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99" r:id="rId4"/>
    <p:sldId id="295" r:id="rId5"/>
    <p:sldId id="300" r:id="rId6"/>
    <p:sldId id="289" r:id="rId7"/>
    <p:sldId id="284" r:id="rId8"/>
    <p:sldId id="285" r:id="rId9"/>
    <p:sldId id="286" r:id="rId10"/>
    <p:sldId id="287" r:id="rId11"/>
    <p:sldId id="288" r:id="rId12"/>
    <p:sldId id="265" r:id="rId13"/>
    <p:sldId id="274" r:id="rId14"/>
    <p:sldId id="275" r:id="rId15"/>
    <p:sldId id="276" r:id="rId16"/>
    <p:sldId id="280" r:id="rId17"/>
    <p:sldId id="281" r:id="rId18"/>
    <p:sldId id="282" r:id="rId19"/>
    <p:sldId id="283" r:id="rId20"/>
    <p:sldId id="297" r:id="rId21"/>
    <p:sldId id="269" r:id="rId22"/>
    <p:sldId id="290" r:id="rId23"/>
    <p:sldId id="291" r:id="rId24"/>
    <p:sldId id="272" r:id="rId25"/>
    <p:sldId id="273"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FFC5B9"/>
    <a:srgbClr val="FFC4B8"/>
    <a:srgbClr val="FFBEB1"/>
    <a:srgbClr val="FFC7BB"/>
    <a:srgbClr val="FEA490"/>
    <a:srgbClr val="FEB09E"/>
    <a:srgbClr val="FFC8BC"/>
    <a:srgbClr val="FFC8BE"/>
    <a:srgbClr val="FD9F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9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99E1E5"/>
            </a:solidFill>
            <a:ln>
              <a:noFill/>
            </a:ln>
            <a:effectLst/>
          </c:spPr>
          <c:invertIfNegative val="0"/>
          <c:val>
            <c:numRef>
              <c:f>Foglio1!$B$2:$B$8</c:f>
              <c:numCache>
                <c:formatCode>General</c:formatCode>
                <c:ptCount val="7"/>
                <c:pt idx="0">
                  <c:v>23.64</c:v>
                </c:pt>
                <c:pt idx="1">
                  <c:v>25.5</c:v>
                </c:pt>
                <c:pt idx="2">
                  <c:v>25.88</c:v>
                </c:pt>
                <c:pt idx="3">
                  <c:v>31.56</c:v>
                </c:pt>
                <c:pt idx="4">
                  <c:v>42.74</c:v>
                </c:pt>
                <c:pt idx="5">
                  <c:v>45.55</c:v>
                </c:pt>
                <c:pt idx="6">
                  <c:v>70.7</c:v>
                </c:pt>
              </c:numCache>
            </c:numRef>
          </c:val>
          <c:extLst>
            <c:ext xmlns:c15="http://schemas.microsoft.com/office/drawing/2012/chart" uri="{02D57815-91ED-43cb-92C2-25804820EDAC}">
              <c15:filteredSeriesTitle>
                <c15:tx>
                  <c:strRef>
                    <c:extLst>
                      <c:ext uri="{02D57815-91ED-43cb-92C2-25804820EDAC}">
                        <c15:formulaRef>
                          <c15:sqref>Foglio1!$B$1</c15:sqref>
                        </c15:formulaRef>
                      </c:ext>
                    </c:extLst>
                    <c:strCache>
                      <c:ptCount val="1"/>
                      <c:pt idx="0">
                        <c:v>Serie 1</c:v>
                      </c:pt>
                    </c:strCache>
                  </c:strRef>
                </c15:tx>
              </c15:filteredSeriesTitle>
            </c:ext>
            <c:ext xmlns:c15="http://schemas.microsoft.com/office/drawing/2012/chart" uri="{02D57815-91ED-43cb-92C2-25804820EDAC}">
              <c15:filteredCategoryTitle>
                <c15:cat>
                  <c:strRef>
                    <c:extLst>
                      <c:ext uri="{02D57815-91ED-43cb-92C2-25804820EDAC}">
                        <c15:formulaRef>
                          <c15:sqref>Foglio1!$A$2:$A$8</c15:sqref>
                        </c15:formulaRef>
                      </c:ext>
                    </c:extLst>
                    <c:strCache>
                      <c:ptCount val="7"/>
                      <c:pt idx="0">
                        <c:v>Financial problems</c:v>
                      </c:pt>
                      <c:pt idx="1">
                        <c:v>Coronavirus</c:v>
                      </c:pt>
                      <c:pt idx="2">
                        <c:v>Grief or loss of someone</c:v>
                      </c:pt>
                      <c:pt idx="3">
                        <c:v>Current events</c:v>
                      </c:pt>
                      <c:pt idx="4">
                        <c:v>Relationship problems</c:v>
                      </c:pt>
                      <c:pt idx="5">
                        <c:v>Past trauma</c:v>
                      </c:pt>
                      <c:pt idx="6">
                        <c:v>Loneliness or isolation</c:v>
                      </c:pt>
                    </c:strCache>
                  </c:strRef>
                </c15:cat>
              </c15:filteredCategoryTitle>
            </c:ext>
            <c:ext xmlns:c16="http://schemas.microsoft.com/office/drawing/2014/chart" uri="{C3380CC4-5D6E-409C-BE32-E72D297353CC}">
              <c16:uniqueId val="{00000000-A9C2-47AC-A83D-75E064A926BF}"/>
            </c:ext>
          </c:extLst>
        </c:ser>
        <c:dLbls>
          <c:showLegendKey val="0"/>
          <c:showVal val="0"/>
          <c:showCatName val="0"/>
          <c:showSerName val="0"/>
          <c:showPercent val="0"/>
          <c:showBubbleSize val="0"/>
        </c:dLbls>
        <c:gapWidth val="25"/>
        <c:axId val="1621698063"/>
        <c:axId val="1621673519"/>
      </c:barChart>
      <c:catAx>
        <c:axId val="1621698063"/>
        <c:scaling>
          <c:orientation val="minMax"/>
        </c:scaling>
        <c:delete val="1"/>
        <c:axPos val="l"/>
        <c:numFmt formatCode="General" sourceLinked="1"/>
        <c:majorTickMark val="out"/>
        <c:minorTickMark val="none"/>
        <c:tickLblPos val="nextTo"/>
        <c:crossAx val="1621673519"/>
        <c:crosses val="autoZero"/>
        <c:auto val="1"/>
        <c:lblAlgn val="ctr"/>
        <c:lblOffset val="100"/>
        <c:noMultiLvlLbl val="0"/>
      </c:catAx>
      <c:valAx>
        <c:axId val="1621673519"/>
        <c:scaling>
          <c:orientation val="minMax"/>
          <c:max val="70"/>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ontserrat SemiBold" panose="00000700000000000000" pitchFamily="50" charset="0"/>
                <a:ea typeface="+mn-ea"/>
                <a:cs typeface="+mn-cs"/>
              </a:defRPr>
            </a:pPr>
            <a:endParaRPr lang="it-IT"/>
          </a:p>
        </c:txPr>
        <c:crossAx val="1621698063"/>
        <c:crosses val="autoZero"/>
        <c:crossBetween val="between"/>
      </c:valAx>
      <c:spPr>
        <a:noFill/>
        <a:ln cmpd="sng">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Serie 1</c:v>
                </c:pt>
              </c:strCache>
            </c:strRef>
          </c:tx>
          <c:spPr>
            <a:solidFill>
              <a:srgbClr val="99E1E5">
                <a:alpha val="70000"/>
              </a:srgbClr>
            </a:solidFill>
            <a:ln>
              <a:noFill/>
            </a:ln>
            <a:effectLst/>
          </c:spPr>
          <c:invertIfNegative val="0"/>
          <c:cat>
            <c:strRef>
              <c:f>Foglio1!$A$2:$A$8</c:f>
              <c:strCache>
                <c:ptCount val="7"/>
                <c:pt idx="0">
                  <c:v>18-29</c:v>
                </c:pt>
                <c:pt idx="1">
                  <c:v>30-39</c:v>
                </c:pt>
                <c:pt idx="2">
                  <c:v>40-49</c:v>
                </c:pt>
                <c:pt idx="3">
                  <c:v>50-59</c:v>
                </c:pt>
                <c:pt idx="4">
                  <c:v>60-69</c:v>
                </c:pt>
                <c:pt idx="5">
                  <c:v>70-79</c:v>
                </c:pt>
                <c:pt idx="6">
                  <c:v>80+</c:v>
                </c:pt>
              </c:strCache>
            </c:strRef>
          </c:cat>
          <c:val>
            <c:numRef>
              <c:f>Foglio1!$B$2:$B$8</c:f>
              <c:numCache>
                <c:formatCode>General</c:formatCode>
                <c:ptCount val="7"/>
                <c:pt idx="0">
                  <c:v>51.81</c:v>
                </c:pt>
                <c:pt idx="1">
                  <c:v>43.39</c:v>
                </c:pt>
                <c:pt idx="2">
                  <c:v>39.65</c:v>
                </c:pt>
                <c:pt idx="3">
                  <c:v>36.44</c:v>
                </c:pt>
                <c:pt idx="4">
                  <c:v>29.57</c:v>
                </c:pt>
                <c:pt idx="5">
                  <c:v>22.8</c:v>
                </c:pt>
                <c:pt idx="6">
                  <c:v>20.63</c:v>
                </c:pt>
              </c:numCache>
            </c:numRef>
          </c:val>
          <c:extLst>
            <c:ext xmlns:c16="http://schemas.microsoft.com/office/drawing/2014/chart" uri="{C3380CC4-5D6E-409C-BE32-E72D297353CC}">
              <c16:uniqueId val="{00000000-235B-45E0-9C78-55917145E120}"/>
            </c:ext>
          </c:extLst>
        </c:ser>
        <c:dLbls>
          <c:showLegendKey val="0"/>
          <c:showVal val="0"/>
          <c:showCatName val="0"/>
          <c:showSerName val="0"/>
          <c:showPercent val="0"/>
          <c:showBubbleSize val="0"/>
        </c:dLbls>
        <c:gapWidth val="35"/>
        <c:overlap val="25"/>
        <c:axId val="2033085344"/>
        <c:axId val="2033088256"/>
      </c:barChart>
      <c:catAx>
        <c:axId val="203308534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ontserrat SemiBold" panose="00000700000000000000" pitchFamily="50" charset="0"/>
                <a:ea typeface="+mn-ea"/>
                <a:cs typeface="+mn-cs"/>
              </a:defRPr>
            </a:pPr>
            <a:endParaRPr lang="it-IT"/>
          </a:p>
        </c:txPr>
        <c:crossAx val="2033088256"/>
        <c:crosses val="autoZero"/>
        <c:auto val="1"/>
        <c:lblAlgn val="ctr"/>
        <c:lblOffset val="100"/>
        <c:noMultiLvlLbl val="0"/>
      </c:catAx>
      <c:valAx>
        <c:axId val="2033088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ontserrat SemiBold" panose="00000700000000000000" pitchFamily="50" charset="0"/>
                <a:ea typeface="+mn-ea"/>
                <a:cs typeface="+mn-cs"/>
              </a:defRPr>
            </a:pPr>
            <a:endParaRPr lang="it-IT"/>
          </a:p>
        </c:txPr>
        <c:crossAx val="2033085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3337A-557B-439F-8515-2C1931C632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8F125B9-571F-4994-B4EF-E03B54994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0A38B5C-1F28-4E9F-9F82-F253880E047C}"/>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5" name="Segnaposto piè di pagina 4">
            <a:extLst>
              <a:ext uri="{FF2B5EF4-FFF2-40B4-BE49-F238E27FC236}">
                <a16:creationId xmlns:a16="http://schemas.microsoft.com/office/drawing/2014/main" id="{5394AFE9-3AF0-4598-B4C7-2D0B836DAD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64A084-016E-4200-94E3-68FECA09787C}"/>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116866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B97B6B-BEB6-4CE4-9443-D6A05886468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EE098CB-3448-417B-AC53-94BC948AB97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74F129D-0164-4143-8F79-E08DBF222F44}"/>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5" name="Segnaposto piè di pagina 4">
            <a:extLst>
              <a:ext uri="{FF2B5EF4-FFF2-40B4-BE49-F238E27FC236}">
                <a16:creationId xmlns:a16="http://schemas.microsoft.com/office/drawing/2014/main" id="{F62C3FC8-6580-48DD-B854-33174B5DD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4BF884-12C9-4F28-AE0D-40035514618E}"/>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368051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9AE0330-F453-4AEC-89F2-F5E194B1BF0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6B6D2C9-03FB-4276-9492-AE7CA7C8AFA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789490C-924C-4F41-A797-9E9FEC5913B1}"/>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5" name="Segnaposto piè di pagina 4">
            <a:extLst>
              <a:ext uri="{FF2B5EF4-FFF2-40B4-BE49-F238E27FC236}">
                <a16:creationId xmlns:a16="http://schemas.microsoft.com/office/drawing/2014/main" id="{CD9F6A7E-FAF5-4171-A193-3609AF20EBA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002F96-D3B3-47E3-8BE3-6DD9273C708D}"/>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2148972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6096001" y="1408553"/>
            <a:ext cx="5257800" cy="4633889"/>
          </a:xfrm>
          <a:custGeom>
            <a:avLst/>
            <a:gdLst>
              <a:gd name="connsiteX0" fmla="*/ 1395262 w 5257800"/>
              <a:gd name="connsiteY0" fmla="*/ 493 h 4633889"/>
              <a:gd name="connsiteX1" fmla="*/ 1824436 w 5257800"/>
              <a:gd name="connsiteY1" fmla="*/ 135569 h 4633889"/>
              <a:gd name="connsiteX2" fmla="*/ 2574735 w 5257800"/>
              <a:gd name="connsiteY2" fmla="*/ 715404 h 4633889"/>
              <a:gd name="connsiteX3" fmla="*/ 2706231 w 5257800"/>
              <a:gd name="connsiteY3" fmla="*/ 653906 h 4633889"/>
              <a:gd name="connsiteX4" fmla="*/ 3997981 w 5257800"/>
              <a:gd name="connsiteY4" fmla="*/ 232209 h 4633889"/>
              <a:gd name="connsiteX5" fmla="*/ 5026741 w 5257800"/>
              <a:gd name="connsiteY5" fmla="*/ 2815109 h 4633889"/>
              <a:gd name="connsiteX6" fmla="*/ 4802425 w 5257800"/>
              <a:gd name="connsiteY6" fmla="*/ 3166525 h 4633889"/>
              <a:gd name="connsiteX7" fmla="*/ 3851016 w 5257800"/>
              <a:gd name="connsiteY7" fmla="*/ 4387692 h 4633889"/>
              <a:gd name="connsiteX8" fmla="*/ 1878582 w 5257800"/>
              <a:gd name="connsiteY8" fmla="*/ 4457975 h 4633889"/>
              <a:gd name="connsiteX9" fmla="*/ 169138 w 5257800"/>
              <a:gd name="connsiteY9" fmla="*/ 2876607 h 4633889"/>
              <a:gd name="connsiteX10" fmla="*/ 29908 w 5257800"/>
              <a:gd name="connsiteY10" fmla="*/ 1558800 h 4633889"/>
              <a:gd name="connsiteX11" fmla="*/ 323839 w 5257800"/>
              <a:gd name="connsiteY11" fmla="*/ 741760 h 4633889"/>
              <a:gd name="connsiteX12" fmla="*/ 1395262 w 5257800"/>
              <a:gd name="connsiteY12" fmla="*/ 493 h 463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7800" h="4633889">
                <a:moveTo>
                  <a:pt x="1395262" y="493"/>
                </a:moveTo>
                <a:cubicBezTo>
                  <a:pt x="1535339" y="5436"/>
                  <a:pt x="1679405" y="47715"/>
                  <a:pt x="1824436" y="135569"/>
                </a:cubicBezTo>
                <a:cubicBezTo>
                  <a:pt x="2126103" y="311276"/>
                  <a:pt x="2311743" y="557267"/>
                  <a:pt x="2574735" y="715404"/>
                </a:cubicBezTo>
                <a:cubicBezTo>
                  <a:pt x="2613409" y="697834"/>
                  <a:pt x="2659819" y="680262"/>
                  <a:pt x="2706231" y="653906"/>
                </a:cubicBezTo>
                <a:cubicBezTo>
                  <a:pt x="3108452" y="425486"/>
                  <a:pt x="3533879" y="179496"/>
                  <a:pt x="3997981" y="232209"/>
                </a:cubicBezTo>
                <a:cubicBezTo>
                  <a:pt x="5111827" y="372774"/>
                  <a:pt x="5575929" y="1796005"/>
                  <a:pt x="5026741" y="2815109"/>
                </a:cubicBezTo>
                <a:cubicBezTo>
                  <a:pt x="4964861" y="2938105"/>
                  <a:pt x="4887510" y="3061100"/>
                  <a:pt x="4802425" y="3166525"/>
                </a:cubicBezTo>
                <a:cubicBezTo>
                  <a:pt x="4655459" y="3676076"/>
                  <a:pt x="4322853" y="4132916"/>
                  <a:pt x="3851016" y="4387692"/>
                </a:cubicBezTo>
                <a:cubicBezTo>
                  <a:pt x="3232212" y="4721536"/>
                  <a:pt x="2512855" y="4686395"/>
                  <a:pt x="1878582" y="4457975"/>
                </a:cubicBezTo>
                <a:cubicBezTo>
                  <a:pt x="1151488" y="4203199"/>
                  <a:pt x="486275" y="3658506"/>
                  <a:pt x="169138" y="2876607"/>
                </a:cubicBezTo>
                <a:cubicBezTo>
                  <a:pt x="14438" y="2472480"/>
                  <a:pt x="-39708" y="2006855"/>
                  <a:pt x="29908" y="1558800"/>
                </a:cubicBezTo>
                <a:cubicBezTo>
                  <a:pt x="76318" y="1268882"/>
                  <a:pt x="176874" y="987751"/>
                  <a:pt x="323839" y="741760"/>
                </a:cubicBezTo>
                <a:cubicBezTo>
                  <a:pt x="590698" y="306884"/>
                  <a:pt x="975033" y="-14332"/>
                  <a:pt x="1395262" y="493"/>
                </a:cubicBezTo>
                <a:close/>
              </a:path>
            </a:pathLst>
          </a:custGeom>
          <a:solidFill>
            <a:schemeClr val="bg1">
              <a:lumMod val="95000"/>
            </a:schemeClr>
          </a:solidFill>
        </p:spPr>
        <p:txBody>
          <a:bodyPr wrap="square">
            <a:noAutofit/>
          </a:bodyPr>
          <a:lstStyle>
            <a:lvl1pPr>
              <a:defRPr sz="1200" b="0">
                <a:solidFill>
                  <a:schemeClr val="accent2"/>
                </a:solidFill>
              </a:defRPr>
            </a:lvl1pPr>
          </a:lstStyle>
          <a:p>
            <a:r>
              <a:rPr lang="vi-VN"/>
              <a:t>Drag &amp; Drop Image</a:t>
            </a:r>
            <a:endParaRPr lang="en-US"/>
          </a:p>
        </p:txBody>
      </p:sp>
    </p:spTree>
    <p:extLst>
      <p:ext uri="{BB962C8B-B14F-4D97-AF65-F5344CB8AC3E}">
        <p14:creationId xmlns:p14="http://schemas.microsoft.com/office/powerpoint/2010/main" val="3138241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38200" y="814678"/>
            <a:ext cx="5265151" cy="5031967"/>
          </a:xfrm>
          <a:custGeom>
            <a:avLst/>
            <a:gdLst>
              <a:gd name="connsiteX0" fmla="*/ 2914753 w 5265151"/>
              <a:gd name="connsiteY0" fmla="*/ 4 h 5031967"/>
              <a:gd name="connsiteX1" fmla="*/ 5169525 w 5265151"/>
              <a:gd name="connsiteY1" fmla="*/ 1644395 h 5031967"/>
              <a:gd name="connsiteX2" fmla="*/ 3749766 w 5265151"/>
              <a:gd name="connsiteY2" fmla="*/ 4975465 h 5031967"/>
              <a:gd name="connsiteX3" fmla="*/ 2230173 w 5265151"/>
              <a:gd name="connsiteY3" fmla="*/ 4721524 h 5031967"/>
              <a:gd name="connsiteX4" fmla="*/ 2029101 w 5265151"/>
              <a:gd name="connsiteY4" fmla="*/ 4608996 h 5031967"/>
              <a:gd name="connsiteX5" fmla="*/ 1891687 w 5265151"/>
              <a:gd name="connsiteY5" fmla="*/ 4579696 h 5031967"/>
              <a:gd name="connsiteX6" fmla="*/ 609911 w 5265151"/>
              <a:gd name="connsiteY6" fmla="*/ 3872199 h 5031967"/>
              <a:gd name="connsiteX7" fmla="*/ 721133 w 5265151"/>
              <a:gd name="connsiteY7" fmla="*/ 671762 h 5031967"/>
              <a:gd name="connsiteX8" fmla="*/ 2347754 w 5265151"/>
              <a:gd name="connsiteY8" fmla="*/ 72214 h 5031967"/>
              <a:gd name="connsiteX9" fmla="*/ 2352333 w 5265151"/>
              <a:gd name="connsiteY9" fmla="*/ 72600 h 5031967"/>
              <a:gd name="connsiteX10" fmla="*/ 2450599 w 5265151"/>
              <a:gd name="connsiteY10" fmla="*/ 47297 h 5031967"/>
              <a:gd name="connsiteX11" fmla="*/ 2914753 w 5265151"/>
              <a:gd name="connsiteY11" fmla="*/ 4 h 503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65151" h="5031967">
                <a:moveTo>
                  <a:pt x="2914753" y="4"/>
                </a:moveTo>
                <a:cubicBezTo>
                  <a:pt x="3914775" y="-1623"/>
                  <a:pt x="4849865" y="638134"/>
                  <a:pt x="5169525" y="1644395"/>
                </a:cubicBezTo>
                <a:cubicBezTo>
                  <a:pt x="5554399" y="2882869"/>
                  <a:pt x="4716229" y="4676523"/>
                  <a:pt x="3749766" y="4975465"/>
                </a:cubicBezTo>
                <a:cubicBezTo>
                  <a:pt x="3330681" y="5109989"/>
                  <a:pt x="2765898" y="4996017"/>
                  <a:pt x="2230173" y="4721524"/>
                </a:cubicBezTo>
                <a:lnTo>
                  <a:pt x="2029101" y="4608996"/>
                </a:lnTo>
                <a:lnTo>
                  <a:pt x="1891687" y="4579696"/>
                </a:lnTo>
                <a:cubicBezTo>
                  <a:pt x="1394347" y="4454279"/>
                  <a:pt x="927536" y="4217846"/>
                  <a:pt x="609911" y="3872199"/>
                </a:cubicBezTo>
                <a:cubicBezTo>
                  <a:pt x="-245642" y="2959008"/>
                  <a:pt x="-194309" y="1525212"/>
                  <a:pt x="721133" y="671762"/>
                </a:cubicBezTo>
                <a:cubicBezTo>
                  <a:pt x="1178854" y="249305"/>
                  <a:pt x="1767047" y="50878"/>
                  <a:pt x="2347754" y="72214"/>
                </a:cubicBezTo>
                <a:lnTo>
                  <a:pt x="2352333" y="72600"/>
                </a:lnTo>
                <a:lnTo>
                  <a:pt x="2450599" y="47297"/>
                </a:lnTo>
                <a:cubicBezTo>
                  <a:pt x="2605517" y="15685"/>
                  <a:pt x="2760904" y="254"/>
                  <a:pt x="2914753" y="4"/>
                </a:cubicBezTo>
                <a:close/>
              </a:path>
            </a:pathLst>
          </a:custGeom>
          <a:solidFill>
            <a:schemeClr val="bg1">
              <a:lumMod val="95000"/>
            </a:schemeClr>
          </a:solidFill>
        </p:spPr>
        <p:txBody>
          <a:bodyPr wrap="square">
            <a:noAutofit/>
          </a:bodyPr>
          <a:lstStyle>
            <a:lvl1pPr>
              <a:defRPr sz="1200" b="0">
                <a:solidFill>
                  <a:schemeClr val="accent2"/>
                </a:solidFill>
              </a:defRPr>
            </a:lvl1pPr>
          </a:lstStyle>
          <a:p>
            <a:r>
              <a:rPr lang="vi-VN"/>
              <a:t>Drag &amp; Drop Image</a:t>
            </a:r>
            <a:endParaRPr lang="en-US"/>
          </a:p>
        </p:txBody>
      </p:sp>
    </p:spTree>
    <p:extLst>
      <p:ext uri="{BB962C8B-B14F-4D97-AF65-F5344CB8AC3E}">
        <p14:creationId xmlns:p14="http://schemas.microsoft.com/office/powerpoint/2010/main" val="3640640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58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6CDEB6-D928-455B-BC89-35EE435EFD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C40FEE1-ED95-4B35-82AD-2C31CE36864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4D212F9-3C84-4BD2-8649-DC3672AE5801}"/>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5" name="Segnaposto piè di pagina 4">
            <a:extLst>
              <a:ext uri="{FF2B5EF4-FFF2-40B4-BE49-F238E27FC236}">
                <a16:creationId xmlns:a16="http://schemas.microsoft.com/office/drawing/2014/main" id="{783C6B22-8950-40FC-9593-3B367953D0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8A7932-B78F-4A78-A7FC-091D79BC890E}"/>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334436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2127E4-7661-44FE-8605-1DBAFE25DBF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66FADED-AAC4-4723-A179-0449EFA97F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D6CC5ED-D53E-4287-8B6C-364B627F488F}"/>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5" name="Segnaposto piè di pagina 4">
            <a:extLst>
              <a:ext uri="{FF2B5EF4-FFF2-40B4-BE49-F238E27FC236}">
                <a16:creationId xmlns:a16="http://schemas.microsoft.com/office/drawing/2014/main" id="{41E163AF-B732-4457-8C5E-0A70A1D6FD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B10838D-683B-469D-964D-7C9D63966CF7}"/>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312038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6DB42A-FD81-49D2-BBB4-63DBE32285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2462BA-42F2-4F93-8480-A252F3FB2AC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3C2FD61-356F-434A-A4FB-52AECB91C92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4C7E6FB-5989-46C4-A78A-517C418C5233}"/>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6" name="Segnaposto piè di pagina 5">
            <a:extLst>
              <a:ext uri="{FF2B5EF4-FFF2-40B4-BE49-F238E27FC236}">
                <a16:creationId xmlns:a16="http://schemas.microsoft.com/office/drawing/2014/main" id="{75410872-1FD7-440C-BE32-CBCB1A98EE2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6DEC8F-E51D-4D32-95AA-4BD9F9175388}"/>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260723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821D65-4AAC-4871-B7EC-DAE94A8DD93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87060C-CCDE-41BA-B45E-9890BB700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123FEF-099C-4301-85F2-629A60B3570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972B0A9-E201-4792-BACB-ED2D5FB1D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3924D70-FF8B-489C-BEB6-B6A3FD67DA0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C3D0EC6-473C-45F3-86FD-13CF732307DE}"/>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8" name="Segnaposto piè di pagina 7">
            <a:extLst>
              <a:ext uri="{FF2B5EF4-FFF2-40B4-BE49-F238E27FC236}">
                <a16:creationId xmlns:a16="http://schemas.microsoft.com/office/drawing/2014/main" id="{F62AB4F3-EED5-413D-9999-B36CF8E333E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4624A0F-59EE-4952-B7B3-0536F51767A0}"/>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207167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BF8017-5B91-4310-8306-66ECB16BFC1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9781196-A472-4291-98FC-18F06A594386}"/>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4" name="Segnaposto piè di pagina 3">
            <a:extLst>
              <a:ext uri="{FF2B5EF4-FFF2-40B4-BE49-F238E27FC236}">
                <a16:creationId xmlns:a16="http://schemas.microsoft.com/office/drawing/2014/main" id="{3A1733CC-7E46-406A-9BEF-04DE813EFC3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85D0669-9BFE-4562-99B9-742EB6CCAB53}"/>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283554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127381-DC6F-48FB-B8E2-E7F89C065FD1}"/>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3" name="Segnaposto piè di pagina 2">
            <a:extLst>
              <a:ext uri="{FF2B5EF4-FFF2-40B4-BE49-F238E27FC236}">
                <a16:creationId xmlns:a16="http://schemas.microsoft.com/office/drawing/2014/main" id="{6E4EEC19-5F3F-4A28-87B5-D0C714BE03F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C697415-F5B4-434F-ADB3-4FCD5B4E2A81}"/>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251210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D95A39-6EA4-4E44-A026-000C95E363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63BBAB8-7FD7-4391-AE85-ED775013C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AFCEB51-803A-42E2-AED7-D9EA05874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04650B-9133-4298-94CF-ED16497C82AB}"/>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6" name="Segnaposto piè di pagina 5">
            <a:extLst>
              <a:ext uri="{FF2B5EF4-FFF2-40B4-BE49-F238E27FC236}">
                <a16:creationId xmlns:a16="http://schemas.microsoft.com/office/drawing/2014/main" id="{D2725ABA-D5FD-4788-977E-9D5B9910093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DC31EC-0123-4138-864D-610ACFCD62C6}"/>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10905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49B7F-9F06-48A9-A8BA-B244F7D1FE0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29B7B73-2CA7-44F2-9FEC-B80756D4A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29AA330-1AD8-4063-8E85-820D7FD7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22D94F-6761-48E4-ADEA-869EB6C83820}"/>
              </a:ext>
            </a:extLst>
          </p:cNvPr>
          <p:cNvSpPr>
            <a:spLocks noGrp="1"/>
          </p:cNvSpPr>
          <p:nvPr>
            <p:ph type="dt" sz="half" idx="10"/>
          </p:nvPr>
        </p:nvSpPr>
        <p:spPr/>
        <p:txBody>
          <a:bodyPr/>
          <a:lstStyle/>
          <a:p>
            <a:fld id="{B16637D8-EAFA-4F24-AAC1-B70230E81DBB}" type="datetimeFigureOut">
              <a:rPr lang="it-IT" smtClean="0"/>
              <a:t>24/05/2021</a:t>
            </a:fld>
            <a:endParaRPr lang="it-IT"/>
          </a:p>
        </p:txBody>
      </p:sp>
      <p:sp>
        <p:nvSpPr>
          <p:cNvPr id="6" name="Segnaposto piè di pagina 5">
            <a:extLst>
              <a:ext uri="{FF2B5EF4-FFF2-40B4-BE49-F238E27FC236}">
                <a16:creationId xmlns:a16="http://schemas.microsoft.com/office/drawing/2014/main" id="{EC76C273-BEA3-44D4-A517-F2D91860F2D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FD4466-8F4B-4EA7-B87B-EC1DFE842FDF}"/>
              </a:ext>
            </a:extLst>
          </p:cNvPr>
          <p:cNvSpPr>
            <a:spLocks noGrp="1"/>
          </p:cNvSpPr>
          <p:nvPr>
            <p:ph type="sldNum" sz="quarter" idx="12"/>
          </p:nvPr>
        </p:nvSpPr>
        <p:spPr/>
        <p:txBody>
          <a:bodyPr/>
          <a:lstStyle/>
          <a:p>
            <a:fld id="{999E3C34-89FF-408B-A17B-A67E23BFA925}" type="slidenum">
              <a:rPr lang="it-IT" smtClean="0"/>
              <a:t>‹N›</a:t>
            </a:fld>
            <a:endParaRPr lang="it-IT"/>
          </a:p>
        </p:txBody>
      </p:sp>
    </p:spTree>
    <p:extLst>
      <p:ext uri="{BB962C8B-B14F-4D97-AF65-F5344CB8AC3E}">
        <p14:creationId xmlns:p14="http://schemas.microsoft.com/office/powerpoint/2010/main" val="64699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2272E03-59ED-4298-B535-BF826D8E8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6D6B08-B78B-415D-BAB1-68C72F942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D965DB-8B56-44F5-B7C4-410EA281D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637D8-EAFA-4F24-AAC1-B70230E81DBB}" type="datetimeFigureOut">
              <a:rPr lang="it-IT" smtClean="0"/>
              <a:t>24/05/2021</a:t>
            </a:fld>
            <a:endParaRPr lang="it-IT"/>
          </a:p>
        </p:txBody>
      </p:sp>
      <p:sp>
        <p:nvSpPr>
          <p:cNvPr id="5" name="Segnaposto piè di pagina 4">
            <a:extLst>
              <a:ext uri="{FF2B5EF4-FFF2-40B4-BE49-F238E27FC236}">
                <a16:creationId xmlns:a16="http://schemas.microsoft.com/office/drawing/2014/main" id="{EA887286-DB00-43AF-92E5-47E3CFDCD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8487D39-8045-4F6D-AA7D-7C3632D63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E3C34-89FF-408B-A17B-A67E23BFA925}" type="slidenum">
              <a:rPr lang="it-IT" smtClean="0"/>
              <a:t>‹N›</a:t>
            </a:fld>
            <a:endParaRPr lang="it-IT"/>
          </a:p>
        </p:txBody>
      </p:sp>
    </p:spTree>
    <p:extLst>
      <p:ext uri="{BB962C8B-B14F-4D97-AF65-F5344CB8AC3E}">
        <p14:creationId xmlns:p14="http://schemas.microsoft.com/office/powerpoint/2010/main" val="3400491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public.tableau.com/profile/matteo.campironi#!/vizhome/DSLab/DE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1">
            <a:extLst>
              <a:ext uri="{FF2B5EF4-FFF2-40B4-BE49-F238E27FC236}">
                <a16:creationId xmlns:a16="http://schemas.microsoft.com/office/drawing/2014/main" id="{1909996B-240D-DF47-AB9F-9F24171C6BE8}"/>
              </a:ext>
            </a:extLst>
          </p:cNvPr>
          <p:cNvSpPr/>
          <p:nvPr/>
        </p:nvSpPr>
        <p:spPr>
          <a:xfrm>
            <a:off x="681612" y="3602469"/>
            <a:ext cx="2173538" cy="2199384"/>
          </a:xfrm>
          <a:prstGeom prst="rect">
            <a:avLst/>
          </a:prstGeom>
          <a:solidFill>
            <a:srgbClr val="99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698DDB"/>
              </a:solidFill>
            </a:endParaRPr>
          </a:p>
        </p:txBody>
      </p:sp>
      <p:sp>
        <p:nvSpPr>
          <p:cNvPr id="6" name="Rettangolo 9">
            <a:extLst>
              <a:ext uri="{FF2B5EF4-FFF2-40B4-BE49-F238E27FC236}">
                <a16:creationId xmlns:a16="http://schemas.microsoft.com/office/drawing/2014/main" id="{14B82A55-F713-DB49-B776-12CC091C6690}"/>
              </a:ext>
            </a:extLst>
          </p:cNvPr>
          <p:cNvSpPr/>
          <p:nvPr/>
        </p:nvSpPr>
        <p:spPr>
          <a:xfrm>
            <a:off x="178130" y="166255"/>
            <a:ext cx="11839699" cy="6519553"/>
          </a:xfrm>
          <a:prstGeom prst="rect">
            <a:avLst/>
          </a:prstGeom>
          <a:noFill/>
          <a:ln w="5715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698DDA"/>
              </a:solidFill>
            </a:endParaRPr>
          </a:p>
        </p:txBody>
      </p:sp>
      <p:pic>
        <p:nvPicPr>
          <p:cNvPr id="7" name="Immagine 3" descr="Immagine che contiene testo, libro&#10;&#10;Descrizione generata automaticamente">
            <a:extLst>
              <a:ext uri="{FF2B5EF4-FFF2-40B4-BE49-F238E27FC236}">
                <a16:creationId xmlns:a16="http://schemas.microsoft.com/office/drawing/2014/main" id="{46F4F9A2-163F-8A4C-890F-0E8CECC6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78" y="3717791"/>
            <a:ext cx="1801524" cy="1946808"/>
          </a:xfrm>
          <a:prstGeom prst="rect">
            <a:avLst/>
          </a:prstGeom>
        </p:spPr>
      </p:pic>
      <p:sp>
        <p:nvSpPr>
          <p:cNvPr id="8" name="Rectangle 7">
            <a:extLst>
              <a:ext uri="{FF2B5EF4-FFF2-40B4-BE49-F238E27FC236}">
                <a16:creationId xmlns:a16="http://schemas.microsoft.com/office/drawing/2014/main" id="{9828B5D9-0D80-8447-986F-96CA3E7295F1}"/>
              </a:ext>
            </a:extLst>
          </p:cNvPr>
          <p:cNvSpPr/>
          <p:nvPr/>
        </p:nvSpPr>
        <p:spPr>
          <a:xfrm>
            <a:off x="645612" y="2330044"/>
            <a:ext cx="5817618" cy="313932"/>
          </a:xfrm>
          <a:prstGeom prst="rect">
            <a:avLst/>
          </a:prstGeom>
        </p:spPr>
        <p:txBody>
          <a:bodyPr wrap="none">
            <a:spAutoFit/>
          </a:bodyPr>
          <a:lstStyle/>
          <a:p>
            <a:pPr>
              <a:lnSpc>
                <a:spcPct val="90000"/>
              </a:lnSpc>
            </a:pPr>
            <a:r>
              <a:rPr lang="en-US" sz="1600" b="1" dirty="0">
                <a:solidFill>
                  <a:schemeClr val="tx2"/>
                </a:solidFill>
                <a:latin typeface="Montserrat" panose="00000500000000000000" pitchFamily="50" charset="0"/>
                <a:cs typeface="Amatic SC" panose="00000500000000000000" pitchFamily="2" charset="-79"/>
              </a:rPr>
              <a:t>DATA SCIENCE LAB IN BIOSCIENCES – A.A 2020/2021</a:t>
            </a:r>
            <a:endParaRPr lang="en-US" sz="1600" b="1" dirty="0">
              <a:solidFill>
                <a:schemeClr val="accent4"/>
              </a:solidFill>
              <a:latin typeface="Montserrat" panose="00000500000000000000" pitchFamily="50" charset="0"/>
              <a:cs typeface="Amatic SC" panose="00000500000000000000" pitchFamily="2" charset="-79"/>
            </a:endParaRPr>
          </a:p>
        </p:txBody>
      </p:sp>
      <p:sp>
        <p:nvSpPr>
          <p:cNvPr id="9" name="Rectangle 8">
            <a:extLst>
              <a:ext uri="{FF2B5EF4-FFF2-40B4-BE49-F238E27FC236}">
                <a16:creationId xmlns:a16="http://schemas.microsoft.com/office/drawing/2014/main" id="{F14327E4-F353-9848-B578-CF99B905B250}"/>
              </a:ext>
            </a:extLst>
          </p:cNvPr>
          <p:cNvSpPr/>
          <p:nvPr/>
        </p:nvSpPr>
        <p:spPr>
          <a:xfrm>
            <a:off x="3024516" y="3739656"/>
            <a:ext cx="4190571" cy="892552"/>
          </a:xfrm>
          <a:prstGeom prst="rect">
            <a:avLst/>
          </a:prstGeom>
        </p:spPr>
        <p:txBody>
          <a:bodyPr wrap="none">
            <a:spAutoFit/>
          </a:bodyPr>
          <a:lstStyle/>
          <a:p>
            <a:r>
              <a:rPr lang="en-US" sz="2800" b="1" dirty="0">
                <a:solidFill>
                  <a:schemeClr val="tx2"/>
                </a:solidFill>
                <a:latin typeface="Montserrat SemiBold" panose="00000700000000000000" pitchFamily="50" charset="0"/>
                <a:cs typeface="Amatic SC" panose="00000500000000000000" pitchFamily="2" charset="-79"/>
              </a:rPr>
              <a:t>MATTEO CAMPIRONI </a:t>
            </a:r>
          </a:p>
          <a:p>
            <a:r>
              <a:rPr lang="en-US" sz="2400" b="1" dirty="0" err="1">
                <a:solidFill>
                  <a:schemeClr val="tx2"/>
                </a:solidFill>
                <a:latin typeface="Montserrat Light" panose="00000400000000000000" pitchFamily="50" charset="0"/>
                <a:cs typeface="Amatic SC" panose="00000500000000000000" pitchFamily="2" charset="-79"/>
              </a:rPr>
              <a:t>matricola</a:t>
            </a:r>
            <a:r>
              <a:rPr lang="en-US" sz="2400" b="1" dirty="0">
                <a:solidFill>
                  <a:schemeClr val="tx2"/>
                </a:solidFill>
                <a:latin typeface="Montserrat Light" panose="00000400000000000000" pitchFamily="50" charset="0"/>
                <a:cs typeface="Amatic SC" panose="00000500000000000000" pitchFamily="2" charset="-79"/>
              </a:rPr>
              <a:t> 801850</a:t>
            </a:r>
          </a:p>
        </p:txBody>
      </p:sp>
      <p:sp>
        <p:nvSpPr>
          <p:cNvPr id="10" name="Rectangle 9">
            <a:extLst>
              <a:ext uri="{FF2B5EF4-FFF2-40B4-BE49-F238E27FC236}">
                <a16:creationId xmlns:a16="http://schemas.microsoft.com/office/drawing/2014/main" id="{1357573A-1021-5049-AEEA-D02E897BEEA1}"/>
              </a:ext>
            </a:extLst>
          </p:cNvPr>
          <p:cNvSpPr/>
          <p:nvPr/>
        </p:nvSpPr>
        <p:spPr>
          <a:xfrm>
            <a:off x="605585" y="1747611"/>
            <a:ext cx="6609502" cy="701731"/>
          </a:xfrm>
          <a:prstGeom prst="rect">
            <a:avLst/>
          </a:prstGeom>
        </p:spPr>
        <p:txBody>
          <a:bodyPr wrap="none">
            <a:spAutoFit/>
          </a:bodyPr>
          <a:lstStyle/>
          <a:p>
            <a:pPr>
              <a:lnSpc>
                <a:spcPct val="90000"/>
              </a:lnSpc>
            </a:pPr>
            <a:r>
              <a:rPr lang="en-US" sz="4400" b="1" dirty="0">
                <a:solidFill>
                  <a:schemeClr val="tx2"/>
                </a:solidFill>
                <a:latin typeface="Montserrat Black" panose="00000A00000000000000" pitchFamily="50" charset="0"/>
                <a:cs typeface="Amatic SC" panose="00000500000000000000" pitchFamily="2" charset="-79"/>
              </a:rPr>
              <a:t>COVID-19 NEGLI USA </a:t>
            </a:r>
            <a:endParaRPr lang="en-US" sz="4400" b="1" dirty="0">
              <a:solidFill>
                <a:schemeClr val="accent4"/>
              </a:solidFill>
              <a:latin typeface="Montserrat Black" panose="00000A00000000000000" pitchFamily="50" charset="0"/>
              <a:cs typeface="Amatic SC" panose="00000500000000000000" pitchFamily="2" charset="-79"/>
            </a:endParaRPr>
          </a:p>
        </p:txBody>
      </p:sp>
      <p:sp>
        <p:nvSpPr>
          <p:cNvPr id="11" name="Rectangle 8">
            <a:extLst>
              <a:ext uri="{FF2B5EF4-FFF2-40B4-BE49-F238E27FC236}">
                <a16:creationId xmlns:a16="http://schemas.microsoft.com/office/drawing/2014/main" id="{553185C0-2A14-4A1C-B975-F2B034C40417}"/>
              </a:ext>
            </a:extLst>
          </p:cNvPr>
          <p:cNvSpPr/>
          <p:nvPr/>
        </p:nvSpPr>
        <p:spPr>
          <a:xfrm>
            <a:off x="3024516" y="4769098"/>
            <a:ext cx="4006225" cy="892552"/>
          </a:xfrm>
          <a:prstGeom prst="rect">
            <a:avLst/>
          </a:prstGeom>
        </p:spPr>
        <p:txBody>
          <a:bodyPr wrap="none">
            <a:spAutoFit/>
          </a:bodyPr>
          <a:lstStyle/>
          <a:p>
            <a:r>
              <a:rPr lang="it-IT" sz="2800" b="1" dirty="0">
                <a:solidFill>
                  <a:schemeClr val="tx2"/>
                </a:solidFill>
                <a:latin typeface="Montserrat SemiBold" panose="00000700000000000000" pitchFamily="50" charset="0"/>
                <a:cs typeface="Amatic SC" panose="00000500000000000000" pitchFamily="2" charset="-79"/>
              </a:rPr>
              <a:t>SERENA DI MAGGIO </a:t>
            </a:r>
          </a:p>
          <a:p>
            <a:r>
              <a:rPr lang="it-IT" sz="2400" b="1" dirty="0">
                <a:solidFill>
                  <a:schemeClr val="tx2"/>
                </a:solidFill>
                <a:latin typeface="Montserrat Light" panose="00000400000000000000" pitchFamily="50" charset="0"/>
                <a:cs typeface="Amatic SC" panose="00000500000000000000" pitchFamily="2" charset="-79"/>
              </a:rPr>
              <a:t>matricola 821063</a:t>
            </a:r>
          </a:p>
        </p:txBody>
      </p:sp>
      <p:pic>
        <p:nvPicPr>
          <p:cNvPr id="5" name="Immagine 4">
            <a:extLst>
              <a:ext uri="{FF2B5EF4-FFF2-40B4-BE49-F238E27FC236}">
                <a16:creationId xmlns:a16="http://schemas.microsoft.com/office/drawing/2014/main" id="{B36FAC0C-2BAE-423A-81D8-17F37AD0B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054" y="1657802"/>
            <a:ext cx="3847515" cy="4003848"/>
          </a:xfrm>
          <a:prstGeom prst="rect">
            <a:avLst/>
          </a:prstGeom>
        </p:spPr>
      </p:pic>
    </p:spTree>
    <p:extLst>
      <p:ext uri="{BB962C8B-B14F-4D97-AF65-F5344CB8AC3E}">
        <p14:creationId xmlns:p14="http://schemas.microsoft.com/office/powerpoint/2010/main" val="256604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a:extLst>
              <a:ext uri="{FF2B5EF4-FFF2-40B4-BE49-F238E27FC236}">
                <a16:creationId xmlns:a16="http://schemas.microsoft.com/office/drawing/2014/main" id="{04FE1C14-8850-47BB-BB90-348EED5D5DE9}"/>
              </a:ext>
            </a:extLst>
          </p:cNvPr>
          <p:cNvSpPr>
            <a:spLocks noEditPoints="1"/>
          </p:cNvSpPr>
          <p:nvPr/>
        </p:nvSpPr>
        <p:spPr bwMode="auto">
          <a:xfrm>
            <a:off x="6054132" y="1266137"/>
            <a:ext cx="4943293" cy="4703201"/>
          </a:xfrm>
          <a:custGeom>
            <a:avLst/>
            <a:gdLst>
              <a:gd name="T0" fmla="*/ 287 w 581"/>
              <a:gd name="T1" fmla="*/ 223 h 553"/>
              <a:gd name="T2" fmla="*/ 219 w 581"/>
              <a:gd name="T3" fmla="*/ 320 h 553"/>
              <a:gd name="T4" fmla="*/ 318 w 581"/>
              <a:gd name="T5" fmla="*/ 259 h 553"/>
              <a:gd name="T6" fmla="*/ 272 w 581"/>
              <a:gd name="T7" fmla="*/ 299 h 553"/>
              <a:gd name="T8" fmla="*/ 329 w 581"/>
              <a:gd name="T9" fmla="*/ 330 h 553"/>
              <a:gd name="T10" fmla="*/ 319 w 581"/>
              <a:gd name="T11" fmla="*/ 198 h 553"/>
              <a:gd name="T12" fmla="*/ 367 w 581"/>
              <a:gd name="T13" fmla="*/ 321 h 553"/>
              <a:gd name="T14" fmla="*/ 209 w 581"/>
              <a:gd name="T15" fmla="*/ 223 h 553"/>
              <a:gd name="T16" fmla="*/ 382 w 581"/>
              <a:gd name="T17" fmla="*/ 299 h 553"/>
              <a:gd name="T18" fmla="*/ 317 w 581"/>
              <a:gd name="T19" fmla="*/ 180 h 553"/>
              <a:gd name="T20" fmla="*/ 381 w 581"/>
              <a:gd name="T21" fmla="*/ 221 h 553"/>
              <a:gd name="T22" fmla="*/ 314 w 581"/>
              <a:gd name="T23" fmla="*/ 178 h 553"/>
              <a:gd name="T24" fmla="*/ 388 w 581"/>
              <a:gd name="T25" fmla="*/ 239 h 553"/>
              <a:gd name="T26" fmla="*/ 297 w 581"/>
              <a:gd name="T27" fmla="*/ 433 h 553"/>
              <a:gd name="T28" fmla="*/ 370 w 581"/>
              <a:gd name="T29" fmla="*/ 169 h 553"/>
              <a:gd name="T30" fmla="*/ 426 w 581"/>
              <a:gd name="T31" fmla="*/ 250 h 553"/>
              <a:gd name="T32" fmla="*/ 410 w 581"/>
              <a:gd name="T33" fmla="*/ 334 h 553"/>
              <a:gd name="T34" fmla="*/ 190 w 581"/>
              <a:gd name="T35" fmla="*/ 403 h 553"/>
              <a:gd name="T36" fmla="*/ 149 w 581"/>
              <a:gd name="T37" fmla="*/ 219 h 553"/>
              <a:gd name="T38" fmla="*/ 140 w 581"/>
              <a:gd name="T39" fmla="*/ 351 h 553"/>
              <a:gd name="T40" fmla="*/ 257 w 581"/>
              <a:gd name="T41" fmla="*/ 446 h 553"/>
              <a:gd name="T42" fmla="*/ 131 w 581"/>
              <a:gd name="T43" fmla="*/ 378 h 553"/>
              <a:gd name="T44" fmla="*/ 268 w 581"/>
              <a:gd name="T45" fmla="*/ 129 h 553"/>
              <a:gd name="T46" fmla="*/ 393 w 581"/>
              <a:gd name="T47" fmla="*/ 429 h 553"/>
              <a:gd name="T48" fmla="*/ 187 w 581"/>
              <a:gd name="T49" fmla="*/ 456 h 553"/>
              <a:gd name="T50" fmla="*/ 470 w 581"/>
              <a:gd name="T51" fmla="*/ 277 h 553"/>
              <a:gd name="T52" fmla="*/ 154 w 581"/>
              <a:gd name="T53" fmla="*/ 160 h 553"/>
              <a:gd name="T54" fmla="*/ 244 w 581"/>
              <a:gd name="T55" fmla="*/ 102 h 553"/>
              <a:gd name="T56" fmla="*/ 117 w 581"/>
              <a:gd name="T57" fmla="*/ 401 h 553"/>
              <a:gd name="T58" fmla="*/ 375 w 581"/>
              <a:gd name="T59" fmla="*/ 459 h 553"/>
              <a:gd name="T60" fmla="*/ 481 w 581"/>
              <a:gd name="T61" fmla="*/ 242 h 553"/>
              <a:gd name="T62" fmla="*/ 475 w 581"/>
              <a:gd name="T63" fmla="*/ 217 h 553"/>
              <a:gd name="T64" fmla="*/ 163 w 581"/>
              <a:gd name="T65" fmla="*/ 461 h 553"/>
              <a:gd name="T66" fmla="*/ 233 w 581"/>
              <a:gd name="T67" fmla="*/ 86 h 553"/>
              <a:gd name="T68" fmla="*/ 464 w 581"/>
              <a:gd name="T69" fmla="*/ 170 h 553"/>
              <a:gd name="T70" fmla="*/ 76 w 581"/>
              <a:gd name="T71" fmla="*/ 333 h 553"/>
              <a:gd name="T72" fmla="*/ 497 w 581"/>
              <a:gd name="T73" fmla="*/ 231 h 553"/>
              <a:gd name="T74" fmla="*/ 425 w 581"/>
              <a:gd name="T75" fmla="*/ 131 h 553"/>
              <a:gd name="T76" fmla="*/ 464 w 581"/>
              <a:gd name="T77" fmla="*/ 431 h 553"/>
              <a:gd name="T78" fmla="*/ 445 w 581"/>
              <a:gd name="T79" fmla="*/ 135 h 553"/>
              <a:gd name="T80" fmla="*/ 345 w 581"/>
              <a:gd name="T81" fmla="*/ 72 h 553"/>
              <a:gd name="T82" fmla="*/ 192 w 581"/>
              <a:gd name="T83" fmla="*/ 511 h 553"/>
              <a:gd name="T84" fmla="*/ 110 w 581"/>
              <a:gd name="T85" fmla="*/ 143 h 553"/>
              <a:gd name="T86" fmla="*/ 499 w 581"/>
              <a:gd name="T87" fmla="*/ 201 h 553"/>
              <a:gd name="T88" fmla="*/ 38 w 581"/>
              <a:gd name="T89" fmla="*/ 294 h 553"/>
              <a:gd name="T90" fmla="*/ 424 w 581"/>
              <a:gd name="T91" fmla="*/ 83 h 553"/>
              <a:gd name="T92" fmla="*/ 236 w 581"/>
              <a:gd name="T93" fmla="*/ 539 h 553"/>
              <a:gd name="T94" fmla="*/ 475 w 581"/>
              <a:gd name="T95" fmla="*/ 438 h 553"/>
              <a:gd name="T96" fmla="*/ 289 w 581"/>
              <a:gd name="T97" fmla="*/ 36 h 553"/>
              <a:gd name="T98" fmla="*/ 351 w 581"/>
              <a:gd name="T99" fmla="*/ 50 h 553"/>
              <a:gd name="T100" fmla="*/ 169 w 581"/>
              <a:gd name="T101" fmla="*/ 534 h 553"/>
              <a:gd name="T102" fmla="*/ 49 w 581"/>
              <a:gd name="T103" fmla="*/ 168 h 553"/>
              <a:gd name="T104" fmla="*/ 43 w 581"/>
              <a:gd name="T105" fmla="*/ 195 h 553"/>
              <a:gd name="T106" fmla="*/ 93 w 581"/>
              <a:gd name="T107" fmla="*/ 107 h 553"/>
              <a:gd name="T108" fmla="*/ 439 w 581"/>
              <a:gd name="T109" fmla="*/ 68 h 553"/>
              <a:gd name="T110" fmla="*/ 165 w 581"/>
              <a:gd name="T111" fmla="*/ 52 h 553"/>
              <a:gd name="T112" fmla="*/ 32 w 581"/>
              <a:gd name="T113" fmla="*/ 410 h 553"/>
              <a:gd name="T114" fmla="*/ 478 w 581"/>
              <a:gd name="T115" fmla="*/ 97 h 553"/>
              <a:gd name="T116" fmla="*/ 544 w 581"/>
              <a:gd name="T117" fmla="*/ 391 h 553"/>
              <a:gd name="T118" fmla="*/ 39 w 581"/>
              <a:gd name="T119" fmla="*/ 445 h 553"/>
              <a:gd name="T120" fmla="*/ 29 w 581"/>
              <a:gd name="T121" fmla="*/ 158 h 553"/>
              <a:gd name="T122" fmla="*/ 563 w 581"/>
              <a:gd name="T123" fmla="*/ 212 h 553"/>
              <a:gd name="T124" fmla="*/ 575 w 581"/>
              <a:gd name="T125" fmla="*/ 34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553">
                <a:moveTo>
                  <a:pt x="317" y="374"/>
                </a:moveTo>
                <a:cubicBezTo>
                  <a:pt x="320" y="372"/>
                  <a:pt x="322" y="368"/>
                  <a:pt x="322" y="364"/>
                </a:cubicBezTo>
                <a:cubicBezTo>
                  <a:pt x="322" y="360"/>
                  <a:pt x="320" y="357"/>
                  <a:pt x="317" y="354"/>
                </a:cubicBezTo>
                <a:cubicBezTo>
                  <a:pt x="324" y="356"/>
                  <a:pt x="330" y="355"/>
                  <a:pt x="334" y="349"/>
                </a:cubicBezTo>
                <a:cubicBezTo>
                  <a:pt x="336" y="347"/>
                  <a:pt x="337" y="343"/>
                  <a:pt x="336" y="340"/>
                </a:cubicBezTo>
                <a:cubicBezTo>
                  <a:pt x="336" y="337"/>
                  <a:pt x="334" y="334"/>
                  <a:pt x="331" y="331"/>
                </a:cubicBezTo>
                <a:cubicBezTo>
                  <a:pt x="340" y="333"/>
                  <a:pt x="346" y="331"/>
                  <a:pt x="349" y="326"/>
                </a:cubicBezTo>
                <a:cubicBezTo>
                  <a:pt x="352" y="320"/>
                  <a:pt x="351" y="314"/>
                  <a:pt x="346" y="309"/>
                </a:cubicBezTo>
                <a:cubicBezTo>
                  <a:pt x="342" y="305"/>
                  <a:pt x="335" y="305"/>
                  <a:pt x="329" y="309"/>
                </a:cubicBezTo>
                <a:cubicBezTo>
                  <a:pt x="330" y="304"/>
                  <a:pt x="329" y="300"/>
                  <a:pt x="326" y="296"/>
                </a:cubicBezTo>
                <a:cubicBezTo>
                  <a:pt x="331" y="297"/>
                  <a:pt x="335" y="295"/>
                  <a:pt x="339" y="292"/>
                </a:cubicBezTo>
                <a:cubicBezTo>
                  <a:pt x="338" y="300"/>
                  <a:pt x="340" y="306"/>
                  <a:pt x="346" y="309"/>
                </a:cubicBezTo>
                <a:cubicBezTo>
                  <a:pt x="352" y="311"/>
                  <a:pt x="358" y="309"/>
                  <a:pt x="362" y="305"/>
                </a:cubicBezTo>
                <a:cubicBezTo>
                  <a:pt x="366" y="300"/>
                  <a:pt x="366" y="294"/>
                  <a:pt x="362" y="289"/>
                </a:cubicBezTo>
                <a:cubicBezTo>
                  <a:pt x="360" y="286"/>
                  <a:pt x="357" y="284"/>
                  <a:pt x="353" y="283"/>
                </a:cubicBezTo>
                <a:cubicBezTo>
                  <a:pt x="349" y="283"/>
                  <a:pt x="345" y="285"/>
                  <a:pt x="342" y="288"/>
                </a:cubicBezTo>
                <a:cubicBezTo>
                  <a:pt x="344" y="281"/>
                  <a:pt x="343" y="279"/>
                  <a:pt x="339" y="273"/>
                </a:cubicBezTo>
                <a:cubicBezTo>
                  <a:pt x="347" y="274"/>
                  <a:pt x="352" y="271"/>
                  <a:pt x="355" y="265"/>
                </a:cubicBezTo>
                <a:cubicBezTo>
                  <a:pt x="357" y="260"/>
                  <a:pt x="356" y="254"/>
                  <a:pt x="352" y="250"/>
                </a:cubicBezTo>
                <a:cubicBezTo>
                  <a:pt x="347" y="246"/>
                  <a:pt x="342" y="246"/>
                  <a:pt x="333" y="251"/>
                </a:cubicBezTo>
                <a:cubicBezTo>
                  <a:pt x="335" y="245"/>
                  <a:pt x="334" y="239"/>
                  <a:pt x="329" y="235"/>
                </a:cubicBezTo>
                <a:cubicBezTo>
                  <a:pt x="323" y="231"/>
                  <a:pt x="317" y="232"/>
                  <a:pt x="311" y="237"/>
                </a:cubicBezTo>
                <a:cubicBezTo>
                  <a:pt x="313" y="230"/>
                  <a:pt x="311" y="224"/>
                  <a:pt x="306" y="220"/>
                </a:cubicBezTo>
                <a:cubicBezTo>
                  <a:pt x="301" y="217"/>
                  <a:pt x="294" y="218"/>
                  <a:pt x="290" y="221"/>
                </a:cubicBezTo>
                <a:cubicBezTo>
                  <a:pt x="285" y="226"/>
                  <a:pt x="284" y="231"/>
                  <a:pt x="288" y="240"/>
                </a:cubicBezTo>
                <a:cubicBezTo>
                  <a:pt x="283" y="239"/>
                  <a:pt x="279" y="240"/>
                  <a:pt x="275" y="243"/>
                </a:cubicBezTo>
                <a:cubicBezTo>
                  <a:pt x="276" y="237"/>
                  <a:pt x="274" y="233"/>
                  <a:pt x="271" y="229"/>
                </a:cubicBezTo>
                <a:cubicBezTo>
                  <a:pt x="279" y="231"/>
                  <a:pt x="285" y="228"/>
                  <a:pt x="287" y="223"/>
                </a:cubicBezTo>
                <a:cubicBezTo>
                  <a:pt x="290" y="217"/>
                  <a:pt x="288" y="210"/>
                  <a:pt x="283" y="207"/>
                </a:cubicBezTo>
                <a:cubicBezTo>
                  <a:pt x="278" y="203"/>
                  <a:pt x="271" y="203"/>
                  <a:pt x="267" y="208"/>
                </a:cubicBezTo>
                <a:cubicBezTo>
                  <a:pt x="264" y="210"/>
                  <a:pt x="263" y="213"/>
                  <a:pt x="263" y="217"/>
                </a:cubicBezTo>
                <a:cubicBezTo>
                  <a:pt x="263" y="221"/>
                  <a:pt x="264" y="224"/>
                  <a:pt x="267" y="227"/>
                </a:cubicBezTo>
                <a:cubicBezTo>
                  <a:pt x="261" y="225"/>
                  <a:pt x="255" y="226"/>
                  <a:pt x="251" y="231"/>
                </a:cubicBezTo>
                <a:cubicBezTo>
                  <a:pt x="253" y="224"/>
                  <a:pt x="251" y="217"/>
                  <a:pt x="245" y="214"/>
                </a:cubicBezTo>
                <a:cubicBezTo>
                  <a:pt x="239" y="211"/>
                  <a:pt x="232" y="213"/>
                  <a:pt x="229" y="218"/>
                </a:cubicBezTo>
                <a:cubicBezTo>
                  <a:pt x="225" y="224"/>
                  <a:pt x="226" y="231"/>
                  <a:pt x="231" y="235"/>
                </a:cubicBezTo>
                <a:cubicBezTo>
                  <a:pt x="237" y="240"/>
                  <a:pt x="244" y="239"/>
                  <a:pt x="249" y="233"/>
                </a:cubicBezTo>
                <a:cubicBezTo>
                  <a:pt x="247" y="239"/>
                  <a:pt x="248" y="244"/>
                  <a:pt x="252" y="249"/>
                </a:cubicBezTo>
                <a:cubicBezTo>
                  <a:pt x="246" y="247"/>
                  <a:pt x="242" y="248"/>
                  <a:pt x="238" y="252"/>
                </a:cubicBezTo>
                <a:cubicBezTo>
                  <a:pt x="239" y="244"/>
                  <a:pt x="236" y="238"/>
                  <a:pt x="230" y="236"/>
                </a:cubicBezTo>
                <a:cubicBezTo>
                  <a:pt x="224" y="234"/>
                  <a:pt x="218" y="235"/>
                  <a:pt x="214" y="240"/>
                </a:cubicBezTo>
                <a:cubicBezTo>
                  <a:pt x="211" y="245"/>
                  <a:pt x="211" y="252"/>
                  <a:pt x="215" y="256"/>
                </a:cubicBezTo>
                <a:cubicBezTo>
                  <a:pt x="217" y="259"/>
                  <a:pt x="220" y="261"/>
                  <a:pt x="224" y="261"/>
                </a:cubicBezTo>
                <a:cubicBezTo>
                  <a:pt x="228" y="261"/>
                  <a:pt x="231" y="260"/>
                  <a:pt x="234" y="257"/>
                </a:cubicBezTo>
                <a:cubicBezTo>
                  <a:pt x="233" y="263"/>
                  <a:pt x="234" y="267"/>
                  <a:pt x="237" y="271"/>
                </a:cubicBezTo>
                <a:cubicBezTo>
                  <a:pt x="231" y="270"/>
                  <a:pt x="227" y="271"/>
                  <a:pt x="223" y="275"/>
                </a:cubicBezTo>
                <a:cubicBezTo>
                  <a:pt x="224" y="267"/>
                  <a:pt x="222" y="261"/>
                  <a:pt x="216" y="259"/>
                </a:cubicBezTo>
                <a:cubicBezTo>
                  <a:pt x="210" y="256"/>
                  <a:pt x="204" y="258"/>
                  <a:pt x="200" y="263"/>
                </a:cubicBezTo>
                <a:cubicBezTo>
                  <a:pt x="197" y="268"/>
                  <a:pt x="197" y="274"/>
                  <a:pt x="201" y="279"/>
                </a:cubicBezTo>
                <a:cubicBezTo>
                  <a:pt x="203" y="282"/>
                  <a:pt x="206" y="283"/>
                  <a:pt x="210" y="283"/>
                </a:cubicBezTo>
                <a:cubicBezTo>
                  <a:pt x="214" y="284"/>
                  <a:pt x="217" y="282"/>
                  <a:pt x="219" y="280"/>
                </a:cubicBezTo>
                <a:cubicBezTo>
                  <a:pt x="219" y="283"/>
                  <a:pt x="219" y="285"/>
                  <a:pt x="219" y="287"/>
                </a:cubicBezTo>
                <a:cubicBezTo>
                  <a:pt x="220" y="290"/>
                  <a:pt x="221" y="292"/>
                  <a:pt x="222" y="294"/>
                </a:cubicBezTo>
                <a:cubicBezTo>
                  <a:pt x="215" y="293"/>
                  <a:pt x="210" y="295"/>
                  <a:pt x="207" y="300"/>
                </a:cubicBezTo>
                <a:cubicBezTo>
                  <a:pt x="204" y="306"/>
                  <a:pt x="205" y="312"/>
                  <a:pt x="209" y="316"/>
                </a:cubicBezTo>
                <a:cubicBezTo>
                  <a:pt x="212" y="319"/>
                  <a:pt x="215" y="320"/>
                  <a:pt x="219" y="320"/>
                </a:cubicBezTo>
                <a:cubicBezTo>
                  <a:pt x="222" y="320"/>
                  <a:pt x="225" y="319"/>
                  <a:pt x="228" y="316"/>
                </a:cubicBezTo>
                <a:cubicBezTo>
                  <a:pt x="227" y="322"/>
                  <a:pt x="228" y="327"/>
                  <a:pt x="232" y="332"/>
                </a:cubicBezTo>
                <a:cubicBezTo>
                  <a:pt x="224" y="330"/>
                  <a:pt x="218" y="332"/>
                  <a:pt x="215" y="338"/>
                </a:cubicBezTo>
                <a:cubicBezTo>
                  <a:pt x="213" y="344"/>
                  <a:pt x="214" y="351"/>
                  <a:pt x="219" y="354"/>
                </a:cubicBezTo>
                <a:cubicBezTo>
                  <a:pt x="224" y="358"/>
                  <a:pt x="231" y="358"/>
                  <a:pt x="236" y="353"/>
                </a:cubicBezTo>
                <a:cubicBezTo>
                  <a:pt x="238" y="351"/>
                  <a:pt x="239" y="349"/>
                  <a:pt x="240" y="346"/>
                </a:cubicBezTo>
                <a:cubicBezTo>
                  <a:pt x="240" y="341"/>
                  <a:pt x="239" y="338"/>
                  <a:pt x="236" y="334"/>
                </a:cubicBezTo>
                <a:cubicBezTo>
                  <a:pt x="241" y="336"/>
                  <a:pt x="246" y="335"/>
                  <a:pt x="250" y="332"/>
                </a:cubicBezTo>
                <a:cubicBezTo>
                  <a:pt x="249" y="337"/>
                  <a:pt x="251" y="342"/>
                  <a:pt x="254" y="346"/>
                </a:cubicBezTo>
                <a:cubicBezTo>
                  <a:pt x="246" y="344"/>
                  <a:pt x="241" y="347"/>
                  <a:pt x="238" y="353"/>
                </a:cubicBezTo>
                <a:cubicBezTo>
                  <a:pt x="235" y="358"/>
                  <a:pt x="237" y="365"/>
                  <a:pt x="241" y="368"/>
                </a:cubicBezTo>
                <a:cubicBezTo>
                  <a:pt x="246" y="372"/>
                  <a:pt x="253" y="372"/>
                  <a:pt x="258" y="369"/>
                </a:cubicBezTo>
                <a:cubicBezTo>
                  <a:pt x="261" y="366"/>
                  <a:pt x="262" y="363"/>
                  <a:pt x="263" y="359"/>
                </a:cubicBezTo>
                <a:cubicBezTo>
                  <a:pt x="263" y="355"/>
                  <a:pt x="261" y="352"/>
                  <a:pt x="259" y="349"/>
                </a:cubicBezTo>
                <a:cubicBezTo>
                  <a:pt x="262" y="349"/>
                  <a:pt x="264" y="350"/>
                  <a:pt x="266" y="349"/>
                </a:cubicBezTo>
                <a:cubicBezTo>
                  <a:pt x="269" y="349"/>
                  <a:pt x="271" y="348"/>
                  <a:pt x="273" y="347"/>
                </a:cubicBezTo>
                <a:cubicBezTo>
                  <a:pt x="272" y="354"/>
                  <a:pt x="275" y="359"/>
                  <a:pt x="280" y="362"/>
                </a:cubicBezTo>
                <a:cubicBezTo>
                  <a:pt x="285" y="364"/>
                  <a:pt x="291" y="363"/>
                  <a:pt x="295" y="360"/>
                </a:cubicBezTo>
                <a:cubicBezTo>
                  <a:pt x="301" y="354"/>
                  <a:pt x="301" y="348"/>
                  <a:pt x="297" y="341"/>
                </a:cubicBezTo>
                <a:cubicBezTo>
                  <a:pt x="302" y="342"/>
                  <a:pt x="306" y="341"/>
                  <a:pt x="310" y="338"/>
                </a:cubicBezTo>
                <a:cubicBezTo>
                  <a:pt x="309" y="344"/>
                  <a:pt x="310" y="348"/>
                  <a:pt x="315" y="352"/>
                </a:cubicBezTo>
                <a:cubicBezTo>
                  <a:pt x="306" y="350"/>
                  <a:pt x="300" y="352"/>
                  <a:pt x="297" y="358"/>
                </a:cubicBezTo>
                <a:cubicBezTo>
                  <a:pt x="295" y="364"/>
                  <a:pt x="296" y="370"/>
                  <a:pt x="301" y="374"/>
                </a:cubicBezTo>
                <a:cubicBezTo>
                  <a:pt x="305" y="378"/>
                  <a:pt x="312" y="378"/>
                  <a:pt x="317" y="374"/>
                </a:cubicBezTo>
                <a:close/>
                <a:moveTo>
                  <a:pt x="331" y="255"/>
                </a:moveTo>
                <a:cubicBezTo>
                  <a:pt x="329" y="260"/>
                  <a:pt x="330" y="265"/>
                  <a:pt x="334" y="269"/>
                </a:cubicBezTo>
                <a:cubicBezTo>
                  <a:pt x="329" y="268"/>
                  <a:pt x="325" y="268"/>
                  <a:pt x="321" y="271"/>
                </a:cubicBezTo>
                <a:cubicBezTo>
                  <a:pt x="322" y="267"/>
                  <a:pt x="321" y="263"/>
                  <a:pt x="318" y="259"/>
                </a:cubicBezTo>
                <a:cubicBezTo>
                  <a:pt x="323" y="260"/>
                  <a:pt x="327" y="258"/>
                  <a:pt x="331" y="255"/>
                </a:cubicBezTo>
                <a:close/>
                <a:moveTo>
                  <a:pt x="292" y="266"/>
                </a:moveTo>
                <a:cubicBezTo>
                  <a:pt x="292" y="269"/>
                  <a:pt x="293" y="272"/>
                  <a:pt x="293" y="275"/>
                </a:cubicBezTo>
                <a:cubicBezTo>
                  <a:pt x="291" y="275"/>
                  <a:pt x="288" y="276"/>
                  <a:pt x="285" y="276"/>
                </a:cubicBezTo>
                <a:cubicBezTo>
                  <a:pt x="285" y="274"/>
                  <a:pt x="284" y="271"/>
                  <a:pt x="283" y="268"/>
                </a:cubicBezTo>
                <a:cubicBezTo>
                  <a:pt x="286" y="268"/>
                  <a:pt x="289" y="267"/>
                  <a:pt x="292" y="266"/>
                </a:cubicBezTo>
                <a:close/>
                <a:moveTo>
                  <a:pt x="231" y="312"/>
                </a:moveTo>
                <a:cubicBezTo>
                  <a:pt x="233" y="307"/>
                  <a:pt x="232" y="302"/>
                  <a:pt x="229" y="298"/>
                </a:cubicBezTo>
                <a:cubicBezTo>
                  <a:pt x="235" y="299"/>
                  <a:pt x="236" y="298"/>
                  <a:pt x="241" y="296"/>
                </a:cubicBezTo>
                <a:cubicBezTo>
                  <a:pt x="240" y="300"/>
                  <a:pt x="241" y="304"/>
                  <a:pt x="243" y="307"/>
                </a:cubicBezTo>
                <a:cubicBezTo>
                  <a:pt x="239" y="307"/>
                  <a:pt x="235" y="308"/>
                  <a:pt x="231" y="312"/>
                </a:cubicBezTo>
                <a:close/>
                <a:moveTo>
                  <a:pt x="247" y="286"/>
                </a:moveTo>
                <a:cubicBezTo>
                  <a:pt x="247" y="283"/>
                  <a:pt x="246" y="279"/>
                  <a:pt x="243" y="275"/>
                </a:cubicBezTo>
                <a:cubicBezTo>
                  <a:pt x="247" y="276"/>
                  <a:pt x="251" y="276"/>
                  <a:pt x="254" y="274"/>
                </a:cubicBezTo>
                <a:cubicBezTo>
                  <a:pt x="255" y="277"/>
                  <a:pt x="255" y="281"/>
                  <a:pt x="256" y="284"/>
                </a:cubicBezTo>
                <a:cubicBezTo>
                  <a:pt x="253" y="284"/>
                  <a:pt x="250" y="285"/>
                  <a:pt x="247" y="286"/>
                </a:cubicBezTo>
                <a:close/>
                <a:moveTo>
                  <a:pt x="255" y="324"/>
                </a:moveTo>
                <a:cubicBezTo>
                  <a:pt x="256" y="321"/>
                  <a:pt x="255" y="317"/>
                  <a:pt x="253" y="314"/>
                </a:cubicBezTo>
                <a:cubicBezTo>
                  <a:pt x="256" y="314"/>
                  <a:pt x="260" y="313"/>
                  <a:pt x="263" y="313"/>
                </a:cubicBezTo>
                <a:cubicBezTo>
                  <a:pt x="263" y="315"/>
                  <a:pt x="264" y="318"/>
                  <a:pt x="265" y="321"/>
                </a:cubicBezTo>
                <a:cubicBezTo>
                  <a:pt x="262" y="322"/>
                  <a:pt x="258" y="323"/>
                  <a:pt x="255" y="324"/>
                </a:cubicBezTo>
                <a:close/>
                <a:moveTo>
                  <a:pt x="261" y="263"/>
                </a:moveTo>
                <a:cubicBezTo>
                  <a:pt x="261" y="259"/>
                  <a:pt x="260" y="256"/>
                  <a:pt x="257" y="252"/>
                </a:cubicBezTo>
                <a:cubicBezTo>
                  <a:pt x="262" y="253"/>
                  <a:pt x="266" y="253"/>
                  <a:pt x="270" y="250"/>
                </a:cubicBezTo>
                <a:cubicBezTo>
                  <a:pt x="270" y="254"/>
                  <a:pt x="271" y="257"/>
                  <a:pt x="271" y="261"/>
                </a:cubicBezTo>
                <a:cubicBezTo>
                  <a:pt x="270" y="261"/>
                  <a:pt x="268" y="261"/>
                  <a:pt x="266" y="262"/>
                </a:cubicBezTo>
                <a:cubicBezTo>
                  <a:pt x="265" y="262"/>
                  <a:pt x="263" y="263"/>
                  <a:pt x="261" y="263"/>
                </a:cubicBezTo>
                <a:close/>
                <a:moveTo>
                  <a:pt x="272" y="299"/>
                </a:moveTo>
                <a:cubicBezTo>
                  <a:pt x="271" y="297"/>
                  <a:pt x="270" y="294"/>
                  <a:pt x="270" y="292"/>
                </a:cubicBezTo>
                <a:cubicBezTo>
                  <a:pt x="271" y="291"/>
                  <a:pt x="274" y="291"/>
                  <a:pt x="276" y="291"/>
                </a:cubicBezTo>
                <a:cubicBezTo>
                  <a:pt x="276" y="293"/>
                  <a:pt x="277" y="296"/>
                  <a:pt x="277" y="298"/>
                </a:cubicBezTo>
                <a:cubicBezTo>
                  <a:pt x="276" y="298"/>
                  <a:pt x="273" y="299"/>
                  <a:pt x="272" y="299"/>
                </a:cubicBezTo>
                <a:close/>
                <a:moveTo>
                  <a:pt x="278" y="339"/>
                </a:moveTo>
                <a:cubicBezTo>
                  <a:pt x="278" y="336"/>
                  <a:pt x="277" y="332"/>
                  <a:pt x="277" y="329"/>
                </a:cubicBezTo>
                <a:cubicBezTo>
                  <a:pt x="279" y="328"/>
                  <a:pt x="283" y="328"/>
                  <a:pt x="286" y="327"/>
                </a:cubicBezTo>
                <a:cubicBezTo>
                  <a:pt x="287" y="330"/>
                  <a:pt x="288" y="333"/>
                  <a:pt x="289" y="336"/>
                </a:cubicBezTo>
                <a:cubicBezTo>
                  <a:pt x="285" y="336"/>
                  <a:pt x="281" y="337"/>
                  <a:pt x="278" y="339"/>
                </a:cubicBezTo>
                <a:close/>
                <a:moveTo>
                  <a:pt x="294" y="314"/>
                </a:moveTo>
                <a:cubicBezTo>
                  <a:pt x="293" y="312"/>
                  <a:pt x="293" y="309"/>
                  <a:pt x="292" y="307"/>
                </a:cubicBezTo>
                <a:cubicBezTo>
                  <a:pt x="295" y="307"/>
                  <a:pt x="298" y="306"/>
                  <a:pt x="300" y="306"/>
                </a:cubicBezTo>
                <a:cubicBezTo>
                  <a:pt x="301" y="308"/>
                  <a:pt x="302" y="311"/>
                  <a:pt x="302" y="313"/>
                </a:cubicBezTo>
                <a:cubicBezTo>
                  <a:pt x="300" y="313"/>
                  <a:pt x="296" y="314"/>
                  <a:pt x="294" y="314"/>
                </a:cubicBezTo>
                <a:close/>
                <a:moveTo>
                  <a:pt x="298" y="256"/>
                </a:moveTo>
                <a:cubicBezTo>
                  <a:pt x="299" y="252"/>
                  <a:pt x="298" y="248"/>
                  <a:pt x="295" y="245"/>
                </a:cubicBezTo>
                <a:cubicBezTo>
                  <a:pt x="300" y="245"/>
                  <a:pt x="305" y="244"/>
                  <a:pt x="308" y="240"/>
                </a:cubicBezTo>
                <a:cubicBezTo>
                  <a:pt x="307" y="245"/>
                  <a:pt x="307" y="249"/>
                  <a:pt x="310" y="254"/>
                </a:cubicBezTo>
                <a:cubicBezTo>
                  <a:pt x="306" y="253"/>
                  <a:pt x="302" y="254"/>
                  <a:pt x="298" y="256"/>
                </a:cubicBezTo>
                <a:close/>
                <a:moveTo>
                  <a:pt x="310" y="291"/>
                </a:moveTo>
                <a:cubicBezTo>
                  <a:pt x="309" y="289"/>
                  <a:pt x="308" y="286"/>
                  <a:pt x="308" y="283"/>
                </a:cubicBezTo>
                <a:cubicBezTo>
                  <a:pt x="309" y="282"/>
                  <a:pt x="312" y="281"/>
                  <a:pt x="315" y="280"/>
                </a:cubicBezTo>
                <a:cubicBezTo>
                  <a:pt x="315" y="284"/>
                  <a:pt x="316" y="287"/>
                  <a:pt x="318" y="290"/>
                </a:cubicBezTo>
                <a:cubicBezTo>
                  <a:pt x="315" y="291"/>
                  <a:pt x="311" y="291"/>
                  <a:pt x="310" y="291"/>
                </a:cubicBezTo>
                <a:close/>
                <a:moveTo>
                  <a:pt x="314" y="332"/>
                </a:moveTo>
                <a:cubicBezTo>
                  <a:pt x="315" y="327"/>
                  <a:pt x="315" y="323"/>
                  <a:pt x="312" y="319"/>
                </a:cubicBezTo>
                <a:cubicBezTo>
                  <a:pt x="317" y="320"/>
                  <a:pt x="321" y="319"/>
                  <a:pt x="324" y="316"/>
                </a:cubicBezTo>
                <a:cubicBezTo>
                  <a:pt x="323" y="321"/>
                  <a:pt x="325" y="326"/>
                  <a:pt x="329" y="330"/>
                </a:cubicBezTo>
                <a:cubicBezTo>
                  <a:pt x="323" y="328"/>
                  <a:pt x="319" y="328"/>
                  <a:pt x="314" y="332"/>
                </a:cubicBezTo>
                <a:close/>
                <a:moveTo>
                  <a:pt x="265" y="383"/>
                </a:moveTo>
                <a:cubicBezTo>
                  <a:pt x="259" y="379"/>
                  <a:pt x="257" y="371"/>
                  <a:pt x="261" y="365"/>
                </a:cubicBezTo>
                <a:cubicBezTo>
                  <a:pt x="265" y="359"/>
                  <a:pt x="273" y="358"/>
                  <a:pt x="279" y="362"/>
                </a:cubicBezTo>
                <a:cubicBezTo>
                  <a:pt x="285" y="366"/>
                  <a:pt x="286" y="374"/>
                  <a:pt x="282" y="379"/>
                </a:cubicBezTo>
                <a:cubicBezTo>
                  <a:pt x="278" y="385"/>
                  <a:pt x="270" y="387"/>
                  <a:pt x="265" y="383"/>
                </a:cubicBezTo>
                <a:close/>
                <a:moveTo>
                  <a:pt x="207" y="300"/>
                </a:moveTo>
                <a:cubicBezTo>
                  <a:pt x="203" y="306"/>
                  <a:pt x="196" y="307"/>
                  <a:pt x="190" y="303"/>
                </a:cubicBezTo>
                <a:cubicBezTo>
                  <a:pt x="184" y="300"/>
                  <a:pt x="182" y="292"/>
                  <a:pt x="186" y="286"/>
                </a:cubicBezTo>
                <a:cubicBezTo>
                  <a:pt x="190" y="280"/>
                  <a:pt x="197" y="278"/>
                  <a:pt x="203" y="282"/>
                </a:cubicBezTo>
                <a:cubicBezTo>
                  <a:pt x="209" y="286"/>
                  <a:pt x="211" y="294"/>
                  <a:pt x="207" y="300"/>
                </a:cubicBezTo>
                <a:close/>
                <a:moveTo>
                  <a:pt x="215" y="336"/>
                </a:moveTo>
                <a:cubicBezTo>
                  <a:pt x="211" y="342"/>
                  <a:pt x="203" y="344"/>
                  <a:pt x="197" y="340"/>
                </a:cubicBezTo>
                <a:cubicBezTo>
                  <a:pt x="192" y="336"/>
                  <a:pt x="190" y="328"/>
                  <a:pt x="194" y="323"/>
                </a:cubicBezTo>
                <a:cubicBezTo>
                  <a:pt x="198" y="317"/>
                  <a:pt x="205" y="315"/>
                  <a:pt x="211" y="319"/>
                </a:cubicBezTo>
                <a:cubicBezTo>
                  <a:pt x="217" y="323"/>
                  <a:pt x="219" y="330"/>
                  <a:pt x="215" y="336"/>
                </a:cubicBezTo>
                <a:close/>
                <a:moveTo>
                  <a:pt x="325" y="217"/>
                </a:moveTo>
                <a:cubicBezTo>
                  <a:pt x="328" y="211"/>
                  <a:pt x="336" y="209"/>
                  <a:pt x="342" y="213"/>
                </a:cubicBezTo>
                <a:cubicBezTo>
                  <a:pt x="348" y="216"/>
                  <a:pt x="350" y="224"/>
                  <a:pt x="346" y="230"/>
                </a:cubicBezTo>
                <a:cubicBezTo>
                  <a:pt x="342" y="236"/>
                  <a:pt x="334" y="238"/>
                  <a:pt x="329" y="234"/>
                </a:cubicBezTo>
                <a:cubicBezTo>
                  <a:pt x="323" y="230"/>
                  <a:pt x="321" y="222"/>
                  <a:pt x="325" y="217"/>
                </a:cubicBezTo>
                <a:close/>
                <a:moveTo>
                  <a:pt x="355" y="267"/>
                </a:moveTo>
                <a:cubicBezTo>
                  <a:pt x="359" y="262"/>
                  <a:pt x="367" y="260"/>
                  <a:pt x="373" y="264"/>
                </a:cubicBezTo>
                <a:cubicBezTo>
                  <a:pt x="378" y="267"/>
                  <a:pt x="380" y="275"/>
                  <a:pt x="376" y="281"/>
                </a:cubicBezTo>
                <a:cubicBezTo>
                  <a:pt x="373" y="287"/>
                  <a:pt x="365" y="289"/>
                  <a:pt x="359" y="285"/>
                </a:cubicBezTo>
                <a:cubicBezTo>
                  <a:pt x="353" y="281"/>
                  <a:pt x="351" y="273"/>
                  <a:pt x="355" y="267"/>
                </a:cubicBezTo>
                <a:close/>
                <a:moveTo>
                  <a:pt x="302" y="202"/>
                </a:moveTo>
                <a:cubicBezTo>
                  <a:pt x="306" y="196"/>
                  <a:pt x="313" y="195"/>
                  <a:pt x="319" y="198"/>
                </a:cubicBezTo>
                <a:cubicBezTo>
                  <a:pt x="325" y="202"/>
                  <a:pt x="327" y="210"/>
                  <a:pt x="323" y="216"/>
                </a:cubicBezTo>
                <a:cubicBezTo>
                  <a:pt x="320" y="221"/>
                  <a:pt x="312" y="223"/>
                  <a:pt x="306" y="219"/>
                </a:cubicBezTo>
                <a:cubicBezTo>
                  <a:pt x="300" y="216"/>
                  <a:pt x="298" y="208"/>
                  <a:pt x="302" y="202"/>
                </a:cubicBezTo>
                <a:close/>
                <a:moveTo>
                  <a:pt x="367" y="323"/>
                </a:moveTo>
                <a:cubicBezTo>
                  <a:pt x="373" y="327"/>
                  <a:pt x="374" y="335"/>
                  <a:pt x="370" y="340"/>
                </a:cubicBezTo>
                <a:cubicBezTo>
                  <a:pt x="367" y="346"/>
                  <a:pt x="359" y="348"/>
                  <a:pt x="353" y="344"/>
                </a:cubicBezTo>
                <a:cubicBezTo>
                  <a:pt x="347" y="340"/>
                  <a:pt x="346" y="333"/>
                  <a:pt x="349" y="327"/>
                </a:cubicBezTo>
                <a:cubicBezTo>
                  <a:pt x="353" y="321"/>
                  <a:pt x="361" y="319"/>
                  <a:pt x="367" y="323"/>
                </a:cubicBezTo>
                <a:close/>
                <a:moveTo>
                  <a:pt x="339" y="367"/>
                </a:moveTo>
                <a:cubicBezTo>
                  <a:pt x="333" y="363"/>
                  <a:pt x="331" y="355"/>
                  <a:pt x="335" y="349"/>
                </a:cubicBezTo>
                <a:cubicBezTo>
                  <a:pt x="339" y="344"/>
                  <a:pt x="347" y="342"/>
                  <a:pt x="352" y="346"/>
                </a:cubicBezTo>
                <a:cubicBezTo>
                  <a:pt x="358" y="349"/>
                  <a:pt x="360" y="357"/>
                  <a:pt x="356" y="363"/>
                </a:cubicBezTo>
                <a:cubicBezTo>
                  <a:pt x="352" y="369"/>
                  <a:pt x="345" y="370"/>
                  <a:pt x="339" y="367"/>
                </a:cubicBezTo>
                <a:close/>
                <a:moveTo>
                  <a:pt x="347" y="231"/>
                </a:moveTo>
                <a:cubicBezTo>
                  <a:pt x="351" y="225"/>
                  <a:pt x="358" y="223"/>
                  <a:pt x="364" y="227"/>
                </a:cubicBezTo>
                <a:cubicBezTo>
                  <a:pt x="370" y="230"/>
                  <a:pt x="372" y="238"/>
                  <a:pt x="368" y="244"/>
                </a:cubicBezTo>
                <a:cubicBezTo>
                  <a:pt x="364" y="250"/>
                  <a:pt x="357" y="251"/>
                  <a:pt x="351" y="248"/>
                </a:cubicBezTo>
                <a:cubicBezTo>
                  <a:pt x="345" y="244"/>
                  <a:pt x="343" y="236"/>
                  <a:pt x="347" y="231"/>
                </a:cubicBezTo>
                <a:close/>
                <a:moveTo>
                  <a:pt x="260" y="193"/>
                </a:moveTo>
                <a:cubicBezTo>
                  <a:pt x="266" y="197"/>
                  <a:pt x="268" y="204"/>
                  <a:pt x="264" y="210"/>
                </a:cubicBezTo>
                <a:cubicBezTo>
                  <a:pt x="260" y="216"/>
                  <a:pt x="252" y="217"/>
                  <a:pt x="247" y="213"/>
                </a:cubicBezTo>
                <a:cubicBezTo>
                  <a:pt x="241" y="209"/>
                  <a:pt x="239" y="202"/>
                  <a:pt x="243" y="196"/>
                </a:cubicBezTo>
                <a:cubicBezTo>
                  <a:pt x="247" y="190"/>
                  <a:pt x="255" y="189"/>
                  <a:pt x="260" y="193"/>
                </a:cubicBezTo>
                <a:close/>
                <a:moveTo>
                  <a:pt x="367" y="321"/>
                </a:moveTo>
                <a:cubicBezTo>
                  <a:pt x="362" y="317"/>
                  <a:pt x="360" y="310"/>
                  <a:pt x="364" y="304"/>
                </a:cubicBezTo>
                <a:cubicBezTo>
                  <a:pt x="368" y="298"/>
                  <a:pt x="375" y="297"/>
                  <a:pt x="381" y="301"/>
                </a:cubicBezTo>
                <a:cubicBezTo>
                  <a:pt x="387" y="305"/>
                  <a:pt x="388" y="312"/>
                  <a:pt x="384" y="318"/>
                </a:cubicBezTo>
                <a:cubicBezTo>
                  <a:pt x="381" y="323"/>
                  <a:pt x="373" y="325"/>
                  <a:pt x="367" y="321"/>
                </a:cubicBezTo>
                <a:close/>
                <a:moveTo>
                  <a:pt x="288" y="397"/>
                </a:moveTo>
                <a:cubicBezTo>
                  <a:pt x="282" y="393"/>
                  <a:pt x="280" y="386"/>
                  <a:pt x="284" y="380"/>
                </a:cubicBezTo>
                <a:cubicBezTo>
                  <a:pt x="288" y="374"/>
                  <a:pt x="295" y="373"/>
                  <a:pt x="301" y="376"/>
                </a:cubicBezTo>
                <a:cubicBezTo>
                  <a:pt x="307" y="380"/>
                  <a:pt x="309" y="388"/>
                  <a:pt x="305" y="393"/>
                </a:cubicBezTo>
                <a:cubicBezTo>
                  <a:pt x="301" y="399"/>
                  <a:pt x="294" y="401"/>
                  <a:pt x="288" y="397"/>
                </a:cubicBezTo>
                <a:close/>
                <a:moveTo>
                  <a:pt x="300" y="201"/>
                </a:moveTo>
                <a:cubicBezTo>
                  <a:pt x="297" y="207"/>
                  <a:pt x="289" y="208"/>
                  <a:pt x="283" y="205"/>
                </a:cubicBezTo>
                <a:cubicBezTo>
                  <a:pt x="278" y="201"/>
                  <a:pt x="276" y="194"/>
                  <a:pt x="280" y="188"/>
                </a:cubicBezTo>
                <a:cubicBezTo>
                  <a:pt x="283" y="182"/>
                  <a:pt x="291" y="181"/>
                  <a:pt x="297" y="184"/>
                </a:cubicBezTo>
                <a:cubicBezTo>
                  <a:pt x="302" y="188"/>
                  <a:pt x="304" y="195"/>
                  <a:pt x="300" y="201"/>
                </a:cubicBezTo>
                <a:close/>
                <a:moveTo>
                  <a:pt x="229" y="391"/>
                </a:moveTo>
                <a:cubicBezTo>
                  <a:pt x="223" y="387"/>
                  <a:pt x="221" y="380"/>
                  <a:pt x="225" y="374"/>
                </a:cubicBezTo>
                <a:cubicBezTo>
                  <a:pt x="229" y="369"/>
                  <a:pt x="236" y="367"/>
                  <a:pt x="242" y="371"/>
                </a:cubicBezTo>
                <a:cubicBezTo>
                  <a:pt x="248" y="374"/>
                  <a:pt x="249" y="382"/>
                  <a:pt x="246" y="387"/>
                </a:cubicBezTo>
                <a:cubicBezTo>
                  <a:pt x="242" y="393"/>
                  <a:pt x="234" y="395"/>
                  <a:pt x="229" y="391"/>
                </a:cubicBezTo>
                <a:close/>
                <a:moveTo>
                  <a:pt x="219" y="356"/>
                </a:moveTo>
                <a:cubicBezTo>
                  <a:pt x="225" y="360"/>
                  <a:pt x="227" y="367"/>
                  <a:pt x="223" y="373"/>
                </a:cubicBezTo>
                <a:cubicBezTo>
                  <a:pt x="219" y="379"/>
                  <a:pt x="212" y="380"/>
                  <a:pt x="206" y="377"/>
                </a:cubicBezTo>
                <a:cubicBezTo>
                  <a:pt x="200" y="373"/>
                  <a:pt x="199" y="366"/>
                  <a:pt x="202" y="360"/>
                </a:cubicBezTo>
                <a:cubicBezTo>
                  <a:pt x="206" y="354"/>
                  <a:pt x="213" y="353"/>
                  <a:pt x="219" y="356"/>
                </a:cubicBezTo>
                <a:close/>
                <a:moveTo>
                  <a:pt x="321" y="372"/>
                </a:moveTo>
                <a:cubicBezTo>
                  <a:pt x="325" y="366"/>
                  <a:pt x="332" y="364"/>
                  <a:pt x="338" y="368"/>
                </a:cubicBezTo>
                <a:cubicBezTo>
                  <a:pt x="344" y="372"/>
                  <a:pt x="345" y="379"/>
                  <a:pt x="342" y="385"/>
                </a:cubicBezTo>
                <a:cubicBezTo>
                  <a:pt x="338" y="391"/>
                  <a:pt x="330" y="392"/>
                  <a:pt x="325" y="389"/>
                </a:cubicBezTo>
                <a:cubicBezTo>
                  <a:pt x="319" y="385"/>
                  <a:pt x="318" y="378"/>
                  <a:pt x="321" y="372"/>
                </a:cubicBezTo>
                <a:close/>
                <a:moveTo>
                  <a:pt x="196" y="244"/>
                </a:moveTo>
                <a:cubicBezTo>
                  <a:pt x="190" y="240"/>
                  <a:pt x="188" y="233"/>
                  <a:pt x="192" y="227"/>
                </a:cubicBezTo>
                <a:cubicBezTo>
                  <a:pt x="196" y="221"/>
                  <a:pt x="203" y="220"/>
                  <a:pt x="209" y="223"/>
                </a:cubicBezTo>
                <a:cubicBezTo>
                  <a:pt x="215" y="227"/>
                  <a:pt x="216" y="234"/>
                  <a:pt x="213" y="240"/>
                </a:cubicBezTo>
                <a:cubicBezTo>
                  <a:pt x="209" y="246"/>
                  <a:pt x="201" y="247"/>
                  <a:pt x="196" y="244"/>
                </a:cubicBezTo>
                <a:close/>
                <a:moveTo>
                  <a:pt x="176" y="326"/>
                </a:moveTo>
                <a:cubicBezTo>
                  <a:pt x="170" y="322"/>
                  <a:pt x="168" y="315"/>
                  <a:pt x="172" y="309"/>
                </a:cubicBezTo>
                <a:cubicBezTo>
                  <a:pt x="175" y="303"/>
                  <a:pt x="183" y="301"/>
                  <a:pt x="189" y="305"/>
                </a:cubicBezTo>
                <a:cubicBezTo>
                  <a:pt x="194" y="309"/>
                  <a:pt x="196" y="316"/>
                  <a:pt x="192" y="322"/>
                </a:cubicBezTo>
                <a:cubicBezTo>
                  <a:pt x="189" y="328"/>
                  <a:pt x="181" y="329"/>
                  <a:pt x="176" y="326"/>
                </a:cubicBezTo>
                <a:close/>
                <a:moveTo>
                  <a:pt x="198" y="263"/>
                </a:moveTo>
                <a:cubicBezTo>
                  <a:pt x="195" y="268"/>
                  <a:pt x="187" y="270"/>
                  <a:pt x="181" y="266"/>
                </a:cubicBezTo>
                <a:cubicBezTo>
                  <a:pt x="176" y="263"/>
                  <a:pt x="174" y="255"/>
                  <a:pt x="178" y="249"/>
                </a:cubicBezTo>
                <a:cubicBezTo>
                  <a:pt x="181" y="244"/>
                  <a:pt x="189" y="242"/>
                  <a:pt x="195" y="246"/>
                </a:cubicBezTo>
                <a:cubicBezTo>
                  <a:pt x="200" y="250"/>
                  <a:pt x="202" y="257"/>
                  <a:pt x="198" y="263"/>
                </a:cubicBezTo>
                <a:close/>
                <a:moveTo>
                  <a:pt x="247" y="388"/>
                </a:moveTo>
                <a:cubicBezTo>
                  <a:pt x="251" y="383"/>
                  <a:pt x="258" y="381"/>
                  <a:pt x="264" y="385"/>
                </a:cubicBezTo>
                <a:cubicBezTo>
                  <a:pt x="270" y="388"/>
                  <a:pt x="271" y="396"/>
                  <a:pt x="268" y="401"/>
                </a:cubicBezTo>
                <a:cubicBezTo>
                  <a:pt x="264" y="407"/>
                  <a:pt x="256" y="409"/>
                  <a:pt x="251" y="405"/>
                </a:cubicBezTo>
                <a:cubicBezTo>
                  <a:pt x="245" y="401"/>
                  <a:pt x="244" y="394"/>
                  <a:pt x="247" y="388"/>
                </a:cubicBezTo>
                <a:close/>
                <a:moveTo>
                  <a:pt x="223" y="201"/>
                </a:moveTo>
                <a:cubicBezTo>
                  <a:pt x="229" y="204"/>
                  <a:pt x="230" y="212"/>
                  <a:pt x="227" y="217"/>
                </a:cubicBezTo>
                <a:cubicBezTo>
                  <a:pt x="223" y="223"/>
                  <a:pt x="216" y="225"/>
                  <a:pt x="210" y="221"/>
                </a:cubicBezTo>
                <a:cubicBezTo>
                  <a:pt x="205" y="218"/>
                  <a:pt x="203" y="210"/>
                  <a:pt x="206" y="204"/>
                </a:cubicBezTo>
                <a:cubicBezTo>
                  <a:pt x="210" y="199"/>
                  <a:pt x="218" y="197"/>
                  <a:pt x="223" y="201"/>
                </a:cubicBezTo>
                <a:close/>
                <a:moveTo>
                  <a:pt x="370" y="245"/>
                </a:moveTo>
                <a:cubicBezTo>
                  <a:pt x="374" y="240"/>
                  <a:pt x="381" y="238"/>
                  <a:pt x="387" y="242"/>
                </a:cubicBezTo>
                <a:cubicBezTo>
                  <a:pt x="392" y="245"/>
                  <a:pt x="394" y="253"/>
                  <a:pt x="390" y="258"/>
                </a:cubicBezTo>
                <a:cubicBezTo>
                  <a:pt x="387" y="264"/>
                  <a:pt x="379" y="265"/>
                  <a:pt x="374" y="262"/>
                </a:cubicBezTo>
                <a:cubicBezTo>
                  <a:pt x="368" y="258"/>
                  <a:pt x="366" y="251"/>
                  <a:pt x="370" y="245"/>
                </a:cubicBezTo>
                <a:close/>
                <a:moveTo>
                  <a:pt x="382" y="299"/>
                </a:moveTo>
                <a:cubicBezTo>
                  <a:pt x="376" y="295"/>
                  <a:pt x="375" y="288"/>
                  <a:pt x="378" y="282"/>
                </a:cubicBezTo>
                <a:cubicBezTo>
                  <a:pt x="382" y="277"/>
                  <a:pt x="389" y="275"/>
                  <a:pt x="395" y="278"/>
                </a:cubicBezTo>
                <a:cubicBezTo>
                  <a:pt x="400" y="282"/>
                  <a:pt x="402" y="289"/>
                  <a:pt x="399" y="295"/>
                </a:cubicBezTo>
                <a:cubicBezTo>
                  <a:pt x="395" y="301"/>
                  <a:pt x="388" y="302"/>
                  <a:pt x="382" y="299"/>
                </a:cubicBezTo>
                <a:close/>
                <a:moveTo>
                  <a:pt x="184" y="362"/>
                </a:moveTo>
                <a:cubicBezTo>
                  <a:pt x="178" y="359"/>
                  <a:pt x="176" y="351"/>
                  <a:pt x="180" y="346"/>
                </a:cubicBezTo>
                <a:cubicBezTo>
                  <a:pt x="184" y="340"/>
                  <a:pt x="191" y="338"/>
                  <a:pt x="196" y="342"/>
                </a:cubicBezTo>
                <a:cubicBezTo>
                  <a:pt x="202" y="346"/>
                  <a:pt x="204" y="353"/>
                  <a:pt x="200" y="359"/>
                </a:cubicBezTo>
                <a:cubicBezTo>
                  <a:pt x="196" y="364"/>
                  <a:pt x="189" y="366"/>
                  <a:pt x="184" y="362"/>
                </a:cubicBezTo>
                <a:close/>
                <a:moveTo>
                  <a:pt x="180" y="268"/>
                </a:moveTo>
                <a:cubicBezTo>
                  <a:pt x="186" y="272"/>
                  <a:pt x="187" y="279"/>
                  <a:pt x="184" y="285"/>
                </a:cubicBezTo>
                <a:cubicBezTo>
                  <a:pt x="180" y="290"/>
                  <a:pt x="173" y="292"/>
                  <a:pt x="167" y="288"/>
                </a:cubicBezTo>
                <a:cubicBezTo>
                  <a:pt x="162" y="285"/>
                  <a:pt x="160" y="278"/>
                  <a:pt x="164" y="272"/>
                </a:cubicBezTo>
                <a:cubicBezTo>
                  <a:pt x="167" y="266"/>
                  <a:pt x="175" y="265"/>
                  <a:pt x="180" y="268"/>
                </a:cubicBezTo>
                <a:close/>
                <a:moveTo>
                  <a:pt x="356" y="191"/>
                </a:moveTo>
                <a:cubicBezTo>
                  <a:pt x="361" y="195"/>
                  <a:pt x="363" y="202"/>
                  <a:pt x="359" y="207"/>
                </a:cubicBezTo>
                <a:cubicBezTo>
                  <a:pt x="356" y="213"/>
                  <a:pt x="349" y="214"/>
                  <a:pt x="343" y="211"/>
                </a:cubicBezTo>
                <a:cubicBezTo>
                  <a:pt x="338" y="207"/>
                  <a:pt x="336" y="200"/>
                  <a:pt x="339" y="195"/>
                </a:cubicBezTo>
                <a:cubicBezTo>
                  <a:pt x="343" y="189"/>
                  <a:pt x="350" y="188"/>
                  <a:pt x="356" y="191"/>
                </a:cubicBezTo>
                <a:close/>
                <a:moveTo>
                  <a:pt x="274" y="170"/>
                </a:moveTo>
                <a:cubicBezTo>
                  <a:pt x="280" y="174"/>
                  <a:pt x="281" y="181"/>
                  <a:pt x="278" y="187"/>
                </a:cubicBezTo>
                <a:cubicBezTo>
                  <a:pt x="274" y="192"/>
                  <a:pt x="267" y="194"/>
                  <a:pt x="262" y="190"/>
                </a:cubicBezTo>
                <a:cubicBezTo>
                  <a:pt x="256" y="187"/>
                  <a:pt x="254" y="180"/>
                  <a:pt x="258" y="174"/>
                </a:cubicBezTo>
                <a:cubicBezTo>
                  <a:pt x="261" y="169"/>
                  <a:pt x="269" y="167"/>
                  <a:pt x="274" y="170"/>
                </a:cubicBezTo>
                <a:close/>
                <a:moveTo>
                  <a:pt x="333" y="177"/>
                </a:moveTo>
                <a:cubicBezTo>
                  <a:pt x="339" y="180"/>
                  <a:pt x="340" y="187"/>
                  <a:pt x="337" y="193"/>
                </a:cubicBezTo>
                <a:cubicBezTo>
                  <a:pt x="333" y="198"/>
                  <a:pt x="326" y="200"/>
                  <a:pt x="320" y="196"/>
                </a:cubicBezTo>
                <a:cubicBezTo>
                  <a:pt x="315" y="193"/>
                  <a:pt x="313" y="186"/>
                  <a:pt x="317" y="180"/>
                </a:cubicBezTo>
                <a:cubicBezTo>
                  <a:pt x="320" y="175"/>
                  <a:pt x="328" y="173"/>
                  <a:pt x="333" y="177"/>
                </a:cubicBezTo>
                <a:close/>
                <a:moveTo>
                  <a:pt x="311" y="411"/>
                </a:moveTo>
                <a:cubicBezTo>
                  <a:pt x="305" y="407"/>
                  <a:pt x="304" y="400"/>
                  <a:pt x="307" y="395"/>
                </a:cubicBezTo>
                <a:cubicBezTo>
                  <a:pt x="311" y="389"/>
                  <a:pt x="318" y="388"/>
                  <a:pt x="323" y="391"/>
                </a:cubicBezTo>
                <a:cubicBezTo>
                  <a:pt x="329" y="395"/>
                  <a:pt x="330" y="402"/>
                  <a:pt x="327" y="407"/>
                </a:cubicBezTo>
                <a:cubicBezTo>
                  <a:pt x="324" y="413"/>
                  <a:pt x="316" y="414"/>
                  <a:pt x="311" y="411"/>
                </a:cubicBezTo>
                <a:close/>
                <a:moveTo>
                  <a:pt x="376" y="357"/>
                </a:moveTo>
                <a:cubicBezTo>
                  <a:pt x="371" y="354"/>
                  <a:pt x="369" y="347"/>
                  <a:pt x="372" y="341"/>
                </a:cubicBezTo>
                <a:cubicBezTo>
                  <a:pt x="376" y="336"/>
                  <a:pt x="383" y="334"/>
                  <a:pt x="388" y="338"/>
                </a:cubicBezTo>
                <a:cubicBezTo>
                  <a:pt x="394" y="341"/>
                  <a:pt x="395" y="348"/>
                  <a:pt x="392" y="354"/>
                </a:cubicBezTo>
                <a:cubicBezTo>
                  <a:pt x="389" y="359"/>
                  <a:pt x="381" y="361"/>
                  <a:pt x="376" y="357"/>
                </a:cubicBezTo>
                <a:close/>
                <a:moveTo>
                  <a:pt x="237" y="179"/>
                </a:moveTo>
                <a:cubicBezTo>
                  <a:pt x="242" y="182"/>
                  <a:pt x="244" y="189"/>
                  <a:pt x="241" y="195"/>
                </a:cubicBezTo>
                <a:cubicBezTo>
                  <a:pt x="237" y="200"/>
                  <a:pt x="230" y="202"/>
                  <a:pt x="225" y="199"/>
                </a:cubicBezTo>
                <a:cubicBezTo>
                  <a:pt x="219" y="195"/>
                  <a:pt x="217" y="188"/>
                  <a:pt x="221" y="182"/>
                </a:cubicBezTo>
                <a:cubicBezTo>
                  <a:pt x="224" y="177"/>
                  <a:pt x="232" y="175"/>
                  <a:pt x="237" y="179"/>
                </a:cubicBezTo>
                <a:close/>
                <a:moveTo>
                  <a:pt x="270" y="403"/>
                </a:moveTo>
                <a:cubicBezTo>
                  <a:pt x="274" y="398"/>
                  <a:pt x="281" y="396"/>
                  <a:pt x="287" y="400"/>
                </a:cubicBezTo>
                <a:cubicBezTo>
                  <a:pt x="292" y="403"/>
                  <a:pt x="293" y="410"/>
                  <a:pt x="290" y="416"/>
                </a:cubicBezTo>
                <a:cubicBezTo>
                  <a:pt x="286" y="421"/>
                  <a:pt x="279" y="423"/>
                  <a:pt x="274" y="419"/>
                </a:cubicBezTo>
                <a:cubicBezTo>
                  <a:pt x="268" y="416"/>
                  <a:pt x="267" y="408"/>
                  <a:pt x="270" y="403"/>
                </a:cubicBezTo>
                <a:close/>
                <a:moveTo>
                  <a:pt x="358" y="364"/>
                </a:moveTo>
                <a:cubicBezTo>
                  <a:pt x="362" y="359"/>
                  <a:pt x="369" y="357"/>
                  <a:pt x="374" y="360"/>
                </a:cubicBezTo>
                <a:cubicBezTo>
                  <a:pt x="380" y="364"/>
                  <a:pt x="381" y="371"/>
                  <a:pt x="378" y="377"/>
                </a:cubicBezTo>
                <a:cubicBezTo>
                  <a:pt x="374" y="382"/>
                  <a:pt x="367" y="383"/>
                  <a:pt x="361" y="380"/>
                </a:cubicBezTo>
                <a:cubicBezTo>
                  <a:pt x="356" y="377"/>
                  <a:pt x="355" y="369"/>
                  <a:pt x="358" y="364"/>
                </a:cubicBezTo>
                <a:close/>
                <a:moveTo>
                  <a:pt x="378" y="205"/>
                </a:moveTo>
                <a:cubicBezTo>
                  <a:pt x="383" y="209"/>
                  <a:pt x="385" y="216"/>
                  <a:pt x="381" y="221"/>
                </a:cubicBezTo>
                <a:cubicBezTo>
                  <a:pt x="378" y="227"/>
                  <a:pt x="371" y="228"/>
                  <a:pt x="365" y="225"/>
                </a:cubicBezTo>
                <a:cubicBezTo>
                  <a:pt x="360" y="222"/>
                  <a:pt x="358" y="214"/>
                  <a:pt x="362" y="209"/>
                </a:cubicBezTo>
                <a:cubicBezTo>
                  <a:pt x="365" y="203"/>
                  <a:pt x="372" y="202"/>
                  <a:pt x="378" y="205"/>
                </a:cubicBezTo>
                <a:close/>
                <a:moveTo>
                  <a:pt x="390" y="335"/>
                </a:moveTo>
                <a:cubicBezTo>
                  <a:pt x="385" y="331"/>
                  <a:pt x="383" y="324"/>
                  <a:pt x="387" y="319"/>
                </a:cubicBezTo>
                <a:cubicBezTo>
                  <a:pt x="390" y="314"/>
                  <a:pt x="397" y="312"/>
                  <a:pt x="403" y="315"/>
                </a:cubicBezTo>
                <a:cubicBezTo>
                  <a:pt x="408" y="319"/>
                  <a:pt x="410" y="326"/>
                  <a:pt x="406" y="331"/>
                </a:cubicBezTo>
                <a:cubicBezTo>
                  <a:pt x="403" y="337"/>
                  <a:pt x="396" y="338"/>
                  <a:pt x="390" y="335"/>
                </a:cubicBezTo>
                <a:close/>
                <a:moveTo>
                  <a:pt x="158" y="332"/>
                </a:moveTo>
                <a:cubicBezTo>
                  <a:pt x="162" y="326"/>
                  <a:pt x="169" y="325"/>
                  <a:pt x="174" y="328"/>
                </a:cubicBezTo>
                <a:cubicBezTo>
                  <a:pt x="179" y="332"/>
                  <a:pt x="181" y="339"/>
                  <a:pt x="177" y="344"/>
                </a:cubicBezTo>
                <a:cubicBezTo>
                  <a:pt x="174" y="350"/>
                  <a:pt x="167" y="351"/>
                  <a:pt x="162" y="348"/>
                </a:cubicBezTo>
                <a:cubicBezTo>
                  <a:pt x="156" y="344"/>
                  <a:pt x="155" y="337"/>
                  <a:pt x="158" y="332"/>
                </a:cubicBezTo>
                <a:close/>
                <a:moveTo>
                  <a:pt x="153" y="311"/>
                </a:moveTo>
                <a:cubicBezTo>
                  <a:pt x="148" y="307"/>
                  <a:pt x="146" y="300"/>
                  <a:pt x="150" y="295"/>
                </a:cubicBezTo>
                <a:cubicBezTo>
                  <a:pt x="153" y="290"/>
                  <a:pt x="160" y="288"/>
                  <a:pt x="166" y="291"/>
                </a:cubicBezTo>
                <a:cubicBezTo>
                  <a:pt x="171" y="295"/>
                  <a:pt x="173" y="302"/>
                  <a:pt x="169" y="307"/>
                </a:cubicBezTo>
                <a:cubicBezTo>
                  <a:pt x="166" y="313"/>
                  <a:pt x="159" y="314"/>
                  <a:pt x="153" y="311"/>
                </a:cubicBezTo>
                <a:close/>
                <a:moveTo>
                  <a:pt x="397" y="276"/>
                </a:moveTo>
                <a:cubicBezTo>
                  <a:pt x="391" y="272"/>
                  <a:pt x="390" y="265"/>
                  <a:pt x="393" y="260"/>
                </a:cubicBezTo>
                <a:cubicBezTo>
                  <a:pt x="396" y="255"/>
                  <a:pt x="403" y="253"/>
                  <a:pt x="409" y="256"/>
                </a:cubicBezTo>
                <a:cubicBezTo>
                  <a:pt x="414" y="260"/>
                  <a:pt x="416" y="267"/>
                  <a:pt x="412" y="272"/>
                </a:cubicBezTo>
                <a:cubicBezTo>
                  <a:pt x="409" y="278"/>
                  <a:pt x="402" y="279"/>
                  <a:pt x="397" y="276"/>
                </a:cubicBezTo>
                <a:close/>
                <a:moveTo>
                  <a:pt x="314" y="178"/>
                </a:moveTo>
                <a:cubicBezTo>
                  <a:pt x="310" y="184"/>
                  <a:pt x="303" y="185"/>
                  <a:pt x="298" y="182"/>
                </a:cubicBezTo>
                <a:cubicBezTo>
                  <a:pt x="293" y="179"/>
                  <a:pt x="291" y="172"/>
                  <a:pt x="294" y="166"/>
                </a:cubicBezTo>
                <a:cubicBezTo>
                  <a:pt x="298" y="161"/>
                  <a:pt x="305" y="159"/>
                  <a:pt x="310" y="163"/>
                </a:cubicBezTo>
                <a:cubicBezTo>
                  <a:pt x="316" y="166"/>
                  <a:pt x="317" y="173"/>
                  <a:pt x="314" y="178"/>
                </a:cubicBezTo>
                <a:close/>
                <a:moveTo>
                  <a:pt x="348" y="402"/>
                </a:moveTo>
                <a:cubicBezTo>
                  <a:pt x="342" y="399"/>
                  <a:pt x="341" y="392"/>
                  <a:pt x="344" y="386"/>
                </a:cubicBezTo>
                <a:cubicBezTo>
                  <a:pt x="348" y="381"/>
                  <a:pt x="355" y="380"/>
                  <a:pt x="360" y="383"/>
                </a:cubicBezTo>
                <a:cubicBezTo>
                  <a:pt x="365" y="386"/>
                  <a:pt x="367" y="393"/>
                  <a:pt x="363" y="399"/>
                </a:cubicBezTo>
                <a:cubicBezTo>
                  <a:pt x="360" y="404"/>
                  <a:pt x="353" y="405"/>
                  <a:pt x="348" y="402"/>
                </a:cubicBezTo>
                <a:close/>
                <a:moveTo>
                  <a:pt x="212" y="397"/>
                </a:moveTo>
                <a:cubicBezTo>
                  <a:pt x="215" y="392"/>
                  <a:pt x="222" y="390"/>
                  <a:pt x="227" y="394"/>
                </a:cubicBezTo>
                <a:cubicBezTo>
                  <a:pt x="233" y="397"/>
                  <a:pt x="234" y="404"/>
                  <a:pt x="231" y="409"/>
                </a:cubicBezTo>
                <a:cubicBezTo>
                  <a:pt x="227" y="415"/>
                  <a:pt x="220" y="416"/>
                  <a:pt x="215" y="413"/>
                </a:cubicBezTo>
                <a:cubicBezTo>
                  <a:pt x="210" y="409"/>
                  <a:pt x="208" y="402"/>
                  <a:pt x="212" y="397"/>
                </a:cubicBezTo>
                <a:close/>
                <a:moveTo>
                  <a:pt x="186" y="210"/>
                </a:moveTo>
                <a:cubicBezTo>
                  <a:pt x="191" y="213"/>
                  <a:pt x="193" y="220"/>
                  <a:pt x="189" y="225"/>
                </a:cubicBezTo>
                <a:cubicBezTo>
                  <a:pt x="186" y="231"/>
                  <a:pt x="179" y="232"/>
                  <a:pt x="173" y="229"/>
                </a:cubicBezTo>
                <a:cubicBezTo>
                  <a:pt x="168" y="225"/>
                  <a:pt x="167" y="218"/>
                  <a:pt x="170" y="213"/>
                </a:cubicBezTo>
                <a:cubicBezTo>
                  <a:pt x="174" y="208"/>
                  <a:pt x="181" y="206"/>
                  <a:pt x="186" y="210"/>
                </a:cubicBezTo>
                <a:close/>
                <a:moveTo>
                  <a:pt x="189" y="383"/>
                </a:moveTo>
                <a:cubicBezTo>
                  <a:pt x="192" y="377"/>
                  <a:pt x="199" y="376"/>
                  <a:pt x="205" y="379"/>
                </a:cubicBezTo>
                <a:cubicBezTo>
                  <a:pt x="210" y="382"/>
                  <a:pt x="211" y="389"/>
                  <a:pt x="208" y="395"/>
                </a:cubicBezTo>
                <a:cubicBezTo>
                  <a:pt x="205" y="400"/>
                  <a:pt x="198" y="402"/>
                  <a:pt x="192" y="398"/>
                </a:cubicBezTo>
                <a:cubicBezTo>
                  <a:pt x="187" y="395"/>
                  <a:pt x="186" y="388"/>
                  <a:pt x="189" y="383"/>
                </a:cubicBezTo>
                <a:close/>
                <a:moveTo>
                  <a:pt x="175" y="248"/>
                </a:moveTo>
                <a:cubicBezTo>
                  <a:pt x="172" y="253"/>
                  <a:pt x="165" y="255"/>
                  <a:pt x="159" y="251"/>
                </a:cubicBezTo>
                <a:cubicBezTo>
                  <a:pt x="154" y="248"/>
                  <a:pt x="152" y="241"/>
                  <a:pt x="156" y="236"/>
                </a:cubicBezTo>
                <a:cubicBezTo>
                  <a:pt x="159" y="231"/>
                  <a:pt x="166" y="229"/>
                  <a:pt x="171" y="232"/>
                </a:cubicBezTo>
                <a:cubicBezTo>
                  <a:pt x="177" y="236"/>
                  <a:pt x="178" y="243"/>
                  <a:pt x="175" y="248"/>
                </a:cubicBezTo>
                <a:close/>
                <a:moveTo>
                  <a:pt x="400" y="220"/>
                </a:moveTo>
                <a:cubicBezTo>
                  <a:pt x="406" y="223"/>
                  <a:pt x="407" y="230"/>
                  <a:pt x="404" y="235"/>
                </a:cubicBezTo>
                <a:cubicBezTo>
                  <a:pt x="400" y="241"/>
                  <a:pt x="393" y="242"/>
                  <a:pt x="388" y="239"/>
                </a:cubicBezTo>
                <a:cubicBezTo>
                  <a:pt x="383" y="236"/>
                  <a:pt x="381" y="229"/>
                  <a:pt x="385" y="223"/>
                </a:cubicBezTo>
                <a:cubicBezTo>
                  <a:pt x="388" y="218"/>
                  <a:pt x="395" y="217"/>
                  <a:pt x="400" y="220"/>
                </a:cubicBezTo>
                <a:close/>
                <a:moveTo>
                  <a:pt x="405" y="312"/>
                </a:moveTo>
                <a:cubicBezTo>
                  <a:pt x="399" y="309"/>
                  <a:pt x="398" y="302"/>
                  <a:pt x="401" y="297"/>
                </a:cubicBezTo>
                <a:cubicBezTo>
                  <a:pt x="404" y="292"/>
                  <a:pt x="411" y="290"/>
                  <a:pt x="417" y="293"/>
                </a:cubicBezTo>
                <a:cubicBezTo>
                  <a:pt x="422" y="296"/>
                  <a:pt x="423" y="304"/>
                  <a:pt x="420" y="309"/>
                </a:cubicBezTo>
                <a:cubicBezTo>
                  <a:pt x="417" y="314"/>
                  <a:pt x="410" y="316"/>
                  <a:pt x="405" y="312"/>
                </a:cubicBezTo>
                <a:close/>
                <a:moveTo>
                  <a:pt x="237" y="427"/>
                </a:moveTo>
                <a:cubicBezTo>
                  <a:pt x="232" y="423"/>
                  <a:pt x="231" y="416"/>
                  <a:pt x="234" y="411"/>
                </a:cubicBezTo>
                <a:cubicBezTo>
                  <a:pt x="237" y="406"/>
                  <a:pt x="244" y="404"/>
                  <a:pt x="249" y="408"/>
                </a:cubicBezTo>
                <a:cubicBezTo>
                  <a:pt x="255" y="411"/>
                  <a:pt x="256" y="418"/>
                  <a:pt x="253" y="423"/>
                </a:cubicBezTo>
                <a:cubicBezTo>
                  <a:pt x="250" y="428"/>
                  <a:pt x="242" y="430"/>
                  <a:pt x="237" y="427"/>
                </a:cubicBezTo>
                <a:close/>
                <a:moveTo>
                  <a:pt x="200" y="187"/>
                </a:moveTo>
                <a:cubicBezTo>
                  <a:pt x="205" y="190"/>
                  <a:pt x="207" y="197"/>
                  <a:pt x="203" y="203"/>
                </a:cubicBezTo>
                <a:cubicBezTo>
                  <a:pt x="200" y="208"/>
                  <a:pt x="193" y="209"/>
                  <a:pt x="188" y="206"/>
                </a:cubicBezTo>
                <a:cubicBezTo>
                  <a:pt x="183" y="203"/>
                  <a:pt x="181" y="196"/>
                  <a:pt x="185" y="191"/>
                </a:cubicBezTo>
                <a:cubicBezTo>
                  <a:pt x="188" y="185"/>
                  <a:pt x="195" y="184"/>
                  <a:pt x="200" y="187"/>
                </a:cubicBezTo>
                <a:close/>
                <a:moveTo>
                  <a:pt x="255" y="172"/>
                </a:moveTo>
                <a:cubicBezTo>
                  <a:pt x="251" y="177"/>
                  <a:pt x="244" y="179"/>
                  <a:pt x="239" y="175"/>
                </a:cubicBezTo>
                <a:cubicBezTo>
                  <a:pt x="234" y="172"/>
                  <a:pt x="232" y="165"/>
                  <a:pt x="236" y="160"/>
                </a:cubicBezTo>
                <a:cubicBezTo>
                  <a:pt x="239" y="155"/>
                  <a:pt x="246" y="153"/>
                  <a:pt x="251" y="157"/>
                </a:cubicBezTo>
                <a:cubicBezTo>
                  <a:pt x="256" y="160"/>
                  <a:pt x="258" y="167"/>
                  <a:pt x="255" y="172"/>
                </a:cubicBezTo>
                <a:close/>
                <a:moveTo>
                  <a:pt x="170" y="384"/>
                </a:moveTo>
                <a:cubicBezTo>
                  <a:pt x="165" y="380"/>
                  <a:pt x="163" y="374"/>
                  <a:pt x="166" y="368"/>
                </a:cubicBezTo>
                <a:cubicBezTo>
                  <a:pt x="170" y="363"/>
                  <a:pt x="177" y="362"/>
                  <a:pt x="182" y="365"/>
                </a:cubicBezTo>
                <a:cubicBezTo>
                  <a:pt x="187" y="368"/>
                  <a:pt x="189" y="375"/>
                  <a:pt x="185" y="380"/>
                </a:cubicBezTo>
                <a:cubicBezTo>
                  <a:pt x="182" y="386"/>
                  <a:pt x="175" y="387"/>
                  <a:pt x="170" y="384"/>
                </a:cubicBezTo>
                <a:close/>
                <a:moveTo>
                  <a:pt x="297" y="433"/>
                </a:moveTo>
                <a:cubicBezTo>
                  <a:pt x="292" y="430"/>
                  <a:pt x="290" y="423"/>
                  <a:pt x="293" y="418"/>
                </a:cubicBezTo>
                <a:cubicBezTo>
                  <a:pt x="297" y="413"/>
                  <a:pt x="303" y="411"/>
                  <a:pt x="309" y="414"/>
                </a:cubicBezTo>
                <a:cubicBezTo>
                  <a:pt x="314" y="418"/>
                  <a:pt x="315" y="424"/>
                  <a:pt x="312" y="430"/>
                </a:cubicBezTo>
                <a:cubicBezTo>
                  <a:pt x="309" y="435"/>
                  <a:pt x="302" y="436"/>
                  <a:pt x="297" y="433"/>
                </a:cubicBezTo>
                <a:close/>
                <a:moveTo>
                  <a:pt x="157" y="255"/>
                </a:moveTo>
                <a:cubicBezTo>
                  <a:pt x="162" y="258"/>
                  <a:pt x="164" y="265"/>
                  <a:pt x="161" y="270"/>
                </a:cubicBezTo>
                <a:cubicBezTo>
                  <a:pt x="157" y="275"/>
                  <a:pt x="150" y="277"/>
                  <a:pt x="145" y="273"/>
                </a:cubicBezTo>
                <a:cubicBezTo>
                  <a:pt x="140" y="270"/>
                  <a:pt x="139" y="263"/>
                  <a:pt x="142" y="258"/>
                </a:cubicBezTo>
                <a:cubicBezTo>
                  <a:pt x="145" y="253"/>
                  <a:pt x="152" y="251"/>
                  <a:pt x="157" y="255"/>
                </a:cubicBezTo>
                <a:close/>
                <a:moveTo>
                  <a:pt x="291" y="164"/>
                </a:moveTo>
                <a:cubicBezTo>
                  <a:pt x="288" y="169"/>
                  <a:pt x="281" y="171"/>
                  <a:pt x="276" y="167"/>
                </a:cubicBezTo>
                <a:cubicBezTo>
                  <a:pt x="271" y="164"/>
                  <a:pt x="269" y="157"/>
                  <a:pt x="273" y="152"/>
                </a:cubicBezTo>
                <a:cubicBezTo>
                  <a:pt x="276" y="147"/>
                  <a:pt x="283" y="146"/>
                  <a:pt x="288" y="149"/>
                </a:cubicBezTo>
                <a:cubicBezTo>
                  <a:pt x="293" y="152"/>
                  <a:pt x="294" y="159"/>
                  <a:pt x="291" y="164"/>
                </a:cubicBezTo>
                <a:close/>
                <a:moveTo>
                  <a:pt x="333" y="424"/>
                </a:moveTo>
                <a:cubicBezTo>
                  <a:pt x="328" y="421"/>
                  <a:pt x="327" y="414"/>
                  <a:pt x="330" y="409"/>
                </a:cubicBezTo>
                <a:cubicBezTo>
                  <a:pt x="333" y="404"/>
                  <a:pt x="340" y="403"/>
                  <a:pt x="345" y="406"/>
                </a:cubicBezTo>
                <a:cubicBezTo>
                  <a:pt x="350" y="409"/>
                  <a:pt x="352" y="416"/>
                  <a:pt x="348" y="421"/>
                </a:cubicBezTo>
                <a:cubicBezTo>
                  <a:pt x="345" y="426"/>
                  <a:pt x="339" y="428"/>
                  <a:pt x="333" y="424"/>
                </a:cubicBezTo>
                <a:close/>
                <a:moveTo>
                  <a:pt x="136" y="318"/>
                </a:moveTo>
                <a:cubicBezTo>
                  <a:pt x="139" y="313"/>
                  <a:pt x="146" y="311"/>
                  <a:pt x="151" y="314"/>
                </a:cubicBezTo>
                <a:cubicBezTo>
                  <a:pt x="156" y="318"/>
                  <a:pt x="158" y="324"/>
                  <a:pt x="154" y="330"/>
                </a:cubicBezTo>
                <a:cubicBezTo>
                  <a:pt x="151" y="335"/>
                  <a:pt x="144" y="336"/>
                  <a:pt x="139" y="333"/>
                </a:cubicBezTo>
                <a:cubicBezTo>
                  <a:pt x="134" y="330"/>
                  <a:pt x="133" y="323"/>
                  <a:pt x="136" y="318"/>
                </a:cubicBezTo>
                <a:close/>
                <a:moveTo>
                  <a:pt x="373" y="184"/>
                </a:moveTo>
                <a:cubicBezTo>
                  <a:pt x="370" y="189"/>
                  <a:pt x="363" y="191"/>
                  <a:pt x="358" y="188"/>
                </a:cubicBezTo>
                <a:cubicBezTo>
                  <a:pt x="353" y="184"/>
                  <a:pt x="351" y="178"/>
                  <a:pt x="355" y="173"/>
                </a:cubicBezTo>
                <a:cubicBezTo>
                  <a:pt x="358" y="167"/>
                  <a:pt x="364" y="166"/>
                  <a:pt x="370" y="169"/>
                </a:cubicBezTo>
                <a:cubicBezTo>
                  <a:pt x="375" y="172"/>
                  <a:pt x="376" y="179"/>
                  <a:pt x="373" y="184"/>
                </a:cubicBezTo>
                <a:close/>
                <a:moveTo>
                  <a:pt x="260" y="441"/>
                </a:moveTo>
                <a:cubicBezTo>
                  <a:pt x="255" y="438"/>
                  <a:pt x="254" y="431"/>
                  <a:pt x="257" y="426"/>
                </a:cubicBezTo>
                <a:cubicBezTo>
                  <a:pt x="260" y="421"/>
                  <a:pt x="267" y="419"/>
                  <a:pt x="272" y="422"/>
                </a:cubicBezTo>
                <a:cubicBezTo>
                  <a:pt x="277" y="426"/>
                  <a:pt x="278" y="432"/>
                  <a:pt x="275" y="437"/>
                </a:cubicBezTo>
                <a:cubicBezTo>
                  <a:pt x="272" y="442"/>
                  <a:pt x="265" y="444"/>
                  <a:pt x="260" y="441"/>
                </a:cubicBezTo>
                <a:close/>
                <a:moveTo>
                  <a:pt x="350" y="170"/>
                </a:moveTo>
                <a:cubicBezTo>
                  <a:pt x="347" y="175"/>
                  <a:pt x="340" y="176"/>
                  <a:pt x="335" y="173"/>
                </a:cubicBezTo>
                <a:cubicBezTo>
                  <a:pt x="330" y="170"/>
                  <a:pt x="329" y="163"/>
                  <a:pt x="332" y="158"/>
                </a:cubicBezTo>
                <a:cubicBezTo>
                  <a:pt x="335" y="153"/>
                  <a:pt x="342" y="152"/>
                  <a:pt x="347" y="155"/>
                </a:cubicBezTo>
                <a:cubicBezTo>
                  <a:pt x="352" y="158"/>
                  <a:pt x="353" y="165"/>
                  <a:pt x="350" y="170"/>
                </a:cubicBezTo>
                <a:close/>
                <a:moveTo>
                  <a:pt x="217" y="180"/>
                </a:moveTo>
                <a:cubicBezTo>
                  <a:pt x="214" y="185"/>
                  <a:pt x="207" y="187"/>
                  <a:pt x="202" y="183"/>
                </a:cubicBezTo>
                <a:cubicBezTo>
                  <a:pt x="197" y="180"/>
                  <a:pt x="196" y="173"/>
                  <a:pt x="199" y="168"/>
                </a:cubicBezTo>
                <a:cubicBezTo>
                  <a:pt x="202" y="163"/>
                  <a:pt x="209" y="162"/>
                  <a:pt x="214" y="165"/>
                </a:cubicBezTo>
                <a:cubicBezTo>
                  <a:pt x="219" y="168"/>
                  <a:pt x="221" y="175"/>
                  <a:pt x="217" y="180"/>
                </a:cubicBezTo>
                <a:close/>
                <a:moveTo>
                  <a:pt x="395" y="198"/>
                </a:moveTo>
                <a:cubicBezTo>
                  <a:pt x="392" y="203"/>
                  <a:pt x="385" y="205"/>
                  <a:pt x="380" y="201"/>
                </a:cubicBezTo>
                <a:cubicBezTo>
                  <a:pt x="375" y="198"/>
                  <a:pt x="374" y="191"/>
                  <a:pt x="377" y="187"/>
                </a:cubicBezTo>
                <a:cubicBezTo>
                  <a:pt x="380" y="182"/>
                  <a:pt x="387" y="180"/>
                  <a:pt x="392" y="183"/>
                </a:cubicBezTo>
                <a:cubicBezTo>
                  <a:pt x="397" y="187"/>
                  <a:pt x="398" y="194"/>
                  <a:pt x="395" y="198"/>
                </a:cubicBezTo>
                <a:close/>
                <a:moveTo>
                  <a:pt x="399" y="371"/>
                </a:moveTo>
                <a:cubicBezTo>
                  <a:pt x="394" y="368"/>
                  <a:pt x="393" y="361"/>
                  <a:pt x="396" y="356"/>
                </a:cubicBezTo>
                <a:cubicBezTo>
                  <a:pt x="399" y="351"/>
                  <a:pt x="406" y="350"/>
                  <a:pt x="411" y="353"/>
                </a:cubicBezTo>
                <a:cubicBezTo>
                  <a:pt x="416" y="356"/>
                  <a:pt x="417" y="363"/>
                  <a:pt x="414" y="368"/>
                </a:cubicBezTo>
                <a:cubicBezTo>
                  <a:pt x="411" y="373"/>
                  <a:pt x="404" y="374"/>
                  <a:pt x="399" y="371"/>
                </a:cubicBezTo>
                <a:close/>
                <a:moveTo>
                  <a:pt x="423" y="235"/>
                </a:moveTo>
                <a:cubicBezTo>
                  <a:pt x="428" y="238"/>
                  <a:pt x="429" y="245"/>
                  <a:pt x="426" y="250"/>
                </a:cubicBezTo>
                <a:cubicBezTo>
                  <a:pt x="423" y="255"/>
                  <a:pt x="416" y="256"/>
                  <a:pt x="411" y="253"/>
                </a:cubicBezTo>
                <a:cubicBezTo>
                  <a:pt x="406" y="250"/>
                  <a:pt x="405" y="243"/>
                  <a:pt x="408" y="238"/>
                </a:cubicBezTo>
                <a:cubicBezTo>
                  <a:pt x="411" y="233"/>
                  <a:pt x="418" y="232"/>
                  <a:pt x="423" y="235"/>
                </a:cubicBezTo>
                <a:close/>
                <a:moveTo>
                  <a:pt x="434" y="286"/>
                </a:moveTo>
                <a:cubicBezTo>
                  <a:pt x="431" y="291"/>
                  <a:pt x="424" y="292"/>
                  <a:pt x="419" y="289"/>
                </a:cubicBezTo>
                <a:cubicBezTo>
                  <a:pt x="414" y="286"/>
                  <a:pt x="413" y="279"/>
                  <a:pt x="416" y="274"/>
                </a:cubicBezTo>
                <a:cubicBezTo>
                  <a:pt x="419" y="269"/>
                  <a:pt x="426" y="268"/>
                  <a:pt x="431" y="271"/>
                </a:cubicBezTo>
                <a:cubicBezTo>
                  <a:pt x="436" y="274"/>
                  <a:pt x="437" y="281"/>
                  <a:pt x="434" y="286"/>
                </a:cubicBezTo>
                <a:close/>
                <a:moveTo>
                  <a:pt x="385" y="394"/>
                </a:moveTo>
                <a:cubicBezTo>
                  <a:pt x="380" y="391"/>
                  <a:pt x="378" y="384"/>
                  <a:pt x="381" y="379"/>
                </a:cubicBezTo>
                <a:cubicBezTo>
                  <a:pt x="384" y="374"/>
                  <a:pt x="391" y="372"/>
                  <a:pt x="396" y="376"/>
                </a:cubicBezTo>
                <a:cubicBezTo>
                  <a:pt x="401" y="379"/>
                  <a:pt x="403" y="386"/>
                  <a:pt x="399" y="390"/>
                </a:cubicBezTo>
                <a:cubicBezTo>
                  <a:pt x="396" y="395"/>
                  <a:pt x="390" y="397"/>
                  <a:pt x="385" y="394"/>
                </a:cubicBezTo>
                <a:close/>
                <a:moveTo>
                  <a:pt x="148" y="369"/>
                </a:moveTo>
                <a:cubicBezTo>
                  <a:pt x="143" y="366"/>
                  <a:pt x="141" y="359"/>
                  <a:pt x="145" y="354"/>
                </a:cubicBezTo>
                <a:cubicBezTo>
                  <a:pt x="148" y="349"/>
                  <a:pt x="155" y="348"/>
                  <a:pt x="159" y="351"/>
                </a:cubicBezTo>
                <a:cubicBezTo>
                  <a:pt x="164" y="354"/>
                  <a:pt x="166" y="361"/>
                  <a:pt x="163" y="366"/>
                </a:cubicBezTo>
                <a:cubicBezTo>
                  <a:pt x="159" y="371"/>
                  <a:pt x="153" y="372"/>
                  <a:pt x="148" y="369"/>
                </a:cubicBezTo>
                <a:close/>
                <a:moveTo>
                  <a:pt x="131" y="296"/>
                </a:moveTo>
                <a:cubicBezTo>
                  <a:pt x="126" y="293"/>
                  <a:pt x="125" y="286"/>
                  <a:pt x="128" y="281"/>
                </a:cubicBezTo>
                <a:cubicBezTo>
                  <a:pt x="131" y="276"/>
                  <a:pt x="137" y="275"/>
                  <a:pt x="142" y="278"/>
                </a:cubicBezTo>
                <a:cubicBezTo>
                  <a:pt x="148" y="281"/>
                  <a:pt x="149" y="287"/>
                  <a:pt x="146" y="292"/>
                </a:cubicBezTo>
                <a:cubicBezTo>
                  <a:pt x="143" y="297"/>
                  <a:pt x="136" y="299"/>
                  <a:pt x="131" y="296"/>
                </a:cubicBezTo>
                <a:close/>
                <a:moveTo>
                  <a:pt x="410" y="334"/>
                </a:moveTo>
                <a:cubicBezTo>
                  <a:pt x="413" y="329"/>
                  <a:pt x="420" y="327"/>
                  <a:pt x="425" y="330"/>
                </a:cubicBezTo>
                <a:cubicBezTo>
                  <a:pt x="430" y="334"/>
                  <a:pt x="431" y="340"/>
                  <a:pt x="428" y="345"/>
                </a:cubicBezTo>
                <a:cubicBezTo>
                  <a:pt x="425" y="350"/>
                  <a:pt x="418" y="352"/>
                  <a:pt x="413" y="348"/>
                </a:cubicBezTo>
                <a:cubicBezTo>
                  <a:pt x="408" y="345"/>
                  <a:pt x="407" y="339"/>
                  <a:pt x="410" y="334"/>
                </a:cubicBezTo>
                <a:close/>
                <a:moveTo>
                  <a:pt x="324" y="141"/>
                </a:moveTo>
                <a:cubicBezTo>
                  <a:pt x="329" y="144"/>
                  <a:pt x="331" y="150"/>
                  <a:pt x="327" y="155"/>
                </a:cubicBezTo>
                <a:cubicBezTo>
                  <a:pt x="324" y="160"/>
                  <a:pt x="318" y="162"/>
                  <a:pt x="313" y="159"/>
                </a:cubicBezTo>
                <a:cubicBezTo>
                  <a:pt x="308" y="155"/>
                  <a:pt x="306" y="149"/>
                  <a:pt x="310" y="144"/>
                </a:cubicBezTo>
                <a:cubicBezTo>
                  <a:pt x="313" y="139"/>
                  <a:pt x="319" y="138"/>
                  <a:pt x="324" y="141"/>
                </a:cubicBezTo>
                <a:close/>
                <a:moveTo>
                  <a:pt x="265" y="135"/>
                </a:moveTo>
                <a:cubicBezTo>
                  <a:pt x="270" y="138"/>
                  <a:pt x="271" y="144"/>
                  <a:pt x="268" y="149"/>
                </a:cubicBezTo>
                <a:cubicBezTo>
                  <a:pt x="265" y="154"/>
                  <a:pt x="259" y="156"/>
                  <a:pt x="254" y="153"/>
                </a:cubicBezTo>
                <a:cubicBezTo>
                  <a:pt x="249" y="150"/>
                  <a:pt x="247" y="143"/>
                  <a:pt x="250" y="138"/>
                </a:cubicBezTo>
                <a:cubicBezTo>
                  <a:pt x="254" y="133"/>
                  <a:pt x="260" y="132"/>
                  <a:pt x="265" y="135"/>
                </a:cubicBezTo>
                <a:close/>
                <a:moveTo>
                  <a:pt x="371" y="416"/>
                </a:moveTo>
                <a:cubicBezTo>
                  <a:pt x="366" y="413"/>
                  <a:pt x="364" y="406"/>
                  <a:pt x="367" y="401"/>
                </a:cubicBezTo>
                <a:cubicBezTo>
                  <a:pt x="371" y="396"/>
                  <a:pt x="377" y="395"/>
                  <a:pt x="382" y="398"/>
                </a:cubicBezTo>
                <a:cubicBezTo>
                  <a:pt x="387" y="401"/>
                  <a:pt x="388" y="408"/>
                  <a:pt x="385" y="413"/>
                </a:cubicBezTo>
                <a:cubicBezTo>
                  <a:pt x="382" y="417"/>
                  <a:pt x="376" y="419"/>
                  <a:pt x="371" y="416"/>
                </a:cubicBezTo>
                <a:close/>
                <a:moveTo>
                  <a:pt x="417" y="212"/>
                </a:moveTo>
                <a:cubicBezTo>
                  <a:pt x="414" y="217"/>
                  <a:pt x="408" y="219"/>
                  <a:pt x="403" y="216"/>
                </a:cubicBezTo>
                <a:cubicBezTo>
                  <a:pt x="398" y="213"/>
                  <a:pt x="397" y="206"/>
                  <a:pt x="400" y="201"/>
                </a:cubicBezTo>
                <a:cubicBezTo>
                  <a:pt x="403" y="196"/>
                  <a:pt x="409" y="195"/>
                  <a:pt x="414" y="198"/>
                </a:cubicBezTo>
                <a:cubicBezTo>
                  <a:pt x="419" y="201"/>
                  <a:pt x="421" y="208"/>
                  <a:pt x="417" y="212"/>
                </a:cubicBezTo>
                <a:close/>
                <a:moveTo>
                  <a:pt x="201" y="434"/>
                </a:moveTo>
                <a:cubicBezTo>
                  <a:pt x="196" y="431"/>
                  <a:pt x="195" y="425"/>
                  <a:pt x="198" y="420"/>
                </a:cubicBezTo>
                <a:cubicBezTo>
                  <a:pt x="201" y="415"/>
                  <a:pt x="208" y="414"/>
                  <a:pt x="212" y="417"/>
                </a:cubicBezTo>
                <a:cubicBezTo>
                  <a:pt x="217" y="420"/>
                  <a:pt x="219" y="426"/>
                  <a:pt x="216" y="431"/>
                </a:cubicBezTo>
                <a:cubicBezTo>
                  <a:pt x="213" y="436"/>
                  <a:pt x="206" y="438"/>
                  <a:pt x="201" y="434"/>
                </a:cubicBezTo>
                <a:close/>
                <a:moveTo>
                  <a:pt x="179" y="420"/>
                </a:moveTo>
                <a:cubicBezTo>
                  <a:pt x="174" y="417"/>
                  <a:pt x="172" y="410"/>
                  <a:pt x="175" y="406"/>
                </a:cubicBezTo>
                <a:cubicBezTo>
                  <a:pt x="179" y="401"/>
                  <a:pt x="185" y="399"/>
                  <a:pt x="190" y="403"/>
                </a:cubicBezTo>
                <a:cubicBezTo>
                  <a:pt x="195" y="406"/>
                  <a:pt x="196" y="412"/>
                  <a:pt x="193" y="417"/>
                </a:cubicBezTo>
                <a:cubicBezTo>
                  <a:pt x="190" y="422"/>
                  <a:pt x="183" y="423"/>
                  <a:pt x="179" y="420"/>
                </a:cubicBezTo>
                <a:close/>
                <a:moveTo>
                  <a:pt x="228" y="143"/>
                </a:moveTo>
                <a:cubicBezTo>
                  <a:pt x="233" y="146"/>
                  <a:pt x="234" y="152"/>
                  <a:pt x="231" y="157"/>
                </a:cubicBezTo>
                <a:cubicBezTo>
                  <a:pt x="228" y="162"/>
                  <a:pt x="222" y="164"/>
                  <a:pt x="217" y="161"/>
                </a:cubicBezTo>
                <a:cubicBezTo>
                  <a:pt x="212" y="158"/>
                  <a:pt x="211" y="151"/>
                  <a:pt x="214" y="146"/>
                </a:cubicBezTo>
                <a:cubicBezTo>
                  <a:pt x="217" y="141"/>
                  <a:pt x="223" y="140"/>
                  <a:pt x="228" y="143"/>
                </a:cubicBezTo>
                <a:close/>
                <a:moveTo>
                  <a:pt x="316" y="432"/>
                </a:moveTo>
                <a:cubicBezTo>
                  <a:pt x="319" y="427"/>
                  <a:pt x="326" y="426"/>
                  <a:pt x="331" y="429"/>
                </a:cubicBezTo>
                <a:cubicBezTo>
                  <a:pt x="335" y="432"/>
                  <a:pt x="337" y="438"/>
                  <a:pt x="334" y="443"/>
                </a:cubicBezTo>
                <a:cubicBezTo>
                  <a:pt x="331" y="448"/>
                  <a:pt x="324" y="450"/>
                  <a:pt x="320" y="447"/>
                </a:cubicBezTo>
                <a:cubicBezTo>
                  <a:pt x="315" y="444"/>
                  <a:pt x="313" y="437"/>
                  <a:pt x="316" y="432"/>
                </a:cubicBezTo>
                <a:close/>
                <a:moveTo>
                  <a:pt x="163" y="196"/>
                </a:moveTo>
                <a:cubicBezTo>
                  <a:pt x="168" y="199"/>
                  <a:pt x="169" y="206"/>
                  <a:pt x="166" y="211"/>
                </a:cubicBezTo>
                <a:cubicBezTo>
                  <a:pt x="163" y="216"/>
                  <a:pt x="156" y="217"/>
                  <a:pt x="152" y="214"/>
                </a:cubicBezTo>
                <a:cubicBezTo>
                  <a:pt x="147" y="211"/>
                  <a:pt x="146" y="204"/>
                  <a:pt x="149" y="199"/>
                </a:cubicBezTo>
                <a:cubicBezTo>
                  <a:pt x="152" y="195"/>
                  <a:pt x="158" y="193"/>
                  <a:pt x="163" y="196"/>
                </a:cubicBezTo>
                <a:close/>
                <a:moveTo>
                  <a:pt x="283" y="455"/>
                </a:moveTo>
                <a:cubicBezTo>
                  <a:pt x="278" y="452"/>
                  <a:pt x="277" y="445"/>
                  <a:pt x="280" y="440"/>
                </a:cubicBezTo>
                <a:cubicBezTo>
                  <a:pt x="283" y="436"/>
                  <a:pt x="289" y="434"/>
                  <a:pt x="294" y="437"/>
                </a:cubicBezTo>
                <a:cubicBezTo>
                  <a:pt x="299" y="440"/>
                  <a:pt x="300" y="447"/>
                  <a:pt x="297" y="451"/>
                </a:cubicBezTo>
                <a:cubicBezTo>
                  <a:pt x="294" y="456"/>
                  <a:pt x="288" y="458"/>
                  <a:pt x="283" y="455"/>
                </a:cubicBezTo>
                <a:close/>
                <a:moveTo>
                  <a:pt x="428" y="326"/>
                </a:moveTo>
                <a:cubicBezTo>
                  <a:pt x="423" y="323"/>
                  <a:pt x="421" y="316"/>
                  <a:pt x="424" y="312"/>
                </a:cubicBezTo>
                <a:cubicBezTo>
                  <a:pt x="428" y="307"/>
                  <a:pt x="434" y="305"/>
                  <a:pt x="439" y="308"/>
                </a:cubicBezTo>
                <a:cubicBezTo>
                  <a:pt x="444" y="311"/>
                  <a:pt x="445" y="318"/>
                  <a:pt x="442" y="323"/>
                </a:cubicBezTo>
                <a:cubicBezTo>
                  <a:pt x="439" y="327"/>
                  <a:pt x="432" y="329"/>
                  <a:pt x="428" y="326"/>
                </a:cubicBezTo>
                <a:close/>
                <a:moveTo>
                  <a:pt x="149" y="219"/>
                </a:moveTo>
                <a:cubicBezTo>
                  <a:pt x="153" y="222"/>
                  <a:pt x="155" y="229"/>
                  <a:pt x="152" y="233"/>
                </a:cubicBezTo>
                <a:cubicBezTo>
                  <a:pt x="149" y="238"/>
                  <a:pt x="142" y="239"/>
                  <a:pt x="138" y="236"/>
                </a:cubicBezTo>
                <a:cubicBezTo>
                  <a:pt x="133" y="233"/>
                  <a:pt x="131" y="227"/>
                  <a:pt x="134" y="222"/>
                </a:cubicBezTo>
                <a:cubicBezTo>
                  <a:pt x="137" y="217"/>
                  <a:pt x="144" y="216"/>
                  <a:pt x="149" y="219"/>
                </a:cubicBezTo>
                <a:close/>
                <a:moveTo>
                  <a:pt x="223" y="448"/>
                </a:moveTo>
                <a:cubicBezTo>
                  <a:pt x="219" y="445"/>
                  <a:pt x="217" y="438"/>
                  <a:pt x="221" y="434"/>
                </a:cubicBezTo>
                <a:cubicBezTo>
                  <a:pt x="224" y="429"/>
                  <a:pt x="230" y="428"/>
                  <a:pt x="235" y="431"/>
                </a:cubicBezTo>
                <a:cubicBezTo>
                  <a:pt x="240" y="435"/>
                  <a:pt x="241" y="441"/>
                  <a:pt x="238" y="446"/>
                </a:cubicBezTo>
                <a:cubicBezTo>
                  <a:pt x="234" y="450"/>
                  <a:pt x="228" y="452"/>
                  <a:pt x="223" y="448"/>
                </a:cubicBezTo>
                <a:close/>
                <a:moveTo>
                  <a:pt x="180" y="188"/>
                </a:moveTo>
                <a:cubicBezTo>
                  <a:pt x="177" y="193"/>
                  <a:pt x="171" y="194"/>
                  <a:pt x="166" y="191"/>
                </a:cubicBezTo>
                <a:cubicBezTo>
                  <a:pt x="162" y="188"/>
                  <a:pt x="160" y="182"/>
                  <a:pt x="163" y="177"/>
                </a:cubicBezTo>
                <a:cubicBezTo>
                  <a:pt x="166" y="172"/>
                  <a:pt x="172" y="171"/>
                  <a:pt x="177" y="174"/>
                </a:cubicBezTo>
                <a:cubicBezTo>
                  <a:pt x="182" y="177"/>
                  <a:pt x="184" y="183"/>
                  <a:pt x="180" y="188"/>
                </a:cubicBezTo>
                <a:close/>
                <a:moveTo>
                  <a:pt x="153" y="391"/>
                </a:moveTo>
                <a:cubicBezTo>
                  <a:pt x="156" y="387"/>
                  <a:pt x="163" y="385"/>
                  <a:pt x="167" y="389"/>
                </a:cubicBezTo>
                <a:cubicBezTo>
                  <a:pt x="172" y="392"/>
                  <a:pt x="173" y="398"/>
                  <a:pt x="170" y="403"/>
                </a:cubicBezTo>
                <a:cubicBezTo>
                  <a:pt x="167" y="407"/>
                  <a:pt x="161" y="409"/>
                  <a:pt x="156" y="405"/>
                </a:cubicBezTo>
                <a:cubicBezTo>
                  <a:pt x="151" y="402"/>
                  <a:pt x="150" y="396"/>
                  <a:pt x="153" y="391"/>
                </a:cubicBezTo>
                <a:close/>
                <a:moveTo>
                  <a:pt x="302" y="127"/>
                </a:moveTo>
                <a:cubicBezTo>
                  <a:pt x="307" y="130"/>
                  <a:pt x="308" y="136"/>
                  <a:pt x="305" y="141"/>
                </a:cubicBezTo>
                <a:cubicBezTo>
                  <a:pt x="302" y="146"/>
                  <a:pt x="296" y="147"/>
                  <a:pt x="291" y="144"/>
                </a:cubicBezTo>
                <a:cubicBezTo>
                  <a:pt x="286" y="141"/>
                  <a:pt x="285" y="135"/>
                  <a:pt x="288" y="130"/>
                </a:cubicBezTo>
                <a:cubicBezTo>
                  <a:pt x="291" y="125"/>
                  <a:pt x="297" y="124"/>
                  <a:pt x="302" y="127"/>
                </a:cubicBezTo>
                <a:close/>
                <a:moveTo>
                  <a:pt x="126" y="354"/>
                </a:moveTo>
                <a:cubicBezTo>
                  <a:pt x="121" y="351"/>
                  <a:pt x="119" y="345"/>
                  <a:pt x="123" y="340"/>
                </a:cubicBezTo>
                <a:cubicBezTo>
                  <a:pt x="126" y="336"/>
                  <a:pt x="132" y="334"/>
                  <a:pt x="136" y="337"/>
                </a:cubicBezTo>
                <a:cubicBezTo>
                  <a:pt x="141" y="340"/>
                  <a:pt x="143" y="347"/>
                  <a:pt x="140" y="351"/>
                </a:cubicBezTo>
                <a:cubicBezTo>
                  <a:pt x="136" y="356"/>
                  <a:pt x="130" y="357"/>
                  <a:pt x="126" y="354"/>
                </a:cubicBezTo>
                <a:close/>
                <a:moveTo>
                  <a:pt x="134" y="241"/>
                </a:moveTo>
                <a:cubicBezTo>
                  <a:pt x="139" y="244"/>
                  <a:pt x="141" y="251"/>
                  <a:pt x="138" y="255"/>
                </a:cubicBezTo>
                <a:cubicBezTo>
                  <a:pt x="134" y="260"/>
                  <a:pt x="128" y="262"/>
                  <a:pt x="123" y="258"/>
                </a:cubicBezTo>
                <a:cubicBezTo>
                  <a:pt x="119" y="255"/>
                  <a:pt x="117" y="249"/>
                  <a:pt x="120" y="245"/>
                </a:cubicBezTo>
                <a:cubicBezTo>
                  <a:pt x="123" y="240"/>
                  <a:pt x="130" y="238"/>
                  <a:pt x="134" y="241"/>
                </a:cubicBezTo>
                <a:close/>
                <a:moveTo>
                  <a:pt x="444" y="249"/>
                </a:moveTo>
                <a:cubicBezTo>
                  <a:pt x="449" y="252"/>
                  <a:pt x="451" y="259"/>
                  <a:pt x="448" y="263"/>
                </a:cubicBezTo>
                <a:cubicBezTo>
                  <a:pt x="445" y="268"/>
                  <a:pt x="438" y="269"/>
                  <a:pt x="434" y="266"/>
                </a:cubicBezTo>
                <a:cubicBezTo>
                  <a:pt x="429" y="263"/>
                  <a:pt x="428" y="257"/>
                  <a:pt x="431" y="253"/>
                </a:cubicBezTo>
                <a:cubicBezTo>
                  <a:pt x="434" y="248"/>
                  <a:pt x="440" y="246"/>
                  <a:pt x="444" y="249"/>
                </a:cubicBezTo>
                <a:close/>
                <a:moveTo>
                  <a:pt x="114" y="304"/>
                </a:moveTo>
                <a:cubicBezTo>
                  <a:pt x="117" y="299"/>
                  <a:pt x="123" y="298"/>
                  <a:pt x="128" y="301"/>
                </a:cubicBezTo>
                <a:cubicBezTo>
                  <a:pt x="133" y="304"/>
                  <a:pt x="134" y="310"/>
                  <a:pt x="131" y="315"/>
                </a:cubicBezTo>
                <a:cubicBezTo>
                  <a:pt x="128" y="319"/>
                  <a:pt x="122" y="321"/>
                  <a:pt x="117" y="318"/>
                </a:cubicBezTo>
                <a:cubicBezTo>
                  <a:pt x="112" y="315"/>
                  <a:pt x="111" y="309"/>
                  <a:pt x="114" y="304"/>
                </a:cubicBezTo>
                <a:close/>
                <a:moveTo>
                  <a:pt x="353" y="424"/>
                </a:moveTo>
                <a:cubicBezTo>
                  <a:pt x="356" y="419"/>
                  <a:pt x="363" y="418"/>
                  <a:pt x="367" y="421"/>
                </a:cubicBezTo>
                <a:cubicBezTo>
                  <a:pt x="372" y="424"/>
                  <a:pt x="373" y="430"/>
                  <a:pt x="370" y="435"/>
                </a:cubicBezTo>
                <a:cubicBezTo>
                  <a:pt x="367" y="440"/>
                  <a:pt x="361" y="441"/>
                  <a:pt x="357" y="438"/>
                </a:cubicBezTo>
                <a:cubicBezTo>
                  <a:pt x="352" y="435"/>
                  <a:pt x="350" y="429"/>
                  <a:pt x="353" y="424"/>
                </a:cubicBezTo>
                <a:close/>
                <a:moveTo>
                  <a:pt x="440" y="227"/>
                </a:moveTo>
                <a:cubicBezTo>
                  <a:pt x="437" y="231"/>
                  <a:pt x="430" y="233"/>
                  <a:pt x="426" y="230"/>
                </a:cubicBezTo>
                <a:cubicBezTo>
                  <a:pt x="421" y="227"/>
                  <a:pt x="420" y="220"/>
                  <a:pt x="423" y="216"/>
                </a:cubicBezTo>
                <a:cubicBezTo>
                  <a:pt x="426" y="211"/>
                  <a:pt x="432" y="210"/>
                  <a:pt x="437" y="213"/>
                </a:cubicBezTo>
                <a:cubicBezTo>
                  <a:pt x="441" y="216"/>
                  <a:pt x="443" y="222"/>
                  <a:pt x="440" y="227"/>
                </a:cubicBezTo>
                <a:close/>
                <a:moveTo>
                  <a:pt x="243" y="449"/>
                </a:moveTo>
                <a:cubicBezTo>
                  <a:pt x="246" y="444"/>
                  <a:pt x="253" y="443"/>
                  <a:pt x="257" y="446"/>
                </a:cubicBezTo>
                <a:cubicBezTo>
                  <a:pt x="262" y="449"/>
                  <a:pt x="263" y="455"/>
                  <a:pt x="260" y="460"/>
                </a:cubicBezTo>
                <a:cubicBezTo>
                  <a:pt x="257" y="464"/>
                  <a:pt x="251" y="465"/>
                  <a:pt x="246" y="463"/>
                </a:cubicBezTo>
                <a:cubicBezTo>
                  <a:pt x="242" y="460"/>
                  <a:pt x="240" y="453"/>
                  <a:pt x="243" y="449"/>
                </a:cubicBezTo>
                <a:close/>
                <a:moveTo>
                  <a:pt x="191" y="152"/>
                </a:moveTo>
                <a:cubicBezTo>
                  <a:pt x="196" y="155"/>
                  <a:pt x="197" y="161"/>
                  <a:pt x="194" y="165"/>
                </a:cubicBezTo>
                <a:cubicBezTo>
                  <a:pt x="191" y="170"/>
                  <a:pt x="185" y="172"/>
                  <a:pt x="181" y="169"/>
                </a:cubicBezTo>
                <a:cubicBezTo>
                  <a:pt x="176" y="166"/>
                  <a:pt x="175" y="159"/>
                  <a:pt x="177" y="155"/>
                </a:cubicBezTo>
                <a:cubicBezTo>
                  <a:pt x="180" y="150"/>
                  <a:pt x="187" y="149"/>
                  <a:pt x="191" y="152"/>
                </a:cubicBezTo>
                <a:close/>
                <a:moveTo>
                  <a:pt x="384" y="147"/>
                </a:moveTo>
                <a:cubicBezTo>
                  <a:pt x="388" y="150"/>
                  <a:pt x="389" y="157"/>
                  <a:pt x="386" y="161"/>
                </a:cubicBezTo>
                <a:cubicBezTo>
                  <a:pt x="384" y="166"/>
                  <a:pt x="377" y="167"/>
                  <a:pt x="373" y="164"/>
                </a:cubicBezTo>
                <a:cubicBezTo>
                  <a:pt x="368" y="161"/>
                  <a:pt x="367" y="155"/>
                  <a:pt x="370" y="150"/>
                </a:cubicBezTo>
                <a:cubicBezTo>
                  <a:pt x="373" y="146"/>
                  <a:pt x="379" y="144"/>
                  <a:pt x="384" y="147"/>
                </a:cubicBezTo>
                <a:close/>
                <a:moveTo>
                  <a:pt x="442" y="303"/>
                </a:moveTo>
                <a:cubicBezTo>
                  <a:pt x="438" y="300"/>
                  <a:pt x="436" y="294"/>
                  <a:pt x="439" y="289"/>
                </a:cubicBezTo>
                <a:cubicBezTo>
                  <a:pt x="442" y="285"/>
                  <a:pt x="448" y="283"/>
                  <a:pt x="453" y="286"/>
                </a:cubicBezTo>
                <a:cubicBezTo>
                  <a:pt x="458" y="289"/>
                  <a:pt x="459" y="295"/>
                  <a:pt x="456" y="300"/>
                </a:cubicBezTo>
                <a:cubicBezTo>
                  <a:pt x="453" y="304"/>
                  <a:pt x="447" y="306"/>
                  <a:pt x="442" y="303"/>
                </a:cubicBezTo>
                <a:close/>
                <a:moveTo>
                  <a:pt x="361" y="133"/>
                </a:moveTo>
                <a:cubicBezTo>
                  <a:pt x="365" y="136"/>
                  <a:pt x="367" y="142"/>
                  <a:pt x="364" y="147"/>
                </a:cubicBezTo>
                <a:cubicBezTo>
                  <a:pt x="361" y="151"/>
                  <a:pt x="355" y="153"/>
                  <a:pt x="350" y="150"/>
                </a:cubicBezTo>
                <a:cubicBezTo>
                  <a:pt x="346" y="147"/>
                  <a:pt x="344" y="141"/>
                  <a:pt x="347" y="136"/>
                </a:cubicBezTo>
                <a:cubicBezTo>
                  <a:pt x="350" y="132"/>
                  <a:pt x="356" y="130"/>
                  <a:pt x="361" y="133"/>
                </a:cubicBezTo>
                <a:close/>
                <a:moveTo>
                  <a:pt x="131" y="378"/>
                </a:moveTo>
                <a:cubicBezTo>
                  <a:pt x="134" y="373"/>
                  <a:pt x="140" y="372"/>
                  <a:pt x="145" y="374"/>
                </a:cubicBezTo>
                <a:cubicBezTo>
                  <a:pt x="149" y="377"/>
                  <a:pt x="151" y="383"/>
                  <a:pt x="148" y="388"/>
                </a:cubicBezTo>
                <a:cubicBezTo>
                  <a:pt x="145" y="393"/>
                  <a:pt x="139" y="394"/>
                  <a:pt x="134" y="391"/>
                </a:cubicBezTo>
                <a:cubicBezTo>
                  <a:pt x="129" y="388"/>
                  <a:pt x="128" y="382"/>
                  <a:pt x="131" y="378"/>
                </a:cubicBezTo>
                <a:close/>
                <a:moveTo>
                  <a:pt x="109" y="281"/>
                </a:moveTo>
                <a:cubicBezTo>
                  <a:pt x="105" y="278"/>
                  <a:pt x="103" y="272"/>
                  <a:pt x="106" y="267"/>
                </a:cubicBezTo>
                <a:cubicBezTo>
                  <a:pt x="109" y="263"/>
                  <a:pt x="115" y="261"/>
                  <a:pt x="120" y="264"/>
                </a:cubicBezTo>
                <a:cubicBezTo>
                  <a:pt x="124" y="267"/>
                  <a:pt x="126" y="273"/>
                  <a:pt x="123" y="278"/>
                </a:cubicBezTo>
                <a:cubicBezTo>
                  <a:pt x="120" y="282"/>
                  <a:pt x="114" y="284"/>
                  <a:pt x="109" y="281"/>
                </a:cubicBezTo>
                <a:close/>
                <a:moveTo>
                  <a:pt x="406" y="162"/>
                </a:moveTo>
                <a:cubicBezTo>
                  <a:pt x="410" y="165"/>
                  <a:pt x="411" y="171"/>
                  <a:pt x="409" y="175"/>
                </a:cubicBezTo>
                <a:cubicBezTo>
                  <a:pt x="406" y="180"/>
                  <a:pt x="400" y="181"/>
                  <a:pt x="395" y="178"/>
                </a:cubicBezTo>
                <a:cubicBezTo>
                  <a:pt x="390" y="175"/>
                  <a:pt x="389" y="169"/>
                  <a:pt x="392" y="165"/>
                </a:cubicBezTo>
                <a:cubicBezTo>
                  <a:pt x="395" y="160"/>
                  <a:pt x="401" y="159"/>
                  <a:pt x="406" y="162"/>
                </a:cubicBezTo>
                <a:close/>
                <a:moveTo>
                  <a:pt x="422" y="384"/>
                </a:moveTo>
                <a:cubicBezTo>
                  <a:pt x="417" y="381"/>
                  <a:pt x="416" y="375"/>
                  <a:pt x="419" y="371"/>
                </a:cubicBezTo>
                <a:cubicBezTo>
                  <a:pt x="422" y="366"/>
                  <a:pt x="428" y="365"/>
                  <a:pt x="432" y="368"/>
                </a:cubicBezTo>
                <a:cubicBezTo>
                  <a:pt x="437" y="371"/>
                  <a:pt x="438" y="377"/>
                  <a:pt x="435" y="381"/>
                </a:cubicBezTo>
                <a:cubicBezTo>
                  <a:pt x="432" y="386"/>
                  <a:pt x="426" y="387"/>
                  <a:pt x="422" y="384"/>
                </a:cubicBezTo>
                <a:close/>
                <a:moveTo>
                  <a:pt x="404" y="394"/>
                </a:moveTo>
                <a:cubicBezTo>
                  <a:pt x="407" y="389"/>
                  <a:pt x="413" y="388"/>
                  <a:pt x="418" y="391"/>
                </a:cubicBezTo>
                <a:cubicBezTo>
                  <a:pt x="422" y="394"/>
                  <a:pt x="424" y="399"/>
                  <a:pt x="421" y="404"/>
                </a:cubicBezTo>
                <a:cubicBezTo>
                  <a:pt x="418" y="409"/>
                  <a:pt x="412" y="410"/>
                  <a:pt x="408" y="407"/>
                </a:cubicBezTo>
                <a:cubicBezTo>
                  <a:pt x="403" y="404"/>
                  <a:pt x="402" y="398"/>
                  <a:pt x="404" y="394"/>
                </a:cubicBezTo>
                <a:close/>
                <a:moveTo>
                  <a:pt x="242" y="121"/>
                </a:moveTo>
                <a:cubicBezTo>
                  <a:pt x="246" y="124"/>
                  <a:pt x="248" y="130"/>
                  <a:pt x="245" y="135"/>
                </a:cubicBezTo>
                <a:cubicBezTo>
                  <a:pt x="242" y="139"/>
                  <a:pt x="236" y="141"/>
                  <a:pt x="231" y="138"/>
                </a:cubicBezTo>
                <a:cubicBezTo>
                  <a:pt x="227" y="135"/>
                  <a:pt x="226" y="129"/>
                  <a:pt x="228" y="124"/>
                </a:cubicBezTo>
                <a:cubicBezTo>
                  <a:pt x="231" y="120"/>
                  <a:pt x="237" y="118"/>
                  <a:pt x="242" y="121"/>
                </a:cubicBezTo>
                <a:close/>
                <a:moveTo>
                  <a:pt x="279" y="113"/>
                </a:moveTo>
                <a:cubicBezTo>
                  <a:pt x="283" y="116"/>
                  <a:pt x="285" y="122"/>
                  <a:pt x="282" y="126"/>
                </a:cubicBezTo>
                <a:cubicBezTo>
                  <a:pt x="279" y="131"/>
                  <a:pt x="273" y="132"/>
                  <a:pt x="268" y="129"/>
                </a:cubicBezTo>
                <a:cubicBezTo>
                  <a:pt x="264" y="126"/>
                  <a:pt x="263" y="120"/>
                  <a:pt x="266" y="116"/>
                </a:cubicBezTo>
                <a:cubicBezTo>
                  <a:pt x="268" y="111"/>
                  <a:pt x="274" y="110"/>
                  <a:pt x="279" y="113"/>
                </a:cubicBezTo>
                <a:close/>
                <a:moveTo>
                  <a:pt x="306" y="468"/>
                </a:moveTo>
                <a:cubicBezTo>
                  <a:pt x="301" y="465"/>
                  <a:pt x="300" y="459"/>
                  <a:pt x="303" y="455"/>
                </a:cubicBezTo>
                <a:cubicBezTo>
                  <a:pt x="306" y="450"/>
                  <a:pt x="312" y="449"/>
                  <a:pt x="316" y="452"/>
                </a:cubicBezTo>
                <a:cubicBezTo>
                  <a:pt x="321" y="455"/>
                  <a:pt x="322" y="461"/>
                  <a:pt x="319" y="465"/>
                </a:cubicBezTo>
                <a:cubicBezTo>
                  <a:pt x="316" y="470"/>
                  <a:pt x="310" y="471"/>
                  <a:pt x="306" y="468"/>
                </a:cubicBezTo>
                <a:close/>
                <a:moveTo>
                  <a:pt x="338" y="119"/>
                </a:moveTo>
                <a:cubicBezTo>
                  <a:pt x="343" y="122"/>
                  <a:pt x="344" y="128"/>
                  <a:pt x="341" y="132"/>
                </a:cubicBezTo>
                <a:cubicBezTo>
                  <a:pt x="338" y="137"/>
                  <a:pt x="332" y="138"/>
                  <a:pt x="328" y="135"/>
                </a:cubicBezTo>
                <a:cubicBezTo>
                  <a:pt x="323" y="132"/>
                  <a:pt x="322" y="126"/>
                  <a:pt x="325" y="122"/>
                </a:cubicBezTo>
                <a:cubicBezTo>
                  <a:pt x="328" y="117"/>
                  <a:pt x="333" y="116"/>
                  <a:pt x="338" y="119"/>
                </a:cubicBezTo>
                <a:close/>
                <a:moveTo>
                  <a:pt x="436" y="362"/>
                </a:moveTo>
                <a:cubicBezTo>
                  <a:pt x="432" y="359"/>
                  <a:pt x="430" y="353"/>
                  <a:pt x="433" y="348"/>
                </a:cubicBezTo>
                <a:cubicBezTo>
                  <a:pt x="436" y="344"/>
                  <a:pt x="442" y="343"/>
                  <a:pt x="447" y="345"/>
                </a:cubicBezTo>
                <a:cubicBezTo>
                  <a:pt x="451" y="348"/>
                  <a:pt x="452" y="354"/>
                  <a:pt x="449" y="359"/>
                </a:cubicBezTo>
                <a:cubicBezTo>
                  <a:pt x="447" y="363"/>
                  <a:pt x="441" y="364"/>
                  <a:pt x="436" y="362"/>
                </a:cubicBezTo>
                <a:close/>
                <a:moveTo>
                  <a:pt x="343" y="460"/>
                </a:moveTo>
                <a:cubicBezTo>
                  <a:pt x="338" y="457"/>
                  <a:pt x="337" y="452"/>
                  <a:pt x="339" y="447"/>
                </a:cubicBezTo>
                <a:cubicBezTo>
                  <a:pt x="342" y="443"/>
                  <a:pt x="348" y="441"/>
                  <a:pt x="353" y="444"/>
                </a:cubicBezTo>
                <a:cubicBezTo>
                  <a:pt x="357" y="447"/>
                  <a:pt x="359" y="453"/>
                  <a:pt x="356" y="457"/>
                </a:cubicBezTo>
                <a:cubicBezTo>
                  <a:pt x="353" y="462"/>
                  <a:pt x="347" y="463"/>
                  <a:pt x="343" y="460"/>
                </a:cubicBezTo>
                <a:close/>
                <a:moveTo>
                  <a:pt x="266" y="463"/>
                </a:moveTo>
                <a:cubicBezTo>
                  <a:pt x="269" y="459"/>
                  <a:pt x="275" y="458"/>
                  <a:pt x="279" y="460"/>
                </a:cubicBezTo>
                <a:cubicBezTo>
                  <a:pt x="284" y="463"/>
                  <a:pt x="285" y="469"/>
                  <a:pt x="282" y="474"/>
                </a:cubicBezTo>
                <a:cubicBezTo>
                  <a:pt x="280" y="478"/>
                  <a:pt x="274" y="479"/>
                  <a:pt x="269" y="477"/>
                </a:cubicBezTo>
                <a:cubicBezTo>
                  <a:pt x="265" y="474"/>
                  <a:pt x="263" y="468"/>
                  <a:pt x="266" y="463"/>
                </a:cubicBezTo>
                <a:close/>
                <a:moveTo>
                  <a:pt x="393" y="429"/>
                </a:moveTo>
                <a:cubicBezTo>
                  <a:pt x="389" y="426"/>
                  <a:pt x="388" y="420"/>
                  <a:pt x="391" y="416"/>
                </a:cubicBezTo>
                <a:cubicBezTo>
                  <a:pt x="394" y="411"/>
                  <a:pt x="400" y="410"/>
                  <a:pt x="404" y="413"/>
                </a:cubicBezTo>
                <a:cubicBezTo>
                  <a:pt x="408" y="416"/>
                  <a:pt x="409" y="422"/>
                  <a:pt x="406" y="426"/>
                </a:cubicBezTo>
                <a:cubicBezTo>
                  <a:pt x="403" y="431"/>
                  <a:pt x="397" y="432"/>
                  <a:pt x="393" y="429"/>
                </a:cubicBezTo>
                <a:close/>
                <a:moveTo>
                  <a:pt x="103" y="340"/>
                </a:moveTo>
                <a:cubicBezTo>
                  <a:pt x="99" y="337"/>
                  <a:pt x="98" y="331"/>
                  <a:pt x="100" y="326"/>
                </a:cubicBezTo>
                <a:cubicBezTo>
                  <a:pt x="103" y="322"/>
                  <a:pt x="109" y="321"/>
                  <a:pt x="114" y="324"/>
                </a:cubicBezTo>
                <a:cubicBezTo>
                  <a:pt x="118" y="326"/>
                  <a:pt x="119" y="332"/>
                  <a:pt x="116" y="337"/>
                </a:cubicBezTo>
                <a:cubicBezTo>
                  <a:pt x="114" y="341"/>
                  <a:pt x="108" y="342"/>
                  <a:pt x="103" y="340"/>
                </a:cubicBezTo>
                <a:close/>
                <a:moveTo>
                  <a:pt x="205" y="130"/>
                </a:moveTo>
                <a:cubicBezTo>
                  <a:pt x="210" y="132"/>
                  <a:pt x="211" y="138"/>
                  <a:pt x="208" y="143"/>
                </a:cubicBezTo>
                <a:cubicBezTo>
                  <a:pt x="206" y="147"/>
                  <a:pt x="200" y="148"/>
                  <a:pt x="195" y="146"/>
                </a:cubicBezTo>
                <a:cubicBezTo>
                  <a:pt x="191" y="143"/>
                  <a:pt x="189" y="137"/>
                  <a:pt x="192" y="133"/>
                </a:cubicBezTo>
                <a:cubicBezTo>
                  <a:pt x="195" y="128"/>
                  <a:pt x="201" y="127"/>
                  <a:pt x="205" y="130"/>
                </a:cubicBezTo>
                <a:close/>
                <a:moveTo>
                  <a:pt x="428" y="176"/>
                </a:moveTo>
                <a:cubicBezTo>
                  <a:pt x="432" y="179"/>
                  <a:pt x="434" y="185"/>
                  <a:pt x="431" y="189"/>
                </a:cubicBezTo>
                <a:cubicBezTo>
                  <a:pt x="428" y="194"/>
                  <a:pt x="422" y="195"/>
                  <a:pt x="418" y="192"/>
                </a:cubicBezTo>
                <a:cubicBezTo>
                  <a:pt x="413" y="189"/>
                  <a:pt x="412" y="183"/>
                  <a:pt x="415" y="179"/>
                </a:cubicBezTo>
                <a:cubicBezTo>
                  <a:pt x="418" y="175"/>
                  <a:pt x="424" y="173"/>
                  <a:pt x="428" y="176"/>
                </a:cubicBezTo>
                <a:close/>
                <a:moveTo>
                  <a:pt x="164" y="442"/>
                </a:moveTo>
                <a:cubicBezTo>
                  <a:pt x="160" y="439"/>
                  <a:pt x="159" y="433"/>
                  <a:pt x="162" y="429"/>
                </a:cubicBezTo>
                <a:cubicBezTo>
                  <a:pt x="165" y="424"/>
                  <a:pt x="171" y="423"/>
                  <a:pt x="175" y="426"/>
                </a:cubicBezTo>
                <a:cubicBezTo>
                  <a:pt x="179" y="429"/>
                  <a:pt x="181" y="435"/>
                  <a:pt x="178" y="439"/>
                </a:cubicBezTo>
                <a:cubicBezTo>
                  <a:pt x="175" y="444"/>
                  <a:pt x="169" y="445"/>
                  <a:pt x="164" y="442"/>
                </a:cubicBezTo>
                <a:close/>
                <a:moveTo>
                  <a:pt x="185" y="443"/>
                </a:moveTo>
                <a:cubicBezTo>
                  <a:pt x="187" y="439"/>
                  <a:pt x="193" y="438"/>
                  <a:pt x="198" y="440"/>
                </a:cubicBezTo>
                <a:cubicBezTo>
                  <a:pt x="202" y="443"/>
                  <a:pt x="203" y="449"/>
                  <a:pt x="200" y="453"/>
                </a:cubicBezTo>
                <a:cubicBezTo>
                  <a:pt x="197" y="458"/>
                  <a:pt x="192" y="459"/>
                  <a:pt x="187" y="456"/>
                </a:cubicBezTo>
                <a:cubicBezTo>
                  <a:pt x="183" y="453"/>
                  <a:pt x="182" y="448"/>
                  <a:pt x="185" y="443"/>
                </a:cubicBezTo>
                <a:close/>
                <a:moveTo>
                  <a:pt x="461" y="240"/>
                </a:moveTo>
                <a:cubicBezTo>
                  <a:pt x="459" y="245"/>
                  <a:pt x="453" y="246"/>
                  <a:pt x="448" y="243"/>
                </a:cubicBezTo>
                <a:cubicBezTo>
                  <a:pt x="444" y="240"/>
                  <a:pt x="443" y="235"/>
                  <a:pt x="446" y="230"/>
                </a:cubicBezTo>
                <a:cubicBezTo>
                  <a:pt x="448" y="226"/>
                  <a:pt x="454" y="225"/>
                  <a:pt x="458" y="227"/>
                </a:cubicBezTo>
                <a:cubicBezTo>
                  <a:pt x="463" y="230"/>
                  <a:pt x="464" y="236"/>
                  <a:pt x="461" y="240"/>
                </a:cubicBezTo>
                <a:close/>
                <a:moveTo>
                  <a:pt x="140" y="183"/>
                </a:moveTo>
                <a:cubicBezTo>
                  <a:pt x="144" y="186"/>
                  <a:pt x="145" y="191"/>
                  <a:pt x="143" y="196"/>
                </a:cubicBezTo>
                <a:cubicBezTo>
                  <a:pt x="140" y="200"/>
                  <a:pt x="134" y="201"/>
                  <a:pt x="130" y="198"/>
                </a:cubicBezTo>
                <a:cubicBezTo>
                  <a:pt x="125" y="196"/>
                  <a:pt x="124" y="190"/>
                  <a:pt x="127" y="186"/>
                </a:cubicBezTo>
                <a:cubicBezTo>
                  <a:pt x="130" y="181"/>
                  <a:pt x="136" y="180"/>
                  <a:pt x="140" y="183"/>
                </a:cubicBezTo>
                <a:close/>
                <a:moveTo>
                  <a:pt x="448" y="326"/>
                </a:moveTo>
                <a:cubicBezTo>
                  <a:pt x="451" y="322"/>
                  <a:pt x="456" y="321"/>
                  <a:pt x="461" y="323"/>
                </a:cubicBezTo>
                <a:cubicBezTo>
                  <a:pt x="465" y="326"/>
                  <a:pt x="466" y="332"/>
                  <a:pt x="463" y="336"/>
                </a:cubicBezTo>
                <a:cubicBezTo>
                  <a:pt x="461" y="341"/>
                  <a:pt x="455" y="342"/>
                  <a:pt x="450" y="339"/>
                </a:cubicBezTo>
                <a:cubicBezTo>
                  <a:pt x="446" y="336"/>
                  <a:pt x="445" y="331"/>
                  <a:pt x="448" y="326"/>
                </a:cubicBezTo>
                <a:close/>
                <a:moveTo>
                  <a:pt x="109" y="364"/>
                </a:moveTo>
                <a:cubicBezTo>
                  <a:pt x="112" y="359"/>
                  <a:pt x="117" y="358"/>
                  <a:pt x="122" y="361"/>
                </a:cubicBezTo>
                <a:cubicBezTo>
                  <a:pt x="126" y="363"/>
                  <a:pt x="127" y="369"/>
                  <a:pt x="125" y="373"/>
                </a:cubicBezTo>
                <a:cubicBezTo>
                  <a:pt x="122" y="378"/>
                  <a:pt x="116" y="379"/>
                  <a:pt x="112" y="376"/>
                </a:cubicBezTo>
                <a:cubicBezTo>
                  <a:pt x="107" y="374"/>
                  <a:pt x="106" y="368"/>
                  <a:pt x="109" y="364"/>
                </a:cubicBezTo>
                <a:close/>
                <a:moveTo>
                  <a:pt x="108" y="300"/>
                </a:moveTo>
                <a:cubicBezTo>
                  <a:pt x="105" y="305"/>
                  <a:pt x="100" y="306"/>
                  <a:pt x="95" y="303"/>
                </a:cubicBezTo>
                <a:cubicBezTo>
                  <a:pt x="91" y="300"/>
                  <a:pt x="90" y="295"/>
                  <a:pt x="92" y="290"/>
                </a:cubicBezTo>
                <a:cubicBezTo>
                  <a:pt x="95" y="286"/>
                  <a:pt x="101" y="285"/>
                  <a:pt x="105" y="287"/>
                </a:cubicBezTo>
                <a:cubicBezTo>
                  <a:pt x="110" y="290"/>
                  <a:pt x="111" y="296"/>
                  <a:pt x="108" y="300"/>
                </a:cubicBezTo>
                <a:close/>
                <a:moveTo>
                  <a:pt x="467" y="264"/>
                </a:moveTo>
                <a:cubicBezTo>
                  <a:pt x="471" y="267"/>
                  <a:pt x="472" y="273"/>
                  <a:pt x="470" y="277"/>
                </a:cubicBezTo>
                <a:cubicBezTo>
                  <a:pt x="467" y="282"/>
                  <a:pt x="461" y="283"/>
                  <a:pt x="457" y="280"/>
                </a:cubicBezTo>
                <a:cubicBezTo>
                  <a:pt x="452" y="277"/>
                  <a:pt x="451" y="272"/>
                  <a:pt x="454" y="267"/>
                </a:cubicBezTo>
                <a:cubicBezTo>
                  <a:pt x="457" y="263"/>
                  <a:pt x="462" y="262"/>
                  <a:pt x="467" y="264"/>
                </a:cubicBezTo>
                <a:close/>
                <a:moveTo>
                  <a:pt x="128" y="218"/>
                </a:moveTo>
                <a:cubicBezTo>
                  <a:pt x="125" y="223"/>
                  <a:pt x="120" y="224"/>
                  <a:pt x="115" y="221"/>
                </a:cubicBezTo>
                <a:cubicBezTo>
                  <a:pt x="111" y="218"/>
                  <a:pt x="110" y="213"/>
                  <a:pt x="113" y="208"/>
                </a:cubicBezTo>
                <a:cubicBezTo>
                  <a:pt x="116" y="204"/>
                  <a:pt x="121" y="203"/>
                  <a:pt x="126" y="206"/>
                </a:cubicBezTo>
                <a:cubicBezTo>
                  <a:pt x="130" y="208"/>
                  <a:pt x="131" y="214"/>
                  <a:pt x="128" y="218"/>
                </a:cubicBezTo>
                <a:close/>
                <a:moveTo>
                  <a:pt x="318" y="118"/>
                </a:moveTo>
                <a:cubicBezTo>
                  <a:pt x="316" y="122"/>
                  <a:pt x="310" y="124"/>
                  <a:pt x="306" y="121"/>
                </a:cubicBezTo>
                <a:cubicBezTo>
                  <a:pt x="301" y="118"/>
                  <a:pt x="300" y="112"/>
                  <a:pt x="303" y="108"/>
                </a:cubicBezTo>
                <a:cubicBezTo>
                  <a:pt x="306" y="103"/>
                  <a:pt x="311" y="102"/>
                  <a:pt x="316" y="105"/>
                </a:cubicBezTo>
                <a:cubicBezTo>
                  <a:pt x="320" y="108"/>
                  <a:pt x="321" y="114"/>
                  <a:pt x="318" y="118"/>
                </a:cubicBezTo>
                <a:close/>
                <a:moveTo>
                  <a:pt x="207" y="457"/>
                </a:moveTo>
                <a:cubicBezTo>
                  <a:pt x="210" y="453"/>
                  <a:pt x="215" y="452"/>
                  <a:pt x="220" y="455"/>
                </a:cubicBezTo>
                <a:cubicBezTo>
                  <a:pt x="224" y="458"/>
                  <a:pt x="225" y="463"/>
                  <a:pt x="222" y="468"/>
                </a:cubicBezTo>
                <a:cubicBezTo>
                  <a:pt x="220" y="472"/>
                  <a:pt x="214" y="473"/>
                  <a:pt x="210" y="470"/>
                </a:cubicBezTo>
                <a:cubicBezTo>
                  <a:pt x="205" y="467"/>
                  <a:pt x="204" y="462"/>
                  <a:pt x="207" y="457"/>
                </a:cubicBezTo>
                <a:close/>
                <a:moveTo>
                  <a:pt x="142" y="427"/>
                </a:moveTo>
                <a:cubicBezTo>
                  <a:pt x="138" y="425"/>
                  <a:pt x="137" y="419"/>
                  <a:pt x="139" y="415"/>
                </a:cubicBezTo>
                <a:cubicBezTo>
                  <a:pt x="142" y="410"/>
                  <a:pt x="148" y="409"/>
                  <a:pt x="152" y="412"/>
                </a:cubicBezTo>
                <a:cubicBezTo>
                  <a:pt x="156" y="415"/>
                  <a:pt x="158" y="420"/>
                  <a:pt x="155" y="425"/>
                </a:cubicBezTo>
                <a:cubicBezTo>
                  <a:pt x="152" y="429"/>
                  <a:pt x="147" y="430"/>
                  <a:pt x="142" y="427"/>
                </a:cubicBezTo>
                <a:close/>
                <a:moveTo>
                  <a:pt x="154" y="160"/>
                </a:moveTo>
                <a:cubicBezTo>
                  <a:pt x="158" y="163"/>
                  <a:pt x="160" y="169"/>
                  <a:pt x="157" y="173"/>
                </a:cubicBezTo>
                <a:cubicBezTo>
                  <a:pt x="154" y="177"/>
                  <a:pt x="148" y="179"/>
                  <a:pt x="144" y="176"/>
                </a:cubicBezTo>
                <a:cubicBezTo>
                  <a:pt x="140" y="173"/>
                  <a:pt x="139" y="167"/>
                  <a:pt x="142" y="163"/>
                </a:cubicBezTo>
                <a:cubicBezTo>
                  <a:pt x="144" y="159"/>
                  <a:pt x="150" y="158"/>
                  <a:pt x="154" y="160"/>
                </a:cubicBezTo>
                <a:close/>
                <a:moveTo>
                  <a:pt x="111" y="228"/>
                </a:moveTo>
                <a:cubicBezTo>
                  <a:pt x="116" y="231"/>
                  <a:pt x="117" y="237"/>
                  <a:pt x="114" y="241"/>
                </a:cubicBezTo>
                <a:cubicBezTo>
                  <a:pt x="111" y="245"/>
                  <a:pt x="106" y="246"/>
                  <a:pt x="101" y="243"/>
                </a:cubicBezTo>
                <a:cubicBezTo>
                  <a:pt x="97" y="241"/>
                  <a:pt x="96" y="235"/>
                  <a:pt x="99" y="231"/>
                </a:cubicBezTo>
                <a:cubicBezTo>
                  <a:pt x="101" y="226"/>
                  <a:pt x="107" y="225"/>
                  <a:pt x="111" y="228"/>
                </a:cubicBezTo>
                <a:close/>
                <a:moveTo>
                  <a:pt x="392" y="449"/>
                </a:moveTo>
                <a:cubicBezTo>
                  <a:pt x="389" y="453"/>
                  <a:pt x="384" y="454"/>
                  <a:pt x="379" y="451"/>
                </a:cubicBezTo>
                <a:cubicBezTo>
                  <a:pt x="375" y="449"/>
                  <a:pt x="374" y="443"/>
                  <a:pt x="376" y="439"/>
                </a:cubicBezTo>
                <a:cubicBezTo>
                  <a:pt x="379" y="435"/>
                  <a:pt x="385" y="433"/>
                  <a:pt x="389" y="436"/>
                </a:cubicBezTo>
                <a:cubicBezTo>
                  <a:pt x="393" y="439"/>
                  <a:pt x="395" y="444"/>
                  <a:pt x="392" y="449"/>
                </a:cubicBezTo>
                <a:close/>
                <a:moveTo>
                  <a:pt x="451" y="191"/>
                </a:moveTo>
                <a:cubicBezTo>
                  <a:pt x="455" y="194"/>
                  <a:pt x="456" y="200"/>
                  <a:pt x="453" y="204"/>
                </a:cubicBezTo>
                <a:cubicBezTo>
                  <a:pt x="450" y="208"/>
                  <a:pt x="445" y="209"/>
                  <a:pt x="441" y="206"/>
                </a:cubicBezTo>
                <a:cubicBezTo>
                  <a:pt x="436" y="203"/>
                  <a:pt x="435" y="198"/>
                  <a:pt x="438" y="194"/>
                </a:cubicBezTo>
                <a:cubicBezTo>
                  <a:pt x="441" y="189"/>
                  <a:pt x="447" y="188"/>
                  <a:pt x="451" y="191"/>
                </a:cubicBezTo>
                <a:close/>
                <a:moveTo>
                  <a:pt x="168" y="138"/>
                </a:moveTo>
                <a:cubicBezTo>
                  <a:pt x="172" y="141"/>
                  <a:pt x="173" y="147"/>
                  <a:pt x="171" y="151"/>
                </a:cubicBezTo>
                <a:cubicBezTo>
                  <a:pt x="168" y="155"/>
                  <a:pt x="163" y="156"/>
                  <a:pt x="158" y="153"/>
                </a:cubicBezTo>
                <a:cubicBezTo>
                  <a:pt x="154" y="151"/>
                  <a:pt x="153" y="145"/>
                  <a:pt x="156" y="141"/>
                </a:cubicBezTo>
                <a:cubicBezTo>
                  <a:pt x="159" y="137"/>
                  <a:pt x="164" y="136"/>
                  <a:pt x="168" y="138"/>
                </a:cubicBezTo>
                <a:close/>
                <a:moveTo>
                  <a:pt x="465" y="316"/>
                </a:moveTo>
                <a:cubicBezTo>
                  <a:pt x="461" y="314"/>
                  <a:pt x="460" y="308"/>
                  <a:pt x="462" y="304"/>
                </a:cubicBezTo>
                <a:cubicBezTo>
                  <a:pt x="465" y="300"/>
                  <a:pt x="470" y="298"/>
                  <a:pt x="475" y="301"/>
                </a:cubicBezTo>
                <a:cubicBezTo>
                  <a:pt x="479" y="304"/>
                  <a:pt x="480" y="309"/>
                  <a:pt x="478" y="313"/>
                </a:cubicBezTo>
                <a:cubicBezTo>
                  <a:pt x="475" y="318"/>
                  <a:pt x="469" y="319"/>
                  <a:pt x="465" y="316"/>
                </a:cubicBezTo>
                <a:close/>
                <a:moveTo>
                  <a:pt x="258" y="112"/>
                </a:moveTo>
                <a:cubicBezTo>
                  <a:pt x="256" y="116"/>
                  <a:pt x="250" y="117"/>
                  <a:pt x="246" y="114"/>
                </a:cubicBezTo>
                <a:cubicBezTo>
                  <a:pt x="242" y="112"/>
                  <a:pt x="241" y="106"/>
                  <a:pt x="244" y="102"/>
                </a:cubicBezTo>
                <a:cubicBezTo>
                  <a:pt x="246" y="98"/>
                  <a:pt x="252" y="97"/>
                  <a:pt x="256" y="99"/>
                </a:cubicBezTo>
                <a:cubicBezTo>
                  <a:pt x="260" y="102"/>
                  <a:pt x="261" y="108"/>
                  <a:pt x="258" y="112"/>
                </a:cubicBezTo>
                <a:close/>
                <a:moveTo>
                  <a:pt x="232" y="484"/>
                </a:moveTo>
                <a:cubicBezTo>
                  <a:pt x="228" y="482"/>
                  <a:pt x="227" y="476"/>
                  <a:pt x="230" y="472"/>
                </a:cubicBezTo>
                <a:cubicBezTo>
                  <a:pt x="232" y="468"/>
                  <a:pt x="238" y="467"/>
                  <a:pt x="242" y="469"/>
                </a:cubicBezTo>
                <a:cubicBezTo>
                  <a:pt x="246" y="472"/>
                  <a:pt x="248" y="477"/>
                  <a:pt x="245" y="482"/>
                </a:cubicBezTo>
                <a:cubicBezTo>
                  <a:pt x="242" y="486"/>
                  <a:pt x="237" y="487"/>
                  <a:pt x="232" y="484"/>
                </a:cubicBezTo>
                <a:close/>
                <a:moveTo>
                  <a:pt x="292" y="490"/>
                </a:moveTo>
                <a:cubicBezTo>
                  <a:pt x="288" y="487"/>
                  <a:pt x="286" y="482"/>
                  <a:pt x="289" y="478"/>
                </a:cubicBezTo>
                <a:cubicBezTo>
                  <a:pt x="292" y="474"/>
                  <a:pt x="297" y="473"/>
                  <a:pt x="301" y="475"/>
                </a:cubicBezTo>
                <a:cubicBezTo>
                  <a:pt x="305" y="478"/>
                  <a:pt x="307" y="483"/>
                  <a:pt x="304" y="487"/>
                </a:cubicBezTo>
                <a:cubicBezTo>
                  <a:pt x="301" y="492"/>
                  <a:pt x="296" y="493"/>
                  <a:pt x="292" y="490"/>
                </a:cubicBezTo>
                <a:close/>
                <a:moveTo>
                  <a:pt x="341" y="479"/>
                </a:moveTo>
                <a:cubicBezTo>
                  <a:pt x="338" y="483"/>
                  <a:pt x="333" y="484"/>
                  <a:pt x="329" y="482"/>
                </a:cubicBezTo>
                <a:cubicBezTo>
                  <a:pt x="325" y="479"/>
                  <a:pt x="323" y="474"/>
                  <a:pt x="326" y="470"/>
                </a:cubicBezTo>
                <a:cubicBezTo>
                  <a:pt x="329" y="465"/>
                  <a:pt x="334" y="464"/>
                  <a:pt x="338" y="467"/>
                </a:cubicBezTo>
                <a:cubicBezTo>
                  <a:pt x="342" y="470"/>
                  <a:pt x="344" y="475"/>
                  <a:pt x="341" y="479"/>
                </a:cubicBezTo>
                <a:close/>
                <a:moveTo>
                  <a:pt x="400" y="138"/>
                </a:moveTo>
                <a:cubicBezTo>
                  <a:pt x="397" y="142"/>
                  <a:pt x="392" y="144"/>
                  <a:pt x="387" y="141"/>
                </a:cubicBezTo>
                <a:cubicBezTo>
                  <a:pt x="383" y="138"/>
                  <a:pt x="382" y="133"/>
                  <a:pt x="385" y="129"/>
                </a:cubicBezTo>
                <a:cubicBezTo>
                  <a:pt x="387" y="125"/>
                  <a:pt x="393" y="123"/>
                  <a:pt x="397" y="126"/>
                </a:cubicBezTo>
                <a:cubicBezTo>
                  <a:pt x="401" y="129"/>
                  <a:pt x="402" y="134"/>
                  <a:pt x="400" y="138"/>
                </a:cubicBezTo>
                <a:close/>
                <a:moveTo>
                  <a:pt x="377" y="124"/>
                </a:moveTo>
                <a:cubicBezTo>
                  <a:pt x="374" y="128"/>
                  <a:pt x="369" y="129"/>
                  <a:pt x="365" y="126"/>
                </a:cubicBezTo>
                <a:cubicBezTo>
                  <a:pt x="361" y="124"/>
                  <a:pt x="360" y="118"/>
                  <a:pt x="362" y="114"/>
                </a:cubicBezTo>
                <a:cubicBezTo>
                  <a:pt x="365" y="110"/>
                  <a:pt x="370" y="109"/>
                  <a:pt x="374" y="112"/>
                </a:cubicBezTo>
                <a:cubicBezTo>
                  <a:pt x="378" y="114"/>
                  <a:pt x="380" y="120"/>
                  <a:pt x="377" y="124"/>
                </a:cubicBezTo>
                <a:close/>
                <a:moveTo>
                  <a:pt x="117" y="401"/>
                </a:moveTo>
                <a:cubicBezTo>
                  <a:pt x="120" y="397"/>
                  <a:pt x="125" y="395"/>
                  <a:pt x="130" y="398"/>
                </a:cubicBezTo>
                <a:cubicBezTo>
                  <a:pt x="134" y="401"/>
                  <a:pt x="135" y="406"/>
                  <a:pt x="132" y="410"/>
                </a:cubicBezTo>
                <a:cubicBezTo>
                  <a:pt x="130" y="414"/>
                  <a:pt x="124" y="416"/>
                  <a:pt x="120" y="413"/>
                </a:cubicBezTo>
                <a:cubicBezTo>
                  <a:pt x="116" y="410"/>
                  <a:pt x="115" y="405"/>
                  <a:pt x="117" y="401"/>
                </a:cubicBezTo>
                <a:close/>
                <a:moveTo>
                  <a:pt x="222" y="120"/>
                </a:moveTo>
                <a:cubicBezTo>
                  <a:pt x="219" y="124"/>
                  <a:pt x="214" y="125"/>
                  <a:pt x="210" y="123"/>
                </a:cubicBezTo>
                <a:cubicBezTo>
                  <a:pt x="206" y="120"/>
                  <a:pt x="204" y="115"/>
                  <a:pt x="207" y="111"/>
                </a:cubicBezTo>
                <a:cubicBezTo>
                  <a:pt x="210" y="106"/>
                  <a:pt x="215" y="105"/>
                  <a:pt x="219" y="108"/>
                </a:cubicBezTo>
                <a:cubicBezTo>
                  <a:pt x="223" y="111"/>
                  <a:pt x="225" y="116"/>
                  <a:pt x="222" y="120"/>
                </a:cubicBezTo>
                <a:close/>
                <a:moveTo>
                  <a:pt x="97" y="251"/>
                </a:moveTo>
                <a:cubicBezTo>
                  <a:pt x="101" y="253"/>
                  <a:pt x="102" y="259"/>
                  <a:pt x="99" y="263"/>
                </a:cubicBezTo>
                <a:cubicBezTo>
                  <a:pt x="97" y="267"/>
                  <a:pt x="91" y="268"/>
                  <a:pt x="87" y="266"/>
                </a:cubicBezTo>
                <a:cubicBezTo>
                  <a:pt x="83" y="263"/>
                  <a:pt x="82" y="258"/>
                  <a:pt x="85" y="254"/>
                </a:cubicBezTo>
                <a:cubicBezTo>
                  <a:pt x="87" y="249"/>
                  <a:pt x="93" y="248"/>
                  <a:pt x="97" y="251"/>
                </a:cubicBezTo>
                <a:close/>
                <a:moveTo>
                  <a:pt x="295" y="103"/>
                </a:moveTo>
                <a:cubicBezTo>
                  <a:pt x="293" y="107"/>
                  <a:pt x="287" y="109"/>
                  <a:pt x="283" y="106"/>
                </a:cubicBezTo>
                <a:cubicBezTo>
                  <a:pt x="279" y="103"/>
                  <a:pt x="278" y="98"/>
                  <a:pt x="281" y="94"/>
                </a:cubicBezTo>
                <a:cubicBezTo>
                  <a:pt x="283" y="90"/>
                  <a:pt x="289" y="89"/>
                  <a:pt x="293" y="91"/>
                </a:cubicBezTo>
                <a:cubicBezTo>
                  <a:pt x="297" y="94"/>
                  <a:pt x="298" y="99"/>
                  <a:pt x="295" y="103"/>
                </a:cubicBezTo>
                <a:close/>
                <a:moveTo>
                  <a:pt x="422" y="152"/>
                </a:moveTo>
                <a:cubicBezTo>
                  <a:pt x="419" y="156"/>
                  <a:pt x="414" y="157"/>
                  <a:pt x="410" y="155"/>
                </a:cubicBezTo>
                <a:cubicBezTo>
                  <a:pt x="406" y="153"/>
                  <a:pt x="405" y="147"/>
                  <a:pt x="407" y="143"/>
                </a:cubicBezTo>
                <a:cubicBezTo>
                  <a:pt x="410" y="139"/>
                  <a:pt x="415" y="138"/>
                  <a:pt x="419" y="140"/>
                </a:cubicBezTo>
                <a:cubicBezTo>
                  <a:pt x="423" y="143"/>
                  <a:pt x="424" y="148"/>
                  <a:pt x="422" y="152"/>
                </a:cubicBezTo>
                <a:close/>
                <a:moveTo>
                  <a:pt x="377" y="471"/>
                </a:moveTo>
                <a:cubicBezTo>
                  <a:pt x="375" y="475"/>
                  <a:pt x="369" y="476"/>
                  <a:pt x="365" y="473"/>
                </a:cubicBezTo>
                <a:cubicBezTo>
                  <a:pt x="361" y="471"/>
                  <a:pt x="360" y="465"/>
                  <a:pt x="363" y="461"/>
                </a:cubicBezTo>
                <a:cubicBezTo>
                  <a:pt x="365" y="458"/>
                  <a:pt x="371" y="456"/>
                  <a:pt x="375" y="459"/>
                </a:cubicBezTo>
                <a:cubicBezTo>
                  <a:pt x="379" y="461"/>
                  <a:pt x="380" y="467"/>
                  <a:pt x="377" y="471"/>
                </a:cubicBezTo>
                <a:close/>
                <a:moveTo>
                  <a:pt x="87" y="349"/>
                </a:moveTo>
                <a:cubicBezTo>
                  <a:pt x="90" y="345"/>
                  <a:pt x="95" y="344"/>
                  <a:pt x="99" y="347"/>
                </a:cubicBezTo>
                <a:cubicBezTo>
                  <a:pt x="103" y="350"/>
                  <a:pt x="104" y="355"/>
                  <a:pt x="101" y="359"/>
                </a:cubicBezTo>
                <a:cubicBezTo>
                  <a:pt x="99" y="363"/>
                  <a:pt x="93" y="364"/>
                  <a:pt x="89" y="361"/>
                </a:cubicBezTo>
                <a:cubicBezTo>
                  <a:pt x="85" y="359"/>
                  <a:pt x="84" y="353"/>
                  <a:pt x="87" y="349"/>
                </a:cubicBezTo>
                <a:close/>
                <a:moveTo>
                  <a:pt x="79" y="313"/>
                </a:moveTo>
                <a:cubicBezTo>
                  <a:pt x="81" y="309"/>
                  <a:pt x="87" y="308"/>
                  <a:pt x="91" y="310"/>
                </a:cubicBezTo>
                <a:cubicBezTo>
                  <a:pt x="95" y="313"/>
                  <a:pt x="96" y="318"/>
                  <a:pt x="93" y="322"/>
                </a:cubicBezTo>
                <a:cubicBezTo>
                  <a:pt x="91" y="326"/>
                  <a:pt x="85" y="327"/>
                  <a:pt x="82" y="325"/>
                </a:cubicBezTo>
                <a:cubicBezTo>
                  <a:pt x="78" y="322"/>
                  <a:pt x="76" y="317"/>
                  <a:pt x="79" y="313"/>
                </a:cubicBezTo>
                <a:close/>
                <a:moveTo>
                  <a:pt x="442" y="386"/>
                </a:moveTo>
                <a:cubicBezTo>
                  <a:pt x="445" y="382"/>
                  <a:pt x="450" y="381"/>
                  <a:pt x="454" y="383"/>
                </a:cubicBezTo>
                <a:cubicBezTo>
                  <a:pt x="458" y="386"/>
                  <a:pt x="459" y="391"/>
                  <a:pt x="457" y="395"/>
                </a:cubicBezTo>
                <a:cubicBezTo>
                  <a:pt x="454" y="399"/>
                  <a:pt x="449" y="400"/>
                  <a:pt x="445" y="398"/>
                </a:cubicBezTo>
                <a:cubicBezTo>
                  <a:pt x="441" y="395"/>
                  <a:pt x="440" y="390"/>
                  <a:pt x="442" y="386"/>
                </a:cubicBezTo>
                <a:close/>
                <a:moveTo>
                  <a:pt x="431" y="420"/>
                </a:moveTo>
                <a:cubicBezTo>
                  <a:pt x="427" y="418"/>
                  <a:pt x="426" y="413"/>
                  <a:pt x="428" y="408"/>
                </a:cubicBezTo>
                <a:cubicBezTo>
                  <a:pt x="431" y="405"/>
                  <a:pt x="436" y="403"/>
                  <a:pt x="440" y="406"/>
                </a:cubicBezTo>
                <a:cubicBezTo>
                  <a:pt x="444" y="408"/>
                  <a:pt x="445" y="414"/>
                  <a:pt x="443" y="418"/>
                </a:cubicBezTo>
                <a:cubicBezTo>
                  <a:pt x="440" y="422"/>
                  <a:pt x="435" y="423"/>
                  <a:pt x="431" y="420"/>
                </a:cubicBezTo>
                <a:close/>
                <a:moveTo>
                  <a:pt x="354" y="109"/>
                </a:moveTo>
                <a:cubicBezTo>
                  <a:pt x="351" y="113"/>
                  <a:pt x="346" y="115"/>
                  <a:pt x="342" y="112"/>
                </a:cubicBezTo>
                <a:cubicBezTo>
                  <a:pt x="338" y="109"/>
                  <a:pt x="337" y="104"/>
                  <a:pt x="340" y="100"/>
                </a:cubicBezTo>
                <a:cubicBezTo>
                  <a:pt x="342" y="96"/>
                  <a:pt x="348" y="95"/>
                  <a:pt x="352" y="98"/>
                </a:cubicBezTo>
                <a:cubicBezTo>
                  <a:pt x="356" y="100"/>
                  <a:pt x="357" y="105"/>
                  <a:pt x="354" y="109"/>
                </a:cubicBezTo>
                <a:close/>
                <a:moveTo>
                  <a:pt x="469" y="245"/>
                </a:moveTo>
                <a:cubicBezTo>
                  <a:pt x="471" y="241"/>
                  <a:pt x="477" y="240"/>
                  <a:pt x="481" y="242"/>
                </a:cubicBezTo>
                <a:cubicBezTo>
                  <a:pt x="485" y="245"/>
                  <a:pt x="486" y="250"/>
                  <a:pt x="483" y="254"/>
                </a:cubicBezTo>
                <a:cubicBezTo>
                  <a:pt x="481" y="258"/>
                  <a:pt x="476" y="259"/>
                  <a:pt x="472" y="257"/>
                </a:cubicBezTo>
                <a:cubicBezTo>
                  <a:pt x="467" y="254"/>
                  <a:pt x="466" y="249"/>
                  <a:pt x="469" y="245"/>
                </a:cubicBezTo>
                <a:close/>
                <a:moveTo>
                  <a:pt x="459" y="375"/>
                </a:moveTo>
                <a:cubicBezTo>
                  <a:pt x="455" y="372"/>
                  <a:pt x="454" y="367"/>
                  <a:pt x="457" y="363"/>
                </a:cubicBezTo>
                <a:cubicBezTo>
                  <a:pt x="459" y="359"/>
                  <a:pt x="465" y="358"/>
                  <a:pt x="469" y="361"/>
                </a:cubicBezTo>
                <a:cubicBezTo>
                  <a:pt x="473" y="363"/>
                  <a:pt x="474" y="368"/>
                  <a:pt x="471" y="372"/>
                </a:cubicBezTo>
                <a:cubicBezTo>
                  <a:pt x="469" y="376"/>
                  <a:pt x="463" y="378"/>
                  <a:pt x="459" y="375"/>
                </a:cubicBezTo>
                <a:close/>
                <a:moveTo>
                  <a:pt x="444" y="167"/>
                </a:moveTo>
                <a:cubicBezTo>
                  <a:pt x="442" y="170"/>
                  <a:pt x="437" y="172"/>
                  <a:pt x="433" y="169"/>
                </a:cubicBezTo>
                <a:cubicBezTo>
                  <a:pt x="429" y="167"/>
                  <a:pt x="427" y="161"/>
                  <a:pt x="430" y="157"/>
                </a:cubicBezTo>
                <a:cubicBezTo>
                  <a:pt x="432" y="153"/>
                  <a:pt x="438" y="152"/>
                  <a:pt x="442" y="155"/>
                </a:cubicBezTo>
                <a:cubicBezTo>
                  <a:pt x="446" y="157"/>
                  <a:pt x="447" y="163"/>
                  <a:pt x="444" y="167"/>
                </a:cubicBezTo>
                <a:close/>
                <a:moveTo>
                  <a:pt x="185" y="128"/>
                </a:moveTo>
                <a:cubicBezTo>
                  <a:pt x="182" y="132"/>
                  <a:pt x="177" y="133"/>
                  <a:pt x="173" y="130"/>
                </a:cubicBezTo>
                <a:cubicBezTo>
                  <a:pt x="169" y="128"/>
                  <a:pt x="168" y="123"/>
                  <a:pt x="171" y="119"/>
                </a:cubicBezTo>
                <a:cubicBezTo>
                  <a:pt x="173" y="115"/>
                  <a:pt x="178" y="114"/>
                  <a:pt x="182" y="116"/>
                </a:cubicBezTo>
                <a:cubicBezTo>
                  <a:pt x="186" y="119"/>
                  <a:pt x="187" y="124"/>
                  <a:pt x="185" y="128"/>
                </a:cubicBezTo>
                <a:close/>
                <a:moveTo>
                  <a:pt x="255" y="498"/>
                </a:moveTo>
                <a:cubicBezTo>
                  <a:pt x="251" y="496"/>
                  <a:pt x="250" y="491"/>
                  <a:pt x="253" y="487"/>
                </a:cubicBezTo>
                <a:cubicBezTo>
                  <a:pt x="255" y="483"/>
                  <a:pt x="260" y="481"/>
                  <a:pt x="264" y="484"/>
                </a:cubicBezTo>
                <a:cubicBezTo>
                  <a:pt x="268" y="486"/>
                  <a:pt x="270" y="492"/>
                  <a:pt x="267" y="496"/>
                </a:cubicBezTo>
                <a:cubicBezTo>
                  <a:pt x="265" y="500"/>
                  <a:pt x="259" y="501"/>
                  <a:pt x="255" y="498"/>
                </a:cubicBezTo>
                <a:close/>
                <a:moveTo>
                  <a:pt x="475" y="217"/>
                </a:moveTo>
                <a:cubicBezTo>
                  <a:pt x="472" y="221"/>
                  <a:pt x="467" y="222"/>
                  <a:pt x="463" y="220"/>
                </a:cubicBezTo>
                <a:cubicBezTo>
                  <a:pt x="459" y="217"/>
                  <a:pt x="458" y="212"/>
                  <a:pt x="461" y="208"/>
                </a:cubicBezTo>
                <a:cubicBezTo>
                  <a:pt x="463" y="204"/>
                  <a:pt x="468" y="203"/>
                  <a:pt x="472" y="206"/>
                </a:cubicBezTo>
                <a:cubicBezTo>
                  <a:pt x="476" y="208"/>
                  <a:pt x="477" y="213"/>
                  <a:pt x="475" y="217"/>
                </a:cubicBezTo>
                <a:close/>
                <a:moveTo>
                  <a:pt x="95" y="387"/>
                </a:moveTo>
                <a:cubicBezTo>
                  <a:pt x="98" y="383"/>
                  <a:pt x="103" y="382"/>
                  <a:pt x="107" y="384"/>
                </a:cubicBezTo>
                <a:cubicBezTo>
                  <a:pt x="111" y="386"/>
                  <a:pt x="112" y="392"/>
                  <a:pt x="109" y="396"/>
                </a:cubicBezTo>
                <a:cubicBezTo>
                  <a:pt x="107" y="399"/>
                  <a:pt x="102" y="401"/>
                  <a:pt x="98" y="398"/>
                </a:cubicBezTo>
                <a:cubicBezTo>
                  <a:pt x="94" y="396"/>
                  <a:pt x="93" y="391"/>
                  <a:pt x="95" y="387"/>
                </a:cubicBezTo>
                <a:close/>
                <a:moveTo>
                  <a:pt x="428" y="440"/>
                </a:moveTo>
                <a:cubicBezTo>
                  <a:pt x="426" y="444"/>
                  <a:pt x="421" y="445"/>
                  <a:pt x="417" y="442"/>
                </a:cubicBezTo>
                <a:cubicBezTo>
                  <a:pt x="413" y="440"/>
                  <a:pt x="412" y="435"/>
                  <a:pt x="414" y="431"/>
                </a:cubicBezTo>
                <a:cubicBezTo>
                  <a:pt x="417" y="427"/>
                  <a:pt x="422" y="426"/>
                  <a:pt x="426" y="428"/>
                </a:cubicBezTo>
                <a:cubicBezTo>
                  <a:pt x="430" y="431"/>
                  <a:pt x="431" y="436"/>
                  <a:pt x="428" y="440"/>
                </a:cubicBezTo>
                <a:close/>
                <a:moveTo>
                  <a:pt x="480" y="293"/>
                </a:moveTo>
                <a:cubicBezTo>
                  <a:pt x="476" y="291"/>
                  <a:pt x="474" y="286"/>
                  <a:pt x="477" y="282"/>
                </a:cubicBezTo>
                <a:cubicBezTo>
                  <a:pt x="479" y="278"/>
                  <a:pt x="485" y="277"/>
                  <a:pt x="488" y="279"/>
                </a:cubicBezTo>
                <a:cubicBezTo>
                  <a:pt x="492" y="282"/>
                  <a:pt x="494" y="287"/>
                  <a:pt x="491" y="291"/>
                </a:cubicBezTo>
                <a:cubicBezTo>
                  <a:pt x="489" y="295"/>
                  <a:pt x="483" y="296"/>
                  <a:pt x="480" y="293"/>
                </a:cubicBezTo>
                <a:close/>
                <a:moveTo>
                  <a:pt x="174" y="478"/>
                </a:moveTo>
                <a:cubicBezTo>
                  <a:pt x="170" y="475"/>
                  <a:pt x="169" y="470"/>
                  <a:pt x="171" y="466"/>
                </a:cubicBezTo>
                <a:cubicBezTo>
                  <a:pt x="174" y="462"/>
                  <a:pt x="179" y="461"/>
                  <a:pt x="183" y="464"/>
                </a:cubicBezTo>
                <a:cubicBezTo>
                  <a:pt x="187" y="466"/>
                  <a:pt x="188" y="471"/>
                  <a:pt x="185" y="475"/>
                </a:cubicBezTo>
                <a:cubicBezTo>
                  <a:pt x="183" y="479"/>
                  <a:pt x="178" y="480"/>
                  <a:pt x="174" y="478"/>
                </a:cubicBezTo>
                <a:close/>
                <a:moveTo>
                  <a:pt x="71" y="276"/>
                </a:moveTo>
                <a:cubicBezTo>
                  <a:pt x="73" y="272"/>
                  <a:pt x="78" y="271"/>
                  <a:pt x="82" y="274"/>
                </a:cubicBezTo>
                <a:cubicBezTo>
                  <a:pt x="86" y="276"/>
                  <a:pt x="87" y="282"/>
                  <a:pt x="85" y="285"/>
                </a:cubicBezTo>
                <a:cubicBezTo>
                  <a:pt x="82" y="289"/>
                  <a:pt x="77" y="290"/>
                  <a:pt x="73" y="288"/>
                </a:cubicBezTo>
                <a:cubicBezTo>
                  <a:pt x="69" y="285"/>
                  <a:pt x="68" y="280"/>
                  <a:pt x="71" y="276"/>
                </a:cubicBezTo>
                <a:close/>
                <a:moveTo>
                  <a:pt x="149" y="452"/>
                </a:moveTo>
                <a:cubicBezTo>
                  <a:pt x="151" y="448"/>
                  <a:pt x="156" y="447"/>
                  <a:pt x="160" y="449"/>
                </a:cubicBezTo>
                <a:cubicBezTo>
                  <a:pt x="164" y="452"/>
                  <a:pt x="165" y="457"/>
                  <a:pt x="163" y="461"/>
                </a:cubicBezTo>
                <a:cubicBezTo>
                  <a:pt x="160" y="464"/>
                  <a:pt x="155" y="466"/>
                  <a:pt x="151" y="463"/>
                </a:cubicBezTo>
                <a:cubicBezTo>
                  <a:pt x="147" y="461"/>
                  <a:pt x="146" y="456"/>
                  <a:pt x="149" y="452"/>
                </a:cubicBezTo>
                <a:close/>
                <a:moveTo>
                  <a:pt x="329" y="84"/>
                </a:moveTo>
                <a:cubicBezTo>
                  <a:pt x="333" y="86"/>
                  <a:pt x="334" y="91"/>
                  <a:pt x="332" y="95"/>
                </a:cubicBezTo>
                <a:cubicBezTo>
                  <a:pt x="329" y="99"/>
                  <a:pt x="324" y="100"/>
                  <a:pt x="320" y="98"/>
                </a:cubicBezTo>
                <a:cubicBezTo>
                  <a:pt x="316" y="95"/>
                  <a:pt x="315" y="90"/>
                  <a:pt x="318" y="86"/>
                </a:cubicBezTo>
                <a:cubicBezTo>
                  <a:pt x="320" y="82"/>
                  <a:pt x="325" y="81"/>
                  <a:pt x="329" y="84"/>
                </a:cubicBezTo>
                <a:close/>
                <a:moveTo>
                  <a:pt x="474" y="353"/>
                </a:moveTo>
                <a:cubicBezTo>
                  <a:pt x="470" y="350"/>
                  <a:pt x="469" y="345"/>
                  <a:pt x="471" y="341"/>
                </a:cubicBezTo>
                <a:cubicBezTo>
                  <a:pt x="474" y="337"/>
                  <a:pt x="479" y="336"/>
                  <a:pt x="483" y="339"/>
                </a:cubicBezTo>
                <a:cubicBezTo>
                  <a:pt x="486" y="341"/>
                  <a:pt x="488" y="346"/>
                  <a:pt x="485" y="350"/>
                </a:cubicBezTo>
                <a:cubicBezTo>
                  <a:pt x="483" y="354"/>
                  <a:pt x="477" y="355"/>
                  <a:pt x="474" y="353"/>
                </a:cubicBezTo>
                <a:close/>
                <a:moveTo>
                  <a:pt x="119" y="181"/>
                </a:moveTo>
                <a:cubicBezTo>
                  <a:pt x="117" y="185"/>
                  <a:pt x="112" y="186"/>
                  <a:pt x="108" y="183"/>
                </a:cubicBezTo>
                <a:cubicBezTo>
                  <a:pt x="104" y="181"/>
                  <a:pt x="103" y="176"/>
                  <a:pt x="105" y="172"/>
                </a:cubicBezTo>
                <a:cubicBezTo>
                  <a:pt x="108" y="168"/>
                  <a:pt x="113" y="167"/>
                  <a:pt x="117" y="170"/>
                </a:cubicBezTo>
                <a:cubicBezTo>
                  <a:pt x="120" y="172"/>
                  <a:pt x="121" y="177"/>
                  <a:pt x="119" y="181"/>
                </a:cubicBezTo>
                <a:close/>
                <a:moveTo>
                  <a:pt x="105" y="203"/>
                </a:moveTo>
                <a:cubicBezTo>
                  <a:pt x="102" y="207"/>
                  <a:pt x="97" y="208"/>
                  <a:pt x="93" y="206"/>
                </a:cubicBezTo>
                <a:cubicBezTo>
                  <a:pt x="90" y="203"/>
                  <a:pt x="89" y="198"/>
                  <a:pt x="91" y="195"/>
                </a:cubicBezTo>
                <a:cubicBezTo>
                  <a:pt x="93" y="191"/>
                  <a:pt x="98" y="190"/>
                  <a:pt x="102" y="192"/>
                </a:cubicBezTo>
                <a:cubicBezTo>
                  <a:pt x="106" y="195"/>
                  <a:pt x="107" y="200"/>
                  <a:pt x="105" y="203"/>
                </a:cubicBezTo>
                <a:close/>
                <a:moveTo>
                  <a:pt x="196" y="491"/>
                </a:moveTo>
                <a:cubicBezTo>
                  <a:pt x="192" y="489"/>
                  <a:pt x="191" y="484"/>
                  <a:pt x="194" y="480"/>
                </a:cubicBezTo>
                <a:cubicBezTo>
                  <a:pt x="196" y="476"/>
                  <a:pt x="201" y="475"/>
                  <a:pt x="205" y="478"/>
                </a:cubicBezTo>
                <a:cubicBezTo>
                  <a:pt x="209" y="480"/>
                  <a:pt x="210" y="485"/>
                  <a:pt x="207" y="489"/>
                </a:cubicBezTo>
                <a:cubicBezTo>
                  <a:pt x="205" y="493"/>
                  <a:pt x="200" y="494"/>
                  <a:pt x="196" y="491"/>
                </a:cubicBezTo>
                <a:close/>
                <a:moveTo>
                  <a:pt x="233" y="86"/>
                </a:moveTo>
                <a:cubicBezTo>
                  <a:pt x="237" y="88"/>
                  <a:pt x="238" y="93"/>
                  <a:pt x="236" y="97"/>
                </a:cubicBezTo>
                <a:cubicBezTo>
                  <a:pt x="233" y="101"/>
                  <a:pt x="228" y="102"/>
                  <a:pt x="224" y="99"/>
                </a:cubicBezTo>
                <a:cubicBezTo>
                  <a:pt x="221" y="97"/>
                  <a:pt x="219" y="92"/>
                  <a:pt x="222" y="88"/>
                </a:cubicBezTo>
                <a:cubicBezTo>
                  <a:pt x="224" y="85"/>
                  <a:pt x="229" y="83"/>
                  <a:pt x="233" y="86"/>
                </a:cubicBezTo>
                <a:close/>
                <a:moveTo>
                  <a:pt x="126" y="437"/>
                </a:moveTo>
                <a:cubicBezTo>
                  <a:pt x="129" y="434"/>
                  <a:pt x="134" y="433"/>
                  <a:pt x="138" y="435"/>
                </a:cubicBezTo>
                <a:cubicBezTo>
                  <a:pt x="141" y="438"/>
                  <a:pt x="142" y="443"/>
                  <a:pt x="140" y="446"/>
                </a:cubicBezTo>
                <a:cubicBezTo>
                  <a:pt x="137" y="450"/>
                  <a:pt x="132" y="451"/>
                  <a:pt x="129" y="449"/>
                </a:cubicBezTo>
                <a:cubicBezTo>
                  <a:pt x="125" y="446"/>
                  <a:pt x="124" y="441"/>
                  <a:pt x="126" y="437"/>
                </a:cubicBezTo>
                <a:close/>
                <a:moveTo>
                  <a:pt x="326" y="501"/>
                </a:moveTo>
                <a:cubicBezTo>
                  <a:pt x="323" y="504"/>
                  <a:pt x="319" y="507"/>
                  <a:pt x="315" y="504"/>
                </a:cubicBezTo>
                <a:cubicBezTo>
                  <a:pt x="311" y="501"/>
                  <a:pt x="310" y="497"/>
                  <a:pt x="312" y="493"/>
                </a:cubicBezTo>
                <a:cubicBezTo>
                  <a:pt x="315" y="489"/>
                  <a:pt x="320" y="488"/>
                  <a:pt x="323" y="490"/>
                </a:cubicBezTo>
                <a:cubicBezTo>
                  <a:pt x="327" y="493"/>
                  <a:pt x="329" y="498"/>
                  <a:pt x="326" y="501"/>
                </a:cubicBezTo>
                <a:close/>
                <a:moveTo>
                  <a:pt x="270" y="77"/>
                </a:moveTo>
                <a:cubicBezTo>
                  <a:pt x="273" y="80"/>
                  <a:pt x="275" y="85"/>
                  <a:pt x="272" y="89"/>
                </a:cubicBezTo>
                <a:cubicBezTo>
                  <a:pt x="270" y="92"/>
                  <a:pt x="265" y="93"/>
                  <a:pt x="261" y="91"/>
                </a:cubicBezTo>
                <a:cubicBezTo>
                  <a:pt x="257" y="89"/>
                  <a:pt x="256" y="84"/>
                  <a:pt x="259" y="80"/>
                </a:cubicBezTo>
                <a:cubicBezTo>
                  <a:pt x="261" y="76"/>
                  <a:pt x="266" y="75"/>
                  <a:pt x="270" y="77"/>
                </a:cubicBezTo>
                <a:close/>
                <a:moveTo>
                  <a:pt x="133" y="158"/>
                </a:moveTo>
                <a:cubicBezTo>
                  <a:pt x="131" y="162"/>
                  <a:pt x="126" y="163"/>
                  <a:pt x="122" y="160"/>
                </a:cubicBezTo>
                <a:cubicBezTo>
                  <a:pt x="119" y="158"/>
                  <a:pt x="117" y="153"/>
                  <a:pt x="120" y="150"/>
                </a:cubicBezTo>
                <a:cubicBezTo>
                  <a:pt x="122" y="146"/>
                  <a:pt x="127" y="145"/>
                  <a:pt x="131" y="147"/>
                </a:cubicBezTo>
                <a:cubicBezTo>
                  <a:pt x="135" y="149"/>
                  <a:pt x="136" y="154"/>
                  <a:pt x="133" y="158"/>
                </a:cubicBezTo>
                <a:close/>
                <a:moveTo>
                  <a:pt x="466" y="181"/>
                </a:moveTo>
                <a:cubicBezTo>
                  <a:pt x="464" y="184"/>
                  <a:pt x="459" y="185"/>
                  <a:pt x="455" y="183"/>
                </a:cubicBezTo>
                <a:cubicBezTo>
                  <a:pt x="452" y="181"/>
                  <a:pt x="451" y="176"/>
                  <a:pt x="453" y="172"/>
                </a:cubicBezTo>
                <a:cubicBezTo>
                  <a:pt x="455" y="168"/>
                  <a:pt x="460" y="167"/>
                  <a:pt x="464" y="170"/>
                </a:cubicBezTo>
                <a:cubicBezTo>
                  <a:pt x="468" y="172"/>
                  <a:pt x="469" y="177"/>
                  <a:pt x="466" y="181"/>
                </a:cubicBezTo>
                <a:close/>
                <a:moveTo>
                  <a:pt x="90" y="225"/>
                </a:moveTo>
                <a:cubicBezTo>
                  <a:pt x="88" y="229"/>
                  <a:pt x="83" y="230"/>
                  <a:pt x="79" y="228"/>
                </a:cubicBezTo>
                <a:cubicBezTo>
                  <a:pt x="76" y="226"/>
                  <a:pt x="75" y="221"/>
                  <a:pt x="77" y="217"/>
                </a:cubicBezTo>
                <a:cubicBezTo>
                  <a:pt x="79" y="213"/>
                  <a:pt x="84" y="212"/>
                  <a:pt x="88" y="215"/>
                </a:cubicBezTo>
                <a:cubicBezTo>
                  <a:pt x="92" y="217"/>
                  <a:pt x="93" y="222"/>
                  <a:pt x="90" y="225"/>
                </a:cubicBezTo>
                <a:close/>
                <a:moveTo>
                  <a:pt x="289" y="510"/>
                </a:moveTo>
                <a:cubicBezTo>
                  <a:pt x="286" y="513"/>
                  <a:pt x="281" y="514"/>
                  <a:pt x="278" y="512"/>
                </a:cubicBezTo>
                <a:cubicBezTo>
                  <a:pt x="274" y="510"/>
                  <a:pt x="273" y="505"/>
                  <a:pt x="276" y="501"/>
                </a:cubicBezTo>
                <a:cubicBezTo>
                  <a:pt x="278" y="497"/>
                  <a:pt x="283" y="496"/>
                  <a:pt x="287" y="499"/>
                </a:cubicBezTo>
                <a:cubicBezTo>
                  <a:pt x="290" y="501"/>
                  <a:pt x="291" y="506"/>
                  <a:pt x="289" y="510"/>
                </a:cubicBezTo>
                <a:close/>
                <a:moveTo>
                  <a:pt x="196" y="94"/>
                </a:moveTo>
                <a:cubicBezTo>
                  <a:pt x="200" y="97"/>
                  <a:pt x="201" y="102"/>
                  <a:pt x="198" y="106"/>
                </a:cubicBezTo>
                <a:cubicBezTo>
                  <a:pt x="196" y="109"/>
                  <a:pt x="191" y="110"/>
                  <a:pt x="187" y="107"/>
                </a:cubicBezTo>
                <a:cubicBezTo>
                  <a:pt x="184" y="105"/>
                  <a:pt x="183" y="100"/>
                  <a:pt x="185" y="96"/>
                </a:cubicBezTo>
                <a:cubicBezTo>
                  <a:pt x="188" y="93"/>
                  <a:pt x="193" y="92"/>
                  <a:pt x="196" y="94"/>
                </a:cubicBezTo>
                <a:close/>
                <a:moveTo>
                  <a:pt x="219" y="506"/>
                </a:moveTo>
                <a:cubicBezTo>
                  <a:pt x="215" y="503"/>
                  <a:pt x="214" y="498"/>
                  <a:pt x="217" y="495"/>
                </a:cubicBezTo>
                <a:cubicBezTo>
                  <a:pt x="219" y="491"/>
                  <a:pt x="224" y="490"/>
                  <a:pt x="227" y="492"/>
                </a:cubicBezTo>
                <a:cubicBezTo>
                  <a:pt x="231" y="495"/>
                  <a:pt x="232" y="500"/>
                  <a:pt x="230" y="503"/>
                </a:cubicBezTo>
                <a:cubicBezTo>
                  <a:pt x="228" y="507"/>
                  <a:pt x="223" y="508"/>
                  <a:pt x="219" y="506"/>
                </a:cubicBezTo>
                <a:close/>
                <a:moveTo>
                  <a:pt x="486" y="319"/>
                </a:moveTo>
                <a:cubicBezTo>
                  <a:pt x="488" y="315"/>
                  <a:pt x="493" y="314"/>
                  <a:pt x="497" y="316"/>
                </a:cubicBezTo>
                <a:cubicBezTo>
                  <a:pt x="500" y="319"/>
                  <a:pt x="501" y="324"/>
                  <a:pt x="499" y="327"/>
                </a:cubicBezTo>
                <a:cubicBezTo>
                  <a:pt x="497" y="331"/>
                  <a:pt x="492" y="332"/>
                  <a:pt x="488" y="330"/>
                </a:cubicBezTo>
                <a:cubicBezTo>
                  <a:pt x="485" y="327"/>
                  <a:pt x="484" y="322"/>
                  <a:pt x="486" y="319"/>
                </a:cubicBezTo>
                <a:close/>
                <a:moveTo>
                  <a:pt x="65" y="336"/>
                </a:moveTo>
                <a:cubicBezTo>
                  <a:pt x="68" y="332"/>
                  <a:pt x="73" y="331"/>
                  <a:pt x="76" y="333"/>
                </a:cubicBezTo>
                <a:cubicBezTo>
                  <a:pt x="80" y="336"/>
                  <a:pt x="81" y="341"/>
                  <a:pt x="78" y="344"/>
                </a:cubicBezTo>
                <a:cubicBezTo>
                  <a:pt x="76" y="348"/>
                  <a:pt x="71" y="349"/>
                  <a:pt x="68" y="347"/>
                </a:cubicBezTo>
                <a:cubicBezTo>
                  <a:pt x="64" y="344"/>
                  <a:pt x="63" y="339"/>
                  <a:pt x="65" y="336"/>
                </a:cubicBezTo>
                <a:close/>
                <a:moveTo>
                  <a:pt x="104" y="424"/>
                </a:moveTo>
                <a:cubicBezTo>
                  <a:pt x="107" y="420"/>
                  <a:pt x="111" y="419"/>
                  <a:pt x="115" y="421"/>
                </a:cubicBezTo>
                <a:cubicBezTo>
                  <a:pt x="119" y="423"/>
                  <a:pt x="120" y="428"/>
                  <a:pt x="117" y="432"/>
                </a:cubicBezTo>
                <a:cubicBezTo>
                  <a:pt x="115" y="436"/>
                  <a:pt x="110" y="437"/>
                  <a:pt x="107" y="434"/>
                </a:cubicBezTo>
                <a:cubicBezTo>
                  <a:pt x="103" y="432"/>
                  <a:pt x="102" y="427"/>
                  <a:pt x="104" y="424"/>
                </a:cubicBezTo>
                <a:close/>
                <a:moveTo>
                  <a:pt x="306" y="70"/>
                </a:moveTo>
                <a:cubicBezTo>
                  <a:pt x="310" y="72"/>
                  <a:pt x="311" y="77"/>
                  <a:pt x="309" y="80"/>
                </a:cubicBezTo>
                <a:cubicBezTo>
                  <a:pt x="306" y="84"/>
                  <a:pt x="302" y="85"/>
                  <a:pt x="298" y="83"/>
                </a:cubicBezTo>
                <a:cubicBezTo>
                  <a:pt x="294" y="81"/>
                  <a:pt x="293" y="76"/>
                  <a:pt x="296" y="72"/>
                </a:cubicBezTo>
                <a:cubicBezTo>
                  <a:pt x="298" y="69"/>
                  <a:pt x="302" y="68"/>
                  <a:pt x="306" y="70"/>
                </a:cubicBezTo>
                <a:close/>
                <a:moveTo>
                  <a:pt x="145" y="125"/>
                </a:moveTo>
                <a:cubicBezTo>
                  <a:pt x="148" y="127"/>
                  <a:pt x="149" y="132"/>
                  <a:pt x="147" y="136"/>
                </a:cubicBezTo>
                <a:cubicBezTo>
                  <a:pt x="145" y="139"/>
                  <a:pt x="140" y="140"/>
                  <a:pt x="137" y="138"/>
                </a:cubicBezTo>
                <a:cubicBezTo>
                  <a:pt x="133" y="136"/>
                  <a:pt x="132" y="131"/>
                  <a:pt x="134" y="127"/>
                </a:cubicBezTo>
                <a:cubicBezTo>
                  <a:pt x="136" y="124"/>
                  <a:pt x="141" y="123"/>
                  <a:pt x="145" y="125"/>
                </a:cubicBezTo>
                <a:close/>
                <a:moveTo>
                  <a:pt x="70" y="307"/>
                </a:moveTo>
                <a:cubicBezTo>
                  <a:pt x="68" y="311"/>
                  <a:pt x="63" y="312"/>
                  <a:pt x="59" y="309"/>
                </a:cubicBezTo>
                <a:cubicBezTo>
                  <a:pt x="56" y="307"/>
                  <a:pt x="55" y="303"/>
                  <a:pt x="57" y="299"/>
                </a:cubicBezTo>
                <a:cubicBezTo>
                  <a:pt x="59" y="295"/>
                  <a:pt x="64" y="294"/>
                  <a:pt x="68" y="297"/>
                </a:cubicBezTo>
                <a:cubicBezTo>
                  <a:pt x="71" y="299"/>
                  <a:pt x="72" y="304"/>
                  <a:pt x="70" y="307"/>
                </a:cubicBezTo>
                <a:close/>
                <a:moveTo>
                  <a:pt x="497" y="231"/>
                </a:moveTo>
                <a:cubicBezTo>
                  <a:pt x="495" y="235"/>
                  <a:pt x="490" y="236"/>
                  <a:pt x="486" y="233"/>
                </a:cubicBezTo>
                <a:cubicBezTo>
                  <a:pt x="483" y="231"/>
                  <a:pt x="482" y="227"/>
                  <a:pt x="484" y="223"/>
                </a:cubicBezTo>
                <a:cubicBezTo>
                  <a:pt x="486" y="219"/>
                  <a:pt x="491" y="218"/>
                  <a:pt x="495" y="221"/>
                </a:cubicBezTo>
                <a:cubicBezTo>
                  <a:pt x="498" y="223"/>
                  <a:pt x="499" y="228"/>
                  <a:pt x="497" y="231"/>
                </a:cubicBezTo>
                <a:close/>
                <a:moveTo>
                  <a:pt x="492" y="260"/>
                </a:moveTo>
                <a:cubicBezTo>
                  <a:pt x="494" y="256"/>
                  <a:pt x="499" y="255"/>
                  <a:pt x="502" y="257"/>
                </a:cubicBezTo>
                <a:cubicBezTo>
                  <a:pt x="506" y="260"/>
                  <a:pt x="507" y="264"/>
                  <a:pt x="505" y="268"/>
                </a:cubicBezTo>
                <a:cubicBezTo>
                  <a:pt x="502" y="271"/>
                  <a:pt x="498" y="272"/>
                  <a:pt x="494" y="270"/>
                </a:cubicBezTo>
                <a:cubicBezTo>
                  <a:pt x="491" y="268"/>
                  <a:pt x="490" y="263"/>
                  <a:pt x="492" y="260"/>
                </a:cubicBezTo>
                <a:close/>
                <a:moveTo>
                  <a:pt x="73" y="373"/>
                </a:moveTo>
                <a:cubicBezTo>
                  <a:pt x="76" y="369"/>
                  <a:pt x="80" y="368"/>
                  <a:pt x="84" y="370"/>
                </a:cubicBezTo>
                <a:cubicBezTo>
                  <a:pt x="87" y="373"/>
                  <a:pt x="88" y="377"/>
                  <a:pt x="86" y="381"/>
                </a:cubicBezTo>
                <a:cubicBezTo>
                  <a:pt x="84" y="384"/>
                  <a:pt x="79" y="385"/>
                  <a:pt x="76" y="383"/>
                </a:cubicBezTo>
                <a:cubicBezTo>
                  <a:pt x="72" y="381"/>
                  <a:pt x="71" y="376"/>
                  <a:pt x="73" y="373"/>
                </a:cubicBezTo>
                <a:close/>
                <a:moveTo>
                  <a:pt x="388" y="90"/>
                </a:moveTo>
                <a:cubicBezTo>
                  <a:pt x="392" y="92"/>
                  <a:pt x="393" y="97"/>
                  <a:pt x="390" y="101"/>
                </a:cubicBezTo>
                <a:cubicBezTo>
                  <a:pt x="388" y="104"/>
                  <a:pt x="383" y="105"/>
                  <a:pt x="380" y="103"/>
                </a:cubicBezTo>
                <a:cubicBezTo>
                  <a:pt x="376" y="101"/>
                  <a:pt x="375" y="96"/>
                  <a:pt x="378" y="92"/>
                </a:cubicBezTo>
                <a:cubicBezTo>
                  <a:pt x="380" y="89"/>
                  <a:pt x="384" y="88"/>
                  <a:pt x="388" y="90"/>
                </a:cubicBezTo>
                <a:close/>
                <a:moveTo>
                  <a:pt x="76" y="248"/>
                </a:moveTo>
                <a:cubicBezTo>
                  <a:pt x="74" y="251"/>
                  <a:pt x="69" y="252"/>
                  <a:pt x="65" y="250"/>
                </a:cubicBezTo>
                <a:cubicBezTo>
                  <a:pt x="62" y="248"/>
                  <a:pt x="61" y="243"/>
                  <a:pt x="63" y="240"/>
                </a:cubicBezTo>
                <a:cubicBezTo>
                  <a:pt x="65" y="236"/>
                  <a:pt x="70" y="235"/>
                  <a:pt x="73" y="237"/>
                </a:cubicBezTo>
                <a:cubicBezTo>
                  <a:pt x="77" y="240"/>
                  <a:pt x="78" y="244"/>
                  <a:pt x="76" y="248"/>
                </a:cubicBezTo>
                <a:close/>
                <a:moveTo>
                  <a:pt x="411" y="104"/>
                </a:moveTo>
                <a:cubicBezTo>
                  <a:pt x="414" y="107"/>
                  <a:pt x="415" y="111"/>
                  <a:pt x="413" y="115"/>
                </a:cubicBezTo>
                <a:cubicBezTo>
                  <a:pt x="411" y="118"/>
                  <a:pt x="406" y="119"/>
                  <a:pt x="403" y="117"/>
                </a:cubicBezTo>
                <a:cubicBezTo>
                  <a:pt x="399" y="115"/>
                  <a:pt x="398" y="110"/>
                  <a:pt x="400" y="107"/>
                </a:cubicBezTo>
                <a:cubicBezTo>
                  <a:pt x="402" y="103"/>
                  <a:pt x="407" y="102"/>
                  <a:pt x="411" y="104"/>
                </a:cubicBezTo>
                <a:close/>
                <a:moveTo>
                  <a:pt x="433" y="119"/>
                </a:moveTo>
                <a:cubicBezTo>
                  <a:pt x="436" y="121"/>
                  <a:pt x="437" y="126"/>
                  <a:pt x="435" y="129"/>
                </a:cubicBezTo>
                <a:cubicBezTo>
                  <a:pt x="433" y="132"/>
                  <a:pt x="428" y="133"/>
                  <a:pt x="425" y="131"/>
                </a:cubicBezTo>
                <a:cubicBezTo>
                  <a:pt x="421" y="129"/>
                  <a:pt x="420" y="124"/>
                  <a:pt x="422" y="121"/>
                </a:cubicBezTo>
                <a:cubicBezTo>
                  <a:pt x="425" y="118"/>
                  <a:pt x="429" y="116"/>
                  <a:pt x="433" y="119"/>
                </a:cubicBezTo>
                <a:close/>
                <a:moveTo>
                  <a:pt x="365" y="76"/>
                </a:moveTo>
                <a:cubicBezTo>
                  <a:pt x="369" y="78"/>
                  <a:pt x="370" y="83"/>
                  <a:pt x="367" y="86"/>
                </a:cubicBezTo>
                <a:cubicBezTo>
                  <a:pt x="365" y="90"/>
                  <a:pt x="361" y="91"/>
                  <a:pt x="357" y="88"/>
                </a:cubicBezTo>
                <a:cubicBezTo>
                  <a:pt x="354" y="86"/>
                  <a:pt x="353" y="82"/>
                  <a:pt x="355" y="78"/>
                </a:cubicBezTo>
                <a:cubicBezTo>
                  <a:pt x="357" y="75"/>
                  <a:pt x="362" y="74"/>
                  <a:pt x="365" y="76"/>
                </a:cubicBezTo>
                <a:close/>
                <a:moveTo>
                  <a:pt x="252" y="517"/>
                </a:moveTo>
                <a:cubicBezTo>
                  <a:pt x="250" y="521"/>
                  <a:pt x="245" y="522"/>
                  <a:pt x="242" y="520"/>
                </a:cubicBezTo>
                <a:cubicBezTo>
                  <a:pt x="238" y="517"/>
                  <a:pt x="237" y="513"/>
                  <a:pt x="240" y="509"/>
                </a:cubicBezTo>
                <a:cubicBezTo>
                  <a:pt x="242" y="506"/>
                  <a:pt x="246" y="505"/>
                  <a:pt x="250" y="507"/>
                </a:cubicBezTo>
                <a:cubicBezTo>
                  <a:pt x="253" y="509"/>
                  <a:pt x="254" y="514"/>
                  <a:pt x="252" y="517"/>
                </a:cubicBezTo>
                <a:close/>
                <a:moveTo>
                  <a:pt x="488" y="194"/>
                </a:moveTo>
                <a:cubicBezTo>
                  <a:pt x="486" y="198"/>
                  <a:pt x="481" y="199"/>
                  <a:pt x="478" y="197"/>
                </a:cubicBezTo>
                <a:cubicBezTo>
                  <a:pt x="475" y="194"/>
                  <a:pt x="474" y="190"/>
                  <a:pt x="476" y="186"/>
                </a:cubicBezTo>
                <a:cubicBezTo>
                  <a:pt x="478" y="183"/>
                  <a:pt x="483" y="182"/>
                  <a:pt x="486" y="184"/>
                </a:cubicBezTo>
                <a:cubicBezTo>
                  <a:pt x="489" y="187"/>
                  <a:pt x="490" y="191"/>
                  <a:pt x="488" y="194"/>
                </a:cubicBezTo>
                <a:close/>
                <a:moveTo>
                  <a:pt x="468" y="411"/>
                </a:moveTo>
                <a:cubicBezTo>
                  <a:pt x="465" y="409"/>
                  <a:pt x="464" y="404"/>
                  <a:pt x="466" y="401"/>
                </a:cubicBezTo>
                <a:cubicBezTo>
                  <a:pt x="468" y="398"/>
                  <a:pt x="473" y="396"/>
                  <a:pt x="476" y="399"/>
                </a:cubicBezTo>
                <a:cubicBezTo>
                  <a:pt x="480" y="401"/>
                  <a:pt x="481" y="405"/>
                  <a:pt x="479" y="409"/>
                </a:cubicBezTo>
                <a:cubicBezTo>
                  <a:pt x="476" y="412"/>
                  <a:pt x="472" y="413"/>
                  <a:pt x="468" y="411"/>
                </a:cubicBezTo>
                <a:close/>
                <a:moveTo>
                  <a:pt x="159" y="103"/>
                </a:moveTo>
                <a:cubicBezTo>
                  <a:pt x="162" y="105"/>
                  <a:pt x="163" y="109"/>
                  <a:pt x="161" y="113"/>
                </a:cubicBezTo>
                <a:cubicBezTo>
                  <a:pt x="159" y="116"/>
                  <a:pt x="155" y="117"/>
                  <a:pt x="151" y="115"/>
                </a:cubicBezTo>
                <a:cubicBezTo>
                  <a:pt x="148" y="113"/>
                  <a:pt x="147" y="108"/>
                  <a:pt x="149" y="105"/>
                </a:cubicBezTo>
                <a:cubicBezTo>
                  <a:pt x="151" y="102"/>
                  <a:pt x="156" y="101"/>
                  <a:pt x="159" y="103"/>
                </a:cubicBezTo>
                <a:close/>
                <a:moveTo>
                  <a:pt x="464" y="431"/>
                </a:moveTo>
                <a:cubicBezTo>
                  <a:pt x="462" y="435"/>
                  <a:pt x="458" y="436"/>
                  <a:pt x="454" y="434"/>
                </a:cubicBezTo>
                <a:cubicBezTo>
                  <a:pt x="451" y="431"/>
                  <a:pt x="450" y="427"/>
                  <a:pt x="452" y="424"/>
                </a:cubicBezTo>
                <a:cubicBezTo>
                  <a:pt x="454" y="420"/>
                  <a:pt x="458" y="419"/>
                  <a:pt x="462" y="421"/>
                </a:cubicBezTo>
                <a:cubicBezTo>
                  <a:pt x="465" y="423"/>
                  <a:pt x="466" y="428"/>
                  <a:pt x="464" y="431"/>
                </a:cubicBezTo>
                <a:close/>
                <a:moveTo>
                  <a:pt x="501" y="297"/>
                </a:moveTo>
                <a:cubicBezTo>
                  <a:pt x="503" y="293"/>
                  <a:pt x="507" y="292"/>
                  <a:pt x="511" y="295"/>
                </a:cubicBezTo>
                <a:cubicBezTo>
                  <a:pt x="514" y="297"/>
                  <a:pt x="515" y="301"/>
                  <a:pt x="513" y="305"/>
                </a:cubicBezTo>
                <a:cubicBezTo>
                  <a:pt x="510" y="308"/>
                  <a:pt x="506" y="309"/>
                  <a:pt x="503" y="307"/>
                </a:cubicBezTo>
                <a:cubicBezTo>
                  <a:pt x="499" y="305"/>
                  <a:pt x="498" y="300"/>
                  <a:pt x="501" y="297"/>
                </a:cubicBezTo>
                <a:close/>
                <a:moveTo>
                  <a:pt x="483" y="388"/>
                </a:moveTo>
                <a:cubicBezTo>
                  <a:pt x="479" y="386"/>
                  <a:pt x="478" y="382"/>
                  <a:pt x="481" y="378"/>
                </a:cubicBezTo>
                <a:cubicBezTo>
                  <a:pt x="483" y="375"/>
                  <a:pt x="487" y="374"/>
                  <a:pt x="491" y="376"/>
                </a:cubicBezTo>
                <a:cubicBezTo>
                  <a:pt x="494" y="378"/>
                  <a:pt x="495" y="383"/>
                  <a:pt x="493" y="386"/>
                </a:cubicBezTo>
                <a:cubicBezTo>
                  <a:pt x="490" y="390"/>
                  <a:pt x="486" y="390"/>
                  <a:pt x="483" y="388"/>
                </a:cubicBezTo>
                <a:close/>
                <a:moveTo>
                  <a:pt x="82" y="410"/>
                </a:moveTo>
                <a:cubicBezTo>
                  <a:pt x="84" y="406"/>
                  <a:pt x="89" y="405"/>
                  <a:pt x="92" y="407"/>
                </a:cubicBezTo>
                <a:cubicBezTo>
                  <a:pt x="95" y="409"/>
                  <a:pt x="96" y="414"/>
                  <a:pt x="94" y="417"/>
                </a:cubicBezTo>
                <a:cubicBezTo>
                  <a:pt x="92" y="421"/>
                  <a:pt x="88" y="422"/>
                  <a:pt x="84" y="419"/>
                </a:cubicBezTo>
                <a:cubicBezTo>
                  <a:pt x="81" y="417"/>
                  <a:pt x="80" y="413"/>
                  <a:pt x="82" y="410"/>
                </a:cubicBezTo>
                <a:close/>
                <a:moveTo>
                  <a:pt x="247" y="64"/>
                </a:moveTo>
                <a:cubicBezTo>
                  <a:pt x="250" y="66"/>
                  <a:pt x="251" y="71"/>
                  <a:pt x="249" y="74"/>
                </a:cubicBezTo>
                <a:cubicBezTo>
                  <a:pt x="247" y="77"/>
                  <a:pt x="243" y="78"/>
                  <a:pt x="239" y="76"/>
                </a:cubicBezTo>
                <a:cubicBezTo>
                  <a:pt x="236" y="74"/>
                  <a:pt x="235" y="70"/>
                  <a:pt x="237" y="66"/>
                </a:cubicBezTo>
                <a:cubicBezTo>
                  <a:pt x="239" y="63"/>
                  <a:pt x="244" y="62"/>
                  <a:pt x="247" y="64"/>
                </a:cubicBezTo>
                <a:close/>
                <a:moveTo>
                  <a:pt x="455" y="133"/>
                </a:moveTo>
                <a:cubicBezTo>
                  <a:pt x="459" y="135"/>
                  <a:pt x="460" y="140"/>
                  <a:pt x="457" y="143"/>
                </a:cubicBezTo>
                <a:cubicBezTo>
                  <a:pt x="455" y="147"/>
                  <a:pt x="451" y="147"/>
                  <a:pt x="448" y="145"/>
                </a:cubicBezTo>
                <a:cubicBezTo>
                  <a:pt x="444" y="143"/>
                  <a:pt x="443" y="139"/>
                  <a:pt x="445" y="135"/>
                </a:cubicBezTo>
                <a:cubicBezTo>
                  <a:pt x="448" y="132"/>
                  <a:pt x="452" y="131"/>
                  <a:pt x="455" y="133"/>
                </a:cubicBezTo>
                <a:close/>
                <a:moveTo>
                  <a:pt x="210" y="72"/>
                </a:moveTo>
                <a:cubicBezTo>
                  <a:pt x="213" y="75"/>
                  <a:pt x="214" y="79"/>
                  <a:pt x="212" y="82"/>
                </a:cubicBezTo>
                <a:cubicBezTo>
                  <a:pt x="210" y="86"/>
                  <a:pt x="205" y="86"/>
                  <a:pt x="202" y="84"/>
                </a:cubicBezTo>
                <a:cubicBezTo>
                  <a:pt x="199" y="82"/>
                  <a:pt x="198" y="78"/>
                  <a:pt x="200" y="74"/>
                </a:cubicBezTo>
                <a:cubicBezTo>
                  <a:pt x="202" y="71"/>
                  <a:pt x="207" y="70"/>
                  <a:pt x="210" y="72"/>
                </a:cubicBezTo>
                <a:close/>
                <a:moveTo>
                  <a:pt x="59" y="261"/>
                </a:moveTo>
                <a:cubicBezTo>
                  <a:pt x="62" y="263"/>
                  <a:pt x="63" y="267"/>
                  <a:pt x="61" y="270"/>
                </a:cubicBezTo>
                <a:cubicBezTo>
                  <a:pt x="59" y="274"/>
                  <a:pt x="54" y="275"/>
                  <a:pt x="51" y="272"/>
                </a:cubicBezTo>
                <a:cubicBezTo>
                  <a:pt x="48" y="270"/>
                  <a:pt x="47" y="266"/>
                  <a:pt x="49" y="263"/>
                </a:cubicBezTo>
                <a:cubicBezTo>
                  <a:pt x="51" y="259"/>
                  <a:pt x="56" y="258"/>
                  <a:pt x="59" y="261"/>
                </a:cubicBezTo>
                <a:close/>
                <a:moveTo>
                  <a:pt x="497" y="366"/>
                </a:moveTo>
                <a:cubicBezTo>
                  <a:pt x="494" y="364"/>
                  <a:pt x="493" y="359"/>
                  <a:pt x="495" y="356"/>
                </a:cubicBezTo>
                <a:cubicBezTo>
                  <a:pt x="497" y="353"/>
                  <a:pt x="502" y="352"/>
                  <a:pt x="505" y="354"/>
                </a:cubicBezTo>
                <a:cubicBezTo>
                  <a:pt x="508" y="356"/>
                  <a:pt x="509" y="361"/>
                  <a:pt x="507" y="364"/>
                </a:cubicBezTo>
                <a:cubicBezTo>
                  <a:pt x="504" y="367"/>
                  <a:pt x="500" y="368"/>
                  <a:pt x="497" y="366"/>
                </a:cubicBezTo>
                <a:close/>
                <a:moveTo>
                  <a:pt x="160" y="499"/>
                </a:moveTo>
                <a:cubicBezTo>
                  <a:pt x="157" y="497"/>
                  <a:pt x="156" y="493"/>
                  <a:pt x="158" y="489"/>
                </a:cubicBezTo>
                <a:cubicBezTo>
                  <a:pt x="160" y="486"/>
                  <a:pt x="164" y="485"/>
                  <a:pt x="168" y="487"/>
                </a:cubicBezTo>
                <a:cubicBezTo>
                  <a:pt x="171" y="489"/>
                  <a:pt x="172" y="494"/>
                  <a:pt x="170" y="497"/>
                </a:cubicBezTo>
                <a:cubicBezTo>
                  <a:pt x="168" y="500"/>
                  <a:pt x="164" y="501"/>
                  <a:pt x="160" y="499"/>
                </a:cubicBezTo>
                <a:close/>
                <a:moveTo>
                  <a:pt x="283" y="56"/>
                </a:moveTo>
                <a:cubicBezTo>
                  <a:pt x="286" y="58"/>
                  <a:pt x="287" y="63"/>
                  <a:pt x="285" y="66"/>
                </a:cubicBezTo>
                <a:cubicBezTo>
                  <a:pt x="283" y="69"/>
                  <a:pt x="279" y="70"/>
                  <a:pt x="276" y="68"/>
                </a:cubicBezTo>
                <a:cubicBezTo>
                  <a:pt x="272" y="66"/>
                  <a:pt x="272" y="61"/>
                  <a:pt x="274" y="58"/>
                </a:cubicBezTo>
                <a:cubicBezTo>
                  <a:pt x="276" y="55"/>
                  <a:pt x="280" y="54"/>
                  <a:pt x="283" y="56"/>
                </a:cubicBezTo>
                <a:close/>
                <a:moveTo>
                  <a:pt x="343" y="62"/>
                </a:moveTo>
                <a:cubicBezTo>
                  <a:pt x="346" y="64"/>
                  <a:pt x="347" y="69"/>
                  <a:pt x="345" y="72"/>
                </a:cubicBezTo>
                <a:cubicBezTo>
                  <a:pt x="343" y="75"/>
                  <a:pt x="338" y="76"/>
                  <a:pt x="335" y="74"/>
                </a:cubicBezTo>
                <a:cubicBezTo>
                  <a:pt x="332" y="72"/>
                  <a:pt x="331" y="67"/>
                  <a:pt x="333" y="64"/>
                </a:cubicBezTo>
                <a:cubicBezTo>
                  <a:pt x="335" y="61"/>
                  <a:pt x="340" y="60"/>
                  <a:pt x="343" y="62"/>
                </a:cubicBezTo>
                <a:close/>
                <a:moveTo>
                  <a:pt x="415" y="457"/>
                </a:moveTo>
                <a:cubicBezTo>
                  <a:pt x="415" y="458"/>
                  <a:pt x="415" y="459"/>
                  <a:pt x="414" y="459"/>
                </a:cubicBezTo>
                <a:cubicBezTo>
                  <a:pt x="410" y="460"/>
                  <a:pt x="405" y="462"/>
                  <a:pt x="400" y="463"/>
                </a:cubicBezTo>
                <a:cubicBezTo>
                  <a:pt x="398" y="460"/>
                  <a:pt x="398" y="456"/>
                  <a:pt x="400" y="454"/>
                </a:cubicBezTo>
                <a:cubicBezTo>
                  <a:pt x="402" y="451"/>
                  <a:pt x="405" y="449"/>
                  <a:pt x="409" y="450"/>
                </a:cubicBezTo>
                <a:cubicBezTo>
                  <a:pt x="412" y="451"/>
                  <a:pt x="415" y="454"/>
                  <a:pt x="415" y="457"/>
                </a:cubicBezTo>
                <a:close/>
                <a:moveTo>
                  <a:pt x="138" y="485"/>
                </a:moveTo>
                <a:cubicBezTo>
                  <a:pt x="134" y="483"/>
                  <a:pt x="133" y="478"/>
                  <a:pt x="136" y="475"/>
                </a:cubicBezTo>
                <a:cubicBezTo>
                  <a:pt x="138" y="472"/>
                  <a:pt x="142" y="471"/>
                  <a:pt x="145" y="473"/>
                </a:cubicBezTo>
                <a:cubicBezTo>
                  <a:pt x="148" y="475"/>
                  <a:pt x="149" y="479"/>
                  <a:pt x="147" y="483"/>
                </a:cubicBezTo>
                <a:cubicBezTo>
                  <a:pt x="145" y="486"/>
                  <a:pt x="141" y="487"/>
                  <a:pt x="138" y="485"/>
                </a:cubicBezTo>
                <a:close/>
                <a:moveTo>
                  <a:pt x="79" y="179"/>
                </a:moveTo>
                <a:cubicBezTo>
                  <a:pt x="82" y="181"/>
                  <a:pt x="83" y="185"/>
                  <a:pt x="81" y="189"/>
                </a:cubicBezTo>
                <a:cubicBezTo>
                  <a:pt x="79" y="192"/>
                  <a:pt x="75" y="193"/>
                  <a:pt x="72" y="191"/>
                </a:cubicBezTo>
                <a:cubicBezTo>
                  <a:pt x="69" y="188"/>
                  <a:pt x="68" y="184"/>
                  <a:pt x="70" y="181"/>
                </a:cubicBezTo>
                <a:cubicBezTo>
                  <a:pt x="72" y="178"/>
                  <a:pt x="76" y="177"/>
                  <a:pt x="79" y="179"/>
                </a:cubicBezTo>
                <a:close/>
                <a:moveTo>
                  <a:pt x="94" y="157"/>
                </a:moveTo>
                <a:cubicBezTo>
                  <a:pt x="97" y="159"/>
                  <a:pt x="98" y="163"/>
                  <a:pt x="96" y="166"/>
                </a:cubicBezTo>
                <a:cubicBezTo>
                  <a:pt x="94" y="169"/>
                  <a:pt x="90" y="170"/>
                  <a:pt x="86" y="168"/>
                </a:cubicBezTo>
                <a:cubicBezTo>
                  <a:pt x="83" y="166"/>
                  <a:pt x="82" y="162"/>
                  <a:pt x="84" y="159"/>
                </a:cubicBezTo>
                <a:cubicBezTo>
                  <a:pt x="86" y="155"/>
                  <a:pt x="90" y="155"/>
                  <a:pt x="94" y="157"/>
                </a:cubicBezTo>
                <a:close/>
                <a:moveTo>
                  <a:pt x="183" y="513"/>
                </a:moveTo>
                <a:cubicBezTo>
                  <a:pt x="179" y="511"/>
                  <a:pt x="178" y="507"/>
                  <a:pt x="180" y="504"/>
                </a:cubicBezTo>
                <a:cubicBezTo>
                  <a:pt x="183" y="501"/>
                  <a:pt x="187" y="500"/>
                  <a:pt x="190" y="502"/>
                </a:cubicBezTo>
                <a:cubicBezTo>
                  <a:pt x="193" y="504"/>
                  <a:pt x="194" y="508"/>
                  <a:pt x="192" y="511"/>
                </a:cubicBezTo>
                <a:cubicBezTo>
                  <a:pt x="190" y="514"/>
                  <a:pt x="186" y="515"/>
                  <a:pt x="183" y="513"/>
                </a:cubicBezTo>
                <a:close/>
                <a:moveTo>
                  <a:pt x="52" y="359"/>
                </a:moveTo>
                <a:cubicBezTo>
                  <a:pt x="54" y="356"/>
                  <a:pt x="58" y="355"/>
                  <a:pt x="61" y="357"/>
                </a:cubicBezTo>
                <a:cubicBezTo>
                  <a:pt x="64" y="359"/>
                  <a:pt x="65" y="363"/>
                  <a:pt x="63" y="366"/>
                </a:cubicBezTo>
                <a:cubicBezTo>
                  <a:pt x="61" y="369"/>
                  <a:pt x="57" y="370"/>
                  <a:pt x="54" y="368"/>
                </a:cubicBezTo>
                <a:cubicBezTo>
                  <a:pt x="51" y="366"/>
                  <a:pt x="50" y="362"/>
                  <a:pt x="52" y="359"/>
                </a:cubicBezTo>
                <a:close/>
                <a:moveTo>
                  <a:pt x="44" y="322"/>
                </a:moveTo>
                <a:cubicBezTo>
                  <a:pt x="46" y="319"/>
                  <a:pt x="50" y="318"/>
                  <a:pt x="53" y="320"/>
                </a:cubicBezTo>
                <a:cubicBezTo>
                  <a:pt x="56" y="322"/>
                  <a:pt x="57" y="326"/>
                  <a:pt x="55" y="329"/>
                </a:cubicBezTo>
                <a:cubicBezTo>
                  <a:pt x="53" y="333"/>
                  <a:pt x="49" y="333"/>
                  <a:pt x="46" y="331"/>
                </a:cubicBezTo>
                <a:cubicBezTo>
                  <a:pt x="42" y="329"/>
                  <a:pt x="41" y="325"/>
                  <a:pt x="44" y="322"/>
                </a:cubicBezTo>
                <a:close/>
                <a:moveTo>
                  <a:pt x="478" y="148"/>
                </a:moveTo>
                <a:cubicBezTo>
                  <a:pt x="481" y="150"/>
                  <a:pt x="482" y="154"/>
                  <a:pt x="480" y="157"/>
                </a:cubicBezTo>
                <a:cubicBezTo>
                  <a:pt x="478" y="160"/>
                  <a:pt x="474" y="161"/>
                  <a:pt x="470" y="159"/>
                </a:cubicBezTo>
                <a:cubicBezTo>
                  <a:pt x="467" y="157"/>
                  <a:pt x="466" y="153"/>
                  <a:pt x="468" y="150"/>
                </a:cubicBezTo>
                <a:cubicBezTo>
                  <a:pt x="470" y="147"/>
                  <a:pt x="475" y="146"/>
                  <a:pt x="478" y="148"/>
                </a:cubicBezTo>
                <a:close/>
                <a:moveTo>
                  <a:pt x="115" y="470"/>
                </a:moveTo>
                <a:cubicBezTo>
                  <a:pt x="112" y="468"/>
                  <a:pt x="111" y="464"/>
                  <a:pt x="113" y="461"/>
                </a:cubicBezTo>
                <a:cubicBezTo>
                  <a:pt x="115" y="458"/>
                  <a:pt x="119" y="457"/>
                  <a:pt x="122" y="459"/>
                </a:cubicBezTo>
                <a:cubicBezTo>
                  <a:pt x="125" y="461"/>
                  <a:pt x="126" y="465"/>
                  <a:pt x="124" y="468"/>
                </a:cubicBezTo>
                <a:cubicBezTo>
                  <a:pt x="122" y="471"/>
                  <a:pt x="118" y="472"/>
                  <a:pt x="115" y="470"/>
                </a:cubicBezTo>
                <a:close/>
                <a:moveTo>
                  <a:pt x="173" y="81"/>
                </a:moveTo>
                <a:cubicBezTo>
                  <a:pt x="176" y="83"/>
                  <a:pt x="177" y="87"/>
                  <a:pt x="175" y="90"/>
                </a:cubicBezTo>
                <a:cubicBezTo>
                  <a:pt x="173" y="93"/>
                  <a:pt x="169" y="94"/>
                  <a:pt x="166" y="92"/>
                </a:cubicBezTo>
                <a:cubicBezTo>
                  <a:pt x="163" y="90"/>
                  <a:pt x="162" y="86"/>
                  <a:pt x="163" y="83"/>
                </a:cubicBezTo>
                <a:cubicBezTo>
                  <a:pt x="165" y="80"/>
                  <a:pt x="170" y="79"/>
                  <a:pt x="173" y="81"/>
                </a:cubicBezTo>
                <a:close/>
                <a:moveTo>
                  <a:pt x="108" y="134"/>
                </a:moveTo>
                <a:cubicBezTo>
                  <a:pt x="111" y="136"/>
                  <a:pt x="112" y="140"/>
                  <a:pt x="110" y="143"/>
                </a:cubicBezTo>
                <a:cubicBezTo>
                  <a:pt x="108" y="146"/>
                  <a:pt x="104" y="147"/>
                  <a:pt x="101" y="145"/>
                </a:cubicBezTo>
                <a:cubicBezTo>
                  <a:pt x="98" y="143"/>
                  <a:pt x="97" y="139"/>
                  <a:pt x="99" y="136"/>
                </a:cubicBezTo>
                <a:cubicBezTo>
                  <a:pt x="101" y="133"/>
                  <a:pt x="105" y="132"/>
                  <a:pt x="108" y="134"/>
                </a:cubicBezTo>
                <a:close/>
                <a:moveTo>
                  <a:pt x="516" y="235"/>
                </a:moveTo>
                <a:cubicBezTo>
                  <a:pt x="519" y="237"/>
                  <a:pt x="520" y="242"/>
                  <a:pt x="518" y="245"/>
                </a:cubicBezTo>
                <a:cubicBezTo>
                  <a:pt x="516" y="248"/>
                  <a:pt x="512" y="249"/>
                  <a:pt x="509" y="247"/>
                </a:cubicBezTo>
                <a:cubicBezTo>
                  <a:pt x="506" y="245"/>
                  <a:pt x="505" y="241"/>
                  <a:pt x="507" y="238"/>
                </a:cubicBezTo>
                <a:cubicBezTo>
                  <a:pt x="509" y="235"/>
                  <a:pt x="513" y="234"/>
                  <a:pt x="516" y="235"/>
                </a:cubicBezTo>
                <a:close/>
                <a:moveTo>
                  <a:pt x="275" y="527"/>
                </a:moveTo>
                <a:cubicBezTo>
                  <a:pt x="275" y="530"/>
                  <a:pt x="274" y="531"/>
                  <a:pt x="272" y="532"/>
                </a:cubicBezTo>
                <a:cubicBezTo>
                  <a:pt x="271" y="532"/>
                  <a:pt x="271" y="533"/>
                  <a:pt x="270" y="533"/>
                </a:cubicBezTo>
                <a:cubicBezTo>
                  <a:pt x="267" y="534"/>
                  <a:pt x="265" y="534"/>
                  <a:pt x="263" y="532"/>
                </a:cubicBezTo>
                <a:cubicBezTo>
                  <a:pt x="261" y="530"/>
                  <a:pt x="261" y="526"/>
                  <a:pt x="262" y="524"/>
                </a:cubicBezTo>
                <a:cubicBezTo>
                  <a:pt x="264" y="521"/>
                  <a:pt x="267" y="520"/>
                  <a:pt x="270" y="521"/>
                </a:cubicBezTo>
                <a:cubicBezTo>
                  <a:pt x="273" y="522"/>
                  <a:pt x="275" y="524"/>
                  <a:pt x="275" y="527"/>
                </a:cubicBezTo>
                <a:close/>
                <a:moveTo>
                  <a:pt x="67" y="211"/>
                </a:moveTo>
                <a:cubicBezTo>
                  <a:pt x="65" y="214"/>
                  <a:pt x="61" y="215"/>
                  <a:pt x="58" y="213"/>
                </a:cubicBezTo>
                <a:cubicBezTo>
                  <a:pt x="55" y="211"/>
                  <a:pt x="54" y="207"/>
                  <a:pt x="56" y="204"/>
                </a:cubicBezTo>
                <a:cubicBezTo>
                  <a:pt x="58" y="201"/>
                  <a:pt x="62" y="200"/>
                  <a:pt x="65" y="202"/>
                </a:cubicBezTo>
                <a:cubicBezTo>
                  <a:pt x="68" y="204"/>
                  <a:pt x="69" y="208"/>
                  <a:pt x="67" y="211"/>
                </a:cubicBezTo>
                <a:close/>
                <a:moveTo>
                  <a:pt x="510" y="334"/>
                </a:moveTo>
                <a:cubicBezTo>
                  <a:pt x="511" y="331"/>
                  <a:pt x="516" y="330"/>
                  <a:pt x="519" y="332"/>
                </a:cubicBezTo>
                <a:cubicBezTo>
                  <a:pt x="522" y="334"/>
                  <a:pt x="523" y="338"/>
                  <a:pt x="521" y="341"/>
                </a:cubicBezTo>
                <a:cubicBezTo>
                  <a:pt x="519" y="344"/>
                  <a:pt x="515" y="345"/>
                  <a:pt x="512" y="343"/>
                </a:cubicBezTo>
                <a:cubicBezTo>
                  <a:pt x="509" y="341"/>
                  <a:pt x="508" y="337"/>
                  <a:pt x="510" y="334"/>
                </a:cubicBezTo>
                <a:close/>
                <a:moveTo>
                  <a:pt x="510" y="208"/>
                </a:moveTo>
                <a:cubicBezTo>
                  <a:pt x="508" y="211"/>
                  <a:pt x="504" y="212"/>
                  <a:pt x="501" y="210"/>
                </a:cubicBezTo>
                <a:cubicBezTo>
                  <a:pt x="498" y="208"/>
                  <a:pt x="497" y="204"/>
                  <a:pt x="499" y="201"/>
                </a:cubicBezTo>
                <a:cubicBezTo>
                  <a:pt x="501" y="198"/>
                  <a:pt x="505" y="197"/>
                  <a:pt x="508" y="199"/>
                </a:cubicBezTo>
                <a:cubicBezTo>
                  <a:pt x="511" y="201"/>
                  <a:pt x="512" y="205"/>
                  <a:pt x="510" y="208"/>
                </a:cubicBezTo>
                <a:close/>
                <a:moveTo>
                  <a:pt x="62" y="405"/>
                </a:moveTo>
                <a:cubicBezTo>
                  <a:pt x="59" y="403"/>
                  <a:pt x="58" y="399"/>
                  <a:pt x="60" y="396"/>
                </a:cubicBezTo>
                <a:cubicBezTo>
                  <a:pt x="62" y="393"/>
                  <a:pt x="66" y="392"/>
                  <a:pt x="69" y="394"/>
                </a:cubicBezTo>
                <a:cubicBezTo>
                  <a:pt x="72" y="395"/>
                  <a:pt x="73" y="399"/>
                  <a:pt x="71" y="403"/>
                </a:cubicBezTo>
                <a:cubicBezTo>
                  <a:pt x="69" y="406"/>
                  <a:pt x="65" y="406"/>
                  <a:pt x="62" y="405"/>
                </a:cubicBezTo>
                <a:close/>
                <a:moveTo>
                  <a:pt x="311" y="50"/>
                </a:moveTo>
                <a:cubicBezTo>
                  <a:pt x="313" y="47"/>
                  <a:pt x="317" y="46"/>
                  <a:pt x="320" y="48"/>
                </a:cubicBezTo>
                <a:cubicBezTo>
                  <a:pt x="323" y="50"/>
                  <a:pt x="324" y="54"/>
                  <a:pt x="322" y="57"/>
                </a:cubicBezTo>
                <a:cubicBezTo>
                  <a:pt x="320" y="60"/>
                  <a:pt x="316" y="61"/>
                  <a:pt x="313" y="59"/>
                </a:cubicBezTo>
                <a:cubicBezTo>
                  <a:pt x="310" y="57"/>
                  <a:pt x="309" y="53"/>
                  <a:pt x="311" y="50"/>
                </a:cubicBezTo>
                <a:close/>
                <a:moveTo>
                  <a:pt x="518" y="284"/>
                </a:moveTo>
                <a:cubicBezTo>
                  <a:pt x="515" y="282"/>
                  <a:pt x="514" y="278"/>
                  <a:pt x="516" y="275"/>
                </a:cubicBezTo>
                <a:cubicBezTo>
                  <a:pt x="517" y="272"/>
                  <a:pt x="521" y="271"/>
                  <a:pt x="524" y="273"/>
                </a:cubicBezTo>
                <a:cubicBezTo>
                  <a:pt x="527" y="275"/>
                  <a:pt x="528" y="278"/>
                  <a:pt x="526" y="282"/>
                </a:cubicBezTo>
                <a:cubicBezTo>
                  <a:pt x="524" y="285"/>
                  <a:pt x="521" y="285"/>
                  <a:pt x="518" y="284"/>
                </a:cubicBezTo>
                <a:close/>
                <a:moveTo>
                  <a:pt x="214" y="525"/>
                </a:moveTo>
                <a:cubicBezTo>
                  <a:pt x="212" y="528"/>
                  <a:pt x="208" y="529"/>
                  <a:pt x="205" y="527"/>
                </a:cubicBezTo>
                <a:cubicBezTo>
                  <a:pt x="202" y="525"/>
                  <a:pt x="201" y="521"/>
                  <a:pt x="203" y="518"/>
                </a:cubicBezTo>
                <a:cubicBezTo>
                  <a:pt x="205" y="515"/>
                  <a:pt x="209" y="514"/>
                  <a:pt x="212" y="516"/>
                </a:cubicBezTo>
                <a:cubicBezTo>
                  <a:pt x="215" y="518"/>
                  <a:pt x="216" y="522"/>
                  <a:pt x="214" y="525"/>
                </a:cubicBezTo>
                <a:close/>
                <a:moveTo>
                  <a:pt x="93" y="456"/>
                </a:moveTo>
                <a:cubicBezTo>
                  <a:pt x="90" y="454"/>
                  <a:pt x="89" y="450"/>
                  <a:pt x="91" y="447"/>
                </a:cubicBezTo>
                <a:cubicBezTo>
                  <a:pt x="93" y="444"/>
                  <a:pt x="97" y="443"/>
                  <a:pt x="100" y="445"/>
                </a:cubicBezTo>
                <a:cubicBezTo>
                  <a:pt x="103" y="447"/>
                  <a:pt x="104" y="451"/>
                  <a:pt x="102" y="454"/>
                </a:cubicBezTo>
                <a:cubicBezTo>
                  <a:pt x="100" y="457"/>
                  <a:pt x="96" y="458"/>
                  <a:pt x="93" y="456"/>
                </a:cubicBezTo>
                <a:close/>
                <a:moveTo>
                  <a:pt x="38" y="294"/>
                </a:moveTo>
                <a:cubicBezTo>
                  <a:pt x="35" y="292"/>
                  <a:pt x="34" y="288"/>
                  <a:pt x="36" y="285"/>
                </a:cubicBezTo>
                <a:cubicBezTo>
                  <a:pt x="38" y="282"/>
                  <a:pt x="41" y="281"/>
                  <a:pt x="44" y="283"/>
                </a:cubicBezTo>
                <a:cubicBezTo>
                  <a:pt x="47" y="285"/>
                  <a:pt x="48" y="289"/>
                  <a:pt x="46" y="292"/>
                </a:cubicBezTo>
                <a:cubicBezTo>
                  <a:pt x="44" y="295"/>
                  <a:pt x="41" y="296"/>
                  <a:pt x="38" y="294"/>
                </a:cubicBezTo>
                <a:close/>
                <a:moveTo>
                  <a:pt x="113" y="114"/>
                </a:moveTo>
                <a:cubicBezTo>
                  <a:pt x="115" y="111"/>
                  <a:pt x="119" y="110"/>
                  <a:pt x="122" y="112"/>
                </a:cubicBezTo>
                <a:cubicBezTo>
                  <a:pt x="125" y="114"/>
                  <a:pt x="126" y="118"/>
                  <a:pt x="124" y="121"/>
                </a:cubicBezTo>
                <a:cubicBezTo>
                  <a:pt x="122" y="124"/>
                  <a:pt x="118" y="125"/>
                  <a:pt x="115" y="123"/>
                </a:cubicBezTo>
                <a:cubicBezTo>
                  <a:pt x="112" y="121"/>
                  <a:pt x="111" y="117"/>
                  <a:pt x="113" y="114"/>
                </a:cubicBezTo>
                <a:close/>
                <a:moveTo>
                  <a:pt x="52" y="233"/>
                </a:moveTo>
                <a:cubicBezTo>
                  <a:pt x="51" y="236"/>
                  <a:pt x="47" y="237"/>
                  <a:pt x="44" y="235"/>
                </a:cubicBezTo>
                <a:cubicBezTo>
                  <a:pt x="41" y="233"/>
                  <a:pt x="40" y="229"/>
                  <a:pt x="42" y="226"/>
                </a:cubicBezTo>
                <a:cubicBezTo>
                  <a:pt x="44" y="224"/>
                  <a:pt x="48" y="223"/>
                  <a:pt x="50" y="225"/>
                </a:cubicBezTo>
                <a:cubicBezTo>
                  <a:pt x="53" y="226"/>
                  <a:pt x="54" y="230"/>
                  <a:pt x="52" y="233"/>
                </a:cubicBezTo>
                <a:close/>
                <a:moveTo>
                  <a:pt x="451" y="450"/>
                </a:moveTo>
                <a:cubicBezTo>
                  <a:pt x="451" y="451"/>
                  <a:pt x="450" y="452"/>
                  <a:pt x="449" y="452"/>
                </a:cubicBezTo>
                <a:cubicBezTo>
                  <a:pt x="446" y="452"/>
                  <a:pt x="443" y="453"/>
                  <a:pt x="440" y="454"/>
                </a:cubicBezTo>
                <a:cubicBezTo>
                  <a:pt x="438" y="454"/>
                  <a:pt x="438" y="453"/>
                  <a:pt x="437" y="452"/>
                </a:cubicBezTo>
                <a:cubicBezTo>
                  <a:pt x="436" y="449"/>
                  <a:pt x="437" y="446"/>
                  <a:pt x="439" y="444"/>
                </a:cubicBezTo>
                <a:cubicBezTo>
                  <a:pt x="442" y="442"/>
                  <a:pt x="445" y="442"/>
                  <a:pt x="448" y="444"/>
                </a:cubicBezTo>
                <a:cubicBezTo>
                  <a:pt x="450" y="445"/>
                  <a:pt x="451" y="447"/>
                  <a:pt x="451" y="450"/>
                </a:cubicBezTo>
                <a:close/>
                <a:moveTo>
                  <a:pt x="215" y="53"/>
                </a:moveTo>
                <a:cubicBezTo>
                  <a:pt x="217" y="50"/>
                  <a:pt x="221" y="49"/>
                  <a:pt x="224" y="51"/>
                </a:cubicBezTo>
                <a:cubicBezTo>
                  <a:pt x="227" y="52"/>
                  <a:pt x="227" y="56"/>
                  <a:pt x="226" y="59"/>
                </a:cubicBezTo>
                <a:cubicBezTo>
                  <a:pt x="224" y="62"/>
                  <a:pt x="220" y="63"/>
                  <a:pt x="217" y="61"/>
                </a:cubicBezTo>
                <a:cubicBezTo>
                  <a:pt x="214" y="59"/>
                  <a:pt x="214" y="55"/>
                  <a:pt x="215" y="53"/>
                </a:cubicBezTo>
                <a:close/>
                <a:moveTo>
                  <a:pt x="416" y="85"/>
                </a:moveTo>
                <a:cubicBezTo>
                  <a:pt x="418" y="82"/>
                  <a:pt x="421" y="81"/>
                  <a:pt x="424" y="83"/>
                </a:cubicBezTo>
                <a:cubicBezTo>
                  <a:pt x="427" y="85"/>
                  <a:pt x="428" y="89"/>
                  <a:pt x="426" y="91"/>
                </a:cubicBezTo>
                <a:cubicBezTo>
                  <a:pt x="424" y="94"/>
                  <a:pt x="421" y="95"/>
                  <a:pt x="418" y="93"/>
                </a:cubicBezTo>
                <a:cubicBezTo>
                  <a:pt x="415" y="92"/>
                  <a:pt x="414" y="88"/>
                  <a:pt x="416" y="85"/>
                </a:cubicBezTo>
                <a:close/>
                <a:moveTo>
                  <a:pt x="393" y="71"/>
                </a:moveTo>
                <a:cubicBezTo>
                  <a:pt x="395" y="68"/>
                  <a:pt x="399" y="67"/>
                  <a:pt x="402" y="69"/>
                </a:cubicBezTo>
                <a:cubicBezTo>
                  <a:pt x="404" y="71"/>
                  <a:pt x="405" y="75"/>
                  <a:pt x="403" y="77"/>
                </a:cubicBezTo>
                <a:cubicBezTo>
                  <a:pt x="402" y="80"/>
                  <a:pt x="398" y="81"/>
                  <a:pt x="395" y="79"/>
                </a:cubicBezTo>
                <a:cubicBezTo>
                  <a:pt x="392" y="77"/>
                  <a:pt x="391" y="73"/>
                  <a:pt x="393" y="71"/>
                </a:cubicBezTo>
                <a:close/>
                <a:moveTo>
                  <a:pt x="446" y="97"/>
                </a:moveTo>
                <a:cubicBezTo>
                  <a:pt x="449" y="99"/>
                  <a:pt x="450" y="103"/>
                  <a:pt x="448" y="106"/>
                </a:cubicBezTo>
                <a:cubicBezTo>
                  <a:pt x="446" y="108"/>
                  <a:pt x="443" y="109"/>
                  <a:pt x="440" y="107"/>
                </a:cubicBezTo>
                <a:cubicBezTo>
                  <a:pt x="437" y="105"/>
                  <a:pt x="436" y="102"/>
                  <a:pt x="438" y="99"/>
                </a:cubicBezTo>
                <a:cubicBezTo>
                  <a:pt x="440" y="96"/>
                  <a:pt x="444" y="96"/>
                  <a:pt x="446" y="97"/>
                </a:cubicBezTo>
                <a:close/>
                <a:moveTo>
                  <a:pt x="252" y="45"/>
                </a:moveTo>
                <a:cubicBezTo>
                  <a:pt x="254" y="42"/>
                  <a:pt x="258" y="41"/>
                  <a:pt x="261" y="43"/>
                </a:cubicBezTo>
                <a:cubicBezTo>
                  <a:pt x="263" y="45"/>
                  <a:pt x="264" y="48"/>
                  <a:pt x="262" y="51"/>
                </a:cubicBezTo>
                <a:cubicBezTo>
                  <a:pt x="260" y="54"/>
                  <a:pt x="257" y="55"/>
                  <a:pt x="254" y="53"/>
                </a:cubicBezTo>
                <a:cubicBezTo>
                  <a:pt x="251" y="51"/>
                  <a:pt x="250" y="47"/>
                  <a:pt x="252" y="45"/>
                </a:cubicBezTo>
                <a:close/>
                <a:moveTo>
                  <a:pt x="499" y="163"/>
                </a:moveTo>
                <a:cubicBezTo>
                  <a:pt x="502" y="164"/>
                  <a:pt x="503" y="168"/>
                  <a:pt x="501" y="171"/>
                </a:cubicBezTo>
                <a:cubicBezTo>
                  <a:pt x="500" y="174"/>
                  <a:pt x="496" y="175"/>
                  <a:pt x="493" y="173"/>
                </a:cubicBezTo>
                <a:cubicBezTo>
                  <a:pt x="490" y="171"/>
                  <a:pt x="489" y="167"/>
                  <a:pt x="491" y="165"/>
                </a:cubicBezTo>
                <a:cubicBezTo>
                  <a:pt x="493" y="162"/>
                  <a:pt x="497" y="161"/>
                  <a:pt x="499" y="163"/>
                </a:cubicBezTo>
                <a:close/>
                <a:moveTo>
                  <a:pt x="236" y="539"/>
                </a:moveTo>
                <a:cubicBezTo>
                  <a:pt x="235" y="542"/>
                  <a:pt x="231" y="543"/>
                  <a:pt x="228" y="541"/>
                </a:cubicBezTo>
                <a:cubicBezTo>
                  <a:pt x="225" y="539"/>
                  <a:pt x="225" y="536"/>
                  <a:pt x="226" y="533"/>
                </a:cubicBezTo>
                <a:cubicBezTo>
                  <a:pt x="228" y="530"/>
                  <a:pt x="232" y="529"/>
                  <a:pt x="235" y="531"/>
                </a:cubicBezTo>
                <a:cubicBezTo>
                  <a:pt x="237" y="533"/>
                  <a:pt x="238" y="536"/>
                  <a:pt x="236" y="539"/>
                </a:cubicBezTo>
                <a:close/>
                <a:moveTo>
                  <a:pt x="524" y="312"/>
                </a:moveTo>
                <a:cubicBezTo>
                  <a:pt x="526" y="309"/>
                  <a:pt x="530" y="308"/>
                  <a:pt x="533" y="310"/>
                </a:cubicBezTo>
                <a:cubicBezTo>
                  <a:pt x="535" y="312"/>
                  <a:pt x="536" y="316"/>
                  <a:pt x="534" y="318"/>
                </a:cubicBezTo>
                <a:cubicBezTo>
                  <a:pt x="532" y="321"/>
                  <a:pt x="529" y="322"/>
                  <a:pt x="526" y="320"/>
                </a:cubicBezTo>
                <a:cubicBezTo>
                  <a:pt x="523" y="318"/>
                  <a:pt x="523" y="315"/>
                  <a:pt x="524" y="312"/>
                </a:cubicBezTo>
                <a:close/>
                <a:moveTo>
                  <a:pt x="498" y="414"/>
                </a:moveTo>
                <a:cubicBezTo>
                  <a:pt x="500" y="416"/>
                  <a:pt x="501" y="419"/>
                  <a:pt x="499" y="422"/>
                </a:cubicBezTo>
                <a:cubicBezTo>
                  <a:pt x="498" y="425"/>
                  <a:pt x="494" y="426"/>
                  <a:pt x="491" y="424"/>
                </a:cubicBezTo>
                <a:cubicBezTo>
                  <a:pt x="489" y="422"/>
                  <a:pt x="488" y="418"/>
                  <a:pt x="490" y="416"/>
                </a:cubicBezTo>
                <a:cubicBezTo>
                  <a:pt x="491" y="413"/>
                  <a:pt x="495" y="412"/>
                  <a:pt x="498" y="414"/>
                </a:cubicBezTo>
                <a:close/>
                <a:moveTo>
                  <a:pt x="371" y="56"/>
                </a:moveTo>
                <a:cubicBezTo>
                  <a:pt x="372" y="54"/>
                  <a:pt x="376" y="53"/>
                  <a:pt x="379" y="55"/>
                </a:cubicBezTo>
                <a:cubicBezTo>
                  <a:pt x="381" y="56"/>
                  <a:pt x="382" y="60"/>
                  <a:pt x="381" y="63"/>
                </a:cubicBezTo>
                <a:cubicBezTo>
                  <a:pt x="379" y="65"/>
                  <a:pt x="375" y="66"/>
                  <a:pt x="373" y="64"/>
                </a:cubicBezTo>
                <a:cubicBezTo>
                  <a:pt x="370" y="63"/>
                  <a:pt x="369" y="59"/>
                  <a:pt x="371" y="56"/>
                </a:cubicBezTo>
                <a:close/>
                <a:moveTo>
                  <a:pt x="130" y="100"/>
                </a:moveTo>
                <a:cubicBezTo>
                  <a:pt x="127" y="98"/>
                  <a:pt x="126" y="94"/>
                  <a:pt x="128" y="92"/>
                </a:cubicBezTo>
                <a:cubicBezTo>
                  <a:pt x="130" y="89"/>
                  <a:pt x="133" y="88"/>
                  <a:pt x="136" y="90"/>
                </a:cubicBezTo>
                <a:cubicBezTo>
                  <a:pt x="139" y="92"/>
                  <a:pt x="139" y="95"/>
                  <a:pt x="138" y="98"/>
                </a:cubicBezTo>
                <a:cubicBezTo>
                  <a:pt x="136" y="101"/>
                  <a:pt x="132" y="101"/>
                  <a:pt x="130" y="100"/>
                </a:cubicBezTo>
                <a:close/>
                <a:moveTo>
                  <a:pt x="71" y="441"/>
                </a:moveTo>
                <a:cubicBezTo>
                  <a:pt x="68" y="439"/>
                  <a:pt x="67" y="435"/>
                  <a:pt x="69" y="433"/>
                </a:cubicBezTo>
                <a:cubicBezTo>
                  <a:pt x="71" y="430"/>
                  <a:pt x="75" y="429"/>
                  <a:pt x="77" y="431"/>
                </a:cubicBezTo>
                <a:cubicBezTo>
                  <a:pt x="80" y="433"/>
                  <a:pt x="80" y="437"/>
                  <a:pt x="79" y="439"/>
                </a:cubicBezTo>
                <a:cubicBezTo>
                  <a:pt x="77" y="442"/>
                  <a:pt x="73" y="443"/>
                  <a:pt x="71" y="441"/>
                </a:cubicBezTo>
                <a:close/>
                <a:moveTo>
                  <a:pt x="485" y="445"/>
                </a:moveTo>
                <a:cubicBezTo>
                  <a:pt x="483" y="447"/>
                  <a:pt x="480" y="448"/>
                  <a:pt x="477" y="446"/>
                </a:cubicBezTo>
                <a:cubicBezTo>
                  <a:pt x="474" y="445"/>
                  <a:pt x="474" y="441"/>
                  <a:pt x="475" y="438"/>
                </a:cubicBezTo>
                <a:cubicBezTo>
                  <a:pt x="477" y="436"/>
                  <a:pt x="481" y="435"/>
                  <a:pt x="483" y="437"/>
                </a:cubicBezTo>
                <a:cubicBezTo>
                  <a:pt x="486" y="439"/>
                  <a:pt x="487" y="442"/>
                  <a:pt x="485" y="445"/>
                </a:cubicBezTo>
                <a:close/>
                <a:moveTo>
                  <a:pt x="179" y="61"/>
                </a:moveTo>
                <a:cubicBezTo>
                  <a:pt x="180" y="58"/>
                  <a:pt x="184" y="57"/>
                  <a:pt x="187" y="59"/>
                </a:cubicBezTo>
                <a:cubicBezTo>
                  <a:pt x="189" y="61"/>
                  <a:pt x="190" y="65"/>
                  <a:pt x="188" y="67"/>
                </a:cubicBezTo>
                <a:cubicBezTo>
                  <a:pt x="187" y="70"/>
                  <a:pt x="183" y="70"/>
                  <a:pt x="180" y="69"/>
                </a:cubicBezTo>
                <a:cubicBezTo>
                  <a:pt x="178" y="67"/>
                  <a:pt x="177" y="63"/>
                  <a:pt x="179" y="61"/>
                </a:cubicBezTo>
                <a:close/>
                <a:moveTo>
                  <a:pt x="514" y="399"/>
                </a:moveTo>
                <a:cubicBezTo>
                  <a:pt x="512" y="402"/>
                  <a:pt x="509" y="403"/>
                  <a:pt x="506" y="401"/>
                </a:cubicBezTo>
                <a:cubicBezTo>
                  <a:pt x="503" y="399"/>
                  <a:pt x="502" y="396"/>
                  <a:pt x="504" y="393"/>
                </a:cubicBezTo>
                <a:cubicBezTo>
                  <a:pt x="506" y="391"/>
                  <a:pt x="509" y="390"/>
                  <a:pt x="512" y="392"/>
                </a:cubicBezTo>
                <a:cubicBezTo>
                  <a:pt x="515" y="393"/>
                  <a:pt x="515" y="397"/>
                  <a:pt x="514" y="399"/>
                </a:cubicBezTo>
                <a:close/>
                <a:moveTo>
                  <a:pt x="36" y="248"/>
                </a:moveTo>
                <a:cubicBezTo>
                  <a:pt x="38" y="249"/>
                  <a:pt x="39" y="253"/>
                  <a:pt x="38" y="255"/>
                </a:cubicBezTo>
                <a:cubicBezTo>
                  <a:pt x="36" y="258"/>
                  <a:pt x="33" y="259"/>
                  <a:pt x="30" y="257"/>
                </a:cubicBezTo>
                <a:cubicBezTo>
                  <a:pt x="27" y="255"/>
                  <a:pt x="26" y="252"/>
                  <a:pt x="28" y="249"/>
                </a:cubicBezTo>
                <a:cubicBezTo>
                  <a:pt x="30" y="247"/>
                  <a:pt x="33" y="246"/>
                  <a:pt x="36" y="248"/>
                </a:cubicBezTo>
                <a:close/>
                <a:moveTo>
                  <a:pt x="30" y="345"/>
                </a:moveTo>
                <a:cubicBezTo>
                  <a:pt x="32" y="343"/>
                  <a:pt x="35" y="342"/>
                  <a:pt x="38" y="343"/>
                </a:cubicBezTo>
                <a:cubicBezTo>
                  <a:pt x="40" y="345"/>
                  <a:pt x="41" y="349"/>
                  <a:pt x="40" y="351"/>
                </a:cubicBezTo>
                <a:cubicBezTo>
                  <a:pt x="38" y="354"/>
                  <a:pt x="34" y="355"/>
                  <a:pt x="32" y="353"/>
                </a:cubicBezTo>
                <a:cubicBezTo>
                  <a:pt x="29" y="351"/>
                  <a:pt x="28" y="348"/>
                  <a:pt x="30" y="345"/>
                </a:cubicBezTo>
                <a:close/>
                <a:moveTo>
                  <a:pt x="461" y="114"/>
                </a:moveTo>
                <a:cubicBezTo>
                  <a:pt x="463" y="111"/>
                  <a:pt x="466" y="110"/>
                  <a:pt x="469" y="112"/>
                </a:cubicBezTo>
                <a:cubicBezTo>
                  <a:pt x="471" y="114"/>
                  <a:pt x="472" y="117"/>
                  <a:pt x="471" y="120"/>
                </a:cubicBezTo>
                <a:cubicBezTo>
                  <a:pt x="469" y="122"/>
                  <a:pt x="465" y="123"/>
                  <a:pt x="463" y="121"/>
                </a:cubicBezTo>
                <a:cubicBezTo>
                  <a:pt x="460" y="120"/>
                  <a:pt x="459" y="116"/>
                  <a:pt x="461" y="114"/>
                </a:cubicBezTo>
                <a:close/>
                <a:moveTo>
                  <a:pt x="289" y="36"/>
                </a:moveTo>
                <a:cubicBezTo>
                  <a:pt x="291" y="34"/>
                  <a:pt x="294" y="33"/>
                  <a:pt x="297" y="35"/>
                </a:cubicBezTo>
                <a:cubicBezTo>
                  <a:pt x="299" y="36"/>
                  <a:pt x="300" y="40"/>
                  <a:pt x="299" y="42"/>
                </a:cubicBezTo>
                <a:cubicBezTo>
                  <a:pt x="297" y="45"/>
                  <a:pt x="294" y="46"/>
                  <a:pt x="291" y="44"/>
                </a:cubicBezTo>
                <a:cubicBezTo>
                  <a:pt x="288" y="42"/>
                  <a:pt x="288" y="39"/>
                  <a:pt x="289" y="36"/>
                </a:cubicBezTo>
                <a:close/>
                <a:moveTo>
                  <a:pt x="40" y="390"/>
                </a:moveTo>
                <a:cubicBezTo>
                  <a:pt x="38" y="388"/>
                  <a:pt x="37" y="385"/>
                  <a:pt x="39" y="382"/>
                </a:cubicBezTo>
                <a:cubicBezTo>
                  <a:pt x="40" y="379"/>
                  <a:pt x="44" y="379"/>
                  <a:pt x="46" y="380"/>
                </a:cubicBezTo>
                <a:cubicBezTo>
                  <a:pt x="49" y="382"/>
                  <a:pt x="50" y="385"/>
                  <a:pt x="48" y="388"/>
                </a:cubicBezTo>
                <a:cubicBezTo>
                  <a:pt x="46" y="391"/>
                  <a:pt x="43" y="391"/>
                  <a:pt x="40" y="390"/>
                </a:cubicBezTo>
                <a:close/>
                <a:moveTo>
                  <a:pt x="530" y="214"/>
                </a:moveTo>
                <a:cubicBezTo>
                  <a:pt x="532" y="216"/>
                  <a:pt x="533" y="219"/>
                  <a:pt x="531" y="222"/>
                </a:cubicBezTo>
                <a:cubicBezTo>
                  <a:pt x="530" y="224"/>
                  <a:pt x="526" y="225"/>
                  <a:pt x="524" y="223"/>
                </a:cubicBezTo>
                <a:cubicBezTo>
                  <a:pt x="521" y="222"/>
                  <a:pt x="521" y="218"/>
                  <a:pt x="522" y="216"/>
                </a:cubicBezTo>
                <a:cubicBezTo>
                  <a:pt x="524" y="213"/>
                  <a:pt x="527" y="213"/>
                  <a:pt x="530" y="214"/>
                </a:cubicBezTo>
                <a:close/>
                <a:moveTo>
                  <a:pt x="31" y="314"/>
                </a:moveTo>
                <a:cubicBezTo>
                  <a:pt x="30" y="317"/>
                  <a:pt x="26" y="317"/>
                  <a:pt x="24" y="316"/>
                </a:cubicBezTo>
                <a:cubicBezTo>
                  <a:pt x="21" y="314"/>
                  <a:pt x="20" y="311"/>
                  <a:pt x="22" y="308"/>
                </a:cubicBezTo>
                <a:cubicBezTo>
                  <a:pt x="24" y="306"/>
                  <a:pt x="27" y="305"/>
                  <a:pt x="30" y="307"/>
                </a:cubicBezTo>
                <a:cubicBezTo>
                  <a:pt x="32" y="308"/>
                  <a:pt x="33" y="312"/>
                  <a:pt x="31" y="314"/>
                </a:cubicBezTo>
                <a:close/>
                <a:moveTo>
                  <a:pt x="532" y="260"/>
                </a:moveTo>
                <a:cubicBezTo>
                  <a:pt x="530" y="258"/>
                  <a:pt x="529" y="255"/>
                  <a:pt x="531" y="253"/>
                </a:cubicBezTo>
                <a:cubicBezTo>
                  <a:pt x="532" y="250"/>
                  <a:pt x="536" y="249"/>
                  <a:pt x="538" y="251"/>
                </a:cubicBezTo>
                <a:cubicBezTo>
                  <a:pt x="541" y="252"/>
                  <a:pt x="541" y="256"/>
                  <a:pt x="540" y="258"/>
                </a:cubicBezTo>
                <a:cubicBezTo>
                  <a:pt x="538" y="261"/>
                  <a:pt x="535" y="262"/>
                  <a:pt x="532" y="260"/>
                </a:cubicBezTo>
                <a:close/>
                <a:moveTo>
                  <a:pt x="349" y="43"/>
                </a:moveTo>
                <a:cubicBezTo>
                  <a:pt x="350" y="40"/>
                  <a:pt x="354" y="39"/>
                  <a:pt x="356" y="41"/>
                </a:cubicBezTo>
                <a:cubicBezTo>
                  <a:pt x="359" y="42"/>
                  <a:pt x="360" y="46"/>
                  <a:pt x="358" y="48"/>
                </a:cubicBezTo>
                <a:cubicBezTo>
                  <a:pt x="356" y="51"/>
                  <a:pt x="353" y="52"/>
                  <a:pt x="351" y="50"/>
                </a:cubicBezTo>
                <a:cubicBezTo>
                  <a:pt x="348" y="48"/>
                  <a:pt x="347" y="45"/>
                  <a:pt x="349" y="43"/>
                </a:cubicBezTo>
                <a:close/>
                <a:moveTo>
                  <a:pt x="528" y="377"/>
                </a:moveTo>
                <a:cubicBezTo>
                  <a:pt x="526" y="379"/>
                  <a:pt x="523" y="380"/>
                  <a:pt x="520" y="379"/>
                </a:cubicBezTo>
                <a:cubicBezTo>
                  <a:pt x="518" y="377"/>
                  <a:pt x="517" y="374"/>
                  <a:pt x="518" y="371"/>
                </a:cubicBezTo>
                <a:cubicBezTo>
                  <a:pt x="520" y="369"/>
                  <a:pt x="523" y="368"/>
                  <a:pt x="526" y="370"/>
                </a:cubicBezTo>
                <a:cubicBezTo>
                  <a:pt x="528" y="371"/>
                  <a:pt x="529" y="374"/>
                  <a:pt x="528" y="377"/>
                </a:cubicBezTo>
                <a:close/>
                <a:moveTo>
                  <a:pt x="154" y="518"/>
                </a:moveTo>
                <a:cubicBezTo>
                  <a:pt x="153" y="521"/>
                  <a:pt x="149" y="521"/>
                  <a:pt x="147" y="520"/>
                </a:cubicBezTo>
                <a:cubicBezTo>
                  <a:pt x="145" y="518"/>
                  <a:pt x="144" y="515"/>
                  <a:pt x="145" y="513"/>
                </a:cubicBezTo>
                <a:cubicBezTo>
                  <a:pt x="147" y="510"/>
                  <a:pt x="150" y="509"/>
                  <a:pt x="153" y="511"/>
                </a:cubicBezTo>
                <a:cubicBezTo>
                  <a:pt x="155" y="513"/>
                  <a:pt x="156" y="516"/>
                  <a:pt x="154" y="518"/>
                </a:cubicBezTo>
                <a:close/>
                <a:moveTo>
                  <a:pt x="132" y="504"/>
                </a:moveTo>
                <a:cubicBezTo>
                  <a:pt x="130" y="506"/>
                  <a:pt x="127" y="507"/>
                  <a:pt x="124" y="506"/>
                </a:cubicBezTo>
                <a:cubicBezTo>
                  <a:pt x="122" y="504"/>
                  <a:pt x="121" y="500"/>
                  <a:pt x="123" y="498"/>
                </a:cubicBezTo>
                <a:cubicBezTo>
                  <a:pt x="124" y="496"/>
                  <a:pt x="128" y="495"/>
                  <a:pt x="130" y="497"/>
                </a:cubicBezTo>
                <a:cubicBezTo>
                  <a:pt x="133" y="498"/>
                  <a:pt x="133" y="502"/>
                  <a:pt x="132" y="504"/>
                </a:cubicBezTo>
                <a:close/>
                <a:moveTo>
                  <a:pt x="484" y="128"/>
                </a:moveTo>
                <a:cubicBezTo>
                  <a:pt x="486" y="126"/>
                  <a:pt x="489" y="125"/>
                  <a:pt x="491" y="127"/>
                </a:cubicBezTo>
                <a:cubicBezTo>
                  <a:pt x="493" y="128"/>
                  <a:pt x="494" y="131"/>
                  <a:pt x="493" y="134"/>
                </a:cubicBezTo>
                <a:cubicBezTo>
                  <a:pt x="491" y="136"/>
                  <a:pt x="488" y="137"/>
                  <a:pt x="486" y="135"/>
                </a:cubicBezTo>
                <a:cubicBezTo>
                  <a:pt x="483" y="134"/>
                  <a:pt x="483" y="131"/>
                  <a:pt x="484" y="128"/>
                </a:cubicBezTo>
                <a:close/>
                <a:moveTo>
                  <a:pt x="143" y="70"/>
                </a:moveTo>
                <a:cubicBezTo>
                  <a:pt x="144" y="67"/>
                  <a:pt x="147" y="67"/>
                  <a:pt x="150" y="68"/>
                </a:cubicBezTo>
                <a:cubicBezTo>
                  <a:pt x="152" y="70"/>
                  <a:pt x="153" y="73"/>
                  <a:pt x="151" y="75"/>
                </a:cubicBezTo>
                <a:cubicBezTo>
                  <a:pt x="150" y="78"/>
                  <a:pt x="147" y="78"/>
                  <a:pt x="144" y="77"/>
                </a:cubicBezTo>
                <a:cubicBezTo>
                  <a:pt x="142" y="75"/>
                  <a:pt x="141" y="72"/>
                  <a:pt x="143" y="70"/>
                </a:cubicBezTo>
                <a:close/>
                <a:moveTo>
                  <a:pt x="176" y="532"/>
                </a:moveTo>
                <a:cubicBezTo>
                  <a:pt x="175" y="535"/>
                  <a:pt x="172" y="535"/>
                  <a:pt x="169" y="534"/>
                </a:cubicBezTo>
                <a:cubicBezTo>
                  <a:pt x="167" y="532"/>
                  <a:pt x="166" y="529"/>
                  <a:pt x="168" y="527"/>
                </a:cubicBezTo>
                <a:cubicBezTo>
                  <a:pt x="169" y="524"/>
                  <a:pt x="172" y="524"/>
                  <a:pt x="175" y="525"/>
                </a:cubicBezTo>
                <a:cubicBezTo>
                  <a:pt x="177" y="527"/>
                  <a:pt x="178" y="530"/>
                  <a:pt x="176" y="532"/>
                </a:cubicBezTo>
                <a:close/>
                <a:moveTo>
                  <a:pt x="515" y="179"/>
                </a:moveTo>
                <a:cubicBezTo>
                  <a:pt x="516" y="177"/>
                  <a:pt x="519" y="176"/>
                  <a:pt x="522" y="178"/>
                </a:cubicBezTo>
                <a:cubicBezTo>
                  <a:pt x="524" y="179"/>
                  <a:pt x="525" y="182"/>
                  <a:pt x="523" y="185"/>
                </a:cubicBezTo>
                <a:cubicBezTo>
                  <a:pt x="522" y="187"/>
                  <a:pt x="519" y="188"/>
                  <a:pt x="516" y="186"/>
                </a:cubicBezTo>
                <a:cubicBezTo>
                  <a:pt x="514" y="185"/>
                  <a:pt x="513" y="182"/>
                  <a:pt x="515" y="179"/>
                </a:cubicBezTo>
                <a:close/>
                <a:moveTo>
                  <a:pt x="63" y="145"/>
                </a:moveTo>
                <a:cubicBezTo>
                  <a:pt x="65" y="143"/>
                  <a:pt x="68" y="142"/>
                  <a:pt x="70" y="144"/>
                </a:cubicBezTo>
                <a:cubicBezTo>
                  <a:pt x="72" y="145"/>
                  <a:pt x="73" y="148"/>
                  <a:pt x="72" y="151"/>
                </a:cubicBezTo>
                <a:cubicBezTo>
                  <a:pt x="70" y="153"/>
                  <a:pt x="67" y="154"/>
                  <a:pt x="65" y="152"/>
                </a:cubicBezTo>
                <a:cubicBezTo>
                  <a:pt x="62" y="151"/>
                  <a:pt x="62" y="148"/>
                  <a:pt x="63" y="145"/>
                </a:cubicBezTo>
                <a:close/>
                <a:moveTo>
                  <a:pt x="109" y="489"/>
                </a:moveTo>
                <a:cubicBezTo>
                  <a:pt x="107" y="492"/>
                  <a:pt x="104" y="492"/>
                  <a:pt x="102" y="491"/>
                </a:cubicBezTo>
                <a:cubicBezTo>
                  <a:pt x="100" y="489"/>
                  <a:pt x="99" y="486"/>
                  <a:pt x="100" y="484"/>
                </a:cubicBezTo>
                <a:cubicBezTo>
                  <a:pt x="102" y="482"/>
                  <a:pt x="105" y="481"/>
                  <a:pt x="107" y="482"/>
                </a:cubicBezTo>
                <a:cubicBezTo>
                  <a:pt x="110" y="484"/>
                  <a:pt x="110" y="487"/>
                  <a:pt x="109" y="489"/>
                </a:cubicBezTo>
                <a:close/>
                <a:moveTo>
                  <a:pt x="55" y="424"/>
                </a:moveTo>
                <a:cubicBezTo>
                  <a:pt x="54" y="427"/>
                  <a:pt x="51" y="427"/>
                  <a:pt x="48" y="426"/>
                </a:cubicBezTo>
                <a:cubicBezTo>
                  <a:pt x="46" y="424"/>
                  <a:pt x="46" y="421"/>
                  <a:pt x="47" y="419"/>
                </a:cubicBezTo>
                <a:cubicBezTo>
                  <a:pt x="48" y="417"/>
                  <a:pt x="52" y="416"/>
                  <a:pt x="54" y="417"/>
                </a:cubicBezTo>
                <a:cubicBezTo>
                  <a:pt x="56" y="419"/>
                  <a:pt x="57" y="422"/>
                  <a:pt x="55" y="424"/>
                </a:cubicBezTo>
                <a:close/>
                <a:moveTo>
                  <a:pt x="49" y="168"/>
                </a:moveTo>
                <a:cubicBezTo>
                  <a:pt x="50" y="166"/>
                  <a:pt x="53" y="165"/>
                  <a:pt x="56" y="166"/>
                </a:cubicBezTo>
                <a:cubicBezTo>
                  <a:pt x="58" y="168"/>
                  <a:pt x="59" y="171"/>
                  <a:pt x="57" y="173"/>
                </a:cubicBezTo>
                <a:cubicBezTo>
                  <a:pt x="56" y="175"/>
                  <a:pt x="53" y="176"/>
                  <a:pt x="50" y="175"/>
                </a:cubicBezTo>
                <a:cubicBezTo>
                  <a:pt x="48" y="173"/>
                  <a:pt x="47" y="170"/>
                  <a:pt x="49" y="168"/>
                </a:cubicBezTo>
                <a:close/>
                <a:moveTo>
                  <a:pt x="539" y="290"/>
                </a:moveTo>
                <a:cubicBezTo>
                  <a:pt x="541" y="288"/>
                  <a:pt x="544" y="287"/>
                  <a:pt x="546" y="288"/>
                </a:cubicBezTo>
                <a:cubicBezTo>
                  <a:pt x="548" y="290"/>
                  <a:pt x="549" y="293"/>
                  <a:pt x="548" y="295"/>
                </a:cubicBezTo>
                <a:cubicBezTo>
                  <a:pt x="546" y="297"/>
                  <a:pt x="543" y="298"/>
                  <a:pt x="541" y="297"/>
                </a:cubicBezTo>
                <a:cubicBezTo>
                  <a:pt x="539" y="295"/>
                  <a:pt x="538" y="292"/>
                  <a:pt x="539" y="290"/>
                </a:cubicBezTo>
                <a:close/>
                <a:moveTo>
                  <a:pt x="231" y="31"/>
                </a:moveTo>
                <a:cubicBezTo>
                  <a:pt x="232" y="29"/>
                  <a:pt x="235" y="28"/>
                  <a:pt x="237" y="29"/>
                </a:cubicBezTo>
                <a:cubicBezTo>
                  <a:pt x="239" y="31"/>
                  <a:pt x="240" y="34"/>
                  <a:pt x="239" y="36"/>
                </a:cubicBezTo>
                <a:cubicBezTo>
                  <a:pt x="237" y="38"/>
                  <a:pt x="234" y="39"/>
                  <a:pt x="232" y="38"/>
                </a:cubicBezTo>
                <a:cubicBezTo>
                  <a:pt x="230" y="36"/>
                  <a:pt x="229" y="33"/>
                  <a:pt x="231" y="31"/>
                </a:cubicBezTo>
                <a:close/>
                <a:moveTo>
                  <a:pt x="78" y="123"/>
                </a:moveTo>
                <a:cubicBezTo>
                  <a:pt x="79" y="120"/>
                  <a:pt x="82" y="120"/>
                  <a:pt x="84" y="121"/>
                </a:cubicBezTo>
                <a:cubicBezTo>
                  <a:pt x="86" y="123"/>
                  <a:pt x="87" y="125"/>
                  <a:pt x="86" y="128"/>
                </a:cubicBezTo>
                <a:cubicBezTo>
                  <a:pt x="84" y="130"/>
                  <a:pt x="81" y="131"/>
                  <a:pt x="79" y="129"/>
                </a:cubicBezTo>
                <a:cubicBezTo>
                  <a:pt x="77" y="128"/>
                  <a:pt x="76" y="125"/>
                  <a:pt x="78" y="123"/>
                </a:cubicBezTo>
                <a:close/>
                <a:moveTo>
                  <a:pt x="541" y="354"/>
                </a:moveTo>
                <a:cubicBezTo>
                  <a:pt x="540" y="356"/>
                  <a:pt x="537" y="357"/>
                  <a:pt x="535" y="355"/>
                </a:cubicBezTo>
                <a:cubicBezTo>
                  <a:pt x="533" y="354"/>
                  <a:pt x="532" y="351"/>
                  <a:pt x="533" y="349"/>
                </a:cubicBezTo>
                <a:cubicBezTo>
                  <a:pt x="535" y="347"/>
                  <a:pt x="538" y="346"/>
                  <a:pt x="540" y="347"/>
                </a:cubicBezTo>
                <a:cubicBezTo>
                  <a:pt x="542" y="349"/>
                  <a:pt x="543" y="352"/>
                  <a:pt x="541" y="354"/>
                </a:cubicBezTo>
                <a:close/>
                <a:moveTo>
                  <a:pt x="199" y="546"/>
                </a:moveTo>
                <a:cubicBezTo>
                  <a:pt x="197" y="549"/>
                  <a:pt x="194" y="549"/>
                  <a:pt x="192" y="548"/>
                </a:cubicBezTo>
                <a:cubicBezTo>
                  <a:pt x="190" y="546"/>
                  <a:pt x="189" y="544"/>
                  <a:pt x="191" y="541"/>
                </a:cubicBezTo>
                <a:cubicBezTo>
                  <a:pt x="192" y="539"/>
                  <a:pt x="195" y="538"/>
                  <a:pt x="197" y="540"/>
                </a:cubicBezTo>
                <a:cubicBezTo>
                  <a:pt x="200" y="541"/>
                  <a:pt x="200" y="544"/>
                  <a:pt x="199" y="546"/>
                </a:cubicBezTo>
                <a:close/>
                <a:moveTo>
                  <a:pt x="35" y="190"/>
                </a:moveTo>
                <a:cubicBezTo>
                  <a:pt x="36" y="188"/>
                  <a:pt x="39" y="187"/>
                  <a:pt x="41" y="189"/>
                </a:cubicBezTo>
                <a:cubicBezTo>
                  <a:pt x="44" y="190"/>
                  <a:pt x="44" y="193"/>
                  <a:pt x="43" y="195"/>
                </a:cubicBezTo>
                <a:cubicBezTo>
                  <a:pt x="41" y="198"/>
                  <a:pt x="39" y="198"/>
                  <a:pt x="36" y="197"/>
                </a:cubicBezTo>
                <a:cubicBezTo>
                  <a:pt x="34" y="195"/>
                  <a:pt x="33" y="192"/>
                  <a:pt x="35" y="190"/>
                </a:cubicBezTo>
                <a:close/>
                <a:moveTo>
                  <a:pt x="15" y="272"/>
                </a:moveTo>
                <a:cubicBezTo>
                  <a:pt x="16" y="270"/>
                  <a:pt x="19" y="269"/>
                  <a:pt x="21" y="271"/>
                </a:cubicBezTo>
                <a:cubicBezTo>
                  <a:pt x="23" y="272"/>
                  <a:pt x="24" y="275"/>
                  <a:pt x="23" y="277"/>
                </a:cubicBezTo>
                <a:cubicBezTo>
                  <a:pt x="21" y="279"/>
                  <a:pt x="18" y="280"/>
                  <a:pt x="16" y="279"/>
                </a:cubicBezTo>
                <a:cubicBezTo>
                  <a:pt x="14" y="277"/>
                  <a:pt x="13" y="274"/>
                  <a:pt x="15" y="272"/>
                </a:cubicBezTo>
                <a:close/>
                <a:moveTo>
                  <a:pt x="327" y="29"/>
                </a:moveTo>
                <a:cubicBezTo>
                  <a:pt x="328" y="26"/>
                  <a:pt x="331" y="26"/>
                  <a:pt x="333" y="27"/>
                </a:cubicBezTo>
                <a:cubicBezTo>
                  <a:pt x="336" y="28"/>
                  <a:pt x="336" y="31"/>
                  <a:pt x="335" y="34"/>
                </a:cubicBezTo>
                <a:cubicBezTo>
                  <a:pt x="333" y="36"/>
                  <a:pt x="331" y="36"/>
                  <a:pt x="328" y="35"/>
                </a:cubicBezTo>
                <a:cubicBezTo>
                  <a:pt x="326" y="34"/>
                  <a:pt x="325" y="31"/>
                  <a:pt x="327" y="29"/>
                </a:cubicBezTo>
                <a:close/>
                <a:moveTo>
                  <a:pt x="194" y="39"/>
                </a:moveTo>
                <a:cubicBezTo>
                  <a:pt x="195" y="37"/>
                  <a:pt x="198" y="36"/>
                  <a:pt x="200" y="37"/>
                </a:cubicBezTo>
                <a:cubicBezTo>
                  <a:pt x="202" y="39"/>
                  <a:pt x="203" y="42"/>
                  <a:pt x="202" y="44"/>
                </a:cubicBezTo>
                <a:cubicBezTo>
                  <a:pt x="200" y="46"/>
                  <a:pt x="198" y="47"/>
                  <a:pt x="195" y="45"/>
                </a:cubicBezTo>
                <a:cubicBezTo>
                  <a:pt x="193" y="44"/>
                  <a:pt x="193" y="41"/>
                  <a:pt x="194" y="39"/>
                </a:cubicBezTo>
                <a:close/>
                <a:moveTo>
                  <a:pt x="86" y="475"/>
                </a:moveTo>
                <a:cubicBezTo>
                  <a:pt x="85" y="477"/>
                  <a:pt x="82" y="478"/>
                  <a:pt x="80" y="477"/>
                </a:cubicBezTo>
                <a:cubicBezTo>
                  <a:pt x="78" y="475"/>
                  <a:pt x="77" y="472"/>
                  <a:pt x="78" y="470"/>
                </a:cubicBezTo>
                <a:cubicBezTo>
                  <a:pt x="80" y="468"/>
                  <a:pt x="83" y="467"/>
                  <a:pt x="85" y="469"/>
                </a:cubicBezTo>
                <a:cubicBezTo>
                  <a:pt x="87" y="470"/>
                  <a:pt x="88" y="473"/>
                  <a:pt x="86" y="475"/>
                </a:cubicBezTo>
                <a:close/>
                <a:moveTo>
                  <a:pt x="268" y="23"/>
                </a:moveTo>
                <a:cubicBezTo>
                  <a:pt x="269" y="21"/>
                  <a:pt x="272" y="20"/>
                  <a:pt x="274" y="22"/>
                </a:cubicBezTo>
                <a:cubicBezTo>
                  <a:pt x="276" y="23"/>
                  <a:pt x="277" y="26"/>
                  <a:pt x="275" y="28"/>
                </a:cubicBezTo>
                <a:cubicBezTo>
                  <a:pt x="274" y="30"/>
                  <a:pt x="271" y="30"/>
                  <a:pt x="269" y="29"/>
                </a:cubicBezTo>
                <a:cubicBezTo>
                  <a:pt x="267" y="28"/>
                  <a:pt x="267" y="25"/>
                  <a:pt x="268" y="23"/>
                </a:cubicBezTo>
                <a:close/>
                <a:moveTo>
                  <a:pt x="93" y="107"/>
                </a:moveTo>
                <a:cubicBezTo>
                  <a:pt x="91" y="105"/>
                  <a:pt x="91" y="103"/>
                  <a:pt x="92" y="101"/>
                </a:cubicBezTo>
                <a:cubicBezTo>
                  <a:pt x="93" y="99"/>
                  <a:pt x="96" y="98"/>
                  <a:pt x="98" y="99"/>
                </a:cubicBezTo>
                <a:cubicBezTo>
                  <a:pt x="100" y="101"/>
                  <a:pt x="101" y="103"/>
                  <a:pt x="100" y="105"/>
                </a:cubicBezTo>
                <a:cubicBezTo>
                  <a:pt x="98" y="107"/>
                  <a:pt x="95" y="108"/>
                  <a:pt x="93" y="107"/>
                </a:cubicBezTo>
                <a:close/>
                <a:moveTo>
                  <a:pt x="21" y="213"/>
                </a:moveTo>
                <a:cubicBezTo>
                  <a:pt x="22" y="211"/>
                  <a:pt x="25" y="210"/>
                  <a:pt x="27" y="212"/>
                </a:cubicBezTo>
                <a:cubicBezTo>
                  <a:pt x="29" y="213"/>
                  <a:pt x="29" y="216"/>
                  <a:pt x="28" y="218"/>
                </a:cubicBezTo>
                <a:cubicBezTo>
                  <a:pt x="27" y="220"/>
                  <a:pt x="24" y="220"/>
                  <a:pt x="22" y="219"/>
                </a:cubicBezTo>
                <a:cubicBezTo>
                  <a:pt x="20" y="218"/>
                  <a:pt x="20" y="215"/>
                  <a:pt x="21" y="213"/>
                </a:cubicBezTo>
                <a:close/>
                <a:moveTo>
                  <a:pt x="507" y="143"/>
                </a:moveTo>
                <a:cubicBezTo>
                  <a:pt x="508" y="141"/>
                  <a:pt x="511" y="140"/>
                  <a:pt x="513" y="142"/>
                </a:cubicBezTo>
                <a:cubicBezTo>
                  <a:pt x="515" y="143"/>
                  <a:pt x="516" y="145"/>
                  <a:pt x="514" y="147"/>
                </a:cubicBezTo>
                <a:cubicBezTo>
                  <a:pt x="513" y="150"/>
                  <a:pt x="510" y="150"/>
                  <a:pt x="508" y="149"/>
                </a:cubicBezTo>
                <a:cubicBezTo>
                  <a:pt x="506" y="147"/>
                  <a:pt x="506" y="145"/>
                  <a:pt x="507" y="143"/>
                </a:cubicBezTo>
                <a:close/>
                <a:moveTo>
                  <a:pt x="15" y="330"/>
                </a:moveTo>
                <a:cubicBezTo>
                  <a:pt x="17" y="332"/>
                  <a:pt x="17" y="334"/>
                  <a:pt x="16" y="336"/>
                </a:cubicBezTo>
                <a:cubicBezTo>
                  <a:pt x="14" y="338"/>
                  <a:pt x="12" y="339"/>
                  <a:pt x="10" y="337"/>
                </a:cubicBezTo>
                <a:cubicBezTo>
                  <a:pt x="8" y="336"/>
                  <a:pt x="7" y="334"/>
                  <a:pt x="9" y="332"/>
                </a:cubicBezTo>
                <a:cubicBezTo>
                  <a:pt x="10" y="330"/>
                  <a:pt x="13" y="329"/>
                  <a:pt x="15" y="330"/>
                </a:cubicBezTo>
                <a:close/>
                <a:moveTo>
                  <a:pt x="24" y="373"/>
                </a:moveTo>
                <a:cubicBezTo>
                  <a:pt x="23" y="375"/>
                  <a:pt x="20" y="375"/>
                  <a:pt x="18" y="374"/>
                </a:cubicBezTo>
                <a:cubicBezTo>
                  <a:pt x="17" y="373"/>
                  <a:pt x="16" y="370"/>
                  <a:pt x="17" y="368"/>
                </a:cubicBezTo>
                <a:cubicBezTo>
                  <a:pt x="18" y="366"/>
                  <a:pt x="21" y="366"/>
                  <a:pt x="23" y="367"/>
                </a:cubicBezTo>
                <a:cubicBezTo>
                  <a:pt x="25" y="368"/>
                  <a:pt x="25" y="371"/>
                  <a:pt x="24" y="373"/>
                </a:cubicBezTo>
                <a:close/>
                <a:moveTo>
                  <a:pt x="433" y="69"/>
                </a:moveTo>
                <a:cubicBezTo>
                  <a:pt x="431" y="68"/>
                  <a:pt x="430" y="66"/>
                  <a:pt x="432" y="64"/>
                </a:cubicBezTo>
                <a:cubicBezTo>
                  <a:pt x="433" y="62"/>
                  <a:pt x="436" y="61"/>
                  <a:pt x="437" y="63"/>
                </a:cubicBezTo>
                <a:cubicBezTo>
                  <a:pt x="439" y="64"/>
                  <a:pt x="440" y="66"/>
                  <a:pt x="439" y="68"/>
                </a:cubicBezTo>
                <a:cubicBezTo>
                  <a:pt x="437" y="70"/>
                  <a:pt x="435" y="71"/>
                  <a:pt x="433" y="69"/>
                </a:cubicBezTo>
                <a:close/>
                <a:moveTo>
                  <a:pt x="410" y="55"/>
                </a:moveTo>
                <a:cubicBezTo>
                  <a:pt x="408" y="54"/>
                  <a:pt x="408" y="51"/>
                  <a:pt x="409" y="49"/>
                </a:cubicBezTo>
                <a:cubicBezTo>
                  <a:pt x="410" y="47"/>
                  <a:pt x="413" y="47"/>
                  <a:pt x="415" y="48"/>
                </a:cubicBezTo>
                <a:cubicBezTo>
                  <a:pt x="417" y="49"/>
                  <a:pt x="417" y="52"/>
                  <a:pt x="416" y="54"/>
                </a:cubicBezTo>
                <a:cubicBezTo>
                  <a:pt x="415" y="56"/>
                  <a:pt x="412" y="56"/>
                  <a:pt x="410" y="55"/>
                </a:cubicBezTo>
                <a:close/>
                <a:moveTo>
                  <a:pt x="361" y="482"/>
                </a:moveTo>
                <a:cubicBezTo>
                  <a:pt x="356" y="484"/>
                  <a:pt x="352" y="487"/>
                  <a:pt x="348" y="489"/>
                </a:cubicBezTo>
                <a:cubicBezTo>
                  <a:pt x="347" y="486"/>
                  <a:pt x="349" y="483"/>
                  <a:pt x="351" y="482"/>
                </a:cubicBezTo>
                <a:cubicBezTo>
                  <a:pt x="354" y="480"/>
                  <a:pt x="357" y="480"/>
                  <a:pt x="361" y="482"/>
                </a:cubicBezTo>
                <a:close/>
                <a:moveTo>
                  <a:pt x="546" y="231"/>
                </a:moveTo>
                <a:cubicBezTo>
                  <a:pt x="547" y="229"/>
                  <a:pt x="550" y="229"/>
                  <a:pt x="552" y="230"/>
                </a:cubicBezTo>
                <a:cubicBezTo>
                  <a:pt x="553" y="231"/>
                  <a:pt x="554" y="233"/>
                  <a:pt x="553" y="235"/>
                </a:cubicBezTo>
                <a:cubicBezTo>
                  <a:pt x="552" y="237"/>
                  <a:pt x="549" y="238"/>
                  <a:pt x="547" y="237"/>
                </a:cubicBezTo>
                <a:cubicBezTo>
                  <a:pt x="545" y="235"/>
                  <a:pt x="545" y="233"/>
                  <a:pt x="546" y="231"/>
                </a:cubicBezTo>
                <a:close/>
                <a:moveTo>
                  <a:pt x="555" y="331"/>
                </a:moveTo>
                <a:cubicBezTo>
                  <a:pt x="554" y="333"/>
                  <a:pt x="551" y="334"/>
                  <a:pt x="549" y="333"/>
                </a:cubicBezTo>
                <a:cubicBezTo>
                  <a:pt x="547" y="331"/>
                  <a:pt x="547" y="329"/>
                  <a:pt x="548" y="327"/>
                </a:cubicBezTo>
                <a:cubicBezTo>
                  <a:pt x="549" y="325"/>
                  <a:pt x="552" y="325"/>
                  <a:pt x="554" y="326"/>
                </a:cubicBezTo>
                <a:cubicBezTo>
                  <a:pt x="556" y="327"/>
                  <a:pt x="556" y="330"/>
                  <a:pt x="555" y="331"/>
                </a:cubicBezTo>
                <a:close/>
                <a:moveTo>
                  <a:pt x="454" y="78"/>
                </a:moveTo>
                <a:cubicBezTo>
                  <a:pt x="455" y="76"/>
                  <a:pt x="457" y="76"/>
                  <a:pt x="459" y="77"/>
                </a:cubicBezTo>
                <a:cubicBezTo>
                  <a:pt x="461" y="78"/>
                  <a:pt x="462" y="80"/>
                  <a:pt x="461" y="82"/>
                </a:cubicBezTo>
                <a:cubicBezTo>
                  <a:pt x="460" y="84"/>
                  <a:pt x="457" y="85"/>
                  <a:pt x="455" y="83"/>
                </a:cubicBezTo>
                <a:cubicBezTo>
                  <a:pt x="453" y="82"/>
                  <a:pt x="453" y="80"/>
                  <a:pt x="454" y="78"/>
                </a:cubicBezTo>
                <a:close/>
                <a:moveTo>
                  <a:pt x="158" y="48"/>
                </a:moveTo>
                <a:cubicBezTo>
                  <a:pt x="159" y="46"/>
                  <a:pt x="161" y="45"/>
                  <a:pt x="163" y="46"/>
                </a:cubicBezTo>
                <a:cubicBezTo>
                  <a:pt x="165" y="48"/>
                  <a:pt x="166" y="50"/>
                  <a:pt x="165" y="52"/>
                </a:cubicBezTo>
                <a:cubicBezTo>
                  <a:pt x="163" y="54"/>
                  <a:pt x="161" y="54"/>
                  <a:pt x="159" y="53"/>
                </a:cubicBezTo>
                <a:cubicBezTo>
                  <a:pt x="157" y="52"/>
                  <a:pt x="157" y="50"/>
                  <a:pt x="158" y="48"/>
                </a:cubicBezTo>
                <a:close/>
                <a:moveTo>
                  <a:pt x="63" y="460"/>
                </a:moveTo>
                <a:cubicBezTo>
                  <a:pt x="62" y="462"/>
                  <a:pt x="60" y="463"/>
                  <a:pt x="58" y="462"/>
                </a:cubicBezTo>
                <a:cubicBezTo>
                  <a:pt x="56" y="460"/>
                  <a:pt x="55" y="458"/>
                  <a:pt x="56" y="456"/>
                </a:cubicBezTo>
                <a:cubicBezTo>
                  <a:pt x="58" y="454"/>
                  <a:pt x="60" y="454"/>
                  <a:pt x="62" y="455"/>
                </a:cubicBezTo>
                <a:cubicBezTo>
                  <a:pt x="64" y="456"/>
                  <a:pt x="64" y="458"/>
                  <a:pt x="63" y="460"/>
                </a:cubicBezTo>
                <a:close/>
                <a:moveTo>
                  <a:pt x="388" y="40"/>
                </a:moveTo>
                <a:cubicBezTo>
                  <a:pt x="386" y="39"/>
                  <a:pt x="386" y="37"/>
                  <a:pt x="387" y="35"/>
                </a:cubicBezTo>
                <a:cubicBezTo>
                  <a:pt x="388" y="33"/>
                  <a:pt x="390" y="33"/>
                  <a:pt x="392" y="34"/>
                </a:cubicBezTo>
                <a:cubicBezTo>
                  <a:pt x="394" y="35"/>
                  <a:pt x="394" y="38"/>
                  <a:pt x="393" y="39"/>
                </a:cubicBezTo>
                <a:cubicBezTo>
                  <a:pt x="392" y="41"/>
                  <a:pt x="389" y="42"/>
                  <a:pt x="388" y="40"/>
                </a:cubicBezTo>
                <a:close/>
                <a:moveTo>
                  <a:pt x="538" y="194"/>
                </a:moveTo>
                <a:cubicBezTo>
                  <a:pt x="539" y="193"/>
                  <a:pt x="541" y="192"/>
                  <a:pt x="543" y="193"/>
                </a:cubicBezTo>
                <a:cubicBezTo>
                  <a:pt x="545" y="194"/>
                  <a:pt x="545" y="197"/>
                  <a:pt x="544" y="198"/>
                </a:cubicBezTo>
                <a:cubicBezTo>
                  <a:pt x="543" y="200"/>
                  <a:pt x="541" y="201"/>
                  <a:pt x="539" y="199"/>
                </a:cubicBezTo>
                <a:cubicBezTo>
                  <a:pt x="537" y="198"/>
                  <a:pt x="537" y="196"/>
                  <a:pt x="538" y="194"/>
                </a:cubicBezTo>
                <a:close/>
                <a:moveTo>
                  <a:pt x="107" y="79"/>
                </a:moveTo>
                <a:cubicBezTo>
                  <a:pt x="108" y="77"/>
                  <a:pt x="110" y="76"/>
                  <a:pt x="112" y="77"/>
                </a:cubicBezTo>
                <a:cubicBezTo>
                  <a:pt x="114" y="78"/>
                  <a:pt x="114" y="81"/>
                  <a:pt x="113" y="82"/>
                </a:cubicBezTo>
                <a:cubicBezTo>
                  <a:pt x="112" y="84"/>
                  <a:pt x="110" y="85"/>
                  <a:pt x="108" y="84"/>
                </a:cubicBezTo>
                <a:cubicBezTo>
                  <a:pt x="107" y="83"/>
                  <a:pt x="106" y="80"/>
                  <a:pt x="107" y="79"/>
                </a:cubicBezTo>
                <a:close/>
                <a:moveTo>
                  <a:pt x="8" y="299"/>
                </a:moveTo>
                <a:cubicBezTo>
                  <a:pt x="6" y="301"/>
                  <a:pt x="4" y="302"/>
                  <a:pt x="2" y="300"/>
                </a:cubicBezTo>
                <a:cubicBezTo>
                  <a:pt x="1" y="299"/>
                  <a:pt x="0" y="297"/>
                  <a:pt x="1" y="295"/>
                </a:cubicBezTo>
                <a:cubicBezTo>
                  <a:pt x="2" y="293"/>
                  <a:pt x="5" y="293"/>
                  <a:pt x="6" y="294"/>
                </a:cubicBezTo>
                <a:cubicBezTo>
                  <a:pt x="8" y="295"/>
                  <a:pt x="9" y="297"/>
                  <a:pt x="8" y="299"/>
                </a:cubicBezTo>
                <a:close/>
                <a:moveTo>
                  <a:pt x="32" y="410"/>
                </a:moveTo>
                <a:cubicBezTo>
                  <a:pt x="31" y="411"/>
                  <a:pt x="29" y="412"/>
                  <a:pt x="27" y="411"/>
                </a:cubicBezTo>
                <a:cubicBezTo>
                  <a:pt x="25" y="410"/>
                  <a:pt x="25" y="407"/>
                  <a:pt x="26" y="406"/>
                </a:cubicBezTo>
                <a:cubicBezTo>
                  <a:pt x="27" y="404"/>
                  <a:pt x="29" y="403"/>
                  <a:pt x="31" y="404"/>
                </a:cubicBezTo>
                <a:cubicBezTo>
                  <a:pt x="33" y="405"/>
                  <a:pt x="33" y="408"/>
                  <a:pt x="32" y="410"/>
                </a:cubicBezTo>
                <a:close/>
                <a:moveTo>
                  <a:pt x="8" y="241"/>
                </a:moveTo>
                <a:cubicBezTo>
                  <a:pt x="7" y="240"/>
                  <a:pt x="6" y="238"/>
                  <a:pt x="7" y="236"/>
                </a:cubicBezTo>
                <a:cubicBezTo>
                  <a:pt x="8" y="234"/>
                  <a:pt x="11" y="234"/>
                  <a:pt x="12" y="235"/>
                </a:cubicBezTo>
                <a:cubicBezTo>
                  <a:pt x="14" y="236"/>
                  <a:pt x="14" y="238"/>
                  <a:pt x="13" y="240"/>
                </a:cubicBezTo>
                <a:cubicBezTo>
                  <a:pt x="12" y="242"/>
                  <a:pt x="10" y="242"/>
                  <a:pt x="8" y="241"/>
                </a:cubicBezTo>
                <a:close/>
                <a:moveTo>
                  <a:pt x="561" y="272"/>
                </a:moveTo>
                <a:cubicBezTo>
                  <a:pt x="560" y="273"/>
                  <a:pt x="558" y="274"/>
                  <a:pt x="556" y="273"/>
                </a:cubicBezTo>
                <a:cubicBezTo>
                  <a:pt x="554" y="272"/>
                  <a:pt x="554" y="269"/>
                  <a:pt x="555" y="268"/>
                </a:cubicBezTo>
                <a:cubicBezTo>
                  <a:pt x="556" y="266"/>
                  <a:pt x="558" y="266"/>
                  <a:pt x="560" y="267"/>
                </a:cubicBezTo>
                <a:cubicBezTo>
                  <a:pt x="562" y="268"/>
                  <a:pt x="562" y="270"/>
                  <a:pt x="561" y="272"/>
                </a:cubicBezTo>
                <a:close/>
                <a:moveTo>
                  <a:pt x="519" y="430"/>
                </a:moveTo>
                <a:cubicBezTo>
                  <a:pt x="521" y="431"/>
                  <a:pt x="521" y="434"/>
                  <a:pt x="520" y="435"/>
                </a:cubicBezTo>
                <a:cubicBezTo>
                  <a:pt x="519" y="437"/>
                  <a:pt x="517" y="437"/>
                  <a:pt x="515" y="436"/>
                </a:cubicBezTo>
                <a:cubicBezTo>
                  <a:pt x="514" y="435"/>
                  <a:pt x="513" y="433"/>
                  <a:pt x="514" y="431"/>
                </a:cubicBezTo>
                <a:cubicBezTo>
                  <a:pt x="515" y="430"/>
                  <a:pt x="518" y="429"/>
                  <a:pt x="519" y="430"/>
                </a:cubicBezTo>
                <a:close/>
                <a:moveTo>
                  <a:pt x="306" y="20"/>
                </a:moveTo>
                <a:cubicBezTo>
                  <a:pt x="304" y="18"/>
                  <a:pt x="304" y="16"/>
                  <a:pt x="305" y="15"/>
                </a:cubicBezTo>
                <a:cubicBezTo>
                  <a:pt x="306" y="13"/>
                  <a:pt x="309" y="13"/>
                  <a:pt x="310" y="14"/>
                </a:cubicBezTo>
                <a:cubicBezTo>
                  <a:pt x="312" y="15"/>
                  <a:pt x="312" y="17"/>
                  <a:pt x="311" y="19"/>
                </a:cubicBezTo>
                <a:cubicBezTo>
                  <a:pt x="310" y="20"/>
                  <a:pt x="308" y="21"/>
                  <a:pt x="306" y="20"/>
                </a:cubicBezTo>
                <a:close/>
                <a:moveTo>
                  <a:pt x="477" y="93"/>
                </a:moveTo>
                <a:cubicBezTo>
                  <a:pt x="478" y="91"/>
                  <a:pt x="480" y="90"/>
                  <a:pt x="482" y="92"/>
                </a:cubicBezTo>
                <a:cubicBezTo>
                  <a:pt x="483" y="93"/>
                  <a:pt x="484" y="95"/>
                  <a:pt x="483" y="96"/>
                </a:cubicBezTo>
                <a:cubicBezTo>
                  <a:pt x="482" y="98"/>
                  <a:pt x="480" y="98"/>
                  <a:pt x="478" y="97"/>
                </a:cubicBezTo>
                <a:cubicBezTo>
                  <a:pt x="476" y="96"/>
                  <a:pt x="476" y="94"/>
                  <a:pt x="477" y="93"/>
                </a:cubicBezTo>
                <a:close/>
                <a:moveTo>
                  <a:pt x="533" y="408"/>
                </a:moveTo>
                <a:cubicBezTo>
                  <a:pt x="535" y="409"/>
                  <a:pt x="535" y="411"/>
                  <a:pt x="534" y="413"/>
                </a:cubicBezTo>
                <a:cubicBezTo>
                  <a:pt x="533" y="414"/>
                  <a:pt x="531" y="414"/>
                  <a:pt x="530" y="413"/>
                </a:cubicBezTo>
                <a:cubicBezTo>
                  <a:pt x="528" y="412"/>
                  <a:pt x="528" y="410"/>
                  <a:pt x="529" y="409"/>
                </a:cubicBezTo>
                <a:cubicBezTo>
                  <a:pt x="530" y="407"/>
                  <a:pt x="532" y="407"/>
                  <a:pt x="533" y="408"/>
                </a:cubicBezTo>
                <a:close/>
                <a:moveTo>
                  <a:pt x="366" y="26"/>
                </a:moveTo>
                <a:cubicBezTo>
                  <a:pt x="364" y="25"/>
                  <a:pt x="364" y="23"/>
                  <a:pt x="365" y="21"/>
                </a:cubicBezTo>
                <a:cubicBezTo>
                  <a:pt x="366" y="20"/>
                  <a:pt x="368" y="19"/>
                  <a:pt x="369" y="20"/>
                </a:cubicBezTo>
                <a:cubicBezTo>
                  <a:pt x="371" y="21"/>
                  <a:pt x="371" y="24"/>
                  <a:pt x="370" y="25"/>
                </a:cubicBezTo>
                <a:cubicBezTo>
                  <a:pt x="369" y="26"/>
                  <a:pt x="367" y="27"/>
                  <a:pt x="366" y="26"/>
                </a:cubicBezTo>
                <a:close/>
                <a:moveTo>
                  <a:pt x="138" y="540"/>
                </a:moveTo>
                <a:cubicBezTo>
                  <a:pt x="137" y="541"/>
                  <a:pt x="135" y="542"/>
                  <a:pt x="134" y="541"/>
                </a:cubicBezTo>
                <a:cubicBezTo>
                  <a:pt x="132" y="540"/>
                  <a:pt x="132" y="538"/>
                  <a:pt x="133" y="536"/>
                </a:cubicBezTo>
                <a:cubicBezTo>
                  <a:pt x="134" y="535"/>
                  <a:pt x="136" y="535"/>
                  <a:pt x="137" y="535"/>
                </a:cubicBezTo>
                <a:cubicBezTo>
                  <a:pt x="139" y="536"/>
                  <a:pt x="139" y="538"/>
                  <a:pt x="138" y="540"/>
                </a:cubicBezTo>
                <a:close/>
                <a:moveTo>
                  <a:pt x="531" y="158"/>
                </a:moveTo>
                <a:cubicBezTo>
                  <a:pt x="532" y="156"/>
                  <a:pt x="533" y="156"/>
                  <a:pt x="535" y="157"/>
                </a:cubicBezTo>
                <a:cubicBezTo>
                  <a:pt x="536" y="158"/>
                  <a:pt x="537" y="160"/>
                  <a:pt x="536" y="161"/>
                </a:cubicBezTo>
                <a:cubicBezTo>
                  <a:pt x="535" y="163"/>
                  <a:pt x="533" y="163"/>
                  <a:pt x="532" y="162"/>
                </a:cubicBezTo>
                <a:cubicBezTo>
                  <a:pt x="530" y="161"/>
                  <a:pt x="530" y="159"/>
                  <a:pt x="531" y="158"/>
                </a:cubicBezTo>
                <a:close/>
                <a:moveTo>
                  <a:pt x="209" y="18"/>
                </a:moveTo>
                <a:cubicBezTo>
                  <a:pt x="210" y="16"/>
                  <a:pt x="212" y="16"/>
                  <a:pt x="213" y="17"/>
                </a:cubicBezTo>
                <a:cubicBezTo>
                  <a:pt x="215" y="17"/>
                  <a:pt x="215" y="19"/>
                  <a:pt x="214" y="21"/>
                </a:cubicBezTo>
                <a:cubicBezTo>
                  <a:pt x="214" y="22"/>
                  <a:pt x="212" y="22"/>
                  <a:pt x="210" y="22"/>
                </a:cubicBezTo>
                <a:cubicBezTo>
                  <a:pt x="209" y="21"/>
                  <a:pt x="209" y="19"/>
                  <a:pt x="209" y="18"/>
                </a:cubicBezTo>
                <a:close/>
                <a:moveTo>
                  <a:pt x="548" y="390"/>
                </a:moveTo>
                <a:cubicBezTo>
                  <a:pt x="547" y="391"/>
                  <a:pt x="545" y="392"/>
                  <a:pt x="544" y="391"/>
                </a:cubicBezTo>
                <a:cubicBezTo>
                  <a:pt x="543" y="390"/>
                  <a:pt x="542" y="388"/>
                  <a:pt x="543" y="387"/>
                </a:cubicBezTo>
                <a:cubicBezTo>
                  <a:pt x="544" y="385"/>
                  <a:pt x="546" y="385"/>
                  <a:pt x="547" y="386"/>
                </a:cubicBezTo>
                <a:cubicBezTo>
                  <a:pt x="549" y="387"/>
                  <a:pt x="549" y="389"/>
                  <a:pt x="548" y="390"/>
                </a:cubicBezTo>
                <a:close/>
                <a:moveTo>
                  <a:pt x="115" y="525"/>
                </a:moveTo>
                <a:cubicBezTo>
                  <a:pt x="115" y="527"/>
                  <a:pt x="113" y="527"/>
                  <a:pt x="111" y="526"/>
                </a:cubicBezTo>
                <a:cubicBezTo>
                  <a:pt x="110" y="525"/>
                  <a:pt x="110" y="524"/>
                  <a:pt x="110" y="522"/>
                </a:cubicBezTo>
                <a:cubicBezTo>
                  <a:pt x="111" y="521"/>
                  <a:pt x="113" y="520"/>
                  <a:pt x="114" y="521"/>
                </a:cubicBezTo>
                <a:cubicBezTo>
                  <a:pt x="116" y="522"/>
                  <a:pt x="116" y="524"/>
                  <a:pt x="115" y="525"/>
                </a:cubicBezTo>
                <a:close/>
                <a:moveTo>
                  <a:pt x="247" y="13"/>
                </a:moveTo>
                <a:cubicBezTo>
                  <a:pt x="246" y="12"/>
                  <a:pt x="246" y="10"/>
                  <a:pt x="247" y="9"/>
                </a:cubicBezTo>
                <a:cubicBezTo>
                  <a:pt x="247" y="8"/>
                  <a:pt x="249" y="8"/>
                  <a:pt x="250" y="8"/>
                </a:cubicBezTo>
                <a:cubicBezTo>
                  <a:pt x="252" y="9"/>
                  <a:pt x="252" y="11"/>
                  <a:pt x="251" y="12"/>
                </a:cubicBezTo>
                <a:cubicBezTo>
                  <a:pt x="251" y="14"/>
                  <a:pt x="249" y="14"/>
                  <a:pt x="247" y="13"/>
                </a:cubicBezTo>
                <a:close/>
                <a:moveTo>
                  <a:pt x="123" y="60"/>
                </a:moveTo>
                <a:cubicBezTo>
                  <a:pt x="121" y="60"/>
                  <a:pt x="121" y="58"/>
                  <a:pt x="122" y="57"/>
                </a:cubicBezTo>
                <a:cubicBezTo>
                  <a:pt x="123" y="55"/>
                  <a:pt x="125" y="55"/>
                  <a:pt x="126" y="56"/>
                </a:cubicBezTo>
                <a:cubicBezTo>
                  <a:pt x="127" y="57"/>
                  <a:pt x="128" y="58"/>
                  <a:pt x="127" y="60"/>
                </a:cubicBezTo>
                <a:cubicBezTo>
                  <a:pt x="126" y="61"/>
                  <a:pt x="124" y="61"/>
                  <a:pt x="123" y="60"/>
                </a:cubicBezTo>
                <a:close/>
                <a:moveTo>
                  <a:pt x="568" y="308"/>
                </a:moveTo>
                <a:cubicBezTo>
                  <a:pt x="567" y="309"/>
                  <a:pt x="566" y="310"/>
                  <a:pt x="564" y="309"/>
                </a:cubicBezTo>
                <a:cubicBezTo>
                  <a:pt x="563" y="308"/>
                  <a:pt x="563" y="306"/>
                  <a:pt x="563" y="305"/>
                </a:cubicBezTo>
                <a:cubicBezTo>
                  <a:pt x="564" y="304"/>
                  <a:pt x="566" y="303"/>
                  <a:pt x="567" y="304"/>
                </a:cubicBezTo>
                <a:cubicBezTo>
                  <a:pt x="569" y="305"/>
                  <a:pt x="569" y="307"/>
                  <a:pt x="568" y="308"/>
                </a:cubicBezTo>
                <a:close/>
                <a:moveTo>
                  <a:pt x="39" y="445"/>
                </a:moveTo>
                <a:cubicBezTo>
                  <a:pt x="39" y="447"/>
                  <a:pt x="37" y="447"/>
                  <a:pt x="36" y="446"/>
                </a:cubicBezTo>
                <a:cubicBezTo>
                  <a:pt x="34" y="445"/>
                  <a:pt x="34" y="444"/>
                  <a:pt x="35" y="442"/>
                </a:cubicBezTo>
                <a:cubicBezTo>
                  <a:pt x="35" y="441"/>
                  <a:pt x="37" y="441"/>
                  <a:pt x="39" y="441"/>
                </a:cubicBezTo>
                <a:cubicBezTo>
                  <a:pt x="40" y="442"/>
                  <a:pt x="40" y="444"/>
                  <a:pt x="39" y="445"/>
                </a:cubicBezTo>
                <a:close/>
                <a:moveTo>
                  <a:pt x="500" y="107"/>
                </a:moveTo>
                <a:cubicBezTo>
                  <a:pt x="501" y="106"/>
                  <a:pt x="503" y="106"/>
                  <a:pt x="504" y="106"/>
                </a:cubicBezTo>
                <a:cubicBezTo>
                  <a:pt x="505" y="107"/>
                  <a:pt x="506" y="109"/>
                  <a:pt x="505" y="110"/>
                </a:cubicBezTo>
                <a:cubicBezTo>
                  <a:pt x="504" y="112"/>
                  <a:pt x="502" y="112"/>
                  <a:pt x="501" y="111"/>
                </a:cubicBezTo>
                <a:cubicBezTo>
                  <a:pt x="500" y="110"/>
                  <a:pt x="499" y="109"/>
                  <a:pt x="500" y="107"/>
                </a:cubicBezTo>
                <a:close/>
                <a:moveTo>
                  <a:pt x="43" y="132"/>
                </a:moveTo>
                <a:cubicBezTo>
                  <a:pt x="44" y="131"/>
                  <a:pt x="45" y="131"/>
                  <a:pt x="47" y="131"/>
                </a:cubicBezTo>
                <a:cubicBezTo>
                  <a:pt x="48" y="132"/>
                  <a:pt x="48" y="134"/>
                  <a:pt x="48" y="135"/>
                </a:cubicBezTo>
                <a:cubicBezTo>
                  <a:pt x="47" y="137"/>
                  <a:pt x="45" y="137"/>
                  <a:pt x="44" y="136"/>
                </a:cubicBezTo>
                <a:cubicBezTo>
                  <a:pt x="42" y="135"/>
                  <a:pt x="42" y="134"/>
                  <a:pt x="43" y="132"/>
                </a:cubicBezTo>
                <a:close/>
                <a:moveTo>
                  <a:pt x="307" y="513"/>
                </a:moveTo>
                <a:cubicBezTo>
                  <a:pt x="304" y="515"/>
                  <a:pt x="301" y="516"/>
                  <a:pt x="298" y="518"/>
                </a:cubicBezTo>
                <a:cubicBezTo>
                  <a:pt x="298" y="514"/>
                  <a:pt x="303" y="512"/>
                  <a:pt x="307" y="513"/>
                </a:cubicBezTo>
                <a:close/>
                <a:moveTo>
                  <a:pt x="92" y="511"/>
                </a:moveTo>
                <a:cubicBezTo>
                  <a:pt x="92" y="512"/>
                  <a:pt x="90" y="512"/>
                  <a:pt x="89" y="512"/>
                </a:cubicBezTo>
                <a:cubicBezTo>
                  <a:pt x="88" y="511"/>
                  <a:pt x="87" y="509"/>
                  <a:pt x="88" y="508"/>
                </a:cubicBezTo>
                <a:cubicBezTo>
                  <a:pt x="89" y="507"/>
                  <a:pt x="90" y="506"/>
                  <a:pt x="92" y="507"/>
                </a:cubicBezTo>
                <a:cubicBezTo>
                  <a:pt x="93" y="508"/>
                  <a:pt x="93" y="509"/>
                  <a:pt x="92" y="511"/>
                </a:cubicBezTo>
                <a:close/>
                <a:moveTo>
                  <a:pt x="174" y="29"/>
                </a:moveTo>
                <a:cubicBezTo>
                  <a:pt x="173" y="28"/>
                  <a:pt x="173" y="27"/>
                  <a:pt x="174" y="26"/>
                </a:cubicBezTo>
                <a:cubicBezTo>
                  <a:pt x="174" y="25"/>
                  <a:pt x="176" y="24"/>
                  <a:pt x="177" y="25"/>
                </a:cubicBezTo>
                <a:cubicBezTo>
                  <a:pt x="178" y="26"/>
                  <a:pt x="178" y="27"/>
                  <a:pt x="178" y="29"/>
                </a:cubicBezTo>
                <a:cubicBezTo>
                  <a:pt x="177" y="30"/>
                  <a:pt x="176" y="30"/>
                  <a:pt x="174" y="29"/>
                </a:cubicBezTo>
                <a:close/>
                <a:moveTo>
                  <a:pt x="29" y="158"/>
                </a:moveTo>
                <a:cubicBezTo>
                  <a:pt x="29" y="157"/>
                  <a:pt x="30" y="156"/>
                  <a:pt x="30" y="155"/>
                </a:cubicBezTo>
                <a:cubicBezTo>
                  <a:pt x="31" y="153"/>
                  <a:pt x="32" y="153"/>
                  <a:pt x="33" y="154"/>
                </a:cubicBezTo>
                <a:cubicBezTo>
                  <a:pt x="34" y="155"/>
                  <a:pt x="34" y="157"/>
                  <a:pt x="33" y="158"/>
                </a:cubicBezTo>
                <a:cubicBezTo>
                  <a:pt x="32" y="159"/>
                  <a:pt x="31" y="159"/>
                  <a:pt x="29" y="158"/>
                </a:cubicBezTo>
                <a:close/>
                <a:moveTo>
                  <a:pt x="58" y="110"/>
                </a:moveTo>
                <a:cubicBezTo>
                  <a:pt x="59" y="110"/>
                  <a:pt x="59" y="108"/>
                  <a:pt x="61" y="109"/>
                </a:cubicBezTo>
                <a:cubicBezTo>
                  <a:pt x="62" y="110"/>
                  <a:pt x="62" y="111"/>
                  <a:pt x="62" y="112"/>
                </a:cubicBezTo>
                <a:cubicBezTo>
                  <a:pt x="61" y="114"/>
                  <a:pt x="59" y="114"/>
                  <a:pt x="58" y="113"/>
                </a:cubicBezTo>
                <a:cubicBezTo>
                  <a:pt x="57" y="112"/>
                  <a:pt x="57" y="111"/>
                  <a:pt x="58" y="110"/>
                </a:cubicBezTo>
                <a:close/>
                <a:moveTo>
                  <a:pt x="284" y="1"/>
                </a:moveTo>
                <a:cubicBezTo>
                  <a:pt x="285" y="1"/>
                  <a:pt x="286" y="1"/>
                  <a:pt x="287" y="0"/>
                </a:cubicBezTo>
                <a:cubicBezTo>
                  <a:pt x="287" y="0"/>
                  <a:pt x="287" y="0"/>
                  <a:pt x="288" y="1"/>
                </a:cubicBezTo>
                <a:cubicBezTo>
                  <a:pt x="288" y="2"/>
                  <a:pt x="288" y="3"/>
                  <a:pt x="288" y="4"/>
                </a:cubicBezTo>
                <a:cubicBezTo>
                  <a:pt x="287" y="5"/>
                  <a:pt x="286" y="5"/>
                  <a:pt x="285" y="4"/>
                </a:cubicBezTo>
                <a:cubicBezTo>
                  <a:pt x="284" y="4"/>
                  <a:pt x="283" y="2"/>
                  <a:pt x="284" y="1"/>
                </a:cubicBezTo>
                <a:close/>
                <a:moveTo>
                  <a:pt x="562" y="367"/>
                </a:moveTo>
                <a:cubicBezTo>
                  <a:pt x="561" y="368"/>
                  <a:pt x="560" y="369"/>
                  <a:pt x="559" y="368"/>
                </a:cubicBezTo>
                <a:cubicBezTo>
                  <a:pt x="558" y="367"/>
                  <a:pt x="558" y="366"/>
                  <a:pt x="557" y="365"/>
                </a:cubicBezTo>
                <a:cubicBezTo>
                  <a:pt x="558" y="365"/>
                  <a:pt x="558" y="364"/>
                  <a:pt x="558" y="364"/>
                </a:cubicBezTo>
                <a:cubicBezTo>
                  <a:pt x="559" y="364"/>
                  <a:pt x="560" y="364"/>
                  <a:pt x="561" y="364"/>
                </a:cubicBezTo>
                <a:cubicBezTo>
                  <a:pt x="562" y="364"/>
                  <a:pt x="563" y="366"/>
                  <a:pt x="562" y="367"/>
                </a:cubicBezTo>
                <a:close/>
                <a:moveTo>
                  <a:pt x="344" y="11"/>
                </a:moveTo>
                <a:cubicBezTo>
                  <a:pt x="343" y="10"/>
                  <a:pt x="343" y="9"/>
                  <a:pt x="342" y="8"/>
                </a:cubicBezTo>
                <a:cubicBezTo>
                  <a:pt x="343" y="8"/>
                  <a:pt x="343" y="7"/>
                  <a:pt x="343" y="7"/>
                </a:cubicBezTo>
                <a:cubicBezTo>
                  <a:pt x="344" y="7"/>
                  <a:pt x="345" y="7"/>
                  <a:pt x="346" y="7"/>
                </a:cubicBezTo>
                <a:cubicBezTo>
                  <a:pt x="347" y="8"/>
                  <a:pt x="348" y="9"/>
                  <a:pt x="347" y="10"/>
                </a:cubicBezTo>
                <a:cubicBezTo>
                  <a:pt x="346" y="11"/>
                  <a:pt x="345" y="12"/>
                  <a:pt x="344" y="11"/>
                </a:cubicBezTo>
                <a:close/>
                <a:moveTo>
                  <a:pt x="161" y="553"/>
                </a:moveTo>
                <a:cubicBezTo>
                  <a:pt x="159" y="552"/>
                  <a:pt x="157" y="552"/>
                  <a:pt x="155" y="551"/>
                </a:cubicBezTo>
                <a:cubicBezTo>
                  <a:pt x="156" y="550"/>
                  <a:pt x="157" y="549"/>
                  <a:pt x="158" y="549"/>
                </a:cubicBezTo>
                <a:cubicBezTo>
                  <a:pt x="160" y="550"/>
                  <a:pt x="161" y="551"/>
                  <a:pt x="161" y="553"/>
                </a:cubicBezTo>
                <a:close/>
                <a:moveTo>
                  <a:pt x="563" y="212"/>
                </a:moveTo>
                <a:cubicBezTo>
                  <a:pt x="562" y="212"/>
                  <a:pt x="562" y="210"/>
                  <a:pt x="562" y="210"/>
                </a:cubicBezTo>
                <a:cubicBezTo>
                  <a:pt x="562" y="209"/>
                  <a:pt x="564" y="209"/>
                  <a:pt x="565" y="208"/>
                </a:cubicBezTo>
                <a:cubicBezTo>
                  <a:pt x="565" y="208"/>
                  <a:pt x="565" y="209"/>
                  <a:pt x="565" y="209"/>
                </a:cubicBezTo>
                <a:cubicBezTo>
                  <a:pt x="565" y="210"/>
                  <a:pt x="566" y="211"/>
                  <a:pt x="565" y="212"/>
                </a:cubicBezTo>
                <a:cubicBezTo>
                  <a:pt x="565" y="212"/>
                  <a:pt x="563" y="213"/>
                  <a:pt x="563" y="212"/>
                </a:cubicBezTo>
                <a:close/>
                <a:moveTo>
                  <a:pt x="70" y="493"/>
                </a:moveTo>
                <a:cubicBezTo>
                  <a:pt x="70" y="494"/>
                  <a:pt x="70" y="496"/>
                  <a:pt x="70" y="496"/>
                </a:cubicBezTo>
                <a:cubicBezTo>
                  <a:pt x="69" y="497"/>
                  <a:pt x="68" y="497"/>
                  <a:pt x="67" y="497"/>
                </a:cubicBezTo>
                <a:cubicBezTo>
                  <a:pt x="66" y="496"/>
                  <a:pt x="66" y="495"/>
                  <a:pt x="66" y="494"/>
                </a:cubicBezTo>
                <a:cubicBezTo>
                  <a:pt x="67" y="494"/>
                  <a:pt x="68" y="493"/>
                  <a:pt x="69" y="493"/>
                </a:cubicBezTo>
                <a:cubicBezTo>
                  <a:pt x="69" y="493"/>
                  <a:pt x="69" y="493"/>
                  <a:pt x="70" y="493"/>
                </a:cubicBezTo>
                <a:close/>
                <a:moveTo>
                  <a:pt x="573" y="249"/>
                </a:moveTo>
                <a:cubicBezTo>
                  <a:pt x="573" y="249"/>
                  <a:pt x="572" y="249"/>
                  <a:pt x="571" y="249"/>
                </a:cubicBezTo>
                <a:cubicBezTo>
                  <a:pt x="571" y="249"/>
                  <a:pt x="570" y="248"/>
                  <a:pt x="570" y="246"/>
                </a:cubicBezTo>
                <a:cubicBezTo>
                  <a:pt x="571" y="246"/>
                  <a:pt x="572" y="246"/>
                  <a:pt x="573" y="246"/>
                </a:cubicBezTo>
                <a:cubicBezTo>
                  <a:pt x="573" y="247"/>
                  <a:pt x="574" y="248"/>
                  <a:pt x="573" y="249"/>
                </a:cubicBezTo>
                <a:close/>
                <a:moveTo>
                  <a:pt x="524" y="124"/>
                </a:moveTo>
                <a:cubicBezTo>
                  <a:pt x="523" y="124"/>
                  <a:pt x="523" y="123"/>
                  <a:pt x="523" y="122"/>
                </a:cubicBezTo>
                <a:cubicBezTo>
                  <a:pt x="524" y="121"/>
                  <a:pt x="525" y="121"/>
                  <a:pt x="526" y="121"/>
                </a:cubicBezTo>
                <a:cubicBezTo>
                  <a:pt x="526" y="122"/>
                  <a:pt x="527" y="123"/>
                  <a:pt x="526" y="124"/>
                </a:cubicBezTo>
                <a:cubicBezTo>
                  <a:pt x="526" y="124"/>
                  <a:pt x="524" y="125"/>
                  <a:pt x="524" y="124"/>
                </a:cubicBezTo>
                <a:close/>
                <a:moveTo>
                  <a:pt x="555" y="175"/>
                </a:moveTo>
                <a:cubicBezTo>
                  <a:pt x="554" y="175"/>
                  <a:pt x="554" y="174"/>
                  <a:pt x="554" y="172"/>
                </a:cubicBezTo>
                <a:cubicBezTo>
                  <a:pt x="555" y="172"/>
                  <a:pt x="556" y="172"/>
                  <a:pt x="556" y="172"/>
                </a:cubicBezTo>
                <a:cubicBezTo>
                  <a:pt x="557" y="173"/>
                  <a:pt x="557" y="174"/>
                  <a:pt x="557" y="175"/>
                </a:cubicBezTo>
                <a:cubicBezTo>
                  <a:pt x="556" y="175"/>
                  <a:pt x="555" y="175"/>
                  <a:pt x="555" y="175"/>
                </a:cubicBezTo>
                <a:close/>
                <a:moveTo>
                  <a:pt x="575" y="342"/>
                </a:moveTo>
                <a:cubicBezTo>
                  <a:pt x="575" y="343"/>
                  <a:pt x="576" y="344"/>
                  <a:pt x="575" y="344"/>
                </a:cubicBezTo>
                <a:cubicBezTo>
                  <a:pt x="575" y="345"/>
                  <a:pt x="574" y="345"/>
                  <a:pt x="573" y="345"/>
                </a:cubicBezTo>
                <a:cubicBezTo>
                  <a:pt x="573" y="344"/>
                  <a:pt x="573" y="343"/>
                  <a:pt x="573" y="343"/>
                </a:cubicBezTo>
                <a:cubicBezTo>
                  <a:pt x="573" y="342"/>
                  <a:pt x="574" y="342"/>
                  <a:pt x="575" y="342"/>
                </a:cubicBezTo>
                <a:close/>
                <a:moveTo>
                  <a:pt x="581" y="285"/>
                </a:moveTo>
                <a:cubicBezTo>
                  <a:pt x="581" y="285"/>
                  <a:pt x="580" y="285"/>
                  <a:pt x="580" y="285"/>
                </a:cubicBezTo>
                <a:cubicBezTo>
                  <a:pt x="579" y="285"/>
                  <a:pt x="579" y="284"/>
                  <a:pt x="579" y="283"/>
                </a:cubicBezTo>
                <a:cubicBezTo>
                  <a:pt x="580" y="283"/>
                  <a:pt x="581" y="283"/>
                  <a:pt x="581" y="283"/>
                </a:cubicBezTo>
                <a:cubicBezTo>
                  <a:pt x="581" y="283"/>
                  <a:pt x="581" y="284"/>
                  <a:pt x="581" y="285"/>
                </a:cubicBezTo>
                <a:close/>
              </a:path>
            </a:pathLst>
          </a:custGeom>
          <a:solidFill>
            <a:srgbClr val="99E1E5">
              <a:alpha val="24000"/>
            </a:srgb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49" name="Group 348"/>
          <p:cNvGrpSpPr/>
          <p:nvPr/>
        </p:nvGrpSpPr>
        <p:grpSpPr>
          <a:xfrm rot="10800000">
            <a:off x="9802850" y="5006536"/>
            <a:ext cx="2389150" cy="1851464"/>
            <a:chOff x="3176" y="24616"/>
            <a:chExt cx="2600544" cy="2015283"/>
          </a:xfrm>
          <a:solidFill>
            <a:srgbClr val="99E1E5">
              <a:alpha val="60000"/>
            </a:srgbClr>
          </a:solidFill>
        </p:grpSpPr>
        <p:sp>
          <p:nvSpPr>
            <p:cNvPr id="350"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7" name="Rectangle 336"/>
          <p:cNvSpPr/>
          <p:nvPr/>
        </p:nvSpPr>
        <p:spPr>
          <a:xfrm>
            <a:off x="552495" y="1461499"/>
            <a:ext cx="4399819" cy="1023229"/>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Per rispondere a questa domanda è sono state utilizzate delle tecniche di </a:t>
            </a:r>
            <a:r>
              <a:rPr lang="it-IT" sz="1400" b="1" dirty="0">
                <a:solidFill>
                  <a:schemeClr val="tx2">
                    <a:lumMod val="75000"/>
                    <a:lumOff val="25000"/>
                  </a:schemeClr>
                </a:solidFill>
                <a:latin typeface="Montserrat Light" panose="00000400000000000000" pitchFamily="50" charset="0"/>
              </a:rPr>
              <a:t>Text</a:t>
            </a:r>
            <a:r>
              <a:rPr lang="it-IT" sz="1400" dirty="0">
                <a:solidFill>
                  <a:schemeClr val="tx2">
                    <a:lumMod val="75000"/>
                    <a:lumOff val="25000"/>
                  </a:schemeClr>
                </a:solidFill>
                <a:latin typeface="Montserrat Light" panose="00000400000000000000" pitchFamily="50" charset="0"/>
              </a:rPr>
              <a:t> </a:t>
            </a:r>
            <a:r>
              <a:rPr lang="it-IT" sz="1400" b="1" dirty="0">
                <a:solidFill>
                  <a:schemeClr val="tx2">
                    <a:lumMod val="75000"/>
                    <a:lumOff val="25000"/>
                  </a:schemeClr>
                </a:solidFill>
                <a:latin typeface="Montserrat Light" panose="00000400000000000000" pitchFamily="50" charset="0"/>
              </a:rPr>
              <a:t>Mining</a:t>
            </a:r>
            <a:r>
              <a:rPr lang="it-IT" sz="1400" dirty="0">
                <a:solidFill>
                  <a:schemeClr val="tx2">
                    <a:lumMod val="75000"/>
                    <a:lumOff val="25000"/>
                  </a:schemeClr>
                </a:solidFill>
                <a:latin typeface="Montserrat Light" panose="00000400000000000000" pitchFamily="50" charset="0"/>
              </a:rPr>
              <a:t> sugli abstract delle pubblicazioni. </a:t>
            </a:r>
            <a:endParaRPr lang="en-US" sz="1400" dirty="0">
              <a:solidFill>
                <a:schemeClr val="tx2">
                  <a:lumMod val="75000"/>
                  <a:lumOff val="25000"/>
                </a:schemeClr>
              </a:solidFill>
              <a:latin typeface="Montserrat Light" panose="00000400000000000000" pitchFamily="50" charset="0"/>
            </a:endParaRPr>
          </a:p>
        </p:txBody>
      </p:sp>
      <p:grpSp>
        <p:nvGrpSpPr>
          <p:cNvPr id="353" name="Group 352"/>
          <p:cNvGrpSpPr/>
          <p:nvPr/>
        </p:nvGrpSpPr>
        <p:grpSpPr>
          <a:xfrm rot="10800000" flipH="1" flipV="1">
            <a:off x="0" y="5822073"/>
            <a:ext cx="2105300" cy="1035927"/>
            <a:chOff x="3176" y="6001384"/>
            <a:chExt cx="1740889" cy="856616"/>
          </a:xfrm>
          <a:solidFill>
            <a:srgbClr val="99E1E5">
              <a:alpha val="60000"/>
            </a:srgbClr>
          </a:solidFill>
        </p:grpSpPr>
        <p:sp>
          <p:nvSpPr>
            <p:cNvPr id="354"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6" name="TextBox 20">
            <a:extLst>
              <a:ext uri="{FF2B5EF4-FFF2-40B4-BE49-F238E27FC236}">
                <a16:creationId xmlns:a16="http://schemas.microsoft.com/office/drawing/2014/main" id="{B76023A4-BCCF-4BC9-BD50-692EBD2B9E76}"/>
              </a:ext>
            </a:extLst>
          </p:cNvPr>
          <p:cNvSpPr txBox="1"/>
          <p:nvPr/>
        </p:nvSpPr>
        <p:spPr>
          <a:xfrm>
            <a:off x="510853" y="435183"/>
            <a:ext cx="11891736" cy="535531"/>
          </a:xfrm>
          <a:prstGeom prst="rect">
            <a:avLst/>
          </a:prstGeom>
          <a:noFill/>
        </p:spPr>
        <p:txBody>
          <a:bodyPr wrap="square" lIns="91440" tIns="45720" rIns="91440" bIns="45720" rtlCol="0">
            <a:spAutoFit/>
          </a:bodyPr>
          <a:lstStyle/>
          <a:p>
            <a:pPr>
              <a:lnSpc>
                <a:spcPct val="90000"/>
              </a:lnSpc>
            </a:pPr>
            <a:r>
              <a:rPr lang="en-US" sz="3200" b="1" dirty="0" err="1">
                <a:solidFill>
                  <a:schemeClr val="tx2"/>
                </a:solidFill>
                <a:latin typeface="Montserrat" panose="00000500000000000000" pitchFamily="50" charset="0"/>
                <a:cs typeface="Amatic SC" panose="00000500000000000000" pitchFamily="2" charset="-79"/>
              </a:rPr>
              <a:t>Su</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quali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argomenti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si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concentrano</a:t>
            </a:r>
            <a:r>
              <a:rPr lang="en-US" sz="3200" b="1" dirty="0">
                <a:solidFill>
                  <a:schemeClr val="tx2"/>
                </a:solidFill>
                <a:latin typeface="Montserrat" panose="00000500000000000000" pitchFamily="50" charset="0"/>
                <a:cs typeface="Amatic SC" panose="00000500000000000000" pitchFamily="2" charset="-79"/>
              </a:rPr>
              <a:t> le </a:t>
            </a:r>
            <a:r>
              <a:rPr lang="en-US" sz="3200" b="1" dirty="0" err="1">
                <a:solidFill>
                  <a:schemeClr val="tx2"/>
                </a:solidFill>
                <a:latin typeface="Montserrat" panose="00000500000000000000" pitchFamily="50" charset="0"/>
                <a:cs typeface="Amatic SC" panose="00000500000000000000" pitchFamily="2" charset="-79"/>
              </a:rPr>
              <a:t>pubblicazioni</a:t>
            </a:r>
            <a:r>
              <a:rPr lang="en-US" sz="3200" b="1" dirty="0">
                <a:solidFill>
                  <a:schemeClr val="tx2"/>
                </a:solidFill>
                <a:latin typeface="Montserrat" panose="00000500000000000000" pitchFamily="50" charset="0"/>
                <a:cs typeface="Amatic SC" panose="00000500000000000000" pitchFamily="2" charset="-79"/>
              </a:rPr>
              <a:t>?</a:t>
            </a:r>
            <a:endParaRPr lang="en-US" sz="3200" b="1" dirty="0">
              <a:solidFill>
                <a:schemeClr val="accent4"/>
              </a:solidFill>
              <a:latin typeface="Montserrat" panose="00000500000000000000" pitchFamily="50" charset="0"/>
              <a:cs typeface="Amatic SC" panose="00000500000000000000" pitchFamily="2" charset="-79"/>
            </a:endParaRPr>
          </a:p>
        </p:txBody>
      </p:sp>
      <p:sp>
        <p:nvSpPr>
          <p:cNvPr id="18" name="Rectangle 336">
            <a:extLst>
              <a:ext uri="{FF2B5EF4-FFF2-40B4-BE49-F238E27FC236}">
                <a16:creationId xmlns:a16="http://schemas.microsoft.com/office/drawing/2014/main" id="{18AEB3BF-2B87-43F3-806A-641933CCABC3}"/>
              </a:ext>
            </a:extLst>
          </p:cNvPr>
          <p:cNvSpPr/>
          <p:nvPr/>
        </p:nvSpPr>
        <p:spPr>
          <a:xfrm>
            <a:off x="552494" y="2554431"/>
            <a:ext cx="4399819"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Dopo un primo lavoro di </a:t>
            </a:r>
            <a:r>
              <a:rPr lang="it-IT" sz="1400" dirty="0" err="1">
                <a:solidFill>
                  <a:schemeClr val="tx2">
                    <a:lumMod val="75000"/>
                    <a:lumOff val="25000"/>
                  </a:schemeClr>
                </a:solidFill>
                <a:latin typeface="Montserrat Light" panose="00000400000000000000" pitchFamily="50" charset="0"/>
              </a:rPr>
              <a:t>preprocessing</a:t>
            </a:r>
            <a:r>
              <a:rPr lang="it-IT" sz="1400" dirty="0">
                <a:solidFill>
                  <a:schemeClr val="tx2">
                    <a:lumMod val="75000"/>
                    <a:lumOff val="25000"/>
                  </a:schemeClr>
                </a:solidFill>
                <a:latin typeface="Montserrat Light" panose="00000400000000000000" pitchFamily="50" charset="0"/>
              </a:rPr>
              <a:t> è stato utilizzato un modello </a:t>
            </a:r>
            <a:r>
              <a:rPr lang="it-IT" sz="1400" dirty="0" err="1">
                <a:solidFill>
                  <a:schemeClr val="tx2">
                    <a:lumMod val="75000"/>
                    <a:lumOff val="25000"/>
                  </a:schemeClr>
                </a:solidFill>
                <a:latin typeface="Montserrat Light" panose="00000400000000000000" pitchFamily="50" charset="0"/>
              </a:rPr>
              <a:t>preallenato</a:t>
            </a:r>
            <a:r>
              <a:rPr lang="it-IT" sz="1400" dirty="0">
                <a:solidFill>
                  <a:schemeClr val="tx2">
                    <a:lumMod val="75000"/>
                    <a:lumOff val="25000"/>
                  </a:schemeClr>
                </a:solidFill>
                <a:latin typeface="Montserrat Light" panose="00000400000000000000" pitchFamily="50" charset="0"/>
              </a:rPr>
              <a:t> per la generazione degli </a:t>
            </a:r>
            <a:r>
              <a:rPr lang="it-IT" sz="1400" b="1" dirty="0" err="1">
                <a:solidFill>
                  <a:schemeClr val="tx2">
                    <a:lumMod val="75000"/>
                    <a:lumOff val="25000"/>
                  </a:schemeClr>
                </a:solidFill>
                <a:latin typeface="Montserrat Light" panose="00000400000000000000" pitchFamily="50" charset="0"/>
              </a:rPr>
              <a:t>embedding</a:t>
            </a:r>
            <a:r>
              <a:rPr lang="it-IT" sz="1400" dirty="0">
                <a:solidFill>
                  <a:schemeClr val="tx2">
                    <a:lumMod val="75000"/>
                    <a:lumOff val="25000"/>
                  </a:schemeClr>
                </a:solidFill>
                <a:latin typeface="Montserrat Light" panose="00000400000000000000" pitchFamily="50" charset="0"/>
              </a:rPr>
              <a:t> delle pubblicazioni.</a:t>
            </a:r>
            <a:endParaRPr lang="en-US" sz="1400" dirty="0">
              <a:solidFill>
                <a:schemeClr val="tx2">
                  <a:lumMod val="75000"/>
                  <a:lumOff val="25000"/>
                </a:schemeClr>
              </a:solidFill>
              <a:latin typeface="Montserrat Light" panose="00000400000000000000" pitchFamily="50" charset="0"/>
            </a:endParaRPr>
          </a:p>
        </p:txBody>
      </p:sp>
      <p:sp>
        <p:nvSpPr>
          <p:cNvPr id="19" name="Rectangle 336">
            <a:extLst>
              <a:ext uri="{FF2B5EF4-FFF2-40B4-BE49-F238E27FC236}">
                <a16:creationId xmlns:a16="http://schemas.microsoft.com/office/drawing/2014/main" id="{81091787-80A8-47E1-8FA7-B7FBC766C89C}"/>
              </a:ext>
            </a:extLst>
          </p:cNvPr>
          <p:cNvSpPr/>
          <p:nvPr/>
        </p:nvSpPr>
        <p:spPr>
          <a:xfrm>
            <a:off x="552493" y="3967992"/>
            <a:ext cx="4399819" cy="1351588"/>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Successivamente è stato utilizzato un algoritmo per la </a:t>
            </a:r>
            <a:r>
              <a:rPr lang="it-IT" sz="1400" b="1" dirty="0">
                <a:solidFill>
                  <a:schemeClr val="tx2">
                    <a:lumMod val="75000"/>
                    <a:lumOff val="25000"/>
                  </a:schemeClr>
                </a:solidFill>
                <a:latin typeface="Montserrat Light" panose="00000400000000000000" pitchFamily="50" charset="0"/>
              </a:rPr>
              <a:t>riduzione della </a:t>
            </a:r>
            <a:r>
              <a:rPr lang="it-IT" sz="1400" b="1" dirty="0" err="1">
                <a:solidFill>
                  <a:schemeClr val="tx2">
                    <a:lumMod val="75000"/>
                    <a:lumOff val="25000"/>
                  </a:schemeClr>
                </a:solidFill>
                <a:latin typeface="Montserrat Light" panose="00000400000000000000" pitchFamily="50" charset="0"/>
              </a:rPr>
              <a:t>dimensionalità</a:t>
            </a:r>
            <a:r>
              <a:rPr lang="it-IT" sz="1400" dirty="0">
                <a:solidFill>
                  <a:schemeClr val="tx2">
                    <a:lumMod val="75000"/>
                    <a:lumOff val="25000"/>
                  </a:schemeClr>
                </a:solidFill>
                <a:latin typeface="Montserrat Light" panose="00000400000000000000" pitchFamily="50" charset="0"/>
              </a:rPr>
              <a:t>, in modo tale che ad ogni pubblicazione corrispondesse un punto sul piano cartesiano. </a:t>
            </a:r>
            <a:endParaRPr lang="en-US" sz="1400" dirty="0">
              <a:solidFill>
                <a:schemeClr val="tx2">
                  <a:lumMod val="75000"/>
                  <a:lumOff val="25000"/>
                </a:schemeClr>
              </a:solidFill>
              <a:latin typeface="Montserrat Light" panose="00000400000000000000" pitchFamily="50" charset="0"/>
            </a:endParaRPr>
          </a:p>
        </p:txBody>
      </p:sp>
      <p:sp>
        <p:nvSpPr>
          <p:cNvPr id="20" name="Oval 5">
            <a:extLst>
              <a:ext uri="{FF2B5EF4-FFF2-40B4-BE49-F238E27FC236}">
                <a16:creationId xmlns:a16="http://schemas.microsoft.com/office/drawing/2014/main" id="{AB5D51B0-41DE-4C89-A90B-6D35B84E7219}"/>
              </a:ext>
            </a:extLst>
          </p:cNvPr>
          <p:cNvSpPr/>
          <p:nvPr/>
        </p:nvSpPr>
        <p:spPr>
          <a:xfrm>
            <a:off x="5812209" y="1729195"/>
            <a:ext cx="1511068" cy="1511068"/>
          </a:xfrm>
          <a:prstGeom prst="ellipse">
            <a:avLst/>
          </a:prstGeom>
          <a:solidFill>
            <a:schemeClr val="bg1"/>
          </a:solidFill>
          <a:ln w="7620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21" name="Oval 7">
            <a:extLst>
              <a:ext uri="{FF2B5EF4-FFF2-40B4-BE49-F238E27FC236}">
                <a16:creationId xmlns:a16="http://schemas.microsoft.com/office/drawing/2014/main" id="{29D1EDAC-9457-4F0C-BB72-6776E379F560}"/>
              </a:ext>
            </a:extLst>
          </p:cNvPr>
          <p:cNvSpPr/>
          <p:nvPr/>
        </p:nvSpPr>
        <p:spPr>
          <a:xfrm>
            <a:off x="7774666" y="3567721"/>
            <a:ext cx="1511068" cy="1511068"/>
          </a:xfrm>
          <a:prstGeom prst="ellipse">
            <a:avLst/>
          </a:prstGeom>
          <a:solidFill>
            <a:schemeClr val="bg1"/>
          </a:solidFill>
          <a:ln w="7620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Oval 8">
            <a:extLst>
              <a:ext uri="{FF2B5EF4-FFF2-40B4-BE49-F238E27FC236}">
                <a16:creationId xmlns:a16="http://schemas.microsoft.com/office/drawing/2014/main" id="{81EE3574-7D2F-403A-AD77-4553CE939120}"/>
              </a:ext>
            </a:extLst>
          </p:cNvPr>
          <p:cNvSpPr/>
          <p:nvPr/>
        </p:nvSpPr>
        <p:spPr>
          <a:xfrm>
            <a:off x="9811370" y="1729195"/>
            <a:ext cx="1511068" cy="1511068"/>
          </a:xfrm>
          <a:prstGeom prst="ellipse">
            <a:avLst/>
          </a:prstGeom>
          <a:solidFill>
            <a:schemeClr val="bg1"/>
          </a:solidFill>
          <a:ln w="7620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pic>
        <p:nvPicPr>
          <p:cNvPr id="23" name="Picture 22" descr="A close up of a logo&#10;&#10;Description automatically generated">
            <a:extLst>
              <a:ext uri="{FF2B5EF4-FFF2-40B4-BE49-F238E27FC236}">
                <a16:creationId xmlns:a16="http://schemas.microsoft.com/office/drawing/2014/main" id="{8EBE9C99-5550-491C-81C0-EC6E0C3B7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172" y="3765116"/>
            <a:ext cx="1136055" cy="1116277"/>
          </a:xfrm>
          <a:prstGeom prst="rect">
            <a:avLst/>
          </a:prstGeom>
        </p:spPr>
      </p:pic>
      <p:pic>
        <p:nvPicPr>
          <p:cNvPr id="24" name="Picture 24" descr="A picture containing plate, tableware, dishware, food&#10;&#10;Description automatically generated">
            <a:extLst>
              <a:ext uri="{FF2B5EF4-FFF2-40B4-BE49-F238E27FC236}">
                <a16:creationId xmlns:a16="http://schemas.microsoft.com/office/drawing/2014/main" id="{77F626D3-A5A9-4827-95D6-B503F01C9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448" y="2121615"/>
            <a:ext cx="894736" cy="726227"/>
          </a:xfrm>
          <a:prstGeom prst="rect">
            <a:avLst/>
          </a:prstGeom>
        </p:spPr>
      </p:pic>
      <p:pic>
        <p:nvPicPr>
          <p:cNvPr id="26" name="Picture 44" descr="A close up of a logo&#10;&#10;Description automatically generated">
            <a:extLst>
              <a:ext uri="{FF2B5EF4-FFF2-40B4-BE49-F238E27FC236}">
                <a16:creationId xmlns:a16="http://schemas.microsoft.com/office/drawing/2014/main" id="{0CE676C4-20E0-4A48-B076-891E4F21D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698" y="2084898"/>
            <a:ext cx="799660" cy="799660"/>
          </a:xfrm>
          <a:prstGeom prst="rect">
            <a:avLst/>
          </a:prstGeom>
        </p:spPr>
      </p:pic>
      <p:cxnSp>
        <p:nvCxnSpPr>
          <p:cNvPr id="30" name="Curved Connector 26">
            <a:extLst>
              <a:ext uri="{FF2B5EF4-FFF2-40B4-BE49-F238E27FC236}">
                <a16:creationId xmlns:a16="http://schemas.microsoft.com/office/drawing/2014/main" id="{837D3684-C3CE-45BE-862E-0D84F3F53745}"/>
              </a:ext>
            </a:extLst>
          </p:cNvPr>
          <p:cNvCxnSpPr>
            <a:cxnSpLocks/>
          </p:cNvCxnSpPr>
          <p:nvPr/>
        </p:nvCxnSpPr>
        <p:spPr>
          <a:xfrm>
            <a:off x="7504686" y="2762138"/>
            <a:ext cx="505573" cy="666862"/>
          </a:xfrm>
          <a:prstGeom prst="curvedConnector2">
            <a:avLst/>
          </a:prstGeom>
          <a:ln w="19050">
            <a:solidFill>
              <a:srgbClr val="A9A9A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26">
            <a:extLst>
              <a:ext uri="{FF2B5EF4-FFF2-40B4-BE49-F238E27FC236}">
                <a16:creationId xmlns:a16="http://schemas.microsoft.com/office/drawing/2014/main" id="{33589F17-1569-4F41-8E5F-B4EF6175C2B3}"/>
              </a:ext>
            </a:extLst>
          </p:cNvPr>
          <p:cNvCxnSpPr>
            <a:cxnSpLocks/>
          </p:cNvCxnSpPr>
          <p:nvPr/>
        </p:nvCxnSpPr>
        <p:spPr>
          <a:xfrm flipH="1">
            <a:off x="9080050" y="2762138"/>
            <a:ext cx="505573" cy="666862"/>
          </a:xfrm>
          <a:prstGeom prst="curvedConnector2">
            <a:avLst/>
          </a:prstGeom>
          <a:ln w="19050">
            <a:solidFill>
              <a:srgbClr val="A9A9A9"/>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1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5">
            <a:extLst>
              <a:ext uri="{FF2B5EF4-FFF2-40B4-BE49-F238E27FC236}">
                <a16:creationId xmlns:a16="http://schemas.microsoft.com/office/drawing/2014/main" id="{FCE33E90-A6F2-4C1D-9DF4-9E3D07C05F33}"/>
              </a:ext>
            </a:extLst>
          </p:cNvPr>
          <p:cNvSpPr>
            <a:spLocks noEditPoints="1"/>
          </p:cNvSpPr>
          <p:nvPr/>
        </p:nvSpPr>
        <p:spPr bwMode="auto">
          <a:xfrm>
            <a:off x="6105919" y="1075979"/>
            <a:ext cx="5326286" cy="5067592"/>
          </a:xfrm>
          <a:custGeom>
            <a:avLst/>
            <a:gdLst>
              <a:gd name="T0" fmla="*/ 287 w 581"/>
              <a:gd name="T1" fmla="*/ 223 h 553"/>
              <a:gd name="T2" fmla="*/ 219 w 581"/>
              <a:gd name="T3" fmla="*/ 320 h 553"/>
              <a:gd name="T4" fmla="*/ 318 w 581"/>
              <a:gd name="T5" fmla="*/ 259 h 553"/>
              <a:gd name="T6" fmla="*/ 272 w 581"/>
              <a:gd name="T7" fmla="*/ 299 h 553"/>
              <a:gd name="T8" fmla="*/ 329 w 581"/>
              <a:gd name="T9" fmla="*/ 330 h 553"/>
              <a:gd name="T10" fmla="*/ 319 w 581"/>
              <a:gd name="T11" fmla="*/ 198 h 553"/>
              <a:gd name="T12" fmla="*/ 367 w 581"/>
              <a:gd name="T13" fmla="*/ 321 h 553"/>
              <a:gd name="T14" fmla="*/ 209 w 581"/>
              <a:gd name="T15" fmla="*/ 223 h 553"/>
              <a:gd name="T16" fmla="*/ 382 w 581"/>
              <a:gd name="T17" fmla="*/ 299 h 553"/>
              <a:gd name="T18" fmla="*/ 317 w 581"/>
              <a:gd name="T19" fmla="*/ 180 h 553"/>
              <a:gd name="T20" fmla="*/ 381 w 581"/>
              <a:gd name="T21" fmla="*/ 221 h 553"/>
              <a:gd name="T22" fmla="*/ 314 w 581"/>
              <a:gd name="T23" fmla="*/ 178 h 553"/>
              <a:gd name="T24" fmla="*/ 388 w 581"/>
              <a:gd name="T25" fmla="*/ 239 h 553"/>
              <a:gd name="T26" fmla="*/ 297 w 581"/>
              <a:gd name="T27" fmla="*/ 433 h 553"/>
              <a:gd name="T28" fmla="*/ 370 w 581"/>
              <a:gd name="T29" fmla="*/ 169 h 553"/>
              <a:gd name="T30" fmla="*/ 426 w 581"/>
              <a:gd name="T31" fmla="*/ 250 h 553"/>
              <a:gd name="T32" fmla="*/ 410 w 581"/>
              <a:gd name="T33" fmla="*/ 334 h 553"/>
              <a:gd name="T34" fmla="*/ 190 w 581"/>
              <a:gd name="T35" fmla="*/ 403 h 553"/>
              <a:gd name="T36" fmla="*/ 149 w 581"/>
              <a:gd name="T37" fmla="*/ 219 h 553"/>
              <a:gd name="T38" fmla="*/ 140 w 581"/>
              <a:gd name="T39" fmla="*/ 351 h 553"/>
              <a:gd name="T40" fmla="*/ 257 w 581"/>
              <a:gd name="T41" fmla="*/ 446 h 553"/>
              <a:gd name="T42" fmla="*/ 131 w 581"/>
              <a:gd name="T43" fmla="*/ 378 h 553"/>
              <a:gd name="T44" fmla="*/ 268 w 581"/>
              <a:gd name="T45" fmla="*/ 129 h 553"/>
              <a:gd name="T46" fmla="*/ 393 w 581"/>
              <a:gd name="T47" fmla="*/ 429 h 553"/>
              <a:gd name="T48" fmla="*/ 187 w 581"/>
              <a:gd name="T49" fmla="*/ 456 h 553"/>
              <a:gd name="T50" fmla="*/ 470 w 581"/>
              <a:gd name="T51" fmla="*/ 277 h 553"/>
              <a:gd name="T52" fmla="*/ 154 w 581"/>
              <a:gd name="T53" fmla="*/ 160 h 553"/>
              <a:gd name="T54" fmla="*/ 244 w 581"/>
              <a:gd name="T55" fmla="*/ 102 h 553"/>
              <a:gd name="T56" fmla="*/ 117 w 581"/>
              <a:gd name="T57" fmla="*/ 401 h 553"/>
              <a:gd name="T58" fmla="*/ 375 w 581"/>
              <a:gd name="T59" fmla="*/ 459 h 553"/>
              <a:gd name="T60" fmla="*/ 481 w 581"/>
              <a:gd name="T61" fmla="*/ 242 h 553"/>
              <a:gd name="T62" fmla="*/ 475 w 581"/>
              <a:gd name="T63" fmla="*/ 217 h 553"/>
              <a:gd name="T64" fmla="*/ 163 w 581"/>
              <a:gd name="T65" fmla="*/ 461 h 553"/>
              <a:gd name="T66" fmla="*/ 233 w 581"/>
              <a:gd name="T67" fmla="*/ 86 h 553"/>
              <a:gd name="T68" fmla="*/ 464 w 581"/>
              <a:gd name="T69" fmla="*/ 170 h 553"/>
              <a:gd name="T70" fmla="*/ 76 w 581"/>
              <a:gd name="T71" fmla="*/ 333 h 553"/>
              <a:gd name="T72" fmla="*/ 497 w 581"/>
              <a:gd name="T73" fmla="*/ 231 h 553"/>
              <a:gd name="T74" fmla="*/ 425 w 581"/>
              <a:gd name="T75" fmla="*/ 131 h 553"/>
              <a:gd name="T76" fmla="*/ 464 w 581"/>
              <a:gd name="T77" fmla="*/ 431 h 553"/>
              <a:gd name="T78" fmla="*/ 445 w 581"/>
              <a:gd name="T79" fmla="*/ 135 h 553"/>
              <a:gd name="T80" fmla="*/ 345 w 581"/>
              <a:gd name="T81" fmla="*/ 72 h 553"/>
              <a:gd name="T82" fmla="*/ 192 w 581"/>
              <a:gd name="T83" fmla="*/ 511 h 553"/>
              <a:gd name="T84" fmla="*/ 110 w 581"/>
              <a:gd name="T85" fmla="*/ 143 h 553"/>
              <a:gd name="T86" fmla="*/ 499 w 581"/>
              <a:gd name="T87" fmla="*/ 201 h 553"/>
              <a:gd name="T88" fmla="*/ 38 w 581"/>
              <a:gd name="T89" fmla="*/ 294 h 553"/>
              <a:gd name="T90" fmla="*/ 424 w 581"/>
              <a:gd name="T91" fmla="*/ 83 h 553"/>
              <a:gd name="T92" fmla="*/ 236 w 581"/>
              <a:gd name="T93" fmla="*/ 539 h 553"/>
              <a:gd name="T94" fmla="*/ 475 w 581"/>
              <a:gd name="T95" fmla="*/ 438 h 553"/>
              <a:gd name="T96" fmla="*/ 289 w 581"/>
              <a:gd name="T97" fmla="*/ 36 h 553"/>
              <a:gd name="T98" fmla="*/ 351 w 581"/>
              <a:gd name="T99" fmla="*/ 50 h 553"/>
              <a:gd name="T100" fmla="*/ 169 w 581"/>
              <a:gd name="T101" fmla="*/ 534 h 553"/>
              <a:gd name="T102" fmla="*/ 49 w 581"/>
              <a:gd name="T103" fmla="*/ 168 h 553"/>
              <a:gd name="T104" fmla="*/ 43 w 581"/>
              <a:gd name="T105" fmla="*/ 195 h 553"/>
              <a:gd name="T106" fmla="*/ 93 w 581"/>
              <a:gd name="T107" fmla="*/ 107 h 553"/>
              <a:gd name="T108" fmla="*/ 439 w 581"/>
              <a:gd name="T109" fmla="*/ 68 h 553"/>
              <a:gd name="T110" fmla="*/ 165 w 581"/>
              <a:gd name="T111" fmla="*/ 52 h 553"/>
              <a:gd name="T112" fmla="*/ 32 w 581"/>
              <a:gd name="T113" fmla="*/ 410 h 553"/>
              <a:gd name="T114" fmla="*/ 478 w 581"/>
              <a:gd name="T115" fmla="*/ 97 h 553"/>
              <a:gd name="T116" fmla="*/ 544 w 581"/>
              <a:gd name="T117" fmla="*/ 391 h 553"/>
              <a:gd name="T118" fmla="*/ 39 w 581"/>
              <a:gd name="T119" fmla="*/ 445 h 553"/>
              <a:gd name="T120" fmla="*/ 29 w 581"/>
              <a:gd name="T121" fmla="*/ 158 h 553"/>
              <a:gd name="T122" fmla="*/ 563 w 581"/>
              <a:gd name="T123" fmla="*/ 212 h 553"/>
              <a:gd name="T124" fmla="*/ 575 w 581"/>
              <a:gd name="T125" fmla="*/ 34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553">
                <a:moveTo>
                  <a:pt x="317" y="374"/>
                </a:moveTo>
                <a:cubicBezTo>
                  <a:pt x="320" y="372"/>
                  <a:pt x="322" y="368"/>
                  <a:pt x="322" y="364"/>
                </a:cubicBezTo>
                <a:cubicBezTo>
                  <a:pt x="322" y="360"/>
                  <a:pt x="320" y="357"/>
                  <a:pt x="317" y="354"/>
                </a:cubicBezTo>
                <a:cubicBezTo>
                  <a:pt x="324" y="356"/>
                  <a:pt x="330" y="355"/>
                  <a:pt x="334" y="349"/>
                </a:cubicBezTo>
                <a:cubicBezTo>
                  <a:pt x="336" y="347"/>
                  <a:pt x="337" y="343"/>
                  <a:pt x="336" y="340"/>
                </a:cubicBezTo>
                <a:cubicBezTo>
                  <a:pt x="336" y="337"/>
                  <a:pt x="334" y="334"/>
                  <a:pt x="331" y="331"/>
                </a:cubicBezTo>
                <a:cubicBezTo>
                  <a:pt x="340" y="333"/>
                  <a:pt x="346" y="331"/>
                  <a:pt x="349" y="326"/>
                </a:cubicBezTo>
                <a:cubicBezTo>
                  <a:pt x="352" y="320"/>
                  <a:pt x="351" y="314"/>
                  <a:pt x="346" y="309"/>
                </a:cubicBezTo>
                <a:cubicBezTo>
                  <a:pt x="342" y="305"/>
                  <a:pt x="335" y="305"/>
                  <a:pt x="329" y="309"/>
                </a:cubicBezTo>
                <a:cubicBezTo>
                  <a:pt x="330" y="304"/>
                  <a:pt x="329" y="300"/>
                  <a:pt x="326" y="296"/>
                </a:cubicBezTo>
                <a:cubicBezTo>
                  <a:pt x="331" y="297"/>
                  <a:pt x="335" y="295"/>
                  <a:pt x="339" y="292"/>
                </a:cubicBezTo>
                <a:cubicBezTo>
                  <a:pt x="338" y="300"/>
                  <a:pt x="340" y="306"/>
                  <a:pt x="346" y="309"/>
                </a:cubicBezTo>
                <a:cubicBezTo>
                  <a:pt x="352" y="311"/>
                  <a:pt x="358" y="309"/>
                  <a:pt x="362" y="305"/>
                </a:cubicBezTo>
                <a:cubicBezTo>
                  <a:pt x="366" y="300"/>
                  <a:pt x="366" y="294"/>
                  <a:pt x="362" y="289"/>
                </a:cubicBezTo>
                <a:cubicBezTo>
                  <a:pt x="360" y="286"/>
                  <a:pt x="357" y="284"/>
                  <a:pt x="353" y="283"/>
                </a:cubicBezTo>
                <a:cubicBezTo>
                  <a:pt x="349" y="283"/>
                  <a:pt x="345" y="285"/>
                  <a:pt x="342" y="288"/>
                </a:cubicBezTo>
                <a:cubicBezTo>
                  <a:pt x="344" y="281"/>
                  <a:pt x="343" y="279"/>
                  <a:pt x="339" y="273"/>
                </a:cubicBezTo>
                <a:cubicBezTo>
                  <a:pt x="347" y="274"/>
                  <a:pt x="352" y="271"/>
                  <a:pt x="355" y="265"/>
                </a:cubicBezTo>
                <a:cubicBezTo>
                  <a:pt x="357" y="260"/>
                  <a:pt x="356" y="254"/>
                  <a:pt x="352" y="250"/>
                </a:cubicBezTo>
                <a:cubicBezTo>
                  <a:pt x="347" y="246"/>
                  <a:pt x="342" y="246"/>
                  <a:pt x="333" y="251"/>
                </a:cubicBezTo>
                <a:cubicBezTo>
                  <a:pt x="335" y="245"/>
                  <a:pt x="334" y="239"/>
                  <a:pt x="329" y="235"/>
                </a:cubicBezTo>
                <a:cubicBezTo>
                  <a:pt x="323" y="231"/>
                  <a:pt x="317" y="232"/>
                  <a:pt x="311" y="237"/>
                </a:cubicBezTo>
                <a:cubicBezTo>
                  <a:pt x="313" y="230"/>
                  <a:pt x="311" y="224"/>
                  <a:pt x="306" y="220"/>
                </a:cubicBezTo>
                <a:cubicBezTo>
                  <a:pt x="301" y="217"/>
                  <a:pt x="294" y="218"/>
                  <a:pt x="290" y="221"/>
                </a:cubicBezTo>
                <a:cubicBezTo>
                  <a:pt x="285" y="226"/>
                  <a:pt x="284" y="231"/>
                  <a:pt x="288" y="240"/>
                </a:cubicBezTo>
                <a:cubicBezTo>
                  <a:pt x="283" y="239"/>
                  <a:pt x="279" y="240"/>
                  <a:pt x="275" y="243"/>
                </a:cubicBezTo>
                <a:cubicBezTo>
                  <a:pt x="276" y="237"/>
                  <a:pt x="274" y="233"/>
                  <a:pt x="271" y="229"/>
                </a:cubicBezTo>
                <a:cubicBezTo>
                  <a:pt x="279" y="231"/>
                  <a:pt x="285" y="228"/>
                  <a:pt x="287" y="223"/>
                </a:cubicBezTo>
                <a:cubicBezTo>
                  <a:pt x="290" y="217"/>
                  <a:pt x="288" y="210"/>
                  <a:pt x="283" y="207"/>
                </a:cubicBezTo>
                <a:cubicBezTo>
                  <a:pt x="278" y="203"/>
                  <a:pt x="271" y="203"/>
                  <a:pt x="267" y="208"/>
                </a:cubicBezTo>
                <a:cubicBezTo>
                  <a:pt x="264" y="210"/>
                  <a:pt x="263" y="213"/>
                  <a:pt x="263" y="217"/>
                </a:cubicBezTo>
                <a:cubicBezTo>
                  <a:pt x="263" y="221"/>
                  <a:pt x="264" y="224"/>
                  <a:pt x="267" y="227"/>
                </a:cubicBezTo>
                <a:cubicBezTo>
                  <a:pt x="261" y="225"/>
                  <a:pt x="255" y="226"/>
                  <a:pt x="251" y="231"/>
                </a:cubicBezTo>
                <a:cubicBezTo>
                  <a:pt x="253" y="224"/>
                  <a:pt x="251" y="217"/>
                  <a:pt x="245" y="214"/>
                </a:cubicBezTo>
                <a:cubicBezTo>
                  <a:pt x="239" y="211"/>
                  <a:pt x="232" y="213"/>
                  <a:pt x="229" y="218"/>
                </a:cubicBezTo>
                <a:cubicBezTo>
                  <a:pt x="225" y="224"/>
                  <a:pt x="226" y="231"/>
                  <a:pt x="231" y="235"/>
                </a:cubicBezTo>
                <a:cubicBezTo>
                  <a:pt x="237" y="240"/>
                  <a:pt x="244" y="239"/>
                  <a:pt x="249" y="233"/>
                </a:cubicBezTo>
                <a:cubicBezTo>
                  <a:pt x="247" y="239"/>
                  <a:pt x="248" y="244"/>
                  <a:pt x="252" y="249"/>
                </a:cubicBezTo>
                <a:cubicBezTo>
                  <a:pt x="246" y="247"/>
                  <a:pt x="242" y="248"/>
                  <a:pt x="238" y="252"/>
                </a:cubicBezTo>
                <a:cubicBezTo>
                  <a:pt x="239" y="244"/>
                  <a:pt x="236" y="238"/>
                  <a:pt x="230" y="236"/>
                </a:cubicBezTo>
                <a:cubicBezTo>
                  <a:pt x="224" y="234"/>
                  <a:pt x="218" y="235"/>
                  <a:pt x="214" y="240"/>
                </a:cubicBezTo>
                <a:cubicBezTo>
                  <a:pt x="211" y="245"/>
                  <a:pt x="211" y="252"/>
                  <a:pt x="215" y="256"/>
                </a:cubicBezTo>
                <a:cubicBezTo>
                  <a:pt x="217" y="259"/>
                  <a:pt x="220" y="261"/>
                  <a:pt x="224" y="261"/>
                </a:cubicBezTo>
                <a:cubicBezTo>
                  <a:pt x="228" y="261"/>
                  <a:pt x="231" y="260"/>
                  <a:pt x="234" y="257"/>
                </a:cubicBezTo>
                <a:cubicBezTo>
                  <a:pt x="233" y="263"/>
                  <a:pt x="234" y="267"/>
                  <a:pt x="237" y="271"/>
                </a:cubicBezTo>
                <a:cubicBezTo>
                  <a:pt x="231" y="270"/>
                  <a:pt x="227" y="271"/>
                  <a:pt x="223" y="275"/>
                </a:cubicBezTo>
                <a:cubicBezTo>
                  <a:pt x="224" y="267"/>
                  <a:pt x="222" y="261"/>
                  <a:pt x="216" y="259"/>
                </a:cubicBezTo>
                <a:cubicBezTo>
                  <a:pt x="210" y="256"/>
                  <a:pt x="204" y="258"/>
                  <a:pt x="200" y="263"/>
                </a:cubicBezTo>
                <a:cubicBezTo>
                  <a:pt x="197" y="268"/>
                  <a:pt x="197" y="274"/>
                  <a:pt x="201" y="279"/>
                </a:cubicBezTo>
                <a:cubicBezTo>
                  <a:pt x="203" y="282"/>
                  <a:pt x="206" y="283"/>
                  <a:pt x="210" y="283"/>
                </a:cubicBezTo>
                <a:cubicBezTo>
                  <a:pt x="214" y="284"/>
                  <a:pt x="217" y="282"/>
                  <a:pt x="219" y="280"/>
                </a:cubicBezTo>
                <a:cubicBezTo>
                  <a:pt x="219" y="283"/>
                  <a:pt x="219" y="285"/>
                  <a:pt x="219" y="287"/>
                </a:cubicBezTo>
                <a:cubicBezTo>
                  <a:pt x="220" y="290"/>
                  <a:pt x="221" y="292"/>
                  <a:pt x="222" y="294"/>
                </a:cubicBezTo>
                <a:cubicBezTo>
                  <a:pt x="215" y="293"/>
                  <a:pt x="210" y="295"/>
                  <a:pt x="207" y="300"/>
                </a:cubicBezTo>
                <a:cubicBezTo>
                  <a:pt x="204" y="306"/>
                  <a:pt x="205" y="312"/>
                  <a:pt x="209" y="316"/>
                </a:cubicBezTo>
                <a:cubicBezTo>
                  <a:pt x="212" y="319"/>
                  <a:pt x="215" y="320"/>
                  <a:pt x="219" y="320"/>
                </a:cubicBezTo>
                <a:cubicBezTo>
                  <a:pt x="222" y="320"/>
                  <a:pt x="225" y="319"/>
                  <a:pt x="228" y="316"/>
                </a:cubicBezTo>
                <a:cubicBezTo>
                  <a:pt x="227" y="322"/>
                  <a:pt x="228" y="327"/>
                  <a:pt x="232" y="332"/>
                </a:cubicBezTo>
                <a:cubicBezTo>
                  <a:pt x="224" y="330"/>
                  <a:pt x="218" y="332"/>
                  <a:pt x="215" y="338"/>
                </a:cubicBezTo>
                <a:cubicBezTo>
                  <a:pt x="213" y="344"/>
                  <a:pt x="214" y="351"/>
                  <a:pt x="219" y="354"/>
                </a:cubicBezTo>
                <a:cubicBezTo>
                  <a:pt x="224" y="358"/>
                  <a:pt x="231" y="358"/>
                  <a:pt x="236" y="353"/>
                </a:cubicBezTo>
                <a:cubicBezTo>
                  <a:pt x="238" y="351"/>
                  <a:pt x="239" y="349"/>
                  <a:pt x="240" y="346"/>
                </a:cubicBezTo>
                <a:cubicBezTo>
                  <a:pt x="240" y="341"/>
                  <a:pt x="239" y="338"/>
                  <a:pt x="236" y="334"/>
                </a:cubicBezTo>
                <a:cubicBezTo>
                  <a:pt x="241" y="336"/>
                  <a:pt x="246" y="335"/>
                  <a:pt x="250" y="332"/>
                </a:cubicBezTo>
                <a:cubicBezTo>
                  <a:pt x="249" y="337"/>
                  <a:pt x="251" y="342"/>
                  <a:pt x="254" y="346"/>
                </a:cubicBezTo>
                <a:cubicBezTo>
                  <a:pt x="246" y="344"/>
                  <a:pt x="241" y="347"/>
                  <a:pt x="238" y="353"/>
                </a:cubicBezTo>
                <a:cubicBezTo>
                  <a:pt x="235" y="358"/>
                  <a:pt x="237" y="365"/>
                  <a:pt x="241" y="368"/>
                </a:cubicBezTo>
                <a:cubicBezTo>
                  <a:pt x="246" y="372"/>
                  <a:pt x="253" y="372"/>
                  <a:pt x="258" y="369"/>
                </a:cubicBezTo>
                <a:cubicBezTo>
                  <a:pt x="261" y="366"/>
                  <a:pt x="262" y="363"/>
                  <a:pt x="263" y="359"/>
                </a:cubicBezTo>
                <a:cubicBezTo>
                  <a:pt x="263" y="355"/>
                  <a:pt x="261" y="352"/>
                  <a:pt x="259" y="349"/>
                </a:cubicBezTo>
                <a:cubicBezTo>
                  <a:pt x="262" y="349"/>
                  <a:pt x="264" y="350"/>
                  <a:pt x="266" y="349"/>
                </a:cubicBezTo>
                <a:cubicBezTo>
                  <a:pt x="269" y="349"/>
                  <a:pt x="271" y="348"/>
                  <a:pt x="273" y="347"/>
                </a:cubicBezTo>
                <a:cubicBezTo>
                  <a:pt x="272" y="354"/>
                  <a:pt x="275" y="359"/>
                  <a:pt x="280" y="362"/>
                </a:cubicBezTo>
                <a:cubicBezTo>
                  <a:pt x="285" y="364"/>
                  <a:pt x="291" y="363"/>
                  <a:pt x="295" y="360"/>
                </a:cubicBezTo>
                <a:cubicBezTo>
                  <a:pt x="301" y="354"/>
                  <a:pt x="301" y="348"/>
                  <a:pt x="297" y="341"/>
                </a:cubicBezTo>
                <a:cubicBezTo>
                  <a:pt x="302" y="342"/>
                  <a:pt x="306" y="341"/>
                  <a:pt x="310" y="338"/>
                </a:cubicBezTo>
                <a:cubicBezTo>
                  <a:pt x="309" y="344"/>
                  <a:pt x="310" y="348"/>
                  <a:pt x="315" y="352"/>
                </a:cubicBezTo>
                <a:cubicBezTo>
                  <a:pt x="306" y="350"/>
                  <a:pt x="300" y="352"/>
                  <a:pt x="297" y="358"/>
                </a:cubicBezTo>
                <a:cubicBezTo>
                  <a:pt x="295" y="364"/>
                  <a:pt x="296" y="370"/>
                  <a:pt x="301" y="374"/>
                </a:cubicBezTo>
                <a:cubicBezTo>
                  <a:pt x="305" y="378"/>
                  <a:pt x="312" y="378"/>
                  <a:pt x="317" y="374"/>
                </a:cubicBezTo>
                <a:close/>
                <a:moveTo>
                  <a:pt x="331" y="255"/>
                </a:moveTo>
                <a:cubicBezTo>
                  <a:pt x="329" y="260"/>
                  <a:pt x="330" y="265"/>
                  <a:pt x="334" y="269"/>
                </a:cubicBezTo>
                <a:cubicBezTo>
                  <a:pt x="329" y="268"/>
                  <a:pt x="325" y="268"/>
                  <a:pt x="321" y="271"/>
                </a:cubicBezTo>
                <a:cubicBezTo>
                  <a:pt x="322" y="267"/>
                  <a:pt x="321" y="263"/>
                  <a:pt x="318" y="259"/>
                </a:cubicBezTo>
                <a:cubicBezTo>
                  <a:pt x="323" y="260"/>
                  <a:pt x="327" y="258"/>
                  <a:pt x="331" y="255"/>
                </a:cubicBezTo>
                <a:close/>
                <a:moveTo>
                  <a:pt x="292" y="266"/>
                </a:moveTo>
                <a:cubicBezTo>
                  <a:pt x="292" y="269"/>
                  <a:pt x="293" y="272"/>
                  <a:pt x="293" y="275"/>
                </a:cubicBezTo>
                <a:cubicBezTo>
                  <a:pt x="291" y="275"/>
                  <a:pt x="288" y="276"/>
                  <a:pt x="285" y="276"/>
                </a:cubicBezTo>
                <a:cubicBezTo>
                  <a:pt x="285" y="274"/>
                  <a:pt x="284" y="271"/>
                  <a:pt x="283" y="268"/>
                </a:cubicBezTo>
                <a:cubicBezTo>
                  <a:pt x="286" y="268"/>
                  <a:pt x="289" y="267"/>
                  <a:pt x="292" y="266"/>
                </a:cubicBezTo>
                <a:close/>
                <a:moveTo>
                  <a:pt x="231" y="312"/>
                </a:moveTo>
                <a:cubicBezTo>
                  <a:pt x="233" y="307"/>
                  <a:pt x="232" y="302"/>
                  <a:pt x="229" y="298"/>
                </a:cubicBezTo>
                <a:cubicBezTo>
                  <a:pt x="235" y="299"/>
                  <a:pt x="236" y="298"/>
                  <a:pt x="241" y="296"/>
                </a:cubicBezTo>
                <a:cubicBezTo>
                  <a:pt x="240" y="300"/>
                  <a:pt x="241" y="304"/>
                  <a:pt x="243" y="307"/>
                </a:cubicBezTo>
                <a:cubicBezTo>
                  <a:pt x="239" y="307"/>
                  <a:pt x="235" y="308"/>
                  <a:pt x="231" y="312"/>
                </a:cubicBezTo>
                <a:close/>
                <a:moveTo>
                  <a:pt x="247" y="286"/>
                </a:moveTo>
                <a:cubicBezTo>
                  <a:pt x="247" y="283"/>
                  <a:pt x="246" y="279"/>
                  <a:pt x="243" y="275"/>
                </a:cubicBezTo>
                <a:cubicBezTo>
                  <a:pt x="247" y="276"/>
                  <a:pt x="251" y="276"/>
                  <a:pt x="254" y="274"/>
                </a:cubicBezTo>
                <a:cubicBezTo>
                  <a:pt x="255" y="277"/>
                  <a:pt x="255" y="281"/>
                  <a:pt x="256" y="284"/>
                </a:cubicBezTo>
                <a:cubicBezTo>
                  <a:pt x="253" y="284"/>
                  <a:pt x="250" y="285"/>
                  <a:pt x="247" y="286"/>
                </a:cubicBezTo>
                <a:close/>
                <a:moveTo>
                  <a:pt x="255" y="324"/>
                </a:moveTo>
                <a:cubicBezTo>
                  <a:pt x="256" y="321"/>
                  <a:pt x="255" y="317"/>
                  <a:pt x="253" y="314"/>
                </a:cubicBezTo>
                <a:cubicBezTo>
                  <a:pt x="256" y="314"/>
                  <a:pt x="260" y="313"/>
                  <a:pt x="263" y="313"/>
                </a:cubicBezTo>
                <a:cubicBezTo>
                  <a:pt x="263" y="315"/>
                  <a:pt x="264" y="318"/>
                  <a:pt x="265" y="321"/>
                </a:cubicBezTo>
                <a:cubicBezTo>
                  <a:pt x="262" y="322"/>
                  <a:pt x="258" y="323"/>
                  <a:pt x="255" y="324"/>
                </a:cubicBezTo>
                <a:close/>
                <a:moveTo>
                  <a:pt x="261" y="263"/>
                </a:moveTo>
                <a:cubicBezTo>
                  <a:pt x="261" y="259"/>
                  <a:pt x="260" y="256"/>
                  <a:pt x="257" y="252"/>
                </a:cubicBezTo>
                <a:cubicBezTo>
                  <a:pt x="262" y="253"/>
                  <a:pt x="266" y="253"/>
                  <a:pt x="270" y="250"/>
                </a:cubicBezTo>
                <a:cubicBezTo>
                  <a:pt x="270" y="254"/>
                  <a:pt x="271" y="257"/>
                  <a:pt x="271" y="261"/>
                </a:cubicBezTo>
                <a:cubicBezTo>
                  <a:pt x="270" y="261"/>
                  <a:pt x="268" y="261"/>
                  <a:pt x="266" y="262"/>
                </a:cubicBezTo>
                <a:cubicBezTo>
                  <a:pt x="265" y="262"/>
                  <a:pt x="263" y="263"/>
                  <a:pt x="261" y="263"/>
                </a:cubicBezTo>
                <a:close/>
                <a:moveTo>
                  <a:pt x="272" y="299"/>
                </a:moveTo>
                <a:cubicBezTo>
                  <a:pt x="271" y="297"/>
                  <a:pt x="270" y="294"/>
                  <a:pt x="270" y="292"/>
                </a:cubicBezTo>
                <a:cubicBezTo>
                  <a:pt x="271" y="291"/>
                  <a:pt x="274" y="291"/>
                  <a:pt x="276" y="291"/>
                </a:cubicBezTo>
                <a:cubicBezTo>
                  <a:pt x="276" y="293"/>
                  <a:pt x="277" y="296"/>
                  <a:pt x="277" y="298"/>
                </a:cubicBezTo>
                <a:cubicBezTo>
                  <a:pt x="276" y="298"/>
                  <a:pt x="273" y="299"/>
                  <a:pt x="272" y="299"/>
                </a:cubicBezTo>
                <a:close/>
                <a:moveTo>
                  <a:pt x="278" y="339"/>
                </a:moveTo>
                <a:cubicBezTo>
                  <a:pt x="278" y="336"/>
                  <a:pt x="277" y="332"/>
                  <a:pt x="277" y="329"/>
                </a:cubicBezTo>
                <a:cubicBezTo>
                  <a:pt x="279" y="328"/>
                  <a:pt x="283" y="328"/>
                  <a:pt x="286" y="327"/>
                </a:cubicBezTo>
                <a:cubicBezTo>
                  <a:pt x="287" y="330"/>
                  <a:pt x="288" y="333"/>
                  <a:pt x="289" y="336"/>
                </a:cubicBezTo>
                <a:cubicBezTo>
                  <a:pt x="285" y="336"/>
                  <a:pt x="281" y="337"/>
                  <a:pt x="278" y="339"/>
                </a:cubicBezTo>
                <a:close/>
                <a:moveTo>
                  <a:pt x="294" y="314"/>
                </a:moveTo>
                <a:cubicBezTo>
                  <a:pt x="293" y="312"/>
                  <a:pt x="293" y="309"/>
                  <a:pt x="292" y="307"/>
                </a:cubicBezTo>
                <a:cubicBezTo>
                  <a:pt x="295" y="307"/>
                  <a:pt x="298" y="306"/>
                  <a:pt x="300" y="306"/>
                </a:cubicBezTo>
                <a:cubicBezTo>
                  <a:pt x="301" y="308"/>
                  <a:pt x="302" y="311"/>
                  <a:pt x="302" y="313"/>
                </a:cubicBezTo>
                <a:cubicBezTo>
                  <a:pt x="300" y="313"/>
                  <a:pt x="296" y="314"/>
                  <a:pt x="294" y="314"/>
                </a:cubicBezTo>
                <a:close/>
                <a:moveTo>
                  <a:pt x="298" y="256"/>
                </a:moveTo>
                <a:cubicBezTo>
                  <a:pt x="299" y="252"/>
                  <a:pt x="298" y="248"/>
                  <a:pt x="295" y="245"/>
                </a:cubicBezTo>
                <a:cubicBezTo>
                  <a:pt x="300" y="245"/>
                  <a:pt x="305" y="244"/>
                  <a:pt x="308" y="240"/>
                </a:cubicBezTo>
                <a:cubicBezTo>
                  <a:pt x="307" y="245"/>
                  <a:pt x="307" y="249"/>
                  <a:pt x="310" y="254"/>
                </a:cubicBezTo>
                <a:cubicBezTo>
                  <a:pt x="306" y="253"/>
                  <a:pt x="302" y="254"/>
                  <a:pt x="298" y="256"/>
                </a:cubicBezTo>
                <a:close/>
                <a:moveTo>
                  <a:pt x="310" y="291"/>
                </a:moveTo>
                <a:cubicBezTo>
                  <a:pt x="309" y="289"/>
                  <a:pt x="308" y="286"/>
                  <a:pt x="308" y="283"/>
                </a:cubicBezTo>
                <a:cubicBezTo>
                  <a:pt x="309" y="282"/>
                  <a:pt x="312" y="281"/>
                  <a:pt x="315" y="280"/>
                </a:cubicBezTo>
                <a:cubicBezTo>
                  <a:pt x="315" y="284"/>
                  <a:pt x="316" y="287"/>
                  <a:pt x="318" y="290"/>
                </a:cubicBezTo>
                <a:cubicBezTo>
                  <a:pt x="315" y="291"/>
                  <a:pt x="311" y="291"/>
                  <a:pt x="310" y="291"/>
                </a:cubicBezTo>
                <a:close/>
                <a:moveTo>
                  <a:pt x="314" y="332"/>
                </a:moveTo>
                <a:cubicBezTo>
                  <a:pt x="315" y="327"/>
                  <a:pt x="315" y="323"/>
                  <a:pt x="312" y="319"/>
                </a:cubicBezTo>
                <a:cubicBezTo>
                  <a:pt x="317" y="320"/>
                  <a:pt x="321" y="319"/>
                  <a:pt x="324" y="316"/>
                </a:cubicBezTo>
                <a:cubicBezTo>
                  <a:pt x="323" y="321"/>
                  <a:pt x="325" y="326"/>
                  <a:pt x="329" y="330"/>
                </a:cubicBezTo>
                <a:cubicBezTo>
                  <a:pt x="323" y="328"/>
                  <a:pt x="319" y="328"/>
                  <a:pt x="314" y="332"/>
                </a:cubicBezTo>
                <a:close/>
                <a:moveTo>
                  <a:pt x="265" y="383"/>
                </a:moveTo>
                <a:cubicBezTo>
                  <a:pt x="259" y="379"/>
                  <a:pt x="257" y="371"/>
                  <a:pt x="261" y="365"/>
                </a:cubicBezTo>
                <a:cubicBezTo>
                  <a:pt x="265" y="359"/>
                  <a:pt x="273" y="358"/>
                  <a:pt x="279" y="362"/>
                </a:cubicBezTo>
                <a:cubicBezTo>
                  <a:pt x="285" y="366"/>
                  <a:pt x="286" y="374"/>
                  <a:pt x="282" y="379"/>
                </a:cubicBezTo>
                <a:cubicBezTo>
                  <a:pt x="278" y="385"/>
                  <a:pt x="270" y="387"/>
                  <a:pt x="265" y="383"/>
                </a:cubicBezTo>
                <a:close/>
                <a:moveTo>
                  <a:pt x="207" y="300"/>
                </a:moveTo>
                <a:cubicBezTo>
                  <a:pt x="203" y="306"/>
                  <a:pt x="196" y="307"/>
                  <a:pt x="190" y="303"/>
                </a:cubicBezTo>
                <a:cubicBezTo>
                  <a:pt x="184" y="300"/>
                  <a:pt x="182" y="292"/>
                  <a:pt x="186" y="286"/>
                </a:cubicBezTo>
                <a:cubicBezTo>
                  <a:pt x="190" y="280"/>
                  <a:pt x="197" y="278"/>
                  <a:pt x="203" y="282"/>
                </a:cubicBezTo>
                <a:cubicBezTo>
                  <a:pt x="209" y="286"/>
                  <a:pt x="211" y="294"/>
                  <a:pt x="207" y="300"/>
                </a:cubicBezTo>
                <a:close/>
                <a:moveTo>
                  <a:pt x="215" y="336"/>
                </a:moveTo>
                <a:cubicBezTo>
                  <a:pt x="211" y="342"/>
                  <a:pt x="203" y="344"/>
                  <a:pt x="197" y="340"/>
                </a:cubicBezTo>
                <a:cubicBezTo>
                  <a:pt x="192" y="336"/>
                  <a:pt x="190" y="328"/>
                  <a:pt x="194" y="323"/>
                </a:cubicBezTo>
                <a:cubicBezTo>
                  <a:pt x="198" y="317"/>
                  <a:pt x="205" y="315"/>
                  <a:pt x="211" y="319"/>
                </a:cubicBezTo>
                <a:cubicBezTo>
                  <a:pt x="217" y="323"/>
                  <a:pt x="219" y="330"/>
                  <a:pt x="215" y="336"/>
                </a:cubicBezTo>
                <a:close/>
                <a:moveTo>
                  <a:pt x="325" y="217"/>
                </a:moveTo>
                <a:cubicBezTo>
                  <a:pt x="328" y="211"/>
                  <a:pt x="336" y="209"/>
                  <a:pt x="342" y="213"/>
                </a:cubicBezTo>
                <a:cubicBezTo>
                  <a:pt x="348" y="216"/>
                  <a:pt x="350" y="224"/>
                  <a:pt x="346" y="230"/>
                </a:cubicBezTo>
                <a:cubicBezTo>
                  <a:pt x="342" y="236"/>
                  <a:pt x="334" y="238"/>
                  <a:pt x="329" y="234"/>
                </a:cubicBezTo>
                <a:cubicBezTo>
                  <a:pt x="323" y="230"/>
                  <a:pt x="321" y="222"/>
                  <a:pt x="325" y="217"/>
                </a:cubicBezTo>
                <a:close/>
                <a:moveTo>
                  <a:pt x="355" y="267"/>
                </a:moveTo>
                <a:cubicBezTo>
                  <a:pt x="359" y="262"/>
                  <a:pt x="367" y="260"/>
                  <a:pt x="373" y="264"/>
                </a:cubicBezTo>
                <a:cubicBezTo>
                  <a:pt x="378" y="267"/>
                  <a:pt x="380" y="275"/>
                  <a:pt x="376" y="281"/>
                </a:cubicBezTo>
                <a:cubicBezTo>
                  <a:pt x="373" y="287"/>
                  <a:pt x="365" y="289"/>
                  <a:pt x="359" y="285"/>
                </a:cubicBezTo>
                <a:cubicBezTo>
                  <a:pt x="353" y="281"/>
                  <a:pt x="351" y="273"/>
                  <a:pt x="355" y="267"/>
                </a:cubicBezTo>
                <a:close/>
                <a:moveTo>
                  <a:pt x="302" y="202"/>
                </a:moveTo>
                <a:cubicBezTo>
                  <a:pt x="306" y="196"/>
                  <a:pt x="313" y="195"/>
                  <a:pt x="319" y="198"/>
                </a:cubicBezTo>
                <a:cubicBezTo>
                  <a:pt x="325" y="202"/>
                  <a:pt x="327" y="210"/>
                  <a:pt x="323" y="216"/>
                </a:cubicBezTo>
                <a:cubicBezTo>
                  <a:pt x="320" y="221"/>
                  <a:pt x="312" y="223"/>
                  <a:pt x="306" y="219"/>
                </a:cubicBezTo>
                <a:cubicBezTo>
                  <a:pt x="300" y="216"/>
                  <a:pt x="298" y="208"/>
                  <a:pt x="302" y="202"/>
                </a:cubicBezTo>
                <a:close/>
                <a:moveTo>
                  <a:pt x="367" y="323"/>
                </a:moveTo>
                <a:cubicBezTo>
                  <a:pt x="373" y="327"/>
                  <a:pt x="374" y="335"/>
                  <a:pt x="370" y="340"/>
                </a:cubicBezTo>
                <a:cubicBezTo>
                  <a:pt x="367" y="346"/>
                  <a:pt x="359" y="348"/>
                  <a:pt x="353" y="344"/>
                </a:cubicBezTo>
                <a:cubicBezTo>
                  <a:pt x="347" y="340"/>
                  <a:pt x="346" y="333"/>
                  <a:pt x="349" y="327"/>
                </a:cubicBezTo>
                <a:cubicBezTo>
                  <a:pt x="353" y="321"/>
                  <a:pt x="361" y="319"/>
                  <a:pt x="367" y="323"/>
                </a:cubicBezTo>
                <a:close/>
                <a:moveTo>
                  <a:pt x="339" y="367"/>
                </a:moveTo>
                <a:cubicBezTo>
                  <a:pt x="333" y="363"/>
                  <a:pt x="331" y="355"/>
                  <a:pt x="335" y="349"/>
                </a:cubicBezTo>
                <a:cubicBezTo>
                  <a:pt x="339" y="344"/>
                  <a:pt x="347" y="342"/>
                  <a:pt x="352" y="346"/>
                </a:cubicBezTo>
                <a:cubicBezTo>
                  <a:pt x="358" y="349"/>
                  <a:pt x="360" y="357"/>
                  <a:pt x="356" y="363"/>
                </a:cubicBezTo>
                <a:cubicBezTo>
                  <a:pt x="352" y="369"/>
                  <a:pt x="345" y="370"/>
                  <a:pt x="339" y="367"/>
                </a:cubicBezTo>
                <a:close/>
                <a:moveTo>
                  <a:pt x="347" y="231"/>
                </a:moveTo>
                <a:cubicBezTo>
                  <a:pt x="351" y="225"/>
                  <a:pt x="358" y="223"/>
                  <a:pt x="364" y="227"/>
                </a:cubicBezTo>
                <a:cubicBezTo>
                  <a:pt x="370" y="230"/>
                  <a:pt x="372" y="238"/>
                  <a:pt x="368" y="244"/>
                </a:cubicBezTo>
                <a:cubicBezTo>
                  <a:pt x="364" y="250"/>
                  <a:pt x="357" y="251"/>
                  <a:pt x="351" y="248"/>
                </a:cubicBezTo>
                <a:cubicBezTo>
                  <a:pt x="345" y="244"/>
                  <a:pt x="343" y="236"/>
                  <a:pt x="347" y="231"/>
                </a:cubicBezTo>
                <a:close/>
                <a:moveTo>
                  <a:pt x="260" y="193"/>
                </a:moveTo>
                <a:cubicBezTo>
                  <a:pt x="266" y="197"/>
                  <a:pt x="268" y="204"/>
                  <a:pt x="264" y="210"/>
                </a:cubicBezTo>
                <a:cubicBezTo>
                  <a:pt x="260" y="216"/>
                  <a:pt x="252" y="217"/>
                  <a:pt x="247" y="213"/>
                </a:cubicBezTo>
                <a:cubicBezTo>
                  <a:pt x="241" y="209"/>
                  <a:pt x="239" y="202"/>
                  <a:pt x="243" y="196"/>
                </a:cubicBezTo>
                <a:cubicBezTo>
                  <a:pt x="247" y="190"/>
                  <a:pt x="255" y="189"/>
                  <a:pt x="260" y="193"/>
                </a:cubicBezTo>
                <a:close/>
                <a:moveTo>
                  <a:pt x="367" y="321"/>
                </a:moveTo>
                <a:cubicBezTo>
                  <a:pt x="362" y="317"/>
                  <a:pt x="360" y="310"/>
                  <a:pt x="364" y="304"/>
                </a:cubicBezTo>
                <a:cubicBezTo>
                  <a:pt x="368" y="298"/>
                  <a:pt x="375" y="297"/>
                  <a:pt x="381" y="301"/>
                </a:cubicBezTo>
                <a:cubicBezTo>
                  <a:pt x="387" y="305"/>
                  <a:pt x="388" y="312"/>
                  <a:pt x="384" y="318"/>
                </a:cubicBezTo>
                <a:cubicBezTo>
                  <a:pt x="381" y="323"/>
                  <a:pt x="373" y="325"/>
                  <a:pt x="367" y="321"/>
                </a:cubicBezTo>
                <a:close/>
                <a:moveTo>
                  <a:pt x="288" y="397"/>
                </a:moveTo>
                <a:cubicBezTo>
                  <a:pt x="282" y="393"/>
                  <a:pt x="280" y="386"/>
                  <a:pt x="284" y="380"/>
                </a:cubicBezTo>
                <a:cubicBezTo>
                  <a:pt x="288" y="374"/>
                  <a:pt x="295" y="373"/>
                  <a:pt x="301" y="376"/>
                </a:cubicBezTo>
                <a:cubicBezTo>
                  <a:pt x="307" y="380"/>
                  <a:pt x="309" y="388"/>
                  <a:pt x="305" y="393"/>
                </a:cubicBezTo>
                <a:cubicBezTo>
                  <a:pt x="301" y="399"/>
                  <a:pt x="294" y="401"/>
                  <a:pt x="288" y="397"/>
                </a:cubicBezTo>
                <a:close/>
                <a:moveTo>
                  <a:pt x="300" y="201"/>
                </a:moveTo>
                <a:cubicBezTo>
                  <a:pt x="297" y="207"/>
                  <a:pt x="289" y="208"/>
                  <a:pt x="283" y="205"/>
                </a:cubicBezTo>
                <a:cubicBezTo>
                  <a:pt x="278" y="201"/>
                  <a:pt x="276" y="194"/>
                  <a:pt x="280" y="188"/>
                </a:cubicBezTo>
                <a:cubicBezTo>
                  <a:pt x="283" y="182"/>
                  <a:pt x="291" y="181"/>
                  <a:pt x="297" y="184"/>
                </a:cubicBezTo>
                <a:cubicBezTo>
                  <a:pt x="302" y="188"/>
                  <a:pt x="304" y="195"/>
                  <a:pt x="300" y="201"/>
                </a:cubicBezTo>
                <a:close/>
                <a:moveTo>
                  <a:pt x="229" y="391"/>
                </a:moveTo>
                <a:cubicBezTo>
                  <a:pt x="223" y="387"/>
                  <a:pt x="221" y="380"/>
                  <a:pt x="225" y="374"/>
                </a:cubicBezTo>
                <a:cubicBezTo>
                  <a:pt x="229" y="369"/>
                  <a:pt x="236" y="367"/>
                  <a:pt x="242" y="371"/>
                </a:cubicBezTo>
                <a:cubicBezTo>
                  <a:pt x="248" y="374"/>
                  <a:pt x="249" y="382"/>
                  <a:pt x="246" y="387"/>
                </a:cubicBezTo>
                <a:cubicBezTo>
                  <a:pt x="242" y="393"/>
                  <a:pt x="234" y="395"/>
                  <a:pt x="229" y="391"/>
                </a:cubicBezTo>
                <a:close/>
                <a:moveTo>
                  <a:pt x="219" y="356"/>
                </a:moveTo>
                <a:cubicBezTo>
                  <a:pt x="225" y="360"/>
                  <a:pt x="227" y="367"/>
                  <a:pt x="223" y="373"/>
                </a:cubicBezTo>
                <a:cubicBezTo>
                  <a:pt x="219" y="379"/>
                  <a:pt x="212" y="380"/>
                  <a:pt x="206" y="377"/>
                </a:cubicBezTo>
                <a:cubicBezTo>
                  <a:pt x="200" y="373"/>
                  <a:pt x="199" y="366"/>
                  <a:pt x="202" y="360"/>
                </a:cubicBezTo>
                <a:cubicBezTo>
                  <a:pt x="206" y="354"/>
                  <a:pt x="213" y="353"/>
                  <a:pt x="219" y="356"/>
                </a:cubicBezTo>
                <a:close/>
                <a:moveTo>
                  <a:pt x="321" y="372"/>
                </a:moveTo>
                <a:cubicBezTo>
                  <a:pt x="325" y="366"/>
                  <a:pt x="332" y="364"/>
                  <a:pt x="338" y="368"/>
                </a:cubicBezTo>
                <a:cubicBezTo>
                  <a:pt x="344" y="372"/>
                  <a:pt x="345" y="379"/>
                  <a:pt x="342" y="385"/>
                </a:cubicBezTo>
                <a:cubicBezTo>
                  <a:pt x="338" y="391"/>
                  <a:pt x="330" y="392"/>
                  <a:pt x="325" y="389"/>
                </a:cubicBezTo>
                <a:cubicBezTo>
                  <a:pt x="319" y="385"/>
                  <a:pt x="318" y="378"/>
                  <a:pt x="321" y="372"/>
                </a:cubicBezTo>
                <a:close/>
                <a:moveTo>
                  <a:pt x="196" y="244"/>
                </a:moveTo>
                <a:cubicBezTo>
                  <a:pt x="190" y="240"/>
                  <a:pt x="188" y="233"/>
                  <a:pt x="192" y="227"/>
                </a:cubicBezTo>
                <a:cubicBezTo>
                  <a:pt x="196" y="221"/>
                  <a:pt x="203" y="220"/>
                  <a:pt x="209" y="223"/>
                </a:cubicBezTo>
                <a:cubicBezTo>
                  <a:pt x="215" y="227"/>
                  <a:pt x="216" y="234"/>
                  <a:pt x="213" y="240"/>
                </a:cubicBezTo>
                <a:cubicBezTo>
                  <a:pt x="209" y="246"/>
                  <a:pt x="201" y="247"/>
                  <a:pt x="196" y="244"/>
                </a:cubicBezTo>
                <a:close/>
                <a:moveTo>
                  <a:pt x="176" y="326"/>
                </a:moveTo>
                <a:cubicBezTo>
                  <a:pt x="170" y="322"/>
                  <a:pt x="168" y="315"/>
                  <a:pt x="172" y="309"/>
                </a:cubicBezTo>
                <a:cubicBezTo>
                  <a:pt x="175" y="303"/>
                  <a:pt x="183" y="301"/>
                  <a:pt x="189" y="305"/>
                </a:cubicBezTo>
                <a:cubicBezTo>
                  <a:pt x="194" y="309"/>
                  <a:pt x="196" y="316"/>
                  <a:pt x="192" y="322"/>
                </a:cubicBezTo>
                <a:cubicBezTo>
                  <a:pt x="189" y="328"/>
                  <a:pt x="181" y="329"/>
                  <a:pt x="176" y="326"/>
                </a:cubicBezTo>
                <a:close/>
                <a:moveTo>
                  <a:pt x="198" y="263"/>
                </a:moveTo>
                <a:cubicBezTo>
                  <a:pt x="195" y="268"/>
                  <a:pt x="187" y="270"/>
                  <a:pt x="181" y="266"/>
                </a:cubicBezTo>
                <a:cubicBezTo>
                  <a:pt x="176" y="263"/>
                  <a:pt x="174" y="255"/>
                  <a:pt x="178" y="249"/>
                </a:cubicBezTo>
                <a:cubicBezTo>
                  <a:pt x="181" y="244"/>
                  <a:pt x="189" y="242"/>
                  <a:pt x="195" y="246"/>
                </a:cubicBezTo>
                <a:cubicBezTo>
                  <a:pt x="200" y="250"/>
                  <a:pt x="202" y="257"/>
                  <a:pt x="198" y="263"/>
                </a:cubicBezTo>
                <a:close/>
                <a:moveTo>
                  <a:pt x="247" y="388"/>
                </a:moveTo>
                <a:cubicBezTo>
                  <a:pt x="251" y="383"/>
                  <a:pt x="258" y="381"/>
                  <a:pt x="264" y="385"/>
                </a:cubicBezTo>
                <a:cubicBezTo>
                  <a:pt x="270" y="388"/>
                  <a:pt x="271" y="396"/>
                  <a:pt x="268" y="401"/>
                </a:cubicBezTo>
                <a:cubicBezTo>
                  <a:pt x="264" y="407"/>
                  <a:pt x="256" y="409"/>
                  <a:pt x="251" y="405"/>
                </a:cubicBezTo>
                <a:cubicBezTo>
                  <a:pt x="245" y="401"/>
                  <a:pt x="244" y="394"/>
                  <a:pt x="247" y="388"/>
                </a:cubicBezTo>
                <a:close/>
                <a:moveTo>
                  <a:pt x="223" y="201"/>
                </a:moveTo>
                <a:cubicBezTo>
                  <a:pt x="229" y="204"/>
                  <a:pt x="230" y="212"/>
                  <a:pt x="227" y="217"/>
                </a:cubicBezTo>
                <a:cubicBezTo>
                  <a:pt x="223" y="223"/>
                  <a:pt x="216" y="225"/>
                  <a:pt x="210" y="221"/>
                </a:cubicBezTo>
                <a:cubicBezTo>
                  <a:pt x="205" y="218"/>
                  <a:pt x="203" y="210"/>
                  <a:pt x="206" y="204"/>
                </a:cubicBezTo>
                <a:cubicBezTo>
                  <a:pt x="210" y="199"/>
                  <a:pt x="218" y="197"/>
                  <a:pt x="223" y="201"/>
                </a:cubicBezTo>
                <a:close/>
                <a:moveTo>
                  <a:pt x="370" y="245"/>
                </a:moveTo>
                <a:cubicBezTo>
                  <a:pt x="374" y="240"/>
                  <a:pt x="381" y="238"/>
                  <a:pt x="387" y="242"/>
                </a:cubicBezTo>
                <a:cubicBezTo>
                  <a:pt x="392" y="245"/>
                  <a:pt x="394" y="253"/>
                  <a:pt x="390" y="258"/>
                </a:cubicBezTo>
                <a:cubicBezTo>
                  <a:pt x="387" y="264"/>
                  <a:pt x="379" y="265"/>
                  <a:pt x="374" y="262"/>
                </a:cubicBezTo>
                <a:cubicBezTo>
                  <a:pt x="368" y="258"/>
                  <a:pt x="366" y="251"/>
                  <a:pt x="370" y="245"/>
                </a:cubicBezTo>
                <a:close/>
                <a:moveTo>
                  <a:pt x="382" y="299"/>
                </a:moveTo>
                <a:cubicBezTo>
                  <a:pt x="376" y="295"/>
                  <a:pt x="375" y="288"/>
                  <a:pt x="378" y="282"/>
                </a:cubicBezTo>
                <a:cubicBezTo>
                  <a:pt x="382" y="277"/>
                  <a:pt x="389" y="275"/>
                  <a:pt x="395" y="278"/>
                </a:cubicBezTo>
                <a:cubicBezTo>
                  <a:pt x="400" y="282"/>
                  <a:pt x="402" y="289"/>
                  <a:pt x="399" y="295"/>
                </a:cubicBezTo>
                <a:cubicBezTo>
                  <a:pt x="395" y="301"/>
                  <a:pt x="388" y="302"/>
                  <a:pt x="382" y="299"/>
                </a:cubicBezTo>
                <a:close/>
                <a:moveTo>
                  <a:pt x="184" y="362"/>
                </a:moveTo>
                <a:cubicBezTo>
                  <a:pt x="178" y="359"/>
                  <a:pt x="176" y="351"/>
                  <a:pt x="180" y="346"/>
                </a:cubicBezTo>
                <a:cubicBezTo>
                  <a:pt x="184" y="340"/>
                  <a:pt x="191" y="338"/>
                  <a:pt x="196" y="342"/>
                </a:cubicBezTo>
                <a:cubicBezTo>
                  <a:pt x="202" y="346"/>
                  <a:pt x="204" y="353"/>
                  <a:pt x="200" y="359"/>
                </a:cubicBezTo>
                <a:cubicBezTo>
                  <a:pt x="196" y="364"/>
                  <a:pt x="189" y="366"/>
                  <a:pt x="184" y="362"/>
                </a:cubicBezTo>
                <a:close/>
                <a:moveTo>
                  <a:pt x="180" y="268"/>
                </a:moveTo>
                <a:cubicBezTo>
                  <a:pt x="186" y="272"/>
                  <a:pt x="187" y="279"/>
                  <a:pt x="184" y="285"/>
                </a:cubicBezTo>
                <a:cubicBezTo>
                  <a:pt x="180" y="290"/>
                  <a:pt x="173" y="292"/>
                  <a:pt x="167" y="288"/>
                </a:cubicBezTo>
                <a:cubicBezTo>
                  <a:pt x="162" y="285"/>
                  <a:pt x="160" y="278"/>
                  <a:pt x="164" y="272"/>
                </a:cubicBezTo>
                <a:cubicBezTo>
                  <a:pt x="167" y="266"/>
                  <a:pt x="175" y="265"/>
                  <a:pt x="180" y="268"/>
                </a:cubicBezTo>
                <a:close/>
                <a:moveTo>
                  <a:pt x="356" y="191"/>
                </a:moveTo>
                <a:cubicBezTo>
                  <a:pt x="361" y="195"/>
                  <a:pt x="363" y="202"/>
                  <a:pt x="359" y="207"/>
                </a:cubicBezTo>
                <a:cubicBezTo>
                  <a:pt x="356" y="213"/>
                  <a:pt x="349" y="214"/>
                  <a:pt x="343" y="211"/>
                </a:cubicBezTo>
                <a:cubicBezTo>
                  <a:pt x="338" y="207"/>
                  <a:pt x="336" y="200"/>
                  <a:pt x="339" y="195"/>
                </a:cubicBezTo>
                <a:cubicBezTo>
                  <a:pt x="343" y="189"/>
                  <a:pt x="350" y="188"/>
                  <a:pt x="356" y="191"/>
                </a:cubicBezTo>
                <a:close/>
                <a:moveTo>
                  <a:pt x="274" y="170"/>
                </a:moveTo>
                <a:cubicBezTo>
                  <a:pt x="280" y="174"/>
                  <a:pt x="281" y="181"/>
                  <a:pt x="278" y="187"/>
                </a:cubicBezTo>
                <a:cubicBezTo>
                  <a:pt x="274" y="192"/>
                  <a:pt x="267" y="194"/>
                  <a:pt x="262" y="190"/>
                </a:cubicBezTo>
                <a:cubicBezTo>
                  <a:pt x="256" y="187"/>
                  <a:pt x="254" y="180"/>
                  <a:pt x="258" y="174"/>
                </a:cubicBezTo>
                <a:cubicBezTo>
                  <a:pt x="261" y="169"/>
                  <a:pt x="269" y="167"/>
                  <a:pt x="274" y="170"/>
                </a:cubicBezTo>
                <a:close/>
                <a:moveTo>
                  <a:pt x="333" y="177"/>
                </a:moveTo>
                <a:cubicBezTo>
                  <a:pt x="339" y="180"/>
                  <a:pt x="340" y="187"/>
                  <a:pt x="337" y="193"/>
                </a:cubicBezTo>
                <a:cubicBezTo>
                  <a:pt x="333" y="198"/>
                  <a:pt x="326" y="200"/>
                  <a:pt x="320" y="196"/>
                </a:cubicBezTo>
                <a:cubicBezTo>
                  <a:pt x="315" y="193"/>
                  <a:pt x="313" y="186"/>
                  <a:pt x="317" y="180"/>
                </a:cubicBezTo>
                <a:cubicBezTo>
                  <a:pt x="320" y="175"/>
                  <a:pt x="328" y="173"/>
                  <a:pt x="333" y="177"/>
                </a:cubicBezTo>
                <a:close/>
                <a:moveTo>
                  <a:pt x="311" y="411"/>
                </a:moveTo>
                <a:cubicBezTo>
                  <a:pt x="305" y="407"/>
                  <a:pt x="304" y="400"/>
                  <a:pt x="307" y="395"/>
                </a:cubicBezTo>
                <a:cubicBezTo>
                  <a:pt x="311" y="389"/>
                  <a:pt x="318" y="388"/>
                  <a:pt x="323" y="391"/>
                </a:cubicBezTo>
                <a:cubicBezTo>
                  <a:pt x="329" y="395"/>
                  <a:pt x="330" y="402"/>
                  <a:pt x="327" y="407"/>
                </a:cubicBezTo>
                <a:cubicBezTo>
                  <a:pt x="324" y="413"/>
                  <a:pt x="316" y="414"/>
                  <a:pt x="311" y="411"/>
                </a:cubicBezTo>
                <a:close/>
                <a:moveTo>
                  <a:pt x="376" y="357"/>
                </a:moveTo>
                <a:cubicBezTo>
                  <a:pt x="371" y="354"/>
                  <a:pt x="369" y="347"/>
                  <a:pt x="372" y="341"/>
                </a:cubicBezTo>
                <a:cubicBezTo>
                  <a:pt x="376" y="336"/>
                  <a:pt x="383" y="334"/>
                  <a:pt x="388" y="338"/>
                </a:cubicBezTo>
                <a:cubicBezTo>
                  <a:pt x="394" y="341"/>
                  <a:pt x="395" y="348"/>
                  <a:pt x="392" y="354"/>
                </a:cubicBezTo>
                <a:cubicBezTo>
                  <a:pt x="389" y="359"/>
                  <a:pt x="381" y="361"/>
                  <a:pt x="376" y="357"/>
                </a:cubicBezTo>
                <a:close/>
                <a:moveTo>
                  <a:pt x="237" y="179"/>
                </a:moveTo>
                <a:cubicBezTo>
                  <a:pt x="242" y="182"/>
                  <a:pt x="244" y="189"/>
                  <a:pt x="241" y="195"/>
                </a:cubicBezTo>
                <a:cubicBezTo>
                  <a:pt x="237" y="200"/>
                  <a:pt x="230" y="202"/>
                  <a:pt x="225" y="199"/>
                </a:cubicBezTo>
                <a:cubicBezTo>
                  <a:pt x="219" y="195"/>
                  <a:pt x="217" y="188"/>
                  <a:pt x="221" y="182"/>
                </a:cubicBezTo>
                <a:cubicBezTo>
                  <a:pt x="224" y="177"/>
                  <a:pt x="232" y="175"/>
                  <a:pt x="237" y="179"/>
                </a:cubicBezTo>
                <a:close/>
                <a:moveTo>
                  <a:pt x="270" y="403"/>
                </a:moveTo>
                <a:cubicBezTo>
                  <a:pt x="274" y="398"/>
                  <a:pt x="281" y="396"/>
                  <a:pt x="287" y="400"/>
                </a:cubicBezTo>
                <a:cubicBezTo>
                  <a:pt x="292" y="403"/>
                  <a:pt x="293" y="410"/>
                  <a:pt x="290" y="416"/>
                </a:cubicBezTo>
                <a:cubicBezTo>
                  <a:pt x="286" y="421"/>
                  <a:pt x="279" y="423"/>
                  <a:pt x="274" y="419"/>
                </a:cubicBezTo>
                <a:cubicBezTo>
                  <a:pt x="268" y="416"/>
                  <a:pt x="267" y="408"/>
                  <a:pt x="270" y="403"/>
                </a:cubicBezTo>
                <a:close/>
                <a:moveTo>
                  <a:pt x="358" y="364"/>
                </a:moveTo>
                <a:cubicBezTo>
                  <a:pt x="362" y="359"/>
                  <a:pt x="369" y="357"/>
                  <a:pt x="374" y="360"/>
                </a:cubicBezTo>
                <a:cubicBezTo>
                  <a:pt x="380" y="364"/>
                  <a:pt x="381" y="371"/>
                  <a:pt x="378" y="377"/>
                </a:cubicBezTo>
                <a:cubicBezTo>
                  <a:pt x="374" y="382"/>
                  <a:pt x="367" y="383"/>
                  <a:pt x="361" y="380"/>
                </a:cubicBezTo>
                <a:cubicBezTo>
                  <a:pt x="356" y="377"/>
                  <a:pt x="355" y="369"/>
                  <a:pt x="358" y="364"/>
                </a:cubicBezTo>
                <a:close/>
                <a:moveTo>
                  <a:pt x="378" y="205"/>
                </a:moveTo>
                <a:cubicBezTo>
                  <a:pt x="383" y="209"/>
                  <a:pt x="385" y="216"/>
                  <a:pt x="381" y="221"/>
                </a:cubicBezTo>
                <a:cubicBezTo>
                  <a:pt x="378" y="227"/>
                  <a:pt x="371" y="228"/>
                  <a:pt x="365" y="225"/>
                </a:cubicBezTo>
                <a:cubicBezTo>
                  <a:pt x="360" y="222"/>
                  <a:pt x="358" y="214"/>
                  <a:pt x="362" y="209"/>
                </a:cubicBezTo>
                <a:cubicBezTo>
                  <a:pt x="365" y="203"/>
                  <a:pt x="372" y="202"/>
                  <a:pt x="378" y="205"/>
                </a:cubicBezTo>
                <a:close/>
                <a:moveTo>
                  <a:pt x="390" y="335"/>
                </a:moveTo>
                <a:cubicBezTo>
                  <a:pt x="385" y="331"/>
                  <a:pt x="383" y="324"/>
                  <a:pt x="387" y="319"/>
                </a:cubicBezTo>
                <a:cubicBezTo>
                  <a:pt x="390" y="314"/>
                  <a:pt x="397" y="312"/>
                  <a:pt x="403" y="315"/>
                </a:cubicBezTo>
                <a:cubicBezTo>
                  <a:pt x="408" y="319"/>
                  <a:pt x="410" y="326"/>
                  <a:pt x="406" y="331"/>
                </a:cubicBezTo>
                <a:cubicBezTo>
                  <a:pt x="403" y="337"/>
                  <a:pt x="396" y="338"/>
                  <a:pt x="390" y="335"/>
                </a:cubicBezTo>
                <a:close/>
                <a:moveTo>
                  <a:pt x="158" y="332"/>
                </a:moveTo>
                <a:cubicBezTo>
                  <a:pt x="162" y="326"/>
                  <a:pt x="169" y="325"/>
                  <a:pt x="174" y="328"/>
                </a:cubicBezTo>
                <a:cubicBezTo>
                  <a:pt x="179" y="332"/>
                  <a:pt x="181" y="339"/>
                  <a:pt x="177" y="344"/>
                </a:cubicBezTo>
                <a:cubicBezTo>
                  <a:pt x="174" y="350"/>
                  <a:pt x="167" y="351"/>
                  <a:pt x="162" y="348"/>
                </a:cubicBezTo>
                <a:cubicBezTo>
                  <a:pt x="156" y="344"/>
                  <a:pt x="155" y="337"/>
                  <a:pt x="158" y="332"/>
                </a:cubicBezTo>
                <a:close/>
                <a:moveTo>
                  <a:pt x="153" y="311"/>
                </a:moveTo>
                <a:cubicBezTo>
                  <a:pt x="148" y="307"/>
                  <a:pt x="146" y="300"/>
                  <a:pt x="150" y="295"/>
                </a:cubicBezTo>
                <a:cubicBezTo>
                  <a:pt x="153" y="290"/>
                  <a:pt x="160" y="288"/>
                  <a:pt x="166" y="291"/>
                </a:cubicBezTo>
                <a:cubicBezTo>
                  <a:pt x="171" y="295"/>
                  <a:pt x="173" y="302"/>
                  <a:pt x="169" y="307"/>
                </a:cubicBezTo>
                <a:cubicBezTo>
                  <a:pt x="166" y="313"/>
                  <a:pt x="159" y="314"/>
                  <a:pt x="153" y="311"/>
                </a:cubicBezTo>
                <a:close/>
                <a:moveTo>
                  <a:pt x="397" y="276"/>
                </a:moveTo>
                <a:cubicBezTo>
                  <a:pt x="391" y="272"/>
                  <a:pt x="390" y="265"/>
                  <a:pt x="393" y="260"/>
                </a:cubicBezTo>
                <a:cubicBezTo>
                  <a:pt x="396" y="255"/>
                  <a:pt x="403" y="253"/>
                  <a:pt x="409" y="256"/>
                </a:cubicBezTo>
                <a:cubicBezTo>
                  <a:pt x="414" y="260"/>
                  <a:pt x="416" y="267"/>
                  <a:pt x="412" y="272"/>
                </a:cubicBezTo>
                <a:cubicBezTo>
                  <a:pt x="409" y="278"/>
                  <a:pt x="402" y="279"/>
                  <a:pt x="397" y="276"/>
                </a:cubicBezTo>
                <a:close/>
                <a:moveTo>
                  <a:pt x="314" y="178"/>
                </a:moveTo>
                <a:cubicBezTo>
                  <a:pt x="310" y="184"/>
                  <a:pt x="303" y="185"/>
                  <a:pt x="298" y="182"/>
                </a:cubicBezTo>
                <a:cubicBezTo>
                  <a:pt x="293" y="179"/>
                  <a:pt x="291" y="172"/>
                  <a:pt x="294" y="166"/>
                </a:cubicBezTo>
                <a:cubicBezTo>
                  <a:pt x="298" y="161"/>
                  <a:pt x="305" y="159"/>
                  <a:pt x="310" y="163"/>
                </a:cubicBezTo>
                <a:cubicBezTo>
                  <a:pt x="316" y="166"/>
                  <a:pt x="317" y="173"/>
                  <a:pt x="314" y="178"/>
                </a:cubicBezTo>
                <a:close/>
                <a:moveTo>
                  <a:pt x="348" y="402"/>
                </a:moveTo>
                <a:cubicBezTo>
                  <a:pt x="342" y="399"/>
                  <a:pt x="341" y="392"/>
                  <a:pt x="344" y="386"/>
                </a:cubicBezTo>
                <a:cubicBezTo>
                  <a:pt x="348" y="381"/>
                  <a:pt x="355" y="380"/>
                  <a:pt x="360" y="383"/>
                </a:cubicBezTo>
                <a:cubicBezTo>
                  <a:pt x="365" y="386"/>
                  <a:pt x="367" y="393"/>
                  <a:pt x="363" y="399"/>
                </a:cubicBezTo>
                <a:cubicBezTo>
                  <a:pt x="360" y="404"/>
                  <a:pt x="353" y="405"/>
                  <a:pt x="348" y="402"/>
                </a:cubicBezTo>
                <a:close/>
                <a:moveTo>
                  <a:pt x="212" y="397"/>
                </a:moveTo>
                <a:cubicBezTo>
                  <a:pt x="215" y="392"/>
                  <a:pt x="222" y="390"/>
                  <a:pt x="227" y="394"/>
                </a:cubicBezTo>
                <a:cubicBezTo>
                  <a:pt x="233" y="397"/>
                  <a:pt x="234" y="404"/>
                  <a:pt x="231" y="409"/>
                </a:cubicBezTo>
                <a:cubicBezTo>
                  <a:pt x="227" y="415"/>
                  <a:pt x="220" y="416"/>
                  <a:pt x="215" y="413"/>
                </a:cubicBezTo>
                <a:cubicBezTo>
                  <a:pt x="210" y="409"/>
                  <a:pt x="208" y="402"/>
                  <a:pt x="212" y="397"/>
                </a:cubicBezTo>
                <a:close/>
                <a:moveTo>
                  <a:pt x="186" y="210"/>
                </a:moveTo>
                <a:cubicBezTo>
                  <a:pt x="191" y="213"/>
                  <a:pt x="193" y="220"/>
                  <a:pt x="189" y="225"/>
                </a:cubicBezTo>
                <a:cubicBezTo>
                  <a:pt x="186" y="231"/>
                  <a:pt x="179" y="232"/>
                  <a:pt x="173" y="229"/>
                </a:cubicBezTo>
                <a:cubicBezTo>
                  <a:pt x="168" y="225"/>
                  <a:pt x="167" y="218"/>
                  <a:pt x="170" y="213"/>
                </a:cubicBezTo>
                <a:cubicBezTo>
                  <a:pt x="174" y="208"/>
                  <a:pt x="181" y="206"/>
                  <a:pt x="186" y="210"/>
                </a:cubicBezTo>
                <a:close/>
                <a:moveTo>
                  <a:pt x="189" y="383"/>
                </a:moveTo>
                <a:cubicBezTo>
                  <a:pt x="192" y="377"/>
                  <a:pt x="199" y="376"/>
                  <a:pt x="205" y="379"/>
                </a:cubicBezTo>
                <a:cubicBezTo>
                  <a:pt x="210" y="382"/>
                  <a:pt x="211" y="389"/>
                  <a:pt x="208" y="395"/>
                </a:cubicBezTo>
                <a:cubicBezTo>
                  <a:pt x="205" y="400"/>
                  <a:pt x="198" y="402"/>
                  <a:pt x="192" y="398"/>
                </a:cubicBezTo>
                <a:cubicBezTo>
                  <a:pt x="187" y="395"/>
                  <a:pt x="186" y="388"/>
                  <a:pt x="189" y="383"/>
                </a:cubicBezTo>
                <a:close/>
                <a:moveTo>
                  <a:pt x="175" y="248"/>
                </a:moveTo>
                <a:cubicBezTo>
                  <a:pt x="172" y="253"/>
                  <a:pt x="165" y="255"/>
                  <a:pt x="159" y="251"/>
                </a:cubicBezTo>
                <a:cubicBezTo>
                  <a:pt x="154" y="248"/>
                  <a:pt x="152" y="241"/>
                  <a:pt x="156" y="236"/>
                </a:cubicBezTo>
                <a:cubicBezTo>
                  <a:pt x="159" y="231"/>
                  <a:pt x="166" y="229"/>
                  <a:pt x="171" y="232"/>
                </a:cubicBezTo>
                <a:cubicBezTo>
                  <a:pt x="177" y="236"/>
                  <a:pt x="178" y="243"/>
                  <a:pt x="175" y="248"/>
                </a:cubicBezTo>
                <a:close/>
                <a:moveTo>
                  <a:pt x="400" y="220"/>
                </a:moveTo>
                <a:cubicBezTo>
                  <a:pt x="406" y="223"/>
                  <a:pt x="407" y="230"/>
                  <a:pt x="404" y="235"/>
                </a:cubicBezTo>
                <a:cubicBezTo>
                  <a:pt x="400" y="241"/>
                  <a:pt x="393" y="242"/>
                  <a:pt x="388" y="239"/>
                </a:cubicBezTo>
                <a:cubicBezTo>
                  <a:pt x="383" y="236"/>
                  <a:pt x="381" y="229"/>
                  <a:pt x="385" y="223"/>
                </a:cubicBezTo>
                <a:cubicBezTo>
                  <a:pt x="388" y="218"/>
                  <a:pt x="395" y="217"/>
                  <a:pt x="400" y="220"/>
                </a:cubicBezTo>
                <a:close/>
                <a:moveTo>
                  <a:pt x="405" y="312"/>
                </a:moveTo>
                <a:cubicBezTo>
                  <a:pt x="399" y="309"/>
                  <a:pt x="398" y="302"/>
                  <a:pt x="401" y="297"/>
                </a:cubicBezTo>
                <a:cubicBezTo>
                  <a:pt x="404" y="292"/>
                  <a:pt x="411" y="290"/>
                  <a:pt x="417" y="293"/>
                </a:cubicBezTo>
                <a:cubicBezTo>
                  <a:pt x="422" y="296"/>
                  <a:pt x="423" y="304"/>
                  <a:pt x="420" y="309"/>
                </a:cubicBezTo>
                <a:cubicBezTo>
                  <a:pt x="417" y="314"/>
                  <a:pt x="410" y="316"/>
                  <a:pt x="405" y="312"/>
                </a:cubicBezTo>
                <a:close/>
                <a:moveTo>
                  <a:pt x="237" y="427"/>
                </a:moveTo>
                <a:cubicBezTo>
                  <a:pt x="232" y="423"/>
                  <a:pt x="231" y="416"/>
                  <a:pt x="234" y="411"/>
                </a:cubicBezTo>
                <a:cubicBezTo>
                  <a:pt x="237" y="406"/>
                  <a:pt x="244" y="404"/>
                  <a:pt x="249" y="408"/>
                </a:cubicBezTo>
                <a:cubicBezTo>
                  <a:pt x="255" y="411"/>
                  <a:pt x="256" y="418"/>
                  <a:pt x="253" y="423"/>
                </a:cubicBezTo>
                <a:cubicBezTo>
                  <a:pt x="250" y="428"/>
                  <a:pt x="242" y="430"/>
                  <a:pt x="237" y="427"/>
                </a:cubicBezTo>
                <a:close/>
                <a:moveTo>
                  <a:pt x="200" y="187"/>
                </a:moveTo>
                <a:cubicBezTo>
                  <a:pt x="205" y="190"/>
                  <a:pt x="207" y="197"/>
                  <a:pt x="203" y="203"/>
                </a:cubicBezTo>
                <a:cubicBezTo>
                  <a:pt x="200" y="208"/>
                  <a:pt x="193" y="209"/>
                  <a:pt x="188" y="206"/>
                </a:cubicBezTo>
                <a:cubicBezTo>
                  <a:pt x="183" y="203"/>
                  <a:pt x="181" y="196"/>
                  <a:pt x="185" y="191"/>
                </a:cubicBezTo>
                <a:cubicBezTo>
                  <a:pt x="188" y="185"/>
                  <a:pt x="195" y="184"/>
                  <a:pt x="200" y="187"/>
                </a:cubicBezTo>
                <a:close/>
                <a:moveTo>
                  <a:pt x="255" y="172"/>
                </a:moveTo>
                <a:cubicBezTo>
                  <a:pt x="251" y="177"/>
                  <a:pt x="244" y="179"/>
                  <a:pt x="239" y="175"/>
                </a:cubicBezTo>
                <a:cubicBezTo>
                  <a:pt x="234" y="172"/>
                  <a:pt x="232" y="165"/>
                  <a:pt x="236" y="160"/>
                </a:cubicBezTo>
                <a:cubicBezTo>
                  <a:pt x="239" y="155"/>
                  <a:pt x="246" y="153"/>
                  <a:pt x="251" y="157"/>
                </a:cubicBezTo>
                <a:cubicBezTo>
                  <a:pt x="256" y="160"/>
                  <a:pt x="258" y="167"/>
                  <a:pt x="255" y="172"/>
                </a:cubicBezTo>
                <a:close/>
                <a:moveTo>
                  <a:pt x="170" y="384"/>
                </a:moveTo>
                <a:cubicBezTo>
                  <a:pt x="165" y="380"/>
                  <a:pt x="163" y="374"/>
                  <a:pt x="166" y="368"/>
                </a:cubicBezTo>
                <a:cubicBezTo>
                  <a:pt x="170" y="363"/>
                  <a:pt x="177" y="362"/>
                  <a:pt x="182" y="365"/>
                </a:cubicBezTo>
                <a:cubicBezTo>
                  <a:pt x="187" y="368"/>
                  <a:pt x="189" y="375"/>
                  <a:pt x="185" y="380"/>
                </a:cubicBezTo>
                <a:cubicBezTo>
                  <a:pt x="182" y="386"/>
                  <a:pt x="175" y="387"/>
                  <a:pt x="170" y="384"/>
                </a:cubicBezTo>
                <a:close/>
                <a:moveTo>
                  <a:pt x="297" y="433"/>
                </a:moveTo>
                <a:cubicBezTo>
                  <a:pt x="292" y="430"/>
                  <a:pt x="290" y="423"/>
                  <a:pt x="293" y="418"/>
                </a:cubicBezTo>
                <a:cubicBezTo>
                  <a:pt x="297" y="413"/>
                  <a:pt x="303" y="411"/>
                  <a:pt x="309" y="414"/>
                </a:cubicBezTo>
                <a:cubicBezTo>
                  <a:pt x="314" y="418"/>
                  <a:pt x="315" y="424"/>
                  <a:pt x="312" y="430"/>
                </a:cubicBezTo>
                <a:cubicBezTo>
                  <a:pt x="309" y="435"/>
                  <a:pt x="302" y="436"/>
                  <a:pt x="297" y="433"/>
                </a:cubicBezTo>
                <a:close/>
                <a:moveTo>
                  <a:pt x="157" y="255"/>
                </a:moveTo>
                <a:cubicBezTo>
                  <a:pt x="162" y="258"/>
                  <a:pt x="164" y="265"/>
                  <a:pt x="161" y="270"/>
                </a:cubicBezTo>
                <a:cubicBezTo>
                  <a:pt x="157" y="275"/>
                  <a:pt x="150" y="277"/>
                  <a:pt x="145" y="273"/>
                </a:cubicBezTo>
                <a:cubicBezTo>
                  <a:pt x="140" y="270"/>
                  <a:pt x="139" y="263"/>
                  <a:pt x="142" y="258"/>
                </a:cubicBezTo>
                <a:cubicBezTo>
                  <a:pt x="145" y="253"/>
                  <a:pt x="152" y="251"/>
                  <a:pt x="157" y="255"/>
                </a:cubicBezTo>
                <a:close/>
                <a:moveTo>
                  <a:pt x="291" y="164"/>
                </a:moveTo>
                <a:cubicBezTo>
                  <a:pt x="288" y="169"/>
                  <a:pt x="281" y="171"/>
                  <a:pt x="276" y="167"/>
                </a:cubicBezTo>
                <a:cubicBezTo>
                  <a:pt x="271" y="164"/>
                  <a:pt x="269" y="157"/>
                  <a:pt x="273" y="152"/>
                </a:cubicBezTo>
                <a:cubicBezTo>
                  <a:pt x="276" y="147"/>
                  <a:pt x="283" y="146"/>
                  <a:pt x="288" y="149"/>
                </a:cubicBezTo>
                <a:cubicBezTo>
                  <a:pt x="293" y="152"/>
                  <a:pt x="294" y="159"/>
                  <a:pt x="291" y="164"/>
                </a:cubicBezTo>
                <a:close/>
                <a:moveTo>
                  <a:pt x="333" y="424"/>
                </a:moveTo>
                <a:cubicBezTo>
                  <a:pt x="328" y="421"/>
                  <a:pt x="327" y="414"/>
                  <a:pt x="330" y="409"/>
                </a:cubicBezTo>
                <a:cubicBezTo>
                  <a:pt x="333" y="404"/>
                  <a:pt x="340" y="403"/>
                  <a:pt x="345" y="406"/>
                </a:cubicBezTo>
                <a:cubicBezTo>
                  <a:pt x="350" y="409"/>
                  <a:pt x="352" y="416"/>
                  <a:pt x="348" y="421"/>
                </a:cubicBezTo>
                <a:cubicBezTo>
                  <a:pt x="345" y="426"/>
                  <a:pt x="339" y="428"/>
                  <a:pt x="333" y="424"/>
                </a:cubicBezTo>
                <a:close/>
                <a:moveTo>
                  <a:pt x="136" y="318"/>
                </a:moveTo>
                <a:cubicBezTo>
                  <a:pt x="139" y="313"/>
                  <a:pt x="146" y="311"/>
                  <a:pt x="151" y="314"/>
                </a:cubicBezTo>
                <a:cubicBezTo>
                  <a:pt x="156" y="318"/>
                  <a:pt x="158" y="324"/>
                  <a:pt x="154" y="330"/>
                </a:cubicBezTo>
                <a:cubicBezTo>
                  <a:pt x="151" y="335"/>
                  <a:pt x="144" y="336"/>
                  <a:pt x="139" y="333"/>
                </a:cubicBezTo>
                <a:cubicBezTo>
                  <a:pt x="134" y="330"/>
                  <a:pt x="133" y="323"/>
                  <a:pt x="136" y="318"/>
                </a:cubicBezTo>
                <a:close/>
                <a:moveTo>
                  <a:pt x="373" y="184"/>
                </a:moveTo>
                <a:cubicBezTo>
                  <a:pt x="370" y="189"/>
                  <a:pt x="363" y="191"/>
                  <a:pt x="358" y="188"/>
                </a:cubicBezTo>
                <a:cubicBezTo>
                  <a:pt x="353" y="184"/>
                  <a:pt x="351" y="178"/>
                  <a:pt x="355" y="173"/>
                </a:cubicBezTo>
                <a:cubicBezTo>
                  <a:pt x="358" y="167"/>
                  <a:pt x="364" y="166"/>
                  <a:pt x="370" y="169"/>
                </a:cubicBezTo>
                <a:cubicBezTo>
                  <a:pt x="375" y="172"/>
                  <a:pt x="376" y="179"/>
                  <a:pt x="373" y="184"/>
                </a:cubicBezTo>
                <a:close/>
                <a:moveTo>
                  <a:pt x="260" y="441"/>
                </a:moveTo>
                <a:cubicBezTo>
                  <a:pt x="255" y="438"/>
                  <a:pt x="254" y="431"/>
                  <a:pt x="257" y="426"/>
                </a:cubicBezTo>
                <a:cubicBezTo>
                  <a:pt x="260" y="421"/>
                  <a:pt x="267" y="419"/>
                  <a:pt x="272" y="422"/>
                </a:cubicBezTo>
                <a:cubicBezTo>
                  <a:pt x="277" y="426"/>
                  <a:pt x="278" y="432"/>
                  <a:pt x="275" y="437"/>
                </a:cubicBezTo>
                <a:cubicBezTo>
                  <a:pt x="272" y="442"/>
                  <a:pt x="265" y="444"/>
                  <a:pt x="260" y="441"/>
                </a:cubicBezTo>
                <a:close/>
                <a:moveTo>
                  <a:pt x="350" y="170"/>
                </a:moveTo>
                <a:cubicBezTo>
                  <a:pt x="347" y="175"/>
                  <a:pt x="340" y="176"/>
                  <a:pt x="335" y="173"/>
                </a:cubicBezTo>
                <a:cubicBezTo>
                  <a:pt x="330" y="170"/>
                  <a:pt x="329" y="163"/>
                  <a:pt x="332" y="158"/>
                </a:cubicBezTo>
                <a:cubicBezTo>
                  <a:pt x="335" y="153"/>
                  <a:pt x="342" y="152"/>
                  <a:pt x="347" y="155"/>
                </a:cubicBezTo>
                <a:cubicBezTo>
                  <a:pt x="352" y="158"/>
                  <a:pt x="353" y="165"/>
                  <a:pt x="350" y="170"/>
                </a:cubicBezTo>
                <a:close/>
                <a:moveTo>
                  <a:pt x="217" y="180"/>
                </a:moveTo>
                <a:cubicBezTo>
                  <a:pt x="214" y="185"/>
                  <a:pt x="207" y="187"/>
                  <a:pt x="202" y="183"/>
                </a:cubicBezTo>
                <a:cubicBezTo>
                  <a:pt x="197" y="180"/>
                  <a:pt x="196" y="173"/>
                  <a:pt x="199" y="168"/>
                </a:cubicBezTo>
                <a:cubicBezTo>
                  <a:pt x="202" y="163"/>
                  <a:pt x="209" y="162"/>
                  <a:pt x="214" y="165"/>
                </a:cubicBezTo>
                <a:cubicBezTo>
                  <a:pt x="219" y="168"/>
                  <a:pt x="221" y="175"/>
                  <a:pt x="217" y="180"/>
                </a:cubicBezTo>
                <a:close/>
                <a:moveTo>
                  <a:pt x="395" y="198"/>
                </a:moveTo>
                <a:cubicBezTo>
                  <a:pt x="392" y="203"/>
                  <a:pt x="385" y="205"/>
                  <a:pt x="380" y="201"/>
                </a:cubicBezTo>
                <a:cubicBezTo>
                  <a:pt x="375" y="198"/>
                  <a:pt x="374" y="191"/>
                  <a:pt x="377" y="187"/>
                </a:cubicBezTo>
                <a:cubicBezTo>
                  <a:pt x="380" y="182"/>
                  <a:pt x="387" y="180"/>
                  <a:pt x="392" y="183"/>
                </a:cubicBezTo>
                <a:cubicBezTo>
                  <a:pt x="397" y="187"/>
                  <a:pt x="398" y="194"/>
                  <a:pt x="395" y="198"/>
                </a:cubicBezTo>
                <a:close/>
                <a:moveTo>
                  <a:pt x="399" y="371"/>
                </a:moveTo>
                <a:cubicBezTo>
                  <a:pt x="394" y="368"/>
                  <a:pt x="393" y="361"/>
                  <a:pt x="396" y="356"/>
                </a:cubicBezTo>
                <a:cubicBezTo>
                  <a:pt x="399" y="351"/>
                  <a:pt x="406" y="350"/>
                  <a:pt x="411" y="353"/>
                </a:cubicBezTo>
                <a:cubicBezTo>
                  <a:pt x="416" y="356"/>
                  <a:pt x="417" y="363"/>
                  <a:pt x="414" y="368"/>
                </a:cubicBezTo>
                <a:cubicBezTo>
                  <a:pt x="411" y="373"/>
                  <a:pt x="404" y="374"/>
                  <a:pt x="399" y="371"/>
                </a:cubicBezTo>
                <a:close/>
                <a:moveTo>
                  <a:pt x="423" y="235"/>
                </a:moveTo>
                <a:cubicBezTo>
                  <a:pt x="428" y="238"/>
                  <a:pt x="429" y="245"/>
                  <a:pt x="426" y="250"/>
                </a:cubicBezTo>
                <a:cubicBezTo>
                  <a:pt x="423" y="255"/>
                  <a:pt x="416" y="256"/>
                  <a:pt x="411" y="253"/>
                </a:cubicBezTo>
                <a:cubicBezTo>
                  <a:pt x="406" y="250"/>
                  <a:pt x="405" y="243"/>
                  <a:pt x="408" y="238"/>
                </a:cubicBezTo>
                <a:cubicBezTo>
                  <a:pt x="411" y="233"/>
                  <a:pt x="418" y="232"/>
                  <a:pt x="423" y="235"/>
                </a:cubicBezTo>
                <a:close/>
                <a:moveTo>
                  <a:pt x="434" y="286"/>
                </a:moveTo>
                <a:cubicBezTo>
                  <a:pt x="431" y="291"/>
                  <a:pt x="424" y="292"/>
                  <a:pt x="419" y="289"/>
                </a:cubicBezTo>
                <a:cubicBezTo>
                  <a:pt x="414" y="286"/>
                  <a:pt x="413" y="279"/>
                  <a:pt x="416" y="274"/>
                </a:cubicBezTo>
                <a:cubicBezTo>
                  <a:pt x="419" y="269"/>
                  <a:pt x="426" y="268"/>
                  <a:pt x="431" y="271"/>
                </a:cubicBezTo>
                <a:cubicBezTo>
                  <a:pt x="436" y="274"/>
                  <a:pt x="437" y="281"/>
                  <a:pt x="434" y="286"/>
                </a:cubicBezTo>
                <a:close/>
                <a:moveTo>
                  <a:pt x="385" y="394"/>
                </a:moveTo>
                <a:cubicBezTo>
                  <a:pt x="380" y="391"/>
                  <a:pt x="378" y="384"/>
                  <a:pt x="381" y="379"/>
                </a:cubicBezTo>
                <a:cubicBezTo>
                  <a:pt x="384" y="374"/>
                  <a:pt x="391" y="372"/>
                  <a:pt x="396" y="376"/>
                </a:cubicBezTo>
                <a:cubicBezTo>
                  <a:pt x="401" y="379"/>
                  <a:pt x="403" y="386"/>
                  <a:pt x="399" y="390"/>
                </a:cubicBezTo>
                <a:cubicBezTo>
                  <a:pt x="396" y="395"/>
                  <a:pt x="390" y="397"/>
                  <a:pt x="385" y="394"/>
                </a:cubicBezTo>
                <a:close/>
                <a:moveTo>
                  <a:pt x="148" y="369"/>
                </a:moveTo>
                <a:cubicBezTo>
                  <a:pt x="143" y="366"/>
                  <a:pt x="141" y="359"/>
                  <a:pt x="145" y="354"/>
                </a:cubicBezTo>
                <a:cubicBezTo>
                  <a:pt x="148" y="349"/>
                  <a:pt x="155" y="348"/>
                  <a:pt x="159" y="351"/>
                </a:cubicBezTo>
                <a:cubicBezTo>
                  <a:pt x="164" y="354"/>
                  <a:pt x="166" y="361"/>
                  <a:pt x="163" y="366"/>
                </a:cubicBezTo>
                <a:cubicBezTo>
                  <a:pt x="159" y="371"/>
                  <a:pt x="153" y="372"/>
                  <a:pt x="148" y="369"/>
                </a:cubicBezTo>
                <a:close/>
                <a:moveTo>
                  <a:pt x="131" y="296"/>
                </a:moveTo>
                <a:cubicBezTo>
                  <a:pt x="126" y="293"/>
                  <a:pt x="125" y="286"/>
                  <a:pt x="128" y="281"/>
                </a:cubicBezTo>
                <a:cubicBezTo>
                  <a:pt x="131" y="276"/>
                  <a:pt x="137" y="275"/>
                  <a:pt x="142" y="278"/>
                </a:cubicBezTo>
                <a:cubicBezTo>
                  <a:pt x="148" y="281"/>
                  <a:pt x="149" y="287"/>
                  <a:pt x="146" y="292"/>
                </a:cubicBezTo>
                <a:cubicBezTo>
                  <a:pt x="143" y="297"/>
                  <a:pt x="136" y="299"/>
                  <a:pt x="131" y="296"/>
                </a:cubicBezTo>
                <a:close/>
                <a:moveTo>
                  <a:pt x="410" y="334"/>
                </a:moveTo>
                <a:cubicBezTo>
                  <a:pt x="413" y="329"/>
                  <a:pt x="420" y="327"/>
                  <a:pt x="425" y="330"/>
                </a:cubicBezTo>
                <a:cubicBezTo>
                  <a:pt x="430" y="334"/>
                  <a:pt x="431" y="340"/>
                  <a:pt x="428" y="345"/>
                </a:cubicBezTo>
                <a:cubicBezTo>
                  <a:pt x="425" y="350"/>
                  <a:pt x="418" y="352"/>
                  <a:pt x="413" y="348"/>
                </a:cubicBezTo>
                <a:cubicBezTo>
                  <a:pt x="408" y="345"/>
                  <a:pt x="407" y="339"/>
                  <a:pt x="410" y="334"/>
                </a:cubicBezTo>
                <a:close/>
                <a:moveTo>
                  <a:pt x="324" y="141"/>
                </a:moveTo>
                <a:cubicBezTo>
                  <a:pt x="329" y="144"/>
                  <a:pt x="331" y="150"/>
                  <a:pt x="327" y="155"/>
                </a:cubicBezTo>
                <a:cubicBezTo>
                  <a:pt x="324" y="160"/>
                  <a:pt x="318" y="162"/>
                  <a:pt x="313" y="159"/>
                </a:cubicBezTo>
                <a:cubicBezTo>
                  <a:pt x="308" y="155"/>
                  <a:pt x="306" y="149"/>
                  <a:pt x="310" y="144"/>
                </a:cubicBezTo>
                <a:cubicBezTo>
                  <a:pt x="313" y="139"/>
                  <a:pt x="319" y="138"/>
                  <a:pt x="324" y="141"/>
                </a:cubicBezTo>
                <a:close/>
                <a:moveTo>
                  <a:pt x="265" y="135"/>
                </a:moveTo>
                <a:cubicBezTo>
                  <a:pt x="270" y="138"/>
                  <a:pt x="271" y="144"/>
                  <a:pt x="268" y="149"/>
                </a:cubicBezTo>
                <a:cubicBezTo>
                  <a:pt x="265" y="154"/>
                  <a:pt x="259" y="156"/>
                  <a:pt x="254" y="153"/>
                </a:cubicBezTo>
                <a:cubicBezTo>
                  <a:pt x="249" y="150"/>
                  <a:pt x="247" y="143"/>
                  <a:pt x="250" y="138"/>
                </a:cubicBezTo>
                <a:cubicBezTo>
                  <a:pt x="254" y="133"/>
                  <a:pt x="260" y="132"/>
                  <a:pt x="265" y="135"/>
                </a:cubicBezTo>
                <a:close/>
                <a:moveTo>
                  <a:pt x="371" y="416"/>
                </a:moveTo>
                <a:cubicBezTo>
                  <a:pt x="366" y="413"/>
                  <a:pt x="364" y="406"/>
                  <a:pt x="367" y="401"/>
                </a:cubicBezTo>
                <a:cubicBezTo>
                  <a:pt x="371" y="396"/>
                  <a:pt x="377" y="395"/>
                  <a:pt x="382" y="398"/>
                </a:cubicBezTo>
                <a:cubicBezTo>
                  <a:pt x="387" y="401"/>
                  <a:pt x="388" y="408"/>
                  <a:pt x="385" y="413"/>
                </a:cubicBezTo>
                <a:cubicBezTo>
                  <a:pt x="382" y="417"/>
                  <a:pt x="376" y="419"/>
                  <a:pt x="371" y="416"/>
                </a:cubicBezTo>
                <a:close/>
                <a:moveTo>
                  <a:pt x="417" y="212"/>
                </a:moveTo>
                <a:cubicBezTo>
                  <a:pt x="414" y="217"/>
                  <a:pt x="408" y="219"/>
                  <a:pt x="403" y="216"/>
                </a:cubicBezTo>
                <a:cubicBezTo>
                  <a:pt x="398" y="213"/>
                  <a:pt x="397" y="206"/>
                  <a:pt x="400" y="201"/>
                </a:cubicBezTo>
                <a:cubicBezTo>
                  <a:pt x="403" y="196"/>
                  <a:pt x="409" y="195"/>
                  <a:pt x="414" y="198"/>
                </a:cubicBezTo>
                <a:cubicBezTo>
                  <a:pt x="419" y="201"/>
                  <a:pt x="421" y="208"/>
                  <a:pt x="417" y="212"/>
                </a:cubicBezTo>
                <a:close/>
                <a:moveTo>
                  <a:pt x="201" y="434"/>
                </a:moveTo>
                <a:cubicBezTo>
                  <a:pt x="196" y="431"/>
                  <a:pt x="195" y="425"/>
                  <a:pt x="198" y="420"/>
                </a:cubicBezTo>
                <a:cubicBezTo>
                  <a:pt x="201" y="415"/>
                  <a:pt x="208" y="414"/>
                  <a:pt x="212" y="417"/>
                </a:cubicBezTo>
                <a:cubicBezTo>
                  <a:pt x="217" y="420"/>
                  <a:pt x="219" y="426"/>
                  <a:pt x="216" y="431"/>
                </a:cubicBezTo>
                <a:cubicBezTo>
                  <a:pt x="213" y="436"/>
                  <a:pt x="206" y="438"/>
                  <a:pt x="201" y="434"/>
                </a:cubicBezTo>
                <a:close/>
                <a:moveTo>
                  <a:pt x="179" y="420"/>
                </a:moveTo>
                <a:cubicBezTo>
                  <a:pt x="174" y="417"/>
                  <a:pt x="172" y="410"/>
                  <a:pt x="175" y="406"/>
                </a:cubicBezTo>
                <a:cubicBezTo>
                  <a:pt x="179" y="401"/>
                  <a:pt x="185" y="399"/>
                  <a:pt x="190" y="403"/>
                </a:cubicBezTo>
                <a:cubicBezTo>
                  <a:pt x="195" y="406"/>
                  <a:pt x="196" y="412"/>
                  <a:pt x="193" y="417"/>
                </a:cubicBezTo>
                <a:cubicBezTo>
                  <a:pt x="190" y="422"/>
                  <a:pt x="183" y="423"/>
                  <a:pt x="179" y="420"/>
                </a:cubicBezTo>
                <a:close/>
                <a:moveTo>
                  <a:pt x="228" y="143"/>
                </a:moveTo>
                <a:cubicBezTo>
                  <a:pt x="233" y="146"/>
                  <a:pt x="234" y="152"/>
                  <a:pt x="231" y="157"/>
                </a:cubicBezTo>
                <a:cubicBezTo>
                  <a:pt x="228" y="162"/>
                  <a:pt x="222" y="164"/>
                  <a:pt x="217" y="161"/>
                </a:cubicBezTo>
                <a:cubicBezTo>
                  <a:pt x="212" y="158"/>
                  <a:pt x="211" y="151"/>
                  <a:pt x="214" y="146"/>
                </a:cubicBezTo>
                <a:cubicBezTo>
                  <a:pt x="217" y="141"/>
                  <a:pt x="223" y="140"/>
                  <a:pt x="228" y="143"/>
                </a:cubicBezTo>
                <a:close/>
                <a:moveTo>
                  <a:pt x="316" y="432"/>
                </a:moveTo>
                <a:cubicBezTo>
                  <a:pt x="319" y="427"/>
                  <a:pt x="326" y="426"/>
                  <a:pt x="331" y="429"/>
                </a:cubicBezTo>
                <a:cubicBezTo>
                  <a:pt x="335" y="432"/>
                  <a:pt x="337" y="438"/>
                  <a:pt x="334" y="443"/>
                </a:cubicBezTo>
                <a:cubicBezTo>
                  <a:pt x="331" y="448"/>
                  <a:pt x="324" y="450"/>
                  <a:pt x="320" y="447"/>
                </a:cubicBezTo>
                <a:cubicBezTo>
                  <a:pt x="315" y="444"/>
                  <a:pt x="313" y="437"/>
                  <a:pt x="316" y="432"/>
                </a:cubicBezTo>
                <a:close/>
                <a:moveTo>
                  <a:pt x="163" y="196"/>
                </a:moveTo>
                <a:cubicBezTo>
                  <a:pt x="168" y="199"/>
                  <a:pt x="169" y="206"/>
                  <a:pt x="166" y="211"/>
                </a:cubicBezTo>
                <a:cubicBezTo>
                  <a:pt x="163" y="216"/>
                  <a:pt x="156" y="217"/>
                  <a:pt x="152" y="214"/>
                </a:cubicBezTo>
                <a:cubicBezTo>
                  <a:pt x="147" y="211"/>
                  <a:pt x="146" y="204"/>
                  <a:pt x="149" y="199"/>
                </a:cubicBezTo>
                <a:cubicBezTo>
                  <a:pt x="152" y="195"/>
                  <a:pt x="158" y="193"/>
                  <a:pt x="163" y="196"/>
                </a:cubicBezTo>
                <a:close/>
                <a:moveTo>
                  <a:pt x="283" y="455"/>
                </a:moveTo>
                <a:cubicBezTo>
                  <a:pt x="278" y="452"/>
                  <a:pt x="277" y="445"/>
                  <a:pt x="280" y="440"/>
                </a:cubicBezTo>
                <a:cubicBezTo>
                  <a:pt x="283" y="436"/>
                  <a:pt x="289" y="434"/>
                  <a:pt x="294" y="437"/>
                </a:cubicBezTo>
                <a:cubicBezTo>
                  <a:pt x="299" y="440"/>
                  <a:pt x="300" y="447"/>
                  <a:pt x="297" y="451"/>
                </a:cubicBezTo>
                <a:cubicBezTo>
                  <a:pt x="294" y="456"/>
                  <a:pt x="288" y="458"/>
                  <a:pt x="283" y="455"/>
                </a:cubicBezTo>
                <a:close/>
                <a:moveTo>
                  <a:pt x="428" y="326"/>
                </a:moveTo>
                <a:cubicBezTo>
                  <a:pt x="423" y="323"/>
                  <a:pt x="421" y="316"/>
                  <a:pt x="424" y="312"/>
                </a:cubicBezTo>
                <a:cubicBezTo>
                  <a:pt x="428" y="307"/>
                  <a:pt x="434" y="305"/>
                  <a:pt x="439" y="308"/>
                </a:cubicBezTo>
                <a:cubicBezTo>
                  <a:pt x="444" y="311"/>
                  <a:pt x="445" y="318"/>
                  <a:pt x="442" y="323"/>
                </a:cubicBezTo>
                <a:cubicBezTo>
                  <a:pt x="439" y="327"/>
                  <a:pt x="432" y="329"/>
                  <a:pt x="428" y="326"/>
                </a:cubicBezTo>
                <a:close/>
                <a:moveTo>
                  <a:pt x="149" y="219"/>
                </a:moveTo>
                <a:cubicBezTo>
                  <a:pt x="153" y="222"/>
                  <a:pt x="155" y="229"/>
                  <a:pt x="152" y="233"/>
                </a:cubicBezTo>
                <a:cubicBezTo>
                  <a:pt x="149" y="238"/>
                  <a:pt x="142" y="239"/>
                  <a:pt x="138" y="236"/>
                </a:cubicBezTo>
                <a:cubicBezTo>
                  <a:pt x="133" y="233"/>
                  <a:pt x="131" y="227"/>
                  <a:pt x="134" y="222"/>
                </a:cubicBezTo>
                <a:cubicBezTo>
                  <a:pt x="137" y="217"/>
                  <a:pt x="144" y="216"/>
                  <a:pt x="149" y="219"/>
                </a:cubicBezTo>
                <a:close/>
                <a:moveTo>
                  <a:pt x="223" y="448"/>
                </a:moveTo>
                <a:cubicBezTo>
                  <a:pt x="219" y="445"/>
                  <a:pt x="217" y="438"/>
                  <a:pt x="221" y="434"/>
                </a:cubicBezTo>
                <a:cubicBezTo>
                  <a:pt x="224" y="429"/>
                  <a:pt x="230" y="428"/>
                  <a:pt x="235" y="431"/>
                </a:cubicBezTo>
                <a:cubicBezTo>
                  <a:pt x="240" y="435"/>
                  <a:pt x="241" y="441"/>
                  <a:pt x="238" y="446"/>
                </a:cubicBezTo>
                <a:cubicBezTo>
                  <a:pt x="234" y="450"/>
                  <a:pt x="228" y="452"/>
                  <a:pt x="223" y="448"/>
                </a:cubicBezTo>
                <a:close/>
                <a:moveTo>
                  <a:pt x="180" y="188"/>
                </a:moveTo>
                <a:cubicBezTo>
                  <a:pt x="177" y="193"/>
                  <a:pt x="171" y="194"/>
                  <a:pt x="166" y="191"/>
                </a:cubicBezTo>
                <a:cubicBezTo>
                  <a:pt x="162" y="188"/>
                  <a:pt x="160" y="182"/>
                  <a:pt x="163" y="177"/>
                </a:cubicBezTo>
                <a:cubicBezTo>
                  <a:pt x="166" y="172"/>
                  <a:pt x="172" y="171"/>
                  <a:pt x="177" y="174"/>
                </a:cubicBezTo>
                <a:cubicBezTo>
                  <a:pt x="182" y="177"/>
                  <a:pt x="184" y="183"/>
                  <a:pt x="180" y="188"/>
                </a:cubicBezTo>
                <a:close/>
                <a:moveTo>
                  <a:pt x="153" y="391"/>
                </a:moveTo>
                <a:cubicBezTo>
                  <a:pt x="156" y="387"/>
                  <a:pt x="163" y="385"/>
                  <a:pt x="167" y="389"/>
                </a:cubicBezTo>
                <a:cubicBezTo>
                  <a:pt x="172" y="392"/>
                  <a:pt x="173" y="398"/>
                  <a:pt x="170" y="403"/>
                </a:cubicBezTo>
                <a:cubicBezTo>
                  <a:pt x="167" y="407"/>
                  <a:pt x="161" y="409"/>
                  <a:pt x="156" y="405"/>
                </a:cubicBezTo>
                <a:cubicBezTo>
                  <a:pt x="151" y="402"/>
                  <a:pt x="150" y="396"/>
                  <a:pt x="153" y="391"/>
                </a:cubicBezTo>
                <a:close/>
                <a:moveTo>
                  <a:pt x="302" y="127"/>
                </a:moveTo>
                <a:cubicBezTo>
                  <a:pt x="307" y="130"/>
                  <a:pt x="308" y="136"/>
                  <a:pt x="305" y="141"/>
                </a:cubicBezTo>
                <a:cubicBezTo>
                  <a:pt x="302" y="146"/>
                  <a:pt x="296" y="147"/>
                  <a:pt x="291" y="144"/>
                </a:cubicBezTo>
                <a:cubicBezTo>
                  <a:pt x="286" y="141"/>
                  <a:pt x="285" y="135"/>
                  <a:pt x="288" y="130"/>
                </a:cubicBezTo>
                <a:cubicBezTo>
                  <a:pt x="291" y="125"/>
                  <a:pt x="297" y="124"/>
                  <a:pt x="302" y="127"/>
                </a:cubicBezTo>
                <a:close/>
                <a:moveTo>
                  <a:pt x="126" y="354"/>
                </a:moveTo>
                <a:cubicBezTo>
                  <a:pt x="121" y="351"/>
                  <a:pt x="119" y="345"/>
                  <a:pt x="123" y="340"/>
                </a:cubicBezTo>
                <a:cubicBezTo>
                  <a:pt x="126" y="336"/>
                  <a:pt x="132" y="334"/>
                  <a:pt x="136" y="337"/>
                </a:cubicBezTo>
                <a:cubicBezTo>
                  <a:pt x="141" y="340"/>
                  <a:pt x="143" y="347"/>
                  <a:pt x="140" y="351"/>
                </a:cubicBezTo>
                <a:cubicBezTo>
                  <a:pt x="136" y="356"/>
                  <a:pt x="130" y="357"/>
                  <a:pt x="126" y="354"/>
                </a:cubicBezTo>
                <a:close/>
                <a:moveTo>
                  <a:pt x="134" y="241"/>
                </a:moveTo>
                <a:cubicBezTo>
                  <a:pt x="139" y="244"/>
                  <a:pt x="141" y="251"/>
                  <a:pt x="138" y="255"/>
                </a:cubicBezTo>
                <a:cubicBezTo>
                  <a:pt x="134" y="260"/>
                  <a:pt x="128" y="262"/>
                  <a:pt x="123" y="258"/>
                </a:cubicBezTo>
                <a:cubicBezTo>
                  <a:pt x="119" y="255"/>
                  <a:pt x="117" y="249"/>
                  <a:pt x="120" y="245"/>
                </a:cubicBezTo>
                <a:cubicBezTo>
                  <a:pt x="123" y="240"/>
                  <a:pt x="130" y="238"/>
                  <a:pt x="134" y="241"/>
                </a:cubicBezTo>
                <a:close/>
                <a:moveTo>
                  <a:pt x="444" y="249"/>
                </a:moveTo>
                <a:cubicBezTo>
                  <a:pt x="449" y="252"/>
                  <a:pt x="451" y="259"/>
                  <a:pt x="448" y="263"/>
                </a:cubicBezTo>
                <a:cubicBezTo>
                  <a:pt x="445" y="268"/>
                  <a:pt x="438" y="269"/>
                  <a:pt x="434" y="266"/>
                </a:cubicBezTo>
                <a:cubicBezTo>
                  <a:pt x="429" y="263"/>
                  <a:pt x="428" y="257"/>
                  <a:pt x="431" y="253"/>
                </a:cubicBezTo>
                <a:cubicBezTo>
                  <a:pt x="434" y="248"/>
                  <a:pt x="440" y="246"/>
                  <a:pt x="444" y="249"/>
                </a:cubicBezTo>
                <a:close/>
                <a:moveTo>
                  <a:pt x="114" y="304"/>
                </a:moveTo>
                <a:cubicBezTo>
                  <a:pt x="117" y="299"/>
                  <a:pt x="123" y="298"/>
                  <a:pt x="128" y="301"/>
                </a:cubicBezTo>
                <a:cubicBezTo>
                  <a:pt x="133" y="304"/>
                  <a:pt x="134" y="310"/>
                  <a:pt x="131" y="315"/>
                </a:cubicBezTo>
                <a:cubicBezTo>
                  <a:pt x="128" y="319"/>
                  <a:pt x="122" y="321"/>
                  <a:pt x="117" y="318"/>
                </a:cubicBezTo>
                <a:cubicBezTo>
                  <a:pt x="112" y="315"/>
                  <a:pt x="111" y="309"/>
                  <a:pt x="114" y="304"/>
                </a:cubicBezTo>
                <a:close/>
                <a:moveTo>
                  <a:pt x="353" y="424"/>
                </a:moveTo>
                <a:cubicBezTo>
                  <a:pt x="356" y="419"/>
                  <a:pt x="363" y="418"/>
                  <a:pt x="367" y="421"/>
                </a:cubicBezTo>
                <a:cubicBezTo>
                  <a:pt x="372" y="424"/>
                  <a:pt x="373" y="430"/>
                  <a:pt x="370" y="435"/>
                </a:cubicBezTo>
                <a:cubicBezTo>
                  <a:pt x="367" y="440"/>
                  <a:pt x="361" y="441"/>
                  <a:pt x="357" y="438"/>
                </a:cubicBezTo>
                <a:cubicBezTo>
                  <a:pt x="352" y="435"/>
                  <a:pt x="350" y="429"/>
                  <a:pt x="353" y="424"/>
                </a:cubicBezTo>
                <a:close/>
                <a:moveTo>
                  <a:pt x="440" y="227"/>
                </a:moveTo>
                <a:cubicBezTo>
                  <a:pt x="437" y="231"/>
                  <a:pt x="430" y="233"/>
                  <a:pt x="426" y="230"/>
                </a:cubicBezTo>
                <a:cubicBezTo>
                  <a:pt x="421" y="227"/>
                  <a:pt x="420" y="220"/>
                  <a:pt x="423" y="216"/>
                </a:cubicBezTo>
                <a:cubicBezTo>
                  <a:pt x="426" y="211"/>
                  <a:pt x="432" y="210"/>
                  <a:pt x="437" y="213"/>
                </a:cubicBezTo>
                <a:cubicBezTo>
                  <a:pt x="441" y="216"/>
                  <a:pt x="443" y="222"/>
                  <a:pt x="440" y="227"/>
                </a:cubicBezTo>
                <a:close/>
                <a:moveTo>
                  <a:pt x="243" y="449"/>
                </a:moveTo>
                <a:cubicBezTo>
                  <a:pt x="246" y="444"/>
                  <a:pt x="253" y="443"/>
                  <a:pt x="257" y="446"/>
                </a:cubicBezTo>
                <a:cubicBezTo>
                  <a:pt x="262" y="449"/>
                  <a:pt x="263" y="455"/>
                  <a:pt x="260" y="460"/>
                </a:cubicBezTo>
                <a:cubicBezTo>
                  <a:pt x="257" y="464"/>
                  <a:pt x="251" y="465"/>
                  <a:pt x="246" y="463"/>
                </a:cubicBezTo>
                <a:cubicBezTo>
                  <a:pt x="242" y="460"/>
                  <a:pt x="240" y="453"/>
                  <a:pt x="243" y="449"/>
                </a:cubicBezTo>
                <a:close/>
                <a:moveTo>
                  <a:pt x="191" y="152"/>
                </a:moveTo>
                <a:cubicBezTo>
                  <a:pt x="196" y="155"/>
                  <a:pt x="197" y="161"/>
                  <a:pt x="194" y="165"/>
                </a:cubicBezTo>
                <a:cubicBezTo>
                  <a:pt x="191" y="170"/>
                  <a:pt x="185" y="172"/>
                  <a:pt x="181" y="169"/>
                </a:cubicBezTo>
                <a:cubicBezTo>
                  <a:pt x="176" y="166"/>
                  <a:pt x="175" y="159"/>
                  <a:pt x="177" y="155"/>
                </a:cubicBezTo>
                <a:cubicBezTo>
                  <a:pt x="180" y="150"/>
                  <a:pt x="187" y="149"/>
                  <a:pt x="191" y="152"/>
                </a:cubicBezTo>
                <a:close/>
                <a:moveTo>
                  <a:pt x="384" y="147"/>
                </a:moveTo>
                <a:cubicBezTo>
                  <a:pt x="388" y="150"/>
                  <a:pt x="389" y="157"/>
                  <a:pt x="386" y="161"/>
                </a:cubicBezTo>
                <a:cubicBezTo>
                  <a:pt x="384" y="166"/>
                  <a:pt x="377" y="167"/>
                  <a:pt x="373" y="164"/>
                </a:cubicBezTo>
                <a:cubicBezTo>
                  <a:pt x="368" y="161"/>
                  <a:pt x="367" y="155"/>
                  <a:pt x="370" y="150"/>
                </a:cubicBezTo>
                <a:cubicBezTo>
                  <a:pt x="373" y="146"/>
                  <a:pt x="379" y="144"/>
                  <a:pt x="384" y="147"/>
                </a:cubicBezTo>
                <a:close/>
                <a:moveTo>
                  <a:pt x="442" y="303"/>
                </a:moveTo>
                <a:cubicBezTo>
                  <a:pt x="438" y="300"/>
                  <a:pt x="436" y="294"/>
                  <a:pt x="439" y="289"/>
                </a:cubicBezTo>
                <a:cubicBezTo>
                  <a:pt x="442" y="285"/>
                  <a:pt x="448" y="283"/>
                  <a:pt x="453" y="286"/>
                </a:cubicBezTo>
                <a:cubicBezTo>
                  <a:pt x="458" y="289"/>
                  <a:pt x="459" y="295"/>
                  <a:pt x="456" y="300"/>
                </a:cubicBezTo>
                <a:cubicBezTo>
                  <a:pt x="453" y="304"/>
                  <a:pt x="447" y="306"/>
                  <a:pt x="442" y="303"/>
                </a:cubicBezTo>
                <a:close/>
                <a:moveTo>
                  <a:pt x="361" y="133"/>
                </a:moveTo>
                <a:cubicBezTo>
                  <a:pt x="365" y="136"/>
                  <a:pt x="367" y="142"/>
                  <a:pt x="364" y="147"/>
                </a:cubicBezTo>
                <a:cubicBezTo>
                  <a:pt x="361" y="151"/>
                  <a:pt x="355" y="153"/>
                  <a:pt x="350" y="150"/>
                </a:cubicBezTo>
                <a:cubicBezTo>
                  <a:pt x="346" y="147"/>
                  <a:pt x="344" y="141"/>
                  <a:pt x="347" y="136"/>
                </a:cubicBezTo>
                <a:cubicBezTo>
                  <a:pt x="350" y="132"/>
                  <a:pt x="356" y="130"/>
                  <a:pt x="361" y="133"/>
                </a:cubicBezTo>
                <a:close/>
                <a:moveTo>
                  <a:pt x="131" y="378"/>
                </a:moveTo>
                <a:cubicBezTo>
                  <a:pt x="134" y="373"/>
                  <a:pt x="140" y="372"/>
                  <a:pt x="145" y="374"/>
                </a:cubicBezTo>
                <a:cubicBezTo>
                  <a:pt x="149" y="377"/>
                  <a:pt x="151" y="383"/>
                  <a:pt x="148" y="388"/>
                </a:cubicBezTo>
                <a:cubicBezTo>
                  <a:pt x="145" y="393"/>
                  <a:pt x="139" y="394"/>
                  <a:pt x="134" y="391"/>
                </a:cubicBezTo>
                <a:cubicBezTo>
                  <a:pt x="129" y="388"/>
                  <a:pt x="128" y="382"/>
                  <a:pt x="131" y="378"/>
                </a:cubicBezTo>
                <a:close/>
                <a:moveTo>
                  <a:pt x="109" y="281"/>
                </a:moveTo>
                <a:cubicBezTo>
                  <a:pt x="105" y="278"/>
                  <a:pt x="103" y="272"/>
                  <a:pt x="106" y="267"/>
                </a:cubicBezTo>
                <a:cubicBezTo>
                  <a:pt x="109" y="263"/>
                  <a:pt x="115" y="261"/>
                  <a:pt x="120" y="264"/>
                </a:cubicBezTo>
                <a:cubicBezTo>
                  <a:pt x="124" y="267"/>
                  <a:pt x="126" y="273"/>
                  <a:pt x="123" y="278"/>
                </a:cubicBezTo>
                <a:cubicBezTo>
                  <a:pt x="120" y="282"/>
                  <a:pt x="114" y="284"/>
                  <a:pt x="109" y="281"/>
                </a:cubicBezTo>
                <a:close/>
                <a:moveTo>
                  <a:pt x="406" y="162"/>
                </a:moveTo>
                <a:cubicBezTo>
                  <a:pt x="410" y="165"/>
                  <a:pt x="411" y="171"/>
                  <a:pt x="409" y="175"/>
                </a:cubicBezTo>
                <a:cubicBezTo>
                  <a:pt x="406" y="180"/>
                  <a:pt x="400" y="181"/>
                  <a:pt x="395" y="178"/>
                </a:cubicBezTo>
                <a:cubicBezTo>
                  <a:pt x="390" y="175"/>
                  <a:pt x="389" y="169"/>
                  <a:pt x="392" y="165"/>
                </a:cubicBezTo>
                <a:cubicBezTo>
                  <a:pt x="395" y="160"/>
                  <a:pt x="401" y="159"/>
                  <a:pt x="406" y="162"/>
                </a:cubicBezTo>
                <a:close/>
                <a:moveTo>
                  <a:pt x="422" y="384"/>
                </a:moveTo>
                <a:cubicBezTo>
                  <a:pt x="417" y="381"/>
                  <a:pt x="416" y="375"/>
                  <a:pt x="419" y="371"/>
                </a:cubicBezTo>
                <a:cubicBezTo>
                  <a:pt x="422" y="366"/>
                  <a:pt x="428" y="365"/>
                  <a:pt x="432" y="368"/>
                </a:cubicBezTo>
                <a:cubicBezTo>
                  <a:pt x="437" y="371"/>
                  <a:pt x="438" y="377"/>
                  <a:pt x="435" y="381"/>
                </a:cubicBezTo>
                <a:cubicBezTo>
                  <a:pt x="432" y="386"/>
                  <a:pt x="426" y="387"/>
                  <a:pt x="422" y="384"/>
                </a:cubicBezTo>
                <a:close/>
                <a:moveTo>
                  <a:pt x="404" y="394"/>
                </a:moveTo>
                <a:cubicBezTo>
                  <a:pt x="407" y="389"/>
                  <a:pt x="413" y="388"/>
                  <a:pt x="418" y="391"/>
                </a:cubicBezTo>
                <a:cubicBezTo>
                  <a:pt x="422" y="394"/>
                  <a:pt x="424" y="399"/>
                  <a:pt x="421" y="404"/>
                </a:cubicBezTo>
                <a:cubicBezTo>
                  <a:pt x="418" y="409"/>
                  <a:pt x="412" y="410"/>
                  <a:pt x="408" y="407"/>
                </a:cubicBezTo>
                <a:cubicBezTo>
                  <a:pt x="403" y="404"/>
                  <a:pt x="402" y="398"/>
                  <a:pt x="404" y="394"/>
                </a:cubicBezTo>
                <a:close/>
                <a:moveTo>
                  <a:pt x="242" y="121"/>
                </a:moveTo>
                <a:cubicBezTo>
                  <a:pt x="246" y="124"/>
                  <a:pt x="248" y="130"/>
                  <a:pt x="245" y="135"/>
                </a:cubicBezTo>
                <a:cubicBezTo>
                  <a:pt x="242" y="139"/>
                  <a:pt x="236" y="141"/>
                  <a:pt x="231" y="138"/>
                </a:cubicBezTo>
                <a:cubicBezTo>
                  <a:pt x="227" y="135"/>
                  <a:pt x="226" y="129"/>
                  <a:pt x="228" y="124"/>
                </a:cubicBezTo>
                <a:cubicBezTo>
                  <a:pt x="231" y="120"/>
                  <a:pt x="237" y="118"/>
                  <a:pt x="242" y="121"/>
                </a:cubicBezTo>
                <a:close/>
                <a:moveTo>
                  <a:pt x="279" y="113"/>
                </a:moveTo>
                <a:cubicBezTo>
                  <a:pt x="283" y="116"/>
                  <a:pt x="285" y="122"/>
                  <a:pt x="282" y="126"/>
                </a:cubicBezTo>
                <a:cubicBezTo>
                  <a:pt x="279" y="131"/>
                  <a:pt x="273" y="132"/>
                  <a:pt x="268" y="129"/>
                </a:cubicBezTo>
                <a:cubicBezTo>
                  <a:pt x="264" y="126"/>
                  <a:pt x="263" y="120"/>
                  <a:pt x="266" y="116"/>
                </a:cubicBezTo>
                <a:cubicBezTo>
                  <a:pt x="268" y="111"/>
                  <a:pt x="274" y="110"/>
                  <a:pt x="279" y="113"/>
                </a:cubicBezTo>
                <a:close/>
                <a:moveTo>
                  <a:pt x="306" y="468"/>
                </a:moveTo>
                <a:cubicBezTo>
                  <a:pt x="301" y="465"/>
                  <a:pt x="300" y="459"/>
                  <a:pt x="303" y="455"/>
                </a:cubicBezTo>
                <a:cubicBezTo>
                  <a:pt x="306" y="450"/>
                  <a:pt x="312" y="449"/>
                  <a:pt x="316" y="452"/>
                </a:cubicBezTo>
                <a:cubicBezTo>
                  <a:pt x="321" y="455"/>
                  <a:pt x="322" y="461"/>
                  <a:pt x="319" y="465"/>
                </a:cubicBezTo>
                <a:cubicBezTo>
                  <a:pt x="316" y="470"/>
                  <a:pt x="310" y="471"/>
                  <a:pt x="306" y="468"/>
                </a:cubicBezTo>
                <a:close/>
                <a:moveTo>
                  <a:pt x="338" y="119"/>
                </a:moveTo>
                <a:cubicBezTo>
                  <a:pt x="343" y="122"/>
                  <a:pt x="344" y="128"/>
                  <a:pt x="341" y="132"/>
                </a:cubicBezTo>
                <a:cubicBezTo>
                  <a:pt x="338" y="137"/>
                  <a:pt x="332" y="138"/>
                  <a:pt x="328" y="135"/>
                </a:cubicBezTo>
                <a:cubicBezTo>
                  <a:pt x="323" y="132"/>
                  <a:pt x="322" y="126"/>
                  <a:pt x="325" y="122"/>
                </a:cubicBezTo>
                <a:cubicBezTo>
                  <a:pt x="328" y="117"/>
                  <a:pt x="333" y="116"/>
                  <a:pt x="338" y="119"/>
                </a:cubicBezTo>
                <a:close/>
                <a:moveTo>
                  <a:pt x="436" y="362"/>
                </a:moveTo>
                <a:cubicBezTo>
                  <a:pt x="432" y="359"/>
                  <a:pt x="430" y="353"/>
                  <a:pt x="433" y="348"/>
                </a:cubicBezTo>
                <a:cubicBezTo>
                  <a:pt x="436" y="344"/>
                  <a:pt x="442" y="343"/>
                  <a:pt x="447" y="345"/>
                </a:cubicBezTo>
                <a:cubicBezTo>
                  <a:pt x="451" y="348"/>
                  <a:pt x="452" y="354"/>
                  <a:pt x="449" y="359"/>
                </a:cubicBezTo>
                <a:cubicBezTo>
                  <a:pt x="447" y="363"/>
                  <a:pt x="441" y="364"/>
                  <a:pt x="436" y="362"/>
                </a:cubicBezTo>
                <a:close/>
                <a:moveTo>
                  <a:pt x="343" y="460"/>
                </a:moveTo>
                <a:cubicBezTo>
                  <a:pt x="338" y="457"/>
                  <a:pt x="337" y="452"/>
                  <a:pt x="339" y="447"/>
                </a:cubicBezTo>
                <a:cubicBezTo>
                  <a:pt x="342" y="443"/>
                  <a:pt x="348" y="441"/>
                  <a:pt x="353" y="444"/>
                </a:cubicBezTo>
                <a:cubicBezTo>
                  <a:pt x="357" y="447"/>
                  <a:pt x="359" y="453"/>
                  <a:pt x="356" y="457"/>
                </a:cubicBezTo>
                <a:cubicBezTo>
                  <a:pt x="353" y="462"/>
                  <a:pt x="347" y="463"/>
                  <a:pt x="343" y="460"/>
                </a:cubicBezTo>
                <a:close/>
                <a:moveTo>
                  <a:pt x="266" y="463"/>
                </a:moveTo>
                <a:cubicBezTo>
                  <a:pt x="269" y="459"/>
                  <a:pt x="275" y="458"/>
                  <a:pt x="279" y="460"/>
                </a:cubicBezTo>
                <a:cubicBezTo>
                  <a:pt x="284" y="463"/>
                  <a:pt x="285" y="469"/>
                  <a:pt x="282" y="474"/>
                </a:cubicBezTo>
                <a:cubicBezTo>
                  <a:pt x="280" y="478"/>
                  <a:pt x="274" y="479"/>
                  <a:pt x="269" y="477"/>
                </a:cubicBezTo>
                <a:cubicBezTo>
                  <a:pt x="265" y="474"/>
                  <a:pt x="263" y="468"/>
                  <a:pt x="266" y="463"/>
                </a:cubicBezTo>
                <a:close/>
                <a:moveTo>
                  <a:pt x="393" y="429"/>
                </a:moveTo>
                <a:cubicBezTo>
                  <a:pt x="389" y="426"/>
                  <a:pt x="388" y="420"/>
                  <a:pt x="391" y="416"/>
                </a:cubicBezTo>
                <a:cubicBezTo>
                  <a:pt x="394" y="411"/>
                  <a:pt x="400" y="410"/>
                  <a:pt x="404" y="413"/>
                </a:cubicBezTo>
                <a:cubicBezTo>
                  <a:pt x="408" y="416"/>
                  <a:pt x="409" y="422"/>
                  <a:pt x="406" y="426"/>
                </a:cubicBezTo>
                <a:cubicBezTo>
                  <a:pt x="403" y="431"/>
                  <a:pt x="397" y="432"/>
                  <a:pt x="393" y="429"/>
                </a:cubicBezTo>
                <a:close/>
                <a:moveTo>
                  <a:pt x="103" y="340"/>
                </a:moveTo>
                <a:cubicBezTo>
                  <a:pt x="99" y="337"/>
                  <a:pt x="98" y="331"/>
                  <a:pt x="100" y="326"/>
                </a:cubicBezTo>
                <a:cubicBezTo>
                  <a:pt x="103" y="322"/>
                  <a:pt x="109" y="321"/>
                  <a:pt x="114" y="324"/>
                </a:cubicBezTo>
                <a:cubicBezTo>
                  <a:pt x="118" y="326"/>
                  <a:pt x="119" y="332"/>
                  <a:pt x="116" y="337"/>
                </a:cubicBezTo>
                <a:cubicBezTo>
                  <a:pt x="114" y="341"/>
                  <a:pt x="108" y="342"/>
                  <a:pt x="103" y="340"/>
                </a:cubicBezTo>
                <a:close/>
                <a:moveTo>
                  <a:pt x="205" y="130"/>
                </a:moveTo>
                <a:cubicBezTo>
                  <a:pt x="210" y="132"/>
                  <a:pt x="211" y="138"/>
                  <a:pt x="208" y="143"/>
                </a:cubicBezTo>
                <a:cubicBezTo>
                  <a:pt x="206" y="147"/>
                  <a:pt x="200" y="148"/>
                  <a:pt x="195" y="146"/>
                </a:cubicBezTo>
                <a:cubicBezTo>
                  <a:pt x="191" y="143"/>
                  <a:pt x="189" y="137"/>
                  <a:pt x="192" y="133"/>
                </a:cubicBezTo>
                <a:cubicBezTo>
                  <a:pt x="195" y="128"/>
                  <a:pt x="201" y="127"/>
                  <a:pt x="205" y="130"/>
                </a:cubicBezTo>
                <a:close/>
                <a:moveTo>
                  <a:pt x="428" y="176"/>
                </a:moveTo>
                <a:cubicBezTo>
                  <a:pt x="432" y="179"/>
                  <a:pt x="434" y="185"/>
                  <a:pt x="431" y="189"/>
                </a:cubicBezTo>
                <a:cubicBezTo>
                  <a:pt x="428" y="194"/>
                  <a:pt x="422" y="195"/>
                  <a:pt x="418" y="192"/>
                </a:cubicBezTo>
                <a:cubicBezTo>
                  <a:pt x="413" y="189"/>
                  <a:pt x="412" y="183"/>
                  <a:pt x="415" y="179"/>
                </a:cubicBezTo>
                <a:cubicBezTo>
                  <a:pt x="418" y="175"/>
                  <a:pt x="424" y="173"/>
                  <a:pt x="428" y="176"/>
                </a:cubicBezTo>
                <a:close/>
                <a:moveTo>
                  <a:pt x="164" y="442"/>
                </a:moveTo>
                <a:cubicBezTo>
                  <a:pt x="160" y="439"/>
                  <a:pt x="159" y="433"/>
                  <a:pt x="162" y="429"/>
                </a:cubicBezTo>
                <a:cubicBezTo>
                  <a:pt x="165" y="424"/>
                  <a:pt x="171" y="423"/>
                  <a:pt x="175" y="426"/>
                </a:cubicBezTo>
                <a:cubicBezTo>
                  <a:pt x="179" y="429"/>
                  <a:pt x="181" y="435"/>
                  <a:pt x="178" y="439"/>
                </a:cubicBezTo>
                <a:cubicBezTo>
                  <a:pt x="175" y="444"/>
                  <a:pt x="169" y="445"/>
                  <a:pt x="164" y="442"/>
                </a:cubicBezTo>
                <a:close/>
                <a:moveTo>
                  <a:pt x="185" y="443"/>
                </a:moveTo>
                <a:cubicBezTo>
                  <a:pt x="187" y="439"/>
                  <a:pt x="193" y="438"/>
                  <a:pt x="198" y="440"/>
                </a:cubicBezTo>
                <a:cubicBezTo>
                  <a:pt x="202" y="443"/>
                  <a:pt x="203" y="449"/>
                  <a:pt x="200" y="453"/>
                </a:cubicBezTo>
                <a:cubicBezTo>
                  <a:pt x="197" y="458"/>
                  <a:pt x="192" y="459"/>
                  <a:pt x="187" y="456"/>
                </a:cubicBezTo>
                <a:cubicBezTo>
                  <a:pt x="183" y="453"/>
                  <a:pt x="182" y="448"/>
                  <a:pt x="185" y="443"/>
                </a:cubicBezTo>
                <a:close/>
                <a:moveTo>
                  <a:pt x="461" y="240"/>
                </a:moveTo>
                <a:cubicBezTo>
                  <a:pt x="459" y="245"/>
                  <a:pt x="453" y="246"/>
                  <a:pt x="448" y="243"/>
                </a:cubicBezTo>
                <a:cubicBezTo>
                  <a:pt x="444" y="240"/>
                  <a:pt x="443" y="235"/>
                  <a:pt x="446" y="230"/>
                </a:cubicBezTo>
                <a:cubicBezTo>
                  <a:pt x="448" y="226"/>
                  <a:pt x="454" y="225"/>
                  <a:pt x="458" y="227"/>
                </a:cubicBezTo>
                <a:cubicBezTo>
                  <a:pt x="463" y="230"/>
                  <a:pt x="464" y="236"/>
                  <a:pt x="461" y="240"/>
                </a:cubicBezTo>
                <a:close/>
                <a:moveTo>
                  <a:pt x="140" y="183"/>
                </a:moveTo>
                <a:cubicBezTo>
                  <a:pt x="144" y="186"/>
                  <a:pt x="145" y="191"/>
                  <a:pt x="143" y="196"/>
                </a:cubicBezTo>
                <a:cubicBezTo>
                  <a:pt x="140" y="200"/>
                  <a:pt x="134" y="201"/>
                  <a:pt x="130" y="198"/>
                </a:cubicBezTo>
                <a:cubicBezTo>
                  <a:pt x="125" y="196"/>
                  <a:pt x="124" y="190"/>
                  <a:pt x="127" y="186"/>
                </a:cubicBezTo>
                <a:cubicBezTo>
                  <a:pt x="130" y="181"/>
                  <a:pt x="136" y="180"/>
                  <a:pt x="140" y="183"/>
                </a:cubicBezTo>
                <a:close/>
                <a:moveTo>
                  <a:pt x="448" y="326"/>
                </a:moveTo>
                <a:cubicBezTo>
                  <a:pt x="451" y="322"/>
                  <a:pt x="456" y="321"/>
                  <a:pt x="461" y="323"/>
                </a:cubicBezTo>
                <a:cubicBezTo>
                  <a:pt x="465" y="326"/>
                  <a:pt x="466" y="332"/>
                  <a:pt x="463" y="336"/>
                </a:cubicBezTo>
                <a:cubicBezTo>
                  <a:pt x="461" y="341"/>
                  <a:pt x="455" y="342"/>
                  <a:pt x="450" y="339"/>
                </a:cubicBezTo>
                <a:cubicBezTo>
                  <a:pt x="446" y="336"/>
                  <a:pt x="445" y="331"/>
                  <a:pt x="448" y="326"/>
                </a:cubicBezTo>
                <a:close/>
                <a:moveTo>
                  <a:pt x="109" y="364"/>
                </a:moveTo>
                <a:cubicBezTo>
                  <a:pt x="112" y="359"/>
                  <a:pt x="117" y="358"/>
                  <a:pt x="122" y="361"/>
                </a:cubicBezTo>
                <a:cubicBezTo>
                  <a:pt x="126" y="363"/>
                  <a:pt x="127" y="369"/>
                  <a:pt x="125" y="373"/>
                </a:cubicBezTo>
                <a:cubicBezTo>
                  <a:pt x="122" y="378"/>
                  <a:pt x="116" y="379"/>
                  <a:pt x="112" y="376"/>
                </a:cubicBezTo>
                <a:cubicBezTo>
                  <a:pt x="107" y="374"/>
                  <a:pt x="106" y="368"/>
                  <a:pt x="109" y="364"/>
                </a:cubicBezTo>
                <a:close/>
                <a:moveTo>
                  <a:pt x="108" y="300"/>
                </a:moveTo>
                <a:cubicBezTo>
                  <a:pt x="105" y="305"/>
                  <a:pt x="100" y="306"/>
                  <a:pt x="95" y="303"/>
                </a:cubicBezTo>
                <a:cubicBezTo>
                  <a:pt x="91" y="300"/>
                  <a:pt x="90" y="295"/>
                  <a:pt x="92" y="290"/>
                </a:cubicBezTo>
                <a:cubicBezTo>
                  <a:pt x="95" y="286"/>
                  <a:pt x="101" y="285"/>
                  <a:pt x="105" y="287"/>
                </a:cubicBezTo>
                <a:cubicBezTo>
                  <a:pt x="110" y="290"/>
                  <a:pt x="111" y="296"/>
                  <a:pt x="108" y="300"/>
                </a:cubicBezTo>
                <a:close/>
                <a:moveTo>
                  <a:pt x="467" y="264"/>
                </a:moveTo>
                <a:cubicBezTo>
                  <a:pt x="471" y="267"/>
                  <a:pt x="472" y="273"/>
                  <a:pt x="470" y="277"/>
                </a:cubicBezTo>
                <a:cubicBezTo>
                  <a:pt x="467" y="282"/>
                  <a:pt x="461" y="283"/>
                  <a:pt x="457" y="280"/>
                </a:cubicBezTo>
                <a:cubicBezTo>
                  <a:pt x="452" y="277"/>
                  <a:pt x="451" y="272"/>
                  <a:pt x="454" y="267"/>
                </a:cubicBezTo>
                <a:cubicBezTo>
                  <a:pt x="457" y="263"/>
                  <a:pt x="462" y="262"/>
                  <a:pt x="467" y="264"/>
                </a:cubicBezTo>
                <a:close/>
                <a:moveTo>
                  <a:pt x="128" y="218"/>
                </a:moveTo>
                <a:cubicBezTo>
                  <a:pt x="125" y="223"/>
                  <a:pt x="120" y="224"/>
                  <a:pt x="115" y="221"/>
                </a:cubicBezTo>
                <a:cubicBezTo>
                  <a:pt x="111" y="218"/>
                  <a:pt x="110" y="213"/>
                  <a:pt x="113" y="208"/>
                </a:cubicBezTo>
                <a:cubicBezTo>
                  <a:pt x="116" y="204"/>
                  <a:pt x="121" y="203"/>
                  <a:pt x="126" y="206"/>
                </a:cubicBezTo>
                <a:cubicBezTo>
                  <a:pt x="130" y="208"/>
                  <a:pt x="131" y="214"/>
                  <a:pt x="128" y="218"/>
                </a:cubicBezTo>
                <a:close/>
                <a:moveTo>
                  <a:pt x="318" y="118"/>
                </a:moveTo>
                <a:cubicBezTo>
                  <a:pt x="316" y="122"/>
                  <a:pt x="310" y="124"/>
                  <a:pt x="306" y="121"/>
                </a:cubicBezTo>
                <a:cubicBezTo>
                  <a:pt x="301" y="118"/>
                  <a:pt x="300" y="112"/>
                  <a:pt x="303" y="108"/>
                </a:cubicBezTo>
                <a:cubicBezTo>
                  <a:pt x="306" y="103"/>
                  <a:pt x="311" y="102"/>
                  <a:pt x="316" y="105"/>
                </a:cubicBezTo>
                <a:cubicBezTo>
                  <a:pt x="320" y="108"/>
                  <a:pt x="321" y="114"/>
                  <a:pt x="318" y="118"/>
                </a:cubicBezTo>
                <a:close/>
                <a:moveTo>
                  <a:pt x="207" y="457"/>
                </a:moveTo>
                <a:cubicBezTo>
                  <a:pt x="210" y="453"/>
                  <a:pt x="215" y="452"/>
                  <a:pt x="220" y="455"/>
                </a:cubicBezTo>
                <a:cubicBezTo>
                  <a:pt x="224" y="458"/>
                  <a:pt x="225" y="463"/>
                  <a:pt x="222" y="468"/>
                </a:cubicBezTo>
                <a:cubicBezTo>
                  <a:pt x="220" y="472"/>
                  <a:pt x="214" y="473"/>
                  <a:pt x="210" y="470"/>
                </a:cubicBezTo>
                <a:cubicBezTo>
                  <a:pt x="205" y="467"/>
                  <a:pt x="204" y="462"/>
                  <a:pt x="207" y="457"/>
                </a:cubicBezTo>
                <a:close/>
                <a:moveTo>
                  <a:pt x="142" y="427"/>
                </a:moveTo>
                <a:cubicBezTo>
                  <a:pt x="138" y="425"/>
                  <a:pt x="137" y="419"/>
                  <a:pt x="139" y="415"/>
                </a:cubicBezTo>
                <a:cubicBezTo>
                  <a:pt x="142" y="410"/>
                  <a:pt x="148" y="409"/>
                  <a:pt x="152" y="412"/>
                </a:cubicBezTo>
                <a:cubicBezTo>
                  <a:pt x="156" y="415"/>
                  <a:pt x="158" y="420"/>
                  <a:pt x="155" y="425"/>
                </a:cubicBezTo>
                <a:cubicBezTo>
                  <a:pt x="152" y="429"/>
                  <a:pt x="147" y="430"/>
                  <a:pt x="142" y="427"/>
                </a:cubicBezTo>
                <a:close/>
                <a:moveTo>
                  <a:pt x="154" y="160"/>
                </a:moveTo>
                <a:cubicBezTo>
                  <a:pt x="158" y="163"/>
                  <a:pt x="160" y="169"/>
                  <a:pt x="157" y="173"/>
                </a:cubicBezTo>
                <a:cubicBezTo>
                  <a:pt x="154" y="177"/>
                  <a:pt x="148" y="179"/>
                  <a:pt x="144" y="176"/>
                </a:cubicBezTo>
                <a:cubicBezTo>
                  <a:pt x="140" y="173"/>
                  <a:pt x="139" y="167"/>
                  <a:pt x="142" y="163"/>
                </a:cubicBezTo>
                <a:cubicBezTo>
                  <a:pt x="144" y="159"/>
                  <a:pt x="150" y="158"/>
                  <a:pt x="154" y="160"/>
                </a:cubicBezTo>
                <a:close/>
                <a:moveTo>
                  <a:pt x="111" y="228"/>
                </a:moveTo>
                <a:cubicBezTo>
                  <a:pt x="116" y="231"/>
                  <a:pt x="117" y="237"/>
                  <a:pt x="114" y="241"/>
                </a:cubicBezTo>
                <a:cubicBezTo>
                  <a:pt x="111" y="245"/>
                  <a:pt x="106" y="246"/>
                  <a:pt x="101" y="243"/>
                </a:cubicBezTo>
                <a:cubicBezTo>
                  <a:pt x="97" y="241"/>
                  <a:pt x="96" y="235"/>
                  <a:pt x="99" y="231"/>
                </a:cubicBezTo>
                <a:cubicBezTo>
                  <a:pt x="101" y="226"/>
                  <a:pt x="107" y="225"/>
                  <a:pt x="111" y="228"/>
                </a:cubicBezTo>
                <a:close/>
                <a:moveTo>
                  <a:pt x="392" y="449"/>
                </a:moveTo>
                <a:cubicBezTo>
                  <a:pt x="389" y="453"/>
                  <a:pt x="384" y="454"/>
                  <a:pt x="379" y="451"/>
                </a:cubicBezTo>
                <a:cubicBezTo>
                  <a:pt x="375" y="449"/>
                  <a:pt x="374" y="443"/>
                  <a:pt x="376" y="439"/>
                </a:cubicBezTo>
                <a:cubicBezTo>
                  <a:pt x="379" y="435"/>
                  <a:pt x="385" y="433"/>
                  <a:pt x="389" y="436"/>
                </a:cubicBezTo>
                <a:cubicBezTo>
                  <a:pt x="393" y="439"/>
                  <a:pt x="395" y="444"/>
                  <a:pt x="392" y="449"/>
                </a:cubicBezTo>
                <a:close/>
                <a:moveTo>
                  <a:pt x="451" y="191"/>
                </a:moveTo>
                <a:cubicBezTo>
                  <a:pt x="455" y="194"/>
                  <a:pt x="456" y="200"/>
                  <a:pt x="453" y="204"/>
                </a:cubicBezTo>
                <a:cubicBezTo>
                  <a:pt x="450" y="208"/>
                  <a:pt x="445" y="209"/>
                  <a:pt x="441" y="206"/>
                </a:cubicBezTo>
                <a:cubicBezTo>
                  <a:pt x="436" y="203"/>
                  <a:pt x="435" y="198"/>
                  <a:pt x="438" y="194"/>
                </a:cubicBezTo>
                <a:cubicBezTo>
                  <a:pt x="441" y="189"/>
                  <a:pt x="447" y="188"/>
                  <a:pt x="451" y="191"/>
                </a:cubicBezTo>
                <a:close/>
                <a:moveTo>
                  <a:pt x="168" y="138"/>
                </a:moveTo>
                <a:cubicBezTo>
                  <a:pt x="172" y="141"/>
                  <a:pt x="173" y="147"/>
                  <a:pt x="171" y="151"/>
                </a:cubicBezTo>
                <a:cubicBezTo>
                  <a:pt x="168" y="155"/>
                  <a:pt x="163" y="156"/>
                  <a:pt x="158" y="153"/>
                </a:cubicBezTo>
                <a:cubicBezTo>
                  <a:pt x="154" y="151"/>
                  <a:pt x="153" y="145"/>
                  <a:pt x="156" y="141"/>
                </a:cubicBezTo>
                <a:cubicBezTo>
                  <a:pt x="159" y="137"/>
                  <a:pt x="164" y="136"/>
                  <a:pt x="168" y="138"/>
                </a:cubicBezTo>
                <a:close/>
                <a:moveTo>
                  <a:pt x="465" y="316"/>
                </a:moveTo>
                <a:cubicBezTo>
                  <a:pt x="461" y="314"/>
                  <a:pt x="460" y="308"/>
                  <a:pt x="462" y="304"/>
                </a:cubicBezTo>
                <a:cubicBezTo>
                  <a:pt x="465" y="300"/>
                  <a:pt x="470" y="298"/>
                  <a:pt x="475" y="301"/>
                </a:cubicBezTo>
                <a:cubicBezTo>
                  <a:pt x="479" y="304"/>
                  <a:pt x="480" y="309"/>
                  <a:pt x="478" y="313"/>
                </a:cubicBezTo>
                <a:cubicBezTo>
                  <a:pt x="475" y="318"/>
                  <a:pt x="469" y="319"/>
                  <a:pt x="465" y="316"/>
                </a:cubicBezTo>
                <a:close/>
                <a:moveTo>
                  <a:pt x="258" y="112"/>
                </a:moveTo>
                <a:cubicBezTo>
                  <a:pt x="256" y="116"/>
                  <a:pt x="250" y="117"/>
                  <a:pt x="246" y="114"/>
                </a:cubicBezTo>
                <a:cubicBezTo>
                  <a:pt x="242" y="112"/>
                  <a:pt x="241" y="106"/>
                  <a:pt x="244" y="102"/>
                </a:cubicBezTo>
                <a:cubicBezTo>
                  <a:pt x="246" y="98"/>
                  <a:pt x="252" y="97"/>
                  <a:pt x="256" y="99"/>
                </a:cubicBezTo>
                <a:cubicBezTo>
                  <a:pt x="260" y="102"/>
                  <a:pt x="261" y="108"/>
                  <a:pt x="258" y="112"/>
                </a:cubicBezTo>
                <a:close/>
                <a:moveTo>
                  <a:pt x="232" y="484"/>
                </a:moveTo>
                <a:cubicBezTo>
                  <a:pt x="228" y="482"/>
                  <a:pt x="227" y="476"/>
                  <a:pt x="230" y="472"/>
                </a:cubicBezTo>
                <a:cubicBezTo>
                  <a:pt x="232" y="468"/>
                  <a:pt x="238" y="467"/>
                  <a:pt x="242" y="469"/>
                </a:cubicBezTo>
                <a:cubicBezTo>
                  <a:pt x="246" y="472"/>
                  <a:pt x="248" y="477"/>
                  <a:pt x="245" y="482"/>
                </a:cubicBezTo>
                <a:cubicBezTo>
                  <a:pt x="242" y="486"/>
                  <a:pt x="237" y="487"/>
                  <a:pt x="232" y="484"/>
                </a:cubicBezTo>
                <a:close/>
                <a:moveTo>
                  <a:pt x="292" y="490"/>
                </a:moveTo>
                <a:cubicBezTo>
                  <a:pt x="288" y="487"/>
                  <a:pt x="286" y="482"/>
                  <a:pt x="289" y="478"/>
                </a:cubicBezTo>
                <a:cubicBezTo>
                  <a:pt x="292" y="474"/>
                  <a:pt x="297" y="473"/>
                  <a:pt x="301" y="475"/>
                </a:cubicBezTo>
                <a:cubicBezTo>
                  <a:pt x="305" y="478"/>
                  <a:pt x="307" y="483"/>
                  <a:pt x="304" y="487"/>
                </a:cubicBezTo>
                <a:cubicBezTo>
                  <a:pt x="301" y="492"/>
                  <a:pt x="296" y="493"/>
                  <a:pt x="292" y="490"/>
                </a:cubicBezTo>
                <a:close/>
                <a:moveTo>
                  <a:pt x="341" y="479"/>
                </a:moveTo>
                <a:cubicBezTo>
                  <a:pt x="338" y="483"/>
                  <a:pt x="333" y="484"/>
                  <a:pt x="329" y="482"/>
                </a:cubicBezTo>
                <a:cubicBezTo>
                  <a:pt x="325" y="479"/>
                  <a:pt x="323" y="474"/>
                  <a:pt x="326" y="470"/>
                </a:cubicBezTo>
                <a:cubicBezTo>
                  <a:pt x="329" y="465"/>
                  <a:pt x="334" y="464"/>
                  <a:pt x="338" y="467"/>
                </a:cubicBezTo>
                <a:cubicBezTo>
                  <a:pt x="342" y="470"/>
                  <a:pt x="344" y="475"/>
                  <a:pt x="341" y="479"/>
                </a:cubicBezTo>
                <a:close/>
                <a:moveTo>
                  <a:pt x="400" y="138"/>
                </a:moveTo>
                <a:cubicBezTo>
                  <a:pt x="397" y="142"/>
                  <a:pt x="392" y="144"/>
                  <a:pt x="387" y="141"/>
                </a:cubicBezTo>
                <a:cubicBezTo>
                  <a:pt x="383" y="138"/>
                  <a:pt x="382" y="133"/>
                  <a:pt x="385" y="129"/>
                </a:cubicBezTo>
                <a:cubicBezTo>
                  <a:pt x="387" y="125"/>
                  <a:pt x="393" y="123"/>
                  <a:pt x="397" y="126"/>
                </a:cubicBezTo>
                <a:cubicBezTo>
                  <a:pt x="401" y="129"/>
                  <a:pt x="402" y="134"/>
                  <a:pt x="400" y="138"/>
                </a:cubicBezTo>
                <a:close/>
                <a:moveTo>
                  <a:pt x="377" y="124"/>
                </a:moveTo>
                <a:cubicBezTo>
                  <a:pt x="374" y="128"/>
                  <a:pt x="369" y="129"/>
                  <a:pt x="365" y="126"/>
                </a:cubicBezTo>
                <a:cubicBezTo>
                  <a:pt x="361" y="124"/>
                  <a:pt x="360" y="118"/>
                  <a:pt x="362" y="114"/>
                </a:cubicBezTo>
                <a:cubicBezTo>
                  <a:pt x="365" y="110"/>
                  <a:pt x="370" y="109"/>
                  <a:pt x="374" y="112"/>
                </a:cubicBezTo>
                <a:cubicBezTo>
                  <a:pt x="378" y="114"/>
                  <a:pt x="380" y="120"/>
                  <a:pt x="377" y="124"/>
                </a:cubicBezTo>
                <a:close/>
                <a:moveTo>
                  <a:pt x="117" y="401"/>
                </a:moveTo>
                <a:cubicBezTo>
                  <a:pt x="120" y="397"/>
                  <a:pt x="125" y="395"/>
                  <a:pt x="130" y="398"/>
                </a:cubicBezTo>
                <a:cubicBezTo>
                  <a:pt x="134" y="401"/>
                  <a:pt x="135" y="406"/>
                  <a:pt x="132" y="410"/>
                </a:cubicBezTo>
                <a:cubicBezTo>
                  <a:pt x="130" y="414"/>
                  <a:pt x="124" y="416"/>
                  <a:pt x="120" y="413"/>
                </a:cubicBezTo>
                <a:cubicBezTo>
                  <a:pt x="116" y="410"/>
                  <a:pt x="115" y="405"/>
                  <a:pt x="117" y="401"/>
                </a:cubicBezTo>
                <a:close/>
                <a:moveTo>
                  <a:pt x="222" y="120"/>
                </a:moveTo>
                <a:cubicBezTo>
                  <a:pt x="219" y="124"/>
                  <a:pt x="214" y="125"/>
                  <a:pt x="210" y="123"/>
                </a:cubicBezTo>
                <a:cubicBezTo>
                  <a:pt x="206" y="120"/>
                  <a:pt x="204" y="115"/>
                  <a:pt x="207" y="111"/>
                </a:cubicBezTo>
                <a:cubicBezTo>
                  <a:pt x="210" y="106"/>
                  <a:pt x="215" y="105"/>
                  <a:pt x="219" y="108"/>
                </a:cubicBezTo>
                <a:cubicBezTo>
                  <a:pt x="223" y="111"/>
                  <a:pt x="225" y="116"/>
                  <a:pt x="222" y="120"/>
                </a:cubicBezTo>
                <a:close/>
                <a:moveTo>
                  <a:pt x="97" y="251"/>
                </a:moveTo>
                <a:cubicBezTo>
                  <a:pt x="101" y="253"/>
                  <a:pt x="102" y="259"/>
                  <a:pt x="99" y="263"/>
                </a:cubicBezTo>
                <a:cubicBezTo>
                  <a:pt x="97" y="267"/>
                  <a:pt x="91" y="268"/>
                  <a:pt x="87" y="266"/>
                </a:cubicBezTo>
                <a:cubicBezTo>
                  <a:pt x="83" y="263"/>
                  <a:pt x="82" y="258"/>
                  <a:pt x="85" y="254"/>
                </a:cubicBezTo>
                <a:cubicBezTo>
                  <a:pt x="87" y="249"/>
                  <a:pt x="93" y="248"/>
                  <a:pt x="97" y="251"/>
                </a:cubicBezTo>
                <a:close/>
                <a:moveTo>
                  <a:pt x="295" y="103"/>
                </a:moveTo>
                <a:cubicBezTo>
                  <a:pt x="293" y="107"/>
                  <a:pt x="287" y="109"/>
                  <a:pt x="283" y="106"/>
                </a:cubicBezTo>
                <a:cubicBezTo>
                  <a:pt x="279" y="103"/>
                  <a:pt x="278" y="98"/>
                  <a:pt x="281" y="94"/>
                </a:cubicBezTo>
                <a:cubicBezTo>
                  <a:pt x="283" y="90"/>
                  <a:pt x="289" y="89"/>
                  <a:pt x="293" y="91"/>
                </a:cubicBezTo>
                <a:cubicBezTo>
                  <a:pt x="297" y="94"/>
                  <a:pt x="298" y="99"/>
                  <a:pt x="295" y="103"/>
                </a:cubicBezTo>
                <a:close/>
                <a:moveTo>
                  <a:pt x="422" y="152"/>
                </a:moveTo>
                <a:cubicBezTo>
                  <a:pt x="419" y="156"/>
                  <a:pt x="414" y="157"/>
                  <a:pt x="410" y="155"/>
                </a:cubicBezTo>
                <a:cubicBezTo>
                  <a:pt x="406" y="153"/>
                  <a:pt x="405" y="147"/>
                  <a:pt x="407" y="143"/>
                </a:cubicBezTo>
                <a:cubicBezTo>
                  <a:pt x="410" y="139"/>
                  <a:pt x="415" y="138"/>
                  <a:pt x="419" y="140"/>
                </a:cubicBezTo>
                <a:cubicBezTo>
                  <a:pt x="423" y="143"/>
                  <a:pt x="424" y="148"/>
                  <a:pt x="422" y="152"/>
                </a:cubicBezTo>
                <a:close/>
                <a:moveTo>
                  <a:pt x="377" y="471"/>
                </a:moveTo>
                <a:cubicBezTo>
                  <a:pt x="375" y="475"/>
                  <a:pt x="369" y="476"/>
                  <a:pt x="365" y="473"/>
                </a:cubicBezTo>
                <a:cubicBezTo>
                  <a:pt x="361" y="471"/>
                  <a:pt x="360" y="465"/>
                  <a:pt x="363" y="461"/>
                </a:cubicBezTo>
                <a:cubicBezTo>
                  <a:pt x="365" y="458"/>
                  <a:pt x="371" y="456"/>
                  <a:pt x="375" y="459"/>
                </a:cubicBezTo>
                <a:cubicBezTo>
                  <a:pt x="379" y="461"/>
                  <a:pt x="380" y="467"/>
                  <a:pt x="377" y="471"/>
                </a:cubicBezTo>
                <a:close/>
                <a:moveTo>
                  <a:pt x="87" y="349"/>
                </a:moveTo>
                <a:cubicBezTo>
                  <a:pt x="90" y="345"/>
                  <a:pt x="95" y="344"/>
                  <a:pt x="99" y="347"/>
                </a:cubicBezTo>
                <a:cubicBezTo>
                  <a:pt x="103" y="350"/>
                  <a:pt x="104" y="355"/>
                  <a:pt x="101" y="359"/>
                </a:cubicBezTo>
                <a:cubicBezTo>
                  <a:pt x="99" y="363"/>
                  <a:pt x="93" y="364"/>
                  <a:pt x="89" y="361"/>
                </a:cubicBezTo>
                <a:cubicBezTo>
                  <a:pt x="85" y="359"/>
                  <a:pt x="84" y="353"/>
                  <a:pt x="87" y="349"/>
                </a:cubicBezTo>
                <a:close/>
                <a:moveTo>
                  <a:pt x="79" y="313"/>
                </a:moveTo>
                <a:cubicBezTo>
                  <a:pt x="81" y="309"/>
                  <a:pt x="87" y="308"/>
                  <a:pt x="91" y="310"/>
                </a:cubicBezTo>
                <a:cubicBezTo>
                  <a:pt x="95" y="313"/>
                  <a:pt x="96" y="318"/>
                  <a:pt x="93" y="322"/>
                </a:cubicBezTo>
                <a:cubicBezTo>
                  <a:pt x="91" y="326"/>
                  <a:pt x="85" y="327"/>
                  <a:pt x="82" y="325"/>
                </a:cubicBezTo>
                <a:cubicBezTo>
                  <a:pt x="78" y="322"/>
                  <a:pt x="76" y="317"/>
                  <a:pt x="79" y="313"/>
                </a:cubicBezTo>
                <a:close/>
                <a:moveTo>
                  <a:pt x="442" y="386"/>
                </a:moveTo>
                <a:cubicBezTo>
                  <a:pt x="445" y="382"/>
                  <a:pt x="450" y="381"/>
                  <a:pt x="454" y="383"/>
                </a:cubicBezTo>
                <a:cubicBezTo>
                  <a:pt x="458" y="386"/>
                  <a:pt x="459" y="391"/>
                  <a:pt x="457" y="395"/>
                </a:cubicBezTo>
                <a:cubicBezTo>
                  <a:pt x="454" y="399"/>
                  <a:pt x="449" y="400"/>
                  <a:pt x="445" y="398"/>
                </a:cubicBezTo>
                <a:cubicBezTo>
                  <a:pt x="441" y="395"/>
                  <a:pt x="440" y="390"/>
                  <a:pt x="442" y="386"/>
                </a:cubicBezTo>
                <a:close/>
                <a:moveTo>
                  <a:pt x="431" y="420"/>
                </a:moveTo>
                <a:cubicBezTo>
                  <a:pt x="427" y="418"/>
                  <a:pt x="426" y="413"/>
                  <a:pt x="428" y="408"/>
                </a:cubicBezTo>
                <a:cubicBezTo>
                  <a:pt x="431" y="405"/>
                  <a:pt x="436" y="403"/>
                  <a:pt x="440" y="406"/>
                </a:cubicBezTo>
                <a:cubicBezTo>
                  <a:pt x="444" y="408"/>
                  <a:pt x="445" y="414"/>
                  <a:pt x="443" y="418"/>
                </a:cubicBezTo>
                <a:cubicBezTo>
                  <a:pt x="440" y="422"/>
                  <a:pt x="435" y="423"/>
                  <a:pt x="431" y="420"/>
                </a:cubicBezTo>
                <a:close/>
                <a:moveTo>
                  <a:pt x="354" y="109"/>
                </a:moveTo>
                <a:cubicBezTo>
                  <a:pt x="351" y="113"/>
                  <a:pt x="346" y="115"/>
                  <a:pt x="342" y="112"/>
                </a:cubicBezTo>
                <a:cubicBezTo>
                  <a:pt x="338" y="109"/>
                  <a:pt x="337" y="104"/>
                  <a:pt x="340" y="100"/>
                </a:cubicBezTo>
                <a:cubicBezTo>
                  <a:pt x="342" y="96"/>
                  <a:pt x="348" y="95"/>
                  <a:pt x="352" y="98"/>
                </a:cubicBezTo>
                <a:cubicBezTo>
                  <a:pt x="356" y="100"/>
                  <a:pt x="357" y="105"/>
                  <a:pt x="354" y="109"/>
                </a:cubicBezTo>
                <a:close/>
                <a:moveTo>
                  <a:pt x="469" y="245"/>
                </a:moveTo>
                <a:cubicBezTo>
                  <a:pt x="471" y="241"/>
                  <a:pt x="477" y="240"/>
                  <a:pt x="481" y="242"/>
                </a:cubicBezTo>
                <a:cubicBezTo>
                  <a:pt x="485" y="245"/>
                  <a:pt x="486" y="250"/>
                  <a:pt x="483" y="254"/>
                </a:cubicBezTo>
                <a:cubicBezTo>
                  <a:pt x="481" y="258"/>
                  <a:pt x="476" y="259"/>
                  <a:pt x="472" y="257"/>
                </a:cubicBezTo>
                <a:cubicBezTo>
                  <a:pt x="467" y="254"/>
                  <a:pt x="466" y="249"/>
                  <a:pt x="469" y="245"/>
                </a:cubicBezTo>
                <a:close/>
                <a:moveTo>
                  <a:pt x="459" y="375"/>
                </a:moveTo>
                <a:cubicBezTo>
                  <a:pt x="455" y="372"/>
                  <a:pt x="454" y="367"/>
                  <a:pt x="457" y="363"/>
                </a:cubicBezTo>
                <a:cubicBezTo>
                  <a:pt x="459" y="359"/>
                  <a:pt x="465" y="358"/>
                  <a:pt x="469" y="361"/>
                </a:cubicBezTo>
                <a:cubicBezTo>
                  <a:pt x="473" y="363"/>
                  <a:pt x="474" y="368"/>
                  <a:pt x="471" y="372"/>
                </a:cubicBezTo>
                <a:cubicBezTo>
                  <a:pt x="469" y="376"/>
                  <a:pt x="463" y="378"/>
                  <a:pt x="459" y="375"/>
                </a:cubicBezTo>
                <a:close/>
                <a:moveTo>
                  <a:pt x="444" y="167"/>
                </a:moveTo>
                <a:cubicBezTo>
                  <a:pt x="442" y="170"/>
                  <a:pt x="437" y="172"/>
                  <a:pt x="433" y="169"/>
                </a:cubicBezTo>
                <a:cubicBezTo>
                  <a:pt x="429" y="167"/>
                  <a:pt x="427" y="161"/>
                  <a:pt x="430" y="157"/>
                </a:cubicBezTo>
                <a:cubicBezTo>
                  <a:pt x="432" y="153"/>
                  <a:pt x="438" y="152"/>
                  <a:pt x="442" y="155"/>
                </a:cubicBezTo>
                <a:cubicBezTo>
                  <a:pt x="446" y="157"/>
                  <a:pt x="447" y="163"/>
                  <a:pt x="444" y="167"/>
                </a:cubicBezTo>
                <a:close/>
                <a:moveTo>
                  <a:pt x="185" y="128"/>
                </a:moveTo>
                <a:cubicBezTo>
                  <a:pt x="182" y="132"/>
                  <a:pt x="177" y="133"/>
                  <a:pt x="173" y="130"/>
                </a:cubicBezTo>
                <a:cubicBezTo>
                  <a:pt x="169" y="128"/>
                  <a:pt x="168" y="123"/>
                  <a:pt x="171" y="119"/>
                </a:cubicBezTo>
                <a:cubicBezTo>
                  <a:pt x="173" y="115"/>
                  <a:pt x="178" y="114"/>
                  <a:pt x="182" y="116"/>
                </a:cubicBezTo>
                <a:cubicBezTo>
                  <a:pt x="186" y="119"/>
                  <a:pt x="187" y="124"/>
                  <a:pt x="185" y="128"/>
                </a:cubicBezTo>
                <a:close/>
                <a:moveTo>
                  <a:pt x="255" y="498"/>
                </a:moveTo>
                <a:cubicBezTo>
                  <a:pt x="251" y="496"/>
                  <a:pt x="250" y="491"/>
                  <a:pt x="253" y="487"/>
                </a:cubicBezTo>
                <a:cubicBezTo>
                  <a:pt x="255" y="483"/>
                  <a:pt x="260" y="481"/>
                  <a:pt x="264" y="484"/>
                </a:cubicBezTo>
                <a:cubicBezTo>
                  <a:pt x="268" y="486"/>
                  <a:pt x="270" y="492"/>
                  <a:pt x="267" y="496"/>
                </a:cubicBezTo>
                <a:cubicBezTo>
                  <a:pt x="265" y="500"/>
                  <a:pt x="259" y="501"/>
                  <a:pt x="255" y="498"/>
                </a:cubicBezTo>
                <a:close/>
                <a:moveTo>
                  <a:pt x="475" y="217"/>
                </a:moveTo>
                <a:cubicBezTo>
                  <a:pt x="472" y="221"/>
                  <a:pt x="467" y="222"/>
                  <a:pt x="463" y="220"/>
                </a:cubicBezTo>
                <a:cubicBezTo>
                  <a:pt x="459" y="217"/>
                  <a:pt x="458" y="212"/>
                  <a:pt x="461" y="208"/>
                </a:cubicBezTo>
                <a:cubicBezTo>
                  <a:pt x="463" y="204"/>
                  <a:pt x="468" y="203"/>
                  <a:pt x="472" y="206"/>
                </a:cubicBezTo>
                <a:cubicBezTo>
                  <a:pt x="476" y="208"/>
                  <a:pt x="477" y="213"/>
                  <a:pt x="475" y="217"/>
                </a:cubicBezTo>
                <a:close/>
                <a:moveTo>
                  <a:pt x="95" y="387"/>
                </a:moveTo>
                <a:cubicBezTo>
                  <a:pt x="98" y="383"/>
                  <a:pt x="103" y="382"/>
                  <a:pt x="107" y="384"/>
                </a:cubicBezTo>
                <a:cubicBezTo>
                  <a:pt x="111" y="386"/>
                  <a:pt x="112" y="392"/>
                  <a:pt x="109" y="396"/>
                </a:cubicBezTo>
                <a:cubicBezTo>
                  <a:pt x="107" y="399"/>
                  <a:pt x="102" y="401"/>
                  <a:pt x="98" y="398"/>
                </a:cubicBezTo>
                <a:cubicBezTo>
                  <a:pt x="94" y="396"/>
                  <a:pt x="93" y="391"/>
                  <a:pt x="95" y="387"/>
                </a:cubicBezTo>
                <a:close/>
                <a:moveTo>
                  <a:pt x="428" y="440"/>
                </a:moveTo>
                <a:cubicBezTo>
                  <a:pt x="426" y="444"/>
                  <a:pt x="421" y="445"/>
                  <a:pt x="417" y="442"/>
                </a:cubicBezTo>
                <a:cubicBezTo>
                  <a:pt x="413" y="440"/>
                  <a:pt x="412" y="435"/>
                  <a:pt x="414" y="431"/>
                </a:cubicBezTo>
                <a:cubicBezTo>
                  <a:pt x="417" y="427"/>
                  <a:pt x="422" y="426"/>
                  <a:pt x="426" y="428"/>
                </a:cubicBezTo>
                <a:cubicBezTo>
                  <a:pt x="430" y="431"/>
                  <a:pt x="431" y="436"/>
                  <a:pt x="428" y="440"/>
                </a:cubicBezTo>
                <a:close/>
                <a:moveTo>
                  <a:pt x="480" y="293"/>
                </a:moveTo>
                <a:cubicBezTo>
                  <a:pt x="476" y="291"/>
                  <a:pt x="474" y="286"/>
                  <a:pt x="477" y="282"/>
                </a:cubicBezTo>
                <a:cubicBezTo>
                  <a:pt x="479" y="278"/>
                  <a:pt x="485" y="277"/>
                  <a:pt x="488" y="279"/>
                </a:cubicBezTo>
                <a:cubicBezTo>
                  <a:pt x="492" y="282"/>
                  <a:pt x="494" y="287"/>
                  <a:pt x="491" y="291"/>
                </a:cubicBezTo>
                <a:cubicBezTo>
                  <a:pt x="489" y="295"/>
                  <a:pt x="483" y="296"/>
                  <a:pt x="480" y="293"/>
                </a:cubicBezTo>
                <a:close/>
                <a:moveTo>
                  <a:pt x="174" y="478"/>
                </a:moveTo>
                <a:cubicBezTo>
                  <a:pt x="170" y="475"/>
                  <a:pt x="169" y="470"/>
                  <a:pt x="171" y="466"/>
                </a:cubicBezTo>
                <a:cubicBezTo>
                  <a:pt x="174" y="462"/>
                  <a:pt x="179" y="461"/>
                  <a:pt x="183" y="464"/>
                </a:cubicBezTo>
                <a:cubicBezTo>
                  <a:pt x="187" y="466"/>
                  <a:pt x="188" y="471"/>
                  <a:pt x="185" y="475"/>
                </a:cubicBezTo>
                <a:cubicBezTo>
                  <a:pt x="183" y="479"/>
                  <a:pt x="178" y="480"/>
                  <a:pt x="174" y="478"/>
                </a:cubicBezTo>
                <a:close/>
                <a:moveTo>
                  <a:pt x="71" y="276"/>
                </a:moveTo>
                <a:cubicBezTo>
                  <a:pt x="73" y="272"/>
                  <a:pt x="78" y="271"/>
                  <a:pt x="82" y="274"/>
                </a:cubicBezTo>
                <a:cubicBezTo>
                  <a:pt x="86" y="276"/>
                  <a:pt x="87" y="282"/>
                  <a:pt x="85" y="285"/>
                </a:cubicBezTo>
                <a:cubicBezTo>
                  <a:pt x="82" y="289"/>
                  <a:pt x="77" y="290"/>
                  <a:pt x="73" y="288"/>
                </a:cubicBezTo>
                <a:cubicBezTo>
                  <a:pt x="69" y="285"/>
                  <a:pt x="68" y="280"/>
                  <a:pt x="71" y="276"/>
                </a:cubicBezTo>
                <a:close/>
                <a:moveTo>
                  <a:pt x="149" y="452"/>
                </a:moveTo>
                <a:cubicBezTo>
                  <a:pt x="151" y="448"/>
                  <a:pt x="156" y="447"/>
                  <a:pt x="160" y="449"/>
                </a:cubicBezTo>
                <a:cubicBezTo>
                  <a:pt x="164" y="452"/>
                  <a:pt x="165" y="457"/>
                  <a:pt x="163" y="461"/>
                </a:cubicBezTo>
                <a:cubicBezTo>
                  <a:pt x="160" y="464"/>
                  <a:pt x="155" y="466"/>
                  <a:pt x="151" y="463"/>
                </a:cubicBezTo>
                <a:cubicBezTo>
                  <a:pt x="147" y="461"/>
                  <a:pt x="146" y="456"/>
                  <a:pt x="149" y="452"/>
                </a:cubicBezTo>
                <a:close/>
                <a:moveTo>
                  <a:pt x="329" y="84"/>
                </a:moveTo>
                <a:cubicBezTo>
                  <a:pt x="333" y="86"/>
                  <a:pt x="334" y="91"/>
                  <a:pt x="332" y="95"/>
                </a:cubicBezTo>
                <a:cubicBezTo>
                  <a:pt x="329" y="99"/>
                  <a:pt x="324" y="100"/>
                  <a:pt x="320" y="98"/>
                </a:cubicBezTo>
                <a:cubicBezTo>
                  <a:pt x="316" y="95"/>
                  <a:pt x="315" y="90"/>
                  <a:pt x="318" y="86"/>
                </a:cubicBezTo>
                <a:cubicBezTo>
                  <a:pt x="320" y="82"/>
                  <a:pt x="325" y="81"/>
                  <a:pt x="329" y="84"/>
                </a:cubicBezTo>
                <a:close/>
                <a:moveTo>
                  <a:pt x="474" y="353"/>
                </a:moveTo>
                <a:cubicBezTo>
                  <a:pt x="470" y="350"/>
                  <a:pt x="469" y="345"/>
                  <a:pt x="471" y="341"/>
                </a:cubicBezTo>
                <a:cubicBezTo>
                  <a:pt x="474" y="337"/>
                  <a:pt x="479" y="336"/>
                  <a:pt x="483" y="339"/>
                </a:cubicBezTo>
                <a:cubicBezTo>
                  <a:pt x="486" y="341"/>
                  <a:pt x="488" y="346"/>
                  <a:pt x="485" y="350"/>
                </a:cubicBezTo>
                <a:cubicBezTo>
                  <a:pt x="483" y="354"/>
                  <a:pt x="477" y="355"/>
                  <a:pt x="474" y="353"/>
                </a:cubicBezTo>
                <a:close/>
                <a:moveTo>
                  <a:pt x="119" y="181"/>
                </a:moveTo>
                <a:cubicBezTo>
                  <a:pt x="117" y="185"/>
                  <a:pt x="112" y="186"/>
                  <a:pt x="108" y="183"/>
                </a:cubicBezTo>
                <a:cubicBezTo>
                  <a:pt x="104" y="181"/>
                  <a:pt x="103" y="176"/>
                  <a:pt x="105" y="172"/>
                </a:cubicBezTo>
                <a:cubicBezTo>
                  <a:pt x="108" y="168"/>
                  <a:pt x="113" y="167"/>
                  <a:pt x="117" y="170"/>
                </a:cubicBezTo>
                <a:cubicBezTo>
                  <a:pt x="120" y="172"/>
                  <a:pt x="121" y="177"/>
                  <a:pt x="119" y="181"/>
                </a:cubicBezTo>
                <a:close/>
                <a:moveTo>
                  <a:pt x="105" y="203"/>
                </a:moveTo>
                <a:cubicBezTo>
                  <a:pt x="102" y="207"/>
                  <a:pt x="97" y="208"/>
                  <a:pt x="93" y="206"/>
                </a:cubicBezTo>
                <a:cubicBezTo>
                  <a:pt x="90" y="203"/>
                  <a:pt x="89" y="198"/>
                  <a:pt x="91" y="195"/>
                </a:cubicBezTo>
                <a:cubicBezTo>
                  <a:pt x="93" y="191"/>
                  <a:pt x="98" y="190"/>
                  <a:pt x="102" y="192"/>
                </a:cubicBezTo>
                <a:cubicBezTo>
                  <a:pt x="106" y="195"/>
                  <a:pt x="107" y="200"/>
                  <a:pt x="105" y="203"/>
                </a:cubicBezTo>
                <a:close/>
                <a:moveTo>
                  <a:pt x="196" y="491"/>
                </a:moveTo>
                <a:cubicBezTo>
                  <a:pt x="192" y="489"/>
                  <a:pt x="191" y="484"/>
                  <a:pt x="194" y="480"/>
                </a:cubicBezTo>
                <a:cubicBezTo>
                  <a:pt x="196" y="476"/>
                  <a:pt x="201" y="475"/>
                  <a:pt x="205" y="478"/>
                </a:cubicBezTo>
                <a:cubicBezTo>
                  <a:pt x="209" y="480"/>
                  <a:pt x="210" y="485"/>
                  <a:pt x="207" y="489"/>
                </a:cubicBezTo>
                <a:cubicBezTo>
                  <a:pt x="205" y="493"/>
                  <a:pt x="200" y="494"/>
                  <a:pt x="196" y="491"/>
                </a:cubicBezTo>
                <a:close/>
                <a:moveTo>
                  <a:pt x="233" y="86"/>
                </a:moveTo>
                <a:cubicBezTo>
                  <a:pt x="237" y="88"/>
                  <a:pt x="238" y="93"/>
                  <a:pt x="236" y="97"/>
                </a:cubicBezTo>
                <a:cubicBezTo>
                  <a:pt x="233" y="101"/>
                  <a:pt x="228" y="102"/>
                  <a:pt x="224" y="99"/>
                </a:cubicBezTo>
                <a:cubicBezTo>
                  <a:pt x="221" y="97"/>
                  <a:pt x="219" y="92"/>
                  <a:pt x="222" y="88"/>
                </a:cubicBezTo>
                <a:cubicBezTo>
                  <a:pt x="224" y="85"/>
                  <a:pt x="229" y="83"/>
                  <a:pt x="233" y="86"/>
                </a:cubicBezTo>
                <a:close/>
                <a:moveTo>
                  <a:pt x="126" y="437"/>
                </a:moveTo>
                <a:cubicBezTo>
                  <a:pt x="129" y="434"/>
                  <a:pt x="134" y="433"/>
                  <a:pt x="138" y="435"/>
                </a:cubicBezTo>
                <a:cubicBezTo>
                  <a:pt x="141" y="438"/>
                  <a:pt x="142" y="443"/>
                  <a:pt x="140" y="446"/>
                </a:cubicBezTo>
                <a:cubicBezTo>
                  <a:pt x="137" y="450"/>
                  <a:pt x="132" y="451"/>
                  <a:pt x="129" y="449"/>
                </a:cubicBezTo>
                <a:cubicBezTo>
                  <a:pt x="125" y="446"/>
                  <a:pt x="124" y="441"/>
                  <a:pt x="126" y="437"/>
                </a:cubicBezTo>
                <a:close/>
                <a:moveTo>
                  <a:pt x="326" y="501"/>
                </a:moveTo>
                <a:cubicBezTo>
                  <a:pt x="323" y="504"/>
                  <a:pt x="319" y="507"/>
                  <a:pt x="315" y="504"/>
                </a:cubicBezTo>
                <a:cubicBezTo>
                  <a:pt x="311" y="501"/>
                  <a:pt x="310" y="497"/>
                  <a:pt x="312" y="493"/>
                </a:cubicBezTo>
                <a:cubicBezTo>
                  <a:pt x="315" y="489"/>
                  <a:pt x="320" y="488"/>
                  <a:pt x="323" y="490"/>
                </a:cubicBezTo>
                <a:cubicBezTo>
                  <a:pt x="327" y="493"/>
                  <a:pt x="329" y="498"/>
                  <a:pt x="326" y="501"/>
                </a:cubicBezTo>
                <a:close/>
                <a:moveTo>
                  <a:pt x="270" y="77"/>
                </a:moveTo>
                <a:cubicBezTo>
                  <a:pt x="273" y="80"/>
                  <a:pt x="275" y="85"/>
                  <a:pt x="272" y="89"/>
                </a:cubicBezTo>
                <a:cubicBezTo>
                  <a:pt x="270" y="92"/>
                  <a:pt x="265" y="93"/>
                  <a:pt x="261" y="91"/>
                </a:cubicBezTo>
                <a:cubicBezTo>
                  <a:pt x="257" y="89"/>
                  <a:pt x="256" y="84"/>
                  <a:pt x="259" y="80"/>
                </a:cubicBezTo>
                <a:cubicBezTo>
                  <a:pt x="261" y="76"/>
                  <a:pt x="266" y="75"/>
                  <a:pt x="270" y="77"/>
                </a:cubicBezTo>
                <a:close/>
                <a:moveTo>
                  <a:pt x="133" y="158"/>
                </a:moveTo>
                <a:cubicBezTo>
                  <a:pt x="131" y="162"/>
                  <a:pt x="126" y="163"/>
                  <a:pt x="122" y="160"/>
                </a:cubicBezTo>
                <a:cubicBezTo>
                  <a:pt x="119" y="158"/>
                  <a:pt x="117" y="153"/>
                  <a:pt x="120" y="150"/>
                </a:cubicBezTo>
                <a:cubicBezTo>
                  <a:pt x="122" y="146"/>
                  <a:pt x="127" y="145"/>
                  <a:pt x="131" y="147"/>
                </a:cubicBezTo>
                <a:cubicBezTo>
                  <a:pt x="135" y="149"/>
                  <a:pt x="136" y="154"/>
                  <a:pt x="133" y="158"/>
                </a:cubicBezTo>
                <a:close/>
                <a:moveTo>
                  <a:pt x="466" y="181"/>
                </a:moveTo>
                <a:cubicBezTo>
                  <a:pt x="464" y="184"/>
                  <a:pt x="459" y="185"/>
                  <a:pt x="455" y="183"/>
                </a:cubicBezTo>
                <a:cubicBezTo>
                  <a:pt x="452" y="181"/>
                  <a:pt x="451" y="176"/>
                  <a:pt x="453" y="172"/>
                </a:cubicBezTo>
                <a:cubicBezTo>
                  <a:pt x="455" y="168"/>
                  <a:pt x="460" y="167"/>
                  <a:pt x="464" y="170"/>
                </a:cubicBezTo>
                <a:cubicBezTo>
                  <a:pt x="468" y="172"/>
                  <a:pt x="469" y="177"/>
                  <a:pt x="466" y="181"/>
                </a:cubicBezTo>
                <a:close/>
                <a:moveTo>
                  <a:pt x="90" y="225"/>
                </a:moveTo>
                <a:cubicBezTo>
                  <a:pt x="88" y="229"/>
                  <a:pt x="83" y="230"/>
                  <a:pt x="79" y="228"/>
                </a:cubicBezTo>
                <a:cubicBezTo>
                  <a:pt x="76" y="226"/>
                  <a:pt x="75" y="221"/>
                  <a:pt x="77" y="217"/>
                </a:cubicBezTo>
                <a:cubicBezTo>
                  <a:pt x="79" y="213"/>
                  <a:pt x="84" y="212"/>
                  <a:pt x="88" y="215"/>
                </a:cubicBezTo>
                <a:cubicBezTo>
                  <a:pt x="92" y="217"/>
                  <a:pt x="93" y="222"/>
                  <a:pt x="90" y="225"/>
                </a:cubicBezTo>
                <a:close/>
                <a:moveTo>
                  <a:pt x="289" y="510"/>
                </a:moveTo>
                <a:cubicBezTo>
                  <a:pt x="286" y="513"/>
                  <a:pt x="281" y="514"/>
                  <a:pt x="278" y="512"/>
                </a:cubicBezTo>
                <a:cubicBezTo>
                  <a:pt x="274" y="510"/>
                  <a:pt x="273" y="505"/>
                  <a:pt x="276" y="501"/>
                </a:cubicBezTo>
                <a:cubicBezTo>
                  <a:pt x="278" y="497"/>
                  <a:pt x="283" y="496"/>
                  <a:pt x="287" y="499"/>
                </a:cubicBezTo>
                <a:cubicBezTo>
                  <a:pt x="290" y="501"/>
                  <a:pt x="291" y="506"/>
                  <a:pt x="289" y="510"/>
                </a:cubicBezTo>
                <a:close/>
                <a:moveTo>
                  <a:pt x="196" y="94"/>
                </a:moveTo>
                <a:cubicBezTo>
                  <a:pt x="200" y="97"/>
                  <a:pt x="201" y="102"/>
                  <a:pt x="198" y="106"/>
                </a:cubicBezTo>
                <a:cubicBezTo>
                  <a:pt x="196" y="109"/>
                  <a:pt x="191" y="110"/>
                  <a:pt x="187" y="107"/>
                </a:cubicBezTo>
                <a:cubicBezTo>
                  <a:pt x="184" y="105"/>
                  <a:pt x="183" y="100"/>
                  <a:pt x="185" y="96"/>
                </a:cubicBezTo>
                <a:cubicBezTo>
                  <a:pt x="188" y="93"/>
                  <a:pt x="193" y="92"/>
                  <a:pt x="196" y="94"/>
                </a:cubicBezTo>
                <a:close/>
                <a:moveTo>
                  <a:pt x="219" y="506"/>
                </a:moveTo>
                <a:cubicBezTo>
                  <a:pt x="215" y="503"/>
                  <a:pt x="214" y="498"/>
                  <a:pt x="217" y="495"/>
                </a:cubicBezTo>
                <a:cubicBezTo>
                  <a:pt x="219" y="491"/>
                  <a:pt x="224" y="490"/>
                  <a:pt x="227" y="492"/>
                </a:cubicBezTo>
                <a:cubicBezTo>
                  <a:pt x="231" y="495"/>
                  <a:pt x="232" y="500"/>
                  <a:pt x="230" y="503"/>
                </a:cubicBezTo>
                <a:cubicBezTo>
                  <a:pt x="228" y="507"/>
                  <a:pt x="223" y="508"/>
                  <a:pt x="219" y="506"/>
                </a:cubicBezTo>
                <a:close/>
                <a:moveTo>
                  <a:pt x="486" y="319"/>
                </a:moveTo>
                <a:cubicBezTo>
                  <a:pt x="488" y="315"/>
                  <a:pt x="493" y="314"/>
                  <a:pt x="497" y="316"/>
                </a:cubicBezTo>
                <a:cubicBezTo>
                  <a:pt x="500" y="319"/>
                  <a:pt x="501" y="324"/>
                  <a:pt x="499" y="327"/>
                </a:cubicBezTo>
                <a:cubicBezTo>
                  <a:pt x="497" y="331"/>
                  <a:pt x="492" y="332"/>
                  <a:pt x="488" y="330"/>
                </a:cubicBezTo>
                <a:cubicBezTo>
                  <a:pt x="485" y="327"/>
                  <a:pt x="484" y="322"/>
                  <a:pt x="486" y="319"/>
                </a:cubicBezTo>
                <a:close/>
                <a:moveTo>
                  <a:pt x="65" y="336"/>
                </a:moveTo>
                <a:cubicBezTo>
                  <a:pt x="68" y="332"/>
                  <a:pt x="73" y="331"/>
                  <a:pt x="76" y="333"/>
                </a:cubicBezTo>
                <a:cubicBezTo>
                  <a:pt x="80" y="336"/>
                  <a:pt x="81" y="341"/>
                  <a:pt x="78" y="344"/>
                </a:cubicBezTo>
                <a:cubicBezTo>
                  <a:pt x="76" y="348"/>
                  <a:pt x="71" y="349"/>
                  <a:pt x="68" y="347"/>
                </a:cubicBezTo>
                <a:cubicBezTo>
                  <a:pt x="64" y="344"/>
                  <a:pt x="63" y="339"/>
                  <a:pt x="65" y="336"/>
                </a:cubicBezTo>
                <a:close/>
                <a:moveTo>
                  <a:pt x="104" y="424"/>
                </a:moveTo>
                <a:cubicBezTo>
                  <a:pt x="107" y="420"/>
                  <a:pt x="111" y="419"/>
                  <a:pt x="115" y="421"/>
                </a:cubicBezTo>
                <a:cubicBezTo>
                  <a:pt x="119" y="423"/>
                  <a:pt x="120" y="428"/>
                  <a:pt x="117" y="432"/>
                </a:cubicBezTo>
                <a:cubicBezTo>
                  <a:pt x="115" y="436"/>
                  <a:pt x="110" y="437"/>
                  <a:pt x="107" y="434"/>
                </a:cubicBezTo>
                <a:cubicBezTo>
                  <a:pt x="103" y="432"/>
                  <a:pt x="102" y="427"/>
                  <a:pt x="104" y="424"/>
                </a:cubicBezTo>
                <a:close/>
                <a:moveTo>
                  <a:pt x="306" y="70"/>
                </a:moveTo>
                <a:cubicBezTo>
                  <a:pt x="310" y="72"/>
                  <a:pt x="311" y="77"/>
                  <a:pt x="309" y="80"/>
                </a:cubicBezTo>
                <a:cubicBezTo>
                  <a:pt x="306" y="84"/>
                  <a:pt x="302" y="85"/>
                  <a:pt x="298" y="83"/>
                </a:cubicBezTo>
                <a:cubicBezTo>
                  <a:pt x="294" y="81"/>
                  <a:pt x="293" y="76"/>
                  <a:pt x="296" y="72"/>
                </a:cubicBezTo>
                <a:cubicBezTo>
                  <a:pt x="298" y="69"/>
                  <a:pt x="302" y="68"/>
                  <a:pt x="306" y="70"/>
                </a:cubicBezTo>
                <a:close/>
                <a:moveTo>
                  <a:pt x="145" y="125"/>
                </a:moveTo>
                <a:cubicBezTo>
                  <a:pt x="148" y="127"/>
                  <a:pt x="149" y="132"/>
                  <a:pt x="147" y="136"/>
                </a:cubicBezTo>
                <a:cubicBezTo>
                  <a:pt x="145" y="139"/>
                  <a:pt x="140" y="140"/>
                  <a:pt x="137" y="138"/>
                </a:cubicBezTo>
                <a:cubicBezTo>
                  <a:pt x="133" y="136"/>
                  <a:pt x="132" y="131"/>
                  <a:pt x="134" y="127"/>
                </a:cubicBezTo>
                <a:cubicBezTo>
                  <a:pt x="136" y="124"/>
                  <a:pt x="141" y="123"/>
                  <a:pt x="145" y="125"/>
                </a:cubicBezTo>
                <a:close/>
                <a:moveTo>
                  <a:pt x="70" y="307"/>
                </a:moveTo>
                <a:cubicBezTo>
                  <a:pt x="68" y="311"/>
                  <a:pt x="63" y="312"/>
                  <a:pt x="59" y="309"/>
                </a:cubicBezTo>
                <a:cubicBezTo>
                  <a:pt x="56" y="307"/>
                  <a:pt x="55" y="303"/>
                  <a:pt x="57" y="299"/>
                </a:cubicBezTo>
                <a:cubicBezTo>
                  <a:pt x="59" y="295"/>
                  <a:pt x="64" y="294"/>
                  <a:pt x="68" y="297"/>
                </a:cubicBezTo>
                <a:cubicBezTo>
                  <a:pt x="71" y="299"/>
                  <a:pt x="72" y="304"/>
                  <a:pt x="70" y="307"/>
                </a:cubicBezTo>
                <a:close/>
                <a:moveTo>
                  <a:pt x="497" y="231"/>
                </a:moveTo>
                <a:cubicBezTo>
                  <a:pt x="495" y="235"/>
                  <a:pt x="490" y="236"/>
                  <a:pt x="486" y="233"/>
                </a:cubicBezTo>
                <a:cubicBezTo>
                  <a:pt x="483" y="231"/>
                  <a:pt x="482" y="227"/>
                  <a:pt x="484" y="223"/>
                </a:cubicBezTo>
                <a:cubicBezTo>
                  <a:pt x="486" y="219"/>
                  <a:pt x="491" y="218"/>
                  <a:pt x="495" y="221"/>
                </a:cubicBezTo>
                <a:cubicBezTo>
                  <a:pt x="498" y="223"/>
                  <a:pt x="499" y="228"/>
                  <a:pt x="497" y="231"/>
                </a:cubicBezTo>
                <a:close/>
                <a:moveTo>
                  <a:pt x="492" y="260"/>
                </a:moveTo>
                <a:cubicBezTo>
                  <a:pt x="494" y="256"/>
                  <a:pt x="499" y="255"/>
                  <a:pt x="502" y="257"/>
                </a:cubicBezTo>
                <a:cubicBezTo>
                  <a:pt x="506" y="260"/>
                  <a:pt x="507" y="264"/>
                  <a:pt x="505" y="268"/>
                </a:cubicBezTo>
                <a:cubicBezTo>
                  <a:pt x="502" y="271"/>
                  <a:pt x="498" y="272"/>
                  <a:pt x="494" y="270"/>
                </a:cubicBezTo>
                <a:cubicBezTo>
                  <a:pt x="491" y="268"/>
                  <a:pt x="490" y="263"/>
                  <a:pt x="492" y="260"/>
                </a:cubicBezTo>
                <a:close/>
                <a:moveTo>
                  <a:pt x="73" y="373"/>
                </a:moveTo>
                <a:cubicBezTo>
                  <a:pt x="76" y="369"/>
                  <a:pt x="80" y="368"/>
                  <a:pt x="84" y="370"/>
                </a:cubicBezTo>
                <a:cubicBezTo>
                  <a:pt x="87" y="373"/>
                  <a:pt x="88" y="377"/>
                  <a:pt x="86" y="381"/>
                </a:cubicBezTo>
                <a:cubicBezTo>
                  <a:pt x="84" y="384"/>
                  <a:pt x="79" y="385"/>
                  <a:pt x="76" y="383"/>
                </a:cubicBezTo>
                <a:cubicBezTo>
                  <a:pt x="72" y="381"/>
                  <a:pt x="71" y="376"/>
                  <a:pt x="73" y="373"/>
                </a:cubicBezTo>
                <a:close/>
                <a:moveTo>
                  <a:pt x="388" y="90"/>
                </a:moveTo>
                <a:cubicBezTo>
                  <a:pt x="392" y="92"/>
                  <a:pt x="393" y="97"/>
                  <a:pt x="390" y="101"/>
                </a:cubicBezTo>
                <a:cubicBezTo>
                  <a:pt x="388" y="104"/>
                  <a:pt x="383" y="105"/>
                  <a:pt x="380" y="103"/>
                </a:cubicBezTo>
                <a:cubicBezTo>
                  <a:pt x="376" y="101"/>
                  <a:pt x="375" y="96"/>
                  <a:pt x="378" y="92"/>
                </a:cubicBezTo>
                <a:cubicBezTo>
                  <a:pt x="380" y="89"/>
                  <a:pt x="384" y="88"/>
                  <a:pt x="388" y="90"/>
                </a:cubicBezTo>
                <a:close/>
                <a:moveTo>
                  <a:pt x="76" y="248"/>
                </a:moveTo>
                <a:cubicBezTo>
                  <a:pt x="74" y="251"/>
                  <a:pt x="69" y="252"/>
                  <a:pt x="65" y="250"/>
                </a:cubicBezTo>
                <a:cubicBezTo>
                  <a:pt x="62" y="248"/>
                  <a:pt x="61" y="243"/>
                  <a:pt x="63" y="240"/>
                </a:cubicBezTo>
                <a:cubicBezTo>
                  <a:pt x="65" y="236"/>
                  <a:pt x="70" y="235"/>
                  <a:pt x="73" y="237"/>
                </a:cubicBezTo>
                <a:cubicBezTo>
                  <a:pt x="77" y="240"/>
                  <a:pt x="78" y="244"/>
                  <a:pt x="76" y="248"/>
                </a:cubicBezTo>
                <a:close/>
                <a:moveTo>
                  <a:pt x="411" y="104"/>
                </a:moveTo>
                <a:cubicBezTo>
                  <a:pt x="414" y="107"/>
                  <a:pt x="415" y="111"/>
                  <a:pt x="413" y="115"/>
                </a:cubicBezTo>
                <a:cubicBezTo>
                  <a:pt x="411" y="118"/>
                  <a:pt x="406" y="119"/>
                  <a:pt x="403" y="117"/>
                </a:cubicBezTo>
                <a:cubicBezTo>
                  <a:pt x="399" y="115"/>
                  <a:pt x="398" y="110"/>
                  <a:pt x="400" y="107"/>
                </a:cubicBezTo>
                <a:cubicBezTo>
                  <a:pt x="402" y="103"/>
                  <a:pt x="407" y="102"/>
                  <a:pt x="411" y="104"/>
                </a:cubicBezTo>
                <a:close/>
                <a:moveTo>
                  <a:pt x="433" y="119"/>
                </a:moveTo>
                <a:cubicBezTo>
                  <a:pt x="436" y="121"/>
                  <a:pt x="437" y="126"/>
                  <a:pt x="435" y="129"/>
                </a:cubicBezTo>
                <a:cubicBezTo>
                  <a:pt x="433" y="132"/>
                  <a:pt x="428" y="133"/>
                  <a:pt x="425" y="131"/>
                </a:cubicBezTo>
                <a:cubicBezTo>
                  <a:pt x="421" y="129"/>
                  <a:pt x="420" y="124"/>
                  <a:pt x="422" y="121"/>
                </a:cubicBezTo>
                <a:cubicBezTo>
                  <a:pt x="425" y="118"/>
                  <a:pt x="429" y="116"/>
                  <a:pt x="433" y="119"/>
                </a:cubicBezTo>
                <a:close/>
                <a:moveTo>
                  <a:pt x="365" y="76"/>
                </a:moveTo>
                <a:cubicBezTo>
                  <a:pt x="369" y="78"/>
                  <a:pt x="370" y="83"/>
                  <a:pt x="367" y="86"/>
                </a:cubicBezTo>
                <a:cubicBezTo>
                  <a:pt x="365" y="90"/>
                  <a:pt x="361" y="91"/>
                  <a:pt x="357" y="88"/>
                </a:cubicBezTo>
                <a:cubicBezTo>
                  <a:pt x="354" y="86"/>
                  <a:pt x="353" y="82"/>
                  <a:pt x="355" y="78"/>
                </a:cubicBezTo>
                <a:cubicBezTo>
                  <a:pt x="357" y="75"/>
                  <a:pt x="362" y="74"/>
                  <a:pt x="365" y="76"/>
                </a:cubicBezTo>
                <a:close/>
                <a:moveTo>
                  <a:pt x="252" y="517"/>
                </a:moveTo>
                <a:cubicBezTo>
                  <a:pt x="250" y="521"/>
                  <a:pt x="245" y="522"/>
                  <a:pt x="242" y="520"/>
                </a:cubicBezTo>
                <a:cubicBezTo>
                  <a:pt x="238" y="517"/>
                  <a:pt x="237" y="513"/>
                  <a:pt x="240" y="509"/>
                </a:cubicBezTo>
                <a:cubicBezTo>
                  <a:pt x="242" y="506"/>
                  <a:pt x="246" y="505"/>
                  <a:pt x="250" y="507"/>
                </a:cubicBezTo>
                <a:cubicBezTo>
                  <a:pt x="253" y="509"/>
                  <a:pt x="254" y="514"/>
                  <a:pt x="252" y="517"/>
                </a:cubicBezTo>
                <a:close/>
                <a:moveTo>
                  <a:pt x="488" y="194"/>
                </a:moveTo>
                <a:cubicBezTo>
                  <a:pt x="486" y="198"/>
                  <a:pt x="481" y="199"/>
                  <a:pt x="478" y="197"/>
                </a:cubicBezTo>
                <a:cubicBezTo>
                  <a:pt x="475" y="194"/>
                  <a:pt x="474" y="190"/>
                  <a:pt x="476" y="186"/>
                </a:cubicBezTo>
                <a:cubicBezTo>
                  <a:pt x="478" y="183"/>
                  <a:pt x="483" y="182"/>
                  <a:pt x="486" y="184"/>
                </a:cubicBezTo>
                <a:cubicBezTo>
                  <a:pt x="489" y="187"/>
                  <a:pt x="490" y="191"/>
                  <a:pt x="488" y="194"/>
                </a:cubicBezTo>
                <a:close/>
                <a:moveTo>
                  <a:pt x="468" y="411"/>
                </a:moveTo>
                <a:cubicBezTo>
                  <a:pt x="465" y="409"/>
                  <a:pt x="464" y="404"/>
                  <a:pt x="466" y="401"/>
                </a:cubicBezTo>
                <a:cubicBezTo>
                  <a:pt x="468" y="398"/>
                  <a:pt x="473" y="396"/>
                  <a:pt x="476" y="399"/>
                </a:cubicBezTo>
                <a:cubicBezTo>
                  <a:pt x="480" y="401"/>
                  <a:pt x="481" y="405"/>
                  <a:pt x="479" y="409"/>
                </a:cubicBezTo>
                <a:cubicBezTo>
                  <a:pt x="476" y="412"/>
                  <a:pt x="472" y="413"/>
                  <a:pt x="468" y="411"/>
                </a:cubicBezTo>
                <a:close/>
                <a:moveTo>
                  <a:pt x="159" y="103"/>
                </a:moveTo>
                <a:cubicBezTo>
                  <a:pt x="162" y="105"/>
                  <a:pt x="163" y="109"/>
                  <a:pt x="161" y="113"/>
                </a:cubicBezTo>
                <a:cubicBezTo>
                  <a:pt x="159" y="116"/>
                  <a:pt x="155" y="117"/>
                  <a:pt x="151" y="115"/>
                </a:cubicBezTo>
                <a:cubicBezTo>
                  <a:pt x="148" y="113"/>
                  <a:pt x="147" y="108"/>
                  <a:pt x="149" y="105"/>
                </a:cubicBezTo>
                <a:cubicBezTo>
                  <a:pt x="151" y="102"/>
                  <a:pt x="156" y="101"/>
                  <a:pt x="159" y="103"/>
                </a:cubicBezTo>
                <a:close/>
                <a:moveTo>
                  <a:pt x="464" y="431"/>
                </a:moveTo>
                <a:cubicBezTo>
                  <a:pt x="462" y="435"/>
                  <a:pt x="458" y="436"/>
                  <a:pt x="454" y="434"/>
                </a:cubicBezTo>
                <a:cubicBezTo>
                  <a:pt x="451" y="431"/>
                  <a:pt x="450" y="427"/>
                  <a:pt x="452" y="424"/>
                </a:cubicBezTo>
                <a:cubicBezTo>
                  <a:pt x="454" y="420"/>
                  <a:pt x="458" y="419"/>
                  <a:pt x="462" y="421"/>
                </a:cubicBezTo>
                <a:cubicBezTo>
                  <a:pt x="465" y="423"/>
                  <a:pt x="466" y="428"/>
                  <a:pt x="464" y="431"/>
                </a:cubicBezTo>
                <a:close/>
                <a:moveTo>
                  <a:pt x="501" y="297"/>
                </a:moveTo>
                <a:cubicBezTo>
                  <a:pt x="503" y="293"/>
                  <a:pt x="507" y="292"/>
                  <a:pt x="511" y="295"/>
                </a:cubicBezTo>
                <a:cubicBezTo>
                  <a:pt x="514" y="297"/>
                  <a:pt x="515" y="301"/>
                  <a:pt x="513" y="305"/>
                </a:cubicBezTo>
                <a:cubicBezTo>
                  <a:pt x="510" y="308"/>
                  <a:pt x="506" y="309"/>
                  <a:pt x="503" y="307"/>
                </a:cubicBezTo>
                <a:cubicBezTo>
                  <a:pt x="499" y="305"/>
                  <a:pt x="498" y="300"/>
                  <a:pt x="501" y="297"/>
                </a:cubicBezTo>
                <a:close/>
                <a:moveTo>
                  <a:pt x="483" y="388"/>
                </a:moveTo>
                <a:cubicBezTo>
                  <a:pt x="479" y="386"/>
                  <a:pt x="478" y="382"/>
                  <a:pt x="481" y="378"/>
                </a:cubicBezTo>
                <a:cubicBezTo>
                  <a:pt x="483" y="375"/>
                  <a:pt x="487" y="374"/>
                  <a:pt x="491" y="376"/>
                </a:cubicBezTo>
                <a:cubicBezTo>
                  <a:pt x="494" y="378"/>
                  <a:pt x="495" y="383"/>
                  <a:pt x="493" y="386"/>
                </a:cubicBezTo>
                <a:cubicBezTo>
                  <a:pt x="490" y="390"/>
                  <a:pt x="486" y="390"/>
                  <a:pt x="483" y="388"/>
                </a:cubicBezTo>
                <a:close/>
                <a:moveTo>
                  <a:pt x="82" y="410"/>
                </a:moveTo>
                <a:cubicBezTo>
                  <a:pt x="84" y="406"/>
                  <a:pt x="89" y="405"/>
                  <a:pt x="92" y="407"/>
                </a:cubicBezTo>
                <a:cubicBezTo>
                  <a:pt x="95" y="409"/>
                  <a:pt x="96" y="414"/>
                  <a:pt x="94" y="417"/>
                </a:cubicBezTo>
                <a:cubicBezTo>
                  <a:pt x="92" y="421"/>
                  <a:pt x="88" y="422"/>
                  <a:pt x="84" y="419"/>
                </a:cubicBezTo>
                <a:cubicBezTo>
                  <a:pt x="81" y="417"/>
                  <a:pt x="80" y="413"/>
                  <a:pt x="82" y="410"/>
                </a:cubicBezTo>
                <a:close/>
                <a:moveTo>
                  <a:pt x="247" y="64"/>
                </a:moveTo>
                <a:cubicBezTo>
                  <a:pt x="250" y="66"/>
                  <a:pt x="251" y="71"/>
                  <a:pt x="249" y="74"/>
                </a:cubicBezTo>
                <a:cubicBezTo>
                  <a:pt x="247" y="77"/>
                  <a:pt x="243" y="78"/>
                  <a:pt x="239" y="76"/>
                </a:cubicBezTo>
                <a:cubicBezTo>
                  <a:pt x="236" y="74"/>
                  <a:pt x="235" y="70"/>
                  <a:pt x="237" y="66"/>
                </a:cubicBezTo>
                <a:cubicBezTo>
                  <a:pt x="239" y="63"/>
                  <a:pt x="244" y="62"/>
                  <a:pt x="247" y="64"/>
                </a:cubicBezTo>
                <a:close/>
                <a:moveTo>
                  <a:pt x="455" y="133"/>
                </a:moveTo>
                <a:cubicBezTo>
                  <a:pt x="459" y="135"/>
                  <a:pt x="460" y="140"/>
                  <a:pt x="457" y="143"/>
                </a:cubicBezTo>
                <a:cubicBezTo>
                  <a:pt x="455" y="147"/>
                  <a:pt x="451" y="147"/>
                  <a:pt x="448" y="145"/>
                </a:cubicBezTo>
                <a:cubicBezTo>
                  <a:pt x="444" y="143"/>
                  <a:pt x="443" y="139"/>
                  <a:pt x="445" y="135"/>
                </a:cubicBezTo>
                <a:cubicBezTo>
                  <a:pt x="448" y="132"/>
                  <a:pt x="452" y="131"/>
                  <a:pt x="455" y="133"/>
                </a:cubicBezTo>
                <a:close/>
                <a:moveTo>
                  <a:pt x="210" y="72"/>
                </a:moveTo>
                <a:cubicBezTo>
                  <a:pt x="213" y="75"/>
                  <a:pt x="214" y="79"/>
                  <a:pt x="212" y="82"/>
                </a:cubicBezTo>
                <a:cubicBezTo>
                  <a:pt x="210" y="86"/>
                  <a:pt x="205" y="86"/>
                  <a:pt x="202" y="84"/>
                </a:cubicBezTo>
                <a:cubicBezTo>
                  <a:pt x="199" y="82"/>
                  <a:pt x="198" y="78"/>
                  <a:pt x="200" y="74"/>
                </a:cubicBezTo>
                <a:cubicBezTo>
                  <a:pt x="202" y="71"/>
                  <a:pt x="207" y="70"/>
                  <a:pt x="210" y="72"/>
                </a:cubicBezTo>
                <a:close/>
                <a:moveTo>
                  <a:pt x="59" y="261"/>
                </a:moveTo>
                <a:cubicBezTo>
                  <a:pt x="62" y="263"/>
                  <a:pt x="63" y="267"/>
                  <a:pt x="61" y="270"/>
                </a:cubicBezTo>
                <a:cubicBezTo>
                  <a:pt x="59" y="274"/>
                  <a:pt x="54" y="275"/>
                  <a:pt x="51" y="272"/>
                </a:cubicBezTo>
                <a:cubicBezTo>
                  <a:pt x="48" y="270"/>
                  <a:pt x="47" y="266"/>
                  <a:pt x="49" y="263"/>
                </a:cubicBezTo>
                <a:cubicBezTo>
                  <a:pt x="51" y="259"/>
                  <a:pt x="56" y="258"/>
                  <a:pt x="59" y="261"/>
                </a:cubicBezTo>
                <a:close/>
                <a:moveTo>
                  <a:pt x="497" y="366"/>
                </a:moveTo>
                <a:cubicBezTo>
                  <a:pt x="494" y="364"/>
                  <a:pt x="493" y="359"/>
                  <a:pt x="495" y="356"/>
                </a:cubicBezTo>
                <a:cubicBezTo>
                  <a:pt x="497" y="353"/>
                  <a:pt x="502" y="352"/>
                  <a:pt x="505" y="354"/>
                </a:cubicBezTo>
                <a:cubicBezTo>
                  <a:pt x="508" y="356"/>
                  <a:pt x="509" y="361"/>
                  <a:pt x="507" y="364"/>
                </a:cubicBezTo>
                <a:cubicBezTo>
                  <a:pt x="504" y="367"/>
                  <a:pt x="500" y="368"/>
                  <a:pt x="497" y="366"/>
                </a:cubicBezTo>
                <a:close/>
                <a:moveTo>
                  <a:pt x="160" y="499"/>
                </a:moveTo>
                <a:cubicBezTo>
                  <a:pt x="157" y="497"/>
                  <a:pt x="156" y="493"/>
                  <a:pt x="158" y="489"/>
                </a:cubicBezTo>
                <a:cubicBezTo>
                  <a:pt x="160" y="486"/>
                  <a:pt x="164" y="485"/>
                  <a:pt x="168" y="487"/>
                </a:cubicBezTo>
                <a:cubicBezTo>
                  <a:pt x="171" y="489"/>
                  <a:pt x="172" y="494"/>
                  <a:pt x="170" y="497"/>
                </a:cubicBezTo>
                <a:cubicBezTo>
                  <a:pt x="168" y="500"/>
                  <a:pt x="164" y="501"/>
                  <a:pt x="160" y="499"/>
                </a:cubicBezTo>
                <a:close/>
                <a:moveTo>
                  <a:pt x="283" y="56"/>
                </a:moveTo>
                <a:cubicBezTo>
                  <a:pt x="286" y="58"/>
                  <a:pt x="287" y="63"/>
                  <a:pt x="285" y="66"/>
                </a:cubicBezTo>
                <a:cubicBezTo>
                  <a:pt x="283" y="69"/>
                  <a:pt x="279" y="70"/>
                  <a:pt x="276" y="68"/>
                </a:cubicBezTo>
                <a:cubicBezTo>
                  <a:pt x="272" y="66"/>
                  <a:pt x="272" y="61"/>
                  <a:pt x="274" y="58"/>
                </a:cubicBezTo>
                <a:cubicBezTo>
                  <a:pt x="276" y="55"/>
                  <a:pt x="280" y="54"/>
                  <a:pt x="283" y="56"/>
                </a:cubicBezTo>
                <a:close/>
                <a:moveTo>
                  <a:pt x="343" y="62"/>
                </a:moveTo>
                <a:cubicBezTo>
                  <a:pt x="346" y="64"/>
                  <a:pt x="347" y="69"/>
                  <a:pt x="345" y="72"/>
                </a:cubicBezTo>
                <a:cubicBezTo>
                  <a:pt x="343" y="75"/>
                  <a:pt x="338" y="76"/>
                  <a:pt x="335" y="74"/>
                </a:cubicBezTo>
                <a:cubicBezTo>
                  <a:pt x="332" y="72"/>
                  <a:pt x="331" y="67"/>
                  <a:pt x="333" y="64"/>
                </a:cubicBezTo>
                <a:cubicBezTo>
                  <a:pt x="335" y="61"/>
                  <a:pt x="340" y="60"/>
                  <a:pt x="343" y="62"/>
                </a:cubicBezTo>
                <a:close/>
                <a:moveTo>
                  <a:pt x="415" y="457"/>
                </a:moveTo>
                <a:cubicBezTo>
                  <a:pt x="415" y="458"/>
                  <a:pt x="415" y="459"/>
                  <a:pt x="414" y="459"/>
                </a:cubicBezTo>
                <a:cubicBezTo>
                  <a:pt x="410" y="460"/>
                  <a:pt x="405" y="462"/>
                  <a:pt x="400" y="463"/>
                </a:cubicBezTo>
                <a:cubicBezTo>
                  <a:pt x="398" y="460"/>
                  <a:pt x="398" y="456"/>
                  <a:pt x="400" y="454"/>
                </a:cubicBezTo>
                <a:cubicBezTo>
                  <a:pt x="402" y="451"/>
                  <a:pt x="405" y="449"/>
                  <a:pt x="409" y="450"/>
                </a:cubicBezTo>
                <a:cubicBezTo>
                  <a:pt x="412" y="451"/>
                  <a:pt x="415" y="454"/>
                  <a:pt x="415" y="457"/>
                </a:cubicBezTo>
                <a:close/>
                <a:moveTo>
                  <a:pt x="138" y="485"/>
                </a:moveTo>
                <a:cubicBezTo>
                  <a:pt x="134" y="483"/>
                  <a:pt x="133" y="478"/>
                  <a:pt x="136" y="475"/>
                </a:cubicBezTo>
                <a:cubicBezTo>
                  <a:pt x="138" y="472"/>
                  <a:pt x="142" y="471"/>
                  <a:pt x="145" y="473"/>
                </a:cubicBezTo>
                <a:cubicBezTo>
                  <a:pt x="148" y="475"/>
                  <a:pt x="149" y="479"/>
                  <a:pt x="147" y="483"/>
                </a:cubicBezTo>
                <a:cubicBezTo>
                  <a:pt x="145" y="486"/>
                  <a:pt x="141" y="487"/>
                  <a:pt x="138" y="485"/>
                </a:cubicBezTo>
                <a:close/>
                <a:moveTo>
                  <a:pt x="79" y="179"/>
                </a:moveTo>
                <a:cubicBezTo>
                  <a:pt x="82" y="181"/>
                  <a:pt x="83" y="185"/>
                  <a:pt x="81" y="189"/>
                </a:cubicBezTo>
                <a:cubicBezTo>
                  <a:pt x="79" y="192"/>
                  <a:pt x="75" y="193"/>
                  <a:pt x="72" y="191"/>
                </a:cubicBezTo>
                <a:cubicBezTo>
                  <a:pt x="69" y="188"/>
                  <a:pt x="68" y="184"/>
                  <a:pt x="70" y="181"/>
                </a:cubicBezTo>
                <a:cubicBezTo>
                  <a:pt x="72" y="178"/>
                  <a:pt x="76" y="177"/>
                  <a:pt x="79" y="179"/>
                </a:cubicBezTo>
                <a:close/>
                <a:moveTo>
                  <a:pt x="94" y="157"/>
                </a:moveTo>
                <a:cubicBezTo>
                  <a:pt x="97" y="159"/>
                  <a:pt x="98" y="163"/>
                  <a:pt x="96" y="166"/>
                </a:cubicBezTo>
                <a:cubicBezTo>
                  <a:pt x="94" y="169"/>
                  <a:pt x="90" y="170"/>
                  <a:pt x="86" y="168"/>
                </a:cubicBezTo>
                <a:cubicBezTo>
                  <a:pt x="83" y="166"/>
                  <a:pt x="82" y="162"/>
                  <a:pt x="84" y="159"/>
                </a:cubicBezTo>
                <a:cubicBezTo>
                  <a:pt x="86" y="155"/>
                  <a:pt x="90" y="155"/>
                  <a:pt x="94" y="157"/>
                </a:cubicBezTo>
                <a:close/>
                <a:moveTo>
                  <a:pt x="183" y="513"/>
                </a:moveTo>
                <a:cubicBezTo>
                  <a:pt x="179" y="511"/>
                  <a:pt x="178" y="507"/>
                  <a:pt x="180" y="504"/>
                </a:cubicBezTo>
                <a:cubicBezTo>
                  <a:pt x="183" y="501"/>
                  <a:pt x="187" y="500"/>
                  <a:pt x="190" y="502"/>
                </a:cubicBezTo>
                <a:cubicBezTo>
                  <a:pt x="193" y="504"/>
                  <a:pt x="194" y="508"/>
                  <a:pt x="192" y="511"/>
                </a:cubicBezTo>
                <a:cubicBezTo>
                  <a:pt x="190" y="514"/>
                  <a:pt x="186" y="515"/>
                  <a:pt x="183" y="513"/>
                </a:cubicBezTo>
                <a:close/>
                <a:moveTo>
                  <a:pt x="52" y="359"/>
                </a:moveTo>
                <a:cubicBezTo>
                  <a:pt x="54" y="356"/>
                  <a:pt x="58" y="355"/>
                  <a:pt x="61" y="357"/>
                </a:cubicBezTo>
                <a:cubicBezTo>
                  <a:pt x="64" y="359"/>
                  <a:pt x="65" y="363"/>
                  <a:pt x="63" y="366"/>
                </a:cubicBezTo>
                <a:cubicBezTo>
                  <a:pt x="61" y="369"/>
                  <a:pt x="57" y="370"/>
                  <a:pt x="54" y="368"/>
                </a:cubicBezTo>
                <a:cubicBezTo>
                  <a:pt x="51" y="366"/>
                  <a:pt x="50" y="362"/>
                  <a:pt x="52" y="359"/>
                </a:cubicBezTo>
                <a:close/>
                <a:moveTo>
                  <a:pt x="44" y="322"/>
                </a:moveTo>
                <a:cubicBezTo>
                  <a:pt x="46" y="319"/>
                  <a:pt x="50" y="318"/>
                  <a:pt x="53" y="320"/>
                </a:cubicBezTo>
                <a:cubicBezTo>
                  <a:pt x="56" y="322"/>
                  <a:pt x="57" y="326"/>
                  <a:pt x="55" y="329"/>
                </a:cubicBezTo>
                <a:cubicBezTo>
                  <a:pt x="53" y="333"/>
                  <a:pt x="49" y="333"/>
                  <a:pt x="46" y="331"/>
                </a:cubicBezTo>
                <a:cubicBezTo>
                  <a:pt x="42" y="329"/>
                  <a:pt x="41" y="325"/>
                  <a:pt x="44" y="322"/>
                </a:cubicBezTo>
                <a:close/>
                <a:moveTo>
                  <a:pt x="478" y="148"/>
                </a:moveTo>
                <a:cubicBezTo>
                  <a:pt x="481" y="150"/>
                  <a:pt x="482" y="154"/>
                  <a:pt x="480" y="157"/>
                </a:cubicBezTo>
                <a:cubicBezTo>
                  <a:pt x="478" y="160"/>
                  <a:pt x="474" y="161"/>
                  <a:pt x="470" y="159"/>
                </a:cubicBezTo>
                <a:cubicBezTo>
                  <a:pt x="467" y="157"/>
                  <a:pt x="466" y="153"/>
                  <a:pt x="468" y="150"/>
                </a:cubicBezTo>
                <a:cubicBezTo>
                  <a:pt x="470" y="147"/>
                  <a:pt x="475" y="146"/>
                  <a:pt x="478" y="148"/>
                </a:cubicBezTo>
                <a:close/>
                <a:moveTo>
                  <a:pt x="115" y="470"/>
                </a:moveTo>
                <a:cubicBezTo>
                  <a:pt x="112" y="468"/>
                  <a:pt x="111" y="464"/>
                  <a:pt x="113" y="461"/>
                </a:cubicBezTo>
                <a:cubicBezTo>
                  <a:pt x="115" y="458"/>
                  <a:pt x="119" y="457"/>
                  <a:pt x="122" y="459"/>
                </a:cubicBezTo>
                <a:cubicBezTo>
                  <a:pt x="125" y="461"/>
                  <a:pt x="126" y="465"/>
                  <a:pt x="124" y="468"/>
                </a:cubicBezTo>
                <a:cubicBezTo>
                  <a:pt x="122" y="471"/>
                  <a:pt x="118" y="472"/>
                  <a:pt x="115" y="470"/>
                </a:cubicBezTo>
                <a:close/>
                <a:moveTo>
                  <a:pt x="173" y="81"/>
                </a:moveTo>
                <a:cubicBezTo>
                  <a:pt x="176" y="83"/>
                  <a:pt x="177" y="87"/>
                  <a:pt x="175" y="90"/>
                </a:cubicBezTo>
                <a:cubicBezTo>
                  <a:pt x="173" y="93"/>
                  <a:pt x="169" y="94"/>
                  <a:pt x="166" y="92"/>
                </a:cubicBezTo>
                <a:cubicBezTo>
                  <a:pt x="163" y="90"/>
                  <a:pt x="162" y="86"/>
                  <a:pt x="163" y="83"/>
                </a:cubicBezTo>
                <a:cubicBezTo>
                  <a:pt x="165" y="80"/>
                  <a:pt x="170" y="79"/>
                  <a:pt x="173" y="81"/>
                </a:cubicBezTo>
                <a:close/>
                <a:moveTo>
                  <a:pt x="108" y="134"/>
                </a:moveTo>
                <a:cubicBezTo>
                  <a:pt x="111" y="136"/>
                  <a:pt x="112" y="140"/>
                  <a:pt x="110" y="143"/>
                </a:cubicBezTo>
                <a:cubicBezTo>
                  <a:pt x="108" y="146"/>
                  <a:pt x="104" y="147"/>
                  <a:pt x="101" y="145"/>
                </a:cubicBezTo>
                <a:cubicBezTo>
                  <a:pt x="98" y="143"/>
                  <a:pt x="97" y="139"/>
                  <a:pt x="99" y="136"/>
                </a:cubicBezTo>
                <a:cubicBezTo>
                  <a:pt x="101" y="133"/>
                  <a:pt x="105" y="132"/>
                  <a:pt x="108" y="134"/>
                </a:cubicBezTo>
                <a:close/>
                <a:moveTo>
                  <a:pt x="516" y="235"/>
                </a:moveTo>
                <a:cubicBezTo>
                  <a:pt x="519" y="237"/>
                  <a:pt x="520" y="242"/>
                  <a:pt x="518" y="245"/>
                </a:cubicBezTo>
                <a:cubicBezTo>
                  <a:pt x="516" y="248"/>
                  <a:pt x="512" y="249"/>
                  <a:pt x="509" y="247"/>
                </a:cubicBezTo>
                <a:cubicBezTo>
                  <a:pt x="506" y="245"/>
                  <a:pt x="505" y="241"/>
                  <a:pt x="507" y="238"/>
                </a:cubicBezTo>
                <a:cubicBezTo>
                  <a:pt x="509" y="235"/>
                  <a:pt x="513" y="234"/>
                  <a:pt x="516" y="235"/>
                </a:cubicBezTo>
                <a:close/>
                <a:moveTo>
                  <a:pt x="275" y="527"/>
                </a:moveTo>
                <a:cubicBezTo>
                  <a:pt x="275" y="530"/>
                  <a:pt x="274" y="531"/>
                  <a:pt x="272" y="532"/>
                </a:cubicBezTo>
                <a:cubicBezTo>
                  <a:pt x="271" y="532"/>
                  <a:pt x="271" y="533"/>
                  <a:pt x="270" y="533"/>
                </a:cubicBezTo>
                <a:cubicBezTo>
                  <a:pt x="267" y="534"/>
                  <a:pt x="265" y="534"/>
                  <a:pt x="263" y="532"/>
                </a:cubicBezTo>
                <a:cubicBezTo>
                  <a:pt x="261" y="530"/>
                  <a:pt x="261" y="526"/>
                  <a:pt x="262" y="524"/>
                </a:cubicBezTo>
                <a:cubicBezTo>
                  <a:pt x="264" y="521"/>
                  <a:pt x="267" y="520"/>
                  <a:pt x="270" y="521"/>
                </a:cubicBezTo>
                <a:cubicBezTo>
                  <a:pt x="273" y="522"/>
                  <a:pt x="275" y="524"/>
                  <a:pt x="275" y="527"/>
                </a:cubicBezTo>
                <a:close/>
                <a:moveTo>
                  <a:pt x="67" y="211"/>
                </a:moveTo>
                <a:cubicBezTo>
                  <a:pt x="65" y="214"/>
                  <a:pt x="61" y="215"/>
                  <a:pt x="58" y="213"/>
                </a:cubicBezTo>
                <a:cubicBezTo>
                  <a:pt x="55" y="211"/>
                  <a:pt x="54" y="207"/>
                  <a:pt x="56" y="204"/>
                </a:cubicBezTo>
                <a:cubicBezTo>
                  <a:pt x="58" y="201"/>
                  <a:pt x="62" y="200"/>
                  <a:pt x="65" y="202"/>
                </a:cubicBezTo>
                <a:cubicBezTo>
                  <a:pt x="68" y="204"/>
                  <a:pt x="69" y="208"/>
                  <a:pt x="67" y="211"/>
                </a:cubicBezTo>
                <a:close/>
                <a:moveTo>
                  <a:pt x="510" y="334"/>
                </a:moveTo>
                <a:cubicBezTo>
                  <a:pt x="511" y="331"/>
                  <a:pt x="516" y="330"/>
                  <a:pt x="519" y="332"/>
                </a:cubicBezTo>
                <a:cubicBezTo>
                  <a:pt x="522" y="334"/>
                  <a:pt x="523" y="338"/>
                  <a:pt x="521" y="341"/>
                </a:cubicBezTo>
                <a:cubicBezTo>
                  <a:pt x="519" y="344"/>
                  <a:pt x="515" y="345"/>
                  <a:pt x="512" y="343"/>
                </a:cubicBezTo>
                <a:cubicBezTo>
                  <a:pt x="509" y="341"/>
                  <a:pt x="508" y="337"/>
                  <a:pt x="510" y="334"/>
                </a:cubicBezTo>
                <a:close/>
                <a:moveTo>
                  <a:pt x="510" y="208"/>
                </a:moveTo>
                <a:cubicBezTo>
                  <a:pt x="508" y="211"/>
                  <a:pt x="504" y="212"/>
                  <a:pt x="501" y="210"/>
                </a:cubicBezTo>
                <a:cubicBezTo>
                  <a:pt x="498" y="208"/>
                  <a:pt x="497" y="204"/>
                  <a:pt x="499" y="201"/>
                </a:cubicBezTo>
                <a:cubicBezTo>
                  <a:pt x="501" y="198"/>
                  <a:pt x="505" y="197"/>
                  <a:pt x="508" y="199"/>
                </a:cubicBezTo>
                <a:cubicBezTo>
                  <a:pt x="511" y="201"/>
                  <a:pt x="512" y="205"/>
                  <a:pt x="510" y="208"/>
                </a:cubicBezTo>
                <a:close/>
                <a:moveTo>
                  <a:pt x="62" y="405"/>
                </a:moveTo>
                <a:cubicBezTo>
                  <a:pt x="59" y="403"/>
                  <a:pt x="58" y="399"/>
                  <a:pt x="60" y="396"/>
                </a:cubicBezTo>
                <a:cubicBezTo>
                  <a:pt x="62" y="393"/>
                  <a:pt x="66" y="392"/>
                  <a:pt x="69" y="394"/>
                </a:cubicBezTo>
                <a:cubicBezTo>
                  <a:pt x="72" y="395"/>
                  <a:pt x="73" y="399"/>
                  <a:pt x="71" y="403"/>
                </a:cubicBezTo>
                <a:cubicBezTo>
                  <a:pt x="69" y="406"/>
                  <a:pt x="65" y="406"/>
                  <a:pt x="62" y="405"/>
                </a:cubicBezTo>
                <a:close/>
                <a:moveTo>
                  <a:pt x="311" y="50"/>
                </a:moveTo>
                <a:cubicBezTo>
                  <a:pt x="313" y="47"/>
                  <a:pt x="317" y="46"/>
                  <a:pt x="320" y="48"/>
                </a:cubicBezTo>
                <a:cubicBezTo>
                  <a:pt x="323" y="50"/>
                  <a:pt x="324" y="54"/>
                  <a:pt x="322" y="57"/>
                </a:cubicBezTo>
                <a:cubicBezTo>
                  <a:pt x="320" y="60"/>
                  <a:pt x="316" y="61"/>
                  <a:pt x="313" y="59"/>
                </a:cubicBezTo>
                <a:cubicBezTo>
                  <a:pt x="310" y="57"/>
                  <a:pt x="309" y="53"/>
                  <a:pt x="311" y="50"/>
                </a:cubicBezTo>
                <a:close/>
                <a:moveTo>
                  <a:pt x="518" y="284"/>
                </a:moveTo>
                <a:cubicBezTo>
                  <a:pt x="515" y="282"/>
                  <a:pt x="514" y="278"/>
                  <a:pt x="516" y="275"/>
                </a:cubicBezTo>
                <a:cubicBezTo>
                  <a:pt x="517" y="272"/>
                  <a:pt x="521" y="271"/>
                  <a:pt x="524" y="273"/>
                </a:cubicBezTo>
                <a:cubicBezTo>
                  <a:pt x="527" y="275"/>
                  <a:pt x="528" y="278"/>
                  <a:pt x="526" y="282"/>
                </a:cubicBezTo>
                <a:cubicBezTo>
                  <a:pt x="524" y="285"/>
                  <a:pt x="521" y="285"/>
                  <a:pt x="518" y="284"/>
                </a:cubicBezTo>
                <a:close/>
                <a:moveTo>
                  <a:pt x="214" y="525"/>
                </a:moveTo>
                <a:cubicBezTo>
                  <a:pt x="212" y="528"/>
                  <a:pt x="208" y="529"/>
                  <a:pt x="205" y="527"/>
                </a:cubicBezTo>
                <a:cubicBezTo>
                  <a:pt x="202" y="525"/>
                  <a:pt x="201" y="521"/>
                  <a:pt x="203" y="518"/>
                </a:cubicBezTo>
                <a:cubicBezTo>
                  <a:pt x="205" y="515"/>
                  <a:pt x="209" y="514"/>
                  <a:pt x="212" y="516"/>
                </a:cubicBezTo>
                <a:cubicBezTo>
                  <a:pt x="215" y="518"/>
                  <a:pt x="216" y="522"/>
                  <a:pt x="214" y="525"/>
                </a:cubicBezTo>
                <a:close/>
                <a:moveTo>
                  <a:pt x="93" y="456"/>
                </a:moveTo>
                <a:cubicBezTo>
                  <a:pt x="90" y="454"/>
                  <a:pt x="89" y="450"/>
                  <a:pt x="91" y="447"/>
                </a:cubicBezTo>
                <a:cubicBezTo>
                  <a:pt x="93" y="444"/>
                  <a:pt x="97" y="443"/>
                  <a:pt x="100" y="445"/>
                </a:cubicBezTo>
                <a:cubicBezTo>
                  <a:pt x="103" y="447"/>
                  <a:pt x="104" y="451"/>
                  <a:pt x="102" y="454"/>
                </a:cubicBezTo>
                <a:cubicBezTo>
                  <a:pt x="100" y="457"/>
                  <a:pt x="96" y="458"/>
                  <a:pt x="93" y="456"/>
                </a:cubicBezTo>
                <a:close/>
                <a:moveTo>
                  <a:pt x="38" y="294"/>
                </a:moveTo>
                <a:cubicBezTo>
                  <a:pt x="35" y="292"/>
                  <a:pt x="34" y="288"/>
                  <a:pt x="36" y="285"/>
                </a:cubicBezTo>
                <a:cubicBezTo>
                  <a:pt x="38" y="282"/>
                  <a:pt x="41" y="281"/>
                  <a:pt x="44" y="283"/>
                </a:cubicBezTo>
                <a:cubicBezTo>
                  <a:pt x="47" y="285"/>
                  <a:pt x="48" y="289"/>
                  <a:pt x="46" y="292"/>
                </a:cubicBezTo>
                <a:cubicBezTo>
                  <a:pt x="44" y="295"/>
                  <a:pt x="41" y="296"/>
                  <a:pt x="38" y="294"/>
                </a:cubicBezTo>
                <a:close/>
                <a:moveTo>
                  <a:pt x="113" y="114"/>
                </a:moveTo>
                <a:cubicBezTo>
                  <a:pt x="115" y="111"/>
                  <a:pt x="119" y="110"/>
                  <a:pt x="122" y="112"/>
                </a:cubicBezTo>
                <a:cubicBezTo>
                  <a:pt x="125" y="114"/>
                  <a:pt x="126" y="118"/>
                  <a:pt x="124" y="121"/>
                </a:cubicBezTo>
                <a:cubicBezTo>
                  <a:pt x="122" y="124"/>
                  <a:pt x="118" y="125"/>
                  <a:pt x="115" y="123"/>
                </a:cubicBezTo>
                <a:cubicBezTo>
                  <a:pt x="112" y="121"/>
                  <a:pt x="111" y="117"/>
                  <a:pt x="113" y="114"/>
                </a:cubicBezTo>
                <a:close/>
                <a:moveTo>
                  <a:pt x="52" y="233"/>
                </a:moveTo>
                <a:cubicBezTo>
                  <a:pt x="51" y="236"/>
                  <a:pt x="47" y="237"/>
                  <a:pt x="44" y="235"/>
                </a:cubicBezTo>
                <a:cubicBezTo>
                  <a:pt x="41" y="233"/>
                  <a:pt x="40" y="229"/>
                  <a:pt x="42" y="226"/>
                </a:cubicBezTo>
                <a:cubicBezTo>
                  <a:pt x="44" y="224"/>
                  <a:pt x="48" y="223"/>
                  <a:pt x="50" y="225"/>
                </a:cubicBezTo>
                <a:cubicBezTo>
                  <a:pt x="53" y="226"/>
                  <a:pt x="54" y="230"/>
                  <a:pt x="52" y="233"/>
                </a:cubicBezTo>
                <a:close/>
                <a:moveTo>
                  <a:pt x="451" y="450"/>
                </a:moveTo>
                <a:cubicBezTo>
                  <a:pt x="451" y="451"/>
                  <a:pt x="450" y="452"/>
                  <a:pt x="449" y="452"/>
                </a:cubicBezTo>
                <a:cubicBezTo>
                  <a:pt x="446" y="452"/>
                  <a:pt x="443" y="453"/>
                  <a:pt x="440" y="454"/>
                </a:cubicBezTo>
                <a:cubicBezTo>
                  <a:pt x="438" y="454"/>
                  <a:pt x="438" y="453"/>
                  <a:pt x="437" y="452"/>
                </a:cubicBezTo>
                <a:cubicBezTo>
                  <a:pt x="436" y="449"/>
                  <a:pt x="437" y="446"/>
                  <a:pt x="439" y="444"/>
                </a:cubicBezTo>
                <a:cubicBezTo>
                  <a:pt x="442" y="442"/>
                  <a:pt x="445" y="442"/>
                  <a:pt x="448" y="444"/>
                </a:cubicBezTo>
                <a:cubicBezTo>
                  <a:pt x="450" y="445"/>
                  <a:pt x="451" y="447"/>
                  <a:pt x="451" y="450"/>
                </a:cubicBezTo>
                <a:close/>
                <a:moveTo>
                  <a:pt x="215" y="53"/>
                </a:moveTo>
                <a:cubicBezTo>
                  <a:pt x="217" y="50"/>
                  <a:pt x="221" y="49"/>
                  <a:pt x="224" y="51"/>
                </a:cubicBezTo>
                <a:cubicBezTo>
                  <a:pt x="227" y="52"/>
                  <a:pt x="227" y="56"/>
                  <a:pt x="226" y="59"/>
                </a:cubicBezTo>
                <a:cubicBezTo>
                  <a:pt x="224" y="62"/>
                  <a:pt x="220" y="63"/>
                  <a:pt x="217" y="61"/>
                </a:cubicBezTo>
                <a:cubicBezTo>
                  <a:pt x="214" y="59"/>
                  <a:pt x="214" y="55"/>
                  <a:pt x="215" y="53"/>
                </a:cubicBezTo>
                <a:close/>
                <a:moveTo>
                  <a:pt x="416" y="85"/>
                </a:moveTo>
                <a:cubicBezTo>
                  <a:pt x="418" y="82"/>
                  <a:pt x="421" y="81"/>
                  <a:pt x="424" y="83"/>
                </a:cubicBezTo>
                <a:cubicBezTo>
                  <a:pt x="427" y="85"/>
                  <a:pt x="428" y="89"/>
                  <a:pt x="426" y="91"/>
                </a:cubicBezTo>
                <a:cubicBezTo>
                  <a:pt x="424" y="94"/>
                  <a:pt x="421" y="95"/>
                  <a:pt x="418" y="93"/>
                </a:cubicBezTo>
                <a:cubicBezTo>
                  <a:pt x="415" y="92"/>
                  <a:pt x="414" y="88"/>
                  <a:pt x="416" y="85"/>
                </a:cubicBezTo>
                <a:close/>
                <a:moveTo>
                  <a:pt x="393" y="71"/>
                </a:moveTo>
                <a:cubicBezTo>
                  <a:pt x="395" y="68"/>
                  <a:pt x="399" y="67"/>
                  <a:pt x="402" y="69"/>
                </a:cubicBezTo>
                <a:cubicBezTo>
                  <a:pt x="404" y="71"/>
                  <a:pt x="405" y="75"/>
                  <a:pt x="403" y="77"/>
                </a:cubicBezTo>
                <a:cubicBezTo>
                  <a:pt x="402" y="80"/>
                  <a:pt x="398" y="81"/>
                  <a:pt x="395" y="79"/>
                </a:cubicBezTo>
                <a:cubicBezTo>
                  <a:pt x="392" y="77"/>
                  <a:pt x="391" y="73"/>
                  <a:pt x="393" y="71"/>
                </a:cubicBezTo>
                <a:close/>
                <a:moveTo>
                  <a:pt x="446" y="97"/>
                </a:moveTo>
                <a:cubicBezTo>
                  <a:pt x="449" y="99"/>
                  <a:pt x="450" y="103"/>
                  <a:pt x="448" y="106"/>
                </a:cubicBezTo>
                <a:cubicBezTo>
                  <a:pt x="446" y="108"/>
                  <a:pt x="443" y="109"/>
                  <a:pt x="440" y="107"/>
                </a:cubicBezTo>
                <a:cubicBezTo>
                  <a:pt x="437" y="105"/>
                  <a:pt x="436" y="102"/>
                  <a:pt x="438" y="99"/>
                </a:cubicBezTo>
                <a:cubicBezTo>
                  <a:pt x="440" y="96"/>
                  <a:pt x="444" y="96"/>
                  <a:pt x="446" y="97"/>
                </a:cubicBezTo>
                <a:close/>
                <a:moveTo>
                  <a:pt x="252" y="45"/>
                </a:moveTo>
                <a:cubicBezTo>
                  <a:pt x="254" y="42"/>
                  <a:pt x="258" y="41"/>
                  <a:pt x="261" y="43"/>
                </a:cubicBezTo>
                <a:cubicBezTo>
                  <a:pt x="263" y="45"/>
                  <a:pt x="264" y="48"/>
                  <a:pt x="262" y="51"/>
                </a:cubicBezTo>
                <a:cubicBezTo>
                  <a:pt x="260" y="54"/>
                  <a:pt x="257" y="55"/>
                  <a:pt x="254" y="53"/>
                </a:cubicBezTo>
                <a:cubicBezTo>
                  <a:pt x="251" y="51"/>
                  <a:pt x="250" y="47"/>
                  <a:pt x="252" y="45"/>
                </a:cubicBezTo>
                <a:close/>
                <a:moveTo>
                  <a:pt x="499" y="163"/>
                </a:moveTo>
                <a:cubicBezTo>
                  <a:pt x="502" y="164"/>
                  <a:pt x="503" y="168"/>
                  <a:pt x="501" y="171"/>
                </a:cubicBezTo>
                <a:cubicBezTo>
                  <a:pt x="500" y="174"/>
                  <a:pt x="496" y="175"/>
                  <a:pt x="493" y="173"/>
                </a:cubicBezTo>
                <a:cubicBezTo>
                  <a:pt x="490" y="171"/>
                  <a:pt x="489" y="167"/>
                  <a:pt x="491" y="165"/>
                </a:cubicBezTo>
                <a:cubicBezTo>
                  <a:pt x="493" y="162"/>
                  <a:pt x="497" y="161"/>
                  <a:pt x="499" y="163"/>
                </a:cubicBezTo>
                <a:close/>
                <a:moveTo>
                  <a:pt x="236" y="539"/>
                </a:moveTo>
                <a:cubicBezTo>
                  <a:pt x="235" y="542"/>
                  <a:pt x="231" y="543"/>
                  <a:pt x="228" y="541"/>
                </a:cubicBezTo>
                <a:cubicBezTo>
                  <a:pt x="225" y="539"/>
                  <a:pt x="225" y="536"/>
                  <a:pt x="226" y="533"/>
                </a:cubicBezTo>
                <a:cubicBezTo>
                  <a:pt x="228" y="530"/>
                  <a:pt x="232" y="529"/>
                  <a:pt x="235" y="531"/>
                </a:cubicBezTo>
                <a:cubicBezTo>
                  <a:pt x="237" y="533"/>
                  <a:pt x="238" y="536"/>
                  <a:pt x="236" y="539"/>
                </a:cubicBezTo>
                <a:close/>
                <a:moveTo>
                  <a:pt x="524" y="312"/>
                </a:moveTo>
                <a:cubicBezTo>
                  <a:pt x="526" y="309"/>
                  <a:pt x="530" y="308"/>
                  <a:pt x="533" y="310"/>
                </a:cubicBezTo>
                <a:cubicBezTo>
                  <a:pt x="535" y="312"/>
                  <a:pt x="536" y="316"/>
                  <a:pt x="534" y="318"/>
                </a:cubicBezTo>
                <a:cubicBezTo>
                  <a:pt x="532" y="321"/>
                  <a:pt x="529" y="322"/>
                  <a:pt x="526" y="320"/>
                </a:cubicBezTo>
                <a:cubicBezTo>
                  <a:pt x="523" y="318"/>
                  <a:pt x="523" y="315"/>
                  <a:pt x="524" y="312"/>
                </a:cubicBezTo>
                <a:close/>
                <a:moveTo>
                  <a:pt x="498" y="414"/>
                </a:moveTo>
                <a:cubicBezTo>
                  <a:pt x="500" y="416"/>
                  <a:pt x="501" y="419"/>
                  <a:pt x="499" y="422"/>
                </a:cubicBezTo>
                <a:cubicBezTo>
                  <a:pt x="498" y="425"/>
                  <a:pt x="494" y="426"/>
                  <a:pt x="491" y="424"/>
                </a:cubicBezTo>
                <a:cubicBezTo>
                  <a:pt x="489" y="422"/>
                  <a:pt x="488" y="418"/>
                  <a:pt x="490" y="416"/>
                </a:cubicBezTo>
                <a:cubicBezTo>
                  <a:pt x="491" y="413"/>
                  <a:pt x="495" y="412"/>
                  <a:pt x="498" y="414"/>
                </a:cubicBezTo>
                <a:close/>
                <a:moveTo>
                  <a:pt x="371" y="56"/>
                </a:moveTo>
                <a:cubicBezTo>
                  <a:pt x="372" y="54"/>
                  <a:pt x="376" y="53"/>
                  <a:pt x="379" y="55"/>
                </a:cubicBezTo>
                <a:cubicBezTo>
                  <a:pt x="381" y="56"/>
                  <a:pt x="382" y="60"/>
                  <a:pt x="381" y="63"/>
                </a:cubicBezTo>
                <a:cubicBezTo>
                  <a:pt x="379" y="65"/>
                  <a:pt x="375" y="66"/>
                  <a:pt x="373" y="64"/>
                </a:cubicBezTo>
                <a:cubicBezTo>
                  <a:pt x="370" y="63"/>
                  <a:pt x="369" y="59"/>
                  <a:pt x="371" y="56"/>
                </a:cubicBezTo>
                <a:close/>
                <a:moveTo>
                  <a:pt x="130" y="100"/>
                </a:moveTo>
                <a:cubicBezTo>
                  <a:pt x="127" y="98"/>
                  <a:pt x="126" y="94"/>
                  <a:pt x="128" y="92"/>
                </a:cubicBezTo>
                <a:cubicBezTo>
                  <a:pt x="130" y="89"/>
                  <a:pt x="133" y="88"/>
                  <a:pt x="136" y="90"/>
                </a:cubicBezTo>
                <a:cubicBezTo>
                  <a:pt x="139" y="92"/>
                  <a:pt x="139" y="95"/>
                  <a:pt x="138" y="98"/>
                </a:cubicBezTo>
                <a:cubicBezTo>
                  <a:pt x="136" y="101"/>
                  <a:pt x="132" y="101"/>
                  <a:pt x="130" y="100"/>
                </a:cubicBezTo>
                <a:close/>
                <a:moveTo>
                  <a:pt x="71" y="441"/>
                </a:moveTo>
                <a:cubicBezTo>
                  <a:pt x="68" y="439"/>
                  <a:pt x="67" y="435"/>
                  <a:pt x="69" y="433"/>
                </a:cubicBezTo>
                <a:cubicBezTo>
                  <a:pt x="71" y="430"/>
                  <a:pt x="75" y="429"/>
                  <a:pt x="77" y="431"/>
                </a:cubicBezTo>
                <a:cubicBezTo>
                  <a:pt x="80" y="433"/>
                  <a:pt x="80" y="437"/>
                  <a:pt x="79" y="439"/>
                </a:cubicBezTo>
                <a:cubicBezTo>
                  <a:pt x="77" y="442"/>
                  <a:pt x="73" y="443"/>
                  <a:pt x="71" y="441"/>
                </a:cubicBezTo>
                <a:close/>
                <a:moveTo>
                  <a:pt x="485" y="445"/>
                </a:moveTo>
                <a:cubicBezTo>
                  <a:pt x="483" y="447"/>
                  <a:pt x="480" y="448"/>
                  <a:pt x="477" y="446"/>
                </a:cubicBezTo>
                <a:cubicBezTo>
                  <a:pt x="474" y="445"/>
                  <a:pt x="474" y="441"/>
                  <a:pt x="475" y="438"/>
                </a:cubicBezTo>
                <a:cubicBezTo>
                  <a:pt x="477" y="436"/>
                  <a:pt x="481" y="435"/>
                  <a:pt x="483" y="437"/>
                </a:cubicBezTo>
                <a:cubicBezTo>
                  <a:pt x="486" y="439"/>
                  <a:pt x="487" y="442"/>
                  <a:pt x="485" y="445"/>
                </a:cubicBezTo>
                <a:close/>
                <a:moveTo>
                  <a:pt x="179" y="61"/>
                </a:moveTo>
                <a:cubicBezTo>
                  <a:pt x="180" y="58"/>
                  <a:pt x="184" y="57"/>
                  <a:pt x="187" y="59"/>
                </a:cubicBezTo>
                <a:cubicBezTo>
                  <a:pt x="189" y="61"/>
                  <a:pt x="190" y="65"/>
                  <a:pt x="188" y="67"/>
                </a:cubicBezTo>
                <a:cubicBezTo>
                  <a:pt x="187" y="70"/>
                  <a:pt x="183" y="70"/>
                  <a:pt x="180" y="69"/>
                </a:cubicBezTo>
                <a:cubicBezTo>
                  <a:pt x="178" y="67"/>
                  <a:pt x="177" y="63"/>
                  <a:pt x="179" y="61"/>
                </a:cubicBezTo>
                <a:close/>
                <a:moveTo>
                  <a:pt x="514" y="399"/>
                </a:moveTo>
                <a:cubicBezTo>
                  <a:pt x="512" y="402"/>
                  <a:pt x="509" y="403"/>
                  <a:pt x="506" y="401"/>
                </a:cubicBezTo>
                <a:cubicBezTo>
                  <a:pt x="503" y="399"/>
                  <a:pt x="502" y="396"/>
                  <a:pt x="504" y="393"/>
                </a:cubicBezTo>
                <a:cubicBezTo>
                  <a:pt x="506" y="391"/>
                  <a:pt x="509" y="390"/>
                  <a:pt x="512" y="392"/>
                </a:cubicBezTo>
                <a:cubicBezTo>
                  <a:pt x="515" y="393"/>
                  <a:pt x="515" y="397"/>
                  <a:pt x="514" y="399"/>
                </a:cubicBezTo>
                <a:close/>
                <a:moveTo>
                  <a:pt x="36" y="248"/>
                </a:moveTo>
                <a:cubicBezTo>
                  <a:pt x="38" y="249"/>
                  <a:pt x="39" y="253"/>
                  <a:pt x="38" y="255"/>
                </a:cubicBezTo>
                <a:cubicBezTo>
                  <a:pt x="36" y="258"/>
                  <a:pt x="33" y="259"/>
                  <a:pt x="30" y="257"/>
                </a:cubicBezTo>
                <a:cubicBezTo>
                  <a:pt x="27" y="255"/>
                  <a:pt x="26" y="252"/>
                  <a:pt x="28" y="249"/>
                </a:cubicBezTo>
                <a:cubicBezTo>
                  <a:pt x="30" y="247"/>
                  <a:pt x="33" y="246"/>
                  <a:pt x="36" y="248"/>
                </a:cubicBezTo>
                <a:close/>
                <a:moveTo>
                  <a:pt x="30" y="345"/>
                </a:moveTo>
                <a:cubicBezTo>
                  <a:pt x="32" y="343"/>
                  <a:pt x="35" y="342"/>
                  <a:pt x="38" y="343"/>
                </a:cubicBezTo>
                <a:cubicBezTo>
                  <a:pt x="40" y="345"/>
                  <a:pt x="41" y="349"/>
                  <a:pt x="40" y="351"/>
                </a:cubicBezTo>
                <a:cubicBezTo>
                  <a:pt x="38" y="354"/>
                  <a:pt x="34" y="355"/>
                  <a:pt x="32" y="353"/>
                </a:cubicBezTo>
                <a:cubicBezTo>
                  <a:pt x="29" y="351"/>
                  <a:pt x="28" y="348"/>
                  <a:pt x="30" y="345"/>
                </a:cubicBezTo>
                <a:close/>
                <a:moveTo>
                  <a:pt x="461" y="114"/>
                </a:moveTo>
                <a:cubicBezTo>
                  <a:pt x="463" y="111"/>
                  <a:pt x="466" y="110"/>
                  <a:pt x="469" y="112"/>
                </a:cubicBezTo>
                <a:cubicBezTo>
                  <a:pt x="471" y="114"/>
                  <a:pt x="472" y="117"/>
                  <a:pt x="471" y="120"/>
                </a:cubicBezTo>
                <a:cubicBezTo>
                  <a:pt x="469" y="122"/>
                  <a:pt x="465" y="123"/>
                  <a:pt x="463" y="121"/>
                </a:cubicBezTo>
                <a:cubicBezTo>
                  <a:pt x="460" y="120"/>
                  <a:pt x="459" y="116"/>
                  <a:pt x="461" y="114"/>
                </a:cubicBezTo>
                <a:close/>
                <a:moveTo>
                  <a:pt x="289" y="36"/>
                </a:moveTo>
                <a:cubicBezTo>
                  <a:pt x="291" y="34"/>
                  <a:pt x="294" y="33"/>
                  <a:pt x="297" y="35"/>
                </a:cubicBezTo>
                <a:cubicBezTo>
                  <a:pt x="299" y="36"/>
                  <a:pt x="300" y="40"/>
                  <a:pt x="299" y="42"/>
                </a:cubicBezTo>
                <a:cubicBezTo>
                  <a:pt x="297" y="45"/>
                  <a:pt x="294" y="46"/>
                  <a:pt x="291" y="44"/>
                </a:cubicBezTo>
                <a:cubicBezTo>
                  <a:pt x="288" y="42"/>
                  <a:pt x="288" y="39"/>
                  <a:pt x="289" y="36"/>
                </a:cubicBezTo>
                <a:close/>
                <a:moveTo>
                  <a:pt x="40" y="390"/>
                </a:moveTo>
                <a:cubicBezTo>
                  <a:pt x="38" y="388"/>
                  <a:pt x="37" y="385"/>
                  <a:pt x="39" y="382"/>
                </a:cubicBezTo>
                <a:cubicBezTo>
                  <a:pt x="40" y="379"/>
                  <a:pt x="44" y="379"/>
                  <a:pt x="46" y="380"/>
                </a:cubicBezTo>
                <a:cubicBezTo>
                  <a:pt x="49" y="382"/>
                  <a:pt x="50" y="385"/>
                  <a:pt x="48" y="388"/>
                </a:cubicBezTo>
                <a:cubicBezTo>
                  <a:pt x="46" y="391"/>
                  <a:pt x="43" y="391"/>
                  <a:pt x="40" y="390"/>
                </a:cubicBezTo>
                <a:close/>
                <a:moveTo>
                  <a:pt x="530" y="214"/>
                </a:moveTo>
                <a:cubicBezTo>
                  <a:pt x="532" y="216"/>
                  <a:pt x="533" y="219"/>
                  <a:pt x="531" y="222"/>
                </a:cubicBezTo>
                <a:cubicBezTo>
                  <a:pt x="530" y="224"/>
                  <a:pt x="526" y="225"/>
                  <a:pt x="524" y="223"/>
                </a:cubicBezTo>
                <a:cubicBezTo>
                  <a:pt x="521" y="222"/>
                  <a:pt x="521" y="218"/>
                  <a:pt x="522" y="216"/>
                </a:cubicBezTo>
                <a:cubicBezTo>
                  <a:pt x="524" y="213"/>
                  <a:pt x="527" y="213"/>
                  <a:pt x="530" y="214"/>
                </a:cubicBezTo>
                <a:close/>
                <a:moveTo>
                  <a:pt x="31" y="314"/>
                </a:moveTo>
                <a:cubicBezTo>
                  <a:pt x="30" y="317"/>
                  <a:pt x="26" y="317"/>
                  <a:pt x="24" y="316"/>
                </a:cubicBezTo>
                <a:cubicBezTo>
                  <a:pt x="21" y="314"/>
                  <a:pt x="20" y="311"/>
                  <a:pt x="22" y="308"/>
                </a:cubicBezTo>
                <a:cubicBezTo>
                  <a:pt x="24" y="306"/>
                  <a:pt x="27" y="305"/>
                  <a:pt x="30" y="307"/>
                </a:cubicBezTo>
                <a:cubicBezTo>
                  <a:pt x="32" y="308"/>
                  <a:pt x="33" y="312"/>
                  <a:pt x="31" y="314"/>
                </a:cubicBezTo>
                <a:close/>
                <a:moveTo>
                  <a:pt x="532" y="260"/>
                </a:moveTo>
                <a:cubicBezTo>
                  <a:pt x="530" y="258"/>
                  <a:pt x="529" y="255"/>
                  <a:pt x="531" y="253"/>
                </a:cubicBezTo>
                <a:cubicBezTo>
                  <a:pt x="532" y="250"/>
                  <a:pt x="536" y="249"/>
                  <a:pt x="538" y="251"/>
                </a:cubicBezTo>
                <a:cubicBezTo>
                  <a:pt x="541" y="252"/>
                  <a:pt x="541" y="256"/>
                  <a:pt x="540" y="258"/>
                </a:cubicBezTo>
                <a:cubicBezTo>
                  <a:pt x="538" y="261"/>
                  <a:pt x="535" y="262"/>
                  <a:pt x="532" y="260"/>
                </a:cubicBezTo>
                <a:close/>
                <a:moveTo>
                  <a:pt x="349" y="43"/>
                </a:moveTo>
                <a:cubicBezTo>
                  <a:pt x="350" y="40"/>
                  <a:pt x="354" y="39"/>
                  <a:pt x="356" y="41"/>
                </a:cubicBezTo>
                <a:cubicBezTo>
                  <a:pt x="359" y="42"/>
                  <a:pt x="360" y="46"/>
                  <a:pt x="358" y="48"/>
                </a:cubicBezTo>
                <a:cubicBezTo>
                  <a:pt x="356" y="51"/>
                  <a:pt x="353" y="52"/>
                  <a:pt x="351" y="50"/>
                </a:cubicBezTo>
                <a:cubicBezTo>
                  <a:pt x="348" y="48"/>
                  <a:pt x="347" y="45"/>
                  <a:pt x="349" y="43"/>
                </a:cubicBezTo>
                <a:close/>
                <a:moveTo>
                  <a:pt x="528" y="377"/>
                </a:moveTo>
                <a:cubicBezTo>
                  <a:pt x="526" y="379"/>
                  <a:pt x="523" y="380"/>
                  <a:pt x="520" y="379"/>
                </a:cubicBezTo>
                <a:cubicBezTo>
                  <a:pt x="518" y="377"/>
                  <a:pt x="517" y="374"/>
                  <a:pt x="518" y="371"/>
                </a:cubicBezTo>
                <a:cubicBezTo>
                  <a:pt x="520" y="369"/>
                  <a:pt x="523" y="368"/>
                  <a:pt x="526" y="370"/>
                </a:cubicBezTo>
                <a:cubicBezTo>
                  <a:pt x="528" y="371"/>
                  <a:pt x="529" y="374"/>
                  <a:pt x="528" y="377"/>
                </a:cubicBezTo>
                <a:close/>
                <a:moveTo>
                  <a:pt x="154" y="518"/>
                </a:moveTo>
                <a:cubicBezTo>
                  <a:pt x="153" y="521"/>
                  <a:pt x="149" y="521"/>
                  <a:pt x="147" y="520"/>
                </a:cubicBezTo>
                <a:cubicBezTo>
                  <a:pt x="145" y="518"/>
                  <a:pt x="144" y="515"/>
                  <a:pt x="145" y="513"/>
                </a:cubicBezTo>
                <a:cubicBezTo>
                  <a:pt x="147" y="510"/>
                  <a:pt x="150" y="509"/>
                  <a:pt x="153" y="511"/>
                </a:cubicBezTo>
                <a:cubicBezTo>
                  <a:pt x="155" y="513"/>
                  <a:pt x="156" y="516"/>
                  <a:pt x="154" y="518"/>
                </a:cubicBezTo>
                <a:close/>
                <a:moveTo>
                  <a:pt x="132" y="504"/>
                </a:moveTo>
                <a:cubicBezTo>
                  <a:pt x="130" y="506"/>
                  <a:pt x="127" y="507"/>
                  <a:pt x="124" y="506"/>
                </a:cubicBezTo>
                <a:cubicBezTo>
                  <a:pt x="122" y="504"/>
                  <a:pt x="121" y="500"/>
                  <a:pt x="123" y="498"/>
                </a:cubicBezTo>
                <a:cubicBezTo>
                  <a:pt x="124" y="496"/>
                  <a:pt x="128" y="495"/>
                  <a:pt x="130" y="497"/>
                </a:cubicBezTo>
                <a:cubicBezTo>
                  <a:pt x="133" y="498"/>
                  <a:pt x="133" y="502"/>
                  <a:pt x="132" y="504"/>
                </a:cubicBezTo>
                <a:close/>
                <a:moveTo>
                  <a:pt x="484" y="128"/>
                </a:moveTo>
                <a:cubicBezTo>
                  <a:pt x="486" y="126"/>
                  <a:pt x="489" y="125"/>
                  <a:pt x="491" y="127"/>
                </a:cubicBezTo>
                <a:cubicBezTo>
                  <a:pt x="493" y="128"/>
                  <a:pt x="494" y="131"/>
                  <a:pt x="493" y="134"/>
                </a:cubicBezTo>
                <a:cubicBezTo>
                  <a:pt x="491" y="136"/>
                  <a:pt x="488" y="137"/>
                  <a:pt x="486" y="135"/>
                </a:cubicBezTo>
                <a:cubicBezTo>
                  <a:pt x="483" y="134"/>
                  <a:pt x="483" y="131"/>
                  <a:pt x="484" y="128"/>
                </a:cubicBezTo>
                <a:close/>
                <a:moveTo>
                  <a:pt x="143" y="70"/>
                </a:moveTo>
                <a:cubicBezTo>
                  <a:pt x="144" y="67"/>
                  <a:pt x="147" y="67"/>
                  <a:pt x="150" y="68"/>
                </a:cubicBezTo>
                <a:cubicBezTo>
                  <a:pt x="152" y="70"/>
                  <a:pt x="153" y="73"/>
                  <a:pt x="151" y="75"/>
                </a:cubicBezTo>
                <a:cubicBezTo>
                  <a:pt x="150" y="78"/>
                  <a:pt x="147" y="78"/>
                  <a:pt x="144" y="77"/>
                </a:cubicBezTo>
                <a:cubicBezTo>
                  <a:pt x="142" y="75"/>
                  <a:pt x="141" y="72"/>
                  <a:pt x="143" y="70"/>
                </a:cubicBezTo>
                <a:close/>
                <a:moveTo>
                  <a:pt x="176" y="532"/>
                </a:moveTo>
                <a:cubicBezTo>
                  <a:pt x="175" y="535"/>
                  <a:pt x="172" y="535"/>
                  <a:pt x="169" y="534"/>
                </a:cubicBezTo>
                <a:cubicBezTo>
                  <a:pt x="167" y="532"/>
                  <a:pt x="166" y="529"/>
                  <a:pt x="168" y="527"/>
                </a:cubicBezTo>
                <a:cubicBezTo>
                  <a:pt x="169" y="524"/>
                  <a:pt x="172" y="524"/>
                  <a:pt x="175" y="525"/>
                </a:cubicBezTo>
                <a:cubicBezTo>
                  <a:pt x="177" y="527"/>
                  <a:pt x="178" y="530"/>
                  <a:pt x="176" y="532"/>
                </a:cubicBezTo>
                <a:close/>
                <a:moveTo>
                  <a:pt x="515" y="179"/>
                </a:moveTo>
                <a:cubicBezTo>
                  <a:pt x="516" y="177"/>
                  <a:pt x="519" y="176"/>
                  <a:pt x="522" y="178"/>
                </a:cubicBezTo>
                <a:cubicBezTo>
                  <a:pt x="524" y="179"/>
                  <a:pt x="525" y="182"/>
                  <a:pt x="523" y="185"/>
                </a:cubicBezTo>
                <a:cubicBezTo>
                  <a:pt x="522" y="187"/>
                  <a:pt x="519" y="188"/>
                  <a:pt x="516" y="186"/>
                </a:cubicBezTo>
                <a:cubicBezTo>
                  <a:pt x="514" y="185"/>
                  <a:pt x="513" y="182"/>
                  <a:pt x="515" y="179"/>
                </a:cubicBezTo>
                <a:close/>
                <a:moveTo>
                  <a:pt x="63" y="145"/>
                </a:moveTo>
                <a:cubicBezTo>
                  <a:pt x="65" y="143"/>
                  <a:pt x="68" y="142"/>
                  <a:pt x="70" y="144"/>
                </a:cubicBezTo>
                <a:cubicBezTo>
                  <a:pt x="72" y="145"/>
                  <a:pt x="73" y="148"/>
                  <a:pt x="72" y="151"/>
                </a:cubicBezTo>
                <a:cubicBezTo>
                  <a:pt x="70" y="153"/>
                  <a:pt x="67" y="154"/>
                  <a:pt x="65" y="152"/>
                </a:cubicBezTo>
                <a:cubicBezTo>
                  <a:pt x="62" y="151"/>
                  <a:pt x="62" y="148"/>
                  <a:pt x="63" y="145"/>
                </a:cubicBezTo>
                <a:close/>
                <a:moveTo>
                  <a:pt x="109" y="489"/>
                </a:moveTo>
                <a:cubicBezTo>
                  <a:pt x="107" y="492"/>
                  <a:pt x="104" y="492"/>
                  <a:pt x="102" y="491"/>
                </a:cubicBezTo>
                <a:cubicBezTo>
                  <a:pt x="100" y="489"/>
                  <a:pt x="99" y="486"/>
                  <a:pt x="100" y="484"/>
                </a:cubicBezTo>
                <a:cubicBezTo>
                  <a:pt x="102" y="482"/>
                  <a:pt x="105" y="481"/>
                  <a:pt x="107" y="482"/>
                </a:cubicBezTo>
                <a:cubicBezTo>
                  <a:pt x="110" y="484"/>
                  <a:pt x="110" y="487"/>
                  <a:pt x="109" y="489"/>
                </a:cubicBezTo>
                <a:close/>
                <a:moveTo>
                  <a:pt x="55" y="424"/>
                </a:moveTo>
                <a:cubicBezTo>
                  <a:pt x="54" y="427"/>
                  <a:pt x="51" y="427"/>
                  <a:pt x="48" y="426"/>
                </a:cubicBezTo>
                <a:cubicBezTo>
                  <a:pt x="46" y="424"/>
                  <a:pt x="46" y="421"/>
                  <a:pt x="47" y="419"/>
                </a:cubicBezTo>
                <a:cubicBezTo>
                  <a:pt x="48" y="417"/>
                  <a:pt x="52" y="416"/>
                  <a:pt x="54" y="417"/>
                </a:cubicBezTo>
                <a:cubicBezTo>
                  <a:pt x="56" y="419"/>
                  <a:pt x="57" y="422"/>
                  <a:pt x="55" y="424"/>
                </a:cubicBezTo>
                <a:close/>
                <a:moveTo>
                  <a:pt x="49" y="168"/>
                </a:moveTo>
                <a:cubicBezTo>
                  <a:pt x="50" y="166"/>
                  <a:pt x="53" y="165"/>
                  <a:pt x="56" y="166"/>
                </a:cubicBezTo>
                <a:cubicBezTo>
                  <a:pt x="58" y="168"/>
                  <a:pt x="59" y="171"/>
                  <a:pt x="57" y="173"/>
                </a:cubicBezTo>
                <a:cubicBezTo>
                  <a:pt x="56" y="175"/>
                  <a:pt x="53" y="176"/>
                  <a:pt x="50" y="175"/>
                </a:cubicBezTo>
                <a:cubicBezTo>
                  <a:pt x="48" y="173"/>
                  <a:pt x="47" y="170"/>
                  <a:pt x="49" y="168"/>
                </a:cubicBezTo>
                <a:close/>
                <a:moveTo>
                  <a:pt x="539" y="290"/>
                </a:moveTo>
                <a:cubicBezTo>
                  <a:pt x="541" y="288"/>
                  <a:pt x="544" y="287"/>
                  <a:pt x="546" y="288"/>
                </a:cubicBezTo>
                <a:cubicBezTo>
                  <a:pt x="548" y="290"/>
                  <a:pt x="549" y="293"/>
                  <a:pt x="548" y="295"/>
                </a:cubicBezTo>
                <a:cubicBezTo>
                  <a:pt x="546" y="297"/>
                  <a:pt x="543" y="298"/>
                  <a:pt x="541" y="297"/>
                </a:cubicBezTo>
                <a:cubicBezTo>
                  <a:pt x="539" y="295"/>
                  <a:pt x="538" y="292"/>
                  <a:pt x="539" y="290"/>
                </a:cubicBezTo>
                <a:close/>
                <a:moveTo>
                  <a:pt x="231" y="31"/>
                </a:moveTo>
                <a:cubicBezTo>
                  <a:pt x="232" y="29"/>
                  <a:pt x="235" y="28"/>
                  <a:pt x="237" y="29"/>
                </a:cubicBezTo>
                <a:cubicBezTo>
                  <a:pt x="239" y="31"/>
                  <a:pt x="240" y="34"/>
                  <a:pt x="239" y="36"/>
                </a:cubicBezTo>
                <a:cubicBezTo>
                  <a:pt x="237" y="38"/>
                  <a:pt x="234" y="39"/>
                  <a:pt x="232" y="38"/>
                </a:cubicBezTo>
                <a:cubicBezTo>
                  <a:pt x="230" y="36"/>
                  <a:pt x="229" y="33"/>
                  <a:pt x="231" y="31"/>
                </a:cubicBezTo>
                <a:close/>
                <a:moveTo>
                  <a:pt x="78" y="123"/>
                </a:moveTo>
                <a:cubicBezTo>
                  <a:pt x="79" y="120"/>
                  <a:pt x="82" y="120"/>
                  <a:pt x="84" y="121"/>
                </a:cubicBezTo>
                <a:cubicBezTo>
                  <a:pt x="86" y="123"/>
                  <a:pt x="87" y="125"/>
                  <a:pt x="86" y="128"/>
                </a:cubicBezTo>
                <a:cubicBezTo>
                  <a:pt x="84" y="130"/>
                  <a:pt x="81" y="131"/>
                  <a:pt x="79" y="129"/>
                </a:cubicBezTo>
                <a:cubicBezTo>
                  <a:pt x="77" y="128"/>
                  <a:pt x="76" y="125"/>
                  <a:pt x="78" y="123"/>
                </a:cubicBezTo>
                <a:close/>
                <a:moveTo>
                  <a:pt x="541" y="354"/>
                </a:moveTo>
                <a:cubicBezTo>
                  <a:pt x="540" y="356"/>
                  <a:pt x="537" y="357"/>
                  <a:pt x="535" y="355"/>
                </a:cubicBezTo>
                <a:cubicBezTo>
                  <a:pt x="533" y="354"/>
                  <a:pt x="532" y="351"/>
                  <a:pt x="533" y="349"/>
                </a:cubicBezTo>
                <a:cubicBezTo>
                  <a:pt x="535" y="347"/>
                  <a:pt x="538" y="346"/>
                  <a:pt x="540" y="347"/>
                </a:cubicBezTo>
                <a:cubicBezTo>
                  <a:pt x="542" y="349"/>
                  <a:pt x="543" y="352"/>
                  <a:pt x="541" y="354"/>
                </a:cubicBezTo>
                <a:close/>
                <a:moveTo>
                  <a:pt x="199" y="546"/>
                </a:moveTo>
                <a:cubicBezTo>
                  <a:pt x="197" y="549"/>
                  <a:pt x="194" y="549"/>
                  <a:pt x="192" y="548"/>
                </a:cubicBezTo>
                <a:cubicBezTo>
                  <a:pt x="190" y="546"/>
                  <a:pt x="189" y="544"/>
                  <a:pt x="191" y="541"/>
                </a:cubicBezTo>
                <a:cubicBezTo>
                  <a:pt x="192" y="539"/>
                  <a:pt x="195" y="538"/>
                  <a:pt x="197" y="540"/>
                </a:cubicBezTo>
                <a:cubicBezTo>
                  <a:pt x="200" y="541"/>
                  <a:pt x="200" y="544"/>
                  <a:pt x="199" y="546"/>
                </a:cubicBezTo>
                <a:close/>
                <a:moveTo>
                  <a:pt x="35" y="190"/>
                </a:moveTo>
                <a:cubicBezTo>
                  <a:pt x="36" y="188"/>
                  <a:pt x="39" y="187"/>
                  <a:pt x="41" y="189"/>
                </a:cubicBezTo>
                <a:cubicBezTo>
                  <a:pt x="44" y="190"/>
                  <a:pt x="44" y="193"/>
                  <a:pt x="43" y="195"/>
                </a:cubicBezTo>
                <a:cubicBezTo>
                  <a:pt x="41" y="198"/>
                  <a:pt x="39" y="198"/>
                  <a:pt x="36" y="197"/>
                </a:cubicBezTo>
                <a:cubicBezTo>
                  <a:pt x="34" y="195"/>
                  <a:pt x="33" y="192"/>
                  <a:pt x="35" y="190"/>
                </a:cubicBezTo>
                <a:close/>
                <a:moveTo>
                  <a:pt x="15" y="272"/>
                </a:moveTo>
                <a:cubicBezTo>
                  <a:pt x="16" y="270"/>
                  <a:pt x="19" y="269"/>
                  <a:pt x="21" y="271"/>
                </a:cubicBezTo>
                <a:cubicBezTo>
                  <a:pt x="23" y="272"/>
                  <a:pt x="24" y="275"/>
                  <a:pt x="23" y="277"/>
                </a:cubicBezTo>
                <a:cubicBezTo>
                  <a:pt x="21" y="279"/>
                  <a:pt x="18" y="280"/>
                  <a:pt x="16" y="279"/>
                </a:cubicBezTo>
                <a:cubicBezTo>
                  <a:pt x="14" y="277"/>
                  <a:pt x="13" y="274"/>
                  <a:pt x="15" y="272"/>
                </a:cubicBezTo>
                <a:close/>
                <a:moveTo>
                  <a:pt x="327" y="29"/>
                </a:moveTo>
                <a:cubicBezTo>
                  <a:pt x="328" y="26"/>
                  <a:pt x="331" y="26"/>
                  <a:pt x="333" y="27"/>
                </a:cubicBezTo>
                <a:cubicBezTo>
                  <a:pt x="336" y="28"/>
                  <a:pt x="336" y="31"/>
                  <a:pt x="335" y="34"/>
                </a:cubicBezTo>
                <a:cubicBezTo>
                  <a:pt x="333" y="36"/>
                  <a:pt x="331" y="36"/>
                  <a:pt x="328" y="35"/>
                </a:cubicBezTo>
                <a:cubicBezTo>
                  <a:pt x="326" y="34"/>
                  <a:pt x="325" y="31"/>
                  <a:pt x="327" y="29"/>
                </a:cubicBezTo>
                <a:close/>
                <a:moveTo>
                  <a:pt x="194" y="39"/>
                </a:moveTo>
                <a:cubicBezTo>
                  <a:pt x="195" y="37"/>
                  <a:pt x="198" y="36"/>
                  <a:pt x="200" y="37"/>
                </a:cubicBezTo>
                <a:cubicBezTo>
                  <a:pt x="202" y="39"/>
                  <a:pt x="203" y="42"/>
                  <a:pt x="202" y="44"/>
                </a:cubicBezTo>
                <a:cubicBezTo>
                  <a:pt x="200" y="46"/>
                  <a:pt x="198" y="47"/>
                  <a:pt x="195" y="45"/>
                </a:cubicBezTo>
                <a:cubicBezTo>
                  <a:pt x="193" y="44"/>
                  <a:pt x="193" y="41"/>
                  <a:pt x="194" y="39"/>
                </a:cubicBezTo>
                <a:close/>
                <a:moveTo>
                  <a:pt x="86" y="475"/>
                </a:moveTo>
                <a:cubicBezTo>
                  <a:pt x="85" y="477"/>
                  <a:pt x="82" y="478"/>
                  <a:pt x="80" y="477"/>
                </a:cubicBezTo>
                <a:cubicBezTo>
                  <a:pt x="78" y="475"/>
                  <a:pt x="77" y="472"/>
                  <a:pt x="78" y="470"/>
                </a:cubicBezTo>
                <a:cubicBezTo>
                  <a:pt x="80" y="468"/>
                  <a:pt x="83" y="467"/>
                  <a:pt x="85" y="469"/>
                </a:cubicBezTo>
                <a:cubicBezTo>
                  <a:pt x="87" y="470"/>
                  <a:pt x="88" y="473"/>
                  <a:pt x="86" y="475"/>
                </a:cubicBezTo>
                <a:close/>
                <a:moveTo>
                  <a:pt x="268" y="23"/>
                </a:moveTo>
                <a:cubicBezTo>
                  <a:pt x="269" y="21"/>
                  <a:pt x="272" y="20"/>
                  <a:pt x="274" y="22"/>
                </a:cubicBezTo>
                <a:cubicBezTo>
                  <a:pt x="276" y="23"/>
                  <a:pt x="277" y="26"/>
                  <a:pt x="275" y="28"/>
                </a:cubicBezTo>
                <a:cubicBezTo>
                  <a:pt x="274" y="30"/>
                  <a:pt x="271" y="30"/>
                  <a:pt x="269" y="29"/>
                </a:cubicBezTo>
                <a:cubicBezTo>
                  <a:pt x="267" y="28"/>
                  <a:pt x="267" y="25"/>
                  <a:pt x="268" y="23"/>
                </a:cubicBezTo>
                <a:close/>
                <a:moveTo>
                  <a:pt x="93" y="107"/>
                </a:moveTo>
                <a:cubicBezTo>
                  <a:pt x="91" y="105"/>
                  <a:pt x="91" y="103"/>
                  <a:pt x="92" y="101"/>
                </a:cubicBezTo>
                <a:cubicBezTo>
                  <a:pt x="93" y="99"/>
                  <a:pt x="96" y="98"/>
                  <a:pt x="98" y="99"/>
                </a:cubicBezTo>
                <a:cubicBezTo>
                  <a:pt x="100" y="101"/>
                  <a:pt x="101" y="103"/>
                  <a:pt x="100" y="105"/>
                </a:cubicBezTo>
                <a:cubicBezTo>
                  <a:pt x="98" y="107"/>
                  <a:pt x="95" y="108"/>
                  <a:pt x="93" y="107"/>
                </a:cubicBezTo>
                <a:close/>
                <a:moveTo>
                  <a:pt x="21" y="213"/>
                </a:moveTo>
                <a:cubicBezTo>
                  <a:pt x="22" y="211"/>
                  <a:pt x="25" y="210"/>
                  <a:pt x="27" y="212"/>
                </a:cubicBezTo>
                <a:cubicBezTo>
                  <a:pt x="29" y="213"/>
                  <a:pt x="29" y="216"/>
                  <a:pt x="28" y="218"/>
                </a:cubicBezTo>
                <a:cubicBezTo>
                  <a:pt x="27" y="220"/>
                  <a:pt x="24" y="220"/>
                  <a:pt x="22" y="219"/>
                </a:cubicBezTo>
                <a:cubicBezTo>
                  <a:pt x="20" y="218"/>
                  <a:pt x="20" y="215"/>
                  <a:pt x="21" y="213"/>
                </a:cubicBezTo>
                <a:close/>
                <a:moveTo>
                  <a:pt x="507" y="143"/>
                </a:moveTo>
                <a:cubicBezTo>
                  <a:pt x="508" y="141"/>
                  <a:pt x="511" y="140"/>
                  <a:pt x="513" y="142"/>
                </a:cubicBezTo>
                <a:cubicBezTo>
                  <a:pt x="515" y="143"/>
                  <a:pt x="516" y="145"/>
                  <a:pt x="514" y="147"/>
                </a:cubicBezTo>
                <a:cubicBezTo>
                  <a:pt x="513" y="150"/>
                  <a:pt x="510" y="150"/>
                  <a:pt x="508" y="149"/>
                </a:cubicBezTo>
                <a:cubicBezTo>
                  <a:pt x="506" y="147"/>
                  <a:pt x="506" y="145"/>
                  <a:pt x="507" y="143"/>
                </a:cubicBezTo>
                <a:close/>
                <a:moveTo>
                  <a:pt x="15" y="330"/>
                </a:moveTo>
                <a:cubicBezTo>
                  <a:pt x="17" y="332"/>
                  <a:pt x="17" y="334"/>
                  <a:pt x="16" y="336"/>
                </a:cubicBezTo>
                <a:cubicBezTo>
                  <a:pt x="14" y="338"/>
                  <a:pt x="12" y="339"/>
                  <a:pt x="10" y="337"/>
                </a:cubicBezTo>
                <a:cubicBezTo>
                  <a:pt x="8" y="336"/>
                  <a:pt x="7" y="334"/>
                  <a:pt x="9" y="332"/>
                </a:cubicBezTo>
                <a:cubicBezTo>
                  <a:pt x="10" y="330"/>
                  <a:pt x="13" y="329"/>
                  <a:pt x="15" y="330"/>
                </a:cubicBezTo>
                <a:close/>
                <a:moveTo>
                  <a:pt x="24" y="373"/>
                </a:moveTo>
                <a:cubicBezTo>
                  <a:pt x="23" y="375"/>
                  <a:pt x="20" y="375"/>
                  <a:pt x="18" y="374"/>
                </a:cubicBezTo>
                <a:cubicBezTo>
                  <a:pt x="17" y="373"/>
                  <a:pt x="16" y="370"/>
                  <a:pt x="17" y="368"/>
                </a:cubicBezTo>
                <a:cubicBezTo>
                  <a:pt x="18" y="366"/>
                  <a:pt x="21" y="366"/>
                  <a:pt x="23" y="367"/>
                </a:cubicBezTo>
                <a:cubicBezTo>
                  <a:pt x="25" y="368"/>
                  <a:pt x="25" y="371"/>
                  <a:pt x="24" y="373"/>
                </a:cubicBezTo>
                <a:close/>
                <a:moveTo>
                  <a:pt x="433" y="69"/>
                </a:moveTo>
                <a:cubicBezTo>
                  <a:pt x="431" y="68"/>
                  <a:pt x="430" y="66"/>
                  <a:pt x="432" y="64"/>
                </a:cubicBezTo>
                <a:cubicBezTo>
                  <a:pt x="433" y="62"/>
                  <a:pt x="436" y="61"/>
                  <a:pt x="437" y="63"/>
                </a:cubicBezTo>
                <a:cubicBezTo>
                  <a:pt x="439" y="64"/>
                  <a:pt x="440" y="66"/>
                  <a:pt x="439" y="68"/>
                </a:cubicBezTo>
                <a:cubicBezTo>
                  <a:pt x="437" y="70"/>
                  <a:pt x="435" y="71"/>
                  <a:pt x="433" y="69"/>
                </a:cubicBezTo>
                <a:close/>
                <a:moveTo>
                  <a:pt x="410" y="55"/>
                </a:moveTo>
                <a:cubicBezTo>
                  <a:pt x="408" y="54"/>
                  <a:pt x="408" y="51"/>
                  <a:pt x="409" y="49"/>
                </a:cubicBezTo>
                <a:cubicBezTo>
                  <a:pt x="410" y="47"/>
                  <a:pt x="413" y="47"/>
                  <a:pt x="415" y="48"/>
                </a:cubicBezTo>
                <a:cubicBezTo>
                  <a:pt x="417" y="49"/>
                  <a:pt x="417" y="52"/>
                  <a:pt x="416" y="54"/>
                </a:cubicBezTo>
                <a:cubicBezTo>
                  <a:pt x="415" y="56"/>
                  <a:pt x="412" y="56"/>
                  <a:pt x="410" y="55"/>
                </a:cubicBezTo>
                <a:close/>
                <a:moveTo>
                  <a:pt x="361" y="482"/>
                </a:moveTo>
                <a:cubicBezTo>
                  <a:pt x="356" y="484"/>
                  <a:pt x="352" y="487"/>
                  <a:pt x="348" y="489"/>
                </a:cubicBezTo>
                <a:cubicBezTo>
                  <a:pt x="347" y="486"/>
                  <a:pt x="349" y="483"/>
                  <a:pt x="351" y="482"/>
                </a:cubicBezTo>
                <a:cubicBezTo>
                  <a:pt x="354" y="480"/>
                  <a:pt x="357" y="480"/>
                  <a:pt x="361" y="482"/>
                </a:cubicBezTo>
                <a:close/>
                <a:moveTo>
                  <a:pt x="546" y="231"/>
                </a:moveTo>
                <a:cubicBezTo>
                  <a:pt x="547" y="229"/>
                  <a:pt x="550" y="229"/>
                  <a:pt x="552" y="230"/>
                </a:cubicBezTo>
                <a:cubicBezTo>
                  <a:pt x="553" y="231"/>
                  <a:pt x="554" y="233"/>
                  <a:pt x="553" y="235"/>
                </a:cubicBezTo>
                <a:cubicBezTo>
                  <a:pt x="552" y="237"/>
                  <a:pt x="549" y="238"/>
                  <a:pt x="547" y="237"/>
                </a:cubicBezTo>
                <a:cubicBezTo>
                  <a:pt x="545" y="235"/>
                  <a:pt x="545" y="233"/>
                  <a:pt x="546" y="231"/>
                </a:cubicBezTo>
                <a:close/>
                <a:moveTo>
                  <a:pt x="555" y="331"/>
                </a:moveTo>
                <a:cubicBezTo>
                  <a:pt x="554" y="333"/>
                  <a:pt x="551" y="334"/>
                  <a:pt x="549" y="333"/>
                </a:cubicBezTo>
                <a:cubicBezTo>
                  <a:pt x="547" y="331"/>
                  <a:pt x="547" y="329"/>
                  <a:pt x="548" y="327"/>
                </a:cubicBezTo>
                <a:cubicBezTo>
                  <a:pt x="549" y="325"/>
                  <a:pt x="552" y="325"/>
                  <a:pt x="554" y="326"/>
                </a:cubicBezTo>
                <a:cubicBezTo>
                  <a:pt x="556" y="327"/>
                  <a:pt x="556" y="330"/>
                  <a:pt x="555" y="331"/>
                </a:cubicBezTo>
                <a:close/>
                <a:moveTo>
                  <a:pt x="454" y="78"/>
                </a:moveTo>
                <a:cubicBezTo>
                  <a:pt x="455" y="76"/>
                  <a:pt x="457" y="76"/>
                  <a:pt x="459" y="77"/>
                </a:cubicBezTo>
                <a:cubicBezTo>
                  <a:pt x="461" y="78"/>
                  <a:pt x="462" y="80"/>
                  <a:pt x="461" y="82"/>
                </a:cubicBezTo>
                <a:cubicBezTo>
                  <a:pt x="460" y="84"/>
                  <a:pt x="457" y="85"/>
                  <a:pt x="455" y="83"/>
                </a:cubicBezTo>
                <a:cubicBezTo>
                  <a:pt x="453" y="82"/>
                  <a:pt x="453" y="80"/>
                  <a:pt x="454" y="78"/>
                </a:cubicBezTo>
                <a:close/>
                <a:moveTo>
                  <a:pt x="158" y="48"/>
                </a:moveTo>
                <a:cubicBezTo>
                  <a:pt x="159" y="46"/>
                  <a:pt x="161" y="45"/>
                  <a:pt x="163" y="46"/>
                </a:cubicBezTo>
                <a:cubicBezTo>
                  <a:pt x="165" y="48"/>
                  <a:pt x="166" y="50"/>
                  <a:pt x="165" y="52"/>
                </a:cubicBezTo>
                <a:cubicBezTo>
                  <a:pt x="163" y="54"/>
                  <a:pt x="161" y="54"/>
                  <a:pt x="159" y="53"/>
                </a:cubicBezTo>
                <a:cubicBezTo>
                  <a:pt x="157" y="52"/>
                  <a:pt x="157" y="50"/>
                  <a:pt x="158" y="48"/>
                </a:cubicBezTo>
                <a:close/>
                <a:moveTo>
                  <a:pt x="63" y="460"/>
                </a:moveTo>
                <a:cubicBezTo>
                  <a:pt x="62" y="462"/>
                  <a:pt x="60" y="463"/>
                  <a:pt x="58" y="462"/>
                </a:cubicBezTo>
                <a:cubicBezTo>
                  <a:pt x="56" y="460"/>
                  <a:pt x="55" y="458"/>
                  <a:pt x="56" y="456"/>
                </a:cubicBezTo>
                <a:cubicBezTo>
                  <a:pt x="58" y="454"/>
                  <a:pt x="60" y="454"/>
                  <a:pt x="62" y="455"/>
                </a:cubicBezTo>
                <a:cubicBezTo>
                  <a:pt x="64" y="456"/>
                  <a:pt x="64" y="458"/>
                  <a:pt x="63" y="460"/>
                </a:cubicBezTo>
                <a:close/>
                <a:moveTo>
                  <a:pt x="388" y="40"/>
                </a:moveTo>
                <a:cubicBezTo>
                  <a:pt x="386" y="39"/>
                  <a:pt x="386" y="37"/>
                  <a:pt x="387" y="35"/>
                </a:cubicBezTo>
                <a:cubicBezTo>
                  <a:pt x="388" y="33"/>
                  <a:pt x="390" y="33"/>
                  <a:pt x="392" y="34"/>
                </a:cubicBezTo>
                <a:cubicBezTo>
                  <a:pt x="394" y="35"/>
                  <a:pt x="394" y="38"/>
                  <a:pt x="393" y="39"/>
                </a:cubicBezTo>
                <a:cubicBezTo>
                  <a:pt x="392" y="41"/>
                  <a:pt x="389" y="42"/>
                  <a:pt x="388" y="40"/>
                </a:cubicBezTo>
                <a:close/>
                <a:moveTo>
                  <a:pt x="538" y="194"/>
                </a:moveTo>
                <a:cubicBezTo>
                  <a:pt x="539" y="193"/>
                  <a:pt x="541" y="192"/>
                  <a:pt x="543" y="193"/>
                </a:cubicBezTo>
                <a:cubicBezTo>
                  <a:pt x="545" y="194"/>
                  <a:pt x="545" y="197"/>
                  <a:pt x="544" y="198"/>
                </a:cubicBezTo>
                <a:cubicBezTo>
                  <a:pt x="543" y="200"/>
                  <a:pt x="541" y="201"/>
                  <a:pt x="539" y="199"/>
                </a:cubicBezTo>
                <a:cubicBezTo>
                  <a:pt x="537" y="198"/>
                  <a:pt x="537" y="196"/>
                  <a:pt x="538" y="194"/>
                </a:cubicBezTo>
                <a:close/>
                <a:moveTo>
                  <a:pt x="107" y="79"/>
                </a:moveTo>
                <a:cubicBezTo>
                  <a:pt x="108" y="77"/>
                  <a:pt x="110" y="76"/>
                  <a:pt x="112" y="77"/>
                </a:cubicBezTo>
                <a:cubicBezTo>
                  <a:pt x="114" y="78"/>
                  <a:pt x="114" y="81"/>
                  <a:pt x="113" y="82"/>
                </a:cubicBezTo>
                <a:cubicBezTo>
                  <a:pt x="112" y="84"/>
                  <a:pt x="110" y="85"/>
                  <a:pt x="108" y="84"/>
                </a:cubicBezTo>
                <a:cubicBezTo>
                  <a:pt x="107" y="83"/>
                  <a:pt x="106" y="80"/>
                  <a:pt x="107" y="79"/>
                </a:cubicBezTo>
                <a:close/>
                <a:moveTo>
                  <a:pt x="8" y="299"/>
                </a:moveTo>
                <a:cubicBezTo>
                  <a:pt x="6" y="301"/>
                  <a:pt x="4" y="302"/>
                  <a:pt x="2" y="300"/>
                </a:cubicBezTo>
                <a:cubicBezTo>
                  <a:pt x="1" y="299"/>
                  <a:pt x="0" y="297"/>
                  <a:pt x="1" y="295"/>
                </a:cubicBezTo>
                <a:cubicBezTo>
                  <a:pt x="2" y="293"/>
                  <a:pt x="5" y="293"/>
                  <a:pt x="6" y="294"/>
                </a:cubicBezTo>
                <a:cubicBezTo>
                  <a:pt x="8" y="295"/>
                  <a:pt x="9" y="297"/>
                  <a:pt x="8" y="299"/>
                </a:cubicBezTo>
                <a:close/>
                <a:moveTo>
                  <a:pt x="32" y="410"/>
                </a:moveTo>
                <a:cubicBezTo>
                  <a:pt x="31" y="411"/>
                  <a:pt x="29" y="412"/>
                  <a:pt x="27" y="411"/>
                </a:cubicBezTo>
                <a:cubicBezTo>
                  <a:pt x="25" y="410"/>
                  <a:pt x="25" y="407"/>
                  <a:pt x="26" y="406"/>
                </a:cubicBezTo>
                <a:cubicBezTo>
                  <a:pt x="27" y="404"/>
                  <a:pt x="29" y="403"/>
                  <a:pt x="31" y="404"/>
                </a:cubicBezTo>
                <a:cubicBezTo>
                  <a:pt x="33" y="405"/>
                  <a:pt x="33" y="408"/>
                  <a:pt x="32" y="410"/>
                </a:cubicBezTo>
                <a:close/>
                <a:moveTo>
                  <a:pt x="8" y="241"/>
                </a:moveTo>
                <a:cubicBezTo>
                  <a:pt x="7" y="240"/>
                  <a:pt x="6" y="238"/>
                  <a:pt x="7" y="236"/>
                </a:cubicBezTo>
                <a:cubicBezTo>
                  <a:pt x="8" y="234"/>
                  <a:pt x="11" y="234"/>
                  <a:pt x="12" y="235"/>
                </a:cubicBezTo>
                <a:cubicBezTo>
                  <a:pt x="14" y="236"/>
                  <a:pt x="14" y="238"/>
                  <a:pt x="13" y="240"/>
                </a:cubicBezTo>
                <a:cubicBezTo>
                  <a:pt x="12" y="242"/>
                  <a:pt x="10" y="242"/>
                  <a:pt x="8" y="241"/>
                </a:cubicBezTo>
                <a:close/>
                <a:moveTo>
                  <a:pt x="561" y="272"/>
                </a:moveTo>
                <a:cubicBezTo>
                  <a:pt x="560" y="273"/>
                  <a:pt x="558" y="274"/>
                  <a:pt x="556" y="273"/>
                </a:cubicBezTo>
                <a:cubicBezTo>
                  <a:pt x="554" y="272"/>
                  <a:pt x="554" y="269"/>
                  <a:pt x="555" y="268"/>
                </a:cubicBezTo>
                <a:cubicBezTo>
                  <a:pt x="556" y="266"/>
                  <a:pt x="558" y="266"/>
                  <a:pt x="560" y="267"/>
                </a:cubicBezTo>
                <a:cubicBezTo>
                  <a:pt x="562" y="268"/>
                  <a:pt x="562" y="270"/>
                  <a:pt x="561" y="272"/>
                </a:cubicBezTo>
                <a:close/>
                <a:moveTo>
                  <a:pt x="519" y="430"/>
                </a:moveTo>
                <a:cubicBezTo>
                  <a:pt x="521" y="431"/>
                  <a:pt x="521" y="434"/>
                  <a:pt x="520" y="435"/>
                </a:cubicBezTo>
                <a:cubicBezTo>
                  <a:pt x="519" y="437"/>
                  <a:pt x="517" y="437"/>
                  <a:pt x="515" y="436"/>
                </a:cubicBezTo>
                <a:cubicBezTo>
                  <a:pt x="514" y="435"/>
                  <a:pt x="513" y="433"/>
                  <a:pt x="514" y="431"/>
                </a:cubicBezTo>
                <a:cubicBezTo>
                  <a:pt x="515" y="430"/>
                  <a:pt x="518" y="429"/>
                  <a:pt x="519" y="430"/>
                </a:cubicBezTo>
                <a:close/>
                <a:moveTo>
                  <a:pt x="306" y="20"/>
                </a:moveTo>
                <a:cubicBezTo>
                  <a:pt x="304" y="18"/>
                  <a:pt x="304" y="16"/>
                  <a:pt x="305" y="15"/>
                </a:cubicBezTo>
                <a:cubicBezTo>
                  <a:pt x="306" y="13"/>
                  <a:pt x="309" y="13"/>
                  <a:pt x="310" y="14"/>
                </a:cubicBezTo>
                <a:cubicBezTo>
                  <a:pt x="312" y="15"/>
                  <a:pt x="312" y="17"/>
                  <a:pt x="311" y="19"/>
                </a:cubicBezTo>
                <a:cubicBezTo>
                  <a:pt x="310" y="20"/>
                  <a:pt x="308" y="21"/>
                  <a:pt x="306" y="20"/>
                </a:cubicBezTo>
                <a:close/>
                <a:moveTo>
                  <a:pt x="477" y="93"/>
                </a:moveTo>
                <a:cubicBezTo>
                  <a:pt x="478" y="91"/>
                  <a:pt x="480" y="90"/>
                  <a:pt x="482" y="92"/>
                </a:cubicBezTo>
                <a:cubicBezTo>
                  <a:pt x="483" y="93"/>
                  <a:pt x="484" y="95"/>
                  <a:pt x="483" y="96"/>
                </a:cubicBezTo>
                <a:cubicBezTo>
                  <a:pt x="482" y="98"/>
                  <a:pt x="480" y="98"/>
                  <a:pt x="478" y="97"/>
                </a:cubicBezTo>
                <a:cubicBezTo>
                  <a:pt x="476" y="96"/>
                  <a:pt x="476" y="94"/>
                  <a:pt x="477" y="93"/>
                </a:cubicBezTo>
                <a:close/>
                <a:moveTo>
                  <a:pt x="533" y="408"/>
                </a:moveTo>
                <a:cubicBezTo>
                  <a:pt x="535" y="409"/>
                  <a:pt x="535" y="411"/>
                  <a:pt x="534" y="413"/>
                </a:cubicBezTo>
                <a:cubicBezTo>
                  <a:pt x="533" y="414"/>
                  <a:pt x="531" y="414"/>
                  <a:pt x="530" y="413"/>
                </a:cubicBezTo>
                <a:cubicBezTo>
                  <a:pt x="528" y="412"/>
                  <a:pt x="528" y="410"/>
                  <a:pt x="529" y="409"/>
                </a:cubicBezTo>
                <a:cubicBezTo>
                  <a:pt x="530" y="407"/>
                  <a:pt x="532" y="407"/>
                  <a:pt x="533" y="408"/>
                </a:cubicBezTo>
                <a:close/>
                <a:moveTo>
                  <a:pt x="366" y="26"/>
                </a:moveTo>
                <a:cubicBezTo>
                  <a:pt x="364" y="25"/>
                  <a:pt x="364" y="23"/>
                  <a:pt x="365" y="21"/>
                </a:cubicBezTo>
                <a:cubicBezTo>
                  <a:pt x="366" y="20"/>
                  <a:pt x="368" y="19"/>
                  <a:pt x="369" y="20"/>
                </a:cubicBezTo>
                <a:cubicBezTo>
                  <a:pt x="371" y="21"/>
                  <a:pt x="371" y="24"/>
                  <a:pt x="370" y="25"/>
                </a:cubicBezTo>
                <a:cubicBezTo>
                  <a:pt x="369" y="26"/>
                  <a:pt x="367" y="27"/>
                  <a:pt x="366" y="26"/>
                </a:cubicBezTo>
                <a:close/>
                <a:moveTo>
                  <a:pt x="138" y="540"/>
                </a:moveTo>
                <a:cubicBezTo>
                  <a:pt x="137" y="541"/>
                  <a:pt x="135" y="542"/>
                  <a:pt x="134" y="541"/>
                </a:cubicBezTo>
                <a:cubicBezTo>
                  <a:pt x="132" y="540"/>
                  <a:pt x="132" y="538"/>
                  <a:pt x="133" y="536"/>
                </a:cubicBezTo>
                <a:cubicBezTo>
                  <a:pt x="134" y="535"/>
                  <a:pt x="136" y="535"/>
                  <a:pt x="137" y="535"/>
                </a:cubicBezTo>
                <a:cubicBezTo>
                  <a:pt x="139" y="536"/>
                  <a:pt x="139" y="538"/>
                  <a:pt x="138" y="540"/>
                </a:cubicBezTo>
                <a:close/>
                <a:moveTo>
                  <a:pt x="531" y="158"/>
                </a:moveTo>
                <a:cubicBezTo>
                  <a:pt x="532" y="156"/>
                  <a:pt x="533" y="156"/>
                  <a:pt x="535" y="157"/>
                </a:cubicBezTo>
                <a:cubicBezTo>
                  <a:pt x="536" y="158"/>
                  <a:pt x="537" y="160"/>
                  <a:pt x="536" y="161"/>
                </a:cubicBezTo>
                <a:cubicBezTo>
                  <a:pt x="535" y="163"/>
                  <a:pt x="533" y="163"/>
                  <a:pt x="532" y="162"/>
                </a:cubicBezTo>
                <a:cubicBezTo>
                  <a:pt x="530" y="161"/>
                  <a:pt x="530" y="159"/>
                  <a:pt x="531" y="158"/>
                </a:cubicBezTo>
                <a:close/>
                <a:moveTo>
                  <a:pt x="209" y="18"/>
                </a:moveTo>
                <a:cubicBezTo>
                  <a:pt x="210" y="16"/>
                  <a:pt x="212" y="16"/>
                  <a:pt x="213" y="17"/>
                </a:cubicBezTo>
                <a:cubicBezTo>
                  <a:pt x="215" y="17"/>
                  <a:pt x="215" y="19"/>
                  <a:pt x="214" y="21"/>
                </a:cubicBezTo>
                <a:cubicBezTo>
                  <a:pt x="214" y="22"/>
                  <a:pt x="212" y="22"/>
                  <a:pt x="210" y="22"/>
                </a:cubicBezTo>
                <a:cubicBezTo>
                  <a:pt x="209" y="21"/>
                  <a:pt x="209" y="19"/>
                  <a:pt x="209" y="18"/>
                </a:cubicBezTo>
                <a:close/>
                <a:moveTo>
                  <a:pt x="548" y="390"/>
                </a:moveTo>
                <a:cubicBezTo>
                  <a:pt x="547" y="391"/>
                  <a:pt x="545" y="392"/>
                  <a:pt x="544" y="391"/>
                </a:cubicBezTo>
                <a:cubicBezTo>
                  <a:pt x="543" y="390"/>
                  <a:pt x="542" y="388"/>
                  <a:pt x="543" y="387"/>
                </a:cubicBezTo>
                <a:cubicBezTo>
                  <a:pt x="544" y="385"/>
                  <a:pt x="546" y="385"/>
                  <a:pt x="547" y="386"/>
                </a:cubicBezTo>
                <a:cubicBezTo>
                  <a:pt x="549" y="387"/>
                  <a:pt x="549" y="389"/>
                  <a:pt x="548" y="390"/>
                </a:cubicBezTo>
                <a:close/>
                <a:moveTo>
                  <a:pt x="115" y="525"/>
                </a:moveTo>
                <a:cubicBezTo>
                  <a:pt x="115" y="527"/>
                  <a:pt x="113" y="527"/>
                  <a:pt x="111" y="526"/>
                </a:cubicBezTo>
                <a:cubicBezTo>
                  <a:pt x="110" y="525"/>
                  <a:pt x="110" y="524"/>
                  <a:pt x="110" y="522"/>
                </a:cubicBezTo>
                <a:cubicBezTo>
                  <a:pt x="111" y="521"/>
                  <a:pt x="113" y="520"/>
                  <a:pt x="114" y="521"/>
                </a:cubicBezTo>
                <a:cubicBezTo>
                  <a:pt x="116" y="522"/>
                  <a:pt x="116" y="524"/>
                  <a:pt x="115" y="525"/>
                </a:cubicBezTo>
                <a:close/>
                <a:moveTo>
                  <a:pt x="247" y="13"/>
                </a:moveTo>
                <a:cubicBezTo>
                  <a:pt x="246" y="12"/>
                  <a:pt x="246" y="10"/>
                  <a:pt x="247" y="9"/>
                </a:cubicBezTo>
                <a:cubicBezTo>
                  <a:pt x="247" y="8"/>
                  <a:pt x="249" y="8"/>
                  <a:pt x="250" y="8"/>
                </a:cubicBezTo>
                <a:cubicBezTo>
                  <a:pt x="252" y="9"/>
                  <a:pt x="252" y="11"/>
                  <a:pt x="251" y="12"/>
                </a:cubicBezTo>
                <a:cubicBezTo>
                  <a:pt x="251" y="14"/>
                  <a:pt x="249" y="14"/>
                  <a:pt x="247" y="13"/>
                </a:cubicBezTo>
                <a:close/>
                <a:moveTo>
                  <a:pt x="123" y="60"/>
                </a:moveTo>
                <a:cubicBezTo>
                  <a:pt x="121" y="60"/>
                  <a:pt x="121" y="58"/>
                  <a:pt x="122" y="57"/>
                </a:cubicBezTo>
                <a:cubicBezTo>
                  <a:pt x="123" y="55"/>
                  <a:pt x="125" y="55"/>
                  <a:pt x="126" y="56"/>
                </a:cubicBezTo>
                <a:cubicBezTo>
                  <a:pt x="127" y="57"/>
                  <a:pt x="128" y="58"/>
                  <a:pt x="127" y="60"/>
                </a:cubicBezTo>
                <a:cubicBezTo>
                  <a:pt x="126" y="61"/>
                  <a:pt x="124" y="61"/>
                  <a:pt x="123" y="60"/>
                </a:cubicBezTo>
                <a:close/>
                <a:moveTo>
                  <a:pt x="568" y="308"/>
                </a:moveTo>
                <a:cubicBezTo>
                  <a:pt x="567" y="309"/>
                  <a:pt x="566" y="310"/>
                  <a:pt x="564" y="309"/>
                </a:cubicBezTo>
                <a:cubicBezTo>
                  <a:pt x="563" y="308"/>
                  <a:pt x="563" y="306"/>
                  <a:pt x="563" y="305"/>
                </a:cubicBezTo>
                <a:cubicBezTo>
                  <a:pt x="564" y="304"/>
                  <a:pt x="566" y="303"/>
                  <a:pt x="567" y="304"/>
                </a:cubicBezTo>
                <a:cubicBezTo>
                  <a:pt x="569" y="305"/>
                  <a:pt x="569" y="307"/>
                  <a:pt x="568" y="308"/>
                </a:cubicBezTo>
                <a:close/>
                <a:moveTo>
                  <a:pt x="39" y="445"/>
                </a:moveTo>
                <a:cubicBezTo>
                  <a:pt x="39" y="447"/>
                  <a:pt x="37" y="447"/>
                  <a:pt x="36" y="446"/>
                </a:cubicBezTo>
                <a:cubicBezTo>
                  <a:pt x="34" y="445"/>
                  <a:pt x="34" y="444"/>
                  <a:pt x="35" y="442"/>
                </a:cubicBezTo>
                <a:cubicBezTo>
                  <a:pt x="35" y="441"/>
                  <a:pt x="37" y="441"/>
                  <a:pt x="39" y="441"/>
                </a:cubicBezTo>
                <a:cubicBezTo>
                  <a:pt x="40" y="442"/>
                  <a:pt x="40" y="444"/>
                  <a:pt x="39" y="445"/>
                </a:cubicBezTo>
                <a:close/>
                <a:moveTo>
                  <a:pt x="500" y="107"/>
                </a:moveTo>
                <a:cubicBezTo>
                  <a:pt x="501" y="106"/>
                  <a:pt x="503" y="106"/>
                  <a:pt x="504" y="106"/>
                </a:cubicBezTo>
                <a:cubicBezTo>
                  <a:pt x="505" y="107"/>
                  <a:pt x="506" y="109"/>
                  <a:pt x="505" y="110"/>
                </a:cubicBezTo>
                <a:cubicBezTo>
                  <a:pt x="504" y="112"/>
                  <a:pt x="502" y="112"/>
                  <a:pt x="501" y="111"/>
                </a:cubicBezTo>
                <a:cubicBezTo>
                  <a:pt x="500" y="110"/>
                  <a:pt x="499" y="109"/>
                  <a:pt x="500" y="107"/>
                </a:cubicBezTo>
                <a:close/>
                <a:moveTo>
                  <a:pt x="43" y="132"/>
                </a:moveTo>
                <a:cubicBezTo>
                  <a:pt x="44" y="131"/>
                  <a:pt x="45" y="131"/>
                  <a:pt x="47" y="131"/>
                </a:cubicBezTo>
                <a:cubicBezTo>
                  <a:pt x="48" y="132"/>
                  <a:pt x="48" y="134"/>
                  <a:pt x="48" y="135"/>
                </a:cubicBezTo>
                <a:cubicBezTo>
                  <a:pt x="47" y="137"/>
                  <a:pt x="45" y="137"/>
                  <a:pt x="44" y="136"/>
                </a:cubicBezTo>
                <a:cubicBezTo>
                  <a:pt x="42" y="135"/>
                  <a:pt x="42" y="134"/>
                  <a:pt x="43" y="132"/>
                </a:cubicBezTo>
                <a:close/>
                <a:moveTo>
                  <a:pt x="307" y="513"/>
                </a:moveTo>
                <a:cubicBezTo>
                  <a:pt x="304" y="515"/>
                  <a:pt x="301" y="516"/>
                  <a:pt x="298" y="518"/>
                </a:cubicBezTo>
                <a:cubicBezTo>
                  <a:pt x="298" y="514"/>
                  <a:pt x="303" y="512"/>
                  <a:pt x="307" y="513"/>
                </a:cubicBezTo>
                <a:close/>
                <a:moveTo>
                  <a:pt x="92" y="511"/>
                </a:moveTo>
                <a:cubicBezTo>
                  <a:pt x="92" y="512"/>
                  <a:pt x="90" y="512"/>
                  <a:pt x="89" y="512"/>
                </a:cubicBezTo>
                <a:cubicBezTo>
                  <a:pt x="88" y="511"/>
                  <a:pt x="87" y="509"/>
                  <a:pt x="88" y="508"/>
                </a:cubicBezTo>
                <a:cubicBezTo>
                  <a:pt x="89" y="507"/>
                  <a:pt x="90" y="506"/>
                  <a:pt x="92" y="507"/>
                </a:cubicBezTo>
                <a:cubicBezTo>
                  <a:pt x="93" y="508"/>
                  <a:pt x="93" y="509"/>
                  <a:pt x="92" y="511"/>
                </a:cubicBezTo>
                <a:close/>
                <a:moveTo>
                  <a:pt x="174" y="29"/>
                </a:moveTo>
                <a:cubicBezTo>
                  <a:pt x="173" y="28"/>
                  <a:pt x="173" y="27"/>
                  <a:pt x="174" y="26"/>
                </a:cubicBezTo>
                <a:cubicBezTo>
                  <a:pt x="174" y="25"/>
                  <a:pt x="176" y="24"/>
                  <a:pt x="177" y="25"/>
                </a:cubicBezTo>
                <a:cubicBezTo>
                  <a:pt x="178" y="26"/>
                  <a:pt x="178" y="27"/>
                  <a:pt x="178" y="29"/>
                </a:cubicBezTo>
                <a:cubicBezTo>
                  <a:pt x="177" y="30"/>
                  <a:pt x="176" y="30"/>
                  <a:pt x="174" y="29"/>
                </a:cubicBezTo>
                <a:close/>
                <a:moveTo>
                  <a:pt x="29" y="158"/>
                </a:moveTo>
                <a:cubicBezTo>
                  <a:pt x="29" y="157"/>
                  <a:pt x="30" y="156"/>
                  <a:pt x="30" y="155"/>
                </a:cubicBezTo>
                <a:cubicBezTo>
                  <a:pt x="31" y="153"/>
                  <a:pt x="32" y="153"/>
                  <a:pt x="33" y="154"/>
                </a:cubicBezTo>
                <a:cubicBezTo>
                  <a:pt x="34" y="155"/>
                  <a:pt x="34" y="157"/>
                  <a:pt x="33" y="158"/>
                </a:cubicBezTo>
                <a:cubicBezTo>
                  <a:pt x="32" y="159"/>
                  <a:pt x="31" y="159"/>
                  <a:pt x="29" y="158"/>
                </a:cubicBezTo>
                <a:close/>
                <a:moveTo>
                  <a:pt x="58" y="110"/>
                </a:moveTo>
                <a:cubicBezTo>
                  <a:pt x="59" y="110"/>
                  <a:pt x="59" y="108"/>
                  <a:pt x="61" y="109"/>
                </a:cubicBezTo>
                <a:cubicBezTo>
                  <a:pt x="62" y="110"/>
                  <a:pt x="62" y="111"/>
                  <a:pt x="62" y="112"/>
                </a:cubicBezTo>
                <a:cubicBezTo>
                  <a:pt x="61" y="114"/>
                  <a:pt x="59" y="114"/>
                  <a:pt x="58" y="113"/>
                </a:cubicBezTo>
                <a:cubicBezTo>
                  <a:pt x="57" y="112"/>
                  <a:pt x="57" y="111"/>
                  <a:pt x="58" y="110"/>
                </a:cubicBezTo>
                <a:close/>
                <a:moveTo>
                  <a:pt x="284" y="1"/>
                </a:moveTo>
                <a:cubicBezTo>
                  <a:pt x="285" y="1"/>
                  <a:pt x="286" y="1"/>
                  <a:pt x="287" y="0"/>
                </a:cubicBezTo>
                <a:cubicBezTo>
                  <a:pt x="287" y="0"/>
                  <a:pt x="287" y="0"/>
                  <a:pt x="288" y="1"/>
                </a:cubicBezTo>
                <a:cubicBezTo>
                  <a:pt x="288" y="2"/>
                  <a:pt x="288" y="3"/>
                  <a:pt x="288" y="4"/>
                </a:cubicBezTo>
                <a:cubicBezTo>
                  <a:pt x="287" y="5"/>
                  <a:pt x="286" y="5"/>
                  <a:pt x="285" y="4"/>
                </a:cubicBezTo>
                <a:cubicBezTo>
                  <a:pt x="284" y="4"/>
                  <a:pt x="283" y="2"/>
                  <a:pt x="284" y="1"/>
                </a:cubicBezTo>
                <a:close/>
                <a:moveTo>
                  <a:pt x="562" y="367"/>
                </a:moveTo>
                <a:cubicBezTo>
                  <a:pt x="561" y="368"/>
                  <a:pt x="560" y="369"/>
                  <a:pt x="559" y="368"/>
                </a:cubicBezTo>
                <a:cubicBezTo>
                  <a:pt x="558" y="367"/>
                  <a:pt x="558" y="366"/>
                  <a:pt x="557" y="365"/>
                </a:cubicBezTo>
                <a:cubicBezTo>
                  <a:pt x="558" y="365"/>
                  <a:pt x="558" y="364"/>
                  <a:pt x="558" y="364"/>
                </a:cubicBezTo>
                <a:cubicBezTo>
                  <a:pt x="559" y="364"/>
                  <a:pt x="560" y="364"/>
                  <a:pt x="561" y="364"/>
                </a:cubicBezTo>
                <a:cubicBezTo>
                  <a:pt x="562" y="364"/>
                  <a:pt x="563" y="366"/>
                  <a:pt x="562" y="367"/>
                </a:cubicBezTo>
                <a:close/>
                <a:moveTo>
                  <a:pt x="344" y="11"/>
                </a:moveTo>
                <a:cubicBezTo>
                  <a:pt x="343" y="10"/>
                  <a:pt x="343" y="9"/>
                  <a:pt x="342" y="8"/>
                </a:cubicBezTo>
                <a:cubicBezTo>
                  <a:pt x="343" y="8"/>
                  <a:pt x="343" y="7"/>
                  <a:pt x="343" y="7"/>
                </a:cubicBezTo>
                <a:cubicBezTo>
                  <a:pt x="344" y="7"/>
                  <a:pt x="345" y="7"/>
                  <a:pt x="346" y="7"/>
                </a:cubicBezTo>
                <a:cubicBezTo>
                  <a:pt x="347" y="8"/>
                  <a:pt x="348" y="9"/>
                  <a:pt x="347" y="10"/>
                </a:cubicBezTo>
                <a:cubicBezTo>
                  <a:pt x="346" y="11"/>
                  <a:pt x="345" y="12"/>
                  <a:pt x="344" y="11"/>
                </a:cubicBezTo>
                <a:close/>
                <a:moveTo>
                  <a:pt x="161" y="553"/>
                </a:moveTo>
                <a:cubicBezTo>
                  <a:pt x="159" y="552"/>
                  <a:pt x="157" y="552"/>
                  <a:pt x="155" y="551"/>
                </a:cubicBezTo>
                <a:cubicBezTo>
                  <a:pt x="156" y="550"/>
                  <a:pt x="157" y="549"/>
                  <a:pt x="158" y="549"/>
                </a:cubicBezTo>
                <a:cubicBezTo>
                  <a:pt x="160" y="550"/>
                  <a:pt x="161" y="551"/>
                  <a:pt x="161" y="553"/>
                </a:cubicBezTo>
                <a:close/>
                <a:moveTo>
                  <a:pt x="563" y="212"/>
                </a:moveTo>
                <a:cubicBezTo>
                  <a:pt x="562" y="212"/>
                  <a:pt x="562" y="210"/>
                  <a:pt x="562" y="210"/>
                </a:cubicBezTo>
                <a:cubicBezTo>
                  <a:pt x="562" y="209"/>
                  <a:pt x="564" y="209"/>
                  <a:pt x="565" y="208"/>
                </a:cubicBezTo>
                <a:cubicBezTo>
                  <a:pt x="565" y="208"/>
                  <a:pt x="565" y="209"/>
                  <a:pt x="565" y="209"/>
                </a:cubicBezTo>
                <a:cubicBezTo>
                  <a:pt x="565" y="210"/>
                  <a:pt x="566" y="211"/>
                  <a:pt x="565" y="212"/>
                </a:cubicBezTo>
                <a:cubicBezTo>
                  <a:pt x="565" y="212"/>
                  <a:pt x="563" y="213"/>
                  <a:pt x="563" y="212"/>
                </a:cubicBezTo>
                <a:close/>
                <a:moveTo>
                  <a:pt x="70" y="493"/>
                </a:moveTo>
                <a:cubicBezTo>
                  <a:pt x="70" y="494"/>
                  <a:pt x="70" y="496"/>
                  <a:pt x="70" y="496"/>
                </a:cubicBezTo>
                <a:cubicBezTo>
                  <a:pt x="69" y="497"/>
                  <a:pt x="68" y="497"/>
                  <a:pt x="67" y="497"/>
                </a:cubicBezTo>
                <a:cubicBezTo>
                  <a:pt x="66" y="496"/>
                  <a:pt x="66" y="495"/>
                  <a:pt x="66" y="494"/>
                </a:cubicBezTo>
                <a:cubicBezTo>
                  <a:pt x="67" y="494"/>
                  <a:pt x="68" y="493"/>
                  <a:pt x="69" y="493"/>
                </a:cubicBezTo>
                <a:cubicBezTo>
                  <a:pt x="69" y="493"/>
                  <a:pt x="69" y="493"/>
                  <a:pt x="70" y="493"/>
                </a:cubicBezTo>
                <a:close/>
                <a:moveTo>
                  <a:pt x="573" y="249"/>
                </a:moveTo>
                <a:cubicBezTo>
                  <a:pt x="573" y="249"/>
                  <a:pt x="572" y="249"/>
                  <a:pt x="571" y="249"/>
                </a:cubicBezTo>
                <a:cubicBezTo>
                  <a:pt x="571" y="249"/>
                  <a:pt x="570" y="248"/>
                  <a:pt x="570" y="246"/>
                </a:cubicBezTo>
                <a:cubicBezTo>
                  <a:pt x="571" y="246"/>
                  <a:pt x="572" y="246"/>
                  <a:pt x="573" y="246"/>
                </a:cubicBezTo>
                <a:cubicBezTo>
                  <a:pt x="573" y="247"/>
                  <a:pt x="574" y="248"/>
                  <a:pt x="573" y="249"/>
                </a:cubicBezTo>
                <a:close/>
                <a:moveTo>
                  <a:pt x="524" y="124"/>
                </a:moveTo>
                <a:cubicBezTo>
                  <a:pt x="523" y="124"/>
                  <a:pt x="523" y="123"/>
                  <a:pt x="523" y="122"/>
                </a:cubicBezTo>
                <a:cubicBezTo>
                  <a:pt x="524" y="121"/>
                  <a:pt x="525" y="121"/>
                  <a:pt x="526" y="121"/>
                </a:cubicBezTo>
                <a:cubicBezTo>
                  <a:pt x="526" y="122"/>
                  <a:pt x="527" y="123"/>
                  <a:pt x="526" y="124"/>
                </a:cubicBezTo>
                <a:cubicBezTo>
                  <a:pt x="526" y="124"/>
                  <a:pt x="524" y="125"/>
                  <a:pt x="524" y="124"/>
                </a:cubicBezTo>
                <a:close/>
                <a:moveTo>
                  <a:pt x="555" y="175"/>
                </a:moveTo>
                <a:cubicBezTo>
                  <a:pt x="554" y="175"/>
                  <a:pt x="554" y="174"/>
                  <a:pt x="554" y="172"/>
                </a:cubicBezTo>
                <a:cubicBezTo>
                  <a:pt x="555" y="172"/>
                  <a:pt x="556" y="172"/>
                  <a:pt x="556" y="172"/>
                </a:cubicBezTo>
                <a:cubicBezTo>
                  <a:pt x="557" y="173"/>
                  <a:pt x="557" y="174"/>
                  <a:pt x="557" y="175"/>
                </a:cubicBezTo>
                <a:cubicBezTo>
                  <a:pt x="556" y="175"/>
                  <a:pt x="555" y="175"/>
                  <a:pt x="555" y="175"/>
                </a:cubicBezTo>
                <a:close/>
                <a:moveTo>
                  <a:pt x="575" y="342"/>
                </a:moveTo>
                <a:cubicBezTo>
                  <a:pt x="575" y="343"/>
                  <a:pt x="576" y="344"/>
                  <a:pt x="575" y="344"/>
                </a:cubicBezTo>
                <a:cubicBezTo>
                  <a:pt x="575" y="345"/>
                  <a:pt x="574" y="345"/>
                  <a:pt x="573" y="345"/>
                </a:cubicBezTo>
                <a:cubicBezTo>
                  <a:pt x="573" y="344"/>
                  <a:pt x="573" y="343"/>
                  <a:pt x="573" y="343"/>
                </a:cubicBezTo>
                <a:cubicBezTo>
                  <a:pt x="573" y="342"/>
                  <a:pt x="574" y="342"/>
                  <a:pt x="575" y="342"/>
                </a:cubicBezTo>
                <a:close/>
                <a:moveTo>
                  <a:pt x="581" y="285"/>
                </a:moveTo>
                <a:cubicBezTo>
                  <a:pt x="581" y="285"/>
                  <a:pt x="580" y="285"/>
                  <a:pt x="580" y="285"/>
                </a:cubicBezTo>
                <a:cubicBezTo>
                  <a:pt x="579" y="285"/>
                  <a:pt x="579" y="284"/>
                  <a:pt x="579" y="283"/>
                </a:cubicBezTo>
                <a:cubicBezTo>
                  <a:pt x="580" y="283"/>
                  <a:pt x="581" y="283"/>
                  <a:pt x="581" y="283"/>
                </a:cubicBezTo>
                <a:cubicBezTo>
                  <a:pt x="581" y="283"/>
                  <a:pt x="581" y="284"/>
                  <a:pt x="581" y="285"/>
                </a:cubicBezTo>
                <a:close/>
              </a:path>
            </a:pathLst>
          </a:custGeom>
          <a:solidFill>
            <a:srgbClr val="99E1E5">
              <a:alpha val="31000"/>
            </a:srgb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49" name="Group 348"/>
          <p:cNvGrpSpPr/>
          <p:nvPr/>
        </p:nvGrpSpPr>
        <p:grpSpPr>
          <a:xfrm rot="10800000">
            <a:off x="9816498" y="5020184"/>
            <a:ext cx="2389150" cy="1851464"/>
            <a:chOff x="3176" y="24616"/>
            <a:chExt cx="2600544" cy="2015283"/>
          </a:xfrm>
          <a:solidFill>
            <a:srgbClr val="99E1E5">
              <a:alpha val="60000"/>
            </a:srgbClr>
          </a:solidFill>
        </p:grpSpPr>
        <p:sp>
          <p:nvSpPr>
            <p:cNvPr id="350"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7" name="Rectangle 336"/>
          <p:cNvSpPr/>
          <p:nvPr/>
        </p:nvSpPr>
        <p:spPr>
          <a:xfrm>
            <a:off x="812794" y="1565774"/>
            <a:ext cx="4399819" cy="705258"/>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Infine è stato utilizzato </a:t>
            </a:r>
            <a:r>
              <a:rPr lang="it-IT" sz="1400" b="1" dirty="0">
                <a:solidFill>
                  <a:schemeClr val="tx2">
                    <a:lumMod val="75000"/>
                    <a:lumOff val="25000"/>
                  </a:schemeClr>
                </a:solidFill>
                <a:latin typeface="Montserrat Light" panose="00000400000000000000" pitchFamily="50" charset="0"/>
              </a:rPr>
              <a:t>DBSCAN</a:t>
            </a:r>
            <a:r>
              <a:rPr lang="it-IT" sz="1400" dirty="0">
                <a:solidFill>
                  <a:schemeClr val="tx2">
                    <a:lumMod val="75000"/>
                    <a:lumOff val="25000"/>
                  </a:schemeClr>
                </a:solidFill>
                <a:latin typeface="Montserrat Light" panose="00000400000000000000" pitchFamily="50" charset="0"/>
              </a:rPr>
              <a:t> come algoritmo di clustering basato su densità.</a:t>
            </a:r>
            <a:endParaRPr lang="en-US" sz="1400" dirty="0">
              <a:solidFill>
                <a:schemeClr val="tx2">
                  <a:lumMod val="75000"/>
                  <a:lumOff val="25000"/>
                </a:schemeClr>
              </a:solidFill>
              <a:latin typeface="Montserrat Light" panose="00000400000000000000" pitchFamily="50" charset="0"/>
            </a:endParaRPr>
          </a:p>
        </p:txBody>
      </p:sp>
      <p:grpSp>
        <p:nvGrpSpPr>
          <p:cNvPr id="353" name="Group 352"/>
          <p:cNvGrpSpPr/>
          <p:nvPr/>
        </p:nvGrpSpPr>
        <p:grpSpPr>
          <a:xfrm rot="10800000" flipH="1" flipV="1">
            <a:off x="0" y="5822073"/>
            <a:ext cx="2105300" cy="1035927"/>
            <a:chOff x="3176" y="6001384"/>
            <a:chExt cx="1740889" cy="856616"/>
          </a:xfrm>
          <a:solidFill>
            <a:srgbClr val="99E1E5">
              <a:alpha val="60000"/>
            </a:srgbClr>
          </a:solidFill>
        </p:grpSpPr>
        <p:sp>
          <p:nvSpPr>
            <p:cNvPr id="354"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Rectangle 336">
            <a:extLst>
              <a:ext uri="{FF2B5EF4-FFF2-40B4-BE49-F238E27FC236}">
                <a16:creationId xmlns:a16="http://schemas.microsoft.com/office/drawing/2014/main" id="{81091787-80A8-47E1-8FA7-B7FBC766C89C}"/>
              </a:ext>
            </a:extLst>
          </p:cNvPr>
          <p:cNvSpPr/>
          <p:nvPr/>
        </p:nvSpPr>
        <p:spPr>
          <a:xfrm>
            <a:off x="825372" y="2381657"/>
            <a:ext cx="4399819"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Per ogni cluster trovato è stato effettuato un lavoro di </a:t>
            </a:r>
            <a:r>
              <a:rPr lang="it-IT" sz="1400" b="1" dirty="0">
                <a:solidFill>
                  <a:schemeClr val="tx2">
                    <a:lumMod val="75000"/>
                    <a:lumOff val="25000"/>
                  </a:schemeClr>
                </a:solidFill>
                <a:latin typeface="Montserrat Light" panose="00000400000000000000" pitchFamily="50" charset="0"/>
              </a:rPr>
              <a:t>estrazione delle keywords</a:t>
            </a:r>
            <a:r>
              <a:rPr lang="it-IT" sz="1400" dirty="0">
                <a:solidFill>
                  <a:schemeClr val="tx2">
                    <a:lumMod val="75000"/>
                    <a:lumOff val="25000"/>
                  </a:schemeClr>
                </a:solidFill>
                <a:latin typeface="Montserrat Light" panose="00000400000000000000" pitchFamily="50" charset="0"/>
              </a:rPr>
              <a:t>, eliminando le parole più frequenti come </a:t>
            </a:r>
            <a:r>
              <a:rPr lang="it-IT" sz="1400" i="1" dirty="0">
                <a:solidFill>
                  <a:schemeClr val="tx2">
                    <a:lumMod val="75000"/>
                    <a:lumOff val="25000"/>
                  </a:schemeClr>
                </a:solidFill>
                <a:latin typeface="Montserrat Light" panose="00000400000000000000" pitchFamily="50" charset="0"/>
              </a:rPr>
              <a:t>covid, coronavirus, </a:t>
            </a:r>
            <a:r>
              <a:rPr lang="it-IT" sz="1400" dirty="0" err="1">
                <a:solidFill>
                  <a:schemeClr val="tx2">
                    <a:lumMod val="75000"/>
                    <a:lumOff val="25000"/>
                  </a:schemeClr>
                </a:solidFill>
                <a:latin typeface="Montserrat Light" panose="00000400000000000000" pitchFamily="50" charset="0"/>
              </a:rPr>
              <a:t>ecc</a:t>
            </a:r>
            <a:r>
              <a:rPr lang="it-IT" sz="1400" dirty="0">
                <a:solidFill>
                  <a:schemeClr val="tx2">
                    <a:lumMod val="75000"/>
                    <a:lumOff val="25000"/>
                  </a:schemeClr>
                </a:solidFill>
                <a:latin typeface="Montserrat Light" panose="00000400000000000000" pitchFamily="50" charset="0"/>
              </a:rPr>
              <a:t>…</a:t>
            </a:r>
            <a:endParaRPr lang="en-US" sz="1400" dirty="0">
              <a:solidFill>
                <a:schemeClr val="tx2">
                  <a:lumMod val="75000"/>
                  <a:lumOff val="25000"/>
                </a:schemeClr>
              </a:solidFill>
              <a:latin typeface="Montserrat Light" panose="00000400000000000000" pitchFamily="50" charset="0"/>
            </a:endParaRPr>
          </a:p>
        </p:txBody>
      </p:sp>
      <p:sp>
        <p:nvSpPr>
          <p:cNvPr id="21" name="Oval 7">
            <a:extLst>
              <a:ext uri="{FF2B5EF4-FFF2-40B4-BE49-F238E27FC236}">
                <a16:creationId xmlns:a16="http://schemas.microsoft.com/office/drawing/2014/main" id="{29D1EDAC-9457-4F0C-BB72-6776E379F560}"/>
              </a:ext>
            </a:extLst>
          </p:cNvPr>
          <p:cNvSpPr/>
          <p:nvPr/>
        </p:nvSpPr>
        <p:spPr>
          <a:xfrm>
            <a:off x="6827924" y="3613150"/>
            <a:ext cx="1511068" cy="1511068"/>
          </a:xfrm>
          <a:prstGeom prst="ellipse">
            <a:avLst/>
          </a:prstGeom>
          <a:solidFill>
            <a:schemeClr val="bg1"/>
          </a:solidFill>
          <a:ln w="7620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Oval 8">
            <a:extLst>
              <a:ext uri="{FF2B5EF4-FFF2-40B4-BE49-F238E27FC236}">
                <a16:creationId xmlns:a16="http://schemas.microsoft.com/office/drawing/2014/main" id="{81EE3574-7D2F-403A-AD77-4553CE939120}"/>
              </a:ext>
            </a:extLst>
          </p:cNvPr>
          <p:cNvSpPr/>
          <p:nvPr/>
        </p:nvSpPr>
        <p:spPr>
          <a:xfrm>
            <a:off x="8864628" y="1774624"/>
            <a:ext cx="1511068" cy="1511068"/>
          </a:xfrm>
          <a:prstGeom prst="ellipse">
            <a:avLst/>
          </a:prstGeom>
          <a:solidFill>
            <a:schemeClr val="bg1"/>
          </a:solidFill>
          <a:ln w="7620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31" name="Curved Connector 26">
            <a:extLst>
              <a:ext uri="{FF2B5EF4-FFF2-40B4-BE49-F238E27FC236}">
                <a16:creationId xmlns:a16="http://schemas.microsoft.com/office/drawing/2014/main" id="{33589F17-1569-4F41-8E5F-B4EF6175C2B3}"/>
              </a:ext>
            </a:extLst>
          </p:cNvPr>
          <p:cNvCxnSpPr>
            <a:cxnSpLocks/>
          </p:cNvCxnSpPr>
          <p:nvPr/>
        </p:nvCxnSpPr>
        <p:spPr>
          <a:xfrm flipH="1">
            <a:off x="8133308" y="2807567"/>
            <a:ext cx="505573" cy="666862"/>
          </a:xfrm>
          <a:prstGeom prst="curvedConnector2">
            <a:avLst/>
          </a:prstGeom>
          <a:ln w="19050">
            <a:solidFill>
              <a:srgbClr val="A9A9A9"/>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ectangle 336">
            <a:extLst>
              <a:ext uri="{FF2B5EF4-FFF2-40B4-BE49-F238E27FC236}">
                <a16:creationId xmlns:a16="http://schemas.microsoft.com/office/drawing/2014/main" id="{78F2A0E4-2FF2-4A66-BE49-6D5515C0411E}"/>
              </a:ext>
            </a:extLst>
          </p:cNvPr>
          <p:cNvSpPr/>
          <p:nvPr/>
        </p:nvSpPr>
        <p:spPr>
          <a:xfrm>
            <a:off x="812793" y="3838676"/>
            <a:ext cx="4399819" cy="1023229"/>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In questo modo sono stati </a:t>
            </a:r>
            <a:r>
              <a:rPr lang="it-IT" sz="1400" b="1" dirty="0">
                <a:solidFill>
                  <a:schemeClr val="tx2">
                    <a:lumMod val="75000"/>
                    <a:lumOff val="25000"/>
                  </a:schemeClr>
                </a:solidFill>
                <a:latin typeface="Montserrat Light" panose="00000400000000000000" pitchFamily="50" charset="0"/>
              </a:rPr>
              <a:t>assegnati manualmente dei nomi ai cluster </a:t>
            </a:r>
            <a:r>
              <a:rPr lang="it-IT" sz="1400" dirty="0">
                <a:solidFill>
                  <a:schemeClr val="tx2">
                    <a:lumMod val="75000"/>
                    <a:lumOff val="25000"/>
                  </a:schemeClr>
                </a:solidFill>
                <a:latin typeface="Montserrat Light" panose="00000400000000000000" pitchFamily="50" charset="0"/>
              </a:rPr>
              <a:t>in base ai temi trattati</a:t>
            </a:r>
            <a:endParaRPr lang="en-US" sz="1400" dirty="0">
              <a:solidFill>
                <a:schemeClr val="tx2">
                  <a:lumMod val="75000"/>
                  <a:lumOff val="25000"/>
                </a:schemeClr>
              </a:solidFill>
              <a:latin typeface="Montserrat Light" panose="00000400000000000000" pitchFamily="50" charset="0"/>
            </a:endParaRPr>
          </a:p>
        </p:txBody>
      </p:sp>
      <p:pic>
        <p:nvPicPr>
          <p:cNvPr id="27" name="Picture 46" descr="A close up of a logo&#10;&#10;Description automatically generated">
            <a:extLst>
              <a:ext uri="{FF2B5EF4-FFF2-40B4-BE49-F238E27FC236}">
                <a16:creationId xmlns:a16="http://schemas.microsoft.com/office/drawing/2014/main" id="{8290D4D1-D5E1-45E2-896A-B5801102E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94" y="3963120"/>
            <a:ext cx="811127" cy="811127"/>
          </a:xfrm>
          <a:prstGeom prst="rect">
            <a:avLst/>
          </a:prstGeom>
        </p:spPr>
      </p:pic>
      <p:pic>
        <p:nvPicPr>
          <p:cNvPr id="28" name="Picture 46" descr="A close up of a logo&#10;&#10;Description automatically generated">
            <a:extLst>
              <a:ext uri="{FF2B5EF4-FFF2-40B4-BE49-F238E27FC236}">
                <a16:creationId xmlns:a16="http://schemas.microsoft.com/office/drawing/2014/main" id="{B3E82959-246A-4F61-AC37-109BFAAFD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598" y="2124594"/>
            <a:ext cx="811127" cy="811127"/>
          </a:xfrm>
          <a:prstGeom prst="rect">
            <a:avLst/>
          </a:prstGeom>
        </p:spPr>
      </p:pic>
      <p:cxnSp>
        <p:nvCxnSpPr>
          <p:cNvPr id="3" name="Connettore diritto 2">
            <a:extLst>
              <a:ext uri="{FF2B5EF4-FFF2-40B4-BE49-F238E27FC236}">
                <a16:creationId xmlns:a16="http://schemas.microsoft.com/office/drawing/2014/main" id="{C67E04FB-8F8F-4312-A28E-C1A0D007160F}"/>
              </a:ext>
            </a:extLst>
          </p:cNvPr>
          <p:cNvCxnSpPr/>
          <p:nvPr/>
        </p:nvCxnSpPr>
        <p:spPr>
          <a:xfrm>
            <a:off x="9802850" y="2697956"/>
            <a:ext cx="17621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CD0F1A10-D7C2-4D6A-8CAA-CCDE10310EE7}"/>
              </a:ext>
            </a:extLst>
          </p:cNvPr>
          <p:cNvCxnSpPr>
            <a:cxnSpLocks/>
          </p:cNvCxnSpPr>
          <p:nvPr/>
        </p:nvCxnSpPr>
        <p:spPr>
          <a:xfrm>
            <a:off x="9802850" y="2726530"/>
            <a:ext cx="12458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50E1E664-62C8-4854-AFDB-9CBB3CAB036E}"/>
              </a:ext>
            </a:extLst>
          </p:cNvPr>
          <p:cNvCxnSpPr/>
          <p:nvPr/>
        </p:nvCxnSpPr>
        <p:spPr>
          <a:xfrm>
            <a:off x="9443949" y="2539682"/>
            <a:ext cx="17621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E9EF0158-4EB9-41B5-BBCC-5ED4E3DCB2E1}"/>
              </a:ext>
            </a:extLst>
          </p:cNvPr>
          <p:cNvCxnSpPr>
            <a:cxnSpLocks/>
          </p:cNvCxnSpPr>
          <p:nvPr/>
        </p:nvCxnSpPr>
        <p:spPr>
          <a:xfrm>
            <a:off x="9443949" y="2572166"/>
            <a:ext cx="12458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1A6B43E2-D8B0-4DFE-ACAA-CAE357E5FA1A}"/>
              </a:ext>
            </a:extLst>
          </p:cNvPr>
          <p:cNvCxnSpPr>
            <a:cxnSpLocks/>
          </p:cNvCxnSpPr>
          <p:nvPr/>
        </p:nvCxnSpPr>
        <p:spPr>
          <a:xfrm>
            <a:off x="9443949" y="2602705"/>
            <a:ext cx="15487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7C7F4029-B580-4431-A848-9B57B2F19375}"/>
              </a:ext>
            </a:extLst>
          </p:cNvPr>
          <p:cNvCxnSpPr>
            <a:cxnSpLocks/>
          </p:cNvCxnSpPr>
          <p:nvPr/>
        </p:nvCxnSpPr>
        <p:spPr>
          <a:xfrm>
            <a:off x="9979062" y="2347911"/>
            <a:ext cx="14363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33E2ABB2-49A3-42CB-8B6F-2338EE78FABF}"/>
              </a:ext>
            </a:extLst>
          </p:cNvPr>
          <p:cNvCxnSpPr>
            <a:cxnSpLocks/>
          </p:cNvCxnSpPr>
          <p:nvPr/>
        </p:nvCxnSpPr>
        <p:spPr>
          <a:xfrm>
            <a:off x="9979062" y="2374105"/>
            <a:ext cx="14363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742283C8-2852-41C7-BA52-D1C44CECC62C}"/>
              </a:ext>
            </a:extLst>
          </p:cNvPr>
          <p:cNvCxnSpPr>
            <a:cxnSpLocks/>
          </p:cNvCxnSpPr>
          <p:nvPr/>
        </p:nvCxnSpPr>
        <p:spPr>
          <a:xfrm>
            <a:off x="9979062" y="2400299"/>
            <a:ext cx="7181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TextBox 20">
            <a:extLst>
              <a:ext uri="{FF2B5EF4-FFF2-40B4-BE49-F238E27FC236}">
                <a16:creationId xmlns:a16="http://schemas.microsoft.com/office/drawing/2014/main" id="{F639B3B2-68E3-41F2-9566-5CB2C89D80F3}"/>
              </a:ext>
            </a:extLst>
          </p:cNvPr>
          <p:cNvSpPr txBox="1"/>
          <p:nvPr/>
        </p:nvSpPr>
        <p:spPr>
          <a:xfrm>
            <a:off x="510853" y="435183"/>
            <a:ext cx="11891736" cy="535531"/>
          </a:xfrm>
          <a:prstGeom prst="rect">
            <a:avLst/>
          </a:prstGeom>
          <a:noFill/>
        </p:spPr>
        <p:txBody>
          <a:bodyPr wrap="square" lIns="91440" tIns="45720" rIns="91440" bIns="45720" rtlCol="0">
            <a:spAutoFit/>
          </a:bodyPr>
          <a:lstStyle/>
          <a:p>
            <a:pPr>
              <a:lnSpc>
                <a:spcPct val="90000"/>
              </a:lnSpc>
            </a:pPr>
            <a:r>
              <a:rPr lang="en-US" sz="3200" b="1" dirty="0" err="1">
                <a:solidFill>
                  <a:schemeClr val="tx2"/>
                </a:solidFill>
                <a:latin typeface="Montserrat" panose="00000500000000000000" pitchFamily="50" charset="0"/>
                <a:cs typeface="Amatic SC" panose="00000500000000000000" pitchFamily="2" charset="-79"/>
              </a:rPr>
              <a:t>Su</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quali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argomenti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si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concentrano</a:t>
            </a:r>
            <a:r>
              <a:rPr lang="en-US" sz="3200" b="1" dirty="0">
                <a:solidFill>
                  <a:schemeClr val="tx2"/>
                </a:solidFill>
                <a:latin typeface="Montserrat" panose="00000500000000000000" pitchFamily="50" charset="0"/>
                <a:cs typeface="Amatic SC" panose="00000500000000000000" pitchFamily="2" charset="-79"/>
              </a:rPr>
              <a:t> le </a:t>
            </a:r>
            <a:r>
              <a:rPr lang="en-US" sz="3200" b="1" dirty="0" err="1">
                <a:solidFill>
                  <a:schemeClr val="tx2"/>
                </a:solidFill>
                <a:latin typeface="Montserrat" panose="00000500000000000000" pitchFamily="50" charset="0"/>
                <a:cs typeface="Amatic SC" panose="00000500000000000000" pitchFamily="2" charset="-79"/>
              </a:rPr>
              <a:t>pubblicazioni</a:t>
            </a:r>
            <a:r>
              <a:rPr lang="en-US" sz="3200" b="1" dirty="0">
                <a:solidFill>
                  <a:schemeClr val="tx2"/>
                </a:solidFill>
                <a:latin typeface="Montserrat" panose="00000500000000000000" pitchFamily="50" charset="0"/>
                <a:cs typeface="Amatic SC" panose="00000500000000000000" pitchFamily="2" charset="-79"/>
              </a:rPr>
              <a:t>?</a:t>
            </a:r>
            <a:endParaRPr lang="en-US" sz="3200" b="1" dirty="0">
              <a:solidFill>
                <a:schemeClr val="accent4"/>
              </a:solidFill>
              <a:latin typeface="Montserrat" panose="00000500000000000000" pitchFamily="50" charset="0"/>
              <a:cs typeface="Amatic SC" panose="00000500000000000000" pitchFamily="2" charset="-79"/>
            </a:endParaRPr>
          </a:p>
        </p:txBody>
      </p:sp>
    </p:spTree>
    <p:extLst>
      <p:ext uri="{BB962C8B-B14F-4D97-AF65-F5344CB8AC3E}">
        <p14:creationId xmlns:p14="http://schemas.microsoft.com/office/powerpoint/2010/main" val="26982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404D96D4-4DC1-4A96-A02F-C88C8DD83773}"/>
              </a:ext>
            </a:extLst>
          </p:cNvPr>
          <p:cNvPicPr>
            <a:picLocks noChangeAspect="1"/>
          </p:cNvPicPr>
          <p:nvPr/>
        </p:nvPicPr>
        <p:blipFill>
          <a:blip r:embed="rId2"/>
          <a:stretch>
            <a:fillRect/>
          </a:stretch>
        </p:blipFill>
        <p:spPr>
          <a:xfrm>
            <a:off x="2021119" y="748232"/>
            <a:ext cx="7804525" cy="5581370"/>
          </a:xfrm>
          <a:prstGeom prst="rect">
            <a:avLst/>
          </a:prstGeom>
        </p:spPr>
      </p:pic>
    </p:spTree>
    <p:extLst>
      <p:ext uri="{BB962C8B-B14F-4D97-AF65-F5344CB8AC3E}">
        <p14:creationId xmlns:p14="http://schemas.microsoft.com/office/powerpoint/2010/main" val="69460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noEditPoints="1"/>
          </p:cNvSpPr>
          <p:nvPr/>
        </p:nvSpPr>
        <p:spPr bwMode="auto">
          <a:xfrm>
            <a:off x="6233655" y="1397016"/>
            <a:ext cx="5372223" cy="5111298"/>
          </a:xfrm>
          <a:custGeom>
            <a:avLst/>
            <a:gdLst>
              <a:gd name="T0" fmla="*/ 287 w 581"/>
              <a:gd name="T1" fmla="*/ 223 h 553"/>
              <a:gd name="T2" fmla="*/ 219 w 581"/>
              <a:gd name="T3" fmla="*/ 320 h 553"/>
              <a:gd name="T4" fmla="*/ 318 w 581"/>
              <a:gd name="T5" fmla="*/ 259 h 553"/>
              <a:gd name="T6" fmla="*/ 272 w 581"/>
              <a:gd name="T7" fmla="*/ 299 h 553"/>
              <a:gd name="T8" fmla="*/ 329 w 581"/>
              <a:gd name="T9" fmla="*/ 330 h 553"/>
              <a:gd name="T10" fmla="*/ 319 w 581"/>
              <a:gd name="T11" fmla="*/ 198 h 553"/>
              <a:gd name="T12" fmla="*/ 367 w 581"/>
              <a:gd name="T13" fmla="*/ 321 h 553"/>
              <a:gd name="T14" fmla="*/ 209 w 581"/>
              <a:gd name="T15" fmla="*/ 223 h 553"/>
              <a:gd name="T16" fmla="*/ 382 w 581"/>
              <a:gd name="T17" fmla="*/ 299 h 553"/>
              <a:gd name="T18" fmla="*/ 317 w 581"/>
              <a:gd name="T19" fmla="*/ 180 h 553"/>
              <a:gd name="T20" fmla="*/ 381 w 581"/>
              <a:gd name="T21" fmla="*/ 221 h 553"/>
              <a:gd name="T22" fmla="*/ 314 w 581"/>
              <a:gd name="T23" fmla="*/ 178 h 553"/>
              <a:gd name="T24" fmla="*/ 388 w 581"/>
              <a:gd name="T25" fmla="*/ 239 h 553"/>
              <a:gd name="T26" fmla="*/ 297 w 581"/>
              <a:gd name="T27" fmla="*/ 433 h 553"/>
              <a:gd name="T28" fmla="*/ 370 w 581"/>
              <a:gd name="T29" fmla="*/ 169 h 553"/>
              <a:gd name="T30" fmla="*/ 426 w 581"/>
              <a:gd name="T31" fmla="*/ 250 h 553"/>
              <a:gd name="T32" fmla="*/ 410 w 581"/>
              <a:gd name="T33" fmla="*/ 334 h 553"/>
              <a:gd name="T34" fmla="*/ 190 w 581"/>
              <a:gd name="T35" fmla="*/ 403 h 553"/>
              <a:gd name="T36" fmla="*/ 149 w 581"/>
              <a:gd name="T37" fmla="*/ 219 h 553"/>
              <a:gd name="T38" fmla="*/ 140 w 581"/>
              <a:gd name="T39" fmla="*/ 351 h 553"/>
              <a:gd name="T40" fmla="*/ 257 w 581"/>
              <a:gd name="T41" fmla="*/ 446 h 553"/>
              <a:gd name="T42" fmla="*/ 131 w 581"/>
              <a:gd name="T43" fmla="*/ 378 h 553"/>
              <a:gd name="T44" fmla="*/ 268 w 581"/>
              <a:gd name="T45" fmla="*/ 129 h 553"/>
              <a:gd name="T46" fmla="*/ 393 w 581"/>
              <a:gd name="T47" fmla="*/ 429 h 553"/>
              <a:gd name="T48" fmla="*/ 187 w 581"/>
              <a:gd name="T49" fmla="*/ 456 h 553"/>
              <a:gd name="T50" fmla="*/ 470 w 581"/>
              <a:gd name="T51" fmla="*/ 277 h 553"/>
              <a:gd name="T52" fmla="*/ 154 w 581"/>
              <a:gd name="T53" fmla="*/ 160 h 553"/>
              <a:gd name="T54" fmla="*/ 244 w 581"/>
              <a:gd name="T55" fmla="*/ 102 h 553"/>
              <a:gd name="T56" fmla="*/ 117 w 581"/>
              <a:gd name="T57" fmla="*/ 401 h 553"/>
              <a:gd name="T58" fmla="*/ 375 w 581"/>
              <a:gd name="T59" fmla="*/ 459 h 553"/>
              <a:gd name="T60" fmla="*/ 481 w 581"/>
              <a:gd name="T61" fmla="*/ 242 h 553"/>
              <a:gd name="T62" fmla="*/ 475 w 581"/>
              <a:gd name="T63" fmla="*/ 217 h 553"/>
              <a:gd name="T64" fmla="*/ 163 w 581"/>
              <a:gd name="T65" fmla="*/ 461 h 553"/>
              <a:gd name="T66" fmla="*/ 233 w 581"/>
              <a:gd name="T67" fmla="*/ 86 h 553"/>
              <a:gd name="T68" fmla="*/ 464 w 581"/>
              <a:gd name="T69" fmla="*/ 170 h 553"/>
              <a:gd name="T70" fmla="*/ 76 w 581"/>
              <a:gd name="T71" fmla="*/ 333 h 553"/>
              <a:gd name="T72" fmla="*/ 497 w 581"/>
              <a:gd name="T73" fmla="*/ 231 h 553"/>
              <a:gd name="T74" fmla="*/ 425 w 581"/>
              <a:gd name="T75" fmla="*/ 131 h 553"/>
              <a:gd name="T76" fmla="*/ 464 w 581"/>
              <a:gd name="T77" fmla="*/ 431 h 553"/>
              <a:gd name="T78" fmla="*/ 445 w 581"/>
              <a:gd name="T79" fmla="*/ 135 h 553"/>
              <a:gd name="T80" fmla="*/ 345 w 581"/>
              <a:gd name="T81" fmla="*/ 72 h 553"/>
              <a:gd name="T82" fmla="*/ 192 w 581"/>
              <a:gd name="T83" fmla="*/ 511 h 553"/>
              <a:gd name="T84" fmla="*/ 110 w 581"/>
              <a:gd name="T85" fmla="*/ 143 h 553"/>
              <a:gd name="T86" fmla="*/ 499 w 581"/>
              <a:gd name="T87" fmla="*/ 201 h 553"/>
              <a:gd name="T88" fmla="*/ 38 w 581"/>
              <a:gd name="T89" fmla="*/ 294 h 553"/>
              <a:gd name="T90" fmla="*/ 424 w 581"/>
              <a:gd name="T91" fmla="*/ 83 h 553"/>
              <a:gd name="T92" fmla="*/ 236 w 581"/>
              <a:gd name="T93" fmla="*/ 539 h 553"/>
              <a:gd name="T94" fmla="*/ 475 w 581"/>
              <a:gd name="T95" fmla="*/ 438 h 553"/>
              <a:gd name="T96" fmla="*/ 289 w 581"/>
              <a:gd name="T97" fmla="*/ 36 h 553"/>
              <a:gd name="T98" fmla="*/ 351 w 581"/>
              <a:gd name="T99" fmla="*/ 50 h 553"/>
              <a:gd name="T100" fmla="*/ 169 w 581"/>
              <a:gd name="T101" fmla="*/ 534 h 553"/>
              <a:gd name="T102" fmla="*/ 49 w 581"/>
              <a:gd name="T103" fmla="*/ 168 h 553"/>
              <a:gd name="T104" fmla="*/ 43 w 581"/>
              <a:gd name="T105" fmla="*/ 195 h 553"/>
              <a:gd name="T106" fmla="*/ 93 w 581"/>
              <a:gd name="T107" fmla="*/ 107 h 553"/>
              <a:gd name="T108" fmla="*/ 439 w 581"/>
              <a:gd name="T109" fmla="*/ 68 h 553"/>
              <a:gd name="T110" fmla="*/ 165 w 581"/>
              <a:gd name="T111" fmla="*/ 52 h 553"/>
              <a:gd name="T112" fmla="*/ 32 w 581"/>
              <a:gd name="T113" fmla="*/ 410 h 553"/>
              <a:gd name="T114" fmla="*/ 478 w 581"/>
              <a:gd name="T115" fmla="*/ 97 h 553"/>
              <a:gd name="T116" fmla="*/ 544 w 581"/>
              <a:gd name="T117" fmla="*/ 391 h 553"/>
              <a:gd name="T118" fmla="*/ 39 w 581"/>
              <a:gd name="T119" fmla="*/ 445 h 553"/>
              <a:gd name="T120" fmla="*/ 29 w 581"/>
              <a:gd name="T121" fmla="*/ 158 h 553"/>
              <a:gd name="T122" fmla="*/ 563 w 581"/>
              <a:gd name="T123" fmla="*/ 212 h 553"/>
              <a:gd name="T124" fmla="*/ 575 w 581"/>
              <a:gd name="T125" fmla="*/ 34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553">
                <a:moveTo>
                  <a:pt x="317" y="374"/>
                </a:moveTo>
                <a:cubicBezTo>
                  <a:pt x="320" y="372"/>
                  <a:pt x="322" y="368"/>
                  <a:pt x="322" y="364"/>
                </a:cubicBezTo>
                <a:cubicBezTo>
                  <a:pt x="322" y="360"/>
                  <a:pt x="320" y="357"/>
                  <a:pt x="317" y="354"/>
                </a:cubicBezTo>
                <a:cubicBezTo>
                  <a:pt x="324" y="356"/>
                  <a:pt x="330" y="355"/>
                  <a:pt x="334" y="349"/>
                </a:cubicBezTo>
                <a:cubicBezTo>
                  <a:pt x="336" y="347"/>
                  <a:pt x="337" y="343"/>
                  <a:pt x="336" y="340"/>
                </a:cubicBezTo>
                <a:cubicBezTo>
                  <a:pt x="336" y="337"/>
                  <a:pt x="334" y="334"/>
                  <a:pt x="331" y="331"/>
                </a:cubicBezTo>
                <a:cubicBezTo>
                  <a:pt x="340" y="333"/>
                  <a:pt x="346" y="331"/>
                  <a:pt x="349" y="326"/>
                </a:cubicBezTo>
                <a:cubicBezTo>
                  <a:pt x="352" y="320"/>
                  <a:pt x="351" y="314"/>
                  <a:pt x="346" y="309"/>
                </a:cubicBezTo>
                <a:cubicBezTo>
                  <a:pt x="342" y="305"/>
                  <a:pt x="335" y="305"/>
                  <a:pt x="329" y="309"/>
                </a:cubicBezTo>
                <a:cubicBezTo>
                  <a:pt x="330" y="304"/>
                  <a:pt x="329" y="300"/>
                  <a:pt x="326" y="296"/>
                </a:cubicBezTo>
                <a:cubicBezTo>
                  <a:pt x="331" y="297"/>
                  <a:pt x="335" y="295"/>
                  <a:pt x="339" y="292"/>
                </a:cubicBezTo>
                <a:cubicBezTo>
                  <a:pt x="338" y="300"/>
                  <a:pt x="340" y="306"/>
                  <a:pt x="346" y="309"/>
                </a:cubicBezTo>
                <a:cubicBezTo>
                  <a:pt x="352" y="311"/>
                  <a:pt x="358" y="309"/>
                  <a:pt x="362" y="305"/>
                </a:cubicBezTo>
                <a:cubicBezTo>
                  <a:pt x="366" y="300"/>
                  <a:pt x="366" y="294"/>
                  <a:pt x="362" y="289"/>
                </a:cubicBezTo>
                <a:cubicBezTo>
                  <a:pt x="360" y="286"/>
                  <a:pt x="357" y="284"/>
                  <a:pt x="353" y="283"/>
                </a:cubicBezTo>
                <a:cubicBezTo>
                  <a:pt x="349" y="283"/>
                  <a:pt x="345" y="285"/>
                  <a:pt x="342" y="288"/>
                </a:cubicBezTo>
                <a:cubicBezTo>
                  <a:pt x="344" y="281"/>
                  <a:pt x="343" y="279"/>
                  <a:pt x="339" y="273"/>
                </a:cubicBezTo>
                <a:cubicBezTo>
                  <a:pt x="347" y="274"/>
                  <a:pt x="352" y="271"/>
                  <a:pt x="355" y="265"/>
                </a:cubicBezTo>
                <a:cubicBezTo>
                  <a:pt x="357" y="260"/>
                  <a:pt x="356" y="254"/>
                  <a:pt x="352" y="250"/>
                </a:cubicBezTo>
                <a:cubicBezTo>
                  <a:pt x="347" y="246"/>
                  <a:pt x="342" y="246"/>
                  <a:pt x="333" y="251"/>
                </a:cubicBezTo>
                <a:cubicBezTo>
                  <a:pt x="335" y="245"/>
                  <a:pt x="334" y="239"/>
                  <a:pt x="329" y="235"/>
                </a:cubicBezTo>
                <a:cubicBezTo>
                  <a:pt x="323" y="231"/>
                  <a:pt x="317" y="232"/>
                  <a:pt x="311" y="237"/>
                </a:cubicBezTo>
                <a:cubicBezTo>
                  <a:pt x="313" y="230"/>
                  <a:pt x="311" y="224"/>
                  <a:pt x="306" y="220"/>
                </a:cubicBezTo>
                <a:cubicBezTo>
                  <a:pt x="301" y="217"/>
                  <a:pt x="294" y="218"/>
                  <a:pt x="290" y="221"/>
                </a:cubicBezTo>
                <a:cubicBezTo>
                  <a:pt x="285" y="226"/>
                  <a:pt x="284" y="231"/>
                  <a:pt x="288" y="240"/>
                </a:cubicBezTo>
                <a:cubicBezTo>
                  <a:pt x="283" y="239"/>
                  <a:pt x="279" y="240"/>
                  <a:pt x="275" y="243"/>
                </a:cubicBezTo>
                <a:cubicBezTo>
                  <a:pt x="276" y="237"/>
                  <a:pt x="274" y="233"/>
                  <a:pt x="271" y="229"/>
                </a:cubicBezTo>
                <a:cubicBezTo>
                  <a:pt x="279" y="231"/>
                  <a:pt x="285" y="228"/>
                  <a:pt x="287" y="223"/>
                </a:cubicBezTo>
                <a:cubicBezTo>
                  <a:pt x="290" y="217"/>
                  <a:pt x="288" y="210"/>
                  <a:pt x="283" y="207"/>
                </a:cubicBezTo>
                <a:cubicBezTo>
                  <a:pt x="278" y="203"/>
                  <a:pt x="271" y="203"/>
                  <a:pt x="267" y="208"/>
                </a:cubicBezTo>
                <a:cubicBezTo>
                  <a:pt x="264" y="210"/>
                  <a:pt x="263" y="213"/>
                  <a:pt x="263" y="217"/>
                </a:cubicBezTo>
                <a:cubicBezTo>
                  <a:pt x="263" y="221"/>
                  <a:pt x="264" y="224"/>
                  <a:pt x="267" y="227"/>
                </a:cubicBezTo>
                <a:cubicBezTo>
                  <a:pt x="261" y="225"/>
                  <a:pt x="255" y="226"/>
                  <a:pt x="251" y="231"/>
                </a:cubicBezTo>
                <a:cubicBezTo>
                  <a:pt x="253" y="224"/>
                  <a:pt x="251" y="217"/>
                  <a:pt x="245" y="214"/>
                </a:cubicBezTo>
                <a:cubicBezTo>
                  <a:pt x="239" y="211"/>
                  <a:pt x="232" y="213"/>
                  <a:pt x="229" y="218"/>
                </a:cubicBezTo>
                <a:cubicBezTo>
                  <a:pt x="225" y="224"/>
                  <a:pt x="226" y="231"/>
                  <a:pt x="231" y="235"/>
                </a:cubicBezTo>
                <a:cubicBezTo>
                  <a:pt x="237" y="240"/>
                  <a:pt x="244" y="239"/>
                  <a:pt x="249" y="233"/>
                </a:cubicBezTo>
                <a:cubicBezTo>
                  <a:pt x="247" y="239"/>
                  <a:pt x="248" y="244"/>
                  <a:pt x="252" y="249"/>
                </a:cubicBezTo>
                <a:cubicBezTo>
                  <a:pt x="246" y="247"/>
                  <a:pt x="242" y="248"/>
                  <a:pt x="238" y="252"/>
                </a:cubicBezTo>
                <a:cubicBezTo>
                  <a:pt x="239" y="244"/>
                  <a:pt x="236" y="238"/>
                  <a:pt x="230" y="236"/>
                </a:cubicBezTo>
                <a:cubicBezTo>
                  <a:pt x="224" y="234"/>
                  <a:pt x="218" y="235"/>
                  <a:pt x="214" y="240"/>
                </a:cubicBezTo>
                <a:cubicBezTo>
                  <a:pt x="211" y="245"/>
                  <a:pt x="211" y="252"/>
                  <a:pt x="215" y="256"/>
                </a:cubicBezTo>
                <a:cubicBezTo>
                  <a:pt x="217" y="259"/>
                  <a:pt x="220" y="261"/>
                  <a:pt x="224" y="261"/>
                </a:cubicBezTo>
                <a:cubicBezTo>
                  <a:pt x="228" y="261"/>
                  <a:pt x="231" y="260"/>
                  <a:pt x="234" y="257"/>
                </a:cubicBezTo>
                <a:cubicBezTo>
                  <a:pt x="233" y="263"/>
                  <a:pt x="234" y="267"/>
                  <a:pt x="237" y="271"/>
                </a:cubicBezTo>
                <a:cubicBezTo>
                  <a:pt x="231" y="270"/>
                  <a:pt x="227" y="271"/>
                  <a:pt x="223" y="275"/>
                </a:cubicBezTo>
                <a:cubicBezTo>
                  <a:pt x="224" y="267"/>
                  <a:pt x="222" y="261"/>
                  <a:pt x="216" y="259"/>
                </a:cubicBezTo>
                <a:cubicBezTo>
                  <a:pt x="210" y="256"/>
                  <a:pt x="204" y="258"/>
                  <a:pt x="200" y="263"/>
                </a:cubicBezTo>
                <a:cubicBezTo>
                  <a:pt x="197" y="268"/>
                  <a:pt x="197" y="274"/>
                  <a:pt x="201" y="279"/>
                </a:cubicBezTo>
                <a:cubicBezTo>
                  <a:pt x="203" y="282"/>
                  <a:pt x="206" y="283"/>
                  <a:pt x="210" y="283"/>
                </a:cubicBezTo>
                <a:cubicBezTo>
                  <a:pt x="214" y="284"/>
                  <a:pt x="217" y="282"/>
                  <a:pt x="219" y="280"/>
                </a:cubicBezTo>
                <a:cubicBezTo>
                  <a:pt x="219" y="283"/>
                  <a:pt x="219" y="285"/>
                  <a:pt x="219" y="287"/>
                </a:cubicBezTo>
                <a:cubicBezTo>
                  <a:pt x="220" y="290"/>
                  <a:pt x="221" y="292"/>
                  <a:pt x="222" y="294"/>
                </a:cubicBezTo>
                <a:cubicBezTo>
                  <a:pt x="215" y="293"/>
                  <a:pt x="210" y="295"/>
                  <a:pt x="207" y="300"/>
                </a:cubicBezTo>
                <a:cubicBezTo>
                  <a:pt x="204" y="306"/>
                  <a:pt x="205" y="312"/>
                  <a:pt x="209" y="316"/>
                </a:cubicBezTo>
                <a:cubicBezTo>
                  <a:pt x="212" y="319"/>
                  <a:pt x="215" y="320"/>
                  <a:pt x="219" y="320"/>
                </a:cubicBezTo>
                <a:cubicBezTo>
                  <a:pt x="222" y="320"/>
                  <a:pt x="225" y="319"/>
                  <a:pt x="228" y="316"/>
                </a:cubicBezTo>
                <a:cubicBezTo>
                  <a:pt x="227" y="322"/>
                  <a:pt x="228" y="327"/>
                  <a:pt x="232" y="332"/>
                </a:cubicBezTo>
                <a:cubicBezTo>
                  <a:pt x="224" y="330"/>
                  <a:pt x="218" y="332"/>
                  <a:pt x="215" y="338"/>
                </a:cubicBezTo>
                <a:cubicBezTo>
                  <a:pt x="213" y="344"/>
                  <a:pt x="214" y="351"/>
                  <a:pt x="219" y="354"/>
                </a:cubicBezTo>
                <a:cubicBezTo>
                  <a:pt x="224" y="358"/>
                  <a:pt x="231" y="358"/>
                  <a:pt x="236" y="353"/>
                </a:cubicBezTo>
                <a:cubicBezTo>
                  <a:pt x="238" y="351"/>
                  <a:pt x="239" y="349"/>
                  <a:pt x="240" y="346"/>
                </a:cubicBezTo>
                <a:cubicBezTo>
                  <a:pt x="240" y="341"/>
                  <a:pt x="239" y="338"/>
                  <a:pt x="236" y="334"/>
                </a:cubicBezTo>
                <a:cubicBezTo>
                  <a:pt x="241" y="336"/>
                  <a:pt x="246" y="335"/>
                  <a:pt x="250" y="332"/>
                </a:cubicBezTo>
                <a:cubicBezTo>
                  <a:pt x="249" y="337"/>
                  <a:pt x="251" y="342"/>
                  <a:pt x="254" y="346"/>
                </a:cubicBezTo>
                <a:cubicBezTo>
                  <a:pt x="246" y="344"/>
                  <a:pt x="241" y="347"/>
                  <a:pt x="238" y="353"/>
                </a:cubicBezTo>
                <a:cubicBezTo>
                  <a:pt x="235" y="358"/>
                  <a:pt x="237" y="365"/>
                  <a:pt x="241" y="368"/>
                </a:cubicBezTo>
                <a:cubicBezTo>
                  <a:pt x="246" y="372"/>
                  <a:pt x="253" y="372"/>
                  <a:pt x="258" y="369"/>
                </a:cubicBezTo>
                <a:cubicBezTo>
                  <a:pt x="261" y="366"/>
                  <a:pt x="262" y="363"/>
                  <a:pt x="263" y="359"/>
                </a:cubicBezTo>
                <a:cubicBezTo>
                  <a:pt x="263" y="355"/>
                  <a:pt x="261" y="352"/>
                  <a:pt x="259" y="349"/>
                </a:cubicBezTo>
                <a:cubicBezTo>
                  <a:pt x="262" y="349"/>
                  <a:pt x="264" y="350"/>
                  <a:pt x="266" y="349"/>
                </a:cubicBezTo>
                <a:cubicBezTo>
                  <a:pt x="269" y="349"/>
                  <a:pt x="271" y="348"/>
                  <a:pt x="273" y="347"/>
                </a:cubicBezTo>
                <a:cubicBezTo>
                  <a:pt x="272" y="354"/>
                  <a:pt x="275" y="359"/>
                  <a:pt x="280" y="362"/>
                </a:cubicBezTo>
                <a:cubicBezTo>
                  <a:pt x="285" y="364"/>
                  <a:pt x="291" y="363"/>
                  <a:pt x="295" y="360"/>
                </a:cubicBezTo>
                <a:cubicBezTo>
                  <a:pt x="301" y="354"/>
                  <a:pt x="301" y="348"/>
                  <a:pt x="297" y="341"/>
                </a:cubicBezTo>
                <a:cubicBezTo>
                  <a:pt x="302" y="342"/>
                  <a:pt x="306" y="341"/>
                  <a:pt x="310" y="338"/>
                </a:cubicBezTo>
                <a:cubicBezTo>
                  <a:pt x="309" y="344"/>
                  <a:pt x="310" y="348"/>
                  <a:pt x="315" y="352"/>
                </a:cubicBezTo>
                <a:cubicBezTo>
                  <a:pt x="306" y="350"/>
                  <a:pt x="300" y="352"/>
                  <a:pt x="297" y="358"/>
                </a:cubicBezTo>
                <a:cubicBezTo>
                  <a:pt x="295" y="364"/>
                  <a:pt x="296" y="370"/>
                  <a:pt x="301" y="374"/>
                </a:cubicBezTo>
                <a:cubicBezTo>
                  <a:pt x="305" y="378"/>
                  <a:pt x="312" y="378"/>
                  <a:pt x="317" y="374"/>
                </a:cubicBezTo>
                <a:close/>
                <a:moveTo>
                  <a:pt x="331" y="255"/>
                </a:moveTo>
                <a:cubicBezTo>
                  <a:pt x="329" y="260"/>
                  <a:pt x="330" y="265"/>
                  <a:pt x="334" y="269"/>
                </a:cubicBezTo>
                <a:cubicBezTo>
                  <a:pt x="329" y="268"/>
                  <a:pt x="325" y="268"/>
                  <a:pt x="321" y="271"/>
                </a:cubicBezTo>
                <a:cubicBezTo>
                  <a:pt x="322" y="267"/>
                  <a:pt x="321" y="263"/>
                  <a:pt x="318" y="259"/>
                </a:cubicBezTo>
                <a:cubicBezTo>
                  <a:pt x="323" y="260"/>
                  <a:pt x="327" y="258"/>
                  <a:pt x="331" y="255"/>
                </a:cubicBezTo>
                <a:close/>
                <a:moveTo>
                  <a:pt x="292" y="266"/>
                </a:moveTo>
                <a:cubicBezTo>
                  <a:pt x="292" y="269"/>
                  <a:pt x="293" y="272"/>
                  <a:pt x="293" y="275"/>
                </a:cubicBezTo>
                <a:cubicBezTo>
                  <a:pt x="291" y="275"/>
                  <a:pt x="288" y="276"/>
                  <a:pt x="285" y="276"/>
                </a:cubicBezTo>
                <a:cubicBezTo>
                  <a:pt x="285" y="274"/>
                  <a:pt x="284" y="271"/>
                  <a:pt x="283" y="268"/>
                </a:cubicBezTo>
                <a:cubicBezTo>
                  <a:pt x="286" y="268"/>
                  <a:pt x="289" y="267"/>
                  <a:pt x="292" y="266"/>
                </a:cubicBezTo>
                <a:close/>
                <a:moveTo>
                  <a:pt x="231" y="312"/>
                </a:moveTo>
                <a:cubicBezTo>
                  <a:pt x="233" y="307"/>
                  <a:pt x="232" y="302"/>
                  <a:pt x="229" y="298"/>
                </a:cubicBezTo>
                <a:cubicBezTo>
                  <a:pt x="235" y="299"/>
                  <a:pt x="236" y="298"/>
                  <a:pt x="241" y="296"/>
                </a:cubicBezTo>
                <a:cubicBezTo>
                  <a:pt x="240" y="300"/>
                  <a:pt x="241" y="304"/>
                  <a:pt x="243" y="307"/>
                </a:cubicBezTo>
                <a:cubicBezTo>
                  <a:pt x="239" y="307"/>
                  <a:pt x="235" y="308"/>
                  <a:pt x="231" y="312"/>
                </a:cubicBezTo>
                <a:close/>
                <a:moveTo>
                  <a:pt x="247" y="286"/>
                </a:moveTo>
                <a:cubicBezTo>
                  <a:pt x="247" y="283"/>
                  <a:pt x="246" y="279"/>
                  <a:pt x="243" y="275"/>
                </a:cubicBezTo>
                <a:cubicBezTo>
                  <a:pt x="247" y="276"/>
                  <a:pt x="251" y="276"/>
                  <a:pt x="254" y="274"/>
                </a:cubicBezTo>
                <a:cubicBezTo>
                  <a:pt x="255" y="277"/>
                  <a:pt x="255" y="281"/>
                  <a:pt x="256" y="284"/>
                </a:cubicBezTo>
                <a:cubicBezTo>
                  <a:pt x="253" y="284"/>
                  <a:pt x="250" y="285"/>
                  <a:pt x="247" y="286"/>
                </a:cubicBezTo>
                <a:close/>
                <a:moveTo>
                  <a:pt x="255" y="324"/>
                </a:moveTo>
                <a:cubicBezTo>
                  <a:pt x="256" y="321"/>
                  <a:pt x="255" y="317"/>
                  <a:pt x="253" y="314"/>
                </a:cubicBezTo>
                <a:cubicBezTo>
                  <a:pt x="256" y="314"/>
                  <a:pt x="260" y="313"/>
                  <a:pt x="263" y="313"/>
                </a:cubicBezTo>
                <a:cubicBezTo>
                  <a:pt x="263" y="315"/>
                  <a:pt x="264" y="318"/>
                  <a:pt x="265" y="321"/>
                </a:cubicBezTo>
                <a:cubicBezTo>
                  <a:pt x="262" y="322"/>
                  <a:pt x="258" y="323"/>
                  <a:pt x="255" y="324"/>
                </a:cubicBezTo>
                <a:close/>
                <a:moveTo>
                  <a:pt x="261" y="263"/>
                </a:moveTo>
                <a:cubicBezTo>
                  <a:pt x="261" y="259"/>
                  <a:pt x="260" y="256"/>
                  <a:pt x="257" y="252"/>
                </a:cubicBezTo>
                <a:cubicBezTo>
                  <a:pt x="262" y="253"/>
                  <a:pt x="266" y="253"/>
                  <a:pt x="270" y="250"/>
                </a:cubicBezTo>
                <a:cubicBezTo>
                  <a:pt x="270" y="254"/>
                  <a:pt x="271" y="257"/>
                  <a:pt x="271" y="261"/>
                </a:cubicBezTo>
                <a:cubicBezTo>
                  <a:pt x="270" y="261"/>
                  <a:pt x="268" y="261"/>
                  <a:pt x="266" y="262"/>
                </a:cubicBezTo>
                <a:cubicBezTo>
                  <a:pt x="265" y="262"/>
                  <a:pt x="263" y="263"/>
                  <a:pt x="261" y="263"/>
                </a:cubicBezTo>
                <a:close/>
                <a:moveTo>
                  <a:pt x="272" y="299"/>
                </a:moveTo>
                <a:cubicBezTo>
                  <a:pt x="271" y="297"/>
                  <a:pt x="270" y="294"/>
                  <a:pt x="270" y="292"/>
                </a:cubicBezTo>
                <a:cubicBezTo>
                  <a:pt x="271" y="291"/>
                  <a:pt x="274" y="291"/>
                  <a:pt x="276" y="291"/>
                </a:cubicBezTo>
                <a:cubicBezTo>
                  <a:pt x="276" y="293"/>
                  <a:pt x="277" y="296"/>
                  <a:pt x="277" y="298"/>
                </a:cubicBezTo>
                <a:cubicBezTo>
                  <a:pt x="276" y="298"/>
                  <a:pt x="273" y="299"/>
                  <a:pt x="272" y="299"/>
                </a:cubicBezTo>
                <a:close/>
                <a:moveTo>
                  <a:pt x="278" y="339"/>
                </a:moveTo>
                <a:cubicBezTo>
                  <a:pt x="278" y="336"/>
                  <a:pt x="277" y="332"/>
                  <a:pt x="277" y="329"/>
                </a:cubicBezTo>
                <a:cubicBezTo>
                  <a:pt x="279" y="328"/>
                  <a:pt x="283" y="328"/>
                  <a:pt x="286" y="327"/>
                </a:cubicBezTo>
                <a:cubicBezTo>
                  <a:pt x="287" y="330"/>
                  <a:pt x="288" y="333"/>
                  <a:pt x="289" y="336"/>
                </a:cubicBezTo>
                <a:cubicBezTo>
                  <a:pt x="285" y="336"/>
                  <a:pt x="281" y="337"/>
                  <a:pt x="278" y="339"/>
                </a:cubicBezTo>
                <a:close/>
                <a:moveTo>
                  <a:pt x="294" y="314"/>
                </a:moveTo>
                <a:cubicBezTo>
                  <a:pt x="293" y="312"/>
                  <a:pt x="293" y="309"/>
                  <a:pt x="292" y="307"/>
                </a:cubicBezTo>
                <a:cubicBezTo>
                  <a:pt x="295" y="307"/>
                  <a:pt x="298" y="306"/>
                  <a:pt x="300" y="306"/>
                </a:cubicBezTo>
                <a:cubicBezTo>
                  <a:pt x="301" y="308"/>
                  <a:pt x="302" y="311"/>
                  <a:pt x="302" y="313"/>
                </a:cubicBezTo>
                <a:cubicBezTo>
                  <a:pt x="300" y="313"/>
                  <a:pt x="296" y="314"/>
                  <a:pt x="294" y="314"/>
                </a:cubicBezTo>
                <a:close/>
                <a:moveTo>
                  <a:pt x="298" y="256"/>
                </a:moveTo>
                <a:cubicBezTo>
                  <a:pt x="299" y="252"/>
                  <a:pt x="298" y="248"/>
                  <a:pt x="295" y="245"/>
                </a:cubicBezTo>
                <a:cubicBezTo>
                  <a:pt x="300" y="245"/>
                  <a:pt x="305" y="244"/>
                  <a:pt x="308" y="240"/>
                </a:cubicBezTo>
                <a:cubicBezTo>
                  <a:pt x="307" y="245"/>
                  <a:pt x="307" y="249"/>
                  <a:pt x="310" y="254"/>
                </a:cubicBezTo>
                <a:cubicBezTo>
                  <a:pt x="306" y="253"/>
                  <a:pt x="302" y="254"/>
                  <a:pt x="298" y="256"/>
                </a:cubicBezTo>
                <a:close/>
                <a:moveTo>
                  <a:pt x="310" y="291"/>
                </a:moveTo>
                <a:cubicBezTo>
                  <a:pt x="309" y="289"/>
                  <a:pt x="308" y="286"/>
                  <a:pt x="308" y="283"/>
                </a:cubicBezTo>
                <a:cubicBezTo>
                  <a:pt x="309" y="282"/>
                  <a:pt x="312" y="281"/>
                  <a:pt x="315" y="280"/>
                </a:cubicBezTo>
                <a:cubicBezTo>
                  <a:pt x="315" y="284"/>
                  <a:pt x="316" y="287"/>
                  <a:pt x="318" y="290"/>
                </a:cubicBezTo>
                <a:cubicBezTo>
                  <a:pt x="315" y="291"/>
                  <a:pt x="311" y="291"/>
                  <a:pt x="310" y="291"/>
                </a:cubicBezTo>
                <a:close/>
                <a:moveTo>
                  <a:pt x="314" y="332"/>
                </a:moveTo>
                <a:cubicBezTo>
                  <a:pt x="315" y="327"/>
                  <a:pt x="315" y="323"/>
                  <a:pt x="312" y="319"/>
                </a:cubicBezTo>
                <a:cubicBezTo>
                  <a:pt x="317" y="320"/>
                  <a:pt x="321" y="319"/>
                  <a:pt x="324" y="316"/>
                </a:cubicBezTo>
                <a:cubicBezTo>
                  <a:pt x="323" y="321"/>
                  <a:pt x="325" y="326"/>
                  <a:pt x="329" y="330"/>
                </a:cubicBezTo>
                <a:cubicBezTo>
                  <a:pt x="323" y="328"/>
                  <a:pt x="319" y="328"/>
                  <a:pt x="314" y="332"/>
                </a:cubicBezTo>
                <a:close/>
                <a:moveTo>
                  <a:pt x="265" y="383"/>
                </a:moveTo>
                <a:cubicBezTo>
                  <a:pt x="259" y="379"/>
                  <a:pt x="257" y="371"/>
                  <a:pt x="261" y="365"/>
                </a:cubicBezTo>
                <a:cubicBezTo>
                  <a:pt x="265" y="359"/>
                  <a:pt x="273" y="358"/>
                  <a:pt x="279" y="362"/>
                </a:cubicBezTo>
                <a:cubicBezTo>
                  <a:pt x="285" y="366"/>
                  <a:pt x="286" y="374"/>
                  <a:pt x="282" y="379"/>
                </a:cubicBezTo>
                <a:cubicBezTo>
                  <a:pt x="278" y="385"/>
                  <a:pt x="270" y="387"/>
                  <a:pt x="265" y="383"/>
                </a:cubicBezTo>
                <a:close/>
                <a:moveTo>
                  <a:pt x="207" y="300"/>
                </a:moveTo>
                <a:cubicBezTo>
                  <a:pt x="203" y="306"/>
                  <a:pt x="196" y="307"/>
                  <a:pt x="190" y="303"/>
                </a:cubicBezTo>
                <a:cubicBezTo>
                  <a:pt x="184" y="300"/>
                  <a:pt x="182" y="292"/>
                  <a:pt x="186" y="286"/>
                </a:cubicBezTo>
                <a:cubicBezTo>
                  <a:pt x="190" y="280"/>
                  <a:pt x="197" y="278"/>
                  <a:pt x="203" y="282"/>
                </a:cubicBezTo>
                <a:cubicBezTo>
                  <a:pt x="209" y="286"/>
                  <a:pt x="211" y="294"/>
                  <a:pt x="207" y="300"/>
                </a:cubicBezTo>
                <a:close/>
                <a:moveTo>
                  <a:pt x="215" y="336"/>
                </a:moveTo>
                <a:cubicBezTo>
                  <a:pt x="211" y="342"/>
                  <a:pt x="203" y="344"/>
                  <a:pt x="197" y="340"/>
                </a:cubicBezTo>
                <a:cubicBezTo>
                  <a:pt x="192" y="336"/>
                  <a:pt x="190" y="328"/>
                  <a:pt x="194" y="323"/>
                </a:cubicBezTo>
                <a:cubicBezTo>
                  <a:pt x="198" y="317"/>
                  <a:pt x="205" y="315"/>
                  <a:pt x="211" y="319"/>
                </a:cubicBezTo>
                <a:cubicBezTo>
                  <a:pt x="217" y="323"/>
                  <a:pt x="219" y="330"/>
                  <a:pt x="215" y="336"/>
                </a:cubicBezTo>
                <a:close/>
                <a:moveTo>
                  <a:pt x="325" y="217"/>
                </a:moveTo>
                <a:cubicBezTo>
                  <a:pt x="328" y="211"/>
                  <a:pt x="336" y="209"/>
                  <a:pt x="342" y="213"/>
                </a:cubicBezTo>
                <a:cubicBezTo>
                  <a:pt x="348" y="216"/>
                  <a:pt x="350" y="224"/>
                  <a:pt x="346" y="230"/>
                </a:cubicBezTo>
                <a:cubicBezTo>
                  <a:pt x="342" y="236"/>
                  <a:pt x="334" y="238"/>
                  <a:pt x="329" y="234"/>
                </a:cubicBezTo>
                <a:cubicBezTo>
                  <a:pt x="323" y="230"/>
                  <a:pt x="321" y="222"/>
                  <a:pt x="325" y="217"/>
                </a:cubicBezTo>
                <a:close/>
                <a:moveTo>
                  <a:pt x="355" y="267"/>
                </a:moveTo>
                <a:cubicBezTo>
                  <a:pt x="359" y="262"/>
                  <a:pt x="367" y="260"/>
                  <a:pt x="373" y="264"/>
                </a:cubicBezTo>
                <a:cubicBezTo>
                  <a:pt x="378" y="267"/>
                  <a:pt x="380" y="275"/>
                  <a:pt x="376" y="281"/>
                </a:cubicBezTo>
                <a:cubicBezTo>
                  <a:pt x="373" y="287"/>
                  <a:pt x="365" y="289"/>
                  <a:pt x="359" y="285"/>
                </a:cubicBezTo>
                <a:cubicBezTo>
                  <a:pt x="353" y="281"/>
                  <a:pt x="351" y="273"/>
                  <a:pt x="355" y="267"/>
                </a:cubicBezTo>
                <a:close/>
                <a:moveTo>
                  <a:pt x="302" y="202"/>
                </a:moveTo>
                <a:cubicBezTo>
                  <a:pt x="306" y="196"/>
                  <a:pt x="313" y="195"/>
                  <a:pt x="319" y="198"/>
                </a:cubicBezTo>
                <a:cubicBezTo>
                  <a:pt x="325" y="202"/>
                  <a:pt x="327" y="210"/>
                  <a:pt x="323" y="216"/>
                </a:cubicBezTo>
                <a:cubicBezTo>
                  <a:pt x="320" y="221"/>
                  <a:pt x="312" y="223"/>
                  <a:pt x="306" y="219"/>
                </a:cubicBezTo>
                <a:cubicBezTo>
                  <a:pt x="300" y="216"/>
                  <a:pt x="298" y="208"/>
                  <a:pt x="302" y="202"/>
                </a:cubicBezTo>
                <a:close/>
                <a:moveTo>
                  <a:pt x="367" y="323"/>
                </a:moveTo>
                <a:cubicBezTo>
                  <a:pt x="373" y="327"/>
                  <a:pt x="374" y="335"/>
                  <a:pt x="370" y="340"/>
                </a:cubicBezTo>
                <a:cubicBezTo>
                  <a:pt x="367" y="346"/>
                  <a:pt x="359" y="348"/>
                  <a:pt x="353" y="344"/>
                </a:cubicBezTo>
                <a:cubicBezTo>
                  <a:pt x="347" y="340"/>
                  <a:pt x="346" y="333"/>
                  <a:pt x="349" y="327"/>
                </a:cubicBezTo>
                <a:cubicBezTo>
                  <a:pt x="353" y="321"/>
                  <a:pt x="361" y="319"/>
                  <a:pt x="367" y="323"/>
                </a:cubicBezTo>
                <a:close/>
                <a:moveTo>
                  <a:pt x="339" y="367"/>
                </a:moveTo>
                <a:cubicBezTo>
                  <a:pt x="333" y="363"/>
                  <a:pt x="331" y="355"/>
                  <a:pt x="335" y="349"/>
                </a:cubicBezTo>
                <a:cubicBezTo>
                  <a:pt x="339" y="344"/>
                  <a:pt x="347" y="342"/>
                  <a:pt x="352" y="346"/>
                </a:cubicBezTo>
                <a:cubicBezTo>
                  <a:pt x="358" y="349"/>
                  <a:pt x="360" y="357"/>
                  <a:pt x="356" y="363"/>
                </a:cubicBezTo>
                <a:cubicBezTo>
                  <a:pt x="352" y="369"/>
                  <a:pt x="345" y="370"/>
                  <a:pt x="339" y="367"/>
                </a:cubicBezTo>
                <a:close/>
                <a:moveTo>
                  <a:pt x="347" y="231"/>
                </a:moveTo>
                <a:cubicBezTo>
                  <a:pt x="351" y="225"/>
                  <a:pt x="358" y="223"/>
                  <a:pt x="364" y="227"/>
                </a:cubicBezTo>
                <a:cubicBezTo>
                  <a:pt x="370" y="230"/>
                  <a:pt x="372" y="238"/>
                  <a:pt x="368" y="244"/>
                </a:cubicBezTo>
                <a:cubicBezTo>
                  <a:pt x="364" y="250"/>
                  <a:pt x="357" y="251"/>
                  <a:pt x="351" y="248"/>
                </a:cubicBezTo>
                <a:cubicBezTo>
                  <a:pt x="345" y="244"/>
                  <a:pt x="343" y="236"/>
                  <a:pt x="347" y="231"/>
                </a:cubicBezTo>
                <a:close/>
                <a:moveTo>
                  <a:pt x="260" y="193"/>
                </a:moveTo>
                <a:cubicBezTo>
                  <a:pt x="266" y="197"/>
                  <a:pt x="268" y="204"/>
                  <a:pt x="264" y="210"/>
                </a:cubicBezTo>
                <a:cubicBezTo>
                  <a:pt x="260" y="216"/>
                  <a:pt x="252" y="217"/>
                  <a:pt x="247" y="213"/>
                </a:cubicBezTo>
                <a:cubicBezTo>
                  <a:pt x="241" y="209"/>
                  <a:pt x="239" y="202"/>
                  <a:pt x="243" y="196"/>
                </a:cubicBezTo>
                <a:cubicBezTo>
                  <a:pt x="247" y="190"/>
                  <a:pt x="255" y="189"/>
                  <a:pt x="260" y="193"/>
                </a:cubicBezTo>
                <a:close/>
                <a:moveTo>
                  <a:pt x="367" y="321"/>
                </a:moveTo>
                <a:cubicBezTo>
                  <a:pt x="362" y="317"/>
                  <a:pt x="360" y="310"/>
                  <a:pt x="364" y="304"/>
                </a:cubicBezTo>
                <a:cubicBezTo>
                  <a:pt x="368" y="298"/>
                  <a:pt x="375" y="297"/>
                  <a:pt x="381" y="301"/>
                </a:cubicBezTo>
                <a:cubicBezTo>
                  <a:pt x="387" y="305"/>
                  <a:pt x="388" y="312"/>
                  <a:pt x="384" y="318"/>
                </a:cubicBezTo>
                <a:cubicBezTo>
                  <a:pt x="381" y="323"/>
                  <a:pt x="373" y="325"/>
                  <a:pt x="367" y="321"/>
                </a:cubicBezTo>
                <a:close/>
                <a:moveTo>
                  <a:pt x="288" y="397"/>
                </a:moveTo>
                <a:cubicBezTo>
                  <a:pt x="282" y="393"/>
                  <a:pt x="280" y="386"/>
                  <a:pt x="284" y="380"/>
                </a:cubicBezTo>
                <a:cubicBezTo>
                  <a:pt x="288" y="374"/>
                  <a:pt x="295" y="373"/>
                  <a:pt x="301" y="376"/>
                </a:cubicBezTo>
                <a:cubicBezTo>
                  <a:pt x="307" y="380"/>
                  <a:pt x="309" y="388"/>
                  <a:pt x="305" y="393"/>
                </a:cubicBezTo>
                <a:cubicBezTo>
                  <a:pt x="301" y="399"/>
                  <a:pt x="294" y="401"/>
                  <a:pt x="288" y="397"/>
                </a:cubicBezTo>
                <a:close/>
                <a:moveTo>
                  <a:pt x="300" y="201"/>
                </a:moveTo>
                <a:cubicBezTo>
                  <a:pt x="297" y="207"/>
                  <a:pt x="289" y="208"/>
                  <a:pt x="283" y="205"/>
                </a:cubicBezTo>
                <a:cubicBezTo>
                  <a:pt x="278" y="201"/>
                  <a:pt x="276" y="194"/>
                  <a:pt x="280" y="188"/>
                </a:cubicBezTo>
                <a:cubicBezTo>
                  <a:pt x="283" y="182"/>
                  <a:pt x="291" y="181"/>
                  <a:pt x="297" y="184"/>
                </a:cubicBezTo>
                <a:cubicBezTo>
                  <a:pt x="302" y="188"/>
                  <a:pt x="304" y="195"/>
                  <a:pt x="300" y="201"/>
                </a:cubicBezTo>
                <a:close/>
                <a:moveTo>
                  <a:pt x="229" y="391"/>
                </a:moveTo>
                <a:cubicBezTo>
                  <a:pt x="223" y="387"/>
                  <a:pt x="221" y="380"/>
                  <a:pt x="225" y="374"/>
                </a:cubicBezTo>
                <a:cubicBezTo>
                  <a:pt x="229" y="369"/>
                  <a:pt x="236" y="367"/>
                  <a:pt x="242" y="371"/>
                </a:cubicBezTo>
                <a:cubicBezTo>
                  <a:pt x="248" y="374"/>
                  <a:pt x="249" y="382"/>
                  <a:pt x="246" y="387"/>
                </a:cubicBezTo>
                <a:cubicBezTo>
                  <a:pt x="242" y="393"/>
                  <a:pt x="234" y="395"/>
                  <a:pt x="229" y="391"/>
                </a:cubicBezTo>
                <a:close/>
                <a:moveTo>
                  <a:pt x="219" y="356"/>
                </a:moveTo>
                <a:cubicBezTo>
                  <a:pt x="225" y="360"/>
                  <a:pt x="227" y="367"/>
                  <a:pt x="223" y="373"/>
                </a:cubicBezTo>
                <a:cubicBezTo>
                  <a:pt x="219" y="379"/>
                  <a:pt x="212" y="380"/>
                  <a:pt x="206" y="377"/>
                </a:cubicBezTo>
                <a:cubicBezTo>
                  <a:pt x="200" y="373"/>
                  <a:pt x="199" y="366"/>
                  <a:pt x="202" y="360"/>
                </a:cubicBezTo>
                <a:cubicBezTo>
                  <a:pt x="206" y="354"/>
                  <a:pt x="213" y="353"/>
                  <a:pt x="219" y="356"/>
                </a:cubicBezTo>
                <a:close/>
                <a:moveTo>
                  <a:pt x="321" y="372"/>
                </a:moveTo>
                <a:cubicBezTo>
                  <a:pt x="325" y="366"/>
                  <a:pt x="332" y="364"/>
                  <a:pt x="338" y="368"/>
                </a:cubicBezTo>
                <a:cubicBezTo>
                  <a:pt x="344" y="372"/>
                  <a:pt x="345" y="379"/>
                  <a:pt x="342" y="385"/>
                </a:cubicBezTo>
                <a:cubicBezTo>
                  <a:pt x="338" y="391"/>
                  <a:pt x="330" y="392"/>
                  <a:pt x="325" y="389"/>
                </a:cubicBezTo>
                <a:cubicBezTo>
                  <a:pt x="319" y="385"/>
                  <a:pt x="318" y="378"/>
                  <a:pt x="321" y="372"/>
                </a:cubicBezTo>
                <a:close/>
                <a:moveTo>
                  <a:pt x="196" y="244"/>
                </a:moveTo>
                <a:cubicBezTo>
                  <a:pt x="190" y="240"/>
                  <a:pt x="188" y="233"/>
                  <a:pt x="192" y="227"/>
                </a:cubicBezTo>
                <a:cubicBezTo>
                  <a:pt x="196" y="221"/>
                  <a:pt x="203" y="220"/>
                  <a:pt x="209" y="223"/>
                </a:cubicBezTo>
                <a:cubicBezTo>
                  <a:pt x="215" y="227"/>
                  <a:pt x="216" y="234"/>
                  <a:pt x="213" y="240"/>
                </a:cubicBezTo>
                <a:cubicBezTo>
                  <a:pt x="209" y="246"/>
                  <a:pt x="201" y="247"/>
                  <a:pt x="196" y="244"/>
                </a:cubicBezTo>
                <a:close/>
                <a:moveTo>
                  <a:pt x="176" y="326"/>
                </a:moveTo>
                <a:cubicBezTo>
                  <a:pt x="170" y="322"/>
                  <a:pt x="168" y="315"/>
                  <a:pt x="172" y="309"/>
                </a:cubicBezTo>
                <a:cubicBezTo>
                  <a:pt x="175" y="303"/>
                  <a:pt x="183" y="301"/>
                  <a:pt x="189" y="305"/>
                </a:cubicBezTo>
                <a:cubicBezTo>
                  <a:pt x="194" y="309"/>
                  <a:pt x="196" y="316"/>
                  <a:pt x="192" y="322"/>
                </a:cubicBezTo>
                <a:cubicBezTo>
                  <a:pt x="189" y="328"/>
                  <a:pt x="181" y="329"/>
                  <a:pt x="176" y="326"/>
                </a:cubicBezTo>
                <a:close/>
                <a:moveTo>
                  <a:pt x="198" y="263"/>
                </a:moveTo>
                <a:cubicBezTo>
                  <a:pt x="195" y="268"/>
                  <a:pt x="187" y="270"/>
                  <a:pt x="181" y="266"/>
                </a:cubicBezTo>
                <a:cubicBezTo>
                  <a:pt x="176" y="263"/>
                  <a:pt x="174" y="255"/>
                  <a:pt x="178" y="249"/>
                </a:cubicBezTo>
                <a:cubicBezTo>
                  <a:pt x="181" y="244"/>
                  <a:pt x="189" y="242"/>
                  <a:pt x="195" y="246"/>
                </a:cubicBezTo>
                <a:cubicBezTo>
                  <a:pt x="200" y="250"/>
                  <a:pt x="202" y="257"/>
                  <a:pt x="198" y="263"/>
                </a:cubicBezTo>
                <a:close/>
                <a:moveTo>
                  <a:pt x="247" y="388"/>
                </a:moveTo>
                <a:cubicBezTo>
                  <a:pt x="251" y="383"/>
                  <a:pt x="258" y="381"/>
                  <a:pt x="264" y="385"/>
                </a:cubicBezTo>
                <a:cubicBezTo>
                  <a:pt x="270" y="388"/>
                  <a:pt x="271" y="396"/>
                  <a:pt x="268" y="401"/>
                </a:cubicBezTo>
                <a:cubicBezTo>
                  <a:pt x="264" y="407"/>
                  <a:pt x="256" y="409"/>
                  <a:pt x="251" y="405"/>
                </a:cubicBezTo>
                <a:cubicBezTo>
                  <a:pt x="245" y="401"/>
                  <a:pt x="244" y="394"/>
                  <a:pt x="247" y="388"/>
                </a:cubicBezTo>
                <a:close/>
                <a:moveTo>
                  <a:pt x="223" y="201"/>
                </a:moveTo>
                <a:cubicBezTo>
                  <a:pt x="229" y="204"/>
                  <a:pt x="230" y="212"/>
                  <a:pt x="227" y="217"/>
                </a:cubicBezTo>
                <a:cubicBezTo>
                  <a:pt x="223" y="223"/>
                  <a:pt x="216" y="225"/>
                  <a:pt x="210" y="221"/>
                </a:cubicBezTo>
                <a:cubicBezTo>
                  <a:pt x="205" y="218"/>
                  <a:pt x="203" y="210"/>
                  <a:pt x="206" y="204"/>
                </a:cubicBezTo>
                <a:cubicBezTo>
                  <a:pt x="210" y="199"/>
                  <a:pt x="218" y="197"/>
                  <a:pt x="223" y="201"/>
                </a:cubicBezTo>
                <a:close/>
                <a:moveTo>
                  <a:pt x="370" y="245"/>
                </a:moveTo>
                <a:cubicBezTo>
                  <a:pt x="374" y="240"/>
                  <a:pt x="381" y="238"/>
                  <a:pt x="387" y="242"/>
                </a:cubicBezTo>
                <a:cubicBezTo>
                  <a:pt x="392" y="245"/>
                  <a:pt x="394" y="253"/>
                  <a:pt x="390" y="258"/>
                </a:cubicBezTo>
                <a:cubicBezTo>
                  <a:pt x="387" y="264"/>
                  <a:pt x="379" y="265"/>
                  <a:pt x="374" y="262"/>
                </a:cubicBezTo>
                <a:cubicBezTo>
                  <a:pt x="368" y="258"/>
                  <a:pt x="366" y="251"/>
                  <a:pt x="370" y="245"/>
                </a:cubicBezTo>
                <a:close/>
                <a:moveTo>
                  <a:pt x="382" y="299"/>
                </a:moveTo>
                <a:cubicBezTo>
                  <a:pt x="376" y="295"/>
                  <a:pt x="375" y="288"/>
                  <a:pt x="378" y="282"/>
                </a:cubicBezTo>
                <a:cubicBezTo>
                  <a:pt x="382" y="277"/>
                  <a:pt x="389" y="275"/>
                  <a:pt x="395" y="278"/>
                </a:cubicBezTo>
                <a:cubicBezTo>
                  <a:pt x="400" y="282"/>
                  <a:pt x="402" y="289"/>
                  <a:pt x="399" y="295"/>
                </a:cubicBezTo>
                <a:cubicBezTo>
                  <a:pt x="395" y="301"/>
                  <a:pt x="388" y="302"/>
                  <a:pt x="382" y="299"/>
                </a:cubicBezTo>
                <a:close/>
                <a:moveTo>
                  <a:pt x="184" y="362"/>
                </a:moveTo>
                <a:cubicBezTo>
                  <a:pt x="178" y="359"/>
                  <a:pt x="176" y="351"/>
                  <a:pt x="180" y="346"/>
                </a:cubicBezTo>
                <a:cubicBezTo>
                  <a:pt x="184" y="340"/>
                  <a:pt x="191" y="338"/>
                  <a:pt x="196" y="342"/>
                </a:cubicBezTo>
                <a:cubicBezTo>
                  <a:pt x="202" y="346"/>
                  <a:pt x="204" y="353"/>
                  <a:pt x="200" y="359"/>
                </a:cubicBezTo>
                <a:cubicBezTo>
                  <a:pt x="196" y="364"/>
                  <a:pt x="189" y="366"/>
                  <a:pt x="184" y="362"/>
                </a:cubicBezTo>
                <a:close/>
                <a:moveTo>
                  <a:pt x="180" y="268"/>
                </a:moveTo>
                <a:cubicBezTo>
                  <a:pt x="186" y="272"/>
                  <a:pt x="187" y="279"/>
                  <a:pt x="184" y="285"/>
                </a:cubicBezTo>
                <a:cubicBezTo>
                  <a:pt x="180" y="290"/>
                  <a:pt x="173" y="292"/>
                  <a:pt x="167" y="288"/>
                </a:cubicBezTo>
                <a:cubicBezTo>
                  <a:pt x="162" y="285"/>
                  <a:pt x="160" y="278"/>
                  <a:pt x="164" y="272"/>
                </a:cubicBezTo>
                <a:cubicBezTo>
                  <a:pt x="167" y="266"/>
                  <a:pt x="175" y="265"/>
                  <a:pt x="180" y="268"/>
                </a:cubicBezTo>
                <a:close/>
                <a:moveTo>
                  <a:pt x="356" y="191"/>
                </a:moveTo>
                <a:cubicBezTo>
                  <a:pt x="361" y="195"/>
                  <a:pt x="363" y="202"/>
                  <a:pt x="359" y="207"/>
                </a:cubicBezTo>
                <a:cubicBezTo>
                  <a:pt x="356" y="213"/>
                  <a:pt x="349" y="214"/>
                  <a:pt x="343" y="211"/>
                </a:cubicBezTo>
                <a:cubicBezTo>
                  <a:pt x="338" y="207"/>
                  <a:pt x="336" y="200"/>
                  <a:pt x="339" y="195"/>
                </a:cubicBezTo>
                <a:cubicBezTo>
                  <a:pt x="343" y="189"/>
                  <a:pt x="350" y="188"/>
                  <a:pt x="356" y="191"/>
                </a:cubicBezTo>
                <a:close/>
                <a:moveTo>
                  <a:pt x="274" y="170"/>
                </a:moveTo>
                <a:cubicBezTo>
                  <a:pt x="280" y="174"/>
                  <a:pt x="281" y="181"/>
                  <a:pt x="278" y="187"/>
                </a:cubicBezTo>
                <a:cubicBezTo>
                  <a:pt x="274" y="192"/>
                  <a:pt x="267" y="194"/>
                  <a:pt x="262" y="190"/>
                </a:cubicBezTo>
                <a:cubicBezTo>
                  <a:pt x="256" y="187"/>
                  <a:pt x="254" y="180"/>
                  <a:pt x="258" y="174"/>
                </a:cubicBezTo>
                <a:cubicBezTo>
                  <a:pt x="261" y="169"/>
                  <a:pt x="269" y="167"/>
                  <a:pt x="274" y="170"/>
                </a:cubicBezTo>
                <a:close/>
                <a:moveTo>
                  <a:pt x="333" y="177"/>
                </a:moveTo>
                <a:cubicBezTo>
                  <a:pt x="339" y="180"/>
                  <a:pt x="340" y="187"/>
                  <a:pt x="337" y="193"/>
                </a:cubicBezTo>
                <a:cubicBezTo>
                  <a:pt x="333" y="198"/>
                  <a:pt x="326" y="200"/>
                  <a:pt x="320" y="196"/>
                </a:cubicBezTo>
                <a:cubicBezTo>
                  <a:pt x="315" y="193"/>
                  <a:pt x="313" y="186"/>
                  <a:pt x="317" y="180"/>
                </a:cubicBezTo>
                <a:cubicBezTo>
                  <a:pt x="320" y="175"/>
                  <a:pt x="328" y="173"/>
                  <a:pt x="333" y="177"/>
                </a:cubicBezTo>
                <a:close/>
                <a:moveTo>
                  <a:pt x="311" y="411"/>
                </a:moveTo>
                <a:cubicBezTo>
                  <a:pt x="305" y="407"/>
                  <a:pt x="304" y="400"/>
                  <a:pt x="307" y="395"/>
                </a:cubicBezTo>
                <a:cubicBezTo>
                  <a:pt x="311" y="389"/>
                  <a:pt x="318" y="388"/>
                  <a:pt x="323" y="391"/>
                </a:cubicBezTo>
                <a:cubicBezTo>
                  <a:pt x="329" y="395"/>
                  <a:pt x="330" y="402"/>
                  <a:pt x="327" y="407"/>
                </a:cubicBezTo>
                <a:cubicBezTo>
                  <a:pt x="324" y="413"/>
                  <a:pt x="316" y="414"/>
                  <a:pt x="311" y="411"/>
                </a:cubicBezTo>
                <a:close/>
                <a:moveTo>
                  <a:pt x="376" y="357"/>
                </a:moveTo>
                <a:cubicBezTo>
                  <a:pt x="371" y="354"/>
                  <a:pt x="369" y="347"/>
                  <a:pt x="372" y="341"/>
                </a:cubicBezTo>
                <a:cubicBezTo>
                  <a:pt x="376" y="336"/>
                  <a:pt x="383" y="334"/>
                  <a:pt x="388" y="338"/>
                </a:cubicBezTo>
                <a:cubicBezTo>
                  <a:pt x="394" y="341"/>
                  <a:pt x="395" y="348"/>
                  <a:pt x="392" y="354"/>
                </a:cubicBezTo>
                <a:cubicBezTo>
                  <a:pt x="389" y="359"/>
                  <a:pt x="381" y="361"/>
                  <a:pt x="376" y="357"/>
                </a:cubicBezTo>
                <a:close/>
                <a:moveTo>
                  <a:pt x="237" y="179"/>
                </a:moveTo>
                <a:cubicBezTo>
                  <a:pt x="242" y="182"/>
                  <a:pt x="244" y="189"/>
                  <a:pt x="241" y="195"/>
                </a:cubicBezTo>
                <a:cubicBezTo>
                  <a:pt x="237" y="200"/>
                  <a:pt x="230" y="202"/>
                  <a:pt x="225" y="199"/>
                </a:cubicBezTo>
                <a:cubicBezTo>
                  <a:pt x="219" y="195"/>
                  <a:pt x="217" y="188"/>
                  <a:pt x="221" y="182"/>
                </a:cubicBezTo>
                <a:cubicBezTo>
                  <a:pt x="224" y="177"/>
                  <a:pt x="232" y="175"/>
                  <a:pt x="237" y="179"/>
                </a:cubicBezTo>
                <a:close/>
                <a:moveTo>
                  <a:pt x="270" y="403"/>
                </a:moveTo>
                <a:cubicBezTo>
                  <a:pt x="274" y="398"/>
                  <a:pt x="281" y="396"/>
                  <a:pt x="287" y="400"/>
                </a:cubicBezTo>
                <a:cubicBezTo>
                  <a:pt x="292" y="403"/>
                  <a:pt x="293" y="410"/>
                  <a:pt x="290" y="416"/>
                </a:cubicBezTo>
                <a:cubicBezTo>
                  <a:pt x="286" y="421"/>
                  <a:pt x="279" y="423"/>
                  <a:pt x="274" y="419"/>
                </a:cubicBezTo>
                <a:cubicBezTo>
                  <a:pt x="268" y="416"/>
                  <a:pt x="267" y="408"/>
                  <a:pt x="270" y="403"/>
                </a:cubicBezTo>
                <a:close/>
                <a:moveTo>
                  <a:pt x="358" y="364"/>
                </a:moveTo>
                <a:cubicBezTo>
                  <a:pt x="362" y="359"/>
                  <a:pt x="369" y="357"/>
                  <a:pt x="374" y="360"/>
                </a:cubicBezTo>
                <a:cubicBezTo>
                  <a:pt x="380" y="364"/>
                  <a:pt x="381" y="371"/>
                  <a:pt x="378" y="377"/>
                </a:cubicBezTo>
                <a:cubicBezTo>
                  <a:pt x="374" y="382"/>
                  <a:pt x="367" y="383"/>
                  <a:pt x="361" y="380"/>
                </a:cubicBezTo>
                <a:cubicBezTo>
                  <a:pt x="356" y="377"/>
                  <a:pt x="355" y="369"/>
                  <a:pt x="358" y="364"/>
                </a:cubicBezTo>
                <a:close/>
                <a:moveTo>
                  <a:pt x="378" y="205"/>
                </a:moveTo>
                <a:cubicBezTo>
                  <a:pt x="383" y="209"/>
                  <a:pt x="385" y="216"/>
                  <a:pt x="381" y="221"/>
                </a:cubicBezTo>
                <a:cubicBezTo>
                  <a:pt x="378" y="227"/>
                  <a:pt x="371" y="228"/>
                  <a:pt x="365" y="225"/>
                </a:cubicBezTo>
                <a:cubicBezTo>
                  <a:pt x="360" y="222"/>
                  <a:pt x="358" y="214"/>
                  <a:pt x="362" y="209"/>
                </a:cubicBezTo>
                <a:cubicBezTo>
                  <a:pt x="365" y="203"/>
                  <a:pt x="372" y="202"/>
                  <a:pt x="378" y="205"/>
                </a:cubicBezTo>
                <a:close/>
                <a:moveTo>
                  <a:pt x="390" y="335"/>
                </a:moveTo>
                <a:cubicBezTo>
                  <a:pt x="385" y="331"/>
                  <a:pt x="383" y="324"/>
                  <a:pt x="387" y="319"/>
                </a:cubicBezTo>
                <a:cubicBezTo>
                  <a:pt x="390" y="314"/>
                  <a:pt x="397" y="312"/>
                  <a:pt x="403" y="315"/>
                </a:cubicBezTo>
                <a:cubicBezTo>
                  <a:pt x="408" y="319"/>
                  <a:pt x="410" y="326"/>
                  <a:pt x="406" y="331"/>
                </a:cubicBezTo>
                <a:cubicBezTo>
                  <a:pt x="403" y="337"/>
                  <a:pt x="396" y="338"/>
                  <a:pt x="390" y="335"/>
                </a:cubicBezTo>
                <a:close/>
                <a:moveTo>
                  <a:pt x="158" y="332"/>
                </a:moveTo>
                <a:cubicBezTo>
                  <a:pt x="162" y="326"/>
                  <a:pt x="169" y="325"/>
                  <a:pt x="174" y="328"/>
                </a:cubicBezTo>
                <a:cubicBezTo>
                  <a:pt x="179" y="332"/>
                  <a:pt x="181" y="339"/>
                  <a:pt x="177" y="344"/>
                </a:cubicBezTo>
                <a:cubicBezTo>
                  <a:pt x="174" y="350"/>
                  <a:pt x="167" y="351"/>
                  <a:pt x="162" y="348"/>
                </a:cubicBezTo>
                <a:cubicBezTo>
                  <a:pt x="156" y="344"/>
                  <a:pt x="155" y="337"/>
                  <a:pt x="158" y="332"/>
                </a:cubicBezTo>
                <a:close/>
                <a:moveTo>
                  <a:pt x="153" y="311"/>
                </a:moveTo>
                <a:cubicBezTo>
                  <a:pt x="148" y="307"/>
                  <a:pt x="146" y="300"/>
                  <a:pt x="150" y="295"/>
                </a:cubicBezTo>
                <a:cubicBezTo>
                  <a:pt x="153" y="290"/>
                  <a:pt x="160" y="288"/>
                  <a:pt x="166" y="291"/>
                </a:cubicBezTo>
                <a:cubicBezTo>
                  <a:pt x="171" y="295"/>
                  <a:pt x="173" y="302"/>
                  <a:pt x="169" y="307"/>
                </a:cubicBezTo>
                <a:cubicBezTo>
                  <a:pt x="166" y="313"/>
                  <a:pt x="159" y="314"/>
                  <a:pt x="153" y="311"/>
                </a:cubicBezTo>
                <a:close/>
                <a:moveTo>
                  <a:pt x="397" y="276"/>
                </a:moveTo>
                <a:cubicBezTo>
                  <a:pt x="391" y="272"/>
                  <a:pt x="390" y="265"/>
                  <a:pt x="393" y="260"/>
                </a:cubicBezTo>
                <a:cubicBezTo>
                  <a:pt x="396" y="255"/>
                  <a:pt x="403" y="253"/>
                  <a:pt x="409" y="256"/>
                </a:cubicBezTo>
                <a:cubicBezTo>
                  <a:pt x="414" y="260"/>
                  <a:pt x="416" y="267"/>
                  <a:pt x="412" y="272"/>
                </a:cubicBezTo>
                <a:cubicBezTo>
                  <a:pt x="409" y="278"/>
                  <a:pt x="402" y="279"/>
                  <a:pt x="397" y="276"/>
                </a:cubicBezTo>
                <a:close/>
                <a:moveTo>
                  <a:pt x="314" y="178"/>
                </a:moveTo>
                <a:cubicBezTo>
                  <a:pt x="310" y="184"/>
                  <a:pt x="303" y="185"/>
                  <a:pt x="298" y="182"/>
                </a:cubicBezTo>
                <a:cubicBezTo>
                  <a:pt x="293" y="179"/>
                  <a:pt x="291" y="172"/>
                  <a:pt x="294" y="166"/>
                </a:cubicBezTo>
                <a:cubicBezTo>
                  <a:pt x="298" y="161"/>
                  <a:pt x="305" y="159"/>
                  <a:pt x="310" y="163"/>
                </a:cubicBezTo>
                <a:cubicBezTo>
                  <a:pt x="316" y="166"/>
                  <a:pt x="317" y="173"/>
                  <a:pt x="314" y="178"/>
                </a:cubicBezTo>
                <a:close/>
                <a:moveTo>
                  <a:pt x="348" y="402"/>
                </a:moveTo>
                <a:cubicBezTo>
                  <a:pt x="342" y="399"/>
                  <a:pt x="341" y="392"/>
                  <a:pt x="344" y="386"/>
                </a:cubicBezTo>
                <a:cubicBezTo>
                  <a:pt x="348" y="381"/>
                  <a:pt x="355" y="380"/>
                  <a:pt x="360" y="383"/>
                </a:cubicBezTo>
                <a:cubicBezTo>
                  <a:pt x="365" y="386"/>
                  <a:pt x="367" y="393"/>
                  <a:pt x="363" y="399"/>
                </a:cubicBezTo>
                <a:cubicBezTo>
                  <a:pt x="360" y="404"/>
                  <a:pt x="353" y="405"/>
                  <a:pt x="348" y="402"/>
                </a:cubicBezTo>
                <a:close/>
                <a:moveTo>
                  <a:pt x="212" y="397"/>
                </a:moveTo>
                <a:cubicBezTo>
                  <a:pt x="215" y="392"/>
                  <a:pt x="222" y="390"/>
                  <a:pt x="227" y="394"/>
                </a:cubicBezTo>
                <a:cubicBezTo>
                  <a:pt x="233" y="397"/>
                  <a:pt x="234" y="404"/>
                  <a:pt x="231" y="409"/>
                </a:cubicBezTo>
                <a:cubicBezTo>
                  <a:pt x="227" y="415"/>
                  <a:pt x="220" y="416"/>
                  <a:pt x="215" y="413"/>
                </a:cubicBezTo>
                <a:cubicBezTo>
                  <a:pt x="210" y="409"/>
                  <a:pt x="208" y="402"/>
                  <a:pt x="212" y="397"/>
                </a:cubicBezTo>
                <a:close/>
                <a:moveTo>
                  <a:pt x="186" y="210"/>
                </a:moveTo>
                <a:cubicBezTo>
                  <a:pt x="191" y="213"/>
                  <a:pt x="193" y="220"/>
                  <a:pt x="189" y="225"/>
                </a:cubicBezTo>
                <a:cubicBezTo>
                  <a:pt x="186" y="231"/>
                  <a:pt x="179" y="232"/>
                  <a:pt x="173" y="229"/>
                </a:cubicBezTo>
                <a:cubicBezTo>
                  <a:pt x="168" y="225"/>
                  <a:pt x="167" y="218"/>
                  <a:pt x="170" y="213"/>
                </a:cubicBezTo>
                <a:cubicBezTo>
                  <a:pt x="174" y="208"/>
                  <a:pt x="181" y="206"/>
                  <a:pt x="186" y="210"/>
                </a:cubicBezTo>
                <a:close/>
                <a:moveTo>
                  <a:pt x="189" y="383"/>
                </a:moveTo>
                <a:cubicBezTo>
                  <a:pt x="192" y="377"/>
                  <a:pt x="199" y="376"/>
                  <a:pt x="205" y="379"/>
                </a:cubicBezTo>
                <a:cubicBezTo>
                  <a:pt x="210" y="382"/>
                  <a:pt x="211" y="389"/>
                  <a:pt x="208" y="395"/>
                </a:cubicBezTo>
                <a:cubicBezTo>
                  <a:pt x="205" y="400"/>
                  <a:pt x="198" y="402"/>
                  <a:pt x="192" y="398"/>
                </a:cubicBezTo>
                <a:cubicBezTo>
                  <a:pt x="187" y="395"/>
                  <a:pt x="186" y="388"/>
                  <a:pt x="189" y="383"/>
                </a:cubicBezTo>
                <a:close/>
                <a:moveTo>
                  <a:pt x="175" y="248"/>
                </a:moveTo>
                <a:cubicBezTo>
                  <a:pt x="172" y="253"/>
                  <a:pt x="165" y="255"/>
                  <a:pt x="159" y="251"/>
                </a:cubicBezTo>
                <a:cubicBezTo>
                  <a:pt x="154" y="248"/>
                  <a:pt x="152" y="241"/>
                  <a:pt x="156" y="236"/>
                </a:cubicBezTo>
                <a:cubicBezTo>
                  <a:pt x="159" y="231"/>
                  <a:pt x="166" y="229"/>
                  <a:pt x="171" y="232"/>
                </a:cubicBezTo>
                <a:cubicBezTo>
                  <a:pt x="177" y="236"/>
                  <a:pt x="178" y="243"/>
                  <a:pt x="175" y="248"/>
                </a:cubicBezTo>
                <a:close/>
                <a:moveTo>
                  <a:pt x="400" y="220"/>
                </a:moveTo>
                <a:cubicBezTo>
                  <a:pt x="406" y="223"/>
                  <a:pt x="407" y="230"/>
                  <a:pt x="404" y="235"/>
                </a:cubicBezTo>
                <a:cubicBezTo>
                  <a:pt x="400" y="241"/>
                  <a:pt x="393" y="242"/>
                  <a:pt x="388" y="239"/>
                </a:cubicBezTo>
                <a:cubicBezTo>
                  <a:pt x="383" y="236"/>
                  <a:pt x="381" y="229"/>
                  <a:pt x="385" y="223"/>
                </a:cubicBezTo>
                <a:cubicBezTo>
                  <a:pt x="388" y="218"/>
                  <a:pt x="395" y="217"/>
                  <a:pt x="400" y="220"/>
                </a:cubicBezTo>
                <a:close/>
                <a:moveTo>
                  <a:pt x="405" y="312"/>
                </a:moveTo>
                <a:cubicBezTo>
                  <a:pt x="399" y="309"/>
                  <a:pt x="398" y="302"/>
                  <a:pt x="401" y="297"/>
                </a:cubicBezTo>
                <a:cubicBezTo>
                  <a:pt x="404" y="292"/>
                  <a:pt x="411" y="290"/>
                  <a:pt x="417" y="293"/>
                </a:cubicBezTo>
                <a:cubicBezTo>
                  <a:pt x="422" y="296"/>
                  <a:pt x="423" y="304"/>
                  <a:pt x="420" y="309"/>
                </a:cubicBezTo>
                <a:cubicBezTo>
                  <a:pt x="417" y="314"/>
                  <a:pt x="410" y="316"/>
                  <a:pt x="405" y="312"/>
                </a:cubicBezTo>
                <a:close/>
                <a:moveTo>
                  <a:pt x="237" y="427"/>
                </a:moveTo>
                <a:cubicBezTo>
                  <a:pt x="232" y="423"/>
                  <a:pt x="231" y="416"/>
                  <a:pt x="234" y="411"/>
                </a:cubicBezTo>
                <a:cubicBezTo>
                  <a:pt x="237" y="406"/>
                  <a:pt x="244" y="404"/>
                  <a:pt x="249" y="408"/>
                </a:cubicBezTo>
                <a:cubicBezTo>
                  <a:pt x="255" y="411"/>
                  <a:pt x="256" y="418"/>
                  <a:pt x="253" y="423"/>
                </a:cubicBezTo>
                <a:cubicBezTo>
                  <a:pt x="250" y="428"/>
                  <a:pt x="242" y="430"/>
                  <a:pt x="237" y="427"/>
                </a:cubicBezTo>
                <a:close/>
                <a:moveTo>
                  <a:pt x="200" y="187"/>
                </a:moveTo>
                <a:cubicBezTo>
                  <a:pt x="205" y="190"/>
                  <a:pt x="207" y="197"/>
                  <a:pt x="203" y="203"/>
                </a:cubicBezTo>
                <a:cubicBezTo>
                  <a:pt x="200" y="208"/>
                  <a:pt x="193" y="209"/>
                  <a:pt x="188" y="206"/>
                </a:cubicBezTo>
                <a:cubicBezTo>
                  <a:pt x="183" y="203"/>
                  <a:pt x="181" y="196"/>
                  <a:pt x="185" y="191"/>
                </a:cubicBezTo>
                <a:cubicBezTo>
                  <a:pt x="188" y="185"/>
                  <a:pt x="195" y="184"/>
                  <a:pt x="200" y="187"/>
                </a:cubicBezTo>
                <a:close/>
                <a:moveTo>
                  <a:pt x="255" y="172"/>
                </a:moveTo>
                <a:cubicBezTo>
                  <a:pt x="251" y="177"/>
                  <a:pt x="244" y="179"/>
                  <a:pt x="239" y="175"/>
                </a:cubicBezTo>
                <a:cubicBezTo>
                  <a:pt x="234" y="172"/>
                  <a:pt x="232" y="165"/>
                  <a:pt x="236" y="160"/>
                </a:cubicBezTo>
                <a:cubicBezTo>
                  <a:pt x="239" y="155"/>
                  <a:pt x="246" y="153"/>
                  <a:pt x="251" y="157"/>
                </a:cubicBezTo>
                <a:cubicBezTo>
                  <a:pt x="256" y="160"/>
                  <a:pt x="258" y="167"/>
                  <a:pt x="255" y="172"/>
                </a:cubicBezTo>
                <a:close/>
                <a:moveTo>
                  <a:pt x="170" y="384"/>
                </a:moveTo>
                <a:cubicBezTo>
                  <a:pt x="165" y="380"/>
                  <a:pt x="163" y="374"/>
                  <a:pt x="166" y="368"/>
                </a:cubicBezTo>
                <a:cubicBezTo>
                  <a:pt x="170" y="363"/>
                  <a:pt x="177" y="362"/>
                  <a:pt x="182" y="365"/>
                </a:cubicBezTo>
                <a:cubicBezTo>
                  <a:pt x="187" y="368"/>
                  <a:pt x="189" y="375"/>
                  <a:pt x="185" y="380"/>
                </a:cubicBezTo>
                <a:cubicBezTo>
                  <a:pt x="182" y="386"/>
                  <a:pt x="175" y="387"/>
                  <a:pt x="170" y="384"/>
                </a:cubicBezTo>
                <a:close/>
                <a:moveTo>
                  <a:pt x="297" y="433"/>
                </a:moveTo>
                <a:cubicBezTo>
                  <a:pt x="292" y="430"/>
                  <a:pt x="290" y="423"/>
                  <a:pt x="293" y="418"/>
                </a:cubicBezTo>
                <a:cubicBezTo>
                  <a:pt x="297" y="413"/>
                  <a:pt x="303" y="411"/>
                  <a:pt x="309" y="414"/>
                </a:cubicBezTo>
                <a:cubicBezTo>
                  <a:pt x="314" y="418"/>
                  <a:pt x="315" y="424"/>
                  <a:pt x="312" y="430"/>
                </a:cubicBezTo>
                <a:cubicBezTo>
                  <a:pt x="309" y="435"/>
                  <a:pt x="302" y="436"/>
                  <a:pt x="297" y="433"/>
                </a:cubicBezTo>
                <a:close/>
                <a:moveTo>
                  <a:pt x="157" y="255"/>
                </a:moveTo>
                <a:cubicBezTo>
                  <a:pt x="162" y="258"/>
                  <a:pt x="164" y="265"/>
                  <a:pt x="161" y="270"/>
                </a:cubicBezTo>
                <a:cubicBezTo>
                  <a:pt x="157" y="275"/>
                  <a:pt x="150" y="277"/>
                  <a:pt x="145" y="273"/>
                </a:cubicBezTo>
                <a:cubicBezTo>
                  <a:pt x="140" y="270"/>
                  <a:pt x="139" y="263"/>
                  <a:pt x="142" y="258"/>
                </a:cubicBezTo>
                <a:cubicBezTo>
                  <a:pt x="145" y="253"/>
                  <a:pt x="152" y="251"/>
                  <a:pt x="157" y="255"/>
                </a:cubicBezTo>
                <a:close/>
                <a:moveTo>
                  <a:pt x="291" y="164"/>
                </a:moveTo>
                <a:cubicBezTo>
                  <a:pt x="288" y="169"/>
                  <a:pt x="281" y="171"/>
                  <a:pt x="276" y="167"/>
                </a:cubicBezTo>
                <a:cubicBezTo>
                  <a:pt x="271" y="164"/>
                  <a:pt x="269" y="157"/>
                  <a:pt x="273" y="152"/>
                </a:cubicBezTo>
                <a:cubicBezTo>
                  <a:pt x="276" y="147"/>
                  <a:pt x="283" y="146"/>
                  <a:pt x="288" y="149"/>
                </a:cubicBezTo>
                <a:cubicBezTo>
                  <a:pt x="293" y="152"/>
                  <a:pt x="294" y="159"/>
                  <a:pt x="291" y="164"/>
                </a:cubicBezTo>
                <a:close/>
                <a:moveTo>
                  <a:pt x="333" y="424"/>
                </a:moveTo>
                <a:cubicBezTo>
                  <a:pt x="328" y="421"/>
                  <a:pt x="327" y="414"/>
                  <a:pt x="330" y="409"/>
                </a:cubicBezTo>
                <a:cubicBezTo>
                  <a:pt x="333" y="404"/>
                  <a:pt x="340" y="403"/>
                  <a:pt x="345" y="406"/>
                </a:cubicBezTo>
                <a:cubicBezTo>
                  <a:pt x="350" y="409"/>
                  <a:pt x="352" y="416"/>
                  <a:pt x="348" y="421"/>
                </a:cubicBezTo>
                <a:cubicBezTo>
                  <a:pt x="345" y="426"/>
                  <a:pt x="339" y="428"/>
                  <a:pt x="333" y="424"/>
                </a:cubicBezTo>
                <a:close/>
                <a:moveTo>
                  <a:pt x="136" y="318"/>
                </a:moveTo>
                <a:cubicBezTo>
                  <a:pt x="139" y="313"/>
                  <a:pt x="146" y="311"/>
                  <a:pt x="151" y="314"/>
                </a:cubicBezTo>
                <a:cubicBezTo>
                  <a:pt x="156" y="318"/>
                  <a:pt x="158" y="324"/>
                  <a:pt x="154" y="330"/>
                </a:cubicBezTo>
                <a:cubicBezTo>
                  <a:pt x="151" y="335"/>
                  <a:pt x="144" y="336"/>
                  <a:pt x="139" y="333"/>
                </a:cubicBezTo>
                <a:cubicBezTo>
                  <a:pt x="134" y="330"/>
                  <a:pt x="133" y="323"/>
                  <a:pt x="136" y="318"/>
                </a:cubicBezTo>
                <a:close/>
                <a:moveTo>
                  <a:pt x="373" y="184"/>
                </a:moveTo>
                <a:cubicBezTo>
                  <a:pt x="370" y="189"/>
                  <a:pt x="363" y="191"/>
                  <a:pt x="358" y="188"/>
                </a:cubicBezTo>
                <a:cubicBezTo>
                  <a:pt x="353" y="184"/>
                  <a:pt x="351" y="178"/>
                  <a:pt x="355" y="173"/>
                </a:cubicBezTo>
                <a:cubicBezTo>
                  <a:pt x="358" y="167"/>
                  <a:pt x="364" y="166"/>
                  <a:pt x="370" y="169"/>
                </a:cubicBezTo>
                <a:cubicBezTo>
                  <a:pt x="375" y="172"/>
                  <a:pt x="376" y="179"/>
                  <a:pt x="373" y="184"/>
                </a:cubicBezTo>
                <a:close/>
                <a:moveTo>
                  <a:pt x="260" y="441"/>
                </a:moveTo>
                <a:cubicBezTo>
                  <a:pt x="255" y="438"/>
                  <a:pt x="254" y="431"/>
                  <a:pt x="257" y="426"/>
                </a:cubicBezTo>
                <a:cubicBezTo>
                  <a:pt x="260" y="421"/>
                  <a:pt x="267" y="419"/>
                  <a:pt x="272" y="422"/>
                </a:cubicBezTo>
                <a:cubicBezTo>
                  <a:pt x="277" y="426"/>
                  <a:pt x="278" y="432"/>
                  <a:pt x="275" y="437"/>
                </a:cubicBezTo>
                <a:cubicBezTo>
                  <a:pt x="272" y="442"/>
                  <a:pt x="265" y="444"/>
                  <a:pt x="260" y="441"/>
                </a:cubicBezTo>
                <a:close/>
                <a:moveTo>
                  <a:pt x="350" y="170"/>
                </a:moveTo>
                <a:cubicBezTo>
                  <a:pt x="347" y="175"/>
                  <a:pt x="340" y="176"/>
                  <a:pt x="335" y="173"/>
                </a:cubicBezTo>
                <a:cubicBezTo>
                  <a:pt x="330" y="170"/>
                  <a:pt x="329" y="163"/>
                  <a:pt x="332" y="158"/>
                </a:cubicBezTo>
                <a:cubicBezTo>
                  <a:pt x="335" y="153"/>
                  <a:pt x="342" y="152"/>
                  <a:pt x="347" y="155"/>
                </a:cubicBezTo>
                <a:cubicBezTo>
                  <a:pt x="352" y="158"/>
                  <a:pt x="353" y="165"/>
                  <a:pt x="350" y="170"/>
                </a:cubicBezTo>
                <a:close/>
                <a:moveTo>
                  <a:pt x="217" y="180"/>
                </a:moveTo>
                <a:cubicBezTo>
                  <a:pt x="214" y="185"/>
                  <a:pt x="207" y="187"/>
                  <a:pt x="202" y="183"/>
                </a:cubicBezTo>
                <a:cubicBezTo>
                  <a:pt x="197" y="180"/>
                  <a:pt x="196" y="173"/>
                  <a:pt x="199" y="168"/>
                </a:cubicBezTo>
                <a:cubicBezTo>
                  <a:pt x="202" y="163"/>
                  <a:pt x="209" y="162"/>
                  <a:pt x="214" y="165"/>
                </a:cubicBezTo>
                <a:cubicBezTo>
                  <a:pt x="219" y="168"/>
                  <a:pt x="221" y="175"/>
                  <a:pt x="217" y="180"/>
                </a:cubicBezTo>
                <a:close/>
                <a:moveTo>
                  <a:pt x="395" y="198"/>
                </a:moveTo>
                <a:cubicBezTo>
                  <a:pt x="392" y="203"/>
                  <a:pt x="385" y="205"/>
                  <a:pt x="380" y="201"/>
                </a:cubicBezTo>
                <a:cubicBezTo>
                  <a:pt x="375" y="198"/>
                  <a:pt x="374" y="191"/>
                  <a:pt x="377" y="187"/>
                </a:cubicBezTo>
                <a:cubicBezTo>
                  <a:pt x="380" y="182"/>
                  <a:pt x="387" y="180"/>
                  <a:pt x="392" y="183"/>
                </a:cubicBezTo>
                <a:cubicBezTo>
                  <a:pt x="397" y="187"/>
                  <a:pt x="398" y="194"/>
                  <a:pt x="395" y="198"/>
                </a:cubicBezTo>
                <a:close/>
                <a:moveTo>
                  <a:pt x="399" y="371"/>
                </a:moveTo>
                <a:cubicBezTo>
                  <a:pt x="394" y="368"/>
                  <a:pt x="393" y="361"/>
                  <a:pt x="396" y="356"/>
                </a:cubicBezTo>
                <a:cubicBezTo>
                  <a:pt x="399" y="351"/>
                  <a:pt x="406" y="350"/>
                  <a:pt x="411" y="353"/>
                </a:cubicBezTo>
                <a:cubicBezTo>
                  <a:pt x="416" y="356"/>
                  <a:pt x="417" y="363"/>
                  <a:pt x="414" y="368"/>
                </a:cubicBezTo>
                <a:cubicBezTo>
                  <a:pt x="411" y="373"/>
                  <a:pt x="404" y="374"/>
                  <a:pt x="399" y="371"/>
                </a:cubicBezTo>
                <a:close/>
                <a:moveTo>
                  <a:pt x="423" y="235"/>
                </a:moveTo>
                <a:cubicBezTo>
                  <a:pt x="428" y="238"/>
                  <a:pt x="429" y="245"/>
                  <a:pt x="426" y="250"/>
                </a:cubicBezTo>
                <a:cubicBezTo>
                  <a:pt x="423" y="255"/>
                  <a:pt x="416" y="256"/>
                  <a:pt x="411" y="253"/>
                </a:cubicBezTo>
                <a:cubicBezTo>
                  <a:pt x="406" y="250"/>
                  <a:pt x="405" y="243"/>
                  <a:pt x="408" y="238"/>
                </a:cubicBezTo>
                <a:cubicBezTo>
                  <a:pt x="411" y="233"/>
                  <a:pt x="418" y="232"/>
                  <a:pt x="423" y="235"/>
                </a:cubicBezTo>
                <a:close/>
                <a:moveTo>
                  <a:pt x="434" y="286"/>
                </a:moveTo>
                <a:cubicBezTo>
                  <a:pt x="431" y="291"/>
                  <a:pt x="424" y="292"/>
                  <a:pt x="419" y="289"/>
                </a:cubicBezTo>
                <a:cubicBezTo>
                  <a:pt x="414" y="286"/>
                  <a:pt x="413" y="279"/>
                  <a:pt x="416" y="274"/>
                </a:cubicBezTo>
                <a:cubicBezTo>
                  <a:pt x="419" y="269"/>
                  <a:pt x="426" y="268"/>
                  <a:pt x="431" y="271"/>
                </a:cubicBezTo>
                <a:cubicBezTo>
                  <a:pt x="436" y="274"/>
                  <a:pt x="437" y="281"/>
                  <a:pt x="434" y="286"/>
                </a:cubicBezTo>
                <a:close/>
                <a:moveTo>
                  <a:pt x="385" y="394"/>
                </a:moveTo>
                <a:cubicBezTo>
                  <a:pt x="380" y="391"/>
                  <a:pt x="378" y="384"/>
                  <a:pt x="381" y="379"/>
                </a:cubicBezTo>
                <a:cubicBezTo>
                  <a:pt x="384" y="374"/>
                  <a:pt x="391" y="372"/>
                  <a:pt x="396" y="376"/>
                </a:cubicBezTo>
                <a:cubicBezTo>
                  <a:pt x="401" y="379"/>
                  <a:pt x="403" y="386"/>
                  <a:pt x="399" y="390"/>
                </a:cubicBezTo>
                <a:cubicBezTo>
                  <a:pt x="396" y="395"/>
                  <a:pt x="390" y="397"/>
                  <a:pt x="385" y="394"/>
                </a:cubicBezTo>
                <a:close/>
                <a:moveTo>
                  <a:pt x="148" y="369"/>
                </a:moveTo>
                <a:cubicBezTo>
                  <a:pt x="143" y="366"/>
                  <a:pt x="141" y="359"/>
                  <a:pt x="145" y="354"/>
                </a:cubicBezTo>
                <a:cubicBezTo>
                  <a:pt x="148" y="349"/>
                  <a:pt x="155" y="348"/>
                  <a:pt x="159" y="351"/>
                </a:cubicBezTo>
                <a:cubicBezTo>
                  <a:pt x="164" y="354"/>
                  <a:pt x="166" y="361"/>
                  <a:pt x="163" y="366"/>
                </a:cubicBezTo>
                <a:cubicBezTo>
                  <a:pt x="159" y="371"/>
                  <a:pt x="153" y="372"/>
                  <a:pt x="148" y="369"/>
                </a:cubicBezTo>
                <a:close/>
                <a:moveTo>
                  <a:pt x="131" y="296"/>
                </a:moveTo>
                <a:cubicBezTo>
                  <a:pt x="126" y="293"/>
                  <a:pt x="125" y="286"/>
                  <a:pt x="128" y="281"/>
                </a:cubicBezTo>
                <a:cubicBezTo>
                  <a:pt x="131" y="276"/>
                  <a:pt x="137" y="275"/>
                  <a:pt x="142" y="278"/>
                </a:cubicBezTo>
                <a:cubicBezTo>
                  <a:pt x="148" y="281"/>
                  <a:pt x="149" y="287"/>
                  <a:pt x="146" y="292"/>
                </a:cubicBezTo>
                <a:cubicBezTo>
                  <a:pt x="143" y="297"/>
                  <a:pt x="136" y="299"/>
                  <a:pt x="131" y="296"/>
                </a:cubicBezTo>
                <a:close/>
                <a:moveTo>
                  <a:pt x="410" y="334"/>
                </a:moveTo>
                <a:cubicBezTo>
                  <a:pt x="413" y="329"/>
                  <a:pt x="420" y="327"/>
                  <a:pt x="425" y="330"/>
                </a:cubicBezTo>
                <a:cubicBezTo>
                  <a:pt x="430" y="334"/>
                  <a:pt x="431" y="340"/>
                  <a:pt x="428" y="345"/>
                </a:cubicBezTo>
                <a:cubicBezTo>
                  <a:pt x="425" y="350"/>
                  <a:pt x="418" y="352"/>
                  <a:pt x="413" y="348"/>
                </a:cubicBezTo>
                <a:cubicBezTo>
                  <a:pt x="408" y="345"/>
                  <a:pt x="407" y="339"/>
                  <a:pt x="410" y="334"/>
                </a:cubicBezTo>
                <a:close/>
                <a:moveTo>
                  <a:pt x="324" y="141"/>
                </a:moveTo>
                <a:cubicBezTo>
                  <a:pt x="329" y="144"/>
                  <a:pt x="331" y="150"/>
                  <a:pt x="327" y="155"/>
                </a:cubicBezTo>
                <a:cubicBezTo>
                  <a:pt x="324" y="160"/>
                  <a:pt x="318" y="162"/>
                  <a:pt x="313" y="159"/>
                </a:cubicBezTo>
                <a:cubicBezTo>
                  <a:pt x="308" y="155"/>
                  <a:pt x="306" y="149"/>
                  <a:pt x="310" y="144"/>
                </a:cubicBezTo>
                <a:cubicBezTo>
                  <a:pt x="313" y="139"/>
                  <a:pt x="319" y="138"/>
                  <a:pt x="324" y="141"/>
                </a:cubicBezTo>
                <a:close/>
                <a:moveTo>
                  <a:pt x="265" y="135"/>
                </a:moveTo>
                <a:cubicBezTo>
                  <a:pt x="270" y="138"/>
                  <a:pt x="271" y="144"/>
                  <a:pt x="268" y="149"/>
                </a:cubicBezTo>
                <a:cubicBezTo>
                  <a:pt x="265" y="154"/>
                  <a:pt x="259" y="156"/>
                  <a:pt x="254" y="153"/>
                </a:cubicBezTo>
                <a:cubicBezTo>
                  <a:pt x="249" y="150"/>
                  <a:pt x="247" y="143"/>
                  <a:pt x="250" y="138"/>
                </a:cubicBezTo>
                <a:cubicBezTo>
                  <a:pt x="254" y="133"/>
                  <a:pt x="260" y="132"/>
                  <a:pt x="265" y="135"/>
                </a:cubicBezTo>
                <a:close/>
                <a:moveTo>
                  <a:pt x="371" y="416"/>
                </a:moveTo>
                <a:cubicBezTo>
                  <a:pt x="366" y="413"/>
                  <a:pt x="364" y="406"/>
                  <a:pt x="367" y="401"/>
                </a:cubicBezTo>
                <a:cubicBezTo>
                  <a:pt x="371" y="396"/>
                  <a:pt x="377" y="395"/>
                  <a:pt x="382" y="398"/>
                </a:cubicBezTo>
                <a:cubicBezTo>
                  <a:pt x="387" y="401"/>
                  <a:pt x="388" y="408"/>
                  <a:pt x="385" y="413"/>
                </a:cubicBezTo>
                <a:cubicBezTo>
                  <a:pt x="382" y="417"/>
                  <a:pt x="376" y="419"/>
                  <a:pt x="371" y="416"/>
                </a:cubicBezTo>
                <a:close/>
                <a:moveTo>
                  <a:pt x="417" y="212"/>
                </a:moveTo>
                <a:cubicBezTo>
                  <a:pt x="414" y="217"/>
                  <a:pt x="408" y="219"/>
                  <a:pt x="403" y="216"/>
                </a:cubicBezTo>
                <a:cubicBezTo>
                  <a:pt x="398" y="213"/>
                  <a:pt x="397" y="206"/>
                  <a:pt x="400" y="201"/>
                </a:cubicBezTo>
                <a:cubicBezTo>
                  <a:pt x="403" y="196"/>
                  <a:pt x="409" y="195"/>
                  <a:pt x="414" y="198"/>
                </a:cubicBezTo>
                <a:cubicBezTo>
                  <a:pt x="419" y="201"/>
                  <a:pt x="421" y="208"/>
                  <a:pt x="417" y="212"/>
                </a:cubicBezTo>
                <a:close/>
                <a:moveTo>
                  <a:pt x="201" y="434"/>
                </a:moveTo>
                <a:cubicBezTo>
                  <a:pt x="196" y="431"/>
                  <a:pt x="195" y="425"/>
                  <a:pt x="198" y="420"/>
                </a:cubicBezTo>
                <a:cubicBezTo>
                  <a:pt x="201" y="415"/>
                  <a:pt x="208" y="414"/>
                  <a:pt x="212" y="417"/>
                </a:cubicBezTo>
                <a:cubicBezTo>
                  <a:pt x="217" y="420"/>
                  <a:pt x="219" y="426"/>
                  <a:pt x="216" y="431"/>
                </a:cubicBezTo>
                <a:cubicBezTo>
                  <a:pt x="213" y="436"/>
                  <a:pt x="206" y="438"/>
                  <a:pt x="201" y="434"/>
                </a:cubicBezTo>
                <a:close/>
                <a:moveTo>
                  <a:pt x="179" y="420"/>
                </a:moveTo>
                <a:cubicBezTo>
                  <a:pt x="174" y="417"/>
                  <a:pt x="172" y="410"/>
                  <a:pt x="175" y="406"/>
                </a:cubicBezTo>
                <a:cubicBezTo>
                  <a:pt x="179" y="401"/>
                  <a:pt x="185" y="399"/>
                  <a:pt x="190" y="403"/>
                </a:cubicBezTo>
                <a:cubicBezTo>
                  <a:pt x="195" y="406"/>
                  <a:pt x="196" y="412"/>
                  <a:pt x="193" y="417"/>
                </a:cubicBezTo>
                <a:cubicBezTo>
                  <a:pt x="190" y="422"/>
                  <a:pt x="183" y="423"/>
                  <a:pt x="179" y="420"/>
                </a:cubicBezTo>
                <a:close/>
                <a:moveTo>
                  <a:pt x="228" y="143"/>
                </a:moveTo>
                <a:cubicBezTo>
                  <a:pt x="233" y="146"/>
                  <a:pt x="234" y="152"/>
                  <a:pt x="231" y="157"/>
                </a:cubicBezTo>
                <a:cubicBezTo>
                  <a:pt x="228" y="162"/>
                  <a:pt x="222" y="164"/>
                  <a:pt x="217" y="161"/>
                </a:cubicBezTo>
                <a:cubicBezTo>
                  <a:pt x="212" y="158"/>
                  <a:pt x="211" y="151"/>
                  <a:pt x="214" y="146"/>
                </a:cubicBezTo>
                <a:cubicBezTo>
                  <a:pt x="217" y="141"/>
                  <a:pt x="223" y="140"/>
                  <a:pt x="228" y="143"/>
                </a:cubicBezTo>
                <a:close/>
                <a:moveTo>
                  <a:pt x="316" y="432"/>
                </a:moveTo>
                <a:cubicBezTo>
                  <a:pt x="319" y="427"/>
                  <a:pt x="326" y="426"/>
                  <a:pt x="331" y="429"/>
                </a:cubicBezTo>
                <a:cubicBezTo>
                  <a:pt x="335" y="432"/>
                  <a:pt x="337" y="438"/>
                  <a:pt x="334" y="443"/>
                </a:cubicBezTo>
                <a:cubicBezTo>
                  <a:pt x="331" y="448"/>
                  <a:pt x="324" y="450"/>
                  <a:pt x="320" y="447"/>
                </a:cubicBezTo>
                <a:cubicBezTo>
                  <a:pt x="315" y="444"/>
                  <a:pt x="313" y="437"/>
                  <a:pt x="316" y="432"/>
                </a:cubicBezTo>
                <a:close/>
                <a:moveTo>
                  <a:pt x="163" y="196"/>
                </a:moveTo>
                <a:cubicBezTo>
                  <a:pt x="168" y="199"/>
                  <a:pt x="169" y="206"/>
                  <a:pt x="166" y="211"/>
                </a:cubicBezTo>
                <a:cubicBezTo>
                  <a:pt x="163" y="216"/>
                  <a:pt x="156" y="217"/>
                  <a:pt x="152" y="214"/>
                </a:cubicBezTo>
                <a:cubicBezTo>
                  <a:pt x="147" y="211"/>
                  <a:pt x="146" y="204"/>
                  <a:pt x="149" y="199"/>
                </a:cubicBezTo>
                <a:cubicBezTo>
                  <a:pt x="152" y="195"/>
                  <a:pt x="158" y="193"/>
                  <a:pt x="163" y="196"/>
                </a:cubicBezTo>
                <a:close/>
                <a:moveTo>
                  <a:pt x="283" y="455"/>
                </a:moveTo>
                <a:cubicBezTo>
                  <a:pt x="278" y="452"/>
                  <a:pt x="277" y="445"/>
                  <a:pt x="280" y="440"/>
                </a:cubicBezTo>
                <a:cubicBezTo>
                  <a:pt x="283" y="436"/>
                  <a:pt x="289" y="434"/>
                  <a:pt x="294" y="437"/>
                </a:cubicBezTo>
                <a:cubicBezTo>
                  <a:pt x="299" y="440"/>
                  <a:pt x="300" y="447"/>
                  <a:pt x="297" y="451"/>
                </a:cubicBezTo>
                <a:cubicBezTo>
                  <a:pt x="294" y="456"/>
                  <a:pt x="288" y="458"/>
                  <a:pt x="283" y="455"/>
                </a:cubicBezTo>
                <a:close/>
                <a:moveTo>
                  <a:pt x="428" y="326"/>
                </a:moveTo>
                <a:cubicBezTo>
                  <a:pt x="423" y="323"/>
                  <a:pt x="421" y="316"/>
                  <a:pt x="424" y="312"/>
                </a:cubicBezTo>
                <a:cubicBezTo>
                  <a:pt x="428" y="307"/>
                  <a:pt x="434" y="305"/>
                  <a:pt x="439" y="308"/>
                </a:cubicBezTo>
                <a:cubicBezTo>
                  <a:pt x="444" y="311"/>
                  <a:pt x="445" y="318"/>
                  <a:pt x="442" y="323"/>
                </a:cubicBezTo>
                <a:cubicBezTo>
                  <a:pt x="439" y="327"/>
                  <a:pt x="432" y="329"/>
                  <a:pt x="428" y="326"/>
                </a:cubicBezTo>
                <a:close/>
                <a:moveTo>
                  <a:pt x="149" y="219"/>
                </a:moveTo>
                <a:cubicBezTo>
                  <a:pt x="153" y="222"/>
                  <a:pt x="155" y="229"/>
                  <a:pt x="152" y="233"/>
                </a:cubicBezTo>
                <a:cubicBezTo>
                  <a:pt x="149" y="238"/>
                  <a:pt x="142" y="239"/>
                  <a:pt x="138" y="236"/>
                </a:cubicBezTo>
                <a:cubicBezTo>
                  <a:pt x="133" y="233"/>
                  <a:pt x="131" y="227"/>
                  <a:pt x="134" y="222"/>
                </a:cubicBezTo>
                <a:cubicBezTo>
                  <a:pt x="137" y="217"/>
                  <a:pt x="144" y="216"/>
                  <a:pt x="149" y="219"/>
                </a:cubicBezTo>
                <a:close/>
                <a:moveTo>
                  <a:pt x="223" y="448"/>
                </a:moveTo>
                <a:cubicBezTo>
                  <a:pt x="219" y="445"/>
                  <a:pt x="217" y="438"/>
                  <a:pt x="221" y="434"/>
                </a:cubicBezTo>
                <a:cubicBezTo>
                  <a:pt x="224" y="429"/>
                  <a:pt x="230" y="428"/>
                  <a:pt x="235" y="431"/>
                </a:cubicBezTo>
                <a:cubicBezTo>
                  <a:pt x="240" y="435"/>
                  <a:pt x="241" y="441"/>
                  <a:pt x="238" y="446"/>
                </a:cubicBezTo>
                <a:cubicBezTo>
                  <a:pt x="234" y="450"/>
                  <a:pt x="228" y="452"/>
                  <a:pt x="223" y="448"/>
                </a:cubicBezTo>
                <a:close/>
                <a:moveTo>
                  <a:pt x="180" y="188"/>
                </a:moveTo>
                <a:cubicBezTo>
                  <a:pt x="177" y="193"/>
                  <a:pt x="171" y="194"/>
                  <a:pt x="166" y="191"/>
                </a:cubicBezTo>
                <a:cubicBezTo>
                  <a:pt x="162" y="188"/>
                  <a:pt x="160" y="182"/>
                  <a:pt x="163" y="177"/>
                </a:cubicBezTo>
                <a:cubicBezTo>
                  <a:pt x="166" y="172"/>
                  <a:pt x="172" y="171"/>
                  <a:pt x="177" y="174"/>
                </a:cubicBezTo>
                <a:cubicBezTo>
                  <a:pt x="182" y="177"/>
                  <a:pt x="184" y="183"/>
                  <a:pt x="180" y="188"/>
                </a:cubicBezTo>
                <a:close/>
                <a:moveTo>
                  <a:pt x="153" y="391"/>
                </a:moveTo>
                <a:cubicBezTo>
                  <a:pt x="156" y="387"/>
                  <a:pt x="163" y="385"/>
                  <a:pt x="167" y="389"/>
                </a:cubicBezTo>
                <a:cubicBezTo>
                  <a:pt x="172" y="392"/>
                  <a:pt x="173" y="398"/>
                  <a:pt x="170" y="403"/>
                </a:cubicBezTo>
                <a:cubicBezTo>
                  <a:pt x="167" y="407"/>
                  <a:pt x="161" y="409"/>
                  <a:pt x="156" y="405"/>
                </a:cubicBezTo>
                <a:cubicBezTo>
                  <a:pt x="151" y="402"/>
                  <a:pt x="150" y="396"/>
                  <a:pt x="153" y="391"/>
                </a:cubicBezTo>
                <a:close/>
                <a:moveTo>
                  <a:pt x="302" y="127"/>
                </a:moveTo>
                <a:cubicBezTo>
                  <a:pt x="307" y="130"/>
                  <a:pt x="308" y="136"/>
                  <a:pt x="305" y="141"/>
                </a:cubicBezTo>
                <a:cubicBezTo>
                  <a:pt x="302" y="146"/>
                  <a:pt x="296" y="147"/>
                  <a:pt x="291" y="144"/>
                </a:cubicBezTo>
                <a:cubicBezTo>
                  <a:pt x="286" y="141"/>
                  <a:pt x="285" y="135"/>
                  <a:pt x="288" y="130"/>
                </a:cubicBezTo>
                <a:cubicBezTo>
                  <a:pt x="291" y="125"/>
                  <a:pt x="297" y="124"/>
                  <a:pt x="302" y="127"/>
                </a:cubicBezTo>
                <a:close/>
                <a:moveTo>
                  <a:pt x="126" y="354"/>
                </a:moveTo>
                <a:cubicBezTo>
                  <a:pt x="121" y="351"/>
                  <a:pt x="119" y="345"/>
                  <a:pt x="123" y="340"/>
                </a:cubicBezTo>
                <a:cubicBezTo>
                  <a:pt x="126" y="336"/>
                  <a:pt x="132" y="334"/>
                  <a:pt x="136" y="337"/>
                </a:cubicBezTo>
                <a:cubicBezTo>
                  <a:pt x="141" y="340"/>
                  <a:pt x="143" y="347"/>
                  <a:pt x="140" y="351"/>
                </a:cubicBezTo>
                <a:cubicBezTo>
                  <a:pt x="136" y="356"/>
                  <a:pt x="130" y="357"/>
                  <a:pt x="126" y="354"/>
                </a:cubicBezTo>
                <a:close/>
                <a:moveTo>
                  <a:pt x="134" y="241"/>
                </a:moveTo>
                <a:cubicBezTo>
                  <a:pt x="139" y="244"/>
                  <a:pt x="141" y="251"/>
                  <a:pt x="138" y="255"/>
                </a:cubicBezTo>
                <a:cubicBezTo>
                  <a:pt x="134" y="260"/>
                  <a:pt x="128" y="262"/>
                  <a:pt x="123" y="258"/>
                </a:cubicBezTo>
                <a:cubicBezTo>
                  <a:pt x="119" y="255"/>
                  <a:pt x="117" y="249"/>
                  <a:pt x="120" y="245"/>
                </a:cubicBezTo>
                <a:cubicBezTo>
                  <a:pt x="123" y="240"/>
                  <a:pt x="130" y="238"/>
                  <a:pt x="134" y="241"/>
                </a:cubicBezTo>
                <a:close/>
                <a:moveTo>
                  <a:pt x="444" y="249"/>
                </a:moveTo>
                <a:cubicBezTo>
                  <a:pt x="449" y="252"/>
                  <a:pt x="451" y="259"/>
                  <a:pt x="448" y="263"/>
                </a:cubicBezTo>
                <a:cubicBezTo>
                  <a:pt x="445" y="268"/>
                  <a:pt x="438" y="269"/>
                  <a:pt x="434" y="266"/>
                </a:cubicBezTo>
                <a:cubicBezTo>
                  <a:pt x="429" y="263"/>
                  <a:pt x="428" y="257"/>
                  <a:pt x="431" y="253"/>
                </a:cubicBezTo>
                <a:cubicBezTo>
                  <a:pt x="434" y="248"/>
                  <a:pt x="440" y="246"/>
                  <a:pt x="444" y="249"/>
                </a:cubicBezTo>
                <a:close/>
                <a:moveTo>
                  <a:pt x="114" y="304"/>
                </a:moveTo>
                <a:cubicBezTo>
                  <a:pt x="117" y="299"/>
                  <a:pt x="123" y="298"/>
                  <a:pt x="128" y="301"/>
                </a:cubicBezTo>
                <a:cubicBezTo>
                  <a:pt x="133" y="304"/>
                  <a:pt x="134" y="310"/>
                  <a:pt x="131" y="315"/>
                </a:cubicBezTo>
                <a:cubicBezTo>
                  <a:pt x="128" y="319"/>
                  <a:pt x="122" y="321"/>
                  <a:pt x="117" y="318"/>
                </a:cubicBezTo>
                <a:cubicBezTo>
                  <a:pt x="112" y="315"/>
                  <a:pt x="111" y="309"/>
                  <a:pt x="114" y="304"/>
                </a:cubicBezTo>
                <a:close/>
                <a:moveTo>
                  <a:pt x="353" y="424"/>
                </a:moveTo>
                <a:cubicBezTo>
                  <a:pt x="356" y="419"/>
                  <a:pt x="363" y="418"/>
                  <a:pt x="367" y="421"/>
                </a:cubicBezTo>
                <a:cubicBezTo>
                  <a:pt x="372" y="424"/>
                  <a:pt x="373" y="430"/>
                  <a:pt x="370" y="435"/>
                </a:cubicBezTo>
                <a:cubicBezTo>
                  <a:pt x="367" y="440"/>
                  <a:pt x="361" y="441"/>
                  <a:pt x="357" y="438"/>
                </a:cubicBezTo>
                <a:cubicBezTo>
                  <a:pt x="352" y="435"/>
                  <a:pt x="350" y="429"/>
                  <a:pt x="353" y="424"/>
                </a:cubicBezTo>
                <a:close/>
                <a:moveTo>
                  <a:pt x="440" y="227"/>
                </a:moveTo>
                <a:cubicBezTo>
                  <a:pt x="437" y="231"/>
                  <a:pt x="430" y="233"/>
                  <a:pt x="426" y="230"/>
                </a:cubicBezTo>
                <a:cubicBezTo>
                  <a:pt x="421" y="227"/>
                  <a:pt x="420" y="220"/>
                  <a:pt x="423" y="216"/>
                </a:cubicBezTo>
                <a:cubicBezTo>
                  <a:pt x="426" y="211"/>
                  <a:pt x="432" y="210"/>
                  <a:pt x="437" y="213"/>
                </a:cubicBezTo>
                <a:cubicBezTo>
                  <a:pt x="441" y="216"/>
                  <a:pt x="443" y="222"/>
                  <a:pt x="440" y="227"/>
                </a:cubicBezTo>
                <a:close/>
                <a:moveTo>
                  <a:pt x="243" y="449"/>
                </a:moveTo>
                <a:cubicBezTo>
                  <a:pt x="246" y="444"/>
                  <a:pt x="253" y="443"/>
                  <a:pt x="257" y="446"/>
                </a:cubicBezTo>
                <a:cubicBezTo>
                  <a:pt x="262" y="449"/>
                  <a:pt x="263" y="455"/>
                  <a:pt x="260" y="460"/>
                </a:cubicBezTo>
                <a:cubicBezTo>
                  <a:pt x="257" y="464"/>
                  <a:pt x="251" y="465"/>
                  <a:pt x="246" y="463"/>
                </a:cubicBezTo>
                <a:cubicBezTo>
                  <a:pt x="242" y="460"/>
                  <a:pt x="240" y="453"/>
                  <a:pt x="243" y="449"/>
                </a:cubicBezTo>
                <a:close/>
                <a:moveTo>
                  <a:pt x="191" y="152"/>
                </a:moveTo>
                <a:cubicBezTo>
                  <a:pt x="196" y="155"/>
                  <a:pt x="197" y="161"/>
                  <a:pt x="194" y="165"/>
                </a:cubicBezTo>
                <a:cubicBezTo>
                  <a:pt x="191" y="170"/>
                  <a:pt x="185" y="172"/>
                  <a:pt x="181" y="169"/>
                </a:cubicBezTo>
                <a:cubicBezTo>
                  <a:pt x="176" y="166"/>
                  <a:pt x="175" y="159"/>
                  <a:pt x="177" y="155"/>
                </a:cubicBezTo>
                <a:cubicBezTo>
                  <a:pt x="180" y="150"/>
                  <a:pt x="187" y="149"/>
                  <a:pt x="191" y="152"/>
                </a:cubicBezTo>
                <a:close/>
                <a:moveTo>
                  <a:pt x="384" y="147"/>
                </a:moveTo>
                <a:cubicBezTo>
                  <a:pt x="388" y="150"/>
                  <a:pt x="389" y="157"/>
                  <a:pt x="386" y="161"/>
                </a:cubicBezTo>
                <a:cubicBezTo>
                  <a:pt x="384" y="166"/>
                  <a:pt x="377" y="167"/>
                  <a:pt x="373" y="164"/>
                </a:cubicBezTo>
                <a:cubicBezTo>
                  <a:pt x="368" y="161"/>
                  <a:pt x="367" y="155"/>
                  <a:pt x="370" y="150"/>
                </a:cubicBezTo>
                <a:cubicBezTo>
                  <a:pt x="373" y="146"/>
                  <a:pt x="379" y="144"/>
                  <a:pt x="384" y="147"/>
                </a:cubicBezTo>
                <a:close/>
                <a:moveTo>
                  <a:pt x="442" y="303"/>
                </a:moveTo>
                <a:cubicBezTo>
                  <a:pt x="438" y="300"/>
                  <a:pt x="436" y="294"/>
                  <a:pt x="439" y="289"/>
                </a:cubicBezTo>
                <a:cubicBezTo>
                  <a:pt x="442" y="285"/>
                  <a:pt x="448" y="283"/>
                  <a:pt x="453" y="286"/>
                </a:cubicBezTo>
                <a:cubicBezTo>
                  <a:pt x="458" y="289"/>
                  <a:pt x="459" y="295"/>
                  <a:pt x="456" y="300"/>
                </a:cubicBezTo>
                <a:cubicBezTo>
                  <a:pt x="453" y="304"/>
                  <a:pt x="447" y="306"/>
                  <a:pt x="442" y="303"/>
                </a:cubicBezTo>
                <a:close/>
                <a:moveTo>
                  <a:pt x="361" y="133"/>
                </a:moveTo>
                <a:cubicBezTo>
                  <a:pt x="365" y="136"/>
                  <a:pt x="367" y="142"/>
                  <a:pt x="364" y="147"/>
                </a:cubicBezTo>
                <a:cubicBezTo>
                  <a:pt x="361" y="151"/>
                  <a:pt x="355" y="153"/>
                  <a:pt x="350" y="150"/>
                </a:cubicBezTo>
                <a:cubicBezTo>
                  <a:pt x="346" y="147"/>
                  <a:pt x="344" y="141"/>
                  <a:pt x="347" y="136"/>
                </a:cubicBezTo>
                <a:cubicBezTo>
                  <a:pt x="350" y="132"/>
                  <a:pt x="356" y="130"/>
                  <a:pt x="361" y="133"/>
                </a:cubicBezTo>
                <a:close/>
                <a:moveTo>
                  <a:pt x="131" y="378"/>
                </a:moveTo>
                <a:cubicBezTo>
                  <a:pt x="134" y="373"/>
                  <a:pt x="140" y="372"/>
                  <a:pt x="145" y="374"/>
                </a:cubicBezTo>
                <a:cubicBezTo>
                  <a:pt x="149" y="377"/>
                  <a:pt x="151" y="383"/>
                  <a:pt x="148" y="388"/>
                </a:cubicBezTo>
                <a:cubicBezTo>
                  <a:pt x="145" y="393"/>
                  <a:pt x="139" y="394"/>
                  <a:pt x="134" y="391"/>
                </a:cubicBezTo>
                <a:cubicBezTo>
                  <a:pt x="129" y="388"/>
                  <a:pt x="128" y="382"/>
                  <a:pt x="131" y="378"/>
                </a:cubicBezTo>
                <a:close/>
                <a:moveTo>
                  <a:pt x="109" y="281"/>
                </a:moveTo>
                <a:cubicBezTo>
                  <a:pt x="105" y="278"/>
                  <a:pt x="103" y="272"/>
                  <a:pt x="106" y="267"/>
                </a:cubicBezTo>
                <a:cubicBezTo>
                  <a:pt x="109" y="263"/>
                  <a:pt x="115" y="261"/>
                  <a:pt x="120" y="264"/>
                </a:cubicBezTo>
                <a:cubicBezTo>
                  <a:pt x="124" y="267"/>
                  <a:pt x="126" y="273"/>
                  <a:pt x="123" y="278"/>
                </a:cubicBezTo>
                <a:cubicBezTo>
                  <a:pt x="120" y="282"/>
                  <a:pt x="114" y="284"/>
                  <a:pt x="109" y="281"/>
                </a:cubicBezTo>
                <a:close/>
                <a:moveTo>
                  <a:pt x="406" y="162"/>
                </a:moveTo>
                <a:cubicBezTo>
                  <a:pt x="410" y="165"/>
                  <a:pt x="411" y="171"/>
                  <a:pt x="409" y="175"/>
                </a:cubicBezTo>
                <a:cubicBezTo>
                  <a:pt x="406" y="180"/>
                  <a:pt x="400" y="181"/>
                  <a:pt x="395" y="178"/>
                </a:cubicBezTo>
                <a:cubicBezTo>
                  <a:pt x="390" y="175"/>
                  <a:pt x="389" y="169"/>
                  <a:pt x="392" y="165"/>
                </a:cubicBezTo>
                <a:cubicBezTo>
                  <a:pt x="395" y="160"/>
                  <a:pt x="401" y="159"/>
                  <a:pt x="406" y="162"/>
                </a:cubicBezTo>
                <a:close/>
                <a:moveTo>
                  <a:pt x="422" y="384"/>
                </a:moveTo>
                <a:cubicBezTo>
                  <a:pt x="417" y="381"/>
                  <a:pt x="416" y="375"/>
                  <a:pt x="419" y="371"/>
                </a:cubicBezTo>
                <a:cubicBezTo>
                  <a:pt x="422" y="366"/>
                  <a:pt x="428" y="365"/>
                  <a:pt x="432" y="368"/>
                </a:cubicBezTo>
                <a:cubicBezTo>
                  <a:pt x="437" y="371"/>
                  <a:pt x="438" y="377"/>
                  <a:pt x="435" y="381"/>
                </a:cubicBezTo>
                <a:cubicBezTo>
                  <a:pt x="432" y="386"/>
                  <a:pt x="426" y="387"/>
                  <a:pt x="422" y="384"/>
                </a:cubicBezTo>
                <a:close/>
                <a:moveTo>
                  <a:pt x="404" y="394"/>
                </a:moveTo>
                <a:cubicBezTo>
                  <a:pt x="407" y="389"/>
                  <a:pt x="413" y="388"/>
                  <a:pt x="418" y="391"/>
                </a:cubicBezTo>
                <a:cubicBezTo>
                  <a:pt x="422" y="394"/>
                  <a:pt x="424" y="399"/>
                  <a:pt x="421" y="404"/>
                </a:cubicBezTo>
                <a:cubicBezTo>
                  <a:pt x="418" y="409"/>
                  <a:pt x="412" y="410"/>
                  <a:pt x="408" y="407"/>
                </a:cubicBezTo>
                <a:cubicBezTo>
                  <a:pt x="403" y="404"/>
                  <a:pt x="402" y="398"/>
                  <a:pt x="404" y="394"/>
                </a:cubicBezTo>
                <a:close/>
                <a:moveTo>
                  <a:pt x="242" y="121"/>
                </a:moveTo>
                <a:cubicBezTo>
                  <a:pt x="246" y="124"/>
                  <a:pt x="248" y="130"/>
                  <a:pt x="245" y="135"/>
                </a:cubicBezTo>
                <a:cubicBezTo>
                  <a:pt x="242" y="139"/>
                  <a:pt x="236" y="141"/>
                  <a:pt x="231" y="138"/>
                </a:cubicBezTo>
                <a:cubicBezTo>
                  <a:pt x="227" y="135"/>
                  <a:pt x="226" y="129"/>
                  <a:pt x="228" y="124"/>
                </a:cubicBezTo>
                <a:cubicBezTo>
                  <a:pt x="231" y="120"/>
                  <a:pt x="237" y="118"/>
                  <a:pt x="242" y="121"/>
                </a:cubicBezTo>
                <a:close/>
                <a:moveTo>
                  <a:pt x="279" y="113"/>
                </a:moveTo>
                <a:cubicBezTo>
                  <a:pt x="283" y="116"/>
                  <a:pt x="285" y="122"/>
                  <a:pt x="282" y="126"/>
                </a:cubicBezTo>
                <a:cubicBezTo>
                  <a:pt x="279" y="131"/>
                  <a:pt x="273" y="132"/>
                  <a:pt x="268" y="129"/>
                </a:cubicBezTo>
                <a:cubicBezTo>
                  <a:pt x="264" y="126"/>
                  <a:pt x="263" y="120"/>
                  <a:pt x="266" y="116"/>
                </a:cubicBezTo>
                <a:cubicBezTo>
                  <a:pt x="268" y="111"/>
                  <a:pt x="274" y="110"/>
                  <a:pt x="279" y="113"/>
                </a:cubicBezTo>
                <a:close/>
                <a:moveTo>
                  <a:pt x="306" y="468"/>
                </a:moveTo>
                <a:cubicBezTo>
                  <a:pt x="301" y="465"/>
                  <a:pt x="300" y="459"/>
                  <a:pt x="303" y="455"/>
                </a:cubicBezTo>
                <a:cubicBezTo>
                  <a:pt x="306" y="450"/>
                  <a:pt x="312" y="449"/>
                  <a:pt x="316" y="452"/>
                </a:cubicBezTo>
                <a:cubicBezTo>
                  <a:pt x="321" y="455"/>
                  <a:pt x="322" y="461"/>
                  <a:pt x="319" y="465"/>
                </a:cubicBezTo>
                <a:cubicBezTo>
                  <a:pt x="316" y="470"/>
                  <a:pt x="310" y="471"/>
                  <a:pt x="306" y="468"/>
                </a:cubicBezTo>
                <a:close/>
                <a:moveTo>
                  <a:pt x="338" y="119"/>
                </a:moveTo>
                <a:cubicBezTo>
                  <a:pt x="343" y="122"/>
                  <a:pt x="344" y="128"/>
                  <a:pt x="341" y="132"/>
                </a:cubicBezTo>
                <a:cubicBezTo>
                  <a:pt x="338" y="137"/>
                  <a:pt x="332" y="138"/>
                  <a:pt x="328" y="135"/>
                </a:cubicBezTo>
                <a:cubicBezTo>
                  <a:pt x="323" y="132"/>
                  <a:pt x="322" y="126"/>
                  <a:pt x="325" y="122"/>
                </a:cubicBezTo>
                <a:cubicBezTo>
                  <a:pt x="328" y="117"/>
                  <a:pt x="333" y="116"/>
                  <a:pt x="338" y="119"/>
                </a:cubicBezTo>
                <a:close/>
                <a:moveTo>
                  <a:pt x="436" y="362"/>
                </a:moveTo>
                <a:cubicBezTo>
                  <a:pt x="432" y="359"/>
                  <a:pt x="430" y="353"/>
                  <a:pt x="433" y="348"/>
                </a:cubicBezTo>
                <a:cubicBezTo>
                  <a:pt x="436" y="344"/>
                  <a:pt x="442" y="343"/>
                  <a:pt x="447" y="345"/>
                </a:cubicBezTo>
                <a:cubicBezTo>
                  <a:pt x="451" y="348"/>
                  <a:pt x="452" y="354"/>
                  <a:pt x="449" y="359"/>
                </a:cubicBezTo>
                <a:cubicBezTo>
                  <a:pt x="447" y="363"/>
                  <a:pt x="441" y="364"/>
                  <a:pt x="436" y="362"/>
                </a:cubicBezTo>
                <a:close/>
                <a:moveTo>
                  <a:pt x="343" y="460"/>
                </a:moveTo>
                <a:cubicBezTo>
                  <a:pt x="338" y="457"/>
                  <a:pt x="337" y="452"/>
                  <a:pt x="339" y="447"/>
                </a:cubicBezTo>
                <a:cubicBezTo>
                  <a:pt x="342" y="443"/>
                  <a:pt x="348" y="441"/>
                  <a:pt x="353" y="444"/>
                </a:cubicBezTo>
                <a:cubicBezTo>
                  <a:pt x="357" y="447"/>
                  <a:pt x="359" y="453"/>
                  <a:pt x="356" y="457"/>
                </a:cubicBezTo>
                <a:cubicBezTo>
                  <a:pt x="353" y="462"/>
                  <a:pt x="347" y="463"/>
                  <a:pt x="343" y="460"/>
                </a:cubicBezTo>
                <a:close/>
                <a:moveTo>
                  <a:pt x="266" y="463"/>
                </a:moveTo>
                <a:cubicBezTo>
                  <a:pt x="269" y="459"/>
                  <a:pt x="275" y="458"/>
                  <a:pt x="279" y="460"/>
                </a:cubicBezTo>
                <a:cubicBezTo>
                  <a:pt x="284" y="463"/>
                  <a:pt x="285" y="469"/>
                  <a:pt x="282" y="474"/>
                </a:cubicBezTo>
                <a:cubicBezTo>
                  <a:pt x="280" y="478"/>
                  <a:pt x="274" y="479"/>
                  <a:pt x="269" y="477"/>
                </a:cubicBezTo>
                <a:cubicBezTo>
                  <a:pt x="265" y="474"/>
                  <a:pt x="263" y="468"/>
                  <a:pt x="266" y="463"/>
                </a:cubicBezTo>
                <a:close/>
                <a:moveTo>
                  <a:pt x="393" y="429"/>
                </a:moveTo>
                <a:cubicBezTo>
                  <a:pt x="389" y="426"/>
                  <a:pt x="388" y="420"/>
                  <a:pt x="391" y="416"/>
                </a:cubicBezTo>
                <a:cubicBezTo>
                  <a:pt x="394" y="411"/>
                  <a:pt x="400" y="410"/>
                  <a:pt x="404" y="413"/>
                </a:cubicBezTo>
                <a:cubicBezTo>
                  <a:pt x="408" y="416"/>
                  <a:pt x="409" y="422"/>
                  <a:pt x="406" y="426"/>
                </a:cubicBezTo>
                <a:cubicBezTo>
                  <a:pt x="403" y="431"/>
                  <a:pt x="397" y="432"/>
                  <a:pt x="393" y="429"/>
                </a:cubicBezTo>
                <a:close/>
                <a:moveTo>
                  <a:pt x="103" y="340"/>
                </a:moveTo>
                <a:cubicBezTo>
                  <a:pt x="99" y="337"/>
                  <a:pt x="98" y="331"/>
                  <a:pt x="100" y="326"/>
                </a:cubicBezTo>
                <a:cubicBezTo>
                  <a:pt x="103" y="322"/>
                  <a:pt x="109" y="321"/>
                  <a:pt x="114" y="324"/>
                </a:cubicBezTo>
                <a:cubicBezTo>
                  <a:pt x="118" y="326"/>
                  <a:pt x="119" y="332"/>
                  <a:pt x="116" y="337"/>
                </a:cubicBezTo>
                <a:cubicBezTo>
                  <a:pt x="114" y="341"/>
                  <a:pt x="108" y="342"/>
                  <a:pt x="103" y="340"/>
                </a:cubicBezTo>
                <a:close/>
                <a:moveTo>
                  <a:pt x="205" y="130"/>
                </a:moveTo>
                <a:cubicBezTo>
                  <a:pt x="210" y="132"/>
                  <a:pt x="211" y="138"/>
                  <a:pt x="208" y="143"/>
                </a:cubicBezTo>
                <a:cubicBezTo>
                  <a:pt x="206" y="147"/>
                  <a:pt x="200" y="148"/>
                  <a:pt x="195" y="146"/>
                </a:cubicBezTo>
                <a:cubicBezTo>
                  <a:pt x="191" y="143"/>
                  <a:pt x="189" y="137"/>
                  <a:pt x="192" y="133"/>
                </a:cubicBezTo>
                <a:cubicBezTo>
                  <a:pt x="195" y="128"/>
                  <a:pt x="201" y="127"/>
                  <a:pt x="205" y="130"/>
                </a:cubicBezTo>
                <a:close/>
                <a:moveTo>
                  <a:pt x="428" y="176"/>
                </a:moveTo>
                <a:cubicBezTo>
                  <a:pt x="432" y="179"/>
                  <a:pt x="434" y="185"/>
                  <a:pt x="431" y="189"/>
                </a:cubicBezTo>
                <a:cubicBezTo>
                  <a:pt x="428" y="194"/>
                  <a:pt x="422" y="195"/>
                  <a:pt x="418" y="192"/>
                </a:cubicBezTo>
                <a:cubicBezTo>
                  <a:pt x="413" y="189"/>
                  <a:pt x="412" y="183"/>
                  <a:pt x="415" y="179"/>
                </a:cubicBezTo>
                <a:cubicBezTo>
                  <a:pt x="418" y="175"/>
                  <a:pt x="424" y="173"/>
                  <a:pt x="428" y="176"/>
                </a:cubicBezTo>
                <a:close/>
                <a:moveTo>
                  <a:pt x="164" y="442"/>
                </a:moveTo>
                <a:cubicBezTo>
                  <a:pt x="160" y="439"/>
                  <a:pt x="159" y="433"/>
                  <a:pt x="162" y="429"/>
                </a:cubicBezTo>
                <a:cubicBezTo>
                  <a:pt x="165" y="424"/>
                  <a:pt x="171" y="423"/>
                  <a:pt x="175" y="426"/>
                </a:cubicBezTo>
                <a:cubicBezTo>
                  <a:pt x="179" y="429"/>
                  <a:pt x="181" y="435"/>
                  <a:pt x="178" y="439"/>
                </a:cubicBezTo>
                <a:cubicBezTo>
                  <a:pt x="175" y="444"/>
                  <a:pt x="169" y="445"/>
                  <a:pt x="164" y="442"/>
                </a:cubicBezTo>
                <a:close/>
                <a:moveTo>
                  <a:pt x="185" y="443"/>
                </a:moveTo>
                <a:cubicBezTo>
                  <a:pt x="187" y="439"/>
                  <a:pt x="193" y="438"/>
                  <a:pt x="198" y="440"/>
                </a:cubicBezTo>
                <a:cubicBezTo>
                  <a:pt x="202" y="443"/>
                  <a:pt x="203" y="449"/>
                  <a:pt x="200" y="453"/>
                </a:cubicBezTo>
                <a:cubicBezTo>
                  <a:pt x="197" y="458"/>
                  <a:pt x="192" y="459"/>
                  <a:pt x="187" y="456"/>
                </a:cubicBezTo>
                <a:cubicBezTo>
                  <a:pt x="183" y="453"/>
                  <a:pt x="182" y="448"/>
                  <a:pt x="185" y="443"/>
                </a:cubicBezTo>
                <a:close/>
                <a:moveTo>
                  <a:pt x="461" y="240"/>
                </a:moveTo>
                <a:cubicBezTo>
                  <a:pt x="459" y="245"/>
                  <a:pt x="453" y="246"/>
                  <a:pt x="448" y="243"/>
                </a:cubicBezTo>
                <a:cubicBezTo>
                  <a:pt x="444" y="240"/>
                  <a:pt x="443" y="235"/>
                  <a:pt x="446" y="230"/>
                </a:cubicBezTo>
                <a:cubicBezTo>
                  <a:pt x="448" y="226"/>
                  <a:pt x="454" y="225"/>
                  <a:pt x="458" y="227"/>
                </a:cubicBezTo>
                <a:cubicBezTo>
                  <a:pt x="463" y="230"/>
                  <a:pt x="464" y="236"/>
                  <a:pt x="461" y="240"/>
                </a:cubicBezTo>
                <a:close/>
                <a:moveTo>
                  <a:pt x="140" y="183"/>
                </a:moveTo>
                <a:cubicBezTo>
                  <a:pt x="144" y="186"/>
                  <a:pt x="145" y="191"/>
                  <a:pt x="143" y="196"/>
                </a:cubicBezTo>
                <a:cubicBezTo>
                  <a:pt x="140" y="200"/>
                  <a:pt x="134" y="201"/>
                  <a:pt x="130" y="198"/>
                </a:cubicBezTo>
                <a:cubicBezTo>
                  <a:pt x="125" y="196"/>
                  <a:pt x="124" y="190"/>
                  <a:pt x="127" y="186"/>
                </a:cubicBezTo>
                <a:cubicBezTo>
                  <a:pt x="130" y="181"/>
                  <a:pt x="136" y="180"/>
                  <a:pt x="140" y="183"/>
                </a:cubicBezTo>
                <a:close/>
                <a:moveTo>
                  <a:pt x="448" y="326"/>
                </a:moveTo>
                <a:cubicBezTo>
                  <a:pt x="451" y="322"/>
                  <a:pt x="456" y="321"/>
                  <a:pt x="461" y="323"/>
                </a:cubicBezTo>
                <a:cubicBezTo>
                  <a:pt x="465" y="326"/>
                  <a:pt x="466" y="332"/>
                  <a:pt x="463" y="336"/>
                </a:cubicBezTo>
                <a:cubicBezTo>
                  <a:pt x="461" y="341"/>
                  <a:pt x="455" y="342"/>
                  <a:pt x="450" y="339"/>
                </a:cubicBezTo>
                <a:cubicBezTo>
                  <a:pt x="446" y="336"/>
                  <a:pt x="445" y="331"/>
                  <a:pt x="448" y="326"/>
                </a:cubicBezTo>
                <a:close/>
                <a:moveTo>
                  <a:pt x="109" y="364"/>
                </a:moveTo>
                <a:cubicBezTo>
                  <a:pt x="112" y="359"/>
                  <a:pt x="117" y="358"/>
                  <a:pt x="122" y="361"/>
                </a:cubicBezTo>
                <a:cubicBezTo>
                  <a:pt x="126" y="363"/>
                  <a:pt x="127" y="369"/>
                  <a:pt x="125" y="373"/>
                </a:cubicBezTo>
                <a:cubicBezTo>
                  <a:pt x="122" y="378"/>
                  <a:pt x="116" y="379"/>
                  <a:pt x="112" y="376"/>
                </a:cubicBezTo>
                <a:cubicBezTo>
                  <a:pt x="107" y="374"/>
                  <a:pt x="106" y="368"/>
                  <a:pt x="109" y="364"/>
                </a:cubicBezTo>
                <a:close/>
                <a:moveTo>
                  <a:pt x="108" y="300"/>
                </a:moveTo>
                <a:cubicBezTo>
                  <a:pt x="105" y="305"/>
                  <a:pt x="100" y="306"/>
                  <a:pt x="95" y="303"/>
                </a:cubicBezTo>
                <a:cubicBezTo>
                  <a:pt x="91" y="300"/>
                  <a:pt x="90" y="295"/>
                  <a:pt x="92" y="290"/>
                </a:cubicBezTo>
                <a:cubicBezTo>
                  <a:pt x="95" y="286"/>
                  <a:pt x="101" y="285"/>
                  <a:pt x="105" y="287"/>
                </a:cubicBezTo>
                <a:cubicBezTo>
                  <a:pt x="110" y="290"/>
                  <a:pt x="111" y="296"/>
                  <a:pt x="108" y="300"/>
                </a:cubicBezTo>
                <a:close/>
                <a:moveTo>
                  <a:pt x="467" y="264"/>
                </a:moveTo>
                <a:cubicBezTo>
                  <a:pt x="471" y="267"/>
                  <a:pt x="472" y="273"/>
                  <a:pt x="470" y="277"/>
                </a:cubicBezTo>
                <a:cubicBezTo>
                  <a:pt x="467" y="282"/>
                  <a:pt x="461" y="283"/>
                  <a:pt x="457" y="280"/>
                </a:cubicBezTo>
                <a:cubicBezTo>
                  <a:pt x="452" y="277"/>
                  <a:pt x="451" y="272"/>
                  <a:pt x="454" y="267"/>
                </a:cubicBezTo>
                <a:cubicBezTo>
                  <a:pt x="457" y="263"/>
                  <a:pt x="462" y="262"/>
                  <a:pt x="467" y="264"/>
                </a:cubicBezTo>
                <a:close/>
                <a:moveTo>
                  <a:pt x="128" y="218"/>
                </a:moveTo>
                <a:cubicBezTo>
                  <a:pt x="125" y="223"/>
                  <a:pt x="120" y="224"/>
                  <a:pt x="115" y="221"/>
                </a:cubicBezTo>
                <a:cubicBezTo>
                  <a:pt x="111" y="218"/>
                  <a:pt x="110" y="213"/>
                  <a:pt x="113" y="208"/>
                </a:cubicBezTo>
                <a:cubicBezTo>
                  <a:pt x="116" y="204"/>
                  <a:pt x="121" y="203"/>
                  <a:pt x="126" y="206"/>
                </a:cubicBezTo>
                <a:cubicBezTo>
                  <a:pt x="130" y="208"/>
                  <a:pt x="131" y="214"/>
                  <a:pt x="128" y="218"/>
                </a:cubicBezTo>
                <a:close/>
                <a:moveTo>
                  <a:pt x="318" y="118"/>
                </a:moveTo>
                <a:cubicBezTo>
                  <a:pt x="316" y="122"/>
                  <a:pt x="310" y="124"/>
                  <a:pt x="306" y="121"/>
                </a:cubicBezTo>
                <a:cubicBezTo>
                  <a:pt x="301" y="118"/>
                  <a:pt x="300" y="112"/>
                  <a:pt x="303" y="108"/>
                </a:cubicBezTo>
                <a:cubicBezTo>
                  <a:pt x="306" y="103"/>
                  <a:pt x="311" y="102"/>
                  <a:pt x="316" y="105"/>
                </a:cubicBezTo>
                <a:cubicBezTo>
                  <a:pt x="320" y="108"/>
                  <a:pt x="321" y="114"/>
                  <a:pt x="318" y="118"/>
                </a:cubicBezTo>
                <a:close/>
                <a:moveTo>
                  <a:pt x="207" y="457"/>
                </a:moveTo>
                <a:cubicBezTo>
                  <a:pt x="210" y="453"/>
                  <a:pt x="215" y="452"/>
                  <a:pt x="220" y="455"/>
                </a:cubicBezTo>
                <a:cubicBezTo>
                  <a:pt x="224" y="458"/>
                  <a:pt x="225" y="463"/>
                  <a:pt x="222" y="468"/>
                </a:cubicBezTo>
                <a:cubicBezTo>
                  <a:pt x="220" y="472"/>
                  <a:pt x="214" y="473"/>
                  <a:pt x="210" y="470"/>
                </a:cubicBezTo>
                <a:cubicBezTo>
                  <a:pt x="205" y="467"/>
                  <a:pt x="204" y="462"/>
                  <a:pt x="207" y="457"/>
                </a:cubicBezTo>
                <a:close/>
                <a:moveTo>
                  <a:pt x="142" y="427"/>
                </a:moveTo>
                <a:cubicBezTo>
                  <a:pt x="138" y="425"/>
                  <a:pt x="137" y="419"/>
                  <a:pt x="139" y="415"/>
                </a:cubicBezTo>
                <a:cubicBezTo>
                  <a:pt x="142" y="410"/>
                  <a:pt x="148" y="409"/>
                  <a:pt x="152" y="412"/>
                </a:cubicBezTo>
                <a:cubicBezTo>
                  <a:pt x="156" y="415"/>
                  <a:pt x="158" y="420"/>
                  <a:pt x="155" y="425"/>
                </a:cubicBezTo>
                <a:cubicBezTo>
                  <a:pt x="152" y="429"/>
                  <a:pt x="147" y="430"/>
                  <a:pt x="142" y="427"/>
                </a:cubicBezTo>
                <a:close/>
                <a:moveTo>
                  <a:pt x="154" y="160"/>
                </a:moveTo>
                <a:cubicBezTo>
                  <a:pt x="158" y="163"/>
                  <a:pt x="160" y="169"/>
                  <a:pt x="157" y="173"/>
                </a:cubicBezTo>
                <a:cubicBezTo>
                  <a:pt x="154" y="177"/>
                  <a:pt x="148" y="179"/>
                  <a:pt x="144" y="176"/>
                </a:cubicBezTo>
                <a:cubicBezTo>
                  <a:pt x="140" y="173"/>
                  <a:pt x="139" y="167"/>
                  <a:pt x="142" y="163"/>
                </a:cubicBezTo>
                <a:cubicBezTo>
                  <a:pt x="144" y="159"/>
                  <a:pt x="150" y="158"/>
                  <a:pt x="154" y="160"/>
                </a:cubicBezTo>
                <a:close/>
                <a:moveTo>
                  <a:pt x="111" y="228"/>
                </a:moveTo>
                <a:cubicBezTo>
                  <a:pt x="116" y="231"/>
                  <a:pt x="117" y="237"/>
                  <a:pt x="114" y="241"/>
                </a:cubicBezTo>
                <a:cubicBezTo>
                  <a:pt x="111" y="245"/>
                  <a:pt x="106" y="246"/>
                  <a:pt x="101" y="243"/>
                </a:cubicBezTo>
                <a:cubicBezTo>
                  <a:pt x="97" y="241"/>
                  <a:pt x="96" y="235"/>
                  <a:pt x="99" y="231"/>
                </a:cubicBezTo>
                <a:cubicBezTo>
                  <a:pt x="101" y="226"/>
                  <a:pt x="107" y="225"/>
                  <a:pt x="111" y="228"/>
                </a:cubicBezTo>
                <a:close/>
                <a:moveTo>
                  <a:pt x="392" y="449"/>
                </a:moveTo>
                <a:cubicBezTo>
                  <a:pt x="389" y="453"/>
                  <a:pt x="384" y="454"/>
                  <a:pt x="379" y="451"/>
                </a:cubicBezTo>
                <a:cubicBezTo>
                  <a:pt x="375" y="449"/>
                  <a:pt x="374" y="443"/>
                  <a:pt x="376" y="439"/>
                </a:cubicBezTo>
                <a:cubicBezTo>
                  <a:pt x="379" y="435"/>
                  <a:pt x="385" y="433"/>
                  <a:pt x="389" y="436"/>
                </a:cubicBezTo>
                <a:cubicBezTo>
                  <a:pt x="393" y="439"/>
                  <a:pt x="395" y="444"/>
                  <a:pt x="392" y="449"/>
                </a:cubicBezTo>
                <a:close/>
                <a:moveTo>
                  <a:pt x="451" y="191"/>
                </a:moveTo>
                <a:cubicBezTo>
                  <a:pt x="455" y="194"/>
                  <a:pt x="456" y="200"/>
                  <a:pt x="453" y="204"/>
                </a:cubicBezTo>
                <a:cubicBezTo>
                  <a:pt x="450" y="208"/>
                  <a:pt x="445" y="209"/>
                  <a:pt x="441" y="206"/>
                </a:cubicBezTo>
                <a:cubicBezTo>
                  <a:pt x="436" y="203"/>
                  <a:pt x="435" y="198"/>
                  <a:pt x="438" y="194"/>
                </a:cubicBezTo>
                <a:cubicBezTo>
                  <a:pt x="441" y="189"/>
                  <a:pt x="447" y="188"/>
                  <a:pt x="451" y="191"/>
                </a:cubicBezTo>
                <a:close/>
                <a:moveTo>
                  <a:pt x="168" y="138"/>
                </a:moveTo>
                <a:cubicBezTo>
                  <a:pt x="172" y="141"/>
                  <a:pt x="173" y="147"/>
                  <a:pt x="171" y="151"/>
                </a:cubicBezTo>
                <a:cubicBezTo>
                  <a:pt x="168" y="155"/>
                  <a:pt x="163" y="156"/>
                  <a:pt x="158" y="153"/>
                </a:cubicBezTo>
                <a:cubicBezTo>
                  <a:pt x="154" y="151"/>
                  <a:pt x="153" y="145"/>
                  <a:pt x="156" y="141"/>
                </a:cubicBezTo>
                <a:cubicBezTo>
                  <a:pt x="159" y="137"/>
                  <a:pt x="164" y="136"/>
                  <a:pt x="168" y="138"/>
                </a:cubicBezTo>
                <a:close/>
                <a:moveTo>
                  <a:pt x="465" y="316"/>
                </a:moveTo>
                <a:cubicBezTo>
                  <a:pt x="461" y="314"/>
                  <a:pt x="460" y="308"/>
                  <a:pt x="462" y="304"/>
                </a:cubicBezTo>
                <a:cubicBezTo>
                  <a:pt x="465" y="300"/>
                  <a:pt x="470" y="298"/>
                  <a:pt x="475" y="301"/>
                </a:cubicBezTo>
                <a:cubicBezTo>
                  <a:pt x="479" y="304"/>
                  <a:pt x="480" y="309"/>
                  <a:pt x="478" y="313"/>
                </a:cubicBezTo>
                <a:cubicBezTo>
                  <a:pt x="475" y="318"/>
                  <a:pt x="469" y="319"/>
                  <a:pt x="465" y="316"/>
                </a:cubicBezTo>
                <a:close/>
                <a:moveTo>
                  <a:pt x="258" y="112"/>
                </a:moveTo>
                <a:cubicBezTo>
                  <a:pt x="256" y="116"/>
                  <a:pt x="250" y="117"/>
                  <a:pt x="246" y="114"/>
                </a:cubicBezTo>
                <a:cubicBezTo>
                  <a:pt x="242" y="112"/>
                  <a:pt x="241" y="106"/>
                  <a:pt x="244" y="102"/>
                </a:cubicBezTo>
                <a:cubicBezTo>
                  <a:pt x="246" y="98"/>
                  <a:pt x="252" y="97"/>
                  <a:pt x="256" y="99"/>
                </a:cubicBezTo>
                <a:cubicBezTo>
                  <a:pt x="260" y="102"/>
                  <a:pt x="261" y="108"/>
                  <a:pt x="258" y="112"/>
                </a:cubicBezTo>
                <a:close/>
                <a:moveTo>
                  <a:pt x="232" y="484"/>
                </a:moveTo>
                <a:cubicBezTo>
                  <a:pt x="228" y="482"/>
                  <a:pt x="227" y="476"/>
                  <a:pt x="230" y="472"/>
                </a:cubicBezTo>
                <a:cubicBezTo>
                  <a:pt x="232" y="468"/>
                  <a:pt x="238" y="467"/>
                  <a:pt x="242" y="469"/>
                </a:cubicBezTo>
                <a:cubicBezTo>
                  <a:pt x="246" y="472"/>
                  <a:pt x="248" y="477"/>
                  <a:pt x="245" y="482"/>
                </a:cubicBezTo>
                <a:cubicBezTo>
                  <a:pt x="242" y="486"/>
                  <a:pt x="237" y="487"/>
                  <a:pt x="232" y="484"/>
                </a:cubicBezTo>
                <a:close/>
                <a:moveTo>
                  <a:pt x="292" y="490"/>
                </a:moveTo>
                <a:cubicBezTo>
                  <a:pt x="288" y="487"/>
                  <a:pt x="286" y="482"/>
                  <a:pt x="289" y="478"/>
                </a:cubicBezTo>
                <a:cubicBezTo>
                  <a:pt x="292" y="474"/>
                  <a:pt x="297" y="473"/>
                  <a:pt x="301" y="475"/>
                </a:cubicBezTo>
                <a:cubicBezTo>
                  <a:pt x="305" y="478"/>
                  <a:pt x="307" y="483"/>
                  <a:pt x="304" y="487"/>
                </a:cubicBezTo>
                <a:cubicBezTo>
                  <a:pt x="301" y="492"/>
                  <a:pt x="296" y="493"/>
                  <a:pt x="292" y="490"/>
                </a:cubicBezTo>
                <a:close/>
                <a:moveTo>
                  <a:pt x="341" y="479"/>
                </a:moveTo>
                <a:cubicBezTo>
                  <a:pt x="338" y="483"/>
                  <a:pt x="333" y="484"/>
                  <a:pt x="329" y="482"/>
                </a:cubicBezTo>
                <a:cubicBezTo>
                  <a:pt x="325" y="479"/>
                  <a:pt x="323" y="474"/>
                  <a:pt x="326" y="470"/>
                </a:cubicBezTo>
                <a:cubicBezTo>
                  <a:pt x="329" y="465"/>
                  <a:pt x="334" y="464"/>
                  <a:pt x="338" y="467"/>
                </a:cubicBezTo>
                <a:cubicBezTo>
                  <a:pt x="342" y="470"/>
                  <a:pt x="344" y="475"/>
                  <a:pt x="341" y="479"/>
                </a:cubicBezTo>
                <a:close/>
                <a:moveTo>
                  <a:pt x="400" y="138"/>
                </a:moveTo>
                <a:cubicBezTo>
                  <a:pt x="397" y="142"/>
                  <a:pt x="392" y="144"/>
                  <a:pt x="387" y="141"/>
                </a:cubicBezTo>
                <a:cubicBezTo>
                  <a:pt x="383" y="138"/>
                  <a:pt x="382" y="133"/>
                  <a:pt x="385" y="129"/>
                </a:cubicBezTo>
                <a:cubicBezTo>
                  <a:pt x="387" y="125"/>
                  <a:pt x="393" y="123"/>
                  <a:pt x="397" y="126"/>
                </a:cubicBezTo>
                <a:cubicBezTo>
                  <a:pt x="401" y="129"/>
                  <a:pt x="402" y="134"/>
                  <a:pt x="400" y="138"/>
                </a:cubicBezTo>
                <a:close/>
                <a:moveTo>
                  <a:pt x="377" y="124"/>
                </a:moveTo>
                <a:cubicBezTo>
                  <a:pt x="374" y="128"/>
                  <a:pt x="369" y="129"/>
                  <a:pt x="365" y="126"/>
                </a:cubicBezTo>
                <a:cubicBezTo>
                  <a:pt x="361" y="124"/>
                  <a:pt x="360" y="118"/>
                  <a:pt x="362" y="114"/>
                </a:cubicBezTo>
                <a:cubicBezTo>
                  <a:pt x="365" y="110"/>
                  <a:pt x="370" y="109"/>
                  <a:pt x="374" y="112"/>
                </a:cubicBezTo>
                <a:cubicBezTo>
                  <a:pt x="378" y="114"/>
                  <a:pt x="380" y="120"/>
                  <a:pt x="377" y="124"/>
                </a:cubicBezTo>
                <a:close/>
                <a:moveTo>
                  <a:pt x="117" y="401"/>
                </a:moveTo>
                <a:cubicBezTo>
                  <a:pt x="120" y="397"/>
                  <a:pt x="125" y="395"/>
                  <a:pt x="130" y="398"/>
                </a:cubicBezTo>
                <a:cubicBezTo>
                  <a:pt x="134" y="401"/>
                  <a:pt x="135" y="406"/>
                  <a:pt x="132" y="410"/>
                </a:cubicBezTo>
                <a:cubicBezTo>
                  <a:pt x="130" y="414"/>
                  <a:pt x="124" y="416"/>
                  <a:pt x="120" y="413"/>
                </a:cubicBezTo>
                <a:cubicBezTo>
                  <a:pt x="116" y="410"/>
                  <a:pt x="115" y="405"/>
                  <a:pt x="117" y="401"/>
                </a:cubicBezTo>
                <a:close/>
                <a:moveTo>
                  <a:pt x="222" y="120"/>
                </a:moveTo>
                <a:cubicBezTo>
                  <a:pt x="219" y="124"/>
                  <a:pt x="214" y="125"/>
                  <a:pt x="210" y="123"/>
                </a:cubicBezTo>
                <a:cubicBezTo>
                  <a:pt x="206" y="120"/>
                  <a:pt x="204" y="115"/>
                  <a:pt x="207" y="111"/>
                </a:cubicBezTo>
                <a:cubicBezTo>
                  <a:pt x="210" y="106"/>
                  <a:pt x="215" y="105"/>
                  <a:pt x="219" y="108"/>
                </a:cubicBezTo>
                <a:cubicBezTo>
                  <a:pt x="223" y="111"/>
                  <a:pt x="225" y="116"/>
                  <a:pt x="222" y="120"/>
                </a:cubicBezTo>
                <a:close/>
                <a:moveTo>
                  <a:pt x="97" y="251"/>
                </a:moveTo>
                <a:cubicBezTo>
                  <a:pt x="101" y="253"/>
                  <a:pt x="102" y="259"/>
                  <a:pt x="99" y="263"/>
                </a:cubicBezTo>
                <a:cubicBezTo>
                  <a:pt x="97" y="267"/>
                  <a:pt x="91" y="268"/>
                  <a:pt x="87" y="266"/>
                </a:cubicBezTo>
                <a:cubicBezTo>
                  <a:pt x="83" y="263"/>
                  <a:pt x="82" y="258"/>
                  <a:pt x="85" y="254"/>
                </a:cubicBezTo>
                <a:cubicBezTo>
                  <a:pt x="87" y="249"/>
                  <a:pt x="93" y="248"/>
                  <a:pt x="97" y="251"/>
                </a:cubicBezTo>
                <a:close/>
                <a:moveTo>
                  <a:pt x="295" y="103"/>
                </a:moveTo>
                <a:cubicBezTo>
                  <a:pt x="293" y="107"/>
                  <a:pt x="287" y="109"/>
                  <a:pt x="283" y="106"/>
                </a:cubicBezTo>
                <a:cubicBezTo>
                  <a:pt x="279" y="103"/>
                  <a:pt x="278" y="98"/>
                  <a:pt x="281" y="94"/>
                </a:cubicBezTo>
                <a:cubicBezTo>
                  <a:pt x="283" y="90"/>
                  <a:pt x="289" y="89"/>
                  <a:pt x="293" y="91"/>
                </a:cubicBezTo>
                <a:cubicBezTo>
                  <a:pt x="297" y="94"/>
                  <a:pt x="298" y="99"/>
                  <a:pt x="295" y="103"/>
                </a:cubicBezTo>
                <a:close/>
                <a:moveTo>
                  <a:pt x="422" y="152"/>
                </a:moveTo>
                <a:cubicBezTo>
                  <a:pt x="419" y="156"/>
                  <a:pt x="414" y="157"/>
                  <a:pt x="410" y="155"/>
                </a:cubicBezTo>
                <a:cubicBezTo>
                  <a:pt x="406" y="153"/>
                  <a:pt x="405" y="147"/>
                  <a:pt x="407" y="143"/>
                </a:cubicBezTo>
                <a:cubicBezTo>
                  <a:pt x="410" y="139"/>
                  <a:pt x="415" y="138"/>
                  <a:pt x="419" y="140"/>
                </a:cubicBezTo>
                <a:cubicBezTo>
                  <a:pt x="423" y="143"/>
                  <a:pt x="424" y="148"/>
                  <a:pt x="422" y="152"/>
                </a:cubicBezTo>
                <a:close/>
                <a:moveTo>
                  <a:pt x="377" y="471"/>
                </a:moveTo>
                <a:cubicBezTo>
                  <a:pt x="375" y="475"/>
                  <a:pt x="369" y="476"/>
                  <a:pt x="365" y="473"/>
                </a:cubicBezTo>
                <a:cubicBezTo>
                  <a:pt x="361" y="471"/>
                  <a:pt x="360" y="465"/>
                  <a:pt x="363" y="461"/>
                </a:cubicBezTo>
                <a:cubicBezTo>
                  <a:pt x="365" y="458"/>
                  <a:pt x="371" y="456"/>
                  <a:pt x="375" y="459"/>
                </a:cubicBezTo>
                <a:cubicBezTo>
                  <a:pt x="379" y="461"/>
                  <a:pt x="380" y="467"/>
                  <a:pt x="377" y="471"/>
                </a:cubicBezTo>
                <a:close/>
                <a:moveTo>
                  <a:pt x="87" y="349"/>
                </a:moveTo>
                <a:cubicBezTo>
                  <a:pt x="90" y="345"/>
                  <a:pt x="95" y="344"/>
                  <a:pt x="99" y="347"/>
                </a:cubicBezTo>
                <a:cubicBezTo>
                  <a:pt x="103" y="350"/>
                  <a:pt x="104" y="355"/>
                  <a:pt x="101" y="359"/>
                </a:cubicBezTo>
                <a:cubicBezTo>
                  <a:pt x="99" y="363"/>
                  <a:pt x="93" y="364"/>
                  <a:pt x="89" y="361"/>
                </a:cubicBezTo>
                <a:cubicBezTo>
                  <a:pt x="85" y="359"/>
                  <a:pt x="84" y="353"/>
                  <a:pt x="87" y="349"/>
                </a:cubicBezTo>
                <a:close/>
                <a:moveTo>
                  <a:pt x="79" y="313"/>
                </a:moveTo>
                <a:cubicBezTo>
                  <a:pt x="81" y="309"/>
                  <a:pt x="87" y="308"/>
                  <a:pt x="91" y="310"/>
                </a:cubicBezTo>
                <a:cubicBezTo>
                  <a:pt x="95" y="313"/>
                  <a:pt x="96" y="318"/>
                  <a:pt x="93" y="322"/>
                </a:cubicBezTo>
                <a:cubicBezTo>
                  <a:pt x="91" y="326"/>
                  <a:pt x="85" y="327"/>
                  <a:pt x="82" y="325"/>
                </a:cubicBezTo>
                <a:cubicBezTo>
                  <a:pt x="78" y="322"/>
                  <a:pt x="76" y="317"/>
                  <a:pt x="79" y="313"/>
                </a:cubicBezTo>
                <a:close/>
                <a:moveTo>
                  <a:pt x="442" y="386"/>
                </a:moveTo>
                <a:cubicBezTo>
                  <a:pt x="445" y="382"/>
                  <a:pt x="450" y="381"/>
                  <a:pt x="454" y="383"/>
                </a:cubicBezTo>
                <a:cubicBezTo>
                  <a:pt x="458" y="386"/>
                  <a:pt x="459" y="391"/>
                  <a:pt x="457" y="395"/>
                </a:cubicBezTo>
                <a:cubicBezTo>
                  <a:pt x="454" y="399"/>
                  <a:pt x="449" y="400"/>
                  <a:pt x="445" y="398"/>
                </a:cubicBezTo>
                <a:cubicBezTo>
                  <a:pt x="441" y="395"/>
                  <a:pt x="440" y="390"/>
                  <a:pt x="442" y="386"/>
                </a:cubicBezTo>
                <a:close/>
                <a:moveTo>
                  <a:pt x="431" y="420"/>
                </a:moveTo>
                <a:cubicBezTo>
                  <a:pt x="427" y="418"/>
                  <a:pt x="426" y="413"/>
                  <a:pt x="428" y="408"/>
                </a:cubicBezTo>
                <a:cubicBezTo>
                  <a:pt x="431" y="405"/>
                  <a:pt x="436" y="403"/>
                  <a:pt x="440" y="406"/>
                </a:cubicBezTo>
                <a:cubicBezTo>
                  <a:pt x="444" y="408"/>
                  <a:pt x="445" y="414"/>
                  <a:pt x="443" y="418"/>
                </a:cubicBezTo>
                <a:cubicBezTo>
                  <a:pt x="440" y="422"/>
                  <a:pt x="435" y="423"/>
                  <a:pt x="431" y="420"/>
                </a:cubicBezTo>
                <a:close/>
                <a:moveTo>
                  <a:pt x="354" y="109"/>
                </a:moveTo>
                <a:cubicBezTo>
                  <a:pt x="351" y="113"/>
                  <a:pt x="346" y="115"/>
                  <a:pt x="342" y="112"/>
                </a:cubicBezTo>
                <a:cubicBezTo>
                  <a:pt x="338" y="109"/>
                  <a:pt x="337" y="104"/>
                  <a:pt x="340" y="100"/>
                </a:cubicBezTo>
                <a:cubicBezTo>
                  <a:pt x="342" y="96"/>
                  <a:pt x="348" y="95"/>
                  <a:pt x="352" y="98"/>
                </a:cubicBezTo>
                <a:cubicBezTo>
                  <a:pt x="356" y="100"/>
                  <a:pt x="357" y="105"/>
                  <a:pt x="354" y="109"/>
                </a:cubicBezTo>
                <a:close/>
                <a:moveTo>
                  <a:pt x="469" y="245"/>
                </a:moveTo>
                <a:cubicBezTo>
                  <a:pt x="471" y="241"/>
                  <a:pt x="477" y="240"/>
                  <a:pt x="481" y="242"/>
                </a:cubicBezTo>
                <a:cubicBezTo>
                  <a:pt x="485" y="245"/>
                  <a:pt x="486" y="250"/>
                  <a:pt x="483" y="254"/>
                </a:cubicBezTo>
                <a:cubicBezTo>
                  <a:pt x="481" y="258"/>
                  <a:pt x="476" y="259"/>
                  <a:pt x="472" y="257"/>
                </a:cubicBezTo>
                <a:cubicBezTo>
                  <a:pt x="467" y="254"/>
                  <a:pt x="466" y="249"/>
                  <a:pt x="469" y="245"/>
                </a:cubicBezTo>
                <a:close/>
                <a:moveTo>
                  <a:pt x="459" y="375"/>
                </a:moveTo>
                <a:cubicBezTo>
                  <a:pt x="455" y="372"/>
                  <a:pt x="454" y="367"/>
                  <a:pt x="457" y="363"/>
                </a:cubicBezTo>
                <a:cubicBezTo>
                  <a:pt x="459" y="359"/>
                  <a:pt x="465" y="358"/>
                  <a:pt x="469" y="361"/>
                </a:cubicBezTo>
                <a:cubicBezTo>
                  <a:pt x="473" y="363"/>
                  <a:pt x="474" y="368"/>
                  <a:pt x="471" y="372"/>
                </a:cubicBezTo>
                <a:cubicBezTo>
                  <a:pt x="469" y="376"/>
                  <a:pt x="463" y="378"/>
                  <a:pt x="459" y="375"/>
                </a:cubicBezTo>
                <a:close/>
                <a:moveTo>
                  <a:pt x="444" y="167"/>
                </a:moveTo>
                <a:cubicBezTo>
                  <a:pt x="442" y="170"/>
                  <a:pt x="437" y="172"/>
                  <a:pt x="433" y="169"/>
                </a:cubicBezTo>
                <a:cubicBezTo>
                  <a:pt x="429" y="167"/>
                  <a:pt x="427" y="161"/>
                  <a:pt x="430" y="157"/>
                </a:cubicBezTo>
                <a:cubicBezTo>
                  <a:pt x="432" y="153"/>
                  <a:pt x="438" y="152"/>
                  <a:pt x="442" y="155"/>
                </a:cubicBezTo>
                <a:cubicBezTo>
                  <a:pt x="446" y="157"/>
                  <a:pt x="447" y="163"/>
                  <a:pt x="444" y="167"/>
                </a:cubicBezTo>
                <a:close/>
                <a:moveTo>
                  <a:pt x="185" y="128"/>
                </a:moveTo>
                <a:cubicBezTo>
                  <a:pt x="182" y="132"/>
                  <a:pt x="177" y="133"/>
                  <a:pt x="173" y="130"/>
                </a:cubicBezTo>
                <a:cubicBezTo>
                  <a:pt x="169" y="128"/>
                  <a:pt x="168" y="123"/>
                  <a:pt x="171" y="119"/>
                </a:cubicBezTo>
                <a:cubicBezTo>
                  <a:pt x="173" y="115"/>
                  <a:pt x="178" y="114"/>
                  <a:pt x="182" y="116"/>
                </a:cubicBezTo>
                <a:cubicBezTo>
                  <a:pt x="186" y="119"/>
                  <a:pt x="187" y="124"/>
                  <a:pt x="185" y="128"/>
                </a:cubicBezTo>
                <a:close/>
                <a:moveTo>
                  <a:pt x="255" y="498"/>
                </a:moveTo>
                <a:cubicBezTo>
                  <a:pt x="251" y="496"/>
                  <a:pt x="250" y="491"/>
                  <a:pt x="253" y="487"/>
                </a:cubicBezTo>
                <a:cubicBezTo>
                  <a:pt x="255" y="483"/>
                  <a:pt x="260" y="481"/>
                  <a:pt x="264" y="484"/>
                </a:cubicBezTo>
                <a:cubicBezTo>
                  <a:pt x="268" y="486"/>
                  <a:pt x="270" y="492"/>
                  <a:pt x="267" y="496"/>
                </a:cubicBezTo>
                <a:cubicBezTo>
                  <a:pt x="265" y="500"/>
                  <a:pt x="259" y="501"/>
                  <a:pt x="255" y="498"/>
                </a:cubicBezTo>
                <a:close/>
                <a:moveTo>
                  <a:pt x="475" y="217"/>
                </a:moveTo>
                <a:cubicBezTo>
                  <a:pt x="472" y="221"/>
                  <a:pt x="467" y="222"/>
                  <a:pt x="463" y="220"/>
                </a:cubicBezTo>
                <a:cubicBezTo>
                  <a:pt x="459" y="217"/>
                  <a:pt x="458" y="212"/>
                  <a:pt x="461" y="208"/>
                </a:cubicBezTo>
                <a:cubicBezTo>
                  <a:pt x="463" y="204"/>
                  <a:pt x="468" y="203"/>
                  <a:pt x="472" y="206"/>
                </a:cubicBezTo>
                <a:cubicBezTo>
                  <a:pt x="476" y="208"/>
                  <a:pt x="477" y="213"/>
                  <a:pt x="475" y="217"/>
                </a:cubicBezTo>
                <a:close/>
                <a:moveTo>
                  <a:pt x="95" y="387"/>
                </a:moveTo>
                <a:cubicBezTo>
                  <a:pt x="98" y="383"/>
                  <a:pt x="103" y="382"/>
                  <a:pt x="107" y="384"/>
                </a:cubicBezTo>
                <a:cubicBezTo>
                  <a:pt x="111" y="386"/>
                  <a:pt x="112" y="392"/>
                  <a:pt x="109" y="396"/>
                </a:cubicBezTo>
                <a:cubicBezTo>
                  <a:pt x="107" y="399"/>
                  <a:pt x="102" y="401"/>
                  <a:pt x="98" y="398"/>
                </a:cubicBezTo>
                <a:cubicBezTo>
                  <a:pt x="94" y="396"/>
                  <a:pt x="93" y="391"/>
                  <a:pt x="95" y="387"/>
                </a:cubicBezTo>
                <a:close/>
                <a:moveTo>
                  <a:pt x="428" y="440"/>
                </a:moveTo>
                <a:cubicBezTo>
                  <a:pt x="426" y="444"/>
                  <a:pt x="421" y="445"/>
                  <a:pt x="417" y="442"/>
                </a:cubicBezTo>
                <a:cubicBezTo>
                  <a:pt x="413" y="440"/>
                  <a:pt x="412" y="435"/>
                  <a:pt x="414" y="431"/>
                </a:cubicBezTo>
                <a:cubicBezTo>
                  <a:pt x="417" y="427"/>
                  <a:pt x="422" y="426"/>
                  <a:pt x="426" y="428"/>
                </a:cubicBezTo>
                <a:cubicBezTo>
                  <a:pt x="430" y="431"/>
                  <a:pt x="431" y="436"/>
                  <a:pt x="428" y="440"/>
                </a:cubicBezTo>
                <a:close/>
                <a:moveTo>
                  <a:pt x="480" y="293"/>
                </a:moveTo>
                <a:cubicBezTo>
                  <a:pt x="476" y="291"/>
                  <a:pt x="474" y="286"/>
                  <a:pt x="477" y="282"/>
                </a:cubicBezTo>
                <a:cubicBezTo>
                  <a:pt x="479" y="278"/>
                  <a:pt x="485" y="277"/>
                  <a:pt x="488" y="279"/>
                </a:cubicBezTo>
                <a:cubicBezTo>
                  <a:pt x="492" y="282"/>
                  <a:pt x="494" y="287"/>
                  <a:pt x="491" y="291"/>
                </a:cubicBezTo>
                <a:cubicBezTo>
                  <a:pt x="489" y="295"/>
                  <a:pt x="483" y="296"/>
                  <a:pt x="480" y="293"/>
                </a:cubicBezTo>
                <a:close/>
                <a:moveTo>
                  <a:pt x="174" y="478"/>
                </a:moveTo>
                <a:cubicBezTo>
                  <a:pt x="170" y="475"/>
                  <a:pt x="169" y="470"/>
                  <a:pt x="171" y="466"/>
                </a:cubicBezTo>
                <a:cubicBezTo>
                  <a:pt x="174" y="462"/>
                  <a:pt x="179" y="461"/>
                  <a:pt x="183" y="464"/>
                </a:cubicBezTo>
                <a:cubicBezTo>
                  <a:pt x="187" y="466"/>
                  <a:pt x="188" y="471"/>
                  <a:pt x="185" y="475"/>
                </a:cubicBezTo>
                <a:cubicBezTo>
                  <a:pt x="183" y="479"/>
                  <a:pt x="178" y="480"/>
                  <a:pt x="174" y="478"/>
                </a:cubicBezTo>
                <a:close/>
                <a:moveTo>
                  <a:pt x="71" y="276"/>
                </a:moveTo>
                <a:cubicBezTo>
                  <a:pt x="73" y="272"/>
                  <a:pt x="78" y="271"/>
                  <a:pt x="82" y="274"/>
                </a:cubicBezTo>
                <a:cubicBezTo>
                  <a:pt x="86" y="276"/>
                  <a:pt x="87" y="282"/>
                  <a:pt x="85" y="285"/>
                </a:cubicBezTo>
                <a:cubicBezTo>
                  <a:pt x="82" y="289"/>
                  <a:pt x="77" y="290"/>
                  <a:pt x="73" y="288"/>
                </a:cubicBezTo>
                <a:cubicBezTo>
                  <a:pt x="69" y="285"/>
                  <a:pt x="68" y="280"/>
                  <a:pt x="71" y="276"/>
                </a:cubicBezTo>
                <a:close/>
                <a:moveTo>
                  <a:pt x="149" y="452"/>
                </a:moveTo>
                <a:cubicBezTo>
                  <a:pt x="151" y="448"/>
                  <a:pt x="156" y="447"/>
                  <a:pt x="160" y="449"/>
                </a:cubicBezTo>
                <a:cubicBezTo>
                  <a:pt x="164" y="452"/>
                  <a:pt x="165" y="457"/>
                  <a:pt x="163" y="461"/>
                </a:cubicBezTo>
                <a:cubicBezTo>
                  <a:pt x="160" y="464"/>
                  <a:pt x="155" y="466"/>
                  <a:pt x="151" y="463"/>
                </a:cubicBezTo>
                <a:cubicBezTo>
                  <a:pt x="147" y="461"/>
                  <a:pt x="146" y="456"/>
                  <a:pt x="149" y="452"/>
                </a:cubicBezTo>
                <a:close/>
                <a:moveTo>
                  <a:pt x="329" y="84"/>
                </a:moveTo>
                <a:cubicBezTo>
                  <a:pt x="333" y="86"/>
                  <a:pt x="334" y="91"/>
                  <a:pt x="332" y="95"/>
                </a:cubicBezTo>
                <a:cubicBezTo>
                  <a:pt x="329" y="99"/>
                  <a:pt x="324" y="100"/>
                  <a:pt x="320" y="98"/>
                </a:cubicBezTo>
                <a:cubicBezTo>
                  <a:pt x="316" y="95"/>
                  <a:pt x="315" y="90"/>
                  <a:pt x="318" y="86"/>
                </a:cubicBezTo>
                <a:cubicBezTo>
                  <a:pt x="320" y="82"/>
                  <a:pt x="325" y="81"/>
                  <a:pt x="329" y="84"/>
                </a:cubicBezTo>
                <a:close/>
                <a:moveTo>
                  <a:pt x="474" y="353"/>
                </a:moveTo>
                <a:cubicBezTo>
                  <a:pt x="470" y="350"/>
                  <a:pt x="469" y="345"/>
                  <a:pt x="471" y="341"/>
                </a:cubicBezTo>
                <a:cubicBezTo>
                  <a:pt x="474" y="337"/>
                  <a:pt x="479" y="336"/>
                  <a:pt x="483" y="339"/>
                </a:cubicBezTo>
                <a:cubicBezTo>
                  <a:pt x="486" y="341"/>
                  <a:pt x="488" y="346"/>
                  <a:pt x="485" y="350"/>
                </a:cubicBezTo>
                <a:cubicBezTo>
                  <a:pt x="483" y="354"/>
                  <a:pt x="477" y="355"/>
                  <a:pt x="474" y="353"/>
                </a:cubicBezTo>
                <a:close/>
                <a:moveTo>
                  <a:pt x="119" y="181"/>
                </a:moveTo>
                <a:cubicBezTo>
                  <a:pt x="117" y="185"/>
                  <a:pt x="112" y="186"/>
                  <a:pt x="108" y="183"/>
                </a:cubicBezTo>
                <a:cubicBezTo>
                  <a:pt x="104" y="181"/>
                  <a:pt x="103" y="176"/>
                  <a:pt x="105" y="172"/>
                </a:cubicBezTo>
                <a:cubicBezTo>
                  <a:pt x="108" y="168"/>
                  <a:pt x="113" y="167"/>
                  <a:pt x="117" y="170"/>
                </a:cubicBezTo>
                <a:cubicBezTo>
                  <a:pt x="120" y="172"/>
                  <a:pt x="121" y="177"/>
                  <a:pt x="119" y="181"/>
                </a:cubicBezTo>
                <a:close/>
                <a:moveTo>
                  <a:pt x="105" y="203"/>
                </a:moveTo>
                <a:cubicBezTo>
                  <a:pt x="102" y="207"/>
                  <a:pt x="97" y="208"/>
                  <a:pt x="93" y="206"/>
                </a:cubicBezTo>
                <a:cubicBezTo>
                  <a:pt x="90" y="203"/>
                  <a:pt x="89" y="198"/>
                  <a:pt x="91" y="195"/>
                </a:cubicBezTo>
                <a:cubicBezTo>
                  <a:pt x="93" y="191"/>
                  <a:pt x="98" y="190"/>
                  <a:pt x="102" y="192"/>
                </a:cubicBezTo>
                <a:cubicBezTo>
                  <a:pt x="106" y="195"/>
                  <a:pt x="107" y="200"/>
                  <a:pt x="105" y="203"/>
                </a:cubicBezTo>
                <a:close/>
                <a:moveTo>
                  <a:pt x="196" y="491"/>
                </a:moveTo>
                <a:cubicBezTo>
                  <a:pt x="192" y="489"/>
                  <a:pt x="191" y="484"/>
                  <a:pt x="194" y="480"/>
                </a:cubicBezTo>
                <a:cubicBezTo>
                  <a:pt x="196" y="476"/>
                  <a:pt x="201" y="475"/>
                  <a:pt x="205" y="478"/>
                </a:cubicBezTo>
                <a:cubicBezTo>
                  <a:pt x="209" y="480"/>
                  <a:pt x="210" y="485"/>
                  <a:pt x="207" y="489"/>
                </a:cubicBezTo>
                <a:cubicBezTo>
                  <a:pt x="205" y="493"/>
                  <a:pt x="200" y="494"/>
                  <a:pt x="196" y="491"/>
                </a:cubicBezTo>
                <a:close/>
                <a:moveTo>
                  <a:pt x="233" y="86"/>
                </a:moveTo>
                <a:cubicBezTo>
                  <a:pt x="237" y="88"/>
                  <a:pt x="238" y="93"/>
                  <a:pt x="236" y="97"/>
                </a:cubicBezTo>
                <a:cubicBezTo>
                  <a:pt x="233" y="101"/>
                  <a:pt x="228" y="102"/>
                  <a:pt x="224" y="99"/>
                </a:cubicBezTo>
                <a:cubicBezTo>
                  <a:pt x="221" y="97"/>
                  <a:pt x="219" y="92"/>
                  <a:pt x="222" y="88"/>
                </a:cubicBezTo>
                <a:cubicBezTo>
                  <a:pt x="224" y="85"/>
                  <a:pt x="229" y="83"/>
                  <a:pt x="233" y="86"/>
                </a:cubicBezTo>
                <a:close/>
                <a:moveTo>
                  <a:pt x="126" y="437"/>
                </a:moveTo>
                <a:cubicBezTo>
                  <a:pt x="129" y="434"/>
                  <a:pt x="134" y="433"/>
                  <a:pt x="138" y="435"/>
                </a:cubicBezTo>
                <a:cubicBezTo>
                  <a:pt x="141" y="438"/>
                  <a:pt x="142" y="443"/>
                  <a:pt x="140" y="446"/>
                </a:cubicBezTo>
                <a:cubicBezTo>
                  <a:pt x="137" y="450"/>
                  <a:pt x="132" y="451"/>
                  <a:pt x="129" y="449"/>
                </a:cubicBezTo>
                <a:cubicBezTo>
                  <a:pt x="125" y="446"/>
                  <a:pt x="124" y="441"/>
                  <a:pt x="126" y="437"/>
                </a:cubicBezTo>
                <a:close/>
                <a:moveTo>
                  <a:pt x="326" y="501"/>
                </a:moveTo>
                <a:cubicBezTo>
                  <a:pt x="323" y="504"/>
                  <a:pt x="319" y="507"/>
                  <a:pt x="315" y="504"/>
                </a:cubicBezTo>
                <a:cubicBezTo>
                  <a:pt x="311" y="501"/>
                  <a:pt x="310" y="497"/>
                  <a:pt x="312" y="493"/>
                </a:cubicBezTo>
                <a:cubicBezTo>
                  <a:pt x="315" y="489"/>
                  <a:pt x="320" y="488"/>
                  <a:pt x="323" y="490"/>
                </a:cubicBezTo>
                <a:cubicBezTo>
                  <a:pt x="327" y="493"/>
                  <a:pt x="329" y="498"/>
                  <a:pt x="326" y="501"/>
                </a:cubicBezTo>
                <a:close/>
                <a:moveTo>
                  <a:pt x="270" y="77"/>
                </a:moveTo>
                <a:cubicBezTo>
                  <a:pt x="273" y="80"/>
                  <a:pt x="275" y="85"/>
                  <a:pt x="272" y="89"/>
                </a:cubicBezTo>
                <a:cubicBezTo>
                  <a:pt x="270" y="92"/>
                  <a:pt x="265" y="93"/>
                  <a:pt x="261" y="91"/>
                </a:cubicBezTo>
                <a:cubicBezTo>
                  <a:pt x="257" y="89"/>
                  <a:pt x="256" y="84"/>
                  <a:pt x="259" y="80"/>
                </a:cubicBezTo>
                <a:cubicBezTo>
                  <a:pt x="261" y="76"/>
                  <a:pt x="266" y="75"/>
                  <a:pt x="270" y="77"/>
                </a:cubicBezTo>
                <a:close/>
                <a:moveTo>
                  <a:pt x="133" y="158"/>
                </a:moveTo>
                <a:cubicBezTo>
                  <a:pt x="131" y="162"/>
                  <a:pt x="126" y="163"/>
                  <a:pt x="122" y="160"/>
                </a:cubicBezTo>
                <a:cubicBezTo>
                  <a:pt x="119" y="158"/>
                  <a:pt x="117" y="153"/>
                  <a:pt x="120" y="150"/>
                </a:cubicBezTo>
                <a:cubicBezTo>
                  <a:pt x="122" y="146"/>
                  <a:pt x="127" y="145"/>
                  <a:pt x="131" y="147"/>
                </a:cubicBezTo>
                <a:cubicBezTo>
                  <a:pt x="135" y="149"/>
                  <a:pt x="136" y="154"/>
                  <a:pt x="133" y="158"/>
                </a:cubicBezTo>
                <a:close/>
                <a:moveTo>
                  <a:pt x="466" y="181"/>
                </a:moveTo>
                <a:cubicBezTo>
                  <a:pt x="464" y="184"/>
                  <a:pt x="459" y="185"/>
                  <a:pt x="455" y="183"/>
                </a:cubicBezTo>
                <a:cubicBezTo>
                  <a:pt x="452" y="181"/>
                  <a:pt x="451" y="176"/>
                  <a:pt x="453" y="172"/>
                </a:cubicBezTo>
                <a:cubicBezTo>
                  <a:pt x="455" y="168"/>
                  <a:pt x="460" y="167"/>
                  <a:pt x="464" y="170"/>
                </a:cubicBezTo>
                <a:cubicBezTo>
                  <a:pt x="468" y="172"/>
                  <a:pt x="469" y="177"/>
                  <a:pt x="466" y="181"/>
                </a:cubicBezTo>
                <a:close/>
                <a:moveTo>
                  <a:pt x="90" y="225"/>
                </a:moveTo>
                <a:cubicBezTo>
                  <a:pt x="88" y="229"/>
                  <a:pt x="83" y="230"/>
                  <a:pt x="79" y="228"/>
                </a:cubicBezTo>
                <a:cubicBezTo>
                  <a:pt x="76" y="226"/>
                  <a:pt x="75" y="221"/>
                  <a:pt x="77" y="217"/>
                </a:cubicBezTo>
                <a:cubicBezTo>
                  <a:pt x="79" y="213"/>
                  <a:pt x="84" y="212"/>
                  <a:pt x="88" y="215"/>
                </a:cubicBezTo>
                <a:cubicBezTo>
                  <a:pt x="92" y="217"/>
                  <a:pt x="93" y="222"/>
                  <a:pt x="90" y="225"/>
                </a:cubicBezTo>
                <a:close/>
                <a:moveTo>
                  <a:pt x="289" y="510"/>
                </a:moveTo>
                <a:cubicBezTo>
                  <a:pt x="286" y="513"/>
                  <a:pt x="281" y="514"/>
                  <a:pt x="278" y="512"/>
                </a:cubicBezTo>
                <a:cubicBezTo>
                  <a:pt x="274" y="510"/>
                  <a:pt x="273" y="505"/>
                  <a:pt x="276" y="501"/>
                </a:cubicBezTo>
                <a:cubicBezTo>
                  <a:pt x="278" y="497"/>
                  <a:pt x="283" y="496"/>
                  <a:pt x="287" y="499"/>
                </a:cubicBezTo>
                <a:cubicBezTo>
                  <a:pt x="290" y="501"/>
                  <a:pt x="291" y="506"/>
                  <a:pt x="289" y="510"/>
                </a:cubicBezTo>
                <a:close/>
                <a:moveTo>
                  <a:pt x="196" y="94"/>
                </a:moveTo>
                <a:cubicBezTo>
                  <a:pt x="200" y="97"/>
                  <a:pt x="201" y="102"/>
                  <a:pt x="198" y="106"/>
                </a:cubicBezTo>
                <a:cubicBezTo>
                  <a:pt x="196" y="109"/>
                  <a:pt x="191" y="110"/>
                  <a:pt x="187" y="107"/>
                </a:cubicBezTo>
                <a:cubicBezTo>
                  <a:pt x="184" y="105"/>
                  <a:pt x="183" y="100"/>
                  <a:pt x="185" y="96"/>
                </a:cubicBezTo>
                <a:cubicBezTo>
                  <a:pt x="188" y="93"/>
                  <a:pt x="193" y="92"/>
                  <a:pt x="196" y="94"/>
                </a:cubicBezTo>
                <a:close/>
                <a:moveTo>
                  <a:pt x="219" y="506"/>
                </a:moveTo>
                <a:cubicBezTo>
                  <a:pt x="215" y="503"/>
                  <a:pt x="214" y="498"/>
                  <a:pt x="217" y="495"/>
                </a:cubicBezTo>
                <a:cubicBezTo>
                  <a:pt x="219" y="491"/>
                  <a:pt x="224" y="490"/>
                  <a:pt x="227" y="492"/>
                </a:cubicBezTo>
                <a:cubicBezTo>
                  <a:pt x="231" y="495"/>
                  <a:pt x="232" y="500"/>
                  <a:pt x="230" y="503"/>
                </a:cubicBezTo>
                <a:cubicBezTo>
                  <a:pt x="228" y="507"/>
                  <a:pt x="223" y="508"/>
                  <a:pt x="219" y="506"/>
                </a:cubicBezTo>
                <a:close/>
                <a:moveTo>
                  <a:pt x="486" y="319"/>
                </a:moveTo>
                <a:cubicBezTo>
                  <a:pt x="488" y="315"/>
                  <a:pt x="493" y="314"/>
                  <a:pt x="497" y="316"/>
                </a:cubicBezTo>
                <a:cubicBezTo>
                  <a:pt x="500" y="319"/>
                  <a:pt x="501" y="324"/>
                  <a:pt x="499" y="327"/>
                </a:cubicBezTo>
                <a:cubicBezTo>
                  <a:pt x="497" y="331"/>
                  <a:pt x="492" y="332"/>
                  <a:pt x="488" y="330"/>
                </a:cubicBezTo>
                <a:cubicBezTo>
                  <a:pt x="485" y="327"/>
                  <a:pt x="484" y="322"/>
                  <a:pt x="486" y="319"/>
                </a:cubicBezTo>
                <a:close/>
                <a:moveTo>
                  <a:pt x="65" y="336"/>
                </a:moveTo>
                <a:cubicBezTo>
                  <a:pt x="68" y="332"/>
                  <a:pt x="73" y="331"/>
                  <a:pt x="76" y="333"/>
                </a:cubicBezTo>
                <a:cubicBezTo>
                  <a:pt x="80" y="336"/>
                  <a:pt x="81" y="341"/>
                  <a:pt x="78" y="344"/>
                </a:cubicBezTo>
                <a:cubicBezTo>
                  <a:pt x="76" y="348"/>
                  <a:pt x="71" y="349"/>
                  <a:pt x="68" y="347"/>
                </a:cubicBezTo>
                <a:cubicBezTo>
                  <a:pt x="64" y="344"/>
                  <a:pt x="63" y="339"/>
                  <a:pt x="65" y="336"/>
                </a:cubicBezTo>
                <a:close/>
                <a:moveTo>
                  <a:pt x="104" y="424"/>
                </a:moveTo>
                <a:cubicBezTo>
                  <a:pt x="107" y="420"/>
                  <a:pt x="111" y="419"/>
                  <a:pt x="115" y="421"/>
                </a:cubicBezTo>
                <a:cubicBezTo>
                  <a:pt x="119" y="423"/>
                  <a:pt x="120" y="428"/>
                  <a:pt x="117" y="432"/>
                </a:cubicBezTo>
                <a:cubicBezTo>
                  <a:pt x="115" y="436"/>
                  <a:pt x="110" y="437"/>
                  <a:pt x="107" y="434"/>
                </a:cubicBezTo>
                <a:cubicBezTo>
                  <a:pt x="103" y="432"/>
                  <a:pt x="102" y="427"/>
                  <a:pt x="104" y="424"/>
                </a:cubicBezTo>
                <a:close/>
                <a:moveTo>
                  <a:pt x="306" y="70"/>
                </a:moveTo>
                <a:cubicBezTo>
                  <a:pt x="310" y="72"/>
                  <a:pt x="311" y="77"/>
                  <a:pt x="309" y="80"/>
                </a:cubicBezTo>
                <a:cubicBezTo>
                  <a:pt x="306" y="84"/>
                  <a:pt x="302" y="85"/>
                  <a:pt x="298" y="83"/>
                </a:cubicBezTo>
                <a:cubicBezTo>
                  <a:pt x="294" y="81"/>
                  <a:pt x="293" y="76"/>
                  <a:pt x="296" y="72"/>
                </a:cubicBezTo>
                <a:cubicBezTo>
                  <a:pt x="298" y="69"/>
                  <a:pt x="302" y="68"/>
                  <a:pt x="306" y="70"/>
                </a:cubicBezTo>
                <a:close/>
                <a:moveTo>
                  <a:pt x="145" y="125"/>
                </a:moveTo>
                <a:cubicBezTo>
                  <a:pt x="148" y="127"/>
                  <a:pt x="149" y="132"/>
                  <a:pt x="147" y="136"/>
                </a:cubicBezTo>
                <a:cubicBezTo>
                  <a:pt x="145" y="139"/>
                  <a:pt x="140" y="140"/>
                  <a:pt x="137" y="138"/>
                </a:cubicBezTo>
                <a:cubicBezTo>
                  <a:pt x="133" y="136"/>
                  <a:pt x="132" y="131"/>
                  <a:pt x="134" y="127"/>
                </a:cubicBezTo>
                <a:cubicBezTo>
                  <a:pt x="136" y="124"/>
                  <a:pt x="141" y="123"/>
                  <a:pt x="145" y="125"/>
                </a:cubicBezTo>
                <a:close/>
                <a:moveTo>
                  <a:pt x="70" y="307"/>
                </a:moveTo>
                <a:cubicBezTo>
                  <a:pt x="68" y="311"/>
                  <a:pt x="63" y="312"/>
                  <a:pt x="59" y="309"/>
                </a:cubicBezTo>
                <a:cubicBezTo>
                  <a:pt x="56" y="307"/>
                  <a:pt x="55" y="303"/>
                  <a:pt x="57" y="299"/>
                </a:cubicBezTo>
                <a:cubicBezTo>
                  <a:pt x="59" y="295"/>
                  <a:pt x="64" y="294"/>
                  <a:pt x="68" y="297"/>
                </a:cubicBezTo>
                <a:cubicBezTo>
                  <a:pt x="71" y="299"/>
                  <a:pt x="72" y="304"/>
                  <a:pt x="70" y="307"/>
                </a:cubicBezTo>
                <a:close/>
                <a:moveTo>
                  <a:pt x="497" y="231"/>
                </a:moveTo>
                <a:cubicBezTo>
                  <a:pt x="495" y="235"/>
                  <a:pt x="490" y="236"/>
                  <a:pt x="486" y="233"/>
                </a:cubicBezTo>
                <a:cubicBezTo>
                  <a:pt x="483" y="231"/>
                  <a:pt x="482" y="227"/>
                  <a:pt x="484" y="223"/>
                </a:cubicBezTo>
                <a:cubicBezTo>
                  <a:pt x="486" y="219"/>
                  <a:pt x="491" y="218"/>
                  <a:pt x="495" y="221"/>
                </a:cubicBezTo>
                <a:cubicBezTo>
                  <a:pt x="498" y="223"/>
                  <a:pt x="499" y="228"/>
                  <a:pt x="497" y="231"/>
                </a:cubicBezTo>
                <a:close/>
                <a:moveTo>
                  <a:pt x="492" y="260"/>
                </a:moveTo>
                <a:cubicBezTo>
                  <a:pt x="494" y="256"/>
                  <a:pt x="499" y="255"/>
                  <a:pt x="502" y="257"/>
                </a:cubicBezTo>
                <a:cubicBezTo>
                  <a:pt x="506" y="260"/>
                  <a:pt x="507" y="264"/>
                  <a:pt x="505" y="268"/>
                </a:cubicBezTo>
                <a:cubicBezTo>
                  <a:pt x="502" y="271"/>
                  <a:pt x="498" y="272"/>
                  <a:pt x="494" y="270"/>
                </a:cubicBezTo>
                <a:cubicBezTo>
                  <a:pt x="491" y="268"/>
                  <a:pt x="490" y="263"/>
                  <a:pt x="492" y="260"/>
                </a:cubicBezTo>
                <a:close/>
                <a:moveTo>
                  <a:pt x="73" y="373"/>
                </a:moveTo>
                <a:cubicBezTo>
                  <a:pt x="76" y="369"/>
                  <a:pt x="80" y="368"/>
                  <a:pt x="84" y="370"/>
                </a:cubicBezTo>
                <a:cubicBezTo>
                  <a:pt x="87" y="373"/>
                  <a:pt x="88" y="377"/>
                  <a:pt x="86" y="381"/>
                </a:cubicBezTo>
                <a:cubicBezTo>
                  <a:pt x="84" y="384"/>
                  <a:pt x="79" y="385"/>
                  <a:pt x="76" y="383"/>
                </a:cubicBezTo>
                <a:cubicBezTo>
                  <a:pt x="72" y="381"/>
                  <a:pt x="71" y="376"/>
                  <a:pt x="73" y="373"/>
                </a:cubicBezTo>
                <a:close/>
                <a:moveTo>
                  <a:pt x="388" y="90"/>
                </a:moveTo>
                <a:cubicBezTo>
                  <a:pt x="392" y="92"/>
                  <a:pt x="393" y="97"/>
                  <a:pt x="390" y="101"/>
                </a:cubicBezTo>
                <a:cubicBezTo>
                  <a:pt x="388" y="104"/>
                  <a:pt x="383" y="105"/>
                  <a:pt x="380" y="103"/>
                </a:cubicBezTo>
                <a:cubicBezTo>
                  <a:pt x="376" y="101"/>
                  <a:pt x="375" y="96"/>
                  <a:pt x="378" y="92"/>
                </a:cubicBezTo>
                <a:cubicBezTo>
                  <a:pt x="380" y="89"/>
                  <a:pt x="384" y="88"/>
                  <a:pt x="388" y="90"/>
                </a:cubicBezTo>
                <a:close/>
                <a:moveTo>
                  <a:pt x="76" y="248"/>
                </a:moveTo>
                <a:cubicBezTo>
                  <a:pt x="74" y="251"/>
                  <a:pt x="69" y="252"/>
                  <a:pt x="65" y="250"/>
                </a:cubicBezTo>
                <a:cubicBezTo>
                  <a:pt x="62" y="248"/>
                  <a:pt x="61" y="243"/>
                  <a:pt x="63" y="240"/>
                </a:cubicBezTo>
                <a:cubicBezTo>
                  <a:pt x="65" y="236"/>
                  <a:pt x="70" y="235"/>
                  <a:pt x="73" y="237"/>
                </a:cubicBezTo>
                <a:cubicBezTo>
                  <a:pt x="77" y="240"/>
                  <a:pt x="78" y="244"/>
                  <a:pt x="76" y="248"/>
                </a:cubicBezTo>
                <a:close/>
                <a:moveTo>
                  <a:pt x="411" y="104"/>
                </a:moveTo>
                <a:cubicBezTo>
                  <a:pt x="414" y="107"/>
                  <a:pt x="415" y="111"/>
                  <a:pt x="413" y="115"/>
                </a:cubicBezTo>
                <a:cubicBezTo>
                  <a:pt x="411" y="118"/>
                  <a:pt x="406" y="119"/>
                  <a:pt x="403" y="117"/>
                </a:cubicBezTo>
                <a:cubicBezTo>
                  <a:pt x="399" y="115"/>
                  <a:pt x="398" y="110"/>
                  <a:pt x="400" y="107"/>
                </a:cubicBezTo>
                <a:cubicBezTo>
                  <a:pt x="402" y="103"/>
                  <a:pt x="407" y="102"/>
                  <a:pt x="411" y="104"/>
                </a:cubicBezTo>
                <a:close/>
                <a:moveTo>
                  <a:pt x="433" y="119"/>
                </a:moveTo>
                <a:cubicBezTo>
                  <a:pt x="436" y="121"/>
                  <a:pt x="437" y="126"/>
                  <a:pt x="435" y="129"/>
                </a:cubicBezTo>
                <a:cubicBezTo>
                  <a:pt x="433" y="132"/>
                  <a:pt x="428" y="133"/>
                  <a:pt x="425" y="131"/>
                </a:cubicBezTo>
                <a:cubicBezTo>
                  <a:pt x="421" y="129"/>
                  <a:pt x="420" y="124"/>
                  <a:pt x="422" y="121"/>
                </a:cubicBezTo>
                <a:cubicBezTo>
                  <a:pt x="425" y="118"/>
                  <a:pt x="429" y="116"/>
                  <a:pt x="433" y="119"/>
                </a:cubicBezTo>
                <a:close/>
                <a:moveTo>
                  <a:pt x="365" y="76"/>
                </a:moveTo>
                <a:cubicBezTo>
                  <a:pt x="369" y="78"/>
                  <a:pt x="370" y="83"/>
                  <a:pt x="367" y="86"/>
                </a:cubicBezTo>
                <a:cubicBezTo>
                  <a:pt x="365" y="90"/>
                  <a:pt x="361" y="91"/>
                  <a:pt x="357" y="88"/>
                </a:cubicBezTo>
                <a:cubicBezTo>
                  <a:pt x="354" y="86"/>
                  <a:pt x="353" y="82"/>
                  <a:pt x="355" y="78"/>
                </a:cubicBezTo>
                <a:cubicBezTo>
                  <a:pt x="357" y="75"/>
                  <a:pt x="362" y="74"/>
                  <a:pt x="365" y="76"/>
                </a:cubicBezTo>
                <a:close/>
                <a:moveTo>
                  <a:pt x="252" y="517"/>
                </a:moveTo>
                <a:cubicBezTo>
                  <a:pt x="250" y="521"/>
                  <a:pt x="245" y="522"/>
                  <a:pt x="242" y="520"/>
                </a:cubicBezTo>
                <a:cubicBezTo>
                  <a:pt x="238" y="517"/>
                  <a:pt x="237" y="513"/>
                  <a:pt x="240" y="509"/>
                </a:cubicBezTo>
                <a:cubicBezTo>
                  <a:pt x="242" y="506"/>
                  <a:pt x="246" y="505"/>
                  <a:pt x="250" y="507"/>
                </a:cubicBezTo>
                <a:cubicBezTo>
                  <a:pt x="253" y="509"/>
                  <a:pt x="254" y="514"/>
                  <a:pt x="252" y="517"/>
                </a:cubicBezTo>
                <a:close/>
                <a:moveTo>
                  <a:pt x="488" y="194"/>
                </a:moveTo>
                <a:cubicBezTo>
                  <a:pt x="486" y="198"/>
                  <a:pt x="481" y="199"/>
                  <a:pt x="478" y="197"/>
                </a:cubicBezTo>
                <a:cubicBezTo>
                  <a:pt x="475" y="194"/>
                  <a:pt x="474" y="190"/>
                  <a:pt x="476" y="186"/>
                </a:cubicBezTo>
                <a:cubicBezTo>
                  <a:pt x="478" y="183"/>
                  <a:pt x="483" y="182"/>
                  <a:pt x="486" y="184"/>
                </a:cubicBezTo>
                <a:cubicBezTo>
                  <a:pt x="489" y="187"/>
                  <a:pt x="490" y="191"/>
                  <a:pt x="488" y="194"/>
                </a:cubicBezTo>
                <a:close/>
                <a:moveTo>
                  <a:pt x="468" y="411"/>
                </a:moveTo>
                <a:cubicBezTo>
                  <a:pt x="465" y="409"/>
                  <a:pt x="464" y="404"/>
                  <a:pt x="466" y="401"/>
                </a:cubicBezTo>
                <a:cubicBezTo>
                  <a:pt x="468" y="398"/>
                  <a:pt x="473" y="396"/>
                  <a:pt x="476" y="399"/>
                </a:cubicBezTo>
                <a:cubicBezTo>
                  <a:pt x="480" y="401"/>
                  <a:pt x="481" y="405"/>
                  <a:pt x="479" y="409"/>
                </a:cubicBezTo>
                <a:cubicBezTo>
                  <a:pt x="476" y="412"/>
                  <a:pt x="472" y="413"/>
                  <a:pt x="468" y="411"/>
                </a:cubicBezTo>
                <a:close/>
                <a:moveTo>
                  <a:pt x="159" y="103"/>
                </a:moveTo>
                <a:cubicBezTo>
                  <a:pt x="162" y="105"/>
                  <a:pt x="163" y="109"/>
                  <a:pt x="161" y="113"/>
                </a:cubicBezTo>
                <a:cubicBezTo>
                  <a:pt x="159" y="116"/>
                  <a:pt x="155" y="117"/>
                  <a:pt x="151" y="115"/>
                </a:cubicBezTo>
                <a:cubicBezTo>
                  <a:pt x="148" y="113"/>
                  <a:pt x="147" y="108"/>
                  <a:pt x="149" y="105"/>
                </a:cubicBezTo>
                <a:cubicBezTo>
                  <a:pt x="151" y="102"/>
                  <a:pt x="156" y="101"/>
                  <a:pt x="159" y="103"/>
                </a:cubicBezTo>
                <a:close/>
                <a:moveTo>
                  <a:pt x="464" y="431"/>
                </a:moveTo>
                <a:cubicBezTo>
                  <a:pt x="462" y="435"/>
                  <a:pt x="458" y="436"/>
                  <a:pt x="454" y="434"/>
                </a:cubicBezTo>
                <a:cubicBezTo>
                  <a:pt x="451" y="431"/>
                  <a:pt x="450" y="427"/>
                  <a:pt x="452" y="424"/>
                </a:cubicBezTo>
                <a:cubicBezTo>
                  <a:pt x="454" y="420"/>
                  <a:pt x="458" y="419"/>
                  <a:pt x="462" y="421"/>
                </a:cubicBezTo>
                <a:cubicBezTo>
                  <a:pt x="465" y="423"/>
                  <a:pt x="466" y="428"/>
                  <a:pt x="464" y="431"/>
                </a:cubicBezTo>
                <a:close/>
                <a:moveTo>
                  <a:pt x="501" y="297"/>
                </a:moveTo>
                <a:cubicBezTo>
                  <a:pt x="503" y="293"/>
                  <a:pt x="507" y="292"/>
                  <a:pt x="511" y="295"/>
                </a:cubicBezTo>
                <a:cubicBezTo>
                  <a:pt x="514" y="297"/>
                  <a:pt x="515" y="301"/>
                  <a:pt x="513" y="305"/>
                </a:cubicBezTo>
                <a:cubicBezTo>
                  <a:pt x="510" y="308"/>
                  <a:pt x="506" y="309"/>
                  <a:pt x="503" y="307"/>
                </a:cubicBezTo>
                <a:cubicBezTo>
                  <a:pt x="499" y="305"/>
                  <a:pt x="498" y="300"/>
                  <a:pt x="501" y="297"/>
                </a:cubicBezTo>
                <a:close/>
                <a:moveTo>
                  <a:pt x="483" y="388"/>
                </a:moveTo>
                <a:cubicBezTo>
                  <a:pt x="479" y="386"/>
                  <a:pt x="478" y="382"/>
                  <a:pt x="481" y="378"/>
                </a:cubicBezTo>
                <a:cubicBezTo>
                  <a:pt x="483" y="375"/>
                  <a:pt x="487" y="374"/>
                  <a:pt x="491" y="376"/>
                </a:cubicBezTo>
                <a:cubicBezTo>
                  <a:pt x="494" y="378"/>
                  <a:pt x="495" y="383"/>
                  <a:pt x="493" y="386"/>
                </a:cubicBezTo>
                <a:cubicBezTo>
                  <a:pt x="490" y="390"/>
                  <a:pt x="486" y="390"/>
                  <a:pt x="483" y="388"/>
                </a:cubicBezTo>
                <a:close/>
                <a:moveTo>
                  <a:pt x="82" y="410"/>
                </a:moveTo>
                <a:cubicBezTo>
                  <a:pt x="84" y="406"/>
                  <a:pt x="89" y="405"/>
                  <a:pt x="92" y="407"/>
                </a:cubicBezTo>
                <a:cubicBezTo>
                  <a:pt x="95" y="409"/>
                  <a:pt x="96" y="414"/>
                  <a:pt x="94" y="417"/>
                </a:cubicBezTo>
                <a:cubicBezTo>
                  <a:pt x="92" y="421"/>
                  <a:pt x="88" y="422"/>
                  <a:pt x="84" y="419"/>
                </a:cubicBezTo>
                <a:cubicBezTo>
                  <a:pt x="81" y="417"/>
                  <a:pt x="80" y="413"/>
                  <a:pt x="82" y="410"/>
                </a:cubicBezTo>
                <a:close/>
                <a:moveTo>
                  <a:pt x="247" y="64"/>
                </a:moveTo>
                <a:cubicBezTo>
                  <a:pt x="250" y="66"/>
                  <a:pt x="251" y="71"/>
                  <a:pt x="249" y="74"/>
                </a:cubicBezTo>
                <a:cubicBezTo>
                  <a:pt x="247" y="77"/>
                  <a:pt x="243" y="78"/>
                  <a:pt x="239" y="76"/>
                </a:cubicBezTo>
                <a:cubicBezTo>
                  <a:pt x="236" y="74"/>
                  <a:pt x="235" y="70"/>
                  <a:pt x="237" y="66"/>
                </a:cubicBezTo>
                <a:cubicBezTo>
                  <a:pt x="239" y="63"/>
                  <a:pt x="244" y="62"/>
                  <a:pt x="247" y="64"/>
                </a:cubicBezTo>
                <a:close/>
                <a:moveTo>
                  <a:pt x="455" y="133"/>
                </a:moveTo>
                <a:cubicBezTo>
                  <a:pt x="459" y="135"/>
                  <a:pt x="460" y="140"/>
                  <a:pt x="457" y="143"/>
                </a:cubicBezTo>
                <a:cubicBezTo>
                  <a:pt x="455" y="147"/>
                  <a:pt x="451" y="147"/>
                  <a:pt x="448" y="145"/>
                </a:cubicBezTo>
                <a:cubicBezTo>
                  <a:pt x="444" y="143"/>
                  <a:pt x="443" y="139"/>
                  <a:pt x="445" y="135"/>
                </a:cubicBezTo>
                <a:cubicBezTo>
                  <a:pt x="448" y="132"/>
                  <a:pt x="452" y="131"/>
                  <a:pt x="455" y="133"/>
                </a:cubicBezTo>
                <a:close/>
                <a:moveTo>
                  <a:pt x="210" y="72"/>
                </a:moveTo>
                <a:cubicBezTo>
                  <a:pt x="213" y="75"/>
                  <a:pt x="214" y="79"/>
                  <a:pt x="212" y="82"/>
                </a:cubicBezTo>
                <a:cubicBezTo>
                  <a:pt x="210" y="86"/>
                  <a:pt x="205" y="86"/>
                  <a:pt x="202" y="84"/>
                </a:cubicBezTo>
                <a:cubicBezTo>
                  <a:pt x="199" y="82"/>
                  <a:pt x="198" y="78"/>
                  <a:pt x="200" y="74"/>
                </a:cubicBezTo>
                <a:cubicBezTo>
                  <a:pt x="202" y="71"/>
                  <a:pt x="207" y="70"/>
                  <a:pt x="210" y="72"/>
                </a:cubicBezTo>
                <a:close/>
                <a:moveTo>
                  <a:pt x="59" y="261"/>
                </a:moveTo>
                <a:cubicBezTo>
                  <a:pt x="62" y="263"/>
                  <a:pt x="63" y="267"/>
                  <a:pt x="61" y="270"/>
                </a:cubicBezTo>
                <a:cubicBezTo>
                  <a:pt x="59" y="274"/>
                  <a:pt x="54" y="275"/>
                  <a:pt x="51" y="272"/>
                </a:cubicBezTo>
                <a:cubicBezTo>
                  <a:pt x="48" y="270"/>
                  <a:pt x="47" y="266"/>
                  <a:pt x="49" y="263"/>
                </a:cubicBezTo>
                <a:cubicBezTo>
                  <a:pt x="51" y="259"/>
                  <a:pt x="56" y="258"/>
                  <a:pt x="59" y="261"/>
                </a:cubicBezTo>
                <a:close/>
                <a:moveTo>
                  <a:pt x="497" y="366"/>
                </a:moveTo>
                <a:cubicBezTo>
                  <a:pt x="494" y="364"/>
                  <a:pt x="493" y="359"/>
                  <a:pt x="495" y="356"/>
                </a:cubicBezTo>
                <a:cubicBezTo>
                  <a:pt x="497" y="353"/>
                  <a:pt x="502" y="352"/>
                  <a:pt x="505" y="354"/>
                </a:cubicBezTo>
                <a:cubicBezTo>
                  <a:pt x="508" y="356"/>
                  <a:pt x="509" y="361"/>
                  <a:pt x="507" y="364"/>
                </a:cubicBezTo>
                <a:cubicBezTo>
                  <a:pt x="504" y="367"/>
                  <a:pt x="500" y="368"/>
                  <a:pt x="497" y="366"/>
                </a:cubicBezTo>
                <a:close/>
                <a:moveTo>
                  <a:pt x="160" y="499"/>
                </a:moveTo>
                <a:cubicBezTo>
                  <a:pt x="157" y="497"/>
                  <a:pt x="156" y="493"/>
                  <a:pt x="158" y="489"/>
                </a:cubicBezTo>
                <a:cubicBezTo>
                  <a:pt x="160" y="486"/>
                  <a:pt x="164" y="485"/>
                  <a:pt x="168" y="487"/>
                </a:cubicBezTo>
                <a:cubicBezTo>
                  <a:pt x="171" y="489"/>
                  <a:pt x="172" y="494"/>
                  <a:pt x="170" y="497"/>
                </a:cubicBezTo>
                <a:cubicBezTo>
                  <a:pt x="168" y="500"/>
                  <a:pt x="164" y="501"/>
                  <a:pt x="160" y="499"/>
                </a:cubicBezTo>
                <a:close/>
                <a:moveTo>
                  <a:pt x="283" y="56"/>
                </a:moveTo>
                <a:cubicBezTo>
                  <a:pt x="286" y="58"/>
                  <a:pt x="287" y="63"/>
                  <a:pt x="285" y="66"/>
                </a:cubicBezTo>
                <a:cubicBezTo>
                  <a:pt x="283" y="69"/>
                  <a:pt x="279" y="70"/>
                  <a:pt x="276" y="68"/>
                </a:cubicBezTo>
                <a:cubicBezTo>
                  <a:pt x="272" y="66"/>
                  <a:pt x="272" y="61"/>
                  <a:pt x="274" y="58"/>
                </a:cubicBezTo>
                <a:cubicBezTo>
                  <a:pt x="276" y="55"/>
                  <a:pt x="280" y="54"/>
                  <a:pt x="283" y="56"/>
                </a:cubicBezTo>
                <a:close/>
                <a:moveTo>
                  <a:pt x="343" y="62"/>
                </a:moveTo>
                <a:cubicBezTo>
                  <a:pt x="346" y="64"/>
                  <a:pt x="347" y="69"/>
                  <a:pt x="345" y="72"/>
                </a:cubicBezTo>
                <a:cubicBezTo>
                  <a:pt x="343" y="75"/>
                  <a:pt x="338" y="76"/>
                  <a:pt x="335" y="74"/>
                </a:cubicBezTo>
                <a:cubicBezTo>
                  <a:pt x="332" y="72"/>
                  <a:pt x="331" y="67"/>
                  <a:pt x="333" y="64"/>
                </a:cubicBezTo>
                <a:cubicBezTo>
                  <a:pt x="335" y="61"/>
                  <a:pt x="340" y="60"/>
                  <a:pt x="343" y="62"/>
                </a:cubicBezTo>
                <a:close/>
                <a:moveTo>
                  <a:pt x="415" y="457"/>
                </a:moveTo>
                <a:cubicBezTo>
                  <a:pt x="415" y="458"/>
                  <a:pt x="415" y="459"/>
                  <a:pt x="414" y="459"/>
                </a:cubicBezTo>
                <a:cubicBezTo>
                  <a:pt x="410" y="460"/>
                  <a:pt x="405" y="462"/>
                  <a:pt x="400" y="463"/>
                </a:cubicBezTo>
                <a:cubicBezTo>
                  <a:pt x="398" y="460"/>
                  <a:pt x="398" y="456"/>
                  <a:pt x="400" y="454"/>
                </a:cubicBezTo>
                <a:cubicBezTo>
                  <a:pt x="402" y="451"/>
                  <a:pt x="405" y="449"/>
                  <a:pt x="409" y="450"/>
                </a:cubicBezTo>
                <a:cubicBezTo>
                  <a:pt x="412" y="451"/>
                  <a:pt x="415" y="454"/>
                  <a:pt x="415" y="457"/>
                </a:cubicBezTo>
                <a:close/>
                <a:moveTo>
                  <a:pt x="138" y="485"/>
                </a:moveTo>
                <a:cubicBezTo>
                  <a:pt x="134" y="483"/>
                  <a:pt x="133" y="478"/>
                  <a:pt x="136" y="475"/>
                </a:cubicBezTo>
                <a:cubicBezTo>
                  <a:pt x="138" y="472"/>
                  <a:pt x="142" y="471"/>
                  <a:pt x="145" y="473"/>
                </a:cubicBezTo>
                <a:cubicBezTo>
                  <a:pt x="148" y="475"/>
                  <a:pt x="149" y="479"/>
                  <a:pt x="147" y="483"/>
                </a:cubicBezTo>
                <a:cubicBezTo>
                  <a:pt x="145" y="486"/>
                  <a:pt x="141" y="487"/>
                  <a:pt x="138" y="485"/>
                </a:cubicBezTo>
                <a:close/>
                <a:moveTo>
                  <a:pt x="79" y="179"/>
                </a:moveTo>
                <a:cubicBezTo>
                  <a:pt x="82" y="181"/>
                  <a:pt x="83" y="185"/>
                  <a:pt x="81" y="189"/>
                </a:cubicBezTo>
                <a:cubicBezTo>
                  <a:pt x="79" y="192"/>
                  <a:pt x="75" y="193"/>
                  <a:pt x="72" y="191"/>
                </a:cubicBezTo>
                <a:cubicBezTo>
                  <a:pt x="69" y="188"/>
                  <a:pt x="68" y="184"/>
                  <a:pt x="70" y="181"/>
                </a:cubicBezTo>
                <a:cubicBezTo>
                  <a:pt x="72" y="178"/>
                  <a:pt x="76" y="177"/>
                  <a:pt x="79" y="179"/>
                </a:cubicBezTo>
                <a:close/>
                <a:moveTo>
                  <a:pt x="94" y="157"/>
                </a:moveTo>
                <a:cubicBezTo>
                  <a:pt x="97" y="159"/>
                  <a:pt x="98" y="163"/>
                  <a:pt x="96" y="166"/>
                </a:cubicBezTo>
                <a:cubicBezTo>
                  <a:pt x="94" y="169"/>
                  <a:pt x="90" y="170"/>
                  <a:pt x="86" y="168"/>
                </a:cubicBezTo>
                <a:cubicBezTo>
                  <a:pt x="83" y="166"/>
                  <a:pt x="82" y="162"/>
                  <a:pt x="84" y="159"/>
                </a:cubicBezTo>
                <a:cubicBezTo>
                  <a:pt x="86" y="155"/>
                  <a:pt x="90" y="155"/>
                  <a:pt x="94" y="157"/>
                </a:cubicBezTo>
                <a:close/>
                <a:moveTo>
                  <a:pt x="183" y="513"/>
                </a:moveTo>
                <a:cubicBezTo>
                  <a:pt x="179" y="511"/>
                  <a:pt x="178" y="507"/>
                  <a:pt x="180" y="504"/>
                </a:cubicBezTo>
                <a:cubicBezTo>
                  <a:pt x="183" y="501"/>
                  <a:pt x="187" y="500"/>
                  <a:pt x="190" y="502"/>
                </a:cubicBezTo>
                <a:cubicBezTo>
                  <a:pt x="193" y="504"/>
                  <a:pt x="194" y="508"/>
                  <a:pt x="192" y="511"/>
                </a:cubicBezTo>
                <a:cubicBezTo>
                  <a:pt x="190" y="514"/>
                  <a:pt x="186" y="515"/>
                  <a:pt x="183" y="513"/>
                </a:cubicBezTo>
                <a:close/>
                <a:moveTo>
                  <a:pt x="52" y="359"/>
                </a:moveTo>
                <a:cubicBezTo>
                  <a:pt x="54" y="356"/>
                  <a:pt x="58" y="355"/>
                  <a:pt x="61" y="357"/>
                </a:cubicBezTo>
                <a:cubicBezTo>
                  <a:pt x="64" y="359"/>
                  <a:pt x="65" y="363"/>
                  <a:pt x="63" y="366"/>
                </a:cubicBezTo>
                <a:cubicBezTo>
                  <a:pt x="61" y="369"/>
                  <a:pt x="57" y="370"/>
                  <a:pt x="54" y="368"/>
                </a:cubicBezTo>
                <a:cubicBezTo>
                  <a:pt x="51" y="366"/>
                  <a:pt x="50" y="362"/>
                  <a:pt x="52" y="359"/>
                </a:cubicBezTo>
                <a:close/>
                <a:moveTo>
                  <a:pt x="44" y="322"/>
                </a:moveTo>
                <a:cubicBezTo>
                  <a:pt x="46" y="319"/>
                  <a:pt x="50" y="318"/>
                  <a:pt x="53" y="320"/>
                </a:cubicBezTo>
                <a:cubicBezTo>
                  <a:pt x="56" y="322"/>
                  <a:pt x="57" y="326"/>
                  <a:pt x="55" y="329"/>
                </a:cubicBezTo>
                <a:cubicBezTo>
                  <a:pt x="53" y="333"/>
                  <a:pt x="49" y="333"/>
                  <a:pt x="46" y="331"/>
                </a:cubicBezTo>
                <a:cubicBezTo>
                  <a:pt x="42" y="329"/>
                  <a:pt x="41" y="325"/>
                  <a:pt x="44" y="322"/>
                </a:cubicBezTo>
                <a:close/>
                <a:moveTo>
                  <a:pt x="478" y="148"/>
                </a:moveTo>
                <a:cubicBezTo>
                  <a:pt x="481" y="150"/>
                  <a:pt x="482" y="154"/>
                  <a:pt x="480" y="157"/>
                </a:cubicBezTo>
                <a:cubicBezTo>
                  <a:pt x="478" y="160"/>
                  <a:pt x="474" y="161"/>
                  <a:pt x="470" y="159"/>
                </a:cubicBezTo>
                <a:cubicBezTo>
                  <a:pt x="467" y="157"/>
                  <a:pt x="466" y="153"/>
                  <a:pt x="468" y="150"/>
                </a:cubicBezTo>
                <a:cubicBezTo>
                  <a:pt x="470" y="147"/>
                  <a:pt x="475" y="146"/>
                  <a:pt x="478" y="148"/>
                </a:cubicBezTo>
                <a:close/>
                <a:moveTo>
                  <a:pt x="115" y="470"/>
                </a:moveTo>
                <a:cubicBezTo>
                  <a:pt x="112" y="468"/>
                  <a:pt x="111" y="464"/>
                  <a:pt x="113" y="461"/>
                </a:cubicBezTo>
                <a:cubicBezTo>
                  <a:pt x="115" y="458"/>
                  <a:pt x="119" y="457"/>
                  <a:pt x="122" y="459"/>
                </a:cubicBezTo>
                <a:cubicBezTo>
                  <a:pt x="125" y="461"/>
                  <a:pt x="126" y="465"/>
                  <a:pt x="124" y="468"/>
                </a:cubicBezTo>
                <a:cubicBezTo>
                  <a:pt x="122" y="471"/>
                  <a:pt x="118" y="472"/>
                  <a:pt x="115" y="470"/>
                </a:cubicBezTo>
                <a:close/>
                <a:moveTo>
                  <a:pt x="173" y="81"/>
                </a:moveTo>
                <a:cubicBezTo>
                  <a:pt x="176" y="83"/>
                  <a:pt x="177" y="87"/>
                  <a:pt x="175" y="90"/>
                </a:cubicBezTo>
                <a:cubicBezTo>
                  <a:pt x="173" y="93"/>
                  <a:pt x="169" y="94"/>
                  <a:pt x="166" y="92"/>
                </a:cubicBezTo>
                <a:cubicBezTo>
                  <a:pt x="163" y="90"/>
                  <a:pt x="162" y="86"/>
                  <a:pt x="163" y="83"/>
                </a:cubicBezTo>
                <a:cubicBezTo>
                  <a:pt x="165" y="80"/>
                  <a:pt x="170" y="79"/>
                  <a:pt x="173" y="81"/>
                </a:cubicBezTo>
                <a:close/>
                <a:moveTo>
                  <a:pt x="108" y="134"/>
                </a:moveTo>
                <a:cubicBezTo>
                  <a:pt x="111" y="136"/>
                  <a:pt x="112" y="140"/>
                  <a:pt x="110" y="143"/>
                </a:cubicBezTo>
                <a:cubicBezTo>
                  <a:pt x="108" y="146"/>
                  <a:pt x="104" y="147"/>
                  <a:pt x="101" y="145"/>
                </a:cubicBezTo>
                <a:cubicBezTo>
                  <a:pt x="98" y="143"/>
                  <a:pt x="97" y="139"/>
                  <a:pt x="99" y="136"/>
                </a:cubicBezTo>
                <a:cubicBezTo>
                  <a:pt x="101" y="133"/>
                  <a:pt x="105" y="132"/>
                  <a:pt x="108" y="134"/>
                </a:cubicBezTo>
                <a:close/>
                <a:moveTo>
                  <a:pt x="516" y="235"/>
                </a:moveTo>
                <a:cubicBezTo>
                  <a:pt x="519" y="237"/>
                  <a:pt x="520" y="242"/>
                  <a:pt x="518" y="245"/>
                </a:cubicBezTo>
                <a:cubicBezTo>
                  <a:pt x="516" y="248"/>
                  <a:pt x="512" y="249"/>
                  <a:pt x="509" y="247"/>
                </a:cubicBezTo>
                <a:cubicBezTo>
                  <a:pt x="506" y="245"/>
                  <a:pt x="505" y="241"/>
                  <a:pt x="507" y="238"/>
                </a:cubicBezTo>
                <a:cubicBezTo>
                  <a:pt x="509" y="235"/>
                  <a:pt x="513" y="234"/>
                  <a:pt x="516" y="235"/>
                </a:cubicBezTo>
                <a:close/>
                <a:moveTo>
                  <a:pt x="275" y="527"/>
                </a:moveTo>
                <a:cubicBezTo>
                  <a:pt x="275" y="530"/>
                  <a:pt x="274" y="531"/>
                  <a:pt x="272" y="532"/>
                </a:cubicBezTo>
                <a:cubicBezTo>
                  <a:pt x="271" y="532"/>
                  <a:pt x="271" y="533"/>
                  <a:pt x="270" y="533"/>
                </a:cubicBezTo>
                <a:cubicBezTo>
                  <a:pt x="267" y="534"/>
                  <a:pt x="265" y="534"/>
                  <a:pt x="263" y="532"/>
                </a:cubicBezTo>
                <a:cubicBezTo>
                  <a:pt x="261" y="530"/>
                  <a:pt x="261" y="526"/>
                  <a:pt x="262" y="524"/>
                </a:cubicBezTo>
                <a:cubicBezTo>
                  <a:pt x="264" y="521"/>
                  <a:pt x="267" y="520"/>
                  <a:pt x="270" y="521"/>
                </a:cubicBezTo>
                <a:cubicBezTo>
                  <a:pt x="273" y="522"/>
                  <a:pt x="275" y="524"/>
                  <a:pt x="275" y="527"/>
                </a:cubicBezTo>
                <a:close/>
                <a:moveTo>
                  <a:pt x="67" y="211"/>
                </a:moveTo>
                <a:cubicBezTo>
                  <a:pt x="65" y="214"/>
                  <a:pt x="61" y="215"/>
                  <a:pt x="58" y="213"/>
                </a:cubicBezTo>
                <a:cubicBezTo>
                  <a:pt x="55" y="211"/>
                  <a:pt x="54" y="207"/>
                  <a:pt x="56" y="204"/>
                </a:cubicBezTo>
                <a:cubicBezTo>
                  <a:pt x="58" y="201"/>
                  <a:pt x="62" y="200"/>
                  <a:pt x="65" y="202"/>
                </a:cubicBezTo>
                <a:cubicBezTo>
                  <a:pt x="68" y="204"/>
                  <a:pt x="69" y="208"/>
                  <a:pt x="67" y="211"/>
                </a:cubicBezTo>
                <a:close/>
                <a:moveTo>
                  <a:pt x="510" y="334"/>
                </a:moveTo>
                <a:cubicBezTo>
                  <a:pt x="511" y="331"/>
                  <a:pt x="516" y="330"/>
                  <a:pt x="519" y="332"/>
                </a:cubicBezTo>
                <a:cubicBezTo>
                  <a:pt x="522" y="334"/>
                  <a:pt x="523" y="338"/>
                  <a:pt x="521" y="341"/>
                </a:cubicBezTo>
                <a:cubicBezTo>
                  <a:pt x="519" y="344"/>
                  <a:pt x="515" y="345"/>
                  <a:pt x="512" y="343"/>
                </a:cubicBezTo>
                <a:cubicBezTo>
                  <a:pt x="509" y="341"/>
                  <a:pt x="508" y="337"/>
                  <a:pt x="510" y="334"/>
                </a:cubicBezTo>
                <a:close/>
                <a:moveTo>
                  <a:pt x="510" y="208"/>
                </a:moveTo>
                <a:cubicBezTo>
                  <a:pt x="508" y="211"/>
                  <a:pt x="504" y="212"/>
                  <a:pt x="501" y="210"/>
                </a:cubicBezTo>
                <a:cubicBezTo>
                  <a:pt x="498" y="208"/>
                  <a:pt x="497" y="204"/>
                  <a:pt x="499" y="201"/>
                </a:cubicBezTo>
                <a:cubicBezTo>
                  <a:pt x="501" y="198"/>
                  <a:pt x="505" y="197"/>
                  <a:pt x="508" y="199"/>
                </a:cubicBezTo>
                <a:cubicBezTo>
                  <a:pt x="511" y="201"/>
                  <a:pt x="512" y="205"/>
                  <a:pt x="510" y="208"/>
                </a:cubicBezTo>
                <a:close/>
                <a:moveTo>
                  <a:pt x="62" y="405"/>
                </a:moveTo>
                <a:cubicBezTo>
                  <a:pt x="59" y="403"/>
                  <a:pt x="58" y="399"/>
                  <a:pt x="60" y="396"/>
                </a:cubicBezTo>
                <a:cubicBezTo>
                  <a:pt x="62" y="393"/>
                  <a:pt x="66" y="392"/>
                  <a:pt x="69" y="394"/>
                </a:cubicBezTo>
                <a:cubicBezTo>
                  <a:pt x="72" y="395"/>
                  <a:pt x="73" y="399"/>
                  <a:pt x="71" y="403"/>
                </a:cubicBezTo>
                <a:cubicBezTo>
                  <a:pt x="69" y="406"/>
                  <a:pt x="65" y="406"/>
                  <a:pt x="62" y="405"/>
                </a:cubicBezTo>
                <a:close/>
                <a:moveTo>
                  <a:pt x="311" y="50"/>
                </a:moveTo>
                <a:cubicBezTo>
                  <a:pt x="313" y="47"/>
                  <a:pt x="317" y="46"/>
                  <a:pt x="320" y="48"/>
                </a:cubicBezTo>
                <a:cubicBezTo>
                  <a:pt x="323" y="50"/>
                  <a:pt x="324" y="54"/>
                  <a:pt x="322" y="57"/>
                </a:cubicBezTo>
                <a:cubicBezTo>
                  <a:pt x="320" y="60"/>
                  <a:pt x="316" y="61"/>
                  <a:pt x="313" y="59"/>
                </a:cubicBezTo>
                <a:cubicBezTo>
                  <a:pt x="310" y="57"/>
                  <a:pt x="309" y="53"/>
                  <a:pt x="311" y="50"/>
                </a:cubicBezTo>
                <a:close/>
                <a:moveTo>
                  <a:pt x="518" y="284"/>
                </a:moveTo>
                <a:cubicBezTo>
                  <a:pt x="515" y="282"/>
                  <a:pt x="514" y="278"/>
                  <a:pt x="516" y="275"/>
                </a:cubicBezTo>
                <a:cubicBezTo>
                  <a:pt x="517" y="272"/>
                  <a:pt x="521" y="271"/>
                  <a:pt x="524" y="273"/>
                </a:cubicBezTo>
                <a:cubicBezTo>
                  <a:pt x="527" y="275"/>
                  <a:pt x="528" y="278"/>
                  <a:pt x="526" y="282"/>
                </a:cubicBezTo>
                <a:cubicBezTo>
                  <a:pt x="524" y="285"/>
                  <a:pt x="521" y="285"/>
                  <a:pt x="518" y="284"/>
                </a:cubicBezTo>
                <a:close/>
                <a:moveTo>
                  <a:pt x="214" y="525"/>
                </a:moveTo>
                <a:cubicBezTo>
                  <a:pt x="212" y="528"/>
                  <a:pt x="208" y="529"/>
                  <a:pt x="205" y="527"/>
                </a:cubicBezTo>
                <a:cubicBezTo>
                  <a:pt x="202" y="525"/>
                  <a:pt x="201" y="521"/>
                  <a:pt x="203" y="518"/>
                </a:cubicBezTo>
                <a:cubicBezTo>
                  <a:pt x="205" y="515"/>
                  <a:pt x="209" y="514"/>
                  <a:pt x="212" y="516"/>
                </a:cubicBezTo>
                <a:cubicBezTo>
                  <a:pt x="215" y="518"/>
                  <a:pt x="216" y="522"/>
                  <a:pt x="214" y="525"/>
                </a:cubicBezTo>
                <a:close/>
                <a:moveTo>
                  <a:pt x="93" y="456"/>
                </a:moveTo>
                <a:cubicBezTo>
                  <a:pt x="90" y="454"/>
                  <a:pt x="89" y="450"/>
                  <a:pt x="91" y="447"/>
                </a:cubicBezTo>
                <a:cubicBezTo>
                  <a:pt x="93" y="444"/>
                  <a:pt x="97" y="443"/>
                  <a:pt x="100" y="445"/>
                </a:cubicBezTo>
                <a:cubicBezTo>
                  <a:pt x="103" y="447"/>
                  <a:pt x="104" y="451"/>
                  <a:pt x="102" y="454"/>
                </a:cubicBezTo>
                <a:cubicBezTo>
                  <a:pt x="100" y="457"/>
                  <a:pt x="96" y="458"/>
                  <a:pt x="93" y="456"/>
                </a:cubicBezTo>
                <a:close/>
                <a:moveTo>
                  <a:pt x="38" y="294"/>
                </a:moveTo>
                <a:cubicBezTo>
                  <a:pt x="35" y="292"/>
                  <a:pt x="34" y="288"/>
                  <a:pt x="36" y="285"/>
                </a:cubicBezTo>
                <a:cubicBezTo>
                  <a:pt x="38" y="282"/>
                  <a:pt x="41" y="281"/>
                  <a:pt x="44" y="283"/>
                </a:cubicBezTo>
                <a:cubicBezTo>
                  <a:pt x="47" y="285"/>
                  <a:pt x="48" y="289"/>
                  <a:pt x="46" y="292"/>
                </a:cubicBezTo>
                <a:cubicBezTo>
                  <a:pt x="44" y="295"/>
                  <a:pt x="41" y="296"/>
                  <a:pt x="38" y="294"/>
                </a:cubicBezTo>
                <a:close/>
                <a:moveTo>
                  <a:pt x="113" y="114"/>
                </a:moveTo>
                <a:cubicBezTo>
                  <a:pt x="115" y="111"/>
                  <a:pt x="119" y="110"/>
                  <a:pt x="122" y="112"/>
                </a:cubicBezTo>
                <a:cubicBezTo>
                  <a:pt x="125" y="114"/>
                  <a:pt x="126" y="118"/>
                  <a:pt x="124" y="121"/>
                </a:cubicBezTo>
                <a:cubicBezTo>
                  <a:pt x="122" y="124"/>
                  <a:pt x="118" y="125"/>
                  <a:pt x="115" y="123"/>
                </a:cubicBezTo>
                <a:cubicBezTo>
                  <a:pt x="112" y="121"/>
                  <a:pt x="111" y="117"/>
                  <a:pt x="113" y="114"/>
                </a:cubicBezTo>
                <a:close/>
                <a:moveTo>
                  <a:pt x="52" y="233"/>
                </a:moveTo>
                <a:cubicBezTo>
                  <a:pt x="51" y="236"/>
                  <a:pt x="47" y="237"/>
                  <a:pt x="44" y="235"/>
                </a:cubicBezTo>
                <a:cubicBezTo>
                  <a:pt x="41" y="233"/>
                  <a:pt x="40" y="229"/>
                  <a:pt x="42" y="226"/>
                </a:cubicBezTo>
                <a:cubicBezTo>
                  <a:pt x="44" y="224"/>
                  <a:pt x="48" y="223"/>
                  <a:pt x="50" y="225"/>
                </a:cubicBezTo>
                <a:cubicBezTo>
                  <a:pt x="53" y="226"/>
                  <a:pt x="54" y="230"/>
                  <a:pt x="52" y="233"/>
                </a:cubicBezTo>
                <a:close/>
                <a:moveTo>
                  <a:pt x="451" y="450"/>
                </a:moveTo>
                <a:cubicBezTo>
                  <a:pt x="451" y="451"/>
                  <a:pt x="450" y="452"/>
                  <a:pt x="449" y="452"/>
                </a:cubicBezTo>
                <a:cubicBezTo>
                  <a:pt x="446" y="452"/>
                  <a:pt x="443" y="453"/>
                  <a:pt x="440" y="454"/>
                </a:cubicBezTo>
                <a:cubicBezTo>
                  <a:pt x="438" y="454"/>
                  <a:pt x="438" y="453"/>
                  <a:pt x="437" y="452"/>
                </a:cubicBezTo>
                <a:cubicBezTo>
                  <a:pt x="436" y="449"/>
                  <a:pt x="437" y="446"/>
                  <a:pt x="439" y="444"/>
                </a:cubicBezTo>
                <a:cubicBezTo>
                  <a:pt x="442" y="442"/>
                  <a:pt x="445" y="442"/>
                  <a:pt x="448" y="444"/>
                </a:cubicBezTo>
                <a:cubicBezTo>
                  <a:pt x="450" y="445"/>
                  <a:pt x="451" y="447"/>
                  <a:pt x="451" y="450"/>
                </a:cubicBezTo>
                <a:close/>
                <a:moveTo>
                  <a:pt x="215" y="53"/>
                </a:moveTo>
                <a:cubicBezTo>
                  <a:pt x="217" y="50"/>
                  <a:pt x="221" y="49"/>
                  <a:pt x="224" y="51"/>
                </a:cubicBezTo>
                <a:cubicBezTo>
                  <a:pt x="227" y="52"/>
                  <a:pt x="227" y="56"/>
                  <a:pt x="226" y="59"/>
                </a:cubicBezTo>
                <a:cubicBezTo>
                  <a:pt x="224" y="62"/>
                  <a:pt x="220" y="63"/>
                  <a:pt x="217" y="61"/>
                </a:cubicBezTo>
                <a:cubicBezTo>
                  <a:pt x="214" y="59"/>
                  <a:pt x="214" y="55"/>
                  <a:pt x="215" y="53"/>
                </a:cubicBezTo>
                <a:close/>
                <a:moveTo>
                  <a:pt x="416" y="85"/>
                </a:moveTo>
                <a:cubicBezTo>
                  <a:pt x="418" y="82"/>
                  <a:pt x="421" y="81"/>
                  <a:pt x="424" y="83"/>
                </a:cubicBezTo>
                <a:cubicBezTo>
                  <a:pt x="427" y="85"/>
                  <a:pt x="428" y="89"/>
                  <a:pt x="426" y="91"/>
                </a:cubicBezTo>
                <a:cubicBezTo>
                  <a:pt x="424" y="94"/>
                  <a:pt x="421" y="95"/>
                  <a:pt x="418" y="93"/>
                </a:cubicBezTo>
                <a:cubicBezTo>
                  <a:pt x="415" y="92"/>
                  <a:pt x="414" y="88"/>
                  <a:pt x="416" y="85"/>
                </a:cubicBezTo>
                <a:close/>
                <a:moveTo>
                  <a:pt x="393" y="71"/>
                </a:moveTo>
                <a:cubicBezTo>
                  <a:pt x="395" y="68"/>
                  <a:pt x="399" y="67"/>
                  <a:pt x="402" y="69"/>
                </a:cubicBezTo>
                <a:cubicBezTo>
                  <a:pt x="404" y="71"/>
                  <a:pt x="405" y="75"/>
                  <a:pt x="403" y="77"/>
                </a:cubicBezTo>
                <a:cubicBezTo>
                  <a:pt x="402" y="80"/>
                  <a:pt x="398" y="81"/>
                  <a:pt x="395" y="79"/>
                </a:cubicBezTo>
                <a:cubicBezTo>
                  <a:pt x="392" y="77"/>
                  <a:pt x="391" y="73"/>
                  <a:pt x="393" y="71"/>
                </a:cubicBezTo>
                <a:close/>
                <a:moveTo>
                  <a:pt x="446" y="97"/>
                </a:moveTo>
                <a:cubicBezTo>
                  <a:pt x="449" y="99"/>
                  <a:pt x="450" y="103"/>
                  <a:pt x="448" y="106"/>
                </a:cubicBezTo>
                <a:cubicBezTo>
                  <a:pt x="446" y="108"/>
                  <a:pt x="443" y="109"/>
                  <a:pt x="440" y="107"/>
                </a:cubicBezTo>
                <a:cubicBezTo>
                  <a:pt x="437" y="105"/>
                  <a:pt x="436" y="102"/>
                  <a:pt x="438" y="99"/>
                </a:cubicBezTo>
                <a:cubicBezTo>
                  <a:pt x="440" y="96"/>
                  <a:pt x="444" y="96"/>
                  <a:pt x="446" y="97"/>
                </a:cubicBezTo>
                <a:close/>
                <a:moveTo>
                  <a:pt x="252" y="45"/>
                </a:moveTo>
                <a:cubicBezTo>
                  <a:pt x="254" y="42"/>
                  <a:pt x="258" y="41"/>
                  <a:pt x="261" y="43"/>
                </a:cubicBezTo>
                <a:cubicBezTo>
                  <a:pt x="263" y="45"/>
                  <a:pt x="264" y="48"/>
                  <a:pt x="262" y="51"/>
                </a:cubicBezTo>
                <a:cubicBezTo>
                  <a:pt x="260" y="54"/>
                  <a:pt x="257" y="55"/>
                  <a:pt x="254" y="53"/>
                </a:cubicBezTo>
                <a:cubicBezTo>
                  <a:pt x="251" y="51"/>
                  <a:pt x="250" y="47"/>
                  <a:pt x="252" y="45"/>
                </a:cubicBezTo>
                <a:close/>
                <a:moveTo>
                  <a:pt x="499" y="163"/>
                </a:moveTo>
                <a:cubicBezTo>
                  <a:pt x="502" y="164"/>
                  <a:pt x="503" y="168"/>
                  <a:pt x="501" y="171"/>
                </a:cubicBezTo>
                <a:cubicBezTo>
                  <a:pt x="500" y="174"/>
                  <a:pt x="496" y="175"/>
                  <a:pt x="493" y="173"/>
                </a:cubicBezTo>
                <a:cubicBezTo>
                  <a:pt x="490" y="171"/>
                  <a:pt x="489" y="167"/>
                  <a:pt x="491" y="165"/>
                </a:cubicBezTo>
                <a:cubicBezTo>
                  <a:pt x="493" y="162"/>
                  <a:pt x="497" y="161"/>
                  <a:pt x="499" y="163"/>
                </a:cubicBezTo>
                <a:close/>
                <a:moveTo>
                  <a:pt x="236" y="539"/>
                </a:moveTo>
                <a:cubicBezTo>
                  <a:pt x="235" y="542"/>
                  <a:pt x="231" y="543"/>
                  <a:pt x="228" y="541"/>
                </a:cubicBezTo>
                <a:cubicBezTo>
                  <a:pt x="225" y="539"/>
                  <a:pt x="225" y="536"/>
                  <a:pt x="226" y="533"/>
                </a:cubicBezTo>
                <a:cubicBezTo>
                  <a:pt x="228" y="530"/>
                  <a:pt x="232" y="529"/>
                  <a:pt x="235" y="531"/>
                </a:cubicBezTo>
                <a:cubicBezTo>
                  <a:pt x="237" y="533"/>
                  <a:pt x="238" y="536"/>
                  <a:pt x="236" y="539"/>
                </a:cubicBezTo>
                <a:close/>
                <a:moveTo>
                  <a:pt x="524" y="312"/>
                </a:moveTo>
                <a:cubicBezTo>
                  <a:pt x="526" y="309"/>
                  <a:pt x="530" y="308"/>
                  <a:pt x="533" y="310"/>
                </a:cubicBezTo>
                <a:cubicBezTo>
                  <a:pt x="535" y="312"/>
                  <a:pt x="536" y="316"/>
                  <a:pt x="534" y="318"/>
                </a:cubicBezTo>
                <a:cubicBezTo>
                  <a:pt x="532" y="321"/>
                  <a:pt x="529" y="322"/>
                  <a:pt x="526" y="320"/>
                </a:cubicBezTo>
                <a:cubicBezTo>
                  <a:pt x="523" y="318"/>
                  <a:pt x="523" y="315"/>
                  <a:pt x="524" y="312"/>
                </a:cubicBezTo>
                <a:close/>
                <a:moveTo>
                  <a:pt x="498" y="414"/>
                </a:moveTo>
                <a:cubicBezTo>
                  <a:pt x="500" y="416"/>
                  <a:pt x="501" y="419"/>
                  <a:pt x="499" y="422"/>
                </a:cubicBezTo>
                <a:cubicBezTo>
                  <a:pt x="498" y="425"/>
                  <a:pt x="494" y="426"/>
                  <a:pt x="491" y="424"/>
                </a:cubicBezTo>
                <a:cubicBezTo>
                  <a:pt x="489" y="422"/>
                  <a:pt x="488" y="418"/>
                  <a:pt x="490" y="416"/>
                </a:cubicBezTo>
                <a:cubicBezTo>
                  <a:pt x="491" y="413"/>
                  <a:pt x="495" y="412"/>
                  <a:pt x="498" y="414"/>
                </a:cubicBezTo>
                <a:close/>
                <a:moveTo>
                  <a:pt x="371" y="56"/>
                </a:moveTo>
                <a:cubicBezTo>
                  <a:pt x="372" y="54"/>
                  <a:pt x="376" y="53"/>
                  <a:pt x="379" y="55"/>
                </a:cubicBezTo>
                <a:cubicBezTo>
                  <a:pt x="381" y="56"/>
                  <a:pt x="382" y="60"/>
                  <a:pt x="381" y="63"/>
                </a:cubicBezTo>
                <a:cubicBezTo>
                  <a:pt x="379" y="65"/>
                  <a:pt x="375" y="66"/>
                  <a:pt x="373" y="64"/>
                </a:cubicBezTo>
                <a:cubicBezTo>
                  <a:pt x="370" y="63"/>
                  <a:pt x="369" y="59"/>
                  <a:pt x="371" y="56"/>
                </a:cubicBezTo>
                <a:close/>
                <a:moveTo>
                  <a:pt x="130" y="100"/>
                </a:moveTo>
                <a:cubicBezTo>
                  <a:pt x="127" y="98"/>
                  <a:pt x="126" y="94"/>
                  <a:pt x="128" y="92"/>
                </a:cubicBezTo>
                <a:cubicBezTo>
                  <a:pt x="130" y="89"/>
                  <a:pt x="133" y="88"/>
                  <a:pt x="136" y="90"/>
                </a:cubicBezTo>
                <a:cubicBezTo>
                  <a:pt x="139" y="92"/>
                  <a:pt x="139" y="95"/>
                  <a:pt x="138" y="98"/>
                </a:cubicBezTo>
                <a:cubicBezTo>
                  <a:pt x="136" y="101"/>
                  <a:pt x="132" y="101"/>
                  <a:pt x="130" y="100"/>
                </a:cubicBezTo>
                <a:close/>
                <a:moveTo>
                  <a:pt x="71" y="441"/>
                </a:moveTo>
                <a:cubicBezTo>
                  <a:pt x="68" y="439"/>
                  <a:pt x="67" y="435"/>
                  <a:pt x="69" y="433"/>
                </a:cubicBezTo>
                <a:cubicBezTo>
                  <a:pt x="71" y="430"/>
                  <a:pt x="75" y="429"/>
                  <a:pt x="77" y="431"/>
                </a:cubicBezTo>
                <a:cubicBezTo>
                  <a:pt x="80" y="433"/>
                  <a:pt x="80" y="437"/>
                  <a:pt x="79" y="439"/>
                </a:cubicBezTo>
                <a:cubicBezTo>
                  <a:pt x="77" y="442"/>
                  <a:pt x="73" y="443"/>
                  <a:pt x="71" y="441"/>
                </a:cubicBezTo>
                <a:close/>
                <a:moveTo>
                  <a:pt x="485" y="445"/>
                </a:moveTo>
                <a:cubicBezTo>
                  <a:pt x="483" y="447"/>
                  <a:pt x="480" y="448"/>
                  <a:pt x="477" y="446"/>
                </a:cubicBezTo>
                <a:cubicBezTo>
                  <a:pt x="474" y="445"/>
                  <a:pt x="474" y="441"/>
                  <a:pt x="475" y="438"/>
                </a:cubicBezTo>
                <a:cubicBezTo>
                  <a:pt x="477" y="436"/>
                  <a:pt x="481" y="435"/>
                  <a:pt x="483" y="437"/>
                </a:cubicBezTo>
                <a:cubicBezTo>
                  <a:pt x="486" y="439"/>
                  <a:pt x="487" y="442"/>
                  <a:pt x="485" y="445"/>
                </a:cubicBezTo>
                <a:close/>
                <a:moveTo>
                  <a:pt x="179" y="61"/>
                </a:moveTo>
                <a:cubicBezTo>
                  <a:pt x="180" y="58"/>
                  <a:pt x="184" y="57"/>
                  <a:pt x="187" y="59"/>
                </a:cubicBezTo>
                <a:cubicBezTo>
                  <a:pt x="189" y="61"/>
                  <a:pt x="190" y="65"/>
                  <a:pt x="188" y="67"/>
                </a:cubicBezTo>
                <a:cubicBezTo>
                  <a:pt x="187" y="70"/>
                  <a:pt x="183" y="70"/>
                  <a:pt x="180" y="69"/>
                </a:cubicBezTo>
                <a:cubicBezTo>
                  <a:pt x="178" y="67"/>
                  <a:pt x="177" y="63"/>
                  <a:pt x="179" y="61"/>
                </a:cubicBezTo>
                <a:close/>
                <a:moveTo>
                  <a:pt x="514" y="399"/>
                </a:moveTo>
                <a:cubicBezTo>
                  <a:pt x="512" y="402"/>
                  <a:pt x="509" y="403"/>
                  <a:pt x="506" y="401"/>
                </a:cubicBezTo>
                <a:cubicBezTo>
                  <a:pt x="503" y="399"/>
                  <a:pt x="502" y="396"/>
                  <a:pt x="504" y="393"/>
                </a:cubicBezTo>
                <a:cubicBezTo>
                  <a:pt x="506" y="391"/>
                  <a:pt x="509" y="390"/>
                  <a:pt x="512" y="392"/>
                </a:cubicBezTo>
                <a:cubicBezTo>
                  <a:pt x="515" y="393"/>
                  <a:pt x="515" y="397"/>
                  <a:pt x="514" y="399"/>
                </a:cubicBezTo>
                <a:close/>
                <a:moveTo>
                  <a:pt x="36" y="248"/>
                </a:moveTo>
                <a:cubicBezTo>
                  <a:pt x="38" y="249"/>
                  <a:pt x="39" y="253"/>
                  <a:pt x="38" y="255"/>
                </a:cubicBezTo>
                <a:cubicBezTo>
                  <a:pt x="36" y="258"/>
                  <a:pt x="33" y="259"/>
                  <a:pt x="30" y="257"/>
                </a:cubicBezTo>
                <a:cubicBezTo>
                  <a:pt x="27" y="255"/>
                  <a:pt x="26" y="252"/>
                  <a:pt x="28" y="249"/>
                </a:cubicBezTo>
                <a:cubicBezTo>
                  <a:pt x="30" y="247"/>
                  <a:pt x="33" y="246"/>
                  <a:pt x="36" y="248"/>
                </a:cubicBezTo>
                <a:close/>
                <a:moveTo>
                  <a:pt x="30" y="345"/>
                </a:moveTo>
                <a:cubicBezTo>
                  <a:pt x="32" y="343"/>
                  <a:pt x="35" y="342"/>
                  <a:pt x="38" y="343"/>
                </a:cubicBezTo>
                <a:cubicBezTo>
                  <a:pt x="40" y="345"/>
                  <a:pt x="41" y="349"/>
                  <a:pt x="40" y="351"/>
                </a:cubicBezTo>
                <a:cubicBezTo>
                  <a:pt x="38" y="354"/>
                  <a:pt x="34" y="355"/>
                  <a:pt x="32" y="353"/>
                </a:cubicBezTo>
                <a:cubicBezTo>
                  <a:pt x="29" y="351"/>
                  <a:pt x="28" y="348"/>
                  <a:pt x="30" y="345"/>
                </a:cubicBezTo>
                <a:close/>
                <a:moveTo>
                  <a:pt x="461" y="114"/>
                </a:moveTo>
                <a:cubicBezTo>
                  <a:pt x="463" y="111"/>
                  <a:pt x="466" y="110"/>
                  <a:pt x="469" y="112"/>
                </a:cubicBezTo>
                <a:cubicBezTo>
                  <a:pt x="471" y="114"/>
                  <a:pt x="472" y="117"/>
                  <a:pt x="471" y="120"/>
                </a:cubicBezTo>
                <a:cubicBezTo>
                  <a:pt x="469" y="122"/>
                  <a:pt x="465" y="123"/>
                  <a:pt x="463" y="121"/>
                </a:cubicBezTo>
                <a:cubicBezTo>
                  <a:pt x="460" y="120"/>
                  <a:pt x="459" y="116"/>
                  <a:pt x="461" y="114"/>
                </a:cubicBezTo>
                <a:close/>
                <a:moveTo>
                  <a:pt x="289" y="36"/>
                </a:moveTo>
                <a:cubicBezTo>
                  <a:pt x="291" y="34"/>
                  <a:pt x="294" y="33"/>
                  <a:pt x="297" y="35"/>
                </a:cubicBezTo>
                <a:cubicBezTo>
                  <a:pt x="299" y="36"/>
                  <a:pt x="300" y="40"/>
                  <a:pt x="299" y="42"/>
                </a:cubicBezTo>
                <a:cubicBezTo>
                  <a:pt x="297" y="45"/>
                  <a:pt x="294" y="46"/>
                  <a:pt x="291" y="44"/>
                </a:cubicBezTo>
                <a:cubicBezTo>
                  <a:pt x="288" y="42"/>
                  <a:pt x="288" y="39"/>
                  <a:pt x="289" y="36"/>
                </a:cubicBezTo>
                <a:close/>
                <a:moveTo>
                  <a:pt x="40" y="390"/>
                </a:moveTo>
                <a:cubicBezTo>
                  <a:pt x="38" y="388"/>
                  <a:pt x="37" y="385"/>
                  <a:pt x="39" y="382"/>
                </a:cubicBezTo>
                <a:cubicBezTo>
                  <a:pt x="40" y="379"/>
                  <a:pt x="44" y="379"/>
                  <a:pt x="46" y="380"/>
                </a:cubicBezTo>
                <a:cubicBezTo>
                  <a:pt x="49" y="382"/>
                  <a:pt x="50" y="385"/>
                  <a:pt x="48" y="388"/>
                </a:cubicBezTo>
                <a:cubicBezTo>
                  <a:pt x="46" y="391"/>
                  <a:pt x="43" y="391"/>
                  <a:pt x="40" y="390"/>
                </a:cubicBezTo>
                <a:close/>
                <a:moveTo>
                  <a:pt x="530" y="214"/>
                </a:moveTo>
                <a:cubicBezTo>
                  <a:pt x="532" y="216"/>
                  <a:pt x="533" y="219"/>
                  <a:pt x="531" y="222"/>
                </a:cubicBezTo>
                <a:cubicBezTo>
                  <a:pt x="530" y="224"/>
                  <a:pt x="526" y="225"/>
                  <a:pt x="524" y="223"/>
                </a:cubicBezTo>
                <a:cubicBezTo>
                  <a:pt x="521" y="222"/>
                  <a:pt x="521" y="218"/>
                  <a:pt x="522" y="216"/>
                </a:cubicBezTo>
                <a:cubicBezTo>
                  <a:pt x="524" y="213"/>
                  <a:pt x="527" y="213"/>
                  <a:pt x="530" y="214"/>
                </a:cubicBezTo>
                <a:close/>
                <a:moveTo>
                  <a:pt x="31" y="314"/>
                </a:moveTo>
                <a:cubicBezTo>
                  <a:pt x="30" y="317"/>
                  <a:pt x="26" y="317"/>
                  <a:pt x="24" y="316"/>
                </a:cubicBezTo>
                <a:cubicBezTo>
                  <a:pt x="21" y="314"/>
                  <a:pt x="20" y="311"/>
                  <a:pt x="22" y="308"/>
                </a:cubicBezTo>
                <a:cubicBezTo>
                  <a:pt x="24" y="306"/>
                  <a:pt x="27" y="305"/>
                  <a:pt x="30" y="307"/>
                </a:cubicBezTo>
                <a:cubicBezTo>
                  <a:pt x="32" y="308"/>
                  <a:pt x="33" y="312"/>
                  <a:pt x="31" y="314"/>
                </a:cubicBezTo>
                <a:close/>
                <a:moveTo>
                  <a:pt x="532" y="260"/>
                </a:moveTo>
                <a:cubicBezTo>
                  <a:pt x="530" y="258"/>
                  <a:pt x="529" y="255"/>
                  <a:pt x="531" y="253"/>
                </a:cubicBezTo>
                <a:cubicBezTo>
                  <a:pt x="532" y="250"/>
                  <a:pt x="536" y="249"/>
                  <a:pt x="538" y="251"/>
                </a:cubicBezTo>
                <a:cubicBezTo>
                  <a:pt x="541" y="252"/>
                  <a:pt x="541" y="256"/>
                  <a:pt x="540" y="258"/>
                </a:cubicBezTo>
                <a:cubicBezTo>
                  <a:pt x="538" y="261"/>
                  <a:pt x="535" y="262"/>
                  <a:pt x="532" y="260"/>
                </a:cubicBezTo>
                <a:close/>
                <a:moveTo>
                  <a:pt x="349" y="43"/>
                </a:moveTo>
                <a:cubicBezTo>
                  <a:pt x="350" y="40"/>
                  <a:pt x="354" y="39"/>
                  <a:pt x="356" y="41"/>
                </a:cubicBezTo>
                <a:cubicBezTo>
                  <a:pt x="359" y="42"/>
                  <a:pt x="360" y="46"/>
                  <a:pt x="358" y="48"/>
                </a:cubicBezTo>
                <a:cubicBezTo>
                  <a:pt x="356" y="51"/>
                  <a:pt x="353" y="52"/>
                  <a:pt x="351" y="50"/>
                </a:cubicBezTo>
                <a:cubicBezTo>
                  <a:pt x="348" y="48"/>
                  <a:pt x="347" y="45"/>
                  <a:pt x="349" y="43"/>
                </a:cubicBezTo>
                <a:close/>
                <a:moveTo>
                  <a:pt x="528" y="377"/>
                </a:moveTo>
                <a:cubicBezTo>
                  <a:pt x="526" y="379"/>
                  <a:pt x="523" y="380"/>
                  <a:pt x="520" y="379"/>
                </a:cubicBezTo>
                <a:cubicBezTo>
                  <a:pt x="518" y="377"/>
                  <a:pt x="517" y="374"/>
                  <a:pt x="518" y="371"/>
                </a:cubicBezTo>
                <a:cubicBezTo>
                  <a:pt x="520" y="369"/>
                  <a:pt x="523" y="368"/>
                  <a:pt x="526" y="370"/>
                </a:cubicBezTo>
                <a:cubicBezTo>
                  <a:pt x="528" y="371"/>
                  <a:pt x="529" y="374"/>
                  <a:pt x="528" y="377"/>
                </a:cubicBezTo>
                <a:close/>
                <a:moveTo>
                  <a:pt x="154" y="518"/>
                </a:moveTo>
                <a:cubicBezTo>
                  <a:pt x="153" y="521"/>
                  <a:pt x="149" y="521"/>
                  <a:pt x="147" y="520"/>
                </a:cubicBezTo>
                <a:cubicBezTo>
                  <a:pt x="145" y="518"/>
                  <a:pt x="144" y="515"/>
                  <a:pt x="145" y="513"/>
                </a:cubicBezTo>
                <a:cubicBezTo>
                  <a:pt x="147" y="510"/>
                  <a:pt x="150" y="509"/>
                  <a:pt x="153" y="511"/>
                </a:cubicBezTo>
                <a:cubicBezTo>
                  <a:pt x="155" y="513"/>
                  <a:pt x="156" y="516"/>
                  <a:pt x="154" y="518"/>
                </a:cubicBezTo>
                <a:close/>
                <a:moveTo>
                  <a:pt x="132" y="504"/>
                </a:moveTo>
                <a:cubicBezTo>
                  <a:pt x="130" y="506"/>
                  <a:pt x="127" y="507"/>
                  <a:pt x="124" y="506"/>
                </a:cubicBezTo>
                <a:cubicBezTo>
                  <a:pt x="122" y="504"/>
                  <a:pt x="121" y="500"/>
                  <a:pt x="123" y="498"/>
                </a:cubicBezTo>
                <a:cubicBezTo>
                  <a:pt x="124" y="496"/>
                  <a:pt x="128" y="495"/>
                  <a:pt x="130" y="497"/>
                </a:cubicBezTo>
                <a:cubicBezTo>
                  <a:pt x="133" y="498"/>
                  <a:pt x="133" y="502"/>
                  <a:pt x="132" y="504"/>
                </a:cubicBezTo>
                <a:close/>
                <a:moveTo>
                  <a:pt x="484" y="128"/>
                </a:moveTo>
                <a:cubicBezTo>
                  <a:pt x="486" y="126"/>
                  <a:pt x="489" y="125"/>
                  <a:pt x="491" y="127"/>
                </a:cubicBezTo>
                <a:cubicBezTo>
                  <a:pt x="493" y="128"/>
                  <a:pt x="494" y="131"/>
                  <a:pt x="493" y="134"/>
                </a:cubicBezTo>
                <a:cubicBezTo>
                  <a:pt x="491" y="136"/>
                  <a:pt x="488" y="137"/>
                  <a:pt x="486" y="135"/>
                </a:cubicBezTo>
                <a:cubicBezTo>
                  <a:pt x="483" y="134"/>
                  <a:pt x="483" y="131"/>
                  <a:pt x="484" y="128"/>
                </a:cubicBezTo>
                <a:close/>
                <a:moveTo>
                  <a:pt x="143" y="70"/>
                </a:moveTo>
                <a:cubicBezTo>
                  <a:pt x="144" y="67"/>
                  <a:pt x="147" y="67"/>
                  <a:pt x="150" y="68"/>
                </a:cubicBezTo>
                <a:cubicBezTo>
                  <a:pt x="152" y="70"/>
                  <a:pt x="153" y="73"/>
                  <a:pt x="151" y="75"/>
                </a:cubicBezTo>
                <a:cubicBezTo>
                  <a:pt x="150" y="78"/>
                  <a:pt x="147" y="78"/>
                  <a:pt x="144" y="77"/>
                </a:cubicBezTo>
                <a:cubicBezTo>
                  <a:pt x="142" y="75"/>
                  <a:pt x="141" y="72"/>
                  <a:pt x="143" y="70"/>
                </a:cubicBezTo>
                <a:close/>
                <a:moveTo>
                  <a:pt x="176" y="532"/>
                </a:moveTo>
                <a:cubicBezTo>
                  <a:pt x="175" y="535"/>
                  <a:pt x="172" y="535"/>
                  <a:pt x="169" y="534"/>
                </a:cubicBezTo>
                <a:cubicBezTo>
                  <a:pt x="167" y="532"/>
                  <a:pt x="166" y="529"/>
                  <a:pt x="168" y="527"/>
                </a:cubicBezTo>
                <a:cubicBezTo>
                  <a:pt x="169" y="524"/>
                  <a:pt x="172" y="524"/>
                  <a:pt x="175" y="525"/>
                </a:cubicBezTo>
                <a:cubicBezTo>
                  <a:pt x="177" y="527"/>
                  <a:pt x="178" y="530"/>
                  <a:pt x="176" y="532"/>
                </a:cubicBezTo>
                <a:close/>
                <a:moveTo>
                  <a:pt x="515" y="179"/>
                </a:moveTo>
                <a:cubicBezTo>
                  <a:pt x="516" y="177"/>
                  <a:pt x="519" y="176"/>
                  <a:pt x="522" y="178"/>
                </a:cubicBezTo>
                <a:cubicBezTo>
                  <a:pt x="524" y="179"/>
                  <a:pt x="525" y="182"/>
                  <a:pt x="523" y="185"/>
                </a:cubicBezTo>
                <a:cubicBezTo>
                  <a:pt x="522" y="187"/>
                  <a:pt x="519" y="188"/>
                  <a:pt x="516" y="186"/>
                </a:cubicBezTo>
                <a:cubicBezTo>
                  <a:pt x="514" y="185"/>
                  <a:pt x="513" y="182"/>
                  <a:pt x="515" y="179"/>
                </a:cubicBezTo>
                <a:close/>
                <a:moveTo>
                  <a:pt x="63" y="145"/>
                </a:moveTo>
                <a:cubicBezTo>
                  <a:pt x="65" y="143"/>
                  <a:pt x="68" y="142"/>
                  <a:pt x="70" y="144"/>
                </a:cubicBezTo>
                <a:cubicBezTo>
                  <a:pt x="72" y="145"/>
                  <a:pt x="73" y="148"/>
                  <a:pt x="72" y="151"/>
                </a:cubicBezTo>
                <a:cubicBezTo>
                  <a:pt x="70" y="153"/>
                  <a:pt x="67" y="154"/>
                  <a:pt x="65" y="152"/>
                </a:cubicBezTo>
                <a:cubicBezTo>
                  <a:pt x="62" y="151"/>
                  <a:pt x="62" y="148"/>
                  <a:pt x="63" y="145"/>
                </a:cubicBezTo>
                <a:close/>
                <a:moveTo>
                  <a:pt x="109" y="489"/>
                </a:moveTo>
                <a:cubicBezTo>
                  <a:pt x="107" y="492"/>
                  <a:pt x="104" y="492"/>
                  <a:pt x="102" y="491"/>
                </a:cubicBezTo>
                <a:cubicBezTo>
                  <a:pt x="100" y="489"/>
                  <a:pt x="99" y="486"/>
                  <a:pt x="100" y="484"/>
                </a:cubicBezTo>
                <a:cubicBezTo>
                  <a:pt x="102" y="482"/>
                  <a:pt x="105" y="481"/>
                  <a:pt x="107" y="482"/>
                </a:cubicBezTo>
                <a:cubicBezTo>
                  <a:pt x="110" y="484"/>
                  <a:pt x="110" y="487"/>
                  <a:pt x="109" y="489"/>
                </a:cubicBezTo>
                <a:close/>
                <a:moveTo>
                  <a:pt x="55" y="424"/>
                </a:moveTo>
                <a:cubicBezTo>
                  <a:pt x="54" y="427"/>
                  <a:pt x="51" y="427"/>
                  <a:pt x="48" y="426"/>
                </a:cubicBezTo>
                <a:cubicBezTo>
                  <a:pt x="46" y="424"/>
                  <a:pt x="46" y="421"/>
                  <a:pt x="47" y="419"/>
                </a:cubicBezTo>
                <a:cubicBezTo>
                  <a:pt x="48" y="417"/>
                  <a:pt x="52" y="416"/>
                  <a:pt x="54" y="417"/>
                </a:cubicBezTo>
                <a:cubicBezTo>
                  <a:pt x="56" y="419"/>
                  <a:pt x="57" y="422"/>
                  <a:pt x="55" y="424"/>
                </a:cubicBezTo>
                <a:close/>
                <a:moveTo>
                  <a:pt x="49" y="168"/>
                </a:moveTo>
                <a:cubicBezTo>
                  <a:pt x="50" y="166"/>
                  <a:pt x="53" y="165"/>
                  <a:pt x="56" y="166"/>
                </a:cubicBezTo>
                <a:cubicBezTo>
                  <a:pt x="58" y="168"/>
                  <a:pt x="59" y="171"/>
                  <a:pt x="57" y="173"/>
                </a:cubicBezTo>
                <a:cubicBezTo>
                  <a:pt x="56" y="175"/>
                  <a:pt x="53" y="176"/>
                  <a:pt x="50" y="175"/>
                </a:cubicBezTo>
                <a:cubicBezTo>
                  <a:pt x="48" y="173"/>
                  <a:pt x="47" y="170"/>
                  <a:pt x="49" y="168"/>
                </a:cubicBezTo>
                <a:close/>
                <a:moveTo>
                  <a:pt x="539" y="290"/>
                </a:moveTo>
                <a:cubicBezTo>
                  <a:pt x="541" y="288"/>
                  <a:pt x="544" y="287"/>
                  <a:pt x="546" y="288"/>
                </a:cubicBezTo>
                <a:cubicBezTo>
                  <a:pt x="548" y="290"/>
                  <a:pt x="549" y="293"/>
                  <a:pt x="548" y="295"/>
                </a:cubicBezTo>
                <a:cubicBezTo>
                  <a:pt x="546" y="297"/>
                  <a:pt x="543" y="298"/>
                  <a:pt x="541" y="297"/>
                </a:cubicBezTo>
                <a:cubicBezTo>
                  <a:pt x="539" y="295"/>
                  <a:pt x="538" y="292"/>
                  <a:pt x="539" y="290"/>
                </a:cubicBezTo>
                <a:close/>
                <a:moveTo>
                  <a:pt x="231" y="31"/>
                </a:moveTo>
                <a:cubicBezTo>
                  <a:pt x="232" y="29"/>
                  <a:pt x="235" y="28"/>
                  <a:pt x="237" y="29"/>
                </a:cubicBezTo>
                <a:cubicBezTo>
                  <a:pt x="239" y="31"/>
                  <a:pt x="240" y="34"/>
                  <a:pt x="239" y="36"/>
                </a:cubicBezTo>
                <a:cubicBezTo>
                  <a:pt x="237" y="38"/>
                  <a:pt x="234" y="39"/>
                  <a:pt x="232" y="38"/>
                </a:cubicBezTo>
                <a:cubicBezTo>
                  <a:pt x="230" y="36"/>
                  <a:pt x="229" y="33"/>
                  <a:pt x="231" y="31"/>
                </a:cubicBezTo>
                <a:close/>
                <a:moveTo>
                  <a:pt x="78" y="123"/>
                </a:moveTo>
                <a:cubicBezTo>
                  <a:pt x="79" y="120"/>
                  <a:pt x="82" y="120"/>
                  <a:pt x="84" y="121"/>
                </a:cubicBezTo>
                <a:cubicBezTo>
                  <a:pt x="86" y="123"/>
                  <a:pt x="87" y="125"/>
                  <a:pt x="86" y="128"/>
                </a:cubicBezTo>
                <a:cubicBezTo>
                  <a:pt x="84" y="130"/>
                  <a:pt x="81" y="131"/>
                  <a:pt x="79" y="129"/>
                </a:cubicBezTo>
                <a:cubicBezTo>
                  <a:pt x="77" y="128"/>
                  <a:pt x="76" y="125"/>
                  <a:pt x="78" y="123"/>
                </a:cubicBezTo>
                <a:close/>
                <a:moveTo>
                  <a:pt x="541" y="354"/>
                </a:moveTo>
                <a:cubicBezTo>
                  <a:pt x="540" y="356"/>
                  <a:pt x="537" y="357"/>
                  <a:pt x="535" y="355"/>
                </a:cubicBezTo>
                <a:cubicBezTo>
                  <a:pt x="533" y="354"/>
                  <a:pt x="532" y="351"/>
                  <a:pt x="533" y="349"/>
                </a:cubicBezTo>
                <a:cubicBezTo>
                  <a:pt x="535" y="347"/>
                  <a:pt x="538" y="346"/>
                  <a:pt x="540" y="347"/>
                </a:cubicBezTo>
                <a:cubicBezTo>
                  <a:pt x="542" y="349"/>
                  <a:pt x="543" y="352"/>
                  <a:pt x="541" y="354"/>
                </a:cubicBezTo>
                <a:close/>
                <a:moveTo>
                  <a:pt x="199" y="546"/>
                </a:moveTo>
                <a:cubicBezTo>
                  <a:pt x="197" y="549"/>
                  <a:pt x="194" y="549"/>
                  <a:pt x="192" y="548"/>
                </a:cubicBezTo>
                <a:cubicBezTo>
                  <a:pt x="190" y="546"/>
                  <a:pt x="189" y="544"/>
                  <a:pt x="191" y="541"/>
                </a:cubicBezTo>
                <a:cubicBezTo>
                  <a:pt x="192" y="539"/>
                  <a:pt x="195" y="538"/>
                  <a:pt x="197" y="540"/>
                </a:cubicBezTo>
                <a:cubicBezTo>
                  <a:pt x="200" y="541"/>
                  <a:pt x="200" y="544"/>
                  <a:pt x="199" y="546"/>
                </a:cubicBezTo>
                <a:close/>
                <a:moveTo>
                  <a:pt x="35" y="190"/>
                </a:moveTo>
                <a:cubicBezTo>
                  <a:pt x="36" y="188"/>
                  <a:pt x="39" y="187"/>
                  <a:pt x="41" y="189"/>
                </a:cubicBezTo>
                <a:cubicBezTo>
                  <a:pt x="44" y="190"/>
                  <a:pt x="44" y="193"/>
                  <a:pt x="43" y="195"/>
                </a:cubicBezTo>
                <a:cubicBezTo>
                  <a:pt x="41" y="198"/>
                  <a:pt x="39" y="198"/>
                  <a:pt x="36" y="197"/>
                </a:cubicBezTo>
                <a:cubicBezTo>
                  <a:pt x="34" y="195"/>
                  <a:pt x="33" y="192"/>
                  <a:pt x="35" y="190"/>
                </a:cubicBezTo>
                <a:close/>
                <a:moveTo>
                  <a:pt x="15" y="272"/>
                </a:moveTo>
                <a:cubicBezTo>
                  <a:pt x="16" y="270"/>
                  <a:pt x="19" y="269"/>
                  <a:pt x="21" y="271"/>
                </a:cubicBezTo>
                <a:cubicBezTo>
                  <a:pt x="23" y="272"/>
                  <a:pt x="24" y="275"/>
                  <a:pt x="23" y="277"/>
                </a:cubicBezTo>
                <a:cubicBezTo>
                  <a:pt x="21" y="279"/>
                  <a:pt x="18" y="280"/>
                  <a:pt x="16" y="279"/>
                </a:cubicBezTo>
                <a:cubicBezTo>
                  <a:pt x="14" y="277"/>
                  <a:pt x="13" y="274"/>
                  <a:pt x="15" y="272"/>
                </a:cubicBezTo>
                <a:close/>
                <a:moveTo>
                  <a:pt x="327" y="29"/>
                </a:moveTo>
                <a:cubicBezTo>
                  <a:pt x="328" y="26"/>
                  <a:pt x="331" y="26"/>
                  <a:pt x="333" y="27"/>
                </a:cubicBezTo>
                <a:cubicBezTo>
                  <a:pt x="336" y="28"/>
                  <a:pt x="336" y="31"/>
                  <a:pt x="335" y="34"/>
                </a:cubicBezTo>
                <a:cubicBezTo>
                  <a:pt x="333" y="36"/>
                  <a:pt x="331" y="36"/>
                  <a:pt x="328" y="35"/>
                </a:cubicBezTo>
                <a:cubicBezTo>
                  <a:pt x="326" y="34"/>
                  <a:pt x="325" y="31"/>
                  <a:pt x="327" y="29"/>
                </a:cubicBezTo>
                <a:close/>
                <a:moveTo>
                  <a:pt x="194" y="39"/>
                </a:moveTo>
                <a:cubicBezTo>
                  <a:pt x="195" y="37"/>
                  <a:pt x="198" y="36"/>
                  <a:pt x="200" y="37"/>
                </a:cubicBezTo>
                <a:cubicBezTo>
                  <a:pt x="202" y="39"/>
                  <a:pt x="203" y="42"/>
                  <a:pt x="202" y="44"/>
                </a:cubicBezTo>
                <a:cubicBezTo>
                  <a:pt x="200" y="46"/>
                  <a:pt x="198" y="47"/>
                  <a:pt x="195" y="45"/>
                </a:cubicBezTo>
                <a:cubicBezTo>
                  <a:pt x="193" y="44"/>
                  <a:pt x="193" y="41"/>
                  <a:pt x="194" y="39"/>
                </a:cubicBezTo>
                <a:close/>
                <a:moveTo>
                  <a:pt x="86" y="475"/>
                </a:moveTo>
                <a:cubicBezTo>
                  <a:pt x="85" y="477"/>
                  <a:pt x="82" y="478"/>
                  <a:pt x="80" y="477"/>
                </a:cubicBezTo>
                <a:cubicBezTo>
                  <a:pt x="78" y="475"/>
                  <a:pt x="77" y="472"/>
                  <a:pt x="78" y="470"/>
                </a:cubicBezTo>
                <a:cubicBezTo>
                  <a:pt x="80" y="468"/>
                  <a:pt x="83" y="467"/>
                  <a:pt x="85" y="469"/>
                </a:cubicBezTo>
                <a:cubicBezTo>
                  <a:pt x="87" y="470"/>
                  <a:pt x="88" y="473"/>
                  <a:pt x="86" y="475"/>
                </a:cubicBezTo>
                <a:close/>
                <a:moveTo>
                  <a:pt x="268" y="23"/>
                </a:moveTo>
                <a:cubicBezTo>
                  <a:pt x="269" y="21"/>
                  <a:pt x="272" y="20"/>
                  <a:pt x="274" y="22"/>
                </a:cubicBezTo>
                <a:cubicBezTo>
                  <a:pt x="276" y="23"/>
                  <a:pt x="277" y="26"/>
                  <a:pt x="275" y="28"/>
                </a:cubicBezTo>
                <a:cubicBezTo>
                  <a:pt x="274" y="30"/>
                  <a:pt x="271" y="30"/>
                  <a:pt x="269" y="29"/>
                </a:cubicBezTo>
                <a:cubicBezTo>
                  <a:pt x="267" y="28"/>
                  <a:pt x="267" y="25"/>
                  <a:pt x="268" y="23"/>
                </a:cubicBezTo>
                <a:close/>
                <a:moveTo>
                  <a:pt x="93" y="107"/>
                </a:moveTo>
                <a:cubicBezTo>
                  <a:pt x="91" y="105"/>
                  <a:pt x="91" y="103"/>
                  <a:pt x="92" y="101"/>
                </a:cubicBezTo>
                <a:cubicBezTo>
                  <a:pt x="93" y="99"/>
                  <a:pt x="96" y="98"/>
                  <a:pt x="98" y="99"/>
                </a:cubicBezTo>
                <a:cubicBezTo>
                  <a:pt x="100" y="101"/>
                  <a:pt x="101" y="103"/>
                  <a:pt x="100" y="105"/>
                </a:cubicBezTo>
                <a:cubicBezTo>
                  <a:pt x="98" y="107"/>
                  <a:pt x="95" y="108"/>
                  <a:pt x="93" y="107"/>
                </a:cubicBezTo>
                <a:close/>
                <a:moveTo>
                  <a:pt x="21" y="213"/>
                </a:moveTo>
                <a:cubicBezTo>
                  <a:pt x="22" y="211"/>
                  <a:pt x="25" y="210"/>
                  <a:pt x="27" y="212"/>
                </a:cubicBezTo>
                <a:cubicBezTo>
                  <a:pt x="29" y="213"/>
                  <a:pt x="29" y="216"/>
                  <a:pt x="28" y="218"/>
                </a:cubicBezTo>
                <a:cubicBezTo>
                  <a:pt x="27" y="220"/>
                  <a:pt x="24" y="220"/>
                  <a:pt x="22" y="219"/>
                </a:cubicBezTo>
                <a:cubicBezTo>
                  <a:pt x="20" y="218"/>
                  <a:pt x="20" y="215"/>
                  <a:pt x="21" y="213"/>
                </a:cubicBezTo>
                <a:close/>
                <a:moveTo>
                  <a:pt x="507" y="143"/>
                </a:moveTo>
                <a:cubicBezTo>
                  <a:pt x="508" y="141"/>
                  <a:pt x="511" y="140"/>
                  <a:pt x="513" y="142"/>
                </a:cubicBezTo>
                <a:cubicBezTo>
                  <a:pt x="515" y="143"/>
                  <a:pt x="516" y="145"/>
                  <a:pt x="514" y="147"/>
                </a:cubicBezTo>
                <a:cubicBezTo>
                  <a:pt x="513" y="150"/>
                  <a:pt x="510" y="150"/>
                  <a:pt x="508" y="149"/>
                </a:cubicBezTo>
                <a:cubicBezTo>
                  <a:pt x="506" y="147"/>
                  <a:pt x="506" y="145"/>
                  <a:pt x="507" y="143"/>
                </a:cubicBezTo>
                <a:close/>
                <a:moveTo>
                  <a:pt x="15" y="330"/>
                </a:moveTo>
                <a:cubicBezTo>
                  <a:pt x="17" y="332"/>
                  <a:pt x="17" y="334"/>
                  <a:pt x="16" y="336"/>
                </a:cubicBezTo>
                <a:cubicBezTo>
                  <a:pt x="14" y="338"/>
                  <a:pt x="12" y="339"/>
                  <a:pt x="10" y="337"/>
                </a:cubicBezTo>
                <a:cubicBezTo>
                  <a:pt x="8" y="336"/>
                  <a:pt x="7" y="334"/>
                  <a:pt x="9" y="332"/>
                </a:cubicBezTo>
                <a:cubicBezTo>
                  <a:pt x="10" y="330"/>
                  <a:pt x="13" y="329"/>
                  <a:pt x="15" y="330"/>
                </a:cubicBezTo>
                <a:close/>
                <a:moveTo>
                  <a:pt x="24" y="373"/>
                </a:moveTo>
                <a:cubicBezTo>
                  <a:pt x="23" y="375"/>
                  <a:pt x="20" y="375"/>
                  <a:pt x="18" y="374"/>
                </a:cubicBezTo>
                <a:cubicBezTo>
                  <a:pt x="17" y="373"/>
                  <a:pt x="16" y="370"/>
                  <a:pt x="17" y="368"/>
                </a:cubicBezTo>
                <a:cubicBezTo>
                  <a:pt x="18" y="366"/>
                  <a:pt x="21" y="366"/>
                  <a:pt x="23" y="367"/>
                </a:cubicBezTo>
                <a:cubicBezTo>
                  <a:pt x="25" y="368"/>
                  <a:pt x="25" y="371"/>
                  <a:pt x="24" y="373"/>
                </a:cubicBezTo>
                <a:close/>
                <a:moveTo>
                  <a:pt x="433" y="69"/>
                </a:moveTo>
                <a:cubicBezTo>
                  <a:pt x="431" y="68"/>
                  <a:pt x="430" y="66"/>
                  <a:pt x="432" y="64"/>
                </a:cubicBezTo>
                <a:cubicBezTo>
                  <a:pt x="433" y="62"/>
                  <a:pt x="436" y="61"/>
                  <a:pt x="437" y="63"/>
                </a:cubicBezTo>
                <a:cubicBezTo>
                  <a:pt x="439" y="64"/>
                  <a:pt x="440" y="66"/>
                  <a:pt x="439" y="68"/>
                </a:cubicBezTo>
                <a:cubicBezTo>
                  <a:pt x="437" y="70"/>
                  <a:pt x="435" y="71"/>
                  <a:pt x="433" y="69"/>
                </a:cubicBezTo>
                <a:close/>
                <a:moveTo>
                  <a:pt x="410" y="55"/>
                </a:moveTo>
                <a:cubicBezTo>
                  <a:pt x="408" y="54"/>
                  <a:pt x="408" y="51"/>
                  <a:pt x="409" y="49"/>
                </a:cubicBezTo>
                <a:cubicBezTo>
                  <a:pt x="410" y="47"/>
                  <a:pt x="413" y="47"/>
                  <a:pt x="415" y="48"/>
                </a:cubicBezTo>
                <a:cubicBezTo>
                  <a:pt x="417" y="49"/>
                  <a:pt x="417" y="52"/>
                  <a:pt x="416" y="54"/>
                </a:cubicBezTo>
                <a:cubicBezTo>
                  <a:pt x="415" y="56"/>
                  <a:pt x="412" y="56"/>
                  <a:pt x="410" y="55"/>
                </a:cubicBezTo>
                <a:close/>
                <a:moveTo>
                  <a:pt x="361" y="482"/>
                </a:moveTo>
                <a:cubicBezTo>
                  <a:pt x="356" y="484"/>
                  <a:pt x="352" y="487"/>
                  <a:pt x="348" y="489"/>
                </a:cubicBezTo>
                <a:cubicBezTo>
                  <a:pt x="347" y="486"/>
                  <a:pt x="349" y="483"/>
                  <a:pt x="351" y="482"/>
                </a:cubicBezTo>
                <a:cubicBezTo>
                  <a:pt x="354" y="480"/>
                  <a:pt x="357" y="480"/>
                  <a:pt x="361" y="482"/>
                </a:cubicBezTo>
                <a:close/>
                <a:moveTo>
                  <a:pt x="546" y="231"/>
                </a:moveTo>
                <a:cubicBezTo>
                  <a:pt x="547" y="229"/>
                  <a:pt x="550" y="229"/>
                  <a:pt x="552" y="230"/>
                </a:cubicBezTo>
                <a:cubicBezTo>
                  <a:pt x="553" y="231"/>
                  <a:pt x="554" y="233"/>
                  <a:pt x="553" y="235"/>
                </a:cubicBezTo>
                <a:cubicBezTo>
                  <a:pt x="552" y="237"/>
                  <a:pt x="549" y="238"/>
                  <a:pt x="547" y="237"/>
                </a:cubicBezTo>
                <a:cubicBezTo>
                  <a:pt x="545" y="235"/>
                  <a:pt x="545" y="233"/>
                  <a:pt x="546" y="231"/>
                </a:cubicBezTo>
                <a:close/>
                <a:moveTo>
                  <a:pt x="555" y="331"/>
                </a:moveTo>
                <a:cubicBezTo>
                  <a:pt x="554" y="333"/>
                  <a:pt x="551" y="334"/>
                  <a:pt x="549" y="333"/>
                </a:cubicBezTo>
                <a:cubicBezTo>
                  <a:pt x="547" y="331"/>
                  <a:pt x="547" y="329"/>
                  <a:pt x="548" y="327"/>
                </a:cubicBezTo>
                <a:cubicBezTo>
                  <a:pt x="549" y="325"/>
                  <a:pt x="552" y="325"/>
                  <a:pt x="554" y="326"/>
                </a:cubicBezTo>
                <a:cubicBezTo>
                  <a:pt x="556" y="327"/>
                  <a:pt x="556" y="330"/>
                  <a:pt x="555" y="331"/>
                </a:cubicBezTo>
                <a:close/>
                <a:moveTo>
                  <a:pt x="454" y="78"/>
                </a:moveTo>
                <a:cubicBezTo>
                  <a:pt x="455" y="76"/>
                  <a:pt x="457" y="76"/>
                  <a:pt x="459" y="77"/>
                </a:cubicBezTo>
                <a:cubicBezTo>
                  <a:pt x="461" y="78"/>
                  <a:pt x="462" y="80"/>
                  <a:pt x="461" y="82"/>
                </a:cubicBezTo>
                <a:cubicBezTo>
                  <a:pt x="460" y="84"/>
                  <a:pt x="457" y="85"/>
                  <a:pt x="455" y="83"/>
                </a:cubicBezTo>
                <a:cubicBezTo>
                  <a:pt x="453" y="82"/>
                  <a:pt x="453" y="80"/>
                  <a:pt x="454" y="78"/>
                </a:cubicBezTo>
                <a:close/>
                <a:moveTo>
                  <a:pt x="158" y="48"/>
                </a:moveTo>
                <a:cubicBezTo>
                  <a:pt x="159" y="46"/>
                  <a:pt x="161" y="45"/>
                  <a:pt x="163" y="46"/>
                </a:cubicBezTo>
                <a:cubicBezTo>
                  <a:pt x="165" y="48"/>
                  <a:pt x="166" y="50"/>
                  <a:pt x="165" y="52"/>
                </a:cubicBezTo>
                <a:cubicBezTo>
                  <a:pt x="163" y="54"/>
                  <a:pt x="161" y="54"/>
                  <a:pt x="159" y="53"/>
                </a:cubicBezTo>
                <a:cubicBezTo>
                  <a:pt x="157" y="52"/>
                  <a:pt x="157" y="50"/>
                  <a:pt x="158" y="48"/>
                </a:cubicBezTo>
                <a:close/>
                <a:moveTo>
                  <a:pt x="63" y="460"/>
                </a:moveTo>
                <a:cubicBezTo>
                  <a:pt x="62" y="462"/>
                  <a:pt x="60" y="463"/>
                  <a:pt x="58" y="462"/>
                </a:cubicBezTo>
                <a:cubicBezTo>
                  <a:pt x="56" y="460"/>
                  <a:pt x="55" y="458"/>
                  <a:pt x="56" y="456"/>
                </a:cubicBezTo>
                <a:cubicBezTo>
                  <a:pt x="58" y="454"/>
                  <a:pt x="60" y="454"/>
                  <a:pt x="62" y="455"/>
                </a:cubicBezTo>
                <a:cubicBezTo>
                  <a:pt x="64" y="456"/>
                  <a:pt x="64" y="458"/>
                  <a:pt x="63" y="460"/>
                </a:cubicBezTo>
                <a:close/>
                <a:moveTo>
                  <a:pt x="388" y="40"/>
                </a:moveTo>
                <a:cubicBezTo>
                  <a:pt x="386" y="39"/>
                  <a:pt x="386" y="37"/>
                  <a:pt x="387" y="35"/>
                </a:cubicBezTo>
                <a:cubicBezTo>
                  <a:pt x="388" y="33"/>
                  <a:pt x="390" y="33"/>
                  <a:pt x="392" y="34"/>
                </a:cubicBezTo>
                <a:cubicBezTo>
                  <a:pt x="394" y="35"/>
                  <a:pt x="394" y="38"/>
                  <a:pt x="393" y="39"/>
                </a:cubicBezTo>
                <a:cubicBezTo>
                  <a:pt x="392" y="41"/>
                  <a:pt x="389" y="42"/>
                  <a:pt x="388" y="40"/>
                </a:cubicBezTo>
                <a:close/>
                <a:moveTo>
                  <a:pt x="538" y="194"/>
                </a:moveTo>
                <a:cubicBezTo>
                  <a:pt x="539" y="193"/>
                  <a:pt x="541" y="192"/>
                  <a:pt x="543" y="193"/>
                </a:cubicBezTo>
                <a:cubicBezTo>
                  <a:pt x="545" y="194"/>
                  <a:pt x="545" y="197"/>
                  <a:pt x="544" y="198"/>
                </a:cubicBezTo>
                <a:cubicBezTo>
                  <a:pt x="543" y="200"/>
                  <a:pt x="541" y="201"/>
                  <a:pt x="539" y="199"/>
                </a:cubicBezTo>
                <a:cubicBezTo>
                  <a:pt x="537" y="198"/>
                  <a:pt x="537" y="196"/>
                  <a:pt x="538" y="194"/>
                </a:cubicBezTo>
                <a:close/>
                <a:moveTo>
                  <a:pt x="107" y="79"/>
                </a:moveTo>
                <a:cubicBezTo>
                  <a:pt x="108" y="77"/>
                  <a:pt x="110" y="76"/>
                  <a:pt x="112" y="77"/>
                </a:cubicBezTo>
                <a:cubicBezTo>
                  <a:pt x="114" y="78"/>
                  <a:pt x="114" y="81"/>
                  <a:pt x="113" y="82"/>
                </a:cubicBezTo>
                <a:cubicBezTo>
                  <a:pt x="112" y="84"/>
                  <a:pt x="110" y="85"/>
                  <a:pt x="108" y="84"/>
                </a:cubicBezTo>
                <a:cubicBezTo>
                  <a:pt x="107" y="83"/>
                  <a:pt x="106" y="80"/>
                  <a:pt x="107" y="79"/>
                </a:cubicBezTo>
                <a:close/>
                <a:moveTo>
                  <a:pt x="8" y="299"/>
                </a:moveTo>
                <a:cubicBezTo>
                  <a:pt x="6" y="301"/>
                  <a:pt x="4" y="302"/>
                  <a:pt x="2" y="300"/>
                </a:cubicBezTo>
                <a:cubicBezTo>
                  <a:pt x="1" y="299"/>
                  <a:pt x="0" y="297"/>
                  <a:pt x="1" y="295"/>
                </a:cubicBezTo>
                <a:cubicBezTo>
                  <a:pt x="2" y="293"/>
                  <a:pt x="5" y="293"/>
                  <a:pt x="6" y="294"/>
                </a:cubicBezTo>
                <a:cubicBezTo>
                  <a:pt x="8" y="295"/>
                  <a:pt x="9" y="297"/>
                  <a:pt x="8" y="299"/>
                </a:cubicBezTo>
                <a:close/>
                <a:moveTo>
                  <a:pt x="32" y="410"/>
                </a:moveTo>
                <a:cubicBezTo>
                  <a:pt x="31" y="411"/>
                  <a:pt x="29" y="412"/>
                  <a:pt x="27" y="411"/>
                </a:cubicBezTo>
                <a:cubicBezTo>
                  <a:pt x="25" y="410"/>
                  <a:pt x="25" y="407"/>
                  <a:pt x="26" y="406"/>
                </a:cubicBezTo>
                <a:cubicBezTo>
                  <a:pt x="27" y="404"/>
                  <a:pt x="29" y="403"/>
                  <a:pt x="31" y="404"/>
                </a:cubicBezTo>
                <a:cubicBezTo>
                  <a:pt x="33" y="405"/>
                  <a:pt x="33" y="408"/>
                  <a:pt x="32" y="410"/>
                </a:cubicBezTo>
                <a:close/>
                <a:moveTo>
                  <a:pt x="8" y="241"/>
                </a:moveTo>
                <a:cubicBezTo>
                  <a:pt x="7" y="240"/>
                  <a:pt x="6" y="238"/>
                  <a:pt x="7" y="236"/>
                </a:cubicBezTo>
                <a:cubicBezTo>
                  <a:pt x="8" y="234"/>
                  <a:pt x="11" y="234"/>
                  <a:pt x="12" y="235"/>
                </a:cubicBezTo>
                <a:cubicBezTo>
                  <a:pt x="14" y="236"/>
                  <a:pt x="14" y="238"/>
                  <a:pt x="13" y="240"/>
                </a:cubicBezTo>
                <a:cubicBezTo>
                  <a:pt x="12" y="242"/>
                  <a:pt x="10" y="242"/>
                  <a:pt x="8" y="241"/>
                </a:cubicBezTo>
                <a:close/>
                <a:moveTo>
                  <a:pt x="561" y="272"/>
                </a:moveTo>
                <a:cubicBezTo>
                  <a:pt x="560" y="273"/>
                  <a:pt x="558" y="274"/>
                  <a:pt x="556" y="273"/>
                </a:cubicBezTo>
                <a:cubicBezTo>
                  <a:pt x="554" y="272"/>
                  <a:pt x="554" y="269"/>
                  <a:pt x="555" y="268"/>
                </a:cubicBezTo>
                <a:cubicBezTo>
                  <a:pt x="556" y="266"/>
                  <a:pt x="558" y="266"/>
                  <a:pt x="560" y="267"/>
                </a:cubicBezTo>
                <a:cubicBezTo>
                  <a:pt x="562" y="268"/>
                  <a:pt x="562" y="270"/>
                  <a:pt x="561" y="272"/>
                </a:cubicBezTo>
                <a:close/>
                <a:moveTo>
                  <a:pt x="519" y="430"/>
                </a:moveTo>
                <a:cubicBezTo>
                  <a:pt x="521" y="431"/>
                  <a:pt x="521" y="434"/>
                  <a:pt x="520" y="435"/>
                </a:cubicBezTo>
                <a:cubicBezTo>
                  <a:pt x="519" y="437"/>
                  <a:pt x="517" y="437"/>
                  <a:pt x="515" y="436"/>
                </a:cubicBezTo>
                <a:cubicBezTo>
                  <a:pt x="514" y="435"/>
                  <a:pt x="513" y="433"/>
                  <a:pt x="514" y="431"/>
                </a:cubicBezTo>
                <a:cubicBezTo>
                  <a:pt x="515" y="430"/>
                  <a:pt x="518" y="429"/>
                  <a:pt x="519" y="430"/>
                </a:cubicBezTo>
                <a:close/>
                <a:moveTo>
                  <a:pt x="306" y="20"/>
                </a:moveTo>
                <a:cubicBezTo>
                  <a:pt x="304" y="18"/>
                  <a:pt x="304" y="16"/>
                  <a:pt x="305" y="15"/>
                </a:cubicBezTo>
                <a:cubicBezTo>
                  <a:pt x="306" y="13"/>
                  <a:pt x="309" y="13"/>
                  <a:pt x="310" y="14"/>
                </a:cubicBezTo>
                <a:cubicBezTo>
                  <a:pt x="312" y="15"/>
                  <a:pt x="312" y="17"/>
                  <a:pt x="311" y="19"/>
                </a:cubicBezTo>
                <a:cubicBezTo>
                  <a:pt x="310" y="20"/>
                  <a:pt x="308" y="21"/>
                  <a:pt x="306" y="20"/>
                </a:cubicBezTo>
                <a:close/>
                <a:moveTo>
                  <a:pt x="477" y="93"/>
                </a:moveTo>
                <a:cubicBezTo>
                  <a:pt x="478" y="91"/>
                  <a:pt x="480" y="90"/>
                  <a:pt x="482" y="92"/>
                </a:cubicBezTo>
                <a:cubicBezTo>
                  <a:pt x="483" y="93"/>
                  <a:pt x="484" y="95"/>
                  <a:pt x="483" y="96"/>
                </a:cubicBezTo>
                <a:cubicBezTo>
                  <a:pt x="482" y="98"/>
                  <a:pt x="480" y="98"/>
                  <a:pt x="478" y="97"/>
                </a:cubicBezTo>
                <a:cubicBezTo>
                  <a:pt x="476" y="96"/>
                  <a:pt x="476" y="94"/>
                  <a:pt x="477" y="93"/>
                </a:cubicBezTo>
                <a:close/>
                <a:moveTo>
                  <a:pt x="533" y="408"/>
                </a:moveTo>
                <a:cubicBezTo>
                  <a:pt x="535" y="409"/>
                  <a:pt x="535" y="411"/>
                  <a:pt x="534" y="413"/>
                </a:cubicBezTo>
                <a:cubicBezTo>
                  <a:pt x="533" y="414"/>
                  <a:pt x="531" y="414"/>
                  <a:pt x="530" y="413"/>
                </a:cubicBezTo>
                <a:cubicBezTo>
                  <a:pt x="528" y="412"/>
                  <a:pt x="528" y="410"/>
                  <a:pt x="529" y="409"/>
                </a:cubicBezTo>
                <a:cubicBezTo>
                  <a:pt x="530" y="407"/>
                  <a:pt x="532" y="407"/>
                  <a:pt x="533" y="408"/>
                </a:cubicBezTo>
                <a:close/>
                <a:moveTo>
                  <a:pt x="366" y="26"/>
                </a:moveTo>
                <a:cubicBezTo>
                  <a:pt x="364" y="25"/>
                  <a:pt x="364" y="23"/>
                  <a:pt x="365" y="21"/>
                </a:cubicBezTo>
                <a:cubicBezTo>
                  <a:pt x="366" y="20"/>
                  <a:pt x="368" y="19"/>
                  <a:pt x="369" y="20"/>
                </a:cubicBezTo>
                <a:cubicBezTo>
                  <a:pt x="371" y="21"/>
                  <a:pt x="371" y="24"/>
                  <a:pt x="370" y="25"/>
                </a:cubicBezTo>
                <a:cubicBezTo>
                  <a:pt x="369" y="26"/>
                  <a:pt x="367" y="27"/>
                  <a:pt x="366" y="26"/>
                </a:cubicBezTo>
                <a:close/>
                <a:moveTo>
                  <a:pt x="138" y="540"/>
                </a:moveTo>
                <a:cubicBezTo>
                  <a:pt x="137" y="541"/>
                  <a:pt x="135" y="542"/>
                  <a:pt x="134" y="541"/>
                </a:cubicBezTo>
                <a:cubicBezTo>
                  <a:pt x="132" y="540"/>
                  <a:pt x="132" y="538"/>
                  <a:pt x="133" y="536"/>
                </a:cubicBezTo>
                <a:cubicBezTo>
                  <a:pt x="134" y="535"/>
                  <a:pt x="136" y="535"/>
                  <a:pt x="137" y="535"/>
                </a:cubicBezTo>
                <a:cubicBezTo>
                  <a:pt x="139" y="536"/>
                  <a:pt x="139" y="538"/>
                  <a:pt x="138" y="540"/>
                </a:cubicBezTo>
                <a:close/>
                <a:moveTo>
                  <a:pt x="531" y="158"/>
                </a:moveTo>
                <a:cubicBezTo>
                  <a:pt x="532" y="156"/>
                  <a:pt x="533" y="156"/>
                  <a:pt x="535" y="157"/>
                </a:cubicBezTo>
                <a:cubicBezTo>
                  <a:pt x="536" y="158"/>
                  <a:pt x="537" y="160"/>
                  <a:pt x="536" y="161"/>
                </a:cubicBezTo>
                <a:cubicBezTo>
                  <a:pt x="535" y="163"/>
                  <a:pt x="533" y="163"/>
                  <a:pt x="532" y="162"/>
                </a:cubicBezTo>
                <a:cubicBezTo>
                  <a:pt x="530" y="161"/>
                  <a:pt x="530" y="159"/>
                  <a:pt x="531" y="158"/>
                </a:cubicBezTo>
                <a:close/>
                <a:moveTo>
                  <a:pt x="209" y="18"/>
                </a:moveTo>
                <a:cubicBezTo>
                  <a:pt x="210" y="16"/>
                  <a:pt x="212" y="16"/>
                  <a:pt x="213" y="17"/>
                </a:cubicBezTo>
                <a:cubicBezTo>
                  <a:pt x="215" y="17"/>
                  <a:pt x="215" y="19"/>
                  <a:pt x="214" y="21"/>
                </a:cubicBezTo>
                <a:cubicBezTo>
                  <a:pt x="214" y="22"/>
                  <a:pt x="212" y="22"/>
                  <a:pt x="210" y="22"/>
                </a:cubicBezTo>
                <a:cubicBezTo>
                  <a:pt x="209" y="21"/>
                  <a:pt x="209" y="19"/>
                  <a:pt x="209" y="18"/>
                </a:cubicBezTo>
                <a:close/>
                <a:moveTo>
                  <a:pt x="548" y="390"/>
                </a:moveTo>
                <a:cubicBezTo>
                  <a:pt x="547" y="391"/>
                  <a:pt x="545" y="392"/>
                  <a:pt x="544" y="391"/>
                </a:cubicBezTo>
                <a:cubicBezTo>
                  <a:pt x="543" y="390"/>
                  <a:pt x="542" y="388"/>
                  <a:pt x="543" y="387"/>
                </a:cubicBezTo>
                <a:cubicBezTo>
                  <a:pt x="544" y="385"/>
                  <a:pt x="546" y="385"/>
                  <a:pt x="547" y="386"/>
                </a:cubicBezTo>
                <a:cubicBezTo>
                  <a:pt x="549" y="387"/>
                  <a:pt x="549" y="389"/>
                  <a:pt x="548" y="390"/>
                </a:cubicBezTo>
                <a:close/>
                <a:moveTo>
                  <a:pt x="115" y="525"/>
                </a:moveTo>
                <a:cubicBezTo>
                  <a:pt x="115" y="527"/>
                  <a:pt x="113" y="527"/>
                  <a:pt x="111" y="526"/>
                </a:cubicBezTo>
                <a:cubicBezTo>
                  <a:pt x="110" y="525"/>
                  <a:pt x="110" y="524"/>
                  <a:pt x="110" y="522"/>
                </a:cubicBezTo>
                <a:cubicBezTo>
                  <a:pt x="111" y="521"/>
                  <a:pt x="113" y="520"/>
                  <a:pt x="114" y="521"/>
                </a:cubicBezTo>
                <a:cubicBezTo>
                  <a:pt x="116" y="522"/>
                  <a:pt x="116" y="524"/>
                  <a:pt x="115" y="525"/>
                </a:cubicBezTo>
                <a:close/>
                <a:moveTo>
                  <a:pt x="247" y="13"/>
                </a:moveTo>
                <a:cubicBezTo>
                  <a:pt x="246" y="12"/>
                  <a:pt x="246" y="10"/>
                  <a:pt x="247" y="9"/>
                </a:cubicBezTo>
                <a:cubicBezTo>
                  <a:pt x="247" y="8"/>
                  <a:pt x="249" y="8"/>
                  <a:pt x="250" y="8"/>
                </a:cubicBezTo>
                <a:cubicBezTo>
                  <a:pt x="252" y="9"/>
                  <a:pt x="252" y="11"/>
                  <a:pt x="251" y="12"/>
                </a:cubicBezTo>
                <a:cubicBezTo>
                  <a:pt x="251" y="14"/>
                  <a:pt x="249" y="14"/>
                  <a:pt x="247" y="13"/>
                </a:cubicBezTo>
                <a:close/>
                <a:moveTo>
                  <a:pt x="123" y="60"/>
                </a:moveTo>
                <a:cubicBezTo>
                  <a:pt x="121" y="60"/>
                  <a:pt x="121" y="58"/>
                  <a:pt x="122" y="57"/>
                </a:cubicBezTo>
                <a:cubicBezTo>
                  <a:pt x="123" y="55"/>
                  <a:pt x="125" y="55"/>
                  <a:pt x="126" y="56"/>
                </a:cubicBezTo>
                <a:cubicBezTo>
                  <a:pt x="127" y="57"/>
                  <a:pt x="128" y="58"/>
                  <a:pt x="127" y="60"/>
                </a:cubicBezTo>
                <a:cubicBezTo>
                  <a:pt x="126" y="61"/>
                  <a:pt x="124" y="61"/>
                  <a:pt x="123" y="60"/>
                </a:cubicBezTo>
                <a:close/>
                <a:moveTo>
                  <a:pt x="568" y="308"/>
                </a:moveTo>
                <a:cubicBezTo>
                  <a:pt x="567" y="309"/>
                  <a:pt x="566" y="310"/>
                  <a:pt x="564" y="309"/>
                </a:cubicBezTo>
                <a:cubicBezTo>
                  <a:pt x="563" y="308"/>
                  <a:pt x="563" y="306"/>
                  <a:pt x="563" y="305"/>
                </a:cubicBezTo>
                <a:cubicBezTo>
                  <a:pt x="564" y="304"/>
                  <a:pt x="566" y="303"/>
                  <a:pt x="567" y="304"/>
                </a:cubicBezTo>
                <a:cubicBezTo>
                  <a:pt x="569" y="305"/>
                  <a:pt x="569" y="307"/>
                  <a:pt x="568" y="308"/>
                </a:cubicBezTo>
                <a:close/>
                <a:moveTo>
                  <a:pt x="39" y="445"/>
                </a:moveTo>
                <a:cubicBezTo>
                  <a:pt x="39" y="447"/>
                  <a:pt x="37" y="447"/>
                  <a:pt x="36" y="446"/>
                </a:cubicBezTo>
                <a:cubicBezTo>
                  <a:pt x="34" y="445"/>
                  <a:pt x="34" y="444"/>
                  <a:pt x="35" y="442"/>
                </a:cubicBezTo>
                <a:cubicBezTo>
                  <a:pt x="35" y="441"/>
                  <a:pt x="37" y="441"/>
                  <a:pt x="39" y="441"/>
                </a:cubicBezTo>
                <a:cubicBezTo>
                  <a:pt x="40" y="442"/>
                  <a:pt x="40" y="444"/>
                  <a:pt x="39" y="445"/>
                </a:cubicBezTo>
                <a:close/>
                <a:moveTo>
                  <a:pt x="500" y="107"/>
                </a:moveTo>
                <a:cubicBezTo>
                  <a:pt x="501" y="106"/>
                  <a:pt x="503" y="106"/>
                  <a:pt x="504" y="106"/>
                </a:cubicBezTo>
                <a:cubicBezTo>
                  <a:pt x="505" y="107"/>
                  <a:pt x="506" y="109"/>
                  <a:pt x="505" y="110"/>
                </a:cubicBezTo>
                <a:cubicBezTo>
                  <a:pt x="504" y="112"/>
                  <a:pt x="502" y="112"/>
                  <a:pt x="501" y="111"/>
                </a:cubicBezTo>
                <a:cubicBezTo>
                  <a:pt x="500" y="110"/>
                  <a:pt x="499" y="109"/>
                  <a:pt x="500" y="107"/>
                </a:cubicBezTo>
                <a:close/>
                <a:moveTo>
                  <a:pt x="43" y="132"/>
                </a:moveTo>
                <a:cubicBezTo>
                  <a:pt x="44" y="131"/>
                  <a:pt x="45" y="131"/>
                  <a:pt x="47" y="131"/>
                </a:cubicBezTo>
                <a:cubicBezTo>
                  <a:pt x="48" y="132"/>
                  <a:pt x="48" y="134"/>
                  <a:pt x="48" y="135"/>
                </a:cubicBezTo>
                <a:cubicBezTo>
                  <a:pt x="47" y="137"/>
                  <a:pt x="45" y="137"/>
                  <a:pt x="44" y="136"/>
                </a:cubicBezTo>
                <a:cubicBezTo>
                  <a:pt x="42" y="135"/>
                  <a:pt x="42" y="134"/>
                  <a:pt x="43" y="132"/>
                </a:cubicBezTo>
                <a:close/>
                <a:moveTo>
                  <a:pt x="307" y="513"/>
                </a:moveTo>
                <a:cubicBezTo>
                  <a:pt x="304" y="515"/>
                  <a:pt x="301" y="516"/>
                  <a:pt x="298" y="518"/>
                </a:cubicBezTo>
                <a:cubicBezTo>
                  <a:pt x="298" y="514"/>
                  <a:pt x="303" y="512"/>
                  <a:pt x="307" y="513"/>
                </a:cubicBezTo>
                <a:close/>
                <a:moveTo>
                  <a:pt x="92" y="511"/>
                </a:moveTo>
                <a:cubicBezTo>
                  <a:pt x="92" y="512"/>
                  <a:pt x="90" y="512"/>
                  <a:pt x="89" y="512"/>
                </a:cubicBezTo>
                <a:cubicBezTo>
                  <a:pt x="88" y="511"/>
                  <a:pt x="87" y="509"/>
                  <a:pt x="88" y="508"/>
                </a:cubicBezTo>
                <a:cubicBezTo>
                  <a:pt x="89" y="507"/>
                  <a:pt x="90" y="506"/>
                  <a:pt x="92" y="507"/>
                </a:cubicBezTo>
                <a:cubicBezTo>
                  <a:pt x="93" y="508"/>
                  <a:pt x="93" y="509"/>
                  <a:pt x="92" y="511"/>
                </a:cubicBezTo>
                <a:close/>
                <a:moveTo>
                  <a:pt x="174" y="29"/>
                </a:moveTo>
                <a:cubicBezTo>
                  <a:pt x="173" y="28"/>
                  <a:pt x="173" y="27"/>
                  <a:pt x="174" y="26"/>
                </a:cubicBezTo>
                <a:cubicBezTo>
                  <a:pt x="174" y="25"/>
                  <a:pt x="176" y="24"/>
                  <a:pt x="177" y="25"/>
                </a:cubicBezTo>
                <a:cubicBezTo>
                  <a:pt x="178" y="26"/>
                  <a:pt x="178" y="27"/>
                  <a:pt x="178" y="29"/>
                </a:cubicBezTo>
                <a:cubicBezTo>
                  <a:pt x="177" y="30"/>
                  <a:pt x="176" y="30"/>
                  <a:pt x="174" y="29"/>
                </a:cubicBezTo>
                <a:close/>
                <a:moveTo>
                  <a:pt x="29" y="158"/>
                </a:moveTo>
                <a:cubicBezTo>
                  <a:pt x="29" y="157"/>
                  <a:pt x="30" y="156"/>
                  <a:pt x="30" y="155"/>
                </a:cubicBezTo>
                <a:cubicBezTo>
                  <a:pt x="31" y="153"/>
                  <a:pt x="32" y="153"/>
                  <a:pt x="33" y="154"/>
                </a:cubicBezTo>
                <a:cubicBezTo>
                  <a:pt x="34" y="155"/>
                  <a:pt x="34" y="157"/>
                  <a:pt x="33" y="158"/>
                </a:cubicBezTo>
                <a:cubicBezTo>
                  <a:pt x="32" y="159"/>
                  <a:pt x="31" y="159"/>
                  <a:pt x="29" y="158"/>
                </a:cubicBezTo>
                <a:close/>
                <a:moveTo>
                  <a:pt x="58" y="110"/>
                </a:moveTo>
                <a:cubicBezTo>
                  <a:pt x="59" y="110"/>
                  <a:pt x="59" y="108"/>
                  <a:pt x="61" y="109"/>
                </a:cubicBezTo>
                <a:cubicBezTo>
                  <a:pt x="62" y="110"/>
                  <a:pt x="62" y="111"/>
                  <a:pt x="62" y="112"/>
                </a:cubicBezTo>
                <a:cubicBezTo>
                  <a:pt x="61" y="114"/>
                  <a:pt x="59" y="114"/>
                  <a:pt x="58" y="113"/>
                </a:cubicBezTo>
                <a:cubicBezTo>
                  <a:pt x="57" y="112"/>
                  <a:pt x="57" y="111"/>
                  <a:pt x="58" y="110"/>
                </a:cubicBezTo>
                <a:close/>
                <a:moveTo>
                  <a:pt x="284" y="1"/>
                </a:moveTo>
                <a:cubicBezTo>
                  <a:pt x="285" y="1"/>
                  <a:pt x="286" y="1"/>
                  <a:pt x="287" y="0"/>
                </a:cubicBezTo>
                <a:cubicBezTo>
                  <a:pt x="287" y="0"/>
                  <a:pt x="287" y="0"/>
                  <a:pt x="288" y="1"/>
                </a:cubicBezTo>
                <a:cubicBezTo>
                  <a:pt x="288" y="2"/>
                  <a:pt x="288" y="3"/>
                  <a:pt x="288" y="4"/>
                </a:cubicBezTo>
                <a:cubicBezTo>
                  <a:pt x="287" y="5"/>
                  <a:pt x="286" y="5"/>
                  <a:pt x="285" y="4"/>
                </a:cubicBezTo>
                <a:cubicBezTo>
                  <a:pt x="284" y="4"/>
                  <a:pt x="283" y="2"/>
                  <a:pt x="284" y="1"/>
                </a:cubicBezTo>
                <a:close/>
                <a:moveTo>
                  <a:pt x="562" y="367"/>
                </a:moveTo>
                <a:cubicBezTo>
                  <a:pt x="561" y="368"/>
                  <a:pt x="560" y="369"/>
                  <a:pt x="559" y="368"/>
                </a:cubicBezTo>
                <a:cubicBezTo>
                  <a:pt x="558" y="367"/>
                  <a:pt x="558" y="366"/>
                  <a:pt x="557" y="365"/>
                </a:cubicBezTo>
                <a:cubicBezTo>
                  <a:pt x="558" y="365"/>
                  <a:pt x="558" y="364"/>
                  <a:pt x="558" y="364"/>
                </a:cubicBezTo>
                <a:cubicBezTo>
                  <a:pt x="559" y="364"/>
                  <a:pt x="560" y="364"/>
                  <a:pt x="561" y="364"/>
                </a:cubicBezTo>
                <a:cubicBezTo>
                  <a:pt x="562" y="364"/>
                  <a:pt x="563" y="366"/>
                  <a:pt x="562" y="367"/>
                </a:cubicBezTo>
                <a:close/>
                <a:moveTo>
                  <a:pt x="344" y="11"/>
                </a:moveTo>
                <a:cubicBezTo>
                  <a:pt x="343" y="10"/>
                  <a:pt x="343" y="9"/>
                  <a:pt x="342" y="8"/>
                </a:cubicBezTo>
                <a:cubicBezTo>
                  <a:pt x="343" y="8"/>
                  <a:pt x="343" y="7"/>
                  <a:pt x="343" y="7"/>
                </a:cubicBezTo>
                <a:cubicBezTo>
                  <a:pt x="344" y="7"/>
                  <a:pt x="345" y="7"/>
                  <a:pt x="346" y="7"/>
                </a:cubicBezTo>
                <a:cubicBezTo>
                  <a:pt x="347" y="8"/>
                  <a:pt x="348" y="9"/>
                  <a:pt x="347" y="10"/>
                </a:cubicBezTo>
                <a:cubicBezTo>
                  <a:pt x="346" y="11"/>
                  <a:pt x="345" y="12"/>
                  <a:pt x="344" y="11"/>
                </a:cubicBezTo>
                <a:close/>
                <a:moveTo>
                  <a:pt x="161" y="553"/>
                </a:moveTo>
                <a:cubicBezTo>
                  <a:pt x="159" y="552"/>
                  <a:pt x="157" y="552"/>
                  <a:pt x="155" y="551"/>
                </a:cubicBezTo>
                <a:cubicBezTo>
                  <a:pt x="156" y="550"/>
                  <a:pt x="157" y="549"/>
                  <a:pt x="158" y="549"/>
                </a:cubicBezTo>
                <a:cubicBezTo>
                  <a:pt x="160" y="550"/>
                  <a:pt x="161" y="551"/>
                  <a:pt x="161" y="553"/>
                </a:cubicBezTo>
                <a:close/>
                <a:moveTo>
                  <a:pt x="563" y="212"/>
                </a:moveTo>
                <a:cubicBezTo>
                  <a:pt x="562" y="212"/>
                  <a:pt x="562" y="210"/>
                  <a:pt x="562" y="210"/>
                </a:cubicBezTo>
                <a:cubicBezTo>
                  <a:pt x="562" y="209"/>
                  <a:pt x="564" y="209"/>
                  <a:pt x="565" y="208"/>
                </a:cubicBezTo>
                <a:cubicBezTo>
                  <a:pt x="565" y="208"/>
                  <a:pt x="565" y="209"/>
                  <a:pt x="565" y="209"/>
                </a:cubicBezTo>
                <a:cubicBezTo>
                  <a:pt x="565" y="210"/>
                  <a:pt x="566" y="211"/>
                  <a:pt x="565" y="212"/>
                </a:cubicBezTo>
                <a:cubicBezTo>
                  <a:pt x="565" y="212"/>
                  <a:pt x="563" y="213"/>
                  <a:pt x="563" y="212"/>
                </a:cubicBezTo>
                <a:close/>
                <a:moveTo>
                  <a:pt x="70" y="493"/>
                </a:moveTo>
                <a:cubicBezTo>
                  <a:pt x="70" y="494"/>
                  <a:pt x="70" y="496"/>
                  <a:pt x="70" y="496"/>
                </a:cubicBezTo>
                <a:cubicBezTo>
                  <a:pt x="69" y="497"/>
                  <a:pt x="68" y="497"/>
                  <a:pt x="67" y="497"/>
                </a:cubicBezTo>
                <a:cubicBezTo>
                  <a:pt x="66" y="496"/>
                  <a:pt x="66" y="495"/>
                  <a:pt x="66" y="494"/>
                </a:cubicBezTo>
                <a:cubicBezTo>
                  <a:pt x="67" y="494"/>
                  <a:pt x="68" y="493"/>
                  <a:pt x="69" y="493"/>
                </a:cubicBezTo>
                <a:cubicBezTo>
                  <a:pt x="69" y="493"/>
                  <a:pt x="69" y="493"/>
                  <a:pt x="70" y="493"/>
                </a:cubicBezTo>
                <a:close/>
                <a:moveTo>
                  <a:pt x="573" y="249"/>
                </a:moveTo>
                <a:cubicBezTo>
                  <a:pt x="573" y="249"/>
                  <a:pt x="572" y="249"/>
                  <a:pt x="571" y="249"/>
                </a:cubicBezTo>
                <a:cubicBezTo>
                  <a:pt x="571" y="249"/>
                  <a:pt x="570" y="248"/>
                  <a:pt x="570" y="246"/>
                </a:cubicBezTo>
                <a:cubicBezTo>
                  <a:pt x="571" y="246"/>
                  <a:pt x="572" y="246"/>
                  <a:pt x="573" y="246"/>
                </a:cubicBezTo>
                <a:cubicBezTo>
                  <a:pt x="573" y="247"/>
                  <a:pt x="574" y="248"/>
                  <a:pt x="573" y="249"/>
                </a:cubicBezTo>
                <a:close/>
                <a:moveTo>
                  <a:pt x="524" y="124"/>
                </a:moveTo>
                <a:cubicBezTo>
                  <a:pt x="523" y="124"/>
                  <a:pt x="523" y="123"/>
                  <a:pt x="523" y="122"/>
                </a:cubicBezTo>
                <a:cubicBezTo>
                  <a:pt x="524" y="121"/>
                  <a:pt x="525" y="121"/>
                  <a:pt x="526" y="121"/>
                </a:cubicBezTo>
                <a:cubicBezTo>
                  <a:pt x="526" y="122"/>
                  <a:pt x="527" y="123"/>
                  <a:pt x="526" y="124"/>
                </a:cubicBezTo>
                <a:cubicBezTo>
                  <a:pt x="526" y="124"/>
                  <a:pt x="524" y="125"/>
                  <a:pt x="524" y="124"/>
                </a:cubicBezTo>
                <a:close/>
                <a:moveTo>
                  <a:pt x="555" y="175"/>
                </a:moveTo>
                <a:cubicBezTo>
                  <a:pt x="554" y="175"/>
                  <a:pt x="554" y="174"/>
                  <a:pt x="554" y="172"/>
                </a:cubicBezTo>
                <a:cubicBezTo>
                  <a:pt x="555" y="172"/>
                  <a:pt x="556" y="172"/>
                  <a:pt x="556" y="172"/>
                </a:cubicBezTo>
                <a:cubicBezTo>
                  <a:pt x="557" y="173"/>
                  <a:pt x="557" y="174"/>
                  <a:pt x="557" y="175"/>
                </a:cubicBezTo>
                <a:cubicBezTo>
                  <a:pt x="556" y="175"/>
                  <a:pt x="555" y="175"/>
                  <a:pt x="555" y="175"/>
                </a:cubicBezTo>
                <a:close/>
                <a:moveTo>
                  <a:pt x="575" y="342"/>
                </a:moveTo>
                <a:cubicBezTo>
                  <a:pt x="575" y="343"/>
                  <a:pt x="576" y="344"/>
                  <a:pt x="575" y="344"/>
                </a:cubicBezTo>
                <a:cubicBezTo>
                  <a:pt x="575" y="345"/>
                  <a:pt x="574" y="345"/>
                  <a:pt x="573" y="345"/>
                </a:cubicBezTo>
                <a:cubicBezTo>
                  <a:pt x="573" y="344"/>
                  <a:pt x="573" y="343"/>
                  <a:pt x="573" y="343"/>
                </a:cubicBezTo>
                <a:cubicBezTo>
                  <a:pt x="573" y="342"/>
                  <a:pt x="574" y="342"/>
                  <a:pt x="575" y="342"/>
                </a:cubicBezTo>
                <a:close/>
                <a:moveTo>
                  <a:pt x="581" y="285"/>
                </a:moveTo>
                <a:cubicBezTo>
                  <a:pt x="581" y="285"/>
                  <a:pt x="580" y="285"/>
                  <a:pt x="580" y="285"/>
                </a:cubicBezTo>
                <a:cubicBezTo>
                  <a:pt x="579" y="285"/>
                  <a:pt x="579" y="284"/>
                  <a:pt x="579" y="283"/>
                </a:cubicBezTo>
                <a:cubicBezTo>
                  <a:pt x="580" y="283"/>
                  <a:pt x="581" y="283"/>
                  <a:pt x="581" y="283"/>
                </a:cubicBezTo>
                <a:cubicBezTo>
                  <a:pt x="581" y="283"/>
                  <a:pt x="581" y="284"/>
                  <a:pt x="581" y="285"/>
                </a:cubicBezTo>
                <a:close/>
              </a:path>
            </a:pathLst>
          </a:custGeom>
          <a:solidFill>
            <a:srgbClr val="99E1E5">
              <a:alpha val="42000"/>
            </a:srgb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p:nvGrpSpPr>
        <p:grpSpPr>
          <a:xfrm>
            <a:off x="3176" y="5835721"/>
            <a:ext cx="2105300" cy="1035927"/>
            <a:chOff x="3176" y="6001384"/>
            <a:chExt cx="1740889" cy="856616"/>
          </a:xfrm>
          <a:solidFill>
            <a:srgbClr val="99E1E5">
              <a:alpha val="60000"/>
            </a:srgbClr>
          </a:solidFill>
        </p:grpSpPr>
        <p:sp>
          <p:nvSpPr>
            <p:cNvPr id="29"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p:cNvGrpSpPr/>
          <p:nvPr/>
        </p:nvGrpSpPr>
        <p:grpSpPr>
          <a:xfrm>
            <a:off x="10084985" y="0"/>
            <a:ext cx="2107015" cy="1517301"/>
            <a:chOff x="10084985" y="0"/>
            <a:chExt cx="2107015" cy="1517301"/>
          </a:xfrm>
          <a:solidFill>
            <a:srgbClr val="99E1E5">
              <a:alpha val="60000"/>
            </a:srgbClr>
          </a:solidFill>
        </p:grpSpPr>
        <p:sp>
          <p:nvSpPr>
            <p:cNvPr id="32" name="Freeform 5"/>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Box 34"/>
          <p:cNvSpPr txBox="1"/>
          <p:nvPr/>
        </p:nvSpPr>
        <p:spPr>
          <a:xfrm>
            <a:off x="717283" y="550970"/>
            <a:ext cx="9453385" cy="535531"/>
          </a:xfrm>
          <a:prstGeom prst="rect">
            <a:avLst/>
          </a:prstGeom>
          <a:noFill/>
        </p:spPr>
        <p:txBody>
          <a:bodyPr wrap="square" lIns="91440" tIns="45720" rIns="91440" bIns="45720" rtlCol="0">
            <a:spAutoFit/>
          </a:bodyPr>
          <a:lstStyle/>
          <a:p>
            <a:pPr>
              <a:lnSpc>
                <a:spcPct val="90000"/>
              </a:lnSpc>
            </a:pPr>
            <a:r>
              <a:rPr lang="en-US" sz="3200" b="1" dirty="0" err="1">
                <a:solidFill>
                  <a:schemeClr val="tx2"/>
                </a:solidFill>
                <a:latin typeface="Montserrat" panose="00000500000000000000" pitchFamily="50" charset="0"/>
                <a:cs typeface="Amatic SC" panose="00000500000000000000" pitchFamily="2" charset="-79"/>
              </a:rPr>
              <a:t>Perché</a:t>
            </a:r>
            <a:r>
              <a:rPr lang="en-US" sz="3200" b="1" dirty="0">
                <a:solidFill>
                  <a:schemeClr val="tx2"/>
                </a:solidFill>
                <a:latin typeface="Montserrat" panose="00000500000000000000" pitchFamily="50" charset="0"/>
                <a:cs typeface="Amatic SC" panose="00000500000000000000" pitchFamily="2" charset="-79"/>
              </a:rPr>
              <a:t> la salute </a:t>
            </a:r>
            <a:r>
              <a:rPr lang="en-US" sz="3200" b="1" dirty="0" err="1">
                <a:solidFill>
                  <a:schemeClr val="tx2"/>
                </a:solidFill>
                <a:latin typeface="Montserrat" panose="00000500000000000000" pitchFamily="50" charset="0"/>
                <a:cs typeface="Amatic SC" panose="00000500000000000000" pitchFamily="2" charset="-79"/>
              </a:rPr>
              <a:t>mentale</a:t>
            </a:r>
            <a:r>
              <a:rPr lang="en-US" sz="3200" b="1" dirty="0">
                <a:solidFill>
                  <a:schemeClr val="tx2"/>
                </a:solidFill>
                <a:latin typeface="Montserrat" panose="00000500000000000000" pitchFamily="50" charset="0"/>
                <a:cs typeface="Amatic SC" panose="00000500000000000000" pitchFamily="2" charset="-79"/>
              </a:rPr>
              <a:t> è tanto </a:t>
            </a:r>
            <a:r>
              <a:rPr lang="en-US" sz="3200" b="1" dirty="0" err="1">
                <a:solidFill>
                  <a:schemeClr val="tx2"/>
                </a:solidFill>
                <a:latin typeface="Montserrat" panose="00000500000000000000" pitchFamily="50" charset="0"/>
                <a:cs typeface="Amatic SC" panose="00000500000000000000" pitchFamily="2" charset="-79"/>
              </a:rPr>
              <a:t>studiata</a:t>
            </a:r>
            <a:r>
              <a:rPr lang="en-US" sz="3200" b="1" dirty="0">
                <a:solidFill>
                  <a:schemeClr val="tx2"/>
                </a:solidFill>
                <a:latin typeface="Montserrat" panose="00000500000000000000" pitchFamily="50" charset="0"/>
                <a:cs typeface="Amatic SC" panose="00000500000000000000" pitchFamily="2" charset="-79"/>
              </a:rPr>
              <a:t>?</a:t>
            </a:r>
            <a:endParaRPr lang="en-US" sz="3200" b="1" dirty="0">
              <a:solidFill>
                <a:schemeClr val="accent4"/>
              </a:solidFill>
              <a:latin typeface="Montserrat" panose="00000500000000000000" pitchFamily="50" charset="0"/>
              <a:cs typeface="Amatic SC" panose="00000500000000000000" pitchFamily="2" charset="-79"/>
            </a:endParaRPr>
          </a:p>
        </p:txBody>
      </p:sp>
      <p:sp>
        <p:nvSpPr>
          <p:cNvPr id="19" name="Ovale 18">
            <a:extLst>
              <a:ext uri="{FF2B5EF4-FFF2-40B4-BE49-F238E27FC236}">
                <a16:creationId xmlns:a16="http://schemas.microsoft.com/office/drawing/2014/main" id="{B8C60B73-BD3D-4B81-914C-A30C2DAC6115}"/>
              </a:ext>
            </a:extLst>
          </p:cNvPr>
          <p:cNvSpPr/>
          <p:nvPr/>
        </p:nvSpPr>
        <p:spPr>
          <a:xfrm>
            <a:off x="7008935" y="2023528"/>
            <a:ext cx="3636009" cy="3636009"/>
          </a:xfrm>
          <a:prstGeom prst="ellipse">
            <a:avLst/>
          </a:prstGeom>
          <a:solidFill>
            <a:schemeClr val="bg1"/>
          </a:solidFill>
          <a:ln w="76200">
            <a:solidFill>
              <a:srgbClr val="99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Picture 4" descr="Household Pulse Survey Data Tables">
            <a:extLst>
              <a:ext uri="{FF2B5EF4-FFF2-40B4-BE49-F238E27FC236}">
                <a16:creationId xmlns:a16="http://schemas.microsoft.com/office/drawing/2014/main" id="{314B08D5-EFB7-4457-A4DC-9A83E5CB41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46" r="8376" b="3776"/>
          <a:stretch/>
        </p:blipFill>
        <p:spPr bwMode="auto">
          <a:xfrm>
            <a:off x="7786626" y="2488494"/>
            <a:ext cx="1968128" cy="270607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5">
            <a:extLst>
              <a:ext uri="{FF2B5EF4-FFF2-40B4-BE49-F238E27FC236}">
                <a16:creationId xmlns:a16="http://schemas.microsoft.com/office/drawing/2014/main" id="{2CBD2F92-C986-4BC7-B509-54E0B57BF6FF}"/>
              </a:ext>
            </a:extLst>
          </p:cNvPr>
          <p:cNvSpPr/>
          <p:nvPr/>
        </p:nvSpPr>
        <p:spPr>
          <a:xfrm>
            <a:off x="759184" y="3361928"/>
            <a:ext cx="4766486"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È un questionario online dalla durata di 20 minuti, al fine di monitorare i cambiamenti nella salute mentale degli statunitensi </a:t>
            </a:r>
            <a:r>
              <a:rPr lang="it-IT" sz="1400" b="1" dirty="0">
                <a:solidFill>
                  <a:schemeClr val="tx2">
                    <a:lumMod val="75000"/>
                    <a:lumOff val="25000"/>
                  </a:schemeClr>
                </a:solidFill>
                <a:latin typeface="Montserrat Light" panose="00000400000000000000" pitchFamily="50" charset="0"/>
              </a:rPr>
              <a:t>a causa dell'impatto della pandemia</a:t>
            </a:r>
            <a:r>
              <a:rPr lang="it-IT" sz="1400" dirty="0">
                <a:solidFill>
                  <a:schemeClr val="tx2">
                    <a:lumMod val="75000"/>
                    <a:lumOff val="25000"/>
                  </a:schemeClr>
                </a:solidFill>
                <a:latin typeface="Montserrat Light" panose="00000400000000000000" pitchFamily="50" charset="0"/>
              </a:rPr>
              <a:t>.</a:t>
            </a:r>
          </a:p>
        </p:txBody>
      </p:sp>
      <p:sp>
        <p:nvSpPr>
          <p:cNvPr id="23" name="Rectangle 35">
            <a:extLst>
              <a:ext uri="{FF2B5EF4-FFF2-40B4-BE49-F238E27FC236}">
                <a16:creationId xmlns:a16="http://schemas.microsoft.com/office/drawing/2014/main" id="{3B85CD18-36E4-4B7D-941D-8F04E56DFB30}"/>
              </a:ext>
            </a:extLst>
          </p:cNvPr>
          <p:cNvSpPr/>
          <p:nvPr/>
        </p:nvSpPr>
        <p:spPr>
          <a:xfrm>
            <a:off x="759184" y="4708322"/>
            <a:ext cx="4667394"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Il NCHS ha incluso delle domande per ottenere informazioni sulla frequenza dei </a:t>
            </a:r>
            <a:r>
              <a:rPr lang="it-IT" sz="1400" b="1" dirty="0">
                <a:solidFill>
                  <a:schemeClr val="tx2">
                    <a:lumMod val="75000"/>
                    <a:lumOff val="25000"/>
                  </a:schemeClr>
                </a:solidFill>
                <a:latin typeface="Montserrat Light" panose="00000400000000000000" pitchFamily="50" charset="0"/>
              </a:rPr>
              <a:t>sintomi di ansia e depression</a:t>
            </a:r>
            <a:r>
              <a:rPr lang="it-IT" sz="1400" dirty="0">
                <a:solidFill>
                  <a:schemeClr val="tx2">
                    <a:lumMod val="75000"/>
                    <a:lumOff val="25000"/>
                  </a:schemeClr>
                </a:solidFill>
                <a:latin typeface="Montserrat Light" panose="00000400000000000000" pitchFamily="50" charset="0"/>
              </a:rPr>
              <a:t>e.</a:t>
            </a:r>
          </a:p>
          <a:p>
            <a:pPr>
              <a:lnSpc>
                <a:spcPct val="150000"/>
              </a:lnSpc>
            </a:pPr>
            <a:endParaRPr lang="it-IT" sz="1400" dirty="0">
              <a:solidFill>
                <a:schemeClr val="tx2">
                  <a:lumMod val="75000"/>
                  <a:lumOff val="25000"/>
                </a:schemeClr>
              </a:solidFill>
              <a:latin typeface="Montserrat Light" panose="00000400000000000000" pitchFamily="50" charset="0"/>
            </a:endParaRPr>
          </a:p>
        </p:txBody>
      </p:sp>
      <p:grpSp>
        <p:nvGrpSpPr>
          <p:cNvPr id="24" name="Group 21">
            <a:extLst>
              <a:ext uri="{FF2B5EF4-FFF2-40B4-BE49-F238E27FC236}">
                <a16:creationId xmlns:a16="http://schemas.microsoft.com/office/drawing/2014/main" id="{F3065C55-854C-4E48-9F62-28FDE76CEC2A}"/>
              </a:ext>
            </a:extLst>
          </p:cNvPr>
          <p:cNvGrpSpPr/>
          <p:nvPr/>
        </p:nvGrpSpPr>
        <p:grpSpPr>
          <a:xfrm>
            <a:off x="759184" y="1397017"/>
            <a:ext cx="4113820" cy="1964911"/>
            <a:chOff x="831664" y="2710205"/>
            <a:chExt cx="4113820" cy="1379160"/>
          </a:xfrm>
        </p:grpSpPr>
        <p:sp>
          <p:nvSpPr>
            <p:cNvPr id="25" name="Rectangle 22">
              <a:extLst>
                <a:ext uri="{FF2B5EF4-FFF2-40B4-BE49-F238E27FC236}">
                  <a16:creationId xmlns:a16="http://schemas.microsoft.com/office/drawing/2014/main" id="{D6BCF4B7-0211-470F-9482-A2794D730B52}"/>
                </a:ext>
              </a:extLst>
            </p:cNvPr>
            <p:cNvSpPr/>
            <p:nvPr/>
          </p:nvSpPr>
          <p:spPr>
            <a:xfrm>
              <a:off x="831664" y="2917510"/>
              <a:ext cx="4113820" cy="1171855"/>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Da una collaborazione del National Center for </a:t>
              </a:r>
              <a:r>
                <a:rPr lang="it-IT" sz="1400" dirty="0" err="1">
                  <a:solidFill>
                    <a:schemeClr val="tx2">
                      <a:lumMod val="75000"/>
                      <a:lumOff val="25000"/>
                    </a:schemeClr>
                  </a:solidFill>
                  <a:latin typeface="Montserrat Light" panose="00000400000000000000" pitchFamily="50" charset="0"/>
                </a:rPr>
                <a:t>Health</a:t>
              </a:r>
              <a:r>
                <a:rPr lang="it-IT" sz="1400" dirty="0">
                  <a:solidFill>
                    <a:schemeClr val="tx2">
                      <a:lumMod val="75000"/>
                      <a:lumOff val="25000"/>
                    </a:schemeClr>
                  </a:solidFill>
                  <a:latin typeface="Montserrat Light" panose="00000400000000000000" pitchFamily="50" charset="0"/>
                </a:rPr>
                <a:t> </a:t>
              </a:r>
              <a:r>
                <a:rPr lang="it-IT" sz="1400" dirty="0" err="1">
                  <a:solidFill>
                    <a:schemeClr val="tx2">
                      <a:lumMod val="75000"/>
                      <a:lumOff val="25000"/>
                    </a:schemeClr>
                  </a:solidFill>
                  <a:latin typeface="Montserrat Light" panose="00000400000000000000" pitchFamily="50" charset="0"/>
                </a:rPr>
                <a:t>Statistics</a:t>
              </a:r>
              <a:r>
                <a:rPr lang="it-IT" sz="1400" dirty="0">
                  <a:solidFill>
                    <a:schemeClr val="tx2">
                      <a:lumMod val="75000"/>
                      <a:lumOff val="25000"/>
                    </a:schemeClr>
                  </a:solidFill>
                  <a:latin typeface="Montserrat Light" panose="00000400000000000000" pitchFamily="50" charset="0"/>
                </a:rPr>
                <a:t> (NCHS) e del Census Bureau, nasce una raccolta di dati sperimentale chiamata </a:t>
              </a:r>
              <a:r>
                <a:rPr lang="it-IT" sz="1400" b="1" dirty="0" err="1">
                  <a:solidFill>
                    <a:schemeClr val="tx2">
                      <a:lumMod val="75000"/>
                      <a:lumOff val="25000"/>
                    </a:schemeClr>
                  </a:solidFill>
                  <a:latin typeface="Montserrat Light" panose="00000400000000000000" pitchFamily="50" charset="0"/>
                </a:rPr>
                <a:t>Household</a:t>
              </a:r>
              <a:r>
                <a:rPr lang="it-IT" sz="1400" b="1" dirty="0">
                  <a:solidFill>
                    <a:schemeClr val="tx2">
                      <a:lumMod val="75000"/>
                      <a:lumOff val="25000"/>
                    </a:schemeClr>
                  </a:solidFill>
                  <a:latin typeface="Montserrat Light" panose="00000400000000000000" pitchFamily="50" charset="0"/>
                </a:rPr>
                <a:t> </a:t>
              </a:r>
              <a:r>
                <a:rPr lang="it-IT" sz="1400" b="1" dirty="0" err="1">
                  <a:solidFill>
                    <a:schemeClr val="tx2">
                      <a:lumMod val="75000"/>
                      <a:lumOff val="25000"/>
                    </a:schemeClr>
                  </a:solidFill>
                  <a:latin typeface="Montserrat Light" panose="00000400000000000000" pitchFamily="50" charset="0"/>
                </a:rPr>
                <a:t>Pulse</a:t>
              </a:r>
              <a:r>
                <a:rPr lang="it-IT" sz="1400" b="1" dirty="0">
                  <a:solidFill>
                    <a:schemeClr val="tx2">
                      <a:lumMod val="75000"/>
                      <a:lumOff val="25000"/>
                    </a:schemeClr>
                  </a:solidFill>
                  <a:latin typeface="Montserrat Light" panose="00000400000000000000" pitchFamily="50" charset="0"/>
                </a:rPr>
                <a:t> Survey</a:t>
              </a:r>
              <a:r>
                <a:rPr lang="it-IT" sz="1400" dirty="0">
                  <a:solidFill>
                    <a:schemeClr val="tx2">
                      <a:lumMod val="75000"/>
                      <a:lumOff val="25000"/>
                    </a:schemeClr>
                  </a:solidFill>
                  <a:latin typeface="Montserrat Light" panose="00000400000000000000" pitchFamily="50" charset="0"/>
                </a:rPr>
                <a:t>.</a:t>
              </a:r>
              <a:endParaRPr lang="en-US" sz="1400" dirty="0">
                <a:solidFill>
                  <a:schemeClr val="tx2">
                    <a:lumMod val="75000"/>
                    <a:lumOff val="25000"/>
                  </a:schemeClr>
                </a:solidFill>
                <a:latin typeface="Montserrat Light" panose="00000400000000000000" pitchFamily="50" charset="0"/>
              </a:endParaRPr>
            </a:p>
          </p:txBody>
        </p:sp>
        <p:sp>
          <p:nvSpPr>
            <p:cNvPr id="26" name="TextBox 23">
              <a:extLst>
                <a:ext uri="{FF2B5EF4-FFF2-40B4-BE49-F238E27FC236}">
                  <a16:creationId xmlns:a16="http://schemas.microsoft.com/office/drawing/2014/main" id="{C6C7BD43-275F-48F8-B346-9808A4B74D4F}"/>
                </a:ext>
              </a:extLst>
            </p:cNvPr>
            <p:cNvSpPr txBox="1"/>
            <p:nvPr/>
          </p:nvSpPr>
          <p:spPr>
            <a:xfrm>
              <a:off x="831664" y="2710205"/>
              <a:ext cx="4113820" cy="259232"/>
            </a:xfrm>
            <a:prstGeom prst="rect">
              <a:avLst/>
            </a:prstGeom>
            <a:noFill/>
          </p:spPr>
          <p:txBody>
            <a:bodyPr wrap="square" lIns="91440" tIns="45720" rIns="91440" bIns="45720" rtlCol="0">
              <a:spAutoFit/>
            </a:bodyPr>
            <a:lstStyle/>
            <a:p>
              <a:pPr>
                <a:lnSpc>
                  <a:spcPct val="90000"/>
                </a:lnSpc>
              </a:pPr>
              <a:r>
                <a:rPr lang="it-IT" sz="2000" b="1" dirty="0" err="1">
                  <a:solidFill>
                    <a:schemeClr val="tx2"/>
                  </a:solidFill>
                  <a:latin typeface="Montserrat SemiBold" panose="00000700000000000000" pitchFamily="50" charset="0"/>
                  <a:cs typeface="Amatic SC" panose="00000500000000000000" pitchFamily="2" charset="-79"/>
                </a:rPr>
                <a:t>Household</a:t>
              </a:r>
              <a:r>
                <a:rPr lang="it-IT" sz="2000" b="1" dirty="0">
                  <a:solidFill>
                    <a:schemeClr val="tx2"/>
                  </a:solidFill>
                  <a:latin typeface="Montserrat SemiBold" panose="00000700000000000000" pitchFamily="50" charset="0"/>
                  <a:cs typeface="Amatic SC" panose="00000500000000000000" pitchFamily="2" charset="-79"/>
                </a:rPr>
                <a:t> </a:t>
              </a:r>
              <a:r>
                <a:rPr lang="it-IT" sz="2000" b="1" dirty="0" err="1">
                  <a:solidFill>
                    <a:schemeClr val="tx2"/>
                  </a:solidFill>
                  <a:latin typeface="Montserrat SemiBold" panose="00000700000000000000" pitchFamily="50" charset="0"/>
                  <a:cs typeface="Amatic SC" panose="00000500000000000000" pitchFamily="2" charset="-79"/>
                </a:rPr>
                <a:t>Pulse</a:t>
              </a:r>
              <a:r>
                <a:rPr lang="it-IT" sz="2000" b="1" dirty="0">
                  <a:solidFill>
                    <a:schemeClr val="tx2"/>
                  </a:solidFill>
                  <a:latin typeface="Montserrat SemiBold" panose="00000700000000000000" pitchFamily="50" charset="0"/>
                  <a:cs typeface="Amatic SC" panose="00000500000000000000" pitchFamily="2" charset="-79"/>
                </a:rPr>
                <a:t> Survey</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spTree>
    <p:extLst>
      <p:ext uri="{BB962C8B-B14F-4D97-AF65-F5344CB8AC3E}">
        <p14:creationId xmlns:p14="http://schemas.microsoft.com/office/powerpoint/2010/main" val="25637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0">
            <a:off x="9802850" y="5006536"/>
            <a:ext cx="2389150" cy="1851464"/>
            <a:chOff x="3176" y="24616"/>
            <a:chExt cx="2600544" cy="2015283"/>
          </a:xfrm>
          <a:solidFill>
            <a:srgbClr val="99E1E5">
              <a:alpha val="60000"/>
            </a:srgbClr>
          </a:solidFill>
        </p:grpSpPr>
        <p:sp>
          <p:nvSpPr>
            <p:cNvPr id="3"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Immagine 24">
            <a:extLst>
              <a:ext uri="{FF2B5EF4-FFF2-40B4-BE49-F238E27FC236}">
                <a16:creationId xmlns:a16="http://schemas.microsoft.com/office/drawing/2014/main" id="{D8A82779-8071-4F4F-8D61-4966A82C71B6}"/>
              </a:ext>
            </a:extLst>
          </p:cNvPr>
          <p:cNvPicPr>
            <a:picLocks noChangeAspect="1"/>
          </p:cNvPicPr>
          <p:nvPr/>
        </p:nvPicPr>
        <p:blipFill rotWithShape="1">
          <a:blip r:embed="rId2">
            <a:extLst>
              <a:ext uri="{28A0092B-C50C-407E-A947-70E740481C1C}">
                <a14:useLocalDpi xmlns:a14="http://schemas.microsoft.com/office/drawing/2010/main" val="0"/>
              </a:ext>
            </a:extLst>
          </a:blip>
          <a:srcRect t="4589" r="2036"/>
          <a:stretch/>
        </p:blipFill>
        <p:spPr>
          <a:xfrm>
            <a:off x="537185" y="1575490"/>
            <a:ext cx="7939026" cy="4530308"/>
          </a:xfrm>
          <a:prstGeom prst="rect">
            <a:avLst/>
          </a:prstGeom>
          <a:ln w="38100">
            <a:solidFill>
              <a:srgbClr val="99E1E5"/>
            </a:solidFill>
          </a:ln>
        </p:spPr>
      </p:pic>
      <p:sp>
        <p:nvSpPr>
          <p:cNvPr id="36" name="Rectangle 35">
            <a:extLst>
              <a:ext uri="{FF2B5EF4-FFF2-40B4-BE49-F238E27FC236}">
                <a16:creationId xmlns:a16="http://schemas.microsoft.com/office/drawing/2014/main" id="{C0A3DD22-4EF7-411D-93F1-A98BF9B09C0D}"/>
              </a:ext>
            </a:extLst>
          </p:cNvPr>
          <p:cNvSpPr/>
          <p:nvPr/>
        </p:nvSpPr>
        <p:spPr>
          <a:xfrm>
            <a:off x="4639415" y="3147527"/>
            <a:ext cx="862344" cy="338554"/>
          </a:xfrm>
          <a:prstGeom prst="rect">
            <a:avLst/>
          </a:prstGeom>
          <a:ln>
            <a:noFill/>
          </a:ln>
        </p:spPr>
        <p:txBody>
          <a:bodyPr wrap="square">
            <a:spAutoFit/>
          </a:bodyPr>
          <a:lstStyle/>
          <a:p>
            <a:r>
              <a:rPr lang="it-IT" sz="800" b="1" dirty="0">
                <a:solidFill>
                  <a:schemeClr val="tx2">
                    <a:lumMod val="75000"/>
                    <a:lumOff val="25000"/>
                  </a:schemeClr>
                </a:solidFill>
                <a:latin typeface="Montserrat SemiBold" panose="00000700000000000000" pitchFamily="50" charset="0"/>
              </a:rPr>
              <a:t>prima ondata</a:t>
            </a:r>
          </a:p>
        </p:txBody>
      </p:sp>
      <p:sp>
        <p:nvSpPr>
          <p:cNvPr id="37" name="Rectangle 35">
            <a:extLst>
              <a:ext uri="{FF2B5EF4-FFF2-40B4-BE49-F238E27FC236}">
                <a16:creationId xmlns:a16="http://schemas.microsoft.com/office/drawing/2014/main" id="{5CEB193F-A0D0-4933-BBE8-EBD899FA184E}"/>
              </a:ext>
            </a:extLst>
          </p:cNvPr>
          <p:cNvSpPr/>
          <p:nvPr/>
        </p:nvSpPr>
        <p:spPr>
          <a:xfrm>
            <a:off x="5417060" y="3147527"/>
            <a:ext cx="993507" cy="338554"/>
          </a:xfrm>
          <a:prstGeom prst="rect">
            <a:avLst/>
          </a:prstGeom>
          <a:ln>
            <a:noFill/>
          </a:ln>
        </p:spPr>
        <p:txBody>
          <a:bodyPr wrap="square">
            <a:spAutoFit/>
          </a:bodyPr>
          <a:lstStyle/>
          <a:p>
            <a:r>
              <a:rPr lang="it-IT" sz="800" b="1" dirty="0">
                <a:solidFill>
                  <a:schemeClr val="tx2">
                    <a:lumMod val="75000"/>
                    <a:lumOff val="25000"/>
                  </a:schemeClr>
                </a:solidFill>
                <a:latin typeface="Montserrat SemiBold" panose="00000700000000000000" pitchFamily="50" charset="0"/>
              </a:rPr>
              <a:t>seconda ondata</a:t>
            </a:r>
          </a:p>
        </p:txBody>
      </p:sp>
      <p:sp>
        <p:nvSpPr>
          <p:cNvPr id="38" name="Rectangle 35">
            <a:extLst>
              <a:ext uri="{FF2B5EF4-FFF2-40B4-BE49-F238E27FC236}">
                <a16:creationId xmlns:a16="http://schemas.microsoft.com/office/drawing/2014/main" id="{B6374915-3FAD-4779-9304-ACB0C7E4DD61}"/>
              </a:ext>
            </a:extLst>
          </p:cNvPr>
          <p:cNvSpPr/>
          <p:nvPr/>
        </p:nvSpPr>
        <p:spPr>
          <a:xfrm>
            <a:off x="6294911" y="3149559"/>
            <a:ext cx="836304" cy="338554"/>
          </a:xfrm>
          <a:prstGeom prst="rect">
            <a:avLst/>
          </a:prstGeom>
          <a:ln>
            <a:noFill/>
          </a:ln>
        </p:spPr>
        <p:txBody>
          <a:bodyPr wrap="square">
            <a:spAutoFit/>
          </a:bodyPr>
          <a:lstStyle/>
          <a:p>
            <a:r>
              <a:rPr lang="it-IT" sz="800" b="1" dirty="0">
                <a:solidFill>
                  <a:schemeClr val="tx2">
                    <a:lumMod val="75000"/>
                    <a:lumOff val="25000"/>
                  </a:schemeClr>
                </a:solidFill>
                <a:latin typeface="Montserrat SemiBold" panose="00000700000000000000" pitchFamily="50" charset="0"/>
              </a:rPr>
              <a:t>terza ondata</a:t>
            </a:r>
          </a:p>
        </p:txBody>
      </p:sp>
      <p:sp>
        <p:nvSpPr>
          <p:cNvPr id="39" name="Rectangle 35">
            <a:extLst>
              <a:ext uri="{FF2B5EF4-FFF2-40B4-BE49-F238E27FC236}">
                <a16:creationId xmlns:a16="http://schemas.microsoft.com/office/drawing/2014/main" id="{D89A7C4F-F66F-494B-88F4-F1A0D9EA49E5}"/>
              </a:ext>
            </a:extLst>
          </p:cNvPr>
          <p:cNvSpPr/>
          <p:nvPr/>
        </p:nvSpPr>
        <p:spPr>
          <a:xfrm>
            <a:off x="7203719" y="3147527"/>
            <a:ext cx="1114157" cy="338554"/>
          </a:xfrm>
          <a:prstGeom prst="rect">
            <a:avLst/>
          </a:prstGeom>
          <a:ln>
            <a:noFill/>
          </a:ln>
        </p:spPr>
        <p:txBody>
          <a:bodyPr wrap="square">
            <a:spAutoFit/>
          </a:bodyPr>
          <a:lstStyle/>
          <a:p>
            <a:r>
              <a:rPr lang="it-IT" sz="800" b="1" dirty="0">
                <a:solidFill>
                  <a:schemeClr val="tx2">
                    <a:lumMod val="75000"/>
                    <a:lumOff val="25000"/>
                  </a:schemeClr>
                </a:solidFill>
                <a:latin typeface="Montserrat SemiBold" panose="00000700000000000000" pitchFamily="50" charset="0"/>
              </a:rPr>
              <a:t>inizio campagna vaccinale</a:t>
            </a:r>
          </a:p>
        </p:txBody>
      </p:sp>
      <p:sp>
        <p:nvSpPr>
          <p:cNvPr id="41" name="TextBox 34">
            <a:extLst>
              <a:ext uri="{FF2B5EF4-FFF2-40B4-BE49-F238E27FC236}">
                <a16:creationId xmlns:a16="http://schemas.microsoft.com/office/drawing/2014/main" id="{D9C5DDD0-31FB-4D1D-8AD2-98E50105C60F}"/>
              </a:ext>
            </a:extLst>
          </p:cNvPr>
          <p:cNvSpPr txBox="1"/>
          <p:nvPr/>
        </p:nvSpPr>
        <p:spPr>
          <a:xfrm>
            <a:off x="390606" y="435553"/>
            <a:ext cx="10166884" cy="535531"/>
          </a:xfrm>
          <a:prstGeom prst="rect">
            <a:avLst/>
          </a:prstGeom>
          <a:noFill/>
        </p:spPr>
        <p:txBody>
          <a:bodyPr wrap="square" lIns="91440" tIns="45720" rIns="91440" bIns="45720" rtlCol="0">
            <a:spAutoFit/>
          </a:bodyPr>
          <a:lstStyle/>
          <a:p>
            <a:pPr>
              <a:lnSpc>
                <a:spcPct val="90000"/>
              </a:lnSpc>
            </a:pPr>
            <a:r>
              <a:rPr lang="en-US" sz="3200" b="1" dirty="0">
                <a:solidFill>
                  <a:schemeClr val="tx2"/>
                </a:solidFill>
                <a:latin typeface="Montserrat" panose="00000500000000000000" pitchFamily="50" charset="0"/>
                <a:cs typeface="Amatic SC" panose="00000500000000000000" pitchFamily="2" charset="-79"/>
              </a:rPr>
              <a:t>Salute </a:t>
            </a:r>
            <a:r>
              <a:rPr lang="en-US" sz="3200" b="1" dirty="0" err="1">
                <a:solidFill>
                  <a:schemeClr val="tx2"/>
                </a:solidFill>
                <a:latin typeface="Montserrat" panose="00000500000000000000" pitchFamily="50" charset="0"/>
                <a:cs typeface="Amatic SC" panose="00000500000000000000" pitchFamily="2" charset="-79"/>
              </a:rPr>
              <a:t>mentale</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negli</a:t>
            </a:r>
            <a:r>
              <a:rPr lang="en-US" sz="3200" b="1" dirty="0">
                <a:solidFill>
                  <a:schemeClr val="tx2"/>
                </a:solidFill>
                <a:latin typeface="Montserrat" panose="00000500000000000000" pitchFamily="50" charset="0"/>
                <a:cs typeface="Amatic SC" panose="00000500000000000000" pitchFamily="2" charset="-79"/>
              </a:rPr>
              <a:t> USA dal 2019 ad </a:t>
            </a:r>
            <a:r>
              <a:rPr lang="en-US" sz="3200" b="1" dirty="0" err="1">
                <a:solidFill>
                  <a:schemeClr val="tx2"/>
                </a:solidFill>
                <a:latin typeface="Montserrat" panose="00000500000000000000" pitchFamily="50" charset="0"/>
                <a:cs typeface="Amatic SC" panose="00000500000000000000" pitchFamily="2" charset="-79"/>
              </a:rPr>
              <a:t>oggi</a:t>
            </a:r>
            <a:endParaRPr lang="en-US" sz="3200" b="1" dirty="0">
              <a:solidFill>
                <a:schemeClr val="accent4"/>
              </a:solidFill>
              <a:latin typeface="Montserrat" panose="00000500000000000000" pitchFamily="50" charset="0"/>
              <a:cs typeface="Amatic SC" panose="00000500000000000000" pitchFamily="2" charset="-79"/>
            </a:endParaRPr>
          </a:p>
        </p:txBody>
      </p:sp>
      <p:sp>
        <p:nvSpPr>
          <p:cNvPr id="42" name="Rectangle 35">
            <a:extLst>
              <a:ext uri="{FF2B5EF4-FFF2-40B4-BE49-F238E27FC236}">
                <a16:creationId xmlns:a16="http://schemas.microsoft.com/office/drawing/2014/main" id="{250A652D-316D-4AC8-B0D3-9AFA540618B1}"/>
              </a:ext>
            </a:extLst>
          </p:cNvPr>
          <p:cNvSpPr/>
          <p:nvPr/>
        </p:nvSpPr>
        <p:spPr>
          <a:xfrm>
            <a:off x="8984957" y="1952854"/>
            <a:ext cx="2604004" cy="2962221"/>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È possibile osservare come nel</a:t>
            </a:r>
            <a:r>
              <a:rPr lang="it-IT" sz="1400" b="1" dirty="0">
                <a:solidFill>
                  <a:schemeClr val="tx2">
                    <a:lumMod val="75000"/>
                    <a:lumOff val="25000"/>
                  </a:schemeClr>
                </a:solidFill>
                <a:latin typeface="Montserrat Light" panose="00000400000000000000" pitchFamily="50" charset="0"/>
              </a:rPr>
              <a:t> 2019 </a:t>
            </a:r>
            <a:r>
              <a:rPr lang="it-IT" sz="1400" dirty="0">
                <a:solidFill>
                  <a:schemeClr val="tx2">
                    <a:lumMod val="75000"/>
                    <a:lumOff val="25000"/>
                  </a:schemeClr>
                </a:solidFill>
                <a:latin typeface="Montserrat Light" panose="00000400000000000000" pitchFamily="50" charset="0"/>
              </a:rPr>
              <a:t>in media circa l’</a:t>
            </a:r>
            <a:r>
              <a:rPr lang="it-IT" sz="1400" b="1" dirty="0">
                <a:solidFill>
                  <a:schemeClr val="tx2">
                    <a:lumMod val="75000"/>
                    <a:lumOff val="25000"/>
                  </a:schemeClr>
                </a:solidFill>
                <a:latin typeface="Montserrat Light" panose="00000400000000000000" pitchFamily="50" charset="0"/>
              </a:rPr>
              <a:t>11%</a:t>
            </a:r>
            <a:r>
              <a:rPr lang="it-IT" sz="1400" dirty="0">
                <a:solidFill>
                  <a:schemeClr val="tx2">
                    <a:lumMod val="75000"/>
                    <a:lumOff val="25000"/>
                  </a:schemeClr>
                </a:solidFill>
                <a:latin typeface="Montserrat Light" panose="00000400000000000000" pitchFamily="50" charset="0"/>
              </a:rPr>
              <a:t> della popolazione soffrisse di disturbi di salute mentale, contro il </a:t>
            </a:r>
            <a:r>
              <a:rPr lang="it-IT" sz="1400" b="1" dirty="0">
                <a:solidFill>
                  <a:schemeClr val="tx2">
                    <a:lumMod val="75000"/>
                    <a:lumOff val="25000"/>
                  </a:schemeClr>
                </a:solidFill>
                <a:latin typeface="Montserrat Light" panose="00000400000000000000" pitchFamily="50" charset="0"/>
              </a:rPr>
              <a:t>38% </a:t>
            </a:r>
            <a:r>
              <a:rPr lang="it-IT" sz="1400" dirty="0">
                <a:solidFill>
                  <a:schemeClr val="tx2">
                    <a:lumMod val="75000"/>
                    <a:lumOff val="25000"/>
                  </a:schemeClr>
                </a:solidFill>
                <a:latin typeface="Montserrat Light" panose="00000400000000000000" pitchFamily="50" charset="0"/>
              </a:rPr>
              <a:t>del </a:t>
            </a:r>
            <a:r>
              <a:rPr lang="it-IT" sz="1400" b="1" dirty="0">
                <a:solidFill>
                  <a:schemeClr val="tx2">
                    <a:lumMod val="75000"/>
                    <a:lumOff val="25000"/>
                  </a:schemeClr>
                </a:solidFill>
                <a:latin typeface="Montserrat Light" panose="00000400000000000000" pitchFamily="50" charset="0"/>
              </a:rPr>
              <a:t>2020</a:t>
            </a:r>
            <a:r>
              <a:rPr lang="it-IT" sz="1400" dirty="0">
                <a:solidFill>
                  <a:schemeClr val="tx2">
                    <a:lumMod val="75000"/>
                    <a:lumOff val="25000"/>
                  </a:schemeClr>
                </a:solidFill>
                <a:latin typeface="Montserrat Light" panose="00000400000000000000" pitchFamily="50" charset="0"/>
              </a:rPr>
              <a:t>. Il trend sembra in discesa dopo l’inizio della campagna vaccinale negli USA.</a:t>
            </a:r>
          </a:p>
        </p:txBody>
      </p:sp>
      <p:grpSp>
        <p:nvGrpSpPr>
          <p:cNvPr id="43" name="Group 30">
            <a:extLst>
              <a:ext uri="{FF2B5EF4-FFF2-40B4-BE49-F238E27FC236}">
                <a16:creationId xmlns:a16="http://schemas.microsoft.com/office/drawing/2014/main" id="{668749C7-E4B6-4639-AA37-C51BC33564D7}"/>
              </a:ext>
            </a:extLst>
          </p:cNvPr>
          <p:cNvGrpSpPr/>
          <p:nvPr/>
        </p:nvGrpSpPr>
        <p:grpSpPr>
          <a:xfrm>
            <a:off x="10084985" y="0"/>
            <a:ext cx="2107015" cy="1517301"/>
            <a:chOff x="10084985" y="0"/>
            <a:chExt cx="2107015" cy="1517301"/>
          </a:xfrm>
          <a:solidFill>
            <a:srgbClr val="99E1E5">
              <a:alpha val="60000"/>
            </a:srgbClr>
          </a:solidFill>
        </p:grpSpPr>
        <p:sp>
          <p:nvSpPr>
            <p:cNvPr id="44" name="Freeform 5">
              <a:extLst>
                <a:ext uri="{FF2B5EF4-FFF2-40B4-BE49-F238E27FC236}">
                  <a16:creationId xmlns:a16="http://schemas.microsoft.com/office/drawing/2014/main" id="{3EC0E646-DC1E-4F42-A1EA-0CD86A01004F}"/>
                </a:ext>
              </a:extLst>
            </p:cNvPr>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C9237D97-A995-42B5-B1D5-BBB4AEFEDC57}"/>
                </a:ext>
              </a:extLst>
            </p:cNvPr>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773DFEA-1335-46E9-AF4A-9F7CE9524D5C}"/>
                </a:ext>
              </a:extLst>
            </p:cNvPr>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12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0">
            <a:off x="9802850" y="5006536"/>
            <a:ext cx="2389150" cy="1851464"/>
            <a:chOff x="3176" y="24616"/>
            <a:chExt cx="2600544" cy="2015283"/>
          </a:xfrm>
          <a:solidFill>
            <a:srgbClr val="99E1E5">
              <a:alpha val="60000"/>
            </a:srgbClr>
          </a:solidFill>
        </p:grpSpPr>
        <p:sp>
          <p:nvSpPr>
            <p:cNvPr id="3"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rot="10800000" flipH="1">
            <a:off x="0" y="0"/>
            <a:ext cx="2105300" cy="1035927"/>
            <a:chOff x="3176" y="6001384"/>
            <a:chExt cx="1740889" cy="856616"/>
          </a:xfrm>
          <a:solidFill>
            <a:srgbClr val="99E1E5">
              <a:alpha val="60000"/>
            </a:srgbClr>
          </a:solidFill>
        </p:grpSpPr>
        <p:sp>
          <p:nvSpPr>
            <p:cNvPr id="7"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573178" y="785613"/>
            <a:ext cx="6208622" cy="5466524"/>
            <a:chOff x="573178" y="459873"/>
            <a:chExt cx="6208622" cy="5466524"/>
          </a:xfrm>
          <a:solidFill>
            <a:srgbClr val="99E1E5">
              <a:alpha val="17000"/>
            </a:srgbClr>
          </a:solidFill>
        </p:grpSpPr>
        <p:sp>
          <p:nvSpPr>
            <p:cNvPr id="12" name="Freeform 5"/>
            <p:cNvSpPr>
              <a:spLocks noEditPoints="1"/>
            </p:cNvSpPr>
            <p:nvPr/>
          </p:nvSpPr>
          <p:spPr bwMode="auto">
            <a:xfrm>
              <a:off x="573178" y="459873"/>
              <a:ext cx="5602017" cy="5466524"/>
            </a:xfrm>
            <a:custGeom>
              <a:avLst/>
              <a:gdLst>
                <a:gd name="T0" fmla="*/ 348 w 655"/>
                <a:gd name="T1" fmla="*/ 406 h 640"/>
                <a:gd name="T2" fmla="*/ 395 w 655"/>
                <a:gd name="T3" fmla="*/ 276 h 640"/>
                <a:gd name="T4" fmla="*/ 379 w 655"/>
                <a:gd name="T5" fmla="*/ 287 h 640"/>
                <a:gd name="T6" fmla="*/ 336 w 655"/>
                <a:gd name="T7" fmla="*/ 257 h 640"/>
                <a:gd name="T8" fmla="*/ 280 w 655"/>
                <a:gd name="T9" fmla="*/ 274 h 640"/>
                <a:gd name="T10" fmla="*/ 321 w 655"/>
                <a:gd name="T11" fmla="*/ 395 h 640"/>
                <a:gd name="T12" fmla="*/ 238 w 655"/>
                <a:gd name="T13" fmla="*/ 289 h 640"/>
                <a:gd name="T14" fmla="*/ 423 w 655"/>
                <a:gd name="T15" fmla="*/ 359 h 640"/>
                <a:gd name="T16" fmla="*/ 213 w 655"/>
                <a:gd name="T17" fmla="*/ 341 h 640"/>
                <a:gd name="T18" fmla="*/ 314 w 655"/>
                <a:gd name="T19" fmla="*/ 440 h 640"/>
                <a:gd name="T20" fmla="*/ 235 w 655"/>
                <a:gd name="T21" fmla="*/ 403 h 640"/>
                <a:gd name="T22" fmla="*/ 324 w 655"/>
                <a:gd name="T23" fmla="*/ 460 h 640"/>
                <a:gd name="T24" fmla="*/ 225 w 655"/>
                <a:gd name="T25" fmla="*/ 384 h 640"/>
                <a:gd name="T26" fmla="*/ 302 w 655"/>
                <a:gd name="T27" fmla="*/ 154 h 640"/>
                <a:gd name="T28" fmla="*/ 256 w 655"/>
                <a:gd name="T29" fmla="*/ 460 h 640"/>
                <a:gd name="T30" fmla="*/ 181 w 655"/>
                <a:gd name="T31" fmla="*/ 377 h 640"/>
                <a:gd name="T32" fmla="*/ 188 w 655"/>
                <a:gd name="T33" fmla="*/ 281 h 640"/>
                <a:gd name="T34" fmla="*/ 421 w 655"/>
                <a:gd name="T35" fmla="*/ 157 h 640"/>
                <a:gd name="T36" fmla="*/ 497 w 655"/>
                <a:gd name="T37" fmla="*/ 374 h 640"/>
                <a:gd name="T38" fmla="*/ 490 w 655"/>
                <a:gd name="T39" fmla="*/ 224 h 640"/>
                <a:gd name="T40" fmla="*/ 360 w 655"/>
                <a:gd name="T41" fmla="*/ 129 h 640"/>
                <a:gd name="T42" fmla="*/ 496 w 655"/>
                <a:gd name="T43" fmla="*/ 193 h 640"/>
                <a:gd name="T44" fmla="*/ 375 w 655"/>
                <a:gd name="T45" fmla="*/ 491 h 640"/>
                <a:gd name="T46" fmla="*/ 194 w 655"/>
                <a:gd name="T47" fmla="*/ 171 h 640"/>
                <a:gd name="T48" fmla="*/ 408 w 655"/>
                <a:gd name="T49" fmla="*/ 117 h 640"/>
                <a:gd name="T50" fmla="*/ 129 w 655"/>
                <a:gd name="T51" fmla="*/ 352 h 640"/>
                <a:gd name="T52" fmla="*/ 499 w 655"/>
                <a:gd name="T53" fmla="*/ 441 h 640"/>
                <a:gd name="T54" fmla="*/ 402 w 655"/>
                <a:gd name="T55" fmla="*/ 505 h 640"/>
                <a:gd name="T56" fmla="*/ 503 w 655"/>
                <a:gd name="T57" fmla="*/ 152 h 640"/>
                <a:gd name="T58" fmla="*/ 211 w 655"/>
                <a:gd name="T59" fmla="*/ 135 h 640"/>
                <a:gd name="T60" fmla="*/ 129 w 655"/>
                <a:gd name="T61" fmla="*/ 375 h 640"/>
                <a:gd name="T62" fmla="*/ 135 w 655"/>
                <a:gd name="T63" fmla="*/ 433 h 640"/>
                <a:gd name="T64" fmla="*/ 449 w 655"/>
                <a:gd name="T65" fmla="*/ 104 h 640"/>
                <a:gd name="T66" fmla="*/ 421 w 655"/>
                <a:gd name="T67" fmla="*/ 535 h 640"/>
                <a:gd name="T68" fmla="*/ 149 w 655"/>
                <a:gd name="T69" fmla="*/ 472 h 640"/>
                <a:gd name="T70" fmla="*/ 564 w 655"/>
                <a:gd name="T71" fmla="*/ 235 h 640"/>
                <a:gd name="T72" fmla="*/ 104 w 655"/>
                <a:gd name="T73" fmla="*/ 408 h 640"/>
                <a:gd name="T74" fmla="*/ 199 w 655"/>
                <a:gd name="T75" fmla="*/ 510 h 640"/>
                <a:gd name="T76" fmla="*/ 114 w 655"/>
                <a:gd name="T77" fmla="*/ 178 h 640"/>
                <a:gd name="T78" fmla="*/ 171 w 655"/>
                <a:gd name="T79" fmla="*/ 498 h 640"/>
                <a:gd name="T80" fmla="*/ 300 w 655"/>
                <a:gd name="T81" fmla="*/ 577 h 640"/>
                <a:gd name="T82" fmla="*/ 413 w 655"/>
                <a:gd name="T83" fmla="*/ 62 h 640"/>
                <a:gd name="T84" fmla="*/ 555 w 655"/>
                <a:gd name="T85" fmla="*/ 464 h 640"/>
                <a:gd name="T86" fmla="*/ 93 w 655"/>
                <a:gd name="T87" fmla="*/ 435 h 640"/>
                <a:gd name="T88" fmla="*/ 612 w 655"/>
                <a:gd name="T89" fmla="*/ 275 h 640"/>
                <a:gd name="T90" fmla="*/ 206 w 655"/>
                <a:gd name="T91" fmla="*/ 564 h 640"/>
                <a:gd name="T92" fmla="*/ 355 w 655"/>
                <a:gd name="T93" fmla="*/ 26 h 640"/>
                <a:gd name="T94" fmla="*/ 100 w 655"/>
                <a:gd name="T95" fmla="*/ 172 h 640"/>
                <a:gd name="T96" fmla="*/ 364 w 655"/>
                <a:gd name="T97" fmla="*/ 598 h 640"/>
                <a:gd name="T98" fmla="*/ 293 w 655"/>
                <a:gd name="T99" fmla="*/ 592 h 640"/>
                <a:gd name="T100" fmla="*/ 431 w 655"/>
                <a:gd name="T101" fmla="*/ 23 h 640"/>
                <a:gd name="T102" fmla="*/ 617 w 655"/>
                <a:gd name="T103" fmla="*/ 418 h 640"/>
                <a:gd name="T104" fmla="*/ 620 w 655"/>
                <a:gd name="T105" fmla="*/ 386 h 640"/>
                <a:gd name="T106" fmla="*/ 577 w 655"/>
                <a:gd name="T107" fmla="*/ 500 h 640"/>
                <a:gd name="T108" fmla="*/ 198 w 655"/>
                <a:gd name="T109" fmla="*/ 581 h 640"/>
                <a:gd name="T110" fmla="*/ 502 w 655"/>
                <a:gd name="T111" fmla="*/ 564 h 640"/>
                <a:gd name="T112" fmla="*/ 603 w 655"/>
                <a:gd name="T113" fmla="*/ 144 h 640"/>
                <a:gd name="T114" fmla="*/ 144 w 655"/>
                <a:gd name="T115" fmla="*/ 556 h 640"/>
                <a:gd name="T116" fmla="*/ 30 w 655"/>
                <a:gd name="T117" fmla="*/ 235 h 640"/>
                <a:gd name="T118" fmla="*/ 589 w 655"/>
                <a:gd name="T119" fmla="*/ 104 h 640"/>
                <a:gd name="T120" fmla="*/ 641 w 655"/>
                <a:gd name="T121" fmla="*/ 426 h 640"/>
                <a:gd name="T122" fmla="*/ 34 w 655"/>
                <a:gd name="T123" fmla="*/ 441 h 640"/>
                <a:gd name="T124" fmla="*/ 0 w 655"/>
                <a:gd name="T125" fmla="*/ 29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5" h="640">
                  <a:moveTo>
                    <a:pt x="283" y="234"/>
                  </a:moveTo>
                  <a:cubicBezTo>
                    <a:pt x="284" y="239"/>
                    <a:pt x="286" y="242"/>
                    <a:pt x="290" y="245"/>
                  </a:cubicBezTo>
                  <a:cubicBezTo>
                    <a:pt x="281" y="244"/>
                    <a:pt x="275" y="246"/>
                    <a:pt x="272" y="253"/>
                  </a:cubicBezTo>
                  <a:cubicBezTo>
                    <a:pt x="270" y="256"/>
                    <a:pt x="269" y="260"/>
                    <a:pt x="270" y="263"/>
                  </a:cubicBezTo>
                  <a:cubicBezTo>
                    <a:pt x="271" y="267"/>
                    <a:pt x="273" y="270"/>
                    <a:pt x="277" y="273"/>
                  </a:cubicBezTo>
                  <a:cubicBezTo>
                    <a:pt x="267" y="271"/>
                    <a:pt x="260" y="275"/>
                    <a:pt x="258" y="281"/>
                  </a:cubicBezTo>
                  <a:cubicBezTo>
                    <a:pt x="255" y="288"/>
                    <a:pt x="257" y="295"/>
                    <a:pt x="264" y="300"/>
                  </a:cubicBezTo>
                  <a:cubicBezTo>
                    <a:pt x="269" y="304"/>
                    <a:pt x="276" y="303"/>
                    <a:pt x="283" y="297"/>
                  </a:cubicBezTo>
                  <a:cubicBezTo>
                    <a:pt x="282" y="303"/>
                    <a:pt x="284" y="308"/>
                    <a:pt x="288" y="312"/>
                  </a:cubicBezTo>
                  <a:cubicBezTo>
                    <a:pt x="282" y="312"/>
                    <a:pt x="277" y="314"/>
                    <a:pt x="273" y="318"/>
                  </a:cubicBezTo>
                  <a:cubicBezTo>
                    <a:pt x="274" y="308"/>
                    <a:pt x="270" y="302"/>
                    <a:pt x="263" y="300"/>
                  </a:cubicBezTo>
                  <a:cubicBezTo>
                    <a:pt x="257" y="298"/>
                    <a:pt x="250" y="301"/>
                    <a:pt x="246" y="306"/>
                  </a:cubicBezTo>
                  <a:cubicBezTo>
                    <a:pt x="243" y="312"/>
                    <a:pt x="243" y="320"/>
                    <a:pt x="248" y="325"/>
                  </a:cubicBezTo>
                  <a:cubicBezTo>
                    <a:pt x="251" y="328"/>
                    <a:pt x="255" y="329"/>
                    <a:pt x="259" y="329"/>
                  </a:cubicBezTo>
                  <a:cubicBezTo>
                    <a:pt x="264" y="329"/>
                    <a:pt x="268" y="327"/>
                    <a:pt x="271" y="323"/>
                  </a:cubicBezTo>
                  <a:cubicBezTo>
                    <a:pt x="270" y="330"/>
                    <a:pt x="271" y="333"/>
                    <a:pt x="276" y="340"/>
                  </a:cubicBezTo>
                  <a:cubicBezTo>
                    <a:pt x="266" y="340"/>
                    <a:pt x="261" y="343"/>
                    <a:pt x="259" y="350"/>
                  </a:cubicBezTo>
                  <a:cubicBezTo>
                    <a:pt x="257" y="356"/>
                    <a:pt x="259" y="363"/>
                    <a:pt x="264" y="367"/>
                  </a:cubicBezTo>
                  <a:cubicBezTo>
                    <a:pt x="271" y="371"/>
                    <a:pt x="276" y="370"/>
                    <a:pt x="285" y="364"/>
                  </a:cubicBezTo>
                  <a:cubicBezTo>
                    <a:pt x="284" y="371"/>
                    <a:pt x="286" y="377"/>
                    <a:pt x="292" y="380"/>
                  </a:cubicBezTo>
                  <a:cubicBezTo>
                    <a:pt x="300" y="385"/>
                    <a:pt x="307" y="383"/>
                    <a:pt x="313" y="376"/>
                  </a:cubicBezTo>
                  <a:cubicBezTo>
                    <a:pt x="311" y="384"/>
                    <a:pt x="314" y="391"/>
                    <a:pt x="321" y="394"/>
                  </a:cubicBezTo>
                  <a:cubicBezTo>
                    <a:pt x="327" y="397"/>
                    <a:pt x="334" y="396"/>
                    <a:pt x="338" y="391"/>
                  </a:cubicBezTo>
                  <a:cubicBezTo>
                    <a:pt x="344" y="385"/>
                    <a:pt x="344" y="379"/>
                    <a:pt x="338" y="370"/>
                  </a:cubicBezTo>
                  <a:cubicBezTo>
                    <a:pt x="344" y="370"/>
                    <a:pt x="348" y="368"/>
                    <a:pt x="352" y="364"/>
                  </a:cubicBezTo>
                  <a:cubicBezTo>
                    <a:pt x="352" y="371"/>
                    <a:pt x="354" y="375"/>
                    <a:pt x="359" y="379"/>
                  </a:cubicBezTo>
                  <a:cubicBezTo>
                    <a:pt x="349" y="378"/>
                    <a:pt x="343" y="382"/>
                    <a:pt x="341" y="389"/>
                  </a:cubicBezTo>
                  <a:cubicBezTo>
                    <a:pt x="339" y="396"/>
                    <a:pt x="342" y="403"/>
                    <a:pt x="348" y="406"/>
                  </a:cubicBezTo>
                  <a:cubicBezTo>
                    <a:pt x="354" y="410"/>
                    <a:pt x="362" y="408"/>
                    <a:pt x="366" y="403"/>
                  </a:cubicBezTo>
                  <a:cubicBezTo>
                    <a:pt x="369" y="400"/>
                    <a:pt x="370" y="396"/>
                    <a:pt x="369" y="392"/>
                  </a:cubicBezTo>
                  <a:cubicBezTo>
                    <a:pt x="369" y="388"/>
                    <a:pt x="367" y="384"/>
                    <a:pt x="363" y="381"/>
                  </a:cubicBezTo>
                  <a:cubicBezTo>
                    <a:pt x="371" y="383"/>
                    <a:pt x="376" y="380"/>
                    <a:pt x="381" y="375"/>
                  </a:cubicBezTo>
                  <a:cubicBezTo>
                    <a:pt x="379" y="383"/>
                    <a:pt x="383" y="390"/>
                    <a:pt x="390" y="393"/>
                  </a:cubicBezTo>
                  <a:cubicBezTo>
                    <a:pt x="397" y="395"/>
                    <a:pt x="404" y="392"/>
                    <a:pt x="408" y="386"/>
                  </a:cubicBezTo>
                  <a:cubicBezTo>
                    <a:pt x="411" y="379"/>
                    <a:pt x="409" y="371"/>
                    <a:pt x="402" y="367"/>
                  </a:cubicBezTo>
                  <a:cubicBezTo>
                    <a:pt x="396" y="363"/>
                    <a:pt x="388" y="365"/>
                    <a:pt x="382" y="372"/>
                  </a:cubicBezTo>
                  <a:cubicBezTo>
                    <a:pt x="384" y="365"/>
                    <a:pt x="382" y="359"/>
                    <a:pt x="378" y="355"/>
                  </a:cubicBezTo>
                  <a:cubicBezTo>
                    <a:pt x="384" y="356"/>
                    <a:pt x="389" y="354"/>
                    <a:pt x="393" y="349"/>
                  </a:cubicBezTo>
                  <a:cubicBezTo>
                    <a:pt x="393" y="359"/>
                    <a:pt x="397" y="364"/>
                    <a:pt x="404" y="366"/>
                  </a:cubicBezTo>
                  <a:cubicBezTo>
                    <a:pt x="411" y="368"/>
                    <a:pt x="417" y="365"/>
                    <a:pt x="421" y="359"/>
                  </a:cubicBezTo>
                  <a:cubicBezTo>
                    <a:pt x="424" y="353"/>
                    <a:pt x="423" y="346"/>
                    <a:pt x="418" y="341"/>
                  </a:cubicBezTo>
                  <a:cubicBezTo>
                    <a:pt x="415" y="338"/>
                    <a:pt x="411" y="337"/>
                    <a:pt x="407" y="337"/>
                  </a:cubicBezTo>
                  <a:cubicBezTo>
                    <a:pt x="403" y="337"/>
                    <a:pt x="399" y="339"/>
                    <a:pt x="396" y="343"/>
                  </a:cubicBezTo>
                  <a:cubicBezTo>
                    <a:pt x="397" y="336"/>
                    <a:pt x="395" y="332"/>
                    <a:pt x="391" y="327"/>
                  </a:cubicBezTo>
                  <a:cubicBezTo>
                    <a:pt x="398" y="328"/>
                    <a:pt x="402" y="326"/>
                    <a:pt x="406" y="321"/>
                  </a:cubicBezTo>
                  <a:cubicBezTo>
                    <a:pt x="406" y="331"/>
                    <a:pt x="410" y="337"/>
                    <a:pt x="417" y="339"/>
                  </a:cubicBezTo>
                  <a:cubicBezTo>
                    <a:pt x="423" y="341"/>
                    <a:pt x="430" y="338"/>
                    <a:pt x="434" y="332"/>
                  </a:cubicBezTo>
                  <a:cubicBezTo>
                    <a:pt x="437" y="326"/>
                    <a:pt x="436" y="318"/>
                    <a:pt x="431" y="314"/>
                  </a:cubicBezTo>
                  <a:cubicBezTo>
                    <a:pt x="428" y="311"/>
                    <a:pt x="424" y="310"/>
                    <a:pt x="420" y="310"/>
                  </a:cubicBezTo>
                  <a:cubicBezTo>
                    <a:pt x="416" y="310"/>
                    <a:pt x="412" y="312"/>
                    <a:pt x="410" y="315"/>
                  </a:cubicBezTo>
                  <a:cubicBezTo>
                    <a:pt x="409" y="312"/>
                    <a:pt x="409" y="309"/>
                    <a:pt x="409" y="307"/>
                  </a:cubicBezTo>
                  <a:cubicBezTo>
                    <a:pt x="408" y="304"/>
                    <a:pt x="406" y="302"/>
                    <a:pt x="405" y="300"/>
                  </a:cubicBezTo>
                  <a:cubicBezTo>
                    <a:pt x="412" y="300"/>
                    <a:pt x="419" y="296"/>
                    <a:pt x="421" y="291"/>
                  </a:cubicBezTo>
                  <a:cubicBezTo>
                    <a:pt x="423" y="284"/>
                    <a:pt x="421" y="277"/>
                    <a:pt x="416" y="273"/>
                  </a:cubicBezTo>
                  <a:cubicBezTo>
                    <a:pt x="413" y="270"/>
                    <a:pt x="409" y="269"/>
                    <a:pt x="405" y="270"/>
                  </a:cubicBezTo>
                  <a:cubicBezTo>
                    <a:pt x="401" y="270"/>
                    <a:pt x="398" y="272"/>
                    <a:pt x="395" y="276"/>
                  </a:cubicBezTo>
                  <a:cubicBezTo>
                    <a:pt x="396" y="269"/>
                    <a:pt x="394" y="263"/>
                    <a:pt x="388" y="259"/>
                  </a:cubicBezTo>
                  <a:cubicBezTo>
                    <a:pt x="397" y="260"/>
                    <a:pt x="404" y="256"/>
                    <a:pt x="406" y="249"/>
                  </a:cubicBezTo>
                  <a:cubicBezTo>
                    <a:pt x="409" y="242"/>
                    <a:pt x="406" y="235"/>
                    <a:pt x="400" y="232"/>
                  </a:cubicBezTo>
                  <a:cubicBezTo>
                    <a:pt x="394" y="228"/>
                    <a:pt x="386" y="229"/>
                    <a:pt x="381" y="235"/>
                  </a:cubicBezTo>
                  <a:cubicBezTo>
                    <a:pt x="379" y="237"/>
                    <a:pt x="378" y="241"/>
                    <a:pt x="378" y="244"/>
                  </a:cubicBezTo>
                  <a:cubicBezTo>
                    <a:pt x="378" y="249"/>
                    <a:pt x="380" y="253"/>
                    <a:pt x="383" y="256"/>
                  </a:cubicBezTo>
                  <a:cubicBezTo>
                    <a:pt x="377" y="255"/>
                    <a:pt x="372" y="257"/>
                    <a:pt x="368" y="261"/>
                  </a:cubicBezTo>
                  <a:cubicBezTo>
                    <a:pt x="368" y="255"/>
                    <a:pt x="366" y="250"/>
                    <a:pt x="361" y="246"/>
                  </a:cubicBezTo>
                  <a:cubicBezTo>
                    <a:pt x="370" y="247"/>
                    <a:pt x="377" y="243"/>
                    <a:pt x="379" y="236"/>
                  </a:cubicBezTo>
                  <a:cubicBezTo>
                    <a:pt x="381" y="230"/>
                    <a:pt x="379" y="222"/>
                    <a:pt x="373" y="219"/>
                  </a:cubicBezTo>
                  <a:cubicBezTo>
                    <a:pt x="367" y="215"/>
                    <a:pt x="360" y="216"/>
                    <a:pt x="355" y="221"/>
                  </a:cubicBezTo>
                  <a:cubicBezTo>
                    <a:pt x="352" y="224"/>
                    <a:pt x="350" y="228"/>
                    <a:pt x="350" y="232"/>
                  </a:cubicBezTo>
                  <a:cubicBezTo>
                    <a:pt x="350" y="236"/>
                    <a:pt x="353" y="240"/>
                    <a:pt x="356" y="243"/>
                  </a:cubicBezTo>
                  <a:cubicBezTo>
                    <a:pt x="353" y="243"/>
                    <a:pt x="350" y="243"/>
                    <a:pt x="347" y="244"/>
                  </a:cubicBezTo>
                  <a:cubicBezTo>
                    <a:pt x="345" y="244"/>
                    <a:pt x="343" y="246"/>
                    <a:pt x="340" y="247"/>
                  </a:cubicBezTo>
                  <a:cubicBezTo>
                    <a:pt x="340" y="239"/>
                    <a:pt x="337" y="234"/>
                    <a:pt x="330" y="231"/>
                  </a:cubicBezTo>
                  <a:cubicBezTo>
                    <a:pt x="324" y="229"/>
                    <a:pt x="317" y="231"/>
                    <a:pt x="314" y="236"/>
                  </a:cubicBezTo>
                  <a:cubicBezTo>
                    <a:pt x="308" y="243"/>
                    <a:pt x="309" y="250"/>
                    <a:pt x="314" y="257"/>
                  </a:cubicBezTo>
                  <a:cubicBezTo>
                    <a:pt x="308" y="256"/>
                    <a:pt x="304" y="258"/>
                    <a:pt x="300" y="263"/>
                  </a:cubicBezTo>
                  <a:cubicBezTo>
                    <a:pt x="300" y="256"/>
                    <a:pt x="298" y="251"/>
                    <a:pt x="293" y="247"/>
                  </a:cubicBezTo>
                  <a:cubicBezTo>
                    <a:pt x="302" y="248"/>
                    <a:pt x="309" y="245"/>
                    <a:pt x="311" y="238"/>
                  </a:cubicBezTo>
                  <a:cubicBezTo>
                    <a:pt x="314" y="231"/>
                    <a:pt x="311" y="224"/>
                    <a:pt x="305" y="220"/>
                  </a:cubicBezTo>
                  <a:cubicBezTo>
                    <a:pt x="300" y="217"/>
                    <a:pt x="292" y="218"/>
                    <a:pt x="288" y="222"/>
                  </a:cubicBezTo>
                  <a:cubicBezTo>
                    <a:pt x="284" y="226"/>
                    <a:pt x="283" y="230"/>
                    <a:pt x="283" y="234"/>
                  </a:cubicBezTo>
                  <a:close/>
                  <a:moveTo>
                    <a:pt x="392" y="281"/>
                  </a:moveTo>
                  <a:cubicBezTo>
                    <a:pt x="391" y="287"/>
                    <a:pt x="392" y="292"/>
                    <a:pt x="397" y="296"/>
                  </a:cubicBezTo>
                  <a:cubicBezTo>
                    <a:pt x="389" y="296"/>
                    <a:pt x="388" y="297"/>
                    <a:pt x="383" y="300"/>
                  </a:cubicBezTo>
                  <a:cubicBezTo>
                    <a:pt x="384" y="295"/>
                    <a:pt x="382" y="291"/>
                    <a:pt x="379" y="287"/>
                  </a:cubicBezTo>
                  <a:cubicBezTo>
                    <a:pt x="384" y="287"/>
                    <a:pt x="389" y="285"/>
                    <a:pt x="392" y="281"/>
                  </a:cubicBezTo>
                  <a:close/>
                  <a:moveTo>
                    <a:pt x="378" y="312"/>
                  </a:moveTo>
                  <a:cubicBezTo>
                    <a:pt x="378" y="316"/>
                    <a:pt x="380" y="320"/>
                    <a:pt x="383" y="323"/>
                  </a:cubicBezTo>
                  <a:cubicBezTo>
                    <a:pt x="379" y="323"/>
                    <a:pt x="375" y="324"/>
                    <a:pt x="371" y="326"/>
                  </a:cubicBezTo>
                  <a:cubicBezTo>
                    <a:pt x="370" y="323"/>
                    <a:pt x="369" y="319"/>
                    <a:pt x="368" y="316"/>
                  </a:cubicBezTo>
                  <a:cubicBezTo>
                    <a:pt x="371" y="315"/>
                    <a:pt x="375" y="313"/>
                    <a:pt x="378" y="312"/>
                  </a:cubicBezTo>
                  <a:close/>
                  <a:moveTo>
                    <a:pt x="371" y="351"/>
                  </a:moveTo>
                  <a:cubicBezTo>
                    <a:pt x="365" y="351"/>
                    <a:pt x="361" y="352"/>
                    <a:pt x="357" y="355"/>
                  </a:cubicBezTo>
                  <a:cubicBezTo>
                    <a:pt x="356" y="351"/>
                    <a:pt x="355" y="347"/>
                    <a:pt x="354" y="343"/>
                  </a:cubicBezTo>
                  <a:cubicBezTo>
                    <a:pt x="355" y="343"/>
                    <a:pt x="357" y="343"/>
                    <a:pt x="359" y="342"/>
                  </a:cubicBezTo>
                  <a:cubicBezTo>
                    <a:pt x="361" y="342"/>
                    <a:pt x="363" y="340"/>
                    <a:pt x="365" y="339"/>
                  </a:cubicBezTo>
                  <a:cubicBezTo>
                    <a:pt x="365" y="344"/>
                    <a:pt x="367" y="348"/>
                    <a:pt x="371" y="351"/>
                  </a:cubicBezTo>
                  <a:close/>
                  <a:moveTo>
                    <a:pt x="364" y="270"/>
                  </a:moveTo>
                  <a:cubicBezTo>
                    <a:pt x="363" y="274"/>
                    <a:pt x="364" y="278"/>
                    <a:pt x="367" y="281"/>
                  </a:cubicBezTo>
                  <a:cubicBezTo>
                    <a:pt x="363" y="282"/>
                    <a:pt x="360" y="283"/>
                    <a:pt x="357" y="284"/>
                  </a:cubicBezTo>
                  <a:cubicBezTo>
                    <a:pt x="356" y="281"/>
                    <a:pt x="354" y="278"/>
                    <a:pt x="353" y="275"/>
                  </a:cubicBezTo>
                  <a:cubicBezTo>
                    <a:pt x="356" y="273"/>
                    <a:pt x="360" y="272"/>
                    <a:pt x="364" y="270"/>
                  </a:cubicBezTo>
                  <a:close/>
                  <a:moveTo>
                    <a:pt x="348" y="300"/>
                  </a:moveTo>
                  <a:cubicBezTo>
                    <a:pt x="349" y="303"/>
                    <a:pt x="350" y="306"/>
                    <a:pt x="351" y="309"/>
                  </a:cubicBezTo>
                  <a:cubicBezTo>
                    <a:pt x="350" y="309"/>
                    <a:pt x="347" y="310"/>
                    <a:pt x="345" y="311"/>
                  </a:cubicBezTo>
                  <a:cubicBezTo>
                    <a:pt x="344" y="308"/>
                    <a:pt x="343" y="305"/>
                    <a:pt x="342" y="303"/>
                  </a:cubicBezTo>
                  <a:cubicBezTo>
                    <a:pt x="344" y="302"/>
                    <a:pt x="347" y="301"/>
                    <a:pt x="348" y="300"/>
                  </a:cubicBezTo>
                  <a:close/>
                  <a:moveTo>
                    <a:pt x="330" y="341"/>
                  </a:moveTo>
                  <a:cubicBezTo>
                    <a:pt x="329" y="338"/>
                    <a:pt x="328" y="334"/>
                    <a:pt x="327" y="331"/>
                  </a:cubicBezTo>
                  <a:cubicBezTo>
                    <a:pt x="330" y="330"/>
                    <a:pt x="333" y="329"/>
                    <a:pt x="336" y="328"/>
                  </a:cubicBezTo>
                  <a:cubicBezTo>
                    <a:pt x="337" y="331"/>
                    <a:pt x="338" y="334"/>
                    <a:pt x="339" y="337"/>
                  </a:cubicBezTo>
                  <a:cubicBezTo>
                    <a:pt x="336" y="338"/>
                    <a:pt x="333" y="339"/>
                    <a:pt x="330" y="341"/>
                  </a:cubicBezTo>
                  <a:close/>
                  <a:moveTo>
                    <a:pt x="336" y="257"/>
                  </a:moveTo>
                  <a:cubicBezTo>
                    <a:pt x="337" y="261"/>
                    <a:pt x="338" y="264"/>
                    <a:pt x="338" y="268"/>
                  </a:cubicBezTo>
                  <a:cubicBezTo>
                    <a:pt x="335" y="269"/>
                    <a:pt x="332" y="270"/>
                    <a:pt x="329" y="271"/>
                  </a:cubicBezTo>
                  <a:cubicBezTo>
                    <a:pt x="327" y="268"/>
                    <a:pt x="326" y="265"/>
                    <a:pt x="324" y="261"/>
                  </a:cubicBezTo>
                  <a:cubicBezTo>
                    <a:pt x="328" y="261"/>
                    <a:pt x="332" y="260"/>
                    <a:pt x="336" y="257"/>
                  </a:cubicBezTo>
                  <a:close/>
                  <a:moveTo>
                    <a:pt x="322" y="286"/>
                  </a:moveTo>
                  <a:cubicBezTo>
                    <a:pt x="322" y="289"/>
                    <a:pt x="323" y="292"/>
                    <a:pt x="324" y="294"/>
                  </a:cubicBezTo>
                  <a:cubicBezTo>
                    <a:pt x="321" y="295"/>
                    <a:pt x="318" y="296"/>
                    <a:pt x="315" y="297"/>
                  </a:cubicBezTo>
                  <a:cubicBezTo>
                    <a:pt x="314" y="295"/>
                    <a:pt x="313" y="292"/>
                    <a:pt x="312" y="289"/>
                  </a:cubicBezTo>
                  <a:cubicBezTo>
                    <a:pt x="315" y="288"/>
                    <a:pt x="318" y="287"/>
                    <a:pt x="322" y="286"/>
                  </a:cubicBezTo>
                  <a:close/>
                  <a:moveTo>
                    <a:pt x="324" y="352"/>
                  </a:moveTo>
                  <a:cubicBezTo>
                    <a:pt x="324" y="358"/>
                    <a:pt x="326" y="362"/>
                    <a:pt x="329" y="365"/>
                  </a:cubicBezTo>
                  <a:cubicBezTo>
                    <a:pt x="323" y="365"/>
                    <a:pt x="319" y="367"/>
                    <a:pt x="315" y="372"/>
                  </a:cubicBezTo>
                  <a:cubicBezTo>
                    <a:pt x="316" y="366"/>
                    <a:pt x="315" y="361"/>
                    <a:pt x="311" y="357"/>
                  </a:cubicBezTo>
                  <a:cubicBezTo>
                    <a:pt x="316" y="357"/>
                    <a:pt x="320" y="356"/>
                    <a:pt x="324" y="352"/>
                  </a:cubicBezTo>
                  <a:close/>
                  <a:moveTo>
                    <a:pt x="288" y="359"/>
                  </a:moveTo>
                  <a:cubicBezTo>
                    <a:pt x="289" y="352"/>
                    <a:pt x="287" y="347"/>
                    <a:pt x="283" y="343"/>
                  </a:cubicBezTo>
                  <a:cubicBezTo>
                    <a:pt x="288" y="344"/>
                    <a:pt x="292" y="343"/>
                    <a:pt x="297" y="339"/>
                  </a:cubicBezTo>
                  <a:cubicBezTo>
                    <a:pt x="296" y="344"/>
                    <a:pt x="298" y="348"/>
                    <a:pt x="301" y="352"/>
                  </a:cubicBezTo>
                  <a:cubicBezTo>
                    <a:pt x="296" y="352"/>
                    <a:pt x="291" y="354"/>
                    <a:pt x="288" y="359"/>
                  </a:cubicBezTo>
                  <a:close/>
                  <a:moveTo>
                    <a:pt x="310" y="324"/>
                  </a:moveTo>
                  <a:cubicBezTo>
                    <a:pt x="308" y="325"/>
                    <a:pt x="305" y="326"/>
                    <a:pt x="302" y="328"/>
                  </a:cubicBezTo>
                  <a:cubicBezTo>
                    <a:pt x="302" y="324"/>
                    <a:pt x="300" y="320"/>
                    <a:pt x="298" y="317"/>
                  </a:cubicBezTo>
                  <a:cubicBezTo>
                    <a:pt x="301" y="316"/>
                    <a:pt x="305" y="315"/>
                    <a:pt x="307" y="315"/>
                  </a:cubicBezTo>
                  <a:cubicBezTo>
                    <a:pt x="308" y="318"/>
                    <a:pt x="309" y="321"/>
                    <a:pt x="310" y="324"/>
                  </a:cubicBezTo>
                  <a:close/>
                  <a:moveTo>
                    <a:pt x="296" y="269"/>
                  </a:moveTo>
                  <a:cubicBezTo>
                    <a:pt x="296" y="275"/>
                    <a:pt x="297" y="280"/>
                    <a:pt x="300" y="284"/>
                  </a:cubicBezTo>
                  <a:cubicBezTo>
                    <a:pt x="295" y="284"/>
                    <a:pt x="290" y="285"/>
                    <a:pt x="287" y="289"/>
                  </a:cubicBezTo>
                  <a:cubicBezTo>
                    <a:pt x="287" y="283"/>
                    <a:pt x="285" y="278"/>
                    <a:pt x="280" y="274"/>
                  </a:cubicBezTo>
                  <a:cubicBezTo>
                    <a:pt x="286" y="276"/>
                    <a:pt x="291" y="274"/>
                    <a:pt x="296" y="269"/>
                  </a:cubicBezTo>
                  <a:close/>
                  <a:moveTo>
                    <a:pt x="345" y="205"/>
                  </a:moveTo>
                  <a:cubicBezTo>
                    <a:pt x="352" y="209"/>
                    <a:pt x="355" y="218"/>
                    <a:pt x="351" y="225"/>
                  </a:cubicBezTo>
                  <a:cubicBezTo>
                    <a:pt x="347" y="232"/>
                    <a:pt x="339" y="235"/>
                    <a:pt x="332" y="231"/>
                  </a:cubicBezTo>
                  <a:cubicBezTo>
                    <a:pt x="324" y="228"/>
                    <a:pt x="321" y="219"/>
                    <a:pt x="325" y="212"/>
                  </a:cubicBezTo>
                  <a:cubicBezTo>
                    <a:pt x="329" y="205"/>
                    <a:pt x="338" y="202"/>
                    <a:pt x="345" y="205"/>
                  </a:cubicBezTo>
                  <a:close/>
                  <a:moveTo>
                    <a:pt x="421" y="291"/>
                  </a:moveTo>
                  <a:cubicBezTo>
                    <a:pt x="424" y="284"/>
                    <a:pt x="433" y="281"/>
                    <a:pt x="440" y="285"/>
                  </a:cubicBezTo>
                  <a:cubicBezTo>
                    <a:pt x="447" y="288"/>
                    <a:pt x="450" y="297"/>
                    <a:pt x="447" y="304"/>
                  </a:cubicBezTo>
                  <a:cubicBezTo>
                    <a:pt x="443" y="311"/>
                    <a:pt x="435" y="314"/>
                    <a:pt x="427" y="310"/>
                  </a:cubicBezTo>
                  <a:cubicBezTo>
                    <a:pt x="420" y="307"/>
                    <a:pt x="417" y="299"/>
                    <a:pt x="421" y="291"/>
                  </a:cubicBezTo>
                  <a:close/>
                  <a:moveTo>
                    <a:pt x="426" y="245"/>
                  </a:moveTo>
                  <a:cubicBezTo>
                    <a:pt x="433" y="248"/>
                    <a:pt x="436" y="257"/>
                    <a:pt x="433" y="264"/>
                  </a:cubicBezTo>
                  <a:cubicBezTo>
                    <a:pt x="429" y="271"/>
                    <a:pt x="421" y="274"/>
                    <a:pt x="414" y="270"/>
                  </a:cubicBezTo>
                  <a:cubicBezTo>
                    <a:pt x="406" y="267"/>
                    <a:pt x="403" y="258"/>
                    <a:pt x="407" y="251"/>
                  </a:cubicBezTo>
                  <a:cubicBezTo>
                    <a:pt x="410" y="244"/>
                    <a:pt x="419" y="241"/>
                    <a:pt x="426" y="245"/>
                  </a:cubicBezTo>
                  <a:close/>
                  <a:moveTo>
                    <a:pt x="274" y="389"/>
                  </a:moveTo>
                  <a:cubicBezTo>
                    <a:pt x="278" y="381"/>
                    <a:pt x="286" y="378"/>
                    <a:pt x="293" y="382"/>
                  </a:cubicBezTo>
                  <a:cubicBezTo>
                    <a:pt x="300" y="385"/>
                    <a:pt x="303" y="394"/>
                    <a:pt x="300" y="401"/>
                  </a:cubicBezTo>
                  <a:cubicBezTo>
                    <a:pt x="297" y="408"/>
                    <a:pt x="288" y="411"/>
                    <a:pt x="281" y="408"/>
                  </a:cubicBezTo>
                  <a:cubicBezTo>
                    <a:pt x="274" y="404"/>
                    <a:pt x="271" y="396"/>
                    <a:pt x="274" y="389"/>
                  </a:cubicBezTo>
                  <a:close/>
                  <a:moveTo>
                    <a:pt x="252" y="329"/>
                  </a:moveTo>
                  <a:cubicBezTo>
                    <a:pt x="259" y="332"/>
                    <a:pt x="262" y="340"/>
                    <a:pt x="259" y="348"/>
                  </a:cubicBezTo>
                  <a:cubicBezTo>
                    <a:pt x="255" y="355"/>
                    <a:pt x="247" y="358"/>
                    <a:pt x="240" y="354"/>
                  </a:cubicBezTo>
                  <a:cubicBezTo>
                    <a:pt x="232" y="351"/>
                    <a:pt x="229" y="342"/>
                    <a:pt x="233" y="335"/>
                  </a:cubicBezTo>
                  <a:cubicBezTo>
                    <a:pt x="236" y="328"/>
                    <a:pt x="245" y="325"/>
                    <a:pt x="252" y="329"/>
                  </a:cubicBezTo>
                  <a:close/>
                  <a:moveTo>
                    <a:pt x="302" y="402"/>
                  </a:moveTo>
                  <a:cubicBezTo>
                    <a:pt x="305" y="395"/>
                    <a:pt x="313" y="392"/>
                    <a:pt x="321" y="395"/>
                  </a:cubicBezTo>
                  <a:cubicBezTo>
                    <a:pt x="328" y="398"/>
                    <a:pt x="331" y="407"/>
                    <a:pt x="327" y="414"/>
                  </a:cubicBezTo>
                  <a:cubicBezTo>
                    <a:pt x="324" y="421"/>
                    <a:pt x="315" y="424"/>
                    <a:pt x="308" y="421"/>
                  </a:cubicBezTo>
                  <a:cubicBezTo>
                    <a:pt x="301" y="417"/>
                    <a:pt x="298" y="409"/>
                    <a:pt x="302" y="402"/>
                  </a:cubicBezTo>
                  <a:close/>
                  <a:moveTo>
                    <a:pt x="232" y="268"/>
                  </a:moveTo>
                  <a:cubicBezTo>
                    <a:pt x="235" y="261"/>
                    <a:pt x="244" y="258"/>
                    <a:pt x="251" y="261"/>
                  </a:cubicBezTo>
                  <a:cubicBezTo>
                    <a:pt x="258" y="265"/>
                    <a:pt x="260" y="273"/>
                    <a:pt x="257" y="280"/>
                  </a:cubicBezTo>
                  <a:cubicBezTo>
                    <a:pt x="254" y="287"/>
                    <a:pt x="245" y="290"/>
                    <a:pt x="238" y="287"/>
                  </a:cubicBezTo>
                  <a:cubicBezTo>
                    <a:pt x="231" y="283"/>
                    <a:pt x="228" y="275"/>
                    <a:pt x="232" y="268"/>
                  </a:cubicBezTo>
                  <a:close/>
                  <a:moveTo>
                    <a:pt x="263" y="234"/>
                  </a:moveTo>
                  <a:cubicBezTo>
                    <a:pt x="270" y="237"/>
                    <a:pt x="273" y="246"/>
                    <a:pt x="270" y="253"/>
                  </a:cubicBezTo>
                  <a:cubicBezTo>
                    <a:pt x="267" y="260"/>
                    <a:pt x="258" y="263"/>
                    <a:pt x="251" y="259"/>
                  </a:cubicBezTo>
                  <a:cubicBezTo>
                    <a:pt x="244" y="256"/>
                    <a:pt x="241" y="247"/>
                    <a:pt x="245" y="240"/>
                  </a:cubicBezTo>
                  <a:cubicBezTo>
                    <a:pt x="248" y="233"/>
                    <a:pt x="257" y="231"/>
                    <a:pt x="263" y="234"/>
                  </a:cubicBezTo>
                  <a:close/>
                  <a:moveTo>
                    <a:pt x="247" y="376"/>
                  </a:moveTo>
                  <a:cubicBezTo>
                    <a:pt x="251" y="369"/>
                    <a:pt x="259" y="366"/>
                    <a:pt x="266" y="369"/>
                  </a:cubicBezTo>
                  <a:cubicBezTo>
                    <a:pt x="273" y="372"/>
                    <a:pt x="276" y="381"/>
                    <a:pt x="273" y="388"/>
                  </a:cubicBezTo>
                  <a:cubicBezTo>
                    <a:pt x="270" y="395"/>
                    <a:pt x="261" y="398"/>
                    <a:pt x="254" y="395"/>
                  </a:cubicBezTo>
                  <a:cubicBezTo>
                    <a:pt x="247" y="391"/>
                    <a:pt x="244" y="383"/>
                    <a:pt x="247" y="376"/>
                  </a:cubicBezTo>
                  <a:close/>
                  <a:moveTo>
                    <a:pt x="394" y="413"/>
                  </a:moveTo>
                  <a:cubicBezTo>
                    <a:pt x="391" y="420"/>
                    <a:pt x="382" y="422"/>
                    <a:pt x="375" y="419"/>
                  </a:cubicBezTo>
                  <a:cubicBezTo>
                    <a:pt x="369" y="415"/>
                    <a:pt x="366" y="407"/>
                    <a:pt x="369" y="400"/>
                  </a:cubicBezTo>
                  <a:cubicBezTo>
                    <a:pt x="373" y="393"/>
                    <a:pt x="381" y="390"/>
                    <a:pt x="388" y="394"/>
                  </a:cubicBezTo>
                  <a:cubicBezTo>
                    <a:pt x="395" y="397"/>
                    <a:pt x="398" y="406"/>
                    <a:pt x="394" y="413"/>
                  </a:cubicBezTo>
                  <a:close/>
                  <a:moveTo>
                    <a:pt x="238" y="289"/>
                  </a:moveTo>
                  <a:cubicBezTo>
                    <a:pt x="244" y="293"/>
                    <a:pt x="247" y="301"/>
                    <a:pt x="244" y="308"/>
                  </a:cubicBezTo>
                  <a:cubicBezTo>
                    <a:pt x="240" y="315"/>
                    <a:pt x="232" y="317"/>
                    <a:pt x="225" y="314"/>
                  </a:cubicBezTo>
                  <a:cubicBezTo>
                    <a:pt x="218" y="310"/>
                    <a:pt x="215" y="302"/>
                    <a:pt x="219" y="295"/>
                  </a:cubicBezTo>
                  <a:cubicBezTo>
                    <a:pt x="222" y="288"/>
                    <a:pt x="231" y="285"/>
                    <a:pt x="238" y="289"/>
                  </a:cubicBezTo>
                  <a:close/>
                  <a:moveTo>
                    <a:pt x="317" y="193"/>
                  </a:moveTo>
                  <a:cubicBezTo>
                    <a:pt x="324" y="196"/>
                    <a:pt x="327" y="204"/>
                    <a:pt x="323" y="211"/>
                  </a:cubicBezTo>
                  <a:cubicBezTo>
                    <a:pt x="320" y="218"/>
                    <a:pt x="312" y="221"/>
                    <a:pt x="305" y="218"/>
                  </a:cubicBezTo>
                  <a:cubicBezTo>
                    <a:pt x="298" y="215"/>
                    <a:pt x="295" y="206"/>
                    <a:pt x="298" y="199"/>
                  </a:cubicBezTo>
                  <a:cubicBezTo>
                    <a:pt x="301" y="192"/>
                    <a:pt x="310" y="189"/>
                    <a:pt x="317" y="193"/>
                  </a:cubicBezTo>
                  <a:close/>
                  <a:moveTo>
                    <a:pt x="336" y="433"/>
                  </a:moveTo>
                  <a:cubicBezTo>
                    <a:pt x="329" y="430"/>
                    <a:pt x="326" y="422"/>
                    <a:pt x="329" y="415"/>
                  </a:cubicBezTo>
                  <a:cubicBezTo>
                    <a:pt x="333" y="408"/>
                    <a:pt x="341" y="405"/>
                    <a:pt x="348" y="408"/>
                  </a:cubicBezTo>
                  <a:cubicBezTo>
                    <a:pt x="355" y="412"/>
                    <a:pt x="358" y="420"/>
                    <a:pt x="354" y="427"/>
                  </a:cubicBezTo>
                  <a:cubicBezTo>
                    <a:pt x="351" y="434"/>
                    <a:pt x="343" y="437"/>
                    <a:pt x="336" y="433"/>
                  </a:cubicBezTo>
                  <a:close/>
                  <a:moveTo>
                    <a:pt x="384" y="191"/>
                  </a:moveTo>
                  <a:cubicBezTo>
                    <a:pt x="391" y="195"/>
                    <a:pt x="394" y="203"/>
                    <a:pt x="391" y="210"/>
                  </a:cubicBezTo>
                  <a:cubicBezTo>
                    <a:pt x="387" y="217"/>
                    <a:pt x="379" y="220"/>
                    <a:pt x="372" y="216"/>
                  </a:cubicBezTo>
                  <a:cubicBezTo>
                    <a:pt x="365" y="213"/>
                    <a:pt x="362" y="205"/>
                    <a:pt x="366" y="198"/>
                  </a:cubicBezTo>
                  <a:cubicBezTo>
                    <a:pt x="369" y="191"/>
                    <a:pt x="377" y="188"/>
                    <a:pt x="384" y="191"/>
                  </a:cubicBezTo>
                  <a:close/>
                  <a:moveTo>
                    <a:pt x="411" y="205"/>
                  </a:moveTo>
                  <a:cubicBezTo>
                    <a:pt x="418" y="208"/>
                    <a:pt x="421" y="216"/>
                    <a:pt x="418" y="223"/>
                  </a:cubicBezTo>
                  <a:cubicBezTo>
                    <a:pt x="415" y="230"/>
                    <a:pt x="407" y="233"/>
                    <a:pt x="400" y="229"/>
                  </a:cubicBezTo>
                  <a:cubicBezTo>
                    <a:pt x="393" y="226"/>
                    <a:pt x="390" y="218"/>
                    <a:pt x="393" y="211"/>
                  </a:cubicBezTo>
                  <a:cubicBezTo>
                    <a:pt x="396" y="204"/>
                    <a:pt x="405" y="201"/>
                    <a:pt x="411" y="205"/>
                  </a:cubicBezTo>
                  <a:close/>
                  <a:moveTo>
                    <a:pt x="276" y="207"/>
                  </a:moveTo>
                  <a:cubicBezTo>
                    <a:pt x="283" y="211"/>
                    <a:pt x="286" y="219"/>
                    <a:pt x="283" y="226"/>
                  </a:cubicBezTo>
                  <a:cubicBezTo>
                    <a:pt x="279" y="233"/>
                    <a:pt x="271" y="235"/>
                    <a:pt x="264" y="232"/>
                  </a:cubicBezTo>
                  <a:cubicBezTo>
                    <a:pt x="257" y="229"/>
                    <a:pt x="254" y="221"/>
                    <a:pt x="258" y="214"/>
                  </a:cubicBezTo>
                  <a:cubicBezTo>
                    <a:pt x="261" y="207"/>
                    <a:pt x="269" y="204"/>
                    <a:pt x="276" y="207"/>
                  </a:cubicBezTo>
                  <a:close/>
                  <a:moveTo>
                    <a:pt x="448" y="371"/>
                  </a:moveTo>
                  <a:cubicBezTo>
                    <a:pt x="444" y="378"/>
                    <a:pt x="436" y="381"/>
                    <a:pt x="429" y="377"/>
                  </a:cubicBezTo>
                  <a:cubicBezTo>
                    <a:pt x="422" y="374"/>
                    <a:pt x="419" y="366"/>
                    <a:pt x="423" y="359"/>
                  </a:cubicBezTo>
                  <a:cubicBezTo>
                    <a:pt x="426" y="352"/>
                    <a:pt x="434" y="349"/>
                    <a:pt x="441" y="353"/>
                  </a:cubicBezTo>
                  <a:cubicBezTo>
                    <a:pt x="448" y="356"/>
                    <a:pt x="451" y="364"/>
                    <a:pt x="448" y="371"/>
                  </a:cubicBezTo>
                  <a:close/>
                  <a:moveTo>
                    <a:pt x="453" y="258"/>
                  </a:moveTo>
                  <a:cubicBezTo>
                    <a:pt x="460" y="261"/>
                    <a:pt x="462" y="269"/>
                    <a:pt x="459" y="276"/>
                  </a:cubicBezTo>
                  <a:cubicBezTo>
                    <a:pt x="456" y="283"/>
                    <a:pt x="448" y="286"/>
                    <a:pt x="441" y="283"/>
                  </a:cubicBezTo>
                  <a:cubicBezTo>
                    <a:pt x="434" y="279"/>
                    <a:pt x="431" y="271"/>
                    <a:pt x="434" y="264"/>
                  </a:cubicBezTo>
                  <a:cubicBezTo>
                    <a:pt x="438" y="257"/>
                    <a:pt x="446" y="255"/>
                    <a:pt x="453" y="258"/>
                  </a:cubicBezTo>
                  <a:close/>
                  <a:moveTo>
                    <a:pt x="442" y="350"/>
                  </a:moveTo>
                  <a:cubicBezTo>
                    <a:pt x="435" y="347"/>
                    <a:pt x="432" y="338"/>
                    <a:pt x="436" y="332"/>
                  </a:cubicBezTo>
                  <a:cubicBezTo>
                    <a:pt x="439" y="325"/>
                    <a:pt x="447" y="322"/>
                    <a:pt x="454" y="325"/>
                  </a:cubicBezTo>
                  <a:cubicBezTo>
                    <a:pt x="461" y="329"/>
                    <a:pt x="464" y="337"/>
                    <a:pt x="461" y="344"/>
                  </a:cubicBezTo>
                  <a:cubicBezTo>
                    <a:pt x="457" y="351"/>
                    <a:pt x="449" y="353"/>
                    <a:pt x="442" y="350"/>
                  </a:cubicBezTo>
                  <a:close/>
                  <a:moveTo>
                    <a:pt x="357" y="179"/>
                  </a:moveTo>
                  <a:cubicBezTo>
                    <a:pt x="364" y="182"/>
                    <a:pt x="367" y="190"/>
                    <a:pt x="363" y="197"/>
                  </a:cubicBezTo>
                  <a:cubicBezTo>
                    <a:pt x="360" y="204"/>
                    <a:pt x="352" y="207"/>
                    <a:pt x="345" y="203"/>
                  </a:cubicBezTo>
                  <a:cubicBezTo>
                    <a:pt x="338" y="200"/>
                    <a:pt x="336" y="192"/>
                    <a:pt x="339" y="185"/>
                  </a:cubicBezTo>
                  <a:cubicBezTo>
                    <a:pt x="342" y="178"/>
                    <a:pt x="350" y="175"/>
                    <a:pt x="357" y="179"/>
                  </a:cubicBezTo>
                  <a:close/>
                  <a:moveTo>
                    <a:pt x="416" y="405"/>
                  </a:moveTo>
                  <a:cubicBezTo>
                    <a:pt x="409" y="401"/>
                    <a:pt x="406" y="393"/>
                    <a:pt x="410" y="386"/>
                  </a:cubicBezTo>
                  <a:cubicBezTo>
                    <a:pt x="413" y="380"/>
                    <a:pt x="421" y="377"/>
                    <a:pt x="428" y="380"/>
                  </a:cubicBezTo>
                  <a:cubicBezTo>
                    <a:pt x="435" y="383"/>
                    <a:pt x="438" y="392"/>
                    <a:pt x="434" y="398"/>
                  </a:cubicBezTo>
                  <a:cubicBezTo>
                    <a:pt x="431" y="405"/>
                    <a:pt x="423" y="408"/>
                    <a:pt x="416" y="405"/>
                  </a:cubicBezTo>
                  <a:close/>
                  <a:moveTo>
                    <a:pt x="220" y="363"/>
                  </a:moveTo>
                  <a:cubicBezTo>
                    <a:pt x="224" y="356"/>
                    <a:pt x="232" y="353"/>
                    <a:pt x="239" y="357"/>
                  </a:cubicBezTo>
                  <a:cubicBezTo>
                    <a:pt x="245" y="360"/>
                    <a:pt x="248" y="368"/>
                    <a:pt x="245" y="375"/>
                  </a:cubicBezTo>
                  <a:cubicBezTo>
                    <a:pt x="242" y="381"/>
                    <a:pt x="233" y="384"/>
                    <a:pt x="227" y="381"/>
                  </a:cubicBezTo>
                  <a:cubicBezTo>
                    <a:pt x="220" y="378"/>
                    <a:pt x="217" y="369"/>
                    <a:pt x="220" y="363"/>
                  </a:cubicBezTo>
                  <a:close/>
                  <a:moveTo>
                    <a:pt x="213" y="341"/>
                  </a:moveTo>
                  <a:cubicBezTo>
                    <a:pt x="206" y="337"/>
                    <a:pt x="203" y="329"/>
                    <a:pt x="206" y="323"/>
                  </a:cubicBezTo>
                  <a:cubicBezTo>
                    <a:pt x="209" y="316"/>
                    <a:pt x="217" y="313"/>
                    <a:pt x="224" y="316"/>
                  </a:cubicBezTo>
                  <a:cubicBezTo>
                    <a:pt x="231" y="319"/>
                    <a:pt x="234" y="327"/>
                    <a:pt x="231" y="334"/>
                  </a:cubicBezTo>
                  <a:cubicBezTo>
                    <a:pt x="228" y="341"/>
                    <a:pt x="219" y="344"/>
                    <a:pt x="213" y="341"/>
                  </a:cubicBezTo>
                  <a:close/>
                  <a:moveTo>
                    <a:pt x="445" y="236"/>
                  </a:moveTo>
                  <a:cubicBezTo>
                    <a:pt x="442" y="243"/>
                    <a:pt x="434" y="245"/>
                    <a:pt x="427" y="242"/>
                  </a:cubicBezTo>
                  <a:cubicBezTo>
                    <a:pt x="420" y="239"/>
                    <a:pt x="417" y="231"/>
                    <a:pt x="421" y="224"/>
                  </a:cubicBezTo>
                  <a:cubicBezTo>
                    <a:pt x="424" y="217"/>
                    <a:pt x="432" y="215"/>
                    <a:pt x="439" y="218"/>
                  </a:cubicBezTo>
                  <a:cubicBezTo>
                    <a:pt x="445" y="221"/>
                    <a:pt x="448" y="229"/>
                    <a:pt x="445" y="236"/>
                  </a:cubicBezTo>
                  <a:close/>
                  <a:moveTo>
                    <a:pt x="455" y="323"/>
                  </a:moveTo>
                  <a:cubicBezTo>
                    <a:pt x="448" y="319"/>
                    <a:pt x="446" y="312"/>
                    <a:pt x="449" y="305"/>
                  </a:cubicBezTo>
                  <a:cubicBezTo>
                    <a:pt x="452" y="298"/>
                    <a:pt x="460" y="295"/>
                    <a:pt x="467" y="299"/>
                  </a:cubicBezTo>
                  <a:cubicBezTo>
                    <a:pt x="474" y="302"/>
                    <a:pt x="476" y="310"/>
                    <a:pt x="473" y="316"/>
                  </a:cubicBezTo>
                  <a:cubicBezTo>
                    <a:pt x="470" y="323"/>
                    <a:pt x="462" y="326"/>
                    <a:pt x="455" y="323"/>
                  </a:cubicBezTo>
                  <a:close/>
                  <a:moveTo>
                    <a:pt x="268" y="434"/>
                  </a:moveTo>
                  <a:cubicBezTo>
                    <a:pt x="262" y="430"/>
                    <a:pt x="259" y="423"/>
                    <a:pt x="262" y="416"/>
                  </a:cubicBezTo>
                  <a:cubicBezTo>
                    <a:pt x="265" y="409"/>
                    <a:pt x="273" y="406"/>
                    <a:pt x="280" y="410"/>
                  </a:cubicBezTo>
                  <a:cubicBezTo>
                    <a:pt x="287" y="413"/>
                    <a:pt x="289" y="421"/>
                    <a:pt x="286" y="427"/>
                  </a:cubicBezTo>
                  <a:cubicBezTo>
                    <a:pt x="283" y="434"/>
                    <a:pt x="275" y="437"/>
                    <a:pt x="268" y="434"/>
                  </a:cubicBezTo>
                  <a:close/>
                  <a:moveTo>
                    <a:pt x="363" y="446"/>
                  </a:moveTo>
                  <a:cubicBezTo>
                    <a:pt x="356" y="442"/>
                    <a:pt x="354" y="435"/>
                    <a:pt x="357" y="428"/>
                  </a:cubicBezTo>
                  <a:cubicBezTo>
                    <a:pt x="360" y="421"/>
                    <a:pt x="368" y="419"/>
                    <a:pt x="374" y="422"/>
                  </a:cubicBezTo>
                  <a:cubicBezTo>
                    <a:pt x="381" y="425"/>
                    <a:pt x="384" y="433"/>
                    <a:pt x="381" y="439"/>
                  </a:cubicBezTo>
                  <a:cubicBezTo>
                    <a:pt x="378" y="446"/>
                    <a:pt x="370" y="449"/>
                    <a:pt x="363" y="446"/>
                  </a:cubicBezTo>
                  <a:close/>
                  <a:moveTo>
                    <a:pt x="296" y="447"/>
                  </a:moveTo>
                  <a:cubicBezTo>
                    <a:pt x="289" y="444"/>
                    <a:pt x="286" y="436"/>
                    <a:pt x="290" y="429"/>
                  </a:cubicBezTo>
                  <a:cubicBezTo>
                    <a:pt x="293" y="422"/>
                    <a:pt x="301" y="420"/>
                    <a:pt x="307" y="423"/>
                  </a:cubicBezTo>
                  <a:cubicBezTo>
                    <a:pt x="314" y="426"/>
                    <a:pt x="317" y="434"/>
                    <a:pt x="314" y="440"/>
                  </a:cubicBezTo>
                  <a:cubicBezTo>
                    <a:pt x="310" y="447"/>
                    <a:pt x="302" y="450"/>
                    <a:pt x="296" y="447"/>
                  </a:cubicBezTo>
                  <a:close/>
                  <a:moveTo>
                    <a:pt x="295" y="198"/>
                  </a:moveTo>
                  <a:cubicBezTo>
                    <a:pt x="292" y="205"/>
                    <a:pt x="284" y="207"/>
                    <a:pt x="277" y="204"/>
                  </a:cubicBezTo>
                  <a:cubicBezTo>
                    <a:pt x="271" y="201"/>
                    <a:pt x="268" y="193"/>
                    <a:pt x="271" y="187"/>
                  </a:cubicBezTo>
                  <a:cubicBezTo>
                    <a:pt x="274" y="180"/>
                    <a:pt x="282" y="177"/>
                    <a:pt x="289" y="180"/>
                  </a:cubicBezTo>
                  <a:cubicBezTo>
                    <a:pt x="296" y="183"/>
                    <a:pt x="298" y="191"/>
                    <a:pt x="295" y="198"/>
                  </a:cubicBezTo>
                  <a:close/>
                  <a:moveTo>
                    <a:pt x="223" y="249"/>
                  </a:moveTo>
                  <a:cubicBezTo>
                    <a:pt x="230" y="252"/>
                    <a:pt x="232" y="260"/>
                    <a:pt x="229" y="267"/>
                  </a:cubicBezTo>
                  <a:cubicBezTo>
                    <a:pt x="226" y="273"/>
                    <a:pt x="218" y="276"/>
                    <a:pt x="212" y="273"/>
                  </a:cubicBezTo>
                  <a:cubicBezTo>
                    <a:pt x="205" y="270"/>
                    <a:pt x="202" y="262"/>
                    <a:pt x="205" y="255"/>
                  </a:cubicBezTo>
                  <a:cubicBezTo>
                    <a:pt x="209" y="249"/>
                    <a:pt x="217" y="246"/>
                    <a:pt x="223" y="249"/>
                  </a:cubicBezTo>
                  <a:close/>
                  <a:moveTo>
                    <a:pt x="403" y="431"/>
                  </a:moveTo>
                  <a:cubicBezTo>
                    <a:pt x="397" y="428"/>
                    <a:pt x="394" y="420"/>
                    <a:pt x="397" y="414"/>
                  </a:cubicBezTo>
                  <a:cubicBezTo>
                    <a:pt x="400" y="407"/>
                    <a:pt x="408" y="404"/>
                    <a:pt x="415" y="407"/>
                  </a:cubicBezTo>
                  <a:cubicBezTo>
                    <a:pt x="421" y="411"/>
                    <a:pt x="424" y="419"/>
                    <a:pt x="421" y="425"/>
                  </a:cubicBezTo>
                  <a:cubicBezTo>
                    <a:pt x="418" y="432"/>
                    <a:pt x="410" y="434"/>
                    <a:pt x="403" y="431"/>
                  </a:cubicBezTo>
                  <a:close/>
                  <a:moveTo>
                    <a:pt x="336" y="184"/>
                  </a:moveTo>
                  <a:cubicBezTo>
                    <a:pt x="332" y="190"/>
                    <a:pt x="324" y="193"/>
                    <a:pt x="318" y="190"/>
                  </a:cubicBezTo>
                  <a:cubicBezTo>
                    <a:pt x="311" y="187"/>
                    <a:pt x="309" y="178"/>
                    <a:pt x="312" y="172"/>
                  </a:cubicBezTo>
                  <a:cubicBezTo>
                    <a:pt x="315" y="166"/>
                    <a:pt x="323" y="163"/>
                    <a:pt x="330" y="166"/>
                  </a:cubicBezTo>
                  <a:cubicBezTo>
                    <a:pt x="336" y="169"/>
                    <a:pt x="339" y="177"/>
                    <a:pt x="336" y="184"/>
                  </a:cubicBezTo>
                  <a:close/>
                  <a:moveTo>
                    <a:pt x="242" y="240"/>
                  </a:moveTo>
                  <a:cubicBezTo>
                    <a:pt x="239" y="246"/>
                    <a:pt x="231" y="249"/>
                    <a:pt x="225" y="246"/>
                  </a:cubicBezTo>
                  <a:cubicBezTo>
                    <a:pt x="218" y="242"/>
                    <a:pt x="215" y="234"/>
                    <a:pt x="219" y="228"/>
                  </a:cubicBezTo>
                  <a:cubicBezTo>
                    <a:pt x="222" y="221"/>
                    <a:pt x="230" y="219"/>
                    <a:pt x="236" y="222"/>
                  </a:cubicBezTo>
                  <a:cubicBezTo>
                    <a:pt x="243" y="225"/>
                    <a:pt x="245" y="233"/>
                    <a:pt x="242" y="240"/>
                  </a:cubicBezTo>
                  <a:close/>
                  <a:moveTo>
                    <a:pt x="242" y="421"/>
                  </a:moveTo>
                  <a:cubicBezTo>
                    <a:pt x="235" y="418"/>
                    <a:pt x="232" y="410"/>
                    <a:pt x="235" y="403"/>
                  </a:cubicBezTo>
                  <a:cubicBezTo>
                    <a:pt x="238" y="397"/>
                    <a:pt x="246" y="394"/>
                    <a:pt x="253" y="397"/>
                  </a:cubicBezTo>
                  <a:cubicBezTo>
                    <a:pt x="259" y="400"/>
                    <a:pt x="262" y="408"/>
                    <a:pt x="259" y="414"/>
                  </a:cubicBezTo>
                  <a:cubicBezTo>
                    <a:pt x="256" y="421"/>
                    <a:pt x="248" y="424"/>
                    <a:pt x="242" y="421"/>
                  </a:cubicBezTo>
                  <a:close/>
                  <a:moveTo>
                    <a:pt x="210" y="277"/>
                  </a:moveTo>
                  <a:cubicBezTo>
                    <a:pt x="216" y="280"/>
                    <a:pt x="219" y="288"/>
                    <a:pt x="216" y="294"/>
                  </a:cubicBezTo>
                  <a:cubicBezTo>
                    <a:pt x="213" y="301"/>
                    <a:pt x="205" y="303"/>
                    <a:pt x="199" y="300"/>
                  </a:cubicBezTo>
                  <a:cubicBezTo>
                    <a:pt x="192" y="297"/>
                    <a:pt x="189" y="289"/>
                    <a:pt x="193" y="283"/>
                  </a:cubicBezTo>
                  <a:cubicBezTo>
                    <a:pt x="196" y="276"/>
                    <a:pt x="204" y="274"/>
                    <a:pt x="210" y="277"/>
                  </a:cubicBezTo>
                  <a:close/>
                  <a:moveTo>
                    <a:pt x="471" y="249"/>
                  </a:moveTo>
                  <a:cubicBezTo>
                    <a:pt x="468" y="255"/>
                    <a:pt x="461" y="258"/>
                    <a:pt x="454" y="255"/>
                  </a:cubicBezTo>
                  <a:cubicBezTo>
                    <a:pt x="448" y="251"/>
                    <a:pt x="445" y="244"/>
                    <a:pt x="448" y="237"/>
                  </a:cubicBezTo>
                  <a:cubicBezTo>
                    <a:pt x="451" y="231"/>
                    <a:pt x="459" y="228"/>
                    <a:pt x="466" y="231"/>
                  </a:cubicBezTo>
                  <a:cubicBezTo>
                    <a:pt x="472" y="234"/>
                    <a:pt x="475" y="242"/>
                    <a:pt x="471" y="249"/>
                  </a:cubicBezTo>
                  <a:close/>
                  <a:moveTo>
                    <a:pt x="480" y="272"/>
                  </a:moveTo>
                  <a:cubicBezTo>
                    <a:pt x="486" y="275"/>
                    <a:pt x="489" y="282"/>
                    <a:pt x="486" y="289"/>
                  </a:cubicBezTo>
                  <a:cubicBezTo>
                    <a:pt x="483" y="295"/>
                    <a:pt x="475" y="298"/>
                    <a:pt x="469" y="295"/>
                  </a:cubicBezTo>
                  <a:cubicBezTo>
                    <a:pt x="462" y="292"/>
                    <a:pt x="459" y="284"/>
                    <a:pt x="462" y="278"/>
                  </a:cubicBezTo>
                  <a:cubicBezTo>
                    <a:pt x="466" y="271"/>
                    <a:pt x="473" y="268"/>
                    <a:pt x="480" y="272"/>
                  </a:cubicBezTo>
                  <a:close/>
                  <a:moveTo>
                    <a:pt x="217" y="361"/>
                  </a:moveTo>
                  <a:cubicBezTo>
                    <a:pt x="214" y="368"/>
                    <a:pt x="206" y="371"/>
                    <a:pt x="200" y="367"/>
                  </a:cubicBezTo>
                  <a:cubicBezTo>
                    <a:pt x="193" y="364"/>
                    <a:pt x="191" y="357"/>
                    <a:pt x="194" y="350"/>
                  </a:cubicBezTo>
                  <a:cubicBezTo>
                    <a:pt x="197" y="344"/>
                    <a:pt x="204" y="341"/>
                    <a:pt x="211" y="344"/>
                  </a:cubicBezTo>
                  <a:cubicBezTo>
                    <a:pt x="217" y="347"/>
                    <a:pt x="220" y="355"/>
                    <a:pt x="217" y="361"/>
                  </a:cubicBezTo>
                  <a:close/>
                  <a:moveTo>
                    <a:pt x="324" y="460"/>
                  </a:moveTo>
                  <a:cubicBezTo>
                    <a:pt x="317" y="457"/>
                    <a:pt x="314" y="449"/>
                    <a:pt x="317" y="442"/>
                  </a:cubicBezTo>
                  <a:cubicBezTo>
                    <a:pt x="320" y="436"/>
                    <a:pt x="328" y="433"/>
                    <a:pt x="335" y="436"/>
                  </a:cubicBezTo>
                  <a:cubicBezTo>
                    <a:pt x="341" y="439"/>
                    <a:pt x="344" y="447"/>
                    <a:pt x="341" y="453"/>
                  </a:cubicBezTo>
                  <a:cubicBezTo>
                    <a:pt x="338" y="460"/>
                    <a:pt x="330" y="463"/>
                    <a:pt x="324" y="460"/>
                  </a:cubicBezTo>
                  <a:close/>
                  <a:moveTo>
                    <a:pt x="249" y="195"/>
                  </a:moveTo>
                  <a:cubicBezTo>
                    <a:pt x="255" y="198"/>
                    <a:pt x="258" y="206"/>
                    <a:pt x="255" y="213"/>
                  </a:cubicBezTo>
                  <a:cubicBezTo>
                    <a:pt x="252" y="219"/>
                    <a:pt x="244" y="221"/>
                    <a:pt x="238" y="218"/>
                  </a:cubicBezTo>
                  <a:cubicBezTo>
                    <a:pt x="231" y="215"/>
                    <a:pt x="229" y="208"/>
                    <a:pt x="232" y="201"/>
                  </a:cubicBezTo>
                  <a:cubicBezTo>
                    <a:pt x="235" y="195"/>
                    <a:pt x="242" y="192"/>
                    <a:pt x="249" y="195"/>
                  </a:cubicBezTo>
                  <a:close/>
                  <a:moveTo>
                    <a:pt x="402" y="183"/>
                  </a:moveTo>
                  <a:cubicBezTo>
                    <a:pt x="399" y="189"/>
                    <a:pt x="392" y="192"/>
                    <a:pt x="385" y="188"/>
                  </a:cubicBezTo>
                  <a:cubicBezTo>
                    <a:pt x="379" y="185"/>
                    <a:pt x="376" y="178"/>
                    <a:pt x="379" y="171"/>
                  </a:cubicBezTo>
                  <a:cubicBezTo>
                    <a:pt x="383" y="165"/>
                    <a:pt x="390" y="162"/>
                    <a:pt x="397" y="165"/>
                  </a:cubicBezTo>
                  <a:cubicBezTo>
                    <a:pt x="403" y="168"/>
                    <a:pt x="406" y="176"/>
                    <a:pt x="402" y="183"/>
                  </a:cubicBezTo>
                  <a:close/>
                  <a:moveTo>
                    <a:pt x="457" y="390"/>
                  </a:moveTo>
                  <a:cubicBezTo>
                    <a:pt x="451" y="386"/>
                    <a:pt x="448" y="379"/>
                    <a:pt x="451" y="372"/>
                  </a:cubicBezTo>
                  <a:cubicBezTo>
                    <a:pt x="454" y="366"/>
                    <a:pt x="462" y="363"/>
                    <a:pt x="468" y="367"/>
                  </a:cubicBezTo>
                  <a:cubicBezTo>
                    <a:pt x="475" y="370"/>
                    <a:pt x="477" y="377"/>
                    <a:pt x="474" y="384"/>
                  </a:cubicBezTo>
                  <a:cubicBezTo>
                    <a:pt x="471" y="390"/>
                    <a:pt x="463" y="393"/>
                    <a:pt x="457" y="390"/>
                  </a:cubicBezTo>
                  <a:close/>
                  <a:moveTo>
                    <a:pt x="424" y="178"/>
                  </a:moveTo>
                  <a:cubicBezTo>
                    <a:pt x="430" y="182"/>
                    <a:pt x="433" y="189"/>
                    <a:pt x="430" y="196"/>
                  </a:cubicBezTo>
                  <a:cubicBezTo>
                    <a:pt x="427" y="202"/>
                    <a:pt x="419" y="205"/>
                    <a:pt x="413" y="202"/>
                  </a:cubicBezTo>
                  <a:cubicBezTo>
                    <a:pt x="406" y="199"/>
                    <a:pt x="404" y="191"/>
                    <a:pt x="407" y="185"/>
                  </a:cubicBezTo>
                  <a:cubicBezTo>
                    <a:pt x="410" y="178"/>
                    <a:pt x="417" y="175"/>
                    <a:pt x="424" y="178"/>
                  </a:cubicBezTo>
                  <a:close/>
                  <a:moveTo>
                    <a:pt x="464" y="345"/>
                  </a:moveTo>
                  <a:cubicBezTo>
                    <a:pt x="467" y="339"/>
                    <a:pt x="475" y="336"/>
                    <a:pt x="481" y="339"/>
                  </a:cubicBezTo>
                  <a:cubicBezTo>
                    <a:pt x="487" y="342"/>
                    <a:pt x="490" y="350"/>
                    <a:pt x="487" y="356"/>
                  </a:cubicBezTo>
                  <a:cubicBezTo>
                    <a:pt x="484" y="363"/>
                    <a:pt x="476" y="365"/>
                    <a:pt x="470" y="362"/>
                  </a:cubicBezTo>
                  <a:cubicBezTo>
                    <a:pt x="464" y="359"/>
                    <a:pt x="461" y="352"/>
                    <a:pt x="464" y="345"/>
                  </a:cubicBezTo>
                  <a:close/>
                  <a:moveTo>
                    <a:pt x="214" y="407"/>
                  </a:moveTo>
                  <a:cubicBezTo>
                    <a:pt x="208" y="404"/>
                    <a:pt x="205" y="397"/>
                    <a:pt x="208" y="390"/>
                  </a:cubicBezTo>
                  <a:cubicBezTo>
                    <a:pt x="211" y="384"/>
                    <a:pt x="219" y="381"/>
                    <a:pt x="225" y="384"/>
                  </a:cubicBezTo>
                  <a:cubicBezTo>
                    <a:pt x="232" y="387"/>
                    <a:pt x="234" y="395"/>
                    <a:pt x="231" y="401"/>
                  </a:cubicBezTo>
                  <a:cubicBezTo>
                    <a:pt x="228" y="408"/>
                    <a:pt x="221" y="410"/>
                    <a:pt x="214" y="407"/>
                  </a:cubicBezTo>
                  <a:close/>
                  <a:moveTo>
                    <a:pt x="197" y="304"/>
                  </a:moveTo>
                  <a:cubicBezTo>
                    <a:pt x="203" y="307"/>
                    <a:pt x="206" y="315"/>
                    <a:pt x="203" y="321"/>
                  </a:cubicBezTo>
                  <a:cubicBezTo>
                    <a:pt x="200" y="327"/>
                    <a:pt x="192" y="330"/>
                    <a:pt x="186" y="327"/>
                  </a:cubicBezTo>
                  <a:cubicBezTo>
                    <a:pt x="180" y="324"/>
                    <a:pt x="177" y="316"/>
                    <a:pt x="180" y="310"/>
                  </a:cubicBezTo>
                  <a:cubicBezTo>
                    <a:pt x="183" y="304"/>
                    <a:pt x="191" y="301"/>
                    <a:pt x="197" y="304"/>
                  </a:cubicBezTo>
                  <a:close/>
                  <a:moveTo>
                    <a:pt x="375" y="170"/>
                  </a:moveTo>
                  <a:cubicBezTo>
                    <a:pt x="373" y="176"/>
                    <a:pt x="365" y="179"/>
                    <a:pt x="359" y="176"/>
                  </a:cubicBezTo>
                  <a:cubicBezTo>
                    <a:pt x="352" y="173"/>
                    <a:pt x="349" y="165"/>
                    <a:pt x="353" y="158"/>
                  </a:cubicBezTo>
                  <a:cubicBezTo>
                    <a:pt x="356" y="152"/>
                    <a:pt x="363" y="150"/>
                    <a:pt x="369" y="153"/>
                  </a:cubicBezTo>
                  <a:cubicBezTo>
                    <a:pt x="376" y="156"/>
                    <a:pt x="378" y="163"/>
                    <a:pt x="375" y="170"/>
                  </a:cubicBezTo>
                  <a:close/>
                  <a:moveTo>
                    <a:pt x="444" y="417"/>
                  </a:moveTo>
                  <a:cubicBezTo>
                    <a:pt x="438" y="414"/>
                    <a:pt x="435" y="406"/>
                    <a:pt x="438" y="400"/>
                  </a:cubicBezTo>
                  <a:cubicBezTo>
                    <a:pt x="441" y="394"/>
                    <a:pt x="449" y="391"/>
                    <a:pt x="455" y="394"/>
                  </a:cubicBezTo>
                  <a:cubicBezTo>
                    <a:pt x="461" y="397"/>
                    <a:pt x="464" y="405"/>
                    <a:pt x="461" y="411"/>
                  </a:cubicBezTo>
                  <a:cubicBezTo>
                    <a:pt x="458" y="417"/>
                    <a:pt x="450" y="420"/>
                    <a:pt x="444" y="417"/>
                  </a:cubicBezTo>
                  <a:close/>
                  <a:moveTo>
                    <a:pt x="391" y="458"/>
                  </a:moveTo>
                  <a:cubicBezTo>
                    <a:pt x="384" y="455"/>
                    <a:pt x="382" y="448"/>
                    <a:pt x="385" y="441"/>
                  </a:cubicBezTo>
                  <a:cubicBezTo>
                    <a:pt x="388" y="435"/>
                    <a:pt x="395" y="432"/>
                    <a:pt x="402" y="435"/>
                  </a:cubicBezTo>
                  <a:cubicBezTo>
                    <a:pt x="408" y="438"/>
                    <a:pt x="411" y="446"/>
                    <a:pt x="408" y="452"/>
                  </a:cubicBezTo>
                  <a:cubicBezTo>
                    <a:pt x="405" y="458"/>
                    <a:pt x="397" y="461"/>
                    <a:pt x="391" y="458"/>
                  </a:cubicBezTo>
                  <a:close/>
                  <a:moveTo>
                    <a:pt x="451" y="192"/>
                  </a:moveTo>
                  <a:cubicBezTo>
                    <a:pt x="457" y="195"/>
                    <a:pt x="460" y="202"/>
                    <a:pt x="457" y="208"/>
                  </a:cubicBezTo>
                  <a:cubicBezTo>
                    <a:pt x="454" y="215"/>
                    <a:pt x="446" y="217"/>
                    <a:pt x="440" y="214"/>
                  </a:cubicBezTo>
                  <a:cubicBezTo>
                    <a:pt x="434" y="211"/>
                    <a:pt x="431" y="204"/>
                    <a:pt x="434" y="197"/>
                  </a:cubicBezTo>
                  <a:cubicBezTo>
                    <a:pt x="437" y="191"/>
                    <a:pt x="445" y="189"/>
                    <a:pt x="451" y="192"/>
                  </a:cubicBezTo>
                  <a:close/>
                  <a:moveTo>
                    <a:pt x="302" y="154"/>
                  </a:moveTo>
                  <a:cubicBezTo>
                    <a:pt x="308" y="156"/>
                    <a:pt x="311" y="164"/>
                    <a:pt x="308" y="170"/>
                  </a:cubicBezTo>
                  <a:cubicBezTo>
                    <a:pt x="305" y="177"/>
                    <a:pt x="297" y="179"/>
                    <a:pt x="291" y="176"/>
                  </a:cubicBezTo>
                  <a:cubicBezTo>
                    <a:pt x="285" y="173"/>
                    <a:pt x="282" y="166"/>
                    <a:pt x="285" y="159"/>
                  </a:cubicBezTo>
                  <a:cubicBezTo>
                    <a:pt x="288" y="153"/>
                    <a:pt x="295" y="151"/>
                    <a:pt x="302" y="154"/>
                  </a:cubicBezTo>
                  <a:close/>
                  <a:moveTo>
                    <a:pt x="483" y="335"/>
                  </a:moveTo>
                  <a:cubicBezTo>
                    <a:pt x="477" y="332"/>
                    <a:pt x="474" y="324"/>
                    <a:pt x="477" y="318"/>
                  </a:cubicBezTo>
                  <a:cubicBezTo>
                    <a:pt x="480" y="312"/>
                    <a:pt x="488" y="309"/>
                    <a:pt x="494" y="312"/>
                  </a:cubicBezTo>
                  <a:cubicBezTo>
                    <a:pt x="500" y="315"/>
                    <a:pt x="503" y="323"/>
                    <a:pt x="500" y="329"/>
                  </a:cubicBezTo>
                  <a:cubicBezTo>
                    <a:pt x="497" y="335"/>
                    <a:pt x="489" y="338"/>
                    <a:pt x="483" y="335"/>
                  </a:cubicBezTo>
                  <a:close/>
                  <a:moveTo>
                    <a:pt x="345" y="455"/>
                  </a:moveTo>
                  <a:cubicBezTo>
                    <a:pt x="348" y="449"/>
                    <a:pt x="355" y="446"/>
                    <a:pt x="361" y="449"/>
                  </a:cubicBezTo>
                  <a:cubicBezTo>
                    <a:pt x="368" y="452"/>
                    <a:pt x="370" y="460"/>
                    <a:pt x="367" y="466"/>
                  </a:cubicBezTo>
                  <a:cubicBezTo>
                    <a:pt x="364" y="472"/>
                    <a:pt x="357" y="475"/>
                    <a:pt x="350" y="472"/>
                  </a:cubicBezTo>
                  <a:cubicBezTo>
                    <a:pt x="344" y="469"/>
                    <a:pt x="342" y="461"/>
                    <a:pt x="345" y="455"/>
                  </a:cubicBezTo>
                  <a:close/>
                  <a:moveTo>
                    <a:pt x="262" y="168"/>
                  </a:moveTo>
                  <a:cubicBezTo>
                    <a:pt x="268" y="171"/>
                    <a:pt x="271" y="179"/>
                    <a:pt x="267" y="185"/>
                  </a:cubicBezTo>
                  <a:cubicBezTo>
                    <a:pt x="264" y="191"/>
                    <a:pt x="257" y="194"/>
                    <a:pt x="251" y="191"/>
                  </a:cubicBezTo>
                  <a:cubicBezTo>
                    <a:pt x="245" y="188"/>
                    <a:pt x="242" y="180"/>
                    <a:pt x="245" y="174"/>
                  </a:cubicBezTo>
                  <a:cubicBezTo>
                    <a:pt x="248" y="168"/>
                    <a:pt x="256" y="165"/>
                    <a:pt x="262" y="168"/>
                  </a:cubicBezTo>
                  <a:close/>
                  <a:moveTo>
                    <a:pt x="482" y="267"/>
                  </a:moveTo>
                  <a:cubicBezTo>
                    <a:pt x="476" y="264"/>
                    <a:pt x="473" y="257"/>
                    <a:pt x="476" y="251"/>
                  </a:cubicBezTo>
                  <a:cubicBezTo>
                    <a:pt x="479" y="244"/>
                    <a:pt x="486" y="242"/>
                    <a:pt x="493" y="245"/>
                  </a:cubicBezTo>
                  <a:cubicBezTo>
                    <a:pt x="499" y="248"/>
                    <a:pt x="501" y="255"/>
                    <a:pt x="498" y="261"/>
                  </a:cubicBezTo>
                  <a:cubicBezTo>
                    <a:pt x="495" y="267"/>
                    <a:pt x="488" y="270"/>
                    <a:pt x="482" y="267"/>
                  </a:cubicBezTo>
                  <a:close/>
                  <a:moveTo>
                    <a:pt x="250" y="444"/>
                  </a:moveTo>
                  <a:cubicBezTo>
                    <a:pt x="253" y="438"/>
                    <a:pt x="260" y="435"/>
                    <a:pt x="266" y="438"/>
                  </a:cubicBezTo>
                  <a:cubicBezTo>
                    <a:pt x="273" y="441"/>
                    <a:pt x="275" y="448"/>
                    <a:pt x="272" y="454"/>
                  </a:cubicBezTo>
                  <a:cubicBezTo>
                    <a:pt x="269" y="461"/>
                    <a:pt x="262" y="463"/>
                    <a:pt x="256" y="460"/>
                  </a:cubicBezTo>
                  <a:cubicBezTo>
                    <a:pt x="250" y="457"/>
                    <a:pt x="247" y="450"/>
                    <a:pt x="250" y="444"/>
                  </a:cubicBezTo>
                  <a:close/>
                  <a:moveTo>
                    <a:pt x="342" y="140"/>
                  </a:moveTo>
                  <a:cubicBezTo>
                    <a:pt x="348" y="143"/>
                    <a:pt x="351" y="150"/>
                    <a:pt x="348" y="156"/>
                  </a:cubicBezTo>
                  <a:cubicBezTo>
                    <a:pt x="345" y="162"/>
                    <a:pt x="337" y="165"/>
                    <a:pt x="331" y="162"/>
                  </a:cubicBezTo>
                  <a:cubicBezTo>
                    <a:pt x="325" y="159"/>
                    <a:pt x="323" y="152"/>
                    <a:pt x="326" y="146"/>
                  </a:cubicBezTo>
                  <a:cubicBezTo>
                    <a:pt x="328" y="140"/>
                    <a:pt x="336" y="137"/>
                    <a:pt x="342" y="140"/>
                  </a:cubicBezTo>
                  <a:close/>
                  <a:moveTo>
                    <a:pt x="277" y="457"/>
                  </a:moveTo>
                  <a:cubicBezTo>
                    <a:pt x="280" y="451"/>
                    <a:pt x="288" y="448"/>
                    <a:pt x="294" y="451"/>
                  </a:cubicBezTo>
                  <a:cubicBezTo>
                    <a:pt x="300" y="454"/>
                    <a:pt x="302" y="461"/>
                    <a:pt x="300" y="467"/>
                  </a:cubicBezTo>
                  <a:cubicBezTo>
                    <a:pt x="297" y="473"/>
                    <a:pt x="289" y="476"/>
                    <a:pt x="283" y="473"/>
                  </a:cubicBezTo>
                  <a:cubicBezTo>
                    <a:pt x="277" y="470"/>
                    <a:pt x="274" y="463"/>
                    <a:pt x="277" y="457"/>
                  </a:cubicBezTo>
                  <a:close/>
                  <a:moveTo>
                    <a:pt x="426" y="427"/>
                  </a:moveTo>
                  <a:cubicBezTo>
                    <a:pt x="429" y="421"/>
                    <a:pt x="436" y="418"/>
                    <a:pt x="442" y="421"/>
                  </a:cubicBezTo>
                  <a:cubicBezTo>
                    <a:pt x="448" y="424"/>
                    <a:pt x="451" y="432"/>
                    <a:pt x="448" y="438"/>
                  </a:cubicBezTo>
                  <a:cubicBezTo>
                    <a:pt x="445" y="444"/>
                    <a:pt x="437" y="446"/>
                    <a:pt x="431" y="443"/>
                  </a:cubicBezTo>
                  <a:cubicBezTo>
                    <a:pt x="425" y="440"/>
                    <a:pt x="423" y="433"/>
                    <a:pt x="426" y="427"/>
                  </a:cubicBezTo>
                  <a:close/>
                  <a:moveTo>
                    <a:pt x="223" y="431"/>
                  </a:moveTo>
                  <a:cubicBezTo>
                    <a:pt x="226" y="425"/>
                    <a:pt x="234" y="422"/>
                    <a:pt x="240" y="425"/>
                  </a:cubicBezTo>
                  <a:cubicBezTo>
                    <a:pt x="246" y="428"/>
                    <a:pt x="248" y="436"/>
                    <a:pt x="245" y="442"/>
                  </a:cubicBezTo>
                  <a:cubicBezTo>
                    <a:pt x="242" y="448"/>
                    <a:pt x="235" y="450"/>
                    <a:pt x="229" y="447"/>
                  </a:cubicBezTo>
                  <a:cubicBezTo>
                    <a:pt x="223" y="444"/>
                    <a:pt x="220" y="437"/>
                    <a:pt x="223" y="431"/>
                  </a:cubicBezTo>
                  <a:close/>
                  <a:moveTo>
                    <a:pt x="195" y="237"/>
                  </a:moveTo>
                  <a:cubicBezTo>
                    <a:pt x="201" y="240"/>
                    <a:pt x="204" y="247"/>
                    <a:pt x="201" y="253"/>
                  </a:cubicBezTo>
                  <a:cubicBezTo>
                    <a:pt x="198" y="259"/>
                    <a:pt x="191" y="262"/>
                    <a:pt x="185" y="259"/>
                  </a:cubicBezTo>
                  <a:cubicBezTo>
                    <a:pt x="179" y="256"/>
                    <a:pt x="176" y="249"/>
                    <a:pt x="179" y="243"/>
                  </a:cubicBezTo>
                  <a:cubicBezTo>
                    <a:pt x="182" y="237"/>
                    <a:pt x="189" y="234"/>
                    <a:pt x="195" y="237"/>
                  </a:cubicBezTo>
                  <a:close/>
                  <a:moveTo>
                    <a:pt x="187" y="394"/>
                  </a:moveTo>
                  <a:cubicBezTo>
                    <a:pt x="181" y="391"/>
                    <a:pt x="179" y="383"/>
                    <a:pt x="181" y="377"/>
                  </a:cubicBezTo>
                  <a:cubicBezTo>
                    <a:pt x="184" y="371"/>
                    <a:pt x="192" y="369"/>
                    <a:pt x="198" y="372"/>
                  </a:cubicBezTo>
                  <a:cubicBezTo>
                    <a:pt x="204" y="374"/>
                    <a:pt x="206" y="382"/>
                    <a:pt x="204" y="388"/>
                  </a:cubicBezTo>
                  <a:cubicBezTo>
                    <a:pt x="201" y="394"/>
                    <a:pt x="193" y="397"/>
                    <a:pt x="187" y="394"/>
                  </a:cubicBezTo>
                  <a:close/>
                  <a:moveTo>
                    <a:pt x="184" y="332"/>
                  </a:moveTo>
                  <a:cubicBezTo>
                    <a:pt x="190" y="335"/>
                    <a:pt x="192" y="342"/>
                    <a:pt x="189" y="348"/>
                  </a:cubicBezTo>
                  <a:cubicBezTo>
                    <a:pt x="186" y="354"/>
                    <a:pt x="179" y="357"/>
                    <a:pt x="173" y="354"/>
                  </a:cubicBezTo>
                  <a:cubicBezTo>
                    <a:pt x="167" y="351"/>
                    <a:pt x="165" y="344"/>
                    <a:pt x="167" y="338"/>
                  </a:cubicBezTo>
                  <a:cubicBezTo>
                    <a:pt x="170" y="332"/>
                    <a:pt x="178" y="329"/>
                    <a:pt x="184" y="332"/>
                  </a:cubicBezTo>
                  <a:close/>
                  <a:moveTo>
                    <a:pt x="208" y="210"/>
                  </a:moveTo>
                  <a:cubicBezTo>
                    <a:pt x="214" y="212"/>
                    <a:pt x="217" y="220"/>
                    <a:pt x="214" y="226"/>
                  </a:cubicBezTo>
                  <a:cubicBezTo>
                    <a:pt x="211" y="232"/>
                    <a:pt x="204" y="235"/>
                    <a:pt x="198" y="232"/>
                  </a:cubicBezTo>
                  <a:cubicBezTo>
                    <a:pt x="192" y="229"/>
                    <a:pt x="189" y="221"/>
                    <a:pt x="192" y="215"/>
                  </a:cubicBezTo>
                  <a:cubicBezTo>
                    <a:pt x="195" y="209"/>
                    <a:pt x="202" y="207"/>
                    <a:pt x="208" y="210"/>
                  </a:cubicBezTo>
                  <a:close/>
                  <a:moveTo>
                    <a:pt x="478" y="205"/>
                  </a:moveTo>
                  <a:cubicBezTo>
                    <a:pt x="484" y="208"/>
                    <a:pt x="487" y="215"/>
                    <a:pt x="484" y="221"/>
                  </a:cubicBezTo>
                  <a:cubicBezTo>
                    <a:pt x="481" y="227"/>
                    <a:pt x="473" y="230"/>
                    <a:pt x="467" y="227"/>
                  </a:cubicBezTo>
                  <a:cubicBezTo>
                    <a:pt x="461" y="224"/>
                    <a:pt x="459" y="216"/>
                    <a:pt x="462" y="211"/>
                  </a:cubicBezTo>
                  <a:cubicBezTo>
                    <a:pt x="465" y="205"/>
                    <a:pt x="472" y="202"/>
                    <a:pt x="478" y="205"/>
                  </a:cubicBezTo>
                  <a:close/>
                  <a:moveTo>
                    <a:pt x="496" y="307"/>
                  </a:moveTo>
                  <a:cubicBezTo>
                    <a:pt x="490" y="305"/>
                    <a:pt x="488" y="297"/>
                    <a:pt x="491" y="291"/>
                  </a:cubicBezTo>
                  <a:cubicBezTo>
                    <a:pt x="493" y="285"/>
                    <a:pt x="501" y="283"/>
                    <a:pt x="507" y="285"/>
                  </a:cubicBezTo>
                  <a:cubicBezTo>
                    <a:pt x="513" y="288"/>
                    <a:pt x="515" y="295"/>
                    <a:pt x="512" y="301"/>
                  </a:cubicBezTo>
                  <a:cubicBezTo>
                    <a:pt x="510" y="307"/>
                    <a:pt x="503" y="310"/>
                    <a:pt x="496" y="307"/>
                  </a:cubicBezTo>
                  <a:close/>
                  <a:moveTo>
                    <a:pt x="188" y="281"/>
                  </a:moveTo>
                  <a:cubicBezTo>
                    <a:pt x="185" y="287"/>
                    <a:pt x="178" y="289"/>
                    <a:pt x="172" y="286"/>
                  </a:cubicBezTo>
                  <a:cubicBezTo>
                    <a:pt x="166" y="283"/>
                    <a:pt x="163" y="276"/>
                    <a:pt x="166" y="270"/>
                  </a:cubicBezTo>
                  <a:cubicBezTo>
                    <a:pt x="169" y="264"/>
                    <a:pt x="176" y="262"/>
                    <a:pt x="182" y="265"/>
                  </a:cubicBezTo>
                  <a:cubicBezTo>
                    <a:pt x="188" y="267"/>
                    <a:pt x="191" y="275"/>
                    <a:pt x="188" y="281"/>
                  </a:cubicBezTo>
                  <a:close/>
                  <a:moveTo>
                    <a:pt x="305" y="470"/>
                  </a:moveTo>
                  <a:cubicBezTo>
                    <a:pt x="308" y="464"/>
                    <a:pt x="315" y="461"/>
                    <a:pt x="321" y="464"/>
                  </a:cubicBezTo>
                  <a:cubicBezTo>
                    <a:pt x="327" y="467"/>
                    <a:pt x="330" y="474"/>
                    <a:pt x="327" y="480"/>
                  </a:cubicBezTo>
                  <a:cubicBezTo>
                    <a:pt x="324" y="486"/>
                    <a:pt x="317" y="489"/>
                    <a:pt x="311" y="486"/>
                  </a:cubicBezTo>
                  <a:cubicBezTo>
                    <a:pt x="305" y="483"/>
                    <a:pt x="302" y="476"/>
                    <a:pt x="305" y="470"/>
                  </a:cubicBezTo>
                  <a:close/>
                  <a:moveTo>
                    <a:pt x="373" y="469"/>
                  </a:moveTo>
                  <a:cubicBezTo>
                    <a:pt x="375" y="463"/>
                    <a:pt x="382" y="460"/>
                    <a:pt x="388" y="463"/>
                  </a:cubicBezTo>
                  <a:cubicBezTo>
                    <a:pt x="394" y="466"/>
                    <a:pt x="397" y="473"/>
                    <a:pt x="394" y="479"/>
                  </a:cubicBezTo>
                  <a:cubicBezTo>
                    <a:pt x="391" y="485"/>
                    <a:pt x="384" y="487"/>
                    <a:pt x="378" y="484"/>
                  </a:cubicBezTo>
                  <a:cubicBezTo>
                    <a:pt x="372" y="482"/>
                    <a:pt x="370" y="475"/>
                    <a:pt x="373" y="469"/>
                  </a:cubicBezTo>
                  <a:close/>
                  <a:moveTo>
                    <a:pt x="221" y="183"/>
                  </a:moveTo>
                  <a:cubicBezTo>
                    <a:pt x="227" y="186"/>
                    <a:pt x="229" y="193"/>
                    <a:pt x="227" y="199"/>
                  </a:cubicBezTo>
                  <a:cubicBezTo>
                    <a:pt x="224" y="205"/>
                    <a:pt x="217" y="207"/>
                    <a:pt x="211" y="204"/>
                  </a:cubicBezTo>
                  <a:cubicBezTo>
                    <a:pt x="205" y="202"/>
                    <a:pt x="202" y="195"/>
                    <a:pt x="205" y="189"/>
                  </a:cubicBezTo>
                  <a:cubicBezTo>
                    <a:pt x="208" y="183"/>
                    <a:pt x="215" y="180"/>
                    <a:pt x="221" y="183"/>
                  </a:cubicBezTo>
                  <a:close/>
                  <a:moveTo>
                    <a:pt x="196" y="418"/>
                  </a:moveTo>
                  <a:cubicBezTo>
                    <a:pt x="199" y="412"/>
                    <a:pt x="206" y="410"/>
                    <a:pt x="212" y="412"/>
                  </a:cubicBezTo>
                  <a:cubicBezTo>
                    <a:pt x="218" y="415"/>
                    <a:pt x="220" y="422"/>
                    <a:pt x="217" y="428"/>
                  </a:cubicBezTo>
                  <a:cubicBezTo>
                    <a:pt x="215" y="434"/>
                    <a:pt x="208" y="437"/>
                    <a:pt x="202" y="434"/>
                  </a:cubicBezTo>
                  <a:cubicBezTo>
                    <a:pt x="196" y="431"/>
                    <a:pt x="193" y="424"/>
                    <a:pt x="196" y="418"/>
                  </a:cubicBezTo>
                  <a:close/>
                  <a:moveTo>
                    <a:pt x="409" y="139"/>
                  </a:moveTo>
                  <a:cubicBezTo>
                    <a:pt x="415" y="142"/>
                    <a:pt x="417" y="149"/>
                    <a:pt x="415" y="155"/>
                  </a:cubicBezTo>
                  <a:cubicBezTo>
                    <a:pt x="412" y="161"/>
                    <a:pt x="405" y="163"/>
                    <a:pt x="399" y="160"/>
                  </a:cubicBezTo>
                  <a:cubicBezTo>
                    <a:pt x="393" y="157"/>
                    <a:pt x="391" y="150"/>
                    <a:pt x="393" y="144"/>
                  </a:cubicBezTo>
                  <a:cubicBezTo>
                    <a:pt x="396" y="139"/>
                    <a:pt x="403" y="136"/>
                    <a:pt x="409" y="139"/>
                  </a:cubicBezTo>
                  <a:close/>
                  <a:moveTo>
                    <a:pt x="442" y="168"/>
                  </a:moveTo>
                  <a:cubicBezTo>
                    <a:pt x="439" y="174"/>
                    <a:pt x="432" y="176"/>
                    <a:pt x="426" y="173"/>
                  </a:cubicBezTo>
                  <a:cubicBezTo>
                    <a:pt x="420" y="170"/>
                    <a:pt x="418" y="163"/>
                    <a:pt x="421" y="157"/>
                  </a:cubicBezTo>
                  <a:cubicBezTo>
                    <a:pt x="424" y="152"/>
                    <a:pt x="431" y="149"/>
                    <a:pt x="437" y="152"/>
                  </a:cubicBezTo>
                  <a:cubicBezTo>
                    <a:pt x="442" y="155"/>
                    <a:pt x="445" y="162"/>
                    <a:pt x="442" y="168"/>
                  </a:cubicBezTo>
                  <a:close/>
                  <a:moveTo>
                    <a:pt x="418" y="470"/>
                  </a:moveTo>
                  <a:cubicBezTo>
                    <a:pt x="413" y="468"/>
                    <a:pt x="410" y="461"/>
                    <a:pt x="413" y="455"/>
                  </a:cubicBezTo>
                  <a:cubicBezTo>
                    <a:pt x="416" y="449"/>
                    <a:pt x="423" y="446"/>
                    <a:pt x="429" y="449"/>
                  </a:cubicBezTo>
                  <a:cubicBezTo>
                    <a:pt x="434" y="452"/>
                    <a:pt x="437" y="459"/>
                    <a:pt x="434" y="465"/>
                  </a:cubicBezTo>
                  <a:cubicBezTo>
                    <a:pt x="432" y="471"/>
                    <a:pt x="424" y="473"/>
                    <a:pt x="418" y="470"/>
                  </a:cubicBezTo>
                  <a:close/>
                  <a:moveTo>
                    <a:pt x="274" y="141"/>
                  </a:moveTo>
                  <a:cubicBezTo>
                    <a:pt x="280" y="144"/>
                    <a:pt x="283" y="151"/>
                    <a:pt x="280" y="157"/>
                  </a:cubicBezTo>
                  <a:cubicBezTo>
                    <a:pt x="277" y="163"/>
                    <a:pt x="270" y="165"/>
                    <a:pt x="264" y="163"/>
                  </a:cubicBezTo>
                  <a:cubicBezTo>
                    <a:pt x="259" y="160"/>
                    <a:pt x="256" y="153"/>
                    <a:pt x="259" y="147"/>
                  </a:cubicBezTo>
                  <a:cubicBezTo>
                    <a:pt x="261" y="141"/>
                    <a:pt x="269" y="139"/>
                    <a:pt x="274" y="141"/>
                  </a:cubicBezTo>
                  <a:close/>
                  <a:moveTo>
                    <a:pt x="484" y="402"/>
                  </a:moveTo>
                  <a:cubicBezTo>
                    <a:pt x="478" y="399"/>
                    <a:pt x="476" y="391"/>
                    <a:pt x="479" y="386"/>
                  </a:cubicBezTo>
                  <a:cubicBezTo>
                    <a:pt x="482" y="380"/>
                    <a:pt x="489" y="377"/>
                    <a:pt x="495" y="380"/>
                  </a:cubicBezTo>
                  <a:cubicBezTo>
                    <a:pt x="501" y="383"/>
                    <a:pt x="503" y="391"/>
                    <a:pt x="500" y="396"/>
                  </a:cubicBezTo>
                  <a:cubicBezTo>
                    <a:pt x="497" y="402"/>
                    <a:pt x="490" y="404"/>
                    <a:pt x="484" y="402"/>
                  </a:cubicBezTo>
                  <a:close/>
                  <a:moveTo>
                    <a:pt x="314" y="127"/>
                  </a:moveTo>
                  <a:cubicBezTo>
                    <a:pt x="320" y="130"/>
                    <a:pt x="323" y="137"/>
                    <a:pt x="320" y="143"/>
                  </a:cubicBezTo>
                  <a:cubicBezTo>
                    <a:pt x="317" y="149"/>
                    <a:pt x="310" y="151"/>
                    <a:pt x="304" y="149"/>
                  </a:cubicBezTo>
                  <a:cubicBezTo>
                    <a:pt x="298" y="146"/>
                    <a:pt x="296" y="139"/>
                    <a:pt x="299" y="133"/>
                  </a:cubicBezTo>
                  <a:cubicBezTo>
                    <a:pt x="301" y="127"/>
                    <a:pt x="309" y="125"/>
                    <a:pt x="314" y="127"/>
                  </a:cubicBezTo>
                  <a:close/>
                  <a:moveTo>
                    <a:pt x="169" y="292"/>
                  </a:moveTo>
                  <a:cubicBezTo>
                    <a:pt x="175" y="295"/>
                    <a:pt x="177" y="302"/>
                    <a:pt x="175" y="307"/>
                  </a:cubicBezTo>
                  <a:cubicBezTo>
                    <a:pt x="172" y="313"/>
                    <a:pt x="165" y="316"/>
                    <a:pt x="159" y="313"/>
                  </a:cubicBezTo>
                  <a:cubicBezTo>
                    <a:pt x="153" y="310"/>
                    <a:pt x="151" y="303"/>
                    <a:pt x="153" y="297"/>
                  </a:cubicBezTo>
                  <a:cubicBezTo>
                    <a:pt x="156" y="292"/>
                    <a:pt x="163" y="289"/>
                    <a:pt x="169" y="292"/>
                  </a:cubicBezTo>
                  <a:close/>
                  <a:moveTo>
                    <a:pt x="497" y="374"/>
                  </a:moveTo>
                  <a:cubicBezTo>
                    <a:pt x="492" y="371"/>
                    <a:pt x="489" y="364"/>
                    <a:pt x="492" y="358"/>
                  </a:cubicBezTo>
                  <a:cubicBezTo>
                    <a:pt x="495" y="353"/>
                    <a:pt x="502" y="350"/>
                    <a:pt x="508" y="353"/>
                  </a:cubicBezTo>
                  <a:cubicBezTo>
                    <a:pt x="513" y="356"/>
                    <a:pt x="516" y="363"/>
                    <a:pt x="513" y="369"/>
                  </a:cubicBezTo>
                  <a:cubicBezTo>
                    <a:pt x="510" y="374"/>
                    <a:pt x="503" y="377"/>
                    <a:pt x="497" y="374"/>
                  </a:cubicBezTo>
                  <a:close/>
                  <a:moveTo>
                    <a:pt x="382" y="126"/>
                  </a:moveTo>
                  <a:cubicBezTo>
                    <a:pt x="388" y="129"/>
                    <a:pt x="390" y="137"/>
                    <a:pt x="387" y="142"/>
                  </a:cubicBezTo>
                  <a:cubicBezTo>
                    <a:pt x="384" y="148"/>
                    <a:pt x="377" y="150"/>
                    <a:pt x="372" y="147"/>
                  </a:cubicBezTo>
                  <a:cubicBezTo>
                    <a:pt x="366" y="144"/>
                    <a:pt x="364" y="137"/>
                    <a:pt x="367" y="131"/>
                  </a:cubicBezTo>
                  <a:cubicBezTo>
                    <a:pt x="370" y="126"/>
                    <a:pt x="377" y="123"/>
                    <a:pt x="382" y="126"/>
                  </a:cubicBezTo>
                  <a:close/>
                  <a:moveTo>
                    <a:pt x="466" y="413"/>
                  </a:moveTo>
                  <a:cubicBezTo>
                    <a:pt x="469" y="408"/>
                    <a:pt x="476" y="405"/>
                    <a:pt x="481" y="408"/>
                  </a:cubicBezTo>
                  <a:cubicBezTo>
                    <a:pt x="487" y="411"/>
                    <a:pt x="490" y="417"/>
                    <a:pt x="487" y="423"/>
                  </a:cubicBezTo>
                  <a:cubicBezTo>
                    <a:pt x="484" y="429"/>
                    <a:pt x="477" y="432"/>
                    <a:pt x="472" y="429"/>
                  </a:cubicBezTo>
                  <a:cubicBezTo>
                    <a:pt x="466" y="426"/>
                    <a:pt x="463" y="419"/>
                    <a:pt x="466" y="413"/>
                  </a:cubicBezTo>
                  <a:close/>
                  <a:moveTo>
                    <a:pt x="469" y="181"/>
                  </a:moveTo>
                  <a:cubicBezTo>
                    <a:pt x="466" y="187"/>
                    <a:pt x="459" y="189"/>
                    <a:pt x="453" y="186"/>
                  </a:cubicBezTo>
                  <a:cubicBezTo>
                    <a:pt x="448" y="183"/>
                    <a:pt x="446" y="176"/>
                    <a:pt x="449" y="170"/>
                  </a:cubicBezTo>
                  <a:cubicBezTo>
                    <a:pt x="451" y="165"/>
                    <a:pt x="458" y="162"/>
                    <a:pt x="464" y="165"/>
                  </a:cubicBezTo>
                  <a:cubicBezTo>
                    <a:pt x="470" y="168"/>
                    <a:pt x="472" y="175"/>
                    <a:pt x="469" y="181"/>
                  </a:cubicBezTo>
                  <a:close/>
                  <a:moveTo>
                    <a:pt x="338" y="498"/>
                  </a:moveTo>
                  <a:cubicBezTo>
                    <a:pt x="332" y="496"/>
                    <a:pt x="330" y="489"/>
                    <a:pt x="332" y="483"/>
                  </a:cubicBezTo>
                  <a:cubicBezTo>
                    <a:pt x="335" y="477"/>
                    <a:pt x="342" y="475"/>
                    <a:pt x="348" y="478"/>
                  </a:cubicBezTo>
                  <a:cubicBezTo>
                    <a:pt x="354" y="480"/>
                    <a:pt x="356" y="487"/>
                    <a:pt x="353" y="493"/>
                  </a:cubicBezTo>
                  <a:cubicBezTo>
                    <a:pt x="351" y="499"/>
                    <a:pt x="344" y="501"/>
                    <a:pt x="338" y="498"/>
                  </a:cubicBezTo>
                  <a:close/>
                  <a:moveTo>
                    <a:pt x="505" y="219"/>
                  </a:moveTo>
                  <a:cubicBezTo>
                    <a:pt x="511" y="221"/>
                    <a:pt x="513" y="228"/>
                    <a:pt x="510" y="234"/>
                  </a:cubicBezTo>
                  <a:cubicBezTo>
                    <a:pt x="508" y="240"/>
                    <a:pt x="501" y="242"/>
                    <a:pt x="495" y="239"/>
                  </a:cubicBezTo>
                  <a:cubicBezTo>
                    <a:pt x="489" y="237"/>
                    <a:pt x="487" y="230"/>
                    <a:pt x="490" y="224"/>
                  </a:cubicBezTo>
                  <a:cubicBezTo>
                    <a:pt x="493" y="218"/>
                    <a:pt x="499" y="216"/>
                    <a:pt x="505" y="219"/>
                  </a:cubicBezTo>
                  <a:close/>
                  <a:moveTo>
                    <a:pt x="505" y="332"/>
                  </a:moveTo>
                  <a:cubicBezTo>
                    <a:pt x="508" y="326"/>
                    <a:pt x="515" y="323"/>
                    <a:pt x="520" y="326"/>
                  </a:cubicBezTo>
                  <a:cubicBezTo>
                    <a:pt x="526" y="329"/>
                    <a:pt x="529" y="336"/>
                    <a:pt x="526" y="342"/>
                  </a:cubicBezTo>
                  <a:cubicBezTo>
                    <a:pt x="523" y="347"/>
                    <a:pt x="516" y="350"/>
                    <a:pt x="510" y="347"/>
                  </a:cubicBezTo>
                  <a:cubicBezTo>
                    <a:pt x="505" y="344"/>
                    <a:pt x="502" y="337"/>
                    <a:pt x="505" y="332"/>
                  </a:cubicBezTo>
                  <a:close/>
                  <a:moveTo>
                    <a:pt x="161" y="380"/>
                  </a:moveTo>
                  <a:cubicBezTo>
                    <a:pt x="155" y="377"/>
                    <a:pt x="152" y="371"/>
                    <a:pt x="155" y="365"/>
                  </a:cubicBezTo>
                  <a:cubicBezTo>
                    <a:pt x="158" y="359"/>
                    <a:pt x="165" y="357"/>
                    <a:pt x="170" y="359"/>
                  </a:cubicBezTo>
                  <a:cubicBezTo>
                    <a:pt x="176" y="362"/>
                    <a:pt x="179" y="369"/>
                    <a:pt x="176" y="375"/>
                  </a:cubicBezTo>
                  <a:cubicBezTo>
                    <a:pt x="173" y="380"/>
                    <a:pt x="166" y="383"/>
                    <a:pt x="161" y="380"/>
                  </a:cubicBezTo>
                  <a:close/>
                  <a:moveTo>
                    <a:pt x="510" y="279"/>
                  </a:moveTo>
                  <a:cubicBezTo>
                    <a:pt x="504" y="276"/>
                    <a:pt x="502" y="270"/>
                    <a:pt x="504" y="264"/>
                  </a:cubicBezTo>
                  <a:cubicBezTo>
                    <a:pt x="507" y="258"/>
                    <a:pt x="514" y="256"/>
                    <a:pt x="520" y="259"/>
                  </a:cubicBezTo>
                  <a:cubicBezTo>
                    <a:pt x="525" y="261"/>
                    <a:pt x="528" y="268"/>
                    <a:pt x="525" y="274"/>
                  </a:cubicBezTo>
                  <a:cubicBezTo>
                    <a:pt x="522" y="280"/>
                    <a:pt x="515" y="282"/>
                    <a:pt x="510" y="279"/>
                  </a:cubicBezTo>
                  <a:close/>
                  <a:moveTo>
                    <a:pt x="239" y="171"/>
                  </a:moveTo>
                  <a:cubicBezTo>
                    <a:pt x="237" y="177"/>
                    <a:pt x="230" y="179"/>
                    <a:pt x="224" y="177"/>
                  </a:cubicBezTo>
                  <a:cubicBezTo>
                    <a:pt x="218" y="174"/>
                    <a:pt x="216" y="167"/>
                    <a:pt x="219" y="161"/>
                  </a:cubicBezTo>
                  <a:cubicBezTo>
                    <a:pt x="221" y="156"/>
                    <a:pt x="228" y="153"/>
                    <a:pt x="234" y="156"/>
                  </a:cubicBezTo>
                  <a:cubicBezTo>
                    <a:pt x="240" y="159"/>
                    <a:pt x="242" y="166"/>
                    <a:pt x="239" y="171"/>
                  </a:cubicBezTo>
                  <a:close/>
                  <a:moveTo>
                    <a:pt x="169" y="405"/>
                  </a:moveTo>
                  <a:cubicBezTo>
                    <a:pt x="172" y="400"/>
                    <a:pt x="179" y="397"/>
                    <a:pt x="184" y="400"/>
                  </a:cubicBezTo>
                  <a:cubicBezTo>
                    <a:pt x="190" y="403"/>
                    <a:pt x="192" y="409"/>
                    <a:pt x="190" y="415"/>
                  </a:cubicBezTo>
                  <a:cubicBezTo>
                    <a:pt x="187" y="421"/>
                    <a:pt x="180" y="423"/>
                    <a:pt x="174" y="420"/>
                  </a:cubicBezTo>
                  <a:cubicBezTo>
                    <a:pt x="169" y="418"/>
                    <a:pt x="167" y="411"/>
                    <a:pt x="169" y="405"/>
                  </a:cubicBezTo>
                  <a:close/>
                  <a:moveTo>
                    <a:pt x="355" y="113"/>
                  </a:moveTo>
                  <a:cubicBezTo>
                    <a:pt x="360" y="116"/>
                    <a:pt x="363" y="123"/>
                    <a:pt x="360" y="129"/>
                  </a:cubicBezTo>
                  <a:cubicBezTo>
                    <a:pt x="357" y="134"/>
                    <a:pt x="350" y="136"/>
                    <a:pt x="345" y="134"/>
                  </a:cubicBezTo>
                  <a:cubicBezTo>
                    <a:pt x="339" y="131"/>
                    <a:pt x="337" y="124"/>
                    <a:pt x="339" y="119"/>
                  </a:cubicBezTo>
                  <a:cubicBezTo>
                    <a:pt x="342" y="113"/>
                    <a:pt x="349" y="111"/>
                    <a:pt x="355" y="113"/>
                  </a:cubicBezTo>
                  <a:close/>
                  <a:moveTo>
                    <a:pt x="459" y="456"/>
                  </a:moveTo>
                  <a:cubicBezTo>
                    <a:pt x="453" y="453"/>
                    <a:pt x="451" y="446"/>
                    <a:pt x="453" y="440"/>
                  </a:cubicBezTo>
                  <a:cubicBezTo>
                    <a:pt x="456" y="435"/>
                    <a:pt x="463" y="432"/>
                    <a:pt x="468" y="435"/>
                  </a:cubicBezTo>
                  <a:cubicBezTo>
                    <a:pt x="474" y="438"/>
                    <a:pt x="476" y="445"/>
                    <a:pt x="474" y="450"/>
                  </a:cubicBezTo>
                  <a:cubicBezTo>
                    <a:pt x="471" y="456"/>
                    <a:pt x="464" y="458"/>
                    <a:pt x="459" y="456"/>
                  </a:cubicBezTo>
                  <a:close/>
                  <a:moveTo>
                    <a:pt x="243" y="487"/>
                  </a:moveTo>
                  <a:cubicBezTo>
                    <a:pt x="238" y="484"/>
                    <a:pt x="235" y="477"/>
                    <a:pt x="238" y="472"/>
                  </a:cubicBezTo>
                  <a:cubicBezTo>
                    <a:pt x="241" y="466"/>
                    <a:pt x="248" y="464"/>
                    <a:pt x="253" y="466"/>
                  </a:cubicBezTo>
                  <a:cubicBezTo>
                    <a:pt x="259" y="469"/>
                    <a:pt x="261" y="476"/>
                    <a:pt x="258" y="481"/>
                  </a:cubicBezTo>
                  <a:cubicBezTo>
                    <a:pt x="256" y="487"/>
                    <a:pt x="249" y="489"/>
                    <a:pt x="243" y="487"/>
                  </a:cubicBezTo>
                  <a:close/>
                  <a:moveTo>
                    <a:pt x="156" y="320"/>
                  </a:moveTo>
                  <a:cubicBezTo>
                    <a:pt x="161" y="322"/>
                    <a:pt x="164" y="329"/>
                    <a:pt x="161" y="335"/>
                  </a:cubicBezTo>
                  <a:cubicBezTo>
                    <a:pt x="158" y="340"/>
                    <a:pt x="152" y="343"/>
                    <a:pt x="146" y="340"/>
                  </a:cubicBezTo>
                  <a:cubicBezTo>
                    <a:pt x="141" y="337"/>
                    <a:pt x="138" y="330"/>
                    <a:pt x="141" y="325"/>
                  </a:cubicBezTo>
                  <a:cubicBezTo>
                    <a:pt x="144" y="319"/>
                    <a:pt x="150" y="317"/>
                    <a:pt x="156" y="320"/>
                  </a:cubicBezTo>
                  <a:close/>
                  <a:moveTo>
                    <a:pt x="271" y="500"/>
                  </a:moveTo>
                  <a:cubicBezTo>
                    <a:pt x="265" y="497"/>
                    <a:pt x="263" y="490"/>
                    <a:pt x="265" y="485"/>
                  </a:cubicBezTo>
                  <a:cubicBezTo>
                    <a:pt x="268" y="479"/>
                    <a:pt x="275" y="477"/>
                    <a:pt x="280" y="479"/>
                  </a:cubicBezTo>
                  <a:cubicBezTo>
                    <a:pt x="286" y="482"/>
                    <a:pt x="288" y="489"/>
                    <a:pt x="286" y="494"/>
                  </a:cubicBezTo>
                  <a:cubicBezTo>
                    <a:pt x="283" y="500"/>
                    <a:pt x="276" y="502"/>
                    <a:pt x="271" y="500"/>
                  </a:cubicBezTo>
                  <a:close/>
                  <a:moveTo>
                    <a:pt x="496" y="193"/>
                  </a:moveTo>
                  <a:cubicBezTo>
                    <a:pt x="493" y="199"/>
                    <a:pt x="486" y="201"/>
                    <a:pt x="481" y="199"/>
                  </a:cubicBezTo>
                  <a:cubicBezTo>
                    <a:pt x="475" y="196"/>
                    <a:pt x="473" y="189"/>
                    <a:pt x="476" y="184"/>
                  </a:cubicBezTo>
                  <a:cubicBezTo>
                    <a:pt x="478" y="178"/>
                    <a:pt x="485" y="176"/>
                    <a:pt x="491" y="178"/>
                  </a:cubicBezTo>
                  <a:cubicBezTo>
                    <a:pt x="496" y="181"/>
                    <a:pt x="498" y="188"/>
                    <a:pt x="496" y="193"/>
                  </a:cubicBezTo>
                  <a:close/>
                  <a:moveTo>
                    <a:pt x="524" y="319"/>
                  </a:moveTo>
                  <a:cubicBezTo>
                    <a:pt x="518" y="317"/>
                    <a:pt x="516" y="310"/>
                    <a:pt x="518" y="304"/>
                  </a:cubicBezTo>
                  <a:cubicBezTo>
                    <a:pt x="521" y="299"/>
                    <a:pt x="528" y="297"/>
                    <a:pt x="533" y="299"/>
                  </a:cubicBezTo>
                  <a:cubicBezTo>
                    <a:pt x="539" y="302"/>
                    <a:pt x="541" y="308"/>
                    <a:pt x="539" y="314"/>
                  </a:cubicBezTo>
                  <a:cubicBezTo>
                    <a:pt x="536" y="320"/>
                    <a:pt x="529" y="322"/>
                    <a:pt x="524" y="319"/>
                  </a:cubicBezTo>
                  <a:close/>
                  <a:moveTo>
                    <a:pt x="216" y="473"/>
                  </a:moveTo>
                  <a:cubicBezTo>
                    <a:pt x="211" y="471"/>
                    <a:pt x="209" y="464"/>
                    <a:pt x="211" y="459"/>
                  </a:cubicBezTo>
                  <a:cubicBezTo>
                    <a:pt x="214" y="453"/>
                    <a:pt x="220" y="451"/>
                    <a:pt x="226" y="454"/>
                  </a:cubicBezTo>
                  <a:cubicBezTo>
                    <a:pt x="232" y="456"/>
                    <a:pt x="234" y="463"/>
                    <a:pt x="231" y="468"/>
                  </a:cubicBezTo>
                  <a:cubicBezTo>
                    <a:pt x="228" y="474"/>
                    <a:pt x="222" y="476"/>
                    <a:pt x="216" y="473"/>
                  </a:cubicBezTo>
                  <a:close/>
                  <a:moveTo>
                    <a:pt x="168" y="225"/>
                  </a:moveTo>
                  <a:cubicBezTo>
                    <a:pt x="173" y="228"/>
                    <a:pt x="176" y="235"/>
                    <a:pt x="173" y="240"/>
                  </a:cubicBezTo>
                  <a:cubicBezTo>
                    <a:pt x="170" y="246"/>
                    <a:pt x="164" y="248"/>
                    <a:pt x="158" y="245"/>
                  </a:cubicBezTo>
                  <a:cubicBezTo>
                    <a:pt x="153" y="242"/>
                    <a:pt x="150" y="236"/>
                    <a:pt x="153" y="230"/>
                  </a:cubicBezTo>
                  <a:cubicBezTo>
                    <a:pt x="156" y="225"/>
                    <a:pt x="162" y="223"/>
                    <a:pt x="168" y="225"/>
                  </a:cubicBezTo>
                  <a:close/>
                  <a:moveTo>
                    <a:pt x="186" y="212"/>
                  </a:moveTo>
                  <a:cubicBezTo>
                    <a:pt x="183" y="218"/>
                    <a:pt x="177" y="220"/>
                    <a:pt x="171" y="218"/>
                  </a:cubicBezTo>
                  <a:cubicBezTo>
                    <a:pt x="166" y="215"/>
                    <a:pt x="164" y="209"/>
                    <a:pt x="166" y="203"/>
                  </a:cubicBezTo>
                  <a:cubicBezTo>
                    <a:pt x="169" y="198"/>
                    <a:pt x="175" y="195"/>
                    <a:pt x="181" y="198"/>
                  </a:cubicBezTo>
                  <a:cubicBezTo>
                    <a:pt x="186" y="201"/>
                    <a:pt x="189" y="207"/>
                    <a:pt x="186" y="212"/>
                  </a:cubicBezTo>
                  <a:close/>
                  <a:moveTo>
                    <a:pt x="406" y="497"/>
                  </a:moveTo>
                  <a:cubicBezTo>
                    <a:pt x="400" y="494"/>
                    <a:pt x="398" y="488"/>
                    <a:pt x="401" y="482"/>
                  </a:cubicBezTo>
                  <a:cubicBezTo>
                    <a:pt x="404" y="476"/>
                    <a:pt x="410" y="474"/>
                    <a:pt x="415" y="477"/>
                  </a:cubicBezTo>
                  <a:cubicBezTo>
                    <a:pt x="421" y="480"/>
                    <a:pt x="423" y="486"/>
                    <a:pt x="421" y="492"/>
                  </a:cubicBezTo>
                  <a:cubicBezTo>
                    <a:pt x="418" y="497"/>
                    <a:pt x="412" y="499"/>
                    <a:pt x="406" y="497"/>
                  </a:cubicBezTo>
                  <a:close/>
                  <a:moveTo>
                    <a:pt x="365" y="511"/>
                  </a:moveTo>
                  <a:cubicBezTo>
                    <a:pt x="360" y="508"/>
                    <a:pt x="358" y="502"/>
                    <a:pt x="360" y="496"/>
                  </a:cubicBezTo>
                  <a:cubicBezTo>
                    <a:pt x="363" y="491"/>
                    <a:pt x="370" y="489"/>
                    <a:pt x="375" y="491"/>
                  </a:cubicBezTo>
                  <a:cubicBezTo>
                    <a:pt x="381" y="494"/>
                    <a:pt x="383" y="500"/>
                    <a:pt x="380" y="506"/>
                  </a:cubicBezTo>
                  <a:cubicBezTo>
                    <a:pt x="377" y="511"/>
                    <a:pt x="371" y="514"/>
                    <a:pt x="365" y="511"/>
                  </a:cubicBezTo>
                  <a:close/>
                  <a:moveTo>
                    <a:pt x="292" y="130"/>
                  </a:moveTo>
                  <a:cubicBezTo>
                    <a:pt x="289" y="135"/>
                    <a:pt x="283" y="138"/>
                    <a:pt x="278" y="135"/>
                  </a:cubicBezTo>
                  <a:cubicBezTo>
                    <a:pt x="272" y="132"/>
                    <a:pt x="270" y="126"/>
                    <a:pt x="272" y="120"/>
                  </a:cubicBezTo>
                  <a:cubicBezTo>
                    <a:pt x="275" y="115"/>
                    <a:pt x="282" y="113"/>
                    <a:pt x="287" y="115"/>
                  </a:cubicBezTo>
                  <a:cubicBezTo>
                    <a:pt x="292" y="118"/>
                    <a:pt x="295" y="124"/>
                    <a:pt x="292" y="130"/>
                  </a:cubicBezTo>
                  <a:close/>
                  <a:moveTo>
                    <a:pt x="298" y="512"/>
                  </a:moveTo>
                  <a:cubicBezTo>
                    <a:pt x="293" y="510"/>
                    <a:pt x="290" y="503"/>
                    <a:pt x="293" y="498"/>
                  </a:cubicBezTo>
                  <a:cubicBezTo>
                    <a:pt x="296" y="492"/>
                    <a:pt x="302" y="490"/>
                    <a:pt x="307" y="493"/>
                  </a:cubicBezTo>
                  <a:cubicBezTo>
                    <a:pt x="313" y="495"/>
                    <a:pt x="315" y="502"/>
                    <a:pt x="313" y="507"/>
                  </a:cubicBezTo>
                  <a:cubicBezTo>
                    <a:pt x="310" y="513"/>
                    <a:pt x="304" y="515"/>
                    <a:pt x="298" y="512"/>
                  </a:cubicBezTo>
                  <a:close/>
                  <a:moveTo>
                    <a:pt x="155" y="253"/>
                  </a:moveTo>
                  <a:cubicBezTo>
                    <a:pt x="160" y="255"/>
                    <a:pt x="162" y="262"/>
                    <a:pt x="160" y="267"/>
                  </a:cubicBezTo>
                  <a:cubicBezTo>
                    <a:pt x="157" y="273"/>
                    <a:pt x="151" y="275"/>
                    <a:pt x="145" y="272"/>
                  </a:cubicBezTo>
                  <a:cubicBezTo>
                    <a:pt x="140" y="270"/>
                    <a:pt x="137" y="263"/>
                    <a:pt x="140" y="258"/>
                  </a:cubicBezTo>
                  <a:cubicBezTo>
                    <a:pt x="143" y="252"/>
                    <a:pt x="149" y="250"/>
                    <a:pt x="155" y="253"/>
                  </a:cubicBezTo>
                  <a:close/>
                  <a:moveTo>
                    <a:pt x="247" y="129"/>
                  </a:moveTo>
                  <a:cubicBezTo>
                    <a:pt x="252" y="132"/>
                    <a:pt x="254" y="138"/>
                    <a:pt x="252" y="144"/>
                  </a:cubicBezTo>
                  <a:cubicBezTo>
                    <a:pt x="249" y="149"/>
                    <a:pt x="243" y="151"/>
                    <a:pt x="237" y="149"/>
                  </a:cubicBezTo>
                  <a:cubicBezTo>
                    <a:pt x="232" y="146"/>
                    <a:pt x="230" y="140"/>
                    <a:pt x="232" y="134"/>
                  </a:cubicBezTo>
                  <a:cubicBezTo>
                    <a:pt x="235" y="129"/>
                    <a:pt x="241" y="127"/>
                    <a:pt x="247" y="129"/>
                  </a:cubicBezTo>
                  <a:close/>
                  <a:moveTo>
                    <a:pt x="332" y="115"/>
                  </a:moveTo>
                  <a:cubicBezTo>
                    <a:pt x="329" y="120"/>
                    <a:pt x="323" y="123"/>
                    <a:pt x="318" y="120"/>
                  </a:cubicBezTo>
                  <a:cubicBezTo>
                    <a:pt x="312" y="118"/>
                    <a:pt x="310" y="111"/>
                    <a:pt x="313" y="106"/>
                  </a:cubicBezTo>
                  <a:cubicBezTo>
                    <a:pt x="315" y="101"/>
                    <a:pt x="322" y="98"/>
                    <a:pt x="327" y="101"/>
                  </a:cubicBezTo>
                  <a:cubicBezTo>
                    <a:pt x="332" y="103"/>
                    <a:pt x="335" y="110"/>
                    <a:pt x="332" y="115"/>
                  </a:cubicBezTo>
                  <a:close/>
                  <a:moveTo>
                    <a:pt x="194" y="171"/>
                  </a:moveTo>
                  <a:cubicBezTo>
                    <a:pt x="199" y="174"/>
                    <a:pt x="201" y="181"/>
                    <a:pt x="199" y="186"/>
                  </a:cubicBezTo>
                  <a:cubicBezTo>
                    <a:pt x="196" y="191"/>
                    <a:pt x="189" y="193"/>
                    <a:pt x="184" y="190"/>
                  </a:cubicBezTo>
                  <a:cubicBezTo>
                    <a:pt x="179" y="188"/>
                    <a:pt x="177" y="181"/>
                    <a:pt x="179" y="176"/>
                  </a:cubicBezTo>
                  <a:cubicBezTo>
                    <a:pt x="182" y="171"/>
                    <a:pt x="189" y="169"/>
                    <a:pt x="194" y="171"/>
                  </a:cubicBezTo>
                  <a:close/>
                  <a:moveTo>
                    <a:pt x="537" y="247"/>
                  </a:moveTo>
                  <a:cubicBezTo>
                    <a:pt x="535" y="252"/>
                    <a:pt x="528" y="254"/>
                    <a:pt x="523" y="252"/>
                  </a:cubicBezTo>
                  <a:cubicBezTo>
                    <a:pt x="517" y="249"/>
                    <a:pt x="515" y="243"/>
                    <a:pt x="518" y="237"/>
                  </a:cubicBezTo>
                  <a:cubicBezTo>
                    <a:pt x="520" y="232"/>
                    <a:pt x="527" y="230"/>
                    <a:pt x="532" y="232"/>
                  </a:cubicBezTo>
                  <a:cubicBezTo>
                    <a:pt x="537" y="235"/>
                    <a:pt x="540" y="241"/>
                    <a:pt x="537" y="247"/>
                  </a:cubicBezTo>
                  <a:close/>
                  <a:moveTo>
                    <a:pt x="446" y="482"/>
                  </a:moveTo>
                  <a:cubicBezTo>
                    <a:pt x="441" y="480"/>
                    <a:pt x="438" y="473"/>
                    <a:pt x="441" y="468"/>
                  </a:cubicBezTo>
                  <a:cubicBezTo>
                    <a:pt x="443" y="463"/>
                    <a:pt x="450" y="460"/>
                    <a:pt x="455" y="463"/>
                  </a:cubicBezTo>
                  <a:cubicBezTo>
                    <a:pt x="460" y="465"/>
                    <a:pt x="463" y="472"/>
                    <a:pt x="460" y="477"/>
                  </a:cubicBezTo>
                  <a:cubicBezTo>
                    <a:pt x="458" y="483"/>
                    <a:pt x="451" y="485"/>
                    <a:pt x="446" y="482"/>
                  </a:cubicBezTo>
                  <a:close/>
                  <a:moveTo>
                    <a:pt x="189" y="460"/>
                  </a:moveTo>
                  <a:cubicBezTo>
                    <a:pt x="184" y="458"/>
                    <a:pt x="181" y="451"/>
                    <a:pt x="184" y="446"/>
                  </a:cubicBezTo>
                  <a:cubicBezTo>
                    <a:pt x="186" y="441"/>
                    <a:pt x="193" y="438"/>
                    <a:pt x="198" y="441"/>
                  </a:cubicBezTo>
                  <a:cubicBezTo>
                    <a:pt x="204" y="443"/>
                    <a:pt x="206" y="450"/>
                    <a:pt x="203" y="455"/>
                  </a:cubicBezTo>
                  <a:cubicBezTo>
                    <a:pt x="201" y="460"/>
                    <a:pt x="194" y="463"/>
                    <a:pt x="189" y="460"/>
                  </a:cubicBezTo>
                  <a:close/>
                  <a:moveTo>
                    <a:pt x="449" y="126"/>
                  </a:moveTo>
                  <a:cubicBezTo>
                    <a:pt x="455" y="129"/>
                    <a:pt x="457" y="135"/>
                    <a:pt x="454" y="140"/>
                  </a:cubicBezTo>
                  <a:cubicBezTo>
                    <a:pt x="451" y="145"/>
                    <a:pt x="445" y="147"/>
                    <a:pt x="440" y="145"/>
                  </a:cubicBezTo>
                  <a:cubicBezTo>
                    <a:pt x="434" y="142"/>
                    <a:pt x="432" y="136"/>
                    <a:pt x="435" y="130"/>
                  </a:cubicBezTo>
                  <a:cubicBezTo>
                    <a:pt x="438" y="125"/>
                    <a:pt x="444" y="123"/>
                    <a:pt x="449" y="126"/>
                  </a:cubicBezTo>
                  <a:close/>
                  <a:moveTo>
                    <a:pt x="422" y="113"/>
                  </a:moveTo>
                  <a:cubicBezTo>
                    <a:pt x="427" y="115"/>
                    <a:pt x="429" y="121"/>
                    <a:pt x="427" y="127"/>
                  </a:cubicBezTo>
                  <a:cubicBezTo>
                    <a:pt x="424" y="132"/>
                    <a:pt x="418" y="134"/>
                    <a:pt x="412" y="132"/>
                  </a:cubicBezTo>
                  <a:cubicBezTo>
                    <a:pt x="407" y="129"/>
                    <a:pt x="405" y="123"/>
                    <a:pt x="408" y="117"/>
                  </a:cubicBezTo>
                  <a:cubicBezTo>
                    <a:pt x="410" y="112"/>
                    <a:pt x="416" y="110"/>
                    <a:pt x="422" y="113"/>
                  </a:cubicBezTo>
                  <a:close/>
                  <a:moveTo>
                    <a:pt x="143" y="393"/>
                  </a:moveTo>
                  <a:cubicBezTo>
                    <a:pt x="145" y="387"/>
                    <a:pt x="152" y="385"/>
                    <a:pt x="157" y="388"/>
                  </a:cubicBezTo>
                  <a:cubicBezTo>
                    <a:pt x="162" y="390"/>
                    <a:pt x="165" y="396"/>
                    <a:pt x="162" y="402"/>
                  </a:cubicBezTo>
                  <a:cubicBezTo>
                    <a:pt x="159" y="407"/>
                    <a:pt x="153" y="409"/>
                    <a:pt x="148" y="407"/>
                  </a:cubicBezTo>
                  <a:cubicBezTo>
                    <a:pt x="143" y="404"/>
                    <a:pt x="140" y="398"/>
                    <a:pt x="143" y="393"/>
                  </a:cubicBezTo>
                  <a:close/>
                  <a:moveTo>
                    <a:pt x="507" y="399"/>
                  </a:moveTo>
                  <a:cubicBezTo>
                    <a:pt x="510" y="394"/>
                    <a:pt x="516" y="392"/>
                    <a:pt x="522" y="395"/>
                  </a:cubicBezTo>
                  <a:cubicBezTo>
                    <a:pt x="527" y="397"/>
                    <a:pt x="529" y="403"/>
                    <a:pt x="526" y="409"/>
                  </a:cubicBezTo>
                  <a:cubicBezTo>
                    <a:pt x="524" y="414"/>
                    <a:pt x="518" y="416"/>
                    <a:pt x="512" y="413"/>
                  </a:cubicBezTo>
                  <a:cubicBezTo>
                    <a:pt x="507" y="411"/>
                    <a:pt x="505" y="405"/>
                    <a:pt x="507" y="399"/>
                  </a:cubicBezTo>
                  <a:close/>
                  <a:moveTo>
                    <a:pt x="147" y="294"/>
                  </a:moveTo>
                  <a:cubicBezTo>
                    <a:pt x="144" y="300"/>
                    <a:pt x="138" y="302"/>
                    <a:pt x="132" y="299"/>
                  </a:cubicBezTo>
                  <a:cubicBezTo>
                    <a:pt x="127" y="296"/>
                    <a:pt x="125" y="290"/>
                    <a:pt x="128" y="285"/>
                  </a:cubicBezTo>
                  <a:cubicBezTo>
                    <a:pt x="130" y="280"/>
                    <a:pt x="136" y="277"/>
                    <a:pt x="142" y="280"/>
                  </a:cubicBezTo>
                  <a:cubicBezTo>
                    <a:pt x="147" y="283"/>
                    <a:pt x="149" y="289"/>
                    <a:pt x="147" y="294"/>
                  </a:cubicBezTo>
                  <a:close/>
                  <a:moveTo>
                    <a:pt x="523" y="206"/>
                  </a:moveTo>
                  <a:cubicBezTo>
                    <a:pt x="520" y="211"/>
                    <a:pt x="514" y="214"/>
                    <a:pt x="509" y="211"/>
                  </a:cubicBezTo>
                  <a:cubicBezTo>
                    <a:pt x="503" y="209"/>
                    <a:pt x="501" y="202"/>
                    <a:pt x="504" y="197"/>
                  </a:cubicBezTo>
                  <a:cubicBezTo>
                    <a:pt x="506" y="192"/>
                    <a:pt x="512" y="189"/>
                    <a:pt x="518" y="192"/>
                  </a:cubicBezTo>
                  <a:cubicBezTo>
                    <a:pt x="523" y="195"/>
                    <a:pt x="525" y="201"/>
                    <a:pt x="523" y="206"/>
                  </a:cubicBezTo>
                  <a:close/>
                  <a:moveTo>
                    <a:pt x="546" y="272"/>
                  </a:moveTo>
                  <a:cubicBezTo>
                    <a:pt x="551" y="275"/>
                    <a:pt x="554" y="281"/>
                    <a:pt x="551" y="286"/>
                  </a:cubicBezTo>
                  <a:cubicBezTo>
                    <a:pt x="548" y="292"/>
                    <a:pt x="542" y="294"/>
                    <a:pt x="537" y="291"/>
                  </a:cubicBezTo>
                  <a:cubicBezTo>
                    <a:pt x="532" y="289"/>
                    <a:pt x="530" y="283"/>
                    <a:pt x="532" y="277"/>
                  </a:cubicBezTo>
                  <a:cubicBezTo>
                    <a:pt x="535" y="272"/>
                    <a:pt x="541" y="270"/>
                    <a:pt x="546" y="272"/>
                  </a:cubicBezTo>
                  <a:close/>
                  <a:moveTo>
                    <a:pt x="134" y="366"/>
                  </a:moveTo>
                  <a:cubicBezTo>
                    <a:pt x="128" y="364"/>
                    <a:pt x="126" y="358"/>
                    <a:pt x="129" y="352"/>
                  </a:cubicBezTo>
                  <a:cubicBezTo>
                    <a:pt x="131" y="347"/>
                    <a:pt x="137" y="345"/>
                    <a:pt x="143" y="347"/>
                  </a:cubicBezTo>
                  <a:cubicBezTo>
                    <a:pt x="148" y="350"/>
                    <a:pt x="150" y="356"/>
                    <a:pt x="148" y="361"/>
                  </a:cubicBezTo>
                  <a:cubicBezTo>
                    <a:pt x="145" y="367"/>
                    <a:pt x="139" y="369"/>
                    <a:pt x="134" y="366"/>
                  </a:cubicBezTo>
                  <a:close/>
                  <a:moveTo>
                    <a:pt x="525" y="386"/>
                  </a:moveTo>
                  <a:cubicBezTo>
                    <a:pt x="520" y="383"/>
                    <a:pt x="518" y="377"/>
                    <a:pt x="521" y="372"/>
                  </a:cubicBezTo>
                  <a:cubicBezTo>
                    <a:pt x="523" y="367"/>
                    <a:pt x="529" y="365"/>
                    <a:pt x="535" y="367"/>
                  </a:cubicBezTo>
                  <a:cubicBezTo>
                    <a:pt x="540" y="370"/>
                    <a:pt x="542" y="376"/>
                    <a:pt x="539" y="381"/>
                  </a:cubicBezTo>
                  <a:cubicBezTo>
                    <a:pt x="537" y="387"/>
                    <a:pt x="531" y="389"/>
                    <a:pt x="525" y="386"/>
                  </a:cubicBezTo>
                  <a:close/>
                  <a:moveTo>
                    <a:pt x="325" y="525"/>
                  </a:moveTo>
                  <a:cubicBezTo>
                    <a:pt x="320" y="522"/>
                    <a:pt x="318" y="516"/>
                    <a:pt x="320" y="511"/>
                  </a:cubicBezTo>
                  <a:cubicBezTo>
                    <a:pt x="323" y="506"/>
                    <a:pt x="329" y="503"/>
                    <a:pt x="334" y="506"/>
                  </a:cubicBezTo>
                  <a:cubicBezTo>
                    <a:pt x="340" y="509"/>
                    <a:pt x="342" y="515"/>
                    <a:pt x="339" y="520"/>
                  </a:cubicBezTo>
                  <a:cubicBezTo>
                    <a:pt x="337" y="525"/>
                    <a:pt x="330" y="527"/>
                    <a:pt x="325" y="525"/>
                  </a:cubicBezTo>
                  <a:close/>
                  <a:moveTo>
                    <a:pt x="399" y="114"/>
                  </a:moveTo>
                  <a:cubicBezTo>
                    <a:pt x="397" y="119"/>
                    <a:pt x="391" y="121"/>
                    <a:pt x="385" y="119"/>
                  </a:cubicBezTo>
                  <a:cubicBezTo>
                    <a:pt x="380" y="116"/>
                    <a:pt x="378" y="110"/>
                    <a:pt x="381" y="105"/>
                  </a:cubicBezTo>
                  <a:cubicBezTo>
                    <a:pt x="383" y="99"/>
                    <a:pt x="389" y="97"/>
                    <a:pt x="395" y="100"/>
                  </a:cubicBezTo>
                  <a:cubicBezTo>
                    <a:pt x="400" y="102"/>
                    <a:pt x="402" y="109"/>
                    <a:pt x="399" y="114"/>
                  </a:cubicBezTo>
                  <a:close/>
                  <a:moveTo>
                    <a:pt x="476" y="139"/>
                  </a:moveTo>
                  <a:cubicBezTo>
                    <a:pt x="482" y="141"/>
                    <a:pt x="484" y="148"/>
                    <a:pt x="481" y="153"/>
                  </a:cubicBezTo>
                  <a:cubicBezTo>
                    <a:pt x="479" y="158"/>
                    <a:pt x="473" y="160"/>
                    <a:pt x="467" y="158"/>
                  </a:cubicBezTo>
                  <a:cubicBezTo>
                    <a:pt x="462" y="155"/>
                    <a:pt x="460" y="149"/>
                    <a:pt x="462" y="144"/>
                  </a:cubicBezTo>
                  <a:cubicBezTo>
                    <a:pt x="465" y="139"/>
                    <a:pt x="471" y="136"/>
                    <a:pt x="476" y="139"/>
                  </a:cubicBezTo>
                  <a:close/>
                  <a:moveTo>
                    <a:pt x="499" y="441"/>
                  </a:moveTo>
                  <a:cubicBezTo>
                    <a:pt x="494" y="438"/>
                    <a:pt x="492" y="432"/>
                    <a:pt x="494" y="427"/>
                  </a:cubicBezTo>
                  <a:cubicBezTo>
                    <a:pt x="497" y="422"/>
                    <a:pt x="503" y="420"/>
                    <a:pt x="508" y="422"/>
                  </a:cubicBezTo>
                  <a:cubicBezTo>
                    <a:pt x="514" y="425"/>
                    <a:pt x="516" y="431"/>
                    <a:pt x="513" y="436"/>
                  </a:cubicBezTo>
                  <a:cubicBezTo>
                    <a:pt x="511" y="441"/>
                    <a:pt x="504" y="443"/>
                    <a:pt x="499" y="441"/>
                  </a:cubicBezTo>
                  <a:close/>
                  <a:moveTo>
                    <a:pt x="538" y="359"/>
                  </a:moveTo>
                  <a:cubicBezTo>
                    <a:pt x="533" y="356"/>
                    <a:pt x="531" y="350"/>
                    <a:pt x="534" y="345"/>
                  </a:cubicBezTo>
                  <a:cubicBezTo>
                    <a:pt x="536" y="340"/>
                    <a:pt x="542" y="338"/>
                    <a:pt x="547" y="340"/>
                  </a:cubicBezTo>
                  <a:cubicBezTo>
                    <a:pt x="552" y="343"/>
                    <a:pt x="555" y="349"/>
                    <a:pt x="552" y="354"/>
                  </a:cubicBezTo>
                  <a:cubicBezTo>
                    <a:pt x="550" y="359"/>
                    <a:pt x="543" y="361"/>
                    <a:pt x="538" y="359"/>
                  </a:cubicBezTo>
                  <a:close/>
                  <a:moveTo>
                    <a:pt x="193" y="149"/>
                  </a:moveTo>
                  <a:cubicBezTo>
                    <a:pt x="195" y="144"/>
                    <a:pt x="201" y="142"/>
                    <a:pt x="206" y="144"/>
                  </a:cubicBezTo>
                  <a:cubicBezTo>
                    <a:pt x="211" y="146"/>
                    <a:pt x="214" y="153"/>
                    <a:pt x="211" y="158"/>
                  </a:cubicBezTo>
                  <a:cubicBezTo>
                    <a:pt x="209" y="163"/>
                    <a:pt x="203" y="165"/>
                    <a:pt x="198" y="163"/>
                  </a:cubicBezTo>
                  <a:cubicBezTo>
                    <a:pt x="192" y="160"/>
                    <a:pt x="190" y="154"/>
                    <a:pt x="193" y="149"/>
                  </a:cubicBezTo>
                  <a:close/>
                  <a:moveTo>
                    <a:pt x="162" y="447"/>
                  </a:moveTo>
                  <a:cubicBezTo>
                    <a:pt x="157" y="444"/>
                    <a:pt x="155" y="438"/>
                    <a:pt x="157" y="433"/>
                  </a:cubicBezTo>
                  <a:cubicBezTo>
                    <a:pt x="160" y="428"/>
                    <a:pt x="166" y="426"/>
                    <a:pt x="171" y="428"/>
                  </a:cubicBezTo>
                  <a:cubicBezTo>
                    <a:pt x="176" y="431"/>
                    <a:pt x="178" y="437"/>
                    <a:pt x="175" y="442"/>
                  </a:cubicBezTo>
                  <a:cubicBezTo>
                    <a:pt x="173" y="447"/>
                    <a:pt x="167" y="449"/>
                    <a:pt x="162" y="447"/>
                  </a:cubicBezTo>
                  <a:close/>
                  <a:moveTo>
                    <a:pt x="486" y="467"/>
                  </a:moveTo>
                  <a:cubicBezTo>
                    <a:pt x="481" y="465"/>
                    <a:pt x="479" y="459"/>
                    <a:pt x="482" y="454"/>
                  </a:cubicBezTo>
                  <a:cubicBezTo>
                    <a:pt x="484" y="449"/>
                    <a:pt x="490" y="447"/>
                    <a:pt x="495" y="449"/>
                  </a:cubicBezTo>
                  <a:cubicBezTo>
                    <a:pt x="501" y="452"/>
                    <a:pt x="502" y="458"/>
                    <a:pt x="500" y="463"/>
                  </a:cubicBezTo>
                  <a:cubicBezTo>
                    <a:pt x="497" y="468"/>
                    <a:pt x="492" y="470"/>
                    <a:pt x="486" y="467"/>
                  </a:cubicBezTo>
                  <a:close/>
                  <a:moveTo>
                    <a:pt x="128" y="308"/>
                  </a:moveTo>
                  <a:cubicBezTo>
                    <a:pt x="133" y="310"/>
                    <a:pt x="136" y="316"/>
                    <a:pt x="133" y="321"/>
                  </a:cubicBezTo>
                  <a:cubicBezTo>
                    <a:pt x="131" y="326"/>
                    <a:pt x="125" y="329"/>
                    <a:pt x="120" y="326"/>
                  </a:cubicBezTo>
                  <a:cubicBezTo>
                    <a:pt x="115" y="324"/>
                    <a:pt x="112" y="318"/>
                    <a:pt x="115" y="313"/>
                  </a:cubicBezTo>
                  <a:cubicBezTo>
                    <a:pt x="117" y="308"/>
                    <a:pt x="123" y="305"/>
                    <a:pt x="128" y="308"/>
                  </a:cubicBezTo>
                  <a:close/>
                  <a:moveTo>
                    <a:pt x="393" y="523"/>
                  </a:moveTo>
                  <a:cubicBezTo>
                    <a:pt x="388" y="521"/>
                    <a:pt x="386" y="515"/>
                    <a:pt x="389" y="510"/>
                  </a:cubicBezTo>
                  <a:cubicBezTo>
                    <a:pt x="391" y="505"/>
                    <a:pt x="397" y="503"/>
                    <a:pt x="402" y="505"/>
                  </a:cubicBezTo>
                  <a:cubicBezTo>
                    <a:pt x="407" y="508"/>
                    <a:pt x="409" y="514"/>
                    <a:pt x="407" y="519"/>
                  </a:cubicBezTo>
                  <a:cubicBezTo>
                    <a:pt x="404" y="524"/>
                    <a:pt x="398" y="526"/>
                    <a:pt x="393" y="523"/>
                  </a:cubicBezTo>
                  <a:close/>
                  <a:moveTo>
                    <a:pt x="372" y="101"/>
                  </a:moveTo>
                  <a:cubicBezTo>
                    <a:pt x="369" y="106"/>
                    <a:pt x="363" y="108"/>
                    <a:pt x="358" y="105"/>
                  </a:cubicBezTo>
                  <a:cubicBezTo>
                    <a:pt x="353" y="103"/>
                    <a:pt x="351" y="97"/>
                    <a:pt x="354" y="92"/>
                  </a:cubicBezTo>
                  <a:cubicBezTo>
                    <a:pt x="356" y="87"/>
                    <a:pt x="362" y="85"/>
                    <a:pt x="367" y="87"/>
                  </a:cubicBezTo>
                  <a:cubicBezTo>
                    <a:pt x="372" y="90"/>
                    <a:pt x="374" y="96"/>
                    <a:pt x="372" y="101"/>
                  </a:cubicBezTo>
                  <a:close/>
                  <a:moveTo>
                    <a:pt x="300" y="89"/>
                  </a:moveTo>
                  <a:cubicBezTo>
                    <a:pt x="305" y="91"/>
                    <a:pt x="307" y="97"/>
                    <a:pt x="304" y="102"/>
                  </a:cubicBezTo>
                  <a:cubicBezTo>
                    <a:pt x="302" y="107"/>
                    <a:pt x="296" y="109"/>
                    <a:pt x="291" y="107"/>
                  </a:cubicBezTo>
                  <a:cubicBezTo>
                    <a:pt x="286" y="104"/>
                    <a:pt x="284" y="98"/>
                    <a:pt x="286" y="93"/>
                  </a:cubicBezTo>
                  <a:cubicBezTo>
                    <a:pt x="289" y="88"/>
                    <a:pt x="295" y="86"/>
                    <a:pt x="300" y="89"/>
                  </a:cubicBezTo>
                  <a:close/>
                  <a:moveTo>
                    <a:pt x="246" y="108"/>
                  </a:moveTo>
                  <a:cubicBezTo>
                    <a:pt x="248" y="103"/>
                    <a:pt x="254" y="101"/>
                    <a:pt x="259" y="103"/>
                  </a:cubicBezTo>
                  <a:cubicBezTo>
                    <a:pt x="264" y="105"/>
                    <a:pt x="266" y="111"/>
                    <a:pt x="264" y="116"/>
                  </a:cubicBezTo>
                  <a:cubicBezTo>
                    <a:pt x="261" y="121"/>
                    <a:pt x="256" y="123"/>
                    <a:pt x="250" y="121"/>
                  </a:cubicBezTo>
                  <a:cubicBezTo>
                    <a:pt x="245" y="119"/>
                    <a:pt x="243" y="113"/>
                    <a:pt x="246" y="108"/>
                  </a:cubicBezTo>
                  <a:close/>
                  <a:moveTo>
                    <a:pt x="226" y="499"/>
                  </a:moveTo>
                  <a:cubicBezTo>
                    <a:pt x="229" y="494"/>
                    <a:pt x="235" y="492"/>
                    <a:pt x="240" y="494"/>
                  </a:cubicBezTo>
                  <a:cubicBezTo>
                    <a:pt x="245" y="497"/>
                    <a:pt x="247" y="503"/>
                    <a:pt x="244" y="508"/>
                  </a:cubicBezTo>
                  <a:cubicBezTo>
                    <a:pt x="242" y="513"/>
                    <a:pt x="236" y="515"/>
                    <a:pt x="231" y="512"/>
                  </a:cubicBezTo>
                  <a:cubicBezTo>
                    <a:pt x="226" y="510"/>
                    <a:pt x="224" y="504"/>
                    <a:pt x="226" y="499"/>
                  </a:cubicBezTo>
                  <a:close/>
                  <a:moveTo>
                    <a:pt x="254" y="512"/>
                  </a:moveTo>
                  <a:cubicBezTo>
                    <a:pt x="256" y="507"/>
                    <a:pt x="262" y="505"/>
                    <a:pt x="267" y="508"/>
                  </a:cubicBezTo>
                  <a:cubicBezTo>
                    <a:pt x="272" y="510"/>
                    <a:pt x="274" y="516"/>
                    <a:pt x="272" y="521"/>
                  </a:cubicBezTo>
                  <a:cubicBezTo>
                    <a:pt x="269" y="526"/>
                    <a:pt x="263" y="528"/>
                    <a:pt x="258" y="525"/>
                  </a:cubicBezTo>
                  <a:cubicBezTo>
                    <a:pt x="253" y="523"/>
                    <a:pt x="251" y="517"/>
                    <a:pt x="254" y="512"/>
                  </a:cubicBezTo>
                  <a:close/>
                  <a:moveTo>
                    <a:pt x="503" y="152"/>
                  </a:moveTo>
                  <a:cubicBezTo>
                    <a:pt x="508" y="155"/>
                    <a:pt x="510" y="160"/>
                    <a:pt x="508" y="165"/>
                  </a:cubicBezTo>
                  <a:cubicBezTo>
                    <a:pt x="505" y="170"/>
                    <a:pt x="500" y="173"/>
                    <a:pt x="495" y="170"/>
                  </a:cubicBezTo>
                  <a:cubicBezTo>
                    <a:pt x="489" y="168"/>
                    <a:pt x="487" y="162"/>
                    <a:pt x="490" y="157"/>
                  </a:cubicBezTo>
                  <a:cubicBezTo>
                    <a:pt x="492" y="152"/>
                    <a:pt x="498" y="150"/>
                    <a:pt x="503" y="152"/>
                  </a:cubicBezTo>
                  <a:close/>
                  <a:moveTo>
                    <a:pt x="429" y="495"/>
                  </a:moveTo>
                  <a:cubicBezTo>
                    <a:pt x="431" y="490"/>
                    <a:pt x="437" y="488"/>
                    <a:pt x="442" y="491"/>
                  </a:cubicBezTo>
                  <a:cubicBezTo>
                    <a:pt x="447" y="493"/>
                    <a:pt x="449" y="499"/>
                    <a:pt x="447" y="504"/>
                  </a:cubicBezTo>
                  <a:cubicBezTo>
                    <a:pt x="444" y="509"/>
                    <a:pt x="438" y="511"/>
                    <a:pt x="433" y="509"/>
                  </a:cubicBezTo>
                  <a:cubicBezTo>
                    <a:pt x="428" y="506"/>
                    <a:pt x="426" y="500"/>
                    <a:pt x="429" y="495"/>
                  </a:cubicBezTo>
                  <a:close/>
                  <a:moveTo>
                    <a:pt x="552" y="331"/>
                  </a:moveTo>
                  <a:cubicBezTo>
                    <a:pt x="547" y="329"/>
                    <a:pt x="545" y="323"/>
                    <a:pt x="547" y="318"/>
                  </a:cubicBezTo>
                  <a:cubicBezTo>
                    <a:pt x="549" y="313"/>
                    <a:pt x="555" y="311"/>
                    <a:pt x="560" y="313"/>
                  </a:cubicBezTo>
                  <a:cubicBezTo>
                    <a:pt x="565" y="316"/>
                    <a:pt x="567" y="322"/>
                    <a:pt x="565" y="327"/>
                  </a:cubicBezTo>
                  <a:cubicBezTo>
                    <a:pt x="562" y="331"/>
                    <a:pt x="557" y="334"/>
                    <a:pt x="552" y="331"/>
                  </a:cubicBezTo>
                  <a:close/>
                  <a:moveTo>
                    <a:pt x="348" y="524"/>
                  </a:moveTo>
                  <a:cubicBezTo>
                    <a:pt x="351" y="519"/>
                    <a:pt x="357" y="517"/>
                    <a:pt x="362" y="520"/>
                  </a:cubicBezTo>
                  <a:cubicBezTo>
                    <a:pt x="366" y="522"/>
                    <a:pt x="369" y="528"/>
                    <a:pt x="366" y="533"/>
                  </a:cubicBezTo>
                  <a:cubicBezTo>
                    <a:pt x="364" y="538"/>
                    <a:pt x="358" y="540"/>
                    <a:pt x="353" y="537"/>
                  </a:cubicBezTo>
                  <a:cubicBezTo>
                    <a:pt x="348" y="535"/>
                    <a:pt x="346" y="529"/>
                    <a:pt x="348" y="524"/>
                  </a:cubicBezTo>
                  <a:close/>
                  <a:moveTo>
                    <a:pt x="199" y="486"/>
                  </a:moveTo>
                  <a:cubicBezTo>
                    <a:pt x="202" y="481"/>
                    <a:pt x="208" y="479"/>
                    <a:pt x="212" y="482"/>
                  </a:cubicBezTo>
                  <a:cubicBezTo>
                    <a:pt x="217" y="484"/>
                    <a:pt x="220" y="490"/>
                    <a:pt x="217" y="495"/>
                  </a:cubicBezTo>
                  <a:cubicBezTo>
                    <a:pt x="215" y="500"/>
                    <a:pt x="209" y="502"/>
                    <a:pt x="204" y="499"/>
                  </a:cubicBezTo>
                  <a:cubicBezTo>
                    <a:pt x="199" y="497"/>
                    <a:pt x="197" y="491"/>
                    <a:pt x="199" y="486"/>
                  </a:cubicBezTo>
                  <a:close/>
                  <a:moveTo>
                    <a:pt x="206" y="122"/>
                  </a:moveTo>
                  <a:cubicBezTo>
                    <a:pt x="208" y="117"/>
                    <a:pt x="215" y="115"/>
                    <a:pt x="219" y="117"/>
                  </a:cubicBezTo>
                  <a:cubicBezTo>
                    <a:pt x="224" y="120"/>
                    <a:pt x="226" y="126"/>
                    <a:pt x="224" y="130"/>
                  </a:cubicBezTo>
                  <a:cubicBezTo>
                    <a:pt x="222" y="135"/>
                    <a:pt x="216" y="137"/>
                    <a:pt x="211" y="135"/>
                  </a:cubicBezTo>
                  <a:cubicBezTo>
                    <a:pt x="206" y="133"/>
                    <a:pt x="204" y="127"/>
                    <a:pt x="206" y="122"/>
                  </a:cubicBezTo>
                  <a:close/>
                  <a:moveTo>
                    <a:pt x="545" y="206"/>
                  </a:moveTo>
                  <a:cubicBezTo>
                    <a:pt x="550" y="208"/>
                    <a:pt x="552" y="214"/>
                    <a:pt x="549" y="219"/>
                  </a:cubicBezTo>
                  <a:cubicBezTo>
                    <a:pt x="547" y="224"/>
                    <a:pt x="541" y="226"/>
                    <a:pt x="536" y="223"/>
                  </a:cubicBezTo>
                  <a:cubicBezTo>
                    <a:pt x="531" y="221"/>
                    <a:pt x="529" y="215"/>
                    <a:pt x="532" y="210"/>
                  </a:cubicBezTo>
                  <a:cubicBezTo>
                    <a:pt x="534" y="205"/>
                    <a:pt x="540" y="203"/>
                    <a:pt x="545" y="206"/>
                  </a:cubicBezTo>
                  <a:close/>
                  <a:moveTo>
                    <a:pt x="546" y="251"/>
                  </a:moveTo>
                  <a:cubicBezTo>
                    <a:pt x="548" y="246"/>
                    <a:pt x="554" y="244"/>
                    <a:pt x="559" y="246"/>
                  </a:cubicBezTo>
                  <a:cubicBezTo>
                    <a:pt x="563" y="248"/>
                    <a:pt x="566" y="254"/>
                    <a:pt x="563" y="259"/>
                  </a:cubicBezTo>
                  <a:cubicBezTo>
                    <a:pt x="561" y="264"/>
                    <a:pt x="555" y="266"/>
                    <a:pt x="550" y="264"/>
                  </a:cubicBezTo>
                  <a:cubicBezTo>
                    <a:pt x="545" y="261"/>
                    <a:pt x="543" y="255"/>
                    <a:pt x="546" y="251"/>
                  </a:cubicBezTo>
                  <a:close/>
                  <a:moveTo>
                    <a:pt x="144" y="226"/>
                  </a:moveTo>
                  <a:cubicBezTo>
                    <a:pt x="142" y="231"/>
                    <a:pt x="136" y="233"/>
                    <a:pt x="131" y="231"/>
                  </a:cubicBezTo>
                  <a:cubicBezTo>
                    <a:pt x="127" y="229"/>
                    <a:pt x="124" y="223"/>
                    <a:pt x="127" y="218"/>
                  </a:cubicBezTo>
                  <a:cubicBezTo>
                    <a:pt x="129" y="213"/>
                    <a:pt x="135" y="211"/>
                    <a:pt x="140" y="213"/>
                  </a:cubicBezTo>
                  <a:cubicBezTo>
                    <a:pt x="145" y="216"/>
                    <a:pt x="147" y="222"/>
                    <a:pt x="144" y="226"/>
                  </a:cubicBezTo>
                  <a:close/>
                  <a:moveTo>
                    <a:pt x="140" y="191"/>
                  </a:moveTo>
                  <a:cubicBezTo>
                    <a:pt x="142" y="186"/>
                    <a:pt x="148" y="184"/>
                    <a:pt x="153" y="186"/>
                  </a:cubicBezTo>
                  <a:cubicBezTo>
                    <a:pt x="158" y="188"/>
                    <a:pt x="160" y="194"/>
                    <a:pt x="157" y="199"/>
                  </a:cubicBezTo>
                  <a:cubicBezTo>
                    <a:pt x="155" y="204"/>
                    <a:pt x="149" y="206"/>
                    <a:pt x="145" y="204"/>
                  </a:cubicBezTo>
                  <a:cubicBezTo>
                    <a:pt x="140" y="201"/>
                    <a:pt x="138" y="195"/>
                    <a:pt x="140" y="191"/>
                  </a:cubicBezTo>
                  <a:close/>
                  <a:moveTo>
                    <a:pt x="281" y="525"/>
                  </a:moveTo>
                  <a:cubicBezTo>
                    <a:pt x="284" y="520"/>
                    <a:pt x="289" y="518"/>
                    <a:pt x="294" y="521"/>
                  </a:cubicBezTo>
                  <a:cubicBezTo>
                    <a:pt x="299" y="523"/>
                    <a:pt x="301" y="529"/>
                    <a:pt x="299" y="534"/>
                  </a:cubicBezTo>
                  <a:cubicBezTo>
                    <a:pt x="296" y="539"/>
                    <a:pt x="291" y="541"/>
                    <a:pt x="286" y="538"/>
                  </a:cubicBezTo>
                  <a:cubicBezTo>
                    <a:pt x="281" y="536"/>
                    <a:pt x="279" y="530"/>
                    <a:pt x="281" y="525"/>
                  </a:cubicBezTo>
                  <a:close/>
                  <a:moveTo>
                    <a:pt x="116" y="380"/>
                  </a:moveTo>
                  <a:cubicBezTo>
                    <a:pt x="118" y="375"/>
                    <a:pt x="124" y="373"/>
                    <a:pt x="129" y="375"/>
                  </a:cubicBezTo>
                  <a:cubicBezTo>
                    <a:pt x="134" y="378"/>
                    <a:pt x="136" y="383"/>
                    <a:pt x="134" y="388"/>
                  </a:cubicBezTo>
                  <a:cubicBezTo>
                    <a:pt x="131" y="393"/>
                    <a:pt x="126" y="395"/>
                    <a:pt x="121" y="393"/>
                  </a:cubicBezTo>
                  <a:cubicBezTo>
                    <a:pt x="116" y="391"/>
                    <a:pt x="114" y="385"/>
                    <a:pt x="116" y="380"/>
                  </a:cubicBezTo>
                  <a:close/>
                  <a:moveTo>
                    <a:pt x="127" y="241"/>
                  </a:moveTo>
                  <a:cubicBezTo>
                    <a:pt x="132" y="243"/>
                    <a:pt x="134" y="249"/>
                    <a:pt x="131" y="254"/>
                  </a:cubicBezTo>
                  <a:cubicBezTo>
                    <a:pt x="129" y="259"/>
                    <a:pt x="123" y="261"/>
                    <a:pt x="118" y="258"/>
                  </a:cubicBezTo>
                  <a:cubicBezTo>
                    <a:pt x="114" y="256"/>
                    <a:pt x="112" y="250"/>
                    <a:pt x="114" y="245"/>
                  </a:cubicBezTo>
                  <a:cubicBezTo>
                    <a:pt x="116" y="241"/>
                    <a:pt x="122" y="239"/>
                    <a:pt x="127" y="241"/>
                  </a:cubicBezTo>
                  <a:close/>
                  <a:moveTo>
                    <a:pt x="172" y="473"/>
                  </a:moveTo>
                  <a:cubicBezTo>
                    <a:pt x="175" y="469"/>
                    <a:pt x="180" y="467"/>
                    <a:pt x="185" y="469"/>
                  </a:cubicBezTo>
                  <a:cubicBezTo>
                    <a:pt x="190" y="471"/>
                    <a:pt x="192" y="477"/>
                    <a:pt x="189" y="482"/>
                  </a:cubicBezTo>
                  <a:cubicBezTo>
                    <a:pt x="187" y="486"/>
                    <a:pt x="182" y="488"/>
                    <a:pt x="177" y="486"/>
                  </a:cubicBezTo>
                  <a:cubicBezTo>
                    <a:pt x="172" y="484"/>
                    <a:pt x="170" y="478"/>
                    <a:pt x="172" y="473"/>
                  </a:cubicBezTo>
                  <a:close/>
                  <a:moveTo>
                    <a:pt x="469" y="482"/>
                  </a:moveTo>
                  <a:cubicBezTo>
                    <a:pt x="472" y="477"/>
                    <a:pt x="477" y="475"/>
                    <a:pt x="482" y="477"/>
                  </a:cubicBezTo>
                  <a:cubicBezTo>
                    <a:pt x="487" y="479"/>
                    <a:pt x="489" y="485"/>
                    <a:pt x="487" y="490"/>
                  </a:cubicBezTo>
                  <a:cubicBezTo>
                    <a:pt x="484" y="495"/>
                    <a:pt x="479" y="497"/>
                    <a:pt x="474" y="494"/>
                  </a:cubicBezTo>
                  <a:cubicBezTo>
                    <a:pt x="469" y="492"/>
                    <a:pt x="467" y="486"/>
                    <a:pt x="469" y="482"/>
                  </a:cubicBezTo>
                  <a:close/>
                  <a:moveTo>
                    <a:pt x="327" y="79"/>
                  </a:moveTo>
                  <a:cubicBezTo>
                    <a:pt x="329" y="74"/>
                    <a:pt x="335" y="72"/>
                    <a:pt x="339" y="75"/>
                  </a:cubicBezTo>
                  <a:cubicBezTo>
                    <a:pt x="344" y="77"/>
                    <a:pt x="346" y="82"/>
                    <a:pt x="344" y="87"/>
                  </a:cubicBezTo>
                  <a:cubicBezTo>
                    <a:pt x="342" y="92"/>
                    <a:pt x="336" y="94"/>
                    <a:pt x="331" y="92"/>
                  </a:cubicBezTo>
                  <a:cubicBezTo>
                    <a:pt x="326" y="90"/>
                    <a:pt x="324" y="84"/>
                    <a:pt x="327" y="79"/>
                  </a:cubicBezTo>
                  <a:close/>
                  <a:moveTo>
                    <a:pt x="135" y="433"/>
                  </a:moveTo>
                  <a:cubicBezTo>
                    <a:pt x="131" y="431"/>
                    <a:pt x="129" y="425"/>
                    <a:pt x="131" y="421"/>
                  </a:cubicBezTo>
                  <a:cubicBezTo>
                    <a:pt x="133" y="416"/>
                    <a:pt x="139" y="414"/>
                    <a:pt x="143" y="416"/>
                  </a:cubicBezTo>
                  <a:cubicBezTo>
                    <a:pt x="148" y="418"/>
                    <a:pt x="150" y="424"/>
                    <a:pt x="148" y="429"/>
                  </a:cubicBezTo>
                  <a:cubicBezTo>
                    <a:pt x="146" y="433"/>
                    <a:pt x="140" y="435"/>
                    <a:pt x="135" y="433"/>
                  </a:cubicBezTo>
                  <a:close/>
                  <a:moveTo>
                    <a:pt x="535" y="178"/>
                  </a:moveTo>
                  <a:cubicBezTo>
                    <a:pt x="533" y="183"/>
                    <a:pt x="527" y="185"/>
                    <a:pt x="522" y="183"/>
                  </a:cubicBezTo>
                  <a:cubicBezTo>
                    <a:pt x="517" y="181"/>
                    <a:pt x="515" y="175"/>
                    <a:pt x="518" y="170"/>
                  </a:cubicBezTo>
                  <a:cubicBezTo>
                    <a:pt x="520" y="165"/>
                    <a:pt x="525" y="163"/>
                    <a:pt x="530" y="166"/>
                  </a:cubicBezTo>
                  <a:cubicBezTo>
                    <a:pt x="535" y="168"/>
                    <a:pt x="537" y="173"/>
                    <a:pt x="535" y="178"/>
                  </a:cubicBezTo>
                  <a:close/>
                  <a:moveTo>
                    <a:pt x="153" y="164"/>
                  </a:moveTo>
                  <a:cubicBezTo>
                    <a:pt x="155" y="159"/>
                    <a:pt x="161" y="157"/>
                    <a:pt x="166" y="159"/>
                  </a:cubicBezTo>
                  <a:cubicBezTo>
                    <a:pt x="170" y="162"/>
                    <a:pt x="172" y="167"/>
                    <a:pt x="170" y="172"/>
                  </a:cubicBezTo>
                  <a:cubicBezTo>
                    <a:pt x="168" y="177"/>
                    <a:pt x="162" y="179"/>
                    <a:pt x="157" y="176"/>
                  </a:cubicBezTo>
                  <a:cubicBezTo>
                    <a:pt x="153" y="174"/>
                    <a:pt x="151" y="168"/>
                    <a:pt x="153" y="164"/>
                  </a:cubicBezTo>
                  <a:close/>
                  <a:moveTo>
                    <a:pt x="103" y="340"/>
                  </a:moveTo>
                  <a:cubicBezTo>
                    <a:pt x="105" y="335"/>
                    <a:pt x="111" y="333"/>
                    <a:pt x="115" y="335"/>
                  </a:cubicBezTo>
                  <a:cubicBezTo>
                    <a:pt x="120" y="338"/>
                    <a:pt x="122" y="343"/>
                    <a:pt x="120" y="348"/>
                  </a:cubicBezTo>
                  <a:cubicBezTo>
                    <a:pt x="117" y="353"/>
                    <a:pt x="112" y="355"/>
                    <a:pt x="107" y="352"/>
                  </a:cubicBezTo>
                  <a:cubicBezTo>
                    <a:pt x="102" y="350"/>
                    <a:pt x="100" y="345"/>
                    <a:pt x="103" y="340"/>
                  </a:cubicBezTo>
                  <a:close/>
                  <a:moveTo>
                    <a:pt x="438" y="99"/>
                  </a:moveTo>
                  <a:cubicBezTo>
                    <a:pt x="436" y="104"/>
                    <a:pt x="430" y="106"/>
                    <a:pt x="426" y="104"/>
                  </a:cubicBezTo>
                  <a:cubicBezTo>
                    <a:pt x="421" y="101"/>
                    <a:pt x="419" y="96"/>
                    <a:pt x="421" y="91"/>
                  </a:cubicBezTo>
                  <a:cubicBezTo>
                    <a:pt x="424" y="86"/>
                    <a:pt x="429" y="84"/>
                    <a:pt x="434" y="87"/>
                  </a:cubicBezTo>
                  <a:cubicBezTo>
                    <a:pt x="439" y="89"/>
                    <a:pt x="441" y="95"/>
                    <a:pt x="438" y="99"/>
                  </a:cubicBezTo>
                  <a:close/>
                  <a:moveTo>
                    <a:pt x="565" y="303"/>
                  </a:moveTo>
                  <a:cubicBezTo>
                    <a:pt x="560" y="301"/>
                    <a:pt x="558" y="295"/>
                    <a:pt x="560" y="291"/>
                  </a:cubicBezTo>
                  <a:cubicBezTo>
                    <a:pt x="563" y="286"/>
                    <a:pt x="568" y="284"/>
                    <a:pt x="573" y="286"/>
                  </a:cubicBezTo>
                  <a:cubicBezTo>
                    <a:pt x="578" y="289"/>
                    <a:pt x="580" y="294"/>
                    <a:pt x="577" y="299"/>
                  </a:cubicBezTo>
                  <a:cubicBezTo>
                    <a:pt x="575" y="304"/>
                    <a:pt x="569" y="306"/>
                    <a:pt x="565" y="303"/>
                  </a:cubicBezTo>
                  <a:close/>
                  <a:moveTo>
                    <a:pt x="466" y="112"/>
                  </a:moveTo>
                  <a:cubicBezTo>
                    <a:pt x="464" y="117"/>
                    <a:pt x="458" y="119"/>
                    <a:pt x="453" y="117"/>
                  </a:cubicBezTo>
                  <a:cubicBezTo>
                    <a:pt x="449" y="115"/>
                    <a:pt x="447" y="109"/>
                    <a:pt x="449" y="104"/>
                  </a:cubicBezTo>
                  <a:cubicBezTo>
                    <a:pt x="451" y="100"/>
                    <a:pt x="457" y="98"/>
                    <a:pt x="461" y="100"/>
                  </a:cubicBezTo>
                  <a:cubicBezTo>
                    <a:pt x="466" y="102"/>
                    <a:pt x="468" y="108"/>
                    <a:pt x="466" y="112"/>
                  </a:cubicBezTo>
                  <a:close/>
                  <a:moveTo>
                    <a:pt x="309" y="538"/>
                  </a:moveTo>
                  <a:cubicBezTo>
                    <a:pt x="311" y="534"/>
                    <a:pt x="316" y="532"/>
                    <a:pt x="321" y="534"/>
                  </a:cubicBezTo>
                  <a:cubicBezTo>
                    <a:pt x="326" y="536"/>
                    <a:pt x="328" y="542"/>
                    <a:pt x="325" y="546"/>
                  </a:cubicBezTo>
                  <a:cubicBezTo>
                    <a:pt x="323" y="551"/>
                    <a:pt x="318" y="553"/>
                    <a:pt x="313" y="551"/>
                  </a:cubicBezTo>
                  <a:cubicBezTo>
                    <a:pt x="308" y="549"/>
                    <a:pt x="306" y="543"/>
                    <a:pt x="309" y="538"/>
                  </a:cubicBezTo>
                  <a:close/>
                  <a:moveTo>
                    <a:pt x="114" y="268"/>
                  </a:moveTo>
                  <a:cubicBezTo>
                    <a:pt x="118" y="270"/>
                    <a:pt x="120" y="276"/>
                    <a:pt x="118" y="281"/>
                  </a:cubicBezTo>
                  <a:cubicBezTo>
                    <a:pt x="116" y="285"/>
                    <a:pt x="110" y="287"/>
                    <a:pt x="106" y="285"/>
                  </a:cubicBezTo>
                  <a:cubicBezTo>
                    <a:pt x="101" y="283"/>
                    <a:pt x="99" y="277"/>
                    <a:pt x="101" y="272"/>
                  </a:cubicBezTo>
                  <a:cubicBezTo>
                    <a:pt x="104" y="268"/>
                    <a:pt x="109" y="266"/>
                    <a:pt x="114" y="268"/>
                  </a:cubicBezTo>
                  <a:close/>
                  <a:moveTo>
                    <a:pt x="540" y="425"/>
                  </a:moveTo>
                  <a:cubicBezTo>
                    <a:pt x="536" y="423"/>
                    <a:pt x="534" y="418"/>
                    <a:pt x="536" y="413"/>
                  </a:cubicBezTo>
                  <a:cubicBezTo>
                    <a:pt x="538" y="408"/>
                    <a:pt x="544" y="407"/>
                    <a:pt x="548" y="409"/>
                  </a:cubicBezTo>
                  <a:cubicBezTo>
                    <a:pt x="553" y="411"/>
                    <a:pt x="555" y="416"/>
                    <a:pt x="553" y="421"/>
                  </a:cubicBezTo>
                  <a:cubicBezTo>
                    <a:pt x="550" y="426"/>
                    <a:pt x="545" y="428"/>
                    <a:pt x="540" y="425"/>
                  </a:cubicBezTo>
                  <a:close/>
                  <a:moveTo>
                    <a:pt x="553" y="398"/>
                  </a:moveTo>
                  <a:cubicBezTo>
                    <a:pt x="549" y="396"/>
                    <a:pt x="547" y="390"/>
                    <a:pt x="549" y="386"/>
                  </a:cubicBezTo>
                  <a:cubicBezTo>
                    <a:pt x="551" y="381"/>
                    <a:pt x="557" y="379"/>
                    <a:pt x="561" y="381"/>
                  </a:cubicBezTo>
                  <a:cubicBezTo>
                    <a:pt x="566" y="384"/>
                    <a:pt x="568" y="389"/>
                    <a:pt x="566" y="394"/>
                  </a:cubicBezTo>
                  <a:cubicBezTo>
                    <a:pt x="563" y="398"/>
                    <a:pt x="558" y="400"/>
                    <a:pt x="553" y="398"/>
                  </a:cubicBezTo>
                  <a:close/>
                  <a:moveTo>
                    <a:pt x="407" y="74"/>
                  </a:moveTo>
                  <a:cubicBezTo>
                    <a:pt x="412" y="76"/>
                    <a:pt x="413" y="82"/>
                    <a:pt x="411" y="86"/>
                  </a:cubicBezTo>
                  <a:cubicBezTo>
                    <a:pt x="409" y="91"/>
                    <a:pt x="404" y="93"/>
                    <a:pt x="399" y="91"/>
                  </a:cubicBezTo>
                  <a:cubicBezTo>
                    <a:pt x="394" y="88"/>
                    <a:pt x="392" y="83"/>
                    <a:pt x="395" y="78"/>
                  </a:cubicBezTo>
                  <a:cubicBezTo>
                    <a:pt x="397" y="74"/>
                    <a:pt x="402" y="72"/>
                    <a:pt x="407" y="74"/>
                  </a:cubicBezTo>
                  <a:close/>
                  <a:moveTo>
                    <a:pt x="421" y="535"/>
                  </a:moveTo>
                  <a:cubicBezTo>
                    <a:pt x="416" y="533"/>
                    <a:pt x="414" y="528"/>
                    <a:pt x="416" y="523"/>
                  </a:cubicBezTo>
                  <a:cubicBezTo>
                    <a:pt x="419" y="518"/>
                    <a:pt x="424" y="516"/>
                    <a:pt x="429" y="519"/>
                  </a:cubicBezTo>
                  <a:cubicBezTo>
                    <a:pt x="433" y="521"/>
                    <a:pt x="435" y="526"/>
                    <a:pt x="433" y="531"/>
                  </a:cubicBezTo>
                  <a:cubicBezTo>
                    <a:pt x="431" y="536"/>
                    <a:pt x="425" y="538"/>
                    <a:pt x="421" y="535"/>
                  </a:cubicBezTo>
                  <a:close/>
                  <a:moveTo>
                    <a:pt x="493" y="125"/>
                  </a:moveTo>
                  <a:cubicBezTo>
                    <a:pt x="491" y="130"/>
                    <a:pt x="485" y="132"/>
                    <a:pt x="481" y="129"/>
                  </a:cubicBezTo>
                  <a:cubicBezTo>
                    <a:pt x="476" y="127"/>
                    <a:pt x="474" y="122"/>
                    <a:pt x="477" y="117"/>
                  </a:cubicBezTo>
                  <a:cubicBezTo>
                    <a:pt x="479" y="113"/>
                    <a:pt x="484" y="111"/>
                    <a:pt x="489" y="113"/>
                  </a:cubicBezTo>
                  <a:cubicBezTo>
                    <a:pt x="493" y="115"/>
                    <a:pt x="495" y="121"/>
                    <a:pt x="493" y="125"/>
                  </a:cubicBezTo>
                  <a:close/>
                  <a:moveTo>
                    <a:pt x="260" y="81"/>
                  </a:moveTo>
                  <a:cubicBezTo>
                    <a:pt x="262" y="77"/>
                    <a:pt x="267" y="74"/>
                    <a:pt x="272" y="76"/>
                  </a:cubicBezTo>
                  <a:cubicBezTo>
                    <a:pt x="276" y="79"/>
                    <a:pt x="278" y="84"/>
                    <a:pt x="276" y="88"/>
                  </a:cubicBezTo>
                  <a:cubicBezTo>
                    <a:pt x="274" y="93"/>
                    <a:pt x="269" y="95"/>
                    <a:pt x="264" y="93"/>
                  </a:cubicBezTo>
                  <a:cubicBezTo>
                    <a:pt x="259" y="91"/>
                    <a:pt x="257" y="85"/>
                    <a:pt x="260" y="81"/>
                  </a:cubicBezTo>
                  <a:close/>
                  <a:moveTo>
                    <a:pt x="376" y="538"/>
                  </a:moveTo>
                  <a:cubicBezTo>
                    <a:pt x="379" y="533"/>
                    <a:pt x="384" y="531"/>
                    <a:pt x="388" y="533"/>
                  </a:cubicBezTo>
                  <a:cubicBezTo>
                    <a:pt x="393" y="536"/>
                    <a:pt x="395" y="541"/>
                    <a:pt x="393" y="546"/>
                  </a:cubicBezTo>
                  <a:cubicBezTo>
                    <a:pt x="390" y="550"/>
                    <a:pt x="385" y="552"/>
                    <a:pt x="381" y="550"/>
                  </a:cubicBezTo>
                  <a:cubicBezTo>
                    <a:pt x="376" y="547"/>
                    <a:pt x="374" y="542"/>
                    <a:pt x="376" y="538"/>
                  </a:cubicBezTo>
                  <a:close/>
                  <a:moveTo>
                    <a:pt x="527" y="453"/>
                  </a:moveTo>
                  <a:cubicBezTo>
                    <a:pt x="523" y="450"/>
                    <a:pt x="521" y="445"/>
                    <a:pt x="523" y="441"/>
                  </a:cubicBezTo>
                  <a:cubicBezTo>
                    <a:pt x="525" y="436"/>
                    <a:pt x="530" y="434"/>
                    <a:pt x="535" y="436"/>
                  </a:cubicBezTo>
                  <a:cubicBezTo>
                    <a:pt x="540" y="438"/>
                    <a:pt x="542" y="444"/>
                    <a:pt x="539" y="448"/>
                  </a:cubicBezTo>
                  <a:cubicBezTo>
                    <a:pt x="537" y="453"/>
                    <a:pt x="532" y="455"/>
                    <a:pt x="527" y="453"/>
                  </a:cubicBezTo>
                  <a:close/>
                  <a:moveTo>
                    <a:pt x="145" y="460"/>
                  </a:moveTo>
                  <a:cubicBezTo>
                    <a:pt x="148" y="456"/>
                    <a:pt x="153" y="454"/>
                    <a:pt x="157" y="456"/>
                  </a:cubicBezTo>
                  <a:cubicBezTo>
                    <a:pt x="162" y="459"/>
                    <a:pt x="164" y="464"/>
                    <a:pt x="162" y="468"/>
                  </a:cubicBezTo>
                  <a:cubicBezTo>
                    <a:pt x="159" y="473"/>
                    <a:pt x="154" y="475"/>
                    <a:pt x="149" y="472"/>
                  </a:cubicBezTo>
                  <a:cubicBezTo>
                    <a:pt x="145" y="470"/>
                    <a:pt x="143" y="465"/>
                    <a:pt x="145" y="460"/>
                  </a:cubicBezTo>
                  <a:close/>
                  <a:moveTo>
                    <a:pt x="566" y="371"/>
                  </a:moveTo>
                  <a:cubicBezTo>
                    <a:pt x="562" y="369"/>
                    <a:pt x="560" y="363"/>
                    <a:pt x="562" y="359"/>
                  </a:cubicBezTo>
                  <a:cubicBezTo>
                    <a:pt x="564" y="354"/>
                    <a:pt x="570" y="352"/>
                    <a:pt x="574" y="355"/>
                  </a:cubicBezTo>
                  <a:cubicBezTo>
                    <a:pt x="579" y="357"/>
                    <a:pt x="580" y="362"/>
                    <a:pt x="578" y="367"/>
                  </a:cubicBezTo>
                  <a:cubicBezTo>
                    <a:pt x="576" y="371"/>
                    <a:pt x="571" y="373"/>
                    <a:pt x="566" y="371"/>
                  </a:cubicBezTo>
                  <a:close/>
                  <a:moveTo>
                    <a:pt x="300" y="66"/>
                  </a:moveTo>
                  <a:cubicBezTo>
                    <a:pt x="303" y="62"/>
                    <a:pt x="308" y="60"/>
                    <a:pt x="312" y="62"/>
                  </a:cubicBezTo>
                  <a:cubicBezTo>
                    <a:pt x="317" y="64"/>
                    <a:pt x="319" y="70"/>
                    <a:pt x="316" y="74"/>
                  </a:cubicBezTo>
                  <a:cubicBezTo>
                    <a:pt x="314" y="79"/>
                    <a:pt x="309" y="81"/>
                    <a:pt x="304" y="78"/>
                  </a:cubicBezTo>
                  <a:cubicBezTo>
                    <a:pt x="300" y="76"/>
                    <a:pt x="298" y="71"/>
                    <a:pt x="300" y="66"/>
                  </a:cubicBezTo>
                  <a:close/>
                  <a:moveTo>
                    <a:pt x="473" y="517"/>
                  </a:moveTo>
                  <a:cubicBezTo>
                    <a:pt x="471" y="521"/>
                    <a:pt x="465" y="523"/>
                    <a:pt x="461" y="521"/>
                  </a:cubicBezTo>
                  <a:cubicBezTo>
                    <a:pt x="457" y="518"/>
                    <a:pt x="455" y="513"/>
                    <a:pt x="457" y="508"/>
                  </a:cubicBezTo>
                  <a:cubicBezTo>
                    <a:pt x="460" y="504"/>
                    <a:pt x="465" y="502"/>
                    <a:pt x="469" y="505"/>
                  </a:cubicBezTo>
                  <a:cubicBezTo>
                    <a:pt x="474" y="507"/>
                    <a:pt x="475" y="513"/>
                    <a:pt x="473" y="517"/>
                  </a:cubicBezTo>
                  <a:close/>
                  <a:moveTo>
                    <a:pt x="368" y="65"/>
                  </a:moveTo>
                  <a:cubicBezTo>
                    <a:pt x="370" y="61"/>
                    <a:pt x="375" y="59"/>
                    <a:pt x="379" y="61"/>
                  </a:cubicBezTo>
                  <a:cubicBezTo>
                    <a:pt x="384" y="63"/>
                    <a:pt x="386" y="69"/>
                    <a:pt x="384" y="73"/>
                  </a:cubicBezTo>
                  <a:cubicBezTo>
                    <a:pt x="381" y="78"/>
                    <a:pt x="376" y="79"/>
                    <a:pt x="372" y="77"/>
                  </a:cubicBezTo>
                  <a:cubicBezTo>
                    <a:pt x="367" y="75"/>
                    <a:pt x="366" y="70"/>
                    <a:pt x="368" y="65"/>
                  </a:cubicBezTo>
                  <a:close/>
                  <a:moveTo>
                    <a:pt x="105" y="308"/>
                  </a:moveTo>
                  <a:cubicBezTo>
                    <a:pt x="102" y="312"/>
                    <a:pt x="97" y="314"/>
                    <a:pt x="93" y="312"/>
                  </a:cubicBezTo>
                  <a:cubicBezTo>
                    <a:pt x="88" y="310"/>
                    <a:pt x="87" y="304"/>
                    <a:pt x="89" y="300"/>
                  </a:cubicBezTo>
                  <a:cubicBezTo>
                    <a:pt x="91" y="296"/>
                    <a:pt x="96" y="294"/>
                    <a:pt x="100" y="296"/>
                  </a:cubicBezTo>
                  <a:cubicBezTo>
                    <a:pt x="105" y="298"/>
                    <a:pt x="107" y="303"/>
                    <a:pt x="105" y="308"/>
                  </a:cubicBezTo>
                  <a:close/>
                  <a:moveTo>
                    <a:pt x="575" y="231"/>
                  </a:moveTo>
                  <a:cubicBezTo>
                    <a:pt x="573" y="236"/>
                    <a:pt x="568" y="238"/>
                    <a:pt x="564" y="235"/>
                  </a:cubicBezTo>
                  <a:cubicBezTo>
                    <a:pt x="559" y="233"/>
                    <a:pt x="557" y="228"/>
                    <a:pt x="560" y="224"/>
                  </a:cubicBezTo>
                  <a:cubicBezTo>
                    <a:pt x="562" y="219"/>
                    <a:pt x="567" y="217"/>
                    <a:pt x="571" y="219"/>
                  </a:cubicBezTo>
                  <a:cubicBezTo>
                    <a:pt x="576" y="222"/>
                    <a:pt x="578" y="227"/>
                    <a:pt x="575" y="231"/>
                  </a:cubicBezTo>
                  <a:close/>
                  <a:moveTo>
                    <a:pt x="520" y="138"/>
                  </a:moveTo>
                  <a:cubicBezTo>
                    <a:pt x="517" y="142"/>
                    <a:pt x="512" y="144"/>
                    <a:pt x="508" y="142"/>
                  </a:cubicBezTo>
                  <a:cubicBezTo>
                    <a:pt x="503" y="140"/>
                    <a:pt x="502" y="135"/>
                    <a:pt x="504" y="130"/>
                  </a:cubicBezTo>
                  <a:cubicBezTo>
                    <a:pt x="506" y="126"/>
                    <a:pt x="511" y="124"/>
                    <a:pt x="516" y="126"/>
                  </a:cubicBezTo>
                  <a:cubicBezTo>
                    <a:pt x="520" y="128"/>
                    <a:pt x="522" y="134"/>
                    <a:pt x="520" y="138"/>
                  </a:cubicBezTo>
                  <a:close/>
                  <a:moveTo>
                    <a:pt x="352" y="559"/>
                  </a:moveTo>
                  <a:cubicBezTo>
                    <a:pt x="350" y="564"/>
                    <a:pt x="345" y="565"/>
                    <a:pt x="341" y="563"/>
                  </a:cubicBezTo>
                  <a:cubicBezTo>
                    <a:pt x="336" y="561"/>
                    <a:pt x="334" y="556"/>
                    <a:pt x="336" y="552"/>
                  </a:cubicBezTo>
                  <a:cubicBezTo>
                    <a:pt x="339" y="547"/>
                    <a:pt x="344" y="546"/>
                    <a:pt x="348" y="548"/>
                  </a:cubicBezTo>
                  <a:cubicBezTo>
                    <a:pt x="352" y="550"/>
                    <a:pt x="354" y="555"/>
                    <a:pt x="352" y="559"/>
                  </a:cubicBezTo>
                  <a:close/>
                  <a:moveTo>
                    <a:pt x="510" y="468"/>
                  </a:moveTo>
                  <a:cubicBezTo>
                    <a:pt x="513" y="463"/>
                    <a:pt x="518" y="461"/>
                    <a:pt x="522" y="464"/>
                  </a:cubicBezTo>
                  <a:cubicBezTo>
                    <a:pt x="526" y="466"/>
                    <a:pt x="528" y="471"/>
                    <a:pt x="526" y="475"/>
                  </a:cubicBezTo>
                  <a:cubicBezTo>
                    <a:pt x="524" y="479"/>
                    <a:pt x="519" y="481"/>
                    <a:pt x="515" y="479"/>
                  </a:cubicBezTo>
                  <a:cubicBezTo>
                    <a:pt x="510" y="477"/>
                    <a:pt x="508" y="472"/>
                    <a:pt x="510" y="468"/>
                  </a:cubicBezTo>
                  <a:close/>
                  <a:moveTo>
                    <a:pt x="578" y="276"/>
                  </a:moveTo>
                  <a:cubicBezTo>
                    <a:pt x="574" y="274"/>
                    <a:pt x="572" y="269"/>
                    <a:pt x="574" y="264"/>
                  </a:cubicBezTo>
                  <a:cubicBezTo>
                    <a:pt x="576" y="260"/>
                    <a:pt x="581" y="258"/>
                    <a:pt x="586" y="260"/>
                  </a:cubicBezTo>
                  <a:cubicBezTo>
                    <a:pt x="590" y="262"/>
                    <a:pt x="592" y="267"/>
                    <a:pt x="590" y="272"/>
                  </a:cubicBezTo>
                  <a:cubicBezTo>
                    <a:pt x="587" y="276"/>
                    <a:pt x="582" y="278"/>
                    <a:pt x="578" y="276"/>
                  </a:cubicBezTo>
                  <a:close/>
                  <a:moveTo>
                    <a:pt x="104" y="408"/>
                  </a:moveTo>
                  <a:cubicBezTo>
                    <a:pt x="106" y="403"/>
                    <a:pt x="111" y="402"/>
                    <a:pt x="116" y="404"/>
                  </a:cubicBezTo>
                  <a:cubicBezTo>
                    <a:pt x="120" y="406"/>
                    <a:pt x="122" y="411"/>
                    <a:pt x="120" y="415"/>
                  </a:cubicBezTo>
                  <a:cubicBezTo>
                    <a:pt x="118" y="420"/>
                    <a:pt x="113" y="421"/>
                    <a:pt x="108" y="419"/>
                  </a:cubicBezTo>
                  <a:cubicBezTo>
                    <a:pt x="104" y="417"/>
                    <a:pt x="102" y="412"/>
                    <a:pt x="104" y="408"/>
                  </a:cubicBezTo>
                  <a:close/>
                  <a:moveTo>
                    <a:pt x="90" y="367"/>
                  </a:moveTo>
                  <a:cubicBezTo>
                    <a:pt x="92" y="363"/>
                    <a:pt x="97" y="361"/>
                    <a:pt x="102" y="364"/>
                  </a:cubicBezTo>
                  <a:cubicBezTo>
                    <a:pt x="106" y="366"/>
                    <a:pt x="108" y="371"/>
                    <a:pt x="106" y="375"/>
                  </a:cubicBezTo>
                  <a:cubicBezTo>
                    <a:pt x="104" y="379"/>
                    <a:pt x="99" y="381"/>
                    <a:pt x="94" y="379"/>
                  </a:cubicBezTo>
                  <a:cubicBezTo>
                    <a:pt x="90" y="377"/>
                    <a:pt x="88" y="372"/>
                    <a:pt x="90" y="367"/>
                  </a:cubicBezTo>
                  <a:close/>
                  <a:moveTo>
                    <a:pt x="561" y="191"/>
                  </a:moveTo>
                  <a:cubicBezTo>
                    <a:pt x="559" y="195"/>
                    <a:pt x="554" y="197"/>
                    <a:pt x="550" y="195"/>
                  </a:cubicBezTo>
                  <a:cubicBezTo>
                    <a:pt x="545" y="193"/>
                    <a:pt x="544" y="188"/>
                    <a:pt x="546" y="183"/>
                  </a:cubicBezTo>
                  <a:cubicBezTo>
                    <a:pt x="548" y="179"/>
                    <a:pt x="553" y="177"/>
                    <a:pt x="557" y="179"/>
                  </a:cubicBezTo>
                  <a:cubicBezTo>
                    <a:pt x="562" y="182"/>
                    <a:pt x="563" y="187"/>
                    <a:pt x="561" y="191"/>
                  </a:cubicBezTo>
                  <a:close/>
                  <a:moveTo>
                    <a:pt x="257" y="548"/>
                  </a:moveTo>
                  <a:cubicBezTo>
                    <a:pt x="255" y="552"/>
                    <a:pt x="250" y="554"/>
                    <a:pt x="246" y="552"/>
                  </a:cubicBezTo>
                  <a:cubicBezTo>
                    <a:pt x="242" y="549"/>
                    <a:pt x="240" y="544"/>
                    <a:pt x="242" y="540"/>
                  </a:cubicBezTo>
                  <a:cubicBezTo>
                    <a:pt x="244" y="536"/>
                    <a:pt x="249" y="534"/>
                    <a:pt x="253" y="536"/>
                  </a:cubicBezTo>
                  <a:cubicBezTo>
                    <a:pt x="258" y="538"/>
                    <a:pt x="259" y="543"/>
                    <a:pt x="257" y="548"/>
                  </a:cubicBezTo>
                  <a:close/>
                  <a:moveTo>
                    <a:pt x="580" y="343"/>
                  </a:moveTo>
                  <a:cubicBezTo>
                    <a:pt x="575" y="341"/>
                    <a:pt x="573" y="336"/>
                    <a:pt x="575" y="332"/>
                  </a:cubicBezTo>
                  <a:cubicBezTo>
                    <a:pt x="578" y="327"/>
                    <a:pt x="583" y="326"/>
                    <a:pt x="587" y="328"/>
                  </a:cubicBezTo>
                  <a:cubicBezTo>
                    <a:pt x="591" y="330"/>
                    <a:pt x="593" y="335"/>
                    <a:pt x="591" y="339"/>
                  </a:cubicBezTo>
                  <a:cubicBezTo>
                    <a:pt x="589" y="343"/>
                    <a:pt x="584" y="345"/>
                    <a:pt x="580" y="343"/>
                  </a:cubicBezTo>
                  <a:close/>
                  <a:moveTo>
                    <a:pt x="219" y="539"/>
                  </a:moveTo>
                  <a:cubicBezTo>
                    <a:pt x="214" y="537"/>
                    <a:pt x="212" y="531"/>
                    <a:pt x="214" y="527"/>
                  </a:cubicBezTo>
                  <a:cubicBezTo>
                    <a:pt x="216" y="523"/>
                    <a:pt x="221" y="521"/>
                    <a:pt x="226" y="523"/>
                  </a:cubicBezTo>
                  <a:cubicBezTo>
                    <a:pt x="230" y="525"/>
                    <a:pt x="232" y="530"/>
                    <a:pt x="230" y="534"/>
                  </a:cubicBezTo>
                  <a:cubicBezTo>
                    <a:pt x="228" y="539"/>
                    <a:pt x="223" y="541"/>
                    <a:pt x="219" y="539"/>
                  </a:cubicBezTo>
                  <a:close/>
                  <a:moveTo>
                    <a:pt x="191" y="526"/>
                  </a:moveTo>
                  <a:cubicBezTo>
                    <a:pt x="187" y="523"/>
                    <a:pt x="186" y="518"/>
                    <a:pt x="188" y="514"/>
                  </a:cubicBezTo>
                  <a:cubicBezTo>
                    <a:pt x="190" y="510"/>
                    <a:pt x="195" y="508"/>
                    <a:pt x="199" y="510"/>
                  </a:cubicBezTo>
                  <a:cubicBezTo>
                    <a:pt x="203" y="512"/>
                    <a:pt x="205" y="517"/>
                    <a:pt x="203" y="522"/>
                  </a:cubicBezTo>
                  <a:cubicBezTo>
                    <a:pt x="201" y="526"/>
                    <a:pt x="196" y="528"/>
                    <a:pt x="191" y="526"/>
                  </a:cubicBezTo>
                  <a:close/>
                  <a:moveTo>
                    <a:pt x="284" y="560"/>
                  </a:moveTo>
                  <a:cubicBezTo>
                    <a:pt x="282" y="565"/>
                    <a:pt x="277" y="566"/>
                    <a:pt x="273" y="564"/>
                  </a:cubicBezTo>
                  <a:cubicBezTo>
                    <a:pt x="269" y="562"/>
                    <a:pt x="267" y="557"/>
                    <a:pt x="269" y="553"/>
                  </a:cubicBezTo>
                  <a:cubicBezTo>
                    <a:pt x="271" y="549"/>
                    <a:pt x="276" y="547"/>
                    <a:pt x="281" y="549"/>
                  </a:cubicBezTo>
                  <a:cubicBezTo>
                    <a:pt x="285" y="551"/>
                    <a:pt x="286" y="556"/>
                    <a:pt x="284" y="560"/>
                  </a:cubicBezTo>
                  <a:close/>
                  <a:moveTo>
                    <a:pt x="341" y="53"/>
                  </a:moveTo>
                  <a:cubicBezTo>
                    <a:pt x="343" y="48"/>
                    <a:pt x="348" y="47"/>
                    <a:pt x="352" y="49"/>
                  </a:cubicBezTo>
                  <a:cubicBezTo>
                    <a:pt x="356" y="51"/>
                    <a:pt x="358" y="56"/>
                    <a:pt x="356" y="60"/>
                  </a:cubicBezTo>
                  <a:cubicBezTo>
                    <a:pt x="354" y="64"/>
                    <a:pt x="349" y="66"/>
                    <a:pt x="345" y="64"/>
                  </a:cubicBezTo>
                  <a:cubicBezTo>
                    <a:pt x="340" y="62"/>
                    <a:pt x="339" y="57"/>
                    <a:pt x="341" y="53"/>
                  </a:cubicBezTo>
                  <a:close/>
                  <a:moveTo>
                    <a:pt x="119" y="448"/>
                  </a:moveTo>
                  <a:cubicBezTo>
                    <a:pt x="121" y="444"/>
                    <a:pt x="126" y="442"/>
                    <a:pt x="130" y="444"/>
                  </a:cubicBezTo>
                  <a:cubicBezTo>
                    <a:pt x="134" y="446"/>
                    <a:pt x="136" y="451"/>
                    <a:pt x="134" y="455"/>
                  </a:cubicBezTo>
                  <a:cubicBezTo>
                    <a:pt x="132" y="459"/>
                    <a:pt x="127" y="461"/>
                    <a:pt x="123" y="459"/>
                  </a:cubicBezTo>
                  <a:cubicBezTo>
                    <a:pt x="119" y="457"/>
                    <a:pt x="117" y="452"/>
                    <a:pt x="119" y="448"/>
                  </a:cubicBezTo>
                  <a:close/>
                  <a:moveTo>
                    <a:pt x="101" y="206"/>
                  </a:moveTo>
                  <a:cubicBezTo>
                    <a:pt x="103" y="201"/>
                    <a:pt x="108" y="200"/>
                    <a:pt x="112" y="202"/>
                  </a:cubicBezTo>
                  <a:cubicBezTo>
                    <a:pt x="116" y="204"/>
                    <a:pt x="118" y="209"/>
                    <a:pt x="116" y="213"/>
                  </a:cubicBezTo>
                  <a:cubicBezTo>
                    <a:pt x="114" y="217"/>
                    <a:pt x="109" y="219"/>
                    <a:pt x="105" y="217"/>
                  </a:cubicBezTo>
                  <a:cubicBezTo>
                    <a:pt x="101" y="215"/>
                    <a:pt x="99" y="210"/>
                    <a:pt x="101" y="206"/>
                  </a:cubicBezTo>
                  <a:close/>
                  <a:moveTo>
                    <a:pt x="513" y="502"/>
                  </a:moveTo>
                  <a:cubicBezTo>
                    <a:pt x="511" y="506"/>
                    <a:pt x="506" y="508"/>
                    <a:pt x="502" y="506"/>
                  </a:cubicBezTo>
                  <a:cubicBezTo>
                    <a:pt x="498" y="504"/>
                    <a:pt x="496" y="499"/>
                    <a:pt x="498" y="495"/>
                  </a:cubicBezTo>
                  <a:cubicBezTo>
                    <a:pt x="500" y="491"/>
                    <a:pt x="505" y="489"/>
                    <a:pt x="509" y="491"/>
                  </a:cubicBezTo>
                  <a:cubicBezTo>
                    <a:pt x="513" y="493"/>
                    <a:pt x="515" y="498"/>
                    <a:pt x="513" y="502"/>
                  </a:cubicBezTo>
                  <a:close/>
                  <a:moveTo>
                    <a:pt x="114" y="178"/>
                  </a:moveTo>
                  <a:cubicBezTo>
                    <a:pt x="116" y="174"/>
                    <a:pt x="121" y="172"/>
                    <a:pt x="125" y="174"/>
                  </a:cubicBezTo>
                  <a:cubicBezTo>
                    <a:pt x="129" y="176"/>
                    <a:pt x="131" y="181"/>
                    <a:pt x="129" y="185"/>
                  </a:cubicBezTo>
                  <a:cubicBezTo>
                    <a:pt x="127" y="189"/>
                    <a:pt x="122" y="191"/>
                    <a:pt x="118" y="189"/>
                  </a:cubicBezTo>
                  <a:cubicBezTo>
                    <a:pt x="114" y="187"/>
                    <a:pt x="112" y="182"/>
                    <a:pt x="114" y="178"/>
                  </a:cubicBezTo>
                  <a:close/>
                  <a:moveTo>
                    <a:pt x="76" y="327"/>
                  </a:moveTo>
                  <a:cubicBezTo>
                    <a:pt x="78" y="323"/>
                    <a:pt x="83" y="322"/>
                    <a:pt x="87" y="323"/>
                  </a:cubicBezTo>
                  <a:cubicBezTo>
                    <a:pt x="91" y="325"/>
                    <a:pt x="93" y="330"/>
                    <a:pt x="91" y="334"/>
                  </a:cubicBezTo>
                  <a:cubicBezTo>
                    <a:pt x="89" y="339"/>
                    <a:pt x="84" y="340"/>
                    <a:pt x="80" y="338"/>
                  </a:cubicBezTo>
                  <a:cubicBezTo>
                    <a:pt x="76" y="336"/>
                    <a:pt x="74" y="331"/>
                    <a:pt x="76" y="327"/>
                  </a:cubicBezTo>
                  <a:close/>
                  <a:moveTo>
                    <a:pt x="102" y="240"/>
                  </a:moveTo>
                  <a:cubicBezTo>
                    <a:pt x="100" y="244"/>
                    <a:pt x="96" y="246"/>
                    <a:pt x="92" y="244"/>
                  </a:cubicBezTo>
                  <a:cubicBezTo>
                    <a:pt x="87" y="242"/>
                    <a:pt x="86" y="237"/>
                    <a:pt x="88" y="233"/>
                  </a:cubicBezTo>
                  <a:cubicBezTo>
                    <a:pt x="90" y="229"/>
                    <a:pt x="95" y="227"/>
                    <a:pt x="99" y="229"/>
                  </a:cubicBezTo>
                  <a:cubicBezTo>
                    <a:pt x="103" y="231"/>
                    <a:pt x="104" y="236"/>
                    <a:pt x="102" y="240"/>
                  </a:cubicBezTo>
                  <a:close/>
                  <a:moveTo>
                    <a:pt x="543" y="140"/>
                  </a:moveTo>
                  <a:cubicBezTo>
                    <a:pt x="547" y="142"/>
                    <a:pt x="548" y="147"/>
                    <a:pt x="546" y="151"/>
                  </a:cubicBezTo>
                  <a:cubicBezTo>
                    <a:pt x="544" y="155"/>
                    <a:pt x="540" y="157"/>
                    <a:pt x="536" y="155"/>
                  </a:cubicBezTo>
                  <a:cubicBezTo>
                    <a:pt x="531" y="153"/>
                    <a:pt x="530" y="148"/>
                    <a:pt x="532" y="144"/>
                  </a:cubicBezTo>
                  <a:cubicBezTo>
                    <a:pt x="534" y="140"/>
                    <a:pt x="538" y="138"/>
                    <a:pt x="543" y="140"/>
                  </a:cubicBezTo>
                  <a:close/>
                  <a:moveTo>
                    <a:pt x="419" y="558"/>
                  </a:moveTo>
                  <a:cubicBezTo>
                    <a:pt x="417" y="562"/>
                    <a:pt x="412" y="564"/>
                    <a:pt x="408" y="562"/>
                  </a:cubicBezTo>
                  <a:cubicBezTo>
                    <a:pt x="404" y="560"/>
                    <a:pt x="402" y="555"/>
                    <a:pt x="404" y="551"/>
                  </a:cubicBezTo>
                  <a:cubicBezTo>
                    <a:pt x="406" y="547"/>
                    <a:pt x="411" y="545"/>
                    <a:pt x="415" y="547"/>
                  </a:cubicBezTo>
                  <a:cubicBezTo>
                    <a:pt x="419" y="549"/>
                    <a:pt x="421" y="554"/>
                    <a:pt x="419" y="558"/>
                  </a:cubicBezTo>
                  <a:close/>
                  <a:moveTo>
                    <a:pt x="175" y="508"/>
                  </a:moveTo>
                  <a:cubicBezTo>
                    <a:pt x="173" y="512"/>
                    <a:pt x="168" y="514"/>
                    <a:pt x="164" y="512"/>
                  </a:cubicBezTo>
                  <a:cubicBezTo>
                    <a:pt x="160" y="510"/>
                    <a:pt x="159" y="505"/>
                    <a:pt x="161" y="501"/>
                  </a:cubicBezTo>
                  <a:cubicBezTo>
                    <a:pt x="162" y="497"/>
                    <a:pt x="167" y="496"/>
                    <a:pt x="171" y="498"/>
                  </a:cubicBezTo>
                  <a:cubicBezTo>
                    <a:pt x="175" y="500"/>
                    <a:pt x="177" y="504"/>
                    <a:pt x="175" y="508"/>
                  </a:cubicBezTo>
                  <a:close/>
                  <a:moveTo>
                    <a:pt x="459" y="544"/>
                  </a:moveTo>
                  <a:cubicBezTo>
                    <a:pt x="457" y="548"/>
                    <a:pt x="452" y="549"/>
                    <a:pt x="448" y="547"/>
                  </a:cubicBezTo>
                  <a:cubicBezTo>
                    <a:pt x="444" y="545"/>
                    <a:pt x="443" y="540"/>
                    <a:pt x="445" y="536"/>
                  </a:cubicBezTo>
                  <a:cubicBezTo>
                    <a:pt x="447" y="533"/>
                    <a:pt x="452" y="531"/>
                    <a:pt x="456" y="533"/>
                  </a:cubicBezTo>
                  <a:cubicBezTo>
                    <a:pt x="460" y="535"/>
                    <a:pt x="461" y="540"/>
                    <a:pt x="459" y="544"/>
                  </a:cubicBezTo>
                  <a:close/>
                  <a:moveTo>
                    <a:pt x="593" y="315"/>
                  </a:moveTo>
                  <a:cubicBezTo>
                    <a:pt x="589" y="313"/>
                    <a:pt x="587" y="308"/>
                    <a:pt x="589" y="304"/>
                  </a:cubicBezTo>
                  <a:cubicBezTo>
                    <a:pt x="591" y="300"/>
                    <a:pt x="596" y="299"/>
                    <a:pt x="600" y="301"/>
                  </a:cubicBezTo>
                  <a:cubicBezTo>
                    <a:pt x="604" y="303"/>
                    <a:pt x="605" y="308"/>
                    <a:pt x="604" y="312"/>
                  </a:cubicBezTo>
                  <a:cubicBezTo>
                    <a:pt x="602" y="316"/>
                    <a:pt x="597" y="317"/>
                    <a:pt x="593" y="315"/>
                  </a:cubicBezTo>
                  <a:close/>
                  <a:moveTo>
                    <a:pt x="86" y="256"/>
                  </a:moveTo>
                  <a:cubicBezTo>
                    <a:pt x="90" y="258"/>
                    <a:pt x="91" y="263"/>
                    <a:pt x="89" y="267"/>
                  </a:cubicBezTo>
                  <a:cubicBezTo>
                    <a:pt x="87" y="271"/>
                    <a:pt x="82" y="272"/>
                    <a:pt x="79" y="271"/>
                  </a:cubicBezTo>
                  <a:cubicBezTo>
                    <a:pt x="75" y="269"/>
                    <a:pt x="73" y="264"/>
                    <a:pt x="75" y="260"/>
                  </a:cubicBezTo>
                  <a:cubicBezTo>
                    <a:pt x="77" y="256"/>
                    <a:pt x="82" y="254"/>
                    <a:pt x="86" y="256"/>
                  </a:cubicBezTo>
                  <a:close/>
                  <a:moveTo>
                    <a:pt x="436" y="64"/>
                  </a:moveTo>
                  <a:cubicBezTo>
                    <a:pt x="438" y="61"/>
                    <a:pt x="442" y="59"/>
                    <a:pt x="446" y="61"/>
                  </a:cubicBezTo>
                  <a:cubicBezTo>
                    <a:pt x="450" y="62"/>
                    <a:pt x="452" y="67"/>
                    <a:pt x="450" y="71"/>
                  </a:cubicBezTo>
                  <a:cubicBezTo>
                    <a:pt x="448" y="75"/>
                    <a:pt x="444" y="77"/>
                    <a:pt x="440" y="75"/>
                  </a:cubicBezTo>
                  <a:cubicBezTo>
                    <a:pt x="436" y="73"/>
                    <a:pt x="434" y="68"/>
                    <a:pt x="436" y="64"/>
                  </a:cubicBezTo>
                  <a:close/>
                  <a:moveTo>
                    <a:pt x="379" y="572"/>
                  </a:moveTo>
                  <a:cubicBezTo>
                    <a:pt x="377" y="576"/>
                    <a:pt x="372" y="577"/>
                    <a:pt x="368" y="576"/>
                  </a:cubicBezTo>
                  <a:cubicBezTo>
                    <a:pt x="364" y="574"/>
                    <a:pt x="363" y="569"/>
                    <a:pt x="365" y="565"/>
                  </a:cubicBezTo>
                  <a:cubicBezTo>
                    <a:pt x="367" y="561"/>
                    <a:pt x="371" y="560"/>
                    <a:pt x="375" y="561"/>
                  </a:cubicBezTo>
                  <a:cubicBezTo>
                    <a:pt x="379" y="563"/>
                    <a:pt x="381" y="568"/>
                    <a:pt x="379" y="572"/>
                  </a:cubicBezTo>
                  <a:close/>
                  <a:moveTo>
                    <a:pt x="311" y="573"/>
                  </a:moveTo>
                  <a:cubicBezTo>
                    <a:pt x="309" y="577"/>
                    <a:pt x="304" y="579"/>
                    <a:pt x="300" y="577"/>
                  </a:cubicBezTo>
                  <a:cubicBezTo>
                    <a:pt x="296" y="575"/>
                    <a:pt x="295" y="570"/>
                    <a:pt x="297" y="566"/>
                  </a:cubicBezTo>
                  <a:cubicBezTo>
                    <a:pt x="299" y="562"/>
                    <a:pt x="304" y="561"/>
                    <a:pt x="307" y="563"/>
                  </a:cubicBezTo>
                  <a:cubicBezTo>
                    <a:pt x="311" y="565"/>
                    <a:pt x="313" y="570"/>
                    <a:pt x="311" y="573"/>
                  </a:cubicBezTo>
                  <a:close/>
                  <a:moveTo>
                    <a:pt x="166" y="143"/>
                  </a:moveTo>
                  <a:cubicBezTo>
                    <a:pt x="165" y="142"/>
                    <a:pt x="166" y="141"/>
                    <a:pt x="166" y="140"/>
                  </a:cubicBezTo>
                  <a:cubicBezTo>
                    <a:pt x="171" y="138"/>
                    <a:pt x="176" y="136"/>
                    <a:pt x="181" y="134"/>
                  </a:cubicBezTo>
                  <a:cubicBezTo>
                    <a:pt x="184" y="137"/>
                    <a:pt x="185" y="141"/>
                    <a:pt x="183" y="145"/>
                  </a:cubicBezTo>
                  <a:cubicBezTo>
                    <a:pt x="181" y="148"/>
                    <a:pt x="178" y="150"/>
                    <a:pt x="174" y="150"/>
                  </a:cubicBezTo>
                  <a:cubicBezTo>
                    <a:pt x="170" y="149"/>
                    <a:pt x="166" y="146"/>
                    <a:pt x="166" y="143"/>
                  </a:cubicBezTo>
                  <a:close/>
                  <a:moveTo>
                    <a:pt x="463" y="77"/>
                  </a:moveTo>
                  <a:cubicBezTo>
                    <a:pt x="465" y="74"/>
                    <a:pt x="470" y="72"/>
                    <a:pt x="474" y="74"/>
                  </a:cubicBezTo>
                  <a:cubicBezTo>
                    <a:pt x="478" y="76"/>
                    <a:pt x="479" y="80"/>
                    <a:pt x="477" y="84"/>
                  </a:cubicBezTo>
                  <a:cubicBezTo>
                    <a:pt x="475" y="88"/>
                    <a:pt x="471" y="90"/>
                    <a:pt x="467" y="88"/>
                  </a:cubicBezTo>
                  <a:cubicBezTo>
                    <a:pt x="463" y="86"/>
                    <a:pt x="461" y="81"/>
                    <a:pt x="463" y="77"/>
                  </a:cubicBezTo>
                  <a:close/>
                  <a:moveTo>
                    <a:pt x="591" y="406"/>
                  </a:moveTo>
                  <a:cubicBezTo>
                    <a:pt x="589" y="410"/>
                    <a:pt x="585" y="411"/>
                    <a:pt x="581" y="409"/>
                  </a:cubicBezTo>
                  <a:cubicBezTo>
                    <a:pt x="577" y="408"/>
                    <a:pt x="576" y="403"/>
                    <a:pt x="577" y="399"/>
                  </a:cubicBezTo>
                  <a:cubicBezTo>
                    <a:pt x="579" y="395"/>
                    <a:pt x="584" y="394"/>
                    <a:pt x="588" y="396"/>
                  </a:cubicBezTo>
                  <a:cubicBezTo>
                    <a:pt x="591" y="398"/>
                    <a:pt x="593" y="402"/>
                    <a:pt x="591" y="406"/>
                  </a:cubicBezTo>
                  <a:close/>
                  <a:moveTo>
                    <a:pt x="578" y="433"/>
                  </a:moveTo>
                  <a:cubicBezTo>
                    <a:pt x="576" y="437"/>
                    <a:pt x="572" y="439"/>
                    <a:pt x="568" y="437"/>
                  </a:cubicBezTo>
                  <a:cubicBezTo>
                    <a:pt x="564" y="435"/>
                    <a:pt x="562" y="431"/>
                    <a:pt x="564" y="427"/>
                  </a:cubicBezTo>
                  <a:cubicBezTo>
                    <a:pt x="566" y="423"/>
                    <a:pt x="571" y="421"/>
                    <a:pt x="574" y="423"/>
                  </a:cubicBezTo>
                  <a:cubicBezTo>
                    <a:pt x="578" y="425"/>
                    <a:pt x="580" y="429"/>
                    <a:pt x="578" y="433"/>
                  </a:cubicBezTo>
                  <a:close/>
                  <a:moveTo>
                    <a:pt x="409" y="52"/>
                  </a:moveTo>
                  <a:cubicBezTo>
                    <a:pt x="411" y="48"/>
                    <a:pt x="415" y="46"/>
                    <a:pt x="419" y="48"/>
                  </a:cubicBezTo>
                  <a:cubicBezTo>
                    <a:pt x="423" y="50"/>
                    <a:pt x="425" y="54"/>
                    <a:pt x="423" y="58"/>
                  </a:cubicBezTo>
                  <a:cubicBezTo>
                    <a:pt x="421" y="62"/>
                    <a:pt x="417" y="64"/>
                    <a:pt x="413" y="62"/>
                  </a:cubicBezTo>
                  <a:cubicBezTo>
                    <a:pt x="409" y="60"/>
                    <a:pt x="407" y="56"/>
                    <a:pt x="409" y="52"/>
                  </a:cubicBezTo>
                  <a:close/>
                  <a:moveTo>
                    <a:pt x="584" y="193"/>
                  </a:moveTo>
                  <a:cubicBezTo>
                    <a:pt x="588" y="195"/>
                    <a:pt x="589" y="200"/>
                    <a:pt x="587" y="203"/>
                  </a:cubicBezTo>
                  <a:cubicBezTo>
                    <a:pt x="586" y="207"/>
                    <a:pt x="581" y="209"/>
                    <a:pt x="577" y="207"/>
                  </a:cubicBezTo>
                  <a:cubicBezTo>
                    <a:pt x="573" y="205"/>
                    <a:pt x="572" y="201"/>
                    <a:pt x="574" y="197"/>
                  </a:cubicBezTo>
                  <a:cubicBezTo>
                    <a:pt x="575" y="193"/>
                    <a:pt x="580" y="191"/>
                    <a:pt x="584" y="193"/>
                  </a:cubicBezTo>
                  <a:close/>
                  <a:moveTo>
                    <a:pt x="598" y="234"/>
                  </a:moveTo>
                  <a:cubicBezTo>
                    <a:pt x="602" y="236"/>
                    <a:pt x="604" y="240"/>
                    <a:pt x="602" y="244"/>
                  </a:cubicBezTo>
                  <a:cubicBezTo>
                    <a:pt x="600" y="248"/>
                    <a:pt x="595" y="249"/>
                    <a:pt x="591" y="247"/>
                  </a:cubicBezTo>
                  <a:cubicBezTo>
                    <a:pt x="588" y="246"/>
                    <a:pt x="586" y="241"/>
                    <a:pt x="588" y="237"/>
                  </a:cubicBezTo>
                  <a:cubicBezTo>
                    <a:pt x="590" y="233"/>
                    <a:pt x="594" y="232"/>
                    <a:pt x="598" y="234"/>
                  </a:cubicBezTo>
                  <a:close/>
                  <a:moveTo>
                    <a:pt x="147" y="495"/>
                  </a:moveTo>
                  <a:cubicBezTo>
                    <a:pt x="145" y="499"/>
                    <a:pt x="141" y="500"/>
                    <a:pt x="137" y="499"/>
                  </a:cubicBezTo>
                  <a:cubicBezTo>
                    <a:pt x="133" y="497"/>
                    <a:pt x="132" y="492"/>
                    <a:pt x="134" y="489"/>
                  </a:cubicBezTo>
                  <a:cubicBezTo>
                    <a:pt x="135" y="485"/>
                    <a:pt x="140" y="483"/>
                    <a:pt x="144" y="485"/>
                  </a:cubicBezTo>
                  <a:cubicBezTo>
                    <a:pt x="148" y="487"/>
                    <a:pt x="149" y="491"/>
                    <a:pt x="147" y="495"/>
                  </a:cubicBezTo>
                  <a:close/>
                  <a:moveTo>
                    <a:pt x="491" y="91"/>
                  </a:moveTo>
                  <a:cubicBezTo>
                    <a:pt x="493" y="87"/>
                    <a:pt x="497" y="85"/>
                    <a:pt x="501" y="87"/>
                  </a:cubicBezTo>
                  <a:cubicBezTo>
                    <a:pt x="505" y="89"/>
                    <a:pt x="506" y="93"/>
                    <a:pt x="505" y="97"/>
                  </a:cubicBezTo>
                  <a:cubicBezTo>
                    <a:pt x="503" y="101"/>
                    <a:pt x="498" y="103"/>
                    <a:pt x="494" y="101"/>
                  </a:cubicBezTo>
                  <a:cubicBezTo>
                    <a:pt x="491" y="99"/>
                    <a:pt x="489" y="94"/>
                    <a:pt x="491" y="91"/>
                  </a:cubicBezTo>
                  <a:close/>
                  <a:moveTo>
                    <a:pt x="499" y="529"/>
                  </a:moveTo>
                  <a:cubicBezTo>
                    <a:pt x="498" y="533"/>
                    <a:pt x="493" y="534"/>
                    <a:pt x="489" y="533"/>
                  </a:cubicBezTo>
                  <a:cubicBezTo>
                    <a:pt x="486" y="531"/>
                    <a:pt x="484" y="526"/>
                    <a:pt x="486" y="523"/>
                  </a:cubicBezTo>
                  <a:cubicBezTo>
                    <a:pt x="487" y="519"/>
                    <a:pt x="492" y="517"/>
                    <a:pt x="496" y="519"/>
                  </a:cubicBezTo>
                  <a:cubicBezTo>
                    <a:pt x="499" y="521"/>
                    <a:pt x="501" y="525"/>
                    <a:pt x="499" y="529"/>
                  </a:cubicBezTo>
                  <a:close/>
                  <a:moveTo>
                    <a:pt x="565" y="461"/>
                  </a:moveTo>
                  <a:cubicBezTo>
                    <a:pt x="563" y="464"/>
                    <a:pt x="559" y="466"/>
                    <a:pt x="555" y="464"/>
                  </a:cubicBezTo>
                  <a:cubicBezTo>
                    <a:pt x="551" y="462"/>
                    <a:pt x="550" y="458"/>
                    <a:pt x="551" y="454"/>
                  </a:cubicBezTo>
                  <a:cubicBezTo>
                    <a:pt x="553" y="450"/>
                    <a:pt x="558" y="449"/>
                    <a:pt x="561" y="450"/>
                  </a:cubicBezTo>
                  <a:cubicBezTo>
                    <a:pt x="565" y="452"/>
                    <a:pt x="567" y="457"/>
                    <a:pt x="565" y="461"/>
                  </a:cubicBezTo>
                  <a:close/>
                  <a:moveTo>
                    <a:pt x="82" y="406"/>
                  </a:moveTo>
                  <a:cubicBezTo>
                    <a:pt x="78" y="404"/>
                    <a:pt x="76" y="399"/>
                    <a:pt x="78" y="395"/>
                  </a:cubicBezTo>
                  <a:cubicBezTo>
                    <a:pt x="80" y="392"/>
                    <a:pt x="85" y="390"/>
                    <a:pt x="88" y="392"/>
                  </a:cubicBezTo>
                  <a:cubicBezTo>
                    <a:pt x="92" y="394"/>
                    <a:pt x="94" y="398"/>
                    <a:pt x="92" y="402"/>
                  </a:cubicBezTo>
                  <a:cubicBezTo>
                    <a:pt x="90" y="406"/>
                    <a:pt x="86" y="407"/>
                    <a:pt x="82" y="406"/>
                  </a:cubicBezTo>
                  <a:close/>
                  <a:moveTo>
                    <a:pt x="314" y="45"/>
                  </a:moveTo>
                  <a:cubicBezTo>
                    <a:pt x="313" y="42"/>
                    <a:pt x="314" y="40"/>
                    <a:pt x="316" y="39"/>
                  </a:cubicBezTo>
                  <a:cubicBezTo>
                    <a:pt x="317" y="38"/>
                    <a:pt x="318" y="38"/>
                    <a:pt x="318" y="37"/>
                  </a:cubicBezTo>
                  <a:cubicBezTo>
                    <a:pt x="322" y="35"/>
                    <a:pt x="324" y="35"/>
                    <a:pt x="326" y="38"/>
                  </a:cubicBezTo>
                  <a:cubicBezTo>
                    <a:pt x="329" y="40"/>
                    <a:pt x="330" y="44"/>
                    <a:pt x="328" y="47"/>
                  </a:cubicBezTo>
                  <a:cubicBezTo>
                    <a:pt x="327" y="50"/>
                    <a:pt x="323" y="51"/>
                    <a:pt x="320" y="51"/>
                  </a:cubicBezTo>
                  <a:cubicBezTo>
                    <a:pt x="317" y="51"/>
                    <a:pt x="314" y="48"/>
                    <a:pt x="314" y="45"/>
                  </a:cubicBezTo>
                  <a:close/>
                  <a:moveTo>
                    <a:pt x="604" y="379"/>
                  </a:moveTo>
                  <a:cubicBezTo>
                    <a:pt x="602" y="382"/>
                    <a:pt x="597" y="384"/>
                    <a:pt x="594" y="382"/>
                  </a:cubicBezTo>
                  <a:cubicBezTo>
                    <a:pt x="590" y="380"/>
                    <a:pt x="589" y="376"/>
                    <a:pt x="590" y="372"/>
                  </a:cubicBezTo>
                  <a:cubicBezTo>
                    <a:pt x="592" y="369"/>
                    <a:pt x="597" y="367"/>
                    <a:pt x="600" y="369"/>
                  </a:cubicBezTo>
                  <a:cubicBezTo>
                    <a:pt x="604" y="371"/>
                    <a:pt x="606" y="375"/>
                    <a:pt x="604" y="379"/>
                  </a:cubicBezTo>
                  <a:close/>
                  <a:moveTo>
                    <a:pt x="72" y="284"/>
                  </a:moveTo>
                  <a:cubicBezTo>
                    <a:pt x="76" y="286"/>
                    <a:pt x="78" y="290"/>
                    <a:pt x="76" y="294"/>
                  </a:cubicBezTo>
                  <a:cubicBezTo>
                    <a:pt x="74" y="298"/>
                    <a:pt x="70" y="299"/>
                    <a:pt x="66" y="298"/>
                  </a:cubicBezTo>
                  <a:cubicBezTo>
                    <a:pt x="62" y="296"/>
                    <a:pt x="61" y="291"/>
                    <a:pt x="63" y="288"/>
                  </a:cubicBezTo>
                  <a:cubicBezTo>
                    <a:pt x="64" y="284"/>
                    <a:pt x="69" y="282"/>
                    <a:pt x="72" y="284"/>
                  </a:cubicBezTo>
                  <a:close/>
                  <a:moveTo>
                    <a:pt x="106" y="442"/>
                  </a:moveTo>
                  <a:cubicBezTo>
                    <a:pt x="104" y="445"/>
                    <a:pt x="100" y="447"/>
                    <a:pt x="96" y="445"/>
                  </a:cubicBezTo>
                  <a:cubicBezTo>
                    <a:pt x="92" y="443"/>
                    <a:pt x="91" y="439"/>
                    <a:pt x="93" y="435"/>
                  </a:cubicBezTo>
                  <a:cubicBezTo>
                    <a:pt x="94" y="432"/>
                    <a:pt x="99" y="430"/>
                    <a:pt x="102" y="432"/>
                  </a:cubicBezTo>
                  <a:cubicBezTo>
                    <a:pt x="106" y="434"/>
                    <a:pt x="108" y="438"/>
                    <a:pt x="106" y="442"/>
                  </a:cubicBezTo>
                  <a:close/>
                  <a:moveTo>
                    <a:pt x="560" y="157"/>
                  </a:moveTo>
                  <a:cubicBezTo>
                    <a:pt x="561" y="153"/>
                    <a:pt x="566" y="152"/>
                    <a:pt x="570" y="154"/>
                  </a:cubicBezTo>
                  <a:cubicBezTo>
                    <a:pt x="573" y="155"/>
                    <a:pt x="575" y="160"/>
                    <a:pt x="573" y="163"/>
                  </a:cubicBezTo>
                  <a:cubicBezTo>
                    <a:pt x="571" y="167"/>
                    <a:pt x="567" y="169"/>
                    <a:pt x="563" y="167"/>
                  </a:cubicBezTo>
                  <a:cubicBezTo>
                    <a:pt x="560" y="165"/>
                    <a:pt x="558" y="161"/>
                    <a:pt x="560" y="157"/>
                  </a:cubicBezTo>
                  <a:close/>
                  <a:moveTo>
                    <a:pt x="338" y="586"/>
                  </a:moveTo>
                  <a:cubicBezTo>
                    <a:pt x="336" y="590"/>
                    <a:pt x="332" y="591"/>
                    <a:pt x="328" y="589"/>
                  </a:cubicBezTo>
                  <a:cubicBezTo>
                    <a:pt x="325" y="588"/>
                    <a:pt x="323" y="583"/>
                    <a:pt x="325" y="580"/>
                  </a:cubicBezTo>
                  <a:cubicBezTo>
                    <a:pt x="326" y="576"/>
                    <a:pt x="331" y="575"/>
                    <a:pt x="334" y="576"/>
                  </a:cubicBezTo>
                  <a:cubicBezTo>
                    <a:pt x="338" y="578"/>
                    <a:pt x="339" y="582"/>
                    <a:pt x="338" y="586"/>
                  </a:cubicBezTo>
                  <a:close/>
                  <a:moveTo>
                    <a:pt x="68" y="365"/>
                  </a:moveTo>
                  <a:cubicBezTo>
                    <a:pt x="64" y="363"/>
                    <a:pt x="62" y="359"/>
                    <a:pt x="64" y="355"/>
                  </a:cubicBezTo>
                  <a:cubicBezTo>
                    <a:pt x="66" y="351"/>
                    <a:pt x="70" y="350"/>
                    <a:pt x="74" y="352"/>
                  </a:cubicBezTo>
                  <a:cubicBezTo>
                    <a:pt x="78" y="353"/>
                    <a:pt x="79" y="358"/>
                    <a:pt x="77" y="361"/>
                  </a:cubicBezTo>
                  <a:cubicBezTo>
                    <a:pt x="76" y="365"/>
                    <a:pt x="71" y="367"/>
                    <a:pt x="68" y="365"/>
                  </a:cubicBezTo>
                  <a:close/>
                  <a:moveTo>
                    <a:pt x="382" y="39"/>
                  </a:moveTo>
                  <a:cubicBezTo>
                    <a:pt x="384" y="35"/>
                    <a:pt x="388" y="34"/>
                    <a:pt x="392" y="35"/>
                  </a:cubicBezTo>
                  <a:cubicBezTo>
                    <a:pt x="395" y="37"/>
                    <a:pt x="397" y="41"/>
                    <a:pt x="395" y="45"/>
                  </a:cubicBezTo>
                  <a:cubicBezTo>
                    <a:pt x="393" y="49"/>
                    <a:pt x="389" y="50"/>
                    <a:pt x="385" y="48"/>
                  </a:cubicBezTo>
                  <a:cubicBezTo>
                    <a:pt x="382" y="47"/>
                    <a:pt x="380" y="42"/>
                    <a:pt x="382" y="39"/>
                  </a:cubicBezTo>
                  <a:close/>
                  <a:moveTo>
                    <a:pt x="518" y="104"/>
                  </a:moveTo>
                  <a:cubicBezTo>
                    <a:pt x="520" y="100"/>
                    <a:pt x="524" y="99"/>
                    <a:pt x="528" y="100"/>
                  </a:cubicBezTo>
                  <a:cubicBezTo>
                    <a:pt x="531" y="102"/>
                    <a:pt x="533" y="106"/>
                    <a:pt x="531" y="110"/>
                  </a:cubicBezTo>
                  <a:cubicBezTo>
                    <a:pt x="529" y="114"/>
                    <a:pt x="525" y="115"/>
                    <a:pt x="522" y="113"/>
                  </a:cubicBezTo>
                  <a:cubicBezTo>
                    <a:pt x="518" y="111"/>
                    <a:pt x="516" y="107"/>
                    <a:pt x="518" y="104"/>
                  </a:cubicBezTo>
                  <a:close/>
                  <a:moveTo>
                    <a:pt x="612" y="275"/>
                  </a:moveTo>
                  <a:cubicBezTo>
                    <a:pt x="616" y="276"/>
                    <a:pt x="617" y="280"/>
                    <a:pt x="616" y="284"/>
                  </a:cubicBezTo>
                  <a:cubicBezTo>
                    <a:pt x="614" y="288"/>
                    <a:pt x="610" y="289"/>
                    <a:pt x="606" y="287"/>
                  </a:cubicBezTo>
                  <a:cubicBezTo>
                    <a:pt x="602" y="286"/>
                    <a:pt x="601" y="282"/>
                    <a:pt x="603" y="278"/>
                  </a:cubicBezTo>
                  <a:cubicBezTo>
                    <a:pt x="604" y="274"/>
                    <a:pt x="609" y="273"/>
                    <a:pt x="612" y="275"/>
                  </a:cubicBezTo>
                  <a:close/>
                  <a:moveTo>
                    <a:pt x="552" y="487"/>
                  </a:moveTo>
                  <a:cubicBezTo>
                    <a:pt x="550" y="491"/>
                    <a:pt x="546" y="492"/>
                    <a:pt x="542" y="491"/>
                  </a:cubicBezTo>
                  <a:cubicBezTo>
                    <a:pt x="539" y="489"/>
                    <a:pt x="537" y="485"/>
                    <a:pt x="539" y="481"/>
                  </a:cubicBezTo>
                  <a:cubicBezTo>
                    <a:pt x="541" y="478"/>
                    <a:pt x="545" y="476"/>
                    <a:pt x="548" y="478"/>
                  </a:cubicBezTo>
                  <a:cubicBezTo>
                    <a:pt x="552" y="480"/>
                    <a:pt x="553" y="484"/>
                    <a:pt x="552" y="487"/>
                  </a:cubicBezTo>
                  <a:close/>
                  <a:moveTo>
                    <a:pt x="607" y="355"/>
                  </a:moveTo>
                  <a:cubicBezTo>
                    <a:pt x="604" y="353"/>
                    <a:pt x="602" y="349"/>
                    <a:pt x="604" y="345"/>
                  </a:cubicBezTo>
                  <a:cubicBezTo>
                    <a:pt x="605" y="342"/>
                    <a:pt x="610" y="340"/>
                    <a:pt x="613" y="342"/>
                  </a:cubicBezTo>
                  <a:cubicBezTo>
                    <a:pt x="617" y="344"/>
                    <a:pt x="618" y="348"/>
                    <a:pt x="617" y="351"/>
                  </a:cubicBezTo>
                  <a:cubicBezTo>
                    <a:pt x="615" y="355"/>
                    <a:pt x="611" y="356"/>
                    <a:pt x="607" y="355"/>
                  </a:cubicBezTo>
                  <a:close/>
                  <a:moveTo>
                    <a:pt x="126" y="155"/>
                  </a:moveTo>
                  <a:cubicBezTo>
                    <a:pt x="126" y="154"/>
                    <a:pt x="127" y="153"/>
                    <a:pt x="128" y="153"/>
                  </a:cubicBezTo>
                  <a:cubicBezTo>
                    <a:pt x="131" y="152"/>
                    <a:pt x="135" y="151"/>
                    <a:pt x="138" y="150"/>
                  </a:cubicBezTo>
                  <a:cubicBezTo>
                    <a:pt x="140" y="149"/>
                    <a:pt x="141" y="150"/>
                    <a:pt x="141" y="151"/>
                  </a:cubicBezTo>
                  <a:cubicBezTo>
                    <a:pt x="143" y="154"/>
                    <a:pt x="142" y="158"/>
                    <a:pt x="140" y="160"/>
                  </a:cubicBezTo>
                  <a:cubicBezTo>
                    <a:pt x="138" y="163"/>
                    <a:pt x="134" y="164"/>
                    <a:pt x="130" y="162"/>
                  </a:cubicBezTo>
                  <a:cubicBezTo>
                    <a:pt x="128" y="161"/>
                    <a:pt x="127" y="158"/>
                    <a:pt x="126" y="155"/>
                  </a:cubicBezTo>
                  <a:close/>
                  <a:moveTo>
                    <a:pt x="445" y="570"/>
                  </a:moveTo>
                  <a:cubicBezTo>
                    <a:pt x="444" y="574"/>
                    <a:pt x="439" y="575"/>
                    <a:pt x="436" y="574"/>
                  </a:cubicBezTo>
                  <a:cubicBezTo>
                    <a:pt x="433" y="572"/>
                    <a:pt x="431" y="568"/>
                    <a:pt x="433" y="564"/>
                  </a:cubicBezTo>
                  <a:cubicBezTo>
                    <a:pt x="434" y="561"/>
                    <a:pt x="439" y="560"/>
                    <a:pt x="442" y="561"/>
                  </a:cubicBezTo>
                  <a:cubicBezTo>
                    <a:pt x="445" y="563"/>
                    <a:pt x="447" y="567"/>
                    <a:pt x="445" y="570"/>
                  </a:cubicBezTo>
                  <a:close/>
                  <a:moveTo>
                    <a:pt x="215" y="561"/>
                  </a:moveTo>
                  <a:cubicBezTo>
                    <a:pt x="214" y="565"/>
                    <a:pt x="210" y="566"/>
                    <a:pt x="206" y="564"/>
                  </a:cubicBezTo>
                  <a:cubicBezTo>
                    <a:pt x="203" y="563"/>
                    <a:pt x="201" y="559"/>
                    <a:pt x="203" y="555"/>
                  </a:cubicBezTo>
                  <a:cubicBezTo>
                    <a:pt x="204" y="552"/>
                    <a:pt x="209" y="550"/>
                    <a:pt x="212" y="552"/>
                  </a:cubicBezTo>
                  <a:cubicBezTo>
                    <a:pt x="215" y="553"/>
                    <a:pt x="217" y="558"/>
                    <a:pt x="215" y="561"/>
                  </a:cubicBezTo>
                  <a:close/>
                  <a:moveTo>
                    <a:pt x="243" y="574"/>
                  </a:moveTo>
                  <a:cubicBezTo>
                    <a:pt x="241" y="578"/>
                    <a:pt x="237" y="579"/>
                    <a:pt x="233" y="577"/>
                  </a:cubicBezTo>
                  <a:cubicBezTo>
                    <a:pt x="230" y="576"/>
                    <a:pt x="229" y="571"/>
                    <a:pt x="230" y="568"/>
                  </a:cubicBezTo>
                  <a:cubicBezTo>
                    <a:pt x="232" y="565"/>
                    <a:pt x="236" y="563"/>
                    <a:pt x="239" y="565"/>
                  </a:cubicBezTo>
                  <a:cubicBezTo>
                    <a:pt x="243" y="567"/>
                    <a:pt x="244" y="571"/>
                    <a:pt x="243" y="574"/>
                  </a:cubicBezTo>
                  <a:close/>
                  <a:moveTo>
                    <a:pt x="188" y="548"/>
                  </a:moveTo>
                  <a:cubicBezTo>
                    <a:pt x="187" y="552"/>
                    <a:pt x="183" y="553"/>
                    <a:pt x="179" y="551"/>
                  </a:cubicBezTo>
                  <a:cubicBezTo>
                    <a:pt x="176" y="550"/>
                    <a:pt x="174" y="546"/>
                    <a:pt x="176" y="542"/>
                  </a:cubicBezTo>
                  <a:cubicBezTo>
                    <a:pt x="178" y="539"/>
                    <a:pt x="182" y="538"/>
                    <a:pt x="185" y="539"/>
                  </a:cubicBezTo>
                  <a:cubicBezTo>
                    <a:pt x="189" y="541"/>
                    <a:pt x="190" y="545"/>
                    <a:pt x="188" y="548"/>
                  </a:cubicBezTo>
                  <a:close/>
                  <a:moveTo>
                    <a:pt x="405" y="584"/>
                  </a:moveTo>
                  <a:cubicBezTo>
                    <a:pt x="403" y="588"/>
                    <a:pt x="399" y="589"/>
                    <a:pt x="396" y="587"/>
                  </a:cubicBezTo>
                  <a:cubicBezTo>
                    <a:pt x="392" y="586"/>
                    <a:pt x="391" y="582"/>
                    <a:pt x="393" y="578"/>
                  </a:cubicBezTo>
                  <a:cubicBezTo>
                    <a:pt x="394" y="575"/>
                    <a:pt x="398" y="574"/>
                    <a:pt x="402" y="575"/>
                  </a:cubicBezTo>
                  <a:cubicBezTo>
                    <a:pt x="405" y="577"/>
                    <a:pt x="406" y="581"/>
                    <a:pt x="405" y="584"/>
                  </a:cubicBezTo>
                  <a:close/>
                  <a:moveTo>
                    <a:pt x="120" y="482"/>
                  </a:moveTo>
                  <a:cubicBezTo>
                    <a:pt x="118" y="485"/>
                    <a:pt x="114" y="487"/>
                    <a:pt x="111" y="485"/>
                  </a:cubicBezTo>
                  <a:cubicBezTo>
                    <a:pt x="107" y="483"/>
                    <a:pt x="106" y="480"/>
                    <a:pt x="107" y="476"/>
                  </a:cubicBezTo>
                  <a:cubicBezTo>
                    <a:pt x="109" y="473"/>
                    <a:pt x="113" y="471"/>
                    <a:pt x="116" y="473"/>
                  </a:cubicBezTo>
                  <a:cubicBezTo>
                    <a:pt x="120" y="474"/>
                    <a:pt x="121" y="478"/>
                    <a:pt x="120" y="482"/>
                  </a:cubicBezTo>
                  <a:close/>
                  <a:moveTo>
                    <a:pt x="355" y="26"/>
                  </a:moveTo>
                  <a:cubicBezTo>
                    <a:pt x="357" y="23"/>
                    <a:pt x="361" y="21"/>
                    <a:pt x="364" y="23"/>
                  </a:cubicBezTo>
                  <a:cubicBezTo>
                    <a:pt x="368" y="24"/>
                    <a:pt x="369" y="28"/>
                    <a:pt x="367" y="32"/>
                  </a:cubicBezTo>
                  <a:cubicBezTo>
                    <a:pt x="366" y="35"/>
                    <a:pt x="362" y="36"/>
                    <a:pt x="358" y="35"/>
                  </a:cubicBezTo>
                  <a:cubicBezTo>
                    <a:pt x="355" y="33"/>
                    <a:pt x="354" y="29"/>
                    <a:pt x="355" y="26"/>
                  </a:cubicBezTo>
                  <a:close/>
                  <a:moveTo>
                    <a:pt x="53" y="324"/>
                  </a:moveTo>
                  <a:cubicBezTo>
                    <a:pt x="50" y="322"/>
                    <a:pt x="49" y="318"/>
                    <a:pt x="50" y="315"/>
                  </a:cubicBezTo>
                  <a:cubicBezTo>
                    <a:pt x="52" y="312"/>
                    <a:pt x="56" y="310"/>
                    <a:pt x="59" y="312"/>
                  </a:cubicBezTo>
                  <a:cubicBezTo>
                    <a:pt x="63" y="313"/>
                    <a:pt x="64" y="317"/>
                    <a:pt x="62" y="321"/>
                  </a:cubicBezTo>
                  <a:cubicBezTo>
                    <a:pt x="61" y="324"/>
                    <a:pt x="57" y="325"/>
                    <a:pt x="53" y="324"/>
                  </a:cubicBezTo>
                  <a:close/>
                  <a:moveTo>
                    <a:pt x="75" y="193"/>
                  </a:moveTo>
                  <a:cubicBezTo>
                    <a:pt x="77" y="190"/>
                    <a:pt x="81" y="189"/>
                    <a:pt x="84" y="190"/>
                  </a:cubicBezTo>
                  <a:cubicBezTo>
                    <a:pt x="87" y="192"/>
                    <a:pt x="89" y="196"/>
                    <a:pt x="87" y="199"/>
                  </a:cubicBezTo>
                  <a:cubicBezTo>
                    <a:pt x="86" y="202"/>
                    <a:pt x="81" y="204"/>
                    <a:pt x="78" y="202"/>
                  </a:cubicBezTo>
                  <a:cubicBezTo>
                    <a:pt x="75" y="201"/>
                    <a:pt x="74" y="197"/>
                    <a:pt x="75" y="193"/>
                  </a:cubicBezTo>
                  <a:close/>
                  <a:moveTo>
                    <a:pt x="270" y="587"/>
                  </a:moveTo>
                  <a:cubicBezTo>
                    <a:pt x="268" y="590"/>
                    <a:pt x="264" y="592"/>
                    <a:pt x="261" y="590"/>
                  </a:cubicBezTo>
                  <a:cubicBezTo>
                    <a:pt x="258" y="589"/>
                    <a:pt x="256" y="585"/>
                    <a:pt x="258" y="581"/>
                  </a:cubicBezTo>
                  <a:cubicBezTo>
                    <a:pt x="260" y="578"/>
                    <a:pt x="263" y="577"/>
                    <a:pt x="267" y="578"/>
                  </a:cubicBezTo>
                  <a:cubicBezTo>
                    <a:pt x="270" y="580"/>
                    <a:pt x="271" y="584"/>
                    <a:pt x="270" y="587"/>
                  </a:cubicBezTo>
                  <a:close/>
                  <a:moveTo>
                    <a:pt x="538" y="515"/>
                  </a:moveTo>
                  <a:cubicBezTo>
                    <a:pt x="537" y="518"/>
                    <a:pt x="533" y="519"/>
                    <a:pt x="529" y="518"/>
                  </a:cubicBezTo>
                  <a:cubicBezTo>
                    <a:pt x="526" y="516"/>
                    <a:pt x="525" y="512"/>
                    <a:pt x="526" y="509"/>
                  </a:cubicBezTo>
                  <a:cubicBezTo>
                    <a:pt x="528" y="505"/>
                    <a:pt x="532" y="504"/>
                    <a:pt x="535" y="506"/>
                  </a:cubicBezTo>
                  <a:cubicBezTo>
                    <a:pt x="538" y="507"/>
                    <a:pt x="540" y="511"/>
                    <a:pt x="538" y="515"/>
                  </a:cubicBezTo>
                  <a:close/>
                  <a:moveTo>
                    <a:pt x="546" y="117"/>
                  </a:moveTo>
                  <a:cubicBezTo>
                    <a:pt x="548" y="114"/>
                    <a:pt x="552" y="112"/>
                    <a:pt x="555" y="114"/>
                  </a:cubicBezTo>
                  <a:cubicBezTo>
                    <a:pt x="558" y="116"/>
                    <a:pt x="560" y="120"/>
                    <a:pt x="558" y="123"/>
                  </a:cubicBezTo>
                  <a:cubicBezTo>
                    <a:pt x="556" y="126"/>
                    <a:pt x="552" y="127"/>
                    <a:pt x="549" y="126"/>
                  </a:cubicBezTo>
                  <a:cubicBezTo>
                    <a:pt x="546" y="124"/>
                    <a:pt x="545" y="120"/>
                    <a:pt x="546" y="117"/>
                  </a:cubicBezTo>
                  <a:close/>
                  <a:moveTo>
                    <a:pt x="89" y="166"/>
                  </a:moveTo>
                  <a:cubicBezTo>
                    <a:pt x="90" y="163"/>
                    <a:pt x="94" y="161"/>
                    <a:pt x="97" y="163"/>
                  </a:cubicBezTo>
                  <a:cubicBezTo>
                    <a:pt x="100" y="165"/>
                    <a:pt x="102" y="169"/>
                    <a:pt x="100" y="172"/>
                  </a:cubicBezTo>
                  <a:cubicBezTo>
                    <a:pt x="98" y="175"/>
                    <a:pt x="94" y="176"/>
                    <a:pt x="91" y="175"/>
                  </a:cubicBezTo>
                  <a:cubicBezTo>
                    <a:pt x="88" y="173"/>
                    <a:pt x="87" y="169"/>
                    <a:pt x="89" y="166"/>
                  </a:cubicBezTo>
                  <a:close/>
                  <a:moveTo>
                    <a:pt x="485" y="556"/>
                  </a:moveTo>
                  <a:cubicBezTo>
                    <a:pt x="484" y="559"/>
                    <a:pt x="480" y="561"/>
                    <a:pt x="477" y="559"/>
                  </a:cubicBezTo>
                  <a:cubicBezTo>
                    <a:pt x="473" y="557"/>
                    <a:pt x="472" y="553"/>
                    <a:pt x="474" y="550"/>
                  </a:cubicBezTo>
                  <a:cubicBezTo>
                    <a:pt x="475" y="547"/>
                    <a:pt x="479" y="546"/>
                    <a:pt x="482" y="547"/>
                  </a:cubicBezTo>
                  <a:cubicBezTo>
                    <a:pt x="485" y="549"/>
                    <a:pt x="487" y="553"/>
                    <a:pt x="485" y="556"/>
                  </a:cubicBezTo>
                  <a:close/>
                  <a:moveTo>
                    <a:pt x="62" y="221"/>
                  </a:moveTo>
                  <a:cubicBezTo>
                    <a:pt x="64" y="218"/>
                    <a:pt x="68" y="216"/>
                    <a:pt x="71" y="218"/>
                  </a:cubicBezTo>
                  <a:cubicBezTo>
                    <a:pt x="74" y="219"/>
                    <a:pt x="75" y="223"/>
                    <a:pt x="74" y="226"/>
                  </a:cubicBezTo>
                  <a:cubicBezTo>
                    <a:pt x="73" y="230"/>
                    <a:pt x="69" y="231"/>
                    <a:pt x="65" y="229"/>
                  </a:cubicBezTo>
                  <a:cubicBezTo>
                    <a:pt x="62" y="228"/>
                    <a:pt x="61" y="224"/>
                    <a:pt x="62" y="221"/>
                  </a:cubicBezTo>
                  <a:close/>
                  <a:moveTo>
                    <a:pt x="621" y="327"/>
                  </a:moveTo>
                  <a:cubicBezTo>
                    <a:pt x="617" y="325"/>
                    <a:pt x="616" y="321"/>
                    <a:pt x="617" y="318"/>
                  </a:cubicBezTo>
                  <a:cubicBezTo>
                    <a:pt x="619" y="315"/>
                    <a:pt x="623" y="314"/>
                    <a:pt x="626" y="315"/>
                  </a:cubicBezTo>
                  <a:cubicBezTo>
                    <a:pt x="629" y="317"/>
                    <a:pt x="631" y="320"/>
                    <a:pt x="629" y="324"/>
                  </a:cubicBezTo>
                  <a:cubicBezTo>
                    <a:pt x="627" y="327"/>
                    <a:pt x="624" y="328"/>
                    <a:pt x="621" y="327"/>
                  </a:cubicBezTo>
                  <a:close/>
                  <a:moveTo>
                    <a:pt x="602" y="210"/>
                  </a:moveTo>
                  <a:cubicBezTo>
                    <a:pt x="604" y="207"/>
                    <a:pt x="607" y="206"/>
                    <a:pt x="611" y="207"/>
                  </a:cubicBezTo>
                  <a:cubicBezTo>
                    <a:pt x="614" y="209"/>
                    <a:pt x="615" y="213"/>
                    <a:pt x="614" y="216"/>
                  </a:cubicBezTo>
                  <a:cubicBezTo>
                    <a:pt x="612" y="219"/>
                    <a:pt x="608" y="220"/>
                    <a:pt x="605" y="219"/>
                  </a:cubicBezTo>
                  <a:cubicBezTo>
                    <a:pt x="602" y="217"/>
                    <a:pt x="601" y="214"/>
                    <a:pt x="602" y="210"/>
                  </a:cubicBezTo>
                  <a:close/>
                  <a:moveTo>
                    <a:pt x="160" y="535"/>
                  </a:moveTo>
                  <a:cubicBezTo>
                    <a:pt x="159" y="538"/>
                    <a:pt x="155" y="540"/>
                    <a:pt x="152" y="538"/>
                  </a:cubicBezTo>
                  <a:cubicBezTo>
                    <a:pt x="149" y="536"/>
                    <a:pt x="147" y="533"/>
                    <a:pt x="149" y="529"/>
                  </a:cubicBezTo>
                  <a:cubicBezTo>
                    <a:pt x="151" y="526"/>
                    <a:pt x="154" y="525"/>
                    <a:pt x="158" y="527"/>
                  </a:cubicBezTo>
                  <a:cubicBezTo>
                    <a:pt x="161" y="528"/>
                    <a:pt x="162" y="532"/>
                    <a:pt x="160" y="535"/>
                  </a:cubicBezTo>
                  <a:close/>
                  <a:moveTo>
                    <a:pt x="364" y="598"/>
                  </a:moveTo>
                  <a:cubicBezTo>
                    <a:pt x="363" y="602"/>
                    <a:pt x="359" y="603"/>
                    <a:pt x="356" y="602"/>
                  </a:cubicBezTo>
                  <a:cubicBezTo>
                    <a:pt x="353" y="600"/>
                    <a:pt x="351" y="596"/>
                    <a:pt x="353" y="593"/>
                  </a:cubicBezTo>
                  <a:cubicBezTo>
                    <a:pt x="355" y="590"/>
                    <a:pt x="358" y="589"/>
                    <a:pt x="361" y="590"/>
                  </a:cubicBezTo>
                  <a:cubicBezTo>
                    <a:pt x="364" y="592"/>
                    <a:pt x="366" y="595"/>
                    <a:pt x="364" y="598"/>
                  </a:cubicBezTo>
                  <a:close/>
                  <a:moveTo>
                    <a:pt x="588" y="170"/>
                  </a:moveTo>
                  <a:cubicBezTo>
                    <a:pt x="589" y="167"/>
                    <a:pt x="593" y="166"/>
                    <a:pt x="596" y="167"/>
                  </a:cubicBezTo>
                  <a:cubicBezTo>
                    <a:pt x="599" y="169"/>
                    <a:pt x="601" y="173"/>
                    <a:pt x="599" y="176"/>
                  </a:cubicBezTo>
                  <a:cubicBezTo>
                    <a:pt x="597" y="179"/>
                    <a:pt x="594" y="180"/>
                    <a:pt x="591" y="179"/>
                  </a:cubicBezTo>
                  <a:cubicBezTo>
                    <a:pt x="587" y="177"/>
                    <a:pt x="586" y="174"/>
                    <a:pt x="588" y="170"/>
                  </a:cubicBezTo>
                  <a:close/>
                  <a:moveTo>
                    <a:pt x="78" y="428"/>
                  </a:moveTo>
                  <a:cubicBezTo>
                    <a:pt x="76" y="431"/>
                    <a:pt x="72" y="433"/>
                    <a:pt x="69" y="431"/>
                  </a:cubicBezTo>
                  <a:cubicBezTo>
                    <a:pt x="66" y="430"/>
                    <a:pt x="65" y="426"/>
                    <a:pt x="67" y="423"/>
                  </a:cubicBezTo>
                  <a:cubicBezTo>
                    <a:pt x="68" y="420"/>
                    <a:pt x="72" y="419"/>
                    <a:pt x="75" y="420"/>
                  </a:cubicBezTo>
                  <a:cubicBezTo>
                    <a:pt x="78" y="422"/>
                    <a:pt x="79" y="425"/>
                    <a:pt x="78" y="428"/>
                  </a:cubicBezTo>
                  <a:close/>
                  <a:moveTo>
                    <a:pt x="625" y="248"/>
                  </a:moveTo>
                  <a:cubicBezTo>
                    <a:pt x="628" y="249"/>
                    <a:pt x="629" y="253"/>
                    <a:pt x="628" y="256"/>
                  </a:cubicBezTo>
                  <a:cubicBezTo>
                    <a:pt x="626" y="259"/>
                    <a:pt x="623" y="261"/>
                    <a:pt x="620" y="259"/>
                  </a:cubicBezTo>
                  <a:cubicBezTo>
                    <a:pt x="617" y="258"/>
                    <a:pt x="615" y="254"/>
                    <a:pt x="617" y="251"/>
                  </a:cubicBezTo>
                  <a:cubicBezTo>
                    <a:pt x="618" y="248"/>
                    <a:pt x="622" y="247"/>
                    <a:pt x="625" y="248"/>
                  </a:cubicBezTo>
                  <a:close/>
                  <a:moveTo>
                    <a:pt x="63" y="388"/>
                  </a:moveTo>
                  <a:cubicBezTo>
                    <a:pt x="62" y="391"/>
                    <a:pt x="58" y="393"/>
                    <a:pt x="55" y="391"/>
                  </a:cubicBezTo>
                  <a:cubicBezTo>
                    <a:pt x="52" y="390"/>
                    <a:pt x="51" y="386"/>
                    <a:pt x="52" y="383"/>
                  </a:cubicBezTo>
                  <a:cubicBezTo>
                    <a:pt x="54" y="380"/>
                    <a:pt x="57" y="379"/>
                    <a:pt x="60" y="380"/>
                  </a:cubicBezTo>
                  <a:cubicBezTo>
                    <a:pt x="63" y="382"/>
                    <a:pt x="65" y="385"/>
                    <a:pt x="63" y="388"/>
                  </a:cubicBezTo>
                  <a:close/>
                  <a:moveTo>
                    <a:pt x="296" y="600"/>
                  </a:moveTo>
                  <a:cubicBezTo>
                    <a:pt x="295" y="603"/>
                    <a:pt x="291" y="604"/>
                    <a:pt x="288" y="603"/>
                  </a:cubicBezTo>
                  <a:cubicBezTo>
                    <a:pt x="285" y="601"/>
                    <a:pt x="284" y="597"/>
                    <a:pt x="285" y="594"/>
                  </a:cubicBezTo>
                  <a:cubicBezTo>
                    <a:pt x="287" y="591"/>
                    <a:pt x="290" y="590"/>
                    <a:pt x="293" y="592"/>
                  </a:cubicBezTo>
                  <a:cubicBezTo>
                    <a:pt x="296" y="593"/>
                    <a:pt x="298" y="597"/>
                    <a:pt x="296" y="600"/>
                  </a:cubicBezTo>
                  <a:close/>
                  <a:moveTo>
                    <a:pt x="50" y="248"/>
                  </a:moveTo>
                  <a:cubicBezTo>
                    <a:pt x="51" y="245"/>
                    <a:pt x="55" y="244"/>
                    <a:pt x="58" y="245"/>
                  </a:cubicBezTo>
                  <a:cubicBezTo>
                    <a:pt x="61" y="246"/>
                    <a:pt x="62" y="250"/>
                    <a:pt x="61" y="253"/>
                  </a:cubicBezTo>
                  <a:cubicBezTo>
                    <a:pt x="59" y="256"/>
                    <a:pt x="56" y="257"/>
                    <a:pt x="53" y="256"/>
                  </a:cubicBezTo>
                  <a:cubicBezTo>
                    <a:pt x="50" y="255"/>
                    <a:pt x="49" y="251"/>
                    <a:pt x="50" y="248"/>
                  </a:cubicBezTo>
                  <a:close/>
                  <a:moveTo>
                    <a:pt x="450" y="38"/>
                  </a:moveTo>
                  <a:cubicBezTo>
                    <a:pt x="452" y="35"/>
                    <a:pt x="456" y="34"/>
                    <a:pt x="458" y="35"/>
                  </a:cubicBezTo>
                  <a:cubicBezTo>
                    <a:pt x="461" y="37"/>
                    <a:pt x="463" y="41"/>
                    <a:pt x="461" y="44"/>
                  </a:cubicBezTo>
                  <a:cubicBezTo>
                    <a:pt x="460" y="46"/>
                    <a:pt x="456" y="48"/>
                    <a:pt x="453" y="46"/>
                  </a:cubicBezTo>
                  <a:cubicBezTo>
                    <a:pt x="450" y="45"/>
                    <a:pt x="449" y="41"/>
                    <a:pt x="450" y="38"/>
                  </a:cubicBezTo>
                  <a:close/>
                  <a:moveTo>
                    <a:pt x="478" y="51"/>
                  </a:moveTo>
                  <a:cubicBezTo>
                    <a:pt x="479" y="48"/>
                    <a:pt x="483" y="47"/>
                    <a:pt x="486" y="48"/>
                  </a:cubicBezTo>
                  <a:cubicBezTo>
                    <a:pt x="489" y="50"/>
                    <a:pt x="490" y="54"/>
                    <a:pt x="489" y="57"/>
                  </a:cubicBezTo>
                  <a:cubicBezTo>
                    <a:pt x="487" y="60"/>
                    <a:pt x="483" y="61"/>
                    <a:pt x="481" y="59"/>
                  </a:cubicBezTo>
                  <a:cubicBezTo>
                    <a:pt x="478" y="58"/>
                    <a:pt x="476" y="54"/>
                    <a:pt x="478" y="51"/>
                  </a:cubicBezTo>
                  <a:close/>
                  <a:moveTo>
                    <a:pt x="133" y="522"/>
                  </a:moveTo>
                  <a:cubicBezTo>
                    <a:pt x="131" y="524"/>
                    <a:pt x="128" y="526"/>
                    <a:pt x="125" y="524"/>
                  </a:cubicBezTo>
                  <a:cubicBezTo>
                    <a:pt x="122" y="523"/>
                    <a:pt x="121" y="520"/>
                    <a:pt x="122" y="517"/>
                  </a:cubicBezTo>
                  <a:cubicBezTo>
                    <a:pt x="124" y="514"/>
                    <a:pt x="127" y="513"/>
                    <a:pt x="130" y="514"/>
                  </a:cubicBezTo>
                  <a:cubicBezTo>
                    <a:pt x="133" y="515"/>
                    <a:pt x="134" y="519"/>
                    <a:pt x="133" y="522"/>
                  </a:cubicBezTo>
                  <a:close/>
                  <a:moveTo>
                    <a:pt x="525" y="541"/>
                  </a:moveTo>
                  <a:cubicBezTo>
                    <a:pt x="523" y="544"/>
                    <a:pt x="520" y="545"/>
                    <a:pt x="517" y="544"/>
                  </a:cubicBezTo>
                  <a:cubicBezTo>
                    <a:pt x="514" y="542"/>
                    <a:pt x="513" y="539"/>
                    <a:pt x="514" y="536"/>
                  </a:cubicBezTo>
                  <a:cubicBezTo>
                    <a:pt x="516" y="533"/>
                    <a:pt x="519" y="532"/>
                    <a:pt x="522" y="533"/>
                  </a:cubicBezTo>
                  <a:cubicBezTo>
                    <a:pt x="525" y="535"/>
                    <a:pt x="526" y="538"/>
                    <a:pt x="525" y="541"/>
                  </a:cubicBezTo>
                  <a:close/>
                  <a:moveTo>
                    <a:pt x="424" y="25"/>
                  </a:moveTo>
                  <a:cubicBezTo>
                    <a:pt x="425" y="22"/>
                    <a:pt x="428" y="21"/>
                    <a:pt x="431" y="23"/>
                  </a:cubicBezTo>
                  <a:cubicBezTo>
                    <a:pt x="434" y="24"/>
                    <a:pt x="436" y="28"/>
                    <a:pt x="434" y="31"/>
                  </a:cubicBezTo>
                  <a:cubicBezTo>
                    <a:pt x="433" y="34"/>
                    <a:pt x="429" y="35"/>
                    <a:pt x="426" y="33"/>
                  </a:cubicBezTo>
                  <a:cubicBezTo>
                    <a:pt x="423" y="32"/>
                    <a:pt x="422" y="28"/>
                    <a:pt x="424" y="25"/>
                  </a:cubicBezTo>
                  <a:close/>
                  <a:moveTo>
                    <a:pt x="91" y="468"/>
                  </a:moveTo>
                  <a:cubicBezTo>
                    <a:pt x="90" y="471"/>
                    <a:pt x="87" y="473"/>
                    <a:pt x="84" y="471"/>
                  </a:cubicBezTo>
                  <a:cubicBezTo>
                    <a:pt x="81" y="470"/>
                    <a:pt x="79" y="466"/>
                    <a:pt x="81" y="463"/>
                  </a:cubicBezTo>
                  <a:cubicBezTo>
                    <a:pt x="82" y="460"/>
                    <a:pt x="86" y="459"/>
                    <a:pt x="89" y="461"/>
                  </a:cubicBezTo>
                  <a:cubicBezTo>
                    <a:pt x="92" y="462"/>
                    <a:pt x="93" y="465"/>
                    <a:pt x="91" y="468"/>
                  </a:cubicBezTo>
                  <a:close/>
                  <a:moveTo>
                    <a:pt x="604" y="445"/>
                  </a:moveTo>
                  <a:cubicBezTo>
                    <a:pt x="602" y="448"/>
                    <a:pt x="599" y="450"/>
                    <a:pt x="596" y="448"/>
                  </a:cubicBezTo>
                  <a:cubicBezTo>
                    <a:pt x="593" y="447"/>
                    <a:pt x="592" y="443"/>
                    <a:pt x="593" y="441"/>
                  </a:cubicBezTo>
                  <a:cubicBezTo>
                    <a:pt x="595" y="438"/>
                    <a:pt x="598" y="436"/>
                    <a:pt x="601" y="438"/>
                  </a:cubicBezTo>
                  <a:cubicBezTo>
                    <a:pt x="604" y="439"/>
                    <a:pt x="605" y="442"/>
                    <a:pt x="604" y="445"/>
                  </a:cubicBezTo>
                  <a:close/>
                  <a:moveTo>
                    <a:pt x="505" y="64"/>
                  </a:moveTo>
                  <a:cubicBezTo>
                    <a:pt x="507" y="62"/>
                    <a:pt x="510" y="60"/>
                    <a:pt x="513" y="62"/>
                  </a:cubicBezTo>
                  <a:cubicBezTo>
                    <a:pt x="516" y="63"/>
                    <a:pt x="517" y="67"/>
                    <a:pt x="516" y="69"/>
                  </a:cubicBezTo>
                  <a:cubicBezTo>
                    <a:pt x="514" y="72"/>
                    <a:pt x="511" y="73"/>
                    <a:pt x="508" y="72"/>
                  </a:cubicBezTo>
                  <a:cubicBezTo>
                    <a:pt x="505" y="71"/>
                    <a:pt x="504" y="67"/>
                    <a:pt x="505" y="64"/>
                  </a:cubicBezTo>
                  <a:close/>
                  <a:moveTo>
                    <a:pt x="574" y="130"/>
                  </a:moveTo>
                  <a:cubicBezTo>
                    <a:pt x="576" y="128"/>
                    <a:pt x="579" y="126"/>
                    <a:pt x="582" y="128"/>
                  </a:cubicBezTo>
                  <a:cubicBezTo>
                    <a:pt x="585" y="129"/>
                    <a:pt x="586" y="133"/>
                    <a:pt x="585" y="135"/>
                  </a:cubicBezTo>
                  <a:cubicBezTo>
                    <a:pt x="583" y="138"/>
                    <a:pt x="580" y="139"/>
                    <a:pt x="577" y="138"/>
                  </a:cubicBezTo>
                  <a:cubicBezTo>
                    <a:pt x="574" y="137"/>
                    <a:pt x="573" y="133"/>
                    <a:pt x="574" y="130"/>
                  </a:cubicBezTo>
                  <a:close/>
                  <a:moveTo>
                    <a:pt x="617" y="418"/>
                  </a:moveTo>
                  <a:cubicBezTo>
                    <a:pt x="616" y="421"/>
                    <a:pt x="612" y="422"/>
                    <a:pt x="609" y="421"/>
                  </a:cubicBezTo>
                  <a:cubicBezTo>
                    <a:pt x="607" y="419"/>
                    <a:pt x="605" y="416"/>
                    <a:pt x="607" y="413"/>
                  </a:cubicBezTo>
                  <a:cubicBezTo>
                    <a:pt x="608" y="410"/>
                    <a:pt x="611" y="409"/>
                    <a:pt x="614" y="410"/>
                  </a:cubicBezTo>
                  <a:cubicBezTo>
                    <a:pt x="617" y="412"/>
                    <a:pt x="618" y="415"/>
                    <a:pt x="617" y="418"/>
                  </a:cubicBezTo>
                  <a:close/>
                  <a:moveTo>
                    <a:pt x="41" y="350"/>
                  </a:moveTo>
                  <a:cubicBezTo>
                    <a:pt x="38" y="349"/>
                    <a:pt x="37" y="345"/>
                    <a:pt x="38" y="343"/>
                  </a:cubicBezTo>
                  <a:cubicBezTo>
                    <a:pt x="40" y="340"/>
                    <a:pt x="43" y="339"/>
                    <a:pt x="46" y="340"/>
                  </a:cubicBezTo>
                  <a:cubicBezTo>
                    <a:pt x="48" y="341"/>
                    <a:pt x="50" y="345"/>
                    <a:pt x="48" y="348"/>
                  </a:cubicBezTo>
                  <a:cubicBezTo>
                    <a:pt x="47" y="350"/>
                    <a:pt x="44" y="351"/>
                    <a:pt x="41" y="350"/>
                  </a:cubicBezTo>
                  <a:close/>
                  <a:moveTo>
                    <a:pt x="431" y="597"/>
                  </a:moveTo>
                  <a:cubicBezTo>
                    <a:pt x="430" y="599"/>
                    <a:pt x="427" y="601"/>
                    <a:pt x="424" y="599"/>
                  </a:cubicBezTo>
                  <a:cubicBezTo>
                    <a:pt x="421" y="598"/>
                    <a:pt x="420" y="595"/>
                    <a:pt x="421" y="592"/>
                  </a:cubicBezTo>
                  <a:cubicBezTo>
                    <a:pt x="422" y="589"/>
                    <a:pt x="426" y="588"/>
                    <a:pt x="428" y="590"/>
                  </a:cubicBezTo>
                  <a:cubicBezTo>
                    <a:pt x="431" y="591"/>
                    <a:pt x="432" y="594"/>
                    <a:pt x="431" y="597"/>
                  </a:cubicBezTo>
                  <a:close/>
                  <a:moveTo>
                    <a:pt x="590" y="473"/>
                  </a:moveTo>
                  <a:cubicBezTo>
                    <a:pt x="589" y="475"/>
                    <a:pt x="586" y="477"/>
                    <a:pt x="583" y="475"/>
                  </a:cubicBezTo>
                  <a:cubicBezTo>
                    <a:pt x="581" y="474"/>
                    <a:pt x="579" y="471"/>
                    <a:pt x="581" y="468"/>
                  </a:cubicBezTo>
                  <a:cubicBezTo>
                    <a:pt x="582" y="465"/>
                    <a:pt x="585" y="464"/>
                    <a:pt x="588" y="465"/>
                  </a:cubicBezTo>
                  <a:cubicBezTo>
                    <a:pt x="591" y="467"/>
                    <a:pt x="592" y="470"/>
                    <a:pt x="590" y="473"/>
                  </a:cubicBezTo>
                  <a:close/>
                  <a:moveTo>
                    <a:pt x="37" y="276"/>
                  </a:moveTo>
                  <a:cubicBezTo>
                    <a:pt x="39" y="273"/>
                    <a:pt x="42" y="272"/>
                    <a:pt x="45" y="273"/>
                  </a:cubicBezTo>
                  <a:cubicBezTo>
                    <a:pt x="47" y="275"/>
                    <a:pt x="48" y="278"/>
                    <a:pt x="47" y="280"/>
                  </a:cubicBezTo>
                  <a:cubicBezTo>
                    <a:pt x="46" y="283"/>
                    <a:pt x="43" y="284"/>
                    <a:pt x="40" y="283"/>
                  </a:cubicBezTo>
                  <a:cubicBezTo>
                    <a:pt x="37" y="281"/>
                    <a:pt x="36" y="278"/>
                    <a:pt x="37" y="276"/>
                  </a:cubicBezTo>
                  <a:close/>
                  <a:moveTo>
                    <a:pt x="397" y="13"/>
                  </a:moveTo>
                  <a:cubicBezTo>
                    <a:pt x="398" y="10"/>
                    <a:pt x="401" y="9"/>
                    <a:pt x="404" y="10"/>
                  </a:cubicBezTo>
                  <a:cubicBezTo>
                    <a:pt x="407" y="11"/>
                    <a:pt x="408" y="14"/>
                    <a:pt x="406" y="17"/>
                  </a:cubicBezTo>
                  <a:cubicBezTo>
                    <a:pt x="405" y="20"/>
                    <a:pt x="402" y="21"/>
                    <a:pt x="399" y="20"/>
                  </a:cubicBezTo>
                  <a:cubicBezTo>
                    <a:pt x="396" y="18"/>
                    <a:pt x="395" y="15"/>
                    <a:pt x="397" y="13"/>
                  </a:cubicBezTo>
                  <a:close/>
                  <a:moveTo>
                    <a:pt x="629" y="391"/>
                  </a:moveTo>
                  <a:cubicBezTo>
                    <a:pt x="628" y="394"/>
                    <a:pt x="625" y="395"/>
                    <a:pt x="622" y="393"/>
                  </a:cubicBezTo>
                  <a:cubicBezTo>
                    <a:pt x="619" y="392"/>
                    <a:pt x="618" y="389"/>
                    <a:pt x="620" y="386"/>
                  </a:cubicBezTo>
                  <a:cubicBezTo>
                    <a:pt x="621" y="384"/>
                    <a:pt x="624" y="382"/>
                    <a:pt x="627" y="384"/>
                  </a:cubicBezTo>
                  <a:cubicBezTo>
                    <a:pt x="630" y="385"/>
                    <a:pt x="631" y="388"/>
                    <a:pt x="629" y="391"/>
                  </a:cubicBezTo>
                  <a:close/>
                  <a:moveTo>
                    <a:pt x="634" y="299"/>
                  </a:moveTo>
                  <a:cubicBezTo>
                    <a:pt x="631" y="297"/>
                    <a:pt x="630" y="294"/>
                    <a:pt x="631" y="291"/>
                  </a:cubicBezTo>
                  <a:cubicBezTo>
                    <a:pt x="633" y="289"/>
                    <a:pt x="636" y="288"/>
                    <a:pt x="638" y="289"/>
                  </a:cubicBezTo>
                  <a:cubicBezTo>
                    <a:pt x="641" y="290"/>
                    <a:pt x="642" y="293"/>
                    <a:pt x="641" y="296"/>
                  </a:cubicBezTo>
                  <a:cubicBezTo>
                    <a:pt x="640" y="299"/>
                    <a:pt x="636" y="300"/>
                    <a:pt x="634" y="299"/>
                  </a:cubicBezTo>
                  <a:close/>
                  <a:moveTo>
                    <a:pt x="323" y="612"/>
                  </a:moveTo>
                  <a:cubicBezTo>
                    <a:pt x="322" y="615"/>
                    <a:pt x="319" y="616"/>
                    <a:pt x="316" y="615"/>
                  </a:cubicBezTo>
                  <a:cubicBezTo>
                    <a:pt x="313" y="614"/>
                    <a:pt x="312" y="611"/>
                    <a:pt x="313" y="608"/>
                  </a:cubicBezTo>
                  <a:cubicBezTo>
                    <a:pt x="315" y="605"/>
                    <a:pt x="318" y="604"/>
                    <a:pt x="320" y="605"/>
                  </a:cubicBezTo>
                  <a:cubicBezTo>
                    <a:pt x="323" y="607"/>
                    <a:pt x="324" y="610"/>
                    <a:pt x="323" y="612"/>
                  </a:cubicBezTo>
                  <a:close/>
                  <a:moveTo>
                    <a:pt x="471" y="583"/>
                  </a:moveTo>
                  <a:cubicBezTo>
                    <a:pt x="470" y="585"/>
                    <a:pt x="467" y="586"/>
                    <a:pt x="464" y="585"/>
                  </a:cubicBezTo>
                  <a:cubicBezTo>
                    <a:pt x="461" y="584"/>
                    <a:pt x="460" y="581"/>
                    <a:pt x="462" y="578"/>
                  </a:cubicBezTo>
                  <a:cubicBezTo>
                    <a:pt x="463" y="576"/>
                    <a:pt x="466" y="575"/>
                    <a:pt x="469" y="576"/>
                  </a:cubicBezTo>
                  <a:cubicBezTo>
                    <a:pt x="471" y="577"/>
                    <a:pt x="472" y="580"/>
                    <a:pt x="471" y="583"/>
                  </a:cubicBezTo>
                  <a:close/>
                  <a:moveTo>
                    <a:pt x="533" y="78"/>
                  </a:moveTo>
                  <a:cubicBezTo>
                    <a:pt x="534" y="75"/>
                    <a:pt x="537" y="74"/>
                    <a:pt x="540" y="75"/>
                  </a:cubicBezTo>
                  <a:cubicBezTo>
                    <a:pt x="542" y="76"/>
                    <a:pt x="544" y="79"/>
                    <a:pt x="542" y="82"/>
                  </a:cubicBezTo>
                  <a:cubicBezTo>
                    <a:pt x="541" y="85"/>
                    <a:pt x="538" y="86"/>
                    <a:pt x="535" y="84"/>
                  </a:cubicBezTo>
                  <a:cubicBezTo>
                    <a:pt x="533" y="83"/>
                    <a:pt x="532" y="80"/>
                    <a:pt x="533" y="78"/>
                  </a:cubicBezTo>
                  <a:close/>
                  <a:moveTo>
                    <a:pt x="390" y="611"/>
                  </a:moveTo>
                  <a:cubicBezTo>
                    <a:pt x="389" y="613"/>
                    <a:pt x="386" y="614"/>
                    <a:pt x="383" y="613"/>
                  </a:cubicBezTo>
                  <a:cubicBezTo>
                    <a:pt x="381" y="612"/>
                    <a:pt x="380" y="609"/>
                    <a:pt x="381" y="607"/>
                  </a:cubicBezTo>
                  <a:cubicBezTo>
                    <a:pt x="382" y="604"/>
                    <a:pt x="385" y="603"/>
                    <a:pt x="388" y="604"/>
                  </a:cubicBezTo>
                  <a:cubicBezTo>
                    <a:pt x="390" y="605"/>
                    <a:pt x="391" y="608"/>
                    <a:pt x="390" y="611"/>
                  </a:cubicBezTo>
                  <a:close/>
                  <a:moveTo>
                    <a:pt x="577" y="500"/>
                  </a:moveTo>
                  <a:cubicBezTo>
                    <a:pt x="576" y="502"/>
                    <a:pt x="573" y="503"/>
                    <a:pt x="570" y="502"/>
                  </a:cubicBezTo>
                  <a:cubicBezTo>
                    <a:pt x="568" y="501"/>
                    <a:pt x="567" y="498"/>
                    <a:pt x="568" y="495"/>
                  </a:cubicBezTo>
                  <a:cubicBezTo>
                    <a:pt x="569" y="493"/>
                    <a:pt x="572" y="492"/>
                    <a:pt x="575" y="493"/>
                  </a:cubicBezTo>
                  <a:cubicBezTo>
                    <a:pt x="577" y="494"/>
                    <a:pt x="578" y="497"/>
                    <a:pt x="577" y="500"/>
                  </a:cubicBezTo>
                  <a:close/>
                  <a:moveTo>
                    <a:pt x="642" y="363"/>
                  </a:moveTo>
                  <a:cubicBezTo>
                    <a:pt x="641" y="366"/>
                    <a:pt x="638" y="367"/>
                    <a:pt x="636" y="366"/>
                  </a:cubicBezTo>
                  <a:cubicBezTo>
                    <a:pt x="633" y="364"/>
                    <a:pt x="632" y="362"/>
                    <a:pt x="633" y="359"/>
                  </a:cubicBezTo>
                  <a:cubicBezTo>
                    <a:pt x="634" y="357"/>
                    <a:pt x="637" y="356"/>
                    <a:pt x="640" y="357"/>
                  </a:cubicBezTo>
                  <a:cubicBezTo>
                    <a:pt x="642" y="358"/>
                    <a:pt x="643" y="361"/>
                    <a:pt x="642" y="363"/>
                  </a:cubicBezTo>
                  <a:close/>
                  <a:moveTo>
                    <a:pt x="105" y="508"/>
                  </a:moveTo>
                  <a:cubicBezTo>
                    <a:pt x="104" y="511"/>
                    <a:pt x="101" y="512"/>
                    <a:pt x="98" y="511"/>
                  </a:cubicBezTo>
                  <a:cubicBezTo>
                    <a:pt x="96" y="509"/>
                    <a:pt x="95" y="507"/>
                    <a:pt x="96" y="504"/>
                  </a:cubicBezTo>
                  <a:cubicBezTo>
                    <a:pt x="97" y="502"/>
                    <a:pt x="100" y="501"/>
                    <a:pt x="103" y="502"/>
                  </a:cubicBezTo>
                  <a:cubicBezTo>
                    <a:pt x="105" y="503"/>
                    <a:pt x="106" y="506"/>
                    <a:pt x="105" y="508"/>
                  </a:cubicBezTo>
                  <a:close/>
                  <a:moveTo>
                    <a:pt x="631" y="224"/>
                  </a:moveTo>
                  <a:cubicBezTo>
                    <a:pt x="632" y="222"/>
                    <a:pt x="635" y="221"/>
                    <a:pt x="637" y="222"/>
                  </a:cubicBezTo>
                  <a:cubicBezTo>
                    <a:pt x="640" y="223"/>
                    <a:pt x="641" y="226"/>
                    <a:pt x="640" y="228"/>
                  </a:cubicBezTo>
                  <a:cubicBezTo>
                    <a:pt x="638" y="231"/>
                    <a:pt x="636" y="232"/>
                    <a:pt x="633" y="230"/>
                  </a:cubicBezTo>
                  <a:cubicBezTo>
                    <a:pt x="631" y="229"/>
                    <a:pt x="630" y="226"/>
                    <a:pt x="631" y="224"/>
                  </a:cubicBezTo>
                  <a:close/>
                  <a:moveTo>
                    <a:pt x="616" y="184"/>
                  </a:moveTo>
                  <a:cubicBezTo>
                    <a:pt x="618" y="182"/>
                    <a:pt x="620" y="181"/>
                    <a:pt x="623" y="182"/>
                  </a:cubicBezTo>
                  <a:cubicBezTo>
                    <a:pt x="625" y="183"/>
                    <a:pt x="626" y="186"/>
                    <a:pt x="625" y="188"/>
                  </a:cubicBezTo>
                  <a:cubicBezTo>
                    <a:pt x="624" y="191"/>
                    <a:pt x="621" y="192"/>
                    <a:pt x="619" y="190"/>
                  </a:cubicBezTo>
                  <a:cubicBezTo>
                    <a:pt x="616" y="189"/>
                    <a:pt x="615" y="187"/>
                    <a:pt x="616" y="184"/>
                  </a:cubicBezTo>
                  <a:close/>
                  <a:moveTo>
                    <a:pt x="200" y="587"/>
                  </a:moveTo>
                  <a:cubicBezTo>
                    <a:pt x="199" y="590"/>
                    <a:pt x="196" y="591"/>
                    <a:pt x="194" y="589"/>
                  </a:cubicBezTo>
                  <a:cubicBezTo>
                    <a:pt x="192" y="588"/>
                    <a:pt x="191" y="585"/>
                    <a:pt x="192" y="583"/>
                  </a:cubicBezTo>
                  <a:cubicBezTo>
                    <a:pt x="193" y="581"/>
                    <a:pt x="196" y="580"/>
                    <a:pt x="198" y="581"/>
                  </a:cubicBezTo>
                  <a:cubicBezTo>
                    <a:pt x="201" y="582"/>
                    <a:pt x="202" y="585"/>
                    <a:pt x="200" y="587"/>
                  </a:cubicBezTo>
                  <a:close/>
                  <a:moveTo>
                    <a:pt x="228" y="600"/>
                  </a:moveTo>
                  <a:cubicBezTo>
                    <a:pt x="227" y="603"/>
                    <a:pt x="224" y="603"/>
                    <a:pt x="221" y="602"/>
                  </a:cubicBezTo>
                  <a:cubicBezTo>
                    <a:pt x="219" y="601"/>
                    <a:pt x="218" y="598"/>
                    <a:pt x="219" y="596"/>
                  </a:cubicBezTo>
                  <a:cubicBezTo>
                    <a:pt x="221" y="594"/>
                    <a:pt x="223" y="593"/>
                    <a:pt x="226" y="594"/>
                  </a:cubicBezTo>
                  <a:cubicBezTo>
                    <a:pt x="228" y="595"/>
                    <a:pt x="229" y="598"/>
                    <a:pt x="228" y="600"/>
                  </a:cubicBezTo>
                  <a:close/>
                  <a:moveTo>
                    <a:pt x="223" y="107"/>
                  </a:moveTo>
                  <a:cubicBezTo>
                    <a:pt x="228" y="104"/>
                    <a:pt x="232" y="101"/>
                    <a:pt x="237" y="97"/>
                  </a:cubicBezTo>
                  <a:cubicBezTo>
                    <a:pt x="238" y="101"/>
                    <a:pt x="237" y="104"/>
                    <a:pt x="234" y="106"/>
                  </a:cubicBezTo>
                  <a:cubicBezTo>
                    <a:pt x="231" y="109"/>
                    <a:pt x="227" y="109"/>
                    <a:pt x="223" y="107"/>
                  </a:cubicBezTo>
                  <a:close/>
                  <a:moveTo>
                    <a:pt x="49" y="414"/>
                  </a:moveTo>
                  <a:cubicBezTo>
                    <a:pt x="48" y="417"/>
                    <a:pt x="45" y="418"/>
                    <a:pt x="43" y="417"/>
                  </a:cubicBezTo>
                  <a:cubicBezTo>
                    <a:pt x="41" y="416"/>
                    <a:pt x="40" y="413"/>
                    <a:pt x="41" y="411"/>
                  </a:cubicBezTo>
                  <a:cubicBezTo>
                    <a:pt x="42" y="408"/>
                    <a:pt x="44" y="407"/>
                    <a:pt x="47" y="408"/>
                  </a:cubicBezTo>
                  <a:cubicBezTo>
                    <a:pt x="49" y="410"/>
                    <a:pt x="50" y="412"/>
                    <a:pt x="49" y="414"/>
                  </a:cubicBezTo>
                  <a:close/>
                  <a:moveTo>
                    <a:pt x="27" y="309"/>
                  </a:moveTo>
                  <a:cubicBezTo>
                    <a:pt x="25" y="308"/>
                    <a:pt x="24" y="305"/>
                    <a:pt x="25" y="303"/>
                  </a:cubicBezTo>
                  <a:cubicBezTo>
                    <a:pt x="27" y="301"/>
                    <a:pt x="29" y="300"/>
                    <a:pt x="31" y="301"/>
                  </a:cubicBezTo>
                  <a:cubicBezTo>
                    <a:pt x="34" y="302"/>
                    <a:pt x="35" y="305"/>
                    <a:pt x="33" y="307"/>
                  </a:cubicBezTo>
                  <a:cubicBezTo>
                    <a:pt x="32" y="309"/>
                    <a:pt x="30" y="310"/>
                    <a:pt x="27" y="309"/>
                  </a:cubicBezTo>
                  <a:close/>
                  <a:moveTo>
                    <a:pt x="173" y="574"/>
                  </a:moveTo>
                  <a:cubicBezTo>
                    <a:pt x="172" y="576"/>
                    <a:pt x="170" y="577"/>
                    <a:pt x="167" y="576"/>
                  </a:cubicBezTo>
                  <a:cubicBezTo>
                    <a:pt x="165" y="575"/>
                    <a:pt x="164" y="573"/>
                    <a:pt x="165" y="570"/>
                  </a:cubicBezTo>
                  <a:cubicBezTo>
                    <a:pt x="166" y="568"/>
                    <a:pt x="169" y="567"/>
                    <a:pt x="171" y="568"/>
                  </a:cubicBezTo>
                  <a:cubicBezTo>
                    <a:pt x="173" y="569"/>
                    <a:pt x="174" y="572"/>
                    <a:pt x="173" y="574"/>
                  </a:cubicBezTo>
                  <a:close/>
                  <a:moveTo>
                    <a:pt x="510" y="568"/>
                  </a:moveTo>
                  <a:cubicBezTo>
                    <a:pt x="509" y="570"/>
                    <a:pt x="507" y="571"/>
                    <a:pt x="504" y="570"/>
                  </a:cubicBezTo>
                  <a:cubicBezTo>
                    <a:pt x="502" y="569"/>
                    <a:pt x="501" y="566"/>
                    <a:pt x="502" y="564"/>
                  </a:cubicBezTo>
                  <a:cubicBezTo>
                    <a:pt x="503" y="562"/>
                    <a:pt x="506" y="561"/>
                    <a:pt x="508" y="562"/>
                  </a:cubicBezTo>
                  <a:cubicBezTo>
                    <a:pt x="510" y="563"/>
                    <a:pt x="511" y="566"/>
                    <a:pt x="510" y="568"/>
                  </a:cubicBezTo>
                  <a:close/>
                  <a:moveTo>
                    <a:pt x="561" y="91"/>
                  </a:moveTo>
                  <a:cubicBezTo>
                    <a:pt x="562" y="89"/>
                    <a:pt x="564" y="88"/>
                    <a:pt x="567" y="89"/>
                  </a:cubicBezTo>
                  <a:cubicBezTo>
                    <a:pt x="569" y="90"/>
                    <a:pt x="570" y="92"/>
                    <a:pt x="569" y="95"/>
                  </a:cubicBezTo>
                  <a:cubicBezTo>
                    <a:pt x="568" y="97"/>
                    <a:pt x="565" y="98"/>
                    <a:pt x="563" y="97"/>
                  </a:cubicBezTo>
                  <a:cubicBezTo>
                    <a:pt x="561" y="96"/>
                    <a:pt x="560" y="93"/>
                    <a:pt x="561" y="91"/>
                  </a:cubicBezTo>
                  <a:close/>
                  <a:moveTo>
                    <a:pt x="255" y="613"/>
                  </a:moveTo>
                  <a:cubicBezTo>
                    <a:pt x="254" y="615"/>
                    <a:pt x="251" y="616"/>
                    <a:pt x="249" y="615"/>
                  </a:cubicBezTo>
                  <a:cubicBezTo>
                    <a:pt x="247" y="614"/>
                    <a:pt x="246" y="611"/>
                    <a:pt x="247" y="609"/>
                  </a:cubicBezTo>
                  <a:cubicBezTo>
                    <a:pt x="248" y="607"/>
                    <a:pt x="251" y="606"/>
                    <a:pt x="253" y="607"/>
                  </a:cubicBezTo>
                  <a:cubicBezTo>
                    <a:pt x="255" y="608"/>
                    <a:pt x="256" y="611"/>
                    <a:pt x="255" y="613"/>
                  </a:cubicBezTo>
                  <a:close/>
                  <a:moveTo>
                    <a:pt x="63" y="455"/>
                  </a:moveTo>
                  <a:cubicBezTo>
                    <a:pt x="62" y="457"/>
                    <a:pt x="59" y="458"/>
                    <a:pt x="57" y="457"/>
                  </a:cubicBezTo>
                  <a:cubicBezTo>
                    <a:pt x="55" y="456"/>
                    <a:pt x="54" y="453"/>
                    <a:pt x="55" y="451"/>
                  </a:cubicBezTo>
                  <a:cubicBezTo>
                    <a:pt x="56" y="449"/>
                    <a:pt x="59" y="448"/>
                    <a:pt x="61" y="449"/>
                  </a:cubicBezTo>
                  <a:cubicBezTo>
                    <a:pt x="63" y="450"/>
                    <a:pt x="64" y="453"/>
                    <a:pt x="63" y="455"/>
                  </a:cubicBezTo>
                  <a:close/>
                  <a:moveTo>
                    <a:pt x="564" y="526"/>
                  </a:moveTo>
                  <a:cubicBezTo>
                    <a:pt x="563" y="529"/>
                    <a:pt x="560" y="530"/>
                    <a:pt x="558" y="529"/>
                  </a:cubicBezTo>
                  <a:cubicBezTo>
                    <a:pt x="556" y="528"/>
                    <a:pt x="555" y="525"/>
                    <a:pt x="556" y="523"/>
                  </a:cubicBezTo>
                  <a:cubicBezTo>
                    <a:pt x="557" y="521"/>
                    <a:pt x="559" y="520"/>
                    <a:pt x="561" y="521"/>
                  </a:cubicBezTo>
                  <a:cubicBezTo>
                    <a:pt x="563" y="522"/>
                    <a:pt x="564" y="524"/>
                    <a:pt x="564" y="526"/>
                  </a:cubicBezTo>
                  <a:close/>
                  <a:moveTo>
                    <a:pt x="647" y="270"/>
                  </a:moveTo>
                  <a:cubicBezTo>
                    <a:pt x="645" y="269"/>
                    <a:pt x="644" y="267"/>
                    <a:pt x="645" y="265"/>
                  </a:cubicBezTo>
                  <a:cubicBezTo>
                    <a:pt x="646" y="263"/>
                    <a:pt x="649" y="262"/>
                    <a:pt x="651" y="263"/>
                  </a:cubicBezTo>
                  <a:cubicBezTo>
                    <a:pt x="653" y="264"/>
                    <a:pt x="654" y="266"/>
                    <a:pt x="653" y="268"/>
                  </a:cubicBezTo>
                  <a:cubicBezTo>
                    <a:pt x="652" y="270"/>
                    <a:pt x="650" y="271"/>
                    <a:pt x="647" y="270"/>
                  </a:cubicBezTo>
                  <a:close/>
                  <a:moveTo>
                    <a:pt x="603" y="144"/>
                  </a:moveTo>
                  <a:cubicBezTo>
                    <a:pt x="604" y="142"/>
                    <a:pt x="606" y="141"/>
                    <a:pt x="608" y="142"/>
                  </a:cubicBezTo>
                  <a:cubicBezTo>
                    <a:pt x="610" y="143"/>
                    <a:pt x="611" y="145"/>
                    <a:pt x="610" y="148"/>
                  </a:cubicBezTo>
                  <a:cubicBezTo>
                    <a:pt x="609" y="150"/>
                    <a:pt x="607" y="151"/>
                    <a:pt x="605" y="150"/>
                  </a:cubicBezTo>
                  <a:cubicBezTo>
                    <a:pt x="603" y="149"/>
                    <a:pt x="602" y="146"/>
                    <a:pt x="603" y="144"/>
                  </a:cubicBezTo>
                  <a:close/>
                  <a:moveTo>
                    <a:pt x="654" y="336"/>
                  </a:moveTo>
                  <a:cubicBezTo>
                    <a:pt x="653" y="338"/>
                    <a:pt x="651" y="339"/>
                    <a:pt x="649" y="338"/>
                  </a:cubicBezTo>
                  <a:cubicBezTo>
                    <a:pt x="647" y="337"/>
                    <a:pt x="646" y="334"/>
                    <a:pt x="647" y="332"/>
                  </a:cubicBezTo>
                  <a:cubicBezTo>
                    <a:pt x="648" y="330"/>
                    <a:pt x="650" y="329"/>
                    <a:pt x="652" y="330"/>
                  </a:cubicBezTo>
                  <a:cubicBezTo>
                    <a:pt x="654" y="331"/>
                    <a:pt x="655" y="334"/>
                    <a:pt x="654" y="336"/>
                  </a:cubicBezTo>
                  <a:close/>
                  <a:moveTo>
                    <a:pt x="34" y="374"/>
                  </a:moveTo>
                  <a:cubicBezTo>
                    <a:pt x="33" y="376"/>
                    <a:pt x="30" y="377"/>
                    <a:pt x="29" y="376"/>
                  </a:cubicBezTo>
                  <a:cubicBezTo>
                    <a:pt x="26" y="375"/>
                    <a:pt x="26" y="373"/>
                    <a:pt x="27" y="371"/>
                  </a:cubicBezTo>
                  <a:cubicBezTo>
                    <a:pt x="28" y="369"/>
                    <a:pt x="30" y="368"/>
                    <a:pt x="32" y="369"/>
                  </a:cubicBezTo>
                  <a:cubicBezTo>
                    <a:pt x="34" y="370"/>
                    <a:pt x="35" y="372"/>
                    <a:pt x="34" y="374"/>
                  </a:cubicBezTo>
                  <a:close/>
                  <a:moveTo>
                    <a:pt x="50" y="181"/>
                  </a:moveTo>
                  <a:cubicBezTo>
                    <a:pt x="51" y="179"/>
                    <a:pt x="54" y="178"/>
                    <a:pt x="56" y="179"/>
                  </a:cubicBezTo>
                  <a:cubicBezTo>
                    <a:pt x="58" y="180"/>
                    <a:pt x="59" y="183"/>
                    <a:pt x="58" y="185"/>
                  </a:cubicBezTo>
                  <a:cubicBezTo>
                    <a:pt x="57" y="187"/>
                    <a:pt x="54" y="188"/>
                    <a:pt x="52" y="187"/>
                  </a:cubicBezTo>
                  <a:cubicBezTo>
                    <a:pt x="50" y="186"/>
                    <a:pt x="49" y="183"/>
                    <a:pt x="50" y="181"/>
                  </a:cubicBezTo>
                  <a:close/>
                  <a:moveTo>
                    <a:pt x="349" y="625"/>
                  </a:moveTo>
                  <a:cubicBezTo>
                    <a:pt x="348" y="627"/>
                    <a:pt x="345" y="628"/>
                    <a:pt x="344" y="627"/>
                  </a:cubicBezTo>
                  <a:cubicBezTo>
                    <a:pt x="342" y="626"/>
                    <a:pt x="341" y="623"/>
                    <a:pt x="342" y="621"/>
                  </a:cubicBezTo>
                  <a:cubicBezTo>
                    <a:pt x="343" y="619"/>
                    <a:pt x="346" y="619"/>
                    <a:pt x="348" y="620"/>
                  </a:cubicBezTo>
                  <a:cubicBezTo>
                    <a:pt x="350" y="621"/>
                    <a:pt x="350" y="623"/>
                    <a:pt x="349" y="625"/>
                  </a:cubicBezTo>
                  <a:close/>
                  <a:moveTo>
                    <a:pt x="145" y="561"/>
                  </a:moveTo>
                  <a:cubicBezTo>
                    <a:pt x="144" y="563"/>
                    <a:pt x="142" y="564"/>
                    <a:pt x="140" y="563"/>
                  </a:cubicBezTo>
                  <a:cubicBezTo>
                    <a:pt x="138" y="562"/>
                    <a:pt x="137" y="559"/>
                    <a:pt x="138" y="557"/>
                  </a:cubicBezTo>
                  <a:cubicBezTo>
                    <a:pt x="139" y="555"/>
                    <a:pt x="142" y="555"/>
                    <a:pt x="144" y="556"/>
                  </a:cubicBezTo>
                  <a:cubicBezTo>
                    <a:pt x="146" y="557"/>
                    <a:pt x="146" y="559"/>
                    <a:pt x="145" y="561"/>
                  </a:cubicBezTo>
                  <a:close/>
                  <a:moveTo>
                    <a:pt x="37" y="209"/>
                  </a:moveTo>
                  <a:cubicBezTo>
                    <a:pt x="38" y="207"/>
                    <a:pt x="41" y="206"/>
                    <a:pt x="43" y="207"/>
                  </a:cubicBezTo>
                  <a:cubicBezTo>
                    <a:pt x="45" y="208"/>
                    <a:pt x="45" y="210"/>
                    <a:pt x="44" y="212"/>
                  </a:cubicBezTo>
                  <a:cubicBezTo>
                    <a:pt x="43" y="214"/>
                    <a:pt x="41" y="215"/>
                    <a:pt x="39" y="214"/>
                  </a:cubicBezTo>
                  <a:cubicBezTo>
                    <a:pt x="37" y="213"/>
                    <a:pt x="36" y="211"/>
                    <a:pt x="37" y="209"/>
                  </a:cubicBezTo>
                  <a:close/>
                  <a:moveTo>
                    <a:pt x="281" y="626"/>
                  </a:moveTo>
                  <a:cubicBezTo>
                    <a:pt x="280" y="628"/>
                    <a:pt x="278" y="628"/>
                    <a:pt x="276" y="627"/>
                  </a:cubicBezTo>
                  <a:cubicBezTo>
                    <a:pt x="275" y="626"/>
                    <a:pt x="274" y="624"/>
                    <a:pt x="275" y="622"/>
                  </a:cubicBezTo>
                  <a:cubicBezTo>
                    <a:pt x="276" y="621"/>
                    <a:pt x="278" y="620"/>
                    <a:pt x="280" y="621"/>
                  </a:cubicBezTo>
                  <a:cubicBezTo>
                    <a:pt x="281" y="622"/>
                    <a:pt x="282" y="624"/>
                    <a:pt x="281" y="626"/>
                  </a:cubicBezTo>
                  <a:close/>
                  <a:moveTo>
                    <a:pt x="466" y="12"/>
                  </a:moveTo>
                  <a:cubicBezTo>
                    <a:pt x="467" y="10"/>
                    <a:pt x="469" y="9"/>
                    <a:pt x="471" y="10"/>
                  </a:cubicBezTo>
                  <a:cubicBezTo>
                    <a:pt x="472" y="11"/>
                    <a:pt x="473" y="13"/>
                    <a:pt x="472" y="15"/>
                  </a:cubicBezTo>
                  <a:cubicBezTo>
                    <a:pt x="471" y="17"/>
                    <a:pt x="469" y="17"/>
                    <a:pt x="467" y="17"/>
                  </a:cubicBezTo>
                  <a:cubicBezTo>
                    <a:pt x="466" y="16"/>
                    <a:pt x="465" y="14"/>
                    <a:pt x="466" y="12"/>
                  </a:cubicBezTo>
                  <a:close/>
                  <a:moveTo>
                    <a:pt x="76" y="495"/>
                  </a:moveTo>
                  <a:cubicBezTo>
                    <a:pt x="75" y="497"/>
                    <a:pt x="73" y="497"/>
                    <a:pt x="72" y="496"/>
                  </a:cubicBezTo>
                  <a:cubicBezTo>
                    <a:pt x="70" y="496"/>
                    <a:pt x="69" y="493"/>
                    <a:pt x="70" y="492"/>
                  </a:cubicBezTo>
                  <a:cubicBezTo>
                    <a:pt x="71" y="490"/>
                    <a:pt x="73" y="489"/>
                    <a:pt x="75" y="490"/>
                  </a:cubicBezTo>
                  <a:cubicBezTo>
                    <a:pt x="76" y="491"/>
                    <a:pt x="77" y="493"/>
                    <a:pt x="76" y="495"/>
                  </a:cubicBezTo>
                  <a:close/>
                  <a:moveTo>
                    <a:pt x="456" y="609"/>
                  </a:moveTo>
                  <a:cubicBezTo>
                    <a:pt x="456" y="611"/>
                    <a:pt x="454" y="611"/>
                    <a:pt x="452" y="611"/>
                  </a:cubicBezTo>
                  <a:cubicBezTo>
                    <a:pt x="450" y="610"/>
                    <a:pt x="450" y="608"/>
                    <a:pt x="450" y="606"/>
                  </a:cubicBezTo>
                  <a:cubicBezTo>
                    <a:pt x="451" y="604"/>
                    <a:pt x="453" y="604"/>
                    <a:pt x="455" y="604"/>
                  </a:cubicBezTo>
                  <a:cubicBezTo>
                    <a:pt x="457" y="605"/>
                    <a:pt x="457" y="607"/>
                    <a:pt x="456" y="609"/>
                  </a:cubicBezTo>
                  <a:close/>
                  <a:moveTo>
                    <a:pt x="25" y="236"/>
                  </a:moveTo>
                  <a:cubicBezTo>
                    <a:pt x="26" y="234"/>
                    <a:pt x="28" y="234"/>
                    <a:pt x="30" y="235"/>
                  </a:cubicBezTo>
                  <a:cubicBezTo>
                    <a:pt x="31" y="235"/>
                    <a:pt x="32" y="237"/>
                    <a:pt x="31" y="239"/>
                  </a:cubicBezTo>
                  <a:cubicBezTo>
                    <a:pt x="30" y="241"/>
                    <a:pt x="28" y="241"/>
                    <a:pt x="27" y="241"/>
                  </a:cubicBezTo>
                  <a:cubicBezTo>
                    <a:pt x="25" y="240"/>
                    <a:pt x="24" y="238"/>
                    <a:pt x="25" y="236"/>
                  </a:cubicBezTo>
                  <a:close/>
                  <a:moveTo>
                    <a:pt x="493" y="25"/>
                  </a:moveTo>
                  <a:cubicBezTo>
                    <a:pt x="494" y="23"/>
                    <a:pt x="496" y="23"/>
                    <a:pt x="498" y="24"/>
                  </a:cubicBezTo>
                  <a:cubicBezTo>
                    <a:pt x="499" y="24"/>
                    <a:pt x="500" y="26"/>
                    <a:pt x="499" y="28"/>
                  </a:cubicBezTo>
                  <a:cubicBezTo>
                    <a:pt x="499" y="30"/>
                    <a:pt x="497" y="30"/>
                    <a:pt x="495" y="30"/>
                  </a:cubicBezTo>
                  <a:cubicBezTo>
                    <a:pt x="493" y="29"/>
                    <a:pt x="492" y="27"/>
                    <a:pt x="493" y="25"/>
                  </a:cubicBezTo>
                  <a:close/>
                  <a:moveTo>
                    <a:pt x="416" y="623"/>
                  </a:moveTo>
                  <a:cubicBezTo>
                    <a:pt x="415" y="625"/>
                    <a:pt x="413" y="625"/>
                    <a:pt x="412" y="625"/>
                  </a:cubicBezTo>
                  <a:cubicBezTo>
                    <a:pt x="410" y="624"/>
                    <a:pt x="409" y="622"/>
                    <a:pt x="410" y="620"/>
                  </a:cubicBezTo>
                  <a:cubicBezTo>
                    <a:pt x="411" y="619"/>
                    <a:pt x="413" y="618"/>
                    <a:pt x="415" y="619"/>
                  </a:cubicBezTo>
                  <a:cubicBezTo>
                    <a:pt x="416" y="620"/>
                    <a:pt x="417" y="622"/>
                    <a:pt x="416" y="623"/>
                  </a:cubicBezTo>
                  <a:close/>
                  <a:moveTo>
                    <a:pt x="550" y="553"/>
                  </a:moveTo>
                  <a:cubicBezTo>
                    <a:pt x="549" y="555"/>
                    <a:pt x="547" y="555"/>
                    <a:pt x="545" y="555"/>
                  </a:cubicBezTo>
                  <a:cubicBezTo>
                    <a:pt x="544" y="554"/>
                    <a:pt x="543" y="552"/>
                    <a:pt x="544" y="550"/>
                  </a:cubicBezTo>
                  <a:cubicBezTo>
                    <a:pt x="545" y="549"/>
                    <a:pt x="547" y="548"/>
                    <a:pt x="548" y="549"/>
                  </a:cubicBezTo>
                  <a:cubicBezTo>
                    <a:pt x="550" y="550"/>
                    <a:pt x="550" y="552"/>
                    <a:pt x="550" y="553"/>
                  </a:cubicBezTo>
                  <a:close/>
                  <a:moveTo>
                    <a:pt x="15" y="335"/>
                  </a:moveTo>
                  <a:cubicBezTo>
                    <a:pt x="13" y="335"/>
                    <a:pt x="13" y="332"/>
                    <a:pt x="14" y="331"/>
                  </a:cubicBezTo>
                  <a:cubicBezTo>
                    <a:pt x="14" y="329"/>
                    <a:pt x="16" y="329"/>
                    <a:pt x="18" y="329"/>
                  </a:cubicBezTo>
                  <a:cubicBezTo>
                    <a:pt x="19" y="330"/>
                    <a:pt x="20" y="332"/>
                    <a:pt x="19" y="334"/>
                  </a:cubicBezTo>
                  <a:cubicBezTo>
                    <a:pt x="19" y="335"/>
                    <a:pt x="17" y="336"/>
                    <a:pt x="15" y="335"/>
                  </a:cubicBezTo>
                  <a:close/>
                  <a:moveTo>
                    <a:pt x="589" y="104"/>
                  </a:moveTo>
                  <a:cubicBezTo>
                    <a:pt x="590" y="103"/>
                    <a:pt x="592" y="102"/>
                    <a:pt x="594" y="103"/>
                  </a:cubicBezTo>
                  <a:cubicBezTo>
                    <a:pt x="595" y="104"/>
                    <a:pt x="596" y="106"/>
                    <a:pt x="595" y="107"/>
                  </a:cubicBezTo>
                  <a:cubicBezTo>
                    <a:pt x="595" y="109"/>
                    <a:pt x="593" y="110"/>
                    <a:pt x="591" y="109"/>
                  </a:cubicBezTo>
                  <a:cubicBezTo>
                    <a:pt x="589" y="108"/>
                    <a:pt x="589" y="106"/>
                    <a:pt x="589" y="104"/>
                  </a:cubicBezTo>
                  <a:close/>
                  <a:moveTo>
                    <a:pt x="117" y="547"/>
                  </a:moveTo>
                  <a:cubicBezTo>
                    <a:pt x="117" y="549"/>
                    <a:pt x="115" y="550"/>
                    <a:pt x="113" y="549"/>
                  </a:cubicBezTo>
                  <a:cubicBezTo>
                    <a:pt x="112" y="548"/>
                    <a:pt x="111" y="546"/>
                    <a:pt x="112" y="545"/>
                  </a:cubicBezTo>
                  <a:cubicBezTo>
                    <a:pt x="112" y="543"/>
                    <a:pt x="114" y="542"/>
                    <a:pt x="116" y="543"/>
                  </a:cubicBezTo>
                  <a:cubicBezTo>
                    <a:pt x="117" y="544"/>
                    <a:pt x="118" y="546"/>
                    <a:pt x="117" y="547"/>
                  </a:cubicBezTo>
                  <a:close/>
                  <a:moveTo>
                    <a:pt x="628" y="457"/>
                  </a:moveTo>
                  <a:cubicBezTo>
                    <a:pt x="627" y="459"/>
                    <a:pt x="626" y="460"/>
                    <a:pt x="624" y="459"/>
                  </a:cubicBezTo>
                  <a:cubicBezTo>
                    <a:pt x="623" y="458"/>
                    <a:pt x="622" y="456"/>
                    <a:pt x="623" y="455"/>
                  </a:cubicBezTo>
                  <a:cubicBezTo>
                    <a:pt x="623" y="453"/>
                    <a:pt x="625" y="452"/>
                    <a:pt x="627" y="453"/>
                  </a:cubicBezTo>
                  <a:cubicBezTo>
                    <a:pt x="628" y="454"/>
                    <a:pt x="629" y="455"/>
                    <a:pt x="628" y="457"/>
                  </a:cubicBezTo>
                  <a:close/>
                  <a:moveTo>
                    <a:pt x="279" y="65"/>
                  </a:moveTo>
                  <a:cubicBezTo>
                    <a:pt x="283" y="63"/>
                    <a:pt x="286" y="60"/>
                    <a:pt x="289" y="58"/>
                  </a:cubicBezTo>
                  <a:cubicBezTo>
                    <a:pt x="289" y="63"/>
                    <a:pt x="285" y="66"/>
                    <a:pt x="279" y="65"/>
                  </a:cubicBezTo>
                  <a:close/>
                  <a:moveTo>
                    <a:pt x="521" y="38"/>
                  </a:moveTo>
                  <a:cubicBezTo>
                    <a:pt x="522" y="37"/>
                    <a:pt x="523" y="36"/>
                    <a:pt x="525" y="37"/>
                  </a:cubicBezTo>
                  <a:cubicBezTo>
                    <a:pt x="526" y="38"/>
                    <a:pt x="527" y="39"/>
                    <a:pt x="526" y="41"/>
                  </a:cubicBezTo>
                  <a:cubicBezTo>
                    <a:pt x="526" y="42"/>
                    <a:pt x="524" y="43"/>
                    <a:pt x="522" y="42"/>
                  </a:cubicBezTo>
                  <a:cubicBezTo>
                    <a:pt x="521" y="41"/>
                    <a:pt x="520" y="40"/>
                    <a:pt x="521" y="38"/>
                  </a:cubicBezTo>
                  <a:close/>
                  <a:moveTo>
                    <a:pt x="496" y="595"/>
                  </a:moveTo>
                  <a:cubicBezTo>
                    <a:pt x="495" y="596"/>
                    <a:pt x="494" y="597"/>
                    <a:pt x="492" y="596"/>
                  </a:cubicBezTo>
                  <a:cubicBezTo>
                    <a:pt x="491" y="595"/>
                    <a:pt x="490" y="594"/>
                    <a:pt x="491" y="592"/>
                  </a:cubicBezTo>
                  <a:cubicBezTo>
                    <a:pt x="491" y="591"/>
                    <a:pt x="493" y="590"/>
                    <a:pt x="494" y="591"/>
                  </a:cubicBezTo>
                  <a:cubicBezTo>
                    <a:pt x="496" y="592"/>
                    <a:pt x="497" y="593"/>
                    <a:pt x="496" y="595"/>
                  </a:cubicBezTo>
                  <a:close/>
                  <a:moveTo>
                    <a:pt x="641" y="426"/>
                  </a:moveTo>
                  <a:cubicBezTo>
                    <a:pt x="640" y="427"/>
                    <a:pt x="640" y="429"/>
                    <a:pt x="639" y="430"/>
                  </a:cubicBezTo>
                  <a:cubicBezTo>
                    <a:pt x="639" y="432"/>
                    <a:pt x="638" y="432"/>
                    <a:pt x="637" y="431"/>
                  </a:cubicBezTo>
                  <a:cubicBezTo>
                    <a:pt x="635" y="430"/>
                    <a:pt x="635" y="428"/>
                    <a:pt x="636" y="427"/>
                  </a:cubicBezTo>
                  <a:cubicBezTo>
                    <a:pt x="637" y="425"/>
                    <a:pt x="638" y="425"/>
                    <a:pt x="641" y="426"/>
                  </a:cubicBezTo>
                  <a:close/>
                  <a:moveTo>
                    <a:pt x="614" y="484"/>
                  </a:moveTo>
                  <a:cubicBezTo>
                    <a:pt x="614" y="485"/>
                    <a:pt x="613" y="487"/>
                    <a:pt x="611" y="486"/>
                  </a:cubicBezTo>
                  <a:cubicBezTo>
                    <a:pt x="610" y="485"/>
                    <a:pt x="609" y="484"/>
                    <a:pt x="610" y="482"/>
                  </a:cubicBezTo>
                  <a:cubicBezTo>
                    <a:pt x="611" y="480"/>
                    <a:pt x="612" y="480"/>
                    <a:pt x="614" y="481"/>
                  </a:cubicBezTo>
                  <a:cubicBezTo>
                    <a:pt x="615" y="481"/>
                    <a:pt x="615" y="483"/>
                    <a:pt x="614" y="484"/>
                  </a:cubicBezTo>
                  <a:close/>
                  <a:moveTo>
                    <a:pt x="375" y="637"/>
                  </a:moveTo>
                  <a:cubicBezTo>
                    <a:pt x="374" y="638"/>
                    <a:pt x="373" y="638"/>
                    <a:pt x="372" y="639"/>
                  </a:cubicBezTo>
                  <a:cubicBezTo>
                    <a:pt x="371" y="639"/>
                    <a:pt x="371" y="639"/>
                    <a:pt x="371" y="639"/>
                  </a:cubicBezTo>
                  <a:cubicBezTo>
                    <a:pt x="371" y="637"/>
                    <a:pt x="370" y="636"/>
                    <a:pt x="370" y="635"/>
                  </a:cubicBezTo>
                  <a:cubicBezTo>
                    <a:pt x="371" y="634"/>
                    <a:pt x="372" y="633"/>
                    <a:pt x="374" y="634"/>
                  </a:cubicBezTo>
                  <a:cubicBezTo>
                    <a:pt x="375" y="635"/>
                    <a:pt x="376" y="636"/>
                    <a:pt x="375" y="637"/>
                  </a:cubicBezTo>
                  <a:close/>
                  <a:moveTo>
                    <a:pt x="14" y="267"/>
                  </a:moveTo>
                  <a:cubicBezTo>
                    <a:pt x="12" y="267"/>
                    <a:pt x="12" y="265"/>
                    <a:pt x="13" y="264"/>
                  </a:cubicBezTo>
                  <a:cubicBezTo>
                    <a:pt x="13" y="262"/>
                    <a:pt x="15" y="262"/>
                    <a:pt x="16" y="263"/>
                  </a:cubicBezTo>
                  <a:cubicBezTo>
                    <a:pt x="17" y="263"/>
                    <a:pt x="17" y="265"/>
                    <a:pt x="18" y="266"/>
                  </a:cubicBezTo>
                  <a:cubicBezTo>
                    <a:pt x="18" y="266"/>
                    <a:pt x="18" y="266"/>
                    <a:pt x="17" y="267"/>
                  </a:cubicBezTo>
                  <a:cubicBezTo>
                    <a:pt x="16" y="267"/>
                    <a:pt x="15" y="267"/>
                    <a:pt x="14" y="267"/>
                  </a:cubicBezTo>
                  <a:close/>
                  <a:moveTo>
                    <a:pt x="306" y="635"/>
                  </a:moveTo>
                  <a:cubicBezTo>
                    <a:pt x="307" y="636"/>
                    <a:pt x="308" y="637"/>
                    <a:pt x="308" y="638"/>
                  </a:cubicBezTo>
                  <a:cubicBezTo>
                    <a:pt x="308" y="638"/>
                    <a:pt x="308" y="639"/>
                    <a:pt x="308" y="639"/>
                  </a:cubicBezTo>
                  <a:cubicBezTo>
                    <a:pt x="307" y="639"/>
                    <a:pt x="305" y="640"/>
                    <a:pt x="304" y="639"/>
                  </a:cubicBezTo>
                  <a:cubicBezTo>
                    <a:pt x="303" y="639"/>
                    <a:pt x="302" y="637"/>
                    <a:pt x="303" y="636"/>
                  </a:cubicBezTo>
                  <a:cubicBezTo>
                    <a:pt x="304" y="635"/>
                    <a:pt x="305" y="634"/>
                    <a:pt x="306" y="635"/>
                  </a:cubicBezTo>
                  <a:close/>
                  <a:moveTo>
                    <a:pt x="438" y="0"/>
                  </a:moveTo>
                  <a:cubicBezTo>
                    <a:pt x="441" y="1"/>
                    <a:pt x="443" y="1"/>
                    <a:pt x="445" y="1"/>
                  </a:cubicBezTo>
                  <a:cubicBezTo>
                    <a:pt x="445" y="3"/>
                    <a:pt x="444" y="4"/>
                    <a:pt x="442" y="4"/>
                  </a:cubicBezTo>
                  <a:cubicBezTo>
                    <a:pt x="440" y="4"/>
                    <a:pt x="439" y="3"/>
                    <a:pt x="438" y="0"/>
                  </a:cubicBezTo>
                  <a:close/>
                  <a:moveTo>
                    <a:pt x="34" y="441"/>
                  </a:moveTo>
                  <a:cubicBezTo>
                    <a:pt x="33" y="442"/>
                    <a:pt x="32" y="442"/>
                    <a:pt x="31" y="443"/>
                  </a:cubicBezTo>
                  <a:cubicBezTo>
                    <a:pt x="31" y="443"/>
                    <a:pt x="30" y="442"/>
                    <a:pt x="30" y="442"/>
                  </a:cubicBezTo>
                  <a:cubicBezTo>
                    <a:pt x="30" y="441"/>
                    <a:pt x="29" y="440"/>
                    <a:pt x="30" y="439"/>
                  </a:cubicBezTo>
                  <a:cubicBezTo>
                    <a:pt x="30" y="438"/>
                    <a:pt x="32" y="438"/>
                    <a:pt x="33" y="438"/>
                  </a:cubicBezTo>
                  <a:cubicBezTo>
                    <a:pt x="33" y="438"/>
                    <a:pt x="34" y="440"/>
                    <a:pt x="34" y="441"/>
                  </a:cubicBezTo>
                  <a:close/>
                  <a:moveTo>
                    <a:pt x="549" y="55"/>
                  </a:moveTo>
                  <a:cubicBezTo>
                    <a:pt x="549" y="54"/>
                    <a:pt x="548" y="52"/>
                    <a:pt x="549" y="51"/>
                  </a:cubicBezTo>
                  <a:cubicBezTo>
                    <a:pt x="549" y="51"/>
                    <a:pt x="551" y="50"/>
                    <a:pt x="551" y="50"/>
                  </a:cubicBezTo>
                  <a:cubicBezTo>
                    <a:pt x="552" y="51"/>
                    <a:pt x="553" y="52"/>
                    <a:pt x="553" y="53"/>
                  </a:cubicBezTo>
                  <a:cubicBezTo>
                    <a:pt x="552" y="54"/>
                    <a:pt x="551" y="55"/>
                    <a:pt x="550" y="55"/>
                  </a:cubicBezTo>
                  <a:cubicBezTo>
                    <a:pt x="550" y="55"/>
                    <a:pt x="549" y="55"/>
                    <a:pt x="549" y="55"/>
                  </a:cubicBezTo>
                  <a:close/>
                  <a:moveTo>
                    <a:pt x="20" y="401"/>
                  </a:moveTo>
                  <a:cubicBezTo>
                    <a:pt x="18" y="401"/>
                    <a:pt x="17" y="402"/>
                    <a:pt x="17" y="401"/>
                  </a:cubicBezTo>
                  <a:cubicBezTo>
                    <a:pt x="16" y="401"/>
                    <a:pt x="15" y="399"/>
                    <a:pt x="16" y="399"/>
                  </a:cubicBezTo>
                  <a:cubicBezTo>
                    <a:pt x="16" y="398"/>
                    <a:pt x="18" y="398"/>
                    <a:pt x="18" y="398"/>
                  </a:cubicBezTo>
                  <a:cubicBezTo>
                    <a:pt x="19" y="398"/>
                    <a:pt x="19" y="399"/>
                    <a:pt x="20" y="401"/>
                  </a:cubicBezTo>
                  <a:close/>
                  <a:moveTo>
                    <a:pt x="88" y="532"/>
                  </a:moveTo>
                  <a:cubicBezTo>
                    <a:pt x="89" y="532"/>
                    <a:pt x="90" y="533"/>
                    <a:pt x="89" y="534"/>
                  </a:cubicBezTo>
                  <a:cubicBezTo>
                    <a:pt x="89" y="535"/>
                    <a:pt x="88" y="535"/>
                    <a:pt x="86" y="536"/>
                  </a:cubicBezTo>
                  <a:cubicBezTo>
                    <a:pt x="86" y="534"/>
                    <a:pt x="85" y="533"/>
                    <a:pt x="86" y="532"/>
                  </a:cubicBezTo>
                  <a:cubicBezTo>
                    <a:pt x="86" y="532"/>
                    <a:pt x="88" y="531"/>
                    <a:pt x="88" y="532"/>
                  </a:cubicBezTo>
                  <a:close/>
                  <a:moveTo>
                    <a:pt x="48" y="481"/>
                  </a:moveTo>
                  <a:cubicBezTo>
                    <a:pt x="47" y="482"/>
                    <a:pt x="46" y="482"/>
                    <a:pt x="45" y="482"/>
                  </a:cubicBezTo>
                  <a:cubicBezTo>
                    <a:pt x="45" y="482"/>
                    <a:pt x="45" y="480"/>
                    <a:pt x="44" y="480"/>
                  </a:cubicBezTo>
                  <a:cubicBezTo>
                    <a:pt x="45" y="479"/>
                    <a:pt x="46" y="479"/>
                    <a:pt x="47" y="479"/>
                  </a:cubicBezTo>
                  <a:cubicBezTo>
                    <a:pt x="47" y="479"/>
                    <a:pt x="48" y="480"/>
                    <a:pt x="48" y="481"/>
                  </a:cubicBezTo>
                  <a:close/>
                  <a:moveTo>
                    <a:pt x="1" y="294"/>
                  </a:moveTo>
                  <a:cubicBezTo>
                    <a:pt x="1" y="293"/>
                    <a:pt x="0" y="292"/>
                    <a:pt x="0" y="291"/>
                  </a:cubicBezTo>
                  <a:cubicBezTo>
                    <a:pt x="1" y="291"/>
                    <a:pt x="2" y="291"/>
                    <a:pt x="3" y="290"/>
                  </a:cubicBezTo>
                  <a:cubicBezTo>
                    <a:pt x="3" y="291"/>
                    <a:pt x="4" y="292"/>
                    <a:pt x="4" y="293"/>
                  </a:cubicBezTo>
                  <a:cubicBezTo>
                    <a:pt x="3" y="293"/>
                    <a:pt x="2" y="294"/>
                    <a:pt x="1" y="294"/>
                  </a:cubicBezTo>
                  <a:close/>
                  <a:moveTo>
                    <a:pt x="4" y="358"/>
                  </a:moveTo>
                  <a:cubicBezTo>
                    <a:pt x="4" y="359"/>
                    <a:pt x="5" y="360"/>
                    <a:pt x="5" y="361"/>
                  </a:cubicBezTo>
                  <a:cubicBezTo>
                    <a:pt x="4" y="361"/>
                    <a:pt x="3" y="361"/>
                    <a:pt x="3" y="361"/>
                  </a:cubicBezTo>
                  <a:cubicBezTo>
                    <a:pt x="2" y="361"/>
                    <a:pt x="2" y="360"/>
                    <a:pt x="2" y="359"/>
                  </a:cubicBezTo>
                  <a:cubicBezTo>
                    <a:pt x="2" y="359"/>
                    <a:pt x="4" y="358"/>
                    <a:pt x="4" y="3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6104347" y="3781216"/>
              <a:ext cx="677453" cy="667031"/>
            </a:xfrm>
            <a:custGeom>
              <a:avLst/>
              <a:gdLst>
                <a:gd name="T0" fmla="*/ 74 w 79"/>
                <a:gd name="T1" fmla="*/ 48 h 78"/>
                <a:gd name="T2" fmla="*/ 30 w 79"/>
                <a:gd name="T3" fmla="*/ 73 h 78"/>
                <a:gd name="T4" fmla="*/ 5 w 79"/>
                <a:gd name="T5" fmla="*/ 30 h 78"/>
                <a:gd name="T6" fmla="*/ 48 w 79"/>
                <a:gd name="T7" fmla="*/ 5 h 78"/>
                <a:gd name="T8" fmla="*/ 74 w 79"/>
                <a:gd name="T9" fmla="*/ 48 h 78"/>
              </a:gdLst>
              <a:ahLst/>
              <a:cxnLst>
                <a:cxn ang="0">
                  <a:pos x="T0" y="T1"/>
                </a:cxn>
                <a:cxn ang="0">
                  <a:pos x="T2" y="T3"/>
                </a:cxn>
                <a:cxn ang="0">
                  <a:pos x="T4" y="T5"/>
                </a:cxn>
                <a:cxn ang="0">
                  <a:pos x="T6" y="T7"/>
                </a:cxn>
                <a:cxn ang="0">
                  <a:pos x="T8" y="T9"/>
                </a:cxn>
              </a:cxnLst>
              <a:rect l="0" t="0" r="r" b="b"/>
              <a:pathLst>
                <a:path w="79" h="78">
                  <a:moveTo>
                    <a:pt x="74" y="48"/>
                  </a:moveTo>
                  <a:cubicBezTo>
                    <a:pt x="69" y="67"/>
                    <a:pt x="49" y="78"/>
                    <a:pt x="30" y="73"/>
                  </a:cubicBezTo>
                  <a:cubicBezTo>
                    <a:pt x="11" y="69"/>
                    <a:pt x="0" y="49"/>
                    <a:pt x="5" y="30"/>
                  </a:cubicBezTo>
                  <a:cubicBezTo>
                    <a:pt x="10" y="11"/>
                    <a:pt x="29" y="0"/>
                    <a:pt x="48" y="5"/>
                  </a:cubicBezTo>
                  <a:cubicBezTo>
                    <a:pt x="67" y="9"/>
                    <a:pt x="79" y="29"/>
                    <a:pt x="7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1528932" y="5011053"/>
              <a:ext cx="317882" cy="323093"/>
            </a:xfrm>
            <a:custGeom>
              <a:avLst/>
              <a:gdLst>
                <a:gd name="T0" fmla="*/ 35 w 37"/>
                <a:gd name="T1" fmla="*/ 23 h 38"/>
                <a:gd name="T2" fmla="*/ 14 w 37"/>
                <a:gd name="T3" fmla="*/ 36 h 38"/>
                <a:gd name="T4" fmla="*/ 2 w 37"/>
                <a:gd name="T5" fmla="*/ 15 h 38"/>
                <a:gd name="T6" fmla="*/ 23 w 37"/>
                <a:gd name="T7" fmla="*/ 3 h 38"/>
                <a:gd name="T8" fmla="*/ 35 w 37"/>
                <a:gd name="T9" fmla="*/ 23 h 38"/>
              </a:gdLst>
              <a:ahLst/>
              <a:cxnLst>
                <a:cxn ang="0">
                  <a:pos x="T0" y="T1"/>
                </a:cxn>
                <a:cxn ang="0">
                  <a:pos x="T2" y="T3"/>
                </a:cxn>
                <a:cxn ang="0">
                  <a:pos x="T4" y="T5"/>
                </a:cxn>
                <a:cxn ang="0">
                  <a:pos x="T6" y="T7"/>
                </a:cxn>
                <a:cxn ang="0">
                  <a:pos x="T8" y="T9"/>
                </a:cxn>
              </a:cxnLst>
              <a:rect l="0" t="0" r="r" b="b"/>
              <a:pathLst>
                <a:path w="37" h="38">
                  <a:moveTo>
                    <a:pt x="35" y="23"/>
                  </a:moveTo>
                  <a:cubicBezTo>
                    <a:pt x="32" y="33"/>
                    <a:pt x="23" y="38"/>
                    <a:pt x="14" y="36"/>
                  </a:cubicBezTo>
                  <a:cubicBezTo>
                    <a:pt x="5" y="33"/>
                    <a:pt x="0" y="24"/>
                    <a:pt x="2" y="15"/>
                  </a:cubicBezTo>
                  <a:cubicBezTo>
                    <a:pt x="4" y="6"/>
                    <a:pt x="14" y="0"/>
                    <a:pt x="23" y="3"/>
                  </a:cubicBezTo>
                  <a:cubicBezTo>
                    <a:pt x="32" y="5"/>
                    <a:pt x="37" y="14"/>
                    <a:pt x="3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7366351" y="1253026"/>
            <a:ext cx="4346282" cy="978729"/>
          </a:xfrm>
          <a:prstGeom prst="rect">
            <a:avLst/>
          </a:prstGeom>
          <a:noFill/>
        </p:spPr>
        <p:txBody>
          <a:bodyPr wrap="square" lIns="91440" tIns="45720" rIns="91440" bIns="45720" rtlCol="0">
            <a:spAutoFit/>
          </a:bodyPr>
          <a:lstStyle/>
          <a:p>
            <a:pPr>
              <a:lnSpc>
                <a:spcPct val="90000"/>
              </a:lnSpc>
            </a:pPr>
            <a:r>
              <a:rPr lang="en-US" sz="3200" b="1" dirty="0">
                <a:solidFill>
                  <a:schemeClr val="tx2"/>
                </a:solidFill>
                <a:latin typeface="Montserrat" panose="00000500000000000000" pitchFamily="50" charset="0"/>
                <a:cs typeface="Amatic SC" panose="00000500000000000000" pitchFamily="2" charset="-79"/>
              </a:rPr>
              <a:t>Cause </a:t>
            </a:r>
            <a:r>
              <a:rPr lang="en-US" sz="3200" b="1" dirty="0" err="1">
                <a:solidFill>
                  <a:schemeClr val="tx2"/>
                </a:solidFill>
                <a:latin typeface="Montserrat" panose="00000500000000000000" pitchFamily="50" charset="0"/>
                <a:cs typeface="Amatic SC" panose="00000500000000000000" pitchFamily="2" charset="-79"/>
              </a:rPr>
              <a:t>dei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problemi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mentali</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nel</a:t>
            </a:r>
            <a:r>
              <a:rPr lang="en-US" sz="3200" b="1" dirty="0">
                <a:solidFill>
                  <a:schemeClr val="tx2"/>
                </a:solidFill>
                <a:latin typeface="Montserrat" panose="00000500000000000000" pitchFamily="50" charset="0"/>
                <a:cs typeface="Amatic SC" panose="00000500000000000000" pitchFamily="2" charset="-79"/>
              </a:rPr>
              <a:t> 2020</a:t>
            </a:r>
            <a:endParaRPr lang="en-US" sz="3200" b="1" dirty="0">
              <a:solidFill>
                <a:schemeClr val="accent4"/>
              </a:solidFill>
              <a:latin typeface="Montserrat" panose="00000500000000000000" pitchFamily="50" charset="0"/>
              <a:cs typeface="Amatic SC" panose="00000500000000000000" pitchFamily="2" charset="-79"/>
            </a:endParaRPr>
          </a:p>
        </p:txBody>
      </p:sp>
      <p:grpSp>
        <p:nvGrpSpPr>
          <p:cNvPr id="22" name="Group 21"/>
          <p:cNvGrpSpPr/>
          <p:nvPr/>
        </p:nvGrpSpPr>
        <p:grpSpPr>
          <a:xfrm>
            <a:off x="7366351" y="2647585"/>
            <a:ext cx="4113820" cy="1907440"/>
            <a:chOff x="831664" y="2710205"/>
            <a:chExt cx="4113820" cy="1338822"/>
          </a:xfrm>
        </p:grpSpPr>
        <p:sp>
          <p:nvSpPr>
            <p:cNvPr id="23" name="Rectangle 22"/>
            <p:cNvSpPr/>
            <p:nvPr/>
          </p:nvSpPr>
          <p:spPr>
            <a:xfrm>
              <a:off x="831664" y="3104000"/>
              <a:ext cx="4113820" cy="945027"/>
            </a:xfrm>
            <a:prstGeom prst="rect">
              <a:avLst/>
            </a:prstGeom>
          </p:spPr>
          <p:txBody>
            <a:bodyPr wrap="square">
              <a:spAutoFit/>
            </a:bodyPr>
            <a:lstStyle/>
            <a:p>
              <a:pPr>
                <a:lnSpc>
                  <a:spcPct val="150000"/>
                </a:lnSpc>
              </a:pPr>
              <a:r>
                <a:rPr lang="en-US" sz="1400" i="1" dirty="0">
                  <a:solidFill>
                    <a:schemeClr val="tx2">
                      <a:lumMod val="75000"/>
                      <a:lumOff val="25000"/>
                    </a:schemeClr>
                  </a:solidFill>
                  <a:latin typeface="Montserrat Light" panose="00000400000000000000" pitchFamily="50" charset="0"/>
                </a:rPr>
                <a:t>Think about your mental health test. What are the main things contributing to your mental health problems right now? Choose up to 3</a:t>
              </a:r>
            </a:p>
          </p:txBody>
        </p:sp>
        <p:sp>
          <p:nvSpPr>
            <p:cNvPr id="24" name="TextBox 23"/>
            <p:cNvSpPr txBox="1"/>
            <p:nvPr/>
          </p:nvSpPr>
          <p:spPr>
            <a:xfrm>
              <a:off x="831664" y="2710205"/>
              <a:ext cx="4113820" cy="453656"/>
            </a:xfrm>
            <a:prstGeom prst="rect">
              <a:avLst/>
            </a:prstGeom>
            <a:noFill/>
          </p:spPr>
          <p:txBody>
            <a:bodyPr wrap="square" lIns="91440" tIns="45720" rIns="91440" bIns="45720" rtlCol="0">
              <a:spAutoFit/>
            </a:bodyPr>
            <a:lstStyle/>
            <a:p>
              <a:pPr>
                <a:lnSpc>
                  <a:spcPct val="90000"/>
                </a:lnSpc>
              </a:pPr>
              <a:r>
                <a:rPr lang="it-IT" sz="2000" b="1" dirty="0">
                  <a:solidFill>
                    <a:schemeClr val="tx2"/>
                  </a:solidFill>
                  <a:latin typeface="Montserrat SemiBold" panose="00000700000000000000" pitchFamily="50" charset="0"/>
                  <a:cs typeface="Amatic SC" panose="00000500000000000000" pitchFamily="2" charset="-79"/>
                </a:rPr>
                <a:t>Ad ogni partecipante è stata posta la seguente domanda:</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graphicFrame>
        <p:nvGraphicFramePr>
          <p:cNvPr id="25" name="Grafico 24">
            <a:extLst>
              <a:ext uri="{FF2B5EF4-FFF2-40B4-BE49-F238E27FC236}">
                <a16:creationId xmlns:a16="http://schemas.microsoft.com/office/drawing/2014/main" id="{EB3A5154-5FF8-47E4-ABD0-74B056B4D832}"/>
              </a:ext>
            </a:extLst>
          </p:cNvPr>
          <p:cNvGraphicFramePr/>
          <p:nvPr>
            <p:extLst>
              <p:ext uri="{D42A27DB-BD31-4B8C-83A1-F6EECF244321}">
                <p14:modId xmlns:p14="http://schemas.microsoft.com/office/powerpoint/2010/main" val="2987742171"/>
              </p:ext>
            </p:extLst>
          </p:nvPr>
        </p:nvGraphicFramePr>
        <p:xfrm>
          <a:off x="573178" y="1472987"/>
          <a:ext cx="6326352" cy="4339652"/>
        </p:xfrm>
        <a:graphic>
          <a:graphicData uri="http://schemas.openxmlformats.org/drawingml/2006/chart">
            <c:chart xmlns:c="http://schemas.openxmlformats.org/drawingml/2006/chart" xmlns:r="http://schemas.openxmlformats.org/officeDocument/2006/relationships" r:id="rId2"/>
          </a:graphicData>
        </a:graphic>
      </p:graphicFrame>
      <p:sp>
        <p:nvSpPr>
          <p:cNvPr id="26" name="CasellaDiTesto 25">
            <a:extLst>
              <a:ext uri="{FF2B5EF4-FFF2-40B4-BE49-F238E27FC236}">
                <a16:creationId xmlns:a16="http://schemas.microsoft.com/office/drawing/2014/main" id="{10F8072A-437B-49ED-98F1-075AC4160DB2}"/>
              </a:ext>
            </a:extLst>
          </p:cNvPr>
          <p:cNvSpPr txBox="1"/>
          <p:nvPr/>
        </p:nvSpPr>
        <p:spPr>
          <a:xfrm>
            <a:off x="758870" y="4995487"/>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FINANCIAL PROBLEMS</a:t>
            </a:r>
          </a:p>
        </p:txBody>
      </p:sp>
      <p:sp>
        <p:nvSpPr>
          <p:cNvPr id="27" name="CasellaDiTesto 26">
            <a:extLst>
              <a:ext uri="{FF2B5EF4-FFF2-40B4-BE49-F238E27FC236}">
                <a16:creationId xmlns:a16="http://schemas.microsoft.com/office/drawing/2014/main" id="{A7420549-80AC-4E12-A3C4-36402D916D77}"/>
              </a:ext>
            </a:extLst>
          </p:cNvPr>
          <p:cNvSpPr txBox="1"/>
          <p:nvPr/>
        </p:nvSpPr>
        <p:spPr>
          <a:xfrm>
            <a:off x="758870" y="4455334"/>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CORONAVIRUS</a:t>
            </a:r>
          </a:p>
        </p:txBody>
      </p:sp>
      <p:sp>
        <p:nvSpPr>
          <p:cNvPr id="28" name="CasellaDiTesto 27">
            <a:extLst>
              <a:ext uri="{FF2B5EF4-FFF2-40B4-BE49-F238E27FC236}">
                <a16:creationId xmlns:a16="http://schemas.microsoft.com/office/drawing/2014/main" id="{7CCD88B4-F400-4914-836B-4BB1249B31E7}"/>
              </a:ext>
            </a:extLst>
          </p:cNvPr>
          <p:cNvSpPr txBox="1"/>
          <p:nvPr/>
        </p:nvSpPr>
        <p:spPr>
          <a:xfrm>
            <a:off x="758870" y="3918500"/>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GRIEF OR LOSS</a:t>
            </a:r>
          </a:p>
        </p:txBody>
      </p:sp>
      <p:sp>
        <p:nvSpPr>
          <p:cNvPr id="29" name="CasellaDiTesto 28">
            <a:extLst>
              <a:ext uri="{FF2B5EF4-FFF2-40B4-BE49-F238E27FC236}">
                <a16:creationId xmlns:a16="http://schemas.microsoft.com/office/drawing/2014/main" id="{4D4B56C8-6C20-4ECB-9916-A1C3CEA362A6}"/>
              </a:ext>
            </a:extLst>
          </p:cNvPr>
          <p:cNvSpPr txBox="1"/>
          <p:nvPr/>
        </p:nvSpPr>
        <p:spPr>
          <a:xfrm>
            <a:off x="758870" y="3373084"/>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CURRENT EVENTS</a:t>
            </a:r>
          </a:p>
        </p:txBody>
      </p:sp>
      <p:sp>
        <p:nvSpPr>
          <p:cNvPr id="38" name="CasellaDiTesto 37">
            <a:extLst>
              <a:ext uri="{FF2B5EF4-FFF2-40B4-BE49-F238E27FC236}">
                <a16:creationId xmlns:a16="http://schemas.microsoft.com/office/drawing/2014/main" id="{F2A7B472-2495-4A87-934B-A724D00C531A}"/>
              </a:ext>
            </a:extLst>
          </p:cNvPr>
          <p:cNvSpPr txBox="1"/>
          <p:nvPr/>
        </p:nvSpPr>
        <p:spPr>
          <a:xfrm>
            <a:off x="758870" y="2817735"/>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RELATIONSHIP PROBLEMS</a:t>
            </a:r>
          </a:p>
        </p:txBody>
      </p:sp>
      <p:sp>
        <p:nvSpPr>
          <p:cNvPr id="39" name="CasellaDiTesto 38">
            <a:extLst>
              <a:ext uri="{FF2B5EF4-FFF2-40B4-BE49-F238E27FC236}">
                <a16:creationId xmlns:a16="http://schemas.microsoft.com/office/drawing/2014/main" id="{D145B05C-F01E-41B7-A34B-6EA72E84AB27}"/>
              </a:ext>
            </a:extLst>
          </p:cNvPr>
          <p:cNvSpPr txBox="1"/>
          <p:nvPr/>
        </p:nvSpPr>
        <p:spPr>
          <a:xfrm>
            <a:off x="758870" y="2286429"/>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PAST TRAUMA</a:t>
            </a:r>
          </a:p>
        </p:txBody>
      </p:sp>
      <p:sp>
        <p:nvSpPr>
          <p:cNvPr id="40" name="CasellaDiTesto 39">
            <a:extLst>
              <a:ext uri="{FF2B5EF4-FFF2-40B4-BE49-F238E27FC236}">
                <a16:creationId xmlns:a16="http://schemas.microsoft.com/office/drawing/2014/main" id="{E7CC5A3E-BE46-4B9C-9931-853B6890065F}"/>
              </a:ext>
            </a:extLst>
          </p:cNvPr>
          <p:cNvSpPr txBox="1"/>
          <p:nvPr/>
        </p:nvSpPr>
        <p:spPr>
          <a:xfrm>
            <a:off x="758870" y="1742391"/>
            <a:ext cx="3372592" cy="276999"/>
          </a:xfrm>
          <a:prstGeom prst="rect">
            <a:avLst/>
          </a:prstGeom>
          <a:noFill/>
        </p:spPr>
        <p:txBody>
          <a:bodyPr wrap="square" rtlCol="0">
            <a:spAutoFit/>
          </a:bodyPr>
          <a:lstStyle/>
          <a:p>
            <a:r>
              <a:rPr lang="it-IT" sz="1200" b="1" dirty="0">
                <a:solidFill>
                  <a:srgbClr val="44546A"/>
                </a:solidFill>
                <a:latin typeface="Montserrat SemiBold" panose="00000700000000000000" pitchFamily="50" charset="0"/>
              </a:rPr>
              <a:t>LONELINESS OR ISOLATION</a:t>
            </a:r>
          </a:p>
        </p:txBody>
      </p:sp>
    </p:spTree>
    <p:extLst>
      <p:ext uri="{BB962C8B-B14F-4D97-AF65-F5344CB8AC3E}">
        <p14:creationId xmlns:p14="http://schemas.microsoft.com/office/powerpoint/2010/main" val="411576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335"/>
          <p:cNvGrpSpPr/>
          <p:nvPr/>
        </p:nvGrpSpPr>
        <p:grpSpPr>
          <a:xfrm>
            <a:off x="6922621" y="4076397"/>
            <a:ext cx="4399819" cy="2005387"/>
            <a:chOff x="1752600" y="2034264"/>
            <a:chExt cx="3200400" cy="965111"/>
          </a:xfrm>
        </p:grpSpPr>
        <p:sp>
          <p:nvSpPr>
            <p:cNvPr id="337" name="Rectangle 336"/>
            <p:cNvSpPr/>
            <p:nvPr/>
          </p:nvSpPr>
          <p:spPr>
            <a:xfrm>
              <a:off x="1752600" y="2351410"/>
              <a:ext cx="3200400" cy="647965"/>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 </a:t>
              </a:r>
              <a:r>
                <a:rPr lang="it-IT" sz="1400" b="1" dirty="0">
                  <a:solidFill>
                    <a:schemeClr val="tx2">
                      <a:lumMod val="75000"/>
                      <a:lumOff val="25000"/>
                    </a:schemeClr>
                  </a:solidFill>
                  <a:latin typeface="Montserrat Light" panose="00000400000000000000" pitchFamily="50" charset="0"/>
                </a:rPr>
                <a:t>laureati</a:t>
              </a:r>
              <a:r>
                <a:rPr lang="it-IT" sz="1400" dirty="0">
                  <a:solidFill>
                    <a:schemeClr val="tx2">
                      <a:lumMod val="75000"/>
                      <a:lumOff val="25000"/>
                    </a:schemeClr>
                  </a:solidFill>
                  <a:latin typeface="Montserrat Light" panose="00000400000000000000" pitchFamily="50" charset="0"/>
                </a:rPr>
                <a:t> sembrano aver subito meno l’impatto della pandemia, seguite dalle persone </a:t>
              </a:r>
              <a:r>
                <a:rPr lang="it-IT" sz="1400" b="1" dirty="0">
                  <a:solidFill>
                    <a:schemeClr val="tx2">
                      <a:lumMod val="75000"/>
                      <a:lumOff val="25000"/>
                    </a:schemeClr>
                  </a:solidFill>
                  <a:latin typeface="Montserrat Light" panose="00000400000000000000" pitchFamily="50" charset="0"/>
                </a:rPr>
                <a:t>diplomate</a:t>
              </a:r>
              <a:r>
                <a:rPr lang="it-IT" sz="1400" dirty="0">
                  <a:solidFill>
                    <a:schemeClr val="tx2">
                      <a:lumMod val="75000"/>
                      <a:lumOff val="25000"/>
                    </a:schemeClr>
                  </a:solidFill>
                  <a:latin typeface="Montserrat Light" panose="00000400000000000000" pitchFamily="50" charset="0"/>
                </a:rPr>
                <a:t> e infine da quelle con un </a:t>
              </a:r>
              <a:r>
                <a:rPr lang="it-IT" sz="1400" b="1" dirty="0">
                  <a:solidFill>
                    <a:schemeClr val="tx2">
                      <a:lumMod val="75000"/>
                      <a:lumOff val="25000"/>
                    </a:schemeClr>
                  </a:solidFill>
                  <a:latin typeface="Montserrat Light" panose="00000400000000000000" pitchFamily="50" charset="0"/>
                </a:rPr>
                <a:t>titolo inferiore al diploma</a:t>
              </a:r>
              <a:r>
                <a:rPr lang="it-IT" sz="1400" dirty="0">
                  <a:solidFill>
                    <a:schemeClr val="tx2">
                      <a:lumMod val="75000"/>
                      <a:lumOff val="25000"/>
                    </a:schemeClr>
                  </a:solidFill>
                  <a:latin typeface="Montserrat Light" panose="00000400000000000000" pitchFamily="50" charset="0"/>
                </a:rPr>
                <a:t>.</a:t>
              </a:r>
              <a:endParaRPr lang="en-US" sz="1400" dirty="0">
                <a:solidFill>
                  <a:schemeClr val="tx2">
                    <a:lumMod val="75000"/>
                    <a:lumOff val="25000"/>
                  </a:schemeClr>
                </a:solidFill>
                <a:latin typeface="Montserrat Light" panose="00000400000000000000" pitchFamily="50" charset="0"/>
              </a:endParaRPr>
            </a:p>
          </p:txBody>
        </p:sp>
        <p:sp>
          <p:nvSpPr>
            <p:cNvPr id="338" name="TextBox 337"/>
            <p:cNvSpPr txBox="1"/>
            <p:nvPr/>
          </p:nvSpPr>
          <p:spPr>
            <a:xfrm>
              <a:off x="1752600" y="2034264"/>
              <a:ext cx="3200400" cy="311053"/>
            </a:xfrm>
            <a:prstGeom prst="rect">
              <a:avLst/>
            </a:prstGeom>
            <a:noFill/>
          </p:spPr>
          <p:txBody>
            <a:bodyPr wrap="square" lIns="91440" tIns="45720" rIns="91440" bIns="45720" rtlCol="0">
              <a:spAutoFit/>
            </a:bodyPr>
            <a:lstStyle/>
            <a:p>
              <a:pPr>
                <a:lnSpc>
                  <a:spcPct val="90000"/>
                </a:lnSpc>
              </a:pPr>
              <a:r>
                <a:rPr lang="it-IT" sz="2000" b="1" dirty="0">
                  <a:solidFill>
                    <a:schemeClr val="tx2"/>
                  </a:solidFill>
                  <a:latin typeface="Montserrat SemiBold" panose="00000700000000000000" pitchFamily="50" charset="0"/>
                  <a:cs typeface="Amatic SC" panose="00000500000000000000" pitchFamily="2" charset="-79"/>
                </a:rPr>
                <a:t>Anche il livello d’istruzione gioca un ruolo importante:</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grpSp>
        <p:nvGrpSpPr>
          <p:cNvPr id="345" name="Group 344"/>
          <p:cNvGrpSpPr/>
          <p:nvPr/>
        </p:nvGrpSpPr>
        <p:grpSpPr>
          <a:xfrm flipH="1">
            <a:off x="1152116" y="1484940"/>
            <a:ext cx="5301442" cy="1609760"/>
            <a:chOff x="1752600" y="2034264"/>
            <a:chExt cx="3200400" cy="1609760"/>
          </a:xfrm>
        </p:grpSpPr>
        <p:sp>
          <p:nvSpPr>
            <p:cNvPr id="346" name="Rectangle 345"/>
            <p:cNvSpPr/>
            <p:nvPr/>
          </p:nvSpPr>
          <p:spPr>
            <a:xfrm>
              <a:off x="1752600" y="2620795"/>
              <a:ext cx="3200400" cy="1023229"/>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 </a:t>
              </a:r>
              <a:r>
                <a:rPr lang="it-IT" sz="1400" b="1" dirty="0">
                  <a:solidFill>
                    <a:schemeClr val="tx2">
                      <a:lumMod val="75000"/>
                      <a:lumOff val="25000"/>
                    </a:schemeClr>
                  </a:solidFill>
                  <a:latin typeface="Montserrat Light" panose="00000400000000000000" pitchFamily="50" charset="0"/>
                </a:rPr>
                <a:t>giovani</a:t>
              </a:r>
              <a:r>
                <a:rPr lang="it-IT" sz="1400" dirty="0">
                  <a:solidFill>
                    <a:schemeClr val="tx2">
                      <a:lumMod val="75000"/>
                      <a:lumOff val="25000"/>
                    </a:schemeClr>
                  </a:solidFill>
                  <a:latin typeface="Montserrat Light" panose="00000400000000000000" pitchFamily="50" charset="0"/>
                </a:rPr>
                <a:t> hanno subito maggiormente l’impatto della pandemia, con un tasso maggiore di sintomi di ansia e depressione.</a:t>
              </a:r>
            </a:p>
          </p:txBody>
        </p:sp>
        <p:sp>
          <p:nvSpPr>
            <p:cNvPr id="347" name="TextBox 346"/>
            <p:cNvSpPr txBox="1"/>
            <p:nvPr/>
          </p:nvSpPr>
          <p:spPr>
            <a:xfrm>
              <a:off x="1752600" y="2034264"/>
              <a:ext cx="3200400" cy="646331"/>
            </a:xfrm>
            <a:prstGeom prst="rect">
              <a:avLst/>
            </a:prstGeom>
            <a:noFill/>
          </p:spPr>
          <p:txBody>
            <a:bodyPr wrap="square" lIns="91440" tIns="45720" rIns="91440" bIns="45720" rtlCol="0">
              <a:spAutoFit/>
            </a:bodyPr>
            <a:lstStyle/>
            <a:p>
              <a:pPr>
                <a:lnSpc>
                  <a:spcPct val="90000"/>
                </a:lnSpc>
              </a:pPr>
              <a:r>
                <a:rPr lang="it-IT" sz="2000" b="1" dirty="0">
                  <a:solidFill>
                    <a:schemeClr val="tx2"/>
                  </a:solidFill>
                  <a:latin typeface="Montserrat SemiBold" panose="00000700000000000000" pitchFamily="50" charset="0"/>
                  <a:cs typeface="Amatic SC" panose="00000500000000000000" pitchFamily="2" charset="-79"/>
                </a:rPr>
                <a:t>Non tutte le fasce d’età sono state colpite allo stesso modo:</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grpSp>
        <p:nvGrpSpPr>
          <p:cNvPr id="353" name="Group 352"/>
          <p:cNvGrpSpPr/>
          <p:nvPr/>
        </p:nvGrpSpPr>
        <p:grpSpPr>
          <a:xfrm rot="10800000">
            <a:off x="10086700" y="0"/>
            <a:ext cx="2105300" cy="1035927"/>
            <a:chOff x="3176" y="6001384"/>
            <a:chExt cx="1740889" cy="856616"/>
          </a:xfrm>
          <a:solidFill>
            <a:srgbClr val="99E1E5">
              <a:alpha val="60000"/>
            </a:srgbClr>
          </a:solidFill>
        </p:grpSpPr>
        <p:sp>
          <p:nvSpPr>
            <p:cNvPr id="354"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6" name="TextBox 20">
            <a:extLst>
              <a:ext uri="{FF2B5EF4-FFF2-40B4-BE49-F238E27FC236}">
                <a16:creationId xmlns:a16="http://schemas.microsoft.com/office/drawing/2014/main" id="{B76023A4-BCCF-4BC9-BD50-692EBD2B9E76}"/>
              </a:ext>
            </a:extLst>
          </p:cNvPr>
          <p:cNvSpPr txBox="1"/>
          <p:nvPr/>
        </p:nvSpPr>
        <p:spPr>
          <a:xfrm>
            <a:off x="2237891" y="456181"/>
            <a:ext cx="8029753" cy="646331"/>
          </a:xfrm>
          <a:prstGeom prst="rect">
            <a:avLst/>
          </a:prstGeom>
          <a:noFill/>
        </p:spPr>
        <p:txBody>
          <a:bodyPr wrap="square" lIns="91440" tIns="45720" rIns="91440" bIns="45720" rtlCol="0">
            <a:spAutoFit/>
          </a:bodyPr>
          <a:lstStyle/>
          <a:p>
            <a:pPr>
              <a:lnSpc>
                <a:spcPct val="90000"/>
              </a:lnSpc>
            </a:pPr>
            <a:r>
              <a:rPr lang="en-US" sz="4000" b="1" dirty="0">
                <a:solidFill>
                  <a:schemeClr val="tx2"/>
                </a:solidFill>
                <a:latin typeface="Montserrat" panose="00000500000000000000" pitchFamily="50" charset="0"/>
                <a:cs typeface="Amatic SC" panose="00000500000000000000" pitchFamily="2" charset="-79"/>
              </a:rPr>
              <a:t>Salute </a:t>
            </a:r>
            <a:r>
              <a:rPr lang="en-US" sz="4000" b="1" dirty="0" err="1">
                <a:solidFill>
                  <a:schemeClr val="tx2"/>
                </a:solidFill>
                <a:latin typeface="Montserrat" panose="00000500000000000000" pitchFamily="50" charset="0"/>
                <a:cs typeface="Amatic SC" panose="00000500000000000000" pitchFamily="2" charset="-79"/>
              </a:rPr>
              <a:t>mentale</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nel</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dettaglio</a:t>
            </a:r>
            <a:endParaRPr lang="en-US" sz="4000" b="1" dirty="0">
              <a:solidFill>
                <a:schemeClr val="accent4"/>
              </a:solidFill>
              <a:latin typeface="Montserrat" panose="00000500000000000000" pitchFamily="50" charset="0"/>
              <a:cs typeface="Amatic SC" panose="00000500000000000000" pitchFamily="2" charset="-79"/>
            </a:endParaRPr>
          </a:p>
        </p:txBody>
      </p:sp>
      <p:graphicFrame>
        <p:nvGraphicFramePr>
          <p:cNvPr id="207" name="Grafico 206">
            <a:extLst>
              <a:ext uri="{FF2B5EF4-FFF2-40B4-BE49-F238E27FC236}">
                <a16:creationId xmlns:a16="http://schemas.microsoft.com/office/drawing/2014/main" id="{882046D1-F33A-48FD-8E02-A9F726C7C841}"/>
              </a:ext>
            </a:extLst>
          </p:cNvPr>
          <p:cNvGraphicFramePr/>
          <p:nvPr>
            <p:extLst>
              <p:ext uri="{D42A27DB-BD31-4B8C-83A1-F6EECF244321}">
                <p14:modId xmlns:p14="http://schemas.microsoft.com/office/powerpoint/2010/main" val="132498510"/>
              </p:ext>
            </p:extLst>
          </p:nvPr>
        </p:nvGraphicFramePr>
        <p:xfrm>
          <a:off x="1623351" y="3326975"/>
          <a:ext cx="3746671" cy="32549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8" name="Tabella 5">
            <a:extLst>
              <a:ext uri="{FF2B5EF4-FFF2-40B4-BE49-F238E27FC236}">
                <a16:creationId xmlns:a16="http://schemas.microsoft.com/office/drawing/2014/main" id="{7026740E-08EF-40E5-AE59-7D7EB265DCF4}"/>
              </a:ext>
            </a:extLst>
          </p:cNvPr>
          <p:cNvGraphicFramePr>
            <a:graphicFrameLocks noGrp="1"/>
          </p:cNvGraphicFramePr>
          <p:nvPr>
            <p:extLst>
              <p:ext uri="{D42A27DB-BD31-4B8C-83A1-F6EECF244321}">
                <p14:modId xmlns:p14="http://schemas.microsoft.com/office/powerpoint/2010/main" val="2306934815"/>
              </p:ext>
            </p:extLst>
          </p:nvPr>
        </p:nvGraphicFramePr>
        <p:xfrm>
          <a:off x="6996370" y="2039923"/>
          <a:ext cx="4326069" cy="1483360"/>
        </p:xfrm>
        <a:graphic>
          <a:graphicData uri="http://schemas.openxmlformats.org/drawingml/2006/table">
            <a:tbl>
              <a:tblPr firstRow="1" bandRow="1">
                <a:tableStyleId>{2D5ABB26-0587-4C30-8999-92F81FD0307C}</a:tableStyleId>
              </a:tblPr>
              <a:tblGrid>
                <a:gridCol w="3416822">
                  <a:extLst>
                    <a:ext uri="{9D8B030D-6E8A-4147-A177-3AD203B41FA5}">
                      <a16:colId xmlns:a16="http://schemas.microsoft.com/office/drawing/2014/main" val="3627923396"/>
                    </a:ext>
                  </a:extLst>
                </a:gridCol>
                <a:gridCol w="909247">
                  <a:extLst>
                    <a:ext uri="{9D8B030D-6E8A-4147-A177-3AD203B41FA5}">
                      <a16:colId xmlns:a16="http://schemas.microsoft.com/office/drawing/2014/main" val="3553698811"/>
                    </a:ext>
                  </a:extLst>
                </a:gridCol>
              </a:tblGrid>
              <a:tr h="370840">
                <a:tc>
                  <a:txBody>
                    <a:bodyPr/>
                    <a:lstStyle/>
                    <a:p>
                      <a:r>
                        <a:rPr lang="it-IT" sz="1400" b="0" dirty="0" err="1">
                          <a:solidFill>
                            <a:srgbClr val="44546A"/>
                          </a:solidFill>
                          <a:latin typeface="Montserrat Light" panose="00000400000000000000" pitchFamily="50" charset="0"/>
                        </a:rPr>
                        <a:t>Less</a:t>
                      </a:r>
                      <a:r>
                        <a:rPr lang="it-IT" sz="1400" b="0" dirty="0">
                          <a:solidFill>
                            <a:srgbClr val="44546A"/>
                          </a:solidFill>
                          <a:latin typeface="Montserrat Light" panose="00000400000000000000" pitchFamily="50" charset="0"/>
                        </a:rPr>
                        <a:t> </a:t>
                      </a:r>
                      <a:r>
                        <a:rPr lang="it-IT" sz="1400" b="0" dirty="0" err="1">
                          <a:solidFill>
                            <a:srgbClr val="44546A"/>
                          </a:solidFill>
                          <a:latin typeface="Montserrat Light" panose="00000400000000000000" pitchFamily="50" charset="0"/>
                        </a:rPr>
                        <a:t>than</a:t>
                      </a:r>
                      <a:r>
                        <a:rPr lang="it-IT" sz="1400" b="0" dirty="0">
                          <a:solidFill>
                            <a:srgbClr val="44546A"/>
                          </a:solidFill>
                          <a:latin typeface="Montserrat Light" panose="00000400000000000000" pitchFamily="50" charset="0"/>
                        </a:rPr>
                        <a:t> an high school diploma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400" b="1" dirty="0">
                          <a:solidFill>
                            <a:srgbClr val="44546A"/>
                          </a:solidFill>
                          <a:latin typeface="Montserrat Light" panose="00000400000000000000" pitchFamily="50" charset="0"/>
                        </a:rPr>
                        <a:t>39.19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7520596"/>
                  </a:ext>
                </a:extLst>
              </a:tr>
              <a:tr h="370840">
                <a:tc>
                  <a:txBody>
                    <a:bodyPr/>
                    <a:lstStyle/>
                    <a:p>
                      <a:r>
                        <a:rPr lang="it-IT" sz="1400" b="0" dirty="0">
                          <a:solidFill>
                            <a:srgbClr val="44546A"/>
                          </a:solidFill>
                          <a:latin typeface="Montserrat Light" panose="00000400000000000000" pitchFamily="50" charset="0"/>
                        </a:rPr>
                        <a:t>Some college/</a:t>
                      </a:r>
                      <a:r>
                        <a:rPr lang="it-IT" sz="1400" b="0" dirty="0" err="1">
                          <a:solidFill>
                            <a:srgbClr val="44546A"/>
                          </a:solidFill>
                          <a:latin typeface="Montserrat Light" panose="00000400000000000000" pitchFamily="50" charset="0"/>
                        </a:rPr>
                        <a:t>Associate’s</a:t>
                      </a:r>
                      <a:r>
                        <a:rPr lang="it-IT" sz="1400" b="0" dirty="0">
                          <a:solidFill>
                            <a:srgbClr val="44546A"/>
                          </a:solidFill>
                          <a:latin typeface="Montserrat Light" panose="00000400000000000000" pitchFamily="50" charset="0"/>
                        </a:rPr>
                        <a:t> degree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400" b="1" dirty="0">
                          <a:solidFill>
                            <a:srgbClr val="44546A"/>
                          </a:solidFill>
                          <a:latin typeface="Montserrat Light" panose="00000400000000000000" pitchFamily="50" charset="0"/>
                        </a:rPr>
                        <a:t>35.73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873037"/>
                  </a:ext>
                </a:extLst>
              </a:tr>
              <a:tr h="370840">
                <a:tc>
                  <a:txBody>
                    <a:bodyPr/>
                    <a:lstStyle/>
                    <a:p>
                      <a:r>
                        <a:rPr lang="it-IT" sz="1400" b="0" dirty="0">
                          <a:solidFill>
                            <a:srgbClr val="44546A"/>
                          </a:solidFill>
                          <a:latin typeface="Montserrat Light" panose="00000400000000000000" pitchFamily="50" charset="0"/>
                        </a:rPr>
                        <a:t>High school diploma or GED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400" b="1" dirty="0">
                          <a:solidFill>
                            <a:srgbClr val="44546A"/>
                          </a:solidFill>
                          <a:latin typeface="Montserrat Light" panose="00000400000000000000" pitchFamily="50" charset="0"/>
                        </a:rPr>
                        <a:t>32.62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4519151"/>
                  </a:ext>
                </a:extLst>
              </a:tr>
              <a:tr h="370840">
                <a:tc>
                  <a:txBody>
                    <a:bodyPr/>
                    <a:lstStyle/>
                    <a:p>
                      <a:r>
                        <a:rPr lang="it-IT" sz="1400" b="0" dirty="0" err="1">
                          <a:solidFill>
                            <a:srgbClr val="44546A"/>
                          </a:solidFill>
                          <a:latin typeface="Montserrat Light" panose="00000400000000000000" pitchFamily="50" charset="0"/>
                        </a:rPr>
                        <a:t>Bachelor’s</a:t>
                      </a:r>
                      <a:r>
                        <a:rPr lang="it-IT" sz="1400" b="0" dirty="0">
                          <a:solidFill>
                            <a:srgbClr val="44546A"/>
                          </a:solidFill>
                          <a:latin typeface="Montserrat Light" panose="00000400000000000000" pitchFamily="50" charset="0"/>
                        </a:rPr>
                        <a:t> degree or </a:t>
                      </a:r>
                      <a:r>
                        <a:rPr lang="it-IT" sz="1400" b="0" dirty="0" err="1">
                          <a:solidFill>
                            <a:srgbClr val="44546A"/>
                          </a:solidFill>
                          <a:latin typeface="Montserrat Light" panose="00000400000000000000" pitchFamily="50" charset="0"/>
                        </a:rPr>
                        <a:t>higher</a:t>
                      </a:r>
                      <a:endParaRPr lang="it-IT" sz="1400" b="0" dirty="0">
                        <a:solidFill>
                          <a:srgbClr val="44546A"/>
                        </a:solidFill>
                        <a:latin typeface="Montserrat Light" panose="00000400000000000000" pitchFamily="50"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400" b="1" dirty="0">
                          <a:solidFill>
                            <a:srgbClr val="44546A"/>
                          </a:solidFill>
                          <a:latin typeface="Montserrat Light" panose="00000400000000000000" pitchFamily="50" charset="0"/>
                        </a:rPr>
                        <a:t>28.49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939162"/>
                  </a:ext>
                </a:extLst>
              </a:tr>
            </a:tbl>
          </a:graphicData>
        </a:graphic>
      </p:graphicFrame>
      <p:grpSp>
        <p:nvGrpSpPr>
          <p:cNvPr id="209" name="Group 30">
            <a:extLst>
              <a:ext uri="{FF2B5EF4-FFF2-40B4-BE49-F238E27FC236}">
                <a16:creationId xmlns:a16="http://schemas.microsoft.com/office/drawing/2014/main" id="{6700CAAC-9B15-488D-B449-7B39A2A37EA0}"/>
              </a:ext>
            </a:extLst>
          </p:cNvPr>
          <p:cNvGrpSpPr/>
          <p:nvPr/>
        </p:nvGrpSpPr>
        <p:grpSpPr>
          <a:xfrm flipH="1">
            <a:off x="-19901" y="0"/>
            <a:ext cx="1748948" cy="1223488"/>
            <a:chOff x="10084985" y="0"/>
            <a:chExt cx="2107015" cy="1517301"/>
          </a:xfrm>
          <a:solidFill>
            <a:srgbClr val="99E1E5">
              <a:alpha val="60000"/>
            </a:srgbClr>
          </a:solidFill>
        </p:grpSpPr>
        <p:sp>
          <p:nvSpPr>
            <p:cNvPr id="212" name="Freeform 5">
              <a:extLst>
                <a:ext uri="{FF2B5EF4-FFF2-40B4-BE49-F238E27FC236}">
                  <a16:creationId xmlns:a16="http://schemas.microsoft.com/office/drawing/2014/main" id="{F96072EC-F77F-473D-BDFB-2156F419D0BF}"/>
                </a:ext>
              </a:extLst>
            </p:cNvPr>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
              <a:extLst>
                <a:ext uri="{FF2B5EF4-FFF2-40B4-BE49-F238E27FC236}">
                  <a16:creationId xmlns:a16="http://schemas.microsoft.com/office/drawing/2014/main" id="{AEA704E4-372E-4DBF-A64E-873956F2237A}"/>
                </a:ext>
              </a:extLst>
            </p:cNvPr>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7">
              <a:extLst>
                <a:ext uri="{FF2B5EF4-FFF2-40B4-BE49-F238E27FC236}">
                  <a16:creationId xmlns:a16="http://schemas.microsoft.com/office/drawing/2014/main" id="{4DD7E72D-D723-48E5-9F45-5662350E7B39}"/>
                </a:ext>
              </a:extLst>
            </p:cNvPr>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6606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5"/>
                                        </p:tgtEl>
                                        <p:attrNameLst>
                                          <p:attrName>style.visibility</p:attrName>
                                        </p:attrNameLst>
                                      </p:cBhvr>
                                      <p:to>
                                        <p:strVal val="visible"/>
                                      </p:to>
                                    </p:set>
                                    <p:animEffect transition="in" filter="fade">
                                      <p:cBhvr>
                                        <p:cTn id="11" dur="500"/>
                                        <p:tgtEl>
                                          <p:spTgt spid="3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F0139BB0-5E75-484A-BE72-41296F5FB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27" y="1897505"/>
            <a:ext cx="7228799" cy="4218615"/>
          </a:xfrm>
          <a:prstGeom prst="rect">
            <a:avLst/>
          </a:prstGeom>
        </p:spPr>
      </p:pic>
      <p:sp>
        <p:nvSpPr>
          <p:cNvPr id="206" name="TextBox 20">
            <a:extLst>
              <a:ext uri="{FF2B5EF4-FFF2-40B4-BE49-F238E27FC236}">
                <a16:creationId xmlns:a16="http://schemas.microsoft.com/office/drawing/2014/main" id="{B76023A4-BCCF-4BC9-BD50-692EBD2B9E76}"/>
              </a:ext>
            </a:extLst>
          </p:cNvPr>
          <p:cNvSpPr txBox="1"/>
          <p:nvPr/>
        </p:nvSpPr>
        <p:spPr>
          <a:xfrm>
            <a:off x="2869968" y="493529"/>
            <a:ext cx="7471065" cy="646331"/>
          </a:xfrm>
          <a:prstGeom prst="rect">
            <a:avLst/>
          </a:prstGeom>
          <a:noFill/>
        </p:spPr>
        <p:txBody>
          <a:bodyPr wrap="square" lIns="91440" tIns="45720" rIns="91440" bIns="45720" rtlCol="0">
            <a:spAutoFit/>
          </a:bodyPr>
          <a:lstStyle/>
          <a:p>
            <a:pPr>
              <a:lnSpc>
                <a:spcPct val="90000"/>
              </a:lnSpc>
            </a:pPr>
            <a:r>
              <a:rPr lang="en-US" sz="4000" b="1" dirty="0">
                <a:solidFill>
                  <a:schemeClr val="tx2"/>
                </a:solidFill>
                <a:latin typeface="Montserrat" panose="00000500000000000000" pitchFamily="50" charset="0"/>
                <a:cs typeface="Amatic SC" panose="00000500000000000000" pitchFamily="2" charset="-79"/>
              </a:rPr>
              <a:t>Salute </a:t>
            </a:r>
            <a:r>
              <a:rPr lang="en-US" sz="4000" b="1" dirty="0" err="1">
                <a:solidFill>
                  <a:schemeClr val="tx2"/>
                </a:solidFill>
                <a:latin typeface="Montserrat" panose="00000500000000000000" pitchFamily="50" charset="0"/>
                <a:cs typeface="Amatic SC" panose="00000500000000000000" pitchFamily="2" charset="-79"/>
              </a:rPr>
              <a:t>mentale</a:t>
            </a:r>
            <a:r>
              <a:rPr lang="en-US" sz="4000" b="1" dirty="0">
                <a:solidFill>
                  <a:schemeClr val="tx2"/>
                </a:solidFill>
                <a:latin typeface="Montserrat" panose="00000500000000000000" pitchFamily="50" charset="0"/>
                <a:cs typeface="Amatic SC" panose="00000500000000000000" pitchFamily="2" charset="-79"/>
              </a:rPr>
              <a:t> per </a:t>
            </a:r>
            <a:r>
              <a:rPr lang="en-US" sz="4000" b="1" dirty="0" err="1">
                <a:solidFill>
                  <a:schemeClr val="tx2"/>
                </a:solidFill>
                <a:latin typeface="Montserrat" panose="00000500000000000000" pitchFamily="50" charset="0"/>
                <a:cs typeface="Amatic SC" panose="00000500000000000000" pitchFamily="2" charset="-79"/>
              </a:rPr>
              <a:t>genere</a:t>
            </a:r>
            <a:endParaRPr lang="en-US" sz="4000" b="1" dirty="0">
              <a:solidFill>
                <a:schemeClr val="accent4"/>
              </a:solidFill>
              <a:latin typeface="Montserrat" panose="00000500000000000000" pitchFamily="50" charset="0"/>
              <a:cs typeface="Amatic SC" panose="00000500000000000000" pitchFamily="2" charset="-79"/>
            </a:endParaRPr>
          </a:p>
        </p:txBody>
      </p:sp>
      <p:grpSp>
        <p:nvGrpSpPr>
          <p:cNvPr id="349" name="Group 348"/>
          <p:cNvGrpSpPr/>
          <p:nvPr/>
        </p:nvGrpSpPr>
        <p:grpSpPr>
          <a:xfrm rot="10800000">
            <a:off x="10153219" y="5289167"/>
            <a:ext cx="2038781" cy="1579947"/>
            <a:chOff x="3176" y="24616"/>
            <a:chExt cx="2600544" cy="2015283"/>
          </a:xfrm>
          <a:solidFill>
            <a:srgbClr val="99E1E5">
              <a:alpha val="60000"/>
            </a:srgbClr>
          </a:solidFill>
        </p:grpSpPr>
        <p:sp>
          <p:nvSpPr>
            <p:cNvPr id="350"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ttangolo 22">
            <a:extLst>
              <a:ext uri="{FF2B5EF4-FFF2-40B4-BE49-F238E27FC236}">
                <a16:creationId xmlns:a16="http://schemas.microsoft.com/office/drawing/2014/main" id="{DF4AB772-3E83-4929-9DBF-9378633F7FEF}"/>
              </a:ext>
            </a:extLst>
          </p:cNvPr>
          <p:cNvSpPr/>
          <p:nvPr/>
        </p:nvSpPr>
        <p:spPr>
          <a:xfrm>
            <a:off x="6523984" y="2614253"/>
            <a:ext cx="475013" cy="130628"/>
          </a:xfrm>
          <a:prstGeom prst="rect">
            <a:avLst/>
          </a:prstGeom>
          <a:solidFill>
            <a:srgbClr val="4C77A7"/>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86C353A2-2A58-4EA7-872A-92CC31371A02}"/>
              </a:ext>
            </a:extLst>
          </p:cNvPr>
          <p:cNvSpPr/>
          <p:nvPr/>
        </p:nvSpPr>
        <p:spPr>
          <a:xfrm>
            <a:off x="6523985" y="2448349"/>
            <a:ext cx="475013" cy="130628"/>
          </a:xfrm>
          <a:prstGeom prst="rect">
            <a:avLst/>
          </a:prstGeom>
          <a:solidFill>
            <a:srgbClr val="FFBBC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CA9B3326-B93C-42AC-809F-2EFABB86333D}"/>
              </a:ext>
            </a:extLst>
          </p:cNvPr>
          <p:cNvSpPr txBox="1"/>
          <p:nvPr/>
        </p:nvSpPr>
        <p:spPr>
          <a:xfrm>
            <a:off x="6998997" y="2571845"/>
            <a:ext cx="556563" cy="215444"/>
          </a:xfrm>
          <a:prstGeom prst="rect">
            <a:avLst/>
          </a:prstGeom>
          <a:noFill/>
        </p:spPr>
        <p:txBody>
          <a:bodyPr wrap="none" rtlCol="0">
            <a:spAutoFit/>
          </a:bodyPr>
          <a:lstStyle/>
          <a:p>
            <a:r>
              <a:rPr lang="it-IT" sz="800" dirty="0">
                <a:solidFill>
                  <a:srgbClr val="44546A"/>
                </a:solidFill>
                <a:latin typeface="Montserrat SemiBold" panose="00000700000000000000" pitchFamily="50" charset="0"/>
              </a:rPr>
              <a:t>uomini</a:t>
            </a:r>
          </a:p>
        </p:txBody>
      </p:sp>
      <p:sp>
        <p:nvSpPr>
          <p:cNvPr id="26" name="CasellaDiTesto 25">
            <a:extLst>
              <a:ext uri="{FF2B5EF4-FFF2-40B4-BE49-F238E27FC236}">
                <a16:creationId xmlns:a16="http://schemas.microsoft.com/office/drawing/2014/main" id="{A04E8BB9-4D0B-4C20-87D1-7B4AFB0D3F83}"/>
              </a:ext>
            </a:extLst>
          </p:cNvPr>
          <p:cNvSpPr txBox="1"/>
          <p:nvPr/>
        </p:nvSpPr>
        <p:spPr>
          <a:xfrm>
            <a:off x="6998997" y="2405941"/>
            <a:ext cx="526106" cy="215444"/>
          </a:xfrm>
          <a:prstGeom prst="rect">
            <a:avLst/>
          </a:prstGeom>
          <a:noFill/>
        </p:spPr>
        <p:txBody>
          <a:bodyPr wrap="none" rtlCol="0">
            <a:spAutoFit/>
          </a:bodyPr>
          <a:lstStyle/>
          <a:p>
            <a:r>
              <a:rPr lang="it-IT" sz="800" dirty="0">
                <a:solidFill>
                  <a:srgbClr val="44546A"/>
                </a:solidFill>
                <a:latin typeface="Montserrat SemiBold" panose="00000700000000000000" pitchFamily="50" charset="0"/>
              </a:rPr>
              <a:t>donne</a:t>
            </a:r>
          </a:p>
        </p:txBody>
      </p:sp>
      <p:grpSp>
        <p:nvGrpSpPr>
          <p:cNvPr id="29" name="Group 30">
            <a:extLst>
              <a:ext uri="{FF2B5EF4-FFF2-40B4-BE49-F238E27FC236}">
                <a16:creationId xmlns:a16="http://schemas.microsoft.com/office/drawing/2014/main" id="{7A32E387-BE02-49BF-8D4C-CEC822FF45C1}"/>
              </a:ext>
            </a:extLst>
          </p:cNvPr>
          <p:cNvGrpSpPr/>
          <p:nvPr/>
        </p:nvGrpSpPr>
        <p:grpSpPr>
          <a:xfrm flipH="1">
            <a:off x="-1" y="1"/>
            <a:ext cx="1995055" cy="1413164"/>
            <a:chOff x="10084985" y="0"/>
            <a:chExt cx="2107015" cy="1517301"/>
          </a:xfrm>
          <a:solidFill>
            <a:srgbClr val="99E1E5">
              <a:alpha val="59000"/>
            </a:srgbClr>
          </a:solidFill>
        </p:grpSpPr>
        <p:sp>
          <p:nvSpPr>
            <p:cNvPr id="30" name="Freeform 5">
              <a:extLst>
                <a:ext uri="{FF2B5EF4-FFF2-40B4-BE49-F238E27FC236}">
                  <a16:creationId xmlns:a16="http://schemas.microsoft.com/office/drawing/2014/main" id="{E84F6760-FED0-4EDA-8709-FB095EF4282E}"/>
                </a:ext>
              </a:extLst>
            </p:cNvPr>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F9FB72AF-FD9D-4C61-A470-A7EAED6CEF7B}"/>
                </a:ext>
              </a:extLst>
            </p:cNvPr>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9FDCE2CF-6E75-4145-9770-EDC186F517EE}"/>
                </a:ext>
              </a:extLst>
            </p:cNvPr>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35">
            <a:extLst>
              <a:ext uri="{FF2B5EF4-FFF2-40B4-BE49-F238E27FC236}">
                <a16:creationId xmlns:a16="http://schemas.microsoft.com/office/drawing/2014/main" id="{411F3189-3A92-4AFE-9941-AAB7BD474894}"/>
              </a:ext>
            </a:extLst>
          </p:cNvPr>
          <p:cNvGrpSpPr/>
          <p:nvPr/>
        </p:nvGrpSpPr>
        <p:grpSpPr>
          <a:xfrm>
            <a:off x="8345637" y="2009281"/>
            <a:ext cx="3232778" cy="2972099"/>
            <a:chOff x="1752599" y="2034264"/>
            <a:chExt cx="3200401" cy="1430350"/>
          </a:xfrm>
        </p:grpSpPr>
        <p:sp>
          <p:nvSpPr>
            <p:cNvPr id="36" name="Rectangle 336">
              <a:extLst>
                <a:ext uri="{FF2B5EF4-FFF2-40B4-BE49-F238E27FC236}">
                  <a16:creationId xmlns:a16="http://schemas.microsoft.com/office/drawing/2014/main" id="{8121250F-CB80-4FC4-9F95-2D46427924C1}"/>
                </a:ext>
              </a:extLst>
            </p:cNvPr>
            <p:cNvSpPr/>
            <p:nvPr/>
          </p:nvSpPr>
          <p:spPr>
            <a:xfrm>
              <a:off x="1752599" y="2350071"/>
              <a:ext cx="3200400" cy="1114543"/>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Durante tutto il periodo in cui è stato effettuato il sondaggio le </a:t>
              </a:r>
              <a:r>
                <a:rPr lang="it-IT" sz="1400" b="1" dirty="0">
                  <a:solidFill>
                    <a:schemeClr val="tx2">
                      <a:lumMod val="75000"/>
                      <a:lumOff val="25000"/>
                    </a:schemeClr>
                  </a:solidFill>
                  <a:latin typeface="Montserrat Light" panose="00000400000000000000" pitchFamily="50" charset="0"/>
                </a:rPr>
                <a:t>donne</a:t>
              </a:r>
              <a:r>
                <a:rPr lang="it-IT" sz="1400" dirty="0">
                  <a:solidFill>
                    <a:schemeClr val="tx2">
                      <a:lumMod val="75000"/>
                      <a:lumOff val="25000"/>
                    </a:schemeClr>
                  </a:solidFill>
                  <a:latin typeface="Montserrat Light" panose="00000400000000000000" pitchFamily="50" charset="0"/>
                </a:rPr>
                <a:t> risultano aver subito maggiormente l’impatto della pandemia. La media nel </a:t>
              </a:r>
              <a:r>
                <a:rPr lang="it-IT" sz="1400" b="1" dirty="0">
                  <a:solidFill>
                    <a:schemeClr val="tx2">
                      <a:lumMod val="75000"/>
                      <a:lumOff val="25000"/>
                    </a:schemeClr>
                  </a:solidFill>
                  <a:latin typeface="Montserrat Light" panose="00000400000000000000" pitchFamily="50" charset="0"/>
                </a:rPr>
                <a:t>2020</a:t>
              </a:r>
              <a:r>
                <a:rPr lang="it-IT" sz="1400" dirty="0">
                  <a:solidFill>
                    <a:schemeClr val="tx2">
                      <a:lumMod val="75000"/>
                      <a:lumOff val="25000"/>
                    </a:schemeClr>
                  </a:solidFill>
                  <a:latin typeface="Montserrat Light" panose="00000400000000000000" pitchFamily="50" charset="0"/>
                </a:rPr>
                <a:t> per il genere </a:t>
              </a:r>
              <a:r>
                <a:rPr lang="it-IT" sz="1400" b="1" dirty="0">
                  <a:solidFill>
                    <a:schemeClr val="tx2">
                      <a:lumMod val="75000"/>
                      <a:lumOff val="25000"/>
                    </a:schemeClr>
                  </a:solidFill>
                  <a:latin typeface="Montserrat Light" panose="00000400000000000000" pitchFamily="50" charset="0"/>
                </a:rPr>
                <a:t>femminile</a:t>
              </a:r>
              <a:r>
                <a:rPr lang="it-IT" sz="1400" dirty="0">
                  <a:solidFill>
                    <a:schemeClr val="tx2">
                      <a:lumMod val="75000"/>
                      <a:lumOff val="25000"/>
                    </a:schemeClr>
                  </a:solidFill>
                  <a:latin typeface="Montserrat Light" panose="00000400000000000000" pitchFamily="50" charset="0"/>
                </a:rPr>
                <a:t> risulta del </a:t>
              </a:r>
              <a:r>
                <a:rPr lang="it-IT" sz="1400" b="1" dirty="0">
                  <a:solidFill>
                    <a:schemeClr val="tx2">
                      <a:lumMod val="75000"/>
                      <a:lumOff val="25000"/>
                    </a:schemeClr>
                  </a:solidFill>
                  <a:latin typeface="Montserrat Light" panose="00000400000000000000" pitchFamily="50" charset="0"/>
                </a:rPr>
                <a:t>42%</a:t>
              </a:r>
              <a:r>
                <a:rPr lang="it-IT" sz="1400" dirty="0">
                  <a:solidFill>
                    <a:schemeClr val="tx2">
                      <a:lumMod val="75000"/>
                      <a:lumOff val="25000"/>
                    </a:schemeClr>
                  </a:solidFill>
                  <a:latin typeface="Montserrat Light" panose="00000400000000000000" pitchFamily="50" charset="0"/>
                </a:rPr>
                <a:t>, contro il </a:t>
              </a:r>
              <a:r>
                <a:rPr lang="it-IT" sz="1400" b="1" dirty="0">
                  <a:solidFill>
                    <a:schemeClr val="tx2">
                      <a:lumMod val="75000"/>
                      <a:lumOff val="25000"/>
                    </a:schemeClr>
                  </a:solidFill>
                  <a:latin typeface="Montserrat Light" panose="00000400000000000000" pitchFamily="50" charset="0"/>
                </a:rPr>
                <a:t>34%</a:t>
              </a:r>
              <a:r>
                <a:rPr lang="it-IT" sz="1400" dirty="0">
                  <a:solidFill>
                    <a:schemeClr val="tx2">
                      <a:lumMod val="75000"/>
                      <a:lumOff val="25000"/>
                    </a:schemeClr>
                  </a:solidFill>
                  <a:latin typeface="Montserrat Light" panose="00000400000000000000" pitchFamily="50" charset="0"/>
                </a:rPr>
                <a:t> per gli </a:t>
              </a:r>
              <a:r>
                <a:rPr lang="it-IT" sz="1400" b="1" dirty="0">
                  <a:solidFill>
                    <a:schemeClr val="tx2">
                      <a:lumMod val="75000"/>
                      <a:lumOff val="25000"/>
                    </a:schemeClr>
                  </a:solidFill>
                  <a:latin typeface="Montserrat Light" panose="00000400000000000000" pitchFamily="50" charset="0"/>
                </a:rPr>
                <a:t>uomini</a:t>
              </a:r>
              <a:r>
                <a:rPr lang="it-IT" sz="1400" dirty="0">
                  <a:solidFill>
                    <a:schemeClr val="tx2">
                      <a:lumMod val="75000"/>
                      <a:lumOff val="25000"/>
                    </a:schemeClr>
                  </a:solidFill>
                  <a:latin typeface="Montserrat Light" panose="00000400000000000000" pitchFamily="50" charset="0"/>
                </a:rPr>
                <a:t>.</a:t>
              </a:r>
            </a:p>
          </p:txBody>
        </p:sp>
        <p:sp>
          <p:nvSpPr>
            <p:cNvPr id="37" name="TextBox 337">
              <a:extLst>
                <a:ext uri="{FF2B5EF4-FFF2-40B4-BE49-F238E27FC236}">
                  <a16:creationId xmlns:a16="http://schemas.microsoft.com/office/drawing/2014/main" id="{9E3C8BFB-35C8-4A4E-BFC5-5D02CD55C7B2}"/>
                </a:ext>
              </a:extLst>
            </p:cNvPr>
            <p:cNvSpPr txBox="1"/>
            <p:nvPr/>
          </p:nvSpPr>
          <p:spPr>
            <a:xfrm>
              <a:off x="1752600" y="2034264"/>
              <a:ext cx="3200400" cy="311053"/>
            </a:xfrm>
            <a:prstGeom prst="rect">
              <a:avLst/>
            </a:prstGeom>
            <a:noFill/>
          </p:spPr>
          <p:txBody>
            <a:bodyPr wrap="square" lIns="91440" tIns="45720" rIns="91440" bIns="45720" rtlCol="0">
              <a:spAutoFit/>
            </a:bodyPr>
            <a:lstStyle/>
            <a:p>
              <a:pPr>
                <a:lnSpc>
                  <a:spcPct val="90000"/>
                </a:lnSpc>
              </a:pPr>
              <a:r>
                <a:rPr lang="it-IT" sz="2000" b="1" dirty="0">
                  <a:solidFill>
                    <a:schemeClr val="tx2"/>
                  </a:solidFill>
                  <a:latin typeface="Montserrat SemiBold" panose="00000700000000000000" pitchFamily="50" charset="0"/>
                  <a:cs typeface="Amatic SC" panose="00000500000000000000" pitchFamily="2" charset="-79"/>
                </a:rPr>
                <a:t>Il genere contribuisce alla risposta:</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spTree>
    <p:extLst>
      <p:ext uri="{BB962C8B-B14F-4D97-AF65-F5344CB8AC3E}">
        <p14:creationId xmlns:p14="http://schemas.microsoft.com/office/powerpoint/2010/main" val="306514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flipH="1">
            <a:off x="10183090" y="0"/>
            <a:ext cx="2008909" cy="1556797"/>
            <a:chOff x="3176" y="24616"/>
            <a:chExt cx="2600544" cy="2015283"/>
          </a:xfrm>
          <a:solidFill>
            <a:srgbClr val="99E1E5">
              <a:alpha val="60000"/>
            </a:srgbClr>
          </a:solidFill>
        </p:grpSpPr>
        <p:sp>
          <p:nvSpPr>
            <p:cNvPr id="78"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flipH="1">
            <a:off x="3176" y="5165969"/>
            <a:ext cx="2256230" cy="1705679"/>
            <a:chOff x="4716079" y="5001401"/>
            <a:chExt cx="2455863" cy="1856599"/>
          </a:xfrm>
          <a:solidFill>
            <a:srgbClr val="99E1E5">
              <a:alpha val="60000"/>
            </a:srgbClr>
          </a:solidFill>
        </p:grpSpPr>
        <p:sp>
          <p:nvSpPr>
            <p:cNvPr id="82" name="Freeform 11"/>
            <p:cNvSpPr>
              <a:spLocks/>
            </p:cNvSpPr>
            <p:nvPr/>
          </p:nvSpPr>
          <p:spPr bwMode="auto">
            <a:xfrm>
              <a:off x="4930769" y="5001401"/>
              <a:ext cx="2241173" cy="1856599"/>
            </a:xfrm>
            <a:custGeom>
              <a:avLst/>
              <a:gdLst>
                <a:gd name="T0" fmla="*/ 938 w 938"/>
                <a:gd name="T1" fmla="*/ 32 h 777"/>
                <a:gd name="T2" fmla="*/ 762 w 938"/>
                <a:gd name="T3" fmla="*/ 10 h 777"/>
                <a:gd name="T4" fmla="*/ 633 w 938"/>
                <a:gd name="T5" fmla="*/ 67 h 777"/>
                <a:gd name="T6" fmla="*/ 553 w 938"/>
                <a:gd name="T7" fmla="*/ 208 h 777"/>
                <a:gd name="T8" fmla="*/ 371 w 938"/>
                <a:gd name="T9" fmla="*/ 243 h 777"/>
                <a:gd name="T10" fmla="*/ 306 w 938"/>
                <a:gd name="T11" fmla="*/ 401 h 777"/>
                <a:gd name="T12" fmla="*/ 451 w 938"/>
                <a:gd name="T13" fmla="*/ 520 h 777"/>
                <a:gd name="T14" fmla="*/ 479 w 938"/>
                <a:gd name="T15" fmla="*/ 668 h 777"/>
                <a:gd name="T16" fmla="*/ 291 w 938"/>
                <a:gd name="T17" fmla="*/ 595 h 777"/>
                <a:gd name="T18" fmla="*/ 69 w 938"/>
                <a:gd name="T19" fmla="*/ 657 h 777"/>
                <a:gd name="T20" fmla="*/ 0 w 938"/>
                <a:gd name="T21" fmla="*/ 777 h 777"/>
                <a:gd name="T22" fmla="*/ 938 w 938"/>
                <a:gd name="T23" fmla="*/ 777 h 777"/>
                <a:gd name="T24" fmla="*/ 938 w 938"/>
                <a:gd name="T25" fmla="*/ 3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8" h="777">
                  <a:moveTo>
                    <a:pt x="938" y="32"/>
                  </a:moveTo>
                  <a:cubicBezTo>
                    <a:pt x="886" y="3"/>
                    <a:pt x="823" y="0"/>
                    <a:pt x="762" y="10"/>
                  </a:cubicBezTo>
                  <a:cubicBezTo>
                    <a:pt x="717" y="17"/>
                    <a:pt x="668" y="34"/>
                    <a:pt x="633" y="67"/>
                  </a:cubicBezTo>
                  <a:cubicBezTo>
                    <a:pt x="591" y="107"/>
                    <a:pt x="592" y="167"/>
                    <a:pt x="553" y="208"/>
                  </a:cubicBezTo>
                  <a:cubicBezTo>
                    <a:pt x="506" y="259"/>
                    <a:pt x="429" y="219"/>
                    <a:pt x="371" y="243"/>
                  </a:cubicBezTo>
                  <a:cubicBezTo>
                    <a:pt x="311" y="268"/>
                    <a:pt x="276" y="342"/>
                    <a:pt x="306" y="401"/>
                  </a:cubicBezTo>
                  <a:cubicBezTo>
                    <a:pt x="334" y="457"/>
                    <a:pt x="401" y="487"/>
                    <a:pt x="451" y="520"/>
                  </a:cubicBezTo>
                  <a:cubicBezTo>
                    <a:pt x="499" y="551"/>
                    <a:pt x="541" y="626"/>
                    <a:pt x="479" y="668"/>
                  </a:cubicBezTo>
                  <a:cubicBezTo>
                    <a:pt x="402" y="721"/>
                    <a:pt x="352" y="623"/>
                    <a:pt x="291" y="595"/>
                  </a:cubicBezTo>
                  <a:cubicBezTo>
                    <a:pt x="217" y="561"/>
                    <a:pt x="126" y="610"/>
                    <a:pt x="69" y="657"/>
                  </a:cubicBezTo>
                  <a:cubicBezTo>
                    <a:pt x="33" y="688"/>
                    <a:pt x="1" y="730"/>
                    <a:pt x="0" y="777"/>
                  </a:cubicBezTo>
                  <a:cubicBezTo>
                    <a:pt x="938" y="777"/>
                    <a:pt x="938" y="777"/>
                    <a:pt x="938" y="777"/>
                  </a:cubicBezTo>
                  <a:lnTo>
                    <a:pt x="93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p:cNvSpPr>
              <a:spLocks/>
            </p:cNvSpPr>
            <p:nvPr/>
          </p:nvSpPr>
          <p:spPr bwMode="auto">
            <a:xfrm>
              <a:off x="5879137" y="6367947"/>
              <a:ext cx="174552" cy="179219"/>
            </a:xfrm>
            <a:custGeom>
              <a:avLst/>
              <a:gdLst>
                <a:gd name="T0" fmla="*/ 4 w 73"/>
                <a:gd name="T1" fmla="*/ 32 h 75"/>
                <a:gd name="T2" fmla="*/ 4 w 73"/>
                <a:gd name="T3" fmla="*/ 61 h 75"/>
                <a:gd name="T4" fmla="*/ 10 w 73"/>
                <a:gd name="T5" fmla="*/ 70 h 75"/>
                <a:gd name="T6" fmla="*/ 24 w 73"/>
                <a:gd name="T7" fmla="*/ 74 h 75"/>
                <a:gd name="T8" fmla="*/ 56 w 73"/>
                <a:gd name="T9" fmla="*/ 68 h 75"/>
                <a:gd name="T10" fmla="*/ 70 w 73"/>
                <a:gd name="T11" fmla="*/ 49 h 75"/>
                <a:gd name="T12" fmla="*/ 71 w 73"/>
                <a:gd name="T13" fmla="*/ 28 h 75"/>
                <a:gd name="T14" fmla="*/ 36 w 73"/>
                <a:gd name="T15" fmla="*/ 3 h 75"/>
                <a:gd name="T16" fmla="*/ 4 w 73"/>
                <a:gd name="T1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5">
                  <a:moveTo>
                    <a:pt x="4" y="32"/>
                  </a:moveTo>
                  <a:cubicBezTo>
                    <a:pt x="0" y="42"/>
                    <a:pt x="0" y="52"/>
                    <a:pt x="4" y="61"/>
                  </a:cubicBezTo>
                  <a:cubicBezTo>
                    <a:pt x="5" y="64"/>
                    <a:pt x="7" y="68"/>
                    <a:pt x="10" y="70"/>
                  </a:cubicBezTo>
                  <a:cubicBezTo>
                    <a:pt x="14" y="73"/>
                    <a:pt x="19" y="74"/>
                    <a:pt x="24" y="74"/>
                  </a:cubicBezTo>
                  <a:cubicBezTo>
                    <a:pt x="35" y="75"/>
                    <a:pt x="46" y="74"/>
                    <a:pt x="56" y="68"/>
                  </a:cubicBezTo>
                  <a:cubicBezTo>
                    <a:pt x="63" y="64"/>
                    <a:pt x="68" y="57"/>
                    <a:pt x="70" y="49"/>
                  </a:cubicBezTo>
                  <a:cubicBezTo>
                    <a:pt x="73" y="42"/>
                    <a:pt x="72" y="35"/>
                    <a:pt x="71" y="28"/>
                  </a:cubicBezTo>
                  <a:cubicBezTo>
                    <a:pt x="68" y="13"/>
                    <a:pt x="56" y="0"/>
                    <a:pt x="36" y="3"/>
                  </a:cubicBezTo>
                  <a:cubicBezTo>
                    <a:pt x="22" y="5"/>
                    <a:pt x="8" y="21"/>
                    <a:pt x="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p:cNvSpPr>
              <a:spLocks/>
            </p:cNvSpPr>
            <p:nvPr/>
          </p:nvSpPr>
          <p:spPr bwMode="auto">
            <a:xfrm>
              <a:off x="5938877" y="5089144"/>
              <a:ext cx="284697" cy="327635"/>
            </a:xfrm>
            <a:custGeom>
              <a:avLst/>
              <a:gdLst>
                <a:gd name="T0" fmla="*/ 116 w 119"/>
                <a:gd name="T1" fmla="*/ 81 h 137"/>
                <a:gd name="T2" fmla="*/ 57 w 119"/>
                <a:gd name="T3" fmla="*/ 129 h 137"/>
                <a:gd name="T4" fmla="*/ 100 w 119"/>
                <a:gd name="T5" fmla="*/ 125 h 137"/>
                <a:gd name="T6" fmla="*/ 116 w 119"/>
                <a:gd name="T7" fmla="*/ 81 h 137"/>
              </a:gdLst>
              <a:ahLst/>
              <a:cxnLst>
                <a:cxn ang="0">
                  <a:pos x="T0" y="T1"/>
                </a:cxn>
                <a:cxn ang="0">
                  <a:pos x="T2" y="T3"/>
                </a:cxn>
                <a:cxn ang="0">
                  <a:pos x="T4" y="T5"/>
                </a:cxn>
                <a:cxn ang="0">
                  <a:pos x="T6" y="T7"/>
                </a:cxn>
              </a:cxnLst>
              <a:rect l="0" t="0" r="r" b="b"/>
              <a:pathLst>
                <a:path w="119" h="137">
                  <a:moveTo>
                    <a:pt x="116" y="81"/>
                  </a:moveTo>
                  <a:cubicBezTo>
                    <a:pt x="101" y="0"/>
                    <a:pt x="0" y="95"/>
                    <a:pt x="57" y="129"/>
                  </a:cubicBezTo>
                  <a:cubicBezTo>
                    <a:pt x="70" y="137"/>
                    <a:pt x="88" y="135"/>
                    <a:pt x="100" y="125"/>
                  </a:cubicBezTo>
                  <a:cubicBezTo>
                    <a:pt x="113" y="115"/>
                    <a:pt x="119" y="97"/>
                    <a:pt x="116"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p:cNvSpPr>
              <a:spLocks/>
            </p:cNvSpPr>
            <p:nvPr/>
          </p:nvSpPr>
          <p:spPr bwMode="auto">
            <a:xfrm>
              <a:off x="4716079" y="5811621"/>
              <a:ext cx="716877" cy="738346"/>
            </a:xfrm>
            <a:custGeom>
              <a:avLst/>
              <a:gdLst>
                <a:gd name="T0" fmla="*/ 46 w 300"/>
                <a:gd name="T1" fmla="*/ 262 h 309"/>
                <a:gd name="T2" fmla="*/ 112 w 300"/>
                <a:gd name="T3" fmla="*/ 305 h 309"/>
                <a:gd name="T4" fmla="*/ 211 w 300"/>
                <a:gd name="T5" fmla="*/ 236 h 309"/>
                <a:gd name="T6" fmla="*/ 281 w 300"/>
                <a:gd name="T7" fmla="*/ 214 h 309"/>
                <a:gd name="T8" fmla="*/ 295 w 300"/>
                <a:gd name="T9" fmla="*/ 145 h 309"/>
                <a:gd name="T10" fmla="*/ 46 w 300"/>
                <a:gd name="T11" fmla="*/ 262 h 309"/>
              </a:gdLst>
              <a:ahLst/>
              <a:cxnLst>
                <a:cxn ang="0">
                  <a:pos x="T0" y="T1"/>
                </a:cxn>
                <a:cxn ang="0">
                  <a:pos x="T2" y="T3"/>
                </a:cxn>
                <a:cxn ang="0">
                  <a:pos x="T4" y="T5"/>
                </a:cxn>
                <a:cxn ang="0">
                  <a:pos x="T6" y="T7"/>
                </a:cxn>
                <a:cxn ang="0">
                  <a:pos x="T8" y="T9"/>
                </a:cxn>
                <a:cxn ang="0">
                  <a:pos x="T10" y="T11"/>
                </a:cxn>
              </a:cxnLst>
              <a:rect l="0" t="0" r="r" b="b"/>
              <a:pathLst>
                <a:path w="300" h="309">
                  <a:moveTo>
                    <a:pt x="46" y="262"/>
                  </a:moveTo>
                  <a:cubicBezTo>
                    <a:pt x="56" y="289"/>
                    <a:pt x="84" y="309"/>
                    <a:pt x="112" y="305"/>
                  </a:cubicBezTo>
                  <a:cubicBezTo>
                    <a:pt x="152" y="299"/>
                    <a:pt x="173" y="252"/>
                    <a:pt x="211" y="236"/>
                  </a:cubicBezTo>
                  <a:cubicBezTo>
                    <a:pt x="234" y="227"/>
                    <a:pt x="262" y="230"/>
                    <a:pt x="281" y="214"/>
                  </a:cubicBezTo>
                  <a:cubicBezTo>
                    <a:pt x="299" y="198"/>
                    <a:pt x="300" y="169"/>
                    <a:pt x="295" y="145"/>
                  </a:cubicBezTo>
                  <a:cubicBezTo>
                    <a:pt x="262" y="0"/>
                    <a:pt x="0" y="137"/>
                    <a:pt x="4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0" name="TextBox 20">
            <a:extLst>
              <a:ext uri="{FF2B5EF4-FFF2-40B4-BE49-F238E27FC236}">
                <a16:creationId xmlns:a16="http://schemas.microsoft.com/office/drawing/2014/main" id="{7653CD55-8EDA-4E62-92D5-8CF02448AA1A}"/>
              </a:ext>
            </a:extLst>
          </p:cNvPr>
          <p:cNvSpPr txBox="1"/>
          <p:nvPr/>
        </p:nvSpPr>
        <p:spPr>
          <a:xfrm>
            <a:off x="611347" y="638169"/>
            <a:ext cx="6541721" cy="646331"/>
          </a:xfrm>
          <a:prstGeom prst="rect">
            <a:avLst/>
          </a:prstGeom>
          <a:noFill/>
        </p:spPr>
        <p:txBody>
          <a:bodyPr wrap="square" lIns="91440" tIns="45720" rIns="91440" bIns="45720" rtlCol="0">
            <a:spAutoFit/>
          </a:bodyPr>
          <a:lstStyle/>
          <a:p>
            <a:pPr>
              <a:lnSpc>
                <a:spcPct val="90000"/>
              </a:lnSpc>
            </a:pPr>
            <a:r>
              <a:rPr lang="en-US" sz="4000" b="1" dirty="0">
                <a:solidFill>
                  <a:schemeClr val="tx2"/>
                </a:solidFill>
                <a:latin typeface="Montserrat" panose="00000500000000000000" pitchFamily="50" charset="0"/>
                <a:cs typeface="Amatic SC" panose="00000500000000000000" pitchFamily="2" charset="-79"/>
              </a:rPr>
              <a:t>Mental Health America</a:t>
            </a:r>
            <a:endParaRPr lang="en-US" sz="4000" b="1" dirty="0">
              <a:solidFill>
                <a:schemeClr val="accent4"/>
              </a:solidFill>
              <a:latin typeface="Montserrat" panose="00000500000000000000" pitchFamily="50" charset="0"/>
              <a:cs typeface="Amatic SC" panose="00000500000000000000" pitchFamily="2" charset="-79"/>
            </a:endParaRPr>
          </a:p>
        </p:txBody>
      </p:sp>
      <p:pic>
        <p:nvPicPr>
          <p:cNvPr id="91" name="Immagine 90" descr="Immagine che contiene oggetto da esterni, favo&#10;&#10;Descrizione generata automaticamente">
            <a:extLst>
              <a:ext uri="{FF2B5EF4-FFF2-40B4-BE49-F238E27FC236}">
                <a16:creationId xmlns:a16="http://schemas.microsoft.com/office/drawing/2014/main" id="{51B5238D-0B08-44AB-8FCB-6B00E1752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255" y="1602224"/>
            <a:ext cx="6886012" cy="4294441"/>
          </a:xfrm>
          <a:prstGeom prst="rect">
            <a:avLst/>
          </a:prstGeom>
        </p:spPr>
      </p:pic>
      <p:sp>
        <p:nvSpPr>
          <p:cNvPr id="92" name="Rettangolo 91">
            <a:extLst>
              <a:ext uri="{FF2B5EF4-FFF2-40B4-BE49-F238E27FC236}">
                <a16:creationId xmlns:a16="http://schemas.microsoft.com/office/drawing/2014/main" id="{BD053165-E5B9-4180-8A91-926C9D737BBB}"/>
              </a:ext>
            </a:extLst>
          </p:cNvPr>
          <p:cNvSpPr/>
          <p:nvPr/>
        </p:nvSpPr>
        <p:spPr>
          <a:xfrm>
            <a:off x="7957154" y="6212194"/>
            <a:ext cx="475013" cy="130628"/>
          </a:xfrm>
          <a:prstGeom prst="rect">
            <a:avLst/>
          </a:prstGeom>
          <a:solidFill>
            <a:srgbClr val="A3CED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Rettangolo 92">
            <a:extLst>
              <a:ext uri="{FF2B5EF4-FFF2-40B4-BE49-F238E27FC236}">
                <a16:creationId xmlns:a16="http://schemas.microsoft.com/office/drawing/2014/main" id="{E6726C06-AB39-4AA1-AB7F-00CFD13AE5E2}"/>
              </a:ext>
            </a:extLst>
          </p:cNvPr>
          <p:cNvSpPr/>
          <p:nvPr/>
        </p:nvSpPr>
        <p:spPr>
          <a:xfrm>
            <a:off x="8432167" y="6212194"/>
            <a:ext cx="475013" cy="130628"/>
          </a:xfrm>
          <a:prstGeom prst="rect">
            <a:avLst/>
          </a:prstGeom>
          <a:solidFill>
            <a:srgbClr val="CFC96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4" name="Rettangolo 93">
            <a:extLst>
              <a:ext uri="{FF2B5EF4-FFF2-40B4-BE49-F238E27FC236}">
                <a16:creationId xmlns:a16="http://schemas.microsoft.com/office/drawing/2014/main" id="{63349384-BDD2-4490-8E0E-CAB275038736}"/>
              </a:ext>
            </a:extLst>
          </p:cNvPr>
          <p:cNvSpPr/>
          <p:nvPr/>
        </p:nvSpPr>
        <p:spPr>
          <a:xfrm>
            <a:off x="8907180" y="6212194"/>
            <a:ext cx="475013" cy="130628"/>
          </a:xfrm>
          <a:prstGeom prst="rect">
            <a:avLst/>
          </a:prstGeom>
          <a:solidFill>
            <a:srgbClr val="FFBE5C"/>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Rettangolo 94">
            <a:extLst>
              <a:ext uri="{FF2B5EF4-FFF2-40B4-BE49-F238E27FC236}">
                <a16:creationId xmlns:a16="http://schemas.microsoft.com/office/drawing/2014/main" id="{8DEFDFD9-9CD4-4A84-9C0D-889810FA54E5}"/>
              </a:ext>
            </a:extLst>
          </p:cNvPr>
          <p:cNvSpPr/>
          <p:nvPr/>
        </p:nvSpPr>
        <p:spPr>
          <a:xfrm>
            <a:off x="9382193" y="6212194"/>
            <a:ext cx="475013" cy="130628"/>
          </a:xfrm>
          <a:prstGeom prst="rect">
            <a:avLst/>
          </a:prstGeom>
          <a:solidFill>
            <a:srgbClr val="F28B87"/>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CasellaDiTesto 95">
            <a:extLst>
              <a:ext uri="{FF2B5EF4-FFF2-40B4-BE49-F238E27FC236}">
                <a16:creationId xmlns:a16="http://schemas.microsoft.com/office/drawing/2014/main" id="{0637C782-5E69-4CA4-85B2-8822F1454078}"/>
              </a:ext>
            </a:extLst>
          </p:cNvPr>
          <p:cNvSpPr txBox="1"/>
          <p:nvPr/>
        </p:nvSpPr>
        <p:spPr>
          <a:xfrm>
            <a:off x="7157315" y="5996750"/>
            <a:ext cx="1170513" cy="215444"/>
          </a:xfrm>
          <a:prstGeom prst="rect">
            <a:avLst/>
          </a:prstGeom>
          <a:noFill/>
        </p:spPr>
        <p:txBody>
          <a:bodyPr wrap="none" rtlCol="0">
            <a:spAutoFit/>
          </a:bodyPr>
          <a:lstStyle/>
          <a:p>
            <a:r>
              <a:rPr lang="it-IT" sz="800" dirty="0">
                <a:solidFill>
                  <a:srgbClr val="44546A"/>
                </a:solidFill>
                <a:latin typeface="Montserrat SemiBold" panose="00000700000000000000" pitchFamily="50" charset="0"/>
              </a:rPr>
              <a:t>Ranking maggiore</a:t>
            </a:r>
          </a:p>
        </p:txBody>
      </p:sp>
      <p:sp>
        <p:nvSpPr>
          <p:cNvPr id="97" name="CasellaDiTesto 96">
            <a:extLst>
              <a:ext uri="{FF2B5EF4-FFF2-40B4-BE49-F238E27FC236}">
                <a16:creationId xmlns:a16="http://schemas.microsoft.com/office/drawing/2014/main" id="{4BC4ABCA-03DA-4E05-AA38-A0130225BA8D}"/>
              </a:ext>
            </a:extLst>
          </p:cNvPr>
          <p:cNvSpPr txBox="1"/>
          <p:nvPr/>
        </p:nvSpPr>
        <p:spPr>
          <a:xfrm>
            <a:off x="9553734" y="5996750"/>
            <a:ext cx="1037463" cy="215444"/>
          </a:xfrm>
          <a:prstGeom prst="rect">
            <a:avLst/>
          </a:prstGeom>
          <a:noFill/>
        </p:spPr>
        <p:txBody>
          <a:bodyPr wrap="none" rtlCol="0">
            <a:spAutoFit/>
          </a:bodyPr>
          <a:lstStyle/>
          <a:p>
            <a:r>
              <a:rPr lang="it-IT" sz="800" dirty="0">
                <a:solidFill>
                  <a:srgbClr val="44546A"/>
                </a:solidFill>
                <a:latin typeface="Montserrat SemiBold" panose="00000700000000000000" pitchFamily="50" charset="0"/>
              </a:rPr>
              <a:t>Ranking minore</a:t>
            </a:r>
          </a:p>
        </p:txBody>
      </p:sp>
      <p:pic>
        <p:nvPicPr>
          <p:cNvPr id="98" name="Picture 2" descr="Mental Health America Logo">
            <a:extLst>
              <a:ext uri="{FF2B5EF4-FFF2-40B4-BE49-F238E27FC236}">
                <a16:creationId xmlns:a16="http://schemas.microsoft.com/office/drawing/2014/main" id="{714262D2-0D88-43BA-ACD0-EF0AB11DC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892805"/>
            <a:ext cx="2370513" cy="1185257"/>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335">
            <a:extLst>
              <a:ext uri="{FF2B5EF4-FFF2-40B4-BE49-F238E27FC236}">
                <a16:creationId xmlns:a16="http://schemas.microsoft.com/office/drawing/2014/main" id="{0B134A8B-35B3-4BB6-BC50-F118CB88EE54}"/>
              </a:ext>
            </a:extLst>
          </p:cNvPr>
          <p:cNvGrpSpPr/>
          <p:nvPr/>
        </p:nvGrpSpPr>
        <p:grpSpPr>
          <a:xfrm>
            <a:off x="611347" y="1431708"/>
            <a:ext cx="3812878" cy="1715726"/>
            <a:chOff x="1750806" y="2034264"/>
            <a:chExt cx="3202194" cy="825709"/>
          </a:xfrm>
        </p:grpSpPr>
        <p:sp>
          <p:nvSpPr>
            <p:cNvPr id="100" name="Rectangle 336">
              <a:extLst>
                <a:ext uri="{FF2B5EF4-FFF2-40B4-BE49-F238E27FC236}">
                  <a16:creationId xmlns:a16="http://schemas.microsoft.com/office/drawing/2014/main" id="{46BBEC40-BF3C-4F13-BE91-2255D9B2EE5B}"/>
                </a:ext>
              </a:extLst>
            </p:cNvPr>
            <p:cNvSpPr/>
            <p:nvPr/>
          </p:nvSpPr>
          <p:spPr>
            <a:xfrm>
              <a:off x="1750806" y="2212008"/>
              <a:ext cx="3200400" cy="647965"/>
            </a:xfrm>
            <a:prstGeom prst="rect">
              <a:avLst/>
            </a:prstGeom>
          </p:spPr>
          <p:txBody>
            <a:bodyPr wrap="square">
              <a:spAutoFit/>
            </a:bodyPr>
            <a:lstStyle/>
            <a:p>
              <a:pPr>
                <a:lnSpc>
                  <a:spcPct val="150000"/>
                </a:lnSpc>
              </a:pPr>
              <a:r>
                <a:rPr lang="it-IT" sz="1400" b="1" dirty="0" err="1">
                  <a:solidFill>
                    <a:schemeClr val="tx2">
                      <a:lumMod val="75000"/>
                      <a:lumOff val="25000"/>
                    </a:schemeClr>
                  </a:solidFill>
                  <a:latin typeface="Montserrat Light" panose="00000400000000000000" pitchFamily="50" charset="0"/>
                </a:rPr>
                <a:t>Mental</a:t>
              </a:r>
              <a:r>
                <a:rPr lang="it-IT" sz="1400" b="1" dirty="0">
                  <a:solidFill>
                    <a:schemeClr val="tx2">
                      <a:lumMod val="75000"/>
                      <a:lumOff val="25000"/>
                    </a:schemeClr>
                  </a:solidFill>
                  <a:latin typeface="Montserrat Light" panose="00000400000000000000" pitchFamily="50" charset="0"/>
                </a:rPr>
                <a:t> </a:t>
              </a:r>
              <a:r>
                <a:rPr lang="it-IT" sz="1400" b="1" dirty="0" err="1">
                  <a:solidFill>
                    <a:schemeClr val="tx2">
                      <a:lumMod val="75000"/>
                      <a:lumOff val="25000"/>
                    </a:schemeClr>
                  </a:solidFill>
                  <a:latin typeface="Montserrat Light" panose="00000400000000000000" pitchFamily="50" charset="0"/>
                </a:rPr>
                <a:t>Health</a:t>
              </a:r>
              <a:r>
                <a:rPr lang="it-IT" sz="1400" b="1" dirty="0">
                  <a:solidFill>
                    <a:schemeClr val="tx2">
                      <a:lumMod val="75000"/>
                      <a:lumOff val="25000"/>
                    </a:schemeClr>
                  </a:solidFill>
                  <a:latin typeface="Montserrat Light" panose="00000400000000000000" pitchFamily="50" charset="0"/>
                </a:rPr>
                <a:t> America </a:t>
              </a:r>
              <a:r>
                <a:rPr lang="it-IT" sz="1400" dirty="0">
                  <a:solidFill>
                    <a:schemeClr val="tx2">
                      <a:lumMod val="75000"/>
                      <a:lumOff val="25000"/>
                    </a:schemeClr>
                  </a:solidFill>
                  <a:latin typeface="Montserrat Light" panose="00000400000000000000" pitchFamily="50" charset="0"/>
                </a:rPr>
                <a:t>è un organizzazione non profit che si occupa dei problemi di salute mentale negli USA.</a:t>
              </a:r>
            </a:p>
          </p:txBody>
        </p:sp>
        <p:sp>
          <p:nvSpPr>
            <p:cNvPr id="101" name="TextBox 337">
              <a:extLst>
                <a:ext uri="{FF2B5EF4-FFF2-40B4-BE49-F238E27FC236}">
                  <a16:creationId xmlns:a16="http://schemas.microsoft.com/office/drawing/2014/main" id="{1CAA4D97-8B9D-403D-AB1A-1709378E6BD6}"/>
                </a:ext>
              </a:extLst>
            </p:cNvPr>
            <p:cNvSpPr txBox="1"/>
            <p:nvPr/>
          </p:nvSpPr>
          <p:spPr>
            <a:xfrm>
              <a:off x="1752600" y="2034264"/>
              <a:ext cx="3200400" cy="177744"/>
            </a:xfrm>
            <a:prstGeom prst="rect">
              <a:avLst/>
            </a:prstGeom>
            <a:noFill/>
          </p:spPr>
          <p:txBody>
            <a:bodyPr wrap="square" lIns="91440" tIns="45720" rIns="91440" bIns="45720" rtlCol="0">
              <a:spAutoFit/>
            </a:bodyPr>
            <a:lstStyle/>
            <a:p>
              <a:pPr>
                <a:lnSpc>
                  <a:spcPct val="90000"/>
                </a:lnSpc>
              </a:pPr>
              <a:r>
                <a:rPr lang="it-IT" sz="2000" b="1" dirty="0">
                  <a:solidFill>
                    <a:schemeClr val="tx2"/>
                  </a:solidFill>
                  <a:latin typeface="Montserrat SemiBold" panose="00000700000000000000" pitchFamily="50" charset="0"/>
                  <a:cs typeface="Amatic SC" panose="00000500000000000000" pitchFamily="2" charset="-79"/>
                </a:rPr>
                <a:t>2020 Ranking The States</a:t>
              </a:r>
            </a:p>
          </p:txBody>
        </p:sp>
      </p:grpSp>
      <p:sp>
        <p:nvSpPr>
          <p:cNvPr id="102" name="Rectangle 336">
            <a:extLst>
              <a:ext uri="{FF2B5EF4-FFF2-40B4-BE49-F238E27FC236}">
                <a16:creationId xmlns:a16="http://schemas.microsoft.com/office/drawing/2014/main" id="{A3634FDA-9B39-4FF4-B28E-844686529D5B}"/>
              </a:ext>
            </a:extLst>
          </p:cNvPr>
          <p:cNvSpPr/>
          <p:nvPr/>
        </p:nvSpPr>
        <p:spPr>
          <a:xfrm>
            <a:off x="611347" y="3123882"/>
            <a:ext cx="3810742" cy="1894878"/>
          </a:xfrm>
          <a:prstGeom prst="rect">
            <a:avLst/>
          </a:prstGeom>
        </p:spPr>
        <p:txBody>
          <a:bodyPr wrap="square">
            <a:spAutoFit/>
          </a:bodyPr>
          <a:lstStyle/>
          <a:p>
            <a:pPr>
              <a:lnSpc>
                <a:spcPct val="150000"/>
              </a:lnSpc>
            </a:pPr>
            <a:r>
              <a:rPr lang="it-IT" sz="1600" dirty="0">
                <a:solidFill>
                  <a:schemeClr val="tx2">
                    <a:lumMod val="75000"/>
                    <a:lumOff val="25000"/>
                  </a:schemeClr>
                </a:solidFill>
                <a:latin typeface="Montserrat Light" panose="00000400000000000000" pitchFamily="50" charset="0"/>
              </a:rPr>
              <a:t>Ogni anno viene stilata una </a:t>
            </a:r>
            <a:r>
              <a:rPr lang="it-IT" sz="1600" b="1" dirty="0">
                <a:solidFill>
                  <a:schemeClr val="tx2">
                    <a:lumMod val="75000"/>
                    <a:lumOff val="25000"/>
                  </a:schemeClr>
                </a:solidFill>
                <a:latin typeface="Montserrat Light" panose="00000400000000000000" pitchFamily="50" charset="0"/>
              </a:rPr>
              <a:t>classifica degli stati</a:t>
            </a:r>
            <a:r>
              <a:rPr lang="it-IT" sz="1600" dirty="0">
                <a:solidFill>
                  <a:schemeClr val="tx2">
                    <a:lumMod val="75000"/>
                    <a:lumOff val="25000"/>
                  </a:schemeClr>
                </a:solidFill>
                <a:latin typeface="Montserrat Light" panose="00000400000000000000" pitchFamily="50" charset="0"/>
              </a:rPr>
              <a:t> in base alla prevalenza di disturbi mentali nella popolazione e alla capacità di poter accedere a strutture per curarsi.</a:t>
            </a:r>
          </a:p>
        </p:txBody>
      </p:sp>
    </p:spTree>
    <p:extLst>
      <p:ext uri="{BB962C8B-B14F-4D97-AF65-F5344CB8AC3E}">
        <p14:creationId xmlns:p14="http://schemas.microsoft.com/office/powerpoint/2010/main" val="366063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fade">
                                      <p:cBhvr>
                                        <p:cTn id="1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magine 29">
            <a:extLst>
              <a:ext uri="{FF2B5EF4-FFF2-40B4-BE49-F238E27FC236}">
                <a16:creationId xmlns:a16="http://schemas.microsoft.com/office/drawing/2014/main" id="{8F1DB7A2-ADD8-438B-85FA-7A0823B1468E}"/>
              </a:ext>
            </a:extLst>
          </p:cNvPr>
          <p:cNvPicPr>
            <a:picLocks noChangeAspect="1"/>
          </p:cNvPicPr>
          <p:nvPr/>
        </p:nvPicPr>
        <p:blipFill rotWithShape="1">
          <a:blip r:embed="rId2"/>
          <a:srcRect l="1649" t="7539"/>
          <a:stretch/>
        </p:blipFill>
        <p:spPr>
          <a:xfrm>
            <a:off x="507076" y="1159645"/>
            <a:ext cx="10906298" cy="4333579"/>
          </a:xfrm>
          <a:prstGeom prst="rect">
            <a:avLst/>
          </a:prstGeom>
        </p:spPr>
      </p:pic>
      <p:grpSp>
        <p:nvGrpSpPr>
          <p:cNvPr id="2" name="Group 1"/>
          <p:cNvGrpSpPr/>
          <p:nvPr/>
        </p:nvGrpSpPr>
        <p:grpSpPr>
          <a:xfrm rot="10800000">
            <a:off x="10249592" y="5353396"/>
            <a:ext cx="1942405" cy="1504602"/>
            <a:chOff x="3176" y="24616"/>
            <a:chExt cx="2600544" cy="2015283"/>
          </a:xfrm>
          <a:solidFill>
            <a:srgbClr val="99E1E5">
              <a:alpha val="60000"/>
            </a:srgbClr>
          </a:solidFill>
        </p:grpSpPr>
        <p:sp>
          <p:nvSpPr>
            <p:cNvPr id="3"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rot="10800000" flipH="1">
            <a:off x="0" y="-1"/>
            <a:ext cx="1679171" cy="813505"/>
            <a:chOff x="3176" y="6001384"/>
            <a:chExt cx="1740889" cy="856616"/>
          </a:xfrm>
          <a:solidFill>
            <a:srgbClr val="99E1E5">
              <a:alpha val="60000"/>
            </a:srgbClr>
          </a:solidFill>
        </p:grpSpPr>
        <p:sp>
          <p:nvSpPr>
            <p:cNvPr id="7"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1889457" y="308770"/>
            <a:ext cx="9684818" cy="590931"/>
          </a:xfrm>
          <a:prstGeom prst="rect">
            <a:avLst/>
          </a:prstGeom>
          <a:noFill/>
        </p:spPr>
        <p:txBody>
          <a:bodyPr wrap="square" lIns="91440" tIns="45720" rIns="91440" bIns="45720" rtlCol="0">
            <a:spAutoFit/>
          </a:bodyPr>
          <a:lstStyle/>
          <a:p>
            <a:pPr>
              <a:lnSpc>
                <a:spcPct val="90000"/>
              </a:lnSpc>
            </a:pPr>
            <a:r>
              <a:rPr lang="en-US" sz="3600" b="1" dirty="0">
                <a:solidFill>
                  <a:schemeClr val="tx2"/>
                </a:solidFill>
                <a:latin typeface="Montserrat" panose="00000500000000000000" pitchFamily="50" charset="0"/>
                <a:cs typeface="Amatic SC" panose="00000500000000000000" pitchFamily="2" charset="-79"/>
              </a:rPr>
              <a:t>Salute </a:t>
            </a:r>
            <a:r>
              <a:rPr lang="en-US" sz="3600" b="1" dirty="0" err="1">
                <a:solidFill>
                  <a:schemeClr val="tx2"/>
                </a:solidFill>
                <a:latin typeface="Montserrat" panose="00000500000000000000" pitchFamily="50" charset="0"/>
                <a:cs typeface="Amatic SC" panose="00000500000000000000" pitchFamily="2" charset="-79"/>
              </a:rPr>
              <a:t>mentale</a:t>
            </a:r>
            <a:r>
              <a:rPr lang="en-US" sz="3600" b="1" dirty="0">
                <a:solidFill>
                  <a:schemeClr val="tx2"/>
                </a:solidFill>
                <a:latin typeface="Montserrat" panose="00000500000000000000" pitchFamily="50" charset="0"/>
                <a:cs typeface="Amatic SC" panose="00000500000000000000" pitchFamily="2" charset="-79"/>
              </a:rPr>
              <a:t> per </a:t>
            </a:r>
            <a:r>
              <a:rPr lang="en-US" sz="3600" b="1" dirty="0" err="1">
                <a:solidFill>
                  <a:schemeClr val="tx2"/>
                </a:solidFill>
                <a:latin typeface="Montserrat" panose="00000500000000000000" pitchFamily="50" charset="0"/>
                <a:cs typeface="Amatic SC" panose="00000500000000000000" pitchFamily="2" charset="-79"/>
              </a:rPr>
              <a:t>stato</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degli</a:t>
            </a:r>
            <a:r>
              <a:rPr lang="en-US" sz="3600" b="1" dirty="0">
                <a:solidFill>
                  <a:schemeClr val="tx2"/>
                </a:solidFill>
                <a:latin typeface="Montserrat" panose="00000500000000000000" pitchFamily="50" charset="0"/>
                <a:cs typeface="Amatic SC" panose="00000500000000000000" pitchFamily="2" charset="-79"/>
              </a:rPr>
              <a:t> USA</a:t>
            </a:r>
            <a:endParaRPr lang="en-US" sz="3600" b="1" dirty="0">
              <a:solidFill>
                <a:schemeClr val="accent4"/>
              </a:solidFill>
              <a:latin typeface="Montserrat" panose="00000500000000000000" pitchFamily="50" charset="0"/>
              <a:cs typeface="Amatic SC" panose="00000500000000000000" pitchFamily="2" charset="-79"/>
            </a:endParaRPr>
          </a:p>
        </p:txBody>
      </p:sp>
      <p:sp>
        <p:nvSpPr>
          <p:cNvPr id="23" name="Rectangle 22"/>
          <p:cNvSpPr/>
          <p:nvPr/>
        </p:nvSpPr>
        <p:spPr>
          <a:xfrm>
            <a:off x="621511" y="5502846"/>
            <a:ext cx="9279247" cy="1023229"/>
          </a:xfrm>
          <a:prstGeom prst="rect">
            <a:avLst/>
          </a:prstGeom>
        </p:spPr>
        <p:txBody>
          <a:bodyPr wrap="square">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Lo </a:t>
            </a:r>
            <a:r>
              <a:rPr lang="en-US" sz="1400" dirty="0" err="1">
                <a:solidFill>
                  <a:schemeClr val="tx2">
                    <a:lumMod val="75000"/>
                    <a:lumOff val="25000"/>
                  </a:schemeClr>
                </a:solidFill>
                <a:latin typeface="Montserrat Light" panose="00000400000000000000" pitchFamily="50" charset="0"/>
              </a:rPr>
              <a:t>stato</a:t>
            </a:r>
            <a:r>
              <a:rPr lang="en-US" sz="1400" dirty="0">
                <a:solidFill>
                  <a:schemeClr val="tx2">
                    <a:lumMod val="75000"/>
                    <a:lumOff val="25000"/>
                  </a:schemeClr>
                </a:solidFill>
                <a:latin typeface="Montserrat Light" panose="00000400000000000000" pitchFamily="50" charset="0"/>
              </a:rPr>
              <a:t> con la </a:t>
            </a:r>
            <a:r>
              <a:rPr lang="en-US" sz="1400" dirty="0" err="1">
                <a:solidFill>
                  <a:schemeClr val="tx2">
                    <a:lumMod val="75000"/>
                    <a:lumOff val="25000"/>
                  </a:schemeClr>
                </a:solidFill>
                <a:latin typeface="Montserrat Light" panose="00000400000000000000" pitchFamily="50" charset="0"/>
              </a:rPr>
              <a:t>percentuale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minore</a:t>
            </a:r>
            <a:r>
              <a:rPr lang="en-US" sz="1400" dirty="0">
                <a:solidFill>
                  <a:schemeClr val="tx2">
                    <a:lumMod val="75000"/>
                    <a:lumOff val="25000"/>
                  </a:schemeClr>
                </a:solidFill>
                <a:latin typeface="Montserrat Light" panose="00000400000000000000" pitchFamily="50" charset="0"/>
              </a:rPr>
              <a:t> di </a:t>
            </a:r>
            <a:r>
              <a:rPr lang="en-US" sz="1400" dirty="0" err="1">
                <a:solidFill>
                  <a:schemeClr val="tx2">
                    <a:lumMod val="75000"/>
                    <a:lumOff val="25000"/>
                  </a:schemeClr>
                </a:solidFill>
                <a:latin typeface="Montserrat Light" panose="00000400000000000000" pitchFamily="50" charset="0"/>
              </a:rPr>
              <a:t>casi</a:t>
            </a:r>
            <a:r>
              <a:rPr lang="en-US" sz="1400" dirty="0">
                <a:solidFill>
                  <a:schemeClr val="tx2">
                    <a:lumMod val="75000"/>
                    <a:lumOff val="25000"/>
                  </a:schemeClr>
                </a:solidFill>
                <a:latin typeface="Montserrat Light" panose="00000400000000000000" pitchFamily="50" charset="0"/>
              </a:rPr>
              <a:t> è il </a:t>
            </a:r>
            <a:r>
              <a:rPr lang="en-US" sz="1400" b="1" dirty="0">
                <a:solidFill>
                  <a:schemeClr val="tx2">
                    <a:lumMod val="75000"/>
                    <a:lumOff val="25000"/>
                  </a:schemeClr>
                </a:solidFill>
                <a:latin typeface="Montserrat Light" panose="00000400000000000000" pitchFamily="50" charset="0"/>
              </a:rPr>
              <a:t>North Dakota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mentre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quello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che</a:t>
            </a:r>
            <a:r>
              <a:rPr lang="en-US" sz="1400" dirty="0">
                <a:solidFill>
                  <a:schemeClr val="tx2">
                    <a:lumMod val="75000"/>
                    <a:lumOff val="25000"/>
                  </a:schemeClr>
                </a:solidFill>
                <a:latin typeface="Montserrat Light" panose="00000400000000000000" pitchFamily="50" charset="0"/>
              </a:rPr>
              <a:t> ha subito di </a:t>
            </a:r>
            <a:r>
              <a:rPr lang="en-US" sz="1400" dirty="0" err="1">
                <a:solidFill>
                  <a:schemeClr val="tx2">
                    <a:lumMod val="75000"/>
                    <a:lumOff val="25000"/>
                  </a:schemeClr>
                </a:solidFill>
                <a:latin typeface="Montserrat Light" panose="00000400000000000000" pitchFamily="50" charset="0"/>
              </a:rPr>
              <a:t>più</a:t>
            </a:r>
            <a:r>
              <a:rPr lang="en-US" sz="1400" dirty="0">
                <a:solidFill>
                  <a:schemeClr val="tx2">
                    <a:lumMod val="75000"/>
                    <a:lumOff val="25000"/>
                  </a:schemeClr>
                </a:solidFill>
                <a:latin typeface="Montserrat Light" panose="00000400000000000000" pitchFamily="50" charset="0"/>
              </a:rPr>
              <a:t> è la </a:t>
            </a:r>
            <a:r>
              <a:rPr lang="en-US" sz="1400" b="1" dirty="0">
                <a:solidFill>
                  <a:schemeClr val="tx2">
                    <a:lumMod val="75000"/>
                    <a:lumOff val="25000"/>
                  </a:schemeClr>
                </a:solidFill>
                <a:latin typeface="Montserrat Light" panose="00000400000000000000" pitchFamily="50" charset="0"/>
              </a:rPr>
              <a:t>Louisiana</a:t>
            </a:r>
            <a:r>
              <a:rPr lang="en-US" sz="1400" dirty="0">
                <a:solidFill>
                  <a:schemeClr val="tx2">
                    <a:lumMod val="75000"/>
                    <a:lumOff val="25000"/>
                  </a:schemeClr>
                </a:solidFill>
                <a:latin typeface="Montserrat Light" panose="00000400000000000000" pitchFamily="50" charset="0"/>
              </a:rPr>
              <a:t>. Non sempre </a:t>
            </a:r>
            <a:r>
              <a:rPr lang="en-US" sz="1400" dirty="0" err="1">
                <a:solidFill>
                  <a:schemeClr val="tx2">
                    <a:lumMod val="75000"/>
                    <a:lumOff val="25000"/>
                  </a:schemeClr>
                </a:solidFill>
                <a:latin typeface="Montserrat Light" panose="00000400000000000000" pitchFamily="50" charset="0"/>
              </a:rPr>
              <a:t>però</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gli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che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offrono</a:t>
            </a:r>
            <a:r>
              <a:rPr lang="en-US" sz="1400" dirty="0">
                <a:solidFill>
                  <a:schemeClr val="tx2">
                    <a:lumMod val="75000"/>
                    <a:lumOff val="25000"/>
                  </a:schemeClr>
                </a:solidFill>
                <a:latin typeface="Montserrat Light" panose="00000400000000000000" pitchFamily="50" charset="0"/>
              </a:rPr>
              <a:t> un </a:t>
            </a:r>
            <a:r>
              <a:rPr lang="en-US" sz="1400" dirty="0" err="1">
                <a:solidFill>
                  <a:schemeClr val="tx2">
                    <a:lumMod val="75000"/>
                    <a:lumOff val="25000"/>
                  </a:schemeClr>
                </a:solidFill>
                <a:latin typeface="Montserrat Light" panose="00000400000000000000" pitchFamily="50" charset="0"/>
              </a:rPr>
              <a:t>supporto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migliore</a:t>
            </a:r>
            <a:r>
              <a:rPr lang="en-US" sz="1400" dirty="0">
                <a:solidFill>
                  <a:schemeClr val="tx2">
                    <a:lumMod val="75000"/>
                    <a:lumOff val="25000"/>
                  </a:schemeClr>
                </a:solidFill>
                <a:latin typeface="Montserrat Light" panose="00000400000000000000" pitchFamily="50" charset="0"/>
              </a:rPr>
              <a:t> dal punto di vista </a:t>
            </a:r>
            <a:r>
              <a:rPr lang="en-US" sz="1400" dirty="0" err="1">
                <a:solidFill>
                  <a:schemeClr val="tx2">
                    <a:lumMod val="75000"/>
                    <a:lumOff val="25000"/>
                  </a:schemeClr>
                </a:solidFill>
                <a:latin typeface="Montserrat Light" panose="00000400000000000000" pitchFamily="50" charset="0"/>
              </a:rPr>
              <a:t>della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sanità</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mentale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sono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quelli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che</a:t>
            </a:r>
            <a:r>
              <a:rPr lang="en-US" sz="1400" dirty="0">
                <a:solidFill>
                  <a:schemeClr val="tx2">
                    <a:lumMod val="75000"/>
                    <a:lumOff val="25000"/>
                  </a:schemeClr>
                </a:solidFill>
                <a:latin typeface="Montserrat Light" panose="00000400000000000000" pitchFamily="50" charset="0"/>
              </a:rPr>
              <a:t> ne </a:t>
            </a:r>
            <a:r>
              <a:rPr lang="en-US" sz="1400" dirty="0" err="1">
                <a:solidFill>
                  <a:schemeClr val="tx2">
                    <a:lumMod val="75000"/>
                    <a:lumOff val="25000"/>
                  </a:schemeClr>
                </a:solidFill>
                <a:latin typeface="Montserrat Light" panose="00000400000000000000" pitchFamily="50" charset="0"/>
              </a:rPr>
              <a:t>escono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meglio</a:t>
            </a:r>
            <a:r>
              <a:rPr lang="en-US" sz="1400" dirty="0">
                <a:solidFill>
                  <a:schemeClr val="tx2">
                    <a:lumMod val="75000"/>
                    <a:lumOff val="25000"/>
                  </a:schemeClr>
                </a:solidFill>
                <a:latin typeface="Montserrat Light" panose="00000400000000000000" pitchFamily="50" charset="0"/>
              </a:rPr>
              <a:t>.</a:t>
            </a:r>
          </a:p>
        </p:txBody>
      </p:sp>
      <p:sp>
        <p:nvSpPr>
          <p:cNvPr id="12" name="Rettangolo 11">
            <a:extLst>
              <a:ext uri="{FF2B5EF4-FFF2-40B4-BE49-F238E27FC236}">
                <a16:creationId xmlns:a16="http://schemas.microsoft.com/office/drawing/2014/main" id="{DE23E931-BA98-4B3E-A4CC-40649B70C714}"/>
              </a:ext>
            </a:extLst>
          </p:cNvPr>
          <p:cNvSpPr/>
          <p:nvPr/>
        </p:nvSpPr>
        <p:spPr>
          <a:xfrm>
            <a:off x="9050881" y="1498143"/>
            <a:ext cx="475013" cy="130628"/>
          </a:xfrm>
          <a:prstGeom prst="rect">
            <a:avLst/>
          </a:prstGeom>
          <a:solidFill>
            <a:srgbClr val="A3CED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0D592DB9-7410-4AB2-8720-0C6281123422}"/>
              </a:ext>
            </a:extLst>
          </p:cNvPr>
          <p:cNvSpPr/>
          <p:nvPr/>
        </p:nvSpPr>
        <p:spPr>
          <a:xfrm>
            <a:off x="9525894" y="1498143"/>
            <a:ext cx="475013" cy="130628"/>
          </a:xfrm>
          <a:prstGeom prst="rect">
            <a:avLst/>
          </a:prstGeom>
          <a:solidFill>
            <a:srgbClr val="CFC96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CC6A2D62-B1B7-454B-B6D8-CB44EA775125}"/>
              </a:ext>
            </a:extLst>
          </p:cNvPr>
          <p:cNvSpPr/>
          <p:nvPr/>
        </p:nvSpPr>
        <p:spPr>
          <a:xfrm>
            <a:off x="10000907" y="1498143"/>
            <a:ext cx="475013" cy="130628"/>
          </a:xfrm>
          <a:prstGeom prst="rect">
            <a:avLst/>
          </a:prstGeom>
          <a:solidFill>
            <a:srgbClr val="FFBE5C"/>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61963B1-6DCF-4827-A86A-597224652DC9}"/>
              </a:ext>
            </a:extLst>
          </p:cNvPr>
          <p:cNvSpPr/>
          <p:nvPr/>
        </p:nvSpPr>
        <p:spPr>
          <a:xfrm>
            <a:off x="10475920" y="1498143"/>
            <a:ext cx="475013" cy="130628"/>
          </a:xfrm>
          <a:prstGeom prst="rect">
            <a:avLst/>
          </a:prstGeom>
          <a:solidFill>
            <a:srgbClr val="F28B87"/>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A78C2D92-6A05-4BB2-A5E6-C038768D3E0E}"/>
              </a:ext>
            </a:extLst>
          </p:cNvPr>
          <p:cNvSpPr txBox="1"/>
          <p:nvPr/>
        </p:nvSpPr>
        <p:spPr>
          <a:xfrm>
            <a:off x="8251042" y="1282699"/>
            <a:ext cx="1170513" cy="215444"/>
          </a:xfrm>
          <a:prstGeom prst="rect">
            <a:avLst/>
          </a:prstGeom>
          <a:noFill/>
        </p:spPr>
        <p:txBody>
          <a:bodyPr wrap="none" rtlCol="0">
            <a:spAutoFit/>
          </a:bodyPr>
          <a:lstStyle/>
          <a:p>
            <a:r>
              <a:rPr lang="it-IT" sz="800" dirty="0">
                <a:solidFill>
                  <a:srgbClr val="44546A"/>
                </a:solidFill>
                <a:latin typeface="Montserrat SemiBold" panose="00000700000000000000" pitchFamily="50" charset="0"/>
              </a:rPr>
              <a:t>Ranking maggiore</a:t>
            </a:r>
          </a:p>
        </p:txBody>
      </p:sp>
      <p:sp>
        <p:nvSpPr>
          <p:cNvPr id="17" name="CasellaDiTesto 16">
            <a:extLst>
              <a:ext uri="{FF2B5EF4-FFF2-40B4-BE49-F238E27FC236}">
                <a16:creationId xmlns:a16="http://schemas.microsoft.com/office/drawing/2014/main" id="{3056B7CC-6596-4CD0-8E8F-8FDA8A27725C}"/>
              </a:ext>
            </a:extLst>
          </p:cNvPr>
          <p:cNvSpPr txBox="1"/>
          <p:nvPr/>
        </p:nvSpPr>
        <p:spPr>
          <a:xfrm>
            <a:off x="10647461" y="1282699"/>
            <a:ext cx="1037463" cy="215444"/>
          </a:xfrm>
          <a:prstGeom prst="rect">
            <a:avLst/>
          </a:prstGeom>
          <a:noFill/>
        </p:spPr>
        <p:txBody>
          <a:bodyPr wrap="none" rtlCol="0">
            <a:spAutoFit/>
          </a:bodyPr>
          <a:lstStyle/>
          <a:p>
            <a:r>
              <a:rPr lang="it-IT" sz="800" dirty="0">
                <a:solidFill>
                  <a:srgbClr val="44546A"/>
                </a:solidFill>
                <a:latin typeface="Montserrat SemiBold" panose="00000700000000000000" pitchFamily="50" charset="0"/>
              </a:rPr>
              <a:t>Ranking minore</a:t>
            </a:r>
          </a:p>
        </p:txBody>
      </p:sp>
    </p:spTree>
    <p:extLst>
      <p:ext uri="{BB962C8B-B14F-4D97-AF65-F5344CB8AC3E}">
        <p14:creationId xmlns:p14="http://schemas.microsoft.com/office/powerpoint/2010/main" val="116119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1548AB-CEF0-CB47-B3EC-4B581404E373}"/>
              </a:ext>
            </a:extLst>
          </p:cNvPr>
          <p:cNvSpPr/>
          <p:nvPr/>
        </p:nvSpPr>
        <p:spPr>
          <a:xfrm>
            <a:off x="3564597" y="423097"/>
            <a:ext cx="4982454" cy="646331"/>
          </a:xfrm>
          <a:prstGeom prst="rect">
            <a:avLst/>
          </a:prstGeom>
        </p:spPr>
        <p:txBody>
          <a:bodyPr wrap="none">
            <a:spAutoFit/>
          </a:bodyPr>
          <a:lstStyle/>
          <a:p>
            <a:pPr algn="ctr">
              <a:lnSpc>
                <a:spcPct val="90000"/>
              </a:lnSpc>
            </a:pPr>
            <a:r>
              <a:rPr lang="en-US" sz="4000" b="1" dirty="0">
                <a:solidFill>
                  <a:schemeClr val="tx2"/>
                </a:solidFill>
                <a:latin typeface="Montserrat" panose="00000500000000000000" pitchFamily="50" charset="0"/>
                <a:cs typeface="Amatic SC" panose="00000500000000000000" pitchFamily="2" charset="-79"/>
              </a:rPr>
              <a:t>USA vs The World</a:t>
            </a:r>
            <a:endParaRPr lang="en-US" sz="4000" b="1" dirty="0">
              <a:solidFill>
                <a:schemeClr val="accent4"/>
              </a:solidFill>
              <a:latin typeface="Montserrat" panose="00000500000000000000" pitchFamily="50" charset="0"/>
              <a:cs typeface="Amatic SC" panose="00000500000000000000" pitchFamily="2" charset="-79"/>
            </a:endParaRPr>
          </a:p>
        </p:txBody>
      </p:sp>
      <p:pic>
        <p:nvPicPr>
          <p:cNvPr id="11" name="Picture 10" descr="Table&#10;&#10;Description automatically generated with medium confidence">
            <a:extLst>
              <a:ext uri="{FF2B5EF4-FFF2-40B4-BE49-F238E27FC236}">
                <a16:creationId xmlns:a16="http://schemas.microsoft.com/office/drawing/2014/main" id="{0BD897D2-B188-9C42-BDA6-BF6E471E5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978" y="1467139"/>
            <a:ext cx="4701635" cy="3745370"/>
          </a:xfrm>
          <a:prstGeom prst="rect">
            <a:avLst/>
          </a:prstGeom>
        </p:spPr>
      </p:pic>
      <p:pic>
        <p:nvPicPr>
          <p:cNvPr id="12" name="Picture 11">
            <a:extLst>
              <a:ext uri="{FF2B5EF4-FFF2-40B4-BE49-F238E27FC236}">
                <a16:creationId xmlns:a16="http://schemas.microsoft.com/office/drawing/2014/main" id="{B8512636-B1FE-7747-B169-4B019F851349}"/>
              </a:ext>
            </a:extLst>
          </p:cNvPr>
          <p:cNvPicPr>
            <a:picLocks noChangeAspect="1"/>
          </p:cNvPicPr>
          <p:nvPr/>
        </p:nvPicPr>
        <p:blipFill rotWithShape="1">
          <a:blip r:embed="rId3"/>
          <a:srcRect t="7792" r="2114"/>
          <a:stretch/>
        </p:blipFill>
        <p:spPr>
          <a:xfrm>
            <a:off x="839585" y="3817047"/>
            <a:ext cx="4613564" cy="2790924"/>
          </a:xfrm>
          <a:prstGeom prst="rect">
            <a:avLst/>
          </a:prstGeom>
        </p:spPr>
      </p:pic>
      <p:grpSp>
        <p:nvGrpSpPr>
          <p:cNvPr id="18" name="Group 17">
            <a:extLst>
              <a:ext uri="{FF2B5EF4-FFF2-40B4-BE49-F238E27FC236}">
                <a16:creationId xmlns:a16="http://schemas.microsoft.com/office/drawing/2014/main" id="{58B74F6E-2337-8E41-96E7-1D4E8C7A81DE}"/>
              </a:ext>
            </a:extLst>
          </p:cNvPr>
          <p:cNvGrpSpPr/>
          <p:nvPr/>
        </p:nvGrpSpPr>
        <p:grpSpPr>
          <a:xfrm rot="10800000" flipH="1">
            <a:off x="0" y="-1"/>
            <a:ext cx="1679171" cy="813505"/>
            <a:chOff x="3176" y="6001384"/>
            <a:chExt cx="1740889" cy="856616"/>
          </a:xfrm>
          <a:solidFill>
            <a:srgbClr val="F2C6B4">
              <a:alpha val="60000"/>
            </a:srgbClr>
          </a:solidFill>
        </p:grpSpPr>
        <p:sp>
          <p:nvSpPr>
            <p:cNvPr id="20" name="Freeform 15">
              <a:extLst>
                <a:ext uri="{FF2B5EF4-FFF2-40B4-BE49-F238E27FC236}">
                  <a16:creationId xmlns:a16="http://schemas.microsoft.com/office/drawing/2014/main" id="{8AC5A048-417A-1A4E-ADD7-E5389E094F3B}"/>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01F4D552-3852-4942-9CEF-F0D253A0EA48}"/>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3DC6F192-6043-304C-A179-9B5FA3FA2C14}"/>
              </a:ext>
            </a:extLst>
          </p:cNvPr>
          <p:cNvGrpSpPr/>
          <p:nvPr/>
        </p:nvGrpSpPr>
        <p:grpSpPr>
          <a:xfrm flipH="1">
            <a:off x="10512825" y="1"/>
            <a:ext cx="1679173" cy="1257854"/>
            <a:chOff x="3176" y="24616"/>
            <a:chExt cx="2600544" cy="2015283"/>
          </a:xfrm>
          <a:solidFill>
            <a:srgbClr val="99E1E5">
              <a:alpha val="60000"/>
            </a:srgbClr>
          </a:solidFill>
        </p:grpSpPr>
        <p:sp>
          <p:nvSpPr>
            <p:cNvPr id="25" name="Freeform 6">
              <a:extLst>
                <a:ext uri="{FF2B5EF4-FFF2-40B4-BE49-F238E27FC236}">
                  <a16:creationId xmlns:a16="http://schemas.microsoft.com/office/drawing/2014/main" id="{82CCA218-552E-D346-859D-E273FD49F8EA}"/>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a:extLst>
                <a:ext uri="{FF2B5EF4-FFF2-40B4-BE49-F238E27FC236}">
                  <a16:creationId xmlns:a16="http://schemas.microsoft.com/office/drawing/2014/main" id="{0E43AF6D-120B-CF41-BE83-EB0FBBC262DE}"/>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99D7A171-BDC1-8B43-AAC5-512E6E19D131}"/>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35">
            <a:extLst>
              <a:ext uri="{FF2B5EF4-FFF2-40B4-BE49-F238E27FC236}">
                <a16:creationId xmlns:a16="http://schemas.microsoft.com/office/drawing/2014/main" id="{7F9AAD5D-E12A-4DE8-9852-5B36B420911F}"/>
              </a:ext>
            </a:extLst>
          </p:cNvPr>
          <p:cNvSpPr/>
          <p:nvPr/>
        </p:nvSpPr>
        <p:spPr>
          <a:xfrm>
            <a:off x="413172" y="1318047"/>
            <a:ext cx="5855449" cy="2315890"/>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Il primo caso di COVID-19 negli Stati Uniti è stato registrato il 13 gennaio 2020. Esattamente due mesi dopo, il presidente ha dichiarato lo stato di emergenza nazionale in tutto il Paese per contrastare il diffondersi dei contagi da coronavirus.</a:t>
            </a:r>
          </a:p>
          <a:p>
            <a:pPr>
              <a:lnSpc>
                <a:spcPct val="150000"/>
              </a:lnSpc>
            </a:pPr>
            <a:r>
              <a:rPr lang="it-IT" sz="1400" dirty="0">
                <a:solidFill>
                  <a:schemeClr val="tx2">
                    <a:lumMod val="75000"/>
                    <a:lumOff val="25000"/>
                  </a:schemeClr>
                </a:solidFill>
                <a:latin typeface="Montserrat Light" panose="00000400000000000000" pitchFamily="50" charset="0"/>
              </a:rPr>
              <a:t>Nel corso del tempo, è stato effettuato un numero sempre maggiore di test diagnostici e analisi delle sequenze genomiche del virus SARS-CoV-2, ancora poco conosciuto e studiato.</a:t>
            </a:r>
          </a:p>
        </p:txBody>
      </p:sp>
      <p:sp>
        <p:nvSpPr>
          <p:cNvPr id="16" name="Rectangle 35">
            <a:extLst>
              <a:ext uri="{FF2B5EF4-FFF2-40B4-BE49-F238E27FC236}">
                <a16:creationId xmlns:a16="http://schemas.microsoft.com/office/drawing/2014/main" id="{A1F063F2-92EE-4E84-A05A-1DFC9058C7B3}"/>
              </a:ext>
            </a:extLst>
          </p:cNvPr>
          <p:cNvSpPr/>
          <p:nvPr/>
        </p:nvSpPr>
        <p:spPr>
          <a:xfrm>
            <a:off x="6588629" y="5445227"/>
            <a:ext cx="5068512" cy="1023229"/>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Gli Stati Uniti sono tra i paesi più colpiti al mondo, con più di 32 milioni di casi confermati e più di mezzo milione di decessi.</a:t>
            </a:r>
          </a:p>
        </p:txBody>
      </p:sp>
    </p:spTree>
    <p:extLst>
      <p:ext uri="{BB962C8B-B14F-4D97-AF65-F5344CB8AC3E}">
        <p14:creationId xmlns:p14="http://schemas.microsoft.com/office/powerpoint/2010/main" val="3282805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34870AA-1640-486E-A5D6-393A5F7599FA}"/>
              </a:ext>
            </a:extLst>
          </p:cNvPr>
          <p:cNvPicPr>
            <a:picLocks noChangeAspect="1"/>
          </p:cNvPicPr>
          <p:nvPr/>
        </p:nvPicPr>
        <p:blipFill>
          <a:blip r:embed="rId2"/>
          <a:stretch>
            <a:fillRect/>
          </a:stretch>
        </p:blipFill>
        <p:spPr>
          <a:xfrm>
            <a:off x="236666" y="1689819"/>
            <a:ext cx="11718668" cy="5025011"/>
          </a:xfrm>
          <a:prstGeom prst="rect">
            <a:avLst/>
          </a:prstGeom>
        </p:spPr>
      </p:pic>
      <p:grpSp>
        <p:nvGrpSpPr>
          <p:cNvPr id="77" name="Group 76"/>
          <p:cNvGrpSpPr/>
          <p:nvPr/>
        </p:nvGrpSpPr>
        <p:grpSpPr>
          <a:xfrm flipH="1">
            <a:off x="10183090" y="0"/>
            <a:ext cx="2008909" cy="1556797"/>
            <a:chOff x="3176" y="24616"/>
            <a:chExt cx="2600544" cy="2015283"/>
          </a:xfrm>
          <a:solidFill>
            <a:srgbClr val="99E1E5">
              <a:alpha val="60000"/>
            </a:srgbClr>
          </a:solidFill>
        </p:grpSpPr>
        <p:sp>
          <p:nvSpPr>
            <p:cNvPr id="78"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0" name="TextBox 20">
            <a:extLst>
              <a:ext uri="{FF2B5EF4-FFF2-40B4-BE49-F238E27FC236}">
                <a16:creationId xmlns:a16="http://schemas.microsoft.com/office/drawing/2014/main" id="{7653CD55-8EDA-4E62-92D5-8CF02448AA1A}"/>
              </a:ext>
            </a:extLst>
          </p:cNvPr>
          <p:cNvSpPr txBox="1"/>
          <p:nvPr/>
        </p:nvSpPr>
        <p:spPr>
          <a:xfrm>
            <a:off x="286266" y="358248"/>
            <a:ext cx="8781323" cy="590931"/>
          </a:xfrm>
          <a:prstGeom prst="rect">
            <a:avLst/>
          </a:prstGeom>
          <a:noFill/>
        </p:spPr>
        <p:txBody>
          <a:bodyPr wrap="square" lIns="91440" tIns="45720" rIns="91440" bIns="45720" rtlCol="0">
            <a:spAutoFit/>
          </a:bodyPr>
          <a:lstStyle/>
          <a:p>
            <a:pPr>
              <a:lnSpc>
                <a:spcPct val="90000"/>
              </a:lnSpc>
            </a:pPr>
            <a:r>
              <a:rPr lang="en-US" sz="3600" b="1" dirty="0" err="1">
                <a:solidFill>
                  <a:schemeClr val="tx2"/>
                </a:solidFill>
                <a:latin typeface="Montserrat" panose="00000500000000000000" pitchFamily="50" charset="0"/>
                <a:cs typeface="Amatic SC" panose="00000500000000000000" pitchFamily="2" charset="-79"/>
              </a:rPr>
              <a:t>Disoccupazione</a:t>
            </a:r>
            <a:r>
              <a:rPr lang="en-US" sz="3600" b="1" dirty="0">
                <a:solidFill>
                  <a:schemeClr val="tx2"/>
                </a:solidFill>
                <a:latin typeface="Montserrat" panose="00000500000000000000" pitchFamily="50" charset="0"/>
                <a:cs typeface="Amatic SC" panose="00000500000000000000" pitchFamily="2" charset="-79"/>
              </a:rPr>
              <a:t> e salute </a:t>
            </a:r>
            <a:r>
              <a:rPr lang="en-US" sz="3600" b="1" dirty="0" err="1">
                <a:solidFill>
                  <a:schemeClr val="tx2"/>
                </a:solidFill>
                <a:latin typeface="Montserrat" panose="00000500000000000000" pitchFamily="50" charset="0"/>
                <a:cs typeface="Amatic SC" panose="00000500000000000000" pitchFamily="2" charset="-79"/>
              </a:rPr>
              <a:t>mentale</a:t>
            </a:r>
            <a:endParaRPr lang="en-US" sz="3600" b="1" dirty="0">
              <a:solidFill>
                <a:schemeClr val="accent4"/>
              </a:solidFill>
              <a:latin typeface="Montserrat" panose="00000500000000000000" pitchFamily="50" charset="0"/>
              <a:cs typeface="Amatic SC" panose="00000500000000000000" pitchFamily="2" charset="-79"/>
            </a:endParaRPr>
          </a:p>
        </p:txBody>
      </p:sp>
      <p:grpSp>
        <p:nvGrpSpPr>
          <p:cNvPr id="81" name="Group 80"/>
          <p:cNvGrpSpPr/>
          <p:nvPr/>
        </p:nvGrpSpPr>
        <p:grpSpPr>
          <a:xfrm>
            <a:off x="10174665" y="5324394"/>
            <a:ext cx="2025758" cy="1531445"/>
            <a:chOff x="4716079" y="5001401"/>
            <a:chExt cx="2455863" cy="1856599"/>
          </a:xfrm>
          <a:solidFill>
            <a:srgbClr val="99E1E5">
              <a:alpha val="60000"/>
            </a:srgbClr>
          </a:solidFill>
        </p:grpSpPr>
        <p:sp>
          <p:nvSpPr>
            <p:cNvPr id="82" name="Freeform 11"/>
            <p:cNvSpPr>
              <a:spLocks/>
            </p:cNvSpPr>
            <p:nvPr/>
          </p:nvSpPr>
          <p:spPr bwMode="auto">
            <a:xfrm>
              <a:off x="4930769" y="5001401"/>
              <a:ext cx="2241173" cy="1856599"/>
            </a:xfrm>
            <a:custGeom>
              <a:avLst/>
              <a:gdLst>
                <a:gd name="T0" fmla="*/ 938 w 938"/>
                <a:gd name="T1" fmla="*/ 32 h 777"/>
                <a:gd name="T2" fmla="*/ 762 w 938"/>
                <a:gd name="T3" fmla="*/ 10 h 777"/>
                <a:gd name="T4" fmla="*/ 633 w 938"/>
                <a:gd name="T5" fmla="*/ 67 h 777"/>
                <a:gd name="T6" fmla="*/ 553 w 938"/>
                <a:gd name="T7" fmla="*/ 208 h 777"/>
                <a:gd name="T8" fmla="*/ 371 w 938"/>
                <a:gd name="T9" fmla="*/ 243 h 777"/>
                <a:gd name="T10" fmla="*/ 306 w 938"/>
                <a:gd name="T11" fmla="*/ 401 h 777"/>
                <a:gd name="T12" fmla="*/ 451 w 938"/>
                <a:gd name="T13" fmla="*/ 520 h 777"/>
                <a:gd name="T14" fmla="*/ 479 w 938"/>
                <a:gd name="T15" fmla="*/ 668 h 777"/>
                <a:gd name="T16" fmla="*/ 291 w 938"/>
                <a:gd name="T17" fmla="*/ 595 h 777"/>
                <a:gd name="T18" fmla="*/ 69 w 938"/>
                <a:gd name="T19" fmla="*/ 657 h 777"/>
                <a:gd name="T20" fmla="*/ 0 w 938"/>
                <a:gd name="T21" fmla="*/ 777 h 777"/>
                <a:gd name="T22" fmla="*/ 938 w 938"/>
                <a:gd name="T23" fmla="*/ 777 h 777"/>
                <a:gd name="T24" fmla="*/ 938 w 938"/>
                <a:gd name="T25" fmla="*/ 3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8" h="777">
                  <a:moveTo>
                    <a:pt x="938" y="32"/>
                  </a:moveTo>
                  <a:cubicBezTo>
                    <a:pt x="886" y="3"/>
                    <a:pt x="823" y="0"/>
                    <a:pt x="762" y="10"/>
                  </a:cubicBezTo>
                  <a:cubicBezTo>
                    <a:pt x="717" y="17"/>
                    <a:pt x="668" y="34"/>
                    <a:pt x="633" y="67"/>
                  </a:cubicBezTo>
                  <a:cubicBezTo>
                    <a:pt x="591" y="107"/>
                    <a:pt x="592" y="167"/>
                    <a:pt x="553" y="208"/>
                  </a:cubicBezTo>
                  <a:cubicBezTo>
                    <a:pt x="506" y="259"/>
                    <a:pt x="429" y="219"/>
                    <a:pt x="371" y="243"/>
                  </a:cubicBezTo>
                  <a:cubicBezTo>
                    <a:pt x="311" y="268"/>
                    <a:pt x="276" y="342"/>
                    <a:pt x="306" y="401"/>
                  </a:cubicBezTo>
                  <a:cubicBezTo>
                    <a:pt x="334" y="457"/>
                    <a:pt x="401" y="487"/>
                    <a:pt x="451" y="520"/>
                  </a:cubicBezTo>
                  <a:cubicBezTo>
                    <a:pt x="499" y="551"/>
                    <a:pt x="541" y="626"/>
                    <a:pt x="479" y="668"/>
                  </a:cubicBezTo>
                  <a:cubicBezTo>
                    <a:pt x="402" y="721"/>
                    <a:pt x="352" y="623"/>
                    <a:pt x="291" y="595"/>
                  </a:cubicBezTo>
                  <a:cubicBezTo>
                    <a:pt x="217" y="561"/>
                    <a:pt x="126" y="610"/>
                    <a:pt x="69" y="657"/>
                  </a:cubicBezTo>
                  <a:cubicBezTo>
                    <a:pt x="33" y="688"/>
                    <a:pt x="1" y="730"/>
                    <a:pt x="0" y="777"/>
                  </a:cubicBezTo>
                  <a:cubicBezTo>
                    <a:pt x="938" y="777"/>
                    <a:pt x="938" y="777"/>
                    <a:pt x="938" y="777"/>
                  </a:cubicBezTo>
                  <a:lnTo>
                    <a:pt x="93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p:cNvSpPr>
              <a:spLocks/>
            </p:cNvSpPr>
            <p:nvPr/>
          </p:nvSpPr>
          <p:spPr bwMode="auto">
            <a:xfrm>
              <a:off x="5879137" y="6367947"/>
              <a:ext cx="174552" cy="179219"/>
            </a:xfrm>
            <a:custGeom>
              <a:avLst/>
              <a:gdLst>
                <a:gd name="T0" fmla="*/ 4 w 73"/>
                <a:gd name="T1" fmla="*/ 32 h 75"/>
                <a:gd name="T2" fmla="*/ 4 w 73"/>
                <a:gd name="T3" fmla="*/ 61 h 75"/>
                <a:gd name="T4" fmla="*/ 10 w 73"/>
                <a:gd name="T5" fmla="*/ 70 h 75"/>
                <a:gd name="T6" fmla="*/ 24 w 73"/>
                <a:gd name="T7" fmla="*/ 74 h 75"/>
                <a:gd name="T8" fmla="*/ 56 w 73"/>
                <a:gd name="T9" fmla="*/ 68 h 75"/>
                <a:gd name="T10" fmla="*/ 70 w 73"/>
                <a:gd name="T11" fmla="*/ 49 h 75"/>
                <a:gd name="T12" fmla="*/ 71 w 73"/>
                <a:gd name="T13" fmla="*/ 28 h 75"/>
                <a:gd name="T14" fmla="*/ 36 w 73"/>
                <a:gd name="T15" fmla="*/ 3 h 75"/>
                <a:gd name="T16" fmla="*/ 4 w 73"/>
                <a:gd name="T1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5">
                  <a:moveTo>
                    <a:pt x="4" y="32"/>
                  </a:moveTo>
                  <a:cubicBezTo>
                    <a:pt x="0" y="42"/>
                    <a:pt x="0" y="52"/>
                    <a:pt x="4" y="61"/>
                  </a:cubicBezTo>
                  <a:cubicBezTo>
                    <a:pt x="5" y="64"/>
                    <a:pt x="7" y="68"/>
                    <a:pt x="10" y="70"/>
                  </a:cubicBezTo>
                  <a:cubicBezTo>
                    <a:pt x="14" y="73"/>
                    <a:pt x="19" y="74"/>
                    <a:pt x="24" y="74"/>
                  </a:cubicBezTo>
                  <a:cubicBezTo>
                    <a:pt x="35" y="75"/>
                    <a:pt x="46" y="74"/>
                    <a:pt x="56" y="68"/>
                  </a:cubicBezTo>
                  <a:cubicBezTo>
                    <a:pt x="63" y="64"/>
                    <a:pt x="68" y="57"/>
                    <a:pt x="70" y="49"/>
                  </a:cubicBezTo>
                  <a:cubicBezTo>
                    <a:pt x="73" y="42"/>
                    <a:pt x="72" y="35"/>
                    <a:pt x="71" y="28"/>
                  </a:cubicBezTo>
                  <a:cubicBezTo>
                    <a:pt x="68" y="13"/>
                    <a:pt x="56" y="0"/>
                    <a:pt x="36" y="3"/>
                  </a:cubicBezTo>
                  <a:cubicBezTo>
                    <a:pt x="22" y="5"/>
                    <a:pt x="8" y="21"/>
                    <a:pt x="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p:cNvSpPr>
              <a:spLocks/>
            </p:cNvSpPr>
            <p:nvPr/>
          </p:nvSpPr>
          <p:spPr bwMode="auto">
            <a:xfrm>
              <a:off x="5938877" y="5089144"/>
              <a:ext cx="284697" cy="327635"/>
            </a:xfrm>
            <a:custGeom>
              <a:avLst/>
              <a:gdLst>
                <a:gd name="T0" fmla="*/ 116 w 119"/>
                <a:gd name="T1" fmla="*/ 81 h 137"/>
                <a:gd name="T2" fmla="*/ 57 w 119"/>
                <a:gd name="T3" fmla="*/ 129 h 137"/>
                <a:gd name="T4" fmla="*/ 100 w 119"/>
                <a:gd name="T5" fmla="*/ 125 h 137"/>
                <a:gd name="T6" fmla="*/ 116 w 119"/>
                <a:gd name="T7" fmla="*/ 81 h 137"/>
              </a:gdLst>
              <a:ahLst/>
              <a:cxnLst>
                <a:cxn ang="0">
                  <a:pos x="T0" y="T1"/>
                </a:cxn>
                <a:cxn ang="0">
                  <a:pos x="T2" y="T3"/>
                </a:cxn>
                <a:cxn ang="0">
                  <a:pos x="T4" y="T5"/>
                </a:cxn>
                <a:cxn ang="0">
                  <a:pos x="T6" y="T7"/>
                </a:cxn>
              </a:cxnLst>
              <a:rect l="0" t="0" r="r" b="b"/>
              <a:pathLst>
                <a:path w="119" h="137">
                  <a:moveTo>
                    <a:pt x="116" y="81"/>
                  </a:moveTo>
                  <a:cubicBezTo>
                    <a:pt x="101" y="0"/>
                    <a:pt x="0" y="95"/>
                    <a:pt x="57" y="129"/>
                  </a:cubicBezTo>
                  <a:cubicBezTo>
                    <a:pt x="70" y="137"/>
                    <a:pt x="88" y="135"/>
                    <a:pt x="100" y="125"/>
                  </a:cubicBezTo>
                  <a:cubicBezTo>
                    <a:pt x="113" y="115"/>
                    <a:pt x="119" y="97"/>
                    <a:pt x="116"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p:cNvSpPr>
              <a:spLocks/>
            </p:cNvSpPr>
            <p:nvPr/>
          </p:nvSpPr>
          <p:spPr bwMode="auto">
            <a:xfrm>
              <a:off x="4716079" y="5811621"/>
              <a:ext cx="716877" cy="738346"/>
            </a:xfrm>
            <a:custGeom>
              <a:avLst/>
              <a:gdLst>
                <a:gd name="T0" fmla="*/ 46 w 300"/>
                <a:gd name="T1" fmla="*/ 262 h 309"/>
                <a:gd name="T2" fmla="*/ 112 w 300"/>
                <a:gd name="T3" fmla="*/ 305 h 309"/>
                <a:gd name="T4" fmla="*/ 211 w 300"/>
                <a:gd name="T5" fmla="*/ 236 h 309"/>
                <a:gd name="T6" fmla="*/ 281 w 300"/>
                <a:gd name="T7" fmla="*/ 214 h 309"/>
                <a:gd name="T8" fmla="*/ 295 w 300"/>
                <a:gd name="T9" fmla="*/ 145 h 309"/>
                <a:gd name="T10" fmla="*/ 46 w 300"/>
                <a:gd name="T11" fmla="*/ 262 h 309"/>
              </a:gdLst>
              <a:ahLst/>
              <a:cxnLst>
                <a:cxn ang="0">
                  <a:pos x="T0" y="T1"/>
                </a:cxn>
                <a:cxn ang="0">
                  <a:pos x="T2" y="T3"/>
                </a:cxn>
                <a:cxn ang="0">
                  <a:pos x="T4" y="T5"/>
                </a:cxn>
                <a:cxn ang="0">
                  <a:pos x="T6" y="T7"/>
                </a:cxn>
                <a:cxn ang="0">
                  <a:pos x="T8" y="T9"/>
                </a:cxn>
                <a:cxn ang="0">
                  <a:pos x="T10" y="T11"/>
                </a:cxn>
              </a:cxnLst>
              <a:rect l="0" t="0" r="r" b="b"/>
              <a:pathLst>
                <a:path w="300" h="309">
                  <a:moveTo>
                    <a:pt x="46" y="262"/>
                  </a:moveTo>
                  <a:cubicBezTo>
                    <a:pt x="56" y="289"/>
                    <a:pt x="84" y="309"/>
                    <a:pt x="112" y="305"/>
                  </a:cubicBezTo>
                  <a:cubicBezTo>
                    <a:pt x="152" y="299"/>
                    <a:pt x="173" y="252"/>
                    <a:pt x="211" y="236"/>
                  </a:cubicBezTo>
                  <a:cubicBezTo>
                    <a:pt x="234" y="227"/>
                    <a:pt x="262" y="230"/>
                    <a:pt x="281" y="214"/>
                  </a:cubicBezTo>
                  <a:cubicBezTo>
                    <a:pt x="299" y="198"/>
                    <a:pt x="300" y="169"/>
                    <a:pt x="295" y="145"/>
                  </a:cubicBezTo>
                  <a:cubicBezTo>
                    <a:pt x="262" y="0"/>
                    <a:pt x="0" y="137"/>
                    <a:pt x="4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ttangolo 5">
            <a:extLst>
              <a:ext uri="{FF2B5EF4-FFF2-40B4-BE49-F238E27FC236}">
                <a16:creationId xmlns:a16="http://schemas.microsoft.com/office/drawing/2014/main" id="{E569D77B-CB6A-4A9A-B560-26F8E193D4E2}"/>
              </a:ext>
            </a:extLst>
          </p:cNvPr>
          <p:cNvSpPr/>
          <p:nvPr/>
        </p:nvSpPr>
        <p:spPr>
          <a:xfrm>
            <a:off x="157942" y="1662589"/>
            <a:ext cx="818282" cy="116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Rectangle 336">
            <a:extLst>
              <a:ext uri="{FF2B5EF4-FFF2-40B4-BE49-F238E27FC236}">
                <a16:creationId xmlns:a16="http://schemas.microsoft.com/office/drawing/2014/main" id="{46BBEC40-BF3C-4F13-BE91-2255D9B2EE5B}"/>
              </a:ext>
            </a:extLst>
          </p:cNvPr>
          <p:cNvSpPr/>
          <p:nvPr/>
        </p:nvSpPr>
        <p:spPr>
          <a:xfrm>
            <a:off x="286266" y="1082201"/>
            <a:ext cx="4845815" cy="1028423"/>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È possibile osservare come all’aumentare del tasso di disoccupazione cresca anche la percentuale di popolazione con disturbi di salute mentale.</a:t>
            </a:r>
          </a:p>
        </p:txBody>
      </p:sp>
    </p:spTree>
    <p:extLst>
      <p:ext uri="{BB962C8B-B14F-4D97-AF65-F5344CB8AC3E}">
        <p14:creationId xmlns:p14="http://schemas.microsoft.com/office/powerpoint/2010/main" val="259828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EDAE7880-45AA-1248-B41C-A095331B9314}"/>
              </a:ext>
            </a:extLst>
          </p:cNvPr>
          <p:cNvSpPr>
            <a:spLocks noEditPoints="1"/>
          </p:cNvSpPr>
          <p:nvPr/>
        </p:nvSpPr>
        <p:spPr bwMode="auto">
          <a:xfrm>
            <a:off x="969051" y="4564466"/>
            <a:ext cx="2480731" cy="2170311"/>
          </a:xfrm>
          <a:custGeom>
            <a:avLst/>
            <a:gdLst>
              <a:gd name="T0" fmla="*/ 287 w 581"/>
              <a:gd name="T1" fmla="*/ 223 h 553"/>
              <a:gd name="T2" fmla="*/ 219 w 581"/>
              <a:gd name="T3" fmla="*/ 320 h 553"/>
              <a:gd name="T4" fmla="*/ 318 w 581"/>
              <a:gd name="T5" fmla="*/ 259 h 553"/>
              <a:gd name="T6" fmla="*/ 272 w 581"/>
              <a:gd name="T7" fmla="*/ 299 h 553"/>
              <a:gd name="T8" fmla="*/ 329 w 581"/>
              <a:gd name="T9" fmla="*/ 330 h 553"/>
              <a:gd name="T10" fmla="*/ 319 w 581"/>
              <a:gd name="T11" fmla="*/ 198 h 553"/>
              <a:gd name="T12" fmla="*/ 367 w 581"/>
              <a:gd name="T13" fmla="*/ 321 h 553"/>
              <a:gd name="T14" fmla="*/ 209 w 581"/>
              <a:gd name="T15" fmla="*/ 223 h 553"/>
              <a:gd name="T16" fmla="*/ 382 w 581"/>
              <a:gd name="T17" fmla="*/ 299 h 553"/>
              <a:gd name="T18" fmla="*/ 317 w 581"/>
              <a:gd name="T19" fmla="*/ 180 h 553"/>
              <a:gd name="T20" fmla="*/ 381 w 581"/>
              <a:gd name="T21" fmla="*/ 221 h 553"/>
              <a:gd name="T22" fmla="*/ 314 w 581"/>
              <a:gd name="T23" fmla="*/ 178 h 553"/>
              <a:gd name="T24" fmla="*/ 388 w 581"/>
              <a:gd name="T25" fmla="*/ 239 h 553"/>
              <a:gd name="T26" fmla="*/ 297 w 581"/>
              <a:gd name="T27" fmla="*/ 433 h 553"/>
              <a:gd name="T28" fmla="*/ 370 w 581"/>
              <a:gd name="T29" fmla="*/ 169 h 553"/>
              <a:gd name="T30" fmla="*/ 426 w 581"/>
              <a:gd name="T31" fmla="*/ 250 h 553"/>
              <a:gd name="T32" fmla="*/ 410 w 581"/>
              <a:gd name="T33" fmla="*/ 334 h 553"/>
              <a:gd name="T34" fmla="*/ 190 w 581"/>
              <a:gd name="T35" fmla="*/ 403 h 553"/>
              <a:gd name="T36" fmla="*/ 149 w 581"/>
              <a:gd name="T37" fmla="*/ 219 h 553"/>
              <a:gd name="T38" fmla="*/ 140 w 581"/>
              <a:gd name="T39" fmla="*/ 351 h 553"/>
              <a:gd name="T40" fmla="*/ 257 w 581"/>
              <a:gd name="T41" fmla="*/ 446 h 553"/>
              <a:gd name="T42" fmla="*/ 131 w 581"/>
              <a:gd name="T43" fmla="*/ 378 h 553"/>
              <a:gd name="T44" fmla="*/ 268 w 581"/>
              <a:gd name="T45" fmla="*/ 129 h 553"/>
              <a:gd name="T46" fmla="*/ 393 w 581"/>
              <a:gd name="T47" fmla="*/ 429 h 553"/>
              <a:gd name="T48" fmla="*/ 187 w 581"/>
              <a:gd name="T49" fmla="*/ 456 h 553"/>
              <a:gd name="T50" fmla="*/ 470 w 581"/>
              <a:gd name="T51" fmla="*/ 277 h 553"/>
              <a:gd name="T52" fmla="*/ 154 w 581"/>
              <a:gd name="T53" fmla="*/ 160 h 553"/>
              <a:gd name="T54" fmla="*/ 244 w 581"/>
              <a:gd name="T55" fmla="*/ 102 h 553"/>
              <a:gd name="T56" fmla="*/ 117 w 581"/>
              <a:gd name="T57" fmla="*/ 401 h 553"/>
              <a:gd name="T58" fmla="*/ 375 w 581"/>
              <a:gd name="T59" fmla="*/ 459 h 553"/>
              <a:gd name="T60" fmla="*/ 481 w 581"/>
              <a:gd name="T61" fmla="*/ 242 h 553"/>
              <a:gd name="T62" fmla="*/ 475 w 581"/>
              <a:gd name="T63" fmla="*/ 217 h 553"/>
              <a:gd name="T64" fmla="*/ 163 w 581"/>
              <a:gd name="T65" fmla="*/ 461 h 553"/>
              <a:gd name="T66" fmla="*/ 233 w 581"/>
              <a:gd name="T67" fmla="*/ 86 h 553"/>
              <a:gd name="T68" fmla="*/ 464 w 581"/>
              <a:gd name="T69" fmla="*/ 170 h 553"/>
              <a:gd name="T70" fmla="*/ 76 w 581"/>
              <a:gd name="T71" fmla="*/ 333 h 553"/>
              <a:gd name="T72" fmla="*/ 497 w 581"/>
              <a:gd name="T73" fmla="*/ 231 h 553"/>
              <a:gd name="T74" fmla="*/ 425 w 581"/>
              <a:gd name="T75" fmla="*/ 131 h 553"/>
              <a:gd name="T76" fmla="*/ 464 w 581"/>
              <a:gd name="T77" fmla="*/ 431 h 553"/>
              <a:gd name="T78" fmla="*/ 445 w 581"/>
              <a:gd name="T79" fmla="*/ 135 h 553"/>
              <a:gd name="T80" fmla="*/ 345 w 581"/>
              <a:gd name="T81" fmla="*/ 72 h 553"/>
              <a:gd name="T82" fmla="*/ 192 w 581"/>
              <a:gd name="T83" fmla="*/ 511 h 553"/>
              <a:gd name="T84" fmla="*/ 110 w 581"/>
              <a:gd name="T85" fmla="*/ 143 h 553"/>
              <a:gd name="T86" fmla="*/ 499 w 581"/>
              <a:gd name="T87" fmla="*/ 201 h 553"/>
              <a:gd name="T88" fmla="*/ 38 w 581"/>
              <a:gd name="T89" fmla="*/ 294 h 553"/>
              <a:gd name="T90" fmla="*/ 424 w 581"/>
              <a:gd name="T91" fmla="*/ 83 h 553"/>
              <a:gd name="T92" fmla="*/ 236 w 581"/>
              <a:gd name="T93" fmla="*/ 539 h 553"/>
              <a:gd name="T94" fmla="*/ 475 w 581"/>
              <a:gd name="T95" fmla="*/ 438 h 553"/>
              <a:gd name="T96" fmla="*/ 289 w 581"/>
              <a:gd name="T97" fmla="*/ 36 h 553"/>
              <a:gd name="T98" fmla="*/ 351 w 581"/>
              <a:gd name="T99" fmla="*/ 50 h 553"/>
              <a:gd name="T100" fmla="*/ 169 w 581"/>
              <a:gd name="T101" fmla="*/ 534 h 553"/>
              <a:gd name="T102" fmla="*/ 49 w 581"/>
              <a:gd name="T103" fmla="*/ 168 h 553"/>
              <a:gd name="T104" fmla="*/ 43 w 581"/>
              <a:gd name="T105" fmla="*/ 195 h 553"/>
              <a:gd name="T106" fmla="*/ 93 w 581"/>
              <a:gd name="T107" fmla="*/ 107 h 553"/>
              <a:gd name="T108" fmla="*/ 439 w 581"/>
              <a:gd name="T109" fmla="*/ 68 h 553"/>
              <a:gd name="T110" fmla="*/ 165 w 581"/>
              <a:gd name="T111" fmla="*/ 52 h 553"/>
              <a:gd name="T112" fmla="*/ 32 w 581"/>
              <a:gd name="T113" fmla="*/ 410 h 553"/>
              <a:gd name="T114" fmla="*/ 478 w 581"/>
              <a:gd name="T115" fmla="*/ 97 h 553"/>
              <a:gd name="T116" fmla="*/ 544 w 581"/>
              <a:gd name="T117" fmla="*/ 391 h 553"/>
              <a:gd name="T118" fmla="*/ 39 w 581"/>
              <a:gd name="T119" fmla="*/ 445 h 553"/>
              <a:gd name="T120" fmla="*/ 29 w 581"/>
              <a:gd name="T121" fmla="*/ 158 h 553"/>
              <a:gd name="T122" fmla="*/ 563 w 581"/>
              <a:gd name="T123" fmla="*/ 212 h 553"/>
              <a:gd name="T124" fmla="*/ 575 w 581"/>
              <a:gd name="T125" fmla="*/ 34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553">
                <a:moveTo>
                  <a:pt x="317" y="374"/>
                </a:moveTo>
                <a:cubicBezTo>
                  <a:pt x="320" y="372"/>
                  <a:pt x="322" y="368"/>
                  <a:pt x="322" y="364"/>
                </a:cubicBezTo>
                <a:cubicBezTo>
                  <a:pt x="322" y="360"/>
                  <a:pt x="320" y="357"/>
                  <a:pt x="317" y="354"/>
                </a:cubicBezTo>
                <a:cubicBezTo>
                  <a:pt x="324" y="356"/>
                  <a:pt x="330" y="355"/>
                  <a:pt x="334" y="349"/>
                </a:cubicBezTo>
                <a:cubicBezTo>
                  <a:pt x="336" y="347"/>
                  <a:pt x="337" y="343"/>
                  <a:pt x="336" y="340"/>
                </a:cubicBezTo>
                <a:cubicBezTo>
                  <a:pt x="336" y="337"/>
                  <a:pt x="334" y="334"/>
                  <a:pt x="331" y="331"/>
                </a:cubicBezTo>
                <a:cubicBezTo>
                  <a:pt x="340" y="333"/>
                  <a:pt x="346" y="331"/>
                  <a:pt x="349" y="326"/>
                </a:cubicBezTo>
                <a:cubicBezTo>
                  <a:pt x="352" y="320"/>
                  <a:pt x="351" y="314"/>
                  <a:pt x="346" y="309"/>
                </a:cubicBezTo>
                <a:cubicBezTo>
                  <a:pt x="342" y="305"/>
                  <a:pt x="335" y="305"/>
                  <a:pt x="329" y="309"/>
                </a:cubicBezTo>
                <a:cubicBezTo>
                  <a:pt x="330" y="304"/>
                  <a:pt x="329" y="300"/>
                  <a:pt x="326" y="296"/>
                </a:cubicBezTo>
                <a:cubicBezTo>
                  <a:pt x="331" y="297"/>
                  <a:pt x="335" y="295"/>
                  <a:pt x="339" y="292"/>
                </a:cubicBezTo>
                <a:cubicBezTo>
                  <a:pt x="338" y="300"/>
                  <a:pt x="340" y="306"/>
                  <a:pt x="346" y="309"/>
                </a:cubicBezTo>
                <a:cubicBezTo>
                  <a:pt x="352" y="311"/>
                  <a:pt x="358" y="309"/>
                  <a:pt x="362" y="305"/>
                </a:cubicBezTo>
                <a:cubicBezTo>
                  <a:pt x="366" y="300"/>
                  <a:pt x="366" y="294"/>
                  <a:pt x="362" y="289"/>
                </a:cubicBezTo>
                <a:cubicBezTo>
                  <a:pt x="360" y="286"/>
                  <a:pt x="357" y="284"/>
                  <a:pt x="353" y="283"/>
                </a:cubicBezTo>
                <a:cubicBezTo>
                  <a:pt x="349" y="283"/>
                  <a:pt x="345" y="285"/>
                  <a:pt x="342" y="288"/>
                </a:cubicBezTo>
                <a:cubicBezTo>
                  <a:pt x="344" y="281"/>
                  <a:pt x="343" y="279"/>
                  <a:pt x="339" y="273"/>
                </a:cubicBezTo>
                <a:cubicBezTo>
                  <a:pt x="347" y="274"/>
                  <a:pt x="352" y="271"/>
                  <a:pt x="355" y="265"/>
                </a:cubicBezTo>
                <a:cubicBezTo>
                  <a:pt x="357" y="260"/>
                  <a:pt x="356" y="254"/>
                  <a:pt x="352" y="250"/>
                </a:cubicBezTo>
                <a:cubicBezTo>
                  <a:pt x="347" y="246"/>
                  <a:pt x="342" y="246"/>
                  <a:pt x="333" y="251"/>
                </a:cubicBezTo>
                <a:cubicBezTo>
                  <a:pt x="335" y="245"/>
                  <a:pt x="334" y="239"/>
                  <a:pt x="329" y="235"/>
                </a:cubicBezTo>
                <a:cubicBezTo>
                  <a:pt x="323" y="231"/>
                  <a:pt x="317" y="232"/>
                  <a:pt x="311" y="237"/>
                </a:cubicBezTo>
                <a:cubicBezTo>
                  <a:pt x="313" y="230"/>
                  <a:pt x="311" y="224"/>
                  <a:pt x="306" y="220"/>
                </a:cubicBezTo>
                <a:cubicBezTo>
                  <a:pt x="301" y="217"/>
                  <a:pt x="294" y="218"/>
                  <a:pt x="290" y="221"/>
                </a:cubicBezTo>
                <a:cubicBezTo>
                  <a:pt x="285" y="226"/>
                  <a:pt x="284" y="231"/>
                  <a:pt x="288" y="240"/>
                </a:cubicBezTo>
                <a:cubicBezTo>
                  <a:pt x="283" y="239"/>
                  <a:pt x="279" y="240"/>
                  <a:pt x="275" y="243"/>
                </a:cubicBezTo>
                <a:cubicBezTo>
                  <a:pt x="276" y="237"/>
                  <a:pt x="274" y="233"/>
                  <a:pt x="271" y="229"/>
                </a:cubicBezTo>
                <a:cubicBezTo>
                  <a:pt x="279" y="231"/>
                  <a:pt x="285" y="228"/>
                  <a:pt x="287" y="223"/>
                </a:cubicBezTo>
                <a:cubicBezTo>
                  <a:pt x="290" y="217"/>
                  <a:pt x="288" y="210"/>
                  <a:pt x="283" y="207"/>
                </a:cubicBezTo>
                <a:cubicBezTo>
                  <a:pt x="278" y="203"/>
                  <a:pt x="271" y="203"/>
                  <a:pt x="267" y="208"/>
                </a:cubicBezTo>
                <a:cubicBezTo>
                  <a:pt x="264" y="210"/>
                  <a:pt x="263" y="213"/>
                  <a:pt x="263" y="217"/>
                </a:cubicBezTo>
                <a:cubicBezTo>
                  <a:pt x="263" y="221"/>
                  <a:pt x="264" y="224"/>
                  <a:pt x="267" y="227"/>
                </a:cubicBezTo>
                <a:cubicBezTo>
                  <a:pt x="261" y="225"/>
                  <a:pt x="255" y="226"/>
                  <a:pt x="251" y="231"/>
                </a:cubicBezTo>
                <a:cubicBezTo>
                  <a:pt x="253" y="224"/>
                  <a:pt x="251" y="217"/>
                  <a:pt x="245" y="214"/>
                </a:cubicBezTo>
                <a:cubicBezTo>
                  <a:pt x="239" y="211"/>
                  <a:pt x="232" y="213"/>
                  <a:pt x="229" y="218"/>
                </a:cubicBezTo>
                <a:cubicBezTo>
                  <a:pt x="225" y="224"/>
                  <a:pt x="226" y="231"/>
                  <a:pt x="231" y="235"/>
                </a:cubicBezTo>
                <a:cubicBezTo>
                  <a:pt x="237" y="240"/>
                  <a:pt x="244" y="239"/>
                  <a:pt x="249" y="233"/>
                </a:cubicBezTo>
                <a:cubicBezTo>
                  <a:pt x="247" y="239"/>
                  <a:pt x="248" y="244"/>
                  <a:pt x="252" y="249"/>
                </a:cubicBezTo>
                <a:cubicBezTo>
                  <a:pt x="246" y="247"/>
                  <a:pt x="242" y="248"/>
                  <a:pt x="238" y="252"/>
                </a:cubicBezTo>
                <a:cubicBezTo>
                  <a:pt x="239" y="244"/>
                  <a:pt x="236" y="238"/>
                  <a:pt x="230" y="236"/>
                </a:cubicBezTo>
                <a:cubicBezTo>
                  <a:pt x="224" y="234"/>
                  <a:pt x="218" y="235"/>
                  <a:pt x="214" y="240"/>
                </a:cubicBezTo>
                <a:cubicBezTo>
                  <a:pt x="211" y="245"/>
                  <a:pt x="211" y="252"/>
                  <a:pt x="215" y="256"/>
                </a:cubicBezTo>
                <a:cubicBezTo>
                  <a:pt x="217" y="259"/>
                  <a:pt x="220" y="261"/>
                  <a:pt x="224" y="261"/>
                </a:cubicBezTo>
                <a:cubicBezTo>
                  <a:pt x="228" y="261"/>
                  <a:pt x="231" y="260"/>
                  <a:pt x="234" y="257"/>
                </a:cubicBezTo>
                <a:cubicBezTo>
                  <a:pt x="233" y="263"/>
                  <a:pt x="234" y="267"/>
                  <a:pt x="237" y="271"/>
                </a:cubicBezTo>
                <a:cubicBezTo>
                  <a:pt x="231" y="270"/>
                  <a:pt x="227" y="271"/>
                  <a:pt x="223" y="275"/>
                </a:cubicBezTo>
                <a:cubicBezTo>
                  <a:pt x="224" y="267"/>
                  <a:pt x="222" y="261"/>
                  <a:pt x="216" y="259"/>
                </a:cubicBezTo>
                <a:cubicBezTo>
                  <a:pt x="210" y="256"/>
                  <a:pt x="204" y="258"/>
                  <a:pt x="200" y="263"/>
                </a:cubicBezTo>
                <a:cubicBezTo>
                  <a:pt x="197" y="268"/>
                  <a:pt x="197" y="274"/>
                  <a:pt x="201" y="279"/>
                </a:cubicBezTo>
                <a:cubicBezTo>
                  <a:pt x="203" y="282"/>
                  <a:pt x="206" y="283"/>
                  <a:pt x="210" y="283"/>
                </a:cubicBezTo>
                <a:cubicBezTo>
                  <a:pt x="214" y="284"/>
                  <a:pt x="217" y="282"/>
                  <a:pt x="219" y="280"/>
                </a:cubicBezTo>
                <a:cubicBezTo>
                  <a:pt x="219" y="283"/>
                  <a:pt x="219" y="285"/>
                  <a:pt x="219" y="287"/>
                </a:cubicBezTo>
                <a:cubicBezTo>
                  <a:pt x="220" y="290"/>
                  <a:pt x="221" y="292"/>
                  <a:pt x="222" y="294"/>
                </a:cubicBezTo>
                <a:cubicBezTo>
                  <a:pt x="215" y="293"/>
                  <a:pt x="210" y="295"/>
                  <a:pt x="207" y="300"/>
                </a:cubicBezTo>
                <a:cubicBezTo>
                  <a:pt x="204" y="306"/>
                  <a:pt x="205" y="312"/>
                  <a:pt x="209" y="316"/>
                </a:cubicBezTo>
                <a:cubicBezTo>
                  <a:pt x="212" y="319"/>
                  <a:pt x="215" y="320"/>
                  <a:pt x="219" y="320"/>
                </a:cubicBezTo>
                <a:cubicBezTo>
                  <a:pt x="222" y="320"/>
                  <a:pt x="225" y="319"/>
                  <a:pt x="228" y="316"/>
                </a:cubicBezTo>
                <a:cubicBezTo>
                  <a:pt x="227" y="322"/>
                  <a:pt x="228" y="327"/>
                  <a:pt x="232" y="332"/>
                </a:cubicBezTo>
                <a:cubicBezTo>
                  <a:pt x="224" y="330"/>
                  <a:pt x="218" y="332"/>
                  <a:pt x="215" y="338"/>
                </a:cubicBezTo>
                <a:cubicBezTo>
                  <a:pt x="213" y="344"/>
                  <a:pt x="214" y="351"/>
                  <a:pt x="219" y="354"/>
                </a:cubicBezTo>
                <a:cubicBezTo>
                  <a:pt x="224" y="358"/>
                  <a:pt x="231" y="358"/>
                  <a:pt x="236" y="353"/>
                </a:cubicBezTo>
                <a:cubicBezTo>
                  <a:pt x="238" y="351"/>
                  <a:pt x="239" y="349"/>
                  <a:pt x="240" y="346"/>
                </a:cubicBezTo>
                <a:cubicBezTo>
                  <a:pt x="240" y="341"/>
                  <a:pt x="239" y="338"/>
                  <a:pt x="236" y="334"/>
                </a:cubicBezTo>
                <a:cubicBezTo>
                  <a:pt x="241" y="336"/>
                  <a:pt x="246" y="335"/>
                  <a:pt x="250" y="332"/>
                </a:cubicBezTo>
                <a:cubicBezTo>
                  <a:pt x="249" y="337"/>
                  <a:pt x="251" y="342"/>
                  <a:pt x="254" y="346"/>
                </a:cubicBezTo>
                <a:cubicBezTo>
                  <a:pt x="246" y="344"/>
                  <a:pt x="241" y="347"/>
                  <a:pt x="238" y="353"/>
                </a:cubicBezTo>
                <a:cubicBezTo>
                  <a:pt x="235" y="358"/>
                  <a:pt x="237" y="365"/>
                  <a:pt x="241" y="368"/>
                </a:cubicBezTo>
                <a:cubicBezTo>
                  <a:pt x="246" y="372"/>
                  <a:pt x="253" y="372"/>
                  <a:pt x="258" y="369"/>
                </a:cubicBezTo>
                <a:cubicBezTo>
                  <a:pt x="261" y="366"/>
                  <a:pt x="262" y="363"/>
                  <a:pt x="263" y="359"/>
                </a:cubicBezTo>
                <a:cubicBezTo>
                  <a:pt x="263" y="355"/>
                  <a:pt x="261" y="352"/>
                  <a:pt x="259" y="349"/>
                </a:cubicBezTo>
                <a:cubicBezTo>
                  <a:pt x="262" y="349"/>
                  <a:pt x="264" y="350"/>
                  <a:pt x="266" y="349"/>
                </a:cubicBezTo>
                <a:cubicBezTo>
                  <a:pt x="269" y="349"/>
                  <a:pt x="271" y="348"/>
                  <a:pt x="273" y="347"/>
                </a:cubicBezTo>
                <a:cubicBezTo>
                  <a:pt x="272" y="354"/>
                  <a:pt x="275" y="359"/>
                  <a:pt x="280" y="362"/>
                </a:cubicBezTo>
                <a:cubicBezTo>
                  <a:pt x="285" y="364"/>
                  <a:pt x="291" y="363"/>
                  <a:pt x="295" y="360"/>
                </a:cubicBezTo>
                <a:cubicBezTo>
                  <a:pt x="301" y="354"/>
                  <a:pt x="301" y="348"/>
                  <a:pt x="297" y="341"/>
                </a:cubicBezTo>
                <a:cubicBezTo>
                  <a:pt x="302" y="342"/>
                  <a:pt x="306" y="341"/>
                  <a:pt x="310" y="338"/>
                </a:cubicBezTo>
                <a:cubicBezTo>
                  <a:pt x="309" y="344"/>
                  <a:pt x="310" y="348"/>
                  <a:pt x="315" y="352"/>
                </a:cubicBezTo>
                <a:cubicBezTo>
                  <a:pt x="306" y="350"/>
                  <a:pt x="300" y="352"/>
                  <a:pt x="297" y="358"/>
                </a:cubicBezTo>
                <a:cubicBezTo>
                  <a:pt x="295" y="364"/>
                  <a:pt x="296" y="370"/>
                  <a:pt x="301" y="374"/>
                </a:cubicBezTo>
                <a:cubicBezTo>
                  <a:pt x="305" y="378"/>
                  <a:pt x="312" y="378"/>
                  <a:pt x="317" y="374"/>
                </a:cubicBezTo>
                <a:close/>
                <a:moveTo>
                  <a:pt x="331" y="255"/>
                </a:moveTo>
                <a:cubicBezTo>
                  <a:pt x="329" y="260"/>
                  <a:pt x="330" y="265"/>
                  <a:pt x="334" y="269"/>
                </a:cubicBezTo>
                <a:cubicBezTo>
                  <a:pt x="329" y="268"/>
                  <a:pt x="325" y="268"/>
                  <a:pt x="321" y="271"/>
                </a:cubicBezTo>
                <a:cubicBezTo>
                  <a:pt x="322" y="267"/>
                  <a:pt x="321" y="263"/>
                  <a:pt x="318" y="259"/>
                </a:cubicBezTo>
                <a:cubicBezTo>
                  <a:pt x="323" y="260"/>
                  <a:pt x="327" y="258"/>
                  <a:pt x="331" y="255"/>
                </a:cubicBezTo>
                <a:close/>
                <a:moveTo>
                  <a:pt x="292" y="266"/>
                </a:moveTo>
                <a:cubicBezTo>
                  <a:pt x="292" y="269"/>
                  <a:pt x="293" y="272"/>
                  <a:pt x="293" y="275"/>
                </a:cubicBezTo>
                <a:cubicBezTo>
                  <a:pt x="291" y="275"/>
                  <a:pt x="288" y="276"/>
                  <a:pt x="285" y="276"/>
                </a:cubicBezTo>
                <a:cubicBezTo>
                  <a:pt x="285" y="274"/>
                  <a:pt x="284" y="271"/>
                  <a:pt x="283" y="268"/>
                </a:cubicBezTo>
                <a:cubicBezTo>
                  <a:pt x="286" y="268"/>
                  <a:pt x="289" y="267"/>
                  <a:pt x="292" y="266"/>
                </a:cubicBezTo>
                <a:close/>
                <a:moveTo>
                  <a:pt x="231" y="312"/>
                </a:moveTo>
                <a:cubicBezTo>
                  <a:pt x="233" y="307"/>
                  <a:pt x="232" y="302"/>
                  <a:pt x="229" y="298"/>
                </a:cubicBezTo>
                <a:cubicBezTo>
                  <a:pt x="235" y="299"/>
                  <a:pt x="236" y="298"/>
                  <a:pt x="241" y="296"/>
                </a:cubicBezTo>
                <a:cubicBezTo>
                  <a:pt x="240" y="300"/>
                  <a:pt x="241" y="304"/>
                  <a:pt x="243" y="307"/>
                </a:cubicBezTo>
                <a:cubicBezTo>
                  <a:pt x="239" y="307"/>
                  <a:pt x="235" y="308"/>
                  <a:pt x="231" y="312"/>
                </a:cubicBezTo>
                <a:close/>
                <a:moveTo>
                  <a:pt x="247" y="286"/>
                </a:moveTo>
                <a:cubicBezTo>
                  <a:pt x="247" y="283"/>
                  <a:pt x="246" y="279"/>
                  <a:pt x="243" y="275"/>
                </a:cubicBezTo>
                <a:cubicBezTo>
                  <a:pt x="247" y="276"/>
                  <a:pt x="251" y="276"/>
                  <a:pt x="254" y="274"/>
                </a:cubicBezTo>
                <a:cubicBezTo>
                  <a:pt x="255" y="277"/>
                  <a:pt x="255" y="281"/>
                  <a:pt x="256" y="284"/>
                </a:cubicBezTo>
                <a:cubicBezTo>
                  <a:pt x="253" y="284"/>
                  <a:pt x="250" y="285"/>
                  <a:pt x="247" y="286"/>
                </a:cubicBezTo>
                <a:close/>
                <a:moveTo>
                  <a:pt x="255" y="324"/>
                </a:moveTo>
                <a:cubicBezTo>
                  <a:pt x="256" y="321"/>
                  <a:pt x="255" y="317"/>
                  <a:pt x="253" y="314"/>
                </a:cubicBezTo>
                <a:cubicBezTo>
                  <a:pt x="256" y="314"/>
                  <a:pt x="260" y="313"/>
                  <a:pt x="263" y="313"/>
                </a:cubicBezTo>
                <a:cubicBezTo>
                  <a:pt x="263" y="315"/>
                  <a:pt x="264" y="318"/>
                  <a:pt x="265" y="321"/>
                </a:cubicBezTo>
                <a:cubicBezTo>
                  <a:pt x="262" y="322"/>
                  <a:pt x="258" y="323"/>
                  <a:pt x="255" y="324"/>
                </a:cubicBezTo>
                <a:close/>
                <a:moveTo>
                  <a:pt x="261" y="263"/>
                </a:moveTo>
                <a:cubicBezTo>
                  <a:pt x="261" y="259"/>
                  <a:pt x="260" y="256"/>
                  <a:pt x="257" y="252"/>
                </a:cubicBezTo>
                <a:cubicBezTo>
                  <a:pt x="262" y="253"/>
                  <a:pt x="266" y="253"/>
                  <a:pt x="270" y="250"/>
                </a:cubicBezTo>
                <a:cubicBezTo>
                  <a:pt x="270" y="254"/>
                  <a:pt x="271" y="257"/>
                  <a:pt x="271" y="261"/>
                </a:cubicBezTo>
                <a:cubicBezTo>
                  <a:pt x="270" y="261"/>
                  <a:pt x="268" y="261"/>
                  <a:pt x="266" y="262"/>
                </a:cubicBezTo>
                <a:cubicBezTo>
                  <a:pt x="265" y="262"/>
                  <a:pt x="263" y="263"/>
                  <a:pt x="261" y="263"/>
                </a:cubicBezTo>
                <a:close/>
                <a:moveTo>
                  <a:pt x="272" y="299"/>
                </a:moveTo>
                <a:cubicBezTo>
                  <a:pt x="271" y="297"/>
                  <a:pt x="270" y="294"/>
                  <a:pt x="270" y="292"/>
                </a:cubicBezTo>
                <a:cubicBezTo>
                  <a:pt x="271" y="291"/>
                  <a:pt x="274" y="291"/>
                  <a:pt x="276" y="291"/>
                </a:cubicBezTo>
                <a:cubicBezTo>
                  <a:pt x="276" y="293"/>
                  <a:pt x="277" y="296"/>
                  <a:pt x="277" y="298"/>
                </a:cubicBezTo>
                <a:cubicBezTo>
                  <a:pt x="276" y="298"/>
                  <a:pt x="273" y="299"/>
                  <a:pt x="272" y="299"/>
                </a:cubicBezTo>
                <a:close/>
                <a:moveTo>
                  <a:pt x="278" y="339"/>
                </a:moveTo>
                <a:cubicBezTo>
                  <a:pt x="278" y="336"/>
                  <a:pt x="277" y="332"/>
                  <a:pt x="277" y="329"/>
                </a:cubicBezTo>
                <a:cubicBezTo>
                  <a:pt x="279" y="328"/>
                  <a:pt x="283" y="328"/>
                  <a:pt x="286" y="327"/>
                </a:cubicBezTo>
                <a:cubicBezTo>
                  <a:pt x="287" y="330"/>
                  <a:pt x="288" y="333"/>
                  <a:pt x="289" y="336"/>
                </a:cubicBezTo>
                <a:cubicBezTo>
                  <a:pt x="285" y="336"/>
                  <a:pt x="281" y="337"/>
                  <a:pt x="278" y="339"/>
                </a:cubicBezTo>
                <a:close/>
                <a:moveTo>
                  <a:pt x="294" y="314"/>
                </a:moveTo>
                <a:cubicBezTo>
                  <a:pt x="293" y="312"/>
                  <a:pt x="293" y="309"/>
                  <a:pt x="292" y="307"/>
                </a:cubicBezTo>
                <a:cubicBezTo>
                  <a:pt x="295" y="307"/>
                  <a:pt x="298" y="306"/>
                  <a:pt x="300" y="306"/>
                </a:cubicBezTo>
                <a:cubicBezTo>
                  <a:pt x="301" y="308"/>
                  <a:pt x="302" y="311"/>
                  <a:pt x="302" y="313"/>
                </a:cubicBezTo>
                <a:cubicBezTo>
                  <a:pt x="300" y="313"/>
                  <a:pt x="296" y="314"/>
                  <a:pt x="294" y="314"/>
                </a:cubicBezTo>
                <a:close/>
                <a:moveTo>
                  <a:pt x="298" y="256"/>
                </a:moveTo>
                <a:cubicBezTo>
                  <a:pt x="299" y="252"/>
                  <a:pt x="298" y="248"/>
                  <a:pt x="295" y="245"/>
                </a:cubicBezTo>
                <a:cubicBezTo>
                  <a:pt x="300" y="245"/>
                  <a:pt x="305" y="244"/>
                  <a:pt x="308" y="240"/>
                </a:cubicBezTo>
                <a:cubicBezTo>
                  <a:pt x="307" y="245"/>
                  <a:pt x="307" y="249"/>
                  <a:pt x="310" y="254"/>
                </a:cubicBezTo>
                <a:cubicBezTo>
                  <a:pt x="306" y="253"/>
                  <a:pt x="302" y="254"/>
                  <a:pt x="298" y="256"/>
                </a:cubicBezTo>
                <a:close/>
                <a:moveTo>
                  <a:pt x="310" y="291"/>
                </a:moveTo>
                <a:cubicBezTo>
                  <a:pt x="309" y="289"/>
                  <a:pt x="308" y="286"/>
                  <a:pt x="308" y="283"/>
                </a:cubicBezTo>
                <a:cubicBezTo>
                  <a:pt x="309" y="282"/>
                  <a:pt x="312" y="281"/>
                  <a:pt x="315" y="280"/>
                </a:cubicBezTo>
                <a:cubicBezTo>
                  <a:pt x="315" y="284"/>
                  <a:pt x="316" y="287"/>
                  <a:pt x="318" y="290"/>
                </a:cubicBezTo>
                <a:cubicBezTo>
                  <a:pt x="315" y="291"/>
                  <a:pt x="311" y="291"/>
                  <a:pt x="310" y="291"/>
                </a:cubicBezTo>
                <a:close/>
                <a:moveTo>
                  <a:pt x="314" y="332"/>
                </a:moveTo>
                <a:cubicBezTo>
                  <a:pt x="315" y="327"/>
                  <a:pt x="315" y="323"/>
                  <a:pt x="312" y="319"/>
                </a:cubicBezTo>
                <a:cubicBezTo>
                  <a:pt x="317" y="320"/>
                  <a:pt x="321" y="319"/>
                  <a:pt x="324" y="316"/>
                </a:cubicBezTo>
                <a:cubicBezTo>
                  <a:pt x="323" y="321"/>
                  <a:pt x="325" y="326"/>
                  <a:pt x="329" y="330"/>
                </a:cubicBezTo>
                <a:cubicBezTo>
                  <a:pt x="323" y="328"/>
                  <a:pt x="319" y="328"/>
                  <a:pt x="314" y="332"/>
                </a:cubicBezTo>
                <a:close/>
                <a:moveTo>
                  <a:pt x="265" y="383"/>
                </a:moveTo>
                <a:cubicBezTo>
                  <a:pt x="259" y="379"/>
                  <a:pt x="257" y="371"/>
                  <a:pt x="261" y="365"/>
                </a:cubicBezTo>
                <a:cubicBezTo>
                  <a:pt x="265" y="359"/>
                  <a:pt x="273" y="358"/>
                  <a:pt x="279" y="362"/>
                </a:cubicBezTo>
                <a:cubicBezTo>
                  <a:pt x="285" y="366"/>
                  <a:pt x="286" y="374"/>
                  <a:pt x="282" y="379"/>
                </a:cubicBezTo>
                <a:cubicBezTo>
                  <a:pt x="278" y="385"/>
                  <a:pt x="270" y="387"/>
                  <a:pt x="265" y="383"/>
                </a:cubicBezTo>
                <a:close/>
                <a:moveTo>
                  <a:pt x="207" y="300"/>
                </a:moveTo>
                <a:cubicBezTo>
                  <a:pt x="203" y="306"/>
                  <a:pt x="196" y="307"/>
                  <a:pt x="190" y="303"/>
                </a:cubicBezTo>
                <a:cubicBezTo>
                  <a:pt x="184" y="300"/>
                  <a:pt x="182" y="292"/>
                  <a:pt x="186" y="286"/>
                </a:cubicBezTo>
                <a:cubicBezTo>
                  <a:pt x="190" y="280"/>
                  <a:pt x="197" y="278"/>
                  <a:pt x="203" y="282"/>
                </a:cubicBezTo>
                <a:cubicBezTo>
                  <a:pt x="209" y="286"/>
                  <a:pt x="211" y="294"/>
                  <a:pt x="207" y="300"/>
                </a:cubicBezTo>
                <a:close/>
                <a:moveTo>
                  <a:pt x="215" y="336"/>
                </a:moveTo>
                <a:cubicBezTo>
                  <a:pt x="211" y="342"/>
                  <a:pt x="203" y="344"/>
                  <a:pt x="197" y="340"/>
                </a:cubicBezTo>
                <a:cubicBezTo>
                  <a:pt x="192" y="336"/>
                  <a:pt x="190" y="328"/>
                  <a:pt x="194" y="323"/>
                </a:cubicBezTo>
                <a:cubicBezTo>
                  <a:pt x="198" y="317"/>
                  <a:pt x="205" y="315"/>
                  <a:pt x="211" y="319"/>
                </a:cubicBezTo>
                <a:cubicBezTo>
                  <a:pt x="217" y="323"/>
                  <a:pt x="219" y="330"/>
                  <a:pt x="215" y="336"/>
                </a:cubicBezTo>
                <a:close/>
                <a:moveTo>
                  <a:pt x="325" y="217"/>
                </a:moveTo>
                <a:cubicBezTo>
                  <a:pt x="328" y="211"/>
                  <a:pt x="336" y="209"/>
                  <a:pt x="342" y="213"/>
                </a:cubicBezTo>
                <a:cubicBezTo>
                  <a:pt x="348" y="216"/>
                  <a:pt x="350" y="224"/>
                  <a:pt x="346" y="230"/>
                </a:cubicBezTo>
                <a:cubicBezTo>
                  <a:pt x="342" y="236"/>
                  <a:pt x="334" y="238"/>
                  <a:pt x="329" y="234"/>
                </a:cubicBezTo>
                <a:cubicBezTo>
                  <a:pt x="323" y="230"/>
                  <a:pt x="321" y="222"/>
                  <a:pt x="325" y="217"/>
                </a:cubicBezTo>
                <a:close/>
                <a:moveTo>
                  <a:pt x="355" y="267"/>
                </a:moveTo>
                <a:cubicBezTo>
                  <a:pt x="359" y="262"/>
                  <a:pt x="367" y="260"/>
                  <a:pt x="373" y="264"/>
                </a:cubicBezTo>
                <a:cubicBezTo>
                  <a:pt x="378" y="267"/>
                  <a:pt x="380" y="275"/>
                  <a:pt x="376" y="281"/>
                </a:cubicBezTo>
                <a:cubicBezTo>
                  <a:pt x="373" y="287"/>
                  <a:pt x="365" y="289"/>
                  <a:pt x="359" y="285"/>
                </a:cubicBezTo>
                <a:cubicBezTo>
                  <a:pt x="353" y="281"/>
                  <a:pt x="351" y="273"/>
                  <a:pt x="355" y="267"/>
                </a:cubicBezTo>
                <a:close/>
                <a:moveTo>
                  <a:pt x="302" y="202"/>
                </a:moveTo>
                <a:cubicBezTo>
                  <a:pt x="306" y="196"/>
                  <a:pt x="313" y="195"/>
                  <a:pt x="319" y="198"/>
                </a:cubicBezTo>
                <a:cubicBezTo>
                  <a:pt x="325" y="202"/>
                  <a:pt x="327" y="210"/>
                  <a:pt x="323" y="216"/>
                </a:cubicBezTo>
                <a:cubicBezTo>
                  <a:pt x="320" y="221"/>
                  <a:pt x="312" y="223"/>
                  <a:pt x="306" y="219"/>
                </a:cubicBezTo>
                <a:cubicBezTo>
                  <a:pt x="300" y="216"/>
                  <a:pt x="298" y="208"/>
                  <a:pt x="302" y="202"/>
                </a:cubicBezTo>
                <a:close/>
                <a:moveTo>
                  <a:pt x="367" y="323"/>
                </a:moveTo>
                <a:cubicBezTo>
                  <a:pt x="373" y="327"/>
                  <a:pt x="374" y="335"/>
                  <a:pt x="370" y="340"/>
                </a:cubicBezTo>
                <a:cubicBezTo>
                  <a:pt x="367" y="346"/>
                  <a:pt x="359" y="348"/>
                  <a:pt x="353" y="344"/>
                </a:cubicBezTo>
                <a:cubicBezTo>
                  <a:pt x="347" y="340"/>
                  <a:pt x="346" y="333"/>
                  <a:pt x="349" y="327"/>
                </a:cubicBezTo>
                <a:cubicBezTo>
                  <a:pt x="353" y="321"/>
                  <a:pt x="361" y="319"/>
                  <a:pt x="367" y="323"/>
                </a:cubicBezTo>
                <a:close/>
                <a:moveTo>
                  <a:pt x="339" y="367"/>
                </a:moveTo>
                <a:cubicBezTo>
                  <a:pt x="333" y="363"/>
                  <a:pt x="331" y="355"/>
                  <a:pt x="335" y="349"/>
                </a:cubicBezTo>
                <a:cubicBezTo>
                  <a:pt x="339" y="344"/>
                  <a:pt x="347" y="342"/>
                  <a:pt x="352" y="346"/>
                </a:cubicBezTo>
                <a:cubicBezTo>
                  <a:pt x="358" y="349"/>
                  <a:pt x="360" y="357"/>
                  <a:pt x="356" y="363"/>
                </a:cubicBezTo>
                <a:cubicBezTo>
                  <a:pt x="352" y="369"/>
                  <a:pt x="345" y="370"/>
                  <a:pt x="339" y="367"/>
                </a:cubicBezTo>
                <a:close/>
                <a:moveTo>
                  <a:pt x="347" y="231"/>
                </a:moveTo>
                <a:cubicBezTo>
                  <a:pt x="351" y="225"/>
                  <a:pt x="358" y="223"/>
                  <a:pt x="364" y="227"/>
                </a:cubicBezTo>
                <a:cubicBezTo>
                  <a:pt x="370" y="230"/>
                  <a:pt x="372" y="238"/>
                  <a:pt x="368" y="244"/>
                </a:cubicBezTo>
                <a:cubicBezTo>
                  <a:pt x="364" y="250"/>
                  <a:pt x="357" y="251"/>
                  <a:pt x="351" y="248"/>
                </a:cubicBezTo>
                <a:cubicBezTo>
                  <a:pt x="345" y="244"/>
                  <a:pt x="343" y="236"/>
                  <a:pt x="347" y="231"/>
                </a:cubicBezTo>
                <a:close/>
                <a:moveTo>
                  <a:pt x="260" y="193"/>
                </a:moveTo>
                <a:cubicBezTo>
                  <a:pt x="266" y="197"/>
                  <a:pt x="268" y="204"/>
                  <a:pt x="264" y="210"/>
                </a:cubicBezTo>
                <a:cubicBezTo>
                  <a:pt x="260" y="216"/>
                  <a:pt x="252" y="217"/>
                  <a:pt x="247" y="213"/>
                </a:cubicBezTo>
                <a:cubicBezTo>
                  <a:pt x="241" y="209"/>
                  <a:pt x="239" y="202"/>
                  <a:pt x="243" y="196"/>
                </a:cubicBezTo>
                <a:cubicBezTo>
                  <a:pt x="247" y="190"/>
                  <a:pt x="255" y="189"/>
                  <a:pt x="260" y="193"/>
                </a:cubicBezTo>
                <a:close/>
                <a:moveTo>
                  <a:pt x="367" y="321"/>
                </a:moveTo>
                <a:cubicBezTo>
                  <a:pt x="362" y="317"/>
                  <a:pt x="360" y="310"/>
                  <a:pt x="364" y="304"/>
                </a:cubicBezTo>
                <a:cubicBezTo>
                  <a:pt x="368" y="298"/>
                  <a:pt x="375" y="297"/>
                  <a:pt x="381" y="301"/>
                </a:cubicBezTo>
                <a:cubicBezTo>
                  <a:pt x="387" y="305"/>
                  <a:pt x="388" y="312"/>
                  <a:pt x="384" y="318"/>
                </a:cubicBezTo>
                <a:cubicBezTo>
                  <a:pt x="381" y="323"/>
                  <a:pt x="373" y="325"/>
                  <a:pt x="367" y="321"/>
                </a:cubicBezTo>
                <a:close/>
                <a:moveTo>
                  <a:pt x="288" y="397"/>
                </a:moveTo>
                <a:cubicBezTo>
                  <a:pt x="282" y="393"/>
                  <a:pt x="280" y="386"/>
                  <a:pt x="284" y="380"/>
                </a:cubicBezTo>
                <a:cubicBezTo>
                  <a:pt x="288" y="374"/>
                  <a:pt x="295" y="373"/>
                  <a:pt x="301" y="376"/>
                </a:cubicBezTo>
                <a:cubicBezTo>
                  <a:pt x="307" y="380"/>
                  <a:pt x="309" y="388"/>
                  <a:pt x="305" y="393"/>
                </a:cubicBezTo>
                <a:cubicBezTo>
                  <a:pt x="301" y="399"/>
                  <a:pt x="294" y="401"/>
                  <a:pt x="288" y="397"/>
                </a:cubicBezTo>
                <a:close/>
                <a:moveTo>
                  <a:pt x="300" y="201"/>
                </a:moveTo>
                <a:cubicBezTo>
                  <a:pt x="297" y="207"/>
                  <a:pt x="289" y="208"/>
                  <a:pt x="283" y="205"/>
                </a:cubicBezTo>
                <a:cubicBezTo>
                  <a:pt x="278" y="201"/>
                  <a:pt x="276" y="194"/>
                  <a:pt x="280" y="188"/>
                </a:cubicBezTo>
                <a:cubicBezTo>
                  <a:pt x="283" y="182"/>
                  <a:pt x="291" y="181"/>
                  <a:pt x="297" y="184"/>
                </a:cubicBezTo>
                <a:cubicBezTo>
                  <a:pt x="302" y="188"/>
                  <a:pt x="304" y="195"/>
                  <a:pt x="300" y="201"/>
                </a:cubicBezTo>
                <a:close/>
                <a:moveTo>
                  <a:pt x="229" y="391"/>
                </a:moveTo>
                <a:cubicBezTo>
                  <a:pt x="223" y="387"/>
                  <a:pt x="221" y="380"/>
                  <a:pt x="225" y="374"/>
                </a:cubicBezTo>
                <a:cubicBezTo>
                  <a:pt x="229" y="369"/>
                  <a:pt x="236" y="367"/>
                  <a:pt x="242" y="371"/>
                </a:cubicBezTo>
                <a:cubicBezTo>
                  <a:pt x="248" y="374"/>
                  <a:pt x="249" y="382"/>
                  <a:pt x="246" y="387"/>
                </a:cubicBezTo>
                <a:cubicBezTo>
                  <a:pt x="242" y="393"/>
                  <a:pt x="234" y="395"/>
                  <a:pt x="229" y="391"/>
                </a:cubicBezTo>
                <a:close/>
                <a:moveTo>
                  <a:pt x="219" y="356"/>
                </a:moveTo>
                <a:cubicBezTo>
                  <a:pt x="225" y="360"/>
                  <a:pt x="227" y="367"/>
                  <a:pt x="223" y="373"/>
                </a:cubicBezTo>
                <a:cubicBezTo>
                  <a:pt x="219" y="379"/>
                  <a:pt x="212" y="380"/>
                  <a:pt x="206" y="377"/>
                </a:cubicBezTo>
                <a:cubicBezTo>
                  <a:pt x="200" y="373"/>
                  <a:pt x="199" y="366"/>
                  <a:pt x="202" y="360"/>
                </a:cubicBezTo>
                <a:cubicBezTo>
                  <a:pt x="206" y="354"/>
                  <a:pt x="213" y="353"/>
                  <a:pt x="219" y="356"/>
                </a:cubicBezTo>
                <a:close/>
                <a:moveTo>
                  <a:pt x="321" y="372"/>
                </a:moveTo>
                <a:cubicBezTo>
                  <a:pt x="325" y="366"/>
                  <a:pt x="332" y="364"/>
                  <a:pt x="338" y="368"/>
                </a:cubicBezTo>
                <a:cubicBezTo>
                  <a:pt x="344" y="372"/>
                  <a:pt x="345" y="379"/>
                  <a:pt x="342" y="385"/>
                </a:cubicBezTo>
                <a:cubicBezTo>
                  <a:pt x="338" y="391"/>
                  <a:pt x="330" y="392"/>
                  <a:pt x="325" y="389"/>
                </a:cubicBezTo>
                <a:cubicBezTo>
                  <a:pt x="319" y="385"/>
                  <a:pt x="318" y="378"/>
                  <a:pt x="321" y="372"/>
                </a:cubicBezTo>
                <a:close/>
                <a:moveTo>
                  <a:pt x="196" y="244"/>
                </a:moveTo>
                <a:cubicBezTo>
                  <a:pt x="190" y="240"/>
                  <a:pt x="188" y="233"/>
                  <a:pt x="192" y="227"/>
                </a:cubicBezTo>
                <a:cubicBezTo>
                  <a:pt x="196" y="221"/>
                  <a:pt x="203" y="220"/>
                  <a:pt x="209" y="223"/>
                </a:cubicBezTo>
                <a:cubicBezTo>
                  <a:pt x="215" y="227"/>
                  <a:pt x="216" y="234"/>
                  <a:pt x="213" y="240"/>
                </a:cubicBezTo>
                <a:cubicBezTo>
                  <a:pt x="209" y="246"/>
                  <a:pt x="201" y="247"/>
                  <a:pt x="196" y="244"/>
                </a:cubicBezTo>
                <a:close/>
                <a:moveTo>
                  <a:pt x="176" y="326"/>
                </a:moveTo>
                <a:cubicBezTo>
                  <a:pt x="170" y="322"/>
                  <a:pt x="168" y="315"/>
                  <a:pt x="172" y="309"/>
                </a:cubicBezTo>
                <a:cubicBezTo>
                  <a:pt x="175" y="303"/>
                  <a:pt x="183" y="301"/>
                  <a:pt x="189" y="305"/>
                </a:cubicBezTo>
                <a:cubicBezTo>
                  <a:pt x="194" y="309"/>
                  <a:pt x="196" y="316"/>
                  <a:pt x="192" y="322"/>
                </a:cubicBezTo>
                <a:cubicBezTo>
                  <a:pt x="189" y="328"/>
                  <a:pt x="181" y="329"/>
                  <a:pt x="176" y="326"/>
                </a:cubicBezTo>
                <a:close/>
                <a:moveTo>
                  <a:pt x="198" y="263"/>
                </a:moveTo>
                <a:cubicBezTo>
                  <a:pt x="195" y="268"/>
                  <a:pt x="187" y="270"/>
                  <a:pt x="181" y="266"/>
                </a:cubicBezTo>
                <a:cubicBezTo>
                  <a:pt x="176" y="263"/>
                  <a:pt x="174" y="255"/>
                  <a:pt x="178" y="249"/>
                </a:cubicBezTo>
                <a:cubicBezTo>
                  <a:pt x="181" y="244"/>
                  <a:pt x="189" y="242"/>
                  <a:pt x="195" y="246"/>
                </a:cubicBezTo>
                <a:cubicBezTo>
                  <a:pt x="200" y="250"/>
                  <a:pt x="202" y="257"/>
                  <a:pt x="198" y="263"/>
                </a:cubicBezTo>
                <a:close/>
                <a:moveTo>
                  <a:pt x="247" y="388"/>
                </a:moveTo>
                <a:cubicBezTo>
                  <a:pt x="251" y="383"/>
                  <a:pt x="258" y="381"/>
                  <a:pt x="264" y="385"/>
                </a:cubicBezTo>
                <a:cubicBezTo>
                  <a:pt x="270" y="388"/>
                  <a:pt x="271" y="396"/>
                  <a:pt x="268" y="401"/>
                </a:cubicBezTo>
                <a:cubicBezTo>
                  <a:pt x="264" y="407"/>
                  <a:pt x="256" y="409"/>
                  <a:pt x="251" y="405"/>
                </a:cubicBezTo>
                <a:cubicBezTo>
                  <a:pt x="245" y="401"/>
                  <a:pt x="244" y="394"/>
                  <a:pt x="247" y="388"/>
                </a:cubicBezTo>
                <a:close/>
                <a:moveTo>
                  <a:pt x="223" y="201"/>
                </a:moveTo>
                <a:cubicBezTo>
                  <a:pt x="229" y="204"/>
                  <a:pt x="230" y="212"/>
                  <a:pt x="227" y="217"/>
                </a:cubicBezTo>
                <a:cubicBezTo>
                  <a:pt x="223" y="223"/>
                  <a:pt x="216" y="225"/>
                  <a:pt x="210" y="221"/>
                </a:cubicBezTo>
                <a:cubicBezTo>
                  <a:pt x="205" y="218"/>
                  <a:pt x="203" y="210"/>
                  <a:pt x="206" y="204"/>
                </a:cubicBezTo>
                <a:cubicBezTo>
                  <a:pt x="210" y="199"/>
                  <a:pt x="218" y="197"/>
                  <a:pt x="223" y="201"/>
                </a:cubicBezTo>
                <a:close/>
                <a:moveTo>
                  <a:pt x="370" y="245"/>
                </a:moveTo>
                <a:cubicBezTo>
                  <a:pt x="374" y="240"/>
                  <a:pt x="381" y="238"/>
                  <a:pt x="387" y="242"/>
                </a:cubicBezTo>
                <a:cubicBezTo>
                  <a:pt x="392" y="245"/>
                  <a:pt x="394" y="253"/>
                  <a:pt x="390" y="258"/>
                </a:cubicBezTo>
                <a:cubicBezTo>
                  <a:pt x="387" y="264"/>
                  <a:pt x="379" y="265"/>
                  <a:pt x="374" y="262"/>
                </a:cubicBezTo>
                <a:cubicBezTo>
                  <a:pt x="368" y="258"/>
                  <a:pt x="366" y="251"/>
                  <a:pt x="370" y="245"/>
                </a:cubicBezTo>
                <a:close/>
                <a:moveTo>
                  <a:pt x="382" y="299"/>
                </a:moveTo>
                <a:cubicBezTo>
                  <a:pt x="376" y="295"/>
                  <a:pt x="375" y="288"/>
                  <a:pt x="378" y="282"/>
                </a:cubicBezTo>
                <a:cubicBezTo>
                  <a:pt x="382" y="277"/>
                  <a:pt x="389" y="275"/>
                  <a:pt x="395" y="278"/>
                </a:cubicBezTo>
                <a:cubicBezTo>
                  <a:pt x="400" y="282"/>
                  <a:pt x="402" y="289"/>
                  <a:pt x="399" y="295"/>
                </a:cubicBezTo>
                <a:cubicBezTo>
                  <a:pt x="395" y="301"/>
                  <a:pt x="388" y="302"/>
                  <a:pt x="382" y="299"/>
                </a:cubicBezTo>
                <a:close/>
                <a:moveTo>
                  <a:pt x="184" y="362"/>
                </a:moveTo>
                <a:cubicBezTo>
                  <a:pt x="178" y="359"/>
                  <a:pt x="176" y="351"/>
                  <a:pt x="180" y="346"/>
                </a:cubicBezTo>
                <a:cubicBezTo>
                  <a:pt x="184" y="340"/>
                  <a:pt x="191" y="338"/>
                  <a:pt x="196" y="342"/>
                </a:cubicBezTo>
                <a:cubicBezTo>
                  <a:pt x="202" y="346"/>
                  <a:pt x="204" y="353"/>
                  <a:pt x="200" y="359"/>
                </a:cubicBezTo>
                <a:cubicBezTo>
                  <a:pt x="196" y="364"/>
                  <a:pt x="189" y="366"/>
                  <a:pt x="184" y="362"/>
                </a:cubicBezTo>
                <a:close/>
                <a:moveTo>
                  <a:pt x="180" y="268"/>
                </a:moveTo>
                <a:cubicBezTo>
                  <a:pt x="186" y="272"/>
                  <a:pt x="187" y="279"/>
                  <a:pt x="184" y="285"/>
                </a:cubicBezTo>
                <a:cubicBezTo>
                  <a:pt x="180" y="290"/>
                  <a:pt x="173" y="292"/>
                  <a:pt x="167" y="288"/>
                </a:cubicBezTo>
                <a:cubicBezTo>
                  <a:pt x="162" y="285"/>
                  <a:pt x="160" y="278"/>
                  <a:pt x="164" y="272"/>
                </a:cubicBezTo>
                <a:cubicBezTo>
                  <a:pt x="167" y="266"/>
                  <a:pt x="175" y="265"/>
                  <a:pt x="180" y="268"/>
                </a:cubicBezTo>
                <a:close/>
                <a:moveTo>
                  <a:pt x="356" y="191"/>
                </a:moveTo>
                <a:cubicBezTo>
                  <a:pt x="361" y="195"/>
                  <a:pt x="363" y="202"/>
                  <a:pt x="359" y="207"/>
                </a:cubicBezTo>
                <a:cubicBezTo>
                  <a:pt x="356" y="213"/>
                  <a:pt x="349" y="214"/>
                  <a:pt x="343" y="211"/>
                </a:cubicBezTo>
                <a:cubicBezTo>
                  <a:pt x="338" y="207"/>
                  <a:pt x="336" y="200"/>
                  <a:pt x="339" y="195"/>
                </a:cubicBezTo>
                <a:cubicBezTo>
                  <a:pt x="343" y="189"/>
                  <a:pt x="350" y="188"/>
                  <a:pt x="356" y="191"/>
                </a:cubicBezTo>
                <a:close/>
                <a:moveTo>
                  <a:pt x="274" y="170"/>
                </a:moveTo>
                <a:cubicBezTo>
                  <a:pt x="280" y="174"/>
                  <a:pt x="281" y="181"/>
                  <a:pt x="278" y="187"/>
                </a:cubicBezTo>
                <a:cubicBezTo>
                  <a:pt x="274" y="192"/>
                  <a:pt x="267" y="194"/>
                  <a:pt x="262" y="190"/>
                </a:cubicBezTo>
                <a:cubicBezTo>
                  <a:pt x="256" y="187"/>
                  <a:pt x="254" y="180"/>
                  <a:pt x="258" y="174"/>
                </a:cubicBezTo>
                <a:cubicBezTo>
                  <a:pt x="261" y="169"/>
                  <a:pt x="269" y="167"/>
                  <a:pt x="274" y="170"/>
                </a:cubicBezTo>
                <a:close/>
                <a:moveTo>
                  <a:pt x="333" y="177"/>
                </a:moveTo>
                <a:cubicBezTo>
                  <a:pt x="339" y="180"/>
                  <a:pt x="340" y="187"/>
                  <a:pt x="337" y="193"/>
                </a:cubicBezTo>
                <a:cubicBezTo>
                  <a:pt x="333" y="198"/>
                  <a:pt x="326" y="200"/>
                  <a:pt x="320" y="196"/>
                </a:cubicBezTo>
                <a:cubicBezTo>
                  <a:pt x="315" y="193"/>
                  <a:pt x="313" y="186"/>
                  <a:pt x="317" y="180"/>
                </a:cubicBezTo>
                <a:cubicBezTo>
                  <a:pt x="320" y="175"/>
                  <a:pt x="328" y="173"/>
                  <a:pt x="333" y="177"/>
                </a:cubicBezTo>
                <a:close/>
                <a:moveTo>
                  <a:pt x="311" y="411"/>
                </a:moveTo>
                <a:cubicBezTo>
                  <a:pt x="305" y="407"/>
                  <a:pt x="304" y="400"/>
                  <a:pt x="307" y="395"/>
                </a:cubicBezTo>
                <a:cubicBezTo>
                  <a:pt x="311" y="389"/>
                  <a:pt x="318" y="388"/>
                  <a:pt x="323" y="391"/>
                </a:cubicBezTo>
                <a:cubicBezTo>
                  <a:pt x="329" y="395"/>
                  <a:pt x="330" y="402"/>
                  <a:pt x="327" y="407"/>
                </a:cubicBezTo>
                <a:cubicBezTo>
                  <a:pt x="324" y="413"/>
                  <a:pt x="316" y="414"/>
                  <a:pt x="311" y="411"/>
                </a:cubicBezTo>
                <a:close/>
                <a:moveTo>
                  <a:pt x="376" y="357"/>
                </a:moveTo>
                <a:cubicBezTo>
                  <a:pt x="371" y="354"/>
                  <a:pt x="369" y="347"/>
                  <a:pt x="372" y="341"/>
                </a:cubicBezTo>
                <a:cubicBezTo>
                  <a:pt x="376" y="336"/>
                  <a:pt x="383" y="334"/>
                  <a:pt x="388" y="338"/>
                </a:cubicBezTo>
                <a:cubicBezTo>
                  <a:pt x="394" y="341"/>
                  <a:pt x="395" y="348"/>
                  <a:pt x="392" y="354"/>
                </a:cubicBezTo>
                <a:cubicBezTo>
                  <a:pt x="389" y="359"/>
                  <a:pt x="381" y="361"/>
                  <a:pt x="376" y="357"/>
                </a:cubicBezTo>
                <a:close/>
                <a:moveTo>
                  <a:pt x="237" y="179"/>
                </a:moveTo>
                <a:cubicBezTo>
                  <a:pt x="242" y="182"/>
                  <a:pt x="244" y="189"/>
                  <a:pt x="241" y="195"/>
                </a:cubicBezTo>
                <a:cubicBezTo>
                  <a:pt x="237" y="200"/>
                  <a:pt x="230" y="202"/>
                  <a:pt x="225" y="199"/>
                </a:cubicBezTo>
                <a:cubicBezTo>
                  <a:pt x="219" y="195"/>
                  <a:pt x="217" y="188"/>
                  <a:pt x="221" y="182"/>
                </a:cubicBezTo>
                <a:cubicBezTo>
                  <a:pt x="224" y="177"/>
                  <a:pt x="232" y="175"/>
                  <a:pt x="237" y="179"/>
                </a:cubicBezTo>
                <a:close/>
                <a:moveTo>
                  <a:pt x="270" y="403"/>
                </a:moveTo>
                <a:cubicBezTo>
                  <a:pt x="274" y="398"/>
                  <a:pt x="281" y="396"/>
                  <a:pt x="287" y="400"/>
                </a:cubicBezTo>
                <a:cubicBezTo>
                  <a:pt x="292" y="403"/>
                  <a:pt x="293" y="410"/>
                  <a:pt x="290" y="416"/>
                </a:cubicBezTo>
                <a:cubicBezTo>
                  <a:pt x="286" y="421"/>
                  <a:pt x="279" y="423"/>
                  <a:pt x="274" y="419"/>
                </a:cubicBezTo>
                <a:cubicBezTo>
                  <a:pt x="268" y="416"/>
                  <a:pt x="267" y="408"/>
                  <a:pt x="270" y="403"/>
                </a:cubicBezTo>
                <a:close/>
                <a:moveTo>
                  <a:pt x="358" y="364"/>
                </a:moveTo>
                <a:cubicBezTo>
                  <a:pt x="362" y="359"/>
                  <a:pt x="369" y="357"/>
                  <a:pt x="374" y="360"/>
                </a:cubicBezTo>
                <a:cubicBezTo>
                  <a:pt x="380" y="364"/>
                  <a:pt x="381" y="371"/>
                  <a:pt x="378" y="377"/>
                </a:cubicBezTo>
                <a:cubicBezTo>
                  <a:pt x="374" y="382"/>
                  <a:pt x="367" y="383"/>
                  <a:pt x="361" y="380"/>
                </a:cubicBezTo>
                <a:cubicBezTo>
                  <a:pt x="356" y="377"/>
                  <a:pt x="355" y="369"/>
                  <a:pt x="358" y="364"/>
                </a:cubicBezTo>
                <a:close/>
                <a:moveTo>
                  <a:pt x="378" y="205"/>
                </a:moveTo>
                <a:cubicBezTo>
                  <a:pt x="383" y="209"/>
                  <a:pt x="385" y="216"/>
                  <a:pt x="381" y="221"/>
                </a:cubicBezTo>
                <a:cubicBezTo>
                  <a:pt x="378" y="227"/>
                  <a:pt x="371" y="228"/>
                  <a:pt x="365" y="225"/>
                </a:cubicBezTo>
                <a:cubicBezTo>
                  <a:pt x="360" y="222"/>
                  <a:pt x="358" y="214"/>
                  <a:pt x="362" y="209"/>
                </a:cubicBezTo>
                <a:cubicBezTo>
                  <a:pt x="365" y="203"/>
                  <a:pt x="372" y="202"/>
                  <a:pt x="378" y="205"/>
                </a:cubicBezTo>
                <a:close/>
                <a:moveTo>
                  <a:pt x="390" y="335"/>
                </a:moveTo>
                <a:cubicBezTo>
                  <a:pt x="385" y="331"/>
                  <a:pt x="383" y="324"/>
                  <a:pt x="387" y="319"/>
                </a:cubicBezTo>
                <a:cubicBezTo>
                  <a:pt x="390" y="314"/>
                  <a:pt x="397" y="312"/>
                  <a:pt x="403" y="315"/>
                </a:cubicBezTo>
                <a:cubicBezTo>
                  <a:pt x="408" y="319"/>
                  <a:pt x="410" y="326"/>
                  <a:pt x="406" y="331"/>
                </a:cubicBezTo>
                <a:cubicBezTo>
                  <a:pt x="403" y="337"/>
                  <a:pt x="396" y="338"/>
                  <a:pt x="390" y="335"/>
                </a:cubicBezTo>
                <a:close/>
                <a:moveTo>
                  <a:pt x="158" y="332"/>
                </a:moveTo>
                <a:cubicBezTo>
                  <a:pt x="162" y="326"/>
                  <a:pt x="169" y="325"/>
                  <a:pt x="174" y="328"/>
                </a:cubicBezTo>
                <a:cubicBezTo>
                  <a:pt x="179" y="332"/>
                  <a:pt x="181" y="339"/>
                  <a:pt x="177" y="344"/>
                </a:cubicBezTo>
                <a:cubicBezTo>
                  <a:pt x="174" y="350"/>
                  <a:pt x="167" y="351"/>
                  <a:pt x="162" y="348"/>
                </a:cubicBezTo>
                <a:cubicBezTo>
                  <a:pt x="156" y="344"/>
                  <a:pt x="155" y="337"/>
                  <a:pt x="158" y="332"/>
                </a:cubicBezTo>
                <a:close/>
                <a:moveTo>
                  <a:pt x="153" y="311"/>
                </a:moveTo>
                <a:cubicBezTo>
                  <a:pt x="148" y="307"/>
                  <a:pt x="146" y="300"/>
                  <a:pt x="150" y="295"/>
                </a:cubicBezTo>
                <a:cubicBezTo>
                  <a:pt x="153" y="290"/>
                  <a:pt x="160" y="288"/>
                  <a:pt x="166" y="291"/>
                </a:cubicBezTo>
                <a:cubicBezTo>
                  <a:pt x="171" y="295"/>
                  <a:pt x="173" y="302"/>
                  <a:pt x="169" y="307"/>
                </a:cubicBezTo>
                <a:cubicBezTo>
                  <a:pt x="166" y="313"/>
                  <a:pt x="159" y="314"/>
                  <a:pt x="153" y="311"/>
                </a:cubicBezTo>
                <a:close/>
                <a:moveTo>
                  <a:pt x="397" y="276"/>
                </a:moveTo>
                <a:cubicBezTo>
                  <a:pt x="391" y="272"/>
                  <a:pt x="390" y="265"/>
                  <a:pt x="393" y="260"/>
                </a:cubicBezTo>
                <a:cubicBezTo>
                  <a:pt x="396" y="255"/>
                  <a:pt x="403" y="253"/>
                  <a:pt x="409" y="256"/>
                </a:cubicBezTo>
                <a:cubicBezTo>
                  <a:pt x="414" y="260"/>
                  <a:pt x="416" y="267"/>
                  <a:pt x="412" y="272"/>
                </a:cubicBezTo>
                <a:cubicBezTo>
                  <a:pt x="409" y="278"/>
                  <a:pt x="402" y="279"/>
                  <a:pt x="397" y="276"/>
                </a:cubicBezTo>
                <a:close/>
                <a:moveTo>
                  <a:pt x="314" y="178"/>
                </a:moveTo>
                <a:cubicBezTo>
                  <a:pt x="310" y="184"/>
                  <a:pt x="303" y="185"/>
                  <a:pt x="298" y="182"/>
                </a:cubicBezTo>
                <a:cubicBezTo>
                  <a:pt x="293" y="179"/>
                  <a:pt x="291" y="172"/>
                  <a:pt x="294" y="166"/>
                </a:cubicBezTo>
                <a:cubicBezTo>
                  <a:pt x="298" y="161"/>
                  <a:pt x="305" y="159"/>
                  <a:pt x="310" y="163"/>
                </a:cubicBezTo>
                <a:cubicBezTo>
                  <a:pt x="316" y="166"/>
                  <a:pt x="317" y="173"/>
                  <a:pt x="314" y="178"/>
                </a:cubicBezTo>
                <a:close/>
                <a:moveTo>
                  <a:pt x="348" y="402"/>
                </a:moveTo>
                <a:cubicBezTo>
                  <a:pt x="342" y="399"/>
                  <a:pt x="341" y="392"/>
                  <a:pt x="344" y="386"/>
                </a:cubicBezTo>
                <a:cubicBezTo>
                  <a:pt x="348" y="381"/>
                  <a:pt x="355" y="380"/>
                  <a:pt x="360" y="383"/>
                </a:cubicBezTo>
                <a:cubicBezTo>
                  <a:pt x="365" y="386"/>
                  <a:pt x="367" y="393"/>
                  <a:pt x="363" y="399"/>
                </a:cubicBezTo>
                <a:cubicBezTo>
                  <a:pt x="360" y="404"/>
                  <a:pt x="353" y="405"/>
                  <a:pt x="348" y="402"/>
                </a:cubicBezTo>
                <a:close/>
                <a:moveTo>
                  <a:pt x="212" y="397"/>
                </a:moveTo>
                <a:cubicBezTo>
                  <a:pt x="215" y="392"/>
                  <a:pt x="222" y="390"/>
                  <a:pt x="227" y="394"/>
                </a:cubicBezTo>
                <a:cubicBezTo>
                  <a:pt x="233" y="397"/>
                  <a:pt x="234" y="404"/>
                  <a:pt x="231" y="409"/>
                </a:cubicBezTo>
                <a:cubicBezTo>
                  <a:pt x="227" y="415"/>
                  <a:pt x="220" y="416"/>
                  <a:pt x="215" y="413"/>
                </a:cubicBezTo>
                <a:cubicBezTo>
                  <a:pt x="210" y="409"/>
                  <a:pt x="208" y="402"/>
                  <a:pt x="212" y="397"/>
                </a:cubicBezTo>
                <a:close/>
                <a:moveTo>
                  <a:pt x="186" y="210"/>
                </a:moveTo>
                <a:cubicBezTo>
                  <a:pt x="191" y="213"/>
                  <a:pt x="193" y="220"/>
                  <a:pt x="189" y="225"/>
                </a:cubicBezTo>
                <a:cubicBezTo>
                  <a:pt x="186" y="231"/>
                  <a:pt x="179" y="232"/>
                  <a:pt x="173" y="229"/>
                </a:cubicBezTo>
                <a:cubicBezTo>
                  <a:pt x="168" y="225"/>
                  <a:pt x="167" y="218"/>
                  <a:pt x="170" y="213"/>
                </a:cubicBezTo>
                <a:cubicBezTo>
                  <a:pt x="174" y="208"/>
                  <a:pt x="181" y="206"/>
                  <a:pt x="186" y="210"/>
                </a:cubicBezTo>
                <a:close/>
                <a:moveTo>
                  <a:pt x="189" y="383"/>
                </a:moveTo>
                <a:cubicBezTo>
                  <a:pt x="192" y="377"/>
                  <a:pt x="199" y="376"/>
                  <a:pt x="205" y="379"/>
                </a:cubicBezTo>
                <a:cubicBezTo>
                  <a:pt x="210" y="382"/>
                  <a:pt x="211" y="389"/>
                  <a:pt x="208" y="395"/>
                </a:cubicBezTo>
                <a:cubicBezTo>
                  <a:pt x="205" y="400"/>
                  <a:pt x="198" y="402"/>
                  <a:pt x="192" y="398"/>
                </a:cubicBezTo>
                <a:cubicBezTo>
                  <a:pt x="187" y="395"/>
                  <a:pt x="186" y="388"/>
                  <a:pt x="189" y="383"/>
                </a:cubicBezTo>
                <a:close/>
                <a:moveTo>
                  <a:pt x="175" y="248"/>
                </a:moveTo>
                <a:cubicBezTo>
                  <a:pt x="172" y="253"/>
                  <a:pt x="165" y="255"/>
                  <a:pt x="159" y="251"/>
                </a:cubicBezTo>
                <a:cubicBezTo>
                  <a:pt x="154" y="248"/>
                  <a:pt x="152" y="241"/>
                  <a:pt x="156" y="236"/>
                </a:cubicBezTo>
                <a:cubicBezTo>
                  <a:pt x="159" y="231"/>
                  <a:pt x="166" y="229"/>
                  <a:pt x="171" y="232"/>
                </a:cubicBezTo>
                <a:cubicBezTo>
                  <a:pt x="177" y="236"/>
                  <a:pt x="178" y="243"/>
                  <a:pt x="175" y="248"/>
                </a:cubicBezTo>
                <a:close/>
                <a:moveTo>
                  <a:pt x="400" y="220"/>
                </a:moveTo>
                <a:cubicBezTo>
                  <a:pt x="406" y="223"/>
                  <a:pt x="407" y="230"/>
                  <a:pt x="404" y="235"/>
                </a:cubicBezTo>
                <a:cubicBezTo>
                  <a:pt x="400" y="241"/>
                  <a:pt x="393" y="242"/>
                  <a:pt x="388" y="239"/>
                </a:cubicBezTo>
                <a:cubicBezTo>
                  <a:pt x="383" y="236"/>
                  <a:pt x="381" y="229"/>
                  <a:pt x="385" y="223"/>
                </a:cubicBezTo>
                <a:cubicBezTo>
                  <a:pt x="388" y="218"/>
                  <a:pt x="395" y="217"/>
                  <a:pt x="400" y="220"/>
                </a:cubicBezTo>
                <a:close/>
                <a:moveTo>
                  <a:pt x="405" y="312"/>
                </a:moveTo>
                <a:cubicBezTo>
                  <a:pt x="399" y="309"/>
                  <a:pt x="398" y="302"/>
                  <a:pt x="401" y="297"/>
                </a:cubicBezTo>
                <a:cubicBezTo>
                  <a:pt x="404" y="292"/>
                  <a:pt x="411" y="290"/>
                  <a:pt x="417" y="293"/>
                </a:cubicBezTo>
                <a:cubicBezTo>
                  <a:pt x="422" y="296"/>
                  <a:pt x="423" y="304"/>
                  <a:pt x="420" y="309"/>
                </a:cubicBezTo>
                <a:cubicBezTo>
                  <a:pt x="417" y="314"/>
                  <a:pt x="410" y="316"/>
                  <a:pt x="405" y="312"/>
                </a:cubicBezTo>
                <a:close/>
                <a:moveTo>
                  <a:pt x="237" y="427"/>
                </a:moveTo>
                <a:cubicBezTo>
                  <a:pt x="232" y="423"/>
                  <a:pt x="231" y="416"/>
                  <a:pt x="234" y="411"/>
                </a:cubicBezTo>
                <a:cubicBezTo>
                  <a:pt x="237" y="406"/>
                  <a:pt x="244" y="404"/>
                  <a:pt x="249" y="408"/>
                </a:cubicBezTo>
                <a:cubicBezTo>
                  <a:pt x="255" y="411"/>
                  <a:pt x="256" y="418"/>
                  <a:pt x="253" y="423"/>
                </a:cubicBezTo>
                <a:cubicBezTo>
                  <a:pt x="250" y="428"/>
                  <a:pt x="242" y="430"/>
                  <a:pt x="237" y="427"/>
                </a:cubicBezTo>
                <a:close/>
                <a:moveTo>
                  <a:pt x="200" y="187"/>
                </a:moveTo>
                <a:cubicBezTo>
                  <a:pt x="205" y="190"/>
                  <a:pt x="207" y="197"/>
                  <a:pt x="203" y="203"/>
                </a:cubicBezTo>
                <a:cubicBezTo>
                  <a:pt x="200" y="208"/>
                  <a:pt x="193" y="209"/>
                  <a:pt x="188" y="206"/>
                </a:cubicBezTo>
                <a:cubicBezTo>
                  <a:pt x="183" y="203"/>
                  <a:pt x="181" y="196"/>
                  <a:pt x="185" y="191"/>
                </a:cubicBezTo>
                <a:cubicBezTo>
                  <a:pt x="188" y="185"/>
                  <a:pt x="195" y="184"/>
                  <a:pt x="200" y="187"/>
                </a:cubicBezTo>
                <a:close/>
                <a:moveTo>
                  <a:pt x="255" y="172"/>
                </a:moveTo>
                <a:cubicBezTo>
                  <a:pt x="251" y="177"/>
                  <a:pt x="244" y="179"/>
                  <a:pt x="239" y="175"/>
                </a:cubicBezTo>
                <a:cubicBezTo>
                  <a:pt x="234" y="172"/>
                  <a:pt x="232" y="165"/>
                  <a:pt x="236" y="160"/>
                </a:cubicBezTo>
                <a:cubicBezTo>
                  <a:pt x="239" y="155"/>
                  <a:pt x="246" y="153"/>
                  <a:pt x="251" y="157"/>
                </a:cubicBezTo>
                <a:cubicBezTo>
                  <a:pt x="256" y="160"/>
                  <a:pt x="258" y="167"/>
                  <a:pt x="255" y="172"/>
                </a:cubicBezTo>
                <a:close/>
                <a:moveTo>
                  <a:pt x="170" y="384"/>
                </a:moveTo>
                <a:cubicBezTo>
                  <a:pt x="165" y="380"/>
                  <a:pt x="163" y="374"/>
                  <a:pt x="166" y="368"/>
                </a:cubicBezTo>
                <a:cubicBezTo>
                  <a:pt x="170" y="363"/>
                  <a:pt x="177" y="362"/>
                  <a:pt x="182" y="365"/>
                </a:cubicBezTo>
                <a:cubicBezTo>
                  <a:pt x="187" y="368"/>
                  <a:pt x="189" y="375"/>
                  <a:pt x="185" y="380"/>
                </a:cubicBezTo>
                <a:cubicBezTo>
                  <a:pt x="182" y="386"/>
                  <a:pt x="175" y="387"/>
                  <a:pt x="170" y="384"/>
                </a:cubicBezTo>
                <a:close/>
                <a:moveTo>
                  <a:pt x="297" y="433"/>
                </a:moveTo>
                <a:cubicBezTo>
                  <a:pt x="292" y="430"/>
                  <a:pt x="290" y="423"/>
                  <a:pt x="293" y="418"/>
                </a:cubicBezTo>
                <a:cubicBezTo>
                  <a:pt x="297" y="413"/>
                  <a:pt x="303" y="411"/>
                  <a:pt x="309" y="414"/>
                </a:cubicBezTo>
                <a:cubicBezTo>
                  <a:pt x="314" y="418"/>
                  <a:pt x="315" y="424"/>
                  <a:pt x="312" y="430"/>
                </a:cubicBezTo>
                <a:cubicBezTo>
                  <a:pt x="309" y="435"/>
                  <a:pt x="302" y="436"/>
                  <a:pt x="297" y="433"/>
                </a:cubicBezTo>
                <a:close/>
                <a:moveTo>
                  <a:pt x="157" y="255"/>
                </a:moveTo>
                <a:cubicBezTo>
                  <a:pt x="162" y="258"/>
                  <a:pt x="164" y="265"/>
                  <a:pt x="161" y="270"/>
                </a:cubicBezTo>
                <a:cubicBezTo>
                  <a:pt x="157" y="275"/>
                  <a:pt x="150" y="277"/>
                  <a:pt x="145" y="273"/>
                </a:cubicBezTo>
                <a:cubicBezTo>
                  <a:pt x="140" y="270"/>
                  <a:pt x="139" y="263"/>
                  <a:pt x="142" y="258"/>
                </a:cubicBezTo>
                <a:cubicBezTo>
                  <a:pt x="145" y="253"/>
                  <a:pt x="152" y="251"/>
                  <a:pt x="157" y="255"/>
                </a:cubicBezTo>
                <a:close/>
                <a:moveTo>
                  <a:pt x="291" y="164"/>
                </a:moveTo>
                <a:cubicBezTo>
                  <a:pt x="288" y="169"/>
                  <a:pt x="281" y="171"/>
                  <a:pt x="276" y="167"/>
                </a:cubicBezTo>
                <a:cubicBezTo>
                  <a:pt x="271" y="164"/>
                  <a:pt x="269" y="157"/>
                  <a:pt x="273" y="152"/>
                </a:cubicBezTo>
                <a:cubicBezTo>
                  <a:pt x="276" y="147"/>
                  <a:pt x="283" y="146"/>
                  <a:pt x="288" y="149"/>
                </a:cubicBezTo>
                <a:cubicBezTo>
                  <a:pt x="293" y="152"/>
                  <a:pt x="294" y="159"/>
                  <a:pt x="291" y="164"/>
                </a:cubicBezTo>
                <a:close/>
                <a:moveTo>
                  <a:pt x="333" y="424"/>
                </a:moveTo>
                <a:cubicBezTo>
                  <a:pt x="328" y="421"/>
                  <a:pt x="327" y="414"/>
                  <a:pt x="330" y="409"/>
                </a:cubicBezTo>
                <a:cubicBezTo>
                  <a:pt x="333" y="404"/>
                  <a:pt x="340" y="403"/>
                  <a:pt x="345" y="406"/>
                </a:cubicBezTo>
                <a:cubicBezTo>
                  <a:pt x="350" y="409"/>
                  <a:pt x="352" y="416"/>
                  <a:pt x="348" y="421"/>
                </a:cubicBezTo>
                <a:cubicBezTo>
                  <a:pt x="345" y="426"/>
                  <a:pt x="339" y="428"/>
                  <a:pt x="333" y="424"/>
                </a:cubicBezTo>
                <a:close/>
                <a:moveTo>
                  <a:pt x="136" y="318"/>
                </a:moveTo>
                <a:cubicBezTo>
                  <a:pt x="139" y="313"/>
                  <a:pt x="146" y="311"/>
                  <a:pt x="151" y="314"/>
                </a:cubicBezTo>
                <a:cubicBezTo>
                  <a:pt x="156" y="318"/>
                  <a:pt x="158" y="324"/>
                  <a:pt x="154" y="330"/>
                </a:cubicBezTo>
                <a:cubicBezTo>
                  <a:pt x="151" y="335"/>
                  <a:pt x="144" y="336"/>
                  <a:pt x="139" y="333"/>
                </a:cubicBezTo>
                <a:cubicBezTo>
                  <a:pt x="134" y="330"/>
                  <a:pt x="133" y="323"/>
                  <a:pt x="136" y="318"/>
                </a:cubicBezTo>
                <a:close/>
                <a:moveTo>
                  <a:pt x="373" y="184"/>
                </a:moveTo>
                <a:cubicBezTo>
                  <a:pt x="370" y="189"/>
                  <a:pt x="363" y="191"/>
                  <a:pt x="358" y="188"/>
                </a:cubicBezTo>
                <a:cubicBezTo>
                  <a:pt x="353" y="184"/>
                  <a:pt x="351" y="178"/>
                  <a:pt x="355" y="173"/>
                </a:cubicBezTo>
                <a:cubicBezTo>
                  <a:pt x="358" y="167"/>
                  <a:pt x="364" y="166"/>
                  <a:pt x="370" y="169"/>
                </a:cubicBezTo>
                <a:cubicBezTo>
                  <a:pt x="375" y="172"/>
                  <a:pt x="376" y="179"/>
                  <a:pt x="373" y="184"/>
                </a:cubicBezTo>
                <a:close/>
                <a:moveTo>
                  <a:pt x="260" y="441"/>
                </a:moveTo>
                <a:cubicBezTo>
                  <a:pt x="255" y="438"/>
                  <a:pt x="254" y="431"/>
                  <a:pt x="257" y="426"/>
                </a:cubicBezTo>
                <a:cubicBezTo>
                  <a:pt x="260" y="421"/>
                  <a:pt x="267" y="419"/>
                  <a:pt x="272" y="422"/>
                </a:cubicBezTo>
                <a:cubicBezTo>
                  <a:pt x="277" y="426"/>
                  <a:pt x="278" y="432"/>
                  <a:pt x="275" y="437"/>
                </a:cubicBezTo>
                <a:cubicBezTo>
                  <a:pt x="272" y="442"/>
                  <a:pt x="265" y="444"/>
                  <a:pt x="260" y="441"/>
                </a:cubicBezTo>
                <a:close/>
                <a:moveTo>
                  <a:pt x="350" y="170"/>
                </a:moveTo>
                <a:cubicBezTo>
                  <a:pt x="347" y="175"/>
                  <a:pt x="340" y="176"/>
                  <a:pt x="335" y="173"/>
                </a:cubicBezTo>
                <a:cubicBezTo>
                  <a:pt x="330" y="170"/>
                  <a:pt x="329" y="163"/>
                  <a:pt x="332" y="158"/>
                </a:cubicBezTo>
                <a:cubicBezTo>
                  <a:pt x="335" y="153"/>
                  <a:pt x="342" y="152"/>
                  <a:pt x="347" y="155"/>
                </a:cubicBezTo>
                <a:cubicBezTo>
                  <a:pt x="352" y="158"/>
                  <a:pt x="353" y="165"/>
                  <a:pt x="350" y="170"/>
                </a:cubicBezTo>
                <a:close/>
                <a:moveTo>
                  <a:pt x="217" y="180"/>
                </a:moveTo>
                <a:cubicBezTo>
                  <a:pt x="214" y="185"/>
                  <a:pt x="207" y="187"/>
                  <a:pt x="202" y="183"/>
                </a:cubicBezTo>
                <a:cubicBezTo>
                  <a:pt x="197" y="180"/>
                  <a:pt x="196" y="173"/>
                  <a:pt x="199" y="168"/>
                </a:cubicBezTo>
                <a:cubicBezTo>
                  <a:pt x="202" y="163"/>
                  <a:pt x="209" y="162"/>
                  <a:pt x="214" y="165"/>
                </a:cubicBezTo>
                <a:cubicBezTo>
                  <a:pt x="219" y="168"/>
                  <a:pt x="221" y="175"/>
                  <a:pt x="217" y="180"/>
                </a:cubicBezTo>
                <a:close/>
                <a:moveTo>
                  <a:pt x="395" y="198"/>
                </a:moveTo>
                <a:cubicBezTo>
                  <a:pt x="392" y="203"/>
                  <a:pt x="385" y="205"/>
                  <a:pt x="380" y="201"/>
                </a:cubicBezTo>
                <a:cubicBezTo>
                  <a:pt x="375" y="198"/>
                  <a:pt x="374" y="191"/>
                  <a:pt x="377" y="187"/>
                </a:cubicBezTo>
                <a:cubicBezTo>
                  <a:pt x="380" y="182"/>
                  <a:pt x="387" y="180"/>
                  <a:pt x="392" y="183"/>
                </a:cubicBezTo>
                <a:cubicBezTo>
                  <a:pt x="397" y="187"/>
                  <a:pt x="398" y="194"/>
                  <a:pt x="395" y="198"/>
                </a:cubicBezTo>
                <a:close/>
                <a:moveTo>
                  <a:pt x="399" y="371"/>
                </a:moveTo>
                <a:cubicBezTo>
                  <a:pt x="394" y="368"/>
                  <a:pt x="393" y="361"/>
                  <a:pt x="396" y="356"/>
                </a:cubicBezTo>
                <a:cubicBezTo>
                  <a:pt x="399" y="351"/>
                  <a:pt x="406" y="350"/>
                  <a:pt x="411" y="353"/>
                </a:cubicBezTo>
                <a:cubicBezTo>
                  <a:pt x="416" y="356"/>
                  <a:pt x="417" y="363"/>
                  <a:pt x="414" y="368"/>
                </a:cubicBezTo>
                <a:cubicBezTo>
                  <a:pt x="411" y="373"/>
                  <a:pt x="404" y="374"/>
                  <a:pt x="399" y="371"/>
                </a:cubicBezTo>
                <a:close/>
                <a:moveTo>
                  <a:pt x="423" y="235"/>
                </a:moveTo>
                <a:cubicBezTo>
                  <a:pt x="428" y="238"/>
                  <a:pt x="429" y="245"/>
                  <a:pt x="426" y="250"/>
                </a:cubicBezTo>
                <a:cubicBezTo>
                  <a:pt x="423" y="255"/>
                  <a:pt x="416" y="256"/>
                  <a:pt x="411" y="253"/>
                </a:cubicBezTo>
                <a:cubicBezTo>
                  <a:pt x="406" y="250"/>
                  <a:pt x="405" y="243"/>
                  <a:pt x="408" y="238"/>
                </a:cubicBezTo>
                <a:cubicBezTo>
                  <a:pt x="411" y="233"/>
                  <a:pt x="418" y="232"/>
                  <a:pt x="423" y="235"/>
                </a:cubicBezTo>
                <a:close/>
                <a:moveTo>
                  <a:pt x="434" y="286"/>
                </a:moveTo>
                <a:cubicBezTo>
                  <a:pt x="431" y="291"/>
                  <a:pt x="424" y="292"/>
                  <a:pt x="419" y="289"/>
                </a:cubicBezTo>
                <a:cubicBezTo>
                  <a:pt x="414" y="286"/>
                  <a:pt x="413" y="279"/>
                  <a:pt x="416" y="274"/>
                </a:cubicBezTo>
                <a:cubicBezTo>
                  <a:pt x="419" y="269"/>
                  <a:pt x="426" y="268"/>
                  <a:pt x="431" y="271"/>
                </a:cubicBezTo>
                <a:cubicBezTo>
                  <a:pt x="436" y="274"/>
                  <a:pt x="437" y="281"/>
                  <a:pt x="434" y="286"/>
                </a:cubicBezTo>
                <a:close/>
                <a:moveTo>
                  <a:pt x="385" y="394"/>
                </a:moveTo>
                <a:cubicBezTo>
                  <a:pt x="380" y="391"/>
                  <a:pt x="378" y="384"/>
                  <a:pt x="381" y="379"/>
                </a:cubicBezTo>
                <a:cubicBezTo>
                  <a:pt x="384" y="374"/>
                  <a:pt x="391" y="372"/>
                  <a:pt x="396" y="376"/>
                </a:cubicBezTo>
                <a:cubicBezTo>
                  <a:pt x="401" y="379"/>
                  <a:pt x="403" y="386"/>
                  <a:pt x="399" y="390"/>
                </a:cubicBezTo>
                <a:cubicBezTo>
                  <a:pt x="396" y="395"/>
                  <a:pt x="390" y="397"/>
                  <a:pt x="385" y="394"/>
                </a:cubicBezTo>
                <a:close/>
                <a:moveTo>
                  <a:pt x="148" y="369"/>
                </a:moveTo>
                <a:cubicBezTo>
                  <a:pt x="143" y="366"/>
                  <a:pt x="141" y="359"/>
                  <a:pt x="145" y="354"/>
                </a:cubicBezTo>
                <a:cubicBezTo>
                  <a:pt x="148" y="349"/>
                  <a:pt x="155" y="348"/>
                  <a:pt x="159" y="351"/>
                </a:cubicBezTo>
                <a:cubicBezTo>
                  <a:pt x="164" y="354"/>
                  <a:pt x="166" y="361"/>
                  <a:pt x="163" y="366"/>
                </a:cubicBezTo>
                <a:cubicBezTo>
                  <a:pt x="159" y="371"/>
                  <a:pt x="153" y="372"/>
                  <a:pt x="148" y="369"/>
                </a:cubicBezTo>
                <a:close/>
                <a:moveTo>
                  <a:pt x="131" y="296"/>
                </a:moveTo>
                <a:cubicBezTo>
                  <a:pt x="126" y="293"/>
                  <a:pt x="125" y="286"/>
                  <a:pt x="128" y="281"/>
                </a:cubicBezTo>
                <a:cubicBezTo>
                  <a:pt x="131" y="276"/>
                  <a:pt x="137" y="275"/>
                  <a:pt x="142" y="278"/>
                </a:cubicBezTo>
                <a:cubicBezTo>
                  <a:pt x="148" y="281"/>
                  <a:pt x="149" y="287"/>
                  <a:pt x="146" y="292"/>
                </a:cubicBezTo>
                <a:cubicBezTo>
                  <a:pt x="143" y="297"/>
                  <a:pt x="136" y="299"/>
                  <a:pt x="131" y="296"/>
                </a:cubicBezTo>
                <a:close/>
                <a:moveTo>
                  <a:pt x="410" y="334"/>
                </a:moveTo>
                <a:cubicBezTo>
                  <a:pt x="413" y="329"/>
                  <a:pt x="420" y="327"/>
                  <a:pt x="425" y="330"/>
                </a:cubicBezTo>
                <a:cubicBezTo>
                  <a:pt x="430" y="334"/>
                  <a:pt x="431" y="340"/>
                  <a:pt x="428" y="345"/>
                </a:cubicBezTo>
                <a:cubicBezTo>
                  <a:pt x="425" y="350"/>
                  <a:pt x="418" y="352"/>
                  <a:pt x="413" y="348"/>
                </a:cubicBezTo>
                <a:cubicBezTo>
                  <a:pt x="408" y="345"/>
                  <a:pt x="407" y="339"/>
                  <a:pt x="410" y="334"/>
                </a:cubicBezTo>
                <a:close/>
                <a:moveTo>
                  <a:pt x="324" y="141"/>
                </a:moveTo>
                <a:cubicBezTo>
                  <a:pt x="329" y="144"/>
                  <a:pt x="331" y="150"/>
                  <a:pt x="327" y="155"/>
                </a:cubicBezTo>
                <a:cubicBezTo>
                  <a:pt x="324" y="160"/>
                  <a:pt x="318" y="162"/>
                  <a:pt x="313" y="159"/>
                </a:cubicBezTo>
                <a:cubicBezTo>
                  <a:pt x="308" y="155"/>
                  <a:pt x="306" y="149"/>
                  <a:pt x="310" y="144"/>
                </a:cubicBezTo>
                <a:cubicBezTo>
                  <a:pt x="313" y="139"/>
                  <a:pt x="319" y="138"/>
                  <a:pt x="324" y="141"/>
                </a:cubicBezTo>
                <a:close/>
                <a:moveTo>
                  <a:pt x="265" y="135"/>
                </a:moveTo>
                <a:cubicBezTo>
                  <a:pt x="270" y="138"/>
                  <a:pt x="271" y="144"/>
                  <a:pt x="268" y="149"/>
                </a:cubicBezTo>
                <a:cubicBezTo>
                  <a:pt x="265" y="154"/>
                  <a:pt x="259" y="156"/>
                  <a:pt x="254" y="153"/>
                </a:cubicBezTo>
                <a:cubicBezTo>
                  <a:pt x="249" y="150"/>
                  <a:pt x="247" y="143"/>
                  <a:pt x="250" y="138"/>
                </a:cubicBezTo>
                <a:cubicBezTo>
                  <a:pt x="254" y="133"/>
                  <a:pt x="260" y="132"/>
                  <a:pt x="265" y="135"/>
                </a:cubicBezTo>
                <a:close/>
                <a:moveTo>
                  <a:pt x="371" y="416"/>
                </a:moveTo>
                <a:cubicBezTo>
                  <a:pt x="366" y="413"/>
                  <a:pt x="364" y="406"/>
                  <a:pt x="367" y="401"/>
                </a:cubicBezTo>
                <a:cubicBezTo>
                  <a:pt x="371" y="396"/>
                  <a:pt x="377" y="395"/>
                  <a:pt x="382" y="398"/>
                </a:cubicBezTo>
                <a:cubicBezTo>
                  <a:pt x="387" y="401"/>
                  <a:pt x="388" y="408"/>
                  <a:pt x="385" y="413"/>
                </a:cubicBezTo>
                <a:cubicBezTo>
                  <a:pt x="382" y="417"/>
                  <a:pt x="376" y="419"/>
                  <a:pt x="371" y="416"/>
                </a:cubicBezTo>
                <a:close/>
                <a:moveTo>
                  <a:pt x="417" y="212"/>
                </a:moveTo>
                <a:cubicBezTo>
                  <a:pt x="414" y="217"/>
                  <a:pt x="408" y="219"/>
                  <a:pt x="403" y="216"/>
                </a:cubicBezTo>
                <a:cubicBezTo>
                  <a:pt x="398" y="213"/>
                  <a:pt x="397" y="206"/>
                  <a:pt x="400" y="201"/>
                </a:cubicBezTo>
                <a:cubicBezTo>
                  <a:pt x="403" y="196"/>
                  <a:pt x="409" y="195"/>
                  <a:pt x="414" y="198"/>
                </a:cubicBezTo>
                <a:cubicBezTo>
                  <a:pt x="419" y="201"/>
                  <a:pt x="421" y="208"/>
                  <a:pt x="417" y="212"/>
                </a:cubicBezTo>
                <a:close/>
                <a:moveTo>
                  <a:pt x="201" y="434"/>
                </a:moveTo>
                <a:cubicBezTo>
                  <a:pt x="196" y="431"/>
                  <a:pt x="195" y="425"/>
                  <a:pt x="198" y="420"/>
                </a:cubicBezTo>
                <a:cubicBezTo>
                  <a:pt x="201" y="415"/>
                  <a:pt x="208" y="414"/>
                  <a:pt x="212" y="417"/>
                </a:cubicBezTo>
                <a:cubicBezTo>
                  <a:pt x="217" y="420"/>
                  <a:pt x="219" y="426"/>
                  <a:pt x="216" y="431"/>
                </a:cubicBezTo>
                <a:cubicBezTo>
                  <a:pt x="213" y="436"/>
                  <a:pt x="206" y="438"/>
                  <a:pt x="201" y="434"/>
                </a:cubicBezTo>
                <a:close/>
                <a:moveTo>
                  <a:pt x="179" y="420"/>
                </a:moveTo>
                <a:cubicBezTo>
                  <a:pt x="174" y="417"/>
                  <a:pt x="172" y="410"/>
                  <a:pt x="175" y="406"/>
                </a:cubicBezTo>
                <a:cubicBezTo>
                  <a:pt x="179" y="401"/>
                  <a:pt x="185" y="399"/>
                  <a:pt x="190" y="403"/>
                </a:cubicBezTo>
                <a:cubicBezTo>
                  <a:pt x="195" y="406"/>
                  <a:pt x="196" y="412"/>
                  <a:pt x="193" y="417"/>
                </a:cubicBezTo>
                <a:cubicBezTo>
                  <a:pt x="190" y="422"/>
                  <a:pt x="183" y="423"/>
                  <a:pt x="179" y="420"/>
                </a:cubicBezTo>
                <a:close/>
                <a:moveTo>
                  <a:pt x="228" y="143"/>
                </a:moveTo>
                <a:cubicBezTo>
                  <a:pt x="233" y="146"/>
                  <a:pt x="234" y="152"/>
                  <a:pt x="231" y="157"/>
                </a:cubicBezTo>
                <a:cubicBezTo>
                  <a:pt x="228" y="162"/>
                  <a:pt x="222" y="164"/>
                  <a:pt x="217" y="161"/>
                </a:cubicBezTo>
                <a:cubicBezTo>
                  <a:pt x="212" y="158"/>
                  <a:pt x="211" y="151"/>
                  <a:pt x="214" y="146"/>
                </a:cubicBezTo>
                <a:cubicBezTo>
                  <a:pt x="217" y="141"/>
                  <a:pt x="223" y="140"/>
                  <a:pt x="228" y="143"/>
                </a:cubicBezTo>
                <a:close/>
                <a:moveTo>
                  <a:pt x="316" y="432"/>
                </a:moveTo>
                <a:cubicBezTo>
                  <a:pt x="319" y="427"/>
                  <a:pt x="326" y="426"/>
                  <a:pt x="331" y="429"/>
                </a:cubicBezTo>
                <a:cubicBezTo>
                  <a:pt x="335" y="432"/>
                  <a:pt x="337" y="438"/>
                  <a:pt x="334" y="443"/>
                </a:cubicBezTo>
                <a:cubicBezTo>
                  <a:pt x="331" y="448"/>
                  <a:pt x="324" y="450"/>
                  <a:pt x="320" y="447"/>
                </a:cubicBezTo>
                <a:cubicBezTo>
                  <a:pt x="315" y="444"/>
                  <a:pt x="313" y="437"/>
                  <a:pt x="316" y="432"/>
                </a:cubicBezTo>
                <a:close/>
                <a:moveTo>
                  <a:pt x="163" y="196"/>
                </a:moveTo>
                <a:cubicBezTo>
                  <a:pt x="168" y="199"/>
                  <a:pt x="169" y="206"/>
                  <a:pt x="166" y="211"/>
                </a:cubicBezTo>
                <a:cubicBezTo>
                  <a:pt x="163" y="216"/>
                  <a:pt x="156" y="217"/>
                  <a:pt x="152" y="214"/>
                </a:cubicBezTo>
                <a:cubicBezTo>
                  <a:pt x="147" y="211"/>
                  <a:pt x="146" y="204"/>
                  <a:pt x="149" y="199"/>
                </a:cubicBezTo>
                <a:cubicBezTo>
                  <a:pt x="152" y="195"/>
                  <a:pt x="158" y="193"/>
                  <a:pt x="163" y="196"/>
                </a:cubicBezTo>
                <a:close/>
                <a:moveTo>
                  <a:pt x="283" y="455"/>
                </a:moveTo>
                <a:cubicBezTo>
                  <a:pt x="278" y="452"/>
                  <a:pt x="277" y="445"/>
                  <a:pt x="280" y="440"/>
                </a:cubicBezTo>
                <a:cubicBezTo>
                  <a:pt x="283" y="436"/>
                  <a:pt x="289" y="434"/>
                  <a:pt x="294" y="437"/>
                </a:cubicBezTo>
                <a:cubicBezTo>
                  <a:pt x="299" y="440"/>
                  <a:pt x="300" y="447"/>
                  <a:pt x="297" y="451"/>
                </a:cubicBezTo>
                <a:cubicBezTo>
                  <a:pt x="294" y="456"/>
                  <a:pt x="288" y="458"/>
                  <a:pt x="283" y="455"/>
                </a:cubicBezTo>
                <a:close/>
                <a:moveTo>
                  <a:pt x="428" y="326"/>
                </a:moveTo>
                <a:cubicBezTo>
                  <a:pt x="423" y="323"/>
                  <a:pt x="421" y="316"/>
                  <a:pt x="424" y="312"/>
                </a:cubicBezTo>
                <a:cubicBezTo>
                  <a:pt x="428" y="307"/>
                  <a:pt x="434" y="305"/>
                  <a:pt x="439" y="308"/>
                </a:cubicBezTo>
                <a:cubicBezTo>
                  <a:pt x="444" y="311"/>
                  <a:pt x="445" y="318"/>
                  <a:pt x="442" y="323"/>
                </a:cubicBezTo>
                <a:cubicBezTo>
                  <a:pt x="439" y="327"/>
                  <a:pt x="432" y="329"/>
                  <a:pt x="428" y="326"/>
                </a:cubicBezTo>
                <a:close/>
                <a:moveTo>
                  <a:pt x="149" y="219"/>
                </a:moveTo>
                <a:cubicBezTo>
                  <a:pt x="153" y="222"/>
                  <a:pt x="155" y="229"/>
                  <a:pt x="152" y="233"/>
                </a:cubicBezTo>
                <a:cubicBezTo>
                  <a:pt x="149" y="238"/>
                  <a:pt x="142" y="239"/>
                  <a:pt x="138" y="236"/>
                </a:cubicBezTo>
                <a:cubicBezTo>
                  <a:pt x="133" y="233"/>
                  <a:pt x="131" y="227"/>
                  <a:pt x="134" y="222"/>
                </a:cubicBezTo>
                <a:cubicBezTo>
                  <a:pt x="137" y="217"/>
                  <a:pt x="144" y="216"/>
                  <a:pt x="149" y="219"/>
                </a:cubicBezTo>
                <a:close/>
                <a:moveTo>
                  <a:pt x="223" y="448"/>
                </a:moveTo>
                <a:cubicBezTo>
                  <a:pt x="219" y="445"/>
                  <a:pt x="217" y="438"/>
                  <a:pt x="221" y="434"/>
                </a:cubicBezTo>
                <a:cubicBezTo>
                  <a:pt x="224" y="429"/>
                  <a:pt x="230" y="428"/>
                  <a:pt x="235" y="431"/>
                </a:cubicBezTo>
                <a:cubicBezTo>
                  <a:pt x="240" y="435"/>
                  <a:pt x="241" y="441"/>
                  <a:pt x="238" y="446"/>
                </a:cubicBezTo>
                <a:cubicBezTo>
                  <a:pt x="234" y="450"/>
                  <a:pt x="228" y="452"/>
                  <a:pt x="223" y="448"/>
                </a:cubicBezTo>
                <a:close/>
                <a:moveTo>
                  <a:pt x="180" y="188"/>
                </a:moveTo>
                <a:cubicBezTo>
                  <a:pt x="177" y="193"/>
                  <a:pt x="171" y="194"/>
                  <a:pt x="166" y="191"/>
                </a:cubicBezTo>
                <a:cubicBezTo>
                  <a:pt x="162" y="188"/>
                  <a:pt x="160" y="182"/>
                  <a:pt x="163" y="177"/>
                </a:cubicBezTo>
                <a:cubicBezTo>
                  <a:pt x="166" y="172"/>
                  <a:pt x="172" y="171"/>
                  <a:pt x="177" y="174"/>
                </a:cubicBezTo>
                <a:cubicBezTo>
                  <a:pt x="182" y="177"/>
                  <a:pt x="184" y="183"/>
                  <a:pt x="180" y="188"/>
                </a:cubicBezTo>
                <a:close/>
                <a:moveTo>
                  <a:pt x="153" y="391"/>
                </a:moveTo>
                <a:cubicBezTo>
                  <a:pt x="156" y="387"/>
                  <a:pt x="163" y="385"/>
                  <a:pt x="167" y="389"/>
                </a:cubicBezTo>
                <a:cubicBezTo>
                  <a:pt x="172" y="392"/>
                  <a:pt x="173" y="398"/>
                  <a:pt x="170" y="403"/>
                </a:cubicBezTo>
                <a:cubicBezTo>
                  <a:pt x="167" y="407"/>
                  <a:pt x="161" y="409"/>
                  <a:pt x="156" y="405"/>
                </a:cubicBezTo>
                <a:cubicBezTo>
                  <a:pt x="151" y="402"/>
                  <a:pt x="150" y="396"/>
                  <a:pt x="153" y="391"/>
                </a:cubicBezTo>
                <a:close/>
                <a:moveTo>
                  <a:pt x="302" y="127"/>
                </a:moveTo>
                <a:cubicBezTo>
                  <a:pt x="307" y="130"/>
                  <a:pt x="308" y="136"/>
                  <a:pt x="305" y="141"/>
                </a:cubicBezTo>
                <a:cubicBezTo>
                  <a:pt x="302" y="146"/>
                  <a:pt x="296" y="147"/>
                  <a:pt x="291" y="144"/>
                </a:cubicBezTo>
                <a:cubicBezTo>
                  <a:pt x="286" y="141"/>
                  <a:pt x="285" y="135"/>
                  <a:pt x="288" y="130"/>
                </a:cubicBezTo>
                <a:cubicBezTo>
                  <a:pt x="291" y="125"/>
                  <a:pt x="297" y="124"/>
                  <a:pt x="302" y="127"/>
                </a:cubicBezTo>
                <a:close/>
                <a:moveTo>
                  <a:pt x="126" y="354"/>
                </a:moveTo>
                <a:cubicBezTo>
                  <a:pt x="121" y="351"/>
                  <a:pt x="119" y="345"/>
                  <a:pt x="123" y="340"/>
                </a:cubicBezTo>
                <a:cubicBezTo>
                  <a:pt x="126" y="336"/>
                  <a:pt x="132" y="334"/>
                  <a:pt x="136" y="337"/>
                </a:cubicBezTo>
                <a:cubicBezTo>
                  <a:pt x="141" y="340"/>
                  <a:pt x="143" y="347"/>
                  <a:pt x="140" y="351"/>
                </a:cubicBezTo>
                <a:cubicBezTo>
                  <a:pt x="136" y="356"/>
                  <a:pt x="130" y="357"/>
                  <a:pt x="126" y="354"/>
                </a:cubicBezTo>
                <a:close/>
                <a:moveTo>
                  <a:pt x="134" y="241"/>
                </a:moveTo>
                <a:cubicBezTo>
                  <a:pt x="139" y="244"/>
                  <a:pt x="141" y="251"/>
                  <a:pt x="138" y="255"/>
                </a:cubicBezTo>
                <a:cubicBezTo>
                  <a:pt x="134" y="260"/>
                  <a:pt x="128" y="262"/>
                  <a:pt x="123" y="258"/>
                </a:cubicBezTo>
                <a:cubicBezTo>
                  <a:pt x="119" y="255"/>
                  <a:pt x="117" y="249"/>
                  <a:pt x="120" y="245"/>
                </a:cubicBezTo>
                <a:cubicBezTo>
                  <a:pt x="123" y="240"/>
                  <a:pt x="130" y="238"/>
                  <a:pt x="134" y="241"/>
                </a:cubicBezTo>
                <a:close/>
                <a:moveTo>
                  <a:pt x="444" y="249"/>
                </a:moveTo>
                <a:cubicBezTo>
                  <a:pt x="449" y="252"/>
                  <a:pt x="451" y="259"/>
                  <a:pt x="448" y="263"/>
                </a:cubicBezTo>
                <a:cubicBezTo>
                  <a:pt x="445" y="268"/>
                  <a:pt x="438" y="269"/>
                  <a:pt x="434" y="266"/>
                </a:cubicBezTo>
                <a:cubicBezTo>
                  <a:pt x="429" y="263"/>
                  <a:pt x="428" y="257"/>
                  <a:pt x="431" y="253"/>
                </a:cubicBezTo>
                <a:cubicBezTo>
                  <a:pt x="434" y="248"/>
                  <a:pt x="440" y="246"/>
                  <a:pt x="444" y="249"/>
                </a:cubicBezTo>
                <a:close/>
                <a:moveTo>
                  <a:pt x="114" y="304"/>
                </a:moveTo>
                <a:cubicBezTo>
                  <a:pt x="117" y="299"/>
                  <a:pt x="123" y="298"/>
                  <a:pt x="128" y="301"/>
                </a:cubicBezTo>
                <a:cubicBezTo>
                  <a:pt x="133" y="304"/>
                  <a:pt x="134" y="310"/>
                  <a:pt x="131" y="315"/>
                </a:cubicBezTo>
                <a:cubicBezTo>
                  <a:pt x="128" y="319"/>
                  <a:pt x="122" y="321"/>
                  <a:pt x="117" y="318"/>
                </a:cubicBezTo>
                <a:cubicBezTo>
                  <a:pt x="112" y="315"/>
                  <a:pt x="111" y="309"/>
                  <a:pt x="114" y="304"/>
                </a:cubicBezTo>
                <a:close/>
                <a:moveTo>
                  <a:pt x="353" y="424"/>
                </a:moveTo>
                <a:cubicBezTo>
                  <a:pt x="356" y="419"/>
                  <a:pt x="363" y="418"/>
                  <a:pt x="367" y="421"/>
                </a:cubicBezTo>
                <a:cubicBezTo>
                  <a:pt x="372" y="424"/>
                  <a:pt x="373" y="430"/>
                  <a:pt x="370" y="435"/>
                </a:cubicBezTo>
                <a:cubicBezTo>
                  <a:pt x="367" y="440"/>
                  <a:pt x="361" y="441"/>
                  <a:pt x="357" y="438"/>
                </a:cubicBezTo>
                <a:cubicBezTo>
                  <a:pt x="352" y="435"/>
                  <a:pt x="350" y="429"/>
                  <a:pt x="353" y="424"/>
                </a:cubicBezTo>
                <a:close/>
                <a:moveTo>
                  <a:pt x="440" y="227"/>
                </a:moveTo>
                <a:cubicBezTo>
                  <a:pt x="437" y="231"/>
                  <a:pt x="430" y="233"/>
                  <a:pt x="426" y="230"/>
                </a:cubicBezTo>
                <a:cubicBezTo>
                  <a:pt x="421" y="227"/>
                  <a:pt x="420" y="220"/>
                  <a:pt x="423" y="216"/>
                </a:cubicBezTo>
                <a:cubicBezTo>
                  <a:pt x="426" y="211"/>
                  <a:pt x="432" y="210"/>
                  <a:pt x="437" y="213"/>
                </a:cubicBezTo>
                <a:cubicBezTo>
                  <a:pt x="441" y="216"/>
                  <a:pt x="443" y="222"/>
                  <a:pt x="440" y="227"/>
                </a:cubicBezTo>
                <a:close/>
                <a:moveTo>
                  <a:pt x="243" y="449"/>
                </a:moveTo>
                <a:cubicBezTo>
                  <a:pt x="246" y="444"/>
                  <a:pt x="253" y="443"/>
                  <a:pt x="257" y="446"/>
                </a:cubicBezTo>
                <a:cubicBezTo>
                  <a:pt x="262" y="449"/>
                  <a:pt x="263" y="455"/>
                  <a:pt x="260" y="460"/>
                </a:cubicBezTo>
                <a:cubicBezTo>
                  <a:pt x="257" y="464"/>
                  <a:pt x="251" y="465"/>
                  <a:pt x="246" y="463"/>
                </a:cubicBezTo>
                <a:cubicBezTo>
                  <a:pt x="242" y="460"/>
                  <a:pt x="240" y="453"/>
                  <a:pt x="243" y="449"/>
                </a:cubicBezTo>
                <a:close/>
                <a:moveTo>
                  <a:pt x="191" y="152"/>
                </a:moveTo>
                <a:cubicBezTo>
                  <a:pt x="196" y="155"/>
                  <a:pt x="197" y="161"/>
                  <a:pt x="194" y="165"/>
                </a:cubicBezTo>
                <a:cubicBezTo>
                  <a:pt x="191" y="170"/>
                  <a:pt x="185" y="172"/>
                  <a:pt x="181" y="169"/>
                </a:cubicBezTo>
                <a:cubicBezTo>
                  <a:pt x="176" y="166"/>
                  <a:pt x="175" y="159"/>
                  <a:pt x="177" y="155"/>
                </a:cubicBezTo>
                <a:cubicBezTo>
                  <a:pt x="180" y="150"/>
                  <a:pt x="187" y="149"/>
                  <a:pt x="191" y="152"/>
                </a:cubicBezTo>
                <a:close/>
                <a:moveTo>
                  <a:pt x="384" y="147"/>
                </a:moveTo>
                <a:cubicBezTo>
                  <a:pt x="388" y="150"/>
                  <a:pt x="389" y="157"/>
                  <a:pt x="386" y="161"/>
                </a:cubicBezTo>
                <a:cubicBezTo>
                  <a:pt x="384" y="166"/>
                  <a:pt x="377" y="167"/>
                  <a:pt x="373" y="164"/>
                </a:cubicBezTo>
                <a:cubicBezTo>
                  <a:pt x="368" y="161"/>
                  <a:pt x="367" y="155"/>
                  <a:pt x="370" y="150"/>
                </a:cubicBezTo>
                <a:cubicBezTo>
                  <a:pt x="373" y="146"/>
                  <a:pt x="379" y="144"/>
                  <a:pt x="384" y="147"/>
                </a:cubicBezTo>
                <a:close/>
                <a:moveTo>
                  <a:pt x="442" y="303"/>
                </a:moveTo>
                <a:cubicBezTo>
                  <a:pt x="438" y="300"/>
                  <a:pt x="436" y="294"/>
                  <a:pt x="439" y="289"/>
                </a:cubicBezTo>
                <a:cubicBezTo>
                  <a:pt x="442" y="285"/>
                  <a:pt x="448" y="283"/>
                  <a:pt x="453" y="286"/>
                </a:cubicBezTo>
                <a:cubicBezTo>
                  <a:pt x="458" y="289"/>
                  <a:pt x="459" y="295"/>
                  <a:pt x="456" y="300"/>
                </a:cubicBezTo>
                <a:cubicBezTo>
                  <a:pt x="453" y="304"/>
                  <a:pt x="447" y="306"/>
                  <a:pt x="442" y="303"/>
                </a:cubicBezTo>
                <a:close/>
                <a:moveTo>
                  <a:pt x="361" y="133"/>
                </a:moveTo>
                <a:cubicBezTo>
                  <a:pt x="365" y="136"/>
                  <a:pt x="367" y="142"/>
                  <a:pt x="364" y="147"/>
                </a:cubicBezTo>
                <a:cubicBezTo>
                  <a:pt x="361" y="151"/>
                  <a:pt x="355" y="153"/>
                  <a:pt x="350" y="150"/>
                </a:cubicBezTo>
                <a:cubicBezTo>
                  <a:pt x="346" y="147"/>
                  <a:pt x="344" y="141"/>
                  <a:pt x="347" y="136"/>
                </a:cubicBezTo>
                <a:cubicBezTo>
                  <a:pt x="350" y="132"/>
                  <a:pt x="356" y="130"/>
                  <a:pt x="361" y="133"/>
                </a:cubicBezTo>
                <a:close/>
                <a:moveTo>
                  <a:pt x="131" y="378"/>
                </a:moveTo>
                <a:cubicBezTo>
                  <a:pt x="134" y="373"/>
                  <a:pt x="140" y="372"/>
                  <a:pt x="145" y="374"/>
                </a:cubicBezTo>
                <a:cubicBezTo>
                  <a:pt x="149" y="377"/>
                  <a:pt x="151" y="383"/>
                  <a:pt x="148" y="388"/>
                </a:cubicBezTo>
                <a:cubicBezTo>
                  <a:pt x="145" y="393"/>
                  <a:pt x="139" y="394"/>
                  <a:pt x="134" y="391"/>
                </a:cubicBezTo>
                <a:cubicBezTo>
                  <a:pt x="129" y="388"/>
                  <a:pt x="128" y="382"/>
                  <a:pt x="131" y="378"/>
                </a:cubicBezTo>
                <a:close/>
                <a:moveTo>
                  <a:pt x="109" y="281"/>
                </a:moveTo>
                <a:cubicBezTo>
                  <a:pt x="105" y="278"/>
                  <a:pt x="103" y="272"/>
                  <a:pt x="106" y="267"/>
                </a:cubicBezTo>
                <a:cubicBezTo>
                  <a:pt x="109" y="263"/>
                  <a:pt x="115" y="261"/>
                  <a:pt x="120" y="264"/>
                </a:cubicBezTo>
                <a:cubicBezTo>
                  <a:pt x="124" y="267"/>
                  <a:pt x="126" y="273"/>
                  <a:pt x="123" y="278"/>
                </a:cubicBezTo>
                <a:cubicBezTo>
                  <a:pt x="120" y="282"/>
                  <a:pt x="114" y="284"/>
                  <a:pt x="109" y="281"/>
                </a:cubicBezTo>
                <a:close/>
                <a:moveTo>
                  <a:pt x="406" y="162"/>
                </a:moveTo>
                <a:cubicBezTo>
                  <a:pt x="410" y="165"/>
                  <a:pt x="411" y="171"/>
                  <a:pt x="409" y="175"/>
                </a:cubicBezTo>
                <a:cubicBezTo>
                  <a:pt x="406" y="180"/>
                  <a:pt x="400" y="181"/>
                  <a:pt x="395" y="178"/>
                </a:cubicBezTo>
                <a:cubicBezTo>
                  <a:pt x="390" y="175"/>
                  <a:pt x="389" y="169"/>
                  <a:pt x="392" y="165"/>
                </a:cubicBezTo>
                <a:cubicBezTo>
                  <a:pt x="395" y="160"/>
                  <a:pt x="401" y="159"/>
                  <a:pt x="406" y="162"/>
                </a:cubicBezTo>
                <a:close/>
                <a:moveTo>
                  <a:pt x="422" y="384"/>
                </a:moveTo>
                <a:cubicBezTo>
                  <a:pt x="417" y="381"/>
                  <a:pt x="416" y="375"/>
                  <a:pt x="419" y="371"/>
                </a:cubicBezTo>
                <a:cubicBezTo>
                  <a:pt x="422" y="366"/>
                  <a:pt x="428" y="365"/>
                  <a:pt x="432" y="368"/>
                </a:cubicBezTo>
                <a:cubicBezTo>
                  <a:pt x="437" y="371"/>
                  <a:pt x="438" y="377"/>
                  <a:pt x="435" y="381"/>
                </a:cubicBezTo>
                <a:cubicBezTo>
                  <a:pt x="432" y="386"/>
                  <a:pt x="426" y="387"/>
                  <a:pt x="422" y="384"/>
                </a:cubicBezTo>
                <a:close/>
                <a:moveTo>
                  <a:pt x="404" y="394"/>
                </a:moveTo>
                <a:cubicBezTo>
                  <a:pt x="407" y="389"/>
                  <a:pt x="413" y="388"/>
                  <a:pt x="418" y="391"/>
                </a:cubicBezTo>
                <a:cubicBezTo>
                  <a:pt x="422" y="394"/>
                  <a:pt x="424" y="399"/>
                  <a:pt x="421" y="404"/>
                </a:cubicBezTo>
                <a:cubicBezTo>
                  <a:pt x="418" y="409"/>
                  <a:pt x="412" y="410"/>
                  <a:pt x="408" y="407"/>
                </a:cubicBezTo>
                <a:cubicBezTo>
                  <a:pt x="403" y="404"/>
                  <a:pt x="402" y="398"/>
                  <a:pt x="404" y="394"/>
                </a:cubicBezTo>
                <a:close/>
                <a:moveTo>
                  <a:pt x="242" y="121"/>
                </a:moveTo>
                <a:cubicBezTo>
                  <a:pt x="246" y="124"/>
                  <a:pt x="248" y="130"/>
                  <a:pt x="245" y="135"/>
                </a:cubicBezTo>
                <a:cubicBezTo>
                  <a:pt x="242" y="139"/>
                  <a:pt x="236" y="141"/>
                  <a:pt x="231" y="138"/>
                </a:cubicBezTo>
                <a:cubicBezTo>
                  <a:pt x="227" y="135"/>
                  <a:pt x="226" y="129"/>
                  <a:pt x="228" y="124"/>
                </a:cubicBezTo>
                <a:cubicBezTo>
                  <a:pt x="231" y="120"/>
                  <a:pt x="237" y="118"/>
                  <a:pt x="242" y="121"/>
                </a:cubicBezTo>
                <a:close/>
                <a:moveTo>
                  <a:pt x="279" y="113"/>
                </a:moveTo>
                <a:cubicBezTo>
                  <a:pt x="283" y="116"/>
                  <a:pt x="285" y="122"/>
                  <a:pt x="282" y="126"/>
                </a:cubicBezTo>
                <a:cubicBezTo>
                  <a:pt x="279" y="131"/>
                  <a:pt x="273" y="132"/>
                  <a:pt x="268" y="129"/>
                </a:cubicBezTo>
                <a:cubicBezTo>
                  <a:pt x="264" y="126"/>
                  <a:pt x="263" y="120"/>
                  <a:pt x="266" y="116"/>
                </a:cubicBezTo>
                <a:cubicBezTo>
                  <a:pt x="268" y="111"/>
                  <a:pt x="274" y="110"/>
                  <a:pt x="279" y="113"/>
                </a:cubicBezTo>
                <a:close/>
                <a:moveTo>
                  <a:pt x="306" y="468"/>
                </a:moveTo>
                <a:cubicBezTo>
                  <a:pt x="301" y="465"/>
                  <a:pt x="300" y="459"/>
                  <a:pt x="303" y="455"/>
                </a:cubicBezTo>
                <a:cubicBezTo>
                  <a:pt x="306" y="450"/>
                  <a:pt x="312" y="449"/>
                  <a:pt x="316" y="452"/>
                </a:cubicBezTo>
                <a:cubicBezTo>
                  <a:pt x="321" y="455"/>
                  <a:pt x="322" y="461"/>
                  <a:pt x="319" y="465"/>
                </a:cubicBezTo>
                <a:cubicBezTo>
                  <a:pt x="316" y="470"/>
                  <a:pt x="310" y="471"/>
                  <a:pt x="306" y="468"/>
                </a:cubicBezTo>
                <a:close/>
                <a:moveTo>
                  <a:pt x="338" y="119"/>
                </a:moveTo>
                <a:cubicBezTo>
                  <a:pt x="343" y="122"/>
                  <a:pt x="344" y="128"/>
                  <a:pt x="341" y="132"/>
                </a:cubicBezTo>
                <a:cubicBezTo>
                  <a:pt x="338" y="137"/>
                  <a:pt x="332" y="138"/>
                  <a:pt x="328" y="135"/>
                </a:cubicBezTo>
                <a:cubicBezTo>
                  <a:pt x="323" y="132"/>
                  <a:pt x="322" y="126"/>
                  <a:pt x="325" y="122"/>
                </a:cubicBezTo>
                <a:cubicBezTo>
                  <a:pt x="328" y="117"/>
                  <a:pt x="333" y="116"/>
                  <a:pt x="338" y="119"/>
                </a:cubicBezTo>
                <a:close/>
                <a:moveTo>
                  <a:pt x="436" y="362"/>
                </a:moveTo>
                <a:cubicBezTo>
                  <a:pt x="432" y="359"/>
                  <a:pt x="430" y="353"/>
                  <a:pt x="433" y="348"/>
                </a:cubicBezTo>
                <a:cubicBezTo>
                  <a:pt x="436" y="344"/>
                  <a:pt x="442" y="343"/>
                  <a:pt x="447" y="345"/>
                </a:cubicBezTo>
                <a:cubicBezTo>
                  <a:pt x="451" y="348"/>
                  <a:pt x="452" y="354"/>
                  <a:pt x="449" y="359"/>
                </a:cubicBezTo>
                <a:cubicBezTo>
                  <a:pt x="447" y="363"/>
                  <a:pt x="441" y="364"/>
                  <a:pt x="436" y="362"/>
                </a:cubicBezTo>
                <a:close/>
                <a:moveTo>
                  <a:pt x="343" y="460"/>
                </a:moveTo>
                <a:cubicBezTo>
                  <a:pt x="338" y="457"/>
                  <a:pt x="337" y="452"/>
                  <a:pt x="339" y="447"/>
                </a:cubicBezTo>
                <a:cubicBezTo>
                  <a:pt x="342" y="443"/>
                  <a:pt x="348" y="441"/>
                  <a:pt x="353" y="444"/>
                </a:cubicBezTo>
                <a:cubicBezTo>
                  <a:pt x="357" y="447"/>
                  <a:pt x="359" y="453"/>
                  <a:pt x="356" y="457"/>
                </a:cubicBezTo>
                <a:cubicBezTo>
                  <a:pt x="353" y="462"/>
                  <a:pt x="347" y="463"/>
                  <a:pt x="343" y="460"/>
                </a:cubicBezTo>
                <a:close/>
                <a:moveTo>
                  <a:pt x="266" y="463"/>
                </a:moveTo>
                <a:cubicBezTo>
                  <a:pt x="269" y="459"/>
                  <a:pt x="275" y="458"/>
                  <a:pt x="279" y="460"/>
                </a:cubicBezTo>
                <a:cubicBezTo>
                  <a:pt x="284" y="463"/>
                  <a:pt x="285" y="469"/>
                  <a:pt x="282" y="474"/>
                </a:cubicBezTo>
                <a:cubicBezTo>
                  <a:pt x="280" y="478"/>
                  <a:pt x="274" y="479"/>
                  <a:pt x="269" y="477"/>
                </a:cubicBezTo>
                <a:cubicBezTo>
                  <a:pt x="265" y="474"/>
                  <a:pt x="263" y="468"/>
                  <a:pt x="266" y="463"/>
                </a:cubicBezTo>
                <a:close/>
                <a:moveTo>
                  <a:pt x="393" y="429"/>
                </a:moveTo>
                <a:cubicBezTo>
                  <a:pt x="389" y="426"/>
                  <a:pt x="388" y="420"/>
                  <a:pt x="391" y="416"/>
                </a:cubicBezTo>
                <a:cubicBezTo>
                  <a:pt x="394" y="411"/>
                  <a:pt x="400" y="410"/>
                  <a:pt x="404" y="413"/>
                </a:cubicBezTo>
                <a:cubicBezTo>
                  <a:pt x="408" y="416"/>
                  <a:pt x="409" y="422"/>
                  <a:pt x="406" y="426"/>
                </a:cubicBezTo>
                <a:cubicBezTo>
                  <a:pt x="403" y="431"/>
                  <a:pt x="397" y="432"/>
                  <a:pt x="393" y="429"/>
                </a:cubicBezTo>
                <a:close/>
                <a:moveTo>
                  <a:pt x="103" y="340"/>
                </a:moveTo>
                <a:cubicBezTo>
                  <a:pt x="99" y="337"/>
                  <a:pt x="98" y="331"/>
                  <a:pt x="100" y="326"/>
                </a:cubicBezTo>
                <a:cubicBezTo>
                  <a:pt x="103" y="322"/>
                  <a:pt x="109" y="321"/>
                  <a:pt x="114" y="324"/>
                </a:cubicBezTo>
                <a:cubicBezTo>
                  <a:pt x="118" y="326"/>
                  <a:pt x="119" y="332"/>
                  <a:pt x="116" y="337"/>
                </a:cubicBezTo>
                <a:cubicBezTo>
                  <a:pt x="114" y="341"/>
                  <a:pt x="108" y="342"/>
                  <a:pt x="103" y="340"/>
                </a:cubicBezTo>
                <a:close/>
                <a:moveTo>
                  <a:pt x="205" y="130"/>
                </a:moveTo>
                <a:cubicBezTo>
                  <a:pt x="210" y="132"/>
                  <a:pt x="211" y="138"/>
                  <a:pt x="208" y="143"/>
                </a:cubicBezTo>
                <a:cubicBezTo>
                  <a:pt x="206" y="147"/>
                  <a:pt x="200" y="148"/>
                  <a:pt x="195" y="146"/>
                </a:cubicBezTo>
                <a:cubicBezTo>
                  <a:pt x="191" y="143"/>
                  <a:pt x="189" y="137"/>
                  <a:pt x="192" y="133"/>
                </a:cubicBezTo>
                <a:cubicBezTo>
                  <a:pt x="195" y="128"/>
                  <a:pt x="201" y="127"/>
                  <a:pt x="205" y="130"/>
                </a:cubicBezTo>
                <a:close/>
                <a:moveTo>
                  <a:pt x="428" y="176"/>
                </a:moveTo>
                <a:cubicBezTo>
                  <a:pt x="432" y="179"/>
                  <a:pt x="434" y="185"/>
                  <a:pt x="431" y="189"/>
                </a:cubicBezTo>
                <a:cubicBezTo>
                  <a:pt x="428" y="194"/>
                  <a:pt x="422" y="195"/>
                  <a:pt x="418" y="192"/>
                </a:cubicBezTo>
                <a:cubicBezTo>
                  <a:pt x="413" y="189"/>
                  <a:pt x="412" y="183"/>
                  <a:pt x="415" y="179"/>
                </a:cubicBezTo>
                <a:cubicBezTo>
                  <a:pt x="418" y="175"/>
                  <a:pt x="424" y="173"/>
                  <a:pt x="428" y="176"/>
                </a:cubicBezTo>
                <a:close/>
                <a:moveTo>
                  <a:pt x="164" y="442"/>
                </a:moveTo>
                <a:cubicBezTo>
                  <a:pt x="160" y="439"/>
                  <a:pt x="159" y="433"/>
                  <a:pt x="162" y="429"/>
                </a:cubicBezTo>
                <a:cubicBezTo>
                  <a:pt x="165" y="424"/>
                  <a:pt x="171" y="423"/>
                  <a:pt x="175" y="426"/>
                </a:cubicBezTo>
                <a:cubicBezTo>
                  <a:pt x="179" y="429"/>
                  <a:pt x="181" y="435"/>
                  <a:pt x="178" y="439"/>
                </a:cubicBezTo>
                <a:cubicBezTo>
                  <a:pt x="175" y="444"/>
                  <a:pt x="169" y="445"/>
                  <a:pt x="164" y="442"/>
                </a:cubicBezTo>
                <a:close/>
                <a:moveTo>
                  <a:pt x="185" y="443"/>
                </a:moveTo>
                <a:cubicBezTo>
                  <a:pt x="187" y="439"/>
                  <a:pt x="193" y="438"/>
                  <a:pt x="198" y="440"/>
                </a:cubicBezTo>
                <a:cubicBezTo>
                  <a:pt x="202" y="443"/>
                  <a:pt x="203" y="449"/>
                  <a:pt x="200" y="453"/>
                </a:cubicBezTo>
                <a:cubicBezTo>
                  <a:pt x="197" y="458"/>
                  <a:pt x="192" y="459"/>
                  <a:pt x="187" y="456"/>
                </a:cubicBezTo>
                <a:cubicBezTo>
                  <a:pt x="183" y="453"/>
                  <a:pt x="182" y="448"/>
                  <a:pt x="185" y="443"/>
                </a:cubicBezTo>
                <a:close/>
                <a:moveTo>
                  <a:pt x="461" y="240"/>
                </a:moveTo>
                <a:cubicBezTo>
                  <a:pt x="459" y="245"/>
                  <a:pt x="453" y="246"/>
                  <a:pt x="448" y="243"/>
                </a:cubicBezTo>
                <a:cubicBezTo>
                  <a:pt x="444" y="240"/>
                  <a:pt x="443" y="235"/>
                  <a:pt x="446" y="230"/>
                </a:cubicBezTo>
                <a:cubicBezTo>
                  <a:pt x="448" y="226"/>
                  <a:pt x="454" y="225"/>
                  <a:pt x="458" y="227"/>
                </a:cubicBezTo>
                <a:cubicBezTo>
                  <a:pt x="463" y="230"/>
                  <a:pt x="464" y="236"/>
                  <a:pt x="461" y="240"/>
                </a:cubicBezTo>
                <a:close/>
                <a:moveTo>
                  <a:pt x="140" y="183"/>
                </a:moveTo>
                <a:cubicBezTo>
                  <a:pt x="144" y="186"/>
                  <a:pt x="145" y="191"/>
                  <a:pt x="143" y="196"/>
                </a:cubicBezTo>
                <a:cubicBezTo>
                  <a:pt x="140" y="200"/>
                  <a:pt x="134" y="201"/>
                  <a:pt x="130" y="198"/>
                </a:cubicBezTo>
                <a:cubicBezTo>
                  <a:pt x="125" y="196"/>
                  <a:pt x="124" y="190"/>
                  <a:pt x="127" y="186"/>
                </a:cubicBezTo>
                <a:cubicBezTo>
                  <a:pt x="130" y="181"/>
                  <a:pt x="136" y="180"/>
                  <a:pt x="140" y="183"/>
                </a:cubicBezTo>
                <a:close/>
                <a:moveTo>
                  <a:pt x="448" y="326"/>
                </a:moveTo>
                <a:cubicBezTo>
                  <a:pt x="451" y="322"/>
                  <a:pt x="456" y="321"/>
                  <a:pt x="461" y="323"/>
                </a:cubicBezTo>
                <a:cubicBezTo>
                  <a:pt x="465" y="326"/>
                  <a:pt x="466" y="332"/>
                  <a:pt x="463" y="336"/>
                </a:cubicBezTo>
                <a:cubicBezTo>
                  <a:pt x="461" y="341"/>
                  <a:pt x="455" y="342"/>
                  <a:pt x="450" y="339"/>
                </a:cubicBezTo>
                <a:cubicBezTo>
                  <a:pt x="446" y="336"/>
                  <a:pt x="445" y="331"/>
                  <a:pt x="448" y="326"/>
                </a:cubicBezTo>
                <a:close/>
                <a:moveTo>
                  <a:pt x="109" y="364"/>
                </a:moveTo>
                <a:cubicBezTo>
                  <a:pt x="112" y="359"/>
                  <a:pt x="117" y="358"/>
                  <a:pt x="122" y="361"/>
                </a:cubicBezTo>
                <a:cubicBezTo>
                  <a:pt x="126" y="363"/>
                  <a:pt x="127" y="369"/>
                  <a:pt x="125" y="373"/>
                </a:cubicBezTo>
                <a:cubicBezTo>
                  <a:pt x="122" y="378"/>
                  <a:pt x="116" y="379"/>
                  <a:pt x="112" y="376"/>
                </a:cubicBezTo>
                <a:cubicBezTo>
                  <a:pt x="107" y="374"/>
                  <a:pt x="106" y="368"/>
                  <a:pt x="109" y="364"/>
                </a:cubicBezTo>
                <a:close/>
                <a:moveTo>
                  <a:pt x="108" y="300"/>
                </a:moveTo>
                <a:cubicBezTo>
                  <a:pt x="105" y="305"/>
                  <a:pt x="100" y="306"/>
                  <a:pt x="95" y="303"/>
                </a:cubicBezTo>
                <a:cubicBezTo>
                  <a:pt x="91" y="300"/>
                  <a:pt x="90" y="295"/>
                  <a:pt x="92" y="290"/>
                </a:cubicBezTo>
                <a:cubicBezTo>
                  <a:pt x="95" y="286"/>
                  <a:pt x="101" y="285"/>
                  <a:pt x="105" y="287"/>
                </a:cubicBezTo>
                <a:cubicBezTo>
                  <a:pt x="110" y="290"/>
                  <a:pt x="111" y="296"/>
                  <a:pt x="108" y="300"/>
                </a:cubicBezTo>
                <a:close/>
                <a:moveTo>
                  <a:pt x="467" y="264"/>
                </a:moveTo>
                <a:cubicBezTo>
                  <a:pt x="471" y="267"/>
                  <a:pt x="472" y="273"/>
                  <a:pt x="470" y="277"/>
                </a:cubicBezTo>
                <a:cubicBezTo>
                  <a:pt x="467" y="282"/>
                  <a:pt x="461" y="283"/>
                  <a:pt x="457" y="280"/>
                </a:cubicBezTo>
                <a:cubicBezTo>
                  <a:pt x="452" y="277"/>
                  <a:pt x="451" y="272"/>
                  <a:pt x="454" y="267"/>
                </a:cubicBezTo>
                <a:cubicBezTo>
                  <a:pt x="457" y="263"/>
                  <a:pt x="462" y="262"/>
                  <a:pt x="467" y="264"/>
                </a:cubicBezTo>
                <a:close/>
                <a:moveTo>
                  <a:pt x="128" y="218"/>
                </a:moveTo>
                <a:cubicBezTo>
                  <a:pt x="125" y="223"/>
                  <a:pt x="120" y="224"/>
                  <a:pt x="115" y="221"/>
                </a:cubicBezTo>
                <a:cubicBezTo>
                  <a:pt x="111" y="218"/>
                  <a:pt x="110" y="213"/>
                  <a:pt x="113" y="208"/>
                </a:cubicBezTo>
                <a:cubicBezTo>
                  <a:pt x="116" y="204"/>
                  <a:pt x="121" y="203"/>
                  <a:pt x="126" y="206"/>
                </a:cubicBezTo>
                <a:cubicBezTo>
                  <a:pt x="130" y="208"/>
                  <a:pt x="131" y="214"/>
                  <a:pt x="128" y="218"/>
                </a:cubicBezTo>
                <a:close/>
                <a:moveTo>
                  <a:pt x="318" y="118"/>
                </a:moveTo>
                <a:cubicBezTo>
                  <a:pt x="316" y="122"/>
                  <a:pt x="310" y="124"/>
                  <a:pt x="306" y="121"/>
                </a:cubicBezTo>
                <a:cubicBezTo>
                  <a:pt x="301" y="118"/>
                  <a:pt x="300" y="112"/>
                  <a:pt x="303" y="108"/>
                </a:cubicBezTo>
                <a:cubicBezTo>
                  <a:pt x="306" y="103"/>
                  <a:pt x="311" y="102"/>
                  <a:pt x="316" y="105"/>
                </a:cubicBezTo>
                <a:cubicBezTo>
                  <a:pt x="320" y="108"/>
                  <a:pt x="321" y="114"/>
                  <a:pt x="318" y="118"/>
                </a:cubicBezTo>
                <a:close/>
                <a:moveTo>
                  <a:pt x="207" y="457"/>
                </a:moveTo>
                <a:cubicBezTo>
                  <a:pt x="210" y="453"/>
                  <a:pt x="215" y="452"/>
                  <a:pt x="220" y="455"/>
                </a:cubicBezTo>
                <a:cubicBezTo>
                  <a:pt x="224" y="458"/>
                  <a:pt x="225" y="463"/>
                  <a:pt x="222" y="468"/>
                </a:cubicBezTo>
                <a:cubicBezTo>
                  <a:pt x="220" y="472"/>
                  <a:pt x="214" y="473"/>
                  <a:pt x="210" y="470"/>
                </a:cubicBezTo>
                <a:cubicBezTo>
                  <a:pt x="205" y="467"/>
                  <a:pt x="204" y="462"/>
                  <a:pt x="207" y="457"/>
                </a:cubicBezTo>
                <a:close/>
                <a:moveTo>
                  <a:pt x="142" y="427"/>
                </a:moveTo>
                <a:cubicBezTo>
                  <a:pt x="138" y="425"/>
                  <a:pt x="137" y="419"/>
                  <a:pt x="139" y="415"/>
                </a:cubicBezTo>
                <a:cubicBezTo>
                  <a:pt x="142" y="410"/>
                  <a:pt x="148" y="409"/>
                  <a:pt x="152" y="412"/>
                </a:cubicBezTo>
                <a:cubicBezTo>
                  <a:pt x="156" y="415"/>
                  <a:pt x="158" y="420"/>
                  <a:pt x="155" y="425"/>
                </a:cubicBezTo>
                <a:cubicBezTo>
                  <a:pt x="152" y="429"/>
                  <a:pt x="147" y="430"/>
                  <a:pt x="142" y="427"/>
                </a:cubicBezTo>
                <a:close/>
                <a:moveTo>
                  <a:pt x="154" y="160"/>
                </a:moveTo>
                <a:cubicBezTo>
                  <a:pt x="158" y="163"/>
                  <a:pt x="160" y="169"/>
                  <a:pt x="157" y="173"/>
                </a:cubicBezTo>
                <a:cubicBezTo>
                  <a:pt x="154" y="177"/>
                  <a:pt x="148" y="179"/>
                  <a:pt x="144" y="176"/>
                </a:cubicBezTo>
                <a:cubicBezTo>
                  <a:pt x="140" y="173"/>
                  <a:pt x="139" y="167"/>
                  <a:pt x="142" y="163"/>
                </a:cubicBezTo>
                <a:cubicBezTo>
                  <a:pt x="144" y="159"/>
                  <a:pt x="150" y="158"/>
                  <a:pt x="154" y="160"/>
                </a:cubicBezTo>
                <a:close/>
                <a:moveTo>
                  <a:pt x="111" y="228"/>
                </a:moveTo>
                <a:cubicBezTo>
                  <a:pt x="116" y="231"/>
                  <a:pt x="117" y="237"/>
                  <a:pt x="114" y="241"/>
                </a:cubicBezTo>
                <a:cubicBezTo>
                  <a:pt x="111" y="245"/>
                  <a:pt x="106" y="246"/>
                  <a:pt x="101" y="243"/>
                </a:cubicBezTo>
                <a:cubicBezTo>
                  <a:pt x="97" y="241"/>
                  <a:pt x="96" y="235"/>
                  <a:pt x="99" y="231"/>
                </a:cubicBezTo>
                <a:cubicBezTo>
                  <a:pt x="101" y="226"/>
                  <a:pt x="107" y="225"/>
                  <a:pt x="111" y="228"/>
                </a:cubicBezTo>
                <a:close/>
                <a:moveTo>
                  <a:pt x="392" y="449"/>
                </a:moveTo>
                <a:cubicBezTo>
                  <a:pt x="389" y="453"/>
                  <a:pt x="384" y="454"/>
                  <a:pt x="379" y="451"/>
                </a:cubicBezTo>
                <a:cubicBezTo>
                  <a:pt x="375" y="449"/>
                  <a:pt x="374" y="443"/>
                  <a:pt x="376" y="439"/>
                </a:cubicBezTo>
                <a:cubicBezTo>
                  <a:pt x="379" y="435"/>
                  <a:pt x="385" y="433"/>
                  <a:pt x="389" y="436"/>
                </a:cubicBezTo>
                <a:cubicBezTo>
                  <a:pt x="393" y="439"/>
                  <a:pt x="395" y="444"/>
                  <a:pt x="392" y="449"/>
                </a:cubicBezTo>
                <a:close/>
                <a:moveTo>
                  <a:pt x="451" y="191"/>
                </a:moveTo>
                <a:cubicBezTo>
                  <a:pt x="455" y="194"/>
                  <a:pt x="456" y="200"/>
                  <a:pt x="453" y="204"/>
                </a:cubicBezTo>
                <a:cubicBezTo>
                  <a:pt x="450" y="208"/>
                  <a:pt x="445" y="209"/>
                  <a:pt x="441" y="206"/>
                </a:cubicBezTo>
                <a:cubicBezTo>
                  <a:pt x="436" y="203"/>
                  <a:pt x="435" y="198"/>
                  <a:pt x="438" y="194"/>
                </a:cubicBezTo>
                <a:cubicBezTo>
                  <a:pt x="441" y="189"/>
                  <a:pt x="447" y="188"/>
                  <a:pt x="451" y="191"/>
                </a:cubicBezTo>
                <a:close/>
                <a:moveTo>
                  <a:pt x="168" y="138"/>
                </a:moveTo>
                <a:cubicBezTo>
                  <a:pt x="172" y="141"/>
                  <a:pt x="173" y="147"/>
                  <a:pt x="171" y="151"/>
                </a:cubicBezTo>
                <a:cubicBezTo>
                  <a:pt x="168" y="155"/>
                  <a:pt x="163" y="156"/>
                  <a:pt x="158" y="153"/>
                </a:cubicBezTo>
                <a:cubicBezTo>
                  <a:pt x="154" y="151"/>
                  <a:pt x="153" y="145"/>
                  <a:pt x="156" y="141"/>
                </a:cubicBezTo>
                <a:cubicBezTo>
                  <a:pt x="159" y="137"/>
                  <a:pt x="164" y="136"/>
                  <a:pt x="168" y="138"/>
                </a:cubicBezTo>
                <a:close/>
                <a:moveTo>
                  <a:pt x="465" y="316"/>
                </a:moveTo>
                <a:cubicBezTo>
                  <a:pt x="461" y="314"/>
                  <a:pt x="460" y="308"/>
                  <a:pt x="462" y="304"/>
                </a:cubicBezTo>
                <a:cubicBezTo>
                  <a:pt x="465" y="300"/>
                  <a:pt x="470" y="298"/>
                  <a:pt x="475" y="301"/>
                </a:cubicBezTo>
                <a:cubicBezTo>
                  <a:pt x="479" y="304"/>
                  <a:pt x="480" y="309"/>
                  <a:pt x="478" y="313"/>
                </a:cubicBezTo>
                <a:cubicBezTo>
                  <a:pt x="475" y="318"/>
                  <a:pt x="469" y="319"/>
                  <a:pt x="465" y="316"/>
                </a:cubicBezTo>
                <a:close/>
                <a:moveTo>
                  <a:pt x="258" y="112"/>
                </a:moveTo>
                <a:cubicBezTo>
                  <a:pt x="256" y="116"/>
                  <a:pt x="250" y="117"/>
                  <a:pt x="246" y="114"/>
                </a:cubicBezTo>
                <a:cubicBezTo>
                  <a:pt x="242" y="112"/>
                  <a:pt x="241" y="106"/>
                  <a:pt x="244" y="102"/>
                </a:cubicBezTo>
                <a:cubicBezTo>
                  <a:pt x="246" y="98"/>
                  <a:pt x="252" y="97"/>
                  <a:pt x="256" y="99"/>
                </a:cubicBezTo>
                <a:cubicBezTo>
                  <a:pt x="260" y="102"/>
                  <a:pt x="261" y="108"/>
                  <a:pt x="258" y="112"/>
                </a:cubicBezTo>
                <a:close/>
                <a:moveTo>
                  <a:pt x="232" y="484"/>
                </a:moveTo>
                <a:cubicBezTo>
                  <a:pt x="228" y="482"/>
                  <a:pt x="227" y="476"/>
                  <a:pt x="230" y="472"/>
                </a:cubicBezTo>
                <a:cubicBezTo>
                  <a:pt x="232" y="468"/>
                  <a:pt x="238" y="467"/>
                  <a:pt x="242" y="469"/>
                </a:cubicBezTo>
                <a:cubicBezTo>
                  <a:pt x="246" y="472"/>
                  <a:pt x="248" y="477"/>
                  <a:pt x="245" y="482"/>
                </a:cubicBezTo>
                <a:cubicBezTo>
                  <a:pt x="242" y="486"/>
                  <a:pt x="237" y="487"/>
                  <a:pt x="232" y="484"/>
                </a:cubicBezTo>
                <a:close/>
                <a:moveTo>
                  <a:pt x="292" y="490"/>
                </a:moveTo>
                <a:cubicBezTo>
                  <a:pt x="288" y="487"/>
                  <a:pt x="286" y="482"/>
                  <a:pt x="289" y="478"/>
                </a:cubicBezTo>
                <a:cubicBezTo>
                  <a:pt x="292" y="474"/>
                  <a:pt x="297" y="473"/>
                  <a:pt x="301" y="475"/>
                </a:cubicBezTo>
                <a:cubicBezTo>
                  <a:pt x="305" y="478"/>
                  <a:pt x="307" y="483"/>
                  <a:pt x="304" y="487"/>
                </a:cubicBezTo>
                <a:cubicBezTo>
                  <a:pt x="301" y="492"/>
                  <a:pt x="296" y="493"/>
                  <a:pt x="292" y="490"/>
                </a:cubicBezTo>
                <a:close/>
                <a:moveTo>
                  <a:pt x="341" y="479"/>
                </a:moveTo>
                <a:cubicBezTo>
                  <a:pt x="338" y="483"/>
                  <a:pt x="333" y="484"/>
                  <a:pt x="329" y="482"/>
                </a:cubicBezTo>
                <a:cubicBezTo>
                  <a:pt x="325" y="479"/>
                  <a:pt x="323" y="474"/>
                  <a:pt x="326" y="470"/>
                </a:cubicBezTo>
                <a:cubicBezTo>
                  <a:pt x="329" y="465"/>
                  <a:pt x="334" y="464"/>
                  <a:pt x="338" y="467"/>
                </a:cubicBezTo>
                <a:cubicBezTo>
                  <a:pt x="342" y="470"/>
                  <a:pt x="344" y="475"/>
                  <a:pt x="341" y="479"/>
                </a:cubicBezTo>
                <a:close/>
                <a:moveTo>
                  <a:pt x="400" y="138"/>
                </a:moveTo>
                <a:cubicBezTo>
                  <a:pt x="397" y="142"/>
                  <a:pt x="392" y="144"/>
                  <a:pt x="387" y="141"/>
                </a:cubicBezTo>
                <a:cubicBezTo>
                  <a:pt x="383" y="138"/>
                  <a:pt x="382" y="133"/>
                  <a:pt x="385" y="129"/>
                </a:cubicBezTo>
                <a:cubicBezTo>
                  <a:pt x="387" y="125"/>
                  <a:pt x="393" y="123"/>
                  <a:pt x="397" y="126"/>
                </a:cubicBezTo>
                <a:cubicBezTo>
                  <a:pt x="401" y="129"/>
                  <a:pt x="402" y="134"/>
                  <a:pt x="400" y="138"/>
                </a:cubicBezTo>
                <a:close/>
                <a:moveTo>
                  <a:pt x="377" y="124"/>
                </a:moveTo>
                <a:cubicBezTo>
                  <a:pt x="374" y="128"/>
                  <a:pt x="369" y="129"/>
                  <a:pt x="365" y="126"/>
                </a:cubicBezTo>
                <a:cubicBezTo>
                  <a:pt x="361" y="124"/>
                  <a:pt x="360" y="118"/>
                  <a:pt x="362" y="114"/>
                </a:cubicBezTo>
                <a:cubicBezTo>
                  <a:pt x="365" y="110"/>
                  <a:pt x="370" y="109"/>
                  <a:pt x="374" y="112"/>
                </a:cubicBezTo>
                <a:cubicBezTo>
                  <a:pt x="378" y="114"/>
                  <a:pt x="380" y="120"/>
                  <a:pt x="377" y="124"/>
                </a:cubicBezTo>
                <a:close/>
                <a:moveTo>
                  <a:pt x="117" y="401"/>
                </a:moveTo>
                <a:cubicBezTo>
                  <a:pt x="120" y="397"/>
                  <a:pt x="125" y="395"/>
                  <a:pt x="130" y="398"/>
                </a:cubicBezTo>
                <a:cubicBezTo>
                  <a:pt x="134" y="401"/>
                  <a:pt x="135" y="406"/>
                  <a:pt x="132" y="410"/>
                </a:cubicBezTo>
                <a:cubicBezTo>
                  <a:pt x="130" y="414"/>
                  <a:pt x="124" y="416"/>
                  <a:pt x="120" y="413"/>
                </a:cubicBezTo>
                <a:cubicBezTo>
                  <a:pt x="116" y="410"/>
                  <a:pt x="115" y="405"/>
                  <a:pt x="117" y="401"/>
                </a:cubicBezTo>
                <a:close/>
                <a:moveTo>
                  <a:pt x="222" y="120"/>
                </a:moveTo>
                <a:cubicBezTo>
                  <a:pt x="219" y="124"/>
                  <a:pt x="214" y="125"/>
                  <a:pt x="210" y="123"/>
                </a:cubicBezTo>
                <a:cubicBezTo>
                  <a:pt x="206" y="120"/>
                  <a:pt x="204" y="115"/>
                  <a:pt x="207" y="111"/>
                </a:cubicBezTo>
                <a:cubicBezTo>
                  <a:pt x="210" y="106"/>
                  <a:pt x="215" y="105"/>
                  <a:pt x="219" y="108"/>
                </a:cubicBezTo>
                <a:cubicBezTo>
                  <a:pt x="223" y="111"/>
                  <a:pt x="225" y="116"/>
                  <a:pt x="222" y="120"/>
                </a:cubicBezTo>
                <a:close/>
                <a:moveTo>
                  <a:pt x="97" y="251"/>
                </a:moveTo>
                <a:cubicBezTo>
                  <a:pt x="101" y="253"/>
                  <a:pt x="102" y="259"/>
                  <a:pt x="99" y="263"/>
                </a:cubicBezTo>
                <a:cubicBezTo>
                  <a:pt x="97" y="267"/>
                  <a:pt x="91" y="268"/>
                  <a:pt x="87" y="266"/>
                </a:cubicBezTo>
                <a:cubicBezTo>
                  <a:pt x="83" y="263"/>
                  <a:pt x="82" y="258"/>
                  <a:pt x="85" y="254"/>
                </a:cubicBezTo>
                <a:cubicBezTo>
                  <a:pt x="87" y="249"/>
                  <a:pt x="93" y="248"/>
                  <a:pt x="97" y="251"/>
                </a:cubicBezTo>
                <a:close/>
                <a:moveTo>
                  <a:pt x="295" y="103"/>
                </a:moveTo>
                <a:cubicBezTo>
                  <a:pt x="293" y="107"/>
                  <a:pt x="287" y="109"/>
                  <a:pt x="283" y="106"/>
                </a:cubicBezTo>
                <a:cubicBezTo>
                  <a:pt x="279" y="103"/>
                  <a:pt x="278" y="98"/>
                  <a:pt x="281" y="94"/>
                </a:cubicBezTo>
                <a:cubicBezTo>
                  <a:pt x="283" y="90"/>
                  <a:pt x="289" y="89"/>
                  <a:pt x="293" y="91"/>
                </a:cubicBezTo>
                <a:cubicBezTo>
                  <a:pt x="297" y="94"/>
                  <a:pt x="298" y="99"/>
                  <a:pt x="295" y="103"/>
                </a:cubicBezTo>
                <a:close/>
                <a:moveTo>
                  <a:pt x="422" y="152"/>
                </a:moveTo>
                <a:cubicBezTo>
                  <a:pt x="419" y="156"/>
                  <a:pt x="414" y="157"/>
                  <a:pt x="410" y="155"/>
                </a:cubicBezTo>
                <a:cubicBezTo>
                  <a:pt x="406" y="153"/>
                  <a:pt x="405" y="147"/>
                  <a:pt x="407" y="143"/>
                </a:cubicBezTo>
                <a:cubicBezTo>
                  <a:pt x="410" y="139"/>
                  <a:pt x="415" y="138"/>
                  <a:pt x="419" y="140"/>
                </a:cubicBezTo>
                <a:cubicBezTo>
                  <a:pt x="423" y="143"/>
                  <a:pt x="424" y="148"/>
                  <a:pt x="422" y="152"/>
                </a:cubicBezTo>
                <a:close/>
                <a:moveTo>
                  <a:pt x="377" y="471"/>
                </a:moveTo>
                <a:cubicBezTo>
                  <a:pt x="375" y="475"/>
                  <a:pt x="369" y="476"/>
                  <a:pt x="365" y="473"/>
                </a:cubicBezTo>
                <a:cubicBezTo>
                  <a:pt x="361" y="471"/>
                  <a:pt x="360" y="465"/>
                  <a:pt x="363" y="461"/>
                </a:cubicBezTo>
                <a:cubicBezTo>
                  <a:pt x="365" y="458"/>
                  <a:pt x="371" y="456"/>
                  <a:pt x="375" y="459"/>
                </a:cubicBezTo>
                <a:cubicBezTo>
                  <a:pt x="379" y="461"/>
                  <a:pt x="380" y="467"/>
                  <a:pt x="377" y="471"/>
                </a:cubicBezTo>
                <a:close/>
                <a:moveTo>
                  <a:pt x="87" y="349"/>
                </a:moveTo>
                <a:cubicBezTo>
                  <a:pt x="90" y="345"/>
                  <a:pt x="95" y="344"/>
                  <a:pt x="99" y="347"/>
                </a:cubicBezTo>
                <a:cubicBezTo>
                  <a:pt x="103" y="350"/>
                  <a:pt x="104" y="355"/>
                  <a:pt x="101" y="359"/>
                </a:cubicBezTo>
                <a:cubicBezTo>
                  <a:pt x="99" y="363"/>
                  <a:pt x="93" y="364"/>
                  <a:pt x="89" y="361"/>
                </a:cubicBezTo>
                <a:cubicBezTo>
                  <a:pt x="85" y="359"/>
                  <a:pt x="84" y="353"/>
                  <a:pt x="87" y="349"/>
                </a:cubicBezTo>
                <a:close/>
                <a:moveTo>
                  <a:pt x="79" y="313"/>
                </a:moveTo>
                <a:cubicBezTo>
                  <a:pt x="81" y="309"/>
                  <a:pt x="87" y="308"/>
                  <a:pt x="91" y="310"/>
                </a:cubicBezTo>
                <a:cubicBezTo>
                  <a:pt x="95" y="313"/>
                  <a:pt x="96" y="318"/>
                  <a:pt x="93" y="322"/>
                </a:cubicBezTo>
                <a:cubicBezTo>
                  <a:pt x="91" y="326"/>
                  <a:pt x="85" y="327"/>
                  <a:pt x="82" y="325"/>
                </a:cubicBezTo>
                <a:cubicBezTo>
                  <a:pt x="78" y="322"/>
                  <a:pt x="76" y="317"/>
                  <a:pt x="79" y="313"/>
                </a:cubicBezTo>
                <a:close/>
                <a:moveTo>
                  <a:pt x="442" y="386"/>
                </a:moveTo>
                <a:cubicBezTo>
                  <a:pt x="445" y="382"/>
                  <a:pt x="450" y="381"/>
                  <a:pt x="454" y="383"/>
                </a:cubicBezTo>
                <a:cubicBezTo>
                  <a:pt x="458" y="386"/>
                  <a:pt x="459" y="391"/>
                  <a:pt x="457" y="395"/>
                </a:cubicBezTo>
                <a:cubicBezTo>
                  <a:pt x="454" y="399"/>
                  <a:pt x="449" y="400"/>
                  <a:pt x="445" y="398"/>
                </a:cubicBezTo>
                <a:cubicBezTo>
                  <a:pt x="441" y="395"/>
                  <a:pt x="440" y="390"/>
                  <a:pt x="442" y="386"/>
                </a:cubicBezTo>
                <a:close/>
                <a:moveTo>
                  <a:pt x="431" y="420"/>
                </a:moveTo>
                <a:cubicBezTo>
                  <a:pt x="427" y="418"/>
                  <a:pt x="426" y="413"/>
                  <a:pt x="428" y="408"/>
                </a:cubicBezTo>
                <a:cubicBezTo>
                  <a:pt x="431" y="405"/>
                  <a:pt x="436" y="403"/>
                  <a:pt x="440" y="406"/>
                </a:cubicBezTo>
                <a:cubicBezTo>
                  <a:pt x="444" y="408"/>
                  <a:pt x="445" y="414"/>
                  <a:pt x="443" y="418"/>
                </a:cubicBezTo>
                <a:cubicBezTo>
                  <a:pt x="440" y="422"/>
                  <a:pt x="435" y="423"/>
                  <a:pt x="431" y="420"/>
                </a:cubicBezTo>
                <a:close/>
                <a:moveTo>
                  <a:pt x="354" y="109"/>
                </a:moveTo>
                <a:cubicBezTo>
                  <a:pt x="351" y="113"/>
                  <a:pt x="346" y="115"/>
                  <a:pt x="342" y="112"/>
                </a:cubicBezTo>
                <a:cubicBezTo>
                  <a:pt x="338" y="109"/>
                  <a:pt x="337" y="104"/>
                  <a:pt x="340" y="100"/>
                </a:cubicBezTo>
                <a:cubicBezTo>
                  <a:pt x="342" y="96"/>
                  <a:pt x="348" y="95"/>
                  <a:pt x="352" y="98"/>
                </a:cubicBezTo>
                <a:cubicBezTo>
                  <a:pt x="356" y="100"/>
                  <a:pt x="357" y="105"/>
                  <a:pt x="354" y="109"/>
                </a:cubicBezTo>
                <a:close/>
                <a:moveTo>
                  <a:pt x="469" y="245"/>
                </a:moveTo>
                <a:cubicBezTo>
                  <a:pt x="471" y="241"/>
                  <a:pt x="477" y="240"/>
                  <a:pt x="481" y="242"/>
                </a:cubicBezTo>
                <a:cubicBezTo>
                  <a:pt x="485" y="245"/>
                  <a:pt x="486" y="250"/>
                  <a:pt x="483" y="254"/>
                </a:cubicBezTo>
                <a:cubicBezTo>
                  <a:pt x="481" y="258"/>
                  <a:pt x="476" y="259"/>
                  <a:pt x="472" y="257"/>
                </a:cubicBezTo>
                <a:cubicBezTo>
                  <a:pt x="467" y="254"/>
                  <a:pt x="466" y="249"/>
                  <a:pt x="469" y="245"/>
                </a:cubicBezTo>
                <a:close/>
                <a:moveTo>
                  <a:pt x="459" y="375"/>
                </a:moveTo>
                <a:cubicBezTo>
                  <a:pt x="455" y="372"/>
                  <a:pt x="454" y="367"/>
                  <a:pt x="457" y="363"/>
                </a:cubicBezTo>
                <a:cubicBezTo>
                  <a:pt x="459" y="359"/>
                  <a:pt x="465" y="358"/>
                  <a:pt x="469" y="361"/>
                </a:cubicBezTo>
                <a:cubicBezTo>
                  <a:pt x="473" y="363"/>
                  <a:pt x="474" y="368"/>
                  <a:pt x="471" y="372"/>
                </a:cubicBezTo>
                <a:cubicBezTo>
                  <a:pt x="469" y="376"/>
                  <a:pt x="463" y="378"/>
                  <a:pt x="459" y="375"/>
                </a:cubicBezTo>
                <a:close/>
                <a:moveTo>
                  <a:pt x="444" y="167"/>
                </a:moveTo>
                <a:cubicBezTo>
                  <a:pt x="442" y="170"/>
                  <a:pt x="437" y="172"/>
                  <a:pt x="433" y="169"/>
                </a:cubicBezTo>
                <a:cubicBezTo>
                  <a:pt x="429" y="167"/>
                  <a:pt x="427" y="161"/>
                  <a:pt x="430" y="157"/>
                </a:cubicBezTo>
                <a:cubicBezTo>
                  <a:pt x="432" y="153"/>
                  <a:pt x="438" y="152"/>
                  <a:pt x="442" y="155"/>
                </a:cubicBezTo>
                <a:cubicBezTo>
                  <a:pt x="446" y="157"/>
                  <a:pt x="447" y="163"/>
                  <a:pt x="444" y="167"/>
                </a:cubicBezTo>
                <a:close/>
                <a:moveTo>
                  <a:pt x="185" y="128"/>
                </a:moveTo>
                <a:cubicBezTo>
                  <a:pt x="182" y="132"/>
                  <a:pt x="177" y="133"/>
                  <a:pt x="173" y="130"/>
                </a:cubicBezTo>
                <a:cubicBezTo>
                  <a:pt x="169" y="128"/>
                  <a:pt x="168" y="123"/>
                  <a:pt x="171" y="119"/>
                </a:cubicBezTo>
                <a:cubicBezTo>
                  <a:pt x="173" y="115"/>
                  <a:pt x="178" y="114"/>
                  <a:pt x="182" y="116"/>
                </a:cubicBezTo>
                <a:cubicBezTo>
                  <a:pt x="186" y="119"/>
                  <a:pt x="187" y="124"/>
                  <a:pt x="185" y="128"/>
                </a:cubicBezTo>
                <a:close/>
                <a:moveTo>
                  <a:pt x="255" y="498"/>
                </a:moveTo>
                <a:cubicBezTo>
                  <a:pt x="251" y="496"/>
                  <a:pt x="250" y="491"/>
                  <a:pt x="253" y="487"/>
                </a:cubicBezTo>
                <a:cubicBezTo>
                  <a:pt x="255" y="483"/>
                  <a:pt x="260" y="481"/>
                  <a:pt x="264" y="484"/>
                </a:cubicBezTo>
                <a:cubicBezTo>
                  <a:pt x="268" y="486"/>
                  <a:pt x="270" y="492"/>
                  <a:pt x="267" y="496"/>
                </a:cubicBezTo>
                <a:cubicBezTo>
                  <a:pt x="265" y="500"/>
                  <a:pt x="259" y="501"/>
                  <a:pt x="255" y="498"/>
                </a:cubicBezTo>
                <a:close/>
                <a:moveTo>
                  <a:pt x="475" y="217"/>
                </a:moveTo>
                <a:cubicBezTo>
                  <a:pt x="472" y="221"/>
                  <a:pt x="467" y="222"/>
                  <a:pt x="463" y="220"/>
                </a:cubicBezTo>
                <a:cubicBezTo>
                  <a:pt x="459" y="217"/>
                  <a:pt x="458" y="212"/>
                  <a:pt x="461" y="208"/>
                </a:cubicBezTo>
                <a:cubicBezTo>
                  <a:pt x="463" y="204"/>
                  <a:pt x="468" y="203"/>
                  <a:pt x="472" y="206"/>
                </a:cubicBezTo>
                <a:cubicBezTo>
                  <a:pt x="476" y="208"/>
                  <a:pt x="477" y="213"/>
                  <a:pt x="475" y="217"/>
                </a:cubicBezTo>
                <a:close/>
                <a:moveTo>
                  <a:pt x="95" y="387"/>
                </a:moveTo>
                <a:cubicBezTo>
                  <a:pt x="98" y="383"/>
                  <a:pt x="103" y="382"/>
                  <a:pt x="107" y="384"/>
                </a:cubicBezTo>
                <a:cubicBezTo>
                  <a:pt x="111" y="386"/>
                  <a:pt x="112" y="392"/>
                  <a:pt x="109" y="396"/>
                </a:cubicBezTo>
                <a:cubicBezTo>
                  <a:pt x="107" y="399"/>
                  <a:pt x="102" y="401"/>
                  <a:pt x="98" y="398"/>
                </a:cubicBezTo>
                <a:cubicBezTo>
                  <a:pt x="94" y="396"/>
                  <a:pt x="93" y="391"/>
                  <a:pt x="95" y="387"/>
                </a:cubicBezTo>
                <a:close/>
                <a:moveTo>
                  <a:pt x="428" y="440"/>
                </a:moveTo>
                <a:cubicBezTo>
                  <a:pt x="426" y="444"/>
                  <a:pt x="421" y="445"/>
                  <a:pt x="417" y="442"/>
                </a:cubicBezTo>
                <a:cubicBezTo>
                  <a:pt x="413" y="440"/>
                  <a:pt x="412" y="435"/>
                  <a:pt x="414" y="431"/>
                </a:cubicBezTo>
                <a:cubicBezTo>
                  <a:pt x="417" y="427"/>
                  <a:pt x="422" y="426"/>
                  <a:pt x="426" y="428"/>
                </a:cubicBezTo>
                <a:cubicBezTo>
                  <a:pt x="430" y="431"/>
                  <a:pt x="431" y="436"/>
                  <a:pt x="428" y="440"/>
                </a:cubicBezTo>
                <a:close/>
                <a:moveTo>
                  <a:pt x="480" y="293"/>
                </a:moveTo>
                <a:cubicBezTo>
                  <a:pt x="476" y="291"/>
                  <a:pt x="474" y="286"/>
                  <a:pt x="477" y="282"/>
                </a:cubicBezTo>
                <a:cubicBezTo>
                  <a:pt x="479" y="278"/>
                  <a:pt x="485" y="277"/>
                  <a:pt x="488" y="279"/>
                </a:cubicBezTo>
                <a:cubicBezTo>
                  <a:pt x="492" y="282"/>
                  <a:pt x="494" y="287"/>
                  <a:pt x="491" y="291"/>
                </a:cubicBezTo>
                <a:cubicBezTo>
                  <a:pt x="489" y="295"/>
                  <a:pt x="483" y="296"/>
                  <a:pt x="480" y="293"/>
                </a:cubicBezTo>
                <a:close/>
                <a:moveTo>
                  <a:pt x="174" y="478"/>
                </a:moveTo>
                <a:cubicBezTo>
                  <a:pt x="170" y="475"/>
                  <a:pt x="169" y="470"/>
                  <a:pt x="171" y="466"/>
                </a:cubicBezTo>
                <a:cubicBezTo>
                  <a:pt x="174" y="462"/>
                  <a:pt x="179" y="461"/>
                  <a:pt x="183" y="464"/>
                </a:cubicBezTo>
                <a:cubicBezTo>
                  <a:pt x="187" y="466"/>
                  <a:pt x="188" y="471"/>
                  <a:pt x="185" y="475"/>
                </a:cubicBezTo>
                <a:cubicBezTo>
                  <a:pt x="183" y="479"/>
                  <a:pt x="178" y="480"/>
                  <a:pt x="174" y="478"/>
                </a:cubicBezTo>
                <a:close/>
                <a:moveTo>
                  <a:pt x="71" y="276"/>
                </a:moveTo>
                <a:cubicBezTo>
                  <a:pt x="73" y="272"/>
                  <a:pt x="78" y="271"/>
                  <a:pt x="82" y="274"/>
                </a:cubicBezTo>
                <a:cubicBezTo>
                  <a:pt x="86" y="276"/>
                  <a:pt x="87" y="282"/>
                  <a:pt x="85" y="285"/>
                </a:cubicBezTo>
                <a:cubicBezTo>
                  <a:pt x="82" y="289"/>
                  <a:pt x="77" y="290"/>
                  <a:pt x="73" y="288"/>
                </a:cubicBezTo>
                <a:cubicBezTo>
                  <a:pt x="69" y="285"/>
                  <a:pt x="68" y="280"/>
                  <a:pt x="71" y="276"/>
                </a:cubicBezTo>
                <a:close/>
                <a:moveTo>
                  <a:pt x="149" y="452"/>
                </a:moveTo>
                <a:cubicBezTo>
                  <a:pt x="151" y="448"/>
                  <a:pt x="156" y="447"/>
                  <a:pt x="160" y="449"/>
                </a:cubicBezTo>
                <a:cubicBezTo>
                  <a:pt x="164" y="452"/>
                  <a:pt x="165" y="457"/>
                  <a:pt x="163" y="461"/>
                </a:cubicBezTo>
                <a:cubicBezTo>
                  <a:pt x="160" y="464"/>
                  <a:pt x="155" y="466"/>
                  <a:pt x="151" y="463"/>
                </a:cubicBezTo>
                <a:cubicBezTo>
                  <a:pt x="147" y="461"/>
                  <a:pt x="146" y="456"/>
                  <a:pt x="149" y="452"/>
                </a:cubicBezTo>
                <a:close/>
                <a:moveTo>
                  <a:pt x="329" y="84"/>
                </a:moveTo>
                <a:cubicBezTo>
                  <a:pt x="333" y="86"/>
                  <a:pt x="334" y="91"/>
                  <a:pt x="332" y="95"/>
                </a:cubicBezTo>
                <a:cubicBezTo>
                  <a:pt x="329" y="99"/>
                  <a:pt x="324" y="100"/>
                  <a:pt x="320" y="98"/>
                </a:cubicBezTo>
                <a:cubicBezTo>
                  <a:pt x="316" y="95"/>
                  <a:pt x="315" y="90"/>
                  <a:pt x="318" y="86"/>
                </a:cubicBezTo>
                <a:cubicBezTo>
                  <a:pt x="320" y="82"/>
                  <a:pt x="325" y="81"/>
                  <a:pt x="329" y="84"/>
                </a:cubicBezTo>
                <a:close/>
                <a:moveTo>
                  <a:pt x="474" y="353"/>
                </a:moveTo>
                <a:cubicBezTo>
                  <a:pt x="470" y="350"/>
                  <a:pt x="469" y="345"/>
                  <a:pt x="471" y="341"/>
                </a:cubicBezTo>
                <a:cubicBezTo>
                  <a:pt x="474" y="337"/>
                  <a:pt x="479" y="336"/>
                  <a:pt x="483" y="339"/>
                </a:cubicBezTo>
                <a:cubicBezTo>
                  <a:pt x="486" y="341"/>
                  <a:pt x="488" y="346"/>
                  <a:pt x="485" y="350"/>
                </a:cubicBezTo>
                <a:cubicBezTo>
                  <a:pt x="483" y="354"/>
                  <a:pt x="477" y="355"/>
                  <a:pt x="474" y="353"/>
                </a:cubicBezTo>
                <a:close/>
                <a:moveTo>
                  <a:pt x="119" y="181"/>
                </a:moveTo>
                <a:cubicBezTo>
                  <a:pt x="117" y="185"/>
                  <a:pt x="112" y="186"/>
                  <a:pt x="108" y="183"/>
                </a:cubicBezTo>
                <a:cubicBezTo>
                  <a:pt x="104" y="181"/>
                  <a:pt x="103" y="176"/>
                  <a:pt x="105" y="172"/>
                </a:cubicBezTo>
                <a:cubicBezTo>
                  <a:pt x="108" y="168"/>
                  <a:pt x="113" y="167"/>
                  <a:pt x="117" y="170"/>
                </a:cubicBezTo>
                <a:cubicBezTo>
                  <a:pt x="120" y="172"/>
                  <a:pt x="121" y="177"/>
                  <a:pt x="119" y="181"/>
                </a:cubicBezTo>
                <a:close/>
                <a:moveTo>
                  <a:pt x="105" y="203"/>
                </a:moveTo>
                <a:cubicBezTo>
                  <a:pt x="102" y="207"/>
                  <a:pt x="97" y="208"/>
                  <a:pt x="93" y="206"/>
                </a:cubicBezTo>
                <a:cubicBezTo>
                  <a:pt x="90" y="203"/>
                  <a:pt x="89" y="198"/>
                  <a:pt x="91" y="195"/>
                </a:cubicBezTo>
                <a:cubicBezTo>
                  <a:pt x="93" y="191"/>
                  <a:pt x="98" y="190"/>
                  <a:pt x="102" y="192"/>
                </a:cubicBezTo>
                <a:cubicBezTo>
                  <a:pt x="106" y="195"/>
                  <a:pt x="107" y="200"/>
                  <a:pt x="105" y="203"/>
                </a:cubicBezTo>
                <a:close/>
                <a:moveTo>
                  <a:pt x="196" y="491"/>
                </a:moveTo>
                <a:cubicBezTo>
                  <a:pt x="192" y="489"/>
                  <a:pt x="191" y="484"/>
                  <a:pt x="194" y="480"/>
                </a:cubicBezTo>
                <a:cubicBezTo>
                  <a:pt x="196" y="476"/>
                  <a:pt x="201" y="475"/>
                  <a:pt x="205" y="478"/>
                </a:cubicBezTo>
                <a:cubicBezTo>
                  <a:pt x="209" y="480"/>
                  <a:pt x="210" y="485"/>
                  <a:pt x="207" y="489"/>
                </a:cubicBezTo>
                <a:cubicBezTo>
                  <a:pt x="205" y="493"/>
                  <a:pt x="200" y="494"/>
                  <a:pt x="196" y="491"/>
                </a:cubicBezTo>
                <a:close/>
                <a:moveTo>
                  <a:pt x="233" y="86"/>
                </a:moveTo>
                <a:cubicBezTo>
                  <a:pt x="237" y="88"/>
                  <a:pt x="238" y="93"/>
                  <a:pt x="236" y="97"/>
                </a:cubicBezTo>
                <a:cubicBezTo>
                  <a:pt x="233" y="101"/>
                  <a:pt x="228" y="102"/>
                  <a:pt x="224" y="99"/>
                </a:cubicBezTo>
                <a:cubicBezTo>
                  <a:pt x="221" y="97"/>
                  <a:pt x="219" y="92"/>
                  <a:pt x="222" y="88"/>
                </a:cubicBezTo>
                <a:cubicBezTo>
                  <a:pt x="224" y="85"/>
                  <a:pt x="229" y="83"/>
                  <a:pt x="233" y="86"/>
                </a:cubicBezTo>
                <a:close/>
                <a:moveTo>
                  <a:pt x="126" y="437"/>
                </a:moveTo>
                <a:cubicBezTo>
                  <a:pt x="129" y="434"/>
                  <a:pt x="134" y="433"/>
                  <a:pt x="138" y="435"/>
                </a:cubicBezTo>
                <a:cubicBezTo>
                  <a:pt x="141" y="438"/>
                  <a:pt x="142" y="443"/>
                  <a:pt x="140" y="446"/>
                </a:cubicBezTo>
                <a:cubicBezTo>
                  <a:pt x="137" y="450"/>
                  <a:pt x="132" y="451"/>
                  <a:pt x="129" y="449"/>
                </a:cubicBezTo>
                <a:cubicBezTo>
                  <a:pt x="125" y="446"/>
                  <a:pt x="124" y="441"/>
                  <a:pt x="126" y="437"/>
                </a:cubicBezTo>
                <a:close/>
                <a:moveTo>
                  <a:pt x="326" y="501"/>
                </a:moveTo>
                <a:cubicBezTo>
                  <a:pt x="323" y="504"/>
                  <a:pt x="319" y="507"/>
                  <a:pt x="315" y="504"/>
                </a:cubicBezTo>
                <a:cubicBezTo>
                  <a:pt x="311" y="501"/>
                  <a:pt x="310" y="497"/>
                  <a:pt x="312" y="493"/>
                </a:cubicBezTo>
                <a:cubicBezTo>
                  <a:pt x="315" y="489"/>
                  <a:pt x="320" y="488"/>
                  <a:pt x="323" y="490"/>
                </a:cubicBezTo>
                <a:cubicBezTo>
                  <a:pt x="327" y="493"/>
                  <a:pt x="329" y="498"/>
                  <a:pt x="326" y="501"/>
                </a:cubicBezTo>
                <a:close/>
                <a:moveTo>
                  <a:pt x="270" y="77"/>
                </a:moveTo>
                <a:cubicBezTo>
                  <a:pt x="273" y="80"/>
                  <a:pt x="275" y="85"/>
                  <a:pt x="272" y="89"/>
                </a:cubicBezTo>
                <a:cubicBezTo>
                  <a:pt x="270" y="92"/>
                  <a:pt x="265" y="93"/>
                  <a:pt x="261" y="91"/>
                </a:cubicBezTo>
                <a:cubicBezTo>
                  <a:pt x="257" y="89"/>
                  <a:pt x="256" y="84"/>
                  <a:pt x="259" y="80"/>
                </a:cubicBezTo>
                <a:cubicBezTo>
                  <a:pt x="261" y="76"/>
                  <a:pt x="266" y="75"/>
                  <a:pt x="270" y="77"/>
                </a:cubicBezTo>
                <a:close/>
                <a:moveTo>
                  <a:pt x="133" y="158"/>
                </a:moveTo>
                <a:cubicBezTo>
                  <a:pt x="131" y="162"/>
                  <a:pt x="126" y="163"/>
                  <a:pt x="122" y="160"/>
                </a:cubicBezTo>
                <a:cubicBezTo>
                  <a:pt x="119" y="158"/>
                  <a:pt x="117" y="153"/>
                  <a:pt x="120" y="150"/>
                </a:cubicBezTo>
                <a:cubicBezTo>
                  <a:pt x="122" y="146"/>
                  <a:pt x="127" y="145"/>
                  <a:pt x="131" y="147"/>
                </a:cubicBezTo>
                <a:cubicBezTo>
                  <a:pt x="135" y="149"/>
                  <a:pt x="136" y="154"/>
                  <a:pt x="133" y="158"/>
                </a:cubicBezTo>
                <a:close/>
                <a:moveTo>
                  <a:pt x="466" y="181"/>
                </a:moveTo>
                <a:cubicBezTo>
                  <a:pt x="464" y="184"/>
                  <a:pt x="459" y="185"/>
                  <a:pt x="455" y="183"/>
                </a:cubicBezTo>
                <a:cubicBezTo>
                  <a:pt x="452" y="181"/>
                  <a:pt x="451" y="176"/>
                  <a:pt x="453" y="172"/>
                </a:cubicBezTo>
                <a:cubicBezTo>
                  <a:pt x="455" y="168"/>
                  <a:pt x="460" y="167"/>
                  <a:pt x="464" y="170"/>
                </a:cubicBezTo>
                <a:cubicBezTo>
                  <a:pt x="468" y="172"/>
                  <a:pt x="469" y="177"/>
                  <a:pt x="466" y="181"/>
                </a:cubicBezTo>
                <a:close/>
                <a:moveTo>
                  <a:pt x="90" y="225"/>
                </a:moveTo>
                <a:cubicBezTo>
                  <a:pt x="88" y="229"/>
                  <a:pt x="83" y="230"/>
                  <a:pt x="79" y="228"/>
                </a:cubicBezTo>
                <a:cubicBezTo>
                  <a:pt x="76" y="226"/>
                  <a:pt x="75" y="221"/>
                  <a:pt x="77" y="217"/>
                </a:cubicBezTo>
                <a:cubicBezTo>
                  <a:pt x="79" y="213"/>
                  <a:pt x="84" y="212"/>
                  <a:pt x="88" y="215"/>
                </a:cubicBezTo>
                <a:cubicBezTo>
                  <a:pt x="92" y="217"/>
                  <a:pt x="93" y="222"/>
                  <a:pt x="90" y="225"/>
                </a:cubicBezTo>
                <a:close/>
                <a:moveTo>
                  <a:pt x="289" y="510"/>
                </a:moveTo>
                <a:cubicBezTo>
                  <a:pt x="286" y="513"/>
                  <a:pt x="281" y="514"/>
                  <a:pt x="278" y="512"/>
                </a:cubicBezTo>
                <a:cubicBezTo>
                  <a:pt x="274" y="510"/>
                  <a:pt x="273" y="505"/>
                  <a:pt x="276" y="501"/>
                </a:cubicBezTo>
                <a:cubicBezTo>
                  <a:pt x="278" y="497"/>
                  <a:pt x="283" y="496"/>
                  <a:pt x="287" y="499"/>
                </a:cubicBezTo>
                <a:cubicBezTo>
                  <a:pt x="290" y="501"/>
                  <a:pt x="291" y="506"/>
                  <a:pt x="289" y="510"/>
                </a:cubicBezTo>
                <a:close/>
                <a:moveTo>
                  <a:pt x="196" y="94"/>
                </a:moveTo>
                <a:cubicBezTo>
                  <a:pt x="200" y="97"/>
                  <a:pt x="201" y="102"/>
                  <a:pt x="198" y="106"/>
                </a:cubicBezTo>
                <a:cubicBezTo>
                  <a:pt x="196" y="109"/>
                  <a:pt x="191" y="110"/>
                  <a:pt x="187" y="107"/>
                </a:cubicBezTo>
                <a:cubicBezTo>
                  <a:pt x="184" y="105"/>
                  <a:pt x="183" y="100"/>
                  <a:pt x="185" y="96"/>
                </a:cubicBezTo>
                <a:cubicBezTo>
                  <a:pt x="188" y="93"/>
                  <a:pt x="193" y="92"/>
                  <a:pt x="196" y="94"/>
                </a:cubicBezTo>
                <a:close/>
                <a:moveTo>
                  <a:pt x="219" y="506"/>
                </a:moveTo>
                <a:cubicBezTo>
                  <a:pt x="215" y="503"/>
                  <a:pt x="214" y="498"/>
                  <a:pt x="217" y="495"/>
                </a:cubicBezTo>
                <a:cubicBezTo>
                  <a:pt x="219" y="491"/>
                  <a:pt x="224" y="490"/>
                  <a:pt x="227" y="492"/>
                </a:cubicBezTo>
                <a:cubicBezTo>
                  <a:pt x="231" y="495"/>
                  <a:pt x="232" y="500"/>
                  <a:pt x="230" y="503"/>
                </a:cubicBezTo>
                <a:cubicBezTo>
                  <a:pt x="228" y="507"/>
                  <a:pt x="223" y="508"/>
                  <a:pt x="219" y="506"/>
                </a:cubicBezTo>
                <a:close/>
                <a:moveTo>
                  <a:pt x="486" y="319"/>
                </a:moveTo>
                <a:cubicBezTo>
                  <a:pt x="488" y="315"/>
                  <a:pt x="493" y="314"/>
                  <a:pt x="497" y="316"/>
                </a:cubicBezTo>
                <a:cubicBezTo>
                  <a:pt x="500" y="319"/>
                  <a:pt x="501" y="324"/>
                  <a:pt x="499" y="327"/>
                </a:cubicBezTo>
                <a:cubicBezTo>
                  <a:pt x="497" y="331"/>
                  <a:pt x="492" y="332"/>
                  <a:pt x="488" y="330"/>
                </a:cubicBezTo>
                <a:cubicBezTo>
                  <a:pt x="485" y="327"/>
                  <a:pt x="484" y="322"/>
                  <a:pt x="486" y="319"/>
                </a:cubicBezTo>
                <a:close/>
                <a:moveTo>
                  <a:pt x="65" y="336"/>
                </a:moveTo>
                <a:cubicBezTo>
                  <a:pt x="68" y="332"/>
                  <a:pt x="73" y="331"/>
                  <a:pt x="76" y="333"/>
                </a:cubicBezTo>
                <a:cubicBezTo>
                  <a:pt x="80" y="336"/>
                  <a:pt x="81" y="341"/>
                  <a:pt x="78" y="344"/>
                </a:cubicBezTo>
                <a:cubicBezTo>
                  <a:pt x="76" y="348"/>
                  <a:pt x="71" y="349"/>
                  <a:pt x="68" y="347"/>
                </a:cubicBezTo>
                <a:cubicBezTo>
                  <a:pt x="64" y="344"/>
                  <a:pt x="63" y="339"/>
                  <a:pt x="65" y="336"/>
                </a:cubicBezTo>
                <a:close/>
                <a:moveTo>
                  <a:pt x="104" y="424"/>
                </a:moveTo>
                <a:cubicBezTo>
                  <a:pt x="107" y="420"/>
                  <a:pt x="111" y="419"/>
                  <a:pt x="115" y="421"/>
                </a:cubicBezTo>
                <a:cubicBezTo>
                  <a:pt x="119" y="423"/>
                  <a:pt x="120" y="428"/>
                  <a:pt x="117" y="432"/>
                </a:cubicBezTo>
                <a:cubicBezTo>
                  <a:pt x="115" y="436"/>
                  <a:pt x="110" y="437"/>
                  <a:pt x="107" y="434"/>
                </a:cubicBezTo>
                <a:cubicBezTo>
                  <a:pt x="103" y="432"/>
                  <a:pt x="102" y="427"/>
                  <a:pt x="104" y="424"/>
                </a:cubicBezTo>
                <a:close/>
                <a:moveTo>
                  <a:pt x="306" y="70"/>
                </a:moveTo>
                <a:cubicBezTo>
                  <a:pt x="310" y="72"/>
                  <a:pt x="311" y="77"/>
                  <a:pt x="309" y="80"/>
                </a:cubicBezTo>
                <a:cubicBezTo>
                  <a:pt x="306" y="84"/>
                  <a:pt x="302" y="85"/>
                  <a:pt x="298" y="83"/>
                </a:cubicBezTo>
                <a:cubicBezTo>
                  <a:pt x="294" y="81"/>
                  <a:pt x="293" y="76"/>
                  <a:pt x="296" y="72"/>
                </a:cubicBezTo>
                <a:cubicBezTo>
                  <a:pt x="298" y="69"/>
                  <a:pt x="302" y="68"/>
                  <a:pt x="306" y="70"/>
                </a:cubicBezTo>
                <a:close/>
                <a:moveTo>
                  <a:pt x="145" y="125"/>
                </a:moveTo>
                <a:cubicBezTo>
                  <a:pt x="148" y="127"/>
                  <a:pt x="149" y="132"/>
                  <a:pt x="147" y="136"/>
                </a:cubicBezTo>
                <a:cubicBezTo>
                  <a:pt x="145" y="139"/>
                  <a:pt x="140" y="140"/>
                  <a:pt x="137" y="138"/>
                </a:cubicBezTo>
                <a:cubicBezTo>
                  <a:pt x="133" y="136"/>
                  <a:pt x="132" y="131"/>
                  <a:pt x="134" y="127"/>
                </a:cubicBezTo>
                <a:cubicBezTo>
                  <a:pt x="136" y="124"/>
                  <a:pt x="141" y="123"/>
                  <a:pt x="145" y="125"/>
                </a:cubicBezTo>
                <a:close/>
                <a:moveTo>
                  <a:pt x="70" y="307"/>
                </a:moveTo>
                <a:cubicBezTo>
                  <a:pt x="68" y="311"/>
                  <a:pt x="63" y="312"/>
                  <a:pt x="59" y="309"/>
                </a:cubicBezTo>
                <a:cubicBezTo>
                  <a:pt x="56" y="307"/>
                  <a:pt x="55" y="303"/>
                  <a:pt x="57" y="299"/>
                </a:cubicBezTo>
                <a:cubicBezTo>
                  <a:pt x="59" y="295"/>
                  <a:pt x="64" y="294"/>
                  <a:pt x="68" y="297"/>
                </a:cubicBezTo>
                <a:cubicBezTo>
                  <a:pt x="71" y="299"/>
                  <a:pt x="72" y="304"/>
                  <a:pt x="70" y="307"/>
                </a:cubicBezTo>
                <a:close/>
                <a:moveTo>
                  <a:pt x="497" y="231"/>
                </a:moveTo>
                <a:cubicBezTo>
                  <a:pt x="495" y="235"/>
                  <a:pt x="490" y="236"/>
                  <a:pt x="486" y="233"/>
                </a:cubicBezTo>
                <a:cubicBezTo>
                  <a:pt x="483" y="231"/>
                  <a:pt x="482" y="227"/>
                  <a:pt x="484" y="223"/>
                </a:cubicBezTo>
                <a:cubicBezTo>
                  <a:pt x="486" y="219"/>
                  <a:pt x="491" y="218"/>
                  <a:pt x="495" y="221"/>
                </a:cubicBezTo>
                <a:cubicBezTo>
                  <a:pt x="498" y="223"/>
                  <a:pt x="499" y="228"/>
                  <a:pt x="497" y="231"/>
                </a:cubicBezTo>
                <a:close/>
                <a:moveTo>
                  <a:pt x="492" y="260"/>
                </a:moveTo>
                <a:cubicBezTo>
                  <a:pt x="494" y="256"/>
                  <a:pt x="499" y="255"/>
                  <a:pt x="502" y="257"/>
                </a:cubicBezTo>
                <a:cubicBezTo>
                  <a:pt x="506" y="260"/>
                  <a:pt x="507" y="264"/>
                  <a:pt x="505" y="268"/>
                </a:cubicBezTo>
                <a:cubicBezTo>
                  <a:pt x="502" y="271"/>
                  <a:pt x="498" y="272"/>
                  <a:pt x="494" y="270"/>
                </a:cubicBezTo>
                <a:cubicBezTo>
                  <a:pt x="491" y="268"/>
                  <a:pt x="490" y="263"/>
                  <a:pt x="492" y="260"/>
                </a:cubicBezTo>
                <a:close/>
                <a:moveTo>
                  <a:pt x="73" y="373"/>
                </a:moveTo>
                <a:cubicBezTo>
                  <a:pt x="76" y="369"/>
                  <a:pt x="80" y="368"/>
                  <a:pt x="84" y="370"/>
                </a:cubicBezTo>
                <a:cubicBezTo>
                  <a:pt x="87" y="373"/>
                  <a:pt x="88" y="377"/>
                  <a:pt x="86" y="381"/>
                </a:cubicBezTo>
                <a:cubicBezTo>
                  <a:pt x="84" y="384"/>
                  <a:pt x="79" y="385"/>
                  <a:pt x="76" y="383"/>
                </a:cubicBezTo>
                <a:cubicBezTo>
                  <a:pt x="72" y="381"/>
                  <a:pt x="71" y="376"/>
                  <a:pt x="73" y="373"/>
                </a:cubicBezTo>
                <a:close/>
                <a:moveTo>
                  <a:pt x="388" y="90"/>
                </a:moveTo>
                <a:cubicBezTo>
                  <a:pt x="392" y="92"/>
                  <a:pt x="393" y="97"/>
                  <a:pt x="390" y="101"/>
                </a:cubicBezTo>
                <a:cubicBezTo>
                  <a:pt x="388" y="104"/>
                  <a:pt x="383" y="105"/>
                  <a:pt x="380" y="103"/>
                </a:cubicBezTo>
                <a:cubicBezTo>
                  <a:pt x="376" y="101"/>
                  <a:pt x="375" y="96"/>
                  <a:pt x="378" y="92"/>
                </a:cubicBezTo>
                <a:cubicBezTo>
                  <a:pt x="380" y="89"/>
                  <a:pt x="384" y="88"/>
                  <a:pt x="388" y="90"/>
                </a:cubicBezTo>
                <a:close/>
                <a:moveTo>
                  <a:pt x="76" y="248"/>
                </a:moveTo>
                <a:cubicBezTo>
                  <a:pt x="74" y="251"/>
                  <a:pt x="69" y="252"/>
                  <a:pt x="65" y="250"/>
                </a:cubicBezTo>
                <a:cubicBezTo>
                  <a:pt x="62" y="248"/>
                  <a:pt x="61" y="243"/>
                  <a:pt x="63" y="240"/>
                </a:cubicBezTo>
                <a:cubicBezTo>
                  <a:pt x="65" y="236"/>
                  <a:pt x="70" y="235"/>
                  <a:pt x="73" y="237"/>
                </a:cubicBezTo>
                <a:cubicBezTo>
                  <a:pt x="77" y="240"/>
                  <a:pt x="78" y="244"/>
                  <a:pt x="76" y="248"/>
                </a:cubicBezTo>
                <a:close/>
                <a:moveTo>
                  <a:pt x="411" y="104"/>
                </a:moveTo>
                <a:cubicBezTo>
                  <a:pt x="414" y="107"/>
                  <a:pt x="415" y="111"/>
                  <a:pt x="413" y="115"/>
                </a:cubicBezTo>
                <a:cubicBezTo>
                  <a:pt x="411" y="118"/>
                  <a:pt x="406" y="119"/>
                  <a:pt x="403" y="117"/>
                </a:cubicBezTo>
                <a:cubicBezTo>
                  <a:pt x="399" y="115"/>
                  <a:pt x="398" y="110"/>
                  <a:pt x="400" y="107"/>
                </a:cubicBezTo>
                <a:cubicBezTo>
                  <a:pt x="402" y="103"/>
                  <a:pt x="407" y="102"/>
                  <a:pt x="411" y="104"/>
                </a:cubicBezTo>
                <a:close/>
                <a:moveTo>
                  <a:pt x="433" y="119"/>
                </a:moveTo>
                <a:cubicBezTo>
                  <a:pt x="436" y="121"/>
                  <a:pt x="437" y="126"/>
                  <a:pt x="435" y="129"/>
                </a:cubicBezTo>
                <a:cubicBezTo>
                  <a:pt x="433" y="132"/>
                  <a:pt x="428" y="133"/>
                  <a:pt x="425" y="131"/>
                </a:cubicBezTo>
                <a:cubicBezTo>
                  <a:pt x="421" y="129"/>
                  <a:pt x="420" y="124"/>
                  <a:pt x="422" y="121"/>
                </a:cubicBezTo>
                <a:cubicBezTo>
                  <a:pt x="425" y="118"/>
                  <a:pt x="429" y="116"/>
                  <a:pt x="433" y="119"/>
                </a:cubicBezTo>
                <a:close/>
                <a:moveTo>
                  <a:pt x="365" y="76"/>
                </a:moveTo>
                <a:cubicBezTo>
                  <a:pt x="369" y="78"/>
                  <a:pt x="370" y="83"/>
                  <a:pt x="367" y="86"/>
                </a:cubicBezTo>
                <a:cubicBezTo>
                  <a:pt x="365" y="90"/>
                  <a:pt x="361" y="91"/>
                  <a:pt x="357" y="88"/>
                </a:cubicBezTo>
                <a:cubicBezTo>
                  <a:pt x="354" y="86"/>
                  <a:pt x="353" y="82"/>
                  <a:pt x="355" y="78"/>
                </a:cubicBezTo>
                <a:cubicBezTo>
                  <a:pt x="357" y="75"/>
                  <a:pt x="362" y="74"/>
                  <a:pt x="365" y="76"/>
                </a:cubicBezTo>
                <a:close/>
                <a:moveTo>
                  <a:pt x="252" y="517"/>
                </a:moveTo>
                <a:cubicBezTo>
                  <a:pt x="250" y="521"/>
                  <a:pt x="245" y="522"/>
                  <a:pt x="242" y="520"/>
                </a:cubicBezTo>
                <a:cubicBezTo>
                  <a:pt x="238" y="517"/>
                  <a:pt x="237" y="513"/>
                  <a:pt x="240" y="509"/>
                </a:cubicBezTo>
                <a:cubicBezTo>
                  <a:pt x="242" y="506"/>
                  <a:pt x="246" y="505"/>
                  <a:pt x="250" y="507"/>
                </a:cubicBezTo>
                <a:cubicBezTo>
                  <a:pt x="253" y="509"/>
                  <a:pt x="254" y="514"/>
                  <a:pt x="252" y="517"/>
                </a:cubicBezTo>
                <a:close/>
                <a:moveTo>
                  <a:pt x="488" y="194"/>
                </a:moveTo>
                <a:cubicBezTo>
                  <a:pt x="486" y="198"/>
                  <a:pt x="481" y="199"/>
                  <a:pt x="478" y="197"/>
                </a:cubicBezTo>
                <a:cubicBezTo>
                  <a:pt x="475" y="194"/>
                  <a:pt x="474" y="190"/>
                  <a:pt x="476" y="186"/>
                </a:cubicBezTo>
                <a:cubicBezTo>
                  <a:pt x="478" y="183"/>
                  <a:pt x="483" y="182"/>
                  <a:pt x="486" y="184"/>
                </a:cubicBezTo>
                <a:cubicBezTo>
                  <a:pt x="489" y="187"/>
                  <a:pt x="490" y="191"/>
                  <a:pt x="488" y="194"/>
                </a:cubicBezTo>
                <a:close/>
                <a:moveTo>
                  <a:pt x="468" y="411"/>
                </a:moveTo>
                <a:cubicBezTo>
                  <a:pt x="465" y="409"/>
                  <a:pt x="464" y="404"/>
                  <a:pt x="466" y="401"/>
                </a:cubicBezTo>
                <a:cubicBezTo>
                  <a:pt x="468" y="398"/>
                  <a:pt x="473" y="396"/>
                  <a:pt x="476" y="399"/>
                </a:cubicBezTo>
                <a:cubicBezTo>
                  <a:pt x="480" y="401"/>
                  <a:pt x="481" y="405"/>
                  <a:pt x="479" y="409"/>
                </a:cubicBezTo>
                <a:cubicBezTo>
                  <a:pt x="476" y="412"/>
                  <a:pt x="472" y="413"/>
                  <a:pt x="468" y="411"/>
                </a:cubicBezTo>
                <a:close/>
                <a:moveTo>
                  <a:pt x="159" y="103"/>
                </a:moveTo>
                <a:cubicBezTo>
                  <a:pt x="162" y="105"/>
                  <a:pt x="163" y="109"/>
                  <a:pt x="161" y="113"/>
                </a:cubicBezTo>
                <a:cubicBezTo>
                  <a:pt x="159" y="116"/>
                  <a:pt x="155" y="117"/>
                  <a:pt x="151" y="115"/>
                </a:cubicBezTo>
                <a:cubicBezTo>
                  <a:pt x="148" y="113"/>
                  <a:pt x="147" y="108"/>
                  <a:pt x="149" y="105"/>
                </a:cubicBezTo>
                <a:cubicBezTo>
                  <a:pt x="151" y="102"/>
                  <a:pt x="156" y="101"/>
                  <a:pt x="159" y="103"/>
                </a:cubicBezTo>
                <a:close/>
                <a:moveTo>
                  <a:pt x="464" y="431"/>
                </a:moveTo>
                <a:cubicBezTo>
                  <a:pt x="462" y="435"/>
                  <a:pt x="458" y="436"/>
                  <a:pt x="454" y="434"/>
                </a:cubicBezTo>
                <a:cubicBezTo>
                  <a:pt x="451" y="431"/>
                  <a:pt x="450" y="427"/>
                  <a:pt x="452" y="424"/>
                </a:cubicBezTo>
                <a:cubicBezTo>
                  <a:pt x="454" y="420"/>
                  <a:pt x="458" y="419"/>
                  <a:pt x="462" y="421"/>
                </a:cubicBezTo>
                <a:cubicBezTo>
                  <a:pt x="465" y="423"/>
                  <a:pt x="466" y="428"/>
                  <a:pt x="464" y="431"/>
                </a:cubicBezTo>
                <a:close/>
                <a:moveTo>
                  <a:pt x="501" y="297"/>
                </a:moveTo>
                <a:cubicBezTo>
                  <a:pt x="503" y="293"/>
                  <a:pt x="507" y="292"/>
                  <a:pt x="511" y="295"/>
                </a:cubicBezTo>
                <a:cubicBezTo>
                  <a:pt x="514" y="297"/>
                  <a:pt x="515" y="301"/>
                  <a:pt x="513" y="305"/>
                </a:cubicBezTo>
                <a:cubicBezTo>
                  <a:pt x="510" y="308"/>
                  <a:pt x="506" y="309"/>
                  <a:pt x="503" y="307"/>
                </a:cubicBezTo>
                <a:cubicBezTo>
                  <a:pt x="499" y="305"/>
                  <a:pt x="498" y="300"/>
                  <a:pt x="501" y="297"/>
                </a:cubicBezTo>
                <a:close/>
                <a:moveTo>
                  <a:pt x="483" y="388"/>
                </a:moveTo>
                <a:cubicBezTo>
                  <a:pt x="479" y="386"/>
                  <a:pt x="478" y="382"/>
                  <a:pt x="481" y="378"/>
                </a:cubicBezTo>
                <a:cubicBezTo>
                  <a:pt x="483" y="375"/>
                  <a:pt x="487" y="374"/>
                  <a:pt x="491" y="376"/>
                </a:cubicBezTo>
                <a:cubicBezTo>
                  <a:pt x="494" y="378"/>
                  <a:pt x="495" y="383"/>
                  <a:pt x="493" y="386"/>
                </a:cubicBezTo>
                <a:cubicBezTo>
                  <a:pt x="490" y="390"/>
                  <a:pt x="486" y="390"/>
                  <a:pt x="483" y="388"/>
                </a:cubicBezTo>
                <a:close/>
                <a:moveTo>
                  <a:pt x="82" y="410"/>
                </a:moveTo>
                <a:cubicBezTo>
                  <a:pt x="84" y="406"/>
                  <a:pt x="89" y="405"/>
                  <a:pt x="92" y="407"/>
                </a:cubicBezTo>
                <a:cubicBezTo>
                  <a:pt x="95" y="409"/>
                  <a:pt x="96" y="414"/>
                  <a:pt x="94" y="417"/>
                </a:cubicBezTo>
                <a:cubicBezTo>
                  <a:pt x="92" y="421"/>
                  <a:pt x="88" y="422"/>
                  <a:pt x="84" y="419"/>
                </a:cubicBezTo>
                <a:cubicBezTo>
                  <a:pt x="81" y="417"/>
                  <a:pt x="80" y="413"/>
                  <a:pt x="82" y="410"/>
                </a:cubicBezTo>
                <a:close/>
                <a:moveTo>
                  <a:pt x="247" y="64"/>
                </a:moveTo>
                <a:cubicBezTo>
                  <a:pt x="250" y="66"/>
                  <a:pt x="251" y="71"/>
                  <a:pt x="249" y="74"/>
                </a:cubicBezTo>
                <a:cubicBezTo>
                  <a:pt x="247" y="77"/>
                  <a:pt x="243" y="78"/>
                  <a:pt x="239" y="76"/>
                </a:cubicBezTo>
                <a:cubicBezTo>
                  <a:pt x="236" y="74"/>
                  <a:pt x="235" y="70"/>
                  <a:pt x="237" y="66"/>
                </a:cubicBezTo>
                <a:cubicBezTo>
                  <a:pt x="239" y="63"/>
                  <a:pt x="244" y="62"/>
                  <a:pt x="247" y="64"/>
                </a:cubicBezTo>
                <a:close/>
                <a:moveTo>
                  <a:pt x="455" y="133"/>
                </a:moveTo>
                <a:cubicBezTo>
                  <a:pt x="459" y="135"/>
                  <a:pt x="460" y="140"/>
                  <a:pt x="457" y="143"/>
                </a:cubicBezTo>
                <a:cubicBezTo>
                  <a:pt x="455" y="147"/>
                  <a:pt x="451" y="147"/>
                  <a:pt x="448" y="145"/>
                </a:cubicBezTo>
                <a:cubicBezTo>
                  <a:pt x="444" y="143"/>
                  <a:pt x="443" y="139"/>
                  <a:pt x="445" y="135"/>
                </a:cubicBezTo>
                <a:cubicBezTo>
                  <a:pt x="448" y="132"/>
                  <a:pt x="452" y="131"/>
                  <a:pt x="455" y="133"/>
                </a:cubicBezTo>
                <a:close/>
                <a:moveTo>
                  <a:pt x="210" y="72"/>
                </a:moveTo>
                <a:cubicBezTo>
                  <a:pt x="213" y="75"/>
                  <a:pt x="214" y="79"/>
                  <a:pt x="212" y="82"/>
                </a:cubicBezTo>
                <a:cubicBezTo>
                  <a:pt x="210" y="86"/>
                  <a:pt x="205" y="86"/>
                  <a:pt x="202" y="84"/>
                </a:cubicBezTo>
                <a:cubicBezTo>
                  <a:pt x="199" y="82"/>
                  <a:pt x="198" y="78"/>
                  <a:pt x="200" y="74"/>
                </a:cubicBezTo>
                <a:cubicBezTo>
                  <a:pt x="202" y="71"/>
                  <a:pt x="207" y="70"/>
                  <a:pt x="210" y="72"/>
                </a:cubicBezTo>
                <a:close/>
                <a:moveTo>
                  <a:pt x="59" y="261"/>
                </a:moveTo>
                <a:cubicBezTo>
                  <a:pt x="62" y="263"/>
                  <a:pt x="63" y="267"/>
                  <a:pt x="61" y="270"/>
                </a:cubicBezTo>
                <a:cubicBezTo>
                  <a:pt x="59" y="274"/>
                  <a:pt x="54" y="275"/>
                  <a:pt x="51" y="272"/>
                </a:cubicBezTo>
                <a:cubicBezTo>
                  <a:pt x="48" y="270"/>
                  <a:pt x="47" y="266"/>
                  <a:pt x="49" y="263"/>
                </a:cubicBezTo>
                <a:cubicBezTo>
                  <a:pt x="51" y="259"/>
                  <a:pt x="56" y="258"/>
                  <a:pt x="59" y="261"/>
                </a:cubicBezTo>
                <a:close/>
                <a:moveTo>
                  <a:pt x="497" y="366"/>
                </a:moveTo>
                <a:cubicBezTo>
                  <a:pt x="494" y="364"/>
                  <a:pt x="493" y="359"/>
                  <a:pt x="495" y="356"/>
                </a:cubicBezTo>
                <a:cubicBezTo>
                  <a:pt x="497" y="353"/>
                  <a:pt x="502" y="352"/>
                  <a:pt x="505" y="354"/>
                </a:cubicBezTo>
                <a:cubicBezTo>
                  <a:pt x="508" y="356"/>
                  <a:pt x="509" y="361"/>
                  <a:pt x="507" y="364"/>
                </a:cubicBezTo>
                <a:cubicBezTo>
                  <a:pt x="504" y="367"/>
                  <a:pt x="500" y="368"/>
                  <a:pt x="497" y="366"/>
                </a:cubicBezTo>
                <a:close/>
                <a:moveTo>
                  <a:pt x="160" y="499"/>
                </a:moveTo>
                <a:cubicBezTo>
                  <a:pt x="157" y="497"/>
                  <a:pt x="156" y="493"/>
                  <a:pt x="158" y="489"/>
                </a:cubicBezTo>
                <a:cubicBezTo>
                  <a:pt x="160" y="486"/>
                  <a:pt x="164" y="485"/>
                  <a:pt x="168" y="487"/>
                </a:cubicBezTo>
                <a:cubicBezTo>
                  <a:pt x="171" y="489"/>
                  <a:pt x="172" y="494"/>
                  <a:pt x="170" y="497"/>
                </a:cubicBezTo>
                <a:cubicBezTo>
                  <a:pt x="168" y="500"/>
                  <a:pt x="164" y="501"/>
                  <a:pt x="160" y="499"/>
                </a:cubicBezTo>
                <a:close/>
                <a:moveTo>
                  <a:pt x="283" y="56"/>
                </a:moveTo>
                <a:cubicBezTo>
                  <a:pt x="286" y="58"/>
                  <a:pt x="287" y="63"/>
                  <a:pt x="285" y="66"/>
                </a:cubicBezTo>
                <a:cubicBezTo>
                  <a:pt x="283" y="69"/>
                  <a:pt x="279" y="70"/>
                  <a:pt x="276" y="68"/>
                </a:cubicBezTo>
                <a:cubicBezTo>
                  <a:pt x="272" y="66"/>
                  <a:pt x="272" y="61"/>
                  <a:pt x="274" y="58"/>
                </a:cubicBezTo>
                <a:cubicBezTo>
                  <a:pt x="276" y="55"/>
                  <a:pt x="280" y="54"/>
                  <a:pt x="283" y="56"/>
                </a:cubicBezTo>
                <a:close/>
                <a:moveTo>
                  <a:pt x="343" y="62"/>
                </a:moveTo>
                <a:cubicBezTo>
                  <a:pt x="346" y="64"/>
                  <a:pt x="347" y="69"/>
                  <a:pt x="345" y="72"/>
                </a:cubicBezTo>
                <a:cubicBezTo>
                  <a:pt x="343" y="75"/>
                  <a:pt x="338" y="76"/>
                  <a:pt x="335" y="74"/>
                </a:cubicBezTo>
                <a:cubicBezTo>
                  <a:pt x="332" y="72"/>
                  <a:pt x="331" y="67"/>
                  <a:pt x="333" y="64"/>
                </a:cubicBezTo>
                <a:cubicBezTo>
                  <a:pt x="335" y="61"/>
                  <a:pt x="340" y="60"/>
                  <a:pt x="343" y="62"/>
                </a:cubicBezTo>
                <a:close/>
                <a:moveTo>
                  <a:pt x="415" y="457"/>
                </a:moveTo>
                <a:cubicBezTo>
                  <a:pt x="415" y="458"/>
                  <a:pt x="415" y="459"/>
                  <a:pt x="414" y="459"/>
                </a:cubicBezTo>
                <a:cubicBezTo>
                  <a:pt x="410" y="460"/>
                  <a:pt x="405" y="462"/>
                  <a:pt x="400" y="463"/>
                </a:cubicBezTo>
                <a:cubicBezTo>
                  <a:pt x="398" y="460"/>
                  <a:pt x="398" y="456"/>
                  <a:pt x="400" y="454"/>
                </a:cubicBezTo>
                <a:cubicBezTo>
                  <a:pt x="402" y="451"/>
                  <a:pt x="405" y="449"/>
                  <a:pt x="409" y="450"/>
                </a:cubicBezTo>
                <a:cubicBezTo>
                  <a:pt x="412" y="451"/>
                  <a:pt x="415" y="454"/>
                  <a:pt x="415" y="457"/>
                </a:cubicBezTo>
                <a:close/>
                <a:moveTo>
                  <a:pt x="138" y="485"/>
                </a:moveTo>
                <a:cubicBezTo>
                  <a:pt x="134" y="483"/>
                  <a:pt x="133" y="478"/>
                  <a:pt x="136" y="475"/>
                </a:cubicBezTo>
                <a:cubicBezTo>
                  <a:pt x="138" y="472"/>
                  <a:pt x="142" y="471"/>
                  <a:pt x="145" y="473"/>
                </a:cubicBezTo>
                <a:cubicBezTo>
                  <a:pt x="148" y="475"/>
                  <a:pt x="149" y="479"/>
                  <a:pt x="147" y="483"/>
                </a:cubicBezTo>
                <a:cubicBezTo>
                  <a:pt x="145" y="486"/>
                  <a:pt x="141" y="487"/>
                  <a:pt x="138" y="485"/>
                </a:cubicBezTo>
                <a:close/>
                <a:moveTo>
                  <a:pt x="79" y="179"/>
                </a:moveTo>
                <a:cubicBezTo>
                  <a:pt x="82" y="181"/>
                  <a:pt x="83" y="185"/>
                  <a:pt x="81" y="189"/>
                </a:cubicBezTo>
                <a:cubicBezTo>
                  <a:pt x="79" y="192"/>
                  <a:pt x="75" y="193"/>
                  <a:pt x="72" y="191"/>
                </a:cubicBezTo>
                <a:cubicBezTo>
                  <a:pt x="69" y="188"/>
                  <a:pt x="68" y="184"/>
                  <a:pt x="70" y="181"/>
                </a:cubicBezTo>
                <a:cubicBezTo>
                  <a:pt x="72" y="178"/>
                  <a:pt x="76" y="177"/>
                  <a:pt x="79" y="179"/>
                </a:cubicBezTo>
                <a:close/>
                <a:moveTo>
                  <a:pt x="94" y="157"/>
                </a:moveTo>
                <a:cubicBezTo>
                  <a:pt x="97" y="159"/>
                  <a:pt x="98" y="163"/>
                  <a:pt x="96" y="166"/>
                </a:cubicBezTo>
                <a:cubicBezTo>
                  <a:pt x="94" y="169"/>
                  <a:pt x="90" y="170"/>
                  <a:pt x="86" y="168"/>
                </a:cubicBezTo>
                <a:cubicBezTo>
                  <a:pt x="83" y="166"/>
                  <a:pt x="82" y="162"/>
                  <a:pt x="84" y="159"/>
                </a:cubicBezTo>
                <a:cubicBezTo>
                  <a:pt x="86" y="155"/>
                  <a:pt x="90" y="155"/>
                  <a:pt x="94" y="157"/>
                </a:cubicBezTo>
                <a:close/>
                <a:moveTo>
                  <a:pt x="183" y="513"/>
                </a:moveTo>
                <a:cubicBezTo>
                  <a:pt x="179" y="511"/>
                  <a:pt x="178" y="507"/>
                  <a:pt x="180" y="504"/>
                </a:cubicBezTo>
                <a:cubicBezTo>
                  <a:pt x="183" y="501"/>
                  <a:pt x="187" y="500"/>
                  <a:pt x="190" y="502"/>
                </a:cubicBezTo>
                <a:cubicBezTo>
                  <a:pt x="193" y="504"/>
                  <a:pt x="194" y="508"/>
                  <a:pt x="192" y="511"/>
                </a:cubicBezTo>
                <a:cubicBezTo>
                  <a:pt x="190" y="514"/>
                  <a:pt x="186" y="515"/>
                  <a:pt x="183" y="513"/>
                </a:cubicBezTo>
                <a:close/>
                <a:moveTo>
                  <a:pt x="52" y="359"/>
                </a:moveTo>
                <a:cubicBezTo>
                  <a:pt x="54" y="356"/>
                  <a:pt x="58" y="355"/>
                  <a:pt x="61" y="357"/>
                </a:cubicBezTo>
                <a:cubicBezTo>
                  <a:pt x="64" y="359"/>
                  <a:pt x="65" y="363"/>
                  <a:pt x="63" y="366"/>
                </a:cubicBezTo>
                <a:cubicBezTo>
                  <a:pt x="61" y="369"/>
                  <a:pt x="57" y="370"/>
                  <a:pt x="54" y="368"/>
                </a:cubicBezTo>
                <a:cubicBezTo>
                  <a:pt x="51" y="366"/>
                  <a:pt x="50" y="362"/>
                  <a:pt x="52" y="359"/>
                </a:cubicBezTo>
                <a:close/>
                <a:moveTo>
                  <a:pt x="44" y="322"/>
                </a:moveTo>
                <a:cubicBezTo>
                  <a:pt x="46" y="319"/>
                  <a:pt x="50" y="318"/>
                  <a:pt x="53" y="320"/>
                </a:cubicBezTo>
                <a:cubicBezTo>
                  <a:pt x="56" y="322"/>
                  <a:pt x="57" y="326"/>
                  <a:pt x="55" y="329"/>
                </a:cubicBezTo>
                <a:cubicBezTo>
                  <a:pt x="53" y="333"/>
                  <a:pt x="49" y="333"/>
                  <a:pt x="46" y="331"/>
                </a:cubicBezTo>
                <a:cubicBezTo>
                  <a:pt x="42" y="329"/>
                  <a:pt x="41" y="325"/>
                  <a:pt x="44" y="322"/>
                </a:cubicBezTo>
                <a:close/>
                <a:moveTo>
                  <a:pt x="478" y="148"/>
                </a:moveTo>
                <a:cubicBezTo>
                  <a:pt x="481" y="150"/>
                  <a:pt x="482" y="154"/>
                  <a:pt x="480" y="157"/>
                </a:cubicBezTo>
                <a:cubicBezTo>
                  <a:pt x="478" y="160"/>
                  <a:pt x="474" y="161"/>
                  <a:pt x="470" y="159"/>
                </a:cubicBezTo>
                <a:cubicBezTo>
                  <a:pt x="467" y="157"/>
                  <a:pt x="466" y="153"/>
                  <a:pt x="468" y="150"/>
                </a:cubicBezTo>
                <a:cubicBezTo>
                  <a:pt x="470" y="147"/>
                  <a:pt x="475" y="146"/>
                  <a:pt x="478" y="148"/>
                </a:cubicBezTo>
                <a:close/>
                <a:moveTo>
                  <a:pt x="115" y="470"/>
                </a:moveTo>
                <a:cubicBezTo>
                  <a:pt x="112" y="468"/>
                  <a:pt x="111" y="464"/>
                  <a:pt x="113" y="461"/>
                </a:cubicBezTo>
                <a:cubicBezTo>
                  <a:pt x="115" y="458"/>
                  <a:pt x="119" y="457"/>
                  <a:pt x="122" y="459"/>
                </a:cubicBezTo>
                <a:cubicBezTo>
                  <a:pt x="125" y="461"/>
                  <a:pt x="126" y="465"/>
                  <a:pt x="124" y="468"/>
                </a:cubicBezTo>
                <a:cubicBezTo>
                  <a:pt x="122" y="471"/>
                  <a:pt x="118" y="472"/>
                  <a:pt x="115" y="470"/>
                </a:cubicBezTo>
                <a:close/>
                <a:moveTo>
                  <a:pt x="173" y="81"/>
                </a:moveTo>
                <a:cubicBezTo>
                  <a:pt x="176" y="83"/>
                  <a:pt x="177" y="87"/>
                  <a:pt x="175" y="90"/>
                </a:cubicBezTo>
                <a:cubicBezTo>
                  <a:pt x="173" y="93"/>
                  <a:pt x="169" y="94"/>
                  <a:pt x="166" y="92"/>
                </a:cubicBezTo>
                <a:cubicBezTo>
                  <a:pt x="163" y="90"/>
                  <a:pt x="162" y="86"/>
                  <a:pt x="163" y="83"/>
                </a:cubicBezTo>
                <a:cubicBezTo>
                  <a:pt x="165" y="80"/>
                  <a:pt x="170" y="79"/>
                  <a:pt x="173" y="81"/>
                </a:cubicBezTo>
                <a:close/>
                <a:moveTo>
                  <a:pt x="108" y="134"/>
                </a:moveTo>
                <a:cubicBezTo>
                  <a:pt x="111" y="136"/>
                  <a:pt x="112" y="140"/>
                  <a:pt x="110" y="143"/>
                </a:cubicBezTo>
                <a:cubicBezTo>
                  <a:pt x="108" y="146"/>
                  <a:pt x="104" y="147"/>
                  <a:pt x="101" y="145"/>
                </a:cubicBezTo>
                <a:cubicBezTo>
                  <a:pt x="98" y="143"/>
                  <a:pt x="97" y="139"/>
                  <a:pt x="99" y="136"/>
                </a:cubicBezTo>
                <a:cubicBezTo>
                  <a:pt x="101" y="133"/>
                  <a:pt x="105" y="132"/>
                  <a:pt x="108" y="134"/>
                </a:cubicBezTo>
                <a:close/>
                <a:moveTo>
                  <a:pt x="516" y="235"/>
                </a:moveTo>
                <a:cubicBezTo>
                  <a:pt x="519" y="237"/>
                  <a:pt x="520" y="242"/>
                  <a:pt x="518" y="245"/>
                </a:cubicBezTo>
                <a:cubicBezTo>
                  <a:pt x="516" y="248"/>
                  <a:pt x="512" y="249"/>
                  <a:pt x="509" y="247"/>
                </a:cubicBezTo>
                <a:cubicBezTo>
                  <a:pt x="506" y="245"/>
                  <a:pt x="505" y="241"/>
                  <a:pt x="507" y="238"/>
                </a:cubicBezTo>
                <a:cubicBezTo>
                  <a:pt x="509" y="235"/>
                  <a:pt x="513" y="234"/>
                  <a:pt x="516" y="235"/>
                </a:cubicBezTo>
                <a:close/>
                <a:moveTo>
                  <a:pt x="275" y="527"/>
                </a:moveTo>
                <a:cubicBezTo>
                  <a:pt x="275" y="530"/>
                  <a:pt x="274" y="531"/>
                  <a:pt x="272" y="532"/>
                </a:cubicBezTo>
                <a:cubicBezTo>
                  <a:pt x="271" y="532"/>
                  <a:pt x="271" y="533"/>
                  <a:pt x="270" y="533"/>
                </a:cubicBezTo>
                <a:cubicBezTo>
                  <a:pt x="267" y="534"/>
                  <a:pt x="265" y="534"/>
                  <a:pt x="263" y="532"/>
                </a:cubicBezTo>
                <a:cubicBezTo>
                  <a:pt x="261" y="530"/>
                  <a:pt x="261" y="526"/>
                  <a:pt x="262" y="524"/>
                </a:cubicBezTo>
                <a:cubicBezTo>
                  <a:pt x="264" y="521"/>
                  <a:pt x="267" y="520"/>
                  <a:pt x="270" y="521"/>
                </a:cubicBezTo>
                <a:cubicBezTo>
                  <a:pt x="273" y="522"/>
                  <a:pt x="275" y="524"/>
                  <a:pt x="275" y="527"/>
                </a:cubicBezTo>
                <a:close/>
                <a:moveTo>
                  <a:pt x="67" y="211"/>
                </a:moveTo>
                <a:cubicBezTo>
                  <a:pt x="65" y="214"/>
                  <a:pt x="61" y="215"/>
                  <a:pt x="58" y="213"/>
                </a:cubicBezTo>
                <a:cubicBezTo>
                  <a:pt x="55" y="211"/>
                  <a:pt x="54" y="207"/>
                  <a:pt x="56" y="204"/>
                </a:cubicBezTo>
                <a:cubicBezTo>
                  <a:pt x="58" y="201"/>
                  <a:pt x="62" y="200"/>
                  <a:pt x="65" y="202"/>
                </a:cubicBezTo>
                <a:cubicBezTo>
                  <a:pt x="68" y="204"/>
                  <a:pt x="69" y="208"/>
                  <a:pt x="67" y="211"/>
                </a:cubicBezTo>
                <a:close/>
                <a:moveTo>
                  <a:pt x="510" y="334"/>
                </a:moveTo>
                <a:cubicBezTo>
                  <a:pt x="511" y="331"/>
                  <a:pt x="516" y="330"/>
                  <a:pt x="519" y="332"/>
                </a:cubicBezTo>
                <a:cubicBezTo>
                  <a:pt x="522" y="334"/>
                  <a:pt x="523" y="338"/>
                  <a:pt x="521" y="341"/>
                </a:cubicBezTo>
                <a:cubicBezTo>
                  <a:pt x="519" y="344"/>
                  <a:pt x="515" y="345"/>
                  <a:pt x="512" y="343"/>
                </a:cubicBezTo>
                <a:cubicBezTo>
                  <a:pt x="509" y="341"/>
                  <a:pt x="508" y="337"/>
                  <a:pt x="510" y="334"/>
                </a:cubicBezTo>
                <a:close/>
                <a:moveTo>
                  <a:pt x="510" y="208"/>
                </a:moveTo>
                <a:cubicBezTo>
                  <a:pt x="508" y="211"/>
                  <a:pt x="504" y="212"/>
                  <a:pt x="501" y="210"/>
                </a:cubicBezTo>
                <a:cubicBezTo>
                  <a:pt x="498" y="208"/>
                  <a:pt x="497" y="204"/>
                  <a:pt x="499" y="201"/>
                </a:cubicBezTo>
                <a:cubicBezTo>
                  <a:pt x="501" y="198"/>
                  <a:pt x="505" y="197"/>
                  <a:pt x="508" y="199"/>
                </a:cubicBezTo>
                <a:cubicBezTo>
                  <a:pt x="511" y="201"/>
                  <a:pt x="512" y="205"/>
                  <a:pt x="510" y="208"/>
                </a:cubicBezTo>
                <a:close/>
                <a:moveTo>
                  <a:pt x="62" y="405"/>
                </a:moveTo>
                <a:cubicBezTo>
                  <a:pt x="59" y="403"/>
                  <a:pt x="58" y="399"/>
                  <a:pt x="60" y="396"/>
                </a:cubicBezTo>
                <a:cubicBezTo>
                  <a:pt x="62" y="393"/>
                  <a:pt x="66" y="392"/>
                  <a:pt x="69" y="394"/>
                </a:cubicBezTo>
                <a:cubicBezTo>
                  <a:pt x="72" y="395"/>
                  <a:pt x="73" y="399"/>
                  <a:pt x="71" y="403"/>
                </a:cubicBezTo>
                <a:cubicBezTo>
                  <a:pt x="69" y="406"/>
                  <a:pt x="65" y="406"/>
                  <a:pt x="62" y="405"/>
                </a:cubicBezTo>
                <a:close/>
                <a:moveTo>
                  <a:pt x="311" y="50"/>
                </a:moveTo>
                <a:cubicBezTo>
                  <a:pt x="313" y="47"/>
                  <a:pt x="317" y="46"/>
                  <a:pt x="320" y="48"/>
                </a:cubicBezTo>
                <a:cubicBezTo>
                  <a:pt x="323" y="50"/>
                  <a:pt x="324" y="54"/>
                  <a:pt x="322" y="57"/>
                </a:cubicBezTo>
                <a:cubicBezTo>
                  <a:pt x="320" y="60"/>
                  <a:pt x="316" y="61"/>
                  <a:pt x="313" y="59"/>
                </a:cubicBezTo>
                <a:cubicBezTo>
                  <a:pt x="310" y="57"/>
                  <a:pt x="309" y="53"/>
                  <a:pt x="311" y="50"/>
                </a:cubicBezTo>
                <a:close/>
                <a:moveTo>
                  <a:pt x="518" y="284"/>
                </a:moveTo>
                <a:cubicBezTo>
                  <a:pt x="515" y="282"/>
                  <a:pt x="514" y="278"/>
                  <a:pt x="516" y="275"/>
                </a:cubicBezTo>
                <a:cubicBezTo>
                  <a:pt x="517" y="272"/>
                  <a:pt x="521" y="271"/>
                  <a:pt x="524" y="273"/>
                </a:cubicBezTo>
                <a:cubicBezTo>
                  <a:pt x="527" y="275"/>
                  <a:pt x="528" y="278"/>
                  <a:pt x="526" y="282"/>
                </a:cubicBezTo>
                <a:cubicBezTo>
                  <a:pt x="524" y="285"/>
                  <a:pt x="521" y="285"/>
                  <a:pt x="518" y="284"/>
                </a:cubicBezTo>
                <a:close/>
                <a:moveTo>
                  <a:pt x="214" y="525"/>
                </a:moveTo>
                <a:cubicBezTo>
                  <a:pt x="212" y="528"/>
                  <a:pt x="208" y="529"/>
                  <a:pt x="205" y="527"/>
                </a:cubicBezTo>
                <a:cubicBezTo>
                  <a:pt x="202" y="525"/>
                  <a:pt x="201" y="521"/>
                  <a:pt x="203" y="518"/>
                </a:cubicBezTo>
                <a:cubicBezTo>
                  <a:pt x="205" y="515"/>
                  <a:pt x="209" y="514"/>
                  <a:pt x="212" y="516"/>
                </a:cubicBezTo>
                <a:cubicBezTo>
                  <a:pt x="215" y="518"/>
                  <a:pt x="216" y="522"/>
                  <a:pt x="214" y="525"/>
                </a:cubicBezTo>
                <a:close/>
                <a:moveTo>
                  <a:pt x="93" y="456"/>
                </a:moveTo>
                <a:cubicBezTo>
                  <a:pt x="90" y="454"/>
                  <a:pt x="89" y="450"/>
                  <a:pt x="91" y="447"/>
                </a:cubicBezTo>
                <a:cubicBezTo>
                  <a:pt x="93" y="444"/>
                  <a:pt x="97" y="443"/>
                  <a:pt x="100" y="445"/>
                </a:cubicBezTo>
                <a:cubicBezTo>
                  <a:pt x="103" y="447"/>
                  <a:pt x="104" y="451"/>
                  <a:pt x="102" y="454"/>
                </a:cubicBezTo>
                <a:cubicBezTo>
                  <a:pt x="100" y="457"/>
                  <a:pt x="96" y="458"/>
                  <a:pt x="93" y="456"/>
                </a:cubicBezTo>
                <a:close/>
                <a:moveTo>
                  <a:pt x="38" y="294"/>
                </a:moveTo>
                <a:cubicBezTo>
                  <a:pt x="35" y="292"/>
                  <a:pt x="34" y="288"/>
                  <a:pt x="36" y="285"/>
                </a:cubicBezTo>
                <a:cubicBezTo>
                  <a:pt x="38" y="282"/>
                  <a:pt x="41" y="281"/>
                  <a:pt x="44" y="283"/>
                </a:cubicBezTo>
                <a:cubicBezTo>
                  <a:pt x="47" y="285"/>
                  <a:pt x="48" y="289"/>
                  <a:pt x="46" y="292"/>
                </a:cubicBezTo>
                <a:cubicBezTo>
                  <a:pt x="44" y="295"/>
                  <a:pt x="41" y="296"/>
                  <a:pt x="38" y="294"/>
                </a:cubicBezTo>
                <a:close/>
                <a:moveTo>
                  <a:pt x="113" y="114"/>
                </a:moveTo>
                <a:cubicBezTo>
                  <a:pt x="115" y="111"/>
                  <a:pt x="119" y="110"/>
                  <a:pt x="122" y="112"/>
                </a:cubicBezTo>
                <a:cubicBezTo>
                  <a:pt x="125" y="114"/>
                  <a:pt x="126" y="118"/>
                  <a:pt x="124" y="121"/>
                </a:cubicBezTo>
                <a:cubicBezTo>
                  <a:pt x="122" y="124"/>
                  <a:pt x="118" y="125"/>
                  <a:pt x="115" y="123"/>
                </a:cubicBezTo>
                <a:cubicBezTo>
                  <a:pt x="112" y="121"/>
                  <a:pt x="111" y="117"/>
                  <a:pt x="113" y="114"/>
                </a:cubicBezTo>
                <a:close/>
                <a:moveTo>
                  <a:pt x="52" y="233"/>
                </a:moveTo>
                <a:cubicBezTo>
                  <a:pt x="51" y="236"/>
                  <a:pt x="47" y="237"/>
                  <a:pt x="44" y="235"/>
                </a:cubicBezTo>
                <a:cubicBezTo>
                  <a:pt x="41" y="233"/>
                  <a:pt x="40" y="229"/>
                  <a:pt x="42" y="226"/>
                </a:cubicBezTo>
                <a:cubicBezTo>
                  <a:pt x="44" y="224"/>
                  <a:pt x="48" y="223"/>
                  <a:pt x="50" y="225"/>
                </a:cubicBezTo>
                <a:cubicBezTo>
                  <a:pt x="53" y="226"/>
                  <a:pt x="54" y="230"/>
                  <a:pt x="52" y="233"/>
                </a:cubicBezTo>
                <a:close/>
                <a:moveTo>
                  <a:pt x="451" y="450"/>
                </a:moveTo>
                <a:cubicBezTo>
                  <a:pt x="451" y="451"/>
                  <a:pt x="450" y="452"/>
                  <a:pt x="449" y="452"/>
                </a:cubicBezTo>
                <a:cubicBezTo>
                  <a:pt x="446" y="452"/>
                  <a:pt x="443" y="453"/>
                  <a:pt x="440" y="454"/>
                </a:cubicBezTo>
                <a:cubicBezTo>
                  <a:pt x="438" y="454"/>
                  <a:pt x="438" y="453"/>
                  <a:pt x="437" y="452"/>
                </a:cubicBezTo>
                <a:cubicBezTo>
                  <a:pt x="436" y="449"/>
                  <a:pt x="437" y="446"/>
                  <a:pt x="439" y="444"/>
                </a:cubicBezTo>
                <a:cubicBezTo>
                  <a:pt x="442" y="442"/>
                  <a:pt x="445" y="442"/>
                  <a:pt x="448" y="444"/>
                </a:cubicBezTo>
                <a:cubicBezTo>
                  <a:pt x="450" y="445"/>
                  <a:pt x="451" y="447"/>
                  <a:pt x="451" y="450"/>
                </a:cubicBezTo>
                <a:close/>
                <a:moveTo>
                  <a:pt x="215" y="53"/>
                </a:moveTo>
                <a:cubicBezTo>
                  <a:pt x="217" y="50"/>
                  <a:pt x="221" y="49"/>
                  <a:pt x="224" y="51"/>
                </a:cubicBezTo>
                <a:cubicBezTo>
                  <a:pt x="227" y="52"/>
                  <a:pt x="227" y="56"/>
                  <a:pt x="226" y="59"/>
                </a:cubicBezTo>
                <a:cubicBezTo>
                  <a:pt x="224" y="62"/>
                  <a:pt x="220" y="63"/>
                  <a:pt x="217" y="61"/>
                </a:cubicBezTo>
                <a:cubicBezTo>
                  <a:pt x="214" y="59"/>
                  <a:pt x="214" y="55"/>
                  <a:pt x="215" y="53"/>
                </a:cubicBezTo>
                <a:close/>
                <a:moveTo>
                  <a:pt x="416" y="85"/>
                </a:moveTo>
                <a:cubicBezTo>
                  <a:pt x="418" y="82"/>
                  <a:pt x="421" y="81"/>
                  <a:pt x="424" y="83"/>
                </a:cubicBezTo>
                <a:cubicBezTo>
                  <a:pt x="427" y="85"/>
                  <a:pt x="428" y="89"/>
                  <a:pt x="426" y="91"/>
                </a:cubicBezTo>
                <a:cubicBezTo>
                  <a:pt x="424" y="94"/>
                  <a:pt x="421" y="95"/>
                  <a:pt x="418" y="93"/>
                </a:cubicBezTo>
                <a:cubicBezTo>
                  <a:pt x="415" y="92"/>
                  <a:pt x="414" y="88"/>
                  <a:pt x="416" y="85"/>
                </a:cubicBezTo>
                <a:close/>
                <a:moveTo>
                  <a:pt x="393" y="71"/>
                </a:moveTo>
                <a:cubicBezTo>
                  <a:pt x="395" y="68"/>
                  <a:pt x="399" y="67"/>
                  <a:pt x="402" y="69"/>
                </a:cubicBezTo>
                <a:cubicBezTo>
                  <a:pt x="404" y="71"/>
                  <a:pt x="405" y="75"/>
                  <a:pt x="403" y="77"/>
                </a:cubicBezTo>
                <a:cubicBezTo>
                  <a:pt x="402" y="80"/>
                  <a:pt x="398" y="81"/>
                  <a:pt x="395" y="79"/>
                </a:cubicBezTo>
                <a:cubicBezTo>
                  <a:pt x="392" y="77"/>
                  <a:pt x="391" y="73"/>
                  <a:pt x="393" y="71"/>
                </a:cubicBezTo>
                <a:close/>
                <a:moveTo>
                  <a:pt x="446" y="97"/>
                </a:moveTo>
                <a:cubicBezTo>
                  <a:pt x="449" y="99"/>
                  <a:pt x="450" y="103"/>
                  <a:pt x="448" y="106"/>
                </a:cubicBezTo>
                <a:cubicBezTo>
                  <a:pt x="446" y="108"/>
                  <a:pt x="443" y="109"/>
                  <a:pt x="440" y="107"/>
                </a:cubicBezTo>
                <a:cubicBezTo>
                  <a:pt x="437" y="105"/>
                  <a:pt x="436" y="102"/>
                  <a:pt x="438" y="99"/>
                </a:cubicBezTo>
                <a:cubicBezTo>
                  <a:pt x="440" y="96"/>
                  <a:pt x="444" y="96"/>
                  <a:pt x="446" y="97"/>
                </a:cubicBezTo>
                <a:close/>
                <a:moveTo>
                  <a:pt x="252" y="45"/>
                </a:moveTo>
                <a:cubicBezTo>
                  <a:pt x="254" y="42"/>
                  <a:pt x="258" y="41"/>
                  <a:pt x="261" y="43"/>
                </a:cubicBezTo>
                <a:cubicBezTo>
                  <a:pt x="263" y="45"/>
                  <a:pt x="264" y="48"/>
                  <a:pt x="262" y="51"/>
                </a:cubicBezTo>
                <a:cubicBezTo>
                  <a:pt x="260" y="54"/>
                  <a:pt x="257" y="55"/>
                  <a:pt x="254" y="53"/>
                </a:cubicBezTo>
                <a:cubicBezTo>
                  <a:pt x="251" y="51"/>
                  <a:pt x="250" y="47"/>
                  <a:pt x="252" y="45"/>
                </a:cubicBezTo>
                <a:close/>
                <a:moveTo>
                  <a:pt x="499" y="163"/>
                </a:moveTo>
                <a:cubicBezTo>
                  <a:pt x="502" y="164"/>
                  <a:pt x="503" y="168"/>
                  <a:pt x="501" y="171"/>
                </a:cubicBezTo>
                <a:cubicBezTo>
                  <a:pt x="500" y="174"/>
                  <a:pt x="496" y="175"/>
                  <a:pt x="493" y="173"/>
                </a:cubicBezTo>
                <a:cubicBezTo>
                  <a:pt x="490" y="171"/>
                  <a:pt x="489" y="167"/>
                  <a:pt x="491" y="165"/>
                </a:cubicBezTo>
                <a:cubicBezTo>
                  <a:pt x="493" y="162"/>
                  <a:pt x="497" y="161"/>
                  <a:pt x="499" y="163"/>
                </a:cubicBezTo>
                <a:close/>
                <a:moveTo>
                  <a:pt x="236" y="539"/>
                </a:moveTo>
                <a:cubicBezTo>
                  <a:pt x="235" y="542"/>
                  <a:pt x="231" y="543"/>
                  <a:pt x="228" y="541"/>
                </a:cubicBezTo>
                <a:cubicBezTo>
                  <a:pt x="225" y="539"/>
                  <a:pt x="225" y="536"/>
                  <a:pt x="226" y="533"/>
                </a:cubicBezTo>
                <a:cubicBezTo>
                  <a:pt x="228" y="530"/>
                  <a:pt x="232" y="529"/>
                  <a:pt x="235" y="531"/>
                </a:cubicBezTo>
                <a:cubicBezTo>
                  <a:pt x="237" y="533"/>
                  <a:pt x="238" y="536"/>
                  <a:pt x="236" y="539"/>
                </a:cubicBezTo>
                <a:close/>
                <a:moveTo>
                  <a:pt x="524" y="312"/>
                </a:moveTo>
                <a:cubicBezTo>
                  <a:pt x="526" y="309"/>
                  <a:pt x="530" y="308"/>
                  <a:pt x="533" y="310"/>
                </a:cubicBezTo>
                <a:cubicBezTo>
                  <a:pt x="535" y="312"/>
                  <a:pt x="536" y="316"/>
                  <a:pt x="534" y="318"/>
                </a:cubicBezTo>
                <a:cubicBezTo>
                  <a:pt x="532" y="321"/>
                  <a:pt x="529" y="322"/>
                  <a:pt x="526" y="320"/>
                </a:cubicBezTo>
                <a:cubicBezTo>
                  <a:pt x="523" y="318"/>
                  <a:pt x="523" y="315"/>
                  <a:pt x="524" y="312"/>
                </a:cubicBezTo>
                <a:close/>
                <a:moveTo>
                  <a:pt x="498" y="414"/>
                </a:moveTo>
                <a:cubicBezTo>
                  <a:pt x="500" y="416"/>
                  <a:pt x="501" y="419"/>
                  <a:pt x="499" y="422"/>
                </a:cubicBezTo>
                <a:cubicBezTo>
                  <a:pt x="498" y="425"/>
                  <a:pt x="494" y="426"/>
                  <a:pt x="491" y="424"/>
                </a:cubicBezTo>
                <a:cubicBezTo>
                  <a:pt x="489" y="422"/>
                  <a:pt x="488" y="418"/>
                  <a:pt x="490" y="416"/>
                </a:cubicBezTo>
                <a:cubicBezTo>
                  <a:pt x="491" y="413"/>
                  <a:pt x="495" y="412"/>
                  <a:pt x="498" y="414"/>
                </a:cubicBezTo>
                <a:close/>
                <a:moveTo>
                  <a:pt x="371" y="56"/>
                </a:moveTo>
                <a:cubicBezTo>
                  <a:pt x="372" y="54"/>
                  <a:pt x="376" y="53"/>
                  <a:pt x="379" y="55"/>
                </a:cubicBezTo>
                <a:cubicBezTo>
                  <a:pt x="381" y="56"/>
                  <a:pt x="382" y="60"/>
                  <a:pt x="381" y="63"/>
                </a:cubicBezTo>
                <a:cubicBezTo>
                  <a:pt x="379" y="65"/>
                  <a:pt x="375" y="66"/>
                  <a:pt x="373" y="64"/>
                </a:cubicBezTo>
                <a:cubicBezTo>
                  <a:pt x="370" y="63"/>
                  <a:pt x="369" y="59"/>
                  <a:pt x="371" y="56"/>
                </a:cubicBezTo>
                <a:close/>
                <a:moveTo>
                  <a:pt x="130" y="100"/>
                </a:moveTo>
                <a:cubicBezTo>
                  <a:pt x="127" y="98"/>
                  <a:pt x="126" y="94"/>
                  <a:pt x="128" y="92"/>
                </a:cubicBezTo>
                <a:cubicBezTo>
                  <a:pt x="130" y="89"/>
                  <a:pt x="133" y="88"/>
                  <a:pt x="136" y="90"/>
                </a:cubicBezTo>
                <a:cubicBezTo>
                  <a:pt x="139" y="92"/>
                  <a:pt x="139" y="95"/>
                  <a:pt x="138" y="98"/>
                </a:cubicBezTo>
                <a:cubicBezTo>
                  <a:pt x="136" y="101"/>
                  <a:pt x="132" y="101"/>
                  <a:pt x="130" y="100"/>
                </a:cubicBezTo>
                <a:close/>
                <a:moveTo>
                  <a:pt x="71" y="441"/>
                </a:moveTo>
                <a:cubicBezTo>
                  <a:pt x="68" y="439"/>
                  <a:pt x="67" y="435"/>
                  <a:pt x="69" y="433"/>
                </a:cubicBezTo>
                <a:cubicBezTo>
                  <a:pt x="71" y="430"/>
                  <a:pt x="75" y="429"/>
                  <a:pt x="77" y="431"/>
                </a:cubicBezTo>
                <a:cubicBezTo>
                  <a:pt x="80" y="433"/>
                  <a:pt x="80" y="437"/>
                  <a:pt x="79" y="439"/>
                </a:cubicBezTo>
                <a:cubicBezTo>
                  <a:pt x="77" y="442"/>
                  <a:pt x="73" y="443"/>
                  <a:pt x="71" y="441"/>
                </a:cubicBezTo>
                <a:close/>
                <a:moveTo>
                  <a:pt x="485" y="445"/>
                </a:moveTo>
                <a:cubicBezTo>
                  <a:pt x="483" y="447"/>
                  <a:pt x="480" y="448"/>
                  <a:pt x="477" y="446"/>
                </a:cubicBezTo>
                <a:cubicBezTo>
                  <a:pt x="474" y="445"/>
                  <a:pt x="474" y="441"/>
                  <a:pt x="475" y="438"/>
                </a:cubicBezTo>
                <a:cubicBezTo>
                  <a:pt x="477" y="436"/>
                  <a:pt x="481" y="435"/>
                  <a:pt x="483" y="437"/>
                </a:cubicBezTo>
                <a:cubicBezTo>
                  <a:pt x="486" y="439"/>
                  <a:pt x="487" y="442"/>
                  <a:pt x="485" y="445"/>
                </a:cubicBezTo>
                <a:close/>
                <a:moveTo>
                  <a:pt x="179" y="61"/>
                </a:moveTo>
                <a:cubicBezTo>
                  <a:pt x="180" y="58"/>
                  <a:pt x="184" y="57"/>
                  <a:pt x="187" y="59"/>
                </a:cubicBezTo>
                <a:cubicBezTo>
                  <a:pt x="189" y="61"/>
                  <a:pt x="190" y="65"/>
                  <a:pt x="188" y="67"/>
                </a:cubicBezTo>
                <a:cubicBezTo>
                  <a:pt x="187" y="70"/>
                  <a:pt x="183" y="70"/>
                  <a:pt x="180" y="69"/>
                </a:cubicBezTo>
                <a:cubicBezTo>
                  <a:pt x="178" y="67"/>
                  <a:pt x="177" y="63"/>
                  <a:pt x="179" y="61"/>
                </a:cubicBezTo>
                <a:close/>
                <a:moveTo>
                  <a:pt x="514" y="399"/>
                </a:moveTo>
                <a:cubicBezTo>
                  <a:pt x="512" y="402"/>
                  <a:pt x="509" y="403"/>
                  <a:pt x="506" y="401"/>
                </a:cubicBezTo>
                <a:cubicBezTo>
                  <a:pt x="503" y="399"/>
                  <a:pt x="502" y="396"/>
                  <a:pt x="504" y="393"/>
                </a:cubicBezTo>
                <a:cubicBezTo>
                  <a:pt x="506" y="391"/>
                  <a:pt x="509" y="390"/>
                  <a:pt x="512" y="392"/>
                </a:cubicBezTo>
                <a:cubicBezTo>
                  <a:pt x="515" y="393"/>
                  <a:pt x="515" y="397"/>
                  <a:pt x="514" y="399"/>
                </a:cubicBezTo>
                <a:close/>
                <a:moveTo>
                  <a:pt x="36" y="248"/>
                </a:moveTo>
                <a:cubicBezTo>
                  <a:pt x="38" y="249"/>
                  <a:pt x="39" y="253"/>
                  <a:pt x="38" y="255"/>
                </a:cubicBezTo>
                <a:cubicBezTo>
                  <a:pt x="36" y="258"/>
                  <a:pt x="33" y="259"/>
                  <a:pt x="30" y="257"/>
                </a:cubicBezTo>
                <a:cubicBezTo>
                  <a:pt x="27" y="255"/>
                  <a:pt x="26" y="252"/>
                  <a:pt x="28" y="249"/>
                </a:cubicBezTo>
                <a:cubicBezTo>
                  <a:pt x="30" y="247"/>
                  <a:pt x="33" y="246"/>
                  <a:pt x="36" y="248"/>
                </a:cubicBezTo>
                <a:close/>
                <a:moveTo>
                  <a:pt x="30" y="345"/>
                </a:moveTo>
                <a:cubicBezTo>
                  <a:pt x="32" y="343"/>
                  <a:pt x="35" y="342"/>
                  <a:pt x="38" y="343"/>
                </a:cubicBezTo>
                <a:cubicBezTo>
                  <a:pt x="40" y="345"/>
                  <a:pt x="41" y="349"/>
                  <a:pt x="40" y="351"/>
                </a:cubicBezTo>
                <a:cubicBezTo>
                  <a:pt x="38" y="354"/>
                  <a:pt x="34" y="355"/>
                  <a:pt x="32" y="353"/>
                </a:cubicBezTo>
                <a:cubicBezTo>
                  <a:pt x="29" y="351"/>
                  <a:pt x="28" y="348"/>
                  <a:pt x="30" y="345"/>
                </a:cubicBezTo>
                <a:close/>
                <a:moveTo>
                  <a:pt x="461" y="114"/>
                </a:moveTo>
                <a:cubicBezTo>
                  <a:pt x="463" y="111"/>
                  <a:pt x="466" y="110"/>
                  <a:pt x="469" y="112"/>
                </a:cubicBezTo>
                <a:cubicBezTo>
                  <a:pt x="471" y="114"/>
                  <a:pt x="472" y="117"/>
                  <a:pt x="471" y="120"/>
                </a:cubicBezTo>
                <a:cubicBezTo>
                  <a:pt x="469" y="122"/>
                  <a:pt x="465" y="123"/>
                  <a:pt x="463" y="121"/>
                </a:cubicBezTo>
                <a:cubicBezTo>
                  <a:pt x="460" y="120"/>
                  <a:pt x="459" y="116"/>
                  <a:pt x="461" y="114"/>
                </a:cubicBezTo>
                <a:close/>
                <a:moveTo>
                  <a:pt x="289" y="36"/>
                </a:moveTo>
                <a:cubicBezTo>
                  <a:pt x="291" y="34"/>
                  <a:pt x="294" y="33"/>
                  <a:pt x="297" y="35"/>
                </a:cubicBezTo>
                <a:cubicBezTo>
                  <a:pt x="299" y="36"/>
                  <a:pt x="300" y="40"/>
                  <a:pt x="299" y="42"/>
                </a:cubicBezTo>
                <a:cubicBezTo>
                  <a:pt x="297" y="45"/>
                  <a:pt x="294" y="46"/>
                  <a:pt x="291" y="44"/>
                </a:cubicBezTo>
                <a:cubicBezTo>
                  <a:pt x="288" y="42"/>
                  <a:pt x="288" y="39"/>
                  <a:pt x="289" y="36"/>
                </a:cubicBezTo>
                <a:close/>
                <a:moveTo>
                  <a:pt x="40" y="390"/>
                </a:moveTo>
                <a:cubicBezTo>
                  <a:pt x="38" y="388"/>
                  <a:pt x="37" y="385"/>
                  <a:pt x="39" y="382"/>
                </a:cubicBezTo>
                <a:cubicBezTo>
                  <a:pt x="40" y="379"/>
                  <a:pt x="44" y="379"/>
                  <a:pt x="46" y="380"/>
                </a:cubicBezTo>
                <a:cubicBezTo>
                  <a:pt x="49" y="382"/>
                  <a:pt x="50" y="385"/>
                  <a:pt x="48" y="388"/>
                </a:cubicBezTo>
                <a:cubicBezTo>
                  <a:pt x="46" y="391"/>
                  <a:pt x="43" y="391"/>
                  <a:pt x="40" y="390"/>
                </a:cubicBezTo>
                <a:close/>
                <a:moveTo>
                  <a:pt x="530" y="214"/>
                </a:moveTo>
                <a:cubicBezTo>
                  <a:pt x="532" y="216"/>
                  <a:pt x="533" y="219"/>
                  <a:pt x="531" y="222"/>
                </a:cubicBezTo>
                <a:cubicBezTo>
                  <a:pt x="530" y="224"/>
                  <a:pt x="526" y="225"/>
                  <a:pt x="524" y="223"/>
                </a:cubicBezTo>
                <a:cubicBezTo>
                  <a:pt x="521" y="222"/>
                  <a:pt x="521" y="218"/>
                  <a:pt x="522" y="216"/>
                </a:cubicBezTo>
                <a:cubicBezTo>
                  <a:pt x="524" y="213"/>
                  <a:pt x="527" y="213"/>
                  <a:pt x="530" y="214"/>
                </a:cubicBezTo>
                <a:close/>
                <a:moveTo>
                  <a:pt x="31" y="314"/>
                </a:moveTo>
                <a:cubicBezTo>
                  <a:pt x="30" y="317"/>
                  <a:pt x="26" y="317"/>
                  <a:pt x="24" y="316"/>
                </a:cubicBezTo>
                <a:cubicBezTo>
                  <a:pt x="21" y="314"/>
                  <a:pt x="20" y="311"/>
                  <a:pt x="22" y="308"/>
                </a:cubicBezTo>
                <a:cubicBezTo>
                  <a:pt x="24" y="306"/>
                  <a:pt x="27" y="305"/>
                  <a:pt x="30" y="307"/>
                </a:cubicBezTo>
                <a:cubicBezTo>
                  <a:pt x="32" y="308"/>
                  <a:pt x="33" y="312"/>
                  <a:pt x="31" y="314"/>
                </a:cubicBezTo>
                <a:close/>
                <a:moveTo>
                  <a:pt x="532" y="260"/>
                </a:moveTo>
                <a:cubicBezTo>
                  <a:pt x="530" y="258"/>
                  <a:pt x="529" y="255"/>
                  <a:pt x="531" y="253"/>
                </a:cubicBezTo>
                <a:cubicBezTo>
                  <a:pt x="532" y="250"/>
                  <a:pt x="536" y="249"/>
                  <a:pt x="538" y="251"/>
                </a:cubicBezTo>
                <a:cubicBezTo>
                  <a:pt x="541" y="252"/>
                  <a:pt x="541" y="256"/>
                  <a:pt x="540" y="258"/>
                </a:cubicBezTo>
                <a:cubicBezTo>
                  <a:pt x="538" y="261"/>
                  <a:pt x="535" y="262"/>
                  <a:pt x="532" y="260"/>
                </a:cubicBezTo>
                <a:close/>
                <a:moveTo>
                  <a:pt x="349" y="43"/>
                </a:moveTo>
                <a:cubicBezTo>
                  <a:pt x="350" y="40"/>
                  <a:pt x="354" y="39"/>
                  <a:pt x="356" y="41"/>
                </a:cubicBezTo>
                <a:cubicBezTo>
                  <a:pt x="359" y="42"/>
                  <a:pt x="360" y="46"/>
                  <a:pt x="358" y="48"/>
                </a:cubicBezTo>
                <a:cubicBezTo>
                  <a:pt x="356" y="51"/>
                  <a:pt x="353" y="52"/>
                  <a:pt x="351" y="50"/>
                </a:cubicBezTo>
                <a:cubicBezTo>
                  <a:pt x="348" y="48"/>
                  <a:pt x="347" y="45"/>
                  <a:pt x="349" y="43"/>
                </a:cubicBezTo>
                <a:close/>
                <a:moveTo>
                  <a:pt x="528" y="377"/>
                </a:moveTo>
                <a:cubicBezTo>
                  <a:pt x="526" y="379"/>
                  <a:pt x="523" y="380"/>
                  <a:pt x="520" y="379"/>
                </a:cubicBezTo>
                <a:cubicBezTo>
                  <a:pt x="518" y="377"/>
                  <a:pt x="517" y="374"/>
                  <a:pt x="518" y="371"/>
                </a:cubicBezTo>
                <a:cubicBezTo>
                  <a:pt x="520" y="369"/>
                  <a:pt x="523" y="368"/>
                  <a:pt x="526" y="370"/>
                </a:cubicBezTo>
                <a:cubicBezTo>
                  <a:pt x="528" y="371"/>
                  <a:pt x="529" y="374"/>
                  <a:pt x="528" y="377"/>
                </a:cubicBezTo>
                <a:close/>
                <a:moveTo>
                  <a:pt x="154" y="518"/>
                </a:moveTo>
                <a:cubicBezTo>
                  <a:pt x="153" y="521"/>
                  <a:pt x="149" y="521"/>
                  <a:pt x="147" y="520"/>
                </a:cubicBezTo>
                <a:cubicBezTo>
                  <a:pt x="145" y="518"/>
                  <a:pt x="144" y="515"/>
                  <a:pt x="145" y="513"/>
                </a:cubicBezTo>
                <a:cubicBezTo>
                  <a:pt x="147" y="510"/>
                  <a:pt x="150" y="509"/>
                  <a:pt x="153" y="511"/>
                </a:cubicBezTo>
                <a:cubicBezTo>
                  <a:pt x="155" y="513"/>
                  <a:pt x="156" y="516"/>
                  <a:pt x="154" y="518"/>
                </a:cubicBezTo>
                <a:close/>
                <a:moveTo>
                  <a:pt x="132" y="504"/>
                </a:moveTo>
                <a:cubicBezTo>
                  <a:pt x="130" y="506"/>
                  <a:pt x="127" y="507"/>
                  <a:pt x="124" y="506"/>
                </a:cubicBezTo>
                <a:cubicBezTo>
                  <a:pt x="122" y="504"/>
                  <a:pt x="121" y="500"/>
                  <a:pt x="123" y="498"/>
                </a:cubicBezTo>
                <a:cubicBezTo>
                  <a:pt x="124" y="496"/>
                  <a:pt x="128" y="495"/>
                  <a:pt x="130" y="497"/>
                </a:cubicBezTo>
                <a:cubicBezTo>
                  <a:pt x="133" y="498"/>
                  <a:pt x="133" y="502"/>
                  <a:pt x="132" y="504"/>
                </a:cubicBezTo>
                <a:close/>
                <a:moveTo>
                  <a:pt x="484" y="128"/>
                </a:moveTo>
                <a:cubicBezTo>
                  <a:pt x="486" y="126"/>
                  <a:pt x="489" y="125"/>
                  <a:pt x="491" y="127"/>
                </a:cubicBezTo>
                <a:cubicBezTo>
                  <a:pt x="493" y="128"/>
                  <a:pt x="494" y="131"/>
                  <a:pt x="493" y="134"/>
                </a:cubicBezTo>
                <a:cubicBezTo>
                  <a:pt x="491" y="136"/>
                  <a:pt x="488" y="137"/>
                  <a:pt x="486" y="135"/>
                </a:cubicBezTo>
                <a:cubicBezTo>
                  <a:pt x="483" y="134"/>
                  <a:pt x="483" y="131"/>
                  <a:pt x="484" y="128"/>
                </a:cubicBezTo>
                <a:close/>
                <a:moveTo>
                  <a:pt x="143" y="70"/>
                </a:moveTo>
                <a:cubicBezTo>
                  <a:pt x="144" y="67"/>
                  <a:pt x="147" y="67"/>
                  <a:pt x="150" y="68"/>
                </a:cubicBezTo>
                <a:cubicBezTo>
                  <a:pt x="152" y="70"/>
                  <a:pt x="153" y="73"/>
                  <a:pt x="151" y="75"/>
                </a:cubicBezTo>
                <a:cubicBezTo>
                  <a:pt x="150" y="78"/>
                  <a:pt x="147" y="78"/>
                  <a:pt x="144" y="77"/>
                </a:cubicBezTo>
                <a:cubicBezTo>
                  <a:pt x="142" y="75"/>
                  <a:pt x="141" y="72"/>
                  <a:pt x="143" y="70"/>
                </a:cubicBezTo>
                <a:close/>
                <a:moveTo>
                  <a:pt x="176" y="532"/>
                </a:moveTo>
                <a:cubicBezTo>
                  <a:pt x="175" y="535"/>
                  <a:pt x="172" y="535"/>
                  <a:pt x="169" y="534"/>
                </a:cubicBezTo>
                <a:cubicBezTo>
                  <a:pt x="167" y="532"/>
                  <a:pt x="166" y="529"/>
                  <a:pt x="168" y="527"/>
                </a:cubicBezTo>
                <a:cubicBezTo>
                  <a:pt x="169" y="524"/>
                  <a:pt x="172" y="524"/>
                  <a:pt x="175" y="525"/>
                </a:cubicBezTo>
                <a:cubicBezTo>
                  <a:pt x="177" y="527"/>
                  <a:pt x="178" y="530"/>
                  <a:pt x="176" y="532"/>
                </a:cubicBezTo>
                <a:close/>
                <a:moveTo>
                  <a:pt x="515" y="179"/>
                </a:moveTo>
                <a:cubicBezTo>
                  <a:pt x="516" y="177"/>
                  <a:pt x="519" y="176"/>
                  <a:pt x="522" y="178"/>
                </a:cubicBezTo>
                <a:cubicBezTo>
                  <a:pt x="524" y="179"/>
                  <a:pt x="525" y="182"/>
                  <a:pt x="523" y="185"/>
                </a:cubicBezTo>
                <a:cubicBezTo>
                  <a:pt x="522" y="187"/>
                  <a:pt x="519" y="188"/>
                  <a:pt x="516" y="186"/>
                </a:cubicBezTo>
                <a:cubicBezTo>
                  <a:pt x="514" y="185"/>
                  <a:pt x="513" y="182"/>
                  <a:pt x="515" y="179"/>
                </a:cubicBezTo>
                <a:close/>
                <a:moveTo>
                  <a:pt x="63" y="145"/>
                </a:moveTo>
                <a:cubicBezTo>
                  <a:pt x="65" y="143"/>
                  <a:pt x="68" y="142"/>
                  <a:pt x="70" y="144"/>
                </a:cubicBezTo>
                <a:cubicBezTo>
                  <a:pt x="72" y="145"/>
                  <a:pt x="73" y="148"/>
                  <a:pt x="72" y="151"/>
                </a:cubicBezTo>
                <a:cubicBezTo>
                  <a:pt x="70" y="153"/>
                  <a:pt x="67" y="154"/>
                  <a:pt x="65" y="152"/>
                </a:cubicBezTo>
                <a:cubicBezTo>
                  <a:pt x="62" y="151"/>
                  <a:pt x="62" y="148"/>
                  <a:pt x="63" y="145"/>
                </a:cubicBezTo>
                <a:close/>
                <a:moveTo>
                  <a:pt x="109" y="489"/>
                </a:moveTo>
                <a:cubicBezTo>
                  <a:pt x="107" y="492"/>
                  <a:pt x="104" y="492"/>
                  <a:pt x="102" y="491"/>
                </a:cubicBezTo>
                <a:cubicBezTo>
                  <a:pt x="100" y="489"/>
                  <a:pt x="99" y="486"/>
                  <a:pt x="100" y="484"/>
                </a:cubicBezTo>
                <a:cubicBezTo>
                  <a:pt x="102" y="482"/>
                  <a:pt x="105" y="481"/>
                  <a:pt x="107" y="482"/>
                </a:cubicBezTo>
                <a:cubicBezTo>
                  <a:pt x="110" y="484"/>
                  <a:pt x="110" y="487"/>
                  <a:pt x="109" y="489"/>
                </a:cubicBezTo>
                <a:close/>
                <a:moveTo>
                  <a:pt x="55" y="424"/>
                </a:moveTo>
                <a:cubicBezTo>
                  <a:pt x="54" y="427"/>
                  <a:pt x="51" y="427"/>
                  <a:pt x="48" y="426"/>
                </a:cubicBezTo>
                <a:cubicBezTo>
                  <a:pt x="46" y="424"/>
                  <a:pt x="46" y="421"/>
                  <a:pt x="47" y="419"/>
                </a:cubicBezTo>
                <a:cubicBezTo>
                  <a:pt x="48" y="417"/>
                  <a:pt x="52" y="416"/>
                  <a:pt x="54" y="417"/>
                </a:cubicBezTo>
                <a:cubicBezTo>
                  <a:pt x="56" y="419"/>
                  <a:pt x="57" y="422"/>
                  <a:pt x="55" y="424"/>
                </a:cubicBezTo>
                <a:close/>
                <a:moveTo>
                  <a:pt x="49" y="168"/>
                </a:moveTo>
                <a:cubicBezTo>
                  <a:pt x="50" y="166"/>
                  <a:pt x="53" y="165"/>
                  <a:pt x="56" y="166"/>
                </a:cubicBezTo>
                <a:cubicBezTo>
                  <a:pt x="58" y="168"/>
                  <a:pt x="59" y="171"/>
                  <a:pt x="57" y="173"/>
                </a:cubicBezTo>
                <a:cubicBezTo>
                  <a:pt x="56" y="175"/>
                  <a:pt x="53" y="176"/>
                  <a:pt x="50" y="175"/>
                </a:cubicBezTo>
                <a:cubicBezTo>
                  <a:pt x="48" y="173"/>
                  <a:pt x="47" y="170"/>
                  <a:pt x="49" y="168"/>
                </a:cubicBezTo>
                <a:close/>
                <a:moveTo>
                  <a:pt x="539" y="290"/>
                </a:moveTo>
                <a:cubicBezTo>
                  <a:pt x="541" y="288"/>
                  <a:pt x="544" y="287"/>
                  <a:pt x="546" y="288"/>
                </a:cubicBezTo>
                <a:cubicBezTo>
                  <a:pt x="548" y="290"/>
                  <a:pt x="549" y="293"/>
                  <a:pt x="548" y="295"/>
                </a:cubicBezTo>
                <a:cubicBezTo>
                  <a:pt x="546" y="297"/>
                  <a:pt x="543" y="298"/>
                  <a:pt x="541" y="297"/>
                </a:cubicBezTo>
                <a:cubicBezTo>
                  <a:pt x="539" y="295"/>
                  <a:pt x="538" y="292"/>
                  <a:pt x="539" y="290"/>
                </a:cubicBezTo>
                <a:close/>
                <a:moveTo>
                  <a:pt x="231" y="31"/>
                </a:moveTo>
                <a:cubicBezTo>
                  <a:pt x="232" y="29"/>
                  <a:pt x="235" y="28"/>
                  <a:pt x="237" y="29"/>
                </a:cubicBezTo>
                <a:cubicBezTo>
                  <a:pt x="239" y="31"/>
                  <a:pt x="240" y="34"/>
                  <a:pt x="239" y="36"/>
                </a:cubicBezTo>
                <a:cubicBezTo>
                  <a:pt x="237" y="38"/>
                  <a:pt x="234" y="39"/>
                  <a:pt x="232" y="38"/>
                </a:cubicBezTo>
                <a:cubicBezTo>
                  <a:pt x="230" y="36"/>
                  <a:pt x="229" y="33"/>
                  <a:pt x="231" y="31"/>
                </a:cubicBezTo>
                <a:close/>
                <a:moveTo>
                  <a:pt x="78" y="123"/>
                </a:moveTo>
                <a:cubicBezTo>
                  <a:pt x="79" y="120"/>
                  <a:pt x="82" y="120"/>
                  <a:pt x="84" y="121"/>
                </a:cubicBezTo>
                <a:cubicBezTo>
                  <a:pt x="86" y="123"/>
                  <a:pt x="87" y="125"/>
                  <a:pt x="86" y="128"/>
                </a:cubicBezTo>
                <a:cubicBezTo>
                  <a:pt x="84" y="130"/>
                  <a:pt x="81" y="131"/>
                  <a:pt x="79" y="129"/>
                </a:cubicBezTo>
                <a:cubicBezTo>
                  <a:pt x="77" y="128"/>
                  <a:pt x="76" y="125"/>
                  <a:pt x="78" y="123"/>
                </a:cubicBezTo>
                <a:close/>
                <a:moveTo>
                  <a:pt x="541" y="354"/>
                </a:moveTo>
                <a:cubicBezTo>
                  <a:pt x="540" y="356"/>
                  <a:pt x="537" y="357"/>
                  <a:pt x="535" y="355"/>
                </a:cubicBezTo>
                <a:cubicBezTo>
                  <a:pt x="533" y="354"/>
                  <a:pt x="532" y="351"/>
                  <a:pt x="533" y="349"/>
                </a:cubicBezTo>
                <a:cubicBezTo>
                  <a:pt x="535" y="347"/>
                  <a:pt x="538" y="346"/>
                  <a:pt x="540" y="347"/>
                </a:cubicBezTo>
                <a:cubicBezTo>
                  <a:pt x="542" y="349"/>
                  <a:pt x="543" y="352"/>
                  <a:pt x="541" y="354"/>
                </a:cubicBezTo>
                <a:close/>
                <a:moveTo>
                  <a:pt x="199" y="546"/>
                </a:moveTo>
                <a:cubicBezTo>
                  <a:pt x="197" y="549"/>
                  <a:pt x="194" y="549"/>
                  <a:pt x="192" y="548"/>
                </a:cubicBezTo>
                <a:cubicBezTo>
                  <a:pt x="190" y="546"/>
                  <a:pt x="189" y="544"/>
                  <a:pt x="191" y="541"/>
                </a:cubicBezTo>
                <a:cubicBezTo>
                  <a:pt x="192" y="539"/>
                  <a:pt x="195" y="538"/>
                  <a:pt x="197" y="540"/>
                </a:cubicBezTo>
                <a:cubicBezTo>
                  <a:pt x="200" y="541"/>
                  <a:pt x="200" y="544"/>
                  <a:pt x="199" y="546"/>
                </a:cubicBezTo>
                <a:close/>
                <a:moveTo>
                  <a:pt x="35" y="190"/>
                </a:moveTo>
                <a:cubicBezTo>
                  <a:pt x="36" y="188"/>
                  <a:pt x="39" y="187"/>
                  <a:pt x="41" y="189"/>
                </a:cubicBezTo>
                <a:cubicBezTo>
                  <a:pt x="44" y="190"/>
                  <a:pt x="44" y="193"/>
                  <a:pt x="43" y="195"/>
                </a:cubicBezTo>
                <a:cubicBezTo>
                  <a:pt x="41" y="198"/>
                  <a:pt x="39" y="198"/>
                  <a:pt x="36" y="197"/>
                </a:cubicBezTo>
                <a:cubicBezTo>
                  <a:pt x="34" y="195"/>
                  <a:pt x="33" y="192"/>
                  <a:pt x="35" y="190"/>
                </a:cubicBezTo>
                <a:close/>
                <a:moveTo>
                  <a:pt x="15" y="272"/>
                </a:moveTo>
                <a:cubicBezTo>
                  <a:pt x="16" y="270"/>
                  <a:pt x="19" y="269"/>
                  <a:pt x="21" y="271"/>
                </a:cubicBezTo>
                <a:cubicBezTo>
                  <a:pt x="23" y="272"/>
                  <a:pt x="24" y="275"/>
                  <a:pt x="23" y="277"/>
                </a:cubicBezTo>
                <a:cubicBezTo>
                  <a:pt x="21" y="279"/>
                  <a:pt x="18" y="280"/>
                  <a:pt x="16" y="279"/>
                </a:cubicBezTo>
                <a:cubicBezTo>
                  <a:pt x="14" y="277"/>
                  <a:pt x="13" y="274"/>
                  <a:pt x="15" y="272"/>
                </a:cubicBezTo>
                <a:close/>
                <a:moveTo>
                  <a:pt x="327" y="29"/>
                </a:moveTo>
                <a:cubicBezTo>
                  <a:pt x="328" y="26"/>
                  <a:pt x="331" y="26"/>
                  <a:pt x="333" y="27"/>
                </a:cubicBezTo>
                <a:cubicBezTo>
                  <a:pt x="336" y="28"/>
                  <a:pt x="336" y="31"/>
                  <a:pt x="335" y="34"/>
                </a:cubicBezTo>
                <a:cubicBezTo>
                  <a:pt x="333" y="36"/>
                  <a:pt x="331" y="36"/>
                  <a:pt x="328" y="35"/>
                </a:cubicBezTo>
                <a:cubicBezTo>
                  <a:pt x="326" y="34"/>
                  <a:pt x="325" y="31"/>
                  <a:pt x="327" y="29"/>
                </a:cubicBezTo>
                <a:close/>
                <a:moveTo>
                  <a:pt x="194" y="39"/>
                </a:moveTo>
                <a:cubicBezTo>
                  <a:pt x="195" y="37"/>
                  <a:pt x="198" y="36"/>
                  <a:pt x="200" y="37"/>
                </a:cubicBezTo>
                <a:cubicBezTo>
                  <a:pt x="202" y="39"/>
                  <a:pt x="203" y="42"/>
                  <a:pt x="202" y="44"/>
                </a:cubicBezTo>
                <a:cubicBezTo>
                  <a:pt x="200" y="46"/>
                  <a:pt x="198" y="47"/>
                  <a:pt x="195" y="45"/>
                </a:cubicBezTo>
                <a:cubicBezTo>
                  <a:pt x="193" y="44"/>
                  <a:pt x="193" y="41"/>
                  <a:pt x="194" y="39"/>
                </a:cubicBezTo>
                <a:close/>
                <a:moveTo>
                  <a:pt x="86" y="475"/>
                </a:moveTo>
                <a:cubicBezTo>
                  <a:pt x="85" y="477"/>
                  <a:pt x="82" y="478"/>
                  <a:pt x="80" y="477"/>
                </a:cubicBezTo>
                <a:cubicBezTo>
                  <a:pt x="78" y="475"/>
                  <a:pt x="77" y="472"/>
                  <a:pt x="78" y="470"/>
                </a:cubicBezTo>
                <a:cubicBezTo>
                  <a:pt x="80" y="468"/>
                  <a:pt x="83" y="467"/>
                  <a:pt x="85" y="469"/>
                </a:cubicBezTo>
                <a:cubicBezTo>
                  <a:pt x="87" y="470"/>
                  <a:pt x="88" y="473"/>
                  <a:pt x="86" y="475"/>
                </a:cubicBezTo>
                <a:close/>
                <a:moveTo>
                  <a:pt x="268" y="23"/>
                </a:moveTo>
                <a:cubicBezTo>
                  <a:pt x="269" y="21"/>
                  <a:pt x="272" y="20"/>
                  <a:pt x="274" y="22"/>
                </a:cubicBezTo>
                <a:cubicBezTo>
                  <a:pt x="276" y="23"/>
                  <a:pt x="277" y="26"/>
                  <a:pt x="275" y="28"/>
                </a:cubicBezTo>
                <a:cubicBezTo>
                  <a:pt x="274" y="30"/>
                  <a:pt x="271" y="30"/>
                  <a:pt x="269" y="29"/>
                </a:cubicBezTo>
                <a:cubicBezTo>
                  <a:pt x="267" y="28"/>
                  <a:pt x="267" y="25"/>
                  <a:pt x="268" y="23"/>
                </a:cubicBezTo>
                <a:close/>
                <a:moveTo>
                  <a:pt x="93" y="107"/>
                </a:moveTo>
                <a:cubicBezTo>
                  <a:pt x="91" y="105"/>
                  <a:pt x="91" y="103"/>
                  <a:pt x="92" y="101"/>
                </a:cubicBezTo>
                <a:cubicBezTo>
                  <a:pt x="93" y="99"/>
                  <a:pt x="96" y="98"/>
                  <a:pt x="98" y="99"/>
                </a:cubicBezTo>
                <a:cubicBezTo>
                  <a:pt x="100" y="101"/>
                  <a:pt x="101" y="103"/>
                  <a:pt x="100" y="105"/>
                </a:cubicBezTo>
                <a:cubicBezTo>
                  <a:pt x="98" y="107"/>
                  <a:pt x="95" y="108"/>
                  <a:pt x="93" y="107"/>
                </a:cubicBezTo>
                <a:close/>
                <a:moveTo>
                  <a:pt x="21" y="213"/>
                </a:moveTo>
                <a:cubicBezTo>
                  <a:pt x="22" y="211"/>
                  <a:pt x="25" y="210"/>
                  <a:pt x="27" y="212"/>
                </a:cubicBezTo>
                <a:cubicBezTo>
                  <a:pt x="29" y="213"/>
                  <a:pt x="29" y="216"/>
                  <a:pt x="28" y="218"/>
                </a:cubicBezTo>
                <a:cubicBezTo>
                  <a:pt x="27" y="220"/>
                  <a:pt x="24" y="220"/>
                  <a:pt x="22" y="219"/>
                </a:cubicBezTo>
                <a:cubicBezTo>
                  <a:pt x="20" y="218"/>
                  <a:pt x="20" y="215"/>
                  <a:pt x="21" y="213"/>
                </a:cubicBezTo>
                <a:close/>
                <a:moveTo>
                  <a:pt x="507" y="143"/>
                </a:moveTo>
                <a:cubicBezTo>
                  <a:pt x="508" y="141"/>
                  <a:pt x="511" y="140"/>
                  <a:pt x="513" y="142"/>
                </a:cubicBezTo>
                <a:cubicBezTo>
                  <a:pt x="515" y="143"/>
                  <a:pt x="516" y="145"/>
                  <a:pt x="514" y="147"/>
                </a:cubicBezTo>
                <a:cubicBezTo>
                  <a:pt x="513" y="150"/>
                  <a:pt x="510" y="150"/>
                  <a:pt x="508" y="149"/>
                </a:cubicBezTo>
                <a:cubicBezTo>
                  <a:pt x="506" y="147"/>
                  <a:pt x="506" y="145"/>
                  <a:pt x="507" y="143"/>
                </a:cubicBezTo>
                <a:close/>
                <a:moveTo>
                  <a:pt x="15" y="330"/>
                </a:moveTo>
                <a:cubicBezTo>
                  <a:pt x="17" y="332"/>
                  <a:pt x="17" y="334"/>
                  <a:pt x="16" y="336"/>
                </a:cubicBezTo>
                <a:cubicBezTo>
                  <a:pt x="14" y="338"/>
                  <a:pt x="12" y="339"/>
                  <a:pt x="10" y="337"/>
                </a:cubicBezTo>
                <a:cubicBezTo>
                  <a:pt x="8" y="336"/>
                  <a:pt x="7" y="334"/>
                  <a:pt x="9" y="332"/>
                </a:cubicBezTo>
                <a:cubicBezTo>
                  <a:pt x="10" y="330"/>
                  <a:pt x="13" y="329"/>
                  <a:pt x="15" y="330"/>
                </a:cubicBezTo>
                <a:close/>
                <a:moveTo>
                  <a:pt x="24" y="373"/>
                </a:moveTo>
                <a:cubicBezTo>
                  <a:pt x="23" y="375"/>
                  <a:pt x="20" y="375"/>
                  <a:pt x="18" y="374"/>
                </a:cubicBezTo>
                <a:cubicBezTo>
                  <a:pt x="17" y="373"/>
                  <a:pt x="16" y="370"/>
                  <a:pt x="17" y="368"/>
                </a:cubicBezTo>
                <a:cubicBezTo>
                  <a:pt x="18" y="366"/>
                  <a:pt x="21" y="366"/>
                  <a:pt x="23" y="367"/>
                </a:cubicBezTo>
                <a:cubicBezTo>
                  <a:pt x="25" y="368"/>
                  <a:pt x="25" y="371"/>
                  <a:pt x="24" y="373"/>
                </a:cubicBezTo>
                <a:close/>
                <a:moveTo>
                  <a:pt x="433" y="69"/>
                </a:moveTo>
                <a:cubicBezTo>
                  <a:pt x="431" y="68"/>
                  <a:pt x="430" y="66"/>
                  <a:pt x="432" y="64"/>
                </a:cubicBezTo>
                <a:cubicBezTo>
                  <a:pt x="433" y="62"/>
                  <a:pt x="436" y="61"/>
                  <a:pt x="437" y="63"/>
                </a:cubicBezTo>
                <a:cubicBezTo>
                  <a:pt x="439" y="64"/>
                  <a:pt x="440" y="66"/>
                  <a:pt x="439" y="68"/>
                </a:cubicBezTo>
                <a:cubicBezTo>
                  <a:pt x="437" y="70"/>
                  <a:pt x="435" y="71"/>
                  <a:pt x="433" y="69"/>
                </a:cubicBezTo>
                <a:close/>
                <a:moveTo>
                  <a:pt x="410" y="55"/>
                </a:moveTo>
                <a:cubicBezTo>
                  <a:pt x="408" y="54"/>
                  <a:pt x="408" y="51"/>
                  <a:pt x="409" y="49"/>
                </a:cubicBezTo>
                <a:cubicBezTo>
                  <a:pt x="410" y="47"/>
                  <a:pt x="413" y="47"/>
                  <a:pt x="415" y="48"/>
                </a:cubicBezTo>
                <a:cubicBezTo>
                  <a:pt x="417" y="49"/>
                  <a:pt x="417" y="52"/>
                  <a:pt x="416" y="54"/>
                </a:cubicBezTo>
                <a:cubicBezTo>
                  <a:pt x="415" y="56"/>
                  <a:pt x="412" y="56"/>
                  <a:pt x="410" y="55"/>
                </a:cubicBezTo>
                <a:close/>
                <a:moveTo>
                  <a:pt x="361" y="482"/>
                </a:moveTo>
                <a:cubicBezTo>
                  <a:pt x="356" y="484"/>
                  <a:pt x="352" y="487"/>
                  <a:pt x="348" y="489"/>
                </a:cubicBezTo>
                <a:cubicBezTo>
                  <a:pt x="347" y="486"/>
                  <a:pt x="349" y="483"/>
                  <a:pt x="351" y="482"/>
                </a:cubicBezTo>
                <a:cubicBezTo>
                  <a:pt x="354" y="480"/>
                  <a:pt x="357" y="480"/>
                  <a:pt x="361" y="482"/>
                </a:cubicBezTo>
                <a:close/>
                <a:moveTo>
                  <a:pt x="546" y="231"/>
                </a:moveTo>
                <a:cubicBezTo>
                  <a:pt x="547" y="229"/>
                  <a:pt x="550" y="229"/>
                  <a:pt x="552" y="230"/>
                </a:cubicBezTo>
                <a:cubicBezTo>
                  <a:pt x="553" y="231"/>
                  <a:pt x="554" y="233"/>
                  <a:pt x="553" y="235"/>
                </a:cubicBezTo>
                <a:cubicBezTo>
                  <a:pt x="552" y="237"/>
                  <a:pt x="549" y="238"/>
                  <a:pt x="547" y="237"/>
                </a:cubicBezTo>
                <a:cubicBezTo>
                  <a:pt x="545" y="235"/>
                  <a:pt x="545" y="233"/>
                  <a:pt x="546" y="231"/>
                </a:cubicBezTo>
                <a:close/>
                <a:moveTo>
                  <a:pt x="555" y="331"/>
                </a:moveTo>
                <a:cubicBezTo>
                  <a:pt x="554" y="333"/>
                  <a:pt x="551" y="334"/>
                  <a:pt x="549" y="333"/>
                </a:cubicBezTo>
                <a:cubicBezTo>
                  <a:pt x="547" y="331"/>
                  <a:pt x="547" y="329"/>
                  <a:pt x="548" y="327"/>
                </a:cubicBezTo>
                <a:cubicBezTo>
                  <a:pt x="549" y="325"/>
                  <a:pt x="552" y="325"/>
                  <a:pt x="554" y="326"/>
                </a:cubicBezTo>
                <a:cubicBezTo>
                  <a:pt x="556" y="327"/>
                  <a:pt x="556" y="330"/>
                  <a:pt x="555" y="331"/>
                </a:cubicBezTo>
                <a:close/>
                <a:moveTo>
                  <a:pt x="454" y="78"/>
                </a:moveTo>
                <a:cubicBezTo>
                  <a:pt x="455" y="76"/>
                  <a:pt x="457" y="76"/>
                  <a:pt x="459" y="77"/>
                </a:cubicBezTo>
                <a:cubicBezTo>
                  <a:pt x="461" y="78"/>
                  <a:pt x="462" y="80"/>
                  <a:pt x="461" y="82"/>
                </a:cubicBezTo>
                <a:cubicBezTo>
                  <a:pt x="460" y="84"/>
                  <a:pt x="457" y="85"/>
                  <a:pt x="455" y="83"/>
                </a:cubicBezTo>
                <a:cubicBezTo>
                  <a:pt x="453" y="82"/>
                  <a:pt x="453" y="80"/>
                  <a:pt x="454" y="78"/>
                </a:cubicBezTo>
                <a:close/>
                <a:moveTo>
                  <a:pt x="158" y="48"/>
                </a:moveTo>
                <a:cubicBezTo>
                  <a:pt x="159" y="46"/>
                  <a:pt x="161" y="45"/>
                  <a:pt x="163" y="46"/>
                </a:cubicBezTo>
                <a:cubicBezTo>
                  <a:pt x="165" y="48"/>
                  <a:pt x="166" y="50"/>
                  <a:pt x="165" y="52"/>
                </a:cubicBezTo>
                <a:cubicBezTo>
                  <a:pt x="163" y="54"/>
                  <a:pt x="161" y="54"/>
                  <a:pt x="159" y="53"/>
                </a:cubicBezTo>
                <a:cubicBezTo>
                  <a:pt x="157" y="52"/>
                  <a:pt x="157" y="50"/>
                  <a:pt x="158" y="48"/>
                </a:cubicBezTo>
                <a:close/>
                <a:moveTo>
                  <a:pt x="63" y="460"/>
                </a:moveTo>
                <a:cubicBezTo>
                  <a:pt x="62" y="462"/>
                  <a:pt x="60" y="463"/>
                  <a:pt x="58" y="462"/>
                </a:cubicBezTo>
                <a:cubicBezTo>
                  <a:pt x="56" y="460"/>
                  <a:pt x="55" y="458"/>
                  <a:pt x="56" y="456"/>
                </a:cubicBezTo>
                <a:cubicBezTo>
                  <a:pt x="58" y="454"/>
                  <a:pt x="60" y="454"/>
                  <a:pt x="62" y="455"/>
                </a:cubicBezTo>
                <a:cubicBezTo>
                  <a:pt x="64" y="456"/>
                  <a:pt x="64" y="458"/>
                  <a:pt x="63" y="460"/>
                </a:cubicBezTo>
                <a:close/>
                <a:moveTo>
                  <a:pt x="388" y="40"/>
                </a:moveTo>
                <a:cubicBezTo>
                  <a:pt x="386" y="39"/>
                  <a:pt x="386" y="37"/>
                  <a:pt x="387" y="35"/>
                </a:cubicBezTo>
                <a:cubicBezTo>
                  <a:pt x="388" y="33"/>
                  <a:pt x="390" y="33"/>
                  <a:pt x="392" y="34"/>
                </a:cubicBezTo>
                <a:cubicBezTo>
                  <a:pt x="394" y="35"/>
                  <a:pt x="394" y="38"/>
                  <a:pt x="393" y="39"/>
                </a:cubicBezTo>
                <a:cubicBezTo>
                  <a:pt x="392" y="41"/>
                  <a:pt x="389" y="42"/>
                  <a:pt x="388" y="40"/>
                </a:cubicBezTo>
                <a:close/>
                <a:moveTo>
                  <a:pt x="538" y="194"/>
                </a:moveTo>
                <a:cubicBezTo>
                  <a:pt x="539" y="193"/>
                  <a:pt x="541" y="192"/>
                  <a:pt x="543" y="193"/>
                </a:cubicBezTo>
                <a:cubicBezTo>
                  <a:pt x="545" y="194"/>
                  <a:pt x="545" y="197"/>
                  <a:pt x="544" y="198"/>
                </a:cubicBezTo>
                <a:cubicBezTo>
                  <a:pt x="543" y="200"/>
                  <a:pt x="541" y="201"/>
                  <a:pt x="539" y="199"/>
                </a:cubicBezTo>
                <a:cubicBezTo>
                  <a:pt x="537" y="198"/>
                  <a:pt x="537" y="196"/>
                  <a:pt x="538" y="194"/>
                </a:cubicBezTo>
                <a:close/>
                <a:moveTo>
                  <a:pt x="107" y="79"/>
                </a:moveTo>
                <a:cubicBezTo>
                  <a:pt x="108" y="77"/>
                  <a:pt x="110" y="76"/>
                  <a:pt x="112" y="77"/>
                </a:cubicBezTo>
                <a:cubicBezTo>
                  <a:pt x="114" y="78"/>
                  <a:pt x="114" y="81"/>
                  <a:pt x="113" y="82"/>
                </a:cubicBezTo>
                <a:cubicBezTo>
                  <a:pt x="112" y="84"/>
                  <a:pt x="110" y="85"/>
                  <a:pt x="108" y="84"/>
                </a:cubicBezTo>
                <a:cubicBezTo>
                  <a:pt x="107" y="83"/>
                  <a:pt x="106" y="80"/>
                  <a:pt x="107" y="79"/>
                </a:cubicBezTo>
                <a:close/>
                <a:moveTo>
                  <a:pt x="8" y="299"/>
                </a:moveTo>
                <a:cubicBezTo>
                  <a:pt x="6" y="301"/>
                  <a:pt x="4" y="302"/>
                  <a:pt x="2" y="300"/>
                </a:cubicBezTo>
                <a:cubicBezTo>
                  <a:pt x="1" y="299"/>
                  <a:pt x="0" y="297"/>
                  <a:pt x="1" y="295"/>
                </a:cubicBezTo>
                <a:cubicBezTo>
                  <a:pt x="2" y="293"/>
                  <a:pt x="5" y="293"/>
                  <a:pt x="6" y="294"/>
                </a:cubicBezTo>
                <a:cubicBezTo>
                  <a:pt x="8" y="295"/>
                  <a:pt x="9" y="297"/>
                  <a:pt x="8" y="299"/>
                </a:cubicBezTo>
                <a:close/>
                <a:moveTo>
                  <a:pt x="32" y="410"/>
                </a:moveTo>
                <a:cubicBezTo>
                  <a:pt x="31" y="411"/>
                  <a:pt x="29" y="412"/>
                  <a:pt x="27" y="411"/>
                </a:cubicBezTo>
                <a:cubicBezTo>
                  <a:pt x="25" y="410"/>
                  <a:pt x="25" y="407"/>
                  <a:pt x="26" y="406"/>
                </a:cubicBezTo>
                <a:cubicBezTo>
                  <a:pt x="27" y="404"/>
                  <a:pt x="29" y="403"/>
                  <a:pt x="31" y="404"/>
                </a:cubicBezTo>
                <a:cubicBezTo>
                  <a:pt x="33" y="405"/>
                  <a:pt x="33" y="408"/>
                  <a:pt x="32" y="410"/>
                </a:cubicBezTo>
                <a:close/>
                <a:moveTo>
                  <a:pt x="8" y="241"/>
                </a:moveTo>
                <a:cubicBezTo>
                  <a:pt x="7" y="240"/>
                  <a:pt x="6" y="238"/>
                  <a:pt x="7" y="236"/>
                </a:cubicBezTo>
                <a:cubicBezTo>
                  <a:pt x="8" y="234"/>
                  <a:pt x="11" y="234"/>
                  <a:pt x="12" y="235"/>
                </a:cubicBezTo>
                <a:cubicBezTo>
                  <a:pt x="14" y="236"/>
                  <a:pt x="14" y="238"/>
                  <a:pt x="13" y="240"/>
                </a:cubicBezTo>
                <a:cubicBezTo>
                  <a:pt x="12" y="242"/>
                  <a:pt x="10" y="242"/>
                  <a:pt x="8" y="241"/>
                </a:cubicBezTo>
                <a:close/>
                <a:moveTo>
                  <a:pt x="561" y="272"/>
                </a:moveTo>
                <a:cubicBezTo>
                  <a:pt x="560" y="273"/>
                  <a:pt x="558" y="274"/>
                  <a:pt x="556" y="273"/>
                </a:cubicBezTo>
                <a:cubicBezTo>
                  <a:pt x="554" y="272"/>
                  <a:pt x="554" y="269"/>
                  <a:pt x="555" y="268"/>
                </a:cubicBezTo>
                <a:cubicBezTo>
                  <a:pt x="556" y="266"/>
                  <a:pt x="558" y="266"/>
                  <a:pt x="560" y="267"/>
                </a:cubicBezTo>
                <a:cubicBezTo>
                  <a:pt x="562" y="268"/>
                  <a:pt x="562" y="270"/>
                  <a:pt x="561" y="272"/>
                </a:cubicBezTo>
                <a:close/>
                <a:moveTo>
                  <a:pt x="519" y="430"/>
                </a:moveTo>
                <a:cubicBezTo>
                  <a:pt x="521" y="431"/>
                  <a:pt x="521" y="434"/>
                  <a:pt x="520" y="435"/>
                </a:cubicBezTo>
                <a:cubicBezTo>
                  <a:pt x="519" y="437"/>
                  <a:pt x="517" y="437"/>
                  <a:pt x="515" y="436"/>
                </a:cubicBezTo>
                <a:cubicBezTo>
                  <a:pt x="514" y="435"/>
                  <a:pt x="513" y="433"/>
                  <a:pt x="514" y="431"/>
                </a:cubicBezTo>
                <a:cubicBezTo>
                  <a:pt x="515" y="430"/>
                  <a:pt x="518" y="429"/>
                  <a:pt x="519" y="430"/>
                </a:cubicBezTo>
                <a:close/>
                <a:moveTo>
                  <a:pt x="306" y="20"/>
                </a:moveTo>
                <a:cubicBezTo>
                  <a:pt x="304" y="18"/>
                  <a:pt x="304" y="16"/>
                  <a:pt x="305" y="15"/>
                </a:cubicBezTo>
                <a:cubicBezTo>
                  <a:pt x="306" y="13"/>
                  <a:pt x="309" y="13"/>
                  <a:pt x="310" y="14"/>
                </a:cubicBezTo>
                <a:cubicBezTo>
                  <a:pt x="312" y="15"/>
                  <a:pt x="312" y="17"/>
                  <a:pt x="311" y="19"/>
                </a:cubicBezTo>
                <a:cubicBezTo>
                  <a:pt x="310" y="20"/>
                  <a:pt x="308" y="21"/>
                  <a:pt x="306" y="20"/>
                </a:cubicBezTo>
                <a:close/>
                <a:moveTo>
                  <a:pt x="477" y="93"/>
                </a:moveTo>
                <a:cubicBezTo>
                  <a:pt x="478" y="91"/>
                  <a:pt x="480" y="90"/>
                  <a:pt x="482" y="92"/>
                </a:cubicBezTo>
                <a:cubicBezTo>
                  <a:pt x="483" y="93"/>
                  <a:pt x="484" y="95"/>
                  <a:pt x="483" y="96"/>
                </a:cubicBezTo>
                <a:cubicBezTo>
                  <a:pt x="482" y="98"/>
                  <a:pt x="480" y="98"/>
                  <a:pt x="478" y="97"/>
                </a:cubicBezTo>
                <a:cubicBezTo>
                  <a:pt x="476" y="96"/>
                  <a:pt x="476" y="94"/>
                  <a:pt x="477" y="93"/>
                </a:cubicBezTo>
                <a:close/>
                <a:moveTo>
                  <a:pt x="533" y="408"/>
                </a:moveTo>
                <a:cubicBezTo>
                  <a:pt x="535" y="409"/>
                  <a:pt x="535" y="411"/>
                  <a:pt x="534" y="413"/>
                </a:cubicBezTo>
                <a:cubicBezTo>
                  <a:pt x="533" y="414"/>
                  <a:pt x="531" y="414"/>
                  <a:pt x="530" y="413"/>
                </a:cubicBezTo>
                <a:cubicBezTo>
                  <a:pt x="528" y="412"/>
                  <a:pt x="528" y="410"/>
                  <a:pt x="529" y="409"/>
                </a:cubicBezTo>
                <a:cubicBezTo>
                  <a:pt x="530" y="407"/>
                  <a:pt x="532" y="407"/>
                  <a:pt x="533" y="408"/>
                </a:cubicBezTo>
                <a:close/>
                <a:moveTo>
                  <a:pt x="366" y="26"/>
                </a:moveTo>
                <a:cubicBezTo>
                  <a:pt x="364" y="25"/>
                  <a:pt x="364" y="23"/>
                  <a:pt x="365" y="21"/>
                </a:cubicBezTo>
                <a:cubicBezTo>
                  <a:pt x="366" y="20"/>
                  <a:pt x="368" y="19"/>
                  <a:pt x="369" y="20"/>
                </a:cubicBezTo>
                <a:cubicBezTo>
                  <a:pt x="371" y="21"/>
                  <a:pt x="371" y="24"/>
                  <a:pt x="370" y="25"/>
                </a:cubicBezTo>
                <a:cubicBezTo>
                  <a:pt x="369" y="26"/>
                  <a:pt x="367" y="27"/>
                  <a:pt x="366" y="26"/>
                </a:cubicBezTo>
                <a:close/>
                <a:moveTo>
                  <a:pt x="138" y="540"/>
                </a:moveTo>
                <a:cubicBezTo>
                  <a:pt x="137" y="541"/>
                  <a:pt x="135" y="542"/>
                  <a:pt x="134" y="541"/>
                </a:cubicBezTo>
                <a:cubicBezTo>
                  <a:pt x="132" y="540"/>
                  <a:pt x="132" y="538"/>
                  <a:pt x="133" y="536"/>
                </a:cubicBezTo>
                <a:cubicBezTo>
                  <a:pt x="134" y="535"/>
                  <a:pt x="136" y="535"/>
                  <a:pt x="137" y="535"/>
                </a:cubicBezTo>
                <a:cubicBezTo>
                  <a:pt x="139" y="536"/>
                  <a:pt x="139" y="538"/>
                  <a:pt x="138" y="540"/>
                </a:cubicBezTo>
                <a:close/>
                <a:moveTo>
                  <a:pt x="531" y="158"/>
                </a:moveTo>
                <a:cubicBezTo>
                  <a:pt x="532" y="156"/>
                  <a:pt x="533" y="156"/>
                  <a:pt x="535" y="157"/>
                </a:cubicBezTo>
                <a:cubicBezTo>
                  <a:pt x="536" y="158"/>
                  <a:pt x="537" y="160"/>
                  <a:pt x="536" y="161"/>
                </a:cubicBezTo>
                <a:cubicBezTo>
                  <a:pt x="535" y="163"/>
                  <a:pt x="533" y="163"/>
                  <a:pt x="532" y="162"/>
                </a:cubicBezTo>
                <a:cubicBezTo>
                  <a:pt x="530" y="161"/>
                  <a:pt x="530" y="159"/>
                  <a:pt x="531" y="158"/>
                </a:cubicBezTo>
                <a:close/>
                <a:moveTo>
                  <a:pt x="209" y="18"/>
                </a:moveTo>
                <a:cubicBezTo>
                  <a:pt x="210" y="16"/>
                  <a:pt x="212" y="16"/>
                  <a:pt x="213" y="17"/>
                </a:cubicBezTo>
                <a:cubicBezTo>
                  <a:pt x="215" y="17"/>
                  <a:pt x="215" y="19"/>
                  <a:pt x="214" y="21"/>
                </a:cubicBezTo>
                <a:cubicBezTo>
                  <a:pt x="214" y="22"/>
                  <a:pt x="212" y="22"/>
                  <a:pt x="210" y="22"/>
                </a:cubicBezTo>
                <a:cubicBezTo>
                  <a:pt x="209" y="21"/>
                  <a:pt x="209" y="19"/>
                  <a:pt x="209" y="18"/>
                </a:cubicBezTo>
                <a:close/>
                <a:moveTo>
                  <a:pt x="548" y="390"/>
                </a:moveTo>
                <a:cubicBezTo>
                  <a:pt x="547" y="391"/>
                  <a:pt x="545" y="392"/>
                  <a:pt x="544" y="391"/>
                </a:cubicBezTo>
                <a:cubicBezTo>
                  <a:pt x="543" y="390"/>
                  <a:pt x="542" y="388"/>
                  <a:pt x="543" y="387"/>
                </a:cubicBezTo>
                <a:cubicBezTo>
                  <a:pt x="544" y="385"/>
                  <a:pt x="546" y="385"/>
                  <a:pt x="547" y="386"/>
                </a:cubicBezTo>
                <a:cubicBezTo>
                  <a:pt x="549" y="387"/>
                  <a:pt x="549" y="389"/>
                  <a:pt x="548" y="390"/>
                </a:cubicBezTo>
                <a:close/>
                <a:moveTo>
                  <a:pt x="115" y="525"/>
                </a:moveTo>
                <a:cubicBezTo>
                  <a:pt x="115" y="527"/>
                  <a:pt x="113" y="527"/>
                  <a:pt x="111" y="526"/>
                </a:cubicBezTo>
                <a:cubicBezTo>
                  <a:pt x="110" y="525"/>
                  <a:pt x="110" y="524"/>
                  <a:pt x="110" y="522"/>
                </a:cubicBezTo>
                <a:cubicBezTo>
                  <a:pt x="111" y="521"/>
                  <a:pt x="113" y="520"/>
                  <a:pt x="114" y="521"/>
                </a:cubicBezTo>
                <a:cubicBezTo>
                  <a:pt x="116" y="522"/>
                  <a:pt x="116" y="524"/>
                  <a:pt x="115" y="525"/>
                </a:cubicBezTo>
                <a:close/>
                <a:moveTo>
                  <a:pt x="247" y="13"/>
                </a:moveTo>
                <a:cubicBezTo>
                  <a:pt x="246" y="12"/>
                  <a:pt x="246" y="10"/>
                  <a:pt x="247" y="9"/>
                </a:cubicBezTo>
                <a:cubicBezTo>
                  <a:pt x="247" y="8"/>
                  <a:pt x="249" y="8"/>
                  <a:pt x="250" y="8"/>
                </a:cubicBezTo>
                <a:cubicBezTo>
                  <a:pt x="252" y="9"/>
                  <a:pt x="252" y="11"/>
                  <a:pt x="251" y="12"/>
                </a:cubicBezTo>
                <a:cubicBezTo>
                  <a:pt x="251" y="14"/>
                  <a:pt x="249" y="14"/>
                  <a:pt x="247" y="13"/>
                </a:cubicBezTo>
                <a:close/>
                <a:moveTo>
                  <a:pt x="123" y="60"/>
                </a:moveTo>
                <a:cubicBezTo>
                  <a:pt x="121" y="60"/>
                  <a:pt x="121" y="58"/>
                  <a:pt x="122" y="57"/>
                </a:cubicBezTo>
                <a:cubicBezTo>
                  <a:pt x="123" y="55"/>
                  <a:pt x="125" y="55"/>
                  <a:pt x="126" y="56"/>
                </a:cubicBezTo>
                <a:cubicBezTo>
                  <a:pt x="127" y="57"/>
                  <a:pt x="128" y="58"/>
                  <a:pt x="127" y="60"/>
                </a:cubicBezTo>
                <a:cubicBezTo>
                  <a:pt x="126" y="61"/>
                  <a:pt x="124" y="61"/>
                  <a:pt x="123" y="60"/>
                </a:cubicBezTo>
                <a:close/>
                <a:moveTo>
                  <a:pt x="568" y="308"/>
                </a:moveTo>
                <a:cubicBezTo>
                  <a:pt x="567" y="309"/>
                  <a:pt x="566" y="310"/>
                  <a:pt x="564" y="309"/>
                </a:cubicBezTo>
                <a:cubicBezTo>
                  <a:pt x="563" y="308"/>
                  <a:pt x="563" y="306"/>
                  <a:pt x="563" y="305"/>
                </a:cubicBezTo>
                <a:cubicBezTo>
                  <a:pt x="564" y="304"/>
                  <a:pt x="566" y="303"/>
                  <a:pt x="567" y="304"/>
                </a:cubicBezTo>
                <a:cubicBezTo>
                  <a:pt x="569" y="305"/>
                  <a:pt x="569" y="307"/>
                  <a:pt x="568" y="308"/>
                </a:cubicBezTo>
                <a:close/>
                <a:moveTo>
                  <a:pt x="39" y="445"/>
                </a:moveTo>
                <a:cubicBezTo>
                  <a:pt x="39" y="447"/>
                  <a:pt x="37" y="447"/>
                  <a:pt x="36" y="446"/>
                </a:cubicBezTo>
                <a:cubicBezTo>
                  <a:pt x="34" y="445"/>
                  <a:pt x="34" y="444"/>
                  <a:pt x="35" y="442"/>
                </a:cubicBezTo>
                <a:cubicBezTo>
                  <a:pt x="35" y="441"/>
                  <a:pt x="37" y="441"/>
                  <a:pt x="39" y="441"/>
                </a:cubicBezTo>
                <a:cubicBezTo>
                  <a:pt x="40" y="442"/>
                  <a:pt x="40" y="444"/>
                  <a:pt x="39" y="445"/>
                </a:cubicBezTo>
                <a:close/>
                <a:moveTo>
                  <a:pt x="500" y="107"/>
                </a:moveTo>
                <a:cubicBezTo>
                  <a:pt x="501" y="106"/>
                  <a:pt x="503" y="106"/>
                  <a:pt x="504" y="106"/>
                </a:cubicBezTo>
                <a:cubicBezTo>
                  <a:pt x="505" y="107"/>
                  <a:pt x="506" y="109"/>
                  <a:pt x="505" y="110"/>
                </a:cubicBezTo>
                <a:cubicBezTo>
                  <a:pt x="504" y="112"/>
                  <a:pt x="502" y="112"/>
                  <a:pt x="501" y="111"/>
                </a:cubicBezTo>
                <a:cubicBezTo>
                  <a:pt x="500" y="110"/>
                  <a:pt x="499" y="109"/>
                  <a:pt x="500" y="107"/>
                </a:cubicBezTo>
                <a:close/>
                <a:moveTo>
                  <a:pt x="43" y="132"/>
                </a:moveTo>
                <a:cubicBezTo>
                  <a:pt x="44" y="131"/>
                  <a:pt x="45" y="131"/>
                  <a:pt x="47" y="131"/>
                </a:cubicBezTo>
                <a:cubicBezTo>
                  <a:pt x="48" y="132"/>
                  <a:pt x="48" y="134"/>
                  <a:pt x="48" y="135"/>
                </a:cubicBezTo>
                <a:cubicBezTo>
                  <a:pt x="47" y="137"/>
                  <a:pt x="45" y="137"/>
                  <a:pt x="44" y="136"/>
                </a:cubicBezTo>
                <a:cubicBezTo>
                  <a:pt x="42" y="135"/>
                  <a:pt x="42" y="134"/>
                  <a:pt x="43" y="132"/>
                </a:cubicBezTo>
                <a:close/>
                <a:moveTo>
                  <a:pt x="307" y="513"/>
                </a:moveTo>
                <a:cubicBezTo>
                  <a:pt x="304" y="515"/>
                  <a:pt x="301" y="516"/>
                  <a:pt x="298" y="518"/>
                </a:cubicBezTo>
                <a:cubicBezTo>
                  <a:pt x="298" y="514"/>
                  <a:pt x="303" y="512"/>
                  <a:pt x="307" y="513"/>
                </a:cubicBezTo>
                <a:close/>
                <a:moveTo>
                  <a:pt x="92" y="511"/>
                </a:moveTo>
                <a:cubicBezTo>
                  <a:pt x="92" y="512"/>
                  <a:pt x="90" y="512"/>
                  <a:pt x="89" y="512"/>
                </a:cubicBezTo>
                <a:cubicBezTo>
                  <a:pt x="88" y="511"/>
                  <a:pt x="87" y="509"/>
                  <a:pt x="88" y="508"/>
                </a:cubicBezTo>
                <a:cubicBezTo>
                  <a:pt x="89" y="507"/>
                  <a:pt x="90" y="506"/>
                  <a:pt x="92" y="507"/>
                </a:cubicBezTo>
                <a:cubicBezTo>
                  <a:pt x="93" y="508"/>
                  <a:pt x="93" y="509"/>
                  <a:pt x="92" y="511"/>
                </a:cubicBezTo>
                <a:close/>
                <a:moveTo>
                  <a:pt x="174" y="29"/>
                </a:moveTo>
                <a:cubicBezTo>
                  <a:pt x="173" y="28"/>
                  <a:pt x="173" y="27"/>
                  <a:pt x="174" y="26"/>
                </a:cubicBezTo>
                <a:cubicBezTo>
                  <a:pt x="174" y="25"/>
                  <a:pt x="176" y="24"/>
                  <a:pt x="177" y="25"/>
                </a:cubicBezTo>
                <a:cubicBezTo>
                  <a:pt x="178" y="26"/>
                  <a:pt x="178" y="27"/>
                  <a:pt x="178" y="29"/>
                </a:cubicBezTo>
                <a:cubicBezTo>
                  <a:pt x="177" y="30"/>
                  <a:pt x="176" y="30"/>
                  <a:pt x="174" y="29"/>
                </a:cubicBezTo>
                <a:close/>
                <a:moveTo>
                  <a:pt x="29" y="158"/>
                </a:moveTo>
                <a:cubicBezTo>
                  <a:pt x="29" y="157"/>
                  <a:pt x="30" y="156"/>
                  <a:pt x="30" y="155"/>
                </a:cubicBezTo>
                <a:cubicBezTo>
                  <a:pt x="31" y="153"/>
                  <a:pt x="32" y="153"/>
                  <a:pt x="33" y="154"/>
                </a:cubicBezTo>
                <a:cubicBezTo>
                  <a:pt x="34" y="155"/>
                  <a:pt x="34" y="157"/>
                  <a:pt x="33" y="158"/>
                </a:cubicBezTo>
                <a:cubicBezTo>
                  <a:pt x="32" y="159"/>
                  <a:pt x="31" y="159"/>
                  <a:pt x="29" y="158"/>
                </a:cubicBezTo>
                <a:close/>
                <a:moveTo>
                  <a:pt x="58" y="110"/>
                </a:moveTo>
                <a:cubicBezTo>
                  <a:pt x="59" y="110"/>
                  <a:pt x="59" y="108"/>
                  <a:pt x="61" y="109"/>
                </a:cubicBezTo>
                <a:cubicBezTo>
                  <a:pt x="62" y="110"/>
                  <a:pt x="62" y="111"/>
                  <a:pt x="62" y="112"/>
                </a:cubicBezTo>
                <a:cubicBezTo>
                  <a:pt x="61" y="114"/>
                  <a:pt x="59" y="114"/>
                  <a:pt x="58" y="113"/>
                </a:cubicBezTo>
                <a:cubicBezTo>
                  <a:pt x="57" y="112"/>
                  <a:pt x="57" y="111"/>
                  <a:pt x="58" y="110"/>
                </a:cubicBezTo>
                <a:close/>
                <a:moveTo>
                  <a:pt x="284" y="1"/>
                </a:moveTo>
                <a:cubicBezTo>
                  <a:pt x="285" y="1"/>
                  <a:pt x="286" y="1"/>
                  <a:pt x="287" y="0"/>
                </a:cubicBezTo>
                <a:cubicBezTo>
                  <a:pt x="287" y="0"/>
                  <a:pt x="287" y="0"/>
                  <a:pt x="288" y="1"/>
                </a:cubicBezTo>
                <a:cubicBezTo>
                  <a:pt x="288" y="2"/>
                  <a:pt x="288" y="3"/>
                  <a:pt x="288" y="4"/>
                </a:cubicBezTo>
                <a:cubicBezTo>
                  <a:pt x="287" y="5"/>
                  <a:pt x="286" y="5"/>
                  <a:pt x="285" y="4"/>
                </a:cubicBezTo>
                <a:cubicBezTo>
                  <a:pt x="284" y="4"/>
                  <a:pt x="283" y="2"/>
                  <a:pt x="284" y="1"/>
                </a:cubicBezTo>
                <a:close/>
                <a:moveTo>
                  <a:pt x="562" y="367"/>
                </a:moveTo>
                <a:cubicBezTo>
                  <a:pt x="561" y="368"/>
                  <a:pt x="560" y="369"/>
                  <a:pt x="559" y="368"/>
                </a:cubicBezTo>
                <a:cubicBezTo>
                  <a:pt x="558" y="367"/>
                  <a:pt x="558" y="366"/>
                  <a:pt x="557" y="365"/>
                </a:cubicBezTo>
                <a:cubicBezTo>
                  <a:pt x="558" y="365"/>
                  <a:pt x="558" y="364"/>
                  <a:pt x="558" y="364"/>
                </a:cubicBezTo>
                <a:cubicBezTo>
                  <a:pt x="559" y="364"/>
                  <a:pt x="560" y="364"/>
                  <a:pt x="561" y="364"/>
                </a:cubicBezTo>
                <a:cubicBezTo>
                  <a:pt x="562" y="364"/>
                  <a:pt x="563" y="366"/>
                  <a:pt x="562" y="367"/>
                </a:cubicBezTo>
                <a:close/>
                <a:moveTo>
                  <a:pt x="344" y="11"/>
                </a:moveTo>
                <a:cubicBezTo>
                  <a:pt x="343" y="10"/>
                  <a:pt x="343" y="9"/>
                  <a:pt x="342" y="8"/>
                </a:cubicBezTo>
                <a:cubicBezTo>
                  <a:pt x="343" y="8"/>
                  <a:pt x="343" y="7"/>
                  <a:pt x="343" y="7"/>
                </a:cubicBezTo>
                <a:cubicBezTo>
                  <a:pt x="344" y="7"/>
                  <a:pt x="345" y="7"/>
                  <a:pt x="346" y="7"/>
                </a:cubicBezTo>
                <a:cubicBezTo>
                  <a:pt x="347" y="8"/>
                  <a:pt x="348" y="9"/>
                  <a:pt x="347" y="10"/>
                </a:cubicBezTo>
                <a:cubicBezTo>
                  <a:pt x="346" y="11"/>
                  <a:pt x="345" y="12"/>
                  <a:pt x="344" y="11"/>
                </a:cubicBezTo>
                <a:close/>
                <a:moveTo>
                  <a:pt x="161" y="553"/>
                </a:moveTo>
                <a:cubicBezTo>
                  <a:pt x="159" y="552"/>
                  <a:pt x="157" y="552"/>
                  <a:pt x="155" y="551"/>
                </a:cubicBezTo>
                <a:cubicBezTo>
                  <a:pt x="156" y="550"/>
                  <a:pt x="157" y="549"/>
                  <a:pt x="158" y="549"/>
                </a:cubicBezTo>
                <a:cubicBezTo>
                  <a:pt x="160" y="550"/>
                  <a:pt x="161" y="551"/>
                  <a:pt x="161" y="553"/>
                </a:cubicBezTo>
                <a:close/>
                <a:moveTo>
                  <a:pt x="563" y="212"/>
                </a:moveTo>
                <a:cubicBezTo>
                  <a:pt x="562" y="212"/>
                  <a:pt x="562" y="210"/>
                  <a:pt x="562" y="210"/>
                </a:cubicBezTo>
                <a:cubicBezTo>
                  <a:pt x="562" y="209"/>
                  <a:pt x="564" y="209"/>
                  <a:pt x="565" y="208"/>
                </a:cubicBezTo>
                <a:cubicBezTo>
                  <a:pt x="565" y="208"/>
                  <a:pt x="565" y="209"/>
                  <a:pt x="565" y="209"/>
                </a:cubicBezTo>
                <a:cubicBezTo>
                  <a:pt x="565" y="210"/>
                  <a:pt x="566" y="211"/>
                  <a:pt x="565" y="212"/>
                </a:cubicBezTo>
                <a:cubicBezTo>
                  <a:pt x="565" y="212"/>
                  <a:pt x="563" y="213"/>
                  <a:pt x="563" y="212"/>
                </a:cubicBezTo>
                <a:close/>
                <a:moveTo>
                  <a:pt x="70" y="493"/>
                </a:moveTo>
                <a:cubicBezTo>
                  <a:pt x="70" y="494"/>
                  <a:pt x="70" y="496"/>
                  <a:pt x="70" y="496"/>
                </a:cubicBezTo>
                <a:cubicBezTo>
                  <a:pt x="69" y="497"/>
                  <a:pt x="68" y="497"/>
                  <a:pt x="67" y="497"/>
                </a:cubicBezTo>
                <a:cubicBezTo>
                  <a:pt x="66" y="496"/>
                  <a:pt x="66" y="495"/>
                  <a:pt x="66" y="494"/>
                </a:cubicBezTo>
                <a:cubicBezTo>
                  <a:pt x="67" y="494"/>
                  <a:pt x="68" y="493"/>
                  <a:pt x="69" y="493"/>
                </a:cubicBezTo>
                <a:cubicBezTo>
                  <a:pt x="69" y="493"/>
                  <a:pt x="69" y="493"/>
                  <a:pt x="70" y="493"/>
                </a:cubicBezTo>
                <a:close/>
                <a:moveTo>
                  <a:pt x="573" y="249"/>
                </a:moveTo>
                <a:cubicBezTo>
                  <a:pt x="573" y="249"/>
                  <a:pt x="572" y="249"/>
                  <a:pt x="571" y="249"/>
                </a:cubicBezTo>
                <a:cubicBezTo>
                  <a:pt x="571" y="249"/>
                  <a:pt x="570" y="248"/>
                  <a:pt x="570" y="246"/>
                </a:cubicBezTo>
                <a:cubicBezTo>
                  <a:pt x="571" y="246"/>
                  <a:pt x="572" y="246"/>
                  <a:pt x="573" y="246"/>
                </a:cubicBezTo>
                <a:cubicBezTo>
                  <a:pt x="573" y="247"/>
                  <a:pt x="574" y="248"/>
                  <a:pt x="573" y="249"/>
                </a:cubicBezTo>
                <a:close/>
                <a:moveTo>
                  <a:pt x="524" y="124"/>
                </a:moveTo>
                <a:cubicBezTo>
                  <a:pt x="523" y="124"/>
                  <a:pt x="523" y="123"/>
                  <a:pt x="523" y="122"/>
                </a:cubicBezTo>
                <a:cubicBezTo>
                  <a:pt x="524" y="121"/>
                  <a:pt x="525" y="121"/>
                  <a:pt x="526" y="121"/>
                </a:cubicBezTo>
                <a:cubicBezTo>
                  <a:pt x="526" y="122"/>
                  <a:pt x="527" y="123"/>
                  <a:pt x="526" y="124"/>
                </a:cubicBezTo>
                <a:cubicBezTo>
                  <a:pt x="526" y="124"/>
                  <a:pt x="524" y="125"/>
                  <a:pt x="524" y="124"/>
                </a:cubicBezTo>
                <a:close/>
                <a:moveTo>
                  <a:pt x="555" y="175"/>
                </a:moveTo>
                <a:cubicBezTo>
                  <a:pt x="554" y="175"/>
                  <a:pt x="554" y="174"/>
                  <a:pt x="554" y="172"/>
                </a:cubicBezTo>
                <a:cubicBezTo>
                  <a:pt x="555" y="172"/>
                  <a:pt x="556" y="172"/>
                  <a:pt x="556" y="172"/>
                </a:cubicBezTo>
                <a:cubicBezTo>
                  <a:pt x="557" y="173"/>
                  <a:pt x="557" y="174"/>
                  <a:pt x="557" y="175"/>
                </a:cubicBezTo>
                <a:cubicBezTo>
                  <a:pt x="556" y="175"/>
                  <a:pt x="555" y="175"/>
                  <a:pt x="555" y="175"/>
                </a:cubicBezTo>
                <a:close/>
                <a:moveTo>
                  <a:pt x="575" y="342"/>
                </a:moveTo>
                <a:cubicBezTo>
                  <a:pt x="575" y="343"/>
                  <a:pt x="576" y="344"/>
                  <a:pt x="575" y="344"/>
                </a:cubicBezTo>
                <a:cubicBezTo>
                  <a:pt x="575" y="345"/>
                  <a:pt x="574" y="345"/>
                  <a:pt x="573" y="345"/>
                </a:cubicBezTo>
                <a:cubicBezTo>
                  <a:pt x="573" y="344"/>
                  <a:pt x="573" y="343"/>
                  <a:pt x="573" y="343"/>
                </a:cubicBezTo>
                <a:cubicBezTo>
                  <a:pt x="573" y="342"/>
                  <a:pt x="574" y="342"/>
                  <a:pt x="575" y="342"/>
                </a:cubicBezTo>
                <a:close/>
                <a:moveTo>
                  <a:pt x="581" y="285"/>
                </a:moveTo>
                <a:cubicBezTo>
                  <a:pt x="581" y="285"/>
                  <a:pt x="580" y="285"/>
                  <a:pt x="580" y="285"/>
                </a:cubicBezTo>
                <a:cubicBezTo>
                  <a:pt x="579" y="285"/>
                  <a:pt x="579" y="284"/>
                  <a:pt x="579" y="283"/>
                </a:cubicBezTo>
                <a:cubicBezTo>
                  <a:pt x="580" y="283"/>
                  <a:pt x="581" y="283"/>
                  <a:pt x="581" y="283"/>
                </a:cubicBezTo>
                <a:cubicBezTo>
                  <a:pt x="581" y="283"/>
                  <a:pt x="581" y="284"/>
                  <a:pt x="581" y="285"/>
                </a:cubicBezTo>
                <a:close/>
              </a:path>
            </a:pathLst>
          </a:custGeom>
          <a:solidFill>
            <a:srgbClr val="F2C6B4">
              <a:alpha val="60000"/>
            </a:srgb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2" name="Picture 11" descr="Logo&#10;&#10;Description automatically generated">
            <a:extLst>
              <a:ext uri="{FF2B5EF4-FFF2-40B4-BE49-F238E27FC236}">
                <a16:creationId xmlns:a16="http://schemas.microsoft.com/office/drawing/2014/main" id="{10702801-615F-CE4C-AFC0-A85E568C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21" y="5450293"/>
            <a:ext cx="645301" cy="756709"/>
          </a:xfrm>
          <a:prstGeom prst="rect">
            <a:avLst/>
          </a:prstGeom>
        </p:spPr>
      </p:pic>
      <p:pic>
        <p:nvPicPr>
          <p:cNvPr id="4" name="slide2" descr="Sheet 1">
            <a:extLst>
              <a:ext uri="{FF2B5EF4-FFF2-40B4-BE49-F238E27FC236}">
                <a16:creationId xmlns:a16="http://schemas.microsoft.com/office/drawing/2014/main" id="{E8EAB1BC-264E-BC4D-BDF8-193BBE964582}"/>
              </a:ext>
            </a:extLst>
          </p:cNvPr>
          <p:cNvPicPr>
            <a:picLocks noChangeAspect="1"/>
          </p:cNvPicPr>
          <p:nvPr/>
        </p:nvPicPr>
        <p:blipFill rotWithShape="1">
          <a:blip r:embed="rId3">
            <a:extLst>
              <a:ext uri="{28A0092B-C50C-407E-A947-70E740481C1C}">
                <a14:useLocalDpi xmlns:a14="http://schemas.microsoft.com/office/drawing/2010/main" val="0"/>
              </a:ext>
            </a:extLst>
          </a:blip>
          <a:srcRect l="213" t="9378" r="23500" b="8310"/>
          <a:stretch/>
        </p:blipFill>
        <p:spPr>
          <a:xfrm>
            <a:off x="4148192" y="1935880"/>
            <a:ext cx="7228799" cy="3895761"/>
          </a:xfrm>
          <a:prstGeom prst="rect">
            <a:avLst/>
          </a:prstGeom>
        </p:spPr>
      </p:pic>
      <p:pic>
        <p:nvPicPr>
          <p:cNvPr id="5" name="slide2" descr="Sheet 1">
            <a:extLst>
              <a:ext uri="{FF2B5EF4-FFF2-40B4-BE49-F238E27FC236}">
                <a16:creationId xmlns:a16="http://schemas.microsoft.com/office/drawing/2014/main" id="{DB1EF65C-CA81-4547-958D-6FAEA75A165C}"/>
              </a:ext>
            </a:extLst>
          </p:cNvPr>
          <p:cNvPicPr>
            <a:picLocks noChangeAspect="1"/>
          </p:cNvPicPr>
          <p:nvPr/>
        </p:nvPicPr>
        <p:blipFill rotWithShape="1">
          <a:blip r:embed="rId3">
            <a:extLst>
              <a:ext uri="{28A0092B-C50C-407E-A947-70E740481C1C}">
                <a14:useLocalDpi xmlns:a14="http://schemas.microsoft.com/office/drawing/2010/main" val="0"/>
              </a:ext>
            </a:extLst>
          </a:blip>
          <a:srcRect l="77472" t="8002" r="-55" b="80500"/>
          <a:stretch/>
        </p:blipFill>
        <p:spPr>
          <a:xfrm>
            <a:off x="8594309" y="2184834"/>
            <a:ext cx="1966823" cy="500332"/>
          </a:xfrm>
          <a:prstGeom prst="rect">
            <a:avLst/>
          </a:prstGeom>
        </p:spPr>
      </p:pic>
      <p:sp>
        <p:nvSpPr>
          <p:cNvPr id="8" name="Rectangle 7">
            <a:extLst>
              <a:ext uri="{FF2B5EF4-FFF2-40B4-BE49-F238E27FC236}">
                <a16:creationId xmlns:a16="http://schemas.microsoft.com/office/drawing/2014/main" id="{A44B9FF1-62B7-3547-B9C9-191BE497FA8A}"/>
              </a:ext>
            </a:extLst>
          </p:cNvPr>
          <p:cNvSpPr/>
          <p:nvPr/>
        </p:nvSpPr>
        <p:spPr>
          <a:xfrm>
            <a:off x="1390531" y="622910"/>
            <a:ext cx="8887236" cy="590931"/>
          </a:xfrm>
          <a:prstGeom prst="rect">
            <a:avLst/>
          </a:prstGeom>
        </p:spPr>
        <p:txBody>
          <a:bodyPr wrap="square">
            <a:spAutoFit/>
          </a:bodyPr>
          <a:lstStyle/>
          <a:p>
            <a:pPr algn="ctr">
              <a:lnSpc>
                <a:spcPct val="90000"/>
              </a:lnSpc>
            </a:pPr>
            <a:r>
              <a:rPr lang="en-US" sz="3600" b="1" dirty="0" err="1">
                <a:solidFill>
                  <a:schemeClr val="tx2"/>
                </a:solidFill>
                <a:latin typeface="Montserrat" panose="00000500000000000000" pitchFamily="50" charset="0"/>
                <a:cs typeface="Amatic SC" panose="00000500000000000000" pitchFamily="2" charset="-79"/>
              </a:rPr>
              <a:t>Sequenze</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disponibili</a:t>
            </a:r>
            <a:r>
              <a:rPr lang="en-US" sz="3600" b="1" dirty="0">
                <a:solidFill>
                  <a:schemeClr val="tx2"/>
                </a:solidFill>
                <a:latin typeface="Montserrat" panose="00000500000000000000" pitchFamily="50" charset="0"/>
                <a:cs typeface="Amatic SC" panose="00000500000000000000" pitchFamily="2" charset="-79"/>
              </a:rPr>
              <a:t>: NCBI e GISAID</a:t>
            </a:r>
            <a:endParaRPr lang="en-US" sz="3600" b="1" dirty="0">
              <a:solidFill>
                <a:schemeClr val="accent4"/>
              </a:solidFill>
              <a:latin typeface="Montserrat" panose="00000500000000000000" pitchFamily="50" charset="0"/>
              <a:cs typeface="Amatic SC" panose="00000500000000000000" pitchFamily="2" charset="-79"/>
            </a:endParaRPr>
          </a:p>
        </p:txBody>
      </p:sp>
      <p:grpSp>
        <p:nvGrpSpPr>
          <p:cNvPr id="14" name="Group 13">
            <a:extLst>
              <a:ext uri="{FF2B5EF4-FFF2-40B4-BE49-F238E27FC236}">
                <a16:creationId xmlns:a16="http://schemas.microsoft.com/office/drawing/2014/main" id="{BBE51E65-172F-1F4E-9936-C46039C2969A}"/>
              </a:ext>
            </a:extLst>
          </p:cNvPr>
          <p:cNvGrpSpPr/>
          <p:nvPr/>
        </p:nvGrpSpPr>
        <p:grpSpPr>
          <a:xfrm>
            <a:off x="10277767" y="0"/>
            <a:ext cx="1927881" cy="1346395"/>
            <a:chOff x="10084985" y="0"/>
            <a:chExt cx="2107015" cy="1517301"/>
          </a:xfrm>
          <a:solidFill>
            <a:srgbClr val="F2C6B4">
              <a:alpha val="60000"/>
            </a:srgbClr>
          </a:solidFill>
        </p:grpSpPr>
        <p:sp>
          <p:nvSpPr>
            <p:cNvPr id="15" name="Freeform 5">
              <a:extLst>
                <a:ext uri="{FF2B5EF4-FFF2-40B4-BE49-F238E27FC236}">
                  <a16:creationId xmlns:a16="http://schemas.microsoft.com/office/drawing/2014/main" id="{25A2DC57-7BF7-984F-B9DB-9F96B2764EB0}"/>
                </a:ext>
              </a:extLst>
            </p:cNvPr>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DAC3E3E4-23ED-DD41-BBE8-B658BAEF0005}"/>
                </a:ext>
              </a:extLst>
            </p:cNvPr>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CBF9CD1-6ABD-8B4C-9341-03FA00393440}"/>
                </a:ext>
              </a:extLst>
            </p:cNvPr>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F843AC07-E10F-6642-88D5-A5B4692A976D}"/>
              </a:ext>
            </a:extLst>
          </p:cNvPr>
          <p:cNvGrpSpPr/>
          <p:nvPr/>
        </p:nvGrpSpPr>
        <p:grpSpPr>
          <a:xfrm rot="10800000" flipH="1">
            <a:off x="0" y="-1"/>
            <a:ext cx="1679171" cy="813505"/>
            <a:chOff x="3176" y="6001384"/>
            <a:chExt cx="1740889" cy="856616"/>
          </a:xfrm>
          <a:solidFill>
            <a:srgbClr val="F2C6B4">
              <a:alpha val="60000"/>
            </a:srgbClr>
          </a:solidFill>
        </p:grpSpPr>
        <p:sp>
          <p:nvSpPr>
            <p:cNvPr id="29" name="Freeform 15">
              <a:extLst>
                <a:ext uri="{FF2B5EF4-FFF2-40B4-BE49-F238E27FC236}">
                  <a16:creationId xmlns:a16="http://schemas.microsoft.com/office/drawing/2014/main" id="{68171EA6-CEC9-5840-A849-5DEF67CAD281}"/>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E980EDDE-A04C-5844-961C-877B14AE7ABE}"/>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Rectangle 336">
            <a:extLst>
              <a:ext uri="{FF2B5EF4-FFF2-40B4-BE49-F238E27FC236}">
                <a16:creationId xmlns:a16="http://schemas.microsoft.com/office/drawing/2014/main" id="{1E481AB9-D4DC-4D00-AD3C-0D70CFFCD1B3}"/>
              </a:ext>
            </a:extLst>
          </p:cNvPr>
          <p:cNvSpPr/>
          <p:nvPr/>
        </p:nvSpPr>
        <p:spPr>
          <a:xfrm>
            <a:off x="579602" y="1276504"/>
            <a:ext cx="3443320"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L’analisi ed il sequenziamento del virus sono indispensabili per lo studio delle varianti SARS-CoV-2 negli Stati Uniti e negli altri paesi.</a:t>
            </a:r>
          </a:p>
        </p:txBody>
      </p:sp>
      <p:sp>
        <p:nvSpPr>
          <p:cNvPr id="19" name="Rectangle 336">
            <a:extLst>
              <a:ext uri="{FF2B5EF4-FFF2-40B4-BE49-F238E27FC236}">
                <a16:creationId xmlns:a16="http://schemas.microsoft.com/office/drawing/2014/main" id="{75B1AA20-CF29-4BDE-8813-763104688E1B}"/>
              </a:ext>
            </a:extLst>
          </p:cNvPr>
          <p:cNvSpPr/>
          <p:nvPr/>
        </p:nvSpPr>
        <p:spPr>
          <a:xfrm>
            <a:off x="579602" y="2685166"/>
            <a:ext cx="3443320" cy="1669560"/>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Due tra i principali archivi pubblici che rendono disponibili sequenze genomiche del virus sono: </a:t>
            </a:r>
            <a:r>
              <a:rPr lang="it-IT" sz="1400" b="1" dirty="0">
                <a:solidFill>
                  <a:schemeClr val="tx2">
                    <a:lumMod val="75000"/>
                    <a:lumOff val="25000"/>
                  </a:schemeClr>
                </a:solidFill>
                <a:latin typeface="Montserrat Light" panose="00000400000000000000" pitchFamily="50" charset="0"/>
              </a:rPr>
              <a:t>NCBI</a:t>
            </a:r>
            <a:r>
              <a:rPr lang="it-IT" sz="1400" dirty="0">
                <a:solidFill>
                  <a:schemeClr val="tx2">
                    <a:lumMod val="75000"/>
                    <a:lumOff val="25000"/>
                  </a:schemeClr>
                </a:solidFill>
                <a:latin typeface="Montserrat Light" panose="00000400000000000000" pitchFamily="50" charset="0"/>
              </a:rPr>
              <a:t>, National Center for </a:t>
            </a:r>
            <a:r>
              <a:rPr lang="it-IT" sz="1400" dirty="0" err="1">
                <a:solidFill>
                  <a:schemeClr val="tx2">
                    <a:lumMod val="75000"/>
                    <a:lumOff val="25000"/>
                  </a:schemeClr>
                </a:solidFill>
                <a:latin typeface="Montserrat Light" panose="00000400000000000000" pitchFamily="50" charset="0"/>
              </a:rPr>
              <a:t>Biotechnology</a:t>
            </a:r>
            <a:r>
              <a:rPr lang="it-IT" sz="1400" dirty="0">
                <a:solidFill>
                  <a:schemeClr val="tx2">
                    <a:lumMod val="75000"/>
                    <a:lumOff val="25000"/>
                  </a:schemeClr>
                </a:solidFill>
                <a:latin typeface="Montserrat Light" panose="00000400000000000000" pitchFamily="50" charset="0"/>
              </a:rPr>
              <a:t> Information, e </a:t>
            </a:r>
            <a:r>
              <a:rPr lang="it-IT" sz="1400" b="1" dirty="0">
                <a:solidFill>
                  <a:schemeClr val="tx2">
                    <a:lumMod val="75000"/>
                    <a:lumOff val="25000"/>
                  </a:schemeClr>
                </a:solidFill>
                <a:latin typeface="Montserrat Light" panose="00000400000000000000" pitchFamily="50" charset="0"/>
              </a:rPr>
              <a:t>GISAID</a:t>
            </a:r>
            <a:r>
              <a:rPr lang="it-IT" sz="1400" dirty="0">
                <a:solidFill>
                  <a:schemeClr val="tx2">
                    <a:lumMod val="75000"/>
                    <a:lumOff val="25000"/>
                  </a:schemeClr>
                </a:solidFill>
                <a:latin typeface="Montserrat Light" panose="00000400000000000000" pitchFamily="50" charset="0"/>
              </a:rPr>
              <a:t>.</a:t>
            </a:r>
          </a:p>
        </p:txBody>
      </p:sp>
      <p:pic>
        <p:nvPicPr>
          <p:cNvPr id="6" name="Immagine 5" descr="Immagine che contiene testo, clipart&#10;&#10;Descrizione generata automaticamente">
            <a:extLst>
              <a:ext uri="{FF2B5EF4-FFF2-40B4-BE49-F238E27FC236}">
                <a16:creationId xmlns:a16="http://schemas.microsoft.com/office/drawing/2014/main" id="{7641ADF4-B1E3-4493-B45A-4F0EE3A43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918" y="5123348"/>
            <a:ext cx="1160968" cy="390879"/>
          </a:xfrm>
          <a:prstGeom prst="rect">
            <a:avLst/>
          </a:prstGeom>
        </p:spPr>
      </p:pic>
    </p:spTree>
    <p:extLst>
      <p:ext uri="{BB962C8B-B14F-4D97-AF65-F5344CB8AC3E}">
        <p14:creationId xmlns:p14="http://schemas.microsoft.com/office/powerpoint/2010/main" val="3335193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4176BC-50A3-E048-945A-8131F7AF495F}"/>
              </a:ext>
            </a:extLst>
          </p:cNvPr>
          <p:cNvPicPr>
            <a:picLocks noChangeAspect="1"/>
          </p:cNvPicPr>
          <p:nvPr/>
        </p:nvPicPr>
        <p:blipFill rotWithShape="1">
          <a:blip r:embed="rId2"/>
          <a:srcRect l="24" t="13662" r="68" b="9253"/>
          <a:stretch/>
        </p:blipFill>
        <p:spPr>
          <a:xfrm>
            <a:off x="826368" y="2661856"/>
            <a:ext cx="9928748" cy="3463120"/>
          </a:xfrm>
          <a:prstGeom prst="rect">
            <a:avLst/>
          </a:prstGeom>
        </p:spPr>
      </p:pic>
      <p:sp>
        <p:nvSpPr>
          <p:cNvPr id="10" name="TextBox 9">
            <a:extLst>
              <a:ext uri="{FF2B5EF4-FFF2-40B4-BE49-F238E27FC236}">
                <a16:creationId xmlns:a16="http://schemas.microsoft.com/office/drawing/2014/main" id="{810D602B-5F5D-FB4E-BD8A-A7A64CA84F19}"/>
              </a:ext>
            </a:extLst>
          </p:cNvPr>
          <p:cNvSpPr txBox="1"/>
          <p:nvPr/>
        </p:nvSpPr>
        <p:spPr>
          <a:xfrm>
            <a:off x="906071" y="673968"/>
            <a:ext cx="10528844" cy="923330"/>
          </a:xfrm>
          <a:prstGeom prst="rect">
            <a:avLst/>
          </a:prstGeom>
          <a:noFill/>
        </p:spPr>
        <p:txBody>
          <a:bodyPr wrap="none" rtlCol="0">
            <a:spAutoFit/>
          </a:bodyPr>
          <a:lstStyle/>
          <a:p>
            <a:pPr algn="ctr"/>
            <a:r>
              <a:rPr lang="en-US" sz="3600" b="1" dirty="0" err="1">
                <a:solidFill>
                  <a:schemeClr val="tx2"/>
                </a:solidFill>
                <a:latin typeface="Montserrat" panose="00000500000000000000" pitchFamily="50" charset="0"/>
                <a:cs typeface="Amatic SC" panose="00000500000000000000" pitchFamily="2" charset="-79"/>
              </a:rPr>
              <a:t>Invio</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delle</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sequenze</a:t>
            </a:r>
            <a:r>
              <a:rPr lang="en-US" sz="3600" b="1" dirty="0">
                <a:solidFill>
                  <a:schemeClr val="tx2"/>
                </a:solidFill>
                <a:latin typeface="Montserrat" panose="00000500000000000000" pitchFamily="50" charset="0"/>
                <a:cs typeface="Amatic SC" panose="00000500000000000000" pitchFamily="2" charset="-79"/>
              </a:rPr>
              <a:t> per </a:t>
            </a:r>
            <a:r>
              <a:rPr lang="en-US" sz="3600" b="1" dirty="0" err="1">
                <a:solidFill>
                  <a:schemeClr val="tx2"/>
                </a:solidFill>
                <a:latin typeface="Montserrat" panose="00000500000000000000" pitchFamily="50" charset="0"/>
                <a:cs typeface="Amatic SC" panose="00000500000000000000" pitchFamily="2" charset="-79"/>
              </a:rPr>
              <a:t>stato</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degli</a:t>
            </a:r>
            <a:r>
              <a:rPr lang="en-US" sz="3600" b="1" dirty="0">
                <a:solidFill>
                  <a:schemeClr val="tx2"/>
                </a:solidFill>
                <a:latin typeface="Montserrat" panose="00000500000000000000" pitchFamily="50" charset="0"/>
                <a:cs typeface="Amatic SC" panose="00000500000000000000" pitchFamily="2" charset="-79"/>
              </a:rPr>
              <a:t> USA</a:t>
            </a:r>
            <a:endParaRPr lang="en-US" sz="3600" b="1" dirty="0">
              <a:solidFill>
                <a:schemeClr val="accent4"/>
              </a:solidFill>
              <a:latin typeface="Montserrat" panose="00000500000000000000" pitchFamily="50" charset="0"/>
              <a:cs typeface="Amatic SC" panose="00000500000000000000" pitchFamily="2" charset="-79"/>
            </a:endParaRPr>
          </a:p>
          <a:p>
            <a:endParaRPr lang="en-IT" dirty="0">
              <a:latin typeface="Montserrat" panose="00000500000000000000" pitchFamily="50" charset="0"/>
            </a:endParaRPr>
          </a:p>
        </p:txBody>
      </p:sp>
      <p:grpSp>
        <p:nvGrpSpPr>
          <p:cNvPr id="11" name="Group 10">
            <a:extLst>
              <a:ext uri="{FF2B5EF4-FFF2-40B4-BE49-F238E27FC236}">
                <a16:creationId xmlns:a16="http://schemas.microsoft.com/office/drawing/2014/main" id="{C2BBA0C8-3FC6-4C46-8884-C7FA39D39EAB}"/>
              </a:ext>
            </a:extLst>
          </p:cNvPr>
          <p:cNvGrpSpPr/>
          <p:nvPr/>
        </p:nvGrpSpPr>
        <p:grpSpPr>
          <a:xfrm rot="10800000" flipH="1">
            <a:off x="0" y="-1"/>
            <a:ext cx="1679171" cy="813505"/>
            <a:chOff x="3176" y="6001384"/>
            <a:chExt cx="1740889" cy="856616"/>
          </a:xfrm>
          <a:solidFill>
            <a:srgbClr val="F2C6B4">
              <a:alpha val="60000"/>
            </a:srgbClr>
          </a:solidFill>
        </p:grpSpPr>
        <p:sp>
          <p:nvSpPr>
            <p:cNvPr id="12" name="Freeform 15">
              <a:extLst>
                <a:ext uri="{FF2B5EF4-FFF2-40B4-BE49-F238E27FC236}">
                  <a16:creationId xmlns:a16="http://schemas.microsoft.com/office/drawing/2014/main" id="{154ED54A-FB60-AF44-9CA8-E79612299562}"/>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2B7CC3B2-A219-A44E-B7BE-77DA4E87F967}"/>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9567930C-778E-324E-AE26-CCFCBAA37EE3}"/>
              </a:ext>
            </a:extLst>
          </p:cNvPr>
          <p:cNvGrpSpPr/>
          <p:nvPr/>
        </p:nvGrpSpPr>
        <p:grpSpPr>
          <a:xfrm rot="10800000">
            <a:off x="10263240" y="5367044"/>
            <a:ext cx="1942405" cy="1504602"/>
            <a:chOff x="3176" y="24616"/>
            <a:chExt cx="2600544" cy="2015283"/>
          </a:xfrm>
          <a:solidFill>
            <a:srgbClr val="F2C6B4">
              <a:alpha val="60000"/>
            </a:srgbClr>
          </a:solidFill>
        </p:grpSpPr>
        <p:sp>
          <p:nvSpPr>
            <p:cNvPr id="15" name="Freeform 6">
              <a:extLst>
                <a:ext uri="{FF2B5EF4-FFF2-40B4-BE49-F238E27FC236}">
                  <a16:creationId xmlns:a16="http://schemas.microsoft.com/office/drawing/2014/main" id="{DAD6498C-D7B7-8D41-9608-A783E46C4847}"/>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95C9016-6A07-A645-A40B-AA8622FA93B4}"/>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927B8ED-F8C2-F84A-A520-0C953C52C403}"/>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336">
            <a:extLst>
              <a:ext uri="{FF2B5EF4-FFF2-40B4-BE49-F238E27FC236}">
                <a16:creationId xmlns:a16="http://schemas.microsoft.com/office/drawing/2014/main" id="{456B3A8D-97C2-4BD8-A3CF-23DFAA9BA4BF}"/>
              </a:ext>
            </a:extLst>
          </p:cNvPr>
          <p:cNvSpPr/>
          <p:nvPr/>
        </p:nvSpPr>
        <p:spPr>
          <a:xfrm>
            <a:off x="1365643" y="1457760"/>
            <a:ext cx="9761430" cy="700063"/>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GISAID mette a disposizione i dati relativi al numero di inserimenti di sequenze relative al SARS-CoV-2 dei vari stati degli USA effettuate a partire da gennaio 2020 fino al presente.</a:t>
            </a:r>
          </a:p>
        </p:txBody>
      </p:sp>
    </p:spTree>
    <p:extLst>
      <p:ext uri="{BB962C8B-B14F-4D97-AF65-F5344CB8AC3E}">
        <p14:creationId xmlns:p14="http://schemas.microsoft.com/office/powerpoint/2010/main" val="323491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6924A82-01A4-B247-96F2-CF8BA7983F6D}"/>
              </a:ext>
            </a:extLst>
          </p:cNvPr>
          <p:cNvPicPr>
            <a:picLocks noGrp="1" noChangeAspect="1"/>
          </p:cNvPicPr>
          <p:nvPr>
            <p:ph idx="1"/>
          </p:nvPr>
        </p:nvPicPr>
        <p:blipFill>
          <a:blip r:embed="rId2"/>
          <a:stretch>
            <a:fillRect/>
          </a:stretch>
        </p:blipFill>
        <p:spPr>
          <a:xfrm>
            <a:off x="680755" y="1535727"/>
            <a:ext cx="7277100" cy="4025900"/>
          </a:xfrm>
          <a:prstGeom prst="rect">
            <a:avLst/>
          </a:prstGeom>
        </p:spPr>
      </p:pic>
      <p:sp>
        <p:nvSpPr>
          <p:cNvPr id="10" name="Rectangle 9">
            <a:extLst>
              <a:ext uri="{FF2B5EF4-FFF2-40B4-BE49-F238E27FC236}">
                <a16:creationId xmlns:a16="http://schemas.microsoft.com/office/drawing/2014/main" id="{5F072C91-5655-6948-B919-439C00B84AAE}"/>
              </a:ext>
            </a:extLst>
          </p:cNvPr>
          <p:cNvSpPr/>
          <p:nvPr/>
        </p:nvSpPr>
        <p:spPr>
          <a:xfrm>
            <a:off x="439178" y="418277"/>
            <a:ext cx="11426020" cy="1077218"/>
          </a:xfrm>
          <a:prstGeom prst="rect">
            <a:avLst/>
          </a:prstGeom>
        </p:spPr>
        <p:txBody>
          <a:bodyPr wrap="square">
            <a:spAutoFit/>
          </a:bodyPr>
          <a:lstStyle/>
          <a:p>
            <a:pPr algn="ctr"/>
            <a:r>
              <a:rPr lang="en-US" sz="3200" b="1" dirty="0" err="1">
                <a:solidFill>
                  <a:schemeClr val="tx2"/>
                </a:solidFill>
                <a:latin typeface="Montserrat" panose="00000500000000000000" pitchFamily="50" charset="0"/>
                <a:cs typeface="Amatic SC" panose="00000500000000000000" pitchFamily="2" charset="-79"/>
              </a:rPr>
              <a:t>Numero</a:t>
            </a:r>
            <a:r>
              <a:rPr lang="en-US" sz="3200" b="1" dirty="0">
                <a:solidFill>
                  <a:schemeClr val="tx2"/>
                </a:solidFill>
                <a:latin typeface="Montserrat" panose="00000500000000000000" pitchFamily="50" charset="0"/>
                <a:cs typeface="Amatic SC" panose="00000500000000000000" pitchFamily="2" charset="-79"/>
              </a:rPr>
              <a:t> </a:t>
            </a:r>
            <a:r>
              <a:rPr lang="en-US" sz="3200" b="1" dirty="0" err="1">
                <a:solidFill>
                  <a:schemeClr val="tx2"/>
                </a:solidFill>
                <a:latin typeface="Montserrat" panose="00000500000000000000" pitchFamily="50" charset="0"/>
                <a:cs typeface="Amatic SC" panose="00000500000000000000" pitchFamily="2" charset="-79"/>
              </a:rPr>
              <a:t>sequenze</a:t>
            </a:r>
            <a:r>
              <a:rPr lang="en-US" sz="3200" b="1" dirty="0">
                <a:solidFill>
                  <a:schemeClr val="tx2"/>
                </a:solidFill>
                <a:latin typeface="Montserrat" panose="00000500000000000000" pitchFamily="50" charset="0"/>
                <a:cs typeface="Amatic SC" panose="00000500000000000000" pitchFamily="2" charset="-79"/>
              </a:rPr>
              <a:t> USA </a:t>
            </a:r>
            <a:r>
              <a:rPr lang="en-US" sz="3200" b="1" dirty="0" err="1">
                <a:solidFill>
                  <a:schemeClr val="tx2"/>
                </a:solidFill>
                <a:latin typeface="Montserrat" panose="00000500000000000000" pitchFamily="50" charset="0"/>
                <a:cs typeface="Amatic SC" panose="00000500000000000000" pitchFamily="2" charset="-79"/>
              </a:rPr>
              <a:t>gennaio</a:t>
            </a:r>
            <a:r>
              <a:rPr lang="en-US" sz="3200" b="1" dirty="0">
                <a:solidFill>
                  <a:schemeClr val="tx2"/>
                </a:solidFill>
                <a:latin typeface="Montserrat" panose="00000500000000000000" pitchFamily="50" charset="0"/>
                <a:cs typeface="Amatic SC" panose="00000500000000000000" pitchFamily="2" charset="-79"/>
              </a:rPr>
              <a:t> 2020 – </a:t>
            </a:r>
            <a:r>
              <a:rPr lang="en-US" sz="3200" b="1" dirty="0" err="1">
                <a:solidFill>
                  <a:schemeClr val="tx2"/>
                </a:solidFill>
                <a:latin typeface="Montserrat" panose="00000500000000000000" pitchFamily="50" charset="0"/>
                <a:cs typeface="Amatic SC" panose="00000500000000000000" pitchFamily="2" charset="-79"/>
              </a:rPr>
              <a:t>maggio</a:t>
            </a:r>
            <a:r>
              <a:rPr lang="en-US" sz="3200" b="1" dirty="0">
                <a:solidFill>
                  <a:schemeClr val="tx2"/>
                </a:solidFill>
                <a:latin typeface="Montserrat" panose="00000500000000000000" pitchFamily="50" charset="0"/>
                <a:cs typeface="Amatic SC" panose="00000500000000000000" pitchFamily="2" charset="-79"/>
              </a:rPr>
              <a:t> 2021</a:t>
            </a:r>
            <a:endParaRPr lang="en-US" sz="3200" b="1" dirty="0">
              <a:solidFill>
                <a:schemeClr val="accent4"/>
              </a:solidFill>
              <a:latin typeface="Montserrat" panose="00000500000000000000" pitchFamily="50" charset="0"/>
              <a:cs typeface="Amatic SC" panose="00000500000000000000" pitchFamily="2" charset="-79"/>
            </a:endParaRPr>
          </a:p>
          <a:p>
            <a:endParaRPr lang="en-IT" sz="3200" dirty="0">
              <a:latin typeface="Montserrat" panose="00000500000000000000" pitchFamily="50" charset="0"/>
            </a:endParaRPr>
          </a:p>
        </p:txBody>
      </p:sp>
      <p:grpSp>
        <p:nvGrpSpPr>
          <p:cNvPr id="11" name="Group 10">
            <a:extLst>
              <a:ext uri="{FF2B5EF4-FFF2-40B4-BE49-F238E27FC236}">
                <a16:creationId xmlns:a16="http://schemas.microsoft.com/office/drawing/2014/main" id="{8C666887-0017-2A43-8142-B15C19BD4D94}"/>
              </a:ext>
            </a:extLst>
          </p:cNvPr>
          <p:cNvGrpSpPr/>
          <p:nvPr/>
        </p:nvGrpSpPr>
        <p:grpSpPr>
          <a:xfrm>
            <a:off x="0" y="5820161"/>
            <a:ext cx="2105300" cy="1035927"/>
            <a:chOff x="3176" y="6001384"/>
            <a:chExt cx="1740889" cy="856616"/>
          </a:xfrm>
          <a:solidFill>
            <a:srgbClr val="F2C6B4">
              <a:alpha val="60000"/>
            </a:srgbClr>
          </a:solidFill>
        </p:grpSpPr>
        <p:sp>
          <p:nvSpPr>
            <p:cNvPr id="12" name="Freeform 15">
              <a:extLst>
                <a:ext uri="{FF2B5EF4-FFF2-40B4-BE49-F238E27FC236}">
                  <a16:creationId xmlns:a16="http://schemas.microsoft.com/office/drawing/2014/main" id="{267A0949-6AFF-C045-B85E-7753AB764EED}"/>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E4978DBE-EC98-7B48-9859-E62F26F676BB}"/>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4F6A1A9F-990A-D143-B999-11E07469239B}"/>
              </a:ext>
            </a:extLst>
          </p:cNvPr>
          <p:cNvGrpSpPr/>
          <p:nvPr/>
        </p:nvGrpSpPr>
        <p:grpSpPr>
          <a:xfrm rot="10800000">
            <a:off x="9816498" y="5020184"/>
            <a:ext cx="2389150" cy="1851464"/>
            <a:chOff x="3176" y="24616"/>
            <a:chExt cx="2600544" cy="2015283"/>
          </a:xfrm>
          <a:solidFill>
            <a:srgbClr val="F2C6B4">
              <a:alpha val="60000"/>
            </a:srgbClr>
          </a:solidFill>
        </p:grpSpPr>
        <p:sp>
          <p:nvSpPr>
            <p:cNvPr id="15" name="Freeform 6">
              <a:extLst>
                <a:ext uri="{FF2B5EF4-FFF2-40B4-BE49-F238E27FC236}">
                  <a16:creationId xmlns:a16="http://schemas.microsoft.com/office/drawing/2014/main" id="{1D5D8982-90A7-CB4C-8F0F-8A73B7867559}"/>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F0D5537B-7749-AD4C-88DE-2D0EB44E662D}"/>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EAA0174A-9FA5-A843-A6FF-C612F1B27361}"/>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Rectangle 336">
            <a:extLst>
              <a:ext uri="{FF2B5EF4-FFF2-40B4-BE49-F238E27FC236}">
                <a16:creationId xmlns:a16="http://schemas.microsoft.com/office/drawing/2014/main" id="{4B481656-DD42-4709-81FA-53762ECFA7A3}"/>
              </a:ext>
            </a:extLst>
          </p:cNvPr>
          <p:cNvSpPr/>
          <p:nvPr/>
        </p:nvSpPr>
        <p:spPr>
          <a:xfrm>
            <a:off x="8562860" y="1748442"/>
            <a:ext cx="3210898" cy="3285387"/>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È possibile osservare come il numero di inserimenti di sequenze su GISAID da parte degli Stati Uniti sia notevolmente aumentato nel corso del tempo, essendo aumentate le risorse a disposizione e rendendo evidente quanto questo sia necessario per una maggiore conoscenza di questa virus.</a:t>
            </a:r>
          </a:p>
        </p:txBody>
      </p:sp>
    </p:spTree>
    <p:extLst>
      <p:ext uri="{BB962C8B-B14F-4D97-AF65-F5344CB8AC3E}">
        <p14:creationId xmlns:p14="http://schemas.microsoft.com/office/powerpoint/2010/main" val="254398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5DBAC17-D498-E044-B154-0096F23AB1CA}"/>
              </a:ext>
            </a:extLst>
          </p:cNvPr>
          <p:cNvSpPr>
            <a:spLocks noEditPoints="1"/>
          </p:cNvSpPr>
          <p:nvPr/>
        </p:nvSpPr>
        <p:spPr bwMode="auto">
          <a:xfrm>
            <a:off x="1135675" y="4550675"/>
            <a:ext cx="2829495" cy="1991442"/>
          </a:xfrm>
          <a:custGeom>
            <a:avLst/>
            <a:gdLst>
              <a:gd name="T0" fmla="*/ 287 w 581"/>
              <a:gd name="T1" fmla="*/ 223 h 553"/>
              <a:gd name="T2" fmla="*/ 219 w 581"/>
              <a:gd name="T3" fmla="*/ 320 h 553"/>
              <a:gd name="T4" fmla="*/ 318 w 581"/>
              <a:gd name="T5" fmla="*/ 259 h 553"/>
              <a:gd name="T6" fmla="*/ 272 w 581"/>
              <a:gd name="T7" fmla="*/ 299 h 553"/>
              <a:gd name="T8" fmla="*/ 329 w 581"/>
              <a:gd name="T9" fmla="*/ 330 h 553"/>
              <a:gd name="T10" fmla="*/ 319 w 581"/>
              <a:gd name="T11" fmla="*/ 198 h 553"/>
              <a:gd name="T12" fmla="*/ 367 w 581"/>
              <a:gd name="T13" fmla="*/ 321 h 553"/>
              <a:gd name="T14" fmla="*/ 209 w 581"/>
              <a:gd name="T15" fmla="*/ 223 h 553"/>
              <a:gd name="T16" fmla="*/ 382 w 581"/>
              <a:gd name="T17" fmla="*/ 299 h 553"/>
              <a:gd name="T18" fmla="*/ 317 w 581"/>
              <a:gd name="T19" fmla="*/ 180 h 553"/>
              <a:gd name="T20" fmla="*/ 381 w 581"/>
              <a:gd name="T21" fmla="*/ 221 h 553"/>
              <a:gd name="T22" fmla="*/ 314 w 581"/>
              <a:gd name="T23" fmla="*/ 178 h 553"/>
              <a:gd name="T24" fmla="*/ 388 w 581"/>
              <a:gd name="T25" fmla="*/ 239 h 553"/>
              <a:gd name="T26" fmla="*/ 297 w 581"/>
              <a:gd name="T27" fmla="*/ 433 h 553"/>
              <a:gd name="T28" fmla="*/ 370 w 581"/>
              <a:gd name="T29" fmla="*/ 169 h 553"/>
              <a:gd name="T30" fmla="*/ 426 w 581"/>
              <a:gd name="T31" fmla="*/ 250 h 553"/>
              <a:gd name="T32" fmla="*/ 410 w 581"/>
              <a:gd name="T33" fmla="*/ 334 h 553"/>
              <a:gd name="T34" fmla="*/ 190 w 581"/>
              <a:gd name="T35" fmla="*/ 403 h 553"/>
              <a:gd name="T36" fmla="*/ 149 w 581"/>
              <a:gd name="T37" fmla="*/ 219 h 553"/>
              <a:gd name="T38" fmla="*/ 140 w 581"/>
              <a:gd name="T39" fmla="*/ 351 h 553"/>
              <a:gd name="T40" fmla="*/ 257 w 581"/>
              <a:gd name="T41" fmla="*/ 446 h 553"/>
              <a:gd name="T42" fmla="*/ 131 w 581"/>
              <a:gd name="T43" fmla="*/ 378 h 553"/>
              <a:gd name="T44" fmla="*/ 268 w 581"/>
              <a:gd name="T45" fmla="*/ 129 h 553"/>
              <a:gd name="T46" fmla="*/ 393 w 581"/>
              <a:gd name="T47" fmla="*/ 429 h 553"/>
              <a:gd name="T48" fmla="*/ 187 w 581"/>
              <a:gd name="T49" fmla="*/ 456 h 553"/>
              <a:gd name="T50" fmla="*/ 470 w 581"/>
              <a:gd name="T51" fmla="*/ 277 h 553"/>
              <a:gd name="T52" fmla="*/ 154 w 581"/>
              <a:gd name="T53" fmla="*/ 160 h 553"/>
              <a:gd name="T54" fmla="*/ 244 w 581"/>
              <a:gd name="T55" fmla="*/ 102 h 553"/>
              <a:gd name="T56" fmla="*/ 117 w 581"/>
              <a:gd name="T57" fmla="*/ 401 h 553"/>
              <a:gd name="T58" fmla="*/ 375 w 581"/>
              <a:gd name="T59" fmla="*/ 459 h 553"/>
              <a:gd name="T60" fmla="*/ 481 w 581"/>
              <a:gd name="T61" fmla="*/ 242 h 553"/>
              <a:gd name="T62" fmla="*/ 475 w 581"/>
              <a:gd name="T63" fmla="*/ 217 h 553"/>
              <a:gd name="T64" fmla="*/ 163 w 581"/>
              <a:gd name="T65" fmla="*/ 461 h 553"/>
              <a:gd name="T66" fmla="*/ 233 w 581"/>
              <a:gd name="T67" fmla="*/ 86 h 553"/>
              <a:gd name="T68" fmla="*/ 464 w 581"/>
              <a:gd name="T69" fmla="*/ 170 h 553"/>
              <a:gd name="T70" fmla="*/ 76 w 581"/>
              <a:gd name="T71" fmla="*/ 333 h 553"/>
              <a:gd name="T72" fmla="*/ 497 w 581"/>
              <a:gd name="T73" fmla="*/ 231 h 553"/>
              <a:gd name="T74" fmla="*/ 425 w 581"/>
              <a:gd name="T75" fmla="*/ 131 h 553"/>
              <a:gd name="T76" fmla="*/ 464 w 581"/>
              <a:gd name="T77" fmla="*/ 431 h 553"/>
              <a:gd name="T78" fmla="*/ 445 w 581"/>
              <a:gd name="T79" fmla="*/ 135 h 553"/>
              <a:gd name="T80" fmla="*/ 345 w 581"/>
              <a:gd name="T81" fmla="*/ 72 h 553"/>
              <a:gd name="T82" fmla="*/ 192 w 581"/>
              <a:gd name="T83" fmla="*/ 511 h 553"/>
              <a:gd name="T84" fmla="*/ 110 w 581"/>
              <a:gd name="T85" fmla="*/ 143 h 553"/>
              <a:gd name="T86" fmla="*/ 499 w 581"/>
              <a:gd name="T87" fmla="*/ 201 h 553"/>
              <a:gd name="T88" fmla="*/ 38 w 581"/>
              <a:gd name="T89" fmla="*/ 294 h 553"/>
              <a:gd name="T90" fmla="*/ 424 w 581"/>
              <a:gd name="T91" fmla="*/ 83 h 553"/>
              <a:gd name="T92" fmla="*/ 236 w 581"/>
              <a:gd name="T93" fmla="*/ 539 h 553"/>
              <a:gd name="T94" fmla="*/ 475 w 581"/>
              <a:gd name="T95" fmla="*/ 438 h 553"/>
              <a:gd name="T96" fmla="*/ 289 w 581"/>
              <a:gd name="T97" fmla="*/ 36 h 553"/>
              <a:gd name="T98" fmla="*/ 351 w 581"/>
              <a:gd name="T99" fmla="*/ 50 h 553"/>
              <a:gd name="T100" fmla="*/ 169 w 581"/>
              <a:gd name="T101" fmla="*/ 534 h 553"/>
              <a:gd name="T102" fmla="*/ 49 w 581"/>
              <a:gd name="T103" fmla="*/ 168 h 553"/>
              <a:gd name="T104" fmla="*/ 43 w 581"/>
              <a:gd name="T105" fmla="*/ 195 h 553"/>
              <a:gd name="T106" fmla="*/ 93 w 581"/>
              <a:gd name="T107" fmla="*/ 107 h 553"/>
              <a:gd name="T108" fmla="*/ 439 w 581"/>
              <a:gd name="T109" fmla="*/ 68 h 553"/>
              <a:gd name="T110" fmla="*/ 165 w 581"/>
              <a:gd name="T111" fmla="*/ 52 h 553"/>
              <a:gd name="T112" fmla="*/ 32 w 581"/>
              <a:gd name="T113" fmla="*/ 410 h 553"/>
              <a:gd name="T114" fmla="*/ 478 w 581"/>
              <a:gd name="T115" fmla="*/ 97 h 553"/>
              <a:gd name="T116" fmla="*/ 544 w 581"/>
              <a:gd name="T117" fmla="*/ 391 h 553"/>
              <a:gd name="T118" fmla="*/ 39 w 581"/>
              <a:gd name="T119" fmla="*/ 445 h 553"/>
              <a:gd name="T120" fmla="*/ 29 w 581"/>
              <a:gd name="T121" fmla="*/ 158 h 553"/>
              <a:gd name="T122" fmla="*/ 563 w 581"/>
              <a:gd name="T123" fmla="*/ 212 h 553"/>
              <a:gd name="T124" fmla="*/ 575 w 581"/>
              <a:gd name="T125" fmla="*/ 34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553">
                <a:moveTo>
                  <a:pt x="317" y="374"/>
                </a:moveTo>
                <a:cubicBezTo>
                  <a:pt x="320" y="372"/>
                  <a:pt x="322" y="368"/>
                  <a:pt x="322" y="364"/>
                </a:cubicBezTo>
                <a:cubicBezTo>
                  <a:pt x="322" y="360"/>
                  <a:pt x="320" y="357"/>
                  <a:pt x="317" y="354"/>
                </a:cubicBezTo>
                <a:cubicBezTo>
                  <a:pt x="324" y="356"/>
                  <a:pt x="330" y="355"/>
                  <a:pt x="334" y="349"/>
                </a:cubicBezTo>
                <a:cubicBezTo>
                  <a:pt x="336" y="347"/>
                  <a:pt x="337" y="343"/>
                  <a:pt x="336" y="340"/>
                </a:cubicBezTo>
                <a:cubicBezTo>
                  <a:pt x="336" y="337"/>
                  <a:pt x="334" y="334"/>
                  <a:pt x="331" y="331"/>
                </a:cubicBezTo>
                <a:cubicBezTo>
                  <a:pt x="340" y="333"/>
                  <a:pt x="346" y="331"/>
                  <a:pt x="349" y="326"/>
                </a:cubicBezTo>
                <a:cubicBezTo>
                  <a:pt x="352" y="320"/>
                  <a:pt x="351" y="314"/>
                  <a:pt x="346" y="309"/>
                </a:cubicBezTo>
                <a:cubicBezTo>
                  <a:pt x="342" y="305"/>
                  <a:pt x="335" y="305"/>
                  <a:pt x="329" y="309"/>
                </a:cubicBezTo>
                <a:cubicBezTo>
                  <a:pt x="330" y="304"/>
                  <a:pt x="329" y="300"/>
                  <a:pt x="326" y="296"/>
                </a:cubicBezTo>
                <a:cubicBezTo>
                  <a:pt x="331" y="297"/>
                  <a:pt x="335" y="295"/>
                  <a:pt x="339" y="292"/>
                </a:cubicBezTo>
                <a:cubicBezTo>
                  <a:pt x="338" y="300"/>
                  <a:pt x="340" y="306"/>
                  <a:pt x="346" y="309"/>
                </a:cubicBezTo>
                <a:cubicBezTo>
                  <a:pt x="352" y="311"/>
                  <a:pt x="358" y="309"/>
                  <a:pt x="362" y="305"/>
                </a:cubicBezTo>
                <a:cubicBezTo>
                  <a:pt x="366" y="300"/>
                  <a:pt x="366" y="294"/>
                  <a:pt x="362" y="289"/>
                </a:cubicBezTo>
                <a:cubicBezTo>
                  <a:pt x="360" y="286"/>
                  <a:pt x="357" y="284"/>
                  <a:pt x="353" y="283"/>
                </a:cubicBezTo>
                <a:cubicBezTo>
                  <a:pt x="349" y="283"/>
                  <a:pt x="345" y="285"/>
                  <a:pt x="342" y="288"/>
                </a:cubicBezTo>
                <a:cubicBezTo>
                  <a:pt x="344" y="281"/>
                  <a:pt x="343" y="279"/>
                  <a:pt x="339" y="273"/>
                </a:cubicBezTo>
                <a:cubicBezTo>
                  <a:pt x="347" y="274"/>
                  <a:pt x="352" y="271"/>
                  <a:pt x="355" y="265"/>
                </a:cubicBezTo>
                <a:cubicBezTo>
                  <a:pt x="357" y="260"/>
                  <a:pt x="356" y="254"/>
                  <a:pt x="352" y="250"/>
                </a:cubicBezTo>
                <a:cubicBezTo>
                  <a:pt x="347" y="246"/>
                  <a:pt x="342" y="246"/>
                  <a:pt x="333" y="251"/>
                </a:cubicBezTo>
                <a:cubicBezTo>
                  <a:pt x="335" y="245"/>
                  <a:pt x="334" y="239"/>
                  <a:pt x="329" y="235"/>
                </a:cubicBezTo>
                <a:cubicBezTo>
                  <a:pt x="323" y="231"/>
                  <a:pt x="317" y="232"/>
                  <a:pt x="311" y="237"/>
                </a:cubicBezTo>
                <a:cubicBezTo>
                  <a:pt x="313" y="230"/>
                  <a:pt x="311" y="224"/>
                  <a:pt x="306" y="220"/>
                </a:cubicBezTo>
                <a:cubicBezTo>
                  <a:pt x="301" y="217"/>
                  <a:pt x="294" y="218"/>
                  <a:pt x="290" y="221"/>
                </a:cubicBezTo>
                <a:cubicBezTo>
                  <a:pt x="285" y="226"/>
                  <a:pt x="284" y="231"/>
                  <a:pt x="288" y="240"/>
                </a:cubicBezTo>
                <a:cubicBezTo>
                  <a:pt x="283" y="239"/>
                  <a:pt x="279" y="240"/>
                  <a:pt x="275" y="243"/>
                </a:cubicBezTo>
                <a:cubicBezTo>
                  <a:pt x="276" y="237"/>
                  <a:pt x="274" y="233"/>
                  <a:pt x="271" y="229"/>
                </a:cubicBezTo>
                <a:cubicBezTo>
                  <a:pt x="279" y="231"/>
                  <a:pt x="285" y="228"/>
                  <a:pt x="287" y="223"/>
                </a:cubicBezTo>
                <a:cubicBezTo>
                  <a:pt x="290" y="217"/>
                  <a:pt x="288" y="210"/>
                  <a:pt x="283" y="207"/>
                </a:cubicBezTo>
                <a:cubicBezTo>
                  <a:pt x="278" y="203"/>
                  <a:pt x="271" y="203"/>
                  <a:pt x="267" y="208"/>
                </a:cubicBezTo>
                <a:cubicBezTo>
                  <a:pt x="264" y="210"/>
                  <a:pt x="263" y="213"/>
                  <a:pt x="263" y="217"/>
                </a:cubicBezTo>
                <a:cubicBezTo>
                  <a:pt x="263" y="221"/>
                  <a:pt x="264" y="224"/>
                  <a:pt x="267" y="227"/>
                </a:cubicBezTo>
                <a:cubicBezTo>
                  <a:pt x="261" y="225"/>
                  <a:pt x="255" y="226"/>
                  <a:pt x="251" y="231"/>
                </a:cubicBezTo>
                <a:cubicBezTo>
                  <a:pt x="253" y="224"/>
                  <a:pt x="251" y="217"/>
                  <a:pt x="245" y="214"/>
                </a:cubicBezTo>
                <a:cubicBezTo>
                  <a:pt x="239" y="211"/>
                  <a:pt x="232" y="213"/>
                  <a:pt x="229" y="218"/>
                </a:cubicBezTo>
                <a:cubicBezTo>
                  <a:pt x="225" y="224"/>
                  <a:pt x="226" y="231"/>
                  <a:pt x="231" y="235"/>
                </a:cubicBezTo>
                <a:cubicBezTo>
                  <a:pt x="237" y="240"/>
                  <a:pt x="244" y="239"/>
                  <a:pt x="249" y="233"/>
                </a:cubicBezTo>
                <a:cubicBezTo>
                  <a:pt x="247" y="239"/>
                  <a:pt x="248" y="244"/>
                  <a:pt x="252" y="249"/>
                </a:cubicBezTo>
                <a:cubicBezTo>
                  <a:pt x="246" y="247"/>
                  <a:pt x="242" y="248"/>
                  <a:pt x="238" y="252"/>
                </a:cubicBezTo>
                <a:cubicBezTo>
                  <a:pt x="239" y="244"/>
                  <a:pt x="236" y="238"/>
                  <a:pt x="230" y="236"/>
                </a:cubicBezTo>
                <a:cubicBezTo>
                  <a:pt x="224" y="234"/>
                  <a:pt x="218" y="235"/>
                  <a:pt x="214" y="240"/>
                </a:cubicBezTo>
                <a:cubicBezTo>
                  <a:pt x="211" y="245"/>
                  <a:pt x="211" y="252"/>
                  <a:pt x="215" y="256"/>
                </a:cubicBezTo>
                <a:cubicBezTo>
                  <a:pt x="217" y="259"/>
                  <a:pt x="220" y="261"/>
                  <a:pt x="224" y="261"/>
                </a:cubicBezTo>
                <a:cubicBezTo>
                  <a:pt x="228" y="261"/>
                  <a:pt x="231" y="260"/>
                  <a:pt x="234" y="257"/>
                </a:cubicBezTo>
                <a:cubicBezTo>
                  <a:pt x="233" y="263"/>
                  <a:pt x="234" y="267"/>
                  <a:pt x="237" y="271"/>
                </a:cubicBezTo>
                <a:cubicBezTo>
                  <a:pt x="231" y="270"/>
                  <a:pt x="227" y="271"/>
                  <a:pt x="223" y="275"/>
                </a:cubicBezTo>
                <a:cubicBezTo>
                  <a:pt x="224" y="267"/>
                  <a:pt x="222" y="261"/>
                  <a:pt x="216" y="259"/>
                </a:cubicBezTo>
                <a:cubicBezTo>
                  <a:pt x="210" y="256"/>
                  <a:pt x="204" y="258"/>
                  <a:pt x="200" y="263"/>
                </a:cubicBezTo>
                <a:cubicBezTo>
                  <a:pt x="197" y="268"/>
                  <a:pt x="197" y="274"/>
                  <a:pt x="201" y="279"/>
                </a:cubicBezTo>
                <a:cubicBezTo>
                  <a:pt x="203" y="282"/>
                  <a:pt x="206" y="283"/>
                  <a:pt x="210" y="283"/>
                </a:cubicBezTo>
                <a:cubicBezTo>
                  <a:pt x="214" y="284"/>
                  <a:pt x="217" y="282"/>
                  <a:pt x="219" y="280"/>
                </a:cubicBezTo>
                <a:cubicBezTo>
                  <a:pt x="219" y="283"/>
                  <a:pt x="219" y="285"/>
                  <a:pt x="219" y="287"/>
                </a:cubicBezTo>
                <a:cubicBezTo>
                  <a:pt x="220" y="290"/>
                  <a:pt x="221" y="292"/>
                  <a:pt x="222" y="294"/>
                </a:cubicBezTo>
                <a:cubicBezTo>
                  <a:pt x="215" y="293"/>
                  <a:pt x="210" y="295"/>
                  <a:pt x="207" y="300"/>
                </a:cubicBezTo>
                <a:cubicBezTo>
                  <a:pt x="204" y="306"/>
                  <a:pt x="205" y="312"/>
                  <a:pt x="209" y="316"/>
                </a:cubicBezTo>
                <a:cubicBezTo>
                  <a:pt x="212" y="319"/>
                  <a:pt x="215" y="320"/>
                  <a:pt x="219" y="320"/>
                </a:cubicBezTo>
                <a:cubicBezTo>
                  <a:pt x="222" y="320"/>
                  <a:pt x="225" y="319"/>
                  <a:pt x="228" y="316"/>
                </a:cubicBezTo>
                <a:cubicBezTo>
                  <a:pt x="227" y="322"/>
                  <a:pt x="228" y="327"/>
                  <a:pt x="232" y="332"/>
                </a:cubicBezTo>
                <a:cubicBezTo>
                  <a:pt x="224" y="330"/>
                  <a:pt x="218" y="332"/>
                  <a:pt x="215" y="338"/>
                </a:cubicBezTo>
                <a:cubicBezTo>
                  <a:pt x="213" y="344"/>
                  <a:pt x="214" y="351"/>
                  <a:pt x="219" y="354"/>
                </a:cubicBezTo>
                <a:cubicBezTo>
                  <a:pt x="224" y="358"/>
                  <a:pt x="231" y="358"/>
                  <a:pt x="236" y="353"/>
                </a:cubicBezTo>
                <a:cubicBezTo>
                  <a:pt x="238" y="351"/>
                  <a:pt x="239" y="349"/>
                  <a:pt x="240" y="346"/>
                </a:cubicBezTo>
                <a:cubicBezTo>
                  <a:pt x="240" y="341"/>
                  <a:pt x="239" y="338"/>
                  <a:pt x="236" y="334"/>
                </a:cubicBezTo>
                <a:cubicBezTo>
                  <a:pt x="241" y="336"/>
                  <a:pt x="246" y="335"/>
                  <a:pt x="250" y="332"/>
                </a:cubicBezTo>
                <a:cubicBezTo>
                  <a:pt x="249" y="337"/>
                  <a:pt x="251" y="342"/>
                  <a:pt x="254" y="346"/>
                </a:cubicBezTo>
                <a:cubicBezTo>
                  <a:pt x="246" y="344"/>
                  <a:pt x="241" y="347"/>
                  <a:pt x="238" y="353"/>
                </a:cubicBezTo>
                <a:cubicBezTo>
                  <a:pt x="235" y="358"/>
                  <a:pt x="237" y="365"/>
                  <a:pt x="241" y="368"/>
                </a:cubicBezTo>
                <a:cubicBezTo>
                  <a:pt x="246" y="372"/>
                  <a:pt x="253" y="372"/>
                  <a:pt x="258" y="369"/>
                </a:cubicBezTo>
                <a:cubicBezTo>
                  <a:pt x="261" y="366"/>
                  <a:pt x="262" y="363"/>
                  <a:pt x="263" y="359"/>
                </a:cubicBezTo>
                <a:cubicBezTo>
                  <a:pt x="263" y="355"/>
                  <a:pt x="261" y="352"/>
                  <a:pt x="259" y="349"/>
                </a:cubicBezTo>
                <a:cubicBezTo>
                  <a:pt x="262" y="349"/>
                  <a:pt x="264" y="350"/>
                  <a:pt x="266" y="349"/>
                </a:cubicBezTo>
                <a:cubicBezTo>
                  <a:pt x="269" y="349"/>
                  <a:pt x="271" y="348"/>
                  <a:pt x="273" y="347"/>
                </a:cubicBezTo>
                <a:cubicBezTo>
                  <a:pt x="272" y="354"/>
                  <a:pt x="275" y="359"/>
                  <a:pt x="280" y="362"/>
                </a:cubicBezTo>
                <a:cubicBezTo>
                  <a:pt x="285" y="364"/>
                  <a:pt x="291" y="363"/>
                  <a:pt x="295" y="360"/>
                </a:cubicBezTo>
                <a:cubicBezTo>
                  <a:pt x="301" y="354"/>
                  <a:pt x="301" y="348"/>
                  <a:pt x="297" y="341"/>
                </a:cubicBezTo>
                <a:cubicBezTo>
                  <a:pt x="302" y="342"/>
                  <a:pt x="306" y="341"/>
                  <a:pt x="310" y="338"/>
                </a:cubicBezTo>
                <a:cubicBezTo>
                  <a:pt x="309" y="344"/>
                  <a:pt x="310" y="348"/>
                  <a:pt x="315" y="352"/>
                </a:cubicBezTo>
                <a:cubicBezTo>
                  <a:pt x="306" y="350"/>
                  <a:pt x="300" y="352"/>
                  <a:pt x="297" y="358"/>
                </a:cubicBezTo>
                <a:cubicBezTo>
                  <a:pt x="295" y="364"/>
                  <a:pt x="296" y="370"/>
                  <a:pt x="301" y="374"/>
                </a:cubicBezTo>
                <a:cubicBezTo>
                  <a:pt x="305" y="378"/>
                  <a:pt x="312" y="378"/>
                  <a:pt x="317" y="374"/>
                </a:cubicBezTo>
                <a:close/>
                <a:moveTo>
                  <a:pt x="331" y="255"/>
                </a:moveTo>
                <a:cubicBezTo>
                  <a:pt x="329" y="260"/>
                  <a:pt x="330" y="265"/>
                  <a:pt x="334" y="269"/>
                </a:cubicBezTo>
                <a:cubicBezTo>
                  <a:pt x="329" y="268"/>
                  <a:pt x="325" y="268"/>
                  <a:pt x="321" y="271"/>
                </a:cubicBezTo>
                <a:cubicBezTo>
                  <a:pt x="322" y="267"/>
                  <a:pt x="321" y="263"/>
                  <a:pt x="318" y="259"/>
                </a:cubicBezTo>
                <a:cubicBezTo>
                  <a:pt x="323" y="260"/>
                  <a:pt x="327" y="258"/>
                  <a:pt x="331" y="255"/>
                </a:cubicBezTo>
                <a:close/>
                <a:moveTo>
                  <a:pt x="292" y="266"/>
                </a:moveTo>
                <a:cubicBezTo>
                  <a:pt x="292" y="269"/>
                  <a:pt x="293" y="272"/>
                  <a:pt x="293" y="275"/>
                </a:cubicBezTo>
                <a:cubicBezTo>
                  <a:pt x="291" y="275"/>
                  <a:pt x="288" y="276"/>
                  <a:pt x="285" y="276"/>
                </a:cubicBezTo>
                <a:cubicBezTo>
                  <a:pt x="285" y="274"/>
                  <a:pt x="284" y="271"/>
                  <a:pt x="283" y="268"/>
                </a:cubicBezTo>
                <a:cubicBezTo>
                  <a:pt x="286" y="268"/>
                  <a:pt x="289" y="267"/>
                  <a:pt x="292" y="266"/>
                </a:cubicBezTo>
                <a:close/>
                <a:moveTo>
                  <a:pt x="231" y="312"/>
                </a:moveTo>
                <a:cubicBezTo>
                  <a:pt x="233" y="307"/>
                  <a:pt x="232" y="302"/>
                  <a:pt x="229" y="298"/>
                </a:cubicBezTo>
                <a:cubicBezTo>
                  <a:pt x="235" y="299"/>
                  <a:pt x="236" y="298"/>
                  <a:pt x="241" y="296"/>
                </a:cubicBezTo>
                <a:cubicBezTo>
                  <a:pt x="240" y="300"/>
                  <a:pt x="241" y="304"/>
                  <a:pt x="243" y="307"/>
                </a:cubicBezTo>
                <a:cubicBezTo>
                  <a:pt x="239" y="307"/>
                  <a:pt x="235" y="308"/>
                  <a:pt x="231" y="312"/>
                </a:cubicBezTo>
                <a:close/>
                <a:moveTo>
                  <a:pt x="247" y="286"/>
                </a:moveTo>
                <a:cubicBezTo>
                  <a:pt x="247" y="283"/>
                  <a:pt x="246" y="279"/>
                  <a:pt x="243" y="275"/>
                </a:cubicBezTo>
                <a:cubicBezTo>
                  <a:pt x="247" y="276"/>
                  <a:pt x="251" y="276"/>
                  <a:pt x="254" y="274"/>
                </a:cubicBezTo>
                <a:cubicBezTo>
                  <a:pt x="255" y="277"/>
                  <a:pt x="255" y="281"/>
                  <a:pt x="256" y="284"/>
                </a:cubicBezTo>
                <a:cubicBezTo>
                  <a:pt x="253" y="284"/>
                  <a:pt x="250" y="285"/>
                  <a:pt x="247" y="286"/>
                </a:cubicBezTo>
                <a:close/>
                <a:moveTo>
                  <a:pt x="255" y="324"/>
                </a:moveTo>
                <a:cubicBezTo>
                  <a:pt x="256" y="321"/>
                  <a:pt x="255" y="317"/>
                  <a:pt x="253" y="314"/>
                </a:cubicBezTo>
                <a:cubicBezTo>
                  <a:pt x="256" y="314"/>
                  <a:pt x="260" y="313"/>
                  <a:pt x="263" y="313"/>
                </a:cubicBezTo>
                <a:cubicBezTo>
                  <a:pt x="263" y="315"/>
                  <a:pt x="264" y="318"/>
                  <a:pt x="265" y="321"/>
                </a:cubicBezTo>
                <a:cubicBezTo>
                  <a:pt x="262" y="322"/>
                  <a:pt x="258" y="323"/>
                  <a:pt x="255" y="324"/>
                </a:cubicBezTo>
                <a:close/>
                <a:moveTo>
                  <a:pt x="261" y="263"/>
                </a:moveTo>
                <a:cubicBezTo>
                  <a:pt x="261" y="259"/>
                  <a:pt x="260" y="256"/>
                  <a:pt x="257" y="252"/>
                </a:cubicBezTo>
                <a:cubicBezTo>
                  <a:pt x="262" y="253"/>
                  <a:pt x="266" y="253"/>
                  <a:pt x="270" y="250"/>
                </a:cubicBezTo>
                <a:cubicBezTo>
                  <a:pt x="270" y="254"/>
                  <a:pt x="271" y="257"/>
                  <a:pt x="271" y="261"/>
                </a:cubicBezTo>
                <a:cubicBezTo>
                  <a:pt x="270" y="261"/>
                  <a:pt x="268" y="261"/>
                  <a:pt x="266" y="262"/>
                </a:cubicBezTo>
                <a:cubicBezTo>
                  <a:pt x="265" y="262"/>
                  <a:pt x="263" y="263"/>
                  <a:pt x="261" y="263"/>
                </a:cubicBezTo>
                <a:close/>
                <a:moveTo>
                  <a:pt x="272" y="299"/>
                </a:moveTo>
                <a:cubicBezTo>
                  <a:pt x="271" y="297"/>
                  <a:pt x="270" y="294"/>
                  <a:pt x="270" y="292"/>
                </a:cubicBezTo>
                <a:cubicBezTo>
                  <a:pt x="271" y="291"/>
                  <a:pt x="274" y="291"/>
                  <a:pt x="276" y="291"/>
                </a:cubicBezTo>
                <a:cubicBezTo>
                  <a:pt x="276" y="293"/>
                  <a:pt x="277" y="296"/>
                  <a:pt x="277" y="298"/>
                </a:cubicBezTo>
                <a:cubicBezTo>
                  <a:pt x="276" y="298"/>
                  <a:pt x="273" y="299"/>
                  <a:pt x="272" y="299"/>
                </a:cubicBezTo>
                <a:close/>
                <a:moveTo>
                  <a:pt x="278" y="339"/>
                </a:moveTo>
                <a:cubicBezTo>
                  <a:pt x="278" y="336"/>
                  <a:pt x="277" y="332"/>
                  <a:pt x="277" y="329"/>
                </a:cubicBezTo>
                <a:cubicBezTo>
                  <a:pt x="279" y="328"/>
                  <a:pt x="283" y="328"/>
                  <a:pt x="286" y="327"/>
                </a:cubicBezTo>
                <a:cubicBezTo>
                  <a:pt x="287" y="330"/>
                  <a:pt x="288" y="333"/>
                  <a:pt x="289" y="336"/>
                </a:cubicBezTo>
                <a:cubicBezTo>
                  <a:pt x="285" y="336"/>
                  <a:pt x="281" y="337"/>
                  <a:pt x="278" y="339"/>
                </a:cubicBezTo>
                <a:close/>
                <a:moveTo>
                  <a:pt x="294" y="314"/>
                </a:moveTo>
                <a:cubicBezTo>
                  <a:pt x="293" y="312"/>
                  <a:pt x="293" y="309"/>
                  <a:pt x="292" y="307"/>
                </a:cubicBezTo>
                <a:cubicBezTo>
                  <a:pt x="295" y="307"/>
                  <a:pt x="298" y="306"/>
                  <a:pt x="300" y="306"/>
                </a:cubicBezTo>
                <a:cubicBezTo>
                  <a:pt x="301" y="308"/>
                  <a:pt x="302" y="311"/>
                  <a:pt x="302" y="313"/>
                </a:cubicBezTo>
                <a:cubicBezTo>
                  <a:pt x="300" y="313"/>
                  <a:pt x="296" y="314"/>
                  <a:pt x="294" y="314"/>
                </a:cubicBezTo>
                <a:close/>
                <a:moveTo>
                  <a:pt x="298" y="256"/>
                </a:moveTo>
                <a:cubicBezTo>
                  <a:pt x="299" y="252"/>
                  <a:pt x="298" y="248"/>
                  <a:pt x="295" y="245"/>
                </a:cubicBezTo>
                <a:cubicBezTo>
                  <a:pt x="300" y="245"/>
                  <a:pt x="305" y="244"/>
                  <a:pt x="308" y="240"/>
                </a:cubicBezTo>
                <a:cubicBezTo>
                  <a:pt x="307" y="245"/>
                  <a:pt x="307" y="249"/>
                  <a:pt x="310" y="254"/>
                </a:cubicBezTo>
                <a:cubicBezTo>
                  <a:pt x="306" y="253"/>
                  <a:pt x="302" y="254"/>
                  <a:pt x="298" y="256"/>
                </a:cubicBezTo>
                <a:close/>
                <a:moveTo>
                  <a:pt x="310" y="291"/>
                </a:moveTo>
                <a:cubicBezTo>
                  <a:pt x="309" y="289"/>
                  <a:pt x="308" y="286"/>
                  <a:pt x="308" y="283"/>
                </a:cubicBezTo>
                <a:cubicBezTo>
                  <a:pt x="309" y="282"/>
                  <a:pt x="312" y="281"/>
                  <a:pt x="315" y="280"/>
                </a:cubicBezTo>
                <a:cubicBezTo>
                  <a:pt x="315" y="284"/>
                  <a:pt x="316" y="287"/>
                  <a:pt x="318" y="290"/>
                </a:cubicBezTo>
                <a:cubicBezTo>
                  <a:pt x="315" y="291"/>
                  <a:pt x="311" y="291"/>
                  <a:pt x="310" y="291"/>
                </a:cubicBezTo>
                <a:close/>
                <a:moveTo>
                  <a:pt x="314" y="332"/>
                </a:moveTo>
                <a:cubicBezTo>
                  <a:pt x="315" y="327"/>
                  <a:pt x="315" y="323"/>
                  <a:pt x="312" y="319"/>
                </a:cubicBezTo>
                <a:cubicBezTo>
                  <a:pt x="317" y="320"/>
                  <a:pt x="321" y="319"/>
                  <a:pt x="324" y="316"/>
                </a:cubicBezTo>
                <a:cubicBezTo>
                  <a:pt x="323" y="321"/>
                  <a:pt x="325" y="326"/>
                  <a:pt x="329" y="330"/>
                </a:cubicBezTo>
                <a:cubicBezTo>
                  <a:pt x="323" y="328"/>
                  <a:pt x="319" y="328"/>
                  <a:pt x="314" y="332"/>
                </a:cubicBezTo>
                <a:close/>
                <a:moveTo>
                  <a:pt x="265" y="383"/>
                </a:moveTo>
                <a:cubicBezTo>
                  <a:pt x="259" y="379"/>
                  <a:pt x="257" y="371"/>
                  <a:pt x="261" y="365"/>
                </a:cubicBezTo>
                <a:cubicBezTo>
                  <a:pt x="265" y="359"/>
                  <a:pt x="273" y="358"/>
                  <a:pt x="279" y="362"/>
                </a:cubicBezTo>
                <a:cubicBezTo>
                  <a:pt x="285" y="366"/>
                  <a:pt x="286" y="374"/>
                  <a:pt x="282" y="379"/>
                </a:cubicBezTo>
                <a:cubicBezTo>
                  <a:pt x="278" y="385"/>
                  <a:pt x="270" y="387"/>
                  <a:pt x="265" y="383"/>
                </a:cubicBezTo>
                <a:close/>
                <a:moveTo>
                  <a:pt x="207" y="300"/>
                </a:moveTo>
                <a:cubicBezTo>
                  <a:pt x="203" y="306"/>
                  <a:pt x="196" y="307"/>
                  <a:pt x="190" y="303"/>
                </a:cubicBezTo>
                <a:cubicBezTo>
                  <a:pt x="184" y="300"/>
                  <a:pt x="182" y="292"/>
                  <a:pt x="186" y="286"/>
                </a:cubicBezTo>
                <a:cubicBezTo>
                  <a:pt x="190" y="280"/>
                  <a:pt x="197" y="278"/>
                  <a:pt x="203" y="282"/>
                </a:cubicBezTo>
                <a:cubicBezTo>
                  <a:pt x="209" y="286"/>
                  <a:pt x="211" y="294"/>
                  <a:pt x="207" y="300"/>
                </a:cubicBezTo>
                <a:close/>
                <a:moveTo>
                  <a:pt x="215" y="336"/>
                </a:moveTo>
                <a:cubicBezTo>
                  <a:pt x="211" y="342"/>
                  <a:pt x="203" y="344"/>
                  <a:pt x="197" y="340"/>
                </a:cubicBezTo>
                <a:cubicBezTo>
                  <a:pt x="192" y="336"/>
                  <a:pt x="190" y="328"/>
                  <a:pt x="194" y="323"/>
                </a:cubicBezTo>
                <a:cubicBezTo>
                  <a:pt x="198" y="317"/>
                  <a:pt x="205" y="315"/>
                  <a:pt x="211" y="319"/>
                </a:cubicBezTo>
                <a:cubicBezTo>
                  <a:pt x="217" y="323"/>
                  <a:pt x="219" y="330"/>
                  <a:pt x="215" y="336"/>
                </a:cubicBezTo>
                <a:close/>
                <a:moveTo>
                  <a:pt x="325" y="217"/>
                </a:moveTo>
                <a:cubicBezTo>
                  <a:pt x="328" y="211"/>
                  <a:pt x="336" y="209"/>
                  <a:pt x="342" y="213"/>
                </a:cubicBezTo>
                <a:cubicBezTo>
                  <a:pt x="348" y="216"/>
                  <a:pt x="350" y="224"/>
                  <a:pt x="346" y="230"/>
                </a:cubicBezTo>
                <a:cubicBezTo>
                  <a:pt x="342" y="236"/>
                  <a:pt x="334" y="238"/>
                  <a:pt x="329" y="234"/>
                </a:cubicBezTo>
                <a:cubicBezTo>
                  <a:pt x="323" y="230"/>
                  <a:pt x="321" y="222"/>
                  <a:pt x="325" y="217"/>
                </a:cubicBezTo>
                <a:close/>
                <a:moveTo>
                  <a:pt x="355" y="267"/>
                </a:moveTo>
                <a:cubicBezTo>
                  <a:pt x="359" y="262"/>
                  <a:pt x="367" y="260"/>
                  <a:pt x="373" y="264"/>
                </a:cubicBezTo>
                <a:cubicBezTo>
                  <a:pt x="378" y="267"/>
                  <a:pt x="380" y="275"/>
                  <a:pt x="376" y="281"/>
                </a:cubicBezTo>
                <a:cubicBezTo>
                  <a:pt x="373" y="287"/>
                  <a:pt x="365" y="289"/>
                  <a:pt x="359" y="285"/>
                </a:cubicBezTo>
                <a:cubicBezTo>
                  <a:pt x="353" y="281"/>
                  <a:pt x="351" y="273"/>
                  <a:pt x="355" y="267"/>
                </a:cubicBezTo>
                <a:close/>
                <a:moveTo>
                  <a:pt x="302" y="202"/>
                </a:moveTo>
                <a:cubicBezTo>
                  <a:pt x="306" y="196"/>
                  <a:pt x="313" y="195"/>
                  <a:pt x="319" y="198"/>
                </a:cubicBezTo>
                <a:cubicBezTo>
                  <a:pt x="325" y="202"/>
                  <a:pt x="327" y="210"/>
                  <a:pt x="323" y="216"/>
                </a:cubicBezTo>
                <a:cubicBezTo>
                  <a:pt x="320" y="221"/>
                  <a:pt x="312" y="223"/>
                  <a:pt x="306" y="219"/>
                </a:cubicBezTo>
                <a:cubicBezTo>
                  <a:pt x="300" y="216"/>
                  <a:pt x="298" y="208"/>
                  <a:pt x="302" y="202"/>
                </a:cubicBezTo>
                <a:close/>
                <a:moveTo>
                  <a:pt x="367" y="323"/>
                </a:moveTo>
                <a:cubicBezTo>
                  <a:pt x="373" y="327"/>
                  <a:pt x="374" y="335"/>
                  <a:pt x="370" y="340"/>
                </a:cubicBezTo>
                <a:cubicBezTo>
                  <a:pt x="367" y="346"/>
                  <a:pt x="359" y="348"/>
                  <a:pt x="353" y="344"/>
                </a:cubicBezTo>
                <a:cubicBezTo>
                  <a:pt x="347" y="340"/>
                  <a:pt x="346" y="333"/>
                  <a:pt x="349" y="327"/>
                </a:cubicBezTo>
                <a:cubicBezTo>
                  <a:pt x="353" y="321"/>
                  <a:pt x="361" y="319"/>
                  <a:pt x="367" y="323"/>
                </a:cubicBezTo>
                <a:close/>
                <a:moveTo>
                  <a:pt x="339" y="367"/>
                </a:moveTo>
                <a:cubicBezTo>
                  <a:pt x="333" y="363"/>
                  <a:pt x="331" y="355"/>
                  <a:pt x="335" y="349"/>
                </a:cubicBezTo>
                <a:cubicBezTo>
                  <a:pt x="339" y="344"/>
                  <a:pt x="347" y="342"/>
                  <a:pt x="352" y="346"/>
                </a:cubicBezTo>
                <a:cubicBezTo>
                  <a:pt x="358" y="349"/>
                  <a:pt x="360" y="357"/>
                  <a:pt x="356" y="363"/>
                </a:cubicBezTo>
                <a:cubicBezTo>
                  <a:pt x="352" y="369"/>
                  <a:pt x="345" y="370"/>
                  <a:pt x="339" y="367"/>
                </a:cubicBezTo>
                <a:close/>
                <a:moveTo>
                  <a:pt x="347" y="231"/>
                </a:moveTo>
                <a:cubicBezTo>
                  <a:pt x="351" y="225"/>
                  <a:pt x="358" y="223"/>
                  <a:pt x="364" y="227"/>
                </a:cubicBezTo>
                <a:cubicBezTo>
                  <a:pt x="370" y="230"/>
                  <a:pt x="372" y="238"/>
                  <a:pt x="368" y="244"/>
                </a:cubicBezTo>
                <a:cubicBezTo>
                  <a:pt x="364" y="250"/>
                  <a:pt x="357" y="251"/>
                  <a:pt x="351" y="248"/>
                </a:cubicBezTo>
                <a:cubicBezTo>
                  <a:pt x="345" y="244"/>
                  <a:pt x="343" y="236"/>
                  <a:pt x="347" y="231"/>
                </a:cubicBezTo>
                <a:close/>
                <a:moveTo>
                  <a:pt x="260" y="193"/>
                </a:moveTo>
                <a:cubicBezTo>
                  <a:pt x="266" y="197"/>
                  <a:pt x="268" y="204"/>
                  <a:pt x="264" y="210"/>
                </a:cubicBezTo>
                <a:cubicBezTo>
                  <a:pt x="260" y="216"/>
                  <a:pt x="252" y="217"/>
                  <a:pt x="247" y="213"/>
                </a:cubicBezTo>
                <a:cubicBezTo>
                  <a:pt x="241" y="209"/>
                  <a:pt x="239" y="202"/>
                  <a:pt x="243" y="196"/>
                </a:cubicBezTo>
                <a:cubicBezTo>
                  <a:pt x="247" y="190"/>
                  <a:pt x="255" y="189"/>
                  <a:pt x="260" y="193"/>
                </a:cubicBezTo>
                <a:close/>
                <a:moveTo>
                  <a:pt x="367" y="321"/>
                </a:moveTo>
                <a:cubicBezTo>
                  <a:pt x="362" y="317"/>
                  <a:pt x="360" y="310"/>
                  <a:pt x="364" y="304"/>
                </a:cubicBezTo>
                <a:cubicBezTo>
                  <a:pt x="368" y="298"/>
                  <a:pt x="375" y="297"/>
                  <a:pt x="381" y="301"/>
                </a:cubicBezTo>
                <a:cubicBezTo>
                  <a:pt x="387" y="305"/>
                  <a:pt x="388" y="312"/>
                  <a:pt x="384" y="318"/>
                </a:cubicBezTo>
                <a:cubicBezTo>
                  <a:pt x="381" y="323"/>
                  <a:pt x="373" y="325"/>
                  <a:pt x="367" y="321"/>
                </a:cubicBezTo>
                <a:close/>
                <a:moveTo>
                  <a:pt x="288" y="397"/>
                </a:moveTo>
                <a:cubicBezTo>
                  <a:pt x="282" y="393"/>
                  <a:pt x="280" y="386"/>
                  <a:pt x="284" y="380"/>
                </a:cubicBezTo>
                <a:cubicBezTo>
                  <a:pt x="288" y="374"/>
                  <a:pt x="295" y="373"/>
                  <a:pt x="301" y="376"/>
                </a:cubicBezTo>
                <a:cubicBezTo>
                  <a:pt x="307" y="380"/>
                  <a:pt x="309" y="388"/>
                  <a:pt x="305" y="393"/>
                </a:cubicBezTo>
                <a:cubicBezTo>
                  <a:pt x="301" y="399"/>
                  <a:pt x="294" y="401"/>
                  <a:pt x="288" y="397"/>
                </a:cubicBezTo>
                <a:close/>
                <a:moveTo>
                  <a:pt x="300" y="201"/>
                </a:moveTo>
                <a:cubicBezTo>
                  <a:pt x="297" y="207"/>
                  <a:pt x="289" y="208"/>
                  <a:pt x="283" y="205"/>
                </a:cubicBezTo>
                <a:cubicBezTo>
                  <a:pt x="278" y="201"/>
                  <a:pt x="276" y="194"/>
                  <a:pt x="280" y="188"/>
                </a:cubicBezTo>
                <a:cubicBezTo>
                  <a:pt x="283" y="182"/>
                  <a:pt x="291" y="181"/>
                  <a:pt x="297" y="184"/>
                </a:cubicBezTo>
                <a:cubicBezTo>
                  <a:pt x="302" y="188"/>
                  <a:pt x="304" y="195"/>
                  <a:pt x="300" y="201"/>
                </a:cubicBezTo>
                <a:close/>
                <a:moveTo>
                  <a:pt x="229" y="391"/>
                </a:moveTo>
                <a:cubicBezTo>
                  <a:pt x="223" y="387"/>
                  <a:pt x="221" y="380"/>
                  <a:pt x="225" y="374"/>
                </a:cubicBezTo>
                <a:cubicBezTo>
                  <a:pt x="229" y="369"/>
                  <a:pt x="236" y="367"/>
                  <a:pt x="242" y="371"/>
                </a:cubicBezTo>
                <a:cubicBezTo>
                  <a:pt x="248" y="374"/>
                  <a:pt x="249" y="382"/>
                  <a:pt x="246" y="387"/>
                </a:cubicBezTo>
                <a:cubicBezTo>
                  <a:pt x="242" y="393"/>
                  <a:pt x="234" y="395"/>
                  <a:pt x="229" y="391"/>
                </a:cubicBezTo>
                <a:close/>
                <a:moveTo>
                  <a:pt x="219" y="356"/>
                </a:moveTo>
                <a:cubicBezTo>
                  <a:pt x="225" y="360"/>
                  <a:pt x="227" y="367"/>
                  <a:pt x="223" y="373"/>
                </a:cubicBezTo>
                <a:cubicBezTo>
                  <a:pt x="219" y="379"/>
                  <a:pt x="212" y="380"/>
                  <a:pt x="206" y="377"/>
                </a:cubicBezTo>
                <a:cubicBezTo>
                  <a:pt x="200" y="373"/>
                  <a:pt x="199" y="366"/>
                  <a:pt x="202" y="360"/>
                </a:cubicBezTo>
                <a:cubicBezTo>
                  <a:pt x="206" y="354"/>
                  <a:pt x="213" y="353"/>
                  <a:pt x="219" y="356"/>
                </a:cubicBezTo>
                <a:close/>
                <a:moveTo>
                  <a:pt x="321" y="372"/>
                </a:moveTo>
                <a:cubicBezTo>
                  <a:pt x="325" y="366"/>
                  <a:pt x="332" y="364"/>
                  <a:pt x="338" y="368"/>
                </a:cubicBezTo>
                <a:cubicBezTo>
                  <a:pt x="344" y="372"/>
                  <a:pt x="345" y="379"/>
                  <a:pt x="342" y="385"/>
                </a:cubicBezTo>
                <a:cubicBezTo>
                  <a:pt x="338" y="391"/>
                  <a:pt x="330" y="392"/>
                  <a:pt x="325" y="389"/>
                </a:cubicBezTo>
                <a:cubicBezTo>
                  <a:pt x="319" y="385"/>
                  <a:pt x="318" y="378"/>
                  <a:pt x="321" y="372"/>
                </a:cubicBezTo>
                <a:close/>
                <a:moveTo>
                  <a:pt x="196" y="244"/>
                </a:moveTo>
                <a:cubicBezTo>
                  <a:pt x="190" y="240"/>
                  <a:pt x="188" y="233"/>
                  <a:pt x="192" y="227"/>
                </a:cubicBezTo>
                <a:cubicBezTo>
                  <a:pt x="196" y="221"/>
                  <a:pt x="203" y="220"/>
                  <a:pt x="209" y="223"/>
                </a:cubicBezTo>
                <a:cubicBezTo>
                  <a:pt x="215" y="227"/>
                  <a:pt x="216" y="234"/>
                  <a:pt x="213" y="240"/>
                </a:cubicBezTo>
                <a:cubicBezTo>
                  <a:pt x="209" y="246"/>
                  <a:pt x="201" y="247"/>
                  <a:pt x="196" y="244"/>
                </a:cubicBezTo>
                <a:close/>
                <a:moveTo>
                  <a:pt x="176" y="326"/>
                </a:moveTo>
                <a:cubicBezTo>
                  <a:pt x="170" y="322"/>
                  <a:pt x="168" y="315"/>
                  <a:pt x="172" y="309"/>
                </a:cubicBezTo>
                <a:cubicBezTo>
                  <a:pt x="175" y="303"/>
                  <a:pt x="183" y="301"/>
                  <a:pt x="189" y="305"/>
                </a:cubicBezTo>
                <a:cubicBezTo>
                  <a:pt x="194" y="309"/>
                  <a:pt x="196" y="316"/>
                  <a:pt x="192" y="322"/>
                </a:cubicBezTo>
                <a:cubicBezTo>
                  <a:pt x="189" y="328"/>
                  <a:pt x="181" y="329"/>
                  <a:pt x="176" y="326"/>
                </a:cubicBezTo>
                <a:close/>
                <a:moveTo>
                  <a:pt x="198" y="263"/>
                </a:moveTo>
                <a:cubicBezTo>
                  <a:pt x="195" y="268"/>
                  <a:pt x="187" y="270"/>
                  <a:pt x="181" y="266"/>
                </a:cubicBezTo>
                <a:cubicBezTo>
                  <a:pt x="176" y="263"/>
                  <a:pt x="174" y="255"/>
                  <a:pt x="178" y="249"/>
                </a:cubicBezTo>
                <a:cubicBezTo>
                  <a:pt x="181" y="244"/>
                  <a:pt x="189" y="242"/>
                  <a:pt x="195" y="246"/>
                </a:cubicBezTo>
                <a:cubicBezTo>
                  <a:pt x="200" y="250"/>
                  <a:pt x="202" y="257"/>
                  <a:pt x="198" y="263"/>
                </a:cubicBezTo>
                <a:close/>
                <a:moveTo>
                  <a:pt x="247" y="388"/>
                </a:moveTo>
                <a:cubicBezTo>
                  <a:pt x="251" y="383"/>
                  <a:pt x="258" y="381"/>
                  <a:pt x="264" y="385"/>
                </a:cubicBezTo>
                <a:cubicBezTo>
                  <a:pt x="270" y="388"/>
                  <a:pt x="271" y="396"/>
                  <a:pt x="268" y="401"/>
                </a:cubicBezTo>
                <a:cubicBezTo>
                  <a:pt x="264" y="407"/>
                  <a:pt x="256" y="409"/>
                  <a:pt x="251" y="405"/>
                </a:cubicBezTo>
                <a:cubicBezTo>
                  <a:pt x="245" y="401"/>
                  <a:pt x="244" y="394"/>
                  <a:pt x="247" y="388"/>
                </a:cubicBezTo>
                <a:close/>
                <a:moveTo>
                  <a:pt x="223" y="201"/>
                </a:moveTo>
                <a:cubicBezTo>
                  <a:pt x="229" y="204"/>
                  <a:pt x="230" y="212"/>
                  <a:pt x="227" y="217"/>
                </a:cubicBezTo>
                <a:cubicBezTo>
                  <a:pt x="223" y="223"/>
                  <a:pt x="216" y="225"/>
                  <a:pt x="210" y="221"/>
                </a:cubicBezTo>
                <a:cubicBezTo>
                  <a:pt x="205" y="218"/>
                  <a:pt x="203" y="210"/>
                  <a:pt x="206" y="204"/>
                </a:cubicBezTo>
                <a:cubicBezTo>
                  <a:pt x="210" y="199"/>
                  <a:pt x="218" y="197"/>
                  <a:pt x="223" y="201"/>
                </a:cubicBezTo>
                <a:close/>
                <a:moveTo>
                  <a:pt x="370" y="245"/>
                </a:moveTo>
                <a:cubicBezTo>
                  <a:pt x="374" y="240"/>
                  <a:pt x="381" y="238"/>
                  <a:pt x="387" y="242"/>
                </a:cubicBezTo>
                <a:cubicBezTo>
                  <a:pt x="392" y="245"/>
                  <a:pt x="394" y="253"/>
                  <a:pt x="390" y="258"/>
                </a:cubicBezTo>
                <a:cubicBezTo>
                  <a:pt x="387" y="264"/>
                  <a:pt x="379" y="265"/>
                  <a:pt x="374" y="262"/>
                </a:cubicBezTo>
                <a:cubicBezTo>
                  <a:pt x="368" y="258"/>
                  <a:pt x="366" y="251"/>
                  <a:pt x="370" y="245"/>
                </a:cubicBezTo>
                <a:close/>
                <a:moveTo>
                  <a:pt x="382" y="299"/>
                </a:moveTo>
                <a:cubicBezTo>
                  <a:pt x="376" y="295"/>
                  <a:pt x="375" y="288"/>
                  <a:pt x="378" y="282"/>
                </a:cubicBezTo>
                <a:cubicBezTo>
                  <a:pt x="382" y="277"/>
                  <a:pt x="389" y="275"/>
                  <a:pt x="395" y="278"/>
                </a:cubicBezTo>
                <a:cubicBezTo>
                  <a:pt x="400" y="282"/>
                  <a:pt x="402" y="289"/>
                  <a:pt x="399" y="295"/>
                </a:cubicBezTo>
                <a:cubicBezTo>
                  <a:pt x="395" y="301"/>
                  <a:pt x="388" y="302"/>
                  <a:pt x="382" y="299"/>
                </a:cubicBezTo>
                <a:close/>
                <a:moveTo>
                  <a:pt x="184" y="362"/>
                </a:moveTo>
                <a:cubicBezTo>
                  <a:pt x="178" y="359"/>
                  <a:pt x="176" y="351"/>
                  <a:pt x="180" y="346"/>
                </a:cubicBezTo>
                <a:cubicBezTo>
                  <a:pt x="184" y="340"/>
                  <a:pt x="191" y="338"/>
                  <a:pt x="196" y="342"/>
                </a:cubicBezTo>
                <a:cubicBezTo>
                  <a:pt x="202" y="346"/>
                  <a:pt x="204" y="353"/>
                  <a:pt x="200" y="359"/>
                </a:cubicBezTo>
                <a:cubicBezTo>
                  <a:pt x="196" y="364"/>
                  <a:pt x="189" y="366"/>
                  <a:pt x="184" y="362"/>
                </a:cubicBezTo>
                <a:close/>
                <a:moveTo>
                  <a:pt x="180" y="268"/>
                </a:moveTo>
                <a:cubicBezTo>
                  <a:pt x="186" y="272"/>
                  <a:pt x="187" y="279"/>
                  <a:pt x="184" y="285"/>
                </a:cubicBezTo>
                <a:cubicBezTo>
                  <a:pt x="180" y="290"/>
                  <a:pt x="173" y="292"/>
                  <a:pt x="167" y="288"/>
                </a:cubicBezTo>
                <a:cubicBezTo>
                  <a:pt x="162" y="285"/>
                  <a:pt x="160" y="278"/>
                  <a:pt x="164" y="272"/>
                </a:cubicBezTo>
                <a:cubicBezTo>
                  <a:pt x="167" y="266"/>
                  <a:pt x="175" y="265"/>
                  <a:pt x="180" y="268"/>
                </a:cubicBezTo>
                <a:close/>
                <a:moveTo>
                  <a:pt x="356" y="191"/>
                </a:moveTo>
                <a:cubicBezTo>
                  <a:pt x="361" y="195"/>
                  <a:pt x="363" y="202"/>
                  <a:pt x="359" y="207"/>
                </a:cubicBezTo>
                <a:cubicBezTo>
                  <a:pt x="356" y="213"/>
                  <a:pt x="349" y="214"/>
                  <a:pt x="343" y="211"/>
                </a:cubicBezTo>
                <a:cubicBezTo>
                  <a:pt x="338" y="207"/>
                  <a:pt x="336" y="200"/>
                  <a:pt x="339" y="195"/>
                </a:cubicBezTo>
                <a:cubicBezTo>
                  <a:pt x="343" y="189"/>
                  <a:pt x="350" y="188"/>
                  <a:pt x="356" y="191"/>
                </a:cubicBezTo>
                <a:close/>
                <a:moveTo>
                  <a:pt x="274" y="170"/>
                </a:moveTo>
                <a:cubicBezTo>
                  <a:pt x="280" y="174"/>
                  <a:pt x="281" y="181"/>
                  <a:pt x="278" y="187"/>
                </a:cubicBezTo>
                <a:cubicBezTo>
                  <a:pt x="274" y="192"/>
                  <a:pt x="267" y="194"/>
                  <a:pt x="262" y="190"/>
                </a:cubicBezTo>
                <a:cubicBezTo>
                  <a:pt x="256" y="187"/>
                  <a:pt x="254" y="180"/>
                  <a:pt x="258" y="174"/>
                </a:cubicBezTo>
                <a:cubicBezTo>
                  <a:pt x="261" y="169"/>
                  <a:pt x="269" y="167"/>
                  <a:pt x="274" y="170"/>
                </a:cubicBezTo>
                <a:close/>
                <a:moveTo>
                  <a:pt x="333" y="177"/>
                </a:moveTo>
                <a:cubicBezTo>
                  <a:pt x="339" y="180"/>
                  <a:pt x="340" y="187"/>
                  <a:pt x="337" y="193"/>
                </a:cubicBezTo>
                <a:cubicBezTo>
                  <a:pt x="333" y="198"/>
                  <a:pt x="326" y="200"/>
                  <a:pt x="320" y="196"/>
                </a:cubicBezTo>
                <a:cubicBezTo>
                  <a:pt x="315" y="193"/>
                  <a:pt x="313" y="186"/>
                  <a:pt x="317" y="180"/>
                </a:cubicBezTo>
                <a:cubicBezTo>
                  <a:pt x="320" y="175"/>
                  <a:pt x="328" y="173"/>
                  <a:pt x="333" y="177"/>
                </a:cubicBezTo>
                <a:close/>
                <a:moveTo>
                  <a:pt x="311" y="411"/>
                </a:moveTo>
                <a:cubicBezTo>
                  <a:pt x="305" y="407"/>
                  <a:pt x="304" y="400"/>
                  <a:pt x="307" y="395"/>
                </a:cubicBezTo>
                <a:cubicBezTo>
                  <a:pt x="311" y="389"/>
                  <a:pt x="318" y="388"/>
                  <a:pt x="323" y="391"/>
                </a:cubicBezTo>
                <a:cubicBezTo>
                  <a:pt x="329" y="395"/>
                  <a:pt x="330" y="402"/>
                  <a:pt x="327" y="407"/>
                </a:cubicBezTo>
                <a:cubicBezTo>
                  <a:pt x="324" y="413"/>
                  <a:pt x="316" y="414"/>
                  <a:pt x="311" y="411"/>
                </a:cubicBezTo>
                <a:close/>
                <a:moveTo>
                  <a:pt x="376" y="357"/>
                </a:moveTo>
                <a:cubicBezTo>
                  <a:pt x="371" y="354"/>
                  <a:pt x="369" y="347"/>
                  <a:pt x="372" y="341"/>
                </a:cubicBezTo>
                <a:cubicBezTo>
                  <a:pt x="376" y="336"/>
                  <a:pt x="383" y="334"/>
                  <a:pt x="388" y="338"/>
                </a:cubicBezTo>
                <a:cubicBezTo>
                  <a:pt x="394" y="341"/>
                  <a:pt x="395" y="348"/>
                  <a:pt x="392" y="354"/>
                </a:cubicBezTo>
                <a:cubicBezTo>
                  <a:pt x="389" y="359"/>
                  <a:pt x="381" y="361"/>
                  <a:pt x="376" y="357"/>
                </a:cubicBezTo>
                <a:close/>
                <a:moveTo>
                  <a:pt x="237" y="179"/>
                </a:moveTo>
                <a:cubicBezTo>
                  <a:pt x="242" y="182"/>
                  <a:pt x="244" y="189"/>
                  <a:pt x="241" y="195"/>
                </a:cubicBezTo>
                <a:cubicBezTo>
                  <a:pt x="237" y="200"/>
                  <a:pt x="230" y="202"/>
                  <a:pt x="225" y="199"/>
                </a:cubicBezTo>
                <a:cubicBezTo>
                  <a:pt x="219" y="195"/>
                  <a:pt x="217" y="188"/>
                  <a:pt x="221" y="182"/>
                </a:cubicBezTo>
                <a:cubicBezTo>
                  <a:pt x="224" y="177"/>
                  <a:pt x="232" y="175"/>
                  <a:pt x="237" y="179"/>
                </a:cubicBezTo>
                <a:close/>
                <a:moveTo>
                  <a:pt x="270" y="403"/>
                </a:moveTo>
                <a:cubicBezTo>
                  <a:pt x="274" y="398"/>
                  <a:pt x="281" y="396"/>
                  <a:pt x="287" y="400"/>
                </a:cubicBezTo>
                <a:cubicBezTo>
                  <a:pt x="292" y="403"/>
                  <a:pt x="293" y="410"/>
                  <a:pt x="290" y="416"/>
                </a:cubicBezTo>
                <a:cubicBezTo>
                  <a:pt x="286" y="421"/>
                  <a:pt x="279" y="423"/>
                  <a:pt x="274" y="419"/>
                </a:cubicBezTo>
                <a:cubicBezTo>
                  <a:pt x="268" y="416"/>
                  <a:pt x="267" y="408"/>
                  <a:pt x="270" y="403"/>
                </a:cubicBezTo>
                <a:close/>
                <a:moveTo>
                  <a:pt x="358" y="364"/>
                </a:moveTo>
                <a:cubicBezTo>
                  <a:pt x="362" y="359"/>
                  <a:pt x="369" y="357"/>
                  <a:pt x="374" y="360"/>
                </a:cubicBezTo>
                <a:cubicBezTo>
                  <a:pt x="380" y="364"/>
                  <a:pt x="381" y="371"/>
                  <a:pt x="378" y="377"/>
                </a:cubicBezTo>
                <a:cubicBezTo>
                  <a:pt x="374" y="382"/>
                  <a:pt x="367" y="383"/>
                  <a:pt x="361" y="380"/>
                </a:cubicBezTo>
                <a:cubicBezTo>
                  <a:pt x="356" y="377"/>
                  <a:pt x="355" y="369"/>
                  <a:pt x="358" y="364"/>
                </a:cubicBezTo>
                <a:close/>
                <a:moveTo>
                  <a:pt x="378" y="205"/>
                </a:moveTo>
                <a:cubicBezTo>
                  <a:pt x="383" y="209"/>
                  <a:pt x="385" y="216"/>
                  <a:pt x="381" y="221"/>
                </a:cubicBezTo>
                <a:cubicBezTo>
                  <a:pt x="378" y="227"/>
                  <a:pt x="371" y="228"/>
                  <a:pt x="365" y="225"/>
                </a:cubicBezTo>
                <a:cubicBezTo>
                  <a:pt x="360" y="222"/>
                  <a:pt x="358" y="214"/>
                  <a:pt x="362" y="209"/>
                </a:cubicBezTo>
                <a:cubicBezTo>
                  <a:pt x="365" y="203"/>
                  <a:pt x="372" y="202"/>
                  <a:pt x="378" y="205"/>
                </a:cubicBezTo>
                <a:close/>
                <a:moveTo>
                  <a:pt x="390" y="335"/>
                </a:moveTo>
                <a:cubicBezTo>
                  <a:pt x="385" y="331"/>
                  <a:pt x="383" y="324"/>
                  <a:pt x="387" y="319"/>
                </a:cubicBezTo>
                <a:cubicBezTo>
                  <a:pt x="390" y="314"/>
                  <a:pt x="397" y="312"/>
                  <a:pt x="403" y="315"/>
                </a:cubicBezTo>
                <a:cubicBezTo>
                  <a:pt x="408" y="319"/>
                  <a:pt x="410" y="326"/>
                  <a:pt x="406" y="331"/>
                </a:cubicBezTo>
                <a:cubicBezTo>
                  <a:pt x="403" y="337"/>
                  <a:pt x="396" y="338"/>
                  <a:pt x="390" y="335"/>
                </a:cubicBezTo>
                <a:close/>
                <a:moveTo>
                  <a:pt x="158" y="332"/>
                </a:moveTo>
                <a:cubicBezTo>
                  <a:pt x="162" y="326"/>
                  <a:pt x="169" y="325"/>
                  <a:pt x="174" y="328"/>
                </a:cubicBezTo>
                <a:cubicBezTo>
                  <a:pt x="179" y="332"/>
                  <a:pt x="181" y="339"/>
                  <a:pt x="177" y="344"/>
                </a:cubicBezTo>
                <a:cubicBezTo>
                  <a:pt x="174" y="350"/>
                  <a:pt x="167" y="351"/>
                  <a:pt x="162" y="348"/>
                </a:cubicBezTo>
                <a:cubicBezTo>
                  <a:pt x="156" y="344"/>
                  <a:pt x="155" y="337"/>
                  <a:pt x="158" y="332"/>
                </a:cubicBezTo>
                <a:close/>
                <a:moveTo>
                  <a:pt x="153" y="311"/>
                </a:moveTo>
                <a:cubicBezTo>
                  <a:pt x="148" y="307"/>
                  <a:pt x="146" y="300"/>
                  <a:pt x="150" y="295"/>
                </a:cubicBezTo>
                <a:cubicBezTo>
                  <a:pt x="153" y="290"/>
                  <a:pt x="160" y="288"/>
                  <a:pt x="166" y="291"/>
                </a:cubicBezTo>
                <a:cubicBezTo>
                  <a:pt x="171" y="295"/>
                  <a:pt x="173" y="302"/>
                  <a:pt x="169" y="307"/>
                </a:cubicBezTo>
                <a:cubicBezTo>
                  <a:pt x="166" y="313"/>
                  <a:pt x="159" y="314"/>
                  <a:pt x="153" y="311"/>
                </a:cubicBezTo>
                <a:close/>
                <a:moveTo>
                  <a:pt x="397" y="276"/>
                </a:moveTo>
                <a:cubicBezTo>
                  <a:pt x="391" y="272"/>
                  <a:pt x="390" y="265"/>
                  <a:pt x="393" y="260"/>
                </a:cubicBezTo>
                <a:cubicBezTo>
                  <a:pt x="396" y="255"/>
                  <a:pt x="403" y="253"/>
                  <a:pt x="409" y="256"/>
                </a:cubicBezTo>
                <a:cubicBezTo>
                  <a:pt x="414" y="260"/>
                  <a:pt x="416" y="267"/>
                  <a:pt x="412" y="272"/>
                </a:cubicBezTo>
                <a:cubicBezTo>
                  <a:pt x="409" y="278"/>
                  <a:pt x="402" y="279"/>
                  <a:pt x="397" y="276"/>
                </a:cubicBezTo>
                <a:close/>
                <a:moveTo>
                  <a:pt x="314" y="178"/>
                </a:moveTo>
                <a:cubicBezTo>
                  <a:pt x="310" y="184"/>
                  <a:pt x="303" y="185"/>
                  <a:pt x="298" y="182"/>
                </a:cubicBezTo>
                <a:cubicBezTo>
                  <a:pt x="293" y="179"/>
                  <a:pt x="291" y="172"/>
                  <a:pt x="294" y="166"/>
                </a:cubicBezTo>
                <a:cubicBezTo>
                  <a:pt x="298" y="161"/>
                  <a:pt x="305" y="159"/>
                  <a:pt x="310" y="163"/>
                </a:cubicBezTo>
                <a:cubicBezTo>
                  <a:pt x="316" y="166"/>
                  <a:pt x="317" y="173"/>
                  <a:pt x="314" y="178"/>
                </a:cubicBezTo>
                <a:close/>
                <a:moveTo>
                  <a:pt x="348" y="402"/>
                </a:moveTo>
                <a:cubicBezTo>
                  <a:pt x="342" y="399"/>
                  <a:pt x="341" y="392"/>
                  <a:pt x="344" y="386"/>
                </a:cubicBezTo>
                <a:cubicBezTo>
                  <a:pt x="348" y="381"/>
                  <a:pt x="355" y="380"/>
                  <a:pt x="360" y="383"/>
                </a:cubicBezTo>
                <a:cubicBezTo>
                  <a:pt x="365" y="386"/>
                  <a:pt x="367" y="393"/>
                  <a:pt x="363" y="399"/>
                </a:cubicBezTo>
                <a:cubicBezTo>
                  <a:pt x="360" y="404"/>
                  <a:pt x="353" y="405"/>
                  <a:pt x="348" y="402"/>
                </a:cubicBezTo>
                <a:close/>
                <a:moveTo>
                  <a:pt x="212" y="397"/>
                </a:moveTo>
                <a:cubicBezTo>
                  <a:pt x="215" y="392"/>
                  <a:pt x="222" y="390"/>
                  <a:pt x="227" y="394"/>
                </a:cubicBezTo>
                <a:cubicBezTo>
                  <a:pt x="233" y="397"/>
                  <a:pt x="234" y="404"/>
                  <a:pt x="231" y="409"/>
                </a:cubicBezTo>
                <a:cubicBezTo>
                  <a:pt x="227" y="415"/>
                  <a:pt x="220" y="416"/>
                  <a:pt x="215" y="413"/>
                </a:cubicBezTo>
                <a:cubicBezTo>
                  <a:pt x="210" y="409"/>
                  <a:pt x="208" y="402"/>
                  <a:pt x="212" y="397"/>
                </a:cubicBezTo>
                <a:close/>
                <a:moveTo>
                  <a:pt x="186" y="210"/>
                </a:moveTo>
                <a:cubicBezTo>
                  <a:pt x="191" y="213"/>
                  <a:pt x="193" y="220"/>
                  <a:pt x="189" y="225"/>
                </a:cubicBezTo>
                <a:cubicBezTo>
                  <a:pt x="186" y="231"/>
                  <a:pt x="179" y="232"/>
                  <a:pt x="173" y="229"/>
                </a:cubicBezTo>
                <a:cubicBezTo>
                  <a:pt x="168" y="225"/>
                  <a:pt x="167" y="218"/>
                  <a:pt x="170" y="213"/>
                </a:cubicBezTo>
                <a:cubicBezTo>
                  <a:pt x="174" y="208"/>
                  <a:pt x="181" y="206"/>
                  <a:pt x="186" y="210"/>
                </a:cubicBezTo>
                <a:close/>
                <a:moveTo>
                  <a:pt x="189" y="383"/>
                </a:moveTo>
                <a:cubicBezTo>
                  <a:pt x="192" y="377"/>
                  <a:pt x="199" y="376"/>
                  <a:pt x="205" y="379"/>
                </a:cubicBezTo>
                <a:cubicBezTo>
                  <a:pt x="210" y="382"/>
                  <a:pt x="211" y="389"/>
                  <a:pt x="208" y="395"/>
                </a:cubicBezTo>
                <a:cubicBezTo>
                  <a:pt x="205" y="400"/>
                  <a:pt x="198" y="402"/>
                  <a:pt x="192" y="398"/>
                </a:cubicBezTo>
                <a:cubicBezTo>
                  <a:pt x="187" y="395"/>
                  <a:pt x="186" y="388"/>
                  <a:pt x="189" y="383"/>
                </a:cubicBezTo>
                <a:close/>
                <a:moveTo>
                  <a:pt x="175" y="248"/>
                </a:moveTo>
                <a:cubicBezTo>
                  <a:pt x="172" y="253"/>
                  <a:pt x="165" y="255"/>
                  <a:pt x="159" y="251"/>
                </a:cubicBezTo>
                <a:cubicBezTo>
                  <a:pt x="154" y="248"/>
                  <a:pt x="152" y="241"/>
                  <a:pt x="156" y="236"/>
                </a:cubicBezTo>
                <a:cubicBezTo>
                  <a:pt x="159" y="231"/>
                  <a:pt x="166" y="229"/>
                  <a:pt x="171" y="232"/>
                </a:cubicBezTo>
                <a:cubicBezTo>
                  <a:pt x="177" y="236"/>
                  <a:pt x="178" y="243"/>
                  <a:pt x="175" y="248"/>
                </a:cubicBezTo>
                <a:close/>
                <a:moveTo>
                  <a:pt x="400" y="220"/>
                </a:moveTo>
                <a:cubicBezTo>
                  <a:pt x="406" y="223"/>
                  <a:pt x="407" y="230"/>
                  <a:pt x="404" y="235"/>
                </a:cubicBezTo>
                <a:cubicBezTo>
                  <a:pt x="400" y="241"/>
                  <a:pt x="393" y="242"/>
                  <a:pt x="388" y="239"/>
                </a:cubicBezTo>
                <a:cubicBezTo>
                  <a:pt x="383" y="236"/>
                  <a:pt x="381" y="229"/>
                  <a:pt x="385" y="223"/>
                </a:cubicBezTo>
                <a:cubicBezTo>
                  <a:pt x="388" y="218"/>
                  <a:pt x="395" y="217"/>
                  <a:pt x="400" y="220"/>
                </a:cubicBezTo>
                <a:close/>
                <a:moveTo>
                  <a:pt x="405" y="312"/>
                </a:moveTo>
                <a:cubicBezTo>
                  <a:pt x="399" y="309"/>
                  <a:pt x="398" y="302"/>
                  <a:pt x="401" y="297"/>
                </a:cubicBezTo>
                <a:cubicBezTo>
                  <a:pt x="404" y="292"/>
                  <a:pt x="411" y="290"/>
                  <a:pt x="417" y="293"/>
                </a:cubicBezTo>
                <a:cubicBezTo>
                  <a:pt x="422" y="296"/>
                  <a:pt x="423" y="304"/>
                  <a:pt x="420" y="309"/>
                </a:cubicBezTo>
                <a:cubicBezTo>
                  <a:pt x="417" y="314"/>
                  <a:pt x="410" y="316"/>
                  <a:pt x="405" y="312"/>
                </a:cubicBezTo>
                <a:close/>
                <a:moveTo>
                  <a:pt x="237" y="427"/>
                </a:moveTo>
                <a:cubicBezTo>
                  <a:pt x="232" y="423"/>
                  <a:pt x="231" y="416"/>
                  <a:pt x="234" y="411"/>
                </a:cubicBezTo>
                <a:cubicBezTo>
                  <a:pt x="237" y="406"/>
                  <a:pt x="244" y="404"/>
                  <a:pt x="249" y="408"/>
                </a:cubicBezTo>
                <a:cubicBezTo>
                  <a:pt x="255" y="411"/>
                  <a:pt x="256" y="418"/>
                  <a:pt x="253" y="423"/>
                </a:cubicBezTo>
                <a:cubicBezTo>
                  <a:pt x="250" y="428"/>
                  <a:pt x="242" y="430"/>
                  <a:pt x="237" y="427"/>
                </a:cubicBezTo>
                <a:close/>
                <a:moveTo>
                  <a:pt x="200" y="187"/>
                </a:moveTo>
                <a:cubicBezTo>
                  <a:pt x="205" y="190"/>
                  <a:pt x="207" y="197"/>
                  <a:pt x="203" y="203"/>
                </a:cubicBezTo>
                <a:cubicBezTo>
                  <a:pt x="200" y="208"/>
                  <a:pt x="193" y="209"/>
                  <a:pt x="188" y="206"/>
                </a:cubicBezTo>
                <a:cubicBezTo>
                  <a:pt x="183" y="203"/>
                  <a:pt x="181" y="196"/>
                  <a:pt x="185" y="191"/>
                </a:cubicBezTo>
                <a:cubicBezTo>
                  <a:pt x="188" y="185"/>
                  <a:pt x="195" y="184"/>
                  <a:pt x="200" y="187"/>
                </a:cubicBezTo>
                <a:close/>
                <a:moveTo>
                  <a:pt x="255" y="172"/>
                </a:moveTo>
                <a:cubicBezTo>
                  <a:pt x="251" y="177"/>
                  <a:pt x="244" y="179"/>
                  <a:pt x="239" y="175"/>
                </a:cubicBezTo>
                <a:cubicBezTo>
                  <a:pt x="234" y="172"/>
                  <a:pt x="232" y="165"/>
                  <a:pt x="236" y="160"/>
                </a:cubicBezTo>
                <a:cubicBezTo>
                  <a:pt x="239" y="155"/>
                  <a:pt x="246" y="153"/>
                  <a:pt x="251" y="157"/>
                </a:cubicBezTo>
                <a:cubicBezTo>
                  <a:pt x="256" y="160"/>
                  <a:pt x="258" y="167"/>
                  <a:pt x="255" y="172"/>
                </a:cubicBezTo>
                <a:close/>
                <a:moveTo>
                  <a:pt x="170" y="384"/>
                </a:moveTo>
                <a:cubicBezTo>
                  <a:pt x="165" y="380"/>
                  <a:pt x="163" y="374"/>
                  <a:pt x="166" y="368"/>
                </a:cubicBezTo>
                <a:cubicBezTo>
                  <a:pt x="170" y="363"/>
                  <a:pt x="177" y="362"/>
                  <a:pt x="182" y="365"/>
                </a:cubicBezTo>
                <a:cubicBezTo>
                  <a:pt x="187" y="368"/>
                  <a:pt x="189" y="375"/>
                  <a:pt x="185" y="380"/>
                </a:cubicBezTo>
                <a:cubicBezTo>
                  <a:pt x="182" y="386"/>
                  <a:pt x="175" y="387"/>
                  <a:pt x="170" y="384"/>
                </a:cubicBezTo>
                <a:close/>
                <a:moveTo>
                  <a:pt x="297" y="433"/>
                </a:moveTo>
                <a:cubicBezTo>
                  <a:pt x="292" y="430"/>
                  <a:pt x="290" y="423"/>
                  <a:pt x="293" y="418"/>
                </a:cubicBezTo>
                <a:cubicBezTo>
                  <a:pt x="297" y="413"/>
                  <a:pt x="303" y="411"/>
                  <a:pt x="309" y="414"/>
                </a:cubicBezTo>
                <a:cubicBezTo>
                  <a:pt x="314" y="418"/>
                  <a:pt x="315" y="424"/>
                  <a:pt x="312" y="430"/>
                </a:cubicBezTo>
                <a:cubicBezTo>
                  <a:pt x="309" y="435"/>
                  <a:pt x="302" y="436"/>
                  <a:pt x="297" y="433"/>
                </a:cubicBezTo>
                <a:close/>
                <a:moveTo>
                  <a:pt x="157" y="255"/>
                </a:moveTo>
                <a:cubicBezTo>
                  <a:pt x="162" y="258"/>
                  <a:pt x="164" y="265"/>
                  <a:pt x="161" y="270"/>
                </a:cubicBezTo>
                <a:cubicBezTo>
                  <a:pt x="157" y="275"/>
                  <a:pt x="150" y="277"/>
                  <a:pt x="145" y="273"/>
                </a:cubicBezTo>
                <a:cubicBezTo>
                  <a:pt x="140" y="270"/>
                  <a:pt x="139" y="263"/>
                  <a:pt x="142" y="258"/>
                </a:cubicBezTo>
                <a:cubicBezTo>
                  <a:pt x="145" y="253"/>
                  <a:pt x="152" y="251"/>
                  <a:pt x="157" y="255"/>
                </a:cubicBezTo>
                <a:close/>
                <a:moveTo>
                  <a:pt x="291" y="164"/>
                </a:moveTo>
                <a:cubicBezTo>
                  <a:pt x="288" y="169"/>
                  <a:pt x="281" y="171"/>
                  <a:pt x="276" y="167"/>
                </a:cubicBezTo>
                <a:cubicBezTo>
                  <a:pt x="271" y="164"/>
                  <a:pt x="269" y="157"/>
                  <a:pt x="273" y="152"/>
                </a:cubicBezTo>
                <a:cubicBezTo>
                  <a:pt x="276" y="147"/>
                  <a:pt x="283" y="146"/>
                  <a:pt x="288" y="149"/>
                </a:cubicBezTo>
                <a:cubicBezTo>
                  <a:pt x="293" y="152"/>
                  <a:pt x="294" y="159"/>
                  <a:pt x="291" y="164"/>
                </a:cubicBezTo>
                <a:close/>
                <a:moveTo>
                  <a:pt x="333" y="424"/>
                </a:moveTo>
                <a:cubicBezTo>
                  <a:pt x="328" y="421"/>
                  <a:pt x="327" y="414"/>
                  <a:pt x="330" y="409"/>
                </a:cubicBezTo>
                <a:cubicBezTo>
                  <a:pt x="333" y="404"/>
                  <a:pt x="340" y="403"/>
                  <a:pt x="345" y="406"/>
                </a:cubicBezTo>
                <a:cubicBezTo>
                  <a:pt x="350" y="409"/>
                  <a:pt x="352" y="416"/>
                  <a:pt x="348" y="421"/>
                </a:cubicBezTo>
                <a:cubicBezTo>
                  <a:pt x="345" y="426"/>
                  <a:pt x="339" y="428"/>
                  <a:pt x="333" y="424"/>
                </a:cubicBezTo>
                <a:close/>
                <a:moveTo>
                  <a:pt x="136" y="318"/>
                </a:moveTo>
                <a:cubicBezTo>
                  <a:pt x="139" y="313"/>
                  <a:pt x="146" y="311"/>
                  <a:pt x="151" y="314"/>
                </a:cubicBezTo>
                <a:cubicBezTo>
                  <a:pt x="156" y="318"/>
                  <a:pt x="158" y="324"/>
                  <a:pt x="154" y="330"/>
                </a:cubicBezTo>
                <a:cubicBezTo>
                  <a:pt x="151" y="335"/>
                  <a:pt x="144" y="336"/>
                  <a:pt x="139" y="333"/>
                </a:cubicBezTo>
                <a:cubicBezTo>
                  <a:pt x="134" y="330"/>
                  <a:pt x="133" y="323"/>
                  <a:pt x="136" y="318"/>
                </a:cubicBezTo>
                <a:close/>
                <a:moveTo>
                  <a:pt x="373" y="184"/>
                </a:moveTo>
                <a:cubicBezTo>
                  <a:pt x="370" y="189"/>
                  <a:pt x="363" y="191"/>
                  <a:pt x="358" y="188"/>
                </a:cubicBezTo>
                <a:cubicBezTo>
                  <a:pt x="353" y="184"/>
                  <a:pt x="351" y="178"/>
                  <a:pt x="355" y="173"/>
                </a:cubicBezTo>
                <a:cubicBezTo>
                  <a:pt x="358" y="167"/>
                  <a:pt x="364" y="166"/>
                  <a:pt x="370" y="169"/>
                </a:cubicBezTo>
                <a:cubicBezTo>
                  <a:pt x="375" y="172"/>
                  <a:pt x="376" y="179"/>
                  <a:pt x="373" y="184"/>
                </a:cubicBezTo>
                <a:close/>
                <a:moveTo>
                  <a:pt x="260" y="441"/>
                </a:moveTo>
                <a:cubicBezTo>
                  <a:pt x="255" y="438"/>
                  <a:pt x="254" y="431"/>
                  <a:pt x="257" y="426"/>
                </a:cubicBezTo>
                <a:cubicBezTo>
                  <a:pt x="260" y="421"/>
                  <a:pt x="267" y="419"/>
                  <a:pt x="272" y="422"/>
                </a:cubicBezTo>
                <a:cubicBezTo>
                  <a:pt x="277" y="426"/>
                  <a:pt x="278" y="432"/>
                  <a:pt x="275" y="437"/>
                </a:cubicBezTo>
                <a:cubicBezTo>
                  <a:pt x="272" y="442"/>
                  <a:pt x="265" y="444"/>
                  <a:pt x="260" y="441"/>
                </a:cubicBezTo>
                <a:close/>
                <a:moveTo>
                  <a:pt x="350" y="170"/>
                </a:moveTo>
                <a:cubicBezTo>
                  <a:pt x="347" y="175"/>
                  <a:pt x="340" y="176"/>
                  <a:pt x="335" y="173"/>
                </a:cubicBezTo>
                <a:cubicBezTo>
                  <a:pt x="330" y="170"/>
                  <a:pt x="329" y="163"/>
                  <a:pt x="332" y="158"/>
                </a:cubicBezTo>
                <a:cubicBezTo>
                  <a:pt x="335" y="153"/>
                  <a:pt x="342" y="152"/>
                  <a:pt x="347" y="155"/>
                </a:cubicBezTo>
                <a:cubicBezTo>
                  <a:pt x="352" y="158"/>
                  <a:pt x="353" y="165"/>
                  <a:pt x="350" y="170"/>
                </a:cubicBezTo>
                <a:close/>
                <a:moveTo>
                  <a:pt x="217" y="180"/>
                </a:moveTo>
                <a:cubicBezTo>
                  <a:pt x="214" y="185"/>
                  <a:pt x="207" y="187"/>
                  <a:pt x="202" y="183"/>
                </a:cubicBezTo>
                <a:cubicBezTo>
                  <a:pt x="197" y="180"/>
                  <a:pt x="196" y="173"/>
                  <a:pt x="199" y="168"/>
                </a:cubicBezTo>
                <a:cubicBezTo>
                  <a:pt x="202" y="163"/>
                  <a:pt x="209" y="162"/>
                  <a:pt x="214" y="165"/>
                </a:cubicBezTo>
                <a:cubicBezTo>
                  <a:pt x="219" y="168"/>
                  <a:pt x="221" y="175"/>
                  <a:pt x="217" y="180"/>
                </a:cubicBezTo>
                <a:close/>
                <a:moveTo>
                  <a:pt x="395" y="198"/>
                </a:moveTo>
                <a:cubicBezTo>
                  <a:pt x="392" y="203"/>
                  <a:pt x="385" y="205"/>
                  <a:pt x="380" y="201"/>
                </a:cubicBezTo>
                <a:cubicBezTo>
                  <a:pt x="375" y="198"/>
                  <a:pt x="374" y="191"/>
                  <a:pt x="377" y="187"/>
                </a:cubicBezTo>
                <a:cubicBezTo>
                  <a:pt x="380" y="182"/>
                  <a:pt x="387" y="180"/>
                  <a:pt x="392" y="183"/>
                </a:cubicBezTo>
                <a:cubicBezTo>
                  <a:pt x="397" y="187"/>
                  <a:pt x="398" y="194"/>
                  <a:pt x="395" y="198"/>
                </a:cubicBezTo>
                <a:close/>
                <a:moveTo>
                  <a:pt x="399" y="371"/>
                </a:moveTo>
                <a:cubicBezTo>
                  <a:pt x="394" y="368"/>
                  <a:pt x="393" y="361"/>
                  <a:pt x="396" y="356"/>
                </a:cubicBezTo>
                <a:cubicBezTo>
                  <a:pt x="399" y="351"/>
                  <a:pt x="406" y="350"/>
                  <a:pt x="411" y="353"/>
                </a:cubicBezTo>
                <a:cubicBezTo>
                  <a:pt x="416" y="356"/>
                  <a:pt x="417" y="363"/>
                  <a:pt x="414" y="368"/>
                </a:cubicBezTo>
                <a:cubicBezTo>
                  <a:pt x="411" y="373"/>
                  <a:pt x="404" y="374"/>
                  <a:pt x="399" y="371"/>
                </a:cubicBezTo>
                <a:close/>
                <a:moveTo>
                  <a:pt x="423" y="235"/>
                </a:moveTo>
                <a:cubicBezTo>
                  <a:pt x="428" y="238"/>
                  <a:pt x="429" y="245"/>
                  <a:pt x="426" y="250"/>
                </a:cubicBezTo>
                <a:cubicBezTo>
                  <a:pt x="423" y="255"/>
                  <a:pt x="416" y="256"/>
                  <a:pt x="411" y="253"/>
                </a:cubicBezTo>
                <a:cubicBezTo>
                  <a:pt x="406" y="250"/>
                  <a:pt x="405" y="243"/>
                  <a:pt x="408" y="238"/>
                </a:cubicBezTo>
                <a:cubicBezTo>
                  <a:pt x="411" y="233"/>
                  <a:pt x="418" y="232"/>
                  <a:pt x="423" y="235"/>
                </a:cubicBezTo>
                <a:close/>
                <a:moveTo>
                  <a:pt x="434" y="286"/>
                </a:moveTo>
                <a:cubicBezTo>
                  <a:pt x="431" y="291"/>
                  <a:pt x="424" y="292"/>
                  <a:pt x="419" y="289"/>
                </a:cubicBezTo>
                <a:cubicBezTo>
                  <a:pt x="414" y="286"/>
                  <a:pt x="413" y="279"/>
                  <a:pt x="416" y="274"/>
                </a:cubicBezTo>
                <a:cubicBezTo>
                  <a:pt x="419" y="269"/>
                  <a:pt x="426" y="268"/>
                  <a:pt x="431" y="271"/>
                </a:cubicBezTo>
                <a:cubicBezTo>
                  <a:pt x="436" y="274"/>
                  <a:pt x="437" y="281"/>
                  <a:pt x="434" y="286"/>
                </a:cubicBezTo>
                <a:close/>
                <a:moveTo>
                  <a:pt x="385" y="394"/>
                </a:moveTo>
                <a:cubicBezTo>
                  <a:pt x="380" y="391"/>
                  <a:pt x="378" y="384"/>
                  <a:pt x="381" y="379"/>
                </a:cubicBezTo>
                <a:cubicBezTo>
                  <a:pt x="384" y="374"/>
                  <a:pt x="391" y="372"/>
                  <a:pt x="396" y="376"/>
                </a:cubicBezTo>
                <a:cubicBezTo>
                  <a:pt x="401" y="379"/>
                  <a:pt x="403" y="386"/>
                  <a:pt x="399" y="390"/>
                </a:cubicBezTo>
                <a:cubicBezTo>
                  <a:pt x="396" y="395"/>
                  <a:pt x="390" y="397"/>
                  <a:pt x="385" y="394"/>
                </a:cubicBezTo>
                <a:close/>
                <a:moveTo>
                  <a:pt x="148" y="369"/>
                </a:moveTo>
                <a:cubicBezTo>
                  <a:pt x="143" y="366"/>
                  <a:pt x="141" y="359"/>
                  <a:pt x="145" y="354"/>
                </a:cubicBezTo>
                <a:cubicBezTo>
                  <a:pt x="148" y="349"/>
                  <a:pt x="155" y="348"/>
                  <a:pt x="159" y="351"/>
                </a:cubicBezTo>
                <a:cubicBezTo>
                  <a:pt x="164" y="354"/>
                  <a:pt x="166" y="361"/>
                  <a:pt x="163" y="366"/>
                </a:cubicBezTo>
                <a:cubicBezTo>
                  <a:pt x="159" y="371"/>
                  <a:pt x="153" y="372"/>
                  <a:pt x="148" y="369"/>
                </a:cubicBezTo>
                <a:close/>
                <a:moveTo>
                  <a:pt x="131" y="296"/>
                </a:moveTo>
                <a:cubicBezTo>
                  <a:pt x="126" y="293"/>
                  <a:pt x="125" y="286"/>
                  <a:pt x="128" y="281"/>
                </a:cubicBezTo>
                <a:cubicBezTo>
                  <a:pt x="131" y="276"/>
                  <a:pt x="137" y="275"/>
                  <a:pt x="142" y="278"/>
                </a:cubicBezTo>
                <a:cubicBezTo>
                  <a:pt x="148" y="281"/>
                  <a:pt x="149" y="287"/>
                  <a:pt x="146" y="292"/>
                </a:cubicBezTo>
                <a:cubicBezTo>
                  <a:pt x="143" y="297"/>
                  <a:pt x="136" y="299"/>
                  <a:pt x="131" y="296"/>
                </a:cubicBezTo>
                <a:close/>
                <a:moveTo>
                  <a:pt x="410" y="334"/>
                </a:moveTo>
                <a:cubicBezTo>
                  <a:pt x="413" y="329"/>
                  <a:pt x="420" y="327"/>
                  <a:pt x="425" y="330"/>
                </a:cubicBezTo>
                <a:cubicBezTo>
                  <a:pt x="430" y="334"/>
                  <a:pt x="431" y="340"/>
                  <a:pt x="428" y="345"/>
                </a:cubicBezTo>
                <a:cubicBezTo>
                  <a:pt x="425" y="350"/>
                  <a:pt x="418" y="352"/>
                  <a:pt x="413" y="348"/>
                </a:cubicBezTo>
                <a:cubicBezTo>
                  <a:pt x="408" y="345"/>
                  <a:pt x="407" y="339"/>
                  <a:pt x="410" y="334"/>
                </a:cubicBezTo>
                <a:close/>
                <a:moveTo>
                  <a:pt x="324" y="141"/>
                </a:moveTo>
                <a:cubicBezTo>
                  <a:pt x="329" y="144"/>
                  <a:pt x="331" y="150"/>
                  <a:pt x="327" y="155"/>
                </a:cubicBezTo>
                <a:cubicBezTo>
                  <a:pt x="324" y="160"/>
                  <a:pt x="318" y="162"/>
                  <a:pt x="313" y="159"/>
                </a:cubicBezTo>
                <a:cubicBezTo>
                  <a:pt x="308" y="155"/>
                  <a:pt x="306" y="149"/>
                  <a:pt x="310" y="144"/>
                </a:cubicBezTo>
                <a:cubicBezTo>
                  <a:pt x="313" y="139"/>
                  <a:pt x="319" y="138"/>
                  <a:pt x="324" y="141"/>
                </a:cubicBezTo>
                <a:close/>
                <a:moveTo>
                  <a:pt x="265" y="135"/>
                </a:moveTo>
                <a:cubicBezTo>
                  <a:pt x="270" y="138"/>
                  <a:pt x="271" y="144"/>
                  <a:pt x="268" y="149"/>
                </a:cubicBezTo>
                <a:cubicBezTo>
                  <a:pt x="265" y="154"/>
                  <a:pt x="259" y="156"/>
                  <a:pt x="254" y="153"/>
                </a:cubicBezTo>
                <a:cubicBezTo>
                  <a:pt x="249" y="150"/>
                  <a:pt x="247" y="143"/>
                  <a:pt x="250" y="138"/>
                </a:cubicBezTo>
                <a:cubicBezTo>
                  <a:pt x="254" y="133"/>
                  <a:pt x="260" y="132"/>
                  <a:pt x="265" y="135"/>
                </a:cubicBezTo>
                <a:close/>
                <a:moveTo>
                  <a:pt x="371" y="416"/>
                </a:moveTo>
                <a:cubicBezTo>
                  <a:pt x="366" y="413"/>
                  <a:pt x="364" y="406"/>
                  <a:pt x="367" y="401"/>
                </a:cubicBezTo>
                <a:cubicBezTo>
                  <a:pt x="371" y="396"/>
                  <a:pt x="377" y="395"/>
                  <a:pt x="382" y="398"/>
                </a:cubicBezTo>
                <a:cubicBezTo>
                  <a:pt x="387" y="401"/>
                  <a:pt x="388" y="408"/>
                  <a:pt x="385" y="413"/>
                </a:cubicBezTo>
                <a:cubicBezTo>
                  <a:pt x="382" y="417"/>
                  <a:pt x="376" y="419"/>
                  <a:pt x="371" y="416"/>
                </a:cubicBezTo>
                <a:close/>
                <a:moveTo>
                  <a:pt x="417" y="212"/>
                </a:moveTo>
                <a:cubicBezTo>
                  <a:pt x="414" y="217"/>
                  <a:pt x="408" y="219"/>
                  <a:pt x="403" y="216"/>
                </a:cubicBezTo>
                <a:cubicBezTo>
                  <a:pt x="398" y="213"/>
                  <a:pt x="397" y="206"/>
                  <a:pt x="400" y="201"/>
                </a:cubicBezTo>
                <a:cubicBezTo>
                  <a:pt x="403" y="196"/>
                  <a:pt x="409" y="195"/>
                  <a:pt x="414" y="198"/>
                </a:cubicBezTo>
                <a:cubicBezTo>
                  <a:pt x="419" y="201"/>
                  <a:pt x="421" y="208"/>
                  <a:pt x="417" y="212"/>
                </a:cubicBezTo>
                <a:close/>
                <a:moveTo>
                  <a:pt x="201" y="434"/>
                </a:moveTo>
                <a:cubicBezTo>
                  <a:pt x="196" y="431"/>
                  <a:pt x="195" y="425"/>
                  <a:pt x="198" y="420"/>
                </a:cubicBezTo>
                <a:cubicBezTo>
                  <a:pt x="201" y="415"/>
                  <a:pt x="208" y="414"/>
                  <a:pt x="212" y="417"/>
                </a:cubicBezTo>
                <a:cubicBezTo>
                  <a:pt x="217" y="420"/>
                  <a:pt x="219" y="426"/>
                  <a:pt x="216" y="431"/>
                </a:cubicBezTo>
                <a:cubicBezTo>
                  <a:pt x="213" y="436"/>
                  <a:pt x="206" y="438"/>
                  <a:pt x="201" y="434"/>
                </a:cubicBezTo>
                <a:close/>
                <a:moveTo>
                  <a:pt x="179" y="420"/>
                </a:moveTo>
                <a:cubicBezTo>
                  <a:pt x="174" y="417"/>
                  <a:pt x="172" y="410"/>
                  <a:pt x="175" y="406"/>
                </a:cubicBezTo>
                <a:cubicBezTo>
                  <a:pt x="179" y="401"/>
                  <a:pt x="185" y="399"/>
                  <a:pt x="190" y="403"/>
                </a:cubicBezTo>
                <a:cubicBezTo>
                  <a:pt x="195" y="406"/>
                  <a:pt x="196" y="412"/>
                  <a:pt x="193" y="417"/>
                </a:cubicBezTo>
                <a:cubicBezTo>
                  <a:pt x="190" y="422"/>
                  <a:pt x="183" y="423"/>
                  <a:pt x="179" y="420"/>
                </a:cubicBezTo>
                <a:close/>
                <a:moveTo>
                  <a:pt x="228" y="143"/>
                </a:moveTo>
                <a:cubicBezTo>
                  <a:pt x="233" y="146"/>
                  <a:pt x="234" y="152"/>
                  <a:pt x="231" y="157"/>
                </a:cubicBezTo>
                <a:cubicBezTo>
                  <a:pt x="228" y="162"/>
                  <a:pt x="222" y="164"/>
                  <a:pt x="217" y="161"/>
                </a:cubicBezTo>
                <a:cubicBezTo>
                  <a:pt x="212" y="158"/>
                  <a:pt x="211" y="151"/>
                  <a:pt x="214" y="146"/>
                </a:cubicBezTo>
                <a:cubicBezTo>
                  <a:pt x="217" y="141"/>
                  <a:pt x="223" y="140"/>
                  <a:pt x="228" y="143"/>
                </a:cubicBezTo>
                <a:close/>
                <a:moveTo>
                  <a:pt x="316" y="432"/>
                </a:moveTo>
                <a:cubicBezTo>
                  <a:pt x="319" y="427"/>
                  <a:pt x="326" y="426"/>
                  <a:pt x="331" y="429"/>
                </a:cubicBezTo>
                <a:cubicBezTo>
                  <a:pt x="335" y="432"/>
                  <a:pt x="337" y="438"/>
                  <a:pt x="334" y="443"/>
                </a:cubicBezTo>
                <a:cubicBezTo>
                  <a:pt x="331" y="448"/>
                  <a:pt x="324" y="450"/>
                  <a:pt x="320" y="447"/>
                </a:cubicBezTo>
                <a:cubicBezTo>
                  <a:pt x="315" y="444"/>
                  <a:pt x="313" y="437"/>
                  <a:pt x="316" y="432"/>
                </a:cubicBezTo>
                <a:close/>
                <a:moveTo>
                  <a:pt x="163" y="196"/>
                </a:moveTo>
                <a:cubicBezTo>
                  <a:pt x="168" y="199"/>
                  <a:pt x="169" y="206"/>
                  <a:pt x="166" y="211"/>
                </a:cubicBezTo>
                <a:cubicBezTo>
                  <a:pt x="163" y="216"/>
                  <a:pt x="156" y="217"/>
                  <a:pt x="152" y="214"/>
                </a:cubicBezTo>
                <a:cubicBezTo>
                  <a:pt x="147" y="211"/>
                  <a:pt x="146" y="204"/>
                  <a:pt x="149" y="199"/>
                </a:cubicBezTo>
                <a:cubicBezTo>
                  <a:pt x="152" y="195"/>
                  <a:pt x="158" y="193"/>
                  <a:pt x="163" y="196"/>
                </a:cubicBezTo>
                <a:close/>
                <a:moveTo>
                  <a:pt x="283" y="455"/>
                </a:moveTo>
                <a:cubicBezTo>
                  <a:pt x="278" y="452"/>
                  <a:pt x="277" y="445"/>
                  <a:pt x="280" y="440"/>
                </a:cubicBezTo>
                <a:cubicBezTo>
                  <a:pt x="283" y="436"/>
                  <a:pt x="289" y="434"/>
                  <a:pt x="294" y="437"/>
                </a:cubicBezTo>
                <a:cubicBezTo>
                  <a:pt x="299" y="440"/>
                  <a:pt x="300" y="447"/>
                  <a:pt x="297" y="451"/>
                </a:cubicBezTo>
                <a:cubicBezTo>
                  <a:pt x="294" y="456"/>
                  <a:pt x="288" y="458"/>
                  <a:pt x="283" y="455"/>
                </a:cubicBezTo>
                <a:close/>
                <a:moveTo>
                  <a:pt x="428" y="326"/>
                </a:moveTo>
                <a:cubicBezTo>
                  <a:pt x="423" y="323"/>
                  <a:pt x="421" y="316"/>
                  <a:pt x="424" y="312"/>
                </a:cubicBezTo>
                <a:cubicBezTo>
                  <a:pt x="428" y="307"/>
                  <a:pt x="434" y="305"/>
                  <a:pt x="439" y="308"/>
                </a:cubicBezTo>
                <a:cubicBezTo>
                  <a:pt x="444" y="311"/>
                  <a:pt x="445" y="318"/>
                  <a:pt x="442" y="323"/>
                </a:cubicBezTo>
                <a:cubicBezTo>
                  <a:pt x="439" y="327"/>
                  <a:pt x="432" y="329"/>
                  <a:pt x="428" y="326"/>
                </a:cubicBezTo>
                <a:close/>
                <a:moveTo>
                  <a:pt x="149" y="219"/>
                </a:moveTo>
                <a:cubicBezTo>
                  <a:pt x="153" y="222"/>
                  <a:pt x="155" y="229"/>
                  <a:pt x="152" y="233"/>
                </a:cubicBezTo>
                <a:cubicBezTo>
                  <a:pt x="149" y="238"/>
                  <a:pt x="142" y="239"/>
                  <a:pt x="138" y="236"/>
                </a:cubicBezTo>
                <a:cubicBezTo>
                  <a:pt x="133" y="233"/>
                  <a:pt x="131" y="227"/>
                  <a:pt x="134" y="222"/>
                </a:cubicBezTo>
                <a:cubicBezTo>
                  <a:pt x="137" y="217"/>
                  <a:pt x="144" y="216"/>
                  <a:pt x="149" y="219"/>
                </a:cubicBezTo>
                <a:close/>
                <a:moveTo>
                  <a:pt x="223" y="448"/>
                </a:moveTo>
                <a:cubicBezTo>
                  <a:pt x="219" y="445"/>
                  <a:pt x="217" y="438"/>
                  <a:pt x="221" y="434"/>
                </a:cubicBezTo>
                <a:cubicBezTo>
                  <a:pt x="224" y="429"/>
                  <a:pt x="230" y="428"/>
                  <a:pt x="235" y="431"/>
                </a:cubicBezTo>
                <a:cubicBezTo>
                  <a:pt x="240" y="435"/>
                  <a:pt x="241" y="441"/>
                  <a:pt x="238" y="446"/>
                </a:cubicBezTo>
                <a:cubicBezTo>
                  <a:pt x="234" y="450"/>
                  <a:pt x="228" y="452"/>
                  <a:pt x="223" y="448"/>
                </a:cubicBezTo>
                <a:close/>
                <a:moveTo>
                  <a:pt x="180" y="188"/>
                </a:moveTo>
                <a:cubicBezTo>
                  <a:pt x="177" y="193"/>
                  <a:pt x="171" y="194"/>
                  <a:pt x="166" y="191"/>
                </a:cubicBezTo>
                <a:cubicBezTo>
                  <a:pt x="162" y="188"/>
                  <a:pt x="160" y="182"/>
                  <a:pt x="163" y="177"/>
                </a:cubicBezTo>
                <a:cubicBezTo>
                  <a:pt x="166" y="172"/>
                  <a:pt x="172" y="171"/>
                  <a:pt x="177" y="174"/>
                </a:cubicBezTo>
                <a:cubicBezTo>
                  <a:pt x="182" y="177"/>
                  <a:pt x="184" y="183"/>
                  <a:pt x="180" y="188"/>
                </a:cubicBezTo>
                <a:close/>
                <a:moveTo>
                  <a:pt x="153" y="391"/>
                </a:moveTo>
                <a:cubicBezTo>
                  <a:pt x="156" y="387"/>
                  <a:pt x="163" y="385"/>
                  <a:pt x="167" y="389"/>
                </a:cubicBezTo>
                <a:cubicBezTo>
                  <a:pt x="172" y="392"/>
                  <a:pt x="173" y="398"/>
                  <a:pt x="170" y="403"/>
                </a:cubicBezTo>
                <a:cubicBezTo>
                  <a:pt x="167" y="407"/>
                  <a:pt x="161" y="409"/>
                  <a:pt x="156" y="405"/>
                </a:cubicBezTo>
                <a:cubicBezTo>
                  <a:pt x="151" y="402"/>
                  <a:pt x="150" y="396"/>
                  <a:pt x="153" y="391"/>
                </a:cubicBezTo>
                <a:close/>
                <a:moveTo>
                  <a:pt x="302" y="127"/>
                </a:moveTo>
                <a:cubicBezTo>
                  <a:pt x="307" y="130"/>
                  <a:pt x="308" y="136"/>
                  <a:pt x="305" y="141"/>
                </a:cubicBezTo>
                <a:cubicBezTo>
                  <a:pt x="302" y="146"/>
                  <a:pt x="296" y="147"/>
                  <a:pt x="291" y="144"/>
                </a:cubicBezTo>
                <a:cubicBezTo>
                  <a:pt x="286" y="141"/>
                  <a:pt x="285" y="135"/>
                  <a:pt x="288" y="130"/>
                </a:cubicBezTo>
                <a:cubicBezTo>
                  <a:pt x="291" y="125"/>
                  <a:pt x="297" y="124"/>
                  <a:pt x="302" y="127"/>
                </a:cubicBezTo>
                <a:close/>
                <a:moveTo>
                  <a:pt x="126" y="354"/>
                </a:moveTo>
                <a:cubicBezTo>
                  <a:pt x="121" y="351"/>
                  <a:pt x="119" y="345"/>
                  <a:pt x="123" y="340"/>
                </a:cubicBezTo>
                <a:cubicBezTo>
                  <a:pt x="126" y="336"/>
                  <a:pt x="132" y="334"/>
                  <a:pt x="136" y="337"/>
                </a:cubicBezTo>
                <a:cubicBezTo>
                  <a:pt x="141" y="340"/>
                  <a:pt x="143" y="347"/>
                  <a:pt x="140" y="351"/>
                </a:cubicBezTo>
                <a:cubicBezTo>
                  <a:pt x="136" y="356"/>
                  <a:pt x="130" y="357"/>
                  <a:pt x="126" y="354"/>
                </a:cubicBezTo>
                <a:close/>
                <a:moveTo>
                  <a:pt x="134" y="241"/>
                </a:moveTo>
                <a:cubicBezTo>
                  <a:pt x="139" y="244"/>
                  <a:pt x="141" y="251"/>
                  <a:pt x="138" y="255"/>
                </a:cubicBezTo>
                <a:cubicBezTo>
                  <a:pt x="134" y="260"/>
                  <a:pt x="128" y="262"/>
                  <a:pt x="123" y="258"/>
                </a:cubicBezTo>
                <a:cubicBezTo>
                  <a:pt x="119" y="255"/>
                  <a:pt x="117" y="249"/>
                  <a:pt x="120" y="245"/>
                </a:cubicBezTo>
                <a:cubicBezTo>
                  <a:pt x="123" y="240"/>
                  <a:pt x="130" y="238"/>
                  <a:pt x="134" y="241"/>
                </a:cubicBezTo>
                <a:close/>
                <a:moveTo>
                  <a:pt x="444" y="249"/>
                </a:moveTo>
                <a:cubicBezTo>
                  <a:pt x="449" y="252"/>
                  <a:pt x="451" y="259"/>
                  <a:pt x="448" y="263"/>
                </a:cubicBezTo>
                <a:cubicBezTo>
                  <a:pt x="445" y="268"/>
                  <a:pt x="438" y="269"/>
                  <a:pt x="434" y="266"/>
                </a:cubicBezTo>
                <a:cubicBezTo>
                  <a:pt x="429" y="263"/>
                  <a:pt x="428" y="257"/>
                  <a:pt x="431" y="253"/>
                </a:cubicBezTo>
                <a:cubicBezTo>
                  <a:pt x="434" y="248"/>
                  <a:pt x="440" y="246"/>
                  <a:pt x="444" y="249"/>
                </a:cubicBezTo>
                <a:close/>
                <a:moveTo>
                  <a:pt x="114" y="304"/>
                </a:moveTo>
                <a:cubicBezTo>
                  <a:pt x="117" y="299"/>
                  <a:pt x="123" y="298"/>
                  <a:pt x="128" y="301"/>
                </a:cubicBezTo>
                <a:cubicBezTo>
                  <a:pt x="133" y="304"/>
                  <a:pt x="134" y="310"/>
                  <a:pt x="131" y="315"/>
                </a:cubicBezTo>
                <a:cubicBezTo>
                  <a:pt x="128" y="319"/>
                  <a:pt x="122" y="321"/>
                  <a:pt x="117" y="318"/>
                </a:cubicBezTo>
                <a:cubicBezTo>
                  <a:pt x="112" y="315"/>
                  <a:pt x="111" y="309"/>
                  <a:pt x="114" y="304"/>
                </a:cubicBezTo>
                <a:close/>
                <a:moveTo>
                  <a:pt x="353" y="424"/>
                </a:moveTo>
                <a:cubicBezTo>
                  <a:pt x="356" y="419"/>
                  <a:pt x="363" y="418"/>
                  <a:pt x="367" y="421"/>
                </a:cubicBezTo>
                <a:cubicBezTo>
                  <a:pt x="372" y="424"/>
                  <a:pt x="373" y="430"/>
                  <a:pt x="370" y="435"/>
                </a:cubicBezTo>
                <a:cubicBezTo>
                  <a:pt x="367" y="440"/>
                  <a:pt x="361" y="441"/>
                  <a:pt x="357" y="438"/>
                </a:cubicBezTo>
                <a:cubicBezTo>
                  <a:pt x="352" y="435"/>
                  <a:pt x="350" y="429"/>
                  <a:pt x="353" y="424"/>
                </a:cubicBezTo>
                <a:close/>
                <a:moveTo>
                  <a:pt x="440" y="227"/>
                </a:moveTo>
                <a:cubicBezTo>
                  <a:pt x="437" y="231"/>
                  <a:pt x="430" y="233"/>
                  <a:pt x="426" y="230"/>
                </a:cubicBezTo>
                <a:cubicBezTo>
                  <a:pt x="421" y="227"/>
                  <a:pt x="420" y="220"/>
                  <a:pt x="423" y="216"/>
                </a:cubicBezTo>
                <a:cubicBezTo>
                  <a:pt x="426" y="211"/>
                  <a:pt x="432" y="210"/>
                  <a:pt x="437" y="213"/>
                </a:cubicBezTo>
                <a:cubicBezTo>
                  <a:pt x="441" y="216"/>
                  <a:pt x="443" y="222"/>
                  <a:pt x="440" y="227"/>
                </a:cubicBezTo>
                <a:close/>
                <a:moveTo>
                  <a:pt x="243" y="449"/>
                </a:moveTo>
                <a:cubicBezTo>
                  <a:pt x="246" y="444"/>
                  <a:pt x="253" y="443"/>
                  <a:pt x="257" y="446"/>
                </a:cubicBezTo>
                <a:cubicBezTo>
                  <a:pt x="262" y="449"/>
                  <a:pt x="263" y="455"/>
                  <a:pt x="260" y="460"/>
                </a:cubicBezTo>
                <a:cubicBezTo>
                  <a:pt x="257" y="464"/>
                  <a:pt x="251" y="465"/>
                  <a:pt x="246" y="463"/>
                </a:cubicBezTo>
                <a:cubicBezTo>
                  <a:pt x="242" y="460"/>
                  <a:pt x="240" y="453"/>
                  <a:pt x="243" y="449"/>
                </a:cubicBezTo>
                <a:close/>
                <a:moveTo>
                  <a:pt x="191" y="152"/>
                </a:moveTo>
                <a:cubicBezTo>
                  <a:pt x="196" y="155"/>
                  <a:pt x="197" y="161"/>
                  <a:pt x="194" y="165"/>
                </a:cubicBezTo>
                <a:cubicBezTo>
                  <a:pt x="191" y="170"/>
                  <a:pt x="185" y="172"/>
                  <a:pt x="181" y="169"/>
                </a:cubicBezTo>
                <a:cubicBezTo>
                  <a:pt x="176" y="166"/>
                  <a:pt x="175" y="159"/>
                  <a:pt x="177" y="155"/>
                </a:cubicBezTo>
                <a:cubicBezTo>
                  <a:pt x="180" y="150"/>
                  <a:pt x="187" y="149"/>
                  <a:pt x="191" y="152"/>
                </a:cubicBezTo>
                <a:close/>
                <a:moveTo>
                  <a:pt x="384" y="147"/>
                </a:moveTo>
                <a:cubicBezTo>
                  <a:pt x="388" y="150"/>
                  <a:pt x="389" y="157"/>
                  <a:pt x="386" y="161"/>
                </a:cubicBezTo>
                <a:cubicBezTo>
                  <a:pt x="384" y="166"/>
                  <a:pt x="377" y="167"/>
                  <a:pt x="373" y="164"/>
                </a:cubicBezTo>
                <a:cubicBezTo>
                  <a:pt x="368" y="161"/>
                  <a:pt x="367" y="155"/>
                  <a:pt x="370" y="150"/>
                </a:cubicBezTo>
                <a:cubicBezTo>
                  <a:pt x="373" y="146"/>
                  <a:pt x="379" y="144"/>
                  <a:pt x="384" y="147"/>
                </a:cubicBezTo>
                <a:close/>
                <a:moveTo>
                  <a:pt x="442" y="303"/>
                </a:moveTo>
                <a:cubicBezTo>
                  <a:pt x="438" y="300"/>
                  <a:pt x="436" y="294"/>
                  <a:pt x="439" y="289"/>
                </a:cubicBezTo>
                <a:cubicBezTo>
                  <a:pt x="442" y="285"/>
                  <a:pt x="448" y="283"/>
                  <a:pt x="453" y="286"/>
                </a:cubicBezTo>
                <a:cubicBezTo>
                  <a:pt x="458" y="289"/>
                  <a:pt x="459" y="295"/>
                  <a:pt x="456" y="300"/>
                </a:cubicBezTo>
                <a:cubicBezTo>
                  <a:pt x="453" y="304"/>
                  <a:pt x="447" y="306"/>
                  <a:pt x="442" y="303"/>
                </a:cubicBezTo>
                <a:close/>
                <a:moveTo>
                  <a:pt x="361" y="133"/>
                </a:moveTo>
                <a:cubicBezTo>
                  <a:pt x="365" y="136"/>
                  <a:pt x="367" y="142"/>
                  <a:pt x="364" y="147"/>
                </a:cubicBezTo>
                <a:cubicBezTo>
                  <a:pt x="361" y="151"/>
                  <a:pt x="355" y="153"/>
                  <a:pt x="350" y="150"/>
                </a:cubicBezTo>
                <a:cubicBezTo>
                  <a:pt x="346" y="147"/>
                  <a:pt x="344" y="141"/>
                  <a:pt x="347" y="136"/>
                </a:cubicBezTo>
                <a:cubicBezTo>
                  <a:pt x="350" y="132"/>
                  <a:pt x="356" y="130"/>
                  <a:pt x="361" y="133"/>
                </a:cubicBezTo>
                <a:close/>
                <a:moveTo>
                  <a:pt x="131" y="378"/>
                </a:moveTo>
                <a:cubicBezTo>
                  <a:pt x="134" y="373"/>
                  <a:pt x="140" y="372"/>
                  <a:pt x="145" y="374"/>
                </a:cubicBezTo>
                <a:cubicBezTo>
                  <a:pt x="149" y="377"/>
                  <a:pt x="151" y="383"/>
                  <a:pt x="148" y="388"/>
                </a:cubicBezTo>
                <a:cubicBezTo>
                  <a:pt x="145" y="393"/>
                  <a:pt x="139" y="394"/>
                  <a:pt x="134" y="391"/>
                </a:cubicBezTo>
                <a:cubicBezTo>
                  <a:pt x="129" y="388"/>
                  <a:pt x="128" y="382"/>
                  <a:pt x="131" y="378"/>
                </a:cubicBezTo>
                <a:close/>
                <a:moveTo>
                  <a:pt x="109" y="281"/>
                </a:moveTo>
                <a:cubicBezTo>
                  <a:pt x="105" y="278"/>
                  <a:pt x="103" y="272"/>
                  <a:pt x="106" y="267"/>
                </a:cubicBezTo>
                <a:cubicBezTo>
                  <a:pt x="109" y="263"/>
                  <a:pt x="115" y="261"/>
                  <a:pt x="120" y="264"/>
                </a:cubicBezTo>
                <a:cubicBezTo>
                  <a:pt x="124" y="267"/>
                  <a:pt x="126" y="273"/>
                  <a:pt x="123" y="278"/>
                </a:cubicBezTo>
                <a:cubicBezTo>
                  <a:pt x="120" y="282"/>
                  <a:pt x="114" y="284"/>
                  <a:pt x="109" y="281"/>
                </a:cubicBezTo>
                <a:close/>
                <a:moveTo>
                  <a:pt x="406" y="162"/>
                </a:moveTo>
                <a:cubicBezTo>
                  <a:pt x="410" y="165"/>
                  <a:pt x="411" y="171"/>
                  <a:pt x="409" y="175"/>
                </a:cubicBezTo>
                <a:cubicBezTo>
                  <a:pt x="406" y="180"/>
                  <a:pt x="400" y="181"/>
                  <a:pt x="395" y="178"/>
                </a:cubicBezTo>
                <a:cubicBezTo>
                  <a:pt x="390" y="175"/>
                  <a:pt x="389" y="169"/>
                  <a:pt x="392" y="165"/>
                </a:cubicBezTo>
                <a:cubicBezTo>
                  <a:pt x="395" y="160"/>
                  <a:pt x="401" y="159"/>
                  <a:pt x="406" y="162"/>
                </a:cubicBezTo>
                <a:close/>
                <a:moveTo>
                  <a:pt x="422" y="384"/>
                </a:moveTo>
                <a:cubicBezTo>
                  <a:pt x="417" y="381"/>
                  <a:pt x="416" y="375"/>
                  <a:pt x="419" y="371"/>
                </a:cubicBezTo>
                <a:cubicBezTo>
                  <a:pt x="422" y="366"/>
                  <a:pt x="428" y="365"/>
                  <a:pt x="432" y="368"/>
                </a:cubicBezTo>
                <a:cubicBezTo>
                  <a:pt x="437" y="371"/>
                  <a:pt x="438" y="377"/>
                  <a:pt x="435" y="381"/>
                </a:cubicBezTo>
                <a:cubicBezTo>
                  <a:pt x="432" y="386"/>
                  <a:pt x="426" y="387"/>
                  <a:pt x="422" y="384"/>
                </a:cubicBezTo>
                <a:close/>
                <a:moveTo>
                  <a:pt x="404" y="394"/>
                </a:moveTo>
                <a:cubicBezTo>
                  <a:pt x="407" y="389"/>
                  <a:pt x="413" y="388"/>
                  <a:pt x="418" y="391"/>
                </a:cubicBezTo>
                <a:cubicBezTo>
                  <a:pt x="422" y="394"/>
                  <a:pt x="424" y="399"/>
                  <a:pt x="421" y="404"/>
                </a:cubicBezTo>
                <a:cubicBezTo>
                  <a:pt x="418" y="409"/>
                  <a:pt x="412" y="410"/>
                  <a:pt x="408" y="407"/>
                </a:cubicBezTo>
                <a:cubicBezTo>
                  <a:pt x="403" y="404"/>
                  <a:pt x="402" y="398"/>
                  <a:pt x="404" y="394"/>
                </a:cubicBezTo>
                <a:close/>
                <a:moveTo>
                  <a:pt x="242" y="121"/>
                </a:moveTo>
                <a:cubicBezTo>
                  <a:pt x="246" y="124"/>
                  <a:pt x="248" y="130"/>
                  <a:pt x="245" y="135"/>
                </a:cubicBezTo>
                <a:cubicBezTo>
                  <a:pt x="242" y="139"/>
                  <a:pt x="236" y="141"/>
                  <a:pt x="231" y="138"/>
                </a:cubicBezTo>
                <a:cubicBezTo>
                  <a:pt x="227" y="135"/>
                  <a:pt x="226" y="129"/>
                  <a:pt x="228" y="124"/>
                </a:cubicBezTo>
                <a:cubicBezTo>
                  <a:pt x="231" y="120"/>
                  <a:pt x="237" y="118"/>
                  <a:pt x="242" y="121"/>
                </a:cubicBezTo>
                <a:close/>
                <a:moveTo>
                  <a:pt x="279" y="113"/>
                </a:moveTo>
                <a:cubicBezTo>
                  <a:pt x="283" y="116"/>
                  <a:pt x="285" y="122"/>
                  <a:pt x="282" y="126"/>
                </a:cubicBezTo>
                <a:cubicBezTo>
                  <a:pt x="279" y="131"/>
                  <a:pt x="273" y="132"/>
                  <a:pt x="268" y="129"/>
                </a:cubicBezTo>
                <a:cubicBezTo>
                  <a:pt x="264" y="126"/>
                  <a:pt x="263" y="120"/>
                  <a:pt x="266" y="116"/>
                </a:cubicBezTo>
                <a:cubicBezTo>
                  <a:pt x="268" y="111"/>
                  <a:pt x="274" y="110"/>
                  <a:pt x="279" y="113"/>
                </a:cubicBezTo>
                <a:close/>
                <a:moveTo>
                  <a:pt x="306" y="468"/>
                </a:moveTo>
                <a:cubicBezTo>
                  <a:pt x="301" y="465"/>
                  <a:pt x="300" y="459"/>
                  <a:pt x="303" y="455"/>
                </a:cubicBezTo>
                <a:cubicBezTo>
                  <a:pt x="306" y="450"/>
                  <a:pt x="312" y="449"/>
                  <a:pt x="316" y="452"/>
                </a:cubicBezTo>
                <a:cubicBezTo>
                  <a:pt x="321" y="455"/>
                  <a:pt x="322" y="461"/>
                  <a:pt x="319" y="465"/>
                </a:cubicBezTo>
                <a:cubicBezTo>
                  <a:pt x="316" y="470"/>
                  <a:pt x="310" y="471"/>
                  <a:pt x="306" y="468"/>
                </a:cubicBezTo>
                <a:close/>
                <a:moveTo>
                  <a:pt x="338" y="119"/>
                </a:moveTo>
                <a:cubicBezTo>
                  <a:pt x="343" y="122"/>
                  <a:pt x="344" y="128"/>
                  <a:pt x="341" y="132"/>
                </a:cubicBezTo>
                <a:cubicBezTo>
                  <a:pt x="338" y="137"/>
                  <a:pt x="332" y="138"/>
                  <a:pt x="328" y="135"/>
                </a:cubicBezTo>
                <a:cubicBezTo>
                  <a:pt x="323" y="132"/>
                  <a:pt x="322" y="126"/>
                  <a:pt x="325" y="122"/>
                </a:cubicBezTo>
                <a:cubicBezTo>
                  <a:pt x="328" y="117"/>
                  <a:pt x="333" y="116"/>
                  <a:pt x="338" y="119"/>
                </a:cubicBezTo>
                <a:close/>
                <a:moveTo>
                  <a:pt x="436" y="362"/>
                </a:moveTo>
                <a:cubicBezTo>
                  <a:pt x="432" y="359"/>
                  <a:pt x="430" y="353"/>
                  <a:pt x="433" y="348"/>
                </a:cubicBezTo>
                <a:cubicBezTo>
                  <a:pt x="436" y="344"/>
                  <a:pt x="442" y="343"/>
                  <a:pt x="447" y="345"/>
                </a:cubicBezTo>
                <a:cubicBezTo>
                  <a:pt x="451" y="348"/>
                  <a:pt x="452" y="354"/>
                  <a:pt x="449" y="359"/>
                </a:cubicBezTo>
                <a:cubicBezTo>
                  <a:pt x="447" y="363"/>
                  <a:pt x="441" y="364"/>
                  <a:pt x="436" y="362"/>
                </a:cubicBezTo>
                <a:close/>
                <a:moveTo>
                  <a:pt x="343" y="460"/>
                </a:moveTo>
                <a:cubicBezTo>
                  <a:pt x="338" y="457"/>
                  <a:pt x="337" y="452"/>
                  <a:pt x="339" y="447"/>
                </a:cubicBezTo>
                <a:cubicBezTo>
                  <a:pt x="342" y="443"/>
                  <a:pt x="348" y="441"/>
                  <a:pt x="353" y="444"/>
                </a:cubicBezTo>
                <a:cubicBezTo>
                  <a:pt x="357" y="447"/>
                  <a:pt x="359" y="453"/>
                  <a:pt x="356" y="457"/>
                </a:cubicBezTo>
                <a:cubicBezTo>
                  <a:pt x="353" y="462"/>
                  <a:pt x="347" y="463"/>
                  <a:pt x="343" y="460"/>
                </a:cubicBezTo>
                <a:close/>
                <a:moveTo>
                  <a:pt x="266" y="463"/>
                </a:moveTo>
                <a:cubicBezTo>
                  <a:pt x="269" y="459"/>
                  <a:pt x="275" y="458"/>
                  <a:pt x="279" y="460"/>
                </a:cubicBezTo>
                <a:cubicBezTo>
                  <a:pt x="284" y="463"/>
                  <a:pt x="285" y="469"/>
                  <a:pt x="282" y="474"/>
                </a:cubicBezTo>
                <a:cubicBezTo>
                  <a:pt x="280" y="478"/>
                  <a:pt x="274" y="479"/>
                  <a:pt x="269" y="477"/>
                </a:cubicBezTo>
                <a:cubicBezTo>
                  <a:pt x="265" y="474"/>
                  <a:pt x="263" y="468"/>
                  <a:pt x="266" y="463"/>
                </a:cubicBezTo>
                <a:close/>
                <a:moveTo>
                  <a:pt x="393" y="429"/>
                </a:moveTo>
                <a:cubicBezTo>
                  <a:pt x="389" y="426"/>
                  <a:pt x="388" y="420"/>
                  <a:pt x="391" y="416"/>
                </a:cubicBezTo>
                <a:cubicBezTo>
                  <a:pt x="394" y="411"/>
                  <a:pt x="400" y="410"/>
                  <a:pt x="404" y="413"/>
                </a:cubicBezTo>
                <a:cubicBezTo>
                  <a:pt x="408" y="416"/>
                  <a:pt x="409" y="422"/>
                  <a:pt x="406" y="426"/>
                </a:cubicBezTo>
                <a:cubicBezTo>
                  <a:pt x="403" y="431"/>
                  <a:pt x="397" y="432"/>
                  <a:pt x="393" y="429"/>
                </a:cubicBezTo>
                <a:close/>
                <a:moveTo>
                  <a:pt x="103" y="340"/>
                </a:moveTo>
                <a:cubicBezTo>
                  <a:pt x="99" y="337"/>
                  <a:pt x="98" y="331"/>
                  <a:pt x="100" y="326"/>
                </a:cubicBezTo>
                <a:cubicBezTo>
                  <a:pt x="103" y="322"/>
                  <a:pt x="109" y="321"/>
                  <a:pt x="114" y="324"/>
                </a:cubicBezTo>
                <a:cubicBezTo>
                  <a:pt x="118" y="326"/>
                  <a:pt x="119" y="332"/>
                  <a:pt x="116" y="337"/>
                </a:cubicBezTo>
                <a:cubicBezTo>
                  <a:pt x="114" y="341"/>
                  <a:pt x="108" y="342"/>
                  <a:pt x="103" y="340"/>
                </a:cubicBezTo>
                <a:close/>
                <a:moveTo>
                  <a:pt x="205" y="130"/>
                </a:moveTo>
                <a:cubicBezTo>
                  <a:pt x="210" y="132"/>
                  <a:pt x="211" y="138"/>
                  <a:pt x="208" y="143"/>
                </a:cubicBezTo>
                <a:cubicBezTo>
                  <a:pt x="206" y="147"/>
                  <a:pt x="200" y="148"/>
                  <a:pt x="195" y="146"/>
                </a:cubicBezTo>
                <a:cubicBezTo>
                  <a:pt x="191" y="143"/>
                  <a:pt x="189" y="137"/>
                  <a:pt x="192" y="133"/>
                </a:cubicBezTo>
                <a:cubicBezTo>
                  <a:pt x="195" y="128"/>
                  <a:pt x="201" y="127"/>
                  <a:pt x="205" y="130"/>
                </a:cubicBezTo>
                <a:close/>
                <a:moveTo>
                  <a:pt x="428" y="176"/>
                </a:moveTo>
                <a:cubicBezTo>
                  <a:pt x="432" y="179"/>
                  <a:pt x="434" y="185"/>
                  <a:pt x="431" y="189"/>
                </a:cubicBezTo>
                <a:cubicBezTo>
                  <a:pt x="428" y="194"/>
                  <a:pt x="422" y="195"/>
                  <a:pt x="418" y="192"/>
                </a:cubicBezTo>
                <a:cubicBezTo>
                  <a:pt x="413" y="189"/>
                  <a:pt x="412" y="183"/>
                  <a:pt x="415" y="179"/>
                </a:cubicBezTo>
                <a:cubicBezTo>
                  <a:pt x="418" y="175"/>
                  <a:pt x="424" y="173"/>
                  <a:pt x="428" y="176"/>
                </a:cubicBezTo>
                <a:close/>
                <a:moveTo>
                  <a:pt x="164" y="442"/>
                </a:moveTo>
                <a:cubicBezTo>
                  <a:pt x="160" y="439"/>
                  <a:pt x="159" y="433"/>
                  <a:pt x="162" y="429"/>
                </a:cubicBezTo>
                <a:cubicBezTo>
                  <a:pt x="165" y="424"/>
                  <a:pt x="171" y="423"/>
                  <a:pt x="175" y="426"/>
                </a:cubicBezTo>
                <a:cubicBezTo>
                  <a:pt x="179" y="429"/>
                  <a:pt x="181" y="435"/>
                  <a:pt x="178" y="439"/>
                </a:cubicBezTo>
                <a:cubicBezTo>
                  <a:pt x="175" y="444"/>
                  <a:pt x="169" y="445"/>
                  <a:pt x="164" y="442"/>
                </a:cubicBezTo>
                <a:close/>
                <a:moveTo>
                  <a:pt x="185" y="443"/>
                </a:moveTo>
                <a:cubicBezTo>
                  <a:pt x="187" y="439"/>
                  <a:pt x="193" y="438"/>
                  <a:pt x="198" y="440"/>
                </a:cubicBezTo>
                <a:cubicBezTo>
                  <a:pt x="202" y="443"/>
                  <a:pt x="203" y="449"/>
                  <a:pt x="200" y="453"/>
                </a:cubicBezTo>
                <a:cubicBezTo>
                  <a:pt x="197" y="458"/>
                  <a:pt x="192" y="459"/>
                  <a:pt x="187" y="456"/>
                </a:cubicBezTo>
                <a:cubicBezTo>
                  <a:pt x="183" y="453"/>
                  <a:pt x="182" y="448"/>
                  <a:pt x="185" y="443"/>
                </a:cubicBezTo>
                <a:close/>
                <a:moveTo>
                  <a:pt x="461" y="240"/>
                </a:moveTo>
                <a:cubicBezTo>
                  <a:pt x="459" y="245"/>
                  <a:pt x="453" y="246"/>
                  <a:pt x="448" y="243"/>
                </a:cubicBezTo>
                <a:cubicBezTo>
                  <a:pt x="444" y="240"/>
                  <a:pt x="443" y="235"/>
                  <a:pt x="446" y="230"/>
                </a:cubicBezTo>
                <a:cubicBezTo>
                  <a:pt x="448" y="226"/>
                  <a:pt x="454" y="225"/>
                  <a:pt x="458" y="227"/>
                </a:cubicBezTo>
                <a:cubicBezTo>
                  <a:pt x="463" y="230"/>
                  <a:pt x="464" y="236"/>
                  <a:pt x="461" y="240"/>
                </a:cubicBezTo>
                <a:close/>
                <a:moveTo>
                  <a:pt x="140" y="183"/>
                </a:moveTo>
                <a:cubicBezTo>
                  <a:pt x="144" y="186"/>
                  <a:pt x="145" y="191"/>
                  <a:pt x="143" y="196"/>
                </a:cubicBezTo>
                <a:cubicBezTo>
                  <a:pt x="140" y="200"/>
                  <a:pt x="134" y="201"/>
                  <a:pt x="130" y="198"/>
                </a:cubicBezTo>
                <a:cubicBezTo>
                  <a:pt x="125" y="196"/>
                  <a:pt x="124" y="190"/>
                  <a:pt x="127" y="186"/>
                </a:cubicBezTo>
                <a:cubicBezTo>
                  <a:pt x="130" y="181"/>
                  <a:pt x="136" y="180"/>
                  <a:pt x="140" y="183"/>
                </a:cubicBezTo>
                <a:close/>
                <a:moveTo>
                  <a:pt x="448" y="326"/>
                </a:moveTo>
                <a:cubicBezTo>
                  <a:pt x="451" y="322"/>
                  <a:pt x="456" y="321"/>
                  <a:pt x="461" y="323"/>
                </a:cubicBezTo>
                <a:cubicBezTo>
                  <a:pt x="465" y="326"/>
                  <a:pt x="466" y="332"/>
                  <a:pt x="463" y="336"/>
                </a:cubicBezTo>
                <a:cubicBezTo>
                  <a:pt x="461" y="341"/>
                  <a:pt x="455" y="342"/>
                  <a:pt x="450" y="339"/>
                </a:cubicBezTo>
                <a:cubicBezTo>
                  <a:pt x="446" y="336"/>
                  <a:pt x="445" y="331"/>
                  <a:pt x="448" y="326"/>
                </a:cubicBezTo>
                <a:close/>
                <a:moveTo>
                  <a:pt x="109" y="364"/>
                </a:moveTo>
                <a:cubicBezTo>
                  <a:pt x="112" y="359"/>
                  <a:pt x="117" y="358"/>
                  <a:pt x="122" y="361"/>
                </a:cubicBezTo>
                <a:cubicBezTo>
                  <a:pt x="126" y="363"/>
                  <a:pt x="127" y="369"/>
                  <a:pt x="125" y="373"/>
                </a:cubicBezTo>
                <a:cubicBezTo>
                  <a:pt x="122" y="378"/>
                  <a:pt x="116" y="379"/>
                  <a:pt x="112" y="376"/>
                </a:cubicBezTo>
                <a:cubicBezTo>
                  <a:pt x="107" y="374"/>
                  <a:pt x="106" y="368"/>
                  <a:pt x="109" y="364"/>
                </a:cubicBezTo>
                <a:close/>
                <a:moveTo>
                  <a:pt x="108" y="300"/>
                </a:moveTo>
                <a:cubicBezTo>
                  <a:pt x="105" y="305"/>
                  <a:pt x="100" y="306"/>
                  <a:pt x="95" y="303"/>
                </a:cubicBezTo>
                <a:cubicBezTo>
                  <a:pt x="91" y="300"/>
                  <a:pt x="90" y="295"/>
                  <a:pt x="92" y="290"/>
                </a:cubicBezTo>
                <a:cubicBezTo>
                  <a:pt x="95" y="286"/>
                  <a:pt x="101" y="285"/>
                  <a:pt x="105" y="287"/>
                </a:cubicBezTo>
                <a:cubicBezTo>
                  <a:pt x="110" y="290"/>
                  <a:pt x="111" y="296"/>
                  <a:pt x="108" y="300"/>
                </a:cubicBezTo>
                <a:close/>
                <a:moveTo>
                  <a:pt x="467" y="264"/>
                </a:moveTo>
                <a:cubicBezTo>
                  <a:pt x="471" y="267"/>
                  <a:pt x="472" y="273"/>
                  <a:pt x="470" y="277"/>
                </a:cubicBezTo>
                <a:cubicBezTo>
                  <a:pt x="467" y="282"/>
                  <a:pt x="461" y="283"/>
                  <a:pt x="457" y="280"/>
                </a:cubicBezTo>
                <a:cubicBezTo>
                  <a:pt x="452" y="277"/>
                  <a:pt x="451" y="272"/>
                  <a:pt x="454" y="267"/>
                </a:cubicBezTo>
                <a:cubicBezTo>
                  <a:pt x="457" y="263"/>
                  <a:pt x="462" y="262"/>
                  <a:pt x="467" y="264"/>
                </a:cubicBezTo>
                <a:close/>
                <a:moveTo>
                  <a:pt x="128" y="218"/>
                </a:moveTo>
                <a:cubicBezTo>
                  <a:pt x="125" y="223"/>
                  <a:pt x="120" y="224"/>
                  <a:pt x="115" y="221"/>
                </a:cubicBezTo>
                <a:cubicBezTo>
                  <a:pt x="111" y="218"/>
                  <a:pt x="110" y="213"/>
                  <a:pt x="113" y="208"/>
                </a:cubicBezTo>
                <a:cubicBezTo>
                  <a:pt x="116" y="204"/>
                  <a:pt x="121" y="203"/>
                  <a:pt x="126" y="206"/>
                </a:cubicBezTo>
                <a:cubicBezTo>
                  <a:pt x="130" y="208"/>
                  <a:pt x="131" y="214"/>
                  <a:pt x="128" y="218"/>
                </a:cubicBezTo>
                <a:close/>
                <a:moveTo>
                  <a:pt x="318" y="118"/>
                </a:moveTo>
                <a:cubicBezTo>
                  <a:pt x="316" y="122"/>
                  <a:pt x="310" y="124"/>
                  <a:pt x="306" y="121"/>
                </a:cubicBezTo>
                <a:cubicBezTo>
                  <a:pt x="301" y="118"/>
                  <a:pt x="300" y="112"/>
                  <a:pt x="303" y="108"/>
                </a:cubicBezTo>
                <a:cubicBezTo>
                  <a:pt x="306" y="103"/>
                  <a:pt x="311" y="102"/>
                  <a:pt x="316" y="105"/>
                </a:cubicBezTo>
                <a:cubicBezTo>
                  <a:pt x="320" y="108"/>
                  <a:pt x="321" y="114"/>
                  <a:pt x="318" y="118"/>
                </a:cubicBezTo>
                <a:close/>
                <a:moveTo>
                  <a:pt x="207" y="457"/>
                </a:moveTo>
                <a:cubicBezTo>
                  <a:pt x="210" y="453"/>
                  <a:pt x="215" y="452"/>
                  <a:pt x="220" y="455"/>
                </a:cubicBezTo>
                <a:cubicBezTo>
                  <a:pt x="224" y="458"/>
                  <a:pt x="225" y="463"/>
                  <a:pt x="222" y="468"/>
                </a:cubicBezTo>
                <a:cubicBezTo>
                  <a:pt x="220" y="472"/>
                  <a:pt x="214" y="473"/>
                  <a:pt x="210" y="470"/>
                </a:cubicBezTo>
                <a:cubicBezTo>
                  <a:pt x="205" y="467"/>
                  <a:pt x="204" y="462"/>
                  <a:pt x="207" y="457"/>
                </a:cubicBezTo>
                <a:close/>
                <a:moveTo>
                  <a:pt x="142" y="427"/>
                </a:moveTo>
                <a:cubicBezTo>
                  <a:pt x="138" y="425"/>
                  <a:pt x="137" y="419"/>
                  <a:pt x="139" y="415"/>
                </a:cubicBezTo>
                <a:cubicBezTo>
                  <a:pt x="142" y="410"/>
                  <a:pt x="148" y="409"/>
                  <a:pt x="152" y="412"/>
                </a:cubicBezTo>
                <a:cubicBezTo>
                  <a:pt x="156" y="415"/>
                  <a:pt x="158" y="420"/>
                  <a:pt x="155" y="425"/>
                </a:cubicBezTo>
                <a:cubicBezTo>
                  <a:pt x="152" y="429"/>
                  <a:pt x="147" y="430"/>
                  <a:pt x="142" y="427"/>
                </a:cubicBezTo>
                <a:close/>
                <a:moveTo>
                  <a:pt x="154" y="160"/>
                </a:moveTo>
                <a:cubicBezTo>
                  <a:pt x="158" y="163"/>
                  <a:pt x="160" y="169"/>
                  <a:pt x="157" y="173"/>
                </a:cubicBezTo>
                <a:cubicBezTo>
                  <a:pt x="154" y="177"/>
                  <a:pt x="148" y="179"/>
                  <a:pt x="144" y="176"/>
                </a:cubicBezTo>
                <a:cubicBezTo>
                  <a:pt x="140" y="173"/>
                  <a:pt x="139" y="167"/>
                  <a:pt x="142" y="163"/>
                </a:cubicBezTo>
                <a:cubicBezTo>
                  <a:pt x="144" y="159"/>
                  <a:pt x="150" y="158"/>
                  <a:pt x="154" y="160"/>
                </a:cubicBezTo>
                <a:close/>
                <a:moveTo>
                  <a:pt x="111" y="228"/>
                </a:moveTo>
                <a:cubicBezTo>
                  <a:pt x="116" y="231"/>
                  <a:pt x="117" y="237"/>
                  <a:pt x="114" y="241"/>
                </a:cubicBezTo>
                <a:cubicBezTo>
                  <a:pt x="111" y="245"/>
                  <a:pt x="106" y="246"/>
                  <a:pt x="101" y="243"/>
                </a:cubicBezTo>
                <a:cubicBezTo>
                  <a:pt x="97" y="241"/>
                  <a:pt x="96" y="235"/>
                  <a:pt x="99" y="231"/>
                </a:cubicBezTo>
                <a:cubicBezTo>
                  <a:pt x="101" y="226"/>
                  <a:pt x="107" y="225"/>
                  <a:pt x="111" y="228"/>
                </a:cubicBezTo>
                <a:close/>
                <a:moveTo>
                  <a:pt x="392" y="449"/>
                </a:moveTo>
                <a:cubicBezTo>
                  <a:pt x="389" y="453"/>
                  <a:pt x="384" y="454"/>
                  <a:pt x="379" y="451"/>
                </a:cubicBezTo>
                <a:cubicBezTo>
                  <a:pt x="375" y="449"/>
                  <a:pt x="374" y="443"/>
                  <a:pt x="376" y="439"/>
                </a:cubicBezTo>
                <a:cubicBezTo>
                  <a:pt x="379" y="435"/>
                  <a:pt x="385" y="433"/>
                  <a:pt x="389" y="436"/>
                </a:cubicBezTo>
                <a:cubicBezTo>
                  <a:pt x="393" y="439"/>
                  <a:pt x="395" y="444"/>
                  <a:pt x="392" y="449"/>
                </a:cubicBezTo>
                <a:close/>
                <a:moveTo>
                  <a:pt x="451" y="191"/>
                </a:moveTo>
                <a:cubicBezTo>
                  <a:pt x="455" y="194"/>
                  <a:pt x="456" y="200"/>
                  <a:pt x="453" y="204"/>
                </a:cubicBezTo>
                <a:cubicBezTo>
                  <a:pt x="450" y="208"/>
                  <a:pt x="445" y="209"/>
                  <a:pt x="441" y="206"/>
                </a:cubicBezTo>
                <a:cubicBezTo>
                  <a:pt x="436" y="203"/>
                  <a:pt x="435" y="198"/>
                  <a:pt x="438" y="194"/>
                </a:cubicBezTo>
                <a:cubicBezTo>
                  <a:pt x="441" y="189"/>
                  <a:pt x="447" y="188"/>
                  <a:pt x="451" y="191"/>
                </a:cubicBezTo>
                <a:close/>
                <a:moveTo>
                  <a:pt x="168" y="138"/>
                </a:moveTo>
                <a:cubicBezTo>
                  <a:pt x="172" y="141"/>
                  <a:pt x="173" y="147"/>
                  <a:pt x="171" y="151"/>
                </a:cubicBezTo>
                <a:cubicBezTo>
                  <a:pt x="168" y="155"/>
                  <a:pt x="163" y="156"/>
                  <a:pt x="158" y="153"/>
                </a:cubicBezTo>
                <a:cubicBezTo>
                  <a:pt x="154" y="151"/>
                  <a:pt x="153" y="145"/>
                  <a:pt x="156" y="141"/>
                </a:cubicBezTo>
                <a:cubicBezTo>
                  <a:pt x="159" y="137"/>
                  <a:pt x="164" y="136"/>
                  <a:pt x="168" y="138"/>
                </a:cubicBezTo>
                <a:close/>
                <a:moveTo>
                  <a:pt x="465" y="316"/>
                </a:moveTo>
                <a:cubicBezTo>
                  <a:pt x="461" y="314"/>
                  <a:pt x="460" y="308"/>
                  <a:pt x="462" y="304"/>
                </a:cubicBezTo>
                <a:cubicBezTo>
                  <a:pt x="465" y="300"/>
                  <a:pt x="470" y="298"/>
                  <a:pt x="475" y="301"/>
                </a:cubicBezTo>
                <a:cubicBezTo>
                  <a:pt x="479" y="304"/>
                  <a:pt x="480" y="309"/>
                  <a:pt x="478" y="313"/>
                </a:cubicBezTo>
                <a:cubicBezTo>
                  <a:pt x="475" y="318"/>
                  <a:pt x="469" y="319"/>
                  <a:pt x="465" y="316"/>
                </a:cubicBezTo>
                <a:close/>
                <a:moveTo>
                  <a:pt x="258" y="112"/>
                </a:moveTo>
                <a:cubicBezTo>
                  <a:pt x="256" y="116"/>
                  <a:pt x="250" y="117"/>
                  <a:pt x="246" y="114"/>
                </a:cubicBezTo>
                <a:cubicBezTo>
                  <a:pt x="242" y="112"/>
                  <a:pt x="241" y="106"/>
                  <a:pt x="244" y="102"/>
                </a:cubicBezTo>
                <a:cubicBezTo>
                  <a:pt x="246" y="98"/>
                  <a:pt x="252" y="97"/>
                  <a:pt x="256" y="99"/>
                </a:cubicBezTo>
                <a:cubicBezTo>
                  <a:pt x="260" y="102"/>
                  <a:pt x="261" y="108"/>
                  <a:pt x="258" y="112"/>
                </a:cubicBezTo>
                <a:close/>
                <a:moveTo>
                  <a:pt x="232" y="484"/>
                </a:moveTo>
                <a:cubicBezTo>
                  <a:pt x="228" y="482"/>
                  <a:pt x="227" y="476"/>
                  <a:pt x="230" y="472"/>
                </a:cubicBezTo>
                <a:cubicBezTo>
                  <a:pt x="232" y="468"/>
                  <a:pt x="238" y="467"/>
                  <a:pt x="242" y="469"/>
                </a:cubicBezTo>
                <a:cubicBezTo>
                  <a:pt x="246" y="472"/>
                  <a:pt x="248" y="477"/>
                  <a:pt x="245" y="482"/>
                </a:cubicBezTo>
                <a:cubicBezTo>
                  <a:pt x="242" y="486"/>
                  <a:pt x="237" y="487"/>
                  <a:pt x="232" y="484"/>
                </a:cubicBezTo>
                <a:close/>
                <a:moveTo>
                  <a:pt x="292" y="490"/>
                </a:moveTo>
                <a:cubicBezTo>
                  <a:pt x="288" y="487"/>
                  <a:pt x="286" y="482"/>
                  <a:pt x="289" y="478"/>
                </a:cubicBezTo>
                <a:cubicBezTo>
                  <a:pt x="292" y="474"/>
                  <a:pt x="297" y="473"/>
                  <a:pt x="301" y="475"/>
                </a:cubicBezTo>
                <a:cubicBezTo>
                  <a:pt x="305" y="478"/>
                  <a:pt x="307" y="483"/>
                  <a:pt x="304" y="487"/>
                </a:cubicBezTo>
                <a:cubicBezTo>
                  <a:pt x="301" y="492"/>
                  <a:pt x="296" y="493"/>
                  <a:pt x="292" y="490"/>
                </a:cubicBezTo>
                <a:close/>
                <a:moveTo>
                  <a:pt x="341" y="479"/>
                </a:moveTo>
                <a:cubicBezTo>
                  <a:pt x="338" y="483"/>
                  <a:pt x="333" y="484"/>
                  <a:pt x="329" y="482"/>
                </a:cubicBezTo>
                <a:cubicBezTo>
                  <a:pt x="325" y="479"/>
                  <a:pt x="323" y="474"/>
                  <a:pt x="326" y="470"/>
                </a:cubicBezTo>
                <a:cubicBezTo>
                  <a:pt x="329" y="465"/>
                  <a:pt x="334" y="464"/>
                  <a:pt x="338" y="467"/>
                </a:cubicBezTo>
                <a:cubicBezTo>
                  <a:pt x="342" y="470"/>
                  <a:pt x="344" y="475"/>
                  <a:pt x="341" y="479"/>
                </a:cubicBezTo>
                <a:close/>
                <a:moveTo>
                  <a:pt x="400" y="138"/>
                </a:moveTo>
                <a:cubicBezTo>
                  <a:pt x="397" y="142"/>
                  <a:pt x="392" y="144"/>
                  <a:pt x="387" y="141"/>
                </a:cubicBezTo>
                <a:cubicBezTo>
                  <a:pt x="383" y="138"/>
                  <a:pt x="382" y="133"/>
                  <a:pt x="385" y="129"/>
                </a:cubicBezTo>
                <a:cubicBezTo>
                  <a:pt x="387" y="125"/>
                  <a:pt x="393" y="123"/>
                  <a:pt x="397" y="126"/>
                </a:cubicBezTo>
                <a:cubicBezTo>
                  <a:pt x="401" y="129"/>
                  <a:pt x="402" y="134"/>
                  <a:pt x="400" y="138"/>
                </a:cubicBezTo>
                <a:close/>
                <a:moveTo>
                  <a:pt x="377" y="124"/>
                </a:moveTo>
                <a:cubicBezTo>
                  <a:pt x="374" y="128"/>
                  <a:pt x="369" y="129"/>
                  <a:pt x="365" y="126"/>
                </a:cubicBezTo>
                <a:cubicBezTo>
                  <a:pt x="361" y="124"/>
                  <a:pt x="360" y="118"/>
                  <a:pt x="362" y="114"/>
                </a:cubicBezTo>
                <a:cubicBezTo>
                  <a:pt x="365" y="110"/>
                  <a:pt x="370" y="109"/>
                  <a:pt x="374" y="112"/>
                </a:cubicBezTo>
                <a:cubicBezTo>
                  <a:pt x="378" y="114"/>
                  <a:pt x="380" y="120"/>
                  <a:pt x="377" y="124"/>
                </a:cubicBezTo>
                <a:close/>
                <a:moveTo>
                  <a:pt x="117" y="401"/>
                </a:moveTo>
                <a:cubicBezTo>
                  <a:pt x="120" y="397"/>
                  <a:pt x="125" y="395"/>
                  <a:pt x="130" y="398"/>
                </a:cubicBezTo>
                <a:cubicBezTo>
                  <a:pt x="134" y="401"/>
                  <a:pt x="135" y="406"/>
                  <a:pt x="132" y="410"/>
                </a:cubicBezTo>
                <a:cubicBezTo>
                  <a:pt x="130" y="414"/>
                  <a:pt x="124" y="416"/>
                  <a:pt x="120" y="413"/>
                </a:cubicBezTo>
                <a:cubicBezTo>
                  <a:pt x="116" y="410"/>
                  <a:pt x="115" y="405"/>
                  <a:pt x="117" y="401"/>
                </a:cubicBezTo>
                <a:close/>
                <a:moveTo>
                  <a:pt x="222" y="120"/>
                </a:moveTo>
                <a:cubicBezTo>
                  <a:pt x="219" y="124"/>
                  <a:pt x="214" y="125"/>
                  <a:pt x="210" y="123"/>
                </a:cubicBezTo>
                <a:cubicBezTo>
                  <a:pt x="206" y="120"/>
                  <a:pt x="204" y="115"/>
                  <a:pt x="207" y="111"/>
                </a:cubicBezTo>
                <a:cubicBezTo>
                  <a:pt x="210" y="106"/>
                  <a:pt x="215" y="105"/>
                  <a:pt x="219" y="108"/>
                </a:cubicBezTo>
                <a:cubicBezTo>
                  <a:pt x="223" y="111"/>
                  <a:pt x="225" y="116"/>
                  <a:pt x="222" y="120"/>
                </a:cubicBezTo>
                <a:close/>
                <a:moveTo>
                  <a:pt x="97" y="251"/>
                </a:moveTo>
                <a:cubicBezTo>
                  <a:pt x="101" y="253"/>
                  <a:pt x="102" y="259"/>
                  <a:pt x="99" y="263"/>
                </a:cubicBezTo>
                <a:cubicBezTo>
                  <a:pt x="97" y="267"/>
                  <a:pt x="91" y="268"/>
                  <a:pt x="87" y="266"/>
                </a:cubicBezTo>
                <a:cubicBezTo>
                  <a:pt x="83" y="263"/>
                  <a:pt x="82" y="258"/>
                  <a:pt x="85" y="254"/>
                </a:cubicBezTo>
                <a:cubicBezTo>
                  <a:pt x="87" y="249"/>
                  <a:pt x="93" y="248"/>
                  <a:pt x="97" y="251"/>
                </a:cubicBezTo>
                <a:close/>
                <a:moveTo>
                  <a:pt x="295" y="103"/>
                </a:moveTo>
                <a:cubicBezTo>
                  <a:pt x="293" y="107"/>
                  <a:pt x="287" y="109"/>
                  <a:pt x="283" y="106"/>
                </a:cubicBezTo>
                <a:cubicBezTo>
                  <a:pt x="279" y="103"/>
                  <a:pt x="278" y="98"/>
                  <a:pt x="281" y="94"/>
                </a:cubicBezTo>
                <a:cubicBezTo>
                  <a:pt x="283" y="90"/>
                  <a:pt x="289" y="89"/>
                  <a:pt x="293" y="91"/>
                </a:cubicBezTo>
                <a:cubicBezTo>
                  <a:pt x="297" y="94"/>
                  <a:pt x="298" y="99"/>
                  <a:pt x="295" y="103"/>
                </a:cubicBezTo>
                <a:close/>
                <a:moveTo>
                  <a:pt x="422" y="152"/>
                </a:moveTo>
                <a:cubicBezTo>
                  <a:pt x="419" y="156"/>
                  <a:pt x="414" y="157"/>
                  <a:pt x="410" y="155"/>
                </a:cubicBezTo>
                <a:cubicBezTo>
                  <a:pt x="406" y="153"/>
                  <a:pt x="405" y="147"/>
                  <a:pt x="407" y="143"/>
                </a:cubicBezTo>
                <a:cubicBezTo>
                  <a:pt x="410" y="139"/>
                  <a:pt x="415" y="138"/>
                  <a:pt x="419" y="140"/>
                </a:cubicBezTo>
                <a:cubicBezTo>
                  <a:pt x="423" y="143"/>
                  <a:pt x="424" y="148"/>
                  <a:pt x="422" y="152"/>
                </a:cubicBezTo>
                <a:close/>
                <a:moveTo>
                  <a:pt x="377" y="471"/>
                </a:moveTo>
                <a:cubicBezTo>
                  <a:pt x="375" y="475"/>
                  <a:pt x="369" y="476"/>
                  <a:pt x="365" y="473"/>
                </a:cubicBezTo>
                <a:cubicBezTo>
                  <a:pt x="361" y="471"/>
                  <a:pt x="360" y="465"/>
                  <a:pt x="363" y="461"/>
                </a:cubicBezTo>
                <a:cubicBezTo>
                  <a:pt x="365" y="458"/>
                  <a:pt x="371" y="456"/>
                  <a:pt x="375" y="459"/>
                </a:cubicBezTo>
                <a:cubicBezTo>
                  <a:pt x="379" y="461"/>
                  <a:pt x="380" y="467"/>
                  <a:pt x="377" y="471"/>
                </a:cubicBezTo>
                <a:close/>
                <a:moveTo>
                  <a:pt x="87" y="349"/>
                </a:moveTo>
                <a:cubicBezTo>
                  <a:pt x="90" y="345"/>
                  <a:pt x="95" y="344"/>
                  <a:pt x="99" y="347"/>
                </a:cubicBezTo>
                <a:cubicBezTo>
                  <a:pt x="103" y="350"/>
                  <a:pt x="104" y="355"/>
                  <a:pt x="101" y="359"/>
                </a:cubicBezTo>
                <a:cubicBezTo>
                  <a:pt x="99" y="363"/>
                  <a:pt x="93" y="364"/>
                  <a:pt x="89" y="361"/>
                </a:cubicBezTo>
                <a:cubicBezTo>
                  <a:pt x="85" y="359"/>
                  <a:pt x="84" y="353"/>
                  <a:pt x="87" y="349"/>
                </a:cubicBezTo>
                <a:close/>
                <a:moveTo>
                  <a:pt x="79" y="313"/>
                </a:moveTo>
                <a:cubicBezTo>
                  <a:pt x="81" y="309"/>
                  <a:pt x="87" y="308"/>
                  <a:pt x="91" y="310"/>
                </a:cubicBezTo>
                <a:cubicBezTo>
                  <a:pt x="95" y="313"/>
                  <a:pt x="96" y="318"/>
                  <a:pt x="93" y="322"/>
                </a:cubicBezTo>
                <a:cubicBezTo>
                  <a:pt x="91" y="326"/>
                  <a:pt x="85" y="327"/>
                  <a:pt x="82" y="325"/>
                </a:cubicBezTo>
                <a:cubicBezTo>
                  <a:pt x="78" y="322"/>
                  <a:pt x="76" y="317"/>
                  <a:pt x="79" y="313"/>
                </a:cubicBezTo>
                <a:close/>
                <a:moveTo>
                  <a:pt x="442" y="386"/>
                </a:moveTo>
                <a:cubicBezTo>
                  <a:pt x="445" y="382"/>
                  <a:pt x="450" y="381"/>
                  <a:pt x="454" y="383"/>
                </a:cubicBezTo>
                <a:cubicBezTo>
                  <a:pt x="458" y="386"/>
                  <a:pt x="459" y="391"/>
                  <a:pt x="457" y="395"/>
                </a:cubicBezTo>
                <a:cubicBezTo>
                  <a:pt x="454" y="399"/>
                  <a:pt x="449" y="400"/>
                  <a:pt x="445" y="398"/>
                </a:cubicBezTo>
                <a:cubicBezTo>
                  <a:pt x="441" y="395"/>
                  <a:pt x="440" y="390"/>
                  <a:pt x="442" y="386"/>
                </a:cubicBezTo>
                <a:close/>
                <a:moveTo>
                  <a:pt x="431" y="420"/>
                </a:moveTo>
                <a:cubicBezTo>
                  <a:pt x="427" y="418"/>
                  <a:pt x="426" y="413"/>
                  <a:pt x="428" y="408"/>
                </a:cubicBezTo>
                <a:cubicBezTo>
                  <a:pt x="431" y="405"/>
                  <a:pt x="436" y="403"/>
                  <a:pt x="440" y="406"/>
                </a:cubicBezTo>
                <a:cubicBezTo>
                  <a:pt x="444" y="408"/>
                  <a:pt x="445" y="414"/>
                  <a:pt x="443" y="418"/>
                </a:cubicBezTo>
                <a:cubicBezTo>
                  <a:pt x="440" y="422"/>
                  <a:pt x="435" y="423"/>
                  <a:pt x="431" y="420"/>
                </a:cubicBezTo>
                <a:close/>
                <a:moveTo>
                  <a:pt x="354" y="109"/>
                </a:moveTo>
                <a:cubicBezTo>
                  <a:pt x="351" y="113"/>
                  <a:pt x="346" y="115"/>
                  <a:pt x="342" y="112"/>
                </a:cubicBezTo>
                <a:cubicBezTo>
                  <a:pt x="338" y="109"/>
                  <a:pt x="337" y="104"/>
                  <a:pt x="340" y="100"/>
                </a:cubicBezTo>
                <a:cubicBezTo>
                  <a:pt x="342" y="96"/>
                  <a:pt x="348" y="95"/>
                  <a:pt x="352" y="98"/>
                </a:cubicBezTo>
                <a:cubicBezTo>
                  <a:pt x="356" y="100"/>
                  <a:pt x="357" y="105"/>
                  <a:pt x="354" y="109"/>
                </a:cubicBezTo>
                <a:close/>
                <a:moveTo>
                  <a:pt x="469" y="245"/>
                </a:moveTo>
                <a:cubicBezTo>
                  <a:pt x="471" y="241"/>
                  <a:pt x="477" y="240"/>
                  <a:pt x="481" y="242"/>
                </a:cubicBezTo>
                <a:cubicBezTo>
                  <a:pt x="485" y="245"/>
                  <a:pt x="486" y="250"/>
                  <a:pt x="483" y="254"/>
                </a:cubicBezTo>
                <a:cubicBezTo>
                  <a:pt x="481" y="258"/>
                  <a:pt x="476" y="259"/>
                  <a:pt x="472" y="257"/>
                </a:cubicBezTo>
                <a:cubicBezTo>
                  <a:pt x="467" y="254"/>
                  <a:pt x="466" y="249"/>
                  <a:pt x="469" y="245"/>
                </a:cubicBezTo>
                <a:close/>
                <a:moveTo>
                  <a:pt x="459" y="375"/>
                </a:moveTo>
                <a:cubicBezTo>
                  <a:pt x="455" y="372"/>
                  <a:pt x="454" y="367"/>
                  <a:pt x="457" y="363"/>
                </a:cubicBezTo>
                <a:cubicBezTo>
                  <a:pt x="459" y="359"/>
                  <a:pt x="465" y="358"/>
                  <a:pt x="469" y="361"/>
                </a:cubicBezTo>
                <a:cubicBezTo>
                  <a:pt x="473" y="363"/>
                  <a:pt x="474" y="368"/>
                  <a:pt x="471" y="372"/>
                </a:cubicBezTo>
                <a:cubicBezTo>
                  <a:pt x="469" y="376"/>
                  <a:pt x="463" y="378"/>
                  <a:pt x="459" y="375"/>
                </a:cubicBezTo>
                <a:close/>
                <a:moveTo>
                  <a:pt x="444" y="167"/>
                </a:moveTo>
                <a:cubicBezTo>
                  <a:pt x="442" y="170"/>
                  <a:pt x="437" y="172"/>
                  <a:pt x="433" y="169"/>
                </a:cubicBezTo>
                <a:cubicBezTo>
                  <a:pt x="429" y="167"/>
                  <a:pt x="427" y="161"/>
                  <a:pt x="430" y="157"/>
                </a:cubicBezTo>
                <a:cubicBezTo>
                  <a:pt x="432" y="153"/>
                  <a:pt x="438" y="152"/>
                  <a:pt x="442" y="155"/>
                </a:cubicBezTo>
                <a:cubicBezTo>
                  <a:pt x="446" y="157"/>
                  <a:pt x="447" y="163"/>
                  <a:pt x="444" y="167"/>
                </a:cubicBezTo>
                <a:close/>
                <a:moveTo>
                  <a:pt x="185" y="128"/>
                </a:moveTo>
                <a:cubicBezTo>
                  <a:pt x="182" y="132"/>
                  <a:pt x="177" y="133"/>
                  <a:pt x="173" y="130"/>
                </a:cubicBezTo>
                <a:cubicBezTo>
                  <a:pt x="169" y="128"/>
                  <a:pt x="168" y="123"/>
                  <a:pt x="171" y="119"/>
                </a:cubicBezTo>
                <a:cubicBezTo>
                  <a:pt x="173" y="115"/>
                  <a:pt x="178" y="114"/>
                  <a:pt x="182" y="116"/>
                </a:cubicBezTo>
                <a:cubicBezTo>
                  <a:pt x="186" y="119"/>
                  <a:pt x="187" y="124"/>
                  <a:pt x="185" y="128"/>
                </a:cubicBezTo>
                <a:close/>
                <a:moveTo>
                  <a:pt x="255" y="498"/>
                </a:moveTo>
                <a:cubicBezTo>
                  <a:pt x="251" y="496"/>
                  <a:pt x="250" y="491"/>
                  <a:pt x="253" y="487"/>
                </a:cubicBezTo>
                <a:cubicBezTo>
                  <a:pt x="255" y="483"/>
                  <a:pt x="260" y="481"/>
                  <a:pt x="264" y="484"/>
                </a:cubicBezTo>
                <a:cubicBezTo>
                  <a:pt x="268" y="486"/>
                  <a:pt x="270" y="492"/>
                  <a:pt x="267" y="496"/>
                </a:cubicBezTo>
                <a:cubicBezTo>
                  <a:pt x="265" y="500"/>
                  <a:pt x="259" y="501"/>
                  <a:pt x="255" y="498"/>
                </a:cubicBezTo>
                <a:close/>
                <a:moveTo>
                  <a:pt x="475" y="217"/>
                </a:moveTo>
                <a:cubicBezTo>
                  <a:pt x="472" y="221"/>
                  <a:pt x="467" y="222"/>
                  <a:pt x="463" y="220"/>
                </a:cubicBezTo>
                <a:cubicBezTo>
                  <a:pt x="459" y="217"/>
                  <a:pt x="458" y="212"/>
                  <a:pt x="461" y="208"/>
                </a:cubicBezTo>
                <a:cubicBezTo>
                  <a:pt x="463" y="204"/>
                  <a:pt x="468" y="203"/>
                  <a:pt x="472" y="206"/>
                </a:cubicBezTo>
                <a:cubicBezTo>
                  <a:pt x="476" y="208"/>
                  <a:pt x="477" y="213"/>
                  <a:pt x="475" y="217"/>
                </a:cubicBezTo>
                <a:close/>
                <a:moveTo>
                  <a:pt x="95" y="387"/>
                </a:moveTo>
                <a:cubicBezTo>
                  <a:pt x="98" y="383"/>
                  <a:pt x="103" y="382"/>
                  <a:pt x="107" y="384"/>
                </a:cubicBezTo>
                <a:cubicBezTo>
                  <a:pt x="111" y="386"/>
                  <a:pt x="112" y="392"/>
                  <a:pt x="109" y="396"/>
                </a:cubicBezTo>
                <a:cubicBezTo>
                  <a:pt x="107" y="399"/>
                  <a:pt x="102" y="401"/>
                  <a:pt x="98" y="398"/>
                </a:cubicBezTo>
                <a:cubicBezTo>
                  <a:pt x="94" y="396"/>
                  <a:pt x="93" y="391"/>
                  <a:pt x="95" y="387"/>
                </a:cubicBezTo>
                <a:close/>
                <a:moveTo>
                  <a:pt x="428" y="440"/>
                </a:moveTo>
                <a:cubicBezTo>
                  <a:pt x="426" y="444"/>
                  <a:pt x="421" y="445"/>
                  <a:pt x="417" y="442"/>
                </a:cubicBezTo>
                <a:cubicBezTo>
                  <a:pt x="413" y="440"/>
                  <a:pt x="412" y="435"/>
                  <a:pt x="414" y="431"/>
                </a:cubicBezTo>
                <a:cubicBezTo>
                  <a:pt x="417" y="427"/>
                  <a:pt x="422" y="426"/>
                  <a:pt x="426" y="428"/>
                </a:cubicBezTo>
                <a:cubicBezTo>
                  <a:pt x="430" y="431"/>
                  <a:pt x="431" y="436"/>
                  <a:pt x="428" y="440"/>
                </a:cubicBezTo>
                <a:close/>
                <a:moveTo>
                  <a:pt x="480" y="293"/>
                </a:moveTo>
                <a:cubicBezTo>
                  <a:pt x="476" y="291"/>
                  <a:pt x="474" y="286"/>
                  <a:pt x="477" y="282"/>
                </a:cubicBezTo>
                <a:cubicBezTo>
                  <a:pt x="479" y="278"/>
                  <a:pt x="485" y="277"/>
                  <a:pt x="488" y="279"/>
                </a:cubicBezTo>
                <a:cubicBezTo>
                  <a:pt x="492" y="282"/>
                  <a:pt x="494" y="287"/>
                  <a:pt x="491" y="291"/>
                </a:cubicBezTo>
                <a:cubicBezTo>
                  <a:pt x="489" y="295"/>
                  <a:pt x="483" y="296"/>
                  <a:pt x="480" y="293"/>
                </a:cubicBezTo>
                <a:close/>
                <a:moveTo>
                  <a:pt x="174" y="478"/>
                </a:moveTo>
                <a:cubicBezTo>
                  <a:pt x="170" y="475"/>
                  <a:pt x="169" y="470"/>
                  <a:pt x="171" y="466"/>
                </a:cubicBezTo>
                <a:cubicBezTo>
                  <a:pt x="174" y="462"/>
                  <a:pt x="179" y="461"/>
                  <a:pt x="183" y="464"/>
                </a:cubicBezTo>
                <a:cubicBezTo>
                  <a:pt x="187" y="466"/>
                  <a:pt x="188" y="471"/>
                  <a:pt x="185" y="475"/>
                </a:cubicBezTo>
                <a:cubicBezTo>
                  <a:pt x="183" y="479"/>
                  <a:pt x="178" y="480"/>
                  <a:pt x="174" y="478"/>
                </a:cubicBezTo>
                <a:close/>
                <a:moveTo>
                  <a:pt x="71" y="276"/>
                </a:moveTo>
                <a:cubicBezTo>
                  <a:pt x="73" y="272"/>
                  <a:pt x="78" y="271"/>
                  <a:pt x="82" y="274"/>
                </a:cubicBezTo>
                <a:cubicBezTo>
                  <a:pt x="86" y="276"/>
                  <a:pt x="87" y="282"/>
                  <a:pt x="85" y="285"/>
                </a:cubicBezTo>
                <a:cubicBezTo>
                  <a:pt x="82" y="289"/>
                  <a:pt x="77" y="290"/>
                  <a:pt x="73" y="288"/>
                </a:cubicBezTo>
                <a:cubicBezTo>
                  <a:pt x="69" y="285"/>
                  <a:pt x="68" y="280"/>
                  <a:pt x="71" y="276"/>
                </a:cubicBezTo>
                <a:close/>
                <a:moveTo>
                  <a:pt x="149" y="452"/>
                </a:moveTo>
                <a:cubicBezTo>
                  <a:pt x="151" y="448"/>
                  <a:pt x="156" y="447"/>
                  <a:pt x="160" y="449"/>
                </a:cubicBezTo>
                <a:cubicBezTo>
                  <a:pt x="164" y="452"/>
                  <a:pt x="165" y="457"/>
                  <a:pt x="163" y="461"/>
                </a:cubicBezTo>
                <a:cubicBezTo>
                  <a:pt x="160" y="464"/>
                  <a:pt x="155" y="466"/>
                  <a:pt x="151" y="463"/>
                </a:cubicBezTo>
                <a:cubicBezTo>
                  <a:pt x="147" y="461"/>
                  <a:pt x="146" y="456"/>
                  <a:pt x="149" y="452"/>
                </a:cubicBezTo>
                <a:close/>
                <a:moveTo>
                  <a:pt x="329" y="84"/>
                </a:moveTo>
                <a:cubicBezTo>
                  <a:pt x="333" y="86"/>
                  <a:pt x="334" y="91"/>
                  <a:pt x="332" y="95"/>
                </a:cubicBezTo>
                <a:cubicBezTo>
                  <a:pt x="329" y="99"/>
                  <a:pt x="324" y="100"/>
                  <a:pt x="320" y="98"/>
                </a:cubicBezTo>
                <a:cubicBezTo>
                  <a:pt x="316" y="95"/>
                  <a:pt x="315" y="90"/>
                  <a:pt x="318" y="86"/>
                </a:cubicBezTo>
                <a:cubicBezTo>
                  <a:pt x="320" y="82"/>
                  <a:pt x="325" y="81"/>
                  <a:pt x="329" y="84"/>
                </a:cubicBezTo>
                <a:close/>
                <a:moveTo>
                  <a:pt x="474" y="353"/>
                </a:moveTo>
                <a:cubicBezTo>
                  <a:pt x="470" y="350"/>
                  <a:pt x="469" y="345"/>
                  <a:pt x="471" y="341"/>
                </a:cubicBezTo>
                <a:cubicBezTo>
                  <a:pt x="474" y="337"/>
                  <a:pt x="479" y="336"/>
                  <a:pt x="483" y="339"/>
                </a:cubicBezTo>
                <a:cubicBezTo>
                  <a:pt x="486" y="341"/>
                  <a:pt x="488" y="346"/>
                  <a:pt x="485" y="350"/>
                </a:cubicBezTo>
                <a:cubicBezTo>
                  <a:pt x="483" y="354"/>
                  <a:pt x="477" y="355"/>
                  <a:pt x="474" y="353"/>
                </a:cubicBezTo>
                <a:close/>
                <a:moveTo>
                  <a:pt x="119" y="181"/>
                </a:moveTo>
                <a:cubicBezTo>
                  <a:pt x="117" y="185"/>
                  <a:pt x="112" y="186"/>
                  <a:pt x="108" y="183"/>
                </a:cubicBezTo>
                <a:cubicBezTo>
                  <a:pt x="104" y="181"/>
                  <a:pt x="103" y="176"/>
                  <a:pt x="105" y="172"/>
                </a:cubicBezTo>
                <a:cubicBezTo>
                  <a:pt x="108" y="168"/>
                  <a:pt x="113" y="167"/>
                  <a:pt x="117" y="170"/>
                </a:cubicBezTo>
                <a:cubicBezTo>
                  <a:pt x="120" y="172"/>
                  <a:pt x="121" y="177"/>
                  <a:pt x="119" y="181"/>
                </a:cubicBezTo>
                <a:close/>
                <a:moveTo>
                  <a:pt x="105" y="203"/>
                </a:moveTo>
                <a:cubicBezTo>
                  <a:pt x="102" y="207"/>
                  <a:pt x="97" y="208"/>
                  <a:pt x="93" y="206"/>
                </a:cubicBezTo>
                <a:cubicBezTo>
                  <a:pt x="90" y="203"/>
                  <a:pt x="89" y="198"/>
                  <a:pt x="91" y="195"/>
                </a:cubicBezTo>
                <a:cubicBezTo>
                  <a:pt x="93" y="191"/>
                  <a:pt x="98" y="190"/>
                  <a:pt x="102" y="192"/>
                </a:cubicBezTo>
                <a:cubicBezTo>
                  <a:pt x="106" y="195"/>
                  <a:pt x="107" y="200"/>
                  <a:pt x="105" y="203"/>
                </a:cubicBezTo>
                <a:close/>
                <a:moveTo>
                  <a:pt x="196" y="491"/>
                </a:moveTo>
                <a:cubicBezTo>
                  <a:pt x="192" y="489"/>
                  <a:pt x="191" y="484"/>
                  <a:pt x="194" y="480"/>
                </a:cubicBezTo>
                <a:cubicBezTo>
                  <a:pt x="196" y="476"/>
                  <a:pt x="201" y="475"/>
                  <a:pt x="205" y="478"/>
                </a:cubicBezTo>
                <a:cubicBezTo>
                  <a:pt x="209" y="480"/>
                  <a:pt x="210" y="485"/>
                  <a:pt x="207" y="489"/>
                </a:cubicBezTo>
                <a:cubicBezTo>
                  <a:pt x="205" y="493"/>
                  <a:pt x="200" y="494"/>
                  <a:pt x="196" y="491"/>
                </a:cubicBezTo>
                <a:close/>
                <a:moveTo>
                  <a:pt x="233" y="86"/>
                </a:moveTo>
                <a:cubicBezTo>
                  <a:pt x="237" y="88"/>
                  <a:pt x="238" y="93"/>
                  <a:pt x="236" y="97"/>
                </a:cubicBezTo>
                <a:cubicBezTo>
                  <a:pt x="233" y="101"/>
                  <a:pt x="228" y="102"/>
                  <a:pt x="224" y="99"/>
                </a:cubicBezTo>
                <a:cubicBezTo>
                  <a:pt x="221" y="97"/>
                  <a:pt x="219" y="92"/>
                  <a:pt x="222" y="88"/>
                </a:cubicBezTo>
                <a:cubicBezTo>
                  <a:pt x="224" y="85"/>
                  <a:pt x="229" y="83"/>
                  <a:pt x="233" y="86"/>
                </a:cubicBezTo>
                <a:close/>
                <a:moveTo>
                  <a:pt x="126" y="437"/>
                </a:moveTo>
                <a:cubicBezTo>
                  <a:pt x="129" y="434"/>
                  <a:pt x="134" y="433"/>
                  <a:pt x="138" y="435"/>
                </a:cubicBezTo>
                <a:cubicBezTo>
                  <a:pt x="141" y="438"/>
                  <a:pt x="142" y="443"/>
                  <a:pt x="140" y="446"/>
                </a:cubicBezTo>
                <a:cubicBezTo>
                  <a:pt x="137" y="450"/>
                  <a:pt x="132" y="451"/>
                  <a:pt x="129" y="449"/>
                </a:cubicBezTo>
                <a:cubicBezTo>
                  <a:pt x="125" y="446"/>
                  <a:pt x="124" y="441"/>
                  <a:pt x="126" y="437"/>
                </a:cubicBezTo>
                <a:close/>
                <a:moveTo>
                  <a:pt x="326" y="501"/>
                </a:moveTo>
                <a:cubicBezTo>
                  <a:pt x="323" y="504"/>
                  <a:pt x="319" y="507"/>
                  <a:pt x="315" y="504"/>
                </a:cubicBezTo>
                <a:cubicBezTo>
                  <a:pt x="311" y="501"/>
                  <a:pt x="310" y="497"/>
                  <a:pt x="312" y="493"/>
                </a:cubicBezTo>
                <a:cubicBezTo>
                  <a:pt x="315" y="489"/>
                  <a:pt x="320" y="488"/>
                  <a:pt x="323" y="490"/>
                </a:cubicBezTo>
                <a:cubicBezTo>
                  <a:pt x="327" y="493"/>
                  <a:pt x="329" y="498"/>
                  <a:pt x="326" y="501"/>
                </a:cubicBezTo>
                <a:close/>
                <a:moveTo>
                  <a:pt x="270" y="77"/>
                </a:moveTo>
                <a:cubicBezTo>
                  <a:pt x="273" y="80"/>
                  <a:pt x="275" y="85"/>
                  <a:pt x="272" y="89"/>
                </a:cubicBezTo>
                <a:cubicBezTo>
                  <a:pt x="270" y="92"/>
                  <a:pt x="265" y="93"/>
                  <a:pt x="261" y="91"/>
                </a:cubicBezTo>
                <a:cubicBezTo>
                  <a:pt x="257" y="89"/>
                  <a:pt x="256" y="84"/>
                  <a:pt x="259" y="80"/>
                </a:cubicBezTo>
                <a:cubicBezTo>
                  <a:pt x="261" y="76"/>
                  <a:pt x="266" y="75"/>
                  <a:pt x="270" y="77"/>
                </a:cubicBezTo>
                <a:close/>
                <a:moveTo>
                  <a:pt x="133" y="158"/>
                </a:moveTo>
                <a:cubicBezTo>
                  <a:pt x="131" y="162"/>
                  <a:pt x="126" y="163"/>
                  <a:pt x="122" y="160"/>
                </a:cubicBezTo>
                <a:cubicBezTo>
                  <a:pt x="119" y="158"/>
                  <a:pt x="117" y="153"/>
                  <a:pt x="120" y="150"/>
                </a:cubicBezTo>
                <a:cubicBezTo>
                  <a:pt x="122" y="146"/>
                  <a:pt x="127" y="145"/>
                  <a:pt x="131" y="147"/>
                </a:cubicBezTo>
                <a:cubicBezTo>
                  <a:pt x="135" y="149"/>
                  <a:pt x="136" y="154"/>
                  <a:pt x="133" y="158"/>
                </a:cubicBezTo>
                <a:close/>
                <a:moveTo>
                  <a:pt x="466" y="181"/>
                </a:moveTo>
                <a:cubicBezTo>
                  <a:pt x="464" y="184"/>
                  <a:pt x="459" y="185"/>
                  <a:pt x="455" y="183"/>
                </a:cubicBezTo>
                <a:cubicBezTo>
                  <a:pt x="452" y="181"/>
                  <a:pt x="451" y="176"/>
                  <a:pt x="453" y="172"/>
                </a:cubicBezTo>
                <a:cubicBezTo>
                  <a:pt x="455" y="168"/>
                  <a:pt x="460" y="167"/>
                  <a:pt x="464" y="170"/>
                </a:cubicBezTo>
                <a:cubicBezTo>
                  <a:pt x="468" y="172"/>
                  <a:pt x="469" y="177"/>
                  <a:pt x="466" y="181"/>
                </a:cubicBezTo>
                <a:close/>
                <a:moveTo>
                  <a:pt x="90" y="225"/>
                </a:moveTo>
                <a:cubicBezTo>
                  <a:pt x="88" y="229"/>
                  <a:pt x="83" y="230"/>
                  <a:pt x="79" y="228"/>
                </a:cubicBezTo>
                <a:cubicBezTo>
                  <a:pt x="76" y="226"/>
                  <a:pt x="75" y="221"/>
                  <a:pt x="77" y="217"/>
                </a:cubicBezTo>
                <a:cubicBezTo>
                  <a:pt x="79" y="213"/>
                  <a:pt x="84" y="212"/>
                  <a:pt x="88" y="215"/>
                </a:cubicBezTo>
                <a:cubicBezTo>
                  <a:pt x="92" y="217"/>
                  <a:pt x="93" y="222"/>
                  <a:pt x="90" y="225"/>
                </a:cubicBezTo>
                <a:close/>
                <a:moveTo>
                  <a:pt x="289" y="510"/>
                </a:moveTo>
                <a:cubicBezTo>
                  <a:pt x="286" y="513"/>
                  <a:pt x="281" y="514"/>
                  <a:pt x="278" y="512"/>
                </a:cubicBezTo>
                <a:cubicBezTo>
                  <a:pt x="274" y="510"/>
                  <a:pt x="273" y="505"/>
                  <a:pt x="276" y="501"/>
                </a:cubicBezTo>
                <a:cubicBezTo>
                  <a:pt x="278" y="497"/>
                  <a:pt x="283" y="496"/>
                  <a:pt x="287" y="499"/>
                </a:cubicBezTo>
                <a:cubicBezTo>
                  <a:pt x="290" y="501"/>
                  <a:pt x="291" y="506"/>
                  <a:pt x="289" y="510"/>
                </a:cubicBezTo>
                <a:close/>
                <a:moveTo>
                  <a:pt x="196" y="94"/>
                </a:moveTo>
                <a:cubicBezTo>
                  <a:pt x="200" y="97"/>
                  <a:pt x="201" y="102"/>
                  <a:pt x="198" y="106"/>
                </a:cubicBezTo>
                <a:cubicBezTo>
                  <a:pt x="196" y="109"/>
                  <a:pt x="191" y="110"/>
                  <a:pt x="187" y="107"/>
                </a:cubicBezTo>
                <a:cubicBezTo>
                  <a:pt x="184" y="105"/>
                  <a:pt x="183" y="100"/>
                  <a:pt x="185" y="96"/>
                </a:cubicBezTo>
                <a:cubicBezTo>
                  <a:pt x="188" y="93"/>
                  <a:pt x="193" y="92"/>
                  <a:pt x="196" y="94"/>
                </a:cubicBezTo>
                <a:close/>
                <a:moveTo>
                  <a:pt x="219" y="506"/>
                </a:moveTo>
                <a:cubicBezTo>
                  <a:pt x="215" y="503"/>
                  <a:pt x="214" y="498"/>
                  <a:pt x="217" y="495"/>
                </a:cubicBezTo>
                <a:cubicBezTo>
                  <a:pt x="219" y="491"/>
                  <a:pt x="224" y="490"/>
                  <a:pt x="227" y="492"/>
                </a:cubicBezTo>
                <a:cubicBezTo>
                  <a:pt x="231" y="495"/>
                  <a:pt x="232" y="500"/>
                  <a:pt x="230" y="503"/>
                </a:cubicBezTo>
                <a:cubicBezTo>
                  <a:pt x="228" y="507"/>
                  <a:pt x="223" y="508"/>
                  <a:pt x="219" y="506"/>
                </a:cubicBezTo>
                <a:close/>
                <a:moveTo>
                  <a:pt x="486" y="319"/>
                </a:moveTo>
                <a:cubicBezTo>
                  <a:pt x="488" y="315"/>
                  <a:pt x="493" y="314"/>
                  <a:pt x="497" y="316"/>
                </a:cubicBezTo>
                <a:cubicBezTo>
                  <a:pt x="500" y="319"/>
                  <a:pt x="501" y="324"/>
                  <a:pt x="499" y="327"/>
                </a:cubicBezTo>
                <a:cubicBezTo>
                  <a:pt x="497" y="331"/>
                  <a:pt x="492" y="332"/>
                  <a:pt x="488" y="330"/>
                </a:cubicBezTo>
                <a:cubicBezTo>
                  <a:pt x="485" y="327"/>
                  <a:pt x="484" y="322"/>
                  <a:pt x="486" y="319"/>
                </a:cubicBezTo>
                <a:close/>
                <a:moveTo>
                  <a:pt x="65" y="336"/>
                </a:moveTo>
                <a:cubicBezTo>
                  <a:pt x="68" y="332"/>
                  <a:pt x="73" y="331"/>
                  <a:pt x="76" y="333"/>
                </a:cubicBezTo>
                <a:cubicBezTo>
                  <a:pt x="80" y="336"/>
                  <a:pt x="81" y="341"/>
                  <a:pt x="78" y="344"/>
                </a:cubicBezTo>
                <a:cubicBezTo>
                  <a:pt x="76" y="348"/>
                  <a:pt x="71" y="349"/>
                  <a:pt x="68" y="347"/>
                </a:cubicBezTo>
                <a:cubicBezTo>
                  <a:pt x="64" y="344"/>
                  <a:pt x="63" y="339"/>
                  <a:pt x="65" y="336"/>
                </a:cubicBezTo>
                <a:close/>
                <a:moveTo>
                  <a:pt x="104" y="424"/>
                </a:moveTo>
                <a:cubicBezTo>
                  <a:pt x="107" y="420"/>
                  <a:pt x="111" y="419"/>
                  <a:pt x="115" y="421"/>
                </a:cubicBezTo>
                <a:cubicBezTo>
                  <a:pt x="119" y="423"/>
                  <a:pt x="120" y="428"/>
                  <a:pt x="117" y="432"/>
                </a:cubicBezTo>
                <a:cubicBezTo>
                  <a:pt x="115" y="436"/>
                  <a:pt x="110" y="437"/>
                  <a:pt x="107" y="434"/>
                </a:cubicBezTo>
                <a:cubicBezTo>
                  <a:pt x="103" y="432"/>
                  <a:pt x="102" y="427"/>
                  <a:pt x="104" y="424"/>
                </a:cubicBezTo>
                <a:close/>
                <a:moveTo>
                  <a:pt x="306" y="70"/>
                </a:moveTo>
                <a:cubicBezTo>
                  <a:pt x="310" y="72"/>
                  <a:pt x="311" y="77"/>
                  <a:pt x="309" y="80"/>
                </a:cubicBezTo>
                <a:cubicBezTo>
                  <a:pt x="306" y="84"/>
                  <a:pt x="302" y="85"/>
                  <a:pt x="298" y="83"/>
                </a:cubicBezTo>
                <a:cubicBezTo>
                  <a:pt x="294" y="81"/>
                  <a:pt x="293" y="76"/>
                  <a:pt x="296" y="72"/>
                </a:cubicBezTo>
                <a:cubicBezTo>
                  <a:pt x="298" y="69"/>
                  <a:pt x="302" y="68"/>
                  <a:pt x="306" y="70"/>
                </a:cubicBezTo>
                <a:close/>
                <a:moveTo>
                  <a:pt x="145" y="125"/>
                </a:moveTo>
                <a:cubicBezTo>
                  <a:pt x="148" y="127"/>
                  <a:pt x="149" y="132"/>
                  <a:pt x="147" y="136"/>
                </a:cubicBezTo>
                <a:cubicBezTo>
                  <a:pt x="145" y="139"/>
                  <a:pt x="140" y="140"/>
                  <a:pt x="137" y="138"/>
                </a:cubicBezTo>
                <a:cubicBezTo>
                  <a:pt x="133" y="136"/>
                  <a:pt x="132" y="131"/>
                  <a:pt x="134" y="127"/>
                </a:cubicBezTo>
                <a:cubicBezTo>
                  <a:pt x="136" y="124"/>
                  <a:pt x="141" y="123"/>
                  <a:pt x="145" y="125"/>
                </a:cubicBezTo>
                <a:close/>
                <a:moveTo>
                  <a:pt x="70" y="307"/>
                </a:moveTo>
                <a:cubicBezTo>
                  <a:pt x="68" y="311"/>
                  <a:pt x="63" y="312"/>
                  <a:pt x="59" y="309"/>
                </a:cubicBezTo>
                <a:cubicBezTo>
                  <a:pt x="56" y="307"/>
                  <a:pt x="55" y="303"/>
                  <a:pt x="57" y="299"/>
                </a:cubicBezTo>
                <a:cubicBezTo>
                  <a:pt x="59" y="295"/>
                  <a:pt x="64" y="294"/>
                  <a:pt x="68" y="297"/>
                </a:cubicBezTo>
                <a:cubicBezTo>
                  <a:pt x="71" y="299"/>
                  <a:pt x="72" y="304"/>
                  <a:pt x="70" y="307"/>
                </a:cubicBezTo>
                <a:close/>
                <a:moveTo>
                  <a:pt x="497" y="231"/>
                </a:moveTo>
                <a:cubicBezTo>
                  <a:pt x="495" y="235"/>
                  <a:pt x="490" y="236"/>
                  <a:pt x="486" y="233"/>
                </a:cubicBezTo>
                <a:cubicBezTo>
                  <a:pt x="483" y="231"/>
                  <a:pt x="482" y="227"/>
                  <a:pt x="484" y="223"/>
                </a:cubicBezTo>
                <a:cubicBezTo>
                  <a:pt x="486" y="219"/>
                  <a:pt x="491" y="218"/>
                  <a:pt x="495" y="221"/>
                </a:cubicBezTo>
                <a:cubicBezTo>
                  <a:pt x="498" y="223"/>
                  <a:pt x="499" y="228"/>
                  <a:pt x="497" y="231"/>
                </a:cubicBezTo>
                <a:close/>
                <a:moveTo>
                  <a:pt x="492" y="260"/>
                </a:moveTo>
                <a:cubicBezTo>
                  <a:pt x="494" y="256"/>
                  <a:pt x="499" y="255"/>
                  <a:pt x="502" y="257"/>
                </a:cubicBezTo>
                <a:cubicBezTo>
                  <a:pt x="506" y="260"/>
                  <a:pt x="507" y="264"/>
                  <a:pt x="505" y="268"/>
                </a:cubicBezTo>
                <a:cubicBezTo>
                  <a:pt x="502" y="271"/>
                  <a:pt x="498" y="272"/>
                  <a:pt x="494" y="270"/>
                </a:cubicBezTo>
                <a:cubicBezTo>
                  <a:pt x="491" y="268"/>
                  <a:pt x="490" y="263"/>
                  <a:pt x="492" y="260"/>
                </a:cubicBezTo>
                <a:close/>
                <a:moveTo>
                  <a:pt x="73" y="373"/>
                </a:moveTo>
                <a:cubicBezTo>
                  <a:pt x="76" y="369"/>
                  <a:pt x="80" y="368"/>
                  <a:pt x="84" y="370"/>
                </a:cubicBezTo>
                <a:cubicBezTo>
                  <a:pt x="87" y="373"/>
                  <a:pt x="88" y="377"/>
                  <a:pt x="86" y="381"/>
                </a:cubicBezTo>
                <a:cubicBezTo>
                  <a:pt x="84" y="384"/>
                  <a:pt x="79" y="385"/>
                  <a:pt x="76" y="383"/>
                </a:cubicBezTo>
                <a:cubicBezTo>
                  <a:pt x="72" y="381"/>
                  <a:pt x="71" y="376"/>
                  <a:pt x="73" y="373"/>
                </a:cubicBezTo>
                <a:close/>
                <a:moveTo>
                  <a:pt x="388" y="90"/>
                </a:moveTo>
                <a:cubicBezTo>
                  <a:pt x="392" y="92"/>
                  <a:pt x="393" y="97"/>
                  <a:pt x="390" y="101"/>
                </a:cubicBezTo>
                <a:cubicBezTo>
                  <a:pt x="388" y="104"/>
                  <a:pt x="383" y="105"/>
                  <a:pt x="380" y="103"/>
                </a:cubicBezTo>
                <a:cubicBezTo>
                  <a:pt x="376" y="101"/>
                  <a:pt x="375" y="96"/>
                  <a:pt x="378" y="92"/>
                </a:cubicBezTo>
                <a:cubicBezTo>
                  <a:pt x="380" y="89"/>
                  <a:pt x="384" y="88"/>
                  <a:pt x="388" y="90"/>
                </a:cubicBezTo>
                <a:close/>
                <a:moveTo>
                  <a:pt x="76" y="248"/>
                </a:moveTo>
                <a:cubicBezTo>
                  <a:pt x="74" y="251"/>
                  <a:pt x="69" y="252"/>
                  <a:pt x="65" y="250"/>
                </a:cubicBezTo>
                <a:cubicBezTo>
                  <a:pt x="62" y="248"/>
                  <a:pt x="61" y="243"/>
                  <a:pt x="63" y="240"/>
                </a:cubicBezTo>
                <a:cubicBezTo>
                  <a:pt x="65" y="236"/>
                  <a:pt x="70" y="235"/>
                  <a:pt x="73" y="237"/>
                </a:cubicBezTo>
                <a:cubicBezTo>
                  <a:pt x="77" y="240"/>
                  <a:pt x="78" y="244"/>
                  <a:pt x="76" y="248"/>
                </a:cubicBezTo>
                <a:close/>
                <a:moveTo>
                  <a:pt x="411" y="104"/>
                </a:moveTo>
                <a:cubicBezTo>
                  <a:pt x="414" y="107"/>
                  <a:pt x="415" y="111"/>
                  <a:pt x="413" y="115"/>
                </a:cubicBezTo>
                <a:cubicBezTo>
                  <a:pt x="411" y="118"/>
                  <a:pt x="406" y="119"/>
                  <a:pt x="403" y="117"/>
                </a:cubicBezTo>
                <a:cubicBezTo>
                  <a:pt x="399" y="115"/>
                  <a:pt x="398" y="110"/>
                  <a:pt x="400" y="107"/>
                </a:cubicBezTo>
                <a:cubicBezTo>
                  <a:pt x="402" y="103"/>
                  <a:pt x="407" y="102"/>
                  <a:pt x="411" y="104"/>
                </a:cubicBezTo>
                <a:close/>
                <a:moveTo>
                  <a:pt x="433" y="119"/>
                </a:moveTo>
                <a:cubicBezTo>
                  <a:pt x="436" y="121"/>
                  <a:pt x="437" y="126"/>
                  <a:pt x="435" y="129"/>
                </a:cubicBezTo>
                <a:cubicBezTo>
                  <a:pt x="433" y="132"/>
                  <a:pt x="428" y="133"/>
                  <a:pt x="425" y="131"/>
                </a:cubicBezTo>
                <a:cubicBezTo>
                  <a:pt x="421" y="129"/>
                  <a:pt x="420" y="124"/>
                  <a:pt x="422" y="121"/>
                </a:cubicBezTo>
                <a:cubicBezTo>
                  <a:pt x="425" y="118"/>
                  <a:pt x="429" y="116"/>
                  <a:pt x="433" y="119"/>
                </a:cubicBezTo>
                <a:close/>
                <a:moveTo>
                  <a:pt x="365" y="76"/>
                </a:moveTo>
                <a:cubicBezTo>
                  <a:pt x="369" y="78"/>
                  <a:pt x="370" y="83"/>
                  <a:pt x="367" y="86"/>
                </a:cubicBezTo>
                <a:cubicBezTo>
                  <a:pt x="365" y="90"/>
                  <a:pt x="361" y="91"/>
                  <a:pt x="357" y="88"/>
                </a:cubicBezTo>
                <a:cubicBezTo>
                  <a:pt x="354" y="86"/>
                  <a:pt x="353" y="82"/>
                  <a:pt x="355" y="78"/>
                </a:cubicBezTo>
                <a:cubicBezTo>
                  <a:pt x="357" y="75"/>
                  <a:pt x="362" y="74"/>
                  <a:pt x="365" y="76"/>
                </a:cubicBezTo>
                <a:close/>
                <a:moveTo>
                  <a:pt x="252" y="517"/>
                </a:moveTo>
                <a:cubicBezTo>
                  <a:pt x="250" y="521"/>
                  <a:pt x="245" y="522"/>
                  <a:pt x="242" y="520"/>
                </a:cubicBezTo>
                <a:cubicBezTo>
                  <a:pt x="238" y="517"/>
                  <a:pt x="237" y="513"/>
                  <a:pt x="240" y="509"/>
                </a:cubicBezTo>
                <a:cubicBezTo>
                  <a:pt x="242" y="506"/>
                  <a:pt x="246" y="505"/>
                  <a:pt x="250" y="507"/>
                </a:cubicBezTo>
                <a:cubicBezTo>
                  <a:pt x="253" y="509"/>
                  <a:pt x="254" y="514"/>
                  <a:pt x="252" y="517"/>
                </a:cubicBezTo>
                <a:close/>
                <a:moveTo>
                  <a:pt x="488" y="194"/>
                </a:moveTo>
                <a:cubicBezTo>
                  <a:pt x="486" y="198"/>
                  <a:pt x="481" y="199"/>
                  <a:pt x="478" y="197"/>
                </a:cubicBezTo>
                <a:cubicBezTo>
                  <a:pt x="475" y="194"/>
                  <a:pt x="474" y="190"/>
                  <a:pt x="476" y="186"/>
                </a:cubicBezTo>
                <a:cubicBezTo>
                  <a:pt x="478" y="183"/>
                  <a:pt x="483" y="182"/>
                  <a:pt x="486" y="184"/>
                </a:cubicBezTo>
                <a:cubicBezTo>
                  <a:pt x="489" y="187"/>
                  <a:pt x="490" y="191"/>
                  <a:pt x="488" y="194"/>
                </a:cubicBezTo>
                <a:close/>
                <a:moveTo>
                  <a:pt x="468" y="411"/>
                </a:moveTo>
                <a:cubicBezTo>
                  <a:pt x="465" y="409"/>
                  <a:pt x="464" y="404"/>
                  <a:pt x="466" y="401"/>
                </a:cubicBezTo>
                <a:cubicBezTo>
                  <a:pt x="468" y="398"/>
                  <a:pt x="473" y="396"/>
                  <a:pt x="476" y="399"/>
                </a:cubicBezTo>
                <a:cubicBezTo>
                  <a:pt x="480" y="401"/>
                  <a:pt x="481" y="405"/>
                  <a:pt x="479" y="409"/>
                </a:cubicBezTo>
                <a:cubicBezTo>
                  <a:pt x="476" y="412"/>
                  <a:pt x="472" y="413"/>
                  <a:pt x="468" y="411"/>
                </a:cubicBezTo>
                <a:close/>
                <a:moveTo>
                  <a:pt x="159" y="103"/>
                </a:moveTo>
                <a:cubicBezTo>
                  <a:pt x="162" y="105"/>
                  <a:pt x="163" y="109"/>
                  <a:pt x="161" y="113"/>
                </a:cubicBezTo>
                <a:cubicBezTo>
                  <a:pt x="159" y="116"/>
                  <a:pt x="155" y="117"/>
                  <a:pt x="151" y="115"/>
                </a:cubicBezTo>
                <a:cubicBezTo>
                  <a:pt x="148" y="113"/>
                  <a:pt x="147" y="108"/>
                  <a:pt x="149" y="105"/>
                </a:cubicBezTo>
                <a:cubicBezTo>
                  <a:pt x="151" y="102"/>
                  <a:pt x="156" y="101"/>
                  <a:pt x="159" y="103"/>
                </a:cubicBezTo>
                <a:close/>
                <a:moveTo>
                  <a:pt x="464" y="431"/>
                </a:moveTo>
                <a:cubicBezTo>
                  <a:pt x="462" y="435"/>
                  <a:pt x="458" y="436"/>
                  <a:pt x="454" y="434"/>
                </a:cubicBezTo>
                <a:cubicBezTo>
                  <a:pt x="451" y="431"/>
                  <a:pt x="450" y="427"/>
                  <a:pt x="452" y="424"/>
                </a:cubicBezTo>
                <a:cubicBezTo>
                  <a:pt x="454" y="420"/>
                  <a:pt x="458" y="419"/>
                  <a:pt x="462" y="421"/>
                </a:cubicBezTo>
                <a:cubicBezTo>
                  <a:pt x="465" y="423"/>
                  <a:pt x="466" y="428"/>
                  <a:pt x="464" y="431"/>
                </a:cubicBezTo>
                <a:close/>
                <a:moveTo>
                  <a:pt x="501" y="297"/>
                </a:moveTo>
                <a:cubicBezTo>
                  <a:pt x="503" y="293"/>
                  <a:pt x="507" y="292"/>
                  <a:pt x="511" y="295"/>
                </a:cubicBezTo>
                <a:cubicBezTo>
                  <a:pt x="514" y="297"/>
                  <a:pt x="515" y="301"/>
                  <a:pt x="513" y="305"/>
                </a:cubicBezTo>
                <a:cubicBezTo>
                  <a:pt x="510" y="308"/>
                  <a:pt x="506" y="309"/>
                  <a:pt x="503" y="307"/>
                </a:cubicBezTo>
                <a:cubicBezTo>
                  <a:pt x="499" y="305"/>
                  <a:pt x="498" y="300"/>
                  <a:pt x="501" y="297"/>
                </a:cubicBezTo>
                <a:close/>
                <a:moveTo>
                  <a:pt x="483" y="388"/>
                </a:moveTo>
                <a:cubicBezTo>
                  <a:pt x="479" y="386"/>
                  <a:pt x="478" y="382"/>
                  <a:pt x="481" y="378"/>
                </a:cubicBezTo>
                <a:cubicBezTo>
                  <a:pt x="483" y="375"/>
                  <a:pt x="487" y="374"/>
                  <a:pt x="491" y="376"/>
                </a:cubicBezTo>
                <a:cubicBezTo>
                  <a:pt x="494" y="378"/>
                  <a:pt x="495" y="383"/>
                  <a:pt x="493" y="386"/>
                </a:cubicBezTo>
                <a:cubicBezTo>
                  <a:pt x="490" y="390"/>
                  <a:pt x="486" y="390"/>
                  <a:pt x="483" y="388"/>
                </a:cubicBezTo>
                <a:close/>
                <a:moveTo>
                  <a:pt x="82" y="410"/>
                </a:moveTo>
                <a:cubicBezTo>
                  <a:pt x="84" y="406"/>
                  <a:pt x="89" y="405"/>
                  <a:pt x="92" y="407"/>
                </a:cubicBezTo>
                <a:cubicBezTo>
                  <a:pt x="95" y="409"/>
                  <a:pt x="96" y="414"/>
                  <a:pt x="94" y="417"/>
                </a:cubicBezTo>
                <a:cubicBezTo>
                  <a:pt x="92" y="421"/>
                  <a:pt x="88" y="422"/>
                  <a:pt x="84" y="419"/>
                </a:cubicBezTo>
                <a:cubicBezTo>
                  <a:pt x="81" y="417"/>
                  <a:pt x="80" y="413"/>
                  <a:pt x="82" y="410"/>
                </a:cubicBezTo>
                <a:close/>
                <a:moveTo>
                  <a:pt x="247" y="64"/>
                </a:moveTo>
                <a:cubicBezTo>
                  <a:pt x="250" y="66"/>
                  <a:pt x="251" y="71"/>
                  <a:pt x="249" y="74"/>
                </a:cubicBezTo>
                <a:cubicBezTo>
                  <a:pt x="247" y="77"/>
                  <a:pt x="243" y="78"/>
                  <a:pt x="239" y="76"/>
                </a:cubicBezTo>
                <a:cubicBezTo>
                  <a:pt x="236" y="74"/>
                  <a:pt x="235" y="70"/>
                  <a:pt x="237" y="66"/>
                </a:cubicBezTo>
                <a:cubicBezTo>
                  <a:pt x="239" y="63"/>
                  <a:pt x="244" y="62"/>
                  <a:pt x="247" y="64"/>
                </a:cubicBezTo>
                <a:close/>
                <a:moveTo>
                  <a:pt x="455" y="133"/>
                </a:moveTo>
                <a:cubicBezTo>
                  <a:pt x="459" y="135"/>
                  <a:pt x="460" y="140"/>
                  <a:pt x="457" y="143"/>
                </a:cubicBezTo>
                <a:cubicBezTo>
                  <a:pt x="455" y="147"/>
                  <a:pt x="451" y="147"/>
                  <a:pt x="448" y="145"/>
                </a:cubicBezTo>
                <a:cubicBezTo>
                  <a:pt x="444" y="143"/>
                  <a:pt x="443" y="139"/>
                  <a:pt x="445" y="135"/>
                </a:cubicBezTo>
                <a:cubicBezTo>
                  <a:pt x="448" y="132"/>
                  <a:pt x="452" y="131"/>
                  <a:pt x="455" y="133"/>
                </a:cubicBezTo>
                <a:close/>
                <a:moveTo>
                  <a:pt x="210" y="72"/>
                </a:moveTo>
                <a:cubicBezTo>
                  <a:pt x="213" y="75"/>
                  <a:pt x="214" y="79"/>
                  <a:pt x="212" y="82"/>
                </a:cubicBezTo>
                <a:cubicBezTo>
                  <a:pt x="210" y="86"/>
                  <a:pt x="205" y="86"/>
                  <a:pt x="202" y="84"/>
                </a:cubicBezTo>
                <a:cubicBezTo>
                  <a:pt x="199" y="82"/>
                  <a:pt x="198" y="78"/>
                  <a:pt x="200" y="74"/>
                </a:cubicBezTo>
                <a:cubicBezTo>
                  <a:pt x="202" y="71"/>
                  <a:pt x="207" y="70"/>
                  <a:pt x="210" y="72"/>
                </a:cubicBezTo>
                <a:close/>
                <a:moveTo>
                  <a:pt x="59" y="261"/>
                </a:moveTo>
                <a:cubicBezTo>
                  <a:pt x="62" y="263"/>
                  <a:pt x="63" y="267"/>
                  <a:pt x="61" y="270"/>
                </a:cubicBezTo>
                <a:cubicBezTo>
                  <a:pt x="59" y="274"/>
                  <a:pt x="54" y="275"/>
                  <a:pt x="51" y="272"/>
                </a:cubicBezTo>
                <a:cubicBezTo>
                  <a:pt x="48" y="270"/>
                  <a:pt x="47" y="266"/>
                  <a:pt x="49" y="263"/>
                </a:cubicBezTo>
                <a:cubicBezTo>
                  <a:pt x="51" y="259"/>
                  <a:pt x="56" y="258"/>
                  <a:pt x="59" y="261"/>
                </a:cubicBezTo>
                <a:close/>
                <a:moveTo>
                  <a:pt x="497" y="366"/>
                </a:moveTo>
                <a:cubicBezTo>
                  <a:pt x="494" y="364"/>
                  <a:pt x="493" y="359"/>
                  <a:pt x="495" y="356"/>
                </a:cubicBezTo>
                <a:cubicBezTo>
                  <a:pt x="497" y="353"/>
                  <a:pt x="502" y="352"/>
                  <a:pt x="505" y="354"/>
                </a:cubicBezTo>
                <a:cubicBezTo>
                  <a:pt x="508" y="356"/>
                  <a:pt x="509" y="361"/>
                  <a:pt x="507" y="364"/>
                </a:cubicBezTo>
                <a:cubicBezTo>
                  <a:pt x="504" y="367"/>
                  <a:pt x="500" y="368"/>
                  <a:pt x="497" y="366"/>
                </a:cubicBezTo>
                <a:close/>
                <a:moveTo>
                  <a:pt x="160" y="499"/>
                </a:moveTo>
                <a:cubicBezTo>
                  <a:pt x="157" y="497"/>
                  <a:pt x="156" y="493"/>
                  <a:pt x="158" y="489"/>
                </a:cubicBezTo>
                <a:cubicBezTo>
                  <a:pt x="160" y="486"/>
                  <a:pt x="164" y="485"/>
                  <a:pt x="168" y="487"/>
                </a:cubicBezTo>
                <a:cubicBezTo>
                  <a:pt x="171" y="489"/>
                  <a:pt x="172" y="494"/>
                  <a:pt x="170" y="497"/>
                </a:cubicBezTo>
                <a:cubicBezTo>
                  <a:pt x="168" y="500"/>
                  <a:pt x="164" y="501"/>
                  <a:pt x="160" y="499"/>
                </a:cubicBezTo>
                <a:close/>
                <a:moveTo>
                  <a:pt x="283" y="56"/>
                </a:moveTo>
                <a:cubicBezTo>
                  <a:pt x="286" y="58"/>
                  <a:pt x="287" y="63"/>
                  <a:pt x="285" y="66"/>
                </a:cubicBezTo>
                <a:cubicBezTo>
                  <a:pt x="283" y="69"/>
                  <a:pt x="279" y="70"/>
                  <a:pt x="276" y="68"/>
                </a:cubicBezTo>
                <a:cubicBezTo>
                  <a:pt x="272" y="66"/>
                  <a:pt x="272" y="61"/>
                  <a:pt x="274" y="58"/>
                </a:cubicBezTo>
                <a:cubicBezTo>
                  <a:pt x="276" y="55"/>
                  <a:pt x="280" y="54"/>
                  <a:pt x="283" y="56"/>
                </a:cubicBezTo>
                <a:close/>
                <a:moveTo>
                  <a:pt x="343" y="62"/>
                </a:moveTo>
                <a:cubicBezTo>
                  <a:pt x="346" y="64"/>
                  <a:pt x="347" y="69"/>
                  <a:pt x="345" y="72"/>
                </a:cubicBezTo>
                <a:cubicBezTo>
                  <a:pt x="343" y="75"/>
                  <a:pt x="338" y="76"/>
                  <a:pt x="335" y="74"/>
                </a:cubicBezTo>
                <a:cubicBezTo>
                  <a:pt x="332" y="72"/>
                  <a:pt x="331" y="67"/>
                  <a:pt x="333" y="64"/>
                </a:cubicBezTo>
                <a:cubicBezTo>
                  <a:pt x="335" y="61"/>
                  <a:pt x="340" y="60"/>
                  <a:pt x="343" y="62"/>
                </a:cubicBezTo>
                <a:close/>
                <a:moveTo>
                  <a:pt x="415" y="457"/>
                </a:moveTo>
                <a:cubicBezTo>
                  <a:pt x="415" y="458"/>
                  <a:pt x="415" y="459"/>
                  <a:pt x="414" y="459"/>
                </a:cubicBezTo>
                <a:cubicBezTo>
                  <a:pt x="410" y="460"/>
                  <a:pt x="405" y="462"/>
                  <a:pt x="400" y="463"/>
                </a:cubicBezTo>
                <a:cubicBezTo>
                  <a:pt x="398" y="460"/>
                  <a:pt x="398" y="456"/>
                  <a:pt x="400" y="454"/>
                </a:cubicBezTo>
                <a:cubicBezTo>
                  <a:pt x="402" y="451"/>
                  <a:pt x="405" y="449"/>
                  <a:pt x="409" y="450"/>
                </a:cubicBezTo>
                <a:cubicBezTo>
                  <a:pt x="412" y="451"/>
                  <a:pt x="415" y="454"/>
                  <a:pt x="415" y="457"/>
                </a:cubicBezTo>
                <a:close/>
                <a:moveTo>
                  <a:pt x="138" y="485"/>
                </a:moveTo>
                <a:cubicBezTo>
                  <a:pt x="134" y="483"/>
                  <a:pt x="133" y="478"/>
                  <a:pt x="136" y="475"/>
                </a:cubicBezTo>
                <a:cubicBezTo>
                  <a:pt x="138" y="472"/>
                  <a:pt x="142" y="471"/>
                  <a:pt x="145" y="473"/>
                </a:cubicBezTo>
                <a:cubicBezTo>
                  <a:pt x="148" y="475"/>
                  <a:pt x="149" y="479"/>
                  <a:pt x="147" y="483"/>
                </a:cubicBezTo>
                <a:cubicBezTo>
                  <a:pt x="145" y="486"/>
                  <a:pt x="141" y="487"/>
                  <a:pt x="138" y="485"/>
                </a:cubicBezTo>
                <a:close/>
                <a:moveTo>
                  <a:pt x="79" y="179"/>
                </a:moveTo>
                <a:cubicBezTo>
                  <a:pt x="82" y="181"/>
                  <a:pt x="83" y="185"/>
                  <a:pt x="81" y="189"/>
                </a:cubicBezTo>
                <a:cubicBezTo>
                  <a:pt x="79" y="192"/>
                  <a:pt x="75" y="193"/>
                  <a:pt x="72" y="191"/>
                </a:cubicBezTo>
                <a:cubicBezTo>
                  <a:pt x="69" y="188"/>
                  <a:pt x="68" y="184"/>
                  <a:pt x="70" y="181"/>
                </a:cubicBezTo>
                <a:cubicBezTo>
                  <a:pt x="72" y="178"/>
                  <a:pt x="76" y="177"/>
                  <a:pt x="79" y="179"/>
                </a:cubicBezTo>
                <a:close/>
                <a:moveTo>
                  <a:pt x="94" y="157"/>
                </a:moveTo>
                <a:cubicBezTo>
                  <a:pt x="97" y="159"/>
                  <a:pt x="98" y="163"/>
                  <a:pt x="96" y="166"/>
                </a:cubicBezTo>
                <a:cubicBezTo>
                  <a:pt x="94" y="169"/>
                  <a:pt x="90" y="170"/>
                  <a:pt x="86" y="168"/>
                </a:cubicBezTo>
                <a:cubicBezTo>
                  <a:pt x="83" y="166"/>
                  <a:pt x="82" y="162"/>
                  <a:pt x="84" y="159"/>
                </a:cubicBezTo>
                <a:cubicBezTo>
                  <a:pt x="86" y="155"/>
                  <a:pt x="90" y="155"/>
                  <a:pt x="94" y="157"/>
                </a:cubicBezTo>
                <a:close/>
                <a:moveTo>
                  <a:pt x="183" y="513"/>
                </a:moveTo>
                <a:cubicBezTo>
                  <a:pt x="179" y="511"/>
                  <a:pt x="178" y="507"/>
                  <a:pt x="180" y="504"/>
                </a:cubicBezTo>
                <a:cubicBezTo>
                  <a:pt x="183" y="501"/>
                  <a:pt x="187" y="500"/>
                  <a:pt x="190" y="502"/>
                </a:cubicBezTo>
                <a:cubicBezTo>
                  <a:pt x="193" y="504"/>
                  <a:pt x="194" y="508"/>
                  <a:pt x="192" y="511"/>
                </a:cubicBezTo>
                <a:cubicBezTo>
                  <a:pt x="190" y="514"/>
                  <a:pt x="186" y="515"/>
                  <a:pt x="183" y="513"/>
                </a:cubicBezTo>
                <a:close/>
                <a:moveTo>
                  <a:pt x="52" y="359"/>
                </a:moveTo>
                <a:cubicBezTo>
                  <a:pt x="54" y="356"/>
                  <a:pt x="58" y="355"/>
                  <a:pt x="61" y="357"/>
                </a:cubicBezTo>
                <a:cubicBezTo>
                  <a:pt x="64" y="359"/>
                  <a:pt x="65" y="363"/>
                  <a:pt x="63" y="366"/>
                </a:cubicBezTo>
                <a:cubicBezTo>
                  <a:pt x="61" y="369"/>
                  <a:pt x="57" y="370"/>
                  <a:pt x="54" y="368"/>
                </a:cubicBezTo>
                <a:cubicBezTo>
                  <a:pt x="51" y="366"/>
                  <a:pt x="50" y="362"/>
                  <a:pt x="52" y="359"/>
                </a:cubicBezTo>
                <a:close/>
                <a:moveTo>
                  <a:pt x="44" y="322"/>
                </a:moveTo>
                <a:cubicBezTo>
                  <a:pt x="46" y="319"/>
                  <a:pt x="50" y="318"/>
                  <a:pt x="53" y="320"/>
                </a:cubicBezTo>
                <a:cubicBezTo>
                  <a:pt x="56" y="322"/>
                  <a:pt x="57" y="326"/>
                  <a:pt x="55" y="329"/>
                </a:cubicBezTo>
                <a:cubicBezTo>
                  <a:pt x="53" y="333"/>
                  <a:pt x="49" y="333"/>
                  <a:pt x="46" y="331"/>
                </a:cubicBezTo>
                <a:cubicBezTo>
                  <a:pt x="42" y="329"/>
                  <a:pt x="41" y="325"/>
                  <a:pt x="44" y="322"/>
                </a:cubicBezTo>
                <a:close/>
                <a:moveTo>
                  <a:pt x="478" y="148"/>
                </a:moveTo>
                <a:cubicBezTo>
                  <a:pt x="481" y="150"/>
                  <a:pt x="482" y="154"/>
                  <a:pt x="480" y="157"/>
                </a:cubicBezTo>
                <a:cubicBezTo>
                  <a:pt x="478" y="160"/>
                  <a:pt x="474" y="161"/>
                  <a:pt x="470" y="159"/>
                </a:cubicBezTo>
                <a:cubicBezTo>
                  <a:pt x="467" y="157"/>
                  <a:pt x="466" y="153"/>
                  <a:pt x="468" y="150"/>
                </a:cubicBezTo>
                <a:cubicBezTo>
                  <a:pt x="470" y="147"/>
                  <a:pt x="475" y="146"/>
                  <a:pt x="478" y="148"/>
                </a:cubicBezTo>
                <a:close/>
                <a:moveTo>
                  <a:pt x="115" y="470"/>
                </a:moveTo>
                <a:cubicBezTo>
                  <a:pt x="112" y="468"/>
                  <a:pt x="111" y="464"/>
                  <a:pt x="113" y="461"/>
                </a:cubicBezTo>
                <a:cubicBezTo>
                  <a:pt x="115" y="458"/>
                  <a:pt x="119" y="457"/>
                  <a:pt x="122" y="459"/>
                </a:cubicBezTo>
                <a:cubicBezTo>
                  <a:pt x="125" y="461"/>
                  <a:pt x="126" y="465"/>
                  <a:pt x="124" y="468"/>
                </a:cubicBezTo>
                <a:cubicBezTo>
                  <a:pt x="122" y="471"/>
                  <a:pt x="118" y="472"/>
                  <a:pt x="115" y="470"/>
                </a:cubicBezTo>
                <a:close/>
                <a:moveTo>
                  <a:pt x="173" y="81"/>
                </a:moveTo>
                <a:cubicBezTo>
                  <a:pt x="176" y="83"/>
                  <a:pt x="177" y="87"/>
                  <a:pt x="175" y="90"/>
                </a:cubicBezTo>
                <a:cubicBezTo>
                  <a:pt x="173" y="93"/>
                  <a:pt x="169" y="94"/>
                  <a:pt x="166" y="92"/>
                </a:cubicBezTo>
                <a:cubicBezTo>
                  <a:pt x="163" y="90"/>
                  <a:pt x="162" y="86"/>
                  <a:pt x="163" y="83"/>
                </a:cubicBezTo>
                <a:cubicBezTo>
                  <a:pt x="165" y="80"/>
                  <a:pt x="170" y="79"/>
                  <a:pt x="173" y="81"/>
                </a:cubicBezTo>
                <a:close/>
                <a:moveTo>
                  <a:pt x="108" y="134"/>
                </a:moveTo>
                <a:cubicBezTo>
                  <a:pt x="111" y="136"/>
                  <a:pt x="112" y="140"/>
                  <a:pt x="110" y="143"/>
                </a:cubicBezTo>
                <a:cubicBezTo>
                  <a:pt x="108" y="146"/>
                  <a:pt x="104" y="147"/>
                  <a:pt x="101" y="145"/>
                </a:cubicBezTo>
                <a:cubicBezTo>
                  <a:pt x="98" y="143"/>
                  <a:pt x="97" y="139"/>
                  <a:pt x="99" y="136"/>
                </a:cubicBezTo>
                <a:cubicBezTo>
                  <a:pt x="101" y="133"/>
                  <a:pt x="105" y="132"/>
                  <a:pt x="108" y="134"/>
                </a:cubicBezTo>
                <a:close/>
                <a:moveTo>
                  <a:pt x="516" y="235"/>
                </a:moveTo>
                <a:cubicBezTo>
                  <a:pt x="519" y="237"/>
                  <a:pt x="520" y="242"/>
                  <a:pt x="518" y="245"/>
                </a:cubicBezTo>
                <a:cubicBezTo>
                  <a:pt x="516" y="248"/>
                  <a:pt x="512" y="249"/>
                  <a:pt x="509" y="247"/>
                </a:cubicBezTo>
                <a:cubicBezTo>
                  <a:pt x="506" y="245"/>
                  <a:pt x="505" y="241"/>
                  <a:pt x="507" y="238"/>
                </a:cubicBezTo>
                <a:cubicBezTo>
                  <a:pt x="509" y="235"/>
                  <a:pt x="513" y="234"/>
                  <a:pt x="516" y="235"/>
                </a:cubicBezTo>
                <a:close/>
                <a:moveTo>
                  <a:pt x="275" y="527"/>
                </a:moveTo>
                <a:cubicBezTo>
                  <a:pt x="275" y="530"/>
                  <a:pt x="274" y="531"/>
                  <a:pt x="272" y="532"/>
                </a:cubicBezTo>
                <a:cubicBezTo>
                  <a:pt x="271" y="532"/>
                  <a:pt x="271" y="533"/>
                  <a:pt x="270" y="533"/>
                </a:cubicBezTo>
                <a:cubicBezTo>
                  <a:pt x="267" y="534"/>
                  <a:pt x="265" y="534"/>
                  <a:pt x="263" y="532"/>
                </a:cubicBezTo>
                <a:cubicBezTo>
                  <a:pt x="261" y="530"/>
                  <a:pt x="261" y="526"/>
                  <a:pt x="262" y="524"/>
                </a:cubicBezTo>
                <a:cubicBezTo>
                  <a:pt x="264" y="521"/>
                  <a:pt x="267" y="520"/>
                  <a:pt x="270" y="521"/>
                </a:cubicBezTo>
                <a:cubicBezTo>
                  <a:pt x="273" y="522"/>
                  <a:pt x="275" y="524"/>
                  <a:pt x="275" y="527"/>
                </a:cubicBezTo>
                <a:close/>
                <a:moveTo>
                  <a:pt x="67" y="211"/>
                </a:moveTo>
                <a:cubicBezTo>
                  <a:pt x="65" y="214"/>
                  <a:pt x="61" y="215"/>
                  <a:pt x="58" y="213"/>
                </a:cubicBezTo>
                <a:cubicBezTo>
                  <a:pt x="55" y="211"/>
                  <a:pt x="54" y="207"/>
                  <a:pt x="56" y="204"/>
                </a:cubicBezTo>
                <a:cubicBezTo>
                  <a:pt x="58" y="201"/>
                  <a:pt x="62" y="200"/>
                  <a:pt x="65" y="202"/>
                </a:cubicBezTo>
                <a:cubicBezTo>
                  <a:pt x="68" y="204"/>
                  <a:pt x="69" y="208"/>
                  <a:pt x="67" y="211"/>
                </a:cubicBezTo>
                <a:close/>
                <a:moveTo>
                  <a:pt x="510" y="334"/>
                </a:moveTo>
                <a:cubicBezTo>
                  <a:pt x="511" y="331"/>
                  <a:pt x="516" y="330"/>
                  <a:pt x="519" y="332"/>
                </a:cubicBezTo>
                <a:cubicBezTo>
                  <a:pt x="522" y="334"/>
                  <a:pt x="523" y="338"/>
                  <a:pt x="521" y="341"/>
                </a:cubicBezTo>
                <a:cubicBezTo>
                  <a:pt x="519" y="344"/>
                  <a:pt x="515" y="345"/>
                  <a:pt x="512" y="343"/>
                </a:cubicBezTo>
                <a:cubicBezTo>
                  <a:pt x="509" y="341"/>
                  <a:pt x="508" y="337"/>
                  <a:pt x="510" y="334"/>
                </a:cubicBezTo>
                <a:close/>
                <a:moveTo>
                  <a:pt x="510" y="208"/>
                </a:moveTo>
                <a:cubicBezTo>
                  <a:pt x="508" y="211"/>
                  <a:pt x="504" y="212"/>
                  <a:pt x="501" y="210"/>
                </a:cubicBezTo>
                <a:cubicBezTo>
                  <a:pt x="498" y="208"/>
                  <a:pt x="497" y="204"/>
                  <a:pt x="499" y="201"/>
                </a:cubicBezTo>
                <a:cubicBezTo>
                  <a:pt x="501" y="198"/>
                  <a:pt x="505" y="197"/>
                  <a:pt x="508" y="199"/>
                </a:cubicBezTo>
                <a:cubicBezTo>
                  <a:pt x="511" y="201"/>
                  <a:pt x="512" y="205"/>
                  <a:pt x="510" y="208"/>
                </a:cubicBezTo>
                <a:close/>
                <a:moveTo>
                  <a:pt x="62" y="405"/>
                </a:moveTo>
                <a:cubicBezTo>
                  <a:pt x="59" y="403"/>
                  <a:pt x="58" y="399"/>
                  <a:pt x="60" y="396"/>
                </a:cubicBezTo>
                <a:cubicBezTo>
                  <a:pt x="62" y="393"/>
                  <a:pt x="66" y="392"/>
                  <a:pt x="69" y="394"/>
                </a:cubicBezTo>
                <a:cubicBezTo>
                  <a:pt x="72" y="395"/>
                  <a:pt x="73" y="399"/>
                  <a:pt x="71" y="403"/>
                </a:cubicBezTo>
                <a:cubicBezTo>
                  <a:pt x="69" y="406"/>
                  <a:pt x="65" y="406"/>
                  <a:pt x="62" y="405"/>
                </a:cubicBezTo>
                <a:close/>
                <a:moveTo>
                  <a:pt x="311" y="50"/>
                </a:moveTo>
                <a:cubicBezTo>
                  <a:pt x="313" y="47"/>
                  <a:pt x="317" y="46"/>
                  <a:pt x="320" y="48"/>
                </a:cubicBezTo>
                <a:cubicBezTo>
                  <a:pt x="323" y="50"/>
                  <a:pt x="324" y="54"/>
                  <a:pt x="322" y="57"/>
                </a:cubicBezTo>
                <a:cubicBezTo>
                  <a:pt x="320" y="60"/>
                  <a:pt x="316" y="61"/>
                  <a:pt x="313" y="59"/>
                </a:cubicBezTo>
                <a:cubicBezTo>
                  <a:pt x="310" y="57"/>
                  <a:pt x="309" y="53"/>
                  <a:pt x="311" y="50"/>
                </a:cubicBezTo>
                <a:close/>
                <a:moveTo>
                  <a:pt x="518" y="284"/>
                </a:moveTo>
                <a:cubicBezTo>
                  <a:pt x="515" y="282"/>
                  <a:pt x="514" y="278"/>
                  <a:pt x="516" y="275"/>
                </a:cubicBezTo>
                <a:cubicBezTo>
                  <a:pt x="517" y="272"/>
                  <a:pt x="521" y="271"/>
                  <a:pt x="524" y="273"/>
                </a:cubicBezTo>
                <a:cubicBezTo>
                  <a:pt x="527" y="275"/>
                  <a:pt x="528" y="278"/>
                  <a:pt x="526" y="282"/>
                </a:cubicBezTo>
                <a:cubicBezTo>
                  <a:pt x="524" y="285"/>
                  <a:pt x="521" y="285"/>
                  <a:pt x="518" y="284"/>
                </a:cubicBezTo>
                <a:close/>
                <a:moveTo>
                  <a:pt x="214" y="525"/>
                </a:moveTo>
                <a:cubicBezTo>
                  <a:pt x="212" y="528"/>
                  <a:pt x="208" y="529"/>
                  <a:pt x="205" y="527"/>
                </a:cubicBezTo>
                <a:cubicBezTo>
                  <a:pt x="202" y="525"/>
                  <a:pt x="201" y="521"/>
                  <a:pt x="203" y="518"/>
                </a:cubicBezTo>
                <a:cubicBezTo>
                  <a:pt x="205" y="515"/>
                  <a:pt x="209" y="514"/>
                  <a:pt x="212" y="516"/>
                </a:cubicBezTo>
                <a:cubicBezTo>
                  <a:pt x="215" y="518"/>
                  <a:pt x="216" y="522"/>
                  <a:pt x="214" y="525"/>
                </a:cubicBezTo>
                <a:close/>
                <a:moveTo>
                  <a:pt x="93" y="456"/>
                </a:moveTo>
                <a:cubicBezTo>
                  <a:pt x="90" y="454"/>
                  <a:pt x="89" y="450"/>
                  <a:pt x="91" y="447"/>
                </a:cubicBezTo>
                <a:cubicBezTo>
                  <a:pt x="93" y="444"/>
                  <a:pt x="97" y="443"/>
                  <a:pt x="100" y="445"/>
                </a:cubicBezTo>
                <a:cubicBezTo>
                  <a:pt x="103" y="447"/>
                  <a:pt x="104" y="451"/>
                  <a:pt x="102" y="454"/>
                </a:cubicBezTo>
                <a:cubicBezTo>
                  <a:pt x="100" y="457"/>
                  <a:pt x="96" y="458"/>
                  <a:pt x="93" y="456"/>
                </a:cubicBezTo>
                <a:close/>
                <a:moveTo>
                  <a:pt x="38" y="294"/>
                </a:moveTo>
                <a:cubicBezTo>
                  <a:pt x="35" y="292"/>
                  <a:pt x="34" y="288"/>
                  <a:pt x="36" y="285"/>
                </a:cubicBezTo>
                <a:cubicBezTo>
                  <a:pt x="38" y="282"/>
                  <a:pt x="41" y="281"/>
                  <a:pt x="44" y="283"/>
                </a:cubicBezTo>
                <a:cubicBezTo>
                  <a:pt x="47" y="285"/>
                  <a:pt x="48" y="289"/>
                  <a:pt x="46" y="292"/>
                </a:cubicBezTo>
                <a:cubicBezTo>
                  <a:pt x="44" y="295"/>
                  <a:pt x="41" y="296"/>
                  <a:pt x="38" y="294"/>
                </a:cubicBezTo>
                <a:close/>
                <a:moveTo>
                  <a:pt x="113" y="114"/>
                </a:moveTo>
                <a:cubicBezTo>
                  <a:pt x="115" y="111"/>
                  <a:pt x="119" y="110"/>
                  <a:pt x="122" y="112"/>
                </a:cubicBezTo>
                <a:cubicBezTo>
                  <a:pt x="125" y="114"/>
                  <a:pt x="126" y="118"/>
                  <a:pt x="124" y="121"/>
                </a:cubicBezTo>
                <a:cubicBezTo>
                  <a:pt x="122" y="124"/>
                  <a:pt x="118" y="125"/>
                  <a:pt x="115" y="123"/>
                </a:cubicBezTo>
                <a:cubicBezTo>
                  <a:pt x="112" y="121"/>
                  <a:pt x="111" y="117"/>
                  <a:pt x="113" y="114"/>
                </a:cubicBezTo>
                <a:close/>
                <a:moveTo>
                  <a:pt x="52" y="233"/>
                </a:moveTo>
                <a:cubicBezTo>
                  <a:pt x="51" y="236"/>
                  <a:pt x="47" y="237"/>
                  <a:pt x="44" y="235"/>
                </a:cubicBezTo>
                <a:cubicBezTo>
                  <a:pt x="41" y="233"/>
                  <a:pt x="40" y="229"/>
                  <a:pt x="42" y="226"/>
                </a:cubicBezTo>
                <a:cubicBezTo>
                  <a:pt x="44" y="224"/>
                  <a:pt x="48" y="223"/>
                  <a:pt x="50" y="225"/>
                </a:cubicBezTo>
                <a:cubicBezTo>
                  <a:pt x="53" y="226"/>
                  <a:pt x="54" y="230"/>
                  <a:pt x="52" y="233"/>
                </a:cubicBezTo>
                <a:close/>
                <a:moveTo>
                  <a:pt x="451" y="450"/>
                </a:moveTo>
                <a:cubicBezTo>
                  <a:pt x="451" y="451"/>
                  <a:pt x="450" y="452"/>
                  <a:pt x="449" y="452"/>
                </a:cubicBezTo>
                <a:cubicBezTo>
                  <a:pt x="446" y="452"/>
                  <a:pt x="443" y="453"/>
                  <a:pt x="440" y="454"/>
                </a:cubicBezTo>
                <a:cubicBezTo>
                  <a:pt x="438" y="454"/>
                  <a:pt x="438" y="453"/>
                  <a:pt x="437" y="452"/>
                </a:cubicBezTo>
                <a:cubicBezTo>
                  <a:pt x="436" y="449"/>
                  <a:pt x="437" y="446"/>
                  <a:pt x="439" y="444"/>
                </a:cubicBezTo>
                <a:cubicBezTo>
                  <a:pt x="442" y="442"/>
                  <a:pt x="445" y="442"/>
                  <a:pt x="448" y="444"/>
                </a:cubicBezTo>
                <a:cubicBezTo>
                  <a:pt x="450" y="445"/>
                  <a:pt x="451" y="447"/>
                  <a:pt x="451" y="450"/>
                </a:cubicBezTo>
                <a:close/>
                <a:moveTo>
                  <a:pt x="215" y="53"/>
                </a:moveTo>
                <a:cubicBezTo>
                  <a:pt x="217" y="50"/>
                  <a:pt x="221" y="49"/>
                  <a:pt x="224" y="51"/>
                </a:cubicBezTo>
                <a:cubicBezTo>
                  <a:pt x="227" y="52"/>
                  <a:pt x="227" y="56"/>
                  <a:pt x="226" y="59"/>
                </a:cubicBezTo>
                <a:cubicBezTo>
                  <a:pt x="224" y="62"/>
                  <a:pt x="220" y="63"/>
                  <a:pt x="217" y="61"/>
                </a:cubicBezTo>
                <a:cubicBezTo>
                  <a:pt x="214" y="59"/>
                  <a:pt x="214" y="55"/>
                  <a:pt x="215" y="53"/>
                </a:cubicBezTo>
                <a:close/>
                <a:moveTo>
                  <a:pt x="416" y="85"/>
                </a:moveTo>
                <a:cubicBezTo>
                  <a:pt x="418" y="82"/>
                  <a:pt x="421" y="81"/>
                  <a:pt x="424" y="83"/>
                </a:cubicBezTo>
                <a:cubicBezTo>
                  <a:pt x="427" y="85"/>
                  <a:pt x="428" y="89"/>
                  <a:pt x="426" y="91"/>
                </a:cubicBezTo>
                <a:cubicBezTo>
                  <a:pt x="424" y="94"/>
                  <a:pt x="421" y="95"/>
                  <a:pt x="418" y="93"/>
                </a:cubicBezTo>
                <a:cubicBezTo>
                  <a:pt x="415" y="92"/>
                  <a:pt x="414" y="88"/>
                  <a:pt x="416" y="85"/>
                </a:cubicBezTo>
                <a:close/>
                <a:moveTo>
                  <a:pt x="393" y="71"/>
                </a:moveTo>
                <a:cubicBezTo>
                  <a:pt x="395" y="68"/>
                  <a:pt x="399" y="67"/>
                  <a:pt x="402" y="69"/>
                </a:cubicBezTo>
                <a:cubicBezTo>
                  <a:pt x="404" y="71"/>
                  <a:pt x="405" y="75"/>
                  <a:pt x="403" y="77"/>
                </a:cubicBezTo>
                <a:cubicBezTo>
                  <a:pt x="402" y="80"/>
                  <a:pt x="398" y="81"/>
                  <a:pt x="395" y="79"/>
                </a:cubicBezTo>
                <a:cubicBezTo>
                  <a:pt x="392" y="77"/>
                  <a:pt x="391" y="73"/>
                  <a:pt x="393" y="71"/>
                </a:cubicBezTo>
                <a:close/>
                <a:moveTo>
                  <a:pt x="446" y="97"/>
                </a:moveTo>
                <a:cubicBezTo>
                  <a:pt x="449" y="99"/>
                  <a:pt x="450" y="103"/>
                  <a:pt x="448" y="106"/>
                </a:cubicBezTo>
                <a:cubicBezTo>
                  <a:pt x="446" y="108"/>
                  <a:pt x="443" y="109"/>
                  <a:pt x="440" y="107"/>
                </a:cubicBezTo>
                <a:cubicBezTo>
                  <a:pt x="437" y="105"/>
                  <a:pt x="436" y="102"/>
                  <a:pt x="438" y="99"/>
                </a:cubicBezTo>
                <a:cubicBezTo>
                  <a:pt x="440" y="96"/>
                  <a:pt x="444" y="96"/>
                  <a:pt x="446" y="97"/>
                </a:cubicBezTo>
                <a:close/>
                <a:moveTo>
                  <a:pt x="252" y="45"/>
                </a:moveTo>
                <a:cubicBezTo>
                  <a:pt x="254" y="42"/>
                  <a:pt x="258" y="41"/>
                  <a:pt x="261" y="43"/>
                </a:cubicBezTo>
                <a:cubicBezTo>
                  <a:pt x="263" y="45"/>
                  <a:pt x="264" y="48"/>
                  <a:pt x="262" y="51"/>
                </a:cubicBezTo>
                <a:cubicBezTo>
                  <a:pt x="260" y="54"/>
                  <a:pt x="257" y="55"/>
                  <a:pt x="254" y="53"/>
                </a:cubicBezTo>
                <a:cubicBezTo>
                  <a:pt x="251" y="51"/>
                  <a:pt x="250" y="47"/>
                  <a:pt x="252" y="45"/>
                </a:cubicBezTo>
                <a:close/>
                <a:moveTo>
                  <a:pt x="499" y="163"/>
                </a:moveTo>
                <a:cubicBezTo>
                  <a:pt x="502" y="164"/>
                  <a:pt x="503" y="168"/>
                  <a:pt x="501" y="171"/>
                </a:cubicBezTo>
                <a:cubicBezTo>
                  <a:pt x="500" y="174"/>
                  <a:pt x="496" y="175"/>
                  <a:pt x="493" y="173"/>
                </a:cubicBezTo>
                <a:cubicBezTo>
                  <a:pt x="490" y="171"/>
                  <a:pt x="489" y="167"/>
                  <a:pt x="491" y="165"/>
                </a:cubicBezTo>
                <a:cubicBezTo>
                  <a:pt x="493" y="162"/>
                  <a:pt x="497" y="161"/>
                  <a:pt x="499" y="163"/>
                </a:cubicBezTo>
                <a:close/>
                <a:moveTo>
                  <a:pt x="236" y="539"/>
                </a:moveTo>
                <a:cubicBezTo>
                  <a:pt x="235" y="542"/>
                  <a:pt x="231" y="543"/>
                  <a:pt x="228" y="541"/>
                </a:cubicBezTo>
                <a:cubicBezTo>
                  <a:pt x="225" y="539"/>
                  <a:pt x="225" y="536"/>
                  <a:pt x="226" y="533"/>
                </a:cubicBezTo>
                <a:cubicBezTo>
                  <a:pt x="228" y="530"/>
                  <a:pt x="232" y="529"/>
                  <a:pt x="235" y="531"/>
                </a:cubicBezTo>
                <a:cubicBezTo>
                  <a:pt x="237" y="533"/>
                  <a:pt x="238" y="536"/>
                  <a:pt x="236" y="539"/>
                </a:cubicBezTo>
                <a:close/>
                <a:moveTo>
                  <a:pt x="524" y="312"/>
                </a:moveTo>
                <a:cubicBezTo>
                  <a:pt x="526" y="309"/>
                  <a:pt x="530" y="308"/>
                  <a:pt x="533" y="310"/>
                </a:cubicBezTo>
                <a:cubicBezTo>
                  <a:pt x="535" y="312"/>
                  <a:pt x="536" y="316"/>
                  <a:pt x="534" y="318"/>
                </a:cubicBezTo>
                <a:cubicBezTo>
                  <a:pt x="532" y="321"/>
                  <a:pt x="529" y="322"/>
                  <a:pt x="526" y="320"/>
                </a:cubicBezTo>
                <a:cubicBezTo>
                  <a:pt x="523" y="318"/>
                  <a:pt x="523" y="315"/>
                  <a:pt x="524" y="312"/>
                </a:cubicBezTo>
                <a:close/>
                <a:moveTo>
                  <a:pt x="498" y="414"/>
                </a:moveTo>
                <a:cubicBezTo>
                  <a:pt x="500" y="416"/>
                  <a:pt x="501" y="419"/>
                  <a:pt x="499" y="422"/>
                </a:cubicBezTo>
                <a:cubicBezTo>
                  <a:pt x="498" y="425"/>
                  <a:pt x="494" y="426"/>
                  <a:pt x="491" y="424"/>
                </a:cubicBezTo>
                <a:cubicBezTo>
                  <a:pt x="489" y="422"/>
                  <a:pt x="488" y="418"/>
                  <a:pt x="490" y="416"/>
                </a:cubicBezTo>
                <a:cubicBezTo>
                  <a:pt x="491" y="413"/>
                  <a:pt x="495" y="412"/>
                  <a:pt x="498" y="414"/>
                </a:cubicBezTo>
                <a:close/>
                <a:moveTo>
                  <a:pt x="371" y="56"/>
                </a:moveTo>
                <a:cubicBezTo>
                  <a:pt x="372" y="54"/>
                  <a:pt x="376" y="53"/>
                  <a:pt x="379" y="55"/>
                </a:cubicBezTo>
                <a:cubicBezTo>
                  <a:pt x="381" y="56"/>
                  <a:pt x="382" y="60"/>
                  <a:pt x="381" y="63"/>
                </a:cubicBezTo>
                <a:cubicBezTo>
                  <a:pt x="379" y="65"/>
                  <a:pt x="375" y="66"/>
                  <a:pt x="373" y="64"/>
                </a:cubicBezTo>
                <a:cubicBezTo>
                  <a:pt x="370" y="63"/>
                  <a:pt x="369" y="59"/>
                  <a:pt x="371" y="56"/>
                </a:cubicBezTo>
                <a:close/>
                <a:moveTo>
                  <a:pt x="130" y="100"/>
                </a:moveTo>
                <a:cubicBezTo>
                  <a:pt x="127" y="98"/>
                  <a:pt x="126" y="94"/>
                  <a:pt x="128" y="92"/>
                </a:cubicBezTo>
                <a:cubicBezTo>
                  <a:pt x="130" y="89"/>
                  <a:pt x="133" y="88"/>
                  <a:pt x="136" y="90"/>
                </a:cubicBezTo>
                <a:cubicBezTo>
                  <a:pt x="139" y="92"/>
                  <a:pt x="139" y="95"/>
                  <a:pt x="138" y="98"/>
                </a:cubicBezTo>
                <a:cubicBezTo>
                  <a:pt x="136" y="101"/>
                  <a:pt x="132" y="101"/>
                  <a:pt x="130" y="100"/>
                </a:cubicBezTo>
                <a:close/>
                <a:moveTo>
                  <a:pt x="71" y="441"/>
                </a:moveTo>
                <a:cubicBezTo>
                  <a:pt x="68" y="439"/>
                  <a:pt x="67" y="435"/>
                  <a:pt x="69" y="433"/>
                </a:cubicBezTo>
                <a:cubicBezTo>
                  <a:pt x="71" y="430"/>
                  <a:pt x="75" y="429"/>
                  <a:pt x="77" y="431"/>
                </a:cubicBezTo>
                <a:cubicBezTo>
                  <a:pt x="80" y="433"/>
                  <a:pt x="80" y="437"/>
                  <a:pt x="79" y="439"/>
                </a:cubicBezTo>
                <a:cubicBezTo>
                  <a:pt x="77" y="442"/>
                  <a:pt x="73" y="443"/>
                  <a:pt x="71" y="441"/>
                </a:cubicBezTo>
                <a:close/>
                <a:moveTo>
                  <a:pt x="485" y="445"/>
                </a:moveTo>
                <a:cubicBezTo>
                  <a:pt x="483" y="447"/>
                  <a:pt x="480" y="448"/>
                  <a:pt x="477" y="446"/>
                </a:cubicBezTo>
                <a:cubicBezTo>
                  <a:pt x="474" y="445"/>
                  <a:pt x="474" y="441"/>
                  <a:pt x="475" y="438"/>
                </a:cubicBezTo>
                <a:cubicBezTo>
                  <a:pt x="477" y="436"/>
                  <a:pt x="481" y="435"/>
                  <a:pt x="483" y="437"/>
                </a:cubicBezTo>
                <a:cubicBezTo>
                  <a:pt x="486" y="439"/>
                  <a:pt x="487" y="442"/>
                  <a:pt x="485" y="445"/>
                </a:cubicBezTo>
                <a:close/>
                <a:moveTo>
                  <a:pt x="179" y="61"/>
                </a:moveTo>
                <a:cubicBezTo>
                  <a:pt x="180" y="58"/>
                  <a:pt x="184" y="57"/>
                  <a:pt x="187" y="59"/>
                </a:cubicBezTo>
                <a:cubicBezTo>
                  <a:pt x="189" y="61"/>
                  <a:pt x="190" y="65"/>
                  <a:pt x="188" y="67"/>
                </a:cubicBezTo>
                <a:cubicBezTo>
                  <a:pt x="187" y="70"/>
                  <a:pt x="183" y="70"/>
                  <a:pt x="180" y="69"/>
                </a:cubicBezTo>
                <a:cubicBezTo>
                  <a:pt x="178" y="67"/>
                  <a:pt x="177" y="63"/>
                  <a:pt x="179" y="61"/>
                </a:cubicBezTo>
                <a:close/>
                <a:moveTo>
                  <a:pt x="514" y="399"/>
                </a:moveTo>
                <a:cubicBezTo>
                  <a:pt x="512" y="402"/>
                  <a:pt x="509" y="403"/>
                  <a:pt x="506" y="401"/>
                </a:cubicBezTo>
                <a:cubicBezTo>
                  <a:pt x="503" y="399"/>
                  <a:pt x="502" y="396"/>
                  <a:pt x="504" y="393"/>
                </a:cubicBezTo>
                <a:cubicBezTo>
                  <a:pt x="506" y="391"/>
                  <a:pt x="509" y="390"/>
                  <a:pt x="512" y="392"/>
                </a:cubicBezTo>
                <a:cubicBezTo>
                  <a:pt x="515" y="393"/>
                  <a:pt x="515" y="397"/>
                  <a:pt x="514" y="399"/>
                </a:cubicBezTo>
                <a:close/>
                <a:moveTo>
                  <a:pt x="36" y="248"/>
                </a:moveTo>
                <a:cubicBezTo>
                  <a:pt x="38" y="249"/>
                  <a:pt x="39" y="253"/>
                  <a:pt x="38" y="255"/>
                </a:cubicBezTo>
                <a:cubicBezTo>
                  <a:pt x="36" y="258"/>
                  <a:pt x="33" y="259"/>
                  <a:pt x="30" y="257"/>
                </a:cubicBezTo>
                <a:cubicBezTo>
                  <a:pt x="27" y="255"/>
                  <a:pt x="26" y="252"/>
                  <a:pt x="28" y="249"/>
                </a:cubicBezTo>
                <a:cubicBezTo>
                  <a:pt x="30" y="247"/>
                  <a:pt x="33" y="246"/>
                  <a:pt x="36" y="248"/>
                </a:cubicBezTo>
                <a:close/>
                <a:moveTo>
                  <a:pt x="30" y="345"/>
                </a:moveTo>
                <a:cubicBezTo>
                  <a:pt x="32" y="343"/>
                  <a:pt x="35" y="342"/>
                  <a:pt x="38" y="343"/>
                </a:cubicBezTo>
                <a:cubicBezTo>
                  <a:pt x="40" y="345"/>
                  <a:pt x="41" y="349"/>
                  <a:pt x="40" y="351"/>
                </a:cubicBezTo>
                <a:cubicBezTo>
                  <a:pt x="38" y="354"/>
                  <a:pt x="34" y="355"/>
                  <a:pt x="32" y="353"/>
                </a:cubicBezTo>
                <a:cubicBezTo>
                  <a:pt x="29" y="351"/>
                  <a:pt x="28" y="348"/>
                  <a:pt x="30" y="345"/>
                </a:cubicBezTo>
                <a:close/>
                <a:moveTo>
                  <a:pt x="461" y="114"/>
                </a:moveTo>
                <a:cubicBezTo>
                  <a:pt x="463" y="111"/>
                  <a:pt x="466" y="110"/>
                  <a:pt x="469" y="112"/>
                </a:cubicBezTo>
                <a:cubicBezTo>
                  <a:pt x="471" y="114"/>
                  <a:pt x="472" y="117"/>
                  <a:pt x="471" y="120"/>
                </a:cubicBezTo>
                <a:cubicBezTo>
                  <a:pt x="469" y="122"/>
                  <a:pt x="465" y="123"/>
                  <a:pt x="463" y="121"/>
                </a:cubicBezTo>
                <a:cubicBezTo>
                  <a:pt x="460" y="120"/>
                  <a:pt x="459" y="116"/>
                  <a:pt x="461" y="114"/>
                </a:cubicBezTo>
                <a:close/>
                <a:moveTo>
                  <a:pt x="289" y="36"/>
                </a:moveTo>
                <a:cubicBezTo>
                  <a:pt x="291" y="34"/>
                  <a:pt x="294" y="33"/>
                  <a:pt x="297" y="35"/>
                </a:cubicBezTo>
                <a:cubicBezTo>
                  <a:pt x="299" y="36"/>
                  <a:pt x="300" y="40"/>
                  <a:pt x="299" y="42"/>
                </a:cubicBezTo>
                <a:cubicBezTo>
                  <a:pt x="297" y="45"/>
                  <a:pt x="294" y="46"/>
                  <a:pt x="291" y="44"/>
                </a:cubicBezTo>
                <a:cubicBezTo>
                  <a:pt x="288" y="42"/>
                  <a:pt x="288" y="39"/>
                  <a:pt x="289" y="36"/>
                </a:cubicBezTo>
                <a:close/>
                <a:moveTo>
                  <a:pt x="40" y="390"/>
                </a:moveTo>
                <a:cubicBezTo>
                  <a:pt x="38" y="388"/>
                  <a:pt x="37" y="385"/>
                  <a:pt x="39" y="382"/>
                </a:cubicBezTo>
                <a:cubicBezTo>
                  <a:pt x="40" y="379"/>
                  <a:pt x="44" y="379"/>
                  <a:pt x="46" y="380"/>
                </a:cubicBezTo>
                <a:cubicBezTo>
                  <a:pt x="49" y="382"/>
                  <a:pt x="50" y="385"/>
                  <a:pt x="48" y="388"/>
                </a:cubicBezTo>
                <a:cubicBezTo>
                  <a:pt x="46" y="391"/>
                  <a:pt x="43" y="391"/>
                  <a:pt x="40" y="390"/>
                </a:cubicBezTo>
                <a:close/>
                <a:moveTo>
                  <a:pt x="530" y="214"/>
                </a:moveTo>
                <a:cubicBezTo>
                  <a:pt x="532" y="216"/>
                  <a:pt x="533" y="219"/>
                  <a:pt x="531" y="222"/>
                </a:cubicBezTo>
                <a:cubicBezTo>
                  <a:pt x="530" y="224"/>
                  <a:pt x="526" y="225"/>
                  <a:pt x="524" y="223"/>
                </a:cubicBezTo>
                <a:cubicBezTo>
                  <a:pt x="521" y="222"/>
                  <a:pt x="521" y="218"/>
                  <a:pt x="522" y="216"/>
                </a:cubicBezTo>
                <a:cubicBezTo>
                  <a:pt x="524" y="213"/>
                  <a:pt x="527" y="213"/>
                  <a:pt x="530" y="214"/>
                </a:cubicBezTo>
                <a:close/>
                <a:moveTo>
                  <a:pt x="31" y="314"/>
                </a:moveTo>
                <a:cubicBezTo>
                  <a:pt x="30" y="317"/>
                  <a:pt x="26" y="317"/>
                  <a:pt x="24" y="316"/>
                </a:cubicBezTo>
                <a:cubicBezTo>
                  <a:pt x="21" y="314"/>
                  <a:pt x="20" y="311"/>
                  <a:pt x="22" y="308"/>
                </a:cubicBezTo>
                <a:cubicBezTo>
                  <a:pt x="24" y="306"/>
                  <a:pt x="27" y="305"/>
                  <a:pt x="30" y="307"/>
                </a:cubicBezTo>
                <a:cubicBezTo>
                  <a:pt x="32" y="308"/>
                  <a:pt x="33" y="312"/>
                  <a:pt x="31" y="314"/>
                </a:cubicBezTo>
                <a:close/>
                <a:moveTo>
                  <a:pt x="532" y="260"/>
                </a:moveTo>
                <a:cubicBezTo>
                  <a:pt x="530" y="258"/>
                  <a:pt x="529" y="255"/>
                  <a:pt x="531" y="253"/>
                </a:cubicBezTo>
                <a:cubicBezTo>
                  <a:pt x="532" y="250"/>
                  <a:pt x="536" y="249"/>
                  <a:pt x="538" y="251"/>
                </a:cubicBezTo>
                <a:cubicBezTo>
                  <a:pt x="541" y="252"/>
                  <a:pt x="541" y="256"/>
                  <a:pt x="540" y="258"/>
                </a:cubicBezTo>
                <a:cubicBezTo>
                  <a:pt x="538" y="261"/>
                  <a:pt x="535" y="262"/>
                  <a:pt x="532" y="260"/>
                </a:cubicBezTo>
                <a:close/>
                <a:moveTo>
                  <a:pt x="349" y="43"/>
                </a:moveTo>
                <a:cubicBezTo>
                  <a:pt x="350" y="40"/>
                  <a:pt x="354" y="39"/>
                  <a:pt x="356" y="41"/>
                </a:cubicBezTo>
                <a:cubicBezTo>
                  <a:pt x="359" y="42"/>
                  <a:pt x="360" y="46"/>
                  <a:pt x="358" y="48"/>
                </a:cubicBezTo>
                <a:cubicBezTo>
                  <a:pt x="356" y="51"/>
                  <a:pt x="353" y="52"/>
                  <a:pt x="351" y="50"/>
                </a:cubicBezTo>
                <a:cubicBezTo>
                  <a:pt x="348" y="48"/>
                  <a:pt x="347" y="45"/>
                  <a:pt x="349" y="43"/>
                </a:cubicBezTo>
                <a:close/>
                <a:moveTo>
                  <a:pt x="528" y="377"/>
                </a:moveTo>
                <a:cubicBezTo>
                  <a:pt x="526" y="379"/>
                  <a:pt x="523" y="380"/>
                  <a:pt x="520" y="379"/>
                </a:cubicBezTo>
                <a:cubicBezTo>
                  <a:pt x="518" y="377"/>
                  <a:pt x="517" y="374"/>
                  <a:pt x="518" y="371"/>
                </a:cubicBezTo>
                <a:cubicBezTo>
                  <a:pt x="520" y="369"/>
                  <a:pt x="523" y="368"/>
                  <a:pt x="526" y="370"/>
                </a:cubicBezTo>
                <a:cubicBezTo>
                  <a:pt x="528" y="371"/>
                  <a:pt x="529" y="374"/>
                  <a:pt x="528" y="377"/>
                </a:cubicBezTo>
                <a:close/>
                <a:moveTo>
                  <a:pt x="154" y="518"/>
                </a:moveTo>
                <a:cubicBezTo>
                  <a:pt x="153" y="521"/>
                  <a:pt x="149" y="521"/>
                  <a:pt x="147" y="520"/>
                </a:cubicBezTo>
                <a:cubicBezTo>
                  <a:pt x="145" y="518"/>
                  <a:pt x="144" y="515"/>
                  <a:pt x="145" y="513"/>
                </a:cubicBezTo>
                <a:cubicBezTo>
                  <a:pt x="147" y="510"/>
                  <a:pt x="150" y="509"/>
                  <a:pt x="153" y="511"/>
                </a:cubicBezTo>
                <a:cubicBezTo>
                  <a:pt x="155" y="513"/>
                  <a:pt x="156" y="516"/>
                  <a:pt x="154" y="518"/>
                </a:cubicBezTo>
                <a:close/>
                <a:moveTo>
                  <a:pt x="132" y="504"/>
                </a:moveTo>
                <a:cubicBezTo>
                  <a:pt x="130" y="506"/>
                  <a:pt x="127" y="507"/>
                  <a:pt x="124" y="506"/>
                </a:cubicBezTo>
                <a:cubicBezTo>
                  <a:pt x="122" y="504"/>
                  <a:pt x="121" y="500"/>
                  <a:pt x="123" y="498"/>
                </a:cubicBezTo>
                <a:cubicBezTo>
                  <a:pt x="124" y="496"/>
                  <a:pt x="128" y="495"/>
                  <a:pt x="130" y="497"/>
                </a:cubicBezTo>
                <a:cubicBezTo>
                  <a:pt x="133" y="498"/>
                  <a:pt x="133" y="502"/>
                  <a:pt x="132" y="504"/>
                </a:cubicBezTo>
                <a:close/>
                <a:moveTo>
                  <a:pt x="484" y="128"/>
                </a:moveTo>
                <a:cubicBezTo>
                  <a:pt x="486" y="126"/>
                  <a:pt x="489" y="125"/>
                  <a:pt x="491" y="127"/>
                </a:cubicBezTo>
                <a:cubicBezTo>
                  <a:pt x="493" y="128"/>
                  <a:pt x="494" y="131"/>
                  <a:pt x="493" y="134"/>
                </a:cubicBezTo>
                <a:cubicBezTo>
                  <a:pt x="491" y="136"/>
                  <a:pt x="488" y="137"/>
                  <a:pt x="486" y="135"/>
                </a:cubicBezTo>
                <a:cubicBezTo>
                  <a:pt x="483" y="134"/>
                  <a:pt x="483" y="131"/>
                  <a:pt x="484" y="128"/>
                </a:cubicBezTo>
                <a:close/>
                <a:moveTo>
                  <a:pt x="143" y="70"/>
                </a:moveTo>
                <a:cubicBezTo>
                  <a:pt x="144" y="67"/>
                  <a:pt x="147" y="67"/>
                  <a:pt x="150" y="68"/>
                </a:cubicBezTo>
                <a:cubicBezTo>
                  <a:pt x="152" y="70"/>
                  <a:pt x="153" y="73"/>
                  <a:pt x="151" y="75"/>
                </a:cubicBezTo>
                <a:cubicBezTo>
                  <a:pt x="150" y="78"/>
                  <a:pt x="147" y="78"/>
                  <a:pt x="144" y="77"/>
                </a:cubicBezTo>
                <a:cubicBezTo>
                  <a:pt x="142" y="75"/>
                  <a:pt x="141" y="72"/>
                  <a:pt x="143" y="70"/>
                </a:cubicBezTo>
                <a:close/>
                <a:moveTo>
                  <a:pt x="176" y="532"/>
                </a:moveTo>
                <a:cubicBezTo>
                  <a:pt x="175" y="535"/>
                  <a:pt x="172" y="535"/>
                  <a:pt x="169" y="534"/>
                </a:cubicBezTo>
                <a:cubicBezTo>
                  <a:pt x="167" y="532"/>
                  <a:pt x="166" y="529"/>
                  <a:pt x="168" y="527"/>
                </a:cubicBezTo>
                <a:cubicBezTo>
                  <a:pt x="169" y="524"/>
                  <a:pt x="172" y="524"/>
                  <a:pt x="175" y="525"/>
                </a:cubicBezTo>
                <a:cubicBezTo>
                  <a:pt x="177" y="527"/>
                  <a:pt x="178" y="530"/>
                  <a:pt x="176" y="532"/>
                </a:cubicBezTo>
                <a:close/>
                <a:moveTo>
                  <a:pt x="515" y="179"/>
                </a:moveTo>
                <a:cubicBezTo>
                  <a:pt x="516" y="177"/>
                  <a:pt x="519" y="176"/>
                  <a:pt x="522" y="178"/>
                </a:cubicBezTo>
                <a:cubicBezTo>
                  <a:pt x="524" y="179"/>
                  <a:pt x="525" y="182"/>
                  <a:pt x="523" y="185"/>
                </a:cubicBezTo>
                <a:cubicBezTo>
                  <a:pt x="522" y="187"/>
                  <a:pt x="519" y="188"/>
                  <a:pt x="516" y="186"/>
                </a:cubicBezTo>
                <a:cubicBezTo>
                  <a:pt x="514" y="185"/>
                  <a:pt x="513" y="182"/>
                  <a:pt x="515" y="179"/>
                </a:cubicBezTo>
                <a:close/>
                <a:moveTo>
                  <a:pt x="63" y="145"/>
                </a:moveTo>
                <a:cubicBezTo>
                  <a:pt x="65" y="143"/>
                  <a:pt x="68" y="142"/>
                  <a:pt x="70" y="144"/>
                </a:cubicBezTo>
                <a:cubicBezTo>
                  <a:pt x="72" y="145"/>
                  <a:pt x="73" y="148"/>
                  <a:pt x="72" y="151"/>
                </a:cubicBezTo>
                <a:cubicBezTo>
                  <a:pt x="70" y="153"/>
                  <a:pt x="67" y="154"/>
                  <a:pt x="65" y="152"/>
                </a:cubicBezTo>
                <a:cubicBezTo>
                  <a:pt x="62" y="151"/>
                  <a:pt x="62" y="148"/>
                  <a:pt x="63" y="145"/>
                </a:cubicBezTo>
                <a:close/>
                <a:moveTo>
                  <a:pt x="109" y="489"/>
                </a:moveTo>
                <a:cubicBezTo>
                  <a:pt x="107" y="492"/>
                  <a:pt x="104" y="492"/>
                  <a:pt x="102" y="491"/>
                </a:cubicBezTo>
                <a:cubicBezTo>
                  <a:pt x="100" y="489"/>
                  <a:pt x="99" y="486"/>
                  <a:pt x="100" y="484"/>
                </a:cubicBezTo>
                <a:cubicBezTo>
                  <a:pt x="102" y="482"/>
                  <a:pt x="105" y="481"/>
                  <a:pt x="107" y="482"/>
                </a:cubicBezTo>
                <a:cubicBezTo>
                  <a:pt x="110" y="484"/>
                  <a:pt x="110" y="487"/>
                  <a:pt x="109" y="489"/>
                </a:cubicBezTo>
                <a:close/>
                <a:moveTo>
                  <a:pt x="55" y="424"/>
                </a:moveTo>
                <a:cubicBezTo>
                  <a:pt x="54" y="427"/>
                  <a:pt x="51" y="427"/>
                  <a:pt x="48" y="426"/>
                </a:cubicBezTo>
                <a:cubicBezTo>
                  <a:pt x="46" y="424"/>
                  <a:pt x="46" y="421"/>
                  <a:pt x="47" y="419"/>
                </a:cubicBezTo>
                <a:cubicBezTo>
                  <a:pt x="48" y="417"/>
                  <a:pt x="52" y="416"/>
                  <a:pt x="54" y="417"/>
                </a:cubicBezTo>
                <a:cubicBezTo>
                  <a:pt x="56" y="419"/>
                  <a:pt x="57" y="422"/>
                  <a:pt x="55" y="424"/>
                </a:cubicBezTo>
                <a:close/>
                <a:moveTo>
                  <a:pt x="49" y="168"/>
                </a:moveTo>
                <a:cubicBezTo>
                  <a:pt x="50" y="166"/>
                  <a:pt x="53" y="165"/>
                  <a:pt x="56" y="166"/>
                </a:cubicBezTo>
                <a:cubicBezTo>
                  <a:pt x="58" y="168"/>
                  <a:pt x="59" y="171"/>
                  <a:pt x="57" y="173"/>
                </a:cubicBezTo>
                <a:cubicBezTo>
                  <a:pt x="56" y="175"/>
                  <a:pt x="53" y="176"/>
                  <a:pt x="50" y="175"/>
                </a:cubicBezTo>
                <a:cubicBezTo>
                  <a:pt x="48" y="173"/>
                  <a:pt x="47" y="170"/>
                  <a:pt x="49" y="168"/>
                </a:cubicBezTo>
                <a:close/>
                <a:moveTo>
                  <a:pt x="539" y="290"/>
                </a:moveTo>
                <a:cubicBezTo>
                  <a:pt x="541" y="288"/>
                  <a:pt x="544" y="287"/>
                  <a:pt x="546" y="288"/>
                </a:cubicBezTo>
                <a:cubicBezTo>
                  <a:pt x="548" y="290"/>
                  <a:pt x="549" y="293"/>
                  <a:pt x="548" y="295"/>
                </a:cubicBezTo>
                <a:cubicBezTo>
                  <a:pt x="546" y="297"/>
                  <a:pt x="543" y="298"/>
                  <a:pt x="541" y="297"/>
                </a:cubicBezTo>
                <a:cubicBezTo>
                  <a:pt x="539" y="295"/>
                  <a:pt x="538" y="292"/>
                  <a:pt x="539" y="290"/>
                </a:cubicBezTo>
                <a:close/>
                <a:moveTo>
                  <a:pt x="231" y="31"/>
                </a:moveTo>
                <a:cubicBezTo>
                  <a:pt x="232" y="29"/>
                  <a:pt x="235" y="28"/>
                  <a:pt x="237" y="29"/>
                </a:cubicBezTo>
                <a:cubicBezTo>
                  <a:pt x="239" y="31"/>
                  <a:pt x="240" y="34"/>
                  <a:pt x="239" y="36"/>
                </a:cubicBezTo>
                <a:cubicBezTo>
                  <a:pt x="237" y="38"/>
                  <a:pt x="234" y="39"/>
                  <a:pt x="232" y="38"/>
                </a:cubicBezTo>
                <a:cubicBezTo>
                  <a:pt x="230" y="36"/>
                  <a:pt x="229" y="33"/>
                  <a:pt x="231" y="31"/>
                </a:cubicBezTo>
                <a:close/>
                <a:moveTo>
                  <a:pt x="78" y="123"/>
                </a:moveTo>
                <a:cubicBezTo>
                  <a:pt x="79" y="120"/>
                  <a:pt x="82" y="120"/>
                  <a:pt x="84" y="121"/>
                </a:cubicBezTo>
                <a:cubicBezTo>
                  <a:pt x="86" y="123"/>
                  <a:pt x="87" y="125"/>
                  <a:pt x="86" y="128"/>
                </a:cubicBezTo>
                <a:cubicBezTo>
                  <a:pt x="84" y="130"/>
                  <a:pt x="81" y="131"/>
                  <a:pt x="79" y="129"/>
                </a:cubicBezTo>
                <a:cubicBezTo>
                  <a:pt x="77" y="128"/>
                  <a:pt x="76" y="125"/>
                  <a:pt x="78" y="123"/>
                </a:cubicBezTo>
                <a:close/>
                <a:moveTo>
                  <a:pt x="541" y="354"/>
                </a:moveTo>
                <a:cubicBezTo>
                  <a:pt x="540" y="356"/>
                  <a:pt x="537" y="357"/>
                  <a:pt x="535" y="355"/>
                </a:cubicBezTo>
                <a:cubicBezTo>
                  <a:pt x="533" y="354"/>
                  <a:pt x="532" y="351"/>
                  <a:pt x="533" y="349"/>
                </a:cubicBezTo>
                <a:cubicBezTo>
                  <a:pt x="535" y="347"/>
                  <a:pt x="538" y="346"/>
                  <a:pt x="540" y="347"/>
                </a:cubicBezTo>
                <a:cubicBezTo>
                  <a:pt x="542" y="349"/>
                  <a:pt x="543" y="352"/>
                  <a:pt x="541" y="354"/>
                </a:cubicBezTo>
                <a:close/>
                <a:moveTo>
                  <a:pt x="199" y="546"/>
                </a:moveTo>
                <a:cubicBezTo>
                  <a:pt x="197" y="549"/>
                  <a:pt x="194" y="549"/>
                  <a:pt x="192" y="548"/>
                </a:cubicBezTo>
                <a:cubicBezTo>
                  <a:pt x="190" y="546"/>
                  <a:pt x="189" y="544"/>
                  <a:pt x="191" y="541"/>
                </a:cubicBezTo>
                <a:cubicBezTo>
                  <a:pt x="192" y="539"/>
                  <a:pt x="195" y="538"/>
                  <a:pt x="197" y="540"/>
                </a:cubicBezTo>
                <a:cubicBezTo>
                  <a:pt x="200" y="541"/>
                  <a:pt x="200" y="544"/>
                  <a:pt x="199" y="546"/>
                </a:cubicBezTo>
                <a:close/>
                <a:moveTo>
                  <a:pt x="35" y="190"/>
                </a:moveTo>
                <a:cubicBezTo>
                  <a:pt x="36" y="188"/>
                  <a:pt x="39" y="187"/>
                  <a:pt x="41" y="189"/>
                </a:cubicBezTo>
                <a:cubicBezTo>
                  <a:pt x="44" y="190"/>
                  <a:pt x="44" y="193"/>
                  <a:pt x="43" y="195"/>
                </a:cubicBezTo>
                <a:cubicBezTo>
                  <a:pt x="41" y="198"/>
                  <a:pt x="39" y="198"/>
                  <a:pt x="36" y="197"/>
                </a:cubicBezTo>
                <a:cubicBezTo>
                  <a:pt x="34" y="195"/>
                  <a:pt x="33" y="192"/>
                  <a:pt x="35" y="190"/>
                </a:cubicBezTo>
                <a:close/>
                <a:moveTo>
                  <a:pt x="15" y="272"/>
                </a:moveTo>
                <a:cubicBezTo>
                  <a:pt x="16" y="270"/>
                  <a:pt x="19" y="269"/>
                  <a:pt x="21" y="271"/>
                </a:cubicBezTo>
                <a:cubicBezTo>
                  <a:pt x="23" y="272"/>
                  <a:pt x="24" y="275"/>
                  <a:pt x="23" y="277"/>
                </a:cubicBezTo>
                <a:cubicBezTo>
                  <a:pt x="21" y="279"/>
                  <a:pt x="18" y="280"/>
                  <a:pt x="16" y="279"/>
                </a:cubicBezTo>
                <a:cubicBezTo>
                  <a:pt x="14" y="277"/>
                  <a:pt x="13" y="274"/>
                  <a:pt x="15" y="272"/>
                </a:cubicBezTo>
                <a:close/>
                <a:moveTo>
                  <a:pt x="327" y="29"/>
                </a:moveTo>
                <a:cubicBezTo>
                  <a:pt x="328" y="26"/>
                  <a:pt x="331" y="26"/>
                  <a:pt x="333" y="27"/>
                </a:cubicBezTo>
                <a:cubicBezTo>
                  <a:pt x="336" y="28"/>
                  <a:pt x="336" y="31"/>
                  <a:pt x="335" y="34"/>
                </a:cubicBezTo>
                <a:cubicBezTo>
                  <a:pt x="333" y="36"/>
                  <a:pt x="331" y="36"/>
                  <a:pt x="328" y="35"/>
                </a:cubicBezTo>
                <a:cubicBezTo>
                  <a:pt x="326" y="34"/>
                  <a:pt x="325" y="31"/>
                  <a:pt x="327" y="29"/>
                </a:cubicBezTo>
                <a:close/>
                <a:moveTo>
                  <a:pt x="194" y="39"/>
                </a:moveTo>
                <a:cubicBezTo>
                  <a:pt x="195" y="37"/>
                  <a:pt x="198" y="36"/>
                  <a:pt x="200" y="37"/>
                </a:cubicBezTo>
                <a:cubicBezTo>
                  <a:pt x="202" y="39"/>
                  <a:pt x="203" y="42"/>
                  <a:pt x="202" y="44"/>
                </a:cubicBezTo>
                <a:cubicBezTo>
                  <a:pt x="200" y="46"/>
                  <a:pt x="198" y="47"/>
                  <a:pt x="195" y="45"/>
                </a:cubicBezTo>
                <a:cubicBezTo>
                  <a:pt x="193" y="44"/>
                  <a:pt x="193" y="41"/>
                  <a:pt x="194" y="39"/>
                </a:cubicBezTo>
                <a:close/>
                <a:moveTo>
                  <a:pt x="86" y="475"/>
                </a:moveTo>
                <a:cubicBezTo>
                  <a:pt x="85" y="477"/>
                  <a:pt x="82" y="478"/>
                  <a:pt x="80" y="477"/>
                </a:cubicBezTo>
                <a:cubicBezTo>
                  <a:pt x="78" y="475"/>
                  <a:pt x="77" y="472"/>
                  <a:pt x="78" y="470"/>
                </a:cubicBezTo>
                <a:cubicBezTo>
                  <a:pt x="80" y="468"/>
                  <a:pt x="83" y="467"/>
                  <a:pt x="85" y="469"/>
                </a:cubicBezTo>
                <a:cubicBezTo>
                  <a:pt x="87" y="470"/>
                  <a:pt x="88" y="473"/>
                  <a:pt x="86" y="475"/>
                </a:cubicBezTo>
                <a:close/>
                <a:moveTo>
                  <a:pt x="268" y="23"/>
                </a:moveTo>
                <a:cubicBezTo>
                  <a:pt x="269" y="21"/>
                  <a:pt x="272" y="20"/>
                  <a:pt x="274" y="22"/>
                </a:cubicBezTo>
                <a:cubicBezTo>
                  <a:pt x="276" y="23"/>
                  <a:pt x="277" y="26"/>
                  <a:pt x="275" y="28"/>
                </a:cubicBezTo>
                <a:cubicBezTo>
                  <a:pt x="274" y="30"/>
                  <a:pt x="271" y="30"/>
                  <a:pt x="269" y="29"/>
                </a:cubicBezTo>
                <a:cubicBezTo>
                  <a:pt x="267" y="28"/>
                  <a:pt x="267" y="25"/>
                  <a:pt x="268" y="23"/>
                </a:cubicBezTo>
                <a:close/>
                <a:moveTo>
                  <a:pt x="93" y="107"/>
                </a:moveTo>
                <a:cubicBezTo>
                  <a:pt x="91" y="105"/>
                  <a:pt x="91" y="103"/>
                  <a:pt x="92" y="101"/>
                </a:cubicBezTo>
                <a:cubicBezTo>
                  <a:pt x="93" y="99"/>
                  <a:pt x="96" y="98"/>
                  <a:pt x="98" y="99"/>
                </a:cubicBezTo>
                <a:cubicBezTo>
                  <a:pt x="100" y="101"/>
                  <a:pt x="101" y="103"/>
                  <a:pt x="100" y="105"/>
                </a:cubicBezTo>
                <a:cubicBezTo>
                  <a:pt x="98" y="107"/>
                  <a:pt x="95" y="108"/>
                  <a:pt x="93" y="107"/>
                </a:cubicBezTo>
                <a:close/>
                <a:moveTo>
                  <a:pt x="21" y="213"/>
                </a:moveTo>
                <a:cubicBezTo>
                  <a:pt x="22" y="211"/>
                  <a:pt x="25" y="210"/>
                  <a:pt x="27" y="212"/>
                </a:cubicBezTo>
                <a:cubicBezTo>
                  <a:pt x="29" y="213"/>
                  <a:pt x="29" y="216"/>
                  <a:pt x="28" y="218"/>
                </a:cubicBezTo>
                <a:cubicBezTo>
                  <a:pt x="27" y="220"/>
                  <a:pt x="24" y="220"/>
                  <a:pt x="22" y="219"/>
                </a:cubicBezTo>
                <a:cubicBezTo>
                  <a:pt x="20" y="218"/>
                  <a:pt x="20" y="215"/>
                  <a:pt x="21" y="213"/>
                </a:cubicBezTo>
                <a:close/>
                <a:moveTo>
                  <a:pt x="507" y="143"/>
                </a:moveTo>
                <a:cubicBezTo>
                  <a:pt x="508" y="141"/>
                  <a:pt x="511" y="140"/>
                  <a:pt x="513" y="142"/>
                </a:cubicBezTo>
                <a:cubicBezTo>
                  <a:pt x="515" y="143"/>
                  <a:pt x="516" y="145"/>
                  <a:pt x="514" y="147"/>
                </a:cubicBezTo>
                <a:cubicBezTo>
                  <a:pt x="513" y="150"/>
                  <a:pt x="510" y="150"/>
                  <a:pt x="508" y="149"/>
                </a:cubicBezTo>
                <a:cubicBezTo>
                  <a:pt x="506" y="147"/>
                  <a:pt x="506" y="145"/>
                  <a:pt x="507" y="143"/>
                </a:cubicBezTo>
                <a:close/>
                <a:moveTo>
                  <a:pt x="15" y="330"/>
                </a:moveTo>
                <a:cubicBezTo>
                  <a:pt x="17" y="332"/>
                  <a:pt x="17" y="334"/>
                  <a:pt x="16" y="336"/>
                </a:cubicBezTo>
                <a:cubicBezTo>
                  <a:pt x="14" y="338"/>
                  <a:pt x="12" y="339"/>
                  <a:pt x="10" y="337"/>
                </a:cubicBezTo>
                <a:cubicBezTo>
                  <a:pt x="8" y="336"/>
                  <a:pt x="7" y="334"/>
                  <a:pt x="9" y="332"/>
                </a:cubicBezTo>
                <a:cubicBezTo>
                  <a:pt x="10" y="330"/>
                  <a:pt x="13" y="329"/>
                  <a:pt x="15" y="330"/>
                </a:cubicBezTo>
                <a:close/>
                <a:moveTo>
                  <a:pt x="24" y="373"/>
                </a:moveTo>
                <a:cubicBezTo>
                  <a:pt x="23" y="375"/>
                  <a:pt x="20" y="375"/>
                  <a:pt x="18" y="374"/>
                </a:cubicBezTo>
                <a:cubicBezTo>
                  <a:pt x="17" y="373"/>
                  <a:pt x="16" y="370"/>
                  <a:pt x="17" y="368"/>
                </a:cubicBezTo>
                <a:cubicBezTo>
                  <a:pt x="18" y="366"/>
                  <a:pt x="21" y="366"/>
                  <a:pt x="23" y="367"/>
                </a:cubicBezTo>
                <a:cubicBezTo>
                  <a:pt x="25" y="368"/>
                  <a:pt x="25" y="371"/>
                  <a:pt x="24" y="373"/>
                </a:cubicBezTo>
                <a:close/>
                <a:moveTo>
                  <a:pt x="433" y="69"/>
                </a:moveTo>
                <a:cubicBezTo>
                  <a:pt x="431" y="68"/>
                  <a:pt x="430" y="66"/>
                  <a:pt x="432" y="64"/>
                </a:cubicBezTo>
                <a:cubicBezTo>
                  <a:pt x="433" y="62"/>
                  <a:pt x="436" y="61"/>
                  <a:pt x="437" y="63"/>
                </a:cubicBezTo>
                <a:cubicBezTo>
                  <a:pt x="439" y="64"/>
                  <a:pt x="440" y="66"/>
                  <a:pt x="439" y="68"/>
                </a:cubicBezTo>
                <a:cubicBezTo>
                  <a:pt x="437" y="70"/>
                  <a:pt x="435" y="71"/>
                  <a:pt x="433" y="69"/>
                </a:cubicBezTo>
                <a:close/>
                <a:moveTo>
                  <a:pt x="410" y="55"/>
                </a:moveTo>
                <a:cubicBezTo>
                  <a:pt x="408" y="54"/>
                  <a:pt x="408" y="51"/>
                  <a:pt x="409" y="49"/>
                </a:cubicBezTo>
                <a:cubicBezTo>
                  <a:pt x="410" y="47"/>
                  <a:pt x="413" y="47"/>
                  <a:pt x="415" y="48"/>
                </a:cubicBezTo>
                <a:cubicBezTo>
                  <a:pt x="417" y="49"/>
                  <a:pt x="417" y="52"/>
                  <a:pt x="416" y="54"/>
                </a:cubicBezTo>
                <a:cubicBezTo>
                  <a:pt x="415" y="56"/>
                  <a:pt x="412" y="56"/>
                  <a:pt x="410" y="55"/>
                </a:cubicBezTo>
                <a:close/>
                <a:moveTo>
                  <a:pt x="361" y="482"/>
                </a:moveTo>
                <a:cubicBezTo>
                  <a:pt x="356" y="484"/>
                  <a:pt x="352" y="487"/>
                  <a:pt x="348" y="489"/>
                </a:cubicBezTo>
                <a:cubicBezTo>
                  <a:pt x="347" y="486"/>
                  <a:pt x="349" y="483"/>
                  <a:pt x="351" y="482"/>
                </a:cubicBezTo>
                <a:cubicBezTo>
                  <a:pt x="354" y="480"/>
                  <a:pt x="357" y="480"/>
                  <a:pt x="361" y="482"/>
                </a:cubicBezTo>
                <a:close/>
                <a:moveTo>
                  <a:pt x="546" y="231"/>
                </a:moveTo>
                <a:cubicBezTo>
                  <a:pt x="547" y="229"/>
                  <a:pt x="550" y="229"/>
                  <a:pt x="552" y="230"/>
                </a:cubicBezTo>
                <a:cubicBezTo>
                  <a:pt x="553" y="231"/>
                  <a:pt x="554" y="233"/>
                  <a:pt x="553" y="235"/>
                </a:cubicBezTo>
                <a:cubicBezTo>
                  <a:pt x="552" y="237"/>
                  <a:pt x="549" y="238"/>
                  <a:pt x="547" y="237"/>
                </a:cubicBezTo>
                <a:cubicBezTo>
                  <a:pt x="545" y="235"/>
                  <a:pt x="545" y="233"/>
                  <a:pt x="546" y="231"/>
                </a:cubicBezTo>
                <a:close/>
                <a:moveTo>
                  <a:pt x="555" y="331"/>
                </a:moveTo>
                <a:cubicBezTo>
                  <a:pt x="554" y="333"/>
                  <a:pt x="551" y="334"/>
                  <a:pt x="549" y="333"/>
                </a:cubicBezTo>
                <a:cubicBezTo>
                  <a:pt x="547" y="331"/>
                  <a:pt x="547" y="329"/>
                  <a:pt x="548" y="327"/>
                </a:cubicBezTo>
                <a:cubicBezTo>
                  <a:pt x="549" y="325"/>
                  <a:pt x="552" y="325"/>
                  <a:pt x="554" y="326"/>
                </a:cubicBezTo>
                <a:cubicBezTo>
                  <a:pt x="556" y="327"/>
                  <a:pt x="556" y="330"/>
                  <a:pt x="555" y="331"/>
                </a:cubicBezTo>
                <a:close/>
                <a:moveTo>
                  <a:pt x="454" y="78"/>
                </a:moveTo>
                <a:cubicBezTo>
                  <a:pt x="455" y="76"/>
                  <a:pt x="457" y="76"/>
                  <a:pt x="459" y="77"/>
                </a:cubicBezTo>
                <a:cubicBezTo>
                  <a:pt x="461" y="78"/>
                  <a:pt x="462" y="80"/>
                  <a:pt x="461" y="82"/>
                </a:cubicBezTo>
                <a:cubicBezTo>
                  <a:pt x="460" y="84"/>
                  <a:pt x="457" y="85"/>
                  <a:pt x="455" y="83"/>
                </a:cubicBezTo>
                <a:cubicBezTo>
                  <a:pt x="453" y="82"/>
                  <a:pt x="453" y="80"/>
                  <a:pt x="454" y="78"/>
                </a:cubicBezTo>
                <a:close/>
                <a:moveTo>
                  <a:pt x="158" y="48"/>
                </a:moveTo>
                <a:cubicBezTo>
                  <a:pt x="159" y="46"/>
                  <a:pt x="161" y="45"/>
                  <a:pt x="163" y="46"/>
                </a:cubicBezTo>
                <a:cubicBezTo>
                  <a:pt x="165" y="48"/>
                  <a:pt x="166" y="50"/>
                  <a:pt x="165" y="52"/>
                </a:cubicBezTo>
                <a:cubicBezTo>
                  <a:pt x="163" y="54"/>
                  <a:pt x="161" y="54"/>
                  <a:pt x="159" y="53"/>
                </a:cubicBezTo>
                <a:cubicBezTo>
                  <a:pt x="157" y="52"/>
                  <a:pt x="157" y="50"/>
                  <a:pt x="158" y="48"/>
                </a:cubicBezTo>
                <a:close/>
                <a:moveTo>
                  <a:pt x="63" y="460"/>
                </a:moveTo>
                <a:cubicBezTo>
                  <a:pt x="62" y="462"/>
                  <a:pt x="60" y="463"/>
                  <a:pt x="58" y="462"/>
                </a:cubicBezTo>
                <a:cubicBezTo>
                  <a:pt x="56" y="460"/>
                  <a:pt x="55" y="458"/>
                  <a:pt x="56" y="456"/>
                </a:cubicBezTo>
                <a:cubicBezTo>
                  <a:pt x="58" y="454"/>
                  <a:pt x="60" y="454"/>
                  <a:pt x="62" y="455"/>
                </a:cubicBezTo>
                <a:cubicBezTo>
                  <a:pt x="64" y="456"/>
                  <a:pt x="64" y="458"/>
                  <a:pt x="63" y="460"/>
                </a:cubicBezTo>
                <a:close/>
                <a:moveTo>
                  <a:pt x="388" y="40"/>
                </a:moveTo>
                <a:cubicBezTo>
                  <a:pt x="386" y="39"/>
                  <a:pt x="386" y="37"/>
                  <a:pt x="387" y="35"/>
                </a:cubicBezTo>
                <a:cubicBezTo>
                  <a:pt x="388" y="33"/>
                  <a:pt x="390" y="33"/>
                  <a:pt x="392" y="34"/>
                </a:cubicBezTo>
                <a:cubicBezTo>
                  <a:pt x="394" y="35"/>
                  <a:pt x="394" y="38"/>
                  <a:pt x="393" y="39"/>
                </a:cubicBezTo>
                <a:cubicBezTo>
                  <a:pt x="392" y="41"/>
                  <a:pt x="389" y="42"/>
                  <a:pt x="388" y="40"/>
                </a:cubicBezTo>
                <a:close/>
                <a:moveTo>
                  <a:pt x="538" y="194"/>
                </a:moveTo>
                <a:cubicBezTo>
                  <a:pt x="539" y="193"/>
                  <a:pt x="541" y="192"/>
                  <a:pt x="543" y="193"/>
                </a:cubicBezTo>
                <a:cubicBezTo>
                  <a:pt x="545" y="194"/>
                  <a:pt x="545" y="197"/>
                  <a:pt x="544" y="198"/>
                </a:cubicBezTo>
                <a:cubicBezTo>
                  <a:pt x="543" y="200"/>
                  <a:pt x="541" y="201"/>
                  <a:pt x="539" y="199"/>
                </a:cubicBezTo>
                <a:cubicBezTo>
                  <a:pt x="537" y="198"/>
                  <a:pt x="537" y="196"/>
                  <a:pt x="538" y="194"/>
                </a:cubicBezTo>
                <a:close/>
                <a:moveTo>
                  <a:pt x="107" y="79"/>
                </a:moveTo>
                <a:cubicBezTo>
                  <a:pt x="108" y="77"/>
                  <a:pt x="110" y="76"/>
                  <a:pt x="112" y="77"/>
                </a:cubicBezTo>
                <a:cubicBezTo>
                  <a:pt x="114" y="78"/>
                  <a:pt x="114" y="81"/>
                  <a:pt x="113" y="82"/>
                </a:cubicBezTo>
                <a:cubicBezTo>
                  <a:pt x="112" y="84"/>
                  <a:pt x="110" y="85"/>
                  <a:pt x="108" y="84"/>
                </a:cubicBezTo>
                <a:cubicBezTo>
                  <a:pt x="107" y="83"/>
                  <a:pt x="106" y="80"/>
                  <a:pt x="107" y="79"/>
                </a:cubicBezTo>
                <a:close/>
                <a:moveTo>
                  <a:pt x="8" y="299"/>
                </a:moveTo>
                <a:cubicBezTo>
                  <a:pt x="6" y="301"/>
                  <a:pt x="4" y="302"/>
                  <a:pt x="2" y="300"/>
                </a:cubicBezTo>
                <a:cubicBezTo>
                  <a:pt x="1" y="299"/>
                  <a:pt x="0" y="297"/>
                  <a:pt x="1" y="295"/>
                </a:cubicBezTo>
                <a:cubicBezTo>
                  <a:pt x="2" y="293"/>
                  <a:pt x="5" y="293"/>
                  <a:pt x="6" y="294"/>
                </a:cubicBezTo>
                <a:cubicBezTo>
                  <a:pt x="8" y="295"/>
                  <a:pt x="9" y="297"/>
                  <a:pt x="8" y="299"/>
                </a:cubicBezTo>
                <a:close/>
                <a:moveTo>
                  <a:pt x="32" y="410"/>
                </a:moveTo>
                <a:cubicBezTo>
                  <a:pt x="31" y="411"/>
                  <a:pt x="29" y="412"/>
                  <a:pt x="27" y="411"/>
                </a:cubicBezTo>
                <a:cubicBezTo>
                  <a:pt x="25" y="410"/>
                  <a:pt x="25" y="407"/>
                  <a:pt x="26" y="406"/>
                </a:cubicBezTo>
                <a:cubicBezTo>
                  <a:pt x="27" y="404"/>
                  <a:pt x="29" y="403"/>
                  <a:pt x="31" y="404"/>
                </a:cubicBezTo>
                <a:cubicBezTo>
                  <a:pt x="33" y="405"/>
                  <a:pt x="33" y="408"/>
                  <a:pt x="32" y="410"/>
                </a:cubicBezTo>
                <a:close/>
                <a:moveTo>
                  <a:pt x="8" y="241"/>
                </a:moveTo>
                <a:cubicBezTo>
                  <a:pt x="7" y="240"/>
                  <a:pt x="6" y="238"/>
                  <a:pt x="7" y="236"/>
                </a:cubicBezTo>
                <a:cubicBezTo>
                  <a:pt x="8" y="234"/>
                  <a:pt x="11" y="234"/>
                  <a:pt x="12" y="235"/>
                </a:cubicBezTo>
                <a:cubicBezTo>
                  <a:pt x="14" y="236"/>
                  <a:pt x="14" y="238"/>
                  <a:pt x="13" y="240"/>
                </a:cubicBezTo>
                <a:cubicBezTo>
                  <a:pt x="12" y="242"/>
                  <a:pt x="10" y="242"/>
                  <a:pt x="8" y="241"/>
                </a:cubicBezTo>
                <a:close/>
                <a:moveTo>
                  <a:pt x="561" y="272"/>
                </a:moveTo>
                <a:cubicBezTo>
                  <a:pt x="560" y="273"/>
                  <a:pt x="558" y="274"/>
                  <a:pt x="556" y="273"/>
                </a:cubicBezTo>
                <a:cubicBezTo>
                  <a:pt x="554" y="272"/>
                  <a:pt x="554" y="269"/>
                  <a:pt x="555" y="268"/>
                </a:cubicBezTo>
                <a:cubicBezTo>
                  <a:pt x="556" y="266"/>
                  <a:pt x="558" y="266"/>
                  <a:pt x="560" y="267"/>
                </a:cubicBezTo>
                <a:cubicBezTo>
                  <a:pt x="562" y="268"/>
                  <a:pt x="562" y="270"/>
                  <a:pt x="561" y="272"/>
                </a:cubicBezTo>
                <a:close/>
                <a:moveTo>
                  <a:pt x="519" y="430"/>
                </a:moveTo>
                <a:cubicBezTo>
                  <a:pt x="521" y="431"/>
                  <a:pt x="521" y="434"/>
                  <a:pt x="520" y="435"/>
                </a:cubicBezTo>
                <a:cubicBezTo>
                  <a:pt x="519" y="437"/>
                  <a:pt x="517" y="437"/>
                  <a:pt x="515" y="436"/>
                </a:cubicBezTo>
                <a:cubicBezTo>
                  <a:pt x="514" y="435"/>
                  <a:pt x="513" y="433"/>
                  <a:pt x="514" y="431"/>
                </a:cubicBezTo>
                <a:cubicBezTo>
                  <a:pt x="515" y="430"/>
                  <a:pt x="518" y="429"/>
                  <a:pt x="519" y="430"/>
                </a:cubicBezTo>
                <a:close/>
                <a:moveTo>
                  <a:pt x="306" y="20"/>
                </a:moveTo>
                <a:cubicBezTo>
                  <a:pt x="304" y="18"/>
                  <a:pt x="304" y="16"/>
                  <a:pt x="305" y="15"/>
                </a:cubicBezTo>
                <a:cubicBezTo>
                  <a:pt x="306" y="13"/>
                  <a:pt x="309" y="13"/>
                  <a:pt x="310" y="14"/>
                </a:cubicBezTo>
                <a:cubicBezTo>
                  <a:pt x="312" y="15"/>
                  <a:pt x="312" y="17"/>
                  <a:pt x="311" y="19"/>
                </a:cubicBezTo>
                <a:cubicBezTo>
                  <a:pt x="310" y="20"/>
                  <a:pt x="308" y="21"/>
                  <a:pt x="306" y="20"/>
                </a:cubicBezTo>
                <a:close/>
                <a:moveTo>
                  <a:pt x="477" y="93"/>
                </a:moveTo>
                <a:cubicBezTo>
                  <a:pt x="478" y="91"/>
                  <a:pt x="480" y="90"/>
                  <a:pt x="482" y="92"/>
                </a:cubicBezTo>
                <a:cubicBezTo>
                  <a:pt x="483" y="93"/>
                  <a:pt x="484" y="95"/>
                  <a:pt x="483" y="96"/>
                </a:cubicBezTo>
                <a:cubicBezTo>
                  <a:pt x="482" y="98"/>
                  <a:pt x="480" y="98"/>
                  <a:pt x="478" y="97"/>
                </a:cubicBezTo>
                <a:cubicBezTo>
                  <a:pt x="476" y="96"/>
                  <a:pt x="476" y="94"/>
                  <a:pt x="477" y="93"/>
                </a:cubicBezTo>
                <a:close/>
                <a:moveTo>
                  <a:pt x="533" y="408"/>
                </a:moveTo>
                <a:cubicBezTo>
                  <a:pt x="535" y="409"/>
                  <a:pt x="535" y="411"/>
                  <a:pt x="534" y="413"/>
                </a:cubicBezTo>
                <a:cubicBezTo>
                  <a:pt x="533" y="414"/>
                  <a:pt x="531" y="414"/>
                  <a:pt x="530" y="413"/>
                </a:cubicBezTo>
                <a:cubicBezTo>
                  <a:pt x="528" y="412"/>
                  <a:pt x="528" y="410"/>
                  <a:pt x="529" y="409"/>
                </a:cubicBezTo>
                <a:cubicBezTo>
                  <a:pt x="530" y="407"/>
                  <a:pt x="532" y="407"/>
                  <a:pt x="533" y="408"/>
                </a:cubicBezTo>
                <a:close/>
                <a:moveTo>
                  <a:pt x="366" y="26"/>
                </a:moveTo>
                <a:cubicBezTo>
                  <a:pt x="364" y="25"/>
                  <a:pt x="364" y="23"/>
                  <a:pt x="365" y="21"/>
                </a:cubicBezTo>
                <a:cubicBezTo>
                  <a:pt x="366" y="20"/>
                  <a:pt x="368" y="19"/>
                  <a:pt x="369" y="20"/>
                </a:cubicBezTo>
                <a:cubicBezTo>
                  <a:pt x="371" y="21"/>
                  <a:pt x="371" y="24"/>
                  <a:pt x="370" y="25"/>
                </a:cubicBezTo>
                <a:cubicBezTo>
                  <a:pt x="369" y="26"/>
                  <a:pt x="367" y="27"/>
                  <a:pt x="366" y="26"/>
                </a:cubicBezTo>
                <a:close/>
                <a:moveTo>
                  <a:pt x="138" y="540"/>
                </a:moveTo>
                <a:cubicBezTo>
                  <a:pt x="137" y="541"/>
                  <a:pt x="135" y="542"/>
                  <a:pt x="134" y="541"/>
                </a:cubicBezTo>
                <a:cubicBezTo>
                  <a:pt x="132" y="540"/>
                  <a:pt x="132" y="538"/>
                  <a:pt x="133" y="536"/>
                </a:cubicBezTo>
                <a:cubicBezTo>
                  <a:pt x="134" y="535"/>
                  <a:pt x="136" y="535"/>
                  <a:pt x="137" y="535"/>
                </a:cubicBezTo>
                <a:cubicBezTo>
                  <a:pt x="139" y="536"/>
                  <a:pt x="139" y="538"/>
                  <a:pt x="138" y="540"/>
                </a:cubicBezTo>
                <a:close/>
                <a:moveTo>
                  <a:pt x="531" y="158"/>
                </a:moveTo>
                <a:cubicBezTo>
                  <a:pt x="532" y="156"/>
                  <a:pt x="533" y="156"/>
                  <a:pt x="535" y="157"/>
                </a:cubicBezTo>
                <a:cubicBezTo>
                  <a:pt x="536" y="158"/>
                  <a:pt x="537" y="160"/>
                  <a:pt x="536" y="161"/>
                </a:cubicBezTo>
                <a:cubicBezTo>
                  <a:pt x="535" y="163"/>
                  <a:pt x="533" y="163"/>
                  <a:pt x="532" y="162"/>
                </a:cubicBezTo>
                <a:cubicBezTo>
                  <a:pt x="530" y="161"/>
                  <a:pt x="530" y="159"/>
                  <a:pt x="531" y="158"/>
                </a:cubicBezTo>
                <a:close/>
                <a:moveTo>
                  <a:pt x="209" y="18"/>
                </a:moveTo>
                <a:cubicBezTo>
                  <a:pt x="210" y="16"/>
                  <a:pt x="212" y="16"/>
                  <a:pt x="213" y="17"/>
                </a:cubicBezTo>
                <a:cubicBezTo>
                  <a:pt x="215" y="17"/>
                  <a:pt x="215" y="19"/>
                  <a:pt x="214" y="21"/>
                </a:cubicBezTo>
                <a:cubicBezTo>
                  <a:pt x="214" y="22"/>
                  <a:pt x="212" y="22"/>
                  <a:pt x="210" y="22"/>
                </a:cubicBezTo>
                <a:cubicBezTo>
                  <a:pt x="209" y="21"/>
                  <a:pt x="209" y="19"/>
                  <a:pt x="209" y="18"/>
                </a:cubicBezTo>
                <a:close/>
                <a:moveTo>
                  <a:pt x="548" y="390"/>
                </a:moveTo>
                <a:cubicBezTo>
                  <a:pt x="547" y="391"/>
                  <a:pt x="545" y="392"/>
                  <a:pt x="544" y="391"/>
                </a:cubicBezTo>
                <a:cubicBezTo>
                  <a:pt x="543" y="390"/>
                  <a:pt x="542" y="388"/>
                  <a:pt x="543" y="387"/>
                </a:cubicBezTo>
                <a:cubicBezTo>
                  <a:pt x="544" y="385"/>
                  <a:pt x="546" y="385"/>
                  <a:pt x="547" y="386"/>
                </a:cubicBezTo>
                <a:cubicBezTo>
                  <a:pt x="549" y="387"/>
                  <a:pt x="549" y="389"/>
                  <a:pt x="548" y="390"/>
                </a:cubicBezTo>
                <a:close/>
                <a:moveTo>
                  <a:pt x="115" y="525"/>
                </a:moveTo>
                <a:cubicBezTo>
                  <a:pt x="115" y="527"/>
                  <a:pt x="113" y="527"/>
                  <a:pt x="111" y="526"/>
                </a:cubicBezTo>
                <a:cubicBezTo>
                  <a:pt x="110" y="525"/>
                  <a:pt x="110" y="524"/>
                  <a:pt x="110" y="522"/>
                </a:cubicBezTo>
                <a:cubicBezTo>
                  <a:pt x="111" y="521"/>
                  <a:pt x="113" y="520"/>
                  <a:pt x="114" y="521"/>
                </a:cubicBezTo>
                <a:cubicBezTo>
                  <a:pt x="116" y="522"/>
                  <a:pt x="116" y="524"/>
                  <a:pt x="115" y="525"/>
                </a:cubicBezTo>
                <a:close/>
                <a:moveTo>
                  <a:pt x="247" y="13"/>
                </a:moveTo>
                <a:cubicBezTo>
                  <a:pt x="246" y="12"/>
                  <a:pt x="246" y="10"/>
                  <a:pt x="247" y="9"/>
                </a:cubicBezTo>
                <a:cubicBezTo>
                  <a:pt x="247" y="8"/>
                  <a:pt x="249" y="8"/>
                  <a:pt x="250" y="8"/>
                </a:cubicBezTo>
                <a:cubicBezTo>
                  <a:pt x="252" y="9"/>
                  <a:pt x="252" y="11"/>
                  <a:pt x="251" y="12"/>
                </a:cubicBezTo>
                <a:cubicBezTo>
                  <a:pt x="251" y="14"/>
                  <a:pt x="249" y="14"/>
                  <a:pt x="247" y="13"/>
                </a:cubicBezTo>
                <a:close/>
                <a:moveTo>
                  <a:pt x="123" y="60"/>
                </a:moveTo>
                <a:cubicBezTo>
                  <a:pt x="121" y="60"/>
                  <a:pt x="121" y="58"/>
                  <a:pt x="122" y="57"/>
                </a:cubicBezTo>
                <a:cubicBezTo>
                  <a:pt x="123" y="55"/>
                  <a:pt x="125" y="55"/>
                  <a:pt x="126" y="56"/>
                </a:cubicBezTo>
                <a:cubicBezTo>
                  <a:pt x="127" y="57"/>
                  <a:pt x="128" y="58"/>
                  <a:pt x="127" y="60"/>
                </a:cubicBezTo>
                <a:cubicBezTo>
                  <a:pt x="126" y="61"/>
                  <a:pt x="124" y="61"/>
                  <a:pt x="123" y="60"/>
                </a:cubicBezTo>
                <a:close/>
                <a:moveTo>
                  <a:pt x="568" y="308"/>
                </a:moveTo>
                <a:cubicBezTo>
                  <a:pt x="567" y="309"/>
                  <a:pt x="566" y="310"/>
                  <a:pt x="564" y="309"/>
                </a:cubicBezTo>
                <a:cubicBezTo>
                  <a:pt x="563" y="308"/>
                  <a:pt x="563" y="306"/>
                  <a:pt x="563" y="305"/>
                </a:cubicBezTo>
                <a:cubicBezTo>
                  <a:pt x="564" y="304"/>
                  <a:pt x="566" y="303"/>
                  <a:pt x="567" y="304"/>
                </a:cubicBezTo>
                <a:cubicBezTo>
                  <a:pt x="569" y="305"/>
                  <a:pt x="569" y="307"/>
                  <a:pt x="568" y="308"/>
                </a:cubicBezTo>
                <a:close/>
                <a:moveTo>
                  <a:pt x="39" y="445"/>
                </a:moveTo>
                <a:cubicBezTo>
                  <a:pt x="39" y="447"/>
                  <a:pt x="37" y="447"/>
                  <a:pt x="36" y="446"/>
                </a:cubicBezTo>
                <a:cubicBezTo>
                  <a:pt x="34" y="445"/>
                  <a:pt x="34" y="444"/>
                  <a:pt x="35" y="442"/>
                </a:cubicBezTo>
                <a:cubicBezTo>
                  <a:pt x="35" y="441"/>
                  <a:pt x="37" y="441"/>
                  <a:pt x="39" y="441"/>
                </a:cubicBezTo>
                <a:cubicBezTo>
                  <a:pt x="40" y="442"/>
                  <a:pt x="40" y="444"/>
                  <a:pt x="39" y="445"/>
                </a:cubicBezTo>
                <a:close/>
                <a:moveTo>
                  <a:pt x="500" y="107"/>
                </a:moveTo>
                <a:cubicBezTo>
                  <a:pt x="501" y="106"/>
                  <a:pt x="503" y="106"/>
                  <a:pt x="504" y="106"/>
                </a:cubicBezTo>
                <a:cubicBezTo>
                  <a:pt x="505" y="107"/>
                  <a:pt x="506" y="109"/>
                  <a:pt x="505" y="110"/>
                </a:cubicBezTo>
                <a:cubicBezTo>
                  <a:pt x="504" y="112"/>
                  <a:pt x="502" y="112"/>
                  <a:pt x="501" y="111"/>
                </a:cubicBezTo>
                <a:cubicBezTo>
                  <a:pt x="500" y="110"/>
                  <a:pt x="499" y="109"/>
                  <a:pt x="500" y="107"/>
                </a:cubicBezTo>
                <a:close/>
                <a:moveTo>
                  <a:pt x="43" y="132"/>
                </a:moveTo>
                <a:cubicBezTo>
                  <a:pt x="44" y="131"/>
                  <a:pt x="45" y="131"/>
                  <a:pt x="47" y="131"/>
                </a:cubicBezTo>
                <a:cubicBezTo>
                  <a:pt x="48" y="132"/>
                  <a:pt x="48" y="134"/>
                  <a:pt x="48" y="135"/>
                </a:cubicBezTo>
                <a:cubicBezTo>
                  <a:pt x="47" y="137"/>
                  <a:pt x="45" y="137"/>
                  <a:pt x="44" y="136"/>
                </a:cubicBezTo>
                <a:cubicBezTo>
                  <a:pt x="42" y="135"/>
                  <a:pt x="42" y="134"/>
                  <a:pt x="43" y="132"/>
                </a:cubicBezTo>
                <a:close/>
                <a:moveTo>
                  <a:pt x="307" y="513"/>
                </a:moveTo>
                <a:cubicBezTo>
                  <a:pt x="304" y="515"/>
                  <a:pt x="301" y="516"/>
                  <a:pt x="298" y="518"/>
                </a:cubicBezTo>
                <a:cubicBezTo>
                  <a:pt x="298" y="514"/>
                  <a:pt x="303" y="512"/>
                  <a:pt x="307" y="513"/>
                </a:cubicBezTo>
                <a:close/>
                <a:moveTo>
                  <a:pt x="92" y="511"/>
                </a:moveTo>
                <a:cubicBezTo>
                  <a:pt x="92" y="512"/>
                  <a:pt x="90" y="512"/>
                  <a:pt x="89" y="512"/>
                </a:cubicBezTo>
                <a:cubicBezTo>
                  <a:pt x="88" y="511"/>
                  <a:pt x="87" y="509"/>
                  <a:pt x="88" y="508"/>
                </a:cubicBezTo>
                <a:cubicBezTo>
                  <a:pt x="89" y="507"/>
                  <a:pt x="90" y="506"/>
                  <a:pt x="92" y="507"/>
                </a:cubicBezTo>
                <a:cubicBezTo>
                  <a:pt x="93" y="508"/>
                  <a:pt x="93" y="509"/>
                  <a:pt x="92" y="511"/>
                </a:cubicBezTo>
                <a:close/>
                <a:moveTo>
                  <a:pt x="174" y="29"/>
                </a:moveTo>
                <a:cubicBezTo>
                  <a:pt x="173" y="28"/>
                  <a:pt x="173" y="27"/>
                  <a:pt x="174" y="26"/>
                </a:cubicBezTo>
                <a:cubicBezTo>
                  <a:pt x="174" y="25"/>
                  <a:pt x="176" y="24"/>
                  <a:pt x="177" y="25"/>
                </a:cubicBezTo>
                <a:cubicBezTo>
                  <a:pt x="178" y="26"/>
                  <a:pt x="178" y="27"/>
                  <a:pt x="178" y="29"/>
                </a:cubicBezTo>
                <a:cubicBezTo>
                  <a:pt x="177" y="30"/>
                  <a:pt x="176" y="30"/>
                  <a:pt x="174" y="29"/>
                </a:cubicBezTo>
                <a:close/>
                <a:moveTo>
                  <a:pt x="29" y="158"/>
                </a:moveTo>
                <a:cubicBezTo>
                  <a:pt x="29" y="157"/>
                  <a:pt x="30" y="156"/>
                  <a:pt x="30" y="155"/>
                </a:cubicBezTo>
                <a:cubicBezTo>
                  <a:pt x="31" y="153"/>
                  <a:pt x="32" y="153"/>
                  <a:pt x="33" y="154"/>
                </a:cubicBezTo>
                <a:cubicBezTo>
                  <a:pt x="34" y="155"/>
                  <a:pt x="34" y="157"/>
                  <a:pt x="33" y="158"/>
                </a:cubicBezTo>
                <a:cubicBezTo>
                  <a:pt x="32" y="159"/>
                  <a:pt x="31" y="159"/>
                  <a:pt x="29" y="158"/>
                </a:cubicBezTo>
                <a:close/>
                <a:moveTo>
                  <a:pt x="58" y="110"/>
                </a:moveTo>
                <a:cubicBezTo>
                  <a:pt x="59" y="110"/>
                  <a:pt x="59" y="108"/>
                  <a:pt x="61" y="109"/>
                </a:cubicBezTo>
                <a:cubicBezTo>
                  <a:pt x="62" y="110"/>
                  <a:pt x="62" y="111"/>
                  <a:pt x="62" y="112"/>
                </a:cubicBezTo>
                <a:cubicBezTo>
                  <a:pt x="61" y="114"/>
                  <a:pt x="59" y="114"/>
                  <a:pt x="58" y="113"/>
                </a:cubicBezTo>
                <a:cubicBezTo>
                  <a:pt x="57" y="112"/>
                  <a:pt x="57" y="111"/>
                  <a:pt x="58" y="110"/>
                </a:cubicBezTo>
                <a:close/>
                <a:moveTo>
                  <a:pt x="284" y="1"/>
                </a:moveTo>
                <a:cubicBezTo>
                  <a:pt x="285" y="1"/>
                  <a:pt x="286" y="1"/>
                  <a:pt x="287" y="0"/>
                </a:cubicBezTo>
                <a:cubicBezTo>
                  <a:pt x="287" y="0"/>
                  <a:pt x="287" y="0"/>
                  <a:pt x="288" y="1"/>
                </a:cubicBezTo>
                <a:cubicBezTo>
                  <a:pt x="288" y="2"/>
                  <a:pt x="288" y="3"/>
                  <a:pt x="288" y="4"/>
                </a:cubicBezTo>
                <a:cubicBezTo>
                  <a:pt x="287" y="5"/>
                  <a:pt x="286" y="5"/>
                  <a:pt x="285" y="4"/>
                </a:cubicBezTo>
                <a:cubicBezTo>
                  <a:pt x="284" y="4"/>
                  <a:pt x="283" y="2"/>
                  <a:pt x="284" y="1"/>
                </a:cubicBezTo>
                <a:close/>
                <a:moveTo>
                  <a:pt x="562" y="367"/>
                </a:moveTo>
                <a:cubicBezTo>
                  <a:pt x="561" y="368"/>
                  <a:pt x="560" y="369"/>
                  <a:pt x="559" y="368"/>
                </a:cubicBezTo>
                <a:cubicBezTo>
                  <a:pt x="558" y="367"/>
                  <a:pt x="558" y="366"/>
                  <a:pt x="557" y="365"/>
                </a:cubicBezTo>
                <a:cubicBezTo>
                  <a:pt x="558" y="365"/>
                  <a:pt x="558" y="364"/>
                  <a:pt x="558" y="364"/>
                </a:cubicBezTo>
                <a:cubicBezTo>
                  <a:pt x="559" y="364"/>
                  <a:pt x="560" y="364"/>
                  <a:pt x="561" y="364"/>
                </a:cubicBezTo>
                <a:cubicBezTo>
                  <a:pt x="562" y="364"/>
                  <a:pt x="563" y="366"/>
                  <a:pt x="562" y="367"/>
                </a:cubicBezTo>
                <a:close/>
                <a:moveTo>
                  <a:pt x="344" y="11"/>
                </a:moveTo>
                <a:cubicBezTo>
                  <a:pt x="343" y="10"/>
                  <a:pt x="343" y="9"/>
                  <a:pt x="342" y="8"/>
                </a:cubicBezTo>
                <a:cubicBezTo>
                  <a:pt x="343" y="8"/>
                  <a:pt x="343" y="7"/>
                  <a:pt x="343" y="7"/>
                </a:cubicBezTo>
                <a:cubicBezTo>
                  <a:pt x="344" y="7"/>
                  <a:pt x="345" y="7"/>
                  <a:pt x="346" y="7"/>
                </a:cubicBezTo>
                <a:cubicBezTo>
                  <a:pt x="347" y="8"/>
                  <a:pt x="348" y="9"/>
                  <a:pt x="347" y="10"/>
                </a:cubicBezTo>
                <a:cubicBezTo>
                  <a:pt x="346" y="11"/>
                  <a:pt x="345" y="12"/>
                  <a:pt x="344" y="11"/>
                </a:cubicBezTo>
                <a:close/>
                <a:moveTo>
                  <a:pt x="161" y="553"/>
                </a:moveTo>
                <a:cubicBezTo>
                  <a:pt x="159" y="552"/>
                  <a:pt x="157" y="552"/>
                  <a:pt x="155" y="551"/>
                </a:cubicBezTo>
                <a:cubicBezTo>
                  <a:pt x="156" y="550"/>
                  <a:pt x="157" y="549"/>
                  <a:pt x="158" y="549"/>
                </a:cubicBezTo>
                <a:cubicBezTo>
                  <a:pt x="160" y="550"/>
                  <a:pt x="161" y="551"/>
                  <a:pt x="161" y="553"/>
                </a:cubicBezTo>
                <a:close/>
                <a:moveTo>
                  <a:pt x="563" y="212"/>
                </a:moveTo>
                <a:cubicBezTo>
                  <a:pt x="562" y="212"/>
                  <a:pt x="562" y="210"/>
                  <a:pt x="562" y="210"/>
                </a:cubicBezTo>
                <a:cubicBezTo>
                  <a:pt x="562" y="209"/>
                  <a:pt x="564" y="209"/>
                  <a:pt x="565" y="208"/>
                </a:cubicBezTo>
                <a:cubicBezTo>
                  <a:pt x="565" y="208"/>
                  <a:pt x="565" y="209"/>
                  <a:pt x="565" y="209"/>
                </a:cubicBezTo>
                <a:cubicBezTo>
                  <a:pt x="565" y="210"/>
                  <a:pt x="566" y="211"/>
                  <a:pt x="565" y="212"/>
                </a:cubicBezTo>
                <a:cubicBezTo>
                  <a:pt x="565" y="212"/>
                  <a:pt x="563" y="213"/>
                  <a:pt x="563" y="212"/>
                </a:cubicBezTo>
                <a:close/>
                <a:moveTo>
                  <a:pt x="70" y="493"/>
                </a:moveTo>
                <a:cubicBezTo>
                  <a:pt x="70" y="494"/>
                  <a:pt x="70" y="496"/>
                  <a:pt x="70" y="496"/>
                </a:cubicBezTo>
                <a:cubicBezTo>
                  <a:pt x="69" y="497"/>
                  <a:pt x="68" y="497"/>
                  <a:pt x="67" y="497"/>
                </a:cubicBezTo>
                <a:cubicBezTo>
                  <a:pt x="66" y="496"/>
                  <a:pt x="66" y="495"/>
                  <a:pt x="66" y="494"/>
                </a:cubicBezTo>
                <a:cubicBezTo>
                  <a:pt x="67" y="494"/>
                  <a:pt x="68" y="493"/>
                  <a:pt x="69" y="493"/>
                </a:cubicBezTo>
                <a:cubicBezTo>
                  <a:pt x="69" y="493"/>
                  <a:pt x="69" y="493"/>
                  <a:pt x="70" y="493"/>
                </a:cubicBezTo>
                <a:close/>
                <a:moveTo>
                  <a:pt x="573" y="249"/>
                </a:moveTo>
                <a:cubicBezTo>
                  <a:pt x="573" y="249"/>
                  <a:pt x="572" y="249"/>
                  <a:pt x="571" y="249"/>
                </a:cubicBezTo>
                <a:cubicBezTo>
                  <a:pt x="571" y="249"/>
                  <a:pt x="570" y="248"/>
                  <a:pt x="570" y="246"/>
                </a:cubicBezTo>
                <a:cubicBezTo>
                  <a:pt x="571" y="246"/>
                  <a:pt x="572" y="246"/>
                  <a:pt x="573" y="246"/>
                </a:cubicBezTo>
                <a:cubicBezTo>
                  <a:pt x="573" y="247"/>
                  <a:pt x="574" y="248"/>
                  <a:pt x="573" y="249"/>
                </a:cubicBezTo>
                <a:close/>
                <a:moveTo>
                  <a:pt x="524" y="124"/>
                </a:moveTo>
                <a:cubicBezTo>
                  <a:pt x="523" y="124"/>
                  <a:pt x="523" y="123"/>
                  <a:pt x="523" y="122"/>
                </a:cubicBezTo>
                <a:cubicBezTo>
                  <a:pt x="524" y="121"/>
                  <a:pt x="525" y="121"/>
                  <a:pt x="526" y="121"/>
                </a:cubicBezTo>
                <a:cubicBezTo>
                  <a:pt x="526" y="122"/>
                  <a:pt x="527" y="123"/>
                  <a:pt x="526" y="124"/>
                </a:cubicBezTo>
                <a:cubicBezTo>
                  <a:pt x="526" y="124"/>
                  <a:pt x="524" y="125"/>
                  <a:pt x="524" y="124"/>
                </a:cubicBezTo>
                <a:close/>
                <a:moveTo>
                  <a:pt x="555" y="175"/>
                </a:moveTo>
                <a:cubicBezTo>
                  <a:pt x="554" y="175"/>
                  <a:pt x="554" y="174"/>
                  <a:pt x="554" y="172"/>
                </a:cubicBezTo>
                <a:cubicBezTo>
                  <a:pt x="555" y="172"/>
                  <a:pt x="556" y="172"/>
                  <a:pt x="556" y="172"/>
                </a:cubicBezTo>
                <a:cubicBezTo>
                  <a:pt x="557" y="173"/>
                  <a:pt x="557" y="174"/>
                  <a:pt x="557" y="175"/>
                </a:cubicBezTo>
                <a:cubicBezTo>
                  <a:pt x="556" y="175"/>
                  <a:pt x="555" y="175"/>
                  <a:pt x="555" y="175"/>
                </a:cubicBezTo>
                <a:close/>
                <a:moveTo>
                  <a:pt x="575" y="342"/>
                </a:moveTo>
                <a:cubicBezTo>
                  <a:pt x="575" y="343"/>
                  <a:pt x="576" y="344"/>
                  <a:pt x="575" y="344"/>
                </a:cubicBezTo>
                <a:cubicBezTo>
                  <a:pt x="575" y="345"/>
                  <a:pt x="574" y="345"/>
                  <a:pt x="573" y="345"/>
                </a:cubicBezTo>
                <a:cubicBezTo>
                  <a:pt x="573" y="344"/>
                  <a:pt x="573" y="343"/>
                  <a:pt x="573" y="343"/>
                </a:cubicBezTo>
                <a:cubicBezTo>
                  <a:pt x="573" y="342"/>
                  <a:pt x="574" y="342"/>
                  <a:pt x="575" y="342"/>
                </a:cubicBezTo>
                <a:close/>
                <a:moveTo>
                  <a:pt x="581" y="285"/>
                </a:moveTo>
                <a:cubicBezTo>
                  <a:pt x="581" y="285"/>
                  <a:pt x="580" y="285"/>
                  <a:pt x="580" y="285"/>
                </a:cubicBezTo>
                <a:cubicBezTo>
                  <a:pt x="579" y="285"/>
                  <a:pt x="579" y="284"/>
                  <a:pt x="579" y="283"/>
                </a:cubicBezTo>
                <a:cubicBezTo>
                  <a:pt x="580" y="283"/>
                  <a:pt x="581" y="283"/>
                  <a:pt x="581" y="283"/>
                </a:cubicBezTo>
                <a:cubicBezTo>
                  <a:pt x="581" y="283"/>
                  <a:pt x="581" y="284"/>
                  <a:pt x="581" y="285"/>
                </a:cubicBezTo>
                <a:close/>
              </a:path>
            </a:pathLst>
          </a:custGeom>
          <a:solidFill>
            <a:srgbClr val="F2C6B4">
              <a:alpha val="60000"/>
            </a:srgb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6">
            <a:extLst>
              <a:ext uri="{FF2B5EF4-FFF2-40B4-BE49-F238E27FC236}">
                <a16:creationId xmlns:a16="http://schemas.microsoft.com/office/drawing/2014/main" id="{6FB84FFC-5484-E344-A047-3B417BC9F4AF}"/>
              </a:ext>
            </a:extLst>
          </p:cNvPr>
          <p:cNvGraphicFramePr>
            <a:graphicFrameLocks noGrp="1"/>
          </p:cNvGraphicFramePr>
          <p:nvPr>
            <p:extLst>
              <p:ext uri="{D42A27DB-BD31-4B8C-83A1-F6EECF244321}">
                <p14:modId xmlns:p14="http://schemas.microsoft.com/office/powerpoint/2010/main" val="1635701944"/>
              </p:ext>
            </p:extLst>
          </p:nvPr>
        </p:nvGraphicFramePr>
        <p:xfrm>
          <a:off x="5434906" y="1690855"/>
          <a:ext cx="5779266" cy="1828800"/>
        </p:xfrm>
        <a:graphic>
          <a:graphicData uri="http://schemas.openxmlformats.org/drawingml/2006/table">
            <a:tbl>
              <a:tblPr firstRow="1" bandRow="1">
                <a:tableStyleId>{5C22544A-7EE6-4342-B048-85BDC9FD1C3A}</a:tableStyleId>
              </a:tblPr>
              <a:tblGrid>
                <a:gridCol w="2889633">
                  <a:extLst>
                    <a:ext uri="{9D8B030D-6E8A-4147-A177-3AD203B41FA5}">
                      <a16:colId xmlns:a16="http://schemas.microsoft.com/office/drawing/2014/main" val="1387698869"/>
                    </a:ext>
                  </a:extLst>
                </a:gridCol>
                <a:gridCol w="2889633">
                  <a:extLst>
                    <a:ext uri="{9D8B030D-6E8A-4147-A177-3AD203B41FA5}">
                      <a16:colId xmlns:a16="http://schemas.microsoft.com/office/drawing/2014/main" val="1853183554"/>
                    </a:ext>
                  </a:extLst>
                </a:gridCol>
              </a:tblGrid>
              <a:tr h="265389">
                <a:tc>
                  <a:txBody>
                    <a:bodyPr/>
                    <a:lstStyle/>
                    <a:p>
                      <a:pPr algn="ctr"/>
                      <a:r>
                        <a:rPr lang="en-IT" sz="1400" dirty="0">
                          <a:latin typeface="Montserrat SemiBold" panose="00000700000000000000" pitchFamily="50" charset="0"/>
                        </a:rPr>
                        <a:t>Variants of Concern</a:t>
                      </a:r>
                    </a:p>
                  </a:txBody>
                  <a:tcPr>
                    <a:solidFill>
                      <a:srgbClr val="E89B7C"/>
                    </a:solidFill>
                  </a:tcPr>
                </a:tc>
                <a:tc>
                  <a:txBody>
                    <a:bodyPr/>
                    <a:lstStyle/>
                    <a:p>
                      <a:pPr algn="ctr"/>
                      <a:r>
                        <a:rPr lang="en-US" sz="1400" dirty="0">
                          <a:latin typeface="Montserrat SemiBold" panose="00000700000000000000" pitchFamily="50" charset="0"/>
                        </a:rPr>
                        <a:t>First detected</a:t>
                      </a:r>
                      <a:endParaRPr lang="en-IT" sz="1400" dirty="0">
                        <a:latin typeface="Montserrat SemiBold" panose="00000700000000000000" pitchFamily="50" charset="0"/>
                      </a:endParaRPr>
                    </a:p>
                  </a:txBody>
                  <a:tcPr>
                    <a:solidFill>
                      <a:srgbClr val="E89B7C"/>
                    </a:solidFill>
                  </a:tcPr>
                </a:tc>
                <a:extLst>
                  <a:ext uri="{0D108BD9-81ED-4DB2-BD59-A6C34878D82A}">
                    <a16:rowId xmlns:a16="http://schemas.microsoft.com/office/drawing/2014/main" val="2215032370"/>
                  </a:ext>
                </a:extLst>
              </a:tr>
              <a:tr h="240590">
                <a:tc>
                  <a:txBody>
                    <a:bodyPr/>
                    <a:lstStyle/>
                    <a:p>
                      <a:pPr algn="ctr"/>
                      <a:r>
                        <a:rPr lang="en-IT" sz="1400" dirty="0">
                          <a:latin typeface="Montserrat SemiBold" panose="00000700000000000000" pitchFamily="50" charset="0"/>
                        </a:rPr>
                        <a:t>B.1.1.7 </a:t>
                      </a:r>
                    </a:p>
                  </a:txBody>
                  <a:tcPr>
                    <a:solidFill>
                      <a:srgbClr val="F2C6B4"/>
                    </a:solidFill>
                  </a:tcPr>
                </a:tc>
                <a:tc>
                  <a:txBody>
                    <a:bodyPr/>
                    <a:lstStyle/>
                    <a:p>
                      <a:pPr algn="ctr"/>
                      <a:r>
                        <a:rPr lang="it-IT" sz="1400" dirty="0">
                          <a:latin typeface="Montserrat SemiBold" panose="00000700000000000000" pitchFamily="50" charset="0"/>
                        </a:rPr>
                        <a:t>United Kingdom</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451193914"/>
                  </a:ext>
                </a:extLst>
              </a:tr>
              <a:tr h="240590">
                <a:tc>
                  <a:txBody>
                    <a:bodyPr/>
                    <a:lstStyle/>
                    <a:p>
                      <a:pPr algn="ctr"/>
                      <a:r>
                        <a:rPr lang="en-IT" sz="1400" dirty="0">
                          <a:latin typeface="Montserrat SemiBold" panose="00000700000000000000" pitchFamily="50" charset="0"/>
                        </a:rPr>
                        <a:t>B.1.351</a:t>
                      </a:r>
                    </a:p>
                  </a:txBody>
                  <a:tcPr>
                    <a:solidFill>
                      <a:srgbClr val="F2C6B4"/>
                    </a:solidFill>
                  </a:tcPr>
                </a:tc>
                <a:tc>
                  <a:txBody>
                    <a:bodyPr/>
                    <a:lstStyle/>
                    <a:p>
                      <a:pPr algn="ctr"/>
                      <a:r>
                        <a:rPr lang="en-US" sz="1400" dirty="0">
                          <a:latin typeface="Montserrat SemiBold" panose="00000700000000000000" pitchFamily="50" charset="0"/>
                        </a:rPr>
                        <a:t>South Africa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2605140378"/>
                  </a:ext>
                </a:extLst>
              </a:tr>
              <a:tr h="240590">
                <a:tc>
                  <a:txBody>
                    <a:bodyPr/>
                    <a:lstStyle/>
                    <a:p>
                      <a:pPr algn="ctr"/>
                      <a:r>
                        <a:rPr lang="en-IT" sz="1400" dirty="0">
                          <a:latin typeface="Montserrat SemiBold" panose="00000700000000000000" pitchFamily="50" charset="0"/>
                        </a:rPr>
                        <a:t>B.1.427</a:t>
                      </a:r>
                    </a:p>
                  </a:txBody>
                  <a:tcPr>
                    <a:solidFill>
                      <a:srgbClr val="F2C6B4"/>
                    </a:solidFill>
                  </a:tcPr>
                </a:tc>
                <a:tc>
                  <a:txBody>
                    <a:bodyPr/>
                    <a:lstStyle/>
                    <a:p>
                      <a:pPr algn="ctr"/>
                      <a:r>
                        <a:rPr lang="en-US" sz="1400" dirty="0">
                          <a:latin typeface="Montserrat SemiBold" panose="00000700000000000000" pitchFamily="50" charset="0"/>
                        </a:rPr>
                        <a:t>California (USA)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2454391848"/>
                  </a:ext>
                </a:extLst>
              </a:tr>
              <a:tr h="240590">
                <a:tc>
                  <a:txBody>
                    <a:bodyPr/>
                    <a:lstStyle/>
                    <a:p>
                      <a:pPr algn="ctr"/>
                      <a:r>
                        <a:rPr lang="en-IT" sz="1400" dirty="0">
                          <a:latin typeface="Montserrat SemiBold" panose="00000700000000000000" pitchFamily="50" charset="0"/>
                        </a:rPr>
                        <a:t>B.1.429</a:t>
                      </a:r>
                    </a:p>
                  </a:txBody>
                  <a:tcPr>
                    <a:solidFill>
                      <a:srgbClr val="F2C6B4"/>
                    </a:solidFill>
                  </a:tcPr>
                </a:tc>
                <a:tc>
                  <a:txBody>
                    <a:bodyPr/>
                    <a:lstStyle/>
                    <a:p>
                      <a:pPr algn="ctr"/>
                      <a:r>
                        <a:rPr lang="en-US" sz="1400" dirty="0">
                          <a:latin typeface="Montserrat SemiBold" panose="00000700000000000000" pitchFamily="50" charset="0"/>
                        </a:rPr>
                        <a:t>California (USA)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205235315"/>
                  </a:ext>
                </a:extLst>
              </a:tr>
              <a:tr h="240590">
                <a:tc>
                  <a:txBody>
                    <a:bodyPr/>
                    <a:lstStyle/>
                    <a:p>
                      <a:pPr algn="ctr"/>
                      <a:r>
                        <a:rPr lang="en-IT" sz="1400" dirty="0">
                          <a:latin typeface="Montserrat SemiBold" panose="00000700000000000000" pitchFamily="50" charset="0"/>
                        </a:rPr>
                        <a:t>P.1</a:t>
                      </a:r>
                    </a:p>
                  </a:txBody>
                  <a:tcPr>
                    <a:solidFill>
                      <a:srgbClr val="F2C6B4"/>
                    </a:solidFill>
                  </a:tcPr>
                </a:tc>
                <a:tc>
                  <a:txBody>
                    <a:bodyPr/>
                    <a:lstStyle/>
                    <a:p>
                      <a:pPr algn="ctr"/>
                      <a:r>
                        <a:rPr lang="en-US" sz="1400" dirty="0">
                          <a:latin typeface="Montserrat SemiBold" panose="00000700000000000000" pitchFamily="50" charset="0"/>
                        </a:rPr>
                        <a:t>Brazil</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640992482"/>
                  </a:ext>
                </a:extLst>
              </a:tr>
            </a:tbl>
          </a:graphicData>
        </a:graphic>
      </p:graphicFrame>
      <p:sp>
        <p:nvSpPr>
          <p:cNvPr id="9" name="Rectangle 8">
            <a:extLst>
              <a:ext uri="{FF2B5EF4-FFF2-40B4-BE49-F238E27FC236}">
                <a16:creationId xmlns:a16="http://schemas.microsoft.com/office/drawing/2014/main" id="{BABC9ABF-EAA2-124F-B305-BC378B3F2B9B}"/>
              </a:ext>
            </a:extLst>
          </p:cNvPr>
          <p:cNvSpPr/>
          <p:nvPr/>
        </p:nvSpPr>
        <p:spPr>
          <a:xfrm>
            <a:off x="484794" y="492223"/>
            <a:ext cx="11081982" cy="984885"/>
          </a:xfrm>
          <a:prstGeom prst="rect">
            <a:avLst/>
          </a:prstGeom>
        </p:spPr>
        <p:txBody>
          <a:bodyPr wrap="square">
            <a:spAutoFit/>
          </a:bodyPr>
          <a:lstStyle/>
          <a:p>
            <a:r>
              <a:rPr lang="en-US" sz="4000" b="1" dirty="0" err="1">
                <a:solidFill>
                  <a:schemeClr val="tx2"/>
                </a:solidFill>
                <a:latin typeface="Montserrat" panose="00000500000000000000" pitchFamily="50" charset="0"/>
                <a:cs typeface="Amatic SC" panose="00000500000000000000" pitchFamily="2" charset="-79"/>
              </a:rPr>
              <a:t>Classificazione</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delle</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varianti</a:t>
            </a:r>
            <a:endParaRPr lang="en-US" sz="4000" b="1" dirty="0">
              <a:solidFill>
                <a:schemeClr val="accent4"/>
              </a:solidFill>
              <a:latin typeface="Montserrat" panose="00000500000000000000" pitchFamily="50" charset="0"/>
              <a:cs typeface="Amatic SC" panose="00000500000000000000" pitchFamily="2" charset="-79"/>
            </a:endParaRPr>
          </a:p>
          <a:p>
            <a:endParaRPr lang="en-IT" dirty="0">
              <a:latin typeface="Montserrat" panose="00000500000000000000" pitchFamily="50" charset="0"/>
            </a:endParaRPr>
          </a:p>
        </p:txBody>
      </p:sp>
      <p:pic>
        <p:nvPicPr>
          <p:cNvPr id="13" name="Picture 12" descr="Logo&#10;&#10;Description automatically generated">
            <a:extLst>
              <a:ext uri="{FF2B5EF4-FFF2-40B4-BE49-F238E27FC236}">
                <a16:creationId xmlns:a16="http://schemas.microsoft.com/office/drawing/2014/main" id="{D91F0DE5-E80C-1146-8B79-B69505DB1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59" y="5080063"/>
            <a:ext cx="1323926" cy="7887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4" name="Table 6">
            <a:extLst>
              <a:ext uri="{FF2B5EF4-FFF2-40B4-BE49-F238E27FC236}">
                <a16:creationId xmlns:a16="http://schemas.microsoft.com/office/drawing/2014/main" id="{299C9B6D-EBC5-1441-BBF7-D5FE8E33C56F}"/>
              </a:ext>
            </a:extLst>
          </p:cNvPr>
          <p:cNvGraphicFramePr>
            <a:graphicFrameLocks noGrp="1"/>
          </p:cNvGraphicFramePr>
          <p:nvPr>
            <p:extLst>
              <p:ext uri="{D42A27DB-BD31-4B8C-83A1-F6EECF244321}">
                <p14:modId xmlns:p14="http://schemas.microsoft.com/office/powerpoint/2010/main" val="1164442152"/>
              </p:ext>
            </p:extLst>
          </p:nvPr>
        </p:nvGraphicFramePr>
        <p:xfrm>
          <a:off x="5434906" y="3733402"/>
          <a:ext cx="5779266" cy="2438400"/>
        </p:xfrm>
        <a:graphic>
          <a:graphicData uri="http://schemas.openxmlformats.org/drawingml/2006/table">
            <a:tbl>
              <a:tblPr firstRow="1" bandRow="1">
                <a:tableStyleId>{5C22544A-7EE6-4342-B048-85BDC9FD1C3A}</a:tableStyleId>
              </a:tblPr>
              <a:tblGrid>
                <a:gridCol w="2889633">
                  <a:extLst>
                    <a:ext uri="{9D8B030D-6E8A-4147-A177-3AD203B41FA5}">
                      <a16:colId xmlns:a16="http://schemas.microsoft.com/office/drawing/2014/main" val="1387698869"/>
                    </a:ext>
                  </a:extLst>
                </a:gridCol>
                <a:gridCol w="2889633">
                  <a:extLst>
                    <a:ext uri="{9D8B030D-6E8A-4147-A177-3AD203B41FA5}">
                      <a16:colId xmlns:a16="http://schemas.microsoft.com/office/drawing/2014/main" val="908451276"/>
                    </a:ext>
                  </a:extLst>
                </a:gridCol>
              </a:tblGrid>
              <a:tr h="265389">
                <a:tc>
                  <a:txBody>
                    <a:bodyPr/>
                    <a:lstStyle/>
                    <a:p>
                      <a:pPr algn="ctr"/>
                      <a:r>
                        <a:rPr lang="en-IT" sz="1400" dirty="0">
                          <a:latin typeface="Montserrat SemiBold" panose="00000700000000000000" pitchFamily="50" charset="0"/>
                        </a:rPr>
                        <a:t>Variants of Interest</a:t>
                      </a:r>
                    </a:p>
                  </a:txBody>
                  <a:tcPr>
                    <a:solidFill>
                      <a:srgbClr val="E89B7C"/>
                    </a:solidFill>
                  </a:tcPr>
                </a:tc>
                <a:tc>
                  <a:txBody>
                    <a:bodyPr/>
                    <a:lstStyle/>
                    <a:p>
                      <a:pPr algn="ctr"/>
                      <a:r>
                        <a:rPr lang="en-US" sz="1400" dirty="0">
                          <a:latin typeface="Montserrat SemiBold" panose="00000700000000000000" pitchFamily="50" charset="0"/>
                        </a:rPr>
                        <a:t>First detected</a:t>
                      </a:r>
                      <a:endParaRPr lang="en-IT" sz="1400" dirty="0">
                        <a:latin typeface="Montserrat SemiBold" panose="00000700000000000000" pitchFamily="50" charset="0"/>
                      </a:endParaRPr>
                    </a:p>
                  </a:txBody>
                  <a:tcPr>
                    <a:solidFill>
                      <a:srgbClr val="E89B7C"/>
                    </a:solidFill>
                  </a:tcPr>
                </a:tc>
                <a:extLst>
                  <a:ext uri="{0D108BD9-81ED-4DB2-BD59-A6C34878D82A}">
                    <a16:rowId xmlns:a16="http://schemas.microsoft.com/office/drawing/2014/main" val="2215032370"/>
                  </a:ext>
                </a:extLst>
              </a:tr>
              <a:tr h="240590">
                <a:tc>
                  <a:txBody>
                    <a:bodyPr/>
                    <a:lstStyle/>
                    <a:p>
                      <a:pPr algn="ctr"/>
                      <a:r>
                        <a:rPr lang="en-US" sz="1400" dirty="0">
                          <a:latin typeface="Montserrat SemiBold" panose="00000700000000000000" pitchFamily="50" charset="0"/>
                        </a:rPr>
                        <a:t>B.1.525</a:t>
                      </a:r>
                      <a:endParaRPr lang="en-IT" sz="1400" dirty="0">
                        <a:latin typeface="Montserrat SemiBold" panose="00000700000000000000" pitchFamily="50" charset="0"/>
                      </a:endParaRPr>
                    </a:p>
                  </a:txBody>
                  <a:tcPr>
                    <a:solidFill>
                      <a:srgbClr val="F2C6B4"/>
                    </a:solidFill>
                  </a:tcPr>
                </a:tc>
                <a:tc>
                  <a:txBody>
                    <a:bodyPr/>
                    <a:lstStyle/>
                    <a:p>
                      <a:pPr algn="ctr"/>
                      <a:r>
                        <a:rPr lang="en-US" sz="1400" dirty="0">
                          <a:latin typeface="Montserrat SemiBold" panose="00000700000000000000" pitchFamily="50" charset="0"/>
                        </a:rPr>
                        <a:t>UK/Nigeria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998013804"/>
                  </a:ext>
                </a:extLst>
              </a:tr>
              <a:tr h="240590">
                <a:tc>
                  <a:txBody>
                    <a:bodyPr/>
                    <a:lstStyle/>
                    <a:p>
                      <a:pPr algn="ctr"/>
                      <a:r>
                        <a:rPr lang="en-IT" sz="1400" dirty="0">
                          <a:latin typeface="Montserrat SemiBold" panose="00000700000000000000" pitchFamily="50" charset="0"/>
                        </a:rPr>
                        <a:t>B.1.526</a:t>
                      </a:r>
                    </a:p>
                  </a:txBody>
                  <a:tcPr>
                    <a:solidFill>
                      <a:srgbClr val="F2C6B4"/>
                    </a:solidFill>
                  </a:tcPr>
                </a:tc>
                <a:tc>
                  <a:txBody>
                    <a:bodyPr/>
                    <a:lstStyle/>
                    <a:p>
                      <a:pPr algn="ctr"/>
                      <a:r>
                        <a:rPr lang="en-US" sz="1400" dirty="0">
                          <a:latin typeface="Montserrat SemiBold" panose="00000700000000000000" pitchFamily="50" charset="0"/>
                        </a:rPr>
                        <a:t>New York (USA)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451193914"/>
                  </a:ext>
                </a:extLst>
              </a:tr>
              <a:tr h="240590">
                <a:tc>
                  <a:txBody>
                    <a:bodyPr/>
                    <a:lstStyle/>
                    <a:p>
                      <a:pPr algn="ctr"/>
                      <a:r>
                        <a:rPr lang="en-IT" sz="1400" dirty="0">
                          <a:latin typeface="Montserrat SemiBold" panose="00000700000000000000" pitchFamily="50" charset="0"/>
                        </a:rPr>
                        <a:t>B.1.526.1</a:t>
                      </a:r>
                    </a:p>
                  </a:txBody>
                  <a:tcPr>
                    <a:solidFill>
                      <a:srgbClr val="F2C6B4"/>
                    </a:solidFill>
                  </a:tcPr>
                </a:tc>
                <a:tc>
                  <a:txBody>
                    <a:bodyPr/>
                    <a:lstStyle/>
                    <a:p>
                      <a:pPr algn="ctr"/>
                      <a:r>
                        <a:rPr lang="en-US" sz="1400" dirty="0">
                          <a:latin typeface="Montserrat SemiBold" panose="00000700000000000000" pitchFamily="50" charset="0"/>
                        </a:rPr>
                        <a:t>New York (USA)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2605140378"/>
                  </a:ext>
                </a:extLst>
              </a:tr>
              <a:tr h="240590">
                <a:tc>
                  <a:txBody>
                    <a:bodyPr/>
                    <a:lstStyle/>
                    <a:p>
                      <a:pPr algn="ctr"/>
                      <a:r>
                        <a:rPr lang="en-IT" sz="1400" dirty="0">
                          <a:latin typeface="Montserrat SemiBold" panose="00000700000000000000" pitchFamily="50" charset="0"/>
                        </a:rPr>
                        <a:t>B.1.617</a:t>
                      </a:r>
                    </a:p>
                  </a:txBody>
                  <a:tcPr>
                    <a:solidFill>
                      <a:srgbClr val="F2C6B4"/>
                    </a:solidFill>
                  </a:tcPr>
                </a:tc>
                <a:tc>
                  <a:txBody>
                    <a:bodyPr/>
                    <a:lstStyle/>
                    <a:p>
                      <a:pPr algn="ctr"/>
                      <a:r>
                        <a:rPr lang="en-US" sz="1400" dirty="0">
                          <a:latin typeface="Montserrat SemiBold" panose="00000700000000000000" pitchFamily="50" charset="0"/>
                        </a:rPr>
                        <a:t>India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2454391848"/>
                  </a:ext>
                </a:extLst>
              </a:tr>
              <a:tr h="240590">
                <a:tc>
                  <a:txBody>
                    <a:bodyPr/>
                    <a:lstStyle/>
                    <a:p>
                      <a:pPr algn="ctr"/>
                      <a:r>
                        <a:rPr lang="en-IT" sz="1400" dirty="0">
                          <a:latin typeface="Montserrat SemiBold" panose="00000700000000000000" pitchFamily="50" charset="0"/>
                        </a:rPr>
                        <a:t>B.1.617.1</a:t>
                      </a:r>
                    </a:p>
                  </a:txBody>
                  <a:tcPr>
                    <a:solidFill>
                      <a:srgbClr val="F2C6B4"/>
                    </a:solidFill>
                  </a:tcPr>
                </a:tc>
                <a:tc>
                  <a:txBody>
                    <a:bodyPr/>
                    <a:lstStyle/>
                    <a:p>
                      <a:pPr algn="ctr"/>
                      <a:r>
                        <a:rPr lang="en-US" sz="1400" dirty="0">
                          <a:latin typeface="Montserrat SemiBold" panose="00000700000000000000" pitchFamily="50" charset="0"/>
                        </a:rPr>
                        <a:t>India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205235315"/>
                  </a:ext>
                </a:extLst>
              </a:tr>
              <a:tr h="240590">
                <a:tc>
                  <a:txBody>
                    <a:bodyPr/>
                    <a:lstStyle/>
                    <a:p>
                      <a:pPr algn="ctr"/>
                      <a:r>
                        <a:rPr lang="en-IT" sz="1400" dirty="0">
                          <a:latin typeface="Montserrat SemiBold" panose="00000700000000000000" pitchFamily="50" charset="0"/>
                        </a:rPr>
                        <a:t>B.1.617.2</a:t>
                      </a:r>
                    </a:p>
                  </a:txBody>
                  <a:tcPr>
                    <a:solidFill>
                      <a:srgbClr val="F2C6B4"/>
                    </a:solidFill>
                  </a:tcPr>
                </a:tc>
                <a:tc>
                  <a:txBody>
                    <a:bodyPr/>
                    <a:lstStyle/>
                    <a:p>
                      <a:pPr algn="ctr"/>
                      <a:r>
                        <a:rPr lang="en-US" sz="1400" dirty="0">
                          <a:latin typeface="Montserrat SemiBold" panose="00000700000000000000" pitchFamily="50" charset="0"/>
                        </a:rPr>
                        <a:t>India</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640992482"/>
                  </a:ext>
                </a:extLst>
              </a:tr>
              <a:tr h="240590">
                <a:tc>
                  <a:txBody>
                    <a:bodyPr/>
                    <a:lstStyle/>
                    <a:p>
                      <a:pPr algn="ctr"/>
                      <a:r>
                        <a:rPr lang="en-US" sz="1400" dirty="0">
                          <a:latin typeface="Montserrat SemiBold" panose="00000700000000000000" pitchFamily="50" charset="0"/>
                        </a:rPr>
                        <a:t>P.2</a:t>
                      </a:r>
                      <a:endParaRPr lang="en-IT" sz="1400" dirty="0">
                        <a:latin typeface="Montserrat SemiBold" panose="00000700000000000000" pitchFamily="50" charset="0"/>
                      </a:endParaRPr>
                    </a:p>
                  </a:txBody>
                  <a:tcPr>
                    <a:solidFill>
                      <a:srgbClr val="F2C6B4"/>
                    </a:solidFill>
                  </a:tcPr>
                </a:tc>
                <a:tc>
                  <a:txBody>
                    <a:bodyPr/>
                    <a:lstStyle/>
                    <a:p>
                      <a:pPr algn="ctr"/>
                      <a:r>
                        <a:rPr lang="en-US" sz="1400" dirty="0">
                          <a:latin typeface="Montserrat SemiBold" panose="00000700000000000000" pitchFamily="50" charset="0"/>
                        </a:rPr>
                        <a:t>Brazil</a:t>
                      </a:r>
                      <a:endParaRPr lang="en-IT" sz="1400" dirty="0">
                        <a:latin typeface="Montserrat SemiBold" panose="00000700000000000000" pitchFamily="50" charset="0"/>
                      </a:endParaRPr>
                    </a:p>
                  </a:txBody>
                  <a:tcPr>
                    <a:solidFill>
                      <a:srgbClr val="F2C6B4"/>
                    </a:solidFill>
                  </a:tcPr>
                </a:tc>
                <a:extLst>
                  <a:ext uri="{0D108BD9-81ED-4DB2-BD59-A6C34878D82A}">
                    <a16:rowId xmlns:a16="http://schemas.microsoft.com/office/drawing/2014/main" val="1252338490"/>
                  </a:ext>
                </a:extLst>
              </a:tr>
            </a:tbl>
          </a:graphicData>
        </a:graphic>
      </p:graphicFrame>
      <p:grpSp>
        <p:nvGrpSpPr>
          <p:cNvPr id="20" name="Group 19">
            <a:extLst>
              <a:ext uri="{FF2B5EF4-FFF2-40B4-BE49-F238E27FC236}">
                <a16:creationId xmlns:a16="http://schemas.microsoft.com/office/drawing/2014/main" id="{D8F58D41-3AE7-944A-A2CA-6A50E07FFCC4}"/>
              </a:ext>
            </a:extLst>
          </p:cNvPr>
          <p:cNvGrpSpPr/>
          <p:nvPr/>
        </p:nvGrpSpPr>
        <p:grpSpPr>
          <a:xfrm flipH="1">
            <a:off x="10365970" y="1"/>
            <a:ext cx="1839676" cy="1305098"/>
            <a:chOff x="3176" y="24616"/>
            <a:chExt cx="2600544" cy="2015283"/>
          </a:xfrm>
          <a:solidFill>
            <a:srgbClr val="F2C6B4">
              <a:alpha val="60000"/>
            </a:srgbClr>
          </a:solidFill>
        </p:grpSpPr>
        <p:sp>
          <p:nvSpPr>
            <p:cNvPr id="21" name="Freeform 6">
              <a:extLst>
                <a:ext uri="{FF2B5EF4-FFF2-40B4-BE49-F238E27FC236}">
                  <a16:creationId xmlns:a16="http://schemas.microsoft.com/office/drawing/2014/main" id="{C90BFFCE-F6DF-4C49-9D29-DC89F708B419}"/>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EEEAD8BF-1BCC-1442-9190-E8E88EF44FAE}"/>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87179B4C-67ED-D846-A84A-DD0A09ABAFEF}"/>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ectangle 336">
            <a:extLst>
              <a:ext uri="{FF2B5EF4-FFF2-40B4-BE49-F238E27FC236}">
                <a16:creationId xmlns:a16="http://schemas.microsoft.com/office/drawing/2014/main" id="{5A0FE6C5-0DFE-4BF2-9EC5-0A810F8BC746}"/>
              </a:ext>
            </a:extLst>
          </p:cNvPr>
          <p:cNvSpPr/>
          <p:nvPr/>
        </p:nvSpPr>
        <p:spPr>
          <a:xfrm>
            <a:off x="556547" y="1582736"/>
            <a:ext cx="4214958"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Sequenziamento e analisi hanno consentito di monitorare la diffusione di varianti emergenti nel mondo ed in particolare negli Stati Uniti.</a:t>
            </a:r>
          </a:p>
        </p:txBody>
      </p:sp>
      <p:sp>
        <p:nvSpPr>
          <p:cNvPr id="25" name="Rectangle 336">
            <a:extLst>
              <a:ext uri="{FF2B5EF4-FFF2-40B4-BE49-F238E27FC236}">
                <a16:creationId xmlns:a16="http://schemas.microsoft.com/office/drawing/2014/main" id="{AD1E6658-45BA-4547-A6A9-164EEA288B2E}"/>
              </a:ext>
            </a:extLst>
          </p:cNvPr>
          <p:cNvSpPr/>
          <p:nvPr/>
        </p:nvSpPr>
        <p:spPr>
          <a:xfrm>
            <a:off x="556547" y="2929130"/>
            <a:ext cx="4214958" cy="1346394"/>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Il CDC, Centers of </a:t>
            </a:r>
            <a:r>
              <a:rPr lang="it-IT" sz="1400" dirty="0" err="1">
                <a:solidFill>
                  <a:schemeClr val="tx2">
                    <a:lumMod val="75000"/>
                    <a:lumOff val="25000"/>
                  </a:schemeClr>
                </a:solidFill>
                <a:latin typeface="Montserrat Light" panose="00000400000000000000" pitchFamily="50" charset="0"/>
              </a:rPr>
              <a:t>Disease</a:t>
            </a:r>
            <a:r>
              <a:rPr lang="it-IT" sz="1400" dirty="0">
                <a:solidFill>
                  <a:schemeClr val="tx2">
                    <a:lumMod val="75000"/>
                    <a:lumOff val="25000"/>
                  </a:schemeClr>
                </a:solidFill>
                <a:latin typeface="Montserrat Light" panose="00000400000000000000" pitchFamily="50" charset="0"/>
              </a:rPr>
              <a:t> Control and </a:t>
            </a:r>
            <a:r>
              <a:rPr lang="it-IT" sz="1400" dirty="0" err="1">
                <a:solidFill>
                  <a:schemeClr val="tx2">
                    <a:lumMod val="75000"/>
                    <a:lumOff val="25000"/>
                  </a:schemeClr>
                </a:solidFill>
                <a:latin typeface="Montserrat Light" panose="00000400000000000000" pitchFamily="50" charset="0"/>
              </a:rPr>
              <a:t>Prevention</a:t>
            </a:r>
            <a:r>
              <a:rPr lang="it-IT" sz="1400" dirty="0">
                <a:solidFill>
                  <a:schemeClr val="tx2">
                    <a:lumMod val="75000"/>
                    <a:lumOff val="25000"/>
                  </a:schemeClr>
                </a:solidFill>
                <a:latin typeface="Montserrat Light" panose="00000400000000000000" pitchFamily="50" charset="0"/>
              </a:rPr>
              <a:t>, riporta lo schema di classificazione sviluppato dagli Stati Uniti per definire le varianti SARS-CoV-2. </a:t>
            </a:r>
          </a:p>
        </p:txBody>
      </p:sp>
    </p:spTree>
    <p:extLst>
      <p:ext uri="{BB962C8B-B14F-4D97-AF65-F5344CB8AC3E}">
        <p14:creationId xmlns:p14="http://schemas.microsoft.com/office/powerpoint/2010/main" val="60954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sellaDiTesto 16">
            <a:extLst>
              <a:ext uri="{FF2B5EF4-FFF2-40B4-BE49-F238E27FC236}">
                <a16:creationId xmlns:a16="http://schemas.microsoft.com/office/drawing/2014/main" id="{2144CCDA-2F04-4E11-90E1-13FAE52B5854}"/>
              </a:ext>
            </a:extLst>
          </p:cNvPr>
          <p:cNvSpPr txBox="1"/>
          <p:nvPr/>
        </p:nvSpPr>
        <p:spPr>
          <a:xfrm>
            <a:off x="3861429" y="4712684"/>
            <a:ext cx="1690686" cy="1200329"/>
          </a:xfrm>
          <a:prstGeom prst="rect">
            <a:avLst/>
          </a:prstGeom>
          <a:noFill/>
        </p:spPr>
        <p:txBody>
          <a:bodyPr wrap="square" rtlCol="0">
            <a:spAutoFit/>
          </a:bodyPr>
          <a:lstStyle/>
          <a:p>
            <a:pPr algn="just"/>
            <a:r>
              <a:rPr lang="en-US" sz="800" b="0" i="0" dirty="0">
                <a:solidFill>
                  <a:srgbClr val="000000"/>
                </a:solidFill>
                <a:effectLst/>
                <a:latin typeface="Montserrat Black" panose="00000A00000000000000" pitchFamily="50" charset="0"/>
              </a:rPr>
              <a:t>&gt;</a:t>
            </a:r>
            <a:r>
              <a:rPr lang="en-US" sz="800" b="0" i="0" dirty="0" err="1">
                <a:solidFill>
                  <a:srgbClr val="000000"/>
                </a:solidFill>
                <a:effectLst/>
                <a:latin typeface="Montserrat Black" panose="00000A00000000000000" pitchFamily="50" charset="0"/>
              </a:rPr>
              <a:t>fasta</a:t>
            </a:r>
            <a:r>
              <a:rPr lang="en-US" sz="800" b="0" i="0" dirty="0">
                <a:solidFill>
                  <a:srgbClr val="000000"/>
                </a:solidFill>
                <a:effectLst/>
                <a:latin typeface="Montserrat Black" panose="00000A00000000000000" pitchFamily="50" charset="0"/>
              </a:rPr>
              <a:t> sequence</a:t>
            </a:r>
            <a:endParaRPr lang="it-IT" sz="800" b="0" i="0" dirty="0">
              <a:solidFill>
                <a:srgbClr val="000000"/>
              </a:solidFill>
              <a:effectLst/>
              <a:latin typeface="Montserrat Black" panose="00000A00000000000000" pitchFamily="50" charset="0"/>
            </a:endParaRPr>
          </a:p>
          <a:p>
            <a:pPr algn="just"/>
            <a:r>
              <a:rPr lang="it-IT" sz="800" b="0" i="0" dirty="0">
                <a:solidFill>
                  <a:srgbClr val="000000"/>
                </a:solidFill>
                <a:effectLst/>
                <a:latin typeface="Montserrat SemiBold" panose="00000700000000000000" pitchFamily="50" charset="0"/>
              </a:rPr>
              <a:t>GCCGACACTGATGGGGAAAAAGGCGCTAACCAGGTTATACGGACACGGCGTGCGTATGTC CTCCCCGTACCCTGGTCAGCTCTATGGTGTTACCACGAGAAATGGACAGCCCAATGTTGC GGATGGCAATAACCTCGACCTTTTACTGCATCCACCACCCT</a:t>
            </a:r>
            <a:endParaRPr lang="it-IT" sz="800" dirty="0">
              <a:latin typeface="Montserrat SemiBold" panose="00000700000000000000" pitchFamily="50" charset="0"/>
            </a:endParaRPr>
          </a:p>
        </p:txBody>
      </p:sp>
      <p:sp>
        <p:nvSpPr>
          <p:cNvPr id="3" name="Rectangle 2">
            <a:extLst>
              <a:ext uri="{FF2B5EF4-FFF2-40B4-BE49-F238E27FC236}">
                <a16:creationId xmlns:a16="http://schemas.microsoft.com/office/drawing/2014/main" id="{786AF395-E1C4-BE41-ABBC-C6E4808FAD62}"/>
              </a:ext>
            </a:extLst>
          </p:cNvPr>
          <p:cNvSpPr/>
          <p:nvPr/>
        </p:nvSpPr>
        <p:spPr>
          <a:xfrm>
            <a:off x="1876665" y="450367"/>
            <a:ext cx="9417558" cy="1754326"/>
          </a:xfrm>
          <a:prstGeom prst="rect">
            <a:avLst/>
          </a:prstGeom>
        </p:spPr>
        <p:txBody>
          <a:bodyPr wrap="square">
            <a:spAutoFit/>
          </a:bodyPr>
          <a:lstStyle/>
          <a:p>
            <a:r>
              <a:rPr lang="en-US" sz="3600" b="1" dirty="0">
                <a:solidFill>
                  <a:schemeClr val="tx2"/>
                </a:solidFill>
                <a:latin typeface="Montserrat" panose="00000500000000000000" pitchFamily="50" charset="0"/>
                <a:cs typeface="Amatic SC" panose="00000500000000000000" pitchFamily="2" charset="-79"/>
              </a:rPr>
              <a:t>Qual è lo </a:t>
            </a:r>
            <a:r>
              <a:rPr lang="en-US" sz="3600" b="1" dirty="0" err="1">
                <a:solidFill>
                  <a:schemeClr val="tx2"/>
                </a:solidFill>
                <a:latin typeface="Montserrat" panose="00000500000000000000" pitchFamily="50" charset="0"/>
                <a:cs typeface="Amatic SC" panose="00000500000000000000" pitchFamily="2" charset="-79"/>
              </a:rPr>
              <a:t>stato</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della</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diffusione</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delle</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varianti</a:t>
            </a:r>
            <a:r>
              <a:rPr lang="en-US" sz="3600" b="1" dirty="0">
                <a:solidFill>
                  <a:schemeClr val="tx2"/>
                </a:solidFill>
                <a:latin typeface="Montserrat" panose="00000500000000000000" pitchFamily="50" charset="0"/>
                <a:cs typeface="Amatic SC" panose="00000500000000000000" pitchFamily="2" charset="-79"/>
              </a:rPr>
              <a:t> ad </a:t>
            </a:r>
            <a:r>
              <a:rPr lang="en-US" sz="3600" b="1" dirty="0" err="1">
                <a:solidFill>
                  <a:schemeClr val="tx2"/>
                </a:solidFill>
                <a:latin typeface="Montserrat" panose="00000500000000000000" pitchFamily="50" charset="0"/>
                <a:cs typeface="Amatic SC" panose="00000500000000000000" pitchFamily="2" charset="-79"/>
              </a:rPr>
              <a:t>aprile</a:t>
            </a:r>
            <a:r>
              <a:rPr lang="en-US" sz="3600" b="1" dirty="0">
                <a:solidFill>
                  <a:schemeClr val="tx2"/>
                </a:solidFill>
                <a:latin typeface="Montserrat" panose="00000500000000000000" pitchFamily="50" charset="0"/>
                <a:cs typeface="Amatic SC" panose="00000500000000000000" pitchFamily="2" charset="-79"/>
              </a:rPr>
              <a:t> 2021?</a:t>
            </a:r>
          </a:p>
          <a:p>
            <a:pPr algn="r"/>
            <a:endParaRPr lang="en-US" b="1" dirty="0">
              <a:solidFill>
                <a:schemeClr val="accent4"/>
              </a:solidFill>
              <a:cs typeface="Amatic SC" panose="00000500000000000000" pitchFamily="2" charset="-79"/>
            </a:endParaRPr>
          </a:p>
          <a:p>
            <a:pPr algn="r"/>
            <a:endParaRPr lang="en-IT" dirty="0"/>
          </a:p>
        </p:txBody>
      </p:sp>
      <p:pic>
        <p:nvPicPr>
          <p:cNvPr id="6" name="Immagine 54" descr="Immagine che contiene oggetto, orologio, disegnando&#10;&#10;Descrizione generata automaticamente">
            <a:extLst>
              <a:ext uri="{FF2B5EF4-FFF2-40B4-BE49-F238E27FC236}">
                <a16:creationId xmlns:a16="http://schemas.microsoft.com/office/drawing/2014/main" id="{A882A0BA-F8A5-2D42-8B7A-E7C4B70E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2418" y="4911512"/>
            <a:ext cx="1417893" cy="822378"/>
          </a:xfrm>
          <a:prstGeom prst="rect">
            <a:avLst/>
          </a:prstGeom>
        </p:spPr>
      </p:pic>
      <p:sp>
        <p:nvSpPr>
          <p:cNvPr id="8" name="Oval 3">
            <a:extLst>
              <a:ext uri="{FF2B5EF4-FFF2-40B4-BE49-F238E27FC236}">
                <a16:creationId xmlns:a16="http://schemas.microsoft.com/office/drawing/2014/main" id="{F2229468-6617-9942-8740-7E1B4CEFAEE6}"/>
              </a:ext>
            </a:extLst>
          </p:cNvPr>
          <p:cNvSpPr/>
          <p:nvPr/>
        </p:nvSpPr>
        <p:spPr>
          <a:xfrm>
            <a:off x="3655415" y="4262083"/>
            <a:ext cx="2038625" cy="2049378"/>
          </a:xfrm>
          <a:prstGeom prst="ellipse">
            <a:avLst/>
          </a:prstGeom>
          <a:noFill/>
          <a:ln w="76200">
            <a:solidFill>
              <a:srgbClr val="E89B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9" name="Oval 3">
            <a:extLst>
              <a:ext uri="{FF2B5EF4-FFF2-40B4-BE49-F238E27FC236}">
                <a16:creationId xmlns:a16="http://schemas.microsoft.com/office/drawing/2014/main" id="{6054EE7C-1E65-B54C-8100-F7CD19C04E58}"/>
              </a:ext>
            </a:extLst>
          </p:cNvPr>
          <p:cNvSpPr/>
          <p:nvPr/>
        </p:nvSpPr>
        <p:spPr>
          <a:xfrm>
            <a:off x="857353" y="2840761"/>
            <a:ext cx="2038625" cy="2049378"/>
          </a:xfrm>
          <a:prstGeom prst="ellipse">
            <a:avLst/>
          </a:prstGeom>
          <a:noFill/>
          <a:ln w="76200">
            <a:solidFill>
              <a:srgbClr val="E89B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1" name="Oval 3">
            <a:extLst>
              <a:ext uri="{FF2B5EF4-FFF2-40B4-BE49-F238E27FC236}">
                <a16:creationId xmlns:a16="http://schemas.microsoft.com/office/drawing/2014/main" id="{6B20800A-3F39-FC47-B659-3326B89CA096}"/>
              </a:ext>
            </a:extLst>
          </p:cNvPr>
          <p:cNvSpPr/>
          <p:nvPr/>
        </p:nvSpPr>
        <p:spPr>
          <a:xfrm>
            <a:off x="9092053" y="4358255"/>
            <a:ext cx="2038625" cy="2049378"/>
          </a:xfrm>
          <a:prstGeom prst="ellipse">
            <a:avLst/>
          </a:prstGeom>
          <a:noFill/>
          <a:ln w="76200">
            <a:solidFill>
              <a:srgbClr val="E89B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pic>
        <p:nvPicPr>
          <p:cNvPr id="20" name="Picture 19" descr="Chart, sunburst chart&#10;&#10;Description automatically generated">
            <a:extLst>
              <a:ext uri="{FF2B5EF4-FFF2-40B4-BE49-F238E27FC236}">
                <a16:creationId xmlns:a16="http://schemas.microsoft.com/office/drawing/2014/main" id="{81B23992-E2B6-6E42-AAC3-35F4F0AD7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833" y="3085599"/>
            <a:ext cx="1557506" cy="1426585"/>
          </a:xfrm>
          <a:prstGeom prst="rect">
            <a:avLst/>
          </a:prstGeom>
        </p:spPr>
      </p:pic>
      <p:cxnSp>
        <p:nvCxnSpPr>
          <p:cNvPr id="23" name="Curved Connector 22">
            <a:extLst>
              <a:ext uri="{FF2B5EF4-FFF2-40B4-BE49-F238E27FC236}">
                <a16:creationId xmlns:a16="http://schemas.microsoft.com/office/drawing/2014/main" id="{2D016400-683F-554C-BAD8-FE68D9D69841}"/>
              </a:ext>
            </a:extLst>
          </p:cNvPr>
          <p:cNvCxnSpPr>
            <a:cxnSpLocks/>
          </p:cNvCxnSpPr>
          <p:nvPr/>
        </p:nvCxnSpPr>
        <p:spPr>
          <a:xfrm>
            <a:off x="3252559" y="3740953"/>
            <a:ext cx="505573" cy="666862"/>
          </a:xfrm>
          <a:prstGeom prst="curvedConnector2">
            <a:avLst/>
          </a:prstGeom>
          <a:ln w="19050">
            <a:solidFill>
              <a:srgbClr val="A9A9A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F887CE2A-8FE8-9B4E-8FE9-48F2D574612C}"/>
              </a:ext>
            </a:extLst>
          </p:cNvPr>
          <p:cNvCxnSpPr>
            <a:cxnSpLocks/>
          </p:cNvCxnSpPr>
          <p:nvPr/>
        </p:nvCxnSpPr>
        <p:spPr>
          <a:xfrm>
            <a:off x="8586480" y="3783559"/>
            <a:ext cx="505573" cy="666862"/>
          </a:xfrm>
          <a:prstGeom prst="curvedConnector2">
            <a:avLst/>
          </a:prstGeom>
          <a:ln w="19050">
            <a:solidFill>
              <a:srgbClr val="A9A9A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DAD3900D-098E-BC44-AD28-5DDAD20AB6CE}"/>
              </a:ext>
            </a:extLst>
          </p:cNvPr>
          <p:cNvCxnSpPr>
            <a:cxnSpLocks/>
          </p:cNvCxnSpPr>
          <p:nvPr/>
        </p:nvCxnSpPr>
        <p:spPr>
          <a:xfrm flipV="1">
            <a:off x="5931087" y="4884382"/>
            <a:ext cx="505573" cy="666862"/>
          </a:xfrm>
          <a:prstGeom prst="curvedConnector2">
            <a:avLst/>
          </a:prstGeom>
          <a:ln w="19050">
            <a:solidFill>
              <a:srgbClr val="A9A9A9"/>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AF4DC218-7784-3F4E-9C67-BB2B72384232}"/>
              </a:ext>
            </a:extLst>
          </p:cNvPr>
          <p:cNvGrpSpPr/>
          <p:nvPr/>
        </p:nvGrpSpPr>
        <p:grpSpPr>
          <a:xfrm rot="10800000" flipH="1">
            <a:off x="0" y="-1"/>
            <a:ext cx="1679171" cy="813505"/>
            <a:chOff x="3176" y="6001384"/>
            <a:chExt cx="1740889" cy="856616"/>
          </a:xfrm>
          <a:solidFill>
            <a:srgbClr val="F2C6B4">
              <a:alpha val="60000"/>
            </a:srgbClr>
          </a:solidFill>
        </p:grpSpPr>
        <p:sp>
          <p:nvSpPr>
            <p:cNvPr id="29" name="Freeform 15">
              <a:extLst>
                <a:ext uri="{FF2B5EF4-FFF2-40B4-BE49-F238E27FC236}">
                  <a16:creationId xmlns:a16="http://schemas.microsoft.com/office/drawing/2014/main" id="{416889F9-7FB4-A942-A1C7-39650A2134A9}"/>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8651974F-3361-6244-B099-AB96A280F7E7}"/>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4A815764-A6C2-B34C-9385-8AC3A323D5E7}"/>
              </a:ext>
            </a:extLst>
          </p:cNvPr>
          <p:cNvGrpSpPr/>
          <p:nvPr/>
        </p:nvGrpSpPr>
        <p:grpSpPr>
          <a:xfrm rot="10800000" flipH="1">
            <a:off x="0" y="5360085"/>
            <a:ext cx="1942405" cy="1504602"/>
            <a:chOff x="3176" y="24616"/>
            <a:chExt cx="2600544" cy="2015283"/>
          </a:xfrm>
          <a:solidFill>
            <a:srgbClr val="F2C6B4">
              <a:alpha val="60000"/>
            </a:srgbClr>
          </a:solidFill>
        </p:grpSpPr>
        <p:sp>
          <p:nvSpPr>
            <p:cNvPr id="32" name="Freeform 6">
              <a:extLst>
                <a:ext uri="{FF2B5EF4-FFF2-40B4-BE49-F238E27FC236}">
                  <a16:creationId xmlns:a16="http://schemas.microsoft.com/office/drawing/2014/main" id="{B71843E3-C363-C244-A0E5-2100D24DE27D}"/>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3ADFD24E-3B31-8E41-9AC2-F55509EF9BDC}"/>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7D0054C-DE8B-3A4D-89FB-937DE34DA2F4}"/>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 name="Immagine 4" descr="Immagine che contiene testo, clipart&#10;&#10;Descrizione generata automaticamente">
            <a:extLst>
              <a:ext uri="{FF2B5EF4-FFF2-40B4-BE49-F238E27FC236}">
                <a16:creationId xmlns:a16="http://schemas.microsoft.com/office/drawing/2014/main" id="{AFB180D2-1B01-4707-800C-FD67832D6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97" y="3553893"/>
            <a:ext cx="1594136" cy="536719"/>
          </a:xfrm>
          <a:prstGeom prst="rect">
            <a:avLst/>
          </a:prstGeom>
        </p:spPr>
      </p:pic>
      <p:sp>
        <p:nvSpPr>
          <p:cNvPr id="10" name="Oval 3">
            <a:extLst>
              <a:ext uri="{FF2B5EF4-FFF2-40B4-BE49-F238E27FC236}">
                <a16:creationId xmlns:a16="http://schemas.microsoft.com/office/drawing/2014/main" id="{E8D18F3A-640B-EC4C-BFDD-4B4906ADB33B}"/>
              </a:ext>
            </a:extLst>
          </p:cNvPr>
          <p:cNvSpPr/>
          <p:nvPr/>
        </p:nvSpPr>
        <p:spPr>
          <a:xfrm>
            <a:off x="6191274" y="2785870"/>
            <a:ext cx="2038625" cy="2049378"/>
          </a:xfrm>
          <a:prstGeom prst="ellipse">
            <a:avLst/>
          </a:prstGeom>
          <a:noFill/>
          <a:ln w="76200">
            <a:solidFill>
              <a:srgbClr val="E89B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8" name="Rectangle 336">
            <a:extLst>
              <a:ext uri="{FF2B5EF4-FFF2-40B4-BE49-F238E27FC236}">
                <a16:creationId xmlns:a16="http://schemas.microsoft.com/office/drawing/2014/main" id="{90318C43-B898-4D86-9CB3-BF860A37D163}"/>
              </a:ext>
            </a:extLst>
          </p:cNvPr>
          <p:cNvSpPr/>
          <p:nvPr/>
        </p:nvSpPr>
        <p:spPr>
          <a:xfrm>
            <a:off x="604843" y="1701206"/>
            <a:ext cx="10856828" cy="700063"/>
          </a:xfrm>
          <a:prstGeom prst="rect">
            <a:avLst/>
          </a:prstGeom>
        </p:spPr>
        <p:txBody>
          <a:bodyPr wrap="square">
            <a:spAutoFit/>
          </a:bodyPr>
          <a:lstStyle/>
          <a:p>
            <a:pPr>
              <a:lnSpc>
                <a:spcPct val="150000"/>
              </a:lnSpc>
            </a:pPr>
            <a:r>
              <a:rPr lang="it-IT" sz="1400" dirty="0">
                <a:solidFill>
                  <a:schemeClr val="tx2">
                    <a:lumMod val="75000"/>
                    <a:lumOff val="25000"/>
                  </a:schemeClr>
                </a:solidFill>
                <a:latin typeface="Montserrat Light" panose="00000400000000000000" pitchFamily="50" charset="0"/>
              </a:rPr>
              <a:t>Basandosi sulle varianti di interesse scelte dal CDC, si è deciso di concentrarsi sulla diffusione di quest’ultime nei vari stati degli USA nel mese di aprile 2021.</a:t>
            </a:r>
          </a:p>
        </p:txBody>
      </p:sp>
    </p:spTree>
    <p:extLst>
      <p:ext uri="{BB962C8B-B14F-4D97-AF65-F5344CB8AC3E}">
        <p14:creationId xmlns:p14="http://schemas.microsoft.com/office/powerpoint/2010/main" val="378921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4">
            <a:extLst>
              <a:ext uri="{FF2B5EF4-FFF2-40B4-BE49-F238E27FC236}">
                <a16:creationId xmlns:a16="http://schemas.microsoft.com/office/drawing/2014/main" id="{B7F7688F-B0A7-4DFC-AA93-E68087D6F1E5}"/>
              </a:ext>
            </a:extLst>
          </p:cNvPr>
          <p:cNvGrpSpPr/>
          <p:nvPr/>
        </p:nvGrpSpPr>
        <p:grpSpPr>
          <a:xfrm>
            <a:off x="2475601" y="1975745"/>
            <a:ext cx="6401817" cy="4144175"/>
            <a:chOff x="429381" y="2225902"/>
            <a:chExt cx="6493838" cy="4203744"/>
          </a:xfrm>
          <a:solidFill>
            <a:schemeClr val="bg1">
              <a:lumMod val="95000"/>
            </a:schemeClr>
          </a:solidFill>
        </p:grpSpPr>
        <p:sp>
          <p:nvSpPr>
            <p:cNvPr id="30" name="Freeform 15">
              <a:extLst>
                <a:ext uri="{FF2B5EF4-FFF2-40B4-BE49-F238E27FC236}">
                  <a16:creationId xmlns:a16="http://schemas.microsoft.com/office/drawing/2014/main" id="{7118DA23-B3B3-435F-A123-BD4FDFD61CBD}"/>
                </a:ext>
              </a:extLst>
            </p:cNvPr>
            <p:cNvSpPr>
              <a:spLocks/>
            </p:cNvSpPr>
            <p:nvPr/>
          </p:nvSpPr>
          <p:spPr bwMode="auto">
            <a:xfrm>
              <a:off x="2246080" y="2961162"/>
              <a:ext cx="795567" cy="618129"/>
            </a:xfrm>
            <a:custGeom>
              <a:avLst/>
              <a:gdLst>
                <a:gd name="T0" fmla="*/ 677 w 686"/>
                <a:gd name="T1" fmla="*/ 332 h 533"/>
                <a:gd name="T2" fmla="*/ 674 w 686"/>
                <a:gd name="T3" fmla="*/ 393 h 533"/>
                <a:gd name="T4" fmla="*/ 674 w 686"/>
                <a:gd name="T5" fmla="*/ 455 h 533"/>
                <a:gd name="T6" fmla="*/ 672 w 686"/>
                <a:gd name="T7" fmla="*/ 516 h 533"/>
                <a:gd name="T8" fmla="*/ 627 w 686"/>
                <a:gd name="T9" fmla="*/ 531 h 533"/>
                <a:gd name="T10" fmla="*/ 566 w 686"/>
                <a:gd name="T11" fmla="*/ 528 h 533"/>
                <a:gd name="T12" fmla="*/ 507 w 686"/>
                <a:gd name="T13" fmla="*/ 523 h 533"/>
                <a:gd name="T14" fmla="*/ 445 w 686"/>
                <a:gd name="T15" fmla="*/ 521 h 533"/>
                <a:gd name="T16" fmla="*/ 386 w 686"/>
                <a:gd name="T17" fmla="*/ 519 h 533"/>
                <a:gd name="T18" fmla="*/ 327 w 686"/>
                <a:gd name="T19" fmla="*/ 514 h 533"/>
                <a:gd name="T20" fmla="*/ 265 w 686"/>
                <a:gd name="T21" fmla="*/ 509 h 533"/>
                <a:gd name="T22" fmla="*/ 206 w 686"/>
                <a:gd name="T23" fmla="*/ 504 h 533"/>
                <a:gd name="T24" fmla="*/ 156 w 686"/>
                <a:gd name="T25" fmla="*/ 500 h 533"/>
                <a:gd name="T26" fmla="*/ 107 w 686"/>
                <a:gd name="T27" fmla="*/ 495 h 533"/>
                <a:gd name="T28" fmla="*/ 59 w 686"/>
                <a:gd name="T29" fmla="*/ 493 h 533"/>
                <a:gd name="T30" fmla="*/ 12 w 686"/>
                <a:gd name="T31" fmla="*/ 488 h 533"/>
                <a:gd name="T32" fmla="*/ 0 w 686"/>
                <a:gd name="T33" fmla="*/ 486 h 533"/>
                <a:gd name="T34" fmla="*/ 0 w 686"/>
                <a:gd name="T35" fmla="*/ 486 h 533"/>
                <a:gd name="T36" fmla="*/ 3 w 686"/>
                <a:gd name="T37" fmla="*/ 455 h 533"/>
                <a:gd name="T38" fmla="*/ 7 w 686"/>
                <a:gd name="T39" fmla="*/ 424 h 533"/>
                <a:gd name="T40" fmla="*/ 10 w 686"/>
                <a:gd name="T41" fmla="*/ 393 h 533"/>
                <a:gd name="T42" fmla="*/ 12 w 686"/>
                <a:gd name="T43" fmla="*/ 365 h 533"/>
                <a:gd name="T44" fmla="*/ 19 w 686"/>
                <a:gd name="T45" fmla="*/ 287 h 533"/>
                <a:gd name="T46" fmla="*/ 26 w 686"/>
                <a:gd name="T47" fmla="*/ 211 h 533"/>
                <a:gd name="T48" fmla="*/ 36 w 686"/>
                <a:gd name="T49" fmla="*/ 135 h 533"/>
                <a:gd name="T50" fmla="*/ 43 w 686"/>
                <a:gd name="T51" fmla="*/ 62 h 533"/>
                <a:gd name="T52" fmla="*/ 43 w 686"/>
                <a:gd name="T53" fmla="*/ 45 h 533"/>
                <a:gd name="T54" fmla="*/ 45 w 686"/>
                <a:gd name="T55" fmla="*/ 31 h 533"/>
                <a:gd name="T56" fmla="*/ 48 w 686"/>
                <a:gd name="T57" fmla="*/ 17 h 533"/>
                <a:gd name="T58" fmla="*/ 48 w 686"/>
                <a:gd name="T59" fmla="*/ 3 h 533"/>
                <a:gd name="T60" fmla="*/ 74 w 686"/>
                <a:gd name="T61" fmla="*/ 3 h 533"/>
                <a:gd name="T62" fmla="*/ 112 w 686"/>
                <a:gd name="T63" fmla="*/ 7 h 533"/>
                <a:gd name="T64" fmla="*/ 152 w 686"/>
                <a:gd name="T65" fmla="*/ 10 h 533"/>
                <a:gd name="T66" fmla="*/ 192 w 686"/>
                <a:gd name="T67" fmla="*/ 15 h 533"/>
                <a:gd name="T68" fmla="*/ 232 w 686"/>
                <a:gd name="T69" fmla="*/ 17 h 533"/>
                <a:gd name="T70" fmla="*/ 270 w 686"/>
                <a:gd name="T71" fmla="*/ 19 h 533"/>
                <a:gd name="T72" fmla="*/ 310 w 686"/>
                <a:gd name="T73" fmla="*/ 24 h 533"/>
                <a:gd name="T74" fmla="*/ 350 w 686"/>
                <a:gd name="T75" fmla="*/ 26 h 533"/>
                <a:gd name="T76" fmla="*/ 391 w 686"/>
                <a:gd name="T77" fmla="*/ 29 h 533"/>
                <a:gd name="T78" fmla="*/ 428 w 686"/>
                <a:gd name="T79" fmla="*/ 31 h 533"/>
                <a:gd name="T80" fmla="*/ 469 w 686"/>
                <a:gd name="T81" fmla="*/ 33 h 533"/>
                <a:gd name="T82" fmla="*/ 509 w 686"/>
                <a:gd name="T83" fmla="*/ 36 h 533"/>
                <a:gd name="T84" fmla="*/ 549 w 686"/>
                <a:gd name="T85" fmla="*/ 38 h 533"/>
                <a:gd name="T86" fmla="*/ 589 w 686"/>
                <a:gd name="T87" fmla="*/ 41 h 533"/>
                <a:gd name="T88" fmla="*/ 627 w 686"/>
                <a:gd name="T89" fmla="*/ 41 h 533"/>
                <a:gd name="T90" fmla="*/ 667 w 686"/>
                <a:gd name="T91" fmla="*/ 43 h 533"/>
                <a:gd name="T92" fmla="*/ 686 w 686"/>
                <a:gd name="T93" fmla="*/ 74 h 533"/>
                <a:gd name="T94" fmla="*/ 684 w 686"/>
                <a:gd name="T95" fmla="*/ 135 h 533"/>
                <a:gd name="T96" fmla="*/ 682 w 686"/>
                <a:gd name="T97" fmla="*/ 194 h 533"/>
                <a:gd name="T98" fmla="*/ 679 w 686"/>
                <a:gd name="T99" fmla="*/ 25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533">
                  <a:moveTo>
                    <a:pt x="679" y="287"/>
                  </a:moveTo>
                  <a:lnTo>
                    <a:pt x="679" y="301"/>
                  </a:lnTo>
                  <a:lnTo>
                    <a:pt x="679" y="317"/>
                  </a:lnTo>
                  <a:lnTo>
                    <a:pt x="677" y="332"/>
                  </a:lnTo>
                  <a:lnTo>
                    <a:pt x="677" y="348"/>
                  </a:lnTo>
                  <a:lnTo>
                    <a:pt x="677" y="362"/>
                  </a:lnTo>
                  <a:lnTo>
                    <a:pt x="677" y="379"/>
                  </a:lnTo>
                  <a:lnTo>
                    <a:pt x="674" y="393"/>
                  </a:lnTo>
                  <a:lnTo>
                    <a:pt x="674" y="410"/>
                  </a:lnTo>
                  <a:lnTo>
                    <a:pt x="674" y="424"/>
                  </a:lnTo>
                  <a:lnTo>
                    <a:pt x="674" y="441"/>
                  </a:lnTo>
                  <a:lnTo>
                    <a:pt x="674" y="455"/>
                  </a:lnTo>
                  <a:lnTo>
                    <a:pt x="672" y="471"/>
                  </a:lnTo>
                  <a:lnTo>
                    <a:pt x="672" y="486"/>
                  </a:lnTo>
                  <a:lnTo>
                    <a:pt x="672" y="502"/>
                  </a:lnTo>
                  <a:lnTo>
                    <a:pt x="672" y="516"/>
                  </a:lnTo>
                  <a:lnTo>
                    <a:pt x="672" y="533"/>
                  </a:lnTo>
                  <a:lnTo>
                    <a:pt x="656" y="531"/>
                  </a:lnTo>
                  <a:lnTo>
                    <a:pt x="641" y="531"/>
                  </a:lnTo>
                  <a:lnTo>
                    <a:pt x="627" y="531"/>
                  </a:lnTo>
                  <a:lnTo>
                    <a:pt x="611" y="531"/>
                  </a:lnTo>
                  <a:lnTo>
                    <a:pt x="596" y="528"/>
                  </a:lnTo>
                  <a:lnTo>
                    <a:pt x="580" y="528"/>
                  </a:lnTo>
                  <a:lnTo>
                    <a:pt x="566" y="528"/>
                  </a:lnTo>
                  <a:lnTo>
                    <a:pt x="551" y="526"/>
                  </a:lnTo>
                  <a:lnTo>
                    <a:pt x="535" y="526"/>
                  </a:lnTo>
                  <a:lnTo>
                    <a:pt x="521" y="526"/>
                  </a:lnTo>
                  <a:lnTo>
                    <a:pt x="507" y="523"/>
                  </a:lnTo>
                  <a:lnTo>
                    <a:pt x="490" y="523"/>
                  </a:lnTo>
                  <a:lnTo>
                    <a:pt x="476" y="523"/>
                  </a:lnTo>
                  <a:lnTo>
                    <a:pt x="462" y="521"/>
                  </a:lnTo>
                  <a:lnTo>
                    <a:pt x="445" y="521"/>
                  </a:lnTo>
                  <a:lnTo>
                    <a:pt x="431" y="521"/>
                  </a:lnTo>
                  <a:lnTo>
                    <a:pt x="417" y="519"/>
                  </a:lnTo>
                  <a:lnTo>
                    <a:pt x="400" y="519"/>
                  </a:lnTo>
                  <a:lnTo>
                    <a:pt x="386" y="519"/>
                  </a:lnTo>
                  <a:lnTo>
                    <a:pt x="372" y="516"/>
                  </a:lnTo>
                  <a:lnTo>
                    <a:pt x="355" y="516"/>
                  </a:lnTo>
                  <a:lnTo>
                    <a:pt x="341" y="514"/>
                  </a:lnTo>
                  <a:lnTo>
                    <a:pt x="327" y="514"/>
                  </a:lnTo>
                  <a:lnTo>
                    <a:pt x="310" y="512"/>
                  </a:lnTo>
                  <a:lnTo>
                    <a:pt x="296" y="512"/>
                  </a:lnTo>
                  <a:lnTo>
                    <a:pt x="282" y="509"/>
                  </a:lnTo>
                  <a:lnTo>
                    <a:pt x="265" y="509"/>
                  </a:lnTo>
                  <a:lnTo>
                    <a:pt x="251" y="509"/>
                  </a:lnTo>
                  <a:lnTo>
                    <a:pt x="237" y="507"/>
                  </a:lnTo>
                  <a:lnTo>
                    <a:pt x="220" y="507"/>
                  </a:lnTo>
                  <a:lnTo>
                    <a:pt x="206" y="504"/>
                  </a:lnTo>
                  <a:lnTo>
                    <a:pt x="192" y="504"/>
                  </a:lnTo>
                  <a:lnTo>
                    <a:pt x="180" y="502"/>
                  </a:lnTo>
                  <a:lnTo>
                    <a:pt x="168" y="502"/>
                  </a:lnTo>
                  <a:lnTo>
                    <a:pt x="156" y="500"/>
                  </a:lnTo>
                  <a:lnTo>
                    <a:pt x="142" y="500"/>
                  </a:lnTo>
                  <a:lnTo>
                    <a:pt x="130" y="497"/>
                  </a:lnTo>
                  <a:lnTo>
                    <a:pt x="119" y="497"/>
                  </a:lnTo>
                  <a:lnTo>
                    <a:pt x="107" y="495"/>
                  </a:lnTo>
                  <a:lnTo>
                    <a:pt x="95" y="495"/>
                  </a:lnTo>
                  <a:lnTo>
                    <a:pt x="83" y="495"/>
                  </a:lnTo>
                  <a:lnTo>
                    <a:pt x="71" y="493"/>
                  </a:lnTo>
                  <a:lnTo>
                    <a:pt x="59" y="493"/>
                  </a:lnTo>
                  <a:lnTo>
                    <a:pt x="48" y="490"/>
                  </a:lnTo>
                  <a:lnTo>
                    <a:pt x="36" y="490"/>
                  </a:lnTo>
                  <a:lnTo>
                    <a:pt x="24" y="488"/>
                  </a:lnTo>
                  <a:lnTo>
                    <a:pt x="12" y="488"/>
                  </a:lnTo>
                  <a:lnTo>
                    <a:pt x="0" y="486"/>
                  </a:lnTo>
                  <a:lnTo>
                    <a:pt x="0" y="486"/>
                  </a:lnTo>
                  <a:lnTo>
                    <a:pt x="0" y="486"/>
                  </a:lnTo>
                  <a:lnTo>
                    <a:pt x="0" y="486"/>
                  </a:lnTo>
                  <a:lnTo>
                    <a:pt x="0" y="486"/>
                  </a:lnTo>
                  <a:lnTo>
                    <a:pt x="0" y="486"/>
                  </a:lnTo>
                  <a:lnTo>
                    <a:pt x="0" y="486"/>
                  </a:lnTo>
                  <a:lnTo>
                    <a:pt x="0" y="486"/>
                  </a:lnTo>
                  <a:lnTo>
                    <a:pt x="0" y="478"/>
                  </a:lnTo>
                  <a:lnTo>
                    <a:pt x="3" y="471"/>
                  </a:lnTo>
                  <a:lnTo>
                    <a:pt x="3" y="462"/>
                  </a:lnTo>
                  <a:lnTo>
                    <a:pt x="3" y="455"/>
                  </a:lnTo>
                  <a:lnTo>
                    <a:pt x="5" y="448"/>
                  </a:lnTo>
                  <a:lnTo>
                    <a:pt x="5" y="441"/>
                  </a:lnTo>
                  <a:lnTo>
                    <a:pt x="5" y="433"/>
                  </a:lnTo>
                  <a:lnTo>
                    <a:pt x="7" y="424"/>
                  </a:lnTo>
                  <a:lnTo>
                    <a:pt x="7" y="417"/>
                  </a:lnTo>
                  <a:lnTo>
                    <a:pt x="7" y="410"/>
                  </a:lnTo>
                  <a:lnTo>
                    <a:pt x="7" y="403"/>
                  </a:lnTo>
                  <a:lnTo>
                    <a:pt x="10" y="393"/>
                  </a:lnTo>
                  <a:lnTo>
                    <a:pt x="10" y="386"/>
                  </a:lnTo>
                  <a:lnTo>
                    <a:pt x="10" y="379"/>
                  </a:lnTo>
                  <a:lnTo>
                    <a:pt x="12" y="372"/>
                  </a:lnTo>
                  <a:lnTo>
                    <a:pt x="12" y="365"/>
                  </a:lnTo>
                  <a:lnTo>
                    <a:pt x="15" y="346"/>
                  </a:lnTo>
                  <a:lnTo>
                    <a:pt x="17" y="327"/>
                  </a:lnTo>
                  <a:lnTo>
                    <a:pt x="19" y="306"/>
                  </a:lnTo>
                  <a:lnTo>
                    <a:pt x="19" y="287"/>
                  </a:lnTo>
                  <a:lnTo>
                    <a:pt x="22" y="268"/>
                  </a:lnTo>
                  <a:lnTo>
                    <a:pt x="24" y="249"/>
                  </a:lnTo>
                  <a:lnTo>
                    <a:pt x="26" y="230"/>
                  </a:lnTo>
                  <a:lnTo>
                    <a:pt x="26" y="211"/>
                  </a:lnTo>
                  <a:lnTo>
                    <a:pt x="29" y="192"/>
                  </a:lnTo>
                  <a:lnTo>
                    <a:pt x="31" y="173"/>
                  </a:lnTo>
                  <a:lnTo>
                    <a:pt x="33" y="154"/>
                  </a:lnTo>
                  <a:lnTo>
                    <a:pt x="36" y="135"/>
                  </a:lnTo>
                  <a:lnTo>
                    <a:pt x="36" y="116"/>
                  </a:lnTo>
                  <a:lnTo>
                    <a:pt x="38" y="100"/>
                  </a:lnTo>
                  <a:lnTo>
                    <a:pt x="41" y="81"/>
                  </a:lnTo>
                  <a:lnTo>
                    <a:pt x="43" y="62"/>
                  </a:lnTo>
                  <a:lnTo>
                    <a:pt x="43" y="57"/>
                  </a:lnTo>
                  <a:lnTo>
                    <a:pt x="43" y="55"/>
                  </a:lnTo>
                  <a:lnTo>
                    <a:pt x="43" y="50"/>
                  </a:lnTo>
                  <a:lnTo>
                    <a:pt x="43" y="45"/>
                  </a:lnTo>
                  <a:lnTo>
                    <a:pt x="45" y="43"/>
                  </a:lnTo>
                  <a:lnTo>
                    <a:pt x="45" y="38"/>
                  </a:lnTo>
                  <a:lnTo>
                    <a:pt x="45" y="36"/>
                  </a:lnTo>
                  <a:lnTo>
                    <a:pt x="45" y="31"/>
                  </a:lnTo>
                  <a:lnTo>
                    <a:pt x="45" y="29"/>
                  </a:lnTo>
                  <a:lnTo>
                    <a:pt x="45" y="24"/>
                  </a:lnTo>
                  <a:lnTo>
                    <a:pt x="48" y="22"/>
                  </a:lnTo>
                  <a:lnTo>
                    <a:pt x="48" y="17"/>
                  </a:lnTo>
                  <a:lnTo>
                    <a:pt x="48" y="15"/>
                  </a:lnTo>
                  <a:lnTo>
                    <a:pt x="48" y="10"/>
                  </a:lnTo>
                  <a:lnTo>
                    <a:pt x="48" y="5"/>
                  </a:lnTo>
                  <a:lnTo>
                    <a:pt x="48" y="3"/>
                  </a:lnTo>
                  <a:lnTo>
                    <a:pt x="48" y="0"/>
                  </a:lnTo>
                  <a:lnTo>
                    <a:pt x="52" y="0"/>
                  </a:lnTo>
                  <a:lnTo>
                    <a:pt x="64" y="3"/>
                  </a:lnTo>
                  <a:lnTo>
                    <a:pt x="74" y="3"/>
                  </a:lnTo>
                  <a:lnTo>
                    <a:pt x="83" y="3"/>
                  </a:lnTo>
                  <a:lnTo>
                    <a:pt x="93" y="5"/>
                  </a:lnTo>
                  <a:lnTo>
                    <a:pt x="102" y="5"/>
                  </a:lnTo>
                  <a:lnTo>
                    <a:pt x="112" y="7"/>
                  </a:lnTo>
                  <a:lnTo>
                    <a:pt x="123" y="7"/>
                  </a:lnTo>
                  <a:lnTo>
                    <a:pt x="133" y="7"/>
                  </a:lnTo>
                  <a:lnTo>
                    <a:pt x="142" y="10"/>
                  </a:lnTo>
                  <a:lnTo>
                    <a:pt x="152" y="10"/>
                  </a:lnTo>
                  <a:lnTo>
                    <a:pt x="161" y="12"/>
                  </a:lnTo>
                  <a:lnTo>
                    <a:pt x="173" y="12"/>
                  </a:lnTo>
                  <a:lnTo>
                    <a:pt x="182" y="12"/>
                  </a:lnTo>
                  <a:lnTo>
                    <a:pt x="192" y="15"/>
                  </a:lnTo>
                  <a:lnTo>
                    <a:pt x="201" y="15"/>
                  </a:lnTo>
                  <a:lnTo>
                    <a:pt x="211" y="15"/>
                  </a:lnTo>
                  <a:lnTo>
                    <a:pt x="220" y="17"/>
                  </a:lnTo>
                  <a:lnTo>
                    <a:pt x="232" y="17"/>
                  </a:lnTo>
                  <a:lnTo>
                    <a:pt x="242" y="17"/>
                  </a:lnTo>
                  <a:lnTo>
                    <a:pt x="251" y="19"/>
                  </a:lnTo>
                  <a:lnTo>
                    <a:pt x="261" y="19"/>
                  </a:lnTo>
                  <a:lnTo>
                    <a:pt x="270" y="19"/>
                  </a:lnTo>
                  <a:lnTo>
                    <a:pt x="282" y="22"/>
                  </a:lnTo>
                  <a:lnTo>
                    <a:pt x="291" y="22"/>
                  </a:lnTo>
                  <a:lnTo>
                    <a:pt x="301" y="22"/>
                  </a:lnTo>
                  <a:lnTo>
                    <a:pt x="310" y="24"/>
                  </a:lnTo>
                  <a:lnTo>
                    <a:pt x="320" y="24"/>
                  </a:lnTo>
                  <a:lnTo>
                    <a:pt x="332" y="24"/>
                  </a:lnTo>
                  <a:lnTo>
                    <a:pt x="341" y="26"/>
                  </a:lnTo>
                  <a:lnTo>
                    <a:pt x="350" y="26"/>
                  </a:lnTo>
                  <a:lnTo>
                    <a:pt x="360" y="26"/>
                  </a:lnTo>
                  <a:lnTo>
                    <a:pt x="369" y="26"/>
                  </a:lnTo>
                  <a:lnTo>
                    <a:pt x="379" y="29"/>
                  </a:lnTo>
                  <a:lnTo>
                    <a:pt x="391" y="29"/>
                  </a:lnTo>
                  <a:lnTo>
                    <a:pt x="400" y="29"/>
                  </a:lnTo>
                  <a:lnTo>
                    <a:pt x="410" y="31"/>
                  </a:lnTo>
                  <a:lnTo>
                    <a:pt x="419" y="31"/>
                  </a:lnTo>
                  <a:lnTo>
                    <a:pt x="428" y="31"/>
                  </a:lnTo>
                  <a:lnTo>
                    <a:pt x="440" y="31"/>
                  </a:lnTo>
                  <a:lnTo>
                    <a:pt x="450" y="33"/>
                  </a:lnTo>
                  <a:lnTo>
                    <a:pt x="459" y="33"/>
                  </a:lnTo>
                  <a:lnTo>
                    <a:pt x="469" y="33"/>
                  </a:lnTo>
                  <a:lnTo>
                    <a:pt x="478" y="33"/>
                  </a:lnTo>
                  <a:lnTo>
                    <a:pt x="490" y="36"/>
                  </a:lnTo>
                  <a:lnTo>
                    <a:pt x="499" y="36"/>
                  </a:lnTo>
                  <a:lnTo>
                    <a:pt x="509" y="36"/>
                  </a:lnTo>
                  <a:lnTo>
                    <a:pt x="518" y="36"/>
                  </a:lnTo>
                  <a:lnTo>
                    <a:pt x="528" y="38"/>
                  </a:lnTo>
                  <a:lnTo>
                    <a:pt x="540" y="38"/>
                  </a:lnTo>
                  <a:lnTo>
                    <a:pt x="549" y="38"/>
                  </a:lnTo>
                  <a:lnTo>
                    <a:pt x="559" y="38"/>
                  </a:lnTo>
                  <a:lnTo>
                    <a:pt x="568" y="38"/>
                  </a:lnTo>
                  <a:lnTo>
                    <a:pt x="578" y="41"/>
                  </a:lnTo>
                  <a:lnTo>
                    <a:pt x="589" y="41"/>
                  </a:lnTo>
                  <a:lnTo>
                    <a:pt x="599" y="41"/>
                  </a:lnTo>
                  <a:lnTo>
                    <a:pt x="608" y="41"/>
                  </a:lnTo>
                  <a:lnTo>
                    <a:pt x="618" y="41"/>
                  </a:lnTo>
                  <a:lnTo>
                    <a:pt x="627" y="41"/>
                  </a:lnTo>
                  <a:lnTo>
                    <a:pt x="637" y="43"/>
                  </a:lnTo>
                  <a:lnTo>
                    <a:pt x="648" y="43"/>
                  </a:lnTo>
                  <a:lnTo>
                    <a:pt x="658" y="43"/>
                  </a:lnTo>
                  <a:lnTo>
                    <a:pt x="667" y="43"/>
                  </a:lnTo>
                  <a:lnTo>
                    <a:pt x="677" y="43"/>
                  </a:lnTo>
                  <a:lnTo>
                    <a:pt x="686" y="43"/>
                  </a:lnTo>
                  <a:lnTo>
                    <a:pt x="686" y="60"/>
                  </a:lnTo>
                  <a:lnTo>
                    <a:pt x="686" y="74"/>
                  </a:lnTo>
                  <a:lnTo>
                    <a:pt x="686" y="90"/>
                  </a:lnTo>
                  <a:lnTo>
                    <a:pt x="686" y="104"/>
                  </a:lnTo>
                  <a:lnTo>
                    <a:pt x="684" y="119"/>
                  </a:lnTo>
                  <a:lnTo>
                    <a:pt x="684" y="135"/>
                  </a:lnTo>
                  <a:lnTo>
                    <a:pt x="684" y="149"/>
                  </a:lnTo>
                  <a:lnTo>
                    <a:pt x="684" y="166"/>
                  </a:lnTo>
                  <a:lnTo>
                    <a:pt x="684" y="180"/>
                  </a:lnTo>
                  <a:lnTo>
                    <a:pt x="682" y="194"/>
                  </a:lnTo>
                  <a:lnTo>
                    <a:pt x="682" y="211"/>
                  </a:lnTo>
                  <a:lnTo>
                    <a:pt x="682" y="225"/>
                  </a:lnTo>
                  <a:lnTo>
                    <a:pt x="682" y="242"/>
                  </a:lnTo>
                  <a:lnTo>
                    <a:pt x="679" y="256"/>
                  </a:lnTo>
                  <a:lnTo>
                    <a:pt x="679" y="273"/>
                  </a:lnTo>
                  <a:lnTo>
                    <a:pt x="679" y="287"/>
                  </a:lnTo>
                  <a:lnTo>
                    <a:pt x="679" y="287"/>
                  </a:lnTo>
                  <a:close/>
                </a:path>
              </a:pathLst>
            </a:custGeom>
            <a:solidFill>
              <a:srgbClr val="FFC9BE"/>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1" name="Freeform 16">
              <a:extLst>
                <a:ext uri="{FF2B5EF4-FFF2-40B4-BE49-F238E27FC236}">
                  <a16:creationId xmlns:a16="http://schemas.microsoft.com/office/drawing/2014/main" id="{CF0BCA3A-F95E-4261-A737-80C9E33C3887}"/>
                </a:ext>
              </a:extLst>
            </p:cNvPr>
            <p:cNvSpPr>
              <a:spLocks/>
            </p:cNvSpPr>
            <p:nvPr/>
          </p:nvSpPr>
          <p:spPr bwMode="auto">
            <a:xfrm>
              <a:off x="5452697" y="3444765"/>
              <a:ext cx="519553" cy="507957"/>
            </a:xfrm>
            <a:custGeom>
              <a:avLst/>
              <a:gdLst>
                <a:gd name="T0" fmla="*/ 303 w 448"/>
                <a:gd name="T1" fmla="*/ 135 h 438"/>
                <a:gd name="T2" fmla="*/ 315 w 448"/>
                <a:gd name="T3" fmla="*/ 118 h 438"/>
                <a:gd name="T4" fmla="*/ 334 w 448"/>
                <a:gd name="T5" fmla="*/ 109 h 438"/>
                <a:gd name="T6" fmla="*/ 339 w 448"/>
                <a:gd name="T7" fmla="*/ 99 h 438"/>
                <a:gd name="T8" fmla="*/ 346 w 448"/>
                <a:gd name="T9" fmla="*/ 95 h 438"/>
                <a:gd name="T10" fmla="*/ 351 w 448"/>
                <a:gd name="T11" fmla="*/ 99 h 438"/>
                <a:gd name="T12" fmla="*/ 374 w 448"/>
                <a:gd name="T13" fmla="*/ 92 h 438"/>
                <a:gd name="T14" fmla="*/ 391 w 448"/>
                <a:gd name="T15" fmla="*/ 78 h 438"/>
                <a:gd name="T16" fmla="*/ 426 w 448"/>
                <a:gd name="T17" fmla="*/ 78 h 438"/>
                <a:gd name="T18" fmla="*/ 433 w 448"/>
                <a:gd name="T19" fmla="*/ 85 h 438"/>
                <a:gd name="T20" fmla="*/ 440 w 448"/>
                <a:gd name="T21" fmla="*/ 95 h 438"/>
                <a:gd name="T22" fmla="*/ 445 w 448"/>
                <a:gd name="T23" fmla="*/ 128 h 438"/>
                <a:gd name="T24" fmla="*/ 388 w 448"/>
                <a:gd name="T25" fmla="*/ 106 h 438"/>
                <a:gd name="T26" fmla="*/ 386 w 448"/>
                <a:gd name="T27" fmla="*/ 130 h 438"/>
                <a:gd name="T28" fmla="*/ 386 w 448"/>
                <a:gd name="T29" fmla="*/ 142 h 438"/>
                <a:gd name="T30" fmla="*/ 374 w 448"/>
                <a:gd name="T31" fmla="*/ 168 h 438"/>
                <a:gd name="T32" fmla="*/ 365 w 448"/>
                <a:gd name="T33" fmla="*/ 180 h 438"/>
                <a:gd name="T34" fmla="*/ 353 w 448"/>
                <a:gd name="T35" fmla="*/ 196 h 438"/>
                <a:gd name="T36" fmla="*/ 334 w 448"/>
                <a:gd name="T37" fmla="*/ 208 h 438"/>
                <a:gd name="T38" fmla="*/ 327 w 448"/>
                <a:gd name="T39" fmla="*/ 229 h 438"/>
                <a:gd name="T40" fmla="*/ 303 w 448"/>
                <a:gd name="T41" fmla="*/ 246 h 438"/>
                <a:gd name="T42" fmla="*/ 282 w 448"/>
                <a:gd name="T43" fmla="*/ 234 h 438"/>
                <a:gd name="T44" fmla="*/ 280 w 448"/>
                <a:gd name="T45" fmla="*/ 253 h 438"/>
                <a:gd name="T46" fmla="*/ 272 w 448"/>
                <a:gd name="T47" fmla="*/ 272 h 438"/>
                <a:gd name="T48" fmla="*/ 265 w 448"/>
                <a:gd name="T49" fmla="*/ 291 h 438"/>
                <a:gd name="T50" fmla="*/ 244 w 448"/>
                <a:gd name="T51" fmla="*/ 343 h 438"/>
                <a:gd name="T52" fmla="*/ 246 w 448"/>
                <a:gd name="T53" fmla="*/ 364 h 438"/>
                <a:gd name="T54" fmla="*/ 244 w 448"/>
                <a:gd name="T55" fmla="*/ 376 h 438"/>
                <a:gd name="T56" fmla="*/ 225 w 448"/>
                <a:gd name="T57" fmla="*/ 390 h 438"/>
                <a:gd name="T58" fmla="*/ 202 w 448"/>
                <a:gd name="T59" fmla="*/ 402 h 438"/>
                <a:gd name="T60" fmla="*/ 194 w 448"/>
                <a:gd name="T61" fmla="*/ 398 h 438"/>
                <a:gd name="T62" fmla="*/ 190 w 448"/>
                <a:gd name="T63" fmla="*/ 407 h 438"/>
                <a:gd name="T64" fmla="*/ 159 w 448"/>
                <a:gd name="T65" fmla="*/ 426 h 438"/>
                <a:gd name="T66" fmla="*/ 145 w 448"/>
                <a:gd name="T67" fmla="*/ 419 h 438"/>
                <a:gd name="T68" fmla="*/ 131 w 448"/>
                <a:gd name="T69" fmla="*/ 428 h 438"/>
                <a:gd name="T70" fmla="*/ 105 w 448"/>
                <a:gd name="T71" fmla="*/ 433 h 438"/>
                <a:gd name="T72" fmla="*/ 93 w 448"/>
                <a:gd name="T73" fmla="*/ 426 h 438"/>
                <a:gd name="T74" fmla="*/ 83 w 448"/>
                <a:gd name="T75" fmla="*/ 414 h 438"/>
                <a:gd name="T76" fmla="*/ 81 w 448"/>
                <a:gd name="T77" fmla="*/ 405 h 438"/>
                <a:gd name="T78" fmla="*/ 60 w 448"/>
                <a:gd name="T79" fmla="*/ 400 h 438"/>
                <a:gd name="T80" fmla="*/ 43 w 448"/>
                <a:gd name="T81" fmla="*/ 390 h 438"/>
                <a:gd name="T82" fmla="*/ 26 w 448"/>
                <a:gd name="T83" fmla="*/ 367 h 438"/>
                <a:gd name="T84" fmla="*/ 12 w 448"/>
                <a:gd name="T85" fmla="*/ 353 h 438"/>
                <a:gd name="T86" fmla="*/ 3 w 448"/>
                <a:gd name="T87" fmla="*/ 331 h 438"/>
                <a:gd name="T88" fmla="*/ 5 w 448"/>
                <a:gd name="T89" fmla="*/ 322 h 438"/>
                <a:gd name="T90" fmla="*/ 8 w 448"/>
                <a:gd name="T91" fmla="*/ 305 h 438"/>
                <a:gd name="T92" fmla="*/ 36 w 448"/>
                <a:gd name="T93" fmla="*/ 272 h 438"/>
                <a:gd name="T94" fmla="*/ 34 w 448"/>
                <a:gd name="T95" fmla="*/ 239 h 438"/>
                <a:gd name="T96" fmla="*/ 57 w 448"/>
                <a:gd name="T97" fmla="*/ 232 h 438"/>
                <a:gd name="T98" fmla="*/ 62 w 448"/>
                <a:gd name="T99" fmla="*/ 229 h 438"/>
                <a:gd name="T100" fmla="*/ 62 w 448"/>
                <a:gd name="T101" fmla="*/ 215 h 438"/>
                <a:gd name="T102" fmla="*/ 74 w 448"/>
                <a:gd name="T103" fmla="*/ 187 h 438"/>
                <a:gd name="T104" fmla="*/ 95 w 448"/>
                <a:gd name="T105" fmla="*/ 170 h 438"/>
                <a:gd name="T106" fmla="*/ 123 w 448"/>
                <a:gd name="T107" fmla="*/ 149 h 438"/>
                <a:gd name="T108" fmla="*/ 140 w 448"/>
                <a:gd name="T109" fmla="*/ 114 h 438"/>
                <a:gd name="T110" fmla="*/ 142 w 448"/>
                <a:gd name="T111" fmla="*/ 92 h 438"/>
                <a:gd name="T112" fmla="*/ 145 w 448"/>
                <a:gd name="T113" fmla="*/ 71 h 438"/>
                <a:gd name="T114" fmla="*/ 149 w 448"/>
                <a:gd name="T115" fmla="*/ 35 h 438"/>
                <a:gd name="T116" fmla="*/ 140 w 448"/>
                <a:gd name="T117" fmla="*/ 7 h 438"/>
                <a:gd name="T118" fmla="*/ 152 w 448"/>
                <a:gd name="T119" fmla="*/ 2 h 438"/>
                <a:gd name="T120" fmla="*/ 197 w 448"/>
                <a:gd name="T121" fmla="*/ 1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 h="438">
                  <a:moveTo>
                    <a:pt x="272" y="95"/>
                  </a:moveTo>
                  <a:lnTo>
                    <a:pt x="282" y="156"/>
                  </a:lnTo>
                  <a:lnTo>
                    <a:pt x="284" y="158"/>
                  </a:lnTo>
                  <a:lnTo>
                    <a:pt x="284" y="158"/>
                  </a:lnTo>
                  <a:lnTo>
                    <a:pt x="284" y="156"/>
                  </a:lnTo>
                  <a:lnTo>
                    <a:pt x="287" y="156"/>
                  </a:lnTo>
                  <a:lnTo>
                    <a:pt x="294" y="144"/>
                  </a:lnTo>
                  <a:lnTo>
                    <a:pt x="296" y="144"/>
                  </a:lnTo>
                  <a:lnTo>
                    <a:pt x="298" y="142"/>
                  </a:lnTo>
                  <a:lnTo>
                    <a:pt x="301" y="142"/>
                  </a:lnTo>
                  <a:lnTo>
                    <a:pt x="301" y="142"/>
                  </a:lnTo>
                  <a:lnTo>
                    <a:pt x="301" y="140"/>
                  </a:lnTo>
                  <a:lnTo>
                    <a:pt x="301" y="137"/>
                  </a:lnTo>
                  <a:lnTo>
                    <a:pt x="303" y="135"/>
                  </a:lnTo>
                  <a:lnTo>
                    <a:pt x="306" y="132"/>
                  </a:lnTo>
                  <a:lnTo>
                    <a:pt x="308" y="130"/>
                  </a:lnTo>
                  <a:lnTo>
                    <a:pt x="308" y="130"/>
                  </a:lnTo>
                  <a:lnTo>
                    <a:pt x="310" y="130"/>
                  </a:lnTo>
                  <a:lnTo>
                    <a:pt x="310" y="128"/>
                  </a:lnTo>
                  <a:lnTo>
                    <a:pt x="313" y="125"/>
                  </a:lnTo>
                  <a:lnTo>
                    <a:pt x="313" y="125"/>
                  </a:lnTo>
                  <a:lnTo>
                    <a:pt x="313" y="125"/>
                  </a:lnTo>
                  <a:lnTo>
                    <a:pt x="313" y="125"/>
                  </a:lnTo>
                  <a:lnTo>
                    <a:pt x="313" y="123"/>
                  </a:lnTo>
                  <a:lnTo>
                    <a:pt x="313" y="121"/>
                  </a:lnTo>
                  <a:lnTo>
                    <a:pt x="313" y="121"/>
                  </a:lnTo>
                  <a:lnTo>
                    <a:pt x="313" y="118"/>
                  </a:lnTo>
                  <a:lnTo>
                    <a:pt x="315" y="118"/>
                  </a:lnTo>
                  <a:lnTo>
                    <a:pt x="317" y="116"/>
                  </a:lnTo>
                  <a:lnTo>
                    <a:pt x="317" y="116"/>
                  </a:lnTo>
                  <a:lnTo>
                    <a:pt x="320" y="116"/>
                  </a:lnTo>
                  <a:lnTo>
                    <a:pt x="320" y="116"/>
                  </a:lnTo>
                  <a:lnTo>
                    <a:pt x="322" y="116"/>
                  </a:lnTo>
                  <a:lnTo>
                    <a:pt x="325" y="118"/>
                  </a:lnTo>
                  <a:lnTo>
                    <a:pt x="325" y="118"/>
                  </a:lnTo>
                  <a:lnTo>
                    <a:pt x="327" y="118"/>
                  </a:lnTo>
                  <a:lnTo>
                    <a:pt x="327" y="118"/>
                  </a:lnTo>
                  <a:lnTo>
                    <a:pt x="329" y="118"/>
                  </a:lnTo>
                  <a:lnTo>
                    <a:pt x="329" y="118"/>
                  </a:lnTo>
                  <a:lnTo>
                    <a:pt x="329" y="116"/>
                  </a:lnTo>
                  <a:lnTo>
                    <a:pt x="329" y="116"/>
                  </a:lnTo>
                  <a:lnTo>
                    <a:pt x="334" y="109"/>
                  </a:lnTo>
                  <a:lnTo>
                    <a:pt x="334" y="106"/>
                  </a:lnTo>
                  <a:lnTo>
                    <a:pt x="336" y="104"/>
                  </a:lnTo>
                  <a:lnTo>
                    <a:pt x="336" y="104"/>
                  </a:lnTo>
                  <a:lnTo>
                    <a:pt x="336" y="104"/>
                  </a:lnTo>
                  <a:lnTo>
                    <a:pt x="336" y="104"/>
                  </a:lnTo>
                  <a:lnTo>
                    <a:pt x="336" y="102"/>
                  </a:lnTo>
                  <a:lnTo>
                    <a:pt x="336" y="102"/>
                  </a:lnTo>
                  <a:lnTo>
                    <a:pt x="339" y="102"/>
                  </a:lnTo>
                  <a:lnTo>
                    <a:pt x="339" y="102"/>
                  </a:lnTo>
                  <a:lnTo>
                    <a:pt x="339" y="102"/>
                  </a:lnTo>
                  <a:lnTo>
                    <a:pt x="339" y="102"/>
                  </a:lnTo>
                  <a:lnTo>
                    <a:pt x="339" y="99"/>
                  </a:lnTo>
                  <a:lnTo>
                    <a:pt x="339" y="99"/>
                  </a:lnTo>
                  <a:lnTo>
                    <a:pt x="339" y="99"/>
                  </a:lnTo>
                  <a:lnTo>
                    <a:pt x="339" y="99"/>
                  </a:lnTo>
                  <a:lnTo>
                    <a:pt x="339" y="97"/>
                  </a:lnTo>
                  <a:lnTo>
                    <a:pt x="341" y="95"/>
                  </a:lnTo>
                  <a:lnTo>
                    <a:pt x="341" y="95"/>
                  </a:lnTo>
                  <a:lnTo>
                    <a:pt x="341" y="92"/>
                  </a:lnTo>
                  <a:lnTo>
                    <a:pt x="341" y="92"/>
                  </a:lnTo>
                  <a:lnTo>
                    <a:pt x="341" y="92"/>
                  </a:lnTo>
                  <a:lnTo>
                    <a:pt x="341" y="92"/>
                  </a:lnTo>
                  <a:lnTo>
                    <a:pt x="341" y="92"/>
                  </a:lnTo>
                  <a:lnTo>
                    <a:pt x="343" y="92"/>
                  </a:lnTo>
                  <a:lnTo>
                    <a:pt x="343" y="92"/>
                  </a:lnTo>
                  <a:lnTo>
                    <a:pt x="343" y="95"/>
                  </a:lnTo>
                  <a:lnTo>
                    <a:pt x="346" y="95"/>
                  </a:lnTo>
                  <a:lnTo>
                    <a:pt x="346" y="95"/>
                  </a:lnTo>
                  <a:lnTo>
                    <a:pt x="346" y="95"/>
                  </a:lnTo>
                  <a:lnTo>
                    <a:pt x="346" y="95"/>
                  </a:lnTo>
                  <a:lnTo>
                    <a:pt x="343" y="97"/>
                  </a:lnTo>
                  <a:lnTo>
                    <a:pt x="343" y="97"/>
                  </a:lnTo>
                  <a:lnTo>
                    <a:pt x="343" y="97"/>
                  </a:lnTo>
                  <a:lnTo>
                    <a:pt x="343" y="97"/>
                  </a:lnTo>
                  <a:lnTo>
                    <a:pt x="343" y="97"/>
                  </a:lnTo>
                  <a:lnTo>
                    <a:pt x="343" y="97"/>
                  </a:lnTo>
                  <a:lnTo>
                    <a:pt x="343" y="99"/>
                  </a:lnTo>
                  <a:lnTo>
                    <a:pt x="343" y="99"/>
                  </a:lnTo>
                  <a:lnTo>
                    <a:pt x="346" y="99"/>
                  </a:lnTo>
                  <a:lnTo>
                    <a:pt x="346" y="99"/>
                  </a:lnTo>
                  <a:lnTo>
                    <a:pt x="346" y="99"/>
                  </a:lnTo>
                  <a:lnTo>
                    <a:pt x="351" y="99"/>
                  </a:lnTo>
                  <a:lnTo>
                    <a:pt x="351" y="102"/>
                  </a:lnTo>
                  <a:lnTo>
                    <a:pt x="351" y="102"/>
                  </a:lnTo>
                  <a:lnTo>
                    <a:pt x="353" y="102"/>
                  </a:lnTo>
                  <a:lnTo>
                    <a:pt x="355" y="102"/>
                  </a:lnTo>
                  <a:lnTo>
                    <a:pt x="362" y="102"/>
                  </a:lnTo>
                  <a:lnTo>
                    <a:pt x="362" y="102"/>
                  </a:lnTo>
                  <a:lnTo>
                    <a:pt x="367" y="99"/>
                  </a:lnTo>
                  <a:lnTo>
                    <a:pt x="372" y="99"/>
                  </a:lnTo>
                  <a:lnTo>
                    <a:pt x="377" y="97"/>
                  </a:lnTo>
                  <a:lnTo>
                    <a:pt x="377" y="95"/>
                  </a:lnTo>
                  <a:lnTo>
                    <a:pt x="374" y="95"/>
                  </a:lnTo>
                  <a:lnTo>
                    <a:pt x="374" y="95"/>
                  </a:lnTo>
                  <a:lnTo>
                    <a:pt x="374" y="92"/>
                  </a:lnTo>
                  <a:lnTo>
                    <a:pt x="374" y="92"/>
                  </a:lnTo>
                  <a:lnTo>
                    <a:pt x="377" y="92"/>
                  </a:lnTo>
                  <a:lnTo>
                    <a:pt x="377" y="90"/>
                  </a:lnTo>
                  <a:lnTo>
                    <a:pt x="374" y="87"/>
                  </a:lnTo>
                  <a:lnTo>
                    <a:pt x="374" y="87"/>
                  </a:lnTo>
                  <a:lnTo>
                    <a:pt x="377" y="87"/>
                  </a:lnTo>
                  <a:lnTo>
                    <a:pt x="379" y="87"/>
                  </a:lnTo>
                  <a:lnTo>
                    <a:pt x="379" y="85"/>
                  </a:lnTo>
                  <a:lnTo>
                    <a:pt x="381" y="85"/>
                  </a:lnTo>
                  <a:lnTo>
                    <a:pt x="384" y="83"/>
                  </a:lnTo>
                  <a:lnTo>
                    <a:pt x="386" y="83"/>
                  </a:lnTo>
                  <a:lnTo>
                    <a:pt x="388" y="83"/>
                  </a:lnTo>
                  <a:lnTo>
                    <a:pt x="388" y="83"/>
                  </a:lnTo>
                  <a:lnTo>
                    <a:pt x="391" y="80"/>
                  </a:lnTo>
                  <a:lnTo>
                    <a:pt x="391" y="78"/>
                  </a:lnTo>
                  <a:lnTo>
                    <a:pt x="393" y="76"/>
                  </a:lnTo>
                  <a:lnTo>
                    <a:pt x="393" y="73"/>
                  </a:lnTo>
                  <a:lnTo>
                    <a:pt x="395" y="73"/>
                  </a:lnTo>
                  <a:lnTo>
                    <a:pt x="395" y="73"/>
                  </a:lnTo>
                  <a:lnTo>
                    <a:pt x="400" y="73"/>
                  </a:lnTo>
                  <a:lnTo>
                    <a:pt x="405" y="73"/>
                  </a:lnTo>
                  <a:lnTo>
                    <a:pt x="414" y="80"/>
                  </a:lnTo>
                  <a:lnTo>
                    <a:pt x="417" y="80"/>
                  </a:lnTo>
                  <a:lnTo>
                    <a:pt x="419" y="80"/>
                  </a:lnTo>
                  <a:lnTo>
                    <a:pt x="421" y="80"/>
                  </a:lnTo>
                  <a:lnTo>
                    <a:pt x="421" y="80"/>
                  </a:lnTo>
                  <a:lnTo>
                    <a:pt x="424" y="80"/>
                  </a:lnTo>
                  <a:lnTo>
                    <a:pt x="426" y="80"/>
                  </a:lnTo>
                  <a:lnTo>
                    <a:pt x="426" y="78"/>
                  </a:lnTo>
                  <a:lnTo>
                    <a:pt x="426" y="78"/>
                  </a:lnTo>
                  <a:lnTo>
                    <a:pt x="429" y="78"/>
                  </a:lnTo>
                  <a:lnTo>
                    <a:pt x="429" y="78"/>
                  </a:lnTo>
                  <a:lnTo>
                    <a:pt x="431" y="78"/>
                  </a:lnTo>
                  <a:lnTo>
                    <a:pt x="433" y="80"/>
                  </a:lnTo>
                  <a:lnTo>
                    <a:pt x="433" y="80"/>
                  </a:lnTo>
                  <a:lnTo>
                    <a:pt x="431" y="83"/>
                  </a:lnTo>
                  <a:lnTo>
                    <a:pt x="429" y="85"/>
                  </a:lnTo>
                  <a:lnTo>
                    <a:pt x="429" y="85"/>
                  </a:lnTo>
                  <a:lnTo>
                    <a:pt x="431" y="90"/>
                  </a:lnTo>
                  <a:lnTo>
                    <a:pt x="433" y="90"/>
                  </a:lnTo>
                  <a:lnTo>
                    <a:pt x="433" y="87"/>
                  </a:lnTo>
                  <a:lnTo>
                    <a:pt x="433" y="87"/>
                  </a:lnTo>
                  <a:lnTo>
                    <a:pt x="433" y="85"/>
                  </a:lnTo>
                  <a:lnTo>
                    <a:pt x="433" y="85"/>
                  </a:lnTo>
                  <a:lnTo>
                    <a:pt x="436" y="87"/>
                  </a:lnTo>
                  <a:lnTo>
                    <a:pt x="436" y="87"/>
                  </a:lnTo>
                  <a:lnTo>
                    <a:pt x="433" y="90"/>
                  </a:lnTo>
                  <a:lnTo>
                    <a:pt x="433" y="90"/>
                  </a:lnTo>
                  <a:lnTo>
                    <a:pt x="436" y="92"/>
                  </a:lnTo>
                  <a:lnTo>
                    <a:pt x="438" y="90"/>
                  </a:lnTo>
                  <a:lnTo>
                    <a:pt x="438" y="90"/>
                  </a:lnTo>
                  <a:lnTo>
                    <a:pt x="440" y="90"/>
                  </a:lnTo>
                  <a:lnTo>
                    <a:pt x="440" y="90"/>
                  </a:lnTo>
                  <a:lnTo>
                    <a:pt x="440" y="90"/>
                  </a:lnTo>
                  <a:lnTo>
                    <a:pt x="438" y="92"/>
                  </a:lnTo>
                  <a:lnTo>
                    <a:pt x="438" y="95"/>
                  </a:lnTo>
                  <a:lnTo>
                    <a:pt x="440" y="95"/>
                  </a:lnTo>
                  <a:lnTo>
                    <a:pt x="438" y="97"/>
                  </a:lnTo>
                  <a:lnTo>
                    <a:pt x="440" y="97"/>
                  </a:lnTo>
                  <a:lnTo>
                    <a:pt x="445" y="99"/>
                  </a:lnTo>
                  <a:lnTo>
                    <a:pt x="445" y="102"/>
                  </a:lnTo>
                  <a:lnTo>
                    <a:pt x="445" y="102"/>
                  </a:lnTo>
                  <a:lnTo>
                    <a:pt x="445" y="106"/>
                  </a:lnTo>
                  <a:lnTo>
                    <a:pt x="445" y="106"/>
                  </a:lnTo>
                  <a:lnTo>
                    <a:pt x="448" y="109"/>
                  </a:lnTo>
                  <a:lnTo>
                    <a:pt x="448" y="109"/>
                  </a:lnTo>
                  <a:lnTo>
                    <a:pt x="448" y="111"/>
                  </a:lnTo>
                  <a:lnTo>
                    <a:pt x="448" y="111"/>
                  </a:lnTo>
                  <a:lnTo>
                    <a:pt x="448" y="116"/>
                  </a:lnTo>
                  <a:lnTo>
                    <a:pt x="445" y="121"/>
                  </a:lnTo>
                  <a:lnTo>
                    <a:pt x="445" y="128"/>
                  </a:lnTo>
                  <a:lnTo>
                    <a:pt x="443" y="130"/>
                  </a:lnTo>
                  <a:lnTo>
                    <a:pt x="443" y="132"/>
                  </a:lnTo>
                  <a:lnTo>
                    <a:pt x="443" y="135"/>
                  </a:lnTo>
                  <a:lnTo>
                    <a:pt x="443" y="132"/>
                  </a:lnTo>
                  <a:lnTo>
                    <a:pt x="440" y="132"/>
                  </a:lnTo>
                  <a:lnTo>
                    <a:pt x="436" y="130"/>
                  </a:lnTo>
                  <a:lnTo>
                    <a:pt x="429" y="128"/>
                  </a:lnTo>
                  <a:lnTo>
                    <a:pt x="421" y="123"/>
                  </a:lnTo>
                  <a:lnTo>
                    <a:pt x="417" y="121"/>
                  </a:lnTo>
                  <a:lnTo>
                    <a:pt x="410" y="116"/>
                  </a:lnTo>
                  <a:lnTo>
                    <a:pt x="403" y="114"/>
                  </a:lnTo>
                  <a:lnTo>
                    <a:pt x="398" y="111"/>
                  </a:lnTo>
                  <a:lnTo>
                    <a:pt x="391" y="106"/>
                  </a:lnTo>
                  <a:lnTo>
                    <a:pt x="388" y="106"/>
                  </a:lnTo>
                  <a:lnTo>
                    <a:pt x="388" y="106"/>
                  </a:lnTo>
                  <a:lnTo>
                    <a:pt x="386" y="109"/>
                  </a:lnTo>
                  <a:lnTo>
                    <a:pt x="386" y="111"/>
                  </a:lnTo>
                  <a:lnTo>
                    <a:pt x="386" y="111"/>
                  </a:lnTo>
                  <a:lnTo>
                    <a:pt x="386" y="114"/>
                  </a:lnTo>
                  <a:lnTo>
                    <a:pt x="388" y="116"/>
                  </a:lnTo>
                  <a:lnTo>
                    <a:pt x="388" y="118"/>
                  </a:lnTo>
                  <a:lnTo>
                    <a:pt x="388" y="121"/>
                  </a:lnTo>
                  <a:lnTo>
                    <a:pt x="388" y="121"/>
                  </a:lnTo>
                  <a:lnTo>
                    <a:pt x="388" y="121"/>
                  </a:lnTo>
                  <a:lnTo>
                    <a:pt x="388" y="125"/>
                  </a:lnTo>
                  <a:lnTo>
                    <a:pt x="386" y="128"/>
                  </a:lnTo>
                  <a:lnTo>
                    <a:pt x="386" y="130"/>
                  </a:lnTo>
                  <a:lnTo>
                    <a:pt x="386" y="130"/>
                  </a:lnTo>
                  <a:lnTo>
                    <a:pt x="386" y="130"/>
                  </a:lnTo>
                  <a:lnTo>
                    <a:pt x="386" y="130"/>
                  </a:lnTo>
                  <a:lnTo>
                    <a:pt x="386" y="132"/>
                  </a:lnTo>
                  <a:lnTo>
                    <a:pt x="386" y="132"/>
                  </a:lnTo>
                  <a:lnTo>
                    <a:pt x="386" y="132"/>
                  </a:lnTo>
                  <a:lnTo>
                    <a:pt x="386" y="135"/>
                  </a:lnTo>
                  <a:lnTo>
                    <a:pt x="386" y="135"/>
                  </a:lnTo>
                  <a:lnTo>
                    <a:pt x="386" y="137"/>
                  </a:lnTo>
                  <a:lnTo>
                    <a:pt x="386" y="137"/>
                  </a:lnTo>
                  <a:lnTo>
                    <a:pt x="386" y="140"/>
                  </a:lnTo>
                  <a:lnTo>
                    <a:pt x="386" y="140"/>
                  </a:lnTo>
                  <a:lnTo>
                    <a:pt x="386" y="140"/>
                  </a:lnTo>
                  <a:lnTo>
                    <a:pt x="386" y="142"/>
                  </a:lnTo>
                  <a:lnTo>
                    <a:pt x="386" y="142"/>
                  </a:lnTo>
                  <a:lnTo>
                    <a:pt x="386" y="142"/>
                  </a:lnTo>
                  <a:lnTo>
                    <a:pt x="386" y="142"/>
                  </a:lnTo>
                  <a:lnTo>
                    <a:pt x="386" y="144"/>
                  </a:lnTo>
                  <a:lnTo>
                    <a:pt x="384" y="149"/>
                  </a:lnTo>
                  <a:lnTo>
                    <a:pt x="381" y="151"/>
                  </a:lnTo>
                  <a:lnTo>
                    <a:pt x="379" y="156"/>
                  </a:lnTo>
                  <a:lnTo>
                    <a:pt x="377" y="161"/>
                  </a:lnTo>
                  <a:lnTo>
                    <a:pt x="377" y="161"/>
                  </a:lnTo>
                  <a:lnTo>
                    <a:pt x="377" y="161"/>
                  </a:lnTo>
                  <a:lnTo>
                    <a:pt x="377" y="161"/>
                  </a:lnTo>
                  <a:lnTo>
                    <a:pt x="377" y="161"/>
                  </a:lnTo>
                  <a:lnTo>
                    <a:pt x="377" y="163"/>
                  </a:lnTo>
                  <a:lnTo>
                    <a:pt x="377" y="163"/>
                  </a:lnTo>
                  <a:lnTo>
                    <a:pt x="374" y="168"/>
                  </a:lnTo>
                  <a:lnTo>
                    <a:pt x="374" y="168"/>
                  </a:lnTo>
                  <a:lnTo>
                    <a:pt x="374" y="168"/>
                  </a:lnTo>
                  <a:lnTo>
                    <a:pt x="372" y="170"/>
                  </a:lnTo>
                  <a:lnTo>
                    <a:pt x="372" y="170"/>
                  </a:lnTo>
                  <a:lnTo>
                    <a:pt x="372" y="170"/>
                  </a:lnTo>
                  <a:lnTo>
                    <a:pt x="369" y="170"/>
                  </a:lnTo>
                  <a:lnTo>
                    <a:pt x="369" y="173"/>
                  </a:lnTo>
                  <a:lnTo>
                    <a:pt x="369" y="175"/>
                  </a:lnTo>
                  <a:lnTo>
                    <a:pt x="369" y="175"/>
                  </a:lnTo>
                  <a:lnTo>
                    <a:pt x="369" y="175"/>
                  </a:lnTo>
                  <a:lnTo>
                    <a:pt x="367" y="177"/>
                  </a:lnTo>
                  <a:lnTo>
                    <a:pt x="365" y="177"/>
                  </a:lnTo>
                  <a:lnTo>
                    <a:pt x="365" y="177"/>
                  </a:lnTo>
                  <a:lnTo>
                    <a:pt x="365" y="180"/>
                  </a:lnTo>
                  <a:lnTo>
                    <a:pt x="365" y="177"/>
                  </a:lnTo>
                  <a:lnTo>
                    <a:pt x="362" y="177"/>
                  </a:lnTo>
                  <a:lnTo>
                    <a:pt x="362" y="177"/>
                  </a:lnTo>
                  <a:lnTo>
                    <a:pt x="362" y="177"/>
                  </a:lnTo>
                  <a:lnTo>
                    <a:pt x="362" y="177"/>
                  </a:lnTo>
                  <a:lnTo>
                    <a:pt x="362" y="177"/>
                  </a:lnTo>
                  <a:lnTo>
                    <a:pt x="362" y="177"/>
                  </a:lnTo>
                  <a:lnTo>
                    <a:pt x="360" y="177"/>
                  </a:lnTo>
                  <a:lnTo>
                    <a:pt x="360" y="182"/>
                  </a:lnTo>
                  <a:lnTo>
                    <a:pt x="358" y="187"/>
                  </a:lnTo>
                  <a:lnTo>
                    <a:pt x="355" y="192"/>
                  </a:lnTo>
                  <a:lnTo>
                    <a:pt x="353" y="196"/>
                  </a:lnTo>
                  <a:lnTo>
                    <a:pt x="353" y="196"/>
                  </a:lnTo>
                  <a:lnTo>
                    <a:pt x="353" y="196"/>
                  </a:lnTo>
                  <a:lnTo>
                    <a:pt x="351" y="196"/>
                  </a:lnTo>
                  <a:lnTo>
                    <a:pt x="348" y="196"/>
                  </a:lnTo>
                  <a:lnTo>
                    <a:pt x="343" y="194"/>
                  </a:lnTo>
                  <a:lnTo>
                    <a:pt x="339" y="192"/>
                  </a:lnTo>
                  <a:lnTo>
                    <a:pt x="339" y="192"/>
                  </a:lnTo>
                  <a:lnTo>
                    <a:pt x="339" y="194"/>
                  </a:lnTo>
                  <a:lnTo>
                    <a:pt x="336" y="199"/>
                  </a:lnTo>
                  <a:lnTo>
                    <a:pt x="334" y="201"/>
                  </a:lnTo>
                  <a:lnTo>
                    <a:pt x="334" y="201"/>
                  </a:lnTo>
                  <a:lnTo>
                    <a:pt x="334" y="201"/>
                  </a:lnTo>
                  <a:lnTo>
                    <a:pt x="334" y="203"/>
                  </a:lnTo>
                  <a:lnTo>
                    <a:pt x="334" y="203"/>
                  </a:lnTo>
                  <a:lnTo>
                    <a:pt x="334" y="206"/>
                  </a:lnTo>
                  <a:lnTo>
                    <a:pt x="334" y="208"/>
                  </a:lnTo>
                  <a:lnTo>
                    <a:pt x="332" y="208"/>
                  </a:lnTo>
                  <a:lnTo>
                    <a:pt x="334" y="215"/>
                  </a:lnTo>
                  <a:lnTo>
                    <a:pt x="334" y="215"/>
                  </a:lnTo>
                  <a:lnTo>
                    <a:pt x="332" y="215"/>
                  </a:lnTo>
                  <a:lnTo>
                    <a:pt x="332" y="218"/>
                  </a:lnTo>
                  <a:lnTo>
                    <a:pt x="332" y="218"/>
                  </a:lnTo>
                  <a:lnTo>
                    <a:pt x="329" y="220"/>
                  </a:lnTo>
                  <a:lnTo>
                    <a:pt x="329" y="220"/>
                  </a:lnTo>
                  <a:lnTo>
                    <a:pt x="329" y="222"/>
                  </a:lnTo>
                  <a:lnTo>
                    <a:pt x="329" y="222"/>
                  </a:lnTo>
                  <a:lnTo>
                    <a:pt x="329" y="225"/>
                  </a:lnTo>
                  <a:lnTo>
                    <a:pt x="327" y="227"/>
                  </a:lnTo>
                  <a:lnTo>
                    <a:pt x="327" y="229"/>
                  </a:lnTo>
                  <a:lnTo>
                    <a:pt x="327" y="229"/>
                  </a:lnTo>
                  <a:lnTo>
                    <a:pt x="327" y="229"/>
                  </a:lnTo>
                  <a:lnTo>
                    <a:pt x="327" y="229"/>
                  </a:lnTo>
                  <a:lnTo>
                    <a:pt x="327" y="234"/>
                  </a:lnTo>
                  <a:lnTo>
                    <a:pt x="327" y="234"/>
                  </a:lnTo>
                  <a:lnTo>
                    <a:pt x="327" y="237"/>
                  </a:lnTo>
                  <a:lnTo>
                    <a:pt x="325" y="239"/>
                  </a:lnTo>
                  <a:lnTo>
                    <a:pt x="325" y="244"/>
                  </a:lnTo>
                  <a:lnTo>
                    <a:pt x="320" y="248"/>
                  </a:lnTo>
                  <a:lnTo>
                    <a:pt x="320" y="248"/>
                  </a:lnTo>
                  <a:lnTo>
                    <a:pt x="320" y="248"/>
                  </a:lnTo>
                  <a:lnTo>
                    <a:pt x="320" y="248"/>
                  </a:lnTo>
                  <a:lnTo>
                    <a:pt x="313" y="248"/>
                  </a:lnTo>
                  <a:lnTo>
                    <a:pt x="308" y="248"/>
                  </a:lnTo>
                  <a:lnTo>
                    <a:pt x="303" y="246"/>
                  </a:lnTo>
                  <a:lnTo>
                    <a:pt x="298" y="246"/>
                  </a:lnTo>
                  <a:lnTo>
                    <a:pt x="298" y="246"/>
                  </a:lnTo>
                  <a:lnTo>
                    <a:pt x="298" y="246"/>
                  </a:lnTo>
                  <a:lnTo>
                    <a:pt x="298" y="246"/>
                  </a:lnTo>
                  <a:lnTo>
                    <a:pt x="298" y="244"/>
                  </a:lnTo>
                  <a:lnTo>
                    <a:pt x="298" y="244"/>
                  </a:lnTo>
                  <a:lnTo>
                    <a:pt x="298" y="244"/>
                  </a:lnTo>
                  <a:lnTo>
                    <a:pt x="298" y="244"/>
                  </a:lnTo>
                  <a:lnTo>
                    <a:pt x="298" y="244"/>
                  </a:lnTo>
                  <a:lnTo>
                    <a:pt x="291" y="237"/>
                  </a:lnTo>
                  <a:lnTo>
                    <a:pt x="291" y="237"/>
                  </a:lnTo>
                  <a:lnTo>
                    <a:pt x="291" y="237"/>
                  </a:lnTo>
                  <a:lnTo>
                    <a:pt x="291" y="237"/>
                  </a:lnTo>
                  <a:lnTo>
                    <a:pt x="282" y="234"/>
                  </a:lnTo>
                  <a:lnTo>
                    <a:pt x="282" y="234"/>
                  </a:lnTo>
                  <a:lnTo>
                    <a:pt x="282" y="237"/>
                  </a:lnTo>
                  <a:lnTo>
                    <a:pt x="282" y="237"/>
                  </a:lnTo>
                  <a:lnTo>
                    <a:pt x="282" y="239"/>
                  </a:lnTo>
                  <a:lnTo>
                    <a:pt x="282" y="239"/>
                  </a:lnTo>
                  <a:lnTo>
                    <a:pt x="282" y="241"/>
                  </a:lnTo>
                  <a:lnTo>
                    <a:pt x="282" y="241"/>
                  </a:lnTo>
                  <a:lnTo>
                    <a:pt x="282" y="241"/>
                  </a:lnTo>
                  <a:lnTo>
                    <a:pt x="282" y="244"/>
                  </a:lnTo>
                  <a:lnTo>
                    <a:pt x="282" y="244"/>
                  </a:lnTo>
                  <a:lnTo>
                    <a:pt x="280" y="246"/>
                  </a:lnTo>
                  <a:lnTo>
                    <a:pt x="280" y="248"/>
                  </a:lnTo>
                  <a:lnTo>
                    <a:pt x="280" y="248"/>
                  </a:lnTo>
                  <a:lnTo>
                    <a:pt x="280" y="253"/>
                  </a:lnTo>
                  <a:lnTo>
                    <a:pt x="280" y="256"/>
                  </a:lnTo>
                  <a:lnTo>
                    <a:pt x="280" y="256"/>
                  </a:lnTo>
                  <a:lnTo>
                    <a:pt x="280" y="258"/>
                  </a:lnTo>
                  <a:lnTo>
                    <a:pt x="280" y="260"/>
                  </a:lnTo>
                  <a:lnTo>
                    <a:pt x="280" y="263"/>
                  </a:lnTo>
                  <a:lnTo>
                    <a:pt x="277" y="265"/>
                  </a:lnTo>
                  <a:lnTo>
                    <a:pt x="277" y="265"/>
                  </a:lnTo>
                  <a:lnTo>
                    <a:pt x="275" y="265"/>
                  </a:lnTo>
                  <a:lnTo>
                    <a:pt x="275" y="265"/>
                  </a:lnTo>
                  <a:lnTo>
                    <a:pt x="275" y="267"/>
                  </a:lnTo>
                  <a:lnTo>
                    <a:pt x="275" y="267"/>
                  </a:lnTo>
                  <a:lnTo>
                    <a:pt x="275" y="270"/>
                  </a:lnTo>
                  <a:lnTo>
                    <a:pt x="275" y="270"/>
                  </a:lnTo>
                  <a:lnTo>
                    <a:pt x="272" y="272"/>
                  </a:lnTo>
                  <a:lnTo>
                    <a:pt x="272" y="272"/>
                  </a:lnTo>
                  <a:lnTo>
                    <a:pt x="275" y="274"/>
                  </a:lnTo>
                  <a:lnTo>
                    <a:pt x="275" y="274"/>
                  </a:lnTo>
                  <a:lnTo>
                    <a:pt x="275" y="274"/>
                  </a:lnTo>
                  <a:lnTo>
                    <a:pt x="275" y="277"/>
                  </a:lnTo>
                  <a:lnTo>
                    <a:pt x="275" y="277"/>
                  </a:lnTo>
                  <a:lnTo>
                    <a:pt x="275" y="277"/>
                  </a:lnTo>
                  <a:lnTo>
                    <a:pt x="272" y="279"/>
                  </a:lnTo>
                  <a:lnTo>
                    <a:pt x="270" y="282"/>
                  </a:lnTo>
                  <a:lnTo>
                    <a:pt x="270" y="282"/>
                  </a:lnTo>
                  <a:lnTo>
                    <a:pt x="268" y="286"/>
                  </a:lnTo>
                  <a:lnTo>
                    <a:pt x="265" y="291"/>
                  </a:lnTo>
                  <a:lnTo>
                    <a:pt x="265" y="291"/>
                  </a:lnTo>
                  <a:lnTo>
                    <a:pt x="265" y="291"/>
                  </a:lnTo>
                  <a:lnTo>
                    <a:pt x="265" y="293"/>
                  </a:lnTo>
                  <a:lnTo>
                    <a:pt x="265" y="293"/>
                  </a:lnTo>
                  <a:lnTo>
                    <a:pt x="265" y="293"/>
                  </a:lnTo>
                  <a:lnTo>
                    <a:pt x="265" y="303"/>
                  </a:lnTo>
                  <a:lnTo>
                    <a:pt x="263" y="308"/>
                  </a:lnTo>
                  <a:lnTo>
                    <a:pt x="261" y="312"/>
                  </a:lnTo>
                  <a:lnTo>
                    <a:pt x="258" y="317"/>
                  </a:lnTo>
                  <a:lnTo>
                    <a:pt x="254" y="324"/>
                  </a:lnTo>
                  <a:lnTo>
                    <a:pt x="251" y="329"/>
                  </a:lnTo>
                  <a:lnTo>
                    <a:pt x="249" y="334"/>
                  </a:lnTo>
                  <a:lnTo>
                    <a:pt x="244" y="341"/>
                  </a:lnTo>
                  <a:lnTo>
                    <a:pt x="244" y="341"/>
                  </a:lnTo>
                  <a:lnTo>
                    <a:pt x="244" y="343"/>
                  </a:lnTo>
                  <a:lnTo>
                    <a:pt x="244" y="343"/>
                  </a:lnTo>
                  <a:lnTo>
                    <a:pt x="242" y="350"/>
                  </a:lnTo>
                  <a:lnTo>
                    <a:pt x="239" y="357"/>
                  </a:lnTo>
                  <a:lnTo>
                    <a:pt x="239" y="357"/>
                  </a:lnTo>
                  <a:lnTo>
                    <a:pt x="239" y="360"/>
                  </a:lnTo>
                  <a:lnTo>
                    <a:pt x="239" y="360"/>
                  </a:lnTo>
                  <a:lnTo>
                    <a:pt x="239" y="360"/>
                  </a:lnTo>
                  <a:lnTo>
                    <a:pt x="242" y="360"/>
                  </a:lnTo>
                  <a:lnTo>
                    <a:pt x="242" y="360"/>
                  </a:lnTo>
                  <a:lnTo>
                    <a:pt x="246" y="362"/>
                  </a:lnTo>
                  <a:lnTo>
                    <a:pt x="246" y="362"/>
                  </a:lnTo>
                  <a:lnTo>
                    <a:pt x="246" y="362"/>
                  </a:lnTo>
                  <a:lnTo>
                    <a:pt x="246" y="364"/>
                  </a:lnTo>
                  <a:lnTo>
                    <a:pt x="246" y="364"/>
                  </a:lnTo>
                  <a:lnTo>
                    <a:pt x="246" y="364"/>
                  </a:lnTo>
                  <a:lnTo>
                    <a:pt x="246" y="367"/>
                  </a:lnTo>
                  <a:lnTo>
                    <a:pt x="244" y="367"/>
                  </a:lnTo>
                  <a:lnTo>
                    <a:pt x="242" y="369"/>
                  </a:lnTo>
                  <a:lnTo>
                    <a:pt x="242" y="369"/>
                  </a:lnTo>
                  <a:lnTo>
                    <a:pt x="242" y="369"/>
                  </a:lnTo>
                  <a:lnTo>
                    <a:pt x="242" y="371"/>
                  </a:lnTo>
                  <a:lnTo>
                    <a:pt x="239" y="371"/>
                  </a:lnTo>
                  <a:lnTo>
                    <a:pt x="239" y="374"/>
                  </a:lnTo>
                  <a:lnTo>
                    <a:pt x="239" y="374"/>
                  </a:lnTo>
                  <a:lnTo>
                    <a:pt x="242" y="374"/>
                  </a:lnTo>
                  <a:lnTo>
                    <a:pt x="242" y="374"/>
                  </a:lnTo>
                  <a:lnTo>
                    <a:pt x="242" y="374"/>
                  </a:lnTo>
                  <a:lnTo>
                    <a:pt x="242" y="376"/>
                  </a:lnTo>
                  <a:lnTo>
                    <a:pt x="244" y="376"/>
                  </a:lnTo>
                  <a:lnTo>
                    <a:pt x="244" y="376"/>
                  </a:lnTo>
                  <a:lnTo>
                    <a:pt x="244" y="379"/>
                  </a:lnTo>
                  <a:lnTo>
                    <a:pt x="242" y="379"/>
                  </a:lnTo>
                  <a:lnTo>
                    <a:pt x="232" y="388"/>
                  </a:lnTo>
                  <a:lnTo>
                    <a:pt x="230" y="390"/>
                  </a:lnTo>
                  <a:lnTo>
                    <a:pt x="230" y="390"/>
                  </a:lnTo>
                  <a:lnTo>
                    <a:pt x="228" y="390"/>
                  </a:lnTo>
                  <a:lnTo>
                    <a:pt x="228" y="390"/>
                  </a:lnTo>
                  <a:lnTo>
                    <a:pt x="228" y="390"/>
                  </a:lnTo>
                  <a:lnTo>
                    <a:pt x="228" y="390"/>
                  </a:lnTo>
                  <a:lnTo>
                    <a:pt x="228" y="390"/>
                  </a:lnTo>
                  <a:lnTo>
                    <a:pt x="225" y="390"/>
                  </a:lnTo>
                  <a:lnTo>
                    <a:pt x="225" y="390"/>
                  </a:lnTo>
                  <a:lnTo>
                    <a:pt x="225" y="390"/>
                  </a:lnTo>
                  <a:lnTo>
                    <a:pt x="225" y="388"/>
                  </a:lnTo>
                  <a:lnTo>
                    <a:pt x="225" y="388"/>
                  </a:lnTo>
                  <a:lnTo>
                    <a:pt x="225" y="388"/>
                  </a:lnTo>
                  <a:lnTo>
                    <a:pt x="225" y="388"/>
                  </a:lnTo>
                  <a:lnTo>
                    <a:pt x="223" y="388"/>
                  </a:lnTo>
                  <a:lnTo>
                    <a:pt x="223" y="388"/>
                  </a:lnTo>
                  <a:lnTo>
                    <a:pt x="220" y="388"/>
                  </a:lnTo>
                  <a:lnTo>
                    <a:pt x="218" y="388"/>
                  </a:lnTo>
                  <a:lnTo>
                    <a:pt x="216" y="390"/>
                  </a:lnTo>
                  <a:lnTo>
                    <a:pt x="211" y="395"/>
                  </a:lnTo>
                  <a:lnTo>
                    <a:pt x="206" y="398"/>
                  </a:lnTo>
                  <a:lnTo>
                    <a:pt x="202" y="402"/>
                  </a:lnTo>
                  <a:lnTo>
                    <a:pt x="202" y="402"/>
                  </a:lnTo>
                  <a:lnTo>
                    <a:pt x="202" y="402"/>
                  </a:lnTo>
                  <a:lnTo>
                    <a:pt x="202" y="402"/>
                  </a:lnTo>
                  <a:lnTo>
                    <a:pt x="202" y="402"/>
                  </a:lnTo>
                  <a:lnTo>
                    <a:pt x="202" y="402"/>
                  </a:lnTo>
                  <a:lnTo>
                    <a:pt x="199" y="402"/>
                  </a:lnTo>
                  <a:lnTo>
                    <a:pt x="199" y="400"/>
                  </a:lnTo>
                  <a:lnTo>
                    <a:pt x="199" y="400"/>
                  </a:lnTo>
                  <a:lnTo>
                    <a:pt x="199" y="400"/>
                  </a:lnTo>
                  <a:lnTo>
                    <a:pt x="197" y="400"/>
                  </a:lnTo>
                  <a:lnTo>
                    <a:pt x="197" y="400"/>
                  </a:lnTo>
                  <a:lnTo>
                    <a:pt x="197" y="400"/>
                  </a:lnTo>
                  <a:lnTo>
                    <a:pt x="197" y="400"/>
                  </a:lnTo>
                  <a:lnTo>
                    <a:pt x="197" y="398"/>
                  </a:lnTo>
                  <a:lnTo>
                    <a:pt x="194" y="398"/>
                  </a:lnTo>
                  <a:lnTo>
                    <a:pt x="194" y="398"/>
                  </a:lnTo>
                  <a:lnTo>
                    <a:pt x="192" y="398"/>
                  </a:lnTo>
                  <a:lnTo>
                    <a:pt x="192" y="398"/>
                  </a:lnTo>
                  <a:lnTo>
                    <a:pt x="190" y="398"/>
                  </a:lnTo>
                  <a:lnTo>
                    <a:pt x="190" y="400"/>
                  </a:lnTo>
                  <a:lnTo>
                    <a:pt x="190" y="400"/>
                  </a:lnTo>
                  <a:lnTo>
                    <a:pt x="187" y="400"/>
                  </a:lnTo>
                  <a:lnTo>
                    <a:pt x="187" y="402"/>
                  </a:lnTo>
                  <a:lnTo>
                    <a:pt x="187" y="402"/>
                  </a:lnTo>
                  <a:lnTo>
                    <a:pt x="187" y="402"/>
                  </a:lnTo>
                  <a:lnTo>
                    <a:pt x="187" y="402"/>
                  </a:lnTo>
                  <a:lnTo>
                    <a:pt x="187" y="405"/>
                  </a:lnTo>
                  <a:lnTo>
                    <a:pt x="187" y="405"/>
                  </a:lnTo>
                  <a:lnTo>
                    <a:pt x="190" y="407"/>
                  </a:lnTo>
                  <a:lnTo>
                    <a:pt x="190" y="407"/>
                  </a:lnTo>
                  <a:lnTo>
                    <a:pt x="190" y="409"/>
                  </a:lnTo>
                  <a:lnTo>
                    <a:pt x="190" y="409"/>
                  </a:lnTo>
                  <a:lnTo>
                    <a:pt x="190" y="412"/>
                  </a:lnTo>
                  <a:lnTo>
                    <a:pt x="190" y="412"/>
                  </a:lnTo>
                  <a:lnTo>
                    <a:pt x="183" y="416"/>
                  </a:lnTo>
                  <a:lnTo>
                    <a:pt x="183" y="416"/>
                  </a:lnTo>
                  <a:lnTo>
                    <a:pt x="183" y="416"/>
                  </a:lnTo>
                  <a:lnTo>
                    <a:pt x="180" y="416"/>
                  </a:lnTo>
                  <a:lnTo>
                    <a:pt x="180" y="416"/>
                  </a:lnTo>
                  <a:lnTo>
                    <a:pt x="178" y="416"/>
                  </a:lnTo>
                  <a:lnTo>
                    <a:pt x="175" y="419"/>
                  </a:lnTo>
                  <a:lnTo>
                    <a:pt x="175" y="419"/>
                  </a:lnTo>
                  <a:lnTo>
                    <a:pt x="166" y="421"/>
                  </a:lnTo>
                  <a:lnTo>
                    <a:pt x="159" y="426"/>
                  </a:lnTo>
                  <a:lnTo>
                    <a:pt x="157" y="428"/>
                  </a:lnTo>
                  <a:lnTo>
                    <a:pt x="157" y="426"/>
                  </a:lnTo>
                  <a:lnTo>
                    <a:pt x="157" y="426"/>
                  </a:lnTo>
                  <a:lnTo>
                    <a:pt x="157" y="426"/>
                  </a:lnTo>
                  <a:lnTo>
                    <a:pt x="157" y="426"/>
                  </a:lnTo>
                  <a:lnTo>
                    <a:pt x="157" y="426"/>
                  </a:lnTo>
                  <a:lnTo>
                    <a:pt x="154" y="426"/>
                  </a:lnTo>
                  <a:lnTo>
                    <a:pt x="154" y="424"/>
                  </a:lnTo>
                  <a:lnTo>
                    <a:pt x="149" y="421"/>
                  </a:lnTo>
                  <a:lnTo>
                    <a:pt x="147" y="421"/>
                  </a:lnTo>
                  <a:lnTo>
                    <a:pt x="147" y="421"/>
                  </a:lnTo>
                  <a:lnTo>
                    <a:pt x="145" y="419"/>
                  </a:lnTo>
                  <a:lnTo>
                    <a:pt x="145" y="419"/>
                  </a:lnTo>
                  <a:lnTo>
                    <a:pt x="145" y="419"/>
                  </a:lnTo>
                  <a:lnTo>
                    <a:pt x="142" y="419"/>
                  </a:lnTo>
                  <a:lnTo>
                    <a:pt x="142" y="419"/>
                  </a:lnTo>
                  <a:lnTo>
                    <a:pt x="140" y="419"/>
                  </a:lnTo>
                  <a:lnTo>
                    <a:pt x="140" y="419"/>
                  </a:lnTo>
                  <a:lnTo>
                    <a:pt x="140" y="421"/>
                  </a:lnTo>
                  <a:lnTo>
                    <a:pt x="140" y="421"/>
                  </a:lnTo>
                  <a:lnTo>
                    <a:pt x="140" y="424"/>
                  </a:lnTo>
                  <a:lnTo>
                    <a:pt x="140" y="424"/>
                  </a:lnTo>
                  <a:lnTo>
                    <a:pt x="138" y="426"/>
                  </a:lnTo>
                  <a:lnTo>
                    <a:pt x="138" y="426"/>
                  </a:lnTo>
                  <a:lnTo>
                    <a:pt x="138" y="428"/>
                  </a:lnTo>
                  <a:lnTo>
                    <a:pt x="133" y="428"/>
                  </a:lnTo>
                  <a:lnTo>
                    <a:pt x="131" y="428"/>
                  </a:lnTo>
                  <a:lnTo>
                    <a:pt x="131" y="428"/>
                  </a:lnTo>
                  <a:lnTo>
                    <a:pt x="131" y="431"/>
                  </a:lnTo>
                  <a:lnTo>
                    <a:pt x="126" y="435"/>
                  </a:lnTo>
                  <a:lnTo>
                    <a:pt x="126" y="438"/>
                  </a:lnTo>
                  <a:lnTo>
                    <a:pt x="126" y="438"/>
                  </a:lnTo>
                  <a:lnTo>
                    <a:pt x="123" y="438"/>
                  </a:lnTo>
                  <a:lnTo>
                    <a:pt x="116" y="438"/>
                  </a:lnTo>
                  <a:lnTo>
                    <a:pt x="116" y="438"/>
                  </a:lnTo>
                  <a:lnTo>
                    <a:pt x="112" y="438"/>
                  </a:lnTo>
                  <a:lnTo>
                    <a:pt x="109" y="435"/>
                  </a:lnTo>
                  <a:lnTo>
                    <a:pt x="109" y="435"/>
                  </a:lnTo>
                  <a:lnTo>
                    <a:pt x="107" y="435"/>
                  </a:lnTo>
                  <a:lnTo>
                    <a:pt x="105" y="433"/>
                  </a:lnTo>
                  <a:lnTo>
                    <a:pt x="105" y="433"/>
                  </a:lnTo>
                  <a:lnTo>
                    <a:pt x="105" y="433"/>
                  </a:lnTo>
                  <a:lnTo>
                    <a:pt x="105" y="431"/>
                  </a:lnTo>
                  <a:lnTo>
                    <a:pt x="105" y="431"/>
                  </a:lnTo>
                  <a:lnTo>
                    <a:pt x="102" y="431"/>
                  </a:lnTo>
                  <a:lnTo>
                    <a:pt x="100" y="431"/>
                  </a:lnTo>
                  <a:lnTo>
                    <a:pt x="100" y="431"/>
                  </a:lnTo>
                  <a:lnTo>
                    <a:pt x="97" y="433"/>
                  </a:lnTo>
                  <a:lnTo>
                    <a:pt x="97" y="431"/>
                  </a:lnTo>
                  <a:lnTo>
                    <a:pt x="95" y="431"/>
                  </a:lnTo>
                  <a:lnTo>
                    <a:pt x="95" y="431"/>
                  </a:lnTo>
                  <a:lnTo>
                    <a:pt x="95" y="431"/>
                  </a:lnTo>
                  <a:lnTo>
                    <a:pt x="95" y="431"/>
                  </a:lnTo>
                  <a:lnTo>
                    <a:pt x="93" y="428"/>
                  </a:lnTo>
                  <a:lnTo>
                    <a:pt x="93" y="428"/>
                  </a:lnTo>
                  <a:lnTo>
                    <a:pt x="93" y="426"/>
                  </a:lnTo>
                  <a:lnTo>
                    <a:pt x="90" y="426"/>
                  </a:lnTo>
                  <a:lnTo>
                    <a:pt x="86" y="424"/>
                  </a:lnTo>
                  <a:lnTo>
                    <a:pt x="86" y="424"/>
                  </a:lnTo>
                  <a:lnTo>
                    <a:pt x="86" y="424"/>
                  </a:lnTo>
                  <a:lnTo>
                    <a:pt x="86" y="421"/>
                  </a:lnTo>
                  <a:lnTo>
                    <a:pt x="86" y="421"/>
                  </a:lnTo>
                  <a:lnTo>
                    <a:pt x="83" y="421"/>
                  </a:lnTo>
                  <a:lnTo>
                    <a:pt x="83" y="419"/>
                  </a:lnTo>
                  <a:lnTo>
                    <a:pt x="83" y="416"/>
                  </a:lnTo>
                  <a:lnTo>
                    <a:pt x="83" y="416"/>
                  </a:lnTo>
                  <a:lnTo>
                    <a:pt x="83" y="416"/>
                  </a:lnTo>
                  <a:lnTo>
                    <a:pt x="83" y="416"/>
                  </a:lnTo>
                  <a:lnTo>
                    <a:pt x="83" y="414"/>
                  </a:lnTo>
                  <a:lnTo>
                    <a:pt x="83" y="414"/>
                  </a:lnTo>
                  <a:lnTo>
                    <a:pt x="83" y="414"/>
                  </a:lnTo>
                  <a:lnTo>
                    <a:pt x="79" y="412"/>
                  </a:lnTo>
                  <a:lnTo>
                    <a:pt x="79" y="412"/>
                  </a:lnTo>
                  <a:lnTo>
                    <a:pt x="79" y="412"/>
                  </a:lnTo>
                  <a:lnTo>
                    <a:pt x="79" y="412"/>
                  </a:lnTo>
                  <a:lnTo>
                    <a:pt x="79" y="409"/>
                  </a:lnTo>
                  <a:lnTo>
                    <a:pt x="79" y="409"/>
                  </a:lnTo>
                  <a:lnTo>
                    <a:pt x="81" y="407"/>
                  </a:lnTo>
                  <a:lnTo>
                    <a:pt x="81" y="407"/>
                  </a:lnTo>
                  <a:lnTo>
                    <a:pt x="81" y="407"/>
                  </a:lnTo>
                  <a:lnTo>
                    <a:pt x="81" y="407"/>
                  </a:lnTo>
                  <a:lnTo>
                    <a:pt x="81" y="407"/>
                  </a:lnTo>
                  <a:lnTo>
                    <a:pt x="81" y="405"/>
                  </a:lnTo>
                  <a:lnTo>
                    <a:pt x="81" y="405"/>
                  </a:lnTo>
                  <a:lnTo>
                    <a:pt x="79" y="405"/>
                  </a:lnTo>
                  <a:lnTo>
                    <a:pt x="79" y="405"/>
                  </a:lnTo>
                  <a:lnTo>
                    <a:pt x="79" y="402"/>
                  </a:lnTo>
                  <a:lnTo>
                    <a:pt x="76" y="402"/>
                  </a:lnTo>
                  <a:lnTo>
                    <a:pt x="76" y="402"/>
                  </a:lnTo>
                  <a:lnTo>
                    <a:pt x="71" y="405"/>
                  </a:lnTo>
                  <a:lnTo>
                    <a:pt x="71" y="405"/>
                  </a:lnTo>
                  <a:lnTo>
                    <a:pt x="62" y="402"/>
                  </a:lnTo>
                  <a:lnTo>
                    <a:pt x="62" y="402"/>
                  </a:lnTo>
                  <a:lnTo>
                    <a:pt x="60" y="402"/>
                  </a:lnTo>
                  <a:lnTo>
                    <a:pt x="60" y="400"/>
                  </a:lnTo>
                  <a:lnTo>
                    <a:pt x="60" y="400"/>
                  </a:lnTo>
                  <a:lnTo>
                    <a:pt x="60" y="400"/>
                  </a:lnTo>
                  <a:lnTo>
                    <a:pt x="60" y="400"/>
                  </a:lnTo>
                  <a:lnTo>
                    <a:pt x="60" y="398"/>
                  </a:lnTo>
                  <a:lnTo>
                    <a:pt x="60" y="398"/>
                  </a:lnTo>
                  <a:lnTo>
                    <a:pt x="55" y="395"/>
                  </a:lnTo>
                  <a:lnTo>
                    <a:pt x="55" y="395"/>
                  </a:lnTo>
                  <a:lnTo>
                    <a:pt x="55" y="395"/>
                  </a:lnTo>
                  <a:lnTo>
                    <a:pt x="52" y="395"/>
                  </a:lnTo>
                  <a:lnTo>
                    <a:pt x="52" y="395"/>
                  </a:lnTo>
                  <a:lnTo>
                    <a:pt x="50" y="393"/>
                  </a:lnTo>
                  <a:lnTo>
                    <a:pt x="50" y="393"/>
                  </a:lnTo>
                  <a:lnTo>
                    <a:pt x="50" y="393"/>
                  </a:lnTo>
                  <a:lnTo>
                    <a:pt x="48" y="393"/>
                  </a:lnTo>
                  <a:lnTo>
                    <a:pt x="43" y="390"/>
                  </a:lnTo>
                  <a:lnTo>
                    <a:pt x="43" y="390"/>
                  </a:lnTo>
                  <a:lnTo>
                    <a:pt x="43" y="390"/>
                  </a:lnTo>
                  <a:lnTo>
                    <a:pt x="43" y="388"/>
                  </a:lnTo>
                  <a:lnTo>
                    <a:pt x="41" y="386"/>
                  </a:lnTo>
                  <a:lnTo>
                    <a:pt x="41" y="383"/>
                  </a:lnTo>
                  <a:lnTo>
                    <a:pt x="41" y="383"/>
                  </a:lnTo>
                  <a:lnTo>
                    <a:pt x="38" y="383"/>
                  </a:lnTo>
                  <a:lnTo>
                    <a:pt x="38" y="381"/>
                  </a:lnTo>
                  <a:lnTo>
                    <a:pt x="29" y="376"/>
                  </a:lnTo>
                  <a:lnTo>
                    <a:pt x="29" y="374"/>
                  </a:lnTo>
                  <a:lnTo>
                    <a:pt x="29" y="374"/>
                  </a:lnTo>
                  <a:lnTo>
                    <a:pt x="29" y="374"/>
                  </a:lnTo>
                  <a:lnTo>
                    <a:pt x="29" y="369"/>
                  </a:lnTo>
                  <a:lnTo>
                    <a:pt x="26" y="369"/>
                  </a:lnTo>
                  <a:lnTo>
                    <a:pt x="26" y="367"/>
                  </a:lnTo>
                  <a:lnTo>
                    <a:pt x="26" y="367"/>
                  </a:lnTo>
                  <a:lnTo>
                    <a:pt x="26" y="367"/>
                  </a:lnTo>
                  <a:lnTo>
                    <a:pt x="24" y="367"/>
                  </a:lnTo>
                  <a:lnTo>
                    <a:pt x="19" y="364"/>
                  </a:lnTo>
                  <a:lnTo>
                    <a:pt x="19" y="362"/>
                  </a:lnTo>
                  <a:lnTo>
                    <a:pt x="19" y="362"/>
                  </a:lnTo>
                  <a:lnTo>
                    <a:pt x="19" y="362"/>
                  </a:lnTo>
                  <a:lnTo>
                    <a:pt x="19" y="360"/>
                  </a:lnTo>
                  <a:lnTo>
                    <a:pt x="22" y="360"/>
                  </a:lnTo>
                  <a:lnTo>
                    <a:pt x="22" y="360"/>
                  </a:lnTo>
                  <a:lnTo>
                    <a:pt x="19" y="357"/>
                  </a:lnTo>
                  <a:lnTo>
                    <a:pt x="19" y="357"/>
                  </a:lnTo>
                  <a:lnTo>
                    <a:pt x="19" y="357"/>
                  </a:lnTo>
                  <a:lnTo>
                    <a:pt x="19" y="357"/>
                  </a:lnTo>
                  <a:lnTo>
                    <a:pt x="12" y="353"/>
                  </a:lnTo>
                  <a:lnTo>
                    <a:pt x="12" y="353"/>
                  </a:lnTo>
                  <a:lnTo>
                    <a:pt x="12" y="350"/>
                  </a:lnTo>
                  <a:lnTo>
                    <a:pt x="10" y="348"/>
                  </a:lnTo>
                  <a:lnTo>
                    <a:pt x="10" y="348"/>
                  </a:lnTo>
                  <a:lnTo>
                    <a:pt x="0" y="338"/>
                  </a:lnTo>
                  <a:lnTo>
                    <a:pt x="0" y="338"/>
                  </a:lnTo>
                  <a:lnTo>
                    <a:pt x="0" y="336"/>
                  </a:lnTo>
                  <a:lnTo>
                    <a:pt x="0" y="336"/>
                  </a:lnTo>
                  <a:lnTo>
                    <a:pt x="0" y="336"/>
                  </a:lnTo>
                  <a:lnTo>
                    <a:pt x="0" y="336"/>
                  </a:lnTo>
                  <a:lnTo>
                    <a:pt x="0" y="336"/>
                  </a:lnTo>
                  <a:lnTo>
                    <a:pt x="3" y="334"/>
                  </a:lnTo>
                  <a:lnTo>
                    <a:pt x="3" y="334"/>
                  </a:lnTo>
                  <a:lnTo>
                    <a:pt x="3" y="331"/>
                  </a:lnTo>
                  <a:lnTo>
                    <a:pt x="3" y="331"/>
                  </a:lnTo>
                  <a:lnTo>
                    <a:pt x="3" y="331"/>
                  </a:lnTo>
                  <a:lnTo>
                    <a:pt x="3" y="329"/>
                  </a:lnTo>
                  <a:lnTo>
                    <a:pt x="3" y="329"/>
                  </a:lnTo>
                  <a:lnTo>
                    <a:pt x="3" y="329"/>
                  </a:lnTo>
                  <a:lnTo>
                    <a:pt x="3" y="327"/>
                  </a:lnTo>
                  <a:lnTo>
                    <a:pt x="3" y="327"/>
                  </a:lnTo>
                  <a:lnTo>
                    <a:pt x="5" y="327"/>
                  </a:lnTo>
                  <a:lnTo>
                    <a:pt x="5" y="327"/>
                  </a:lnTo>
                  <a:lnTo>
                    <a:pt x="5" y="327"/>
                  </a:lnTo>
                  <a:lnTo>
                    <a:pt x="5" y="327"/>
                  </a:lnTo>
                  <a:lnTo>
                    <a:pt x="5" y="324"/>
                  </a:lnTo>
                  <a:lnTo>
                    <a:pt x="5" y="324"/>
                  </a:lnTo>
                  <a:lnTo>
                    <a:pt x="5" y="322"/>
                  </a:lnTo>
                  <a:lnTo>
                    <a:pt x="5" y="319"/>
                  </a:lnTo>
                  <a:lnTo>
                    <a:pt x="5" y="319"/>
                  </a:lnTo>
                  <a:lnTo>
                    <a:pt x="3" y="317"/>
                  </a:lnTo>
                  <a:lnTo>
                    <a:pt x="3" y="317"/>
                  </a:lnTo>
                  <a:lnTo>
                    <a:pt x="0" y="312"/>
                  </a:lnTo>
                  <a:lnTo>
                    <a:pt x="0" y="312"/>
                  </a:lnTo>
                  <a:lnTo>
                    <a:pt x="0" y="312"/>
                  </a:lnTo>
                  <a:lnTo>
                    <a:pt x="0" y="310"/>
                  </a:lnTo>
                  <a:lnTo>
                    <a:pt x="0" y="308"/>
                  </a:lnTo>
                  <a:lnTo>
                    <a:pt x="0" y="305"/>
                  </a:lnTo>
                  <a:lnTo>
                    <a:pt x="0" y="305"/>
                  </a:lnTo>
                  <a:lnTo>
                    <a:pt x="0" y="305"/>
                  </a:lnTo>
                  <a:lnTo>
                    <a:pt x="3" y="308"/>
                  </a:lnTo>
                  <a:lnTo>
                    <a:pt x="8" y="305"/>
                  </a:lnTo>
                  <a:lnTo>
                    <a:pt x="15" y="300"/>
                  </a:lnTo>
                  <a:lnTo>
                    <a:pt x="22" y="300"/>
                  </a:lnTo>
                  <a:lnTo>
                    <a:pt x="24" y="298"/>
                  </a:lnTo>
                  <a:lnTo>
                    <a:pt x="26" y="296"/>
                  </a:lnTo>
                  <a:lnTo>
                    <a:pt x="26" y="293"/>
                  </a:lnTo>
                  <a:lnTo>
                    <a:pt x="26" y="282"/>
                  </a:lnTo>
                  <a:lnTo>
                    <a:pt x="26" y="279"/>
                  </a:lnTo>
                  <a:lnTo>
                    <a:pt x="29" y="279"/>
                  </a:lnTo>
                  <a:lnTo>
                    <a:pt x="34" y="279"/>
                  </a:lnTo>
                  <a:lnTo>
                    <a:pt x="36" y="277"/>
                  </a:lnTo>
                  <a:lnTo>
                    <a:pt x="36" y="274"/>
                  </a:lnTo>
                  <a:lnTo>
                    <a:pt x="36" y="274"/>
                  </a:lnTo>
                  <a:lnTo>
                    <a:pt x="36" y="272"/>
                  </a:lnTo>
                  <a:lnTo>
                    <a:pt x="36" y="272"/>
                  </a:lnTo>
                  <a:lnTo>
                    <a:pt x="34" y="270"/>
                  </a:lnTo>
                  <a:lnTo>
                    <a:pt x="34" y="267"/>
                  </a:lnTo>
                  <a:lnTo>
                    <a:pt x="34" y="265"/>
                  </a:lnTo>
                  <a:lnTo>
                    <a:pt x="34" y="263"/>
                  </a:lnTo>
                  <a:lnTo>
                    <a:pt x="31" y="260"/>
                  </a:lnTo>
                  <a:lnTo>
                    <a:pt x="31" y="260"/>
                  </a:lnTo>
                  <a:lnTo>
                    <a:pt x="29" y="258"/>
                  </a:lnTo>
                  <a:lnTo>
                    <a:pt x="29" y="256"/>
                  </a:lnTo>
                  <a:lnTo>
                    <a:pt x="31" y="253"/>
                  </a:lnTo>
                  <a:lnTo>
                    <a:pt x="34" y="251"/>
                  </a:lnTo>
                  <a:lnTo>
                    <a:pt x="34" y="248"/>
                  </a:lnTo>
                  <a:lnTo>
                    <a:pt x="34" y="246"/>
                  </a:lnTo>
                  <a:lnTo>
                    <a:pt x="34" y="244"/>
                  </a:lnTo>
                  <a:lnTo>
                    <a:pt x="34" y="239"/>
                  </a:lnTo>
                  <a:lnTo>
                    <a:pt x="36" y="237"/>
                  </a:lnTo>
                  <a:lnTo>
                    <a:pt x="38" y="229"/>
                  </a:lnTo>
                  <a:lnTo>
                    <a:pt x="41" y="225"/>
                  </a:lnTo>
                  <a:lnTo>
                    <a:pt x="43" y="222"/>
                  </a:lnTo>
                  <a:lnTo>
                    <a:pt x="45" y="222"/>
                  </a:lnTo>
                  <a:lnTo>
                    <a:pt x="48" y="222"/>
                  </a:lnTo>
                  <a:lnTo>
                    <a:pt x="48" y="225"/>
                  </a:lnTo>
                  <a:lnTo>
                    <a:pt x="52" y="225"/>
                  </a:lnTo>
                  <a:lnTo>
                    <a:pt x="52" y="227"/>
                  </a:lnTo>
                  <a:lnTo>
                    <a:pt x="55" y="229"/>
                  </a:lnTo>
                  <a:lnTo>
                    <a:pt x="55" y="229"/>
                  </a:lnTo>
                  <a:lnTo>
                    <a:pt x="55" y="232"/>
                  </a:lnTo>
                  <a:lnTo>
                    <a:pt x="57" y="232"/>
                  </a:lnTo>
                  <a:lnTo>
                    <a:pt x="57" y="232"/>
                  </a:lnTo>
                  <a:lnTo>
                    <a:pt x="57" y="232"/>
                  </a:lnTo>
                  <a:lnTo>
                    <a:pt x="55" y="234"/>
                  </a:lnTo>
                  <a:lnTo>
                    <a:pt x="55" y="234"/>
                  </a:lnTo>
                  <a:lnTo>
                    <a:pt x="55" y="234"/>
                  </a:lnTo>
                  <a:lnTo>
                    <a:pt x="55" y="237"/>
                  </a:lnTo>
                  <a:lnTo>
                    <a:pt x="55" y="237"/>
                  </a:lnTo>
                  <a:lnTo>
                    <a:pt x="55" y="237"/>
                  </a:lnTo>
                  <a:lnTo>
                    <a:pt x="55" y="239"/>
                  </a:lnTo>
                  <a:lnTo>
                    <a:pt x="57" y="239"/>
                  </a:lnTo>
                  <a:lnTo>
                    <a:pt x="60" y="237"/>
                  </a:lnTo>
                  <a:lnTo>
                    <a:pt x="62" y="234"/>
                  </a:lnTo>
                  <a:lnTo>
                    <a:pt x="62" y="234"/>
                  </a:lnTo>
                  <a:lnTo>
                    <a:pt x="62" y="229"/>
                  </a:lnTo>
                  <a:lnTo>
                    <a:pt x="62" y="229"/>
                  </a:lnTo>
                  <a:lnTo>
                    <a:pt x="64" y="227"/>
                  </a:lnTo>
                  <a:lnTo>
                    <a:pt x="64" y="227"/>
                  </a:lnTo>
                  <a:lnTo>
                    <a:pt x="67" y="229"/>
                  </a:lnTo>
                  <a:lnTo>
                    <a:pt x="67" y="229"/>
                  </a:lnTo>
                  <a:lnTo>
                    <a:pt x="69" y="229"/>
                  </a:lnTo>
                  <a:lnTo>
                    <a:pt x="69" y="227"/>
                  </a:lnTo>
                  <a:lnTo>
                    <a:pt x="69" y="227"/>
                  </a:lnTo>
                  <a:lnTo>
                    <a:pt x="67" y="225"/>
                  </a:lnTo>
                  <a:lnTo>
                    <a:pt x="67" y="220"/>
                  </a:lnTo>
                  <a:lnTo>
                    <a:pt x="67" y="218"/>
                  </a:lnTo>
                  <a:lnTo>
                    <a:pt x="64" y="218"/>
                  </a:lnTo>
                  <a:lnTo>
                    <a:pt x="64" y="218"/>
                  </a:lnTo>
                  <a:lnTo>
                    <a:pt x="64" y="215"/>
                  </a:lnTo>
                  <a:lnTo>
                    <a:pt x="62" y="215"/>
                  </a:lnTo>
                  <a:lnTo>
                    <a:pt x="62" y="215"/>
                  </a:lnTo>
                  <a:lnTo>
                    <a:pt x="62" y="213"/>
                  </a:lnTo>
                  <a:lnTo>
                    <a:pt x="62" y="213"/>
                  </a:lnTo>
                  <a:lnTo>
                    <a:pt x="62" y="213"/>
                  </a:lnTo>
                  <a:lnTo>
                    <a:pt x="67" y="211"/>
                  </a:lnTo>
                  <a:lnTo>
                    <a:pt x="67" y="208"/>
                  </a:lnTo>
                  <a:lnTo>
                    <a:pt x="67" y="206"/>
                  </a:lnTo>
                  <a:lnTo>
                    <a:pt x="67" y="201"/>
                  </a:lnTo>
                  <a:lnTo>
                    <a:pt x="67" y="199"/>
                  </a:lnTo>
                  <a:lnTo>
                    <a:pt x="67" y="199"/>
                  </a:lnTo>
                  <a:lnTo>
                    <a:pt x="69" y="192"/>
                  </a:lnTo>
                  <a:lnTo>
                    <a:pt x="71" y="187"/>
                  </a:lnTo>
                  <a:lnTo>
                    <a:pt x="71" y="187"/>
                  </a:lnTo>
                  <a:lnTo>
                    <a:pt x="74" y="187"/>
                  </a:lnTo>
                  <a:lnTo>
                    <a:pt x="76" y="185"/>
                  </a:lnTo>
                  <a:lnTo>
                    <a:pt x="79" y="185"/>
                  </a:lnTo>
                  <a:lnTo>
                    <a:pt x="79" y="185"/>
                  </a:lnTo>
                  <a:lnTo>
                    <a:pt x="79" y="185"/>
                  </a:lnTo>
                  <a:lnTo>
                    <a:pt x="79" y="185"/>
                  </a:lnTo>
                  <a:lnTo>
                    <a:pt x="81" y="185"/>
                  </a:lnTo>
                  <a:lnTo>
                    <a:pt x="81" y="182"/>
                  </a:lnTo>
                  <a:lnTo>
                    <a:pt x="81" y="177"/>
                  </a:lnTo>
                  <a:lnTo>
                    <a:pt x="81" y="175"/>
                  </a:lnTo>
                  <a:lnTo>
                    <a:pt x="88" y="168"/>
                  </a:lnTo>
                  <a:lnTo>
                    <a:pt x="88" y="168"/>
                  </a:lnTo>
                  <a:lnTo>
                    <a:pt x="93" y="166"/>
                  </a:lnTo>
                  <a:lnTo>
                    <a:pt x="95" y="168"/>
                  </a:lnTo>
                  <a:lnTo>
                    <a:pt x="95" y="170"/>
                  </a:lnTo>
                  <a:lnTo>
                    <a:pt x="97" y="170"/>
                  </a:lnTo>
                  <a:lnTo>
                    <a:pt x="100" y="173"/>
                  </a:lnTo>
                  <a:lnTo>
                    <a:pt x="102" y="173"/>
                  </a:lnTo>
                  <a:lnTo>
                    <a:pt x="105" y="168"/>
                  </a:lnTo>
                  <a:lnTo>
                    <a:pt x="107" y="168"/>
                  </a:lnTo>
                  <a:lnTo>
                    <a:pt x="109" y="166"/>
                  </a:lnTo>
                  <a:lnTo>
                    <a:pt x="109" y="166"/>
                  </a:lnTo>
                  <a:lnTo>
                    <a:pt x="112" y="163"/>
                  </a:lnTo>
                  <a:lnTo>
                    <a:pt x="114" y="163"/>
                  </a:lnTo>
                  <a:lnTo>
                    <a:pt x="116" y="158"/>
                  </a:lnTo>
                  <a:lnTo>
                    <a:pt x="116" y="158"/>
                  </a:lnTo>
                  <a:lnTo>
                    <a:pt x="121" y="156"/>
                  </a:lnTo>
                  <a:lnTo>
                    <a:pt x="121" y="154"/>
                  </a:lnTo>
                  <a:lnTo>
                    <a:pt x="123" y="149"/>
                  </a:lnTo>
                  <a:lnTo>
                    <a:pt x="126" y="144"/>
                  </a:lnTo>
                  <a:lnTo>
                    <a:pt x="135" y="135"/>
                  </a:lnTo>
                  <a:lnTo>
                    <a:pt x="140" y="130"/>
                  </a:lnTo>
                  <a:lnTo>
                    <a:pt x="140" y="130"/>
                  </a:lnTo>
                  <a:lnTo>
                    <a:pt x="142" y="125"/>
                  </a:lnTo>
                  <a:lnTo>
                    <a:pt x="142" y="125"/>
                  </a:lnTo>
                  <a:lnTo>
                    <a:pt x="140" y="123"/>
                  </a:lnTo>
                  <a:lnTo>
                    <a:pt x="140" y="123"/>
                  </a:lnTo>
                  <a:lnTo>
                    <a:pt x="140" y="123"/>
                  </a:lnTo>
                  <a:lnTo>
                    <a:pt x="142" y="121"/>
                  </a:lnTo>
                  <a:lnTo>
                    <a:pt x="142" y="118"/>
                  </a:lnTo>
                  <a:lnTo>
                    <a:pt x="142" y="116"/>
                  </a:lnTo>
                  <a:lnTo>
                    <a:pt x="140" y="116"/>
                  </a:lnTo>
                  <a:lnTo>
                    <a:pt x="140" y="114"/>
                  </a:lnTo>
                  <a:lnTo>
                    <a:pt x="138" y="114"/>
                  </a:lnTo>
                  <a:lnTo>
                    <a:pt x="138" y="111"/>
                  </a:lnTo>
                  <a:lnTo>
                    <a:pt x="140" y="111"/>
                  </a:lnTo>
                  <a:lnTo>
                    <a:pt x="140" y="109"/>
                  </a:lnTo>
                  <a:lnTo>
                    <a:pt x="140" y="106"/>
                  </a:lnTo>
                  <a:lnTo>
                    <a:pt x="140" y="104"/>
                  </a:lnTo>
                  <a:lnTo>
                    <a:pt x="142" y="104"/>
                  </a:lnTo>
                  <a:lnTo>
                    <a:pt x="142" y="102"/>
                  </a:lnTo>
                  <a:lnTo>
                    <a:pt x="142" y="99"/>
                  </a:lnTo>
                  <a:lnTo>
                    <a:pt x="142" y="99"/>
                  </a:lnTo>
                  <a:lnTo>
                    <a:pt x="142" y="97"/>
                  </a:lnTo>
                  <a:lnTo>
                    <a:pt x="142" y="97"/>
                  </a:lnTo>
                  <a:lnTo>
                    <a:pt x="142" y="95"/>
                  </a:lnTo>
                  <a:lnTo>
                    <a:pt x="142" y="92"/>
                  </a:lnTo>
                  <a:lnTo>
                    <a:pt x="142" y="92"/>
                  </a:lnTo>
                  <a:lnTo>
                    <a:pt x="145" y="95"/>
                  </a:lnTo>
                  <a:lnTo>
                    <a:pt x="145" y="92"/>
                  </a:lnTo>
                  <a:lnTo>
                    <a:pt x="145" y="92"/>
                  </a:lnTo>
                  <a:lnTo>
                    <a:pt x="145" y="90"/>
                  </a:lnTo>
                  <a:lnTo>
                    <a:pt x="145" y="90"/>
                  </a:lnTo>
                  <a:lnTo>
                    <a:pt x="145" y="90"/>
                  </a:lnTo>
                  <a:lnTo>
                    <a:pt x="145" y="87"/>
                  </a:lnTo>
                  <a:lnTo>
                    <a:pt x="145" y="85"/>
                  </a:lnTo>
                  <a:lnTo>
                    <a:pt x="145" y="83"/>
                  </a:lnTo>
                  <a:lnTo>
                    <a:pt x="145" y="80"/>
                  </a:lnTo>
                  <a:lnTo>
                    <a:pt x="145" y="76"/>
                  </a:lnTo>
                  <a:lnTo>
                    <a:pt x="145" y="73"/>
                  </a:lnTo>
                  <a:lnTo>
                    <a:pt x="145" y="71"/>
                  </a:lnTo>
                  <a:lnTo>
                    <a:pt x="147" y="66"/>
                  </a:lnTo>
                  <a:lnTo>
                    <a:pt x="147" y="64"/>
                  </a:lnTo>
                  <a:lnTo>
                    <a:pt x="147" y="59"/>
                  </a:lnTo>
                  <a:lnTo>
                    <a:pt x="147" y="57"/>
                  </a:lnTo>
                  <a:lnTo>
                    <a:pt x="147" y="50"/>
                  </a:lnTo>
                  <a:lnTo>
                    <a:pt x="149" y="50"/>
                  </a:lnTo>
                  <a:lnTo>
                    <a:pt x="152" y="47"/>
                  </a:lnTo>
                  <a:lnTo>
                    <a:pt x="152" y="47"/>
                  </a:lnTo>
                  <a:lnTo>
                    <a:pt x="152" y="43"/>
                  </a:lnTo>
                  <a:lnTo>
                    <a:pt x="152" y="43"/>
                  </a:lnTo>
                  <a:lnTo>
                    <a:pt x="152" y="40"/>
                  </a:lnTo>
                  <a:lnTo>
                    <a:pt x="149" y="38"/>
                  </a:lnTo>
                  <a:lnTo>
                    <a:pt x="149" y="35"/>
                  </a:lnTo>
                  <a:lnTo>
                    <a:pt x="149" y="35"/>
                  </a:lnTo>
                  <a:lnTo>
                    <a:pt x="149" y="35"/>
                  </a:lnTo>
                  <a:lnTo>
                    <a:pt x="149" y="35"/>
                  </a:lnTo>
                  <a:lnTo>
                    <a:pt x="149" y="33"/>
                  </a:lnTo>
                  <a:lnTo>
                    <a:pt x="149" y="33"/>
                  </a:lnTo>
                  <a:lnTo>
                    <a:pt x="147" y="33"/>
                  </a:lnTo>
                  <a:lnTo>
                    <a:pt x="147" y="31"/>
                  </a:lnTo>
                  <a:lnTo>
                    <a:pt x="149" y="26"/>
                  </a:lnTo>
                  <a:lnTo>
                    <a:pt x="149" y="24"/>
                  </a:lnTo>
                  <a:lnTo>
                    <a:pt x="147" y="21"/>
                  </a:lnTo>
                  <a:lnTo>
                    <a:pt x="147" y="19"/>
                  </a:lnTo>
                  <a:lnTo>
                    <a:pt x="145" y="16"/>
                  </a:lnTo>
                  <a:lnTo>
                    <a:pt x="140" y="12"/>
                  </a:lnTo>
                  <a:lnTo>
                    <a:pt x="140" y="9"/>
                  </a:lnTo>
                  <a:lnTo>
                    <a:pt x="140" y="7"/>
                  </a:lnTo>
                  <a:lnTo>
                    <a:pt x="142" y="7"/>
                  </a:lnTo>
                  <a:lnTo>
                    <a:pt x="142" y="5"/>
                  </a:lnTo>
                  <a:lnTo>
                    <a:pt x="147" y="5"/>
                  </a:lnTo>
                  <a:lnTo>
                    <a:pt x="147" y="5"/>
                  </a:lnTo>
                  <a:lnTo>
                    <a:pt x="152" y="2"/>
                  </a:lnTo>
                  <a:lnTo>
                    <a:pt x="152" y="0"/>
                  </a:lnTo>
                  <a:lnTo>
                    <a:pt x="152" y="0"/>
                  </a:lnTo>
                  <a:lnTo>
                    <a:pt x="152" y="0"/>
                  </a:lnTo>
                  <a:lnTo>
                    <a:pt x="152" y="0"/>
                  </a:lnTo>
                  <a:lnTo>
                    <a:pt x="152" y="0"/>
                  </a:lnTo>
                  <a:lnTo>
                    <a:pt x="152" y="2"/>
                  </a:lnTo>
                  <a:lnTo>
                    <a:pt x="152" y="2"/>
                  </a:lnTo>
                  <a:lnTo>
                    <a:pt x="152" y="2"/>
                  </a:lnTo>
                  <a:lnTo>
                    <a:pt x="152" y="2"/>
                  </a:lnTo>
                  <a:lnTo>
                    <a:pt x="154" y="12"/>
                  </a:lnTo>
                  <a:lnTo>
                    <a:pt x="157" y="21"/>
                  </a:lnTo>
                  <a:lnTo>
                    <a:pt x="159" y="31"/>
                  </a:lnTo>
                  <a:lnTo>
                    <a:pt x="159" y="40"/>
                  </a:lnTo>
                  <a:lnTo>
                    <a:pt x="161" y="50"/>
                  </a:lnTo>
                  <a:lnTo>
                    <a:pt x="164" y="59"/>
                  </a:lnTo>
                  <a:lnTo>
                    <a:pt x="166" y="69"/>
                  </a:lnTo>
                  <a:lnTo>
                    <a:pt x="166" y="80"/>
                  </a:lnTo>
                  <a:lnTo>
                    <a:pt x="168" y="87"/>
                  </a:lnTo>
                  <a:lnTo>
                    <a:pt x="171" y="97"/>
                  </a:lnTo>
                  <a:lnTo>
                    <a:pt x="171" y="104"/>
                  </a:lnTo>
                  <a:lnTo>
                    <a:pt x="173" y="114"/>
                  </a:lnTo>
                  <a:lnTo>
                    <a:pt x="185" y="111"/>
                  </a:lnTo>
                  <a:lnTo>
                    <a:pt x="197" y="109"/>
                  </a:lnTo>
                  <a:lnTo>
                    <a:pt x="211" y="106"/>
                  </a:lnTo>
                  <a:lnTo>
                    <a:pt x="223" y="104"/>
                  </a:lnTo>
                  <a:lnTo>
                    <a:pt x="235" y="102"/>
                  </a:lnTo>
                  <a:lnTo>
                    <a:pt x="246" y="99"/>
                  </a:lnTo>
                  <a:lnTo>
                    <a:pt x="261" y="97"/>
                  </a:lnTo>
                  <a:lnTo>
                    <a:pt x="272" y="95"/>
                  </a:lnTo>
                  <a:lnTo>
                    <a:pt x="272" y="95"/>
                  </a:lnTo>
                  <a:close/>
                </a:path>
              </a:pathLst>
            </a:custGeom>
            <a:solidFill>
              <a:srgbClr val="FFC5B9"/>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2" name="Freeform 17">
              <a:extLst>
                <a:ext uri="{FF2B5EF4-FFF2-40B4-BE49-F238E27FC236}">
                  <a16:creationId xmlns:a16="http://schemas.microsoft.com/office/drawing/2014/main" id="{5740A22A-7C7D-47A5-9DAA-6BD1C9E9026C}"/>
                </a:ext>
              </a:extLst>
            </p:cNvPr>
            <p:cNvSpPr>
              <a:spLocks noEditPoints="1"/>
            </p:cNvSpPr>
            <p:nvPr/>
          </p:nvSpPr>
          <p:spPr bwMode="auto">
            <a:xfrm>
              <a:off x="4216439" y="2687470"/>
              <a:ext cx="635526" cy="639005"/>
            </a:xfrm>
            <a:custGeom>
              <a:avLst/>
              <a:gdLst>
                <a:gd name="T0" fmla="*/ 194 w 548"/>
                <a:gd name="T1" fmla="*/ 26 h 551"/>
                <a:gd name="T2" fmla="*/ 198 w 548"/>
                <a:gd name="T3" fmla="*/ 14 h 551"/>
                <a:gd name="T4" fmla="*/ 161 w 548"/>
                <a:gd name="T5" fmla="*/ 19 h 551"/>
                <a:gd name="T6" fmla="*/ 482 w 548"/>
                <a:gd name="T7" fmla="*/ 246 h 551"/>
                <a:gd name="T8" fmla="*/ 456 w 548"/>
                <a:gd name="T9" fmla="*/ 281 h 551"/>
                <a:gd name="T10" fmla="*/ 456 w 548"/>
                <a:gd name="T11" fmla="*/ 260 h 551"/>
                <a:gd name="T12" fmla="*/ 480 w 548"/>
                <a:gd name="T13" fmla="*/ 227 h 551"/>
                <a:gd name="T14" fmla="*/ 473 w 548"/>
                <a:gd name="T15" fmla="*/ 203 h 551"/>
                <a:gd name="T16" fmla="*/ 473 w 548"/>
                <a:gd name="T17" fmla="*/ 177 h 551"/>
                <a:gd name="T18" fmla="*/ 456 w 548"/>
                <a:gd name="T19" fmla="*/ 182 h 551"/>
                <a:gd name="T20" fmla="*/ 461 w 548"/>
                <a:gd name="T21" fmla="*/ 165 h 551"/>
                <a:gd name="T22" fmla="*/ 459 w 548"/>
                <a:gd name="T23" fmla="*/ 146 h 551"/>
                <a:gd name="T24" fmla="*/ 449 w 548"/>
                <a:gd name="T25" fmla="*/ 137 h 551"/>
                <a:gd name="T26" fmla="*/ 435 w 548"/>
                <a:gd name="T27" fmla="*/ 135 h 551"/>
                <a:gd name="T28" fmla="*/ 428 w 548"/>
                <a:gd name="T29" fmla="*/ 118 h 551"/>
                <a:gd name="T30" fmla="*/ 409 w 548"/>
                <a:gd name="T31" fmla="*/ 113 h 551"/>
                <a:gd name="T32" fmla="*/ 392 w 548"/>
                <a:gd name="T33" fmla="*/ 111 h 551"/>
                <a:gd name="T34" fmla="*/ 376 w 548"/>
                <a:gd name="T35" fmla="*/ 111 h 551"/>
                <a:gd name="T36" fmla="*/ 359 w 548"/>
                <a:gd name="T37" fmla="*/ 111 h 551"/>
                <a:gd name="T38" fmla="*/ 281 w 548"/>
                <a:gd name="T39" fmla="*/ 92 h 551"/>
                <a:gd name="T40" fmla="*/ 234 w 548"/>
                <a:gd name="T41" fmla="*/ 68 h 551"/>
                <a:gd name="T42" fmla="*/ 220 w 548"/>
                <a:gd name="T43" fmla="*/ 64 h 551"/>
                <a:gd name="T44" fmla="*/ 182 w 548"/>
                <a:gd name="T45" fmla="*/ 47 h 551"/>
                <a:gd name="T46" fmla="*/ 168 w 548"/>
                <a:gd name="T47" fmla="*/ 56 h 551"/>
                <a:gd name="T48" fmla="*/ 179 w 548"/>
                <a:gd name="T49" fmla="*/ 23 h 551"/>
                <a:gd name="T50" fmla="*/ 168 w 548"/>
                <a:gd name="T51" fmla="*/ 19 h 551"/>
                <a:gd name="T52" fmla="*/ 153 w 548"/>
                <a:gd name="T53" fmla="*/ 26 h 551"/>
                <a:gd name="T54" fmla="*/ 142 w 548"/>
                <a:gd name="T55" fmla="*/ 33 h 551"/>
                <a:gd name="T56" fmla="*/ 66 w 548"/>
                <a:gd name="T57" fmla="*/ 54 h 551"/>
                <a:gd name="T58" fmla="*/ 54 w 548"/>
                <a:gd name="T59" fmla="*/ 59 h 551"/>
                <a:gd name="T60" fmla="*/ 47 w 548"/>
                <a:gd name="T61" fmla="*/ 90 h 551"/>
                <a:gd name="T62" fmla="*/ 40 w 548"/>
                <a:gd name="T63" fmla="*/ 139 h 551"/>
                <a:gd name="T64" fmla="*/ 19 w 548"/>
                <a:gd name="T65" fmla="*/ 153 h 551"/>
                <a:gd name="T66" fmla="*/ 14 w 548"/>
                <a:gd name="T67" fmla="*/ 198 h 551"/>
                <a:gd name="T68" fmla="*/ 14 w 548"/>
                <a:gd name="T69" fmla="*/ 234 h 551"/>
                <a:gd name="T70" fmla="*/ 19 w 548"/>
                <a:gd name="T71" fmla="*/ 274 h 551"/>
                <a:gd name="T72" fmla="*/ 52 w 548"/>
                <a:gd name="T73" fmla="*/ 312 h 551"/>
                <a:gd name="T74" fmla="*/ 125 w 548"/>
                <a:gd name="T75" fmla="*/ 371 h 551"/>
                <a:gd name="T76" fmla="*/ 153 w 548"/>
                <a:gd name="T77" fmla="*/ 383 h 551"/>
                <a:gd name="T78" fmla="*/ 168 w 548"/>
                <a:gd name="T79" fmla="*/ 404 h 551"/>
                <a:gd name="T80" fmla="*/ 170 w 548"/>
                <a:gd name="T81" fmla="*/ 438 h 551"/>
                <a:gd name="T82" fmla="*/ 179 w 548"/>
                <a:gd name="T83" fmla="*/ 478 h 551"/>
                <a:gd name="T84" fmla="*/ 196 w 548"/>
                <a:gd name="T85" fmla="*/ 530 h 551"/>
                <a:gd name="T86" fmla="*/ 236 w 548"/>
                <a:gd name="T87" fmla="*/ 551 h 551"/>
                <a:gd name="T88" fmla="*/ 286 w 548"/>
                <a:gd name="T89" fmla="*/ 549 h 551"/>
                <a:gd name="T90" fmla="*/ 499 w 548"/>
                <a:gd name="T91" fmla="*/ 518 h 551"/>
                <a:gd name="T92" fmla="*/ 492 w 548"/>
                <a:gd name="T93" fmla="*/ 473 h 551"/>
                <a:gd name="T94" fmla="*/ 485 w 548"/>
                <a:gd name="T95" fmla="*/ 442 h 551"/>
                <a:gd name="T96" fmla="*/ 494 w 548"/>
                <a:gd name="T97" fmla="*/ 378 h 551"/>
                <a:gd name="T98" fmla="*/ 492 w 548"/>
                <a:gd name="T99" fmla="*/ 343 h 551"/>
                <a:gd name="T100" fmla="*/ 501 w 548"/>
                <a:gd name="T101" fmla="*/ 298 h 551"/>
                <a:gd name="T102" fmla="*/ 182 w 548"/>
                <a:gd name="T103" fmla="*/ 21 h 551"/>
                <a:gd name="T104" fmla="*/ 210 w 548"/>
                <a:gd name="T105" fmla="*/ 2 h 551"/>
                <a:gd name="T106" fmla="*/ 546 w 548"/>
                <a:gd name="T107" fmla="*/ 165 h 551"/>
                <a:gd name="T108" fmla="*/ 548 w 548"/>
                <a:gd name="T109" fmla="*/ 175 h 551"/>
                <a:gd name="T110" fmla="*/ 530 w 548"/>
                <a:gd name="T111" fmla="*/ 184 h 551"/>
                <a:gd name="T112" fmla="*/ 515 w 548"/>
                <a:gd name="T113" fmla="*/ 201 h 551"/>
                <a:gd name="T114" fmla="*/ 508 w 548"/>
                <a:gd name="T115" fmla="*/ 239 h 551"/>
                <a:gd name="T116" fmla="*/ 530 w 548"/>
                <a:gd name="T117" fmla="*/ 210 h 551"/>
                <a:gd name="T118" fmla="*/ 532 w 548"/>
                <a:gd name="T119" fmla="*/ 198 h 551"/>
                <a:gd name="T120" fmla="*/ 539 w 548"/>
                <a:gd name="T121" fmla="*/ 1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8" h="551">
                  <a:moveTo>
                    <a:pt x="177" y="38"/>
                  </a:moveTo>
                  <a:lnTo>
                    <a:pt x="179" y="40"/>
                  </a:lnTo>
                  <a:lnTo>
                    <a:pt x="179" y="42"/>
                  </a:lnTo>
                  <a:lnTo>
                    <a:pt x="184" y="38"/>
                  </a:lnTo>
                  <a:lnTo>
                    <a:pt x="189" y="38"/>
                  </a:lnTo>
                  <a:lnTo>
                    <a:pt x="189" y="35"/>
                  </a:lnTo>
                  <a:lnTo>
                    <a:pt x="189" y="35"/>
                  </a:lnTo>
                  <a:lnTo>
                    <a:pt x="189" y="33"/>
                  </a:lnTo>
                  <a:lnTo>
                    <a:pt x="191" y="30"/>
                  </a:lnTo>
                  <a:lnTo>
                    <a:pt x="194" y="30"/>
                  </a:lnTo>
                  <a:lnTo>
                    <a:pt x="196" y="30"/>
                  </a:lnTo>
                  <a:lnTo>
                    <a:pt x="196" y="28"/>
                  </a:lnTo>
                  <a:lnTo>
                    <a:pt x="196" y="28"/>
                  </a:lnTo>
                  <a:lnTo>
                    <a:pt x="194" y="26"/>
                  </a:lnTo>
                  <a:lnTo>
                    <a:pt x="194" y="26"/>
                  </a:lnTo>
                  <a:lnTo>
                    <a:pt x="189" y="28"/>
                  </a:lnTo>
                  <a:lnTo>
                    <a:pt x="187" y="30"/>
                  </a:lnTo>
                  <a:lnTo>
                    <a:pt x="187" y="33"/>
                  </a:lnTo>
                  <a:lnTo>
                    <a:pt x="179" y="35"/>
                  </a:lnTo>
                  <a:lnTo>
                    <a:pt x="177" y="38"/>
                  </a:lnTo>
                  <a:close/>
                  <a:moveTo>
                    <a:pt x="194" y="21"/>
                  </a:moveTo>
                  <a:lnTo>
                    <a:pt x="196" y="21"/>
                  </a:lnTo>
                  <a:lnTo>
                    <a:pt x="198" y="21"/>
                  </a:lnTo>
                  <a:lnTo>
                    <a:pt x="198" y="21"/>
                  </a:lnTo>
                  <a:lnTo>
                    <a:pt x="198" y="19"/>
                  </a:lnTo>
                  <a:lnTo>
                    <a:pt x="198" y="19"/>
                  </a:lnTo>
                  <a:lnTo>
                    <a:pt x="198" y="16"/>
                  </a:lnTo>
                  <a:lnTo>
                    <a:pt x="201" y="16"/>
                  </a:lnTo>
                  <a:lnTo>
                    <a:pt x="201" y="14"/>
                  </a:lnTo>
                  <a:lnTo>
                    <a:pt x="198" y="14"/>
                  </a:lnTo>
                  <a:lnTo>
                    <a:pt x="196" y="16"/>
                  </a:lnTo>
                  <a:lnTo>
                    <a:pt x="191" y="16"/>
                  </a:lnTo>
                  <a:lnTo>
                    <a:pt x="189" y="19"/>
                  </a:lnTo>
                  <a:lnTo>
                    <a:pt x="189" y="21"/>
                  </a:lnTo>
                  <a:lnTo>
                    <a:pt x="189" y="21"/>
                  </a:lnTo>
                  <a:lnTo>
                    <a:pt x="194" y="21"/>
                  </a:lnTo>
                  <a:close/>
                  <a:moveTo>
                    <a:pt x="161" y="19"/>
                  </a:moveTo>
                  <a:lnTo>
                    <a:pt x="163" y="16"/>
                  </a:lnTo>
                  <a:lnTo>
                    <a:pt x="163" y="16"/>
                  </a:lnTo>
                  <a:lnTo>
                    <a:pt x="165" y="14"/>
                  </a:lnTo>
                  <a:lnTo>
                    <a:pt x="163" y="11"/>
                  </a:lnTo>
                  <a:lnTo>
                    <a:pt x="163" y="14"/>
                  </a:lnTo>
                  <a:lnTo>
                    <a:pt x="161" y="16"/>
                  </a:lnTo>
                  <a:lnTo>
                    <a:pt x="161" y="16"/>
                  </a:lnTo>
                  <a:lnTo>
                    <a:pt x="161" y="19"/>
                  </a:lnTo>
                  <a:close/>
                  <a:moveTo>
                    <a:pt x="513" y="243"/>
                  </a:moveTo>
                  <a:lnTo>
                    <a:pt x="511" y="243"/>
                  </a:lnTo>
                  <a:lnTo>
                    <a:pt x="508" y="241"/>
                  </a:lnTo>
                  <a:lnTo>
                    <a:pt x="504" y="236"/>
                  </a:lnTo>
                  <a:lnTo>
                    <a:pt x="501" y="236"/>
                  </a:lnTo>
                  <a:lnTo>
                    <a:pt x="499" y="236"/>
                  </a:lnTo>
                  <a:lnTo>
                    <a:pt x="499" y="239"/>
                  </a:lnTo>
                  <a:lnTo>
                    <a:pt x="496" y="239"/>
                  </a:lnTo>
                  <a:lnTo>
                    <a:pt x="492" y="241"/>
                  </a:lnTo>
                  <a:lnTo>
                    <a:pt x="492" y="243"/>
                  </a:lnTo>
                  <a:lnTo>
                    <a:pt x="492" y="241"/>
                  </a:lnTo>
                  <a:lnTo>
                    <a:pt x="489" y="241"/>
                  </a:lnTo>
                  <a:lnTo>
                    <a:pt x="487" y="243"/>
                  </a:lnTo>
                  <a:lnTo>
                    <a:pt x="485" y="243"/>
                  </a:lnTo>
                  <a:lnTo>
                    <a:pt x="482" y="246"/>
                  </a:lnTo>
                  <a:lnTo>
                    <a:pt x="480" y="253"/>
                  </a:lnTo>
                  <a:lnTo>
                    <a:pt x="477" y="258"/>
                  </a:lnTo>
                  <a:lnTo>
                    <a:pt x="480" y="260"/>
                  </a:lnTo>
                  <a:lnTo>
                    <a:pt x="477" y="262"/>
                  </a:lnTo>
                  <a:lnTo>
                    <a:pt x="477" y="265"/>
                  </a:lnTo>
                  <a:lnTo>
                    <a:pt x="477" y="265"/>
                  </a:lnTo>
                  <a:lnTo>
                    <a:pt x="475" y="267"/>
                  </a:lnTo>
                  <a:lnTo>
                    <a:pt x="470" y="269"/>
                  </a:lnTo>
                  <a:lnTo>
                    <a:pt x="466" y="274"/>
                  </a:lnTo>
                  <a:lnTo>
                    <a:pt x="463" y="274"/>
                  </a:lnTo>
                  <a:lnTo>
                    <a:pt x="463" y="277"/>
                  </a:lnTo>
                  <a:lnTo>
                    <a:pt x="463" y="281"/>
                  </a:lnTo>
                  <a:lnTo>
                    <a:pt x="461" y="281"/>
                  </a:lnTo>
                  <a:lnTo>
                    <a:pt x="459" y="281"/>
                  </a:lnTo>
                  <a:lnTo>
                    <a:pt x="456" y="281"/>
                  </a:lnTo>
                  <a:lnTo>
                    <a:pt x="454" y="281"/>
                  </a:lnTo>
                  <a:lnTo>
                    <a:pt x="454" y="279"/>
                  </a:lnTo>
                  <a:lnTo>
                    <a:pt x="451" y="279"/>
                  </a:lnTo>
                  <a:lnTo>
                    <a:pt x="451" y="277"/>
                  </a:lnTo>
                  <a:lnTo>
                    <a:pt x="454" y="274"/>
                  </a:lnTo>
                  <a:lnTo>
                    <a:pt x="454" y="272"/>
                  </a:lnTo>
                  <a:lnTo>
                    <a:pt x="454" y="269"/>
                  </a:lnTo>
                  <a:lnTo>
                    <a:pt x="454" y="269"/>
                  </a:lnTo>
                  <a:lnTo>
                    <a:pt x="454" y="267"/>
                  </a:lnTo>
                  <a:lnTo>
                    <a:pt x="456" y="267"/>
                  </a:lnTo>
                  <a:lnTo>
                    <a:pt x="456" y="267"/>
                  </a:lnTo>
                  <a:lnTo>
                    <a:pt x="454" y="265"/>
                  </a:lnTo>
                  <a:lnTo>
                    <a:pt x="454" y="265"/>
                  </a:lnTo>
                  <a:lnTo>
                    <a:pt x="454" y="260"/>
                  </a:lnTo>
                  <a:lnTo>
                    <a:pt x="456" y="260"/>
                  </a:lnTo>
                  <a:lnTo>
                    <a:pt x="456" y="258"/>
                  </a:lnTo>
                  <a:lnTo>
                    <a:pt x="459" y="255"/>
                  </a:lnTo>
                  <a:lnTo>
                    <a:pt x="459" y="255"/>
                  </a:lnTo>
                  <a:lnTo>
                    <a:pt x="459" y="253"/>
                  </a:lnTo>
                  <a:lnTo>
                    <a:pt x="459" y="253"/>
                  </a:lnTo>
                  <a:lnTo>
                    <a:pt x="459" y="251"/>
                  </a:lnTo>
                  <a:lnTo>
                    <a:pt x="461" y="251"/>
                  </a:lnTo>
                  <a:lnTo>
                    <a:pt x="461" y="248"/>
                  </a:lnTo>
                  <a:lnTo>
                    <a:pt x="466" y="241"/>
                  </a:lnTo>
                  <a:lnTo>
                    <a:pt x="466" y="239"/>
                  </a:lnTo>
                  <a:lnTo>
                    <a:pt x="466" y="236"/>
                  </a:lnTo>
                  <a:lnTo>
                    <a:pt x="466" y="232"/>
                  </a:lnTo>
                  <a:lnTo>
                    <a:pt x="470" y="229"/>
                  </a:lnTo>
                  <a:lnTo>
                    <a:pt x="477" y="227"/>
                  </a:lnTo>
                  <a:lnTo>
                    <a:pt x="480" y="227"/>
                  </a:lnTo>
                  <a:lnTo>
                    <a:pt x="482" y="225"/>
                  </a:lnTo>
                  <a:lnTo>
                    <a:pt x="482" y="222"/>
                  </a:lnTo>
                  <a:lnTo>
                    <a:pt x="482" y="220"/>
                  </a:lnTo>
                  <a:lnTo>
                    <a:pt x="482" y="217"/>
                  </a:lnTo>
                  <a:lnTo>
                    <a:pt x="482" y="217"/>
                  </a:lnTo>
                  <a:lnTo>
                    <a:pt x="482" y="215"/>
                  </a:lnTo>
                  <a:lnTo>
                    <a:pt x="485" y="213"/>
                  </a:lnTo>
                  <a:lnTo>
                    <a:pt x="485" y="210"/>
                  </a:lnTo>
                  <a:lnTo>
                    <a:pt x="480" y="210"/>
                  </a:lnTo>
                  <a:lnTo>
                    <a:pt x="477" y="208"/>
                  </a:lnTo>
                  <a:lnTo>
                    <a:pt x="477" y="208"/>
                  </a:lnTo>
                  <a:lnTo>
                    <a:pt x="477" y="208"/>
                  </a:lnTo>
                  <a:lnTo>
                    <a:pt x="475" y="206"/>
                  </a:lnTo>
                  <a:lnTo>
                    <a:pt x="475" y="203"/>
                  </a:lnTo>
                  <a:lnTo>
                    <a:pt x="473" y="203"/>
                  </a:lnTo>
                  <a:lnTo>
                    <a:pt x="473" y="201"/>
                  </a:lnTo>
                  <a:lnTo>
                    <a:pt x="470" y="201"/>
                  </a:lnTo>
                  <a:lnTo>
                    <a:pt x="470" y="196"/>
                  </a:lnTo>
                  <a:lnTo>
                    <a:pt x="473" y="196"/>
                  </a:lnTo>
                  <a:lnTo>
                    <a:pt x="473" y="191"/>
                  </a:lnTo>
                  <a:lnTo>
                    <a:pt x="475" y="184"/>
                  </a:lnTo>
                  <a:lnTo>
                    <a:pt x="475" y="184"/>
                  </a:lnTo>
                  <a:lnTo>
                    <a:pt x="477" y="182"/>
                  </a:lnTo>
                  <a:lnTo>
                    <a:pt x="477" y="182"/>
                  </a:lnTo>
                  <a:lnTo>
                    <a:pt x="477" y="182"/>
                  </a:lnTo>
                  <a:lnTo>
                    <a:pt x="477" y="180"/>
                  </a:lnTo>
                  <a:lnTo>
                    <a:pt x="475" y="180"/>
                  </a:lnTo>
                  <a:lnTo>
                    <a:pt x="475" y="180"/>
                  </a:lnTo>
                  <a:lnTo>
                    <a:pt x="475" y="177"/>
                  </a:lnTo>
                  <a:lnTo>
                    <a:pt x="473" y="177"/>
                  </a:lnTo>
                  <a:lnTo>
                    <a:pt x="473" y="177"/>
                  </a:lnTo>
                  <a:lnTo>
                    <a:pt x="473" y="177"/>
                  </a:lnTo>
                  <a:lnTo>
                    <a:pt x="466" y="182"/>
                  </a:lnTo>
                  <a:lnTo>
                    <a:pt x="466" y="182"/>
                  </a:lnTo>
                  <a:lnTo>
                    <a:pt x="466" y="182"/>
                  </a:lnTo>
                  <a:lnTo>
                    <a:pt x="463" y="182"/>
                  </a:lnTo>
                  <a:lnTo>
                    <a:pt x="461" y="182"/>
                  </a:lnTo>
                  <a:lnTo>
                    <a:pt x="461" y="182"/>
                  </a:lnTo>
                  <a:lnTo>
                    <a:pt x="461" y="182"/>
                  </a:lnTo>
                  <a:lnTo>
                    <a:pt x="461" y="182"/>
                  </a:lnTo>
                  <a:lnTo>
                    <a:pt x="459" y="184"/>
                  </a:lnTo>
                  <a:lnTo>
                    <a:pt x="459" y="184"/>
                  </a:lnTo>
                  <a:lnTo>
                    <a:pt x="456" y="182"/>
                  </a:lnTo>
                  <a:lnTo>
                    <a:pt x="456" y="182"/>
                  </a:lnTo>
                  <a:lnTo>
                    <a:pt x="456" y="182"/>
                  </a:lnTo>
                  <a:lnTo>
                    <a:pt x="456" y="180"/>
                  </a:lnTo>
                  <a:lnTo>
                    <a:pt x="456" y="177"/>
                  </a:lnTo>
                  <a:lnTo>
                    <a:pt x="456" y="177"/>
                  </a:lnTo>
                  <a:lnTo>
                    <a:pt x="456" y="175"/>
                  </a:lnTo>
                  <a:lnTo>
                    <a:pt x="456" y="175"/>
                  </a:lnTo>
                  <a:lnTo>
                    <a:pt x="456" y="172"/>
                  </a:lnTo>
                  <a:lnTo>
                    <a:pt x="456" y="172"/>
                  </a:lnTo>
                  <a:lnTo>
                    <a:pt x="456" y="172"/>
                  </a:lnTo>
                  <a:lnTo>
                    <a:pt x="459" y="170"/>
                  </a:lnTo>
                  <a:lnTo>
                    <a:pt x="461" y="170"/>
                  </a:lnTo>
                  <a:lnTo>
                    <a:pt x="461" y="168"/>
                  </a:lnTo>
                  <a:lnTo>
                    <a:pt x="461" y="168"/>
                  </a:lnTo>
                  <a:lnTo>
                    <a:pt x="461" y="165"/>
                  </a:lnTo>
                  <a:lnTo>
                    <a:pt x="461" y="165"/>
                  </a:lnTo>
                  <a:lnTo>
                    <a:pt x="461" y="165"/>
                  </a:lnTo>
                  <a:lnTo>
                    <a:pt x="461" y="165"/>
                  </a:lnTo>
                  <a:lnTo>
                    <a:pt x="461" y="161"/>
                  </a:lnTo>
                  <a:lnTo>
                    <a:pt x="459" y="158"/>
                  </a:lnTo>
                  <a:lnTo>
                    <a:pt x="459" y="158"/>
                  </a:lnTo>
                  <a:lnTo>
                    <a:pt x="459" y="156"/>
                  </a:lnTo>
                  <a:lnTo>
                    <a:pt x="461" y="156"/>
                  </a:lnTo>
                  <a:lnTo>
                    <a:pt x="461" y="156"/>
                  </a:lnTo>
                  <a:lnTo>
                    <a:pt x="461" y="156"/>
                  </a:lnTo>
                  <a:lnTo>
                    <a:pt x="461" y="156"/>
                  </a:lnTo>
                  <a:lnTo>
                    <a:pt x="461" y="153"/>
                  </a:lnTo>
                  <a:lnTo>
                    <a:pt x="461" y="153"/>
                  </a:lnTo>
                  <a:lnTo>
                    <a:pt x="461" y="151"/>
                  </a:lnTo>
                  <a:lnTo>
                    <a:pt x="461" y="151"/>
                  </a:lnTo>
                  <a:lnTo>
                    <a:pt x="459" y="149"/>
                  </a:lnTo>
                  <a:lnTo>
                    <a:pt x="459" y="146"/>
                  </a:lnTo>
                  <a:lnTo>
                    <a:pt x="459" y="146"/>
                  </a:lnTo>
                  <a:lnTo>
                    <a:pt x="459" y="146"/>
                  </a:lnTo>
                  <a:lnTo>
                    <a:pt x="459" y="144"/>
                  </a:lnTo>
                  <a:lnTo>
                    <a:pt x="459" y="144"/>
                  </a:lnTo>
                  <a:lnTo>
                    <a:pt x="459" y="144"/>
                  </a:lnTo>
                  <a:lnTo>
                    <a:pt x="459" y="144"/>
                  </a:lnTo>
                  <a:lnTo>
                    <a:pt x="459" y="144"/>
                  </a:lnTo>
                  <a:lnTo>
                    <a:pt x="459" y="142"/>
                  </a:lnTo>
                  <a:lnTo>
                    <a:pt x="456" y="142"/>
                  </a:lnTo>
                  <a:lnTo>
                    <a:pt x="456" y="139"/>
                  </a:lnTo>
                  <a:lnTo>
                    <a:pt x="454" y="139"/>
                  </a:lnTo>
                  <a:lnTo>
                    <a:pt x="451" y="139"/>
                  </a:lnTo>
                  <a:lnTo>
                    <a:pt x="451" y="137"/>
                  </a:lnTo>
                  <a:lnTo>
                    <a:pt x="451" y="137"/>
                  </a:lnTo>
                  <a:lnTo>
                    <a:pt x="449" y="137"/>
                  </a:lnTo>
                  <a:lnTo>
                    <a:pt x="449" y="137"/>
                  </a:lnTo>
                  <a:lnTo>
                    <a:pt x="449" y="135"/>
                  </a:lnTo>
                  <a:lnTo>
                    <a:pt x="449" y="135"/>
                  </a:lnTo>
                  <a:lnTo>
                    <a:pt x="444" y="135"/>
                  </a:lnTo>
                  <a:lnTo>
                    <a:pt x="442" y="135"/>
                  </a:lnTo>
                  <a:lnTo>
                    <a:pt x="442" y="135"/>
                  </a:lnTo>
                  <a:lnTo>
                    <a:pt x="442" y="135"/>
                  </a:lnTo>
                  <a:lnTo>
                    <a:pt x="442" y="135"/>
                  </a:lnTo>
                  <a:lnTo>
                    <a:pt x="440" y="132"/>
                  </a:lnTo>
                  <a:lnTo>
                    <a:pt x="440" y="132"/>
                  </a:lnTo>
                  <a:lnTo>
                    <a:pt x="440" y="132"/>
                  </a:lnTo>
                  <a:lnTo>
                    <a:pt x="440" y="132"/>
                  </a:lnTo>
                  <a:lnTo>
                    <a:pt x="437" y="135"/>
                  </a:lnTo>
                  <a:lnTo>
                    <a:pt x="435" y="135"/>
                  </a:lnTo>
                  <a:lnTo>
                    <a:pt x="435" y="135"/>
                  </a:lnTo>
                  <a:lnTo>
                    <a:pt x="433" y="135"/>
                  </a:lnTo>
                  <a:lnTo>
                    <a:pt x="433" y="132"/>
                  </a:lnTo>
                  <a:lnTo>
                    <a:pt x="430" y="132"/>
                  </a:lnTo>
                  <a:lnTo>
                    <a:pt x="430" y="132"/>
                  </a:lnTo>
                  <a:lnTo>
                    <a:pt x="428" y="132"/>
                  </a:lnTo>
                  <a:lnTo>
                    <a:pt x="428" y="130"/>
                  </a:lnTo>
                  <a:lnTo>
                    <a:pt x="428" y="130"/>
                  </a:lnTo>
                  <a:lnTo>
                    <a:pt x="428" y="130"/>
                  </a:lnTo>
                  <a:lnTo>
                    <a:pt x="428" y="127"/>
                  </a:lnTo>
                  <a:lnTo>
                    <a:pt x="430" y="125"/>
                  </a:lnTo>
                  <a:lnTo>
                    <a:pt x="430" y="125"/>
                  </a:lnTo>
                  <a:lnTo>
                    <a:pt x="430" y="125"/>
                  </a:lnTo>
                  <a:lnTo>
                    <a:pt x="430" y="123"/>
                  </a:lnTo>
                  <a:lnTo>
                    <a:pt x="430" y="123"/>
                  </a:lnTo>
                  <a:lnTo>
                    <a:pt x="428" y="118"/>
                  </a:lnTo>
                  <a:lnTo>
                    <a:pt x="428" y="118"/>
                  </a:lnTo>
                  <a:lnTo>
                    <a:pt x="425" y="116"/>
                  </a:lnTo>
                  <a:lnTo>
                    <a:pt x="425" y="116"/>
                  </a:lnTo>
                  <a:lnTo>
                    <a:pt x="423" y="116"/>
                  </a:lnTo>
                  <a:lnTo>
                    <a:pt x="421" y="116"/>
                  </a:lnTo>
                  <a:lnTo>
                    <a:pt x="421" y="113"/>
                  </a:lnTo>
                  <a:lnTo>
                    <a:pt x="421" y="113"/>
                  </a:lnTo>
                  <a:lnTo>
                    <a:pt x="418" y="116"/>
                  </a:lnTo>
                  <a:lnTo>
                    <a:pt x="418" y="116"/>
                  </a:lnTo>
                  <a:lnTo>
                    <a:pt x="418" y="116"/>
                  </a:lnTo>
                  <a:lnTo>
                    <a:pt x="416" y="116"/>
                  </a:lnTo>
                  <a:lnTo>
                    <a:pt x="414" y="113"/>
                  </a:lnTo>
                  <a:lnTo>
                    <a:pt x="414" y="113"/>
                  </a:lnTo>
                  <a:lnTo>
                    <a:pt x="411" y="113"/>
                  </a:lnTo>
                  <a:lnTo>
                    <a:pt x="409" y="113"/>
                  </a:lnTo>
                  <a:lnTo>
                    <a:pt x="409" y="113"/>
                  </a:lnTo>
                  <a:lnTo>
                    <a:pt x="407" y="113"/>
                  </a:lnTo>
                  <a:lnTo>
                    <a:pt x="404" y="111"/>
                  </a:lnTo>
                  <a:lnTo>
                    <a:pt x="404" y="111"/>
                  </a:lnTo>
                  <a:lnTo>
                    <a:pt x="404" y="111"/>
                  </a:lnTo>
                  <a:lnTo>
                    <a:pt x="402" y="113"/>
                  </a:lnTo>
                  <a:lnTo>
                    <a:pt x="399" y="113"/>
                  </a:lnTo>
                  <a:lnTo>
                    <a:pt x="399" y="113"/>
                  </a:lnTo>
                  <a:lnTo>
                    <a:pt x="397" y="111"/>
                  </a:lnTo>
                  <a:lnTo>
                    <a:pt x="395" y="111"/>
                  </a:lnTo>
                  <a:lnTo>
                    <a:pt x="395" y="111"/>
                  </a:lnTo>
                  <a:lnTo>
                    <a:pt x="395" y="111"/>
                  </a:lnTo>
                  <a:lnTo>
                    <a:pt x="395" y="111"/>
                  </a:lnTo>
                  <a:lnTo>
                    <a:pt x="392" y="111"/>
                  </a:lnTo>
                  <a:lnTo>
                    <a:pt x="392" y="111"/>
                  </a:lnTo>
                  <a:lnTo>
                    <a:pt x="390" y="111"/>
                  </a:lnTo>
                  <a:lnTo>
                    <a:pt x="390" y="109"/>
                  </a:lnTo>
                  <a:lnTo>
                    <a:pt x="388" y="109"/>
                  </a:lnTo>
                  <a:lnTo>
                    <a:pt x="388" y="111"/>
                  </a:lnTo>
                  <a:lnTo>
                    <a:pt x="388" y="111"/>
                  </a:lnTo>
                  <a:lnTo>
                    <a:pt x="385" y="111"/>
                  </a:lnTo>
                  <a:lnTo>
                    <a:pt x="385" y="111"/>
                  </a:lnTo>
                  <a:lnTo>
                    <a:pt x="385" y="111"/>
                  </a:lnTo>
                  <a:lnTo>
                    <a:pt x="385" y="111"/>
                  </a:lnTo>
                  <a:lnTo>
                    <a:pt x="383" y="111"/>
                  </a:lnTo>
                  <a:lnTo>
                    <a:pt x="383" y="111"/>
                  </a:lnTo>
                  <a:lnTo>
                    <a:pt x="381" y="113"/>
                  </a:lnTo>
                  <a:lnTo>
                    <a:pt x="381" y="113"/>
                  </a:lnTo>
                  <a:lnTo>
                    <a:pt x="381" y="113"/>
                  </a:lnTo>
                  <a:lnTo>
                    <a:pt x="376" y="111"/>
                  </a:lnTo>
                  <a:lnTo>
                    <a:pt x="373" y="111"/>
                  </a:lnTo>
                  <a:lnTo>
                    <a:pt x="373" y="111"/>
                  </a:lnTo>
                  <a:lnTo>
                    <a:pt x="371" y="111"/>
                  </a:lnTo>
                  <a:lnTo>
                    <a:pt x="371" y="111"/>
                  </a:lnTo>
                  <a:lnTo>
                    <a:pt x="371" y="111"/>
                  </a:lnTo>
                  <a:lnTo>
                    <a:pt x="369" y="111"/>
                  </a:lnTo>
                  <a:lnTo>
                    <a:pt x="369" y="111"/>
                  </a:lnTo>
                  <a:lnTo>
                    <a:pt x="366" y="111"/>
                  </a:lnTo>
                  <a:lnTo>
                    <a:pt x="366" y="111"/>
                  </a:lnTo>
                  <a:lnTo>
                    <a:pt x="366" y="111"/>
                  </a:lnTo>
                  <a:lnTo>
                    <a:pt x="364" y="111"/>
                  </a:lnTo>
                  <a:lnTo>
                    <a:pt x="364" y="111"/>
                  </a:lnTo>
                  <a:lnTo>
                    <a:pt x="362" y="111"/>
                  </a:lnTo>
                  <a:lnTo>
                    <a:pt x="362" y="111"/>
                  </a:lnTo>
                  <a:lnTo>
                    <a:pt x="359" y="111"/>
                  </a:lnTo>
                  <a:lnTo>
                    <a:pt x="354" y="109"/>
                  </a:lnTo>
                  <a:lnTo>
                    <a:pt x="347" y="106"/>
                  </a:lnTo>
                  <a:lnTo>
                    <a:pt x="343" y="104"/>
                  </a:lnTo>
                  <a:lnTo>
                    <a:pt x="338" y="101"/>
                  </a:lnTo>
                  <a:lnTo>
                    <a:pt x="336" y="101"/>
                  </a:lnTo>
                  <a:lnTo>
                    <a:pt x="331" y="99"/>
                  </a:lnTo>
                  <a:lnTo>
                    <a:pt x="331" y="99"/>
                  </a:lnTo>
                  <a:lnTo>
                    <a:pt x="328" y="99"/>
                  </a:lnTo>
                  <a:lnTo>
                    <a:pt x="324" y="99"/>
                  </a:lnTo>
                  <a:lnTo>
                    <a:pt x="319" y="97"/>
                  </a:lnTo>
                  <a:lnTo>
                    <a:pt x="312" y="97"/>
                  </a:lnTo>
                  <a:lnTo>
                    <a:pt x="305" y="97"/>
                  </a:lnTo>
                  <a:lnTo>
                    <a:pt x="298" y="94"/>
                  </a:lnTo>
                  <a:lnTo>
                    <a:pt x="288" y="94"/>
                  </a:lnTo>
                  <a:lnTo>
                    <a:pt x="281" y="92"/>
                  </a:lnTo>
                  <a:lnTo>
                    <a:pt x="274" y="90"/>
                  </a:lnTo>
                  <a:lnTo>
                    <a:pt x="265" y="90"/>
                  </a:lnTo>
                  <a:lnTo>
                    <a:pt x="260" y="87"/>
                  </a:lnTo>
                  <a:lnTo>
                    <a:pt x="253" y="87"/>
                  </a:lnTo>
                  <a:lnTo>
                    <a:pt x="250" y="87"/>
                  </a:lnTo>
                  <a:lnTo>
                    <a:pt x="246" y="87"/>
                  </a:lnTo>
                  <a:lnTo>
                    <a:pt x="246" y="87"/>
                  </a:lnTo>
                  <a:lnTo>
                    <a:pt x="243" y="85"/>
                  </a:lnTo>
                  <a:lnTo>
                    <a:pt x="243" y="85"/>
                  </a:lnTo>
                  <a:lnTo>
                    <a:pt x="243" y="85"/>
                  </a:lnTo>
                  <a:lnTo>
                    <a:pt x="241" y="82"/>
                  </a:lnTo>
                  <a:lnTo>
                    <a:pt x="239" y="80"/>
                  </a:lnTo>
                  <a:lnTo>
                    <a:pt x="236" y="75"/>
                  </a:lnTo>
                  <a:lnTo>
                    <a:pt x="236" y="71"/>
                  </a:lnTo>
                  <a:lnTo>
                    <a:pt x="234" y="68"/>
                  </a:lnTo>
                  <a:lnTo>
                    <a:pt x="234" y="68"/>
                  </a:lnTo>
                  <a:lnTo>
                    <a:pt x="231" y="66"/>
                  </a:lnTo>
                  <a:lnTo>
                    <a:pt x="231" y="66"/>
                  </a:lnTo>
                  <a:lnTo>
                    <a:pt x="229" y="66"/>
                  </a:lnTo>
                  <a:lnTo>
                    <a:pt x="229" y="66"/>
                  </a:lnTo>
                  <a:lnTo>
                    <a:pt x="227" y="66"/>
                  </a:lnTo>
                  <a:lnTo>
                    <a:pt x="227" y="66"/>
                  </a:lnTo>
                  <a:lnTo>
                    <a:pt x="227" y="64"/>
                  </a:lnTo>
                  <a:lnTo>
                    <a:pt x="224" y="64"/>
                  </a:lnTo>
                  <a:lnTo>
                    <a:pt x="224" y="64"/>
                  </a:lnTo>
                  <a:lnTo>
                    <a:pt x="222" y="64"/>
                  </a:lnTo>
                  <a:lnTo>
                    <a:pt x="222" y="61"/>
                  </a:lnTo>
                  <a:lnTo>
                    <a:pt x="222" y="61"/>
                  </a:lnTo>
                  <a:lnTo>
                    <a:pt x="220" y="61"/>
                  </a:lnTo>
                  <a:lnTo>
                    <a:pt x="220" y="64"/>
                  </a:lnTo>
                  <a:lnTo>
                    <a:pt x="217" y="64"/>
                  </a:lnTo>
                  <a:lnTo>
                    <a:pt x="217" y="64"/>
                  </a:lnTo>
                  <a:lnTo>
                    <a:pt x="217" y="64"/>
                  </a:lnTo>
                  <a:lnTo>
                    <a:pt x="215" y="64"/>
                  </a:lnTo>
                  <a:lnTo>
                    <a:pt x="215" y="64"/>
                  </a:lnTo>
                  <a:lnTo>
                    <a:pt x="215" y="61"/>
                  </a:lnTo>
                  <a:lnTo>
                    <a:pt x="215" y="59"/>
                  </a:lnTo>
                  <a:lnTo>
                    <a:pt x="215" y="59"/>
                  </a:lnTo>
                  <a:lnTo>
                    <a:pt x="213" y="61"/>
                  </a:lnTo>
                  <a:lnTo>
                    <a:pt x="210" y="61"/>
                  </a:lnTo>
                  <a:lnTo>
                    <a:pt x="208" y="59"/>
                  </a:lnTo>
                  <a:lnTo>
                    <a:pt x="201" y="56"/>
                  </a:lnTo>
                  <a:lnTo>
                    <a:pt x="191" y="54"/>
                  </a:lnTo>
                  <a:lnTo>
                    <a:pt x="184" y="49"/>
                  </a:lnTo>
                  <a:lnTo>
                    <a:pt x="182" y="47"/>
                  </a:lnTo>
                  <a:lnTo>
                    <a:pt x="184" y="47"/>
                  </a:lnTo>
                  <a:lnTo>
                    <a:pt x="184" y="49"/>
                  </a:lnTo>
                  <a:lnTo>
                    <a:pt x="184" y="49"/>
                  </a:lnTo>
                  <a:lnTo>
                    <a:pt x="184" y="49"/>
                  </a:lnTo>
                  <a:lnTo>
                    <a:pt x="182" y="49"/>
                  </a:lnTo>
                  <a:lnTo>
                    <a:pt x="182" y="52"/>
                  </a:lnTo>
                  <a:lnTo>
                    <a:pt x="182" y="52"/>
                  </a:lnTo>
                  <a:lnTo>
                    <a:pt x="184" y="52"/>
                  </a:lnTo>
                  <a:lnTo>
                    <a:pt x="184" y="54"/>
                  </a:lnTo>
                  <a:lnTo>
                    <a:pt x="182" y="56"/>
                  </a:lnTo>
                  <a:lnTo>
                    <a:pt x="170" y="61"/>
                  </a:lnTo>
                  <a:lnTo>
                    <a:pt x="168" y="61"/>
                  </a:lnTo>
                  <a:lnTo>
                    <a:pt x="165" y="61"/>
                  </a:lnTo>
                  <a:lnTo>
                    <a:pt x="168" y="59"/>
                  </a:lnTo>
                  <a:lnTo>
                    <a:pt x="168" y="56"/>
                  </a:lnTo>
                  <a:lnTo>
                    <a:pt x="172" y="49"/>
                  </a:lnTo>
                  <a:lnTo>
                    <a:pt x="172" y="47"/>
                  </a:lnTo>
                  <a:lnTo>
                    <a:pt x="172" y="47"/>
                  </a:lnTo>
                  <a:lnTo>
                    <a:pt x="172" y="45"/>
                  </a:lnTo>
                  <a:lnTo>
                    <a:pt x="172" y="45"/>
                  </a:lnTo>
                  <a:lnTo>
                    <a:pt x="172" y="42"/>
                  </a:lnTo>
                  <a:lnTo>
                    <a:pt x="172" y="40"/>
                  </a:lnTo>
                  <a:lnTo>
                    <a:pt x="172" y="38"/>
                  </a:lnTo>
                  <a:lnTo>
                    <a:pt x="175" y="35"/>
                  </a:lnTo>
                  <a:lnTo>
                    <a:pt x="175" y="35"/>
                  </a:lnTo>
                  <a:lnTo>
                    <a:pt x="177" y="28"/>
                  </a:lnTo>
                  <a:lnTo>
                    <a:pt x="179" y="28"/>
                  </a:lnTo>
                  <a:lnTo>
                    <a:pt x="179" y="26"/>
                  </a:lnTo>
                  <a:lnTo>
                    <a:pt x="177" y="26"/>
                  </a:lnTo>
                  <a:lnTo>
                    <a:pt x="179" y="23"/>
                  </a:lnTo>
                  <a:lnTo>
                    <a:pt x="179" y="23"/>
                  </a:lnTo>
                  <a:lnTo>
                    <a:pt x="179" y="23"/>
                  </a:lnTo>
                  <a:lnTo>
                    <a:pt x="177" y="21"/>
                  </a:lnTo>
                  <a:lnTo>
                    <a:pt x="177" y="19"/>
                  </a:lnTo>
                  <a:lnTo>
                    <a:pt x="177" y="19"/>
                  </a:lnTo>
                  <a:lnTo>
                    <a:pt x="175" y="19"/>
                  </a:lnTo>
                  <a:lnTo>
                    <a:pt x="172" y="19"/>
                  </a:lnTo>
                  <a:lnTo>
                    <a:pt x="172" y="19"/>
                  </a:lnTo>
                  <a:lnTo>
                    <a:pt x="172" y="16"/>
                  </a:lnTo>
                  <a:lnTo>
                    <a:pt x="172" y="16"/>
                  </a:lnTo>
                  <a:lnTo>
                    <a:pt x="172" y="16"/>
                  </a:lnTo>
                  <a:lnTo>
                    <a:pt x="170" y="16"/>
                  </a:lnTo>
                  <a:lnTo>
                    <a:pt x="170" y="16"/>
                  </a:lnTo>
                  <a:lnTo>
                    <a:pt x="168" y="16"/>
                  </a:lnTo>
                  <a:lnTo>
                    <a:pt x="168" y="19"/>
                  </a:lnTo>
                  <a:lnTo>
                    <a:pt x="168" y="19"/>
                  </a:lnTo>
                  <a:lnTo>
                    <a:pt x="168" y="19"/>
                  </a:lnTo>
                  <a:lnTo>
                    <a:pt x="168" y="19"/>
                  </a:lnTo>
                  <a:lnTo>
                    <a:pt x="165" y="21"/>
                  </a:lnTo>
                  <a:lnTo>
                    <a:pt x="165" y="21"/>
                  </a:lnTo>
                  <a:lnTo>
                    <a:pt x="163" y="21"/>
                  </a:lnTo>
                  <a:lnTo>
                    <a:pt x="163" y="19"/>
                  </a:lnTo>
                  <a:lnTo>
                    <a:pt x="161" y="19"/>
                  </a:lnTo>
                  <a:lnTo>
                    <a:pt x="161" y="21"/>
                  </a:lnTo>
                  <a:lnTo>
                    <a:pt x="161" y="21"/>
                  </a:lnTo>
                  <a:lnTo>
                    <a:pt x="161" y="21"/>
                  </a:lnTo>
                  <a:lnTo>
                    <a:pt x="161" y="21"/>
                  </a:lnTo>
                  <a:lnTo>
                    <a:pt x="156" y="23"/>
                  </a:lnTo>
                  <a:lnTo>
                    <a:pt x="156" y="23"/>
                  </a:lnTo>
                  <a:lnTo>
                    <a:pt x="153" y="26"/>
                  </a:lnTo>
                  <a:lnTo>
                    <a:pt x="153" y="26"/>
                  </a:lnTo>
                  <a:lnTo>
                    <a:pt x="153" y="26"/>
                  </a:lnTo>
                  <a:lnTo>
                    <a:pt x="153" y="26"/>
                  </a:lnTo>
                  <a:lnTo>
                    <a:pt x="151" y="28"/>
                  </a:lnTo>
                  <a:lnTo>
                    <a:pt x="151" y="28"/>
                  </a:lnTo>
                  <a:lnTo>
                    <a:pt x="151" y="28"/>
                  </a:lnTo>
                  <a:lnTo>
                    <a:pt x="149" y="30"/>
                  </a:lnTo>
                  <a:lnTo>
                    <a:pt x="149" y="30"/>
                  </a:lnTo>
                  <a:lnTo>
                    <a:pt x="146" y="30"/>
                  </a:lnTo>
                  <a:lnTo>
                    <a:pt x="146" y="30"/>
                  </a:lnTo>
                  <a:lnTo>
                    <a:pt x="146" y="30"/>
                  </a:lnTo>
                  <a:lnTo>
                    <a:pt x="146" y="30"/>
                  </a:lnTo>
                  <a:lnTo>
                    <a:pt x="146" y="28"/>
                  </a:lnTo>
                  <a:lnTo>
                    <a:pt x="144" y="30"/>
                  </a:lnTo>
                  <a:lnTo>
                    <a:pt x="142" y="33"/>
                  </a:lnTo>
                  <a:lnTo>
                    <a:pt x="142" y="30"/>
                  </a:lnTo>
                  <a:lnTo>
                    <a:pt x="142" y="28"/>
                  </a:lnTo>
                  <a:lnTo>
                    <a:pt x="139" y="30"/>
                  </a:lnTo>
                  <a:lnTo>
                    <a:pt x="135" y="33"/>
                  </a:lnTo>
                  <a:lnTo>
                    <a:pt x="127" y="38"/>
                  </a:lnTo>
                  <a:lnTo>
                    <a:pt x="125" y="42"/>
                  </a:lnTo>
                  <a:lnTo>
                    <a:pt x="123" y="42"/>
                  </a:lnTo>
                  <a:lnTo>
                    <a:pt x="116" y="45"/>
                  </a:lnTo>
                  <a:lnTo>
                    <a:pt x="108" y="47"/>
                  </a:lnTo>
                  <a:lnTo>
                    <a:pt x="90" y="54"/>
                  </a:lnTo>
                  <a:lnTo>
                    <a:pt x="78" y="56"/>
                  </a:lnTo>
                  <a:lnTo>
                    <a:pt x="75" y="56"/>
                  </a:lnTo>
                  <a:lnTo>
                    <a:pt x="68" y="54"/>
                  </a:lnTo>
                  <a:lnTo>
                    <a:pt x="68" y="54"/>
                  </a:lnTo>
                  <a:lnTo>
                    <a:pt x="66" y="54"/>
                  </a:lnTo>
                  <a:lnTo>
                    <a:pt x="64" y="52"/>
                  </a:lnTo>
                  <a:lnTo>
                    <a:pt x="61" y="49"/>
                  </a:lnTo>
                  <a:lnTo>
                    <a:pt x="61" y="49"/>
                  </a:lnTo>
                  <a:lnTo>
                    <a:pt x="61" y="49"/>
                  </a:lnTo>
                  <a:lnTo>
                    <a:pt x="59" y="52"/>
                  </a:lnTo>
                  <a:lnTo>
                    <a:pt x="59" y="52"/>
                  </a:lnTo>
                  <a:lnTo>
                    <a:pt x="56" y="54"/>
                  </a:lnTo>
                  <a:lnTo>
                    <a:pt x="56" y="54"/>
                  </a:lnTo>
                  <a:lnTo>
                    <a:pt x="56" y="54"/>
                  </a:lnTo>
                  <a:lnTo>
                    <a:pt x="56" y="54"/>
                  </a:lnTo>
                  <a:lnTo>
                    <a:pt x="54" y="56"/>
                  </a:lnTo>
                  <a:lnTo>
                    <a:pt x="54" y="56"/>
                  </a:lnTo>
                  <a:lnTo>
                    <a:pt x="54" y="56"/>
                  </a:lnTo>
                  <a:lnTo>
                    <a:pt x="54" y="56"/>
                  </a:lnTo>
                  <a:lnTo>
                    <a:pt x="54" y="59"/>
                  </a:lnTo>
                  <a:lnTo>
                    <a:pt x="54" y="61"/>
                  </a:lnTo>
                  <a:lnTo>
                    <a:pt x="54" y="61"/>
                  </a:lnTo>
                  <a:lnTo>
                    <a:pt x="54" y="61"/>
                  </a:lnTo>
                  <a:lnTo>
                    <a:pt x="52" y="61"/>
                  </a:lnTo>
                  <a:lnTo>
                    <a:pt x="52" y="64"/>
                  </a:lnTo>
                  <a:lnTo>
                    <a:pt x="52" y="64"/>
                  </a:lnTo>
                  <a:lnTo>
                    <a:pt x="49" y="64"/>
                  </a:lnTo>
                  <a:lnTo>
                    <a:pt x="47" y="64"/>
                  </a:lnTo>
                  <a:lnTo>
                    <a:pt x="47" y="64"/>
                  </a:lnTo>
                  <a:lnTo>
                    <a:pt x="47" y="64"/>
                  </a:lnTo>
                  <a:lnTo>
                    <a:pt x="47" y="64"/>
                  </a:lnTo>
                  <a:lnTo>
                    <a:pt x="47" y="66"/>
                  </a:lnTo>
                  <a:lnTo>
                    <a:pt x="47" y="73"/>
                  </a:lnTo>
                  <a:lnTo>
                    <a:pt x="47" y="80"/>
                  </a:lnTo>
                  <a:lnTo>
                    <a:pt x="47" y="90"/>
                  </a:lnTo>
                  <a:lnTo>
                    <a:pt x="49" y="97"/>
                  </a:lnTo>
                  <a:lnTo>
                    <a:pt x="49" y="104"/>
                  </a:lnTo>
                  <a:lnTo>
                    <a:pt x="49" y="111"/>
                  </a:lnTo>
                  <a:lnTo>
                    <a:pt x="49" y="118"/>
                  </a:lnTo>
                  <a:lnTo>
                    <a:pt x="49" y="127"/>
                  </a:lnTo>
                  <a:lnTo>
                    <a:pt x="49" y="127"/>
                  </a:lnTo>
                  <a:lnTo>
                    <a:pt x="52" y="132"/>
                  </a:lnTo>
                  <a:lnTo>
                    <a:pt x="49" y="132"/>
                  </a:lnTo>
                  <a:lnTo>
                    <a:pt x="47" y="135"/>
                  </a:lnTo>
                  <a:lnTo>
                    <a:pt x="47" y="135"/>
                  </a:lnTo>
                  <a:lnTo>
                    <a:pt x="47" y="137"/>
                  </a:lnTo>
                  <a:lnTo>
                    <a:pt x="45" y="139"/>
                  </a:lnTo>
                  <a:lnTo>
                    <a:pt x="45" y="139"/>
                  </a:lnTo>
                  <a:lnTo>
                    <a:pt x="42" y="139"/>
                  </a:lnTo>
                  <a:lnTo>
                    <a:pt x="40" y="139"/>
                  </a:lnTo>
                  <a:lnTo>
                    <a:pt x="40" y="139"/>
                  </a:lnTo>
                  <a:lnTo>
                    <a:pt x="38" y="139"/>
                  </a:lnTo>
                  <a:lnTo>
                    <a:pt x="35" y="144"/>
                  </a:lnTo>
                  <a:lnTo>
                    <a:pt x="35" y="144"/>
                  </a:lnTo>
                  <a:lnTo>
                    <a:pt x="30" y="144"/>
                  </a:lnTo>
                  <a:lnTo>
                    <a:pt x="30" y="144"/>
                  </a:lnTo>
                  <a:lnTo>
                    <a:pt x="30" y="146"/>
                  </a:lnTo>
                  <a:lnTo>
                    <a:pt x="28" y="146"/>
                  </a:lnTo>
                  <a:lnTo>
                    <a:pt x="28" y="146"/>
                  </a:lnTo>
                  <a:lnTo>
                    <a:pt x="28" y="146"/>
                  </a:lnTo>
                  <a:lnTo>
                    <a:pt x="28" y="149"/>
                  </a:lnTo>
                  <a:lnTo>
                    <a:pt x="28" y="149"/>
                  </a:lnTo>
                  <a:lnTo>
                    <a:pt x="26" y="149"/>
                  </a:lnTo>
                  <a:lnTo>
                    <a:pt x="23" y="149"/>
                  </a:lnTo>
                  <a:lnTo>
                    <a:pt x="19" y="153"/>
                  </a:lnTo>
                  <a:lnTo>
                    <a:pt x="19" y="153"/>
                  </a:lnTo>
                  <a:lnTo>
                    <a:pt x="16" y="156"/>
                  </a:lnTo>
                  <a:lnTo>
                    <a:pt x="14" y="158"/>
                  </a:lnTo>
                  <a:lnTo>
                    <a:pt x="9" y="165"/>
                  </a:lnTo>
                  <a:lnTo>
                    <a:pt x="9" y="168"/>
                  </a:lnTo>
                  <a:lnTo>
                    <a:pt x="7" y="172"/>
                  </a:lnTo>
                  <a:lnTo>
                    <a:pt x="0" y="180"/>
                  </a:lnTo>
                  <a:lnTo>
                    <a:pt x="0" y="182"/>
                  </a:lnTo>
                  <a:lnTo>
                    <a:pt x="0" y="184"/>
                  </a:lnTo>
                  <a:lnTo>
                    <a:pt x="0" y="191"/>
                  </a:lnTo>
                  <a:lnTo>
                    <a:pt x="2" y="196"/>
                  </a:lnTo>
                  <a:lnTo>
                    <a:pt x="4" y="196"/>
                  </a:lnTo>
                  <a:lnTo>
                    <a:pt x="9" y="196"/>
                  </a:lnTo>
                  <a:lnTo>
                    <a:pt x="14" y="198"/>
                  </a:lnTo>
                  <a:lnTo>
                    <a:pt x="14" y="198"/>
                  </a:lnTo>
                  <a:lnTo>
                    <a:pt x="16" y="203"/>
                  </a:lnTo>
                  <a:lnTo>
                    <a:pt x="16" y="206"/>
                  </a:lnTo>
                  <a:lnTo>
                    <a:pt x="19" y="208"/>
                  </a:lnTo>
                  <a:lnTo>
                    <a:pt x="21" y="210"/>
                  </a:lnTo>
                  <a:lnTo>
                    <a:pt x="21" y="210"/>
                  </a:lnTo>
                  <a:lnTo>
                    <a:pt x="23" y="213"/>
                  </a:lnTo>
                  <a:lnTo>
                    <a:pt x="23" y="215"/>
                  </a:lnTo>
                  <a:lnTo>
                    <a:pt x="21" y="220"/>
                  </a:lnTo>
                  <a:lnTo>
                    <a:pt x="19" y="222"/>
                  </a:lnTo>
                  <a:lnTo>
                    <a:pt x="19" y="225"/>
                  </a:lnTo>
                  <a:lnTo>
                    <a:pt x="19" y="227"/>
                  </a:lnTo>
                  <a:lnTo>
                    <a:pt x="16" y="227"/>
                  </a:lnTo>
                  <a:lnTo>
                    <a:pt x="16" y="229"/>
                  </a:lnTo>
                  <a:lnTo>
                    <a:pt x="14" y="232"/>
                  </a:lnTo>
                  <a:lnTo>
                    <a:pt x="14" y="234"/>
                  </a:lnTo>
                  <a:lnTo>
                    <a:pt x="16" y="239"/>
                  </a:lnTo>
                  <a:lnTo>
                    <a:pt x="14" y="241"/>
                  </a:lnTo>
                  <a:lnTo>
                    <a:pt x="14" y="243"/>
                  </a:lnTo>
                  <a:lnTo>
                    <a:pt x="14" y="243"/>
                  </a:lnTo>
                  <a:lnTo>
                    <a:pt x="16" y="248"/>
                  </a:lnTo>
                  <a:lnTo>
                    <a:pt x="16" y="251"/>
                  </a:lnTo>
                  <a:lnTo>
                    <a:pt x="16" y="253"/>
                  </a:lnTo>
                  <a:lnTo>
                    <a:pt x="16" y="253"/>
                  </a:lnTo>
                  <a:lnTo>
                    <a:pt x="14" y="255"/>
                  </a:lnTo>
                  <a:lnTo>
                    <a:pt x="14" y="255"/>
                  </a:lnTo>
                  <a:lnTo>
                    <a:pt x="14" y="258"/>
                  </a:lnTo>
                  <a:lnTo>
                    <a:pt x="16" y="265"/>
                  </a:lnTo>
                  <a:lnTo>
                    <a:pt x="16" y="269"/>
                  </a:lnTo>
                  <a:lnTo>
                    <a:pt x="19" y="274"/>
                  </a:lnTo>
                  <a:lnTo>
                    <a:pt x="19" y="274"/>
                  </a:lnTo>
                  <a:lnTo>
                    <a:pt x="16" y="277"/>
                  </a:lnTo>
                  <a:lnTo>
                    <a:pt x="16" y="279"/>
                  </a:lnTo>
                  <a:lnTo>
                    <a:pt x="16" y="281"/>
                  </a:lnTo>
                  <a:lnTo>
                    <a:pt x="16" y="284"/>
                  </a:lnTo>
                  <a:lnTo>
                    <a:pt x="16" y="286"/>
                  </a:lnTo>
                  <a:lnTo>
                    <a:pt x="14" y="296"/>
                  </a:lnTo>
                  <a:lnTo>
                    <a:pt x="16" y="298"/>
                  </a:lnTo>
                  <a:lnTo>
                    <a:pt x="21" y="300"/>
                  </a:lnTo>
                  <a:lnTo>
                    <a:pt x="28" y="305"/>
                  </a:lnTo>
                  <a:lnTo>
                    <a:pt x="30" y="307"/>
                  </a:lnTo>
                  <a:lnTo>
                    <a:pt x="30" y="307"/>
                  </a:lnTo>
                  <a:lnTo>
                    <a:pt x="33" y="310"/>
                  </a:lnTo>
                  <a:lnTo>
                    <a:pt x="33" y="310"/>
                  </a:lnTo>
                  <a:lnTo>
                    <a:pt x="38" y="312"/>
                  </a:lnTo>
                  <a:lnTo>
                    <a:pt x="52" y="312"/>
                  </a:lnTo>
                  <a:lnTo>
                    <a:pt x="54" y="314"/>
                  </a:lnTo>
                  <a:lnTo>
                    <a:pt x="56" y="317"/>
                  </a:lnTo>
                  <a:lnTo>
                    <a:pt x="61" y="319"/>
                  </a:lnTo>
                  <a:lnTo>
                    <a:pt x="64" y="324"/>
                  </a:lnTo>
                  <a:lnTo>
                    <a:pt x="64" y="326"/>
                  </a:lnTo>
                  <a:lnTo>
                    <a:pt x="66" y="326"/>
                  </a:lnTo>
                  <a:lnTo>
                    <a:pt x="66" y="326"/>
                  </a:lnTo>
                  <a:lnTo>
                    <a:pt x="78" y="329"/>
                  </a:lnTo>
                  <a:lnTo>
                    <a:pt x="82" y="329"/>
                  </a:lnTo>
                  <a:lnTo>
                    <a:pt x="97" y="340"/>
                  </a:lnTo>
                  <a:lnTo>
                    <a:pt x="101" y="345"/>
                  </a:lnTo>
                  <a:lnTo>
                    <a:pt x="108" y="357"/>
                  </a:lnTo>
                  <a:lnTo>
                    <a:pt x="111" y="359"/>
                  </a:lnTo>
                  <a:lnTo>
                    <a:pt x="113" y="362"/>
                  </a:lnTo>
                  <a:lnTo>
                    <a:pt x="125" y="371"/>
                  </a:lnTo>
                  <a:lnTo>
                    <a:pt x="127" y="371"/>
                  </a:lnTo>
                  <a:lnTo>
                    <a:pt x="127" y="371"/>
                  </a:lnTo>
                  <a:lnTo>
                    <a:pt x="137" y="371"/>
                  </a:lnTo>
                  <a:lnTo>
                    <a:pt x="137" y="371"/>
                  </a:lnTo>
                  <a:lnTo>
                    <a:pt x="144" y="374"/>
                  </a:lnTo>
                  <a:lnTo>
                    <a:pt x="144" y="374"/>
                  </a:lnTo>
                  <a:lnTo>
                    <a:pt x="144" y="374"/>
                  </a:lnTo>
                  <a:lnTo>
                    <a:pt x="149" y="374"/>
                  </a:lnTo>
                  <a:lnTo>
                    <a:pt x="149" y="376"/>
                  </a:lnTo>
                  <a:lnTo>
                    <a:pt x="149" y="376"/>
                  </a:lnTo>
                  <a:lnTo>
                    <a:pt x="151" y="376"/>
                  </a:lnTo>
                  <a:lnTo>
                    <a:pt x="151" y="376"/>
                  </a:lnTo>
                  <a:lnTo>
                    <a:pt x="151" y="378"/>
                  </a:lnTo>
                  <a:lnTo>
                    <a:pt x="151" y="381"/>
                  </a:lnTo>
                  <a:lnTo>
                    <a:pt x="153" y="383"/>
                  </a:lnTo>
                  <a:lnTo>
                    <a:pt x="153" y="383"/>
                  </a:lnTo>
                  <a:lnTo>
                    <a:pt x="158" y="385"/>
                  </a:lnTo>
                  <a:lnTo>
                    <a:pt x="161" y="385"/>
                  </a:lnTo>
                  <a:lnTo>
                    <a:pt x="161" y="385"/>
                  </a:lnTo>
                  <a:lnTo>
                    <a:pt x="161" y="388"/>
                  </a:lnTo>
                  <a:lnTo>
                    <a:pt x="163" y="388"/>
                  </a:lnTo>
                  <a:lnTo>
                    <a:pt x="163" y="393"/>
                  </a:lnTo>
                  <a:lnTo>
                    <a:pt x="163" y="395"/>
                  </a:lnTo>
                  <a:lnTo>
                    <a:pt x="163" y="397"/>
                  </a:lnTo>
                  <a:lnTo>
                    <a:pt x="163" y="400"/>
                  </a:lnTo>
                  <a:lnTo>
                    <a:pt x="163" y="400"/>
                  </a:lnTo>
                  <a:lnTo>
                    <a:pt x="163" y="402"/>
                  </a:lnTo>
                  <a:lnTo>
                    <a:pt x="165" y="402"/>
                  </a:lnTo>
                  <a:lnTo>
                    <a:pt x="165" y="402"/>
                  </a:lnTo>
                  <a:lnTo>
                    <a:pt x="168" y="404"/>
                  </a:lnTo>
                  <a:lnTo>
                    <a:pt x="168" y="404"/>
                  </a:lnTo>
                  <a:lnTo>
                    <a:pt x="168" y="407"/>
                  </a:lnTo>
                  <a:lnTo>
                    <a:pt x="168" y="409"/>
                  </a:lnTo>
                  <a:lnTo>
                    <a:pt x="168" y="416"/>
                  </a:lnTo>
                  <a:lnTo>
                    <a:pt x="168" y="419"/>
                  </a:lnTo>
                  <a:lnTo>
                    <a:pt x="168" y="421"/>
                  </a:lnTo>
                  <a:lnTo>
                    <a:pt x="168" y="421"/>
                  </a:lnTo>
                  <a:lnTo>
                    <a:pt x="168" y="426"/>
                  </a:lnTo>
                  <a:lnTo>
                    <a:pt x="168" y="428"/>
                  </a:lnTo>
                  <a:lnTo>
                    <a:pt x="170" y="430"/>
                  </a:lnTo>
                  <a:lnTo>
                    <a:pt x="170" y="433"/>
                  </a:lnTo>
                  <a:lnTo>
                    <a:pt x="170" y="433"/>
                  </a:lnTo>
                  <a:lnTo>
                    <a:pt x="170" y="438"/>
                  </a:lnTo>
                  <a:lnTo>
                    <a:pt x="170" y="438"/>
                  </a:lnTo>
                  <a:lnTo>
                    <a:pt x="170" y="438"/>
                  </a:lnTo>
                  <a:lnTo>
                    <a:pt x="170" y="440"/>
                  </a:lnTo>
                  <a:lnTo>
                    <a:pt x="170" y="442"/>
                  </a:lnTo>
                  <a:lnTo>
                    <a:pt x="170" y="442"/>
                  </a:lnTo>
                  <a:lnTo>
                    <a:pt x="172" y="445"/>
                  </a:lnTo>
                  <a:lnTo>
                    <a:pt x="172" y="447"/>
                  </a:lnTo>
                  <a:lnTo>
                    <a:pt x="172" y="447"/>
                  </a:lnTo>
                  <a:lnTo>
                    <a:pt x="172" y="452"/>
                  </a:lnTo>
                  <a:lnTo>
                    <a:pt x="175" y="452"/>
                  </a:lnTo>
                  <a:lnTo>
                    <a:pt x="175" y="452"/>
                  </a:lnTo>
                  <a:lnTo>
                    <a:pt x="184" y="454"/>
                  </a:lnTo>
                  <a:lnTo>
                    <a:pt x="187" y="456"/>
                  </a:lnTo>
                  <a:lnTo>
                    <a:pt x="187" y="461"/>
                  </a:lnTo>
                  <a:lnTo>
                    <a:pt x="184" y="466"/>
                  </a:lnTo>
                  <a:lnTo>
                    <a:pt x="182" y="473"/>
                  </a:lnTo>
                  <a:lnTo>
                    <a:pt x="179" y="478"/>
                  </a:lnTo>
                  <a:lnTo>
                    <a:pt x="182" y="485"/>
                  </a:lnTo>
                  <a:lnTo>
                    <a:pt x="182" y="490"/>
                  </a:lnTo>
                  <a:lnTo>
                    <a:pt x="182" y="494"/>
                  </a:lnTo>
                  <a:lnTo>
                    <a:pt x="182" y="497"/>
                  </a:lnTo>
                  <a:lnTo>
                    <a:pt x="184" y="497"/>
                  </a:lnTo>
                  <a:lnTo>
                    <a:pt x="184" y="504"/>
                  </a:lnTo>
                  <a:lnTo>
                    <a:pt x="184" y="506"/>
                  </a:lnTo>
                  <a:lnTo>
                    <a:pt x="187" y="506"/>
                  </a:lnTo>
                  <a:lnTo>
                    <a:pt x="189" y="511"/>
                  </a:lnTo>
                  <a:lnTo>
                    <a:pt x="189" y="511"/>
                  </a:lnTo>
                  <a:lnTo>
                    <a:pt x="191" y="513"/>
                  </a:lnTo>
                  <a:lnTo>
                    <a:pt x="191" y="520"/>
                  </a:lnTo>
                  <a:lnTo>
                    <a:pt x="191" y="520"/>
                  </a:lnTo>
                  <a:lnTo>
                    <a:pt x="196" y="527"/>
                  </a:lnTo>
                  <a:lnTo>
                    <a:pt x="196" y="530"/>
                  </a:lnTo>
                  <a:lnTo>
                    <a:pt x="198" y="530"/>
                  </a:lnTo>
                  <a:lnTo>
                    <a:pt x="203" y="532"/>
                  </a:lnTo>
                  <a:lnTo>
                    <a:pt x="220" y="532"/>
                  </a:lnTo>
                  <a:lnTo>
                    <a:pt x="224" y="535"/>
                  </a:lnTo>
                  <a:lnTo>
                    <a:pt x="227" y="535"/>
                  </a:lnTo>
                  <a:lnTo>
                    <a:pt x="229" y="535"/>
                  </a:lnTo>
                  <a:lnTo>
                    <a:pt x="229" y="537"/>
                  </a:lnTo>
                  <a:lnTo>
                    <a:pt x="231" y="542"/>
                  </a:lnTo>
                  <a:lnTo>
                    <a:pt x="234" y="544"/>
                  </a:lnTo>
                  <a:lnTo>
                    <a:pt x="236" y="546"/>
                  </a:lnTo>
                  <a:lnTo>
                    <a:pt x="236" y="549"/>
                  </a:lnTo>
                  <a:lnTo>
                    <a:pt x="236" y="549"/>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53" y="551"/>
                  </a:lnTo>
                  <a:lnTo>
                    <a:pt x="269" y="549"/>
                  </a:lnTo>
                  <a:lnTo>
                    <a:pt x="286" y="549"/>
                  </a:lnTo>
                  <a:lnTo>
                    <a:pt x="302" y="546"/>
                  </a:lnTo>
                  <a:lnTo>
                    <a:pt x="319" y="546"/>
                  </a:lnTo>
                  <a:lnTo>
                    <a:pt x="336" y="544"/>
                  </a:lnTo>
                  <a:lnTo>
                    <a:pt x="352" y="542"/>
                  </a:lnTo>
                  <a:lnTo>
                    <a:pt x="369" y="542"/>
                  </a:lnTo>
                  <a:lnTo>
                    <a:pt x="385" y="539"/>
                  </a:lnTo>
                  <a:lnTo>
                    <a:pt x="402" y="539"/>
                  </a:lnTo>
                  <a:lnTo>
                    <a:pt x="418" y="537"/>
                  </a:lnTo>
                  <a:lnTo>
                    <a:pt x="435" y="535"/>
                  </a:lnTo>
                  <a:lnTo>
                    <a:pt x="451" y="535"/>
                  </a:lnTo>
                  <a:lnTo>
                    <a:pt x="468" y="532"/>
                  </a:lnTo>
                  <a:lnTo>
                    <a:pt x="485" y="530"/>
                  </a:lnTo>
                  <a:lnTo>
                    <a:pt x="501" y="530"/>
                  </a:lnTo>
                  <a:lnTo>
                    <a:pt x="499" y="520"/>
                  </a:lnTo>
                  <a:lnTo>
                    <a:pt x="499" y="518"/>
                  </a:lnTo>
                  <a:lnTo>
                    <a:pt x="501" y="516"/>
                  </a:lnTo>
                  <a:lnTo>
                    <a:pt x="501" y="516"/>
                  </a:lnTo>
                  <a:lnTo>
                    <a:pt x="499" y="513"/>
                  </a:lnTo>
                  <a:lnTo>
                    <a:pt x="499" y="511"/>
                  </a:lnTo>
                  <a:lnTo>
                    <a:pt x="499" y="511"/>
                  </a:lnTo>
                  <a:lnTo>
                    <a:pt x="499" y="509"/>
                  </a:lnTo>
                  <a:lnTo>
                    <a:pt x="499" y="506"/>
                  </a:lnTo>
                  <a:lnTo>
                    <a:pt x="501" y="504"/>
                  </a:lnTo>
                  <a:lnTo>
                    <a:pt x="501" y="494"/>
                  </a:lnTo>
                  <a:lnTo>
                    <a:pt x="501" y="492"/>
                  </a:lnTo>
                  <a:lnTo>
                    <a:pt x="499" y="490"/>
                  </a:lnTo>
                  <a:lnTo>
                    <a:pt x="494" y="485"/>
                  </a:lnTo>
                  <a:lnTo>
                    <a:pt x="494" y="482"/>
                  </a:lnTo>
                  <a:lnTo>
                    <a:pt x="494" y="482"/>
                  </a:lnTo>
                  <a:lnTo>
                    <a:pt x="492" y="473"/>
                  </a:lnTo>
                  <a:lnTo>
                    <a:pt x="492" y="471"/>
                  </a:lnTo>
                  <a:lnTo>
                    <a:pt x="489" y="468"/>
                  </a:lnTo>
                  <a:lnTo>
                    <a:pt x="487" y="466"/>
                  </a:lnTo>
                  <a:lnTo>
                    <a:pt x="485" y="466"/>
                  </a:lnTo>
                  <a:lnTo>
                    <a:pt x="485" y="464"/>
                  </a:lnTo>
                  <a:lnTo>
                    <a:pt x="487" y="459"/>
                  </a:lnTo>
                  <a:lnTo>
                    <a:pt x="487" y="456"/>
                  </a:lnTo>
                  <a:lnTo>
                    <a:pt x="487" y="456"/>
                  </a:lnTo>
                  <a:lnTo>
                    <a:pt x="487" y="456"/>
                  </a:lnTo>
                  <a:lnTo>
                    <a:pt x="485" y="454"/>
                  </a:lnTo>
                  <a:lnTo>
                    <a:pt x="485" y="452"/>
                  </a:lnTo>
                  <a:lnTo>
                    <a:pt x="485" y="449"/>
                  </a:lnTo>
                  <a:lnTo>
                    <a:pt x="485" y="449"/>
                  </a:lnTo>
                  <a:lnTo>
                    <a:pt x="485" y="447"/>
                  </a:lnTo>
                  <a:lnTo>
                    <a:pt x="485" y="442"/>
                  </a:lnTo>
                  <a:lnTo>
                    <a:pt x="482" y="442"/>
                  </a:lnTo>
                  <a:lnTo>
                    <a:pt x="482" y="440"/>
                  </a:lnTo>
                  <a:lnTo>
                    <a:pt x="482" y="435"/>
                  </a:lnTo>
                  <a:lnTo>
                    <a:pt x="482" y="426"/>
                  </a:lnTo>
                  <a:lnTo>
                    <a:pt x="482" y="423"/>
                  </a:lnTo>
                  <a:lnTo>
                    <a:pt x="487" y="411"/>
                  </a:lnTo>
                  <a:lnTo>
                    <a:pt x="489" y="404"/>
                  </a:lnTo>
                  <a:lnTo>
                    <a:pt x="487" y="402"/>
                  </a:lnTo>
                  <a:lnTo>
                    <a:pt x="487" y="400"/>
                  </a:lnTo>
                  <a:lnTo>
                    <a:pt x="489" y="397"/>
                  </a:lnTo>
                  <a:lnTo>
                    <a:pt x="492" y="385"/>
                  </a:lnTo>
                  <a:lnTo>
                    <a:pt x="494" y="381"/>
                  </a:lnTo>
                  <a:lnTo>
                    <a:pt x="494" y="378"/>
                  </a:lnTo>
                  <a:lnTo>
                    <a:pt x="494" y="378"/>
                  </a:lnTo>
                  <a:lnTo>
                    <a:pt x="494" y="378"/>
                  </a:lnTo>
                  <a:lnTo>
                    <a:pt x="494" y="376"/>
                  </a:lnTo>
                  <a:lnTo>
                    <a:pt x="494" y="376"/>
                  </a:lnTo>
                  <a:lnTo>
                    <a:pt x="494" y="374"/>
                  </a:lnTo>
                  <a:lnTo>
                    <a:pt x="494" y="374"/>
                  </a:lnTo>
                  <a:lnTo>
                    <a:pt x="494" y="371"/>
                  </a:lnTo>
                  <a:lnTo>
                    <a:pt x="492" y="369"/>
                  </a:lnTo>
                  <a:lnTo>
                    <a:pt x="492" y="369"/>
                  </a:lnTo>
                  <a:lnTo>
                    <a:pt x="489" y="367"/>
                  </a:lnTo>
                  <a:lnTo>
                    <a:pt x="489" y="364"/>
                  </a:lnTo>
                  <a:lnTo>
                    <a:pt x="489" y="355"/>
                  </a:lnTo>
                  <a:lnTo>
                    <a:pt x="489" y="352"/>
                  </a:lnTo>
                  <a:lnTo>
                    <a:pt x="492" y="350"/>
                  </a:lnTo>
                  <a:lnTo>
                    <a:pt x="492" y="350"/>
                  </a:lnTo>
                  <a:lnTo>
                    <a:pt x="492" y="345"/>
                  </a:lnTo>
                  <a:lnTo>
                    <a:pt x="492" y="343"/>
                  </a:lnTo>
                  <a:lnTo>
                    <a:pt x="494" y="331"/>
                  </a:lnTo>
                  <a:lnTo>
                    <a:pt x="496" y="331"/>
                  </a:lnTo>
                  <a:lnTo>
                    <a:pt x="496" y="329"/>
                  </a:lnTo>
                  <a:lnTo>
                    <a:pt x="504" y="326"/>
                  </a:lnTo>
                  <a:lnTo>
                    <a:pt x="504" y="324"/>
                  </a:lnTo>
                  <a:lnTo>
                    <a:pt x="506" y="322"/>
                  </a:lnTo>
                  <a:lnTo>
                    <a:pt x="506" y="319"/>
                  </a:lnTo>
                  <a:lnTo>
                    <a:pt x="506" y="317"/>
                  </a:lnTo>
                  <a:lnTo>
                    <a:pt x="506" y="314"/>
                  </a:lnTo>
                  <a:lnTo>
                    <a:pt x="501" y="310"/>
                  </a:lnTo>
                  <a:lnTo>
                    <a:pt x="501" y="305"/>
                  </a:lnTo>
                  <a:lnTo>
                    <a:pt x="501" y="305"/>
                  </a:lnTo>
                  <a:lnTo>
                    <a:pt x="501" y="303"/>
                  </a:lnTo>
                  <a:lnTo>
                    <a:pt x="501" y="300"/>
                  </a:lnTo>
                  <a:lnTo>
                    <a:pt x="501" y="298"/>
                  </a:lnTo>
                  <a:lnTo>
                    <a:pt x="501" y="296"/>
                  </a:lnTo>
                  <a:lnTo>
                    <a:pt x="501" y="293"/>
                  </a:lnTo>
                  <a:lnTo>
                    <a:pt x="504" y="279"/>
                  </a:lnTo>
                  <a:lnTo>
                    <a:pt x="504" y="274"/>
                  </a:lnTo>
                  <a:lnTo>
                    <a:pt x="506" y="269"/>
                  </a:lnTo>
                  <a:lnTo>
                    <a:pt x="511" y="262"/>
                  </a:lnTo>
                  <a:lnTo>
                    <a:pt x="511" y="260"/>
                  </a:lnTo>
                  <a:lnTo>
                    <a:pt x="511" y="258"/>
                  </a:lnTo>
                  <a:lnTo>
                    <a:pt x="513" y="258"/>
                  </a:lnTo>
                  <a:lnTo>
                    <a:pt x="513" y="258"/>
                  </a:lnTo>
                  <a:lnTo>
                    <a:pt x="513" y="255"/>
                  </a:lnTo>
                  <a:lnTo>
                    <a:pt x="513" y="246"/>
                  </a:lnTo>
                  <a:lnTo>
                    <a:pt x="513" y="243"/>
                  </a:lnTo>
                  <a:lnTo>
                    <a:pt x="513" y="243"/>
                  </a:lnTo>
                  <a:close/>
                  <a:moveTo>
                    <a:pt x="182" y="21"/>
                  </a:moveTo>
                  <a:lnTo>
                    <a:pt x="184" y="21"/>
                  </a:lnTo>
                  <a:lnTo>
                    <a:pt x="184" y="21"/>
                  </a:lnTo>
                  <a:lnTo>
                    <a:pt x="184" y="19"/>
                  </a:lnTo>
                  <a:lnTo>
                    <a:pt x="184" y="16"/>
                  </a:lnTo>
                  <a:lnTo>
                    <a:pt x="182" y="16"/>
                  </a:lnTo>
                  <a:lnTo>
                    <a:pt x="182" y="16"/>
                  </a:lnTo>
                  <a:lnTo>
                    <a:pt x="179" y="16"/>
                  </a:lnTo>
                  <a:lnTo>
                    <a:pt x="179" y="16"/>
                  </a:lnTo>
                  <a:lnTo>
                    <a:pt x="179" y="16"/>
                  </a:lnTo>
                  <a:lnTo>
                    <a:pt x="179" y="19"/>
                  </a:lnTo>
                  <a:lnTo>
                    <a:pt x="179" y="19"/>
                  </a:lnTo>
                  <a:lnTo>
                    <a:pt x="182" y="21"/>
                  </a:lnTo>
                  <a:lnTo>
                    <a:pt x="182" y="21"/>
                  </a:lnTo>
                  <a:close/>
                  <a:moveTo>
                    <a:pt x="210" y="4"/>
                  </a:moveTo>
                  <a:lnTo>
                    <a:pt x="210" y="2"/>
                  </a:lnTo>
                  <a:lnTo>
                    <a:pt x="210" y="2"/>
                  </a:lnTo>
                  <a:lnTo>
                    <a:pt x="210" y="0"/>
                  </a:lnTo>
                  <a:lnTo>
                    <a:pt x="210" y="0"/>
                  </a:lnTo>
                  <a:lnTo>
                    <a:pt x="210" y="0"/>
                  </a:lnTo>
                  <a:lnTo>
                    <a:pt x="208" y="0"/>
                  </a:lnTo>
                  <a:lnTo>
                    <a:pt x="205" y="2"/>
                  </a:lnTo>
                  <a:lnTo>
                    <a:pt x="205" y="7"/>
                  </a:lnTo>
                  <a:lnTo>
                    <a:pt x="205" y="9"/>
                  </a:lnTo>
                  <a:lnTo>
                    <a:pt x="208" y="7"/>
                  </a:lnTo>
                  <a:lnTo>
                    <a:pt x="210" y="4"/>
                  </a:lnTo>
                  <a:close/>
                  <a:moveTo>
                    <a:pt x="548" y="172"/>
                  </a:moveTo>
                  <a:lnTo>
                    <a:pt x="548" y="172"/>
                  </a:lnTo>
                  <a:lnTo>
                    <a:pt x="548" y="170"/>
                  </a:lnTo>
                  <a:lnTo>
                    <a:pt x="548" y="168"/>
                  </a:lnTo>
                  <a:lnTo>
                    <a:pt x="546" y="165"/>
                  </a:lnTo>
                  <a:lnTo>
                    <a:pt x="546" y="165"/>
                  </a:lnTo>
                  <a:lnTo>
                    <a:pt x="544" y="168"/>
                  </a:lnTo>
                  <a:lnTo>
                    <a:pt x="541" y="168"/>
                  </a:lnTo>
                  <a:lnTo>
                    <a:pt x="541" y="165"/>
                  </a:lnTo>
                  <a:lnTo>
                    <a:pt x="539" y="165"/>
                  </a:lnTo>
                  <a:lnTo>
                    <a:pt x="539" y="165"/>
                  </a:lnTo>
                  <a:lnTo>
                    <a:pt x="539" y="168"/>
                  </a:lnTo>
                  <a:lnTo>
                    <a:pt x="539" y="170"/>
                  </a:lnTo>
                  <a:lnTo>
                    <a:pt x="539" y="172"/>
                  </a:lnTo>
                  <a:lnTo>
                    <a:pt x="539" y="175"/>
                  </a:lnTo>
                  <a:lnTo>
                    <a:pt x="539" y="175"/>
                  </a:lnTo>
                  <a:lnTo>
                    <a:pt x="539" y="175"/>
                  </a:lnTo>
                  <a:lnTo>
                    <a:pt x="541" y="175"/>
                  </a:lnTo>
                  <a:lnTo>
                    <a:pt x="541" y="175"/>
                  </a:lnTo>
                  <a:lnTo>
                    <a:pt x="548" y="175"/>
                  </a:lnTo>
                  <a:lnTo>
                    <a:pt x="548" y="175"/>
                  </a:lnTo>
                  <a:lnTo>
                    <a:pt x="548" y="172"/>
                  </a:lnTo>
                  <a:close/>
                  <a:moveTo>
                    <a:pt x="539" y="187"/>
                  </a:moveTo>
                  <a:lnTo>
                    <a:pt x="537" y="184"/>
                  </a:lnTo>
                  <a:lnTo>
                    <a:pt x="539" y="184"/>
                  </a:lnTo>
                  <a:lnTo>
                    <a:pt x="539" y="182"/>
                  </a:lnTo>
                  <a:lnTo>
                    <a:pt x="537" y="182"/>
                  </a:lnTo>
                  <a:lnTo>
                    <a:pt x="534" y="182"/>
                  </a:lnTo>
                  <a:lnTo>
                    <a:pt x="532" y="182"/>
                  </a:lnTo>
                  <a:lnTo>
                    <a:pt x="532" y="182"/>
                  </a:lnTo>
                  <a:lnTo>
                    <a:pt x="530" y="182"/>
                  </a:lnTo>
                  <a:lnTo>
                    <a:pt x="530" y="182"/>
                  </a:lnTo>
                  <a:lnTo>
                    <a:pt x="530" y="182"/>
                  </a:lnTo>
                  <a:lnTo>
                    <a:pt x="530" y="184"/>
                  </a:lnTo>
                  <a:lnTo>
                    <a:pt x="530" y="184"/>
                  </a:lnTo>
                  <a:lnTo>
                    <a:pt x="530" y="187"/>
                  </a:lnTo>
                  <a:lnTo>
                    <a:pt x="527" y="187"/>
                  </a:lnTo>
                  <a:lnTo>
                    <a:pt x="527" y="187"/>
                  </a:lnTo>
                  <a:lnTo>
                    <a:pt x="527" y="187"/>
                  </a:lnTo>
                  <a:lnTo>
                    <a:pt x="527" y="191"/>
                  </a:lnTo>
                  <a:lnTo>
                    <a:pt x="525" y="194"/>
                  </a:lnTo>
                  <a:lnTo>
                    <a:pt x="525" y="196"/>
                  </a:lnTo>
                  <a:lnTo>
                    <a:pt x="522" y="196"/>
                  </a:lnTo>
                  <a:lnTo>
                    <a:pt x="522" y="198"/>
                  </a:lnTo>
                  <a:lnTo>
                    <a:pt x="522" y="198"/>
                  </a:lnTo>
                  <a:lnTo>
                    <a:pt x="520" y="198"/>
                  </a:lnTo>
                  <a:lnTo>
                    <a:pt x="518" y="198"/>
                  </a:lnTo>
                  <a:lnTo>
                    <a:pt x="518" y="198"/>
                  </a:lnTo>
                  <a:lnTo>
                    <a:pt x="515" y="201"/>
                  </a:lnTo>
                  <a:lnTo>
                    <a:pt x="515" y="201"/>
                  </a:lnTo>
                  <a:lnTo>
                    <a:pt x="515" y="203"/>
                  </a:lnTo>
                  <a:lnTo>
                    <a:pt x="515" y="208"/>
                  </a:lnTo>
                  <a:lnTo>
                    <a:pt x="515" y="210"/>
                  </a:lnTo>
                  <a:lnTo>
                    <a:pt x="513" y="210"/>
                  </a:lnTo>
                  <a:lnTo>
                    <a:pt x="513" y="213"/>
                  </a:lnTo>
                  <a:lnTo>
                    <a:pt x="513" y="213"/>
                  </a:lnTo>
                  <a:lnTo>
                    <a:pt x="513" y="213"/>
                  </a:lnTo>
                  <a:lnTo>
                    <a:pt x="513" y="215"/>
                  </a:lnTo>
                  <a:lnTo>
                    <a:pt x="513" y="215"/>
                  </a:lnTo>
                  <a:lnTo>
                    <a:pt x="513" y="215"/>
                  </a:lnTo>
                  <a:lnTo>
                    <a:pt x="508" y="222"/>
                  </a:lnTo>
                  <a:lnTo>
                    <a:pt x="506" y="225"/>
                  </a:lnTo>
                  <a:lnTo>
                    <a:pt x="506" y="232"/>
                  </a:lnTo>
                  <a:lnTo>
                    <a:pt x="506" y="236"/>
                  </a:lnTo>
                  <a:lnTo>
                    <a:pt x="508" y="239"/>
                  </a:lnTo>
                  <a:lnTo>
                    <a:pt x="513" y="243"/>
                  </a:lnTo>
                  <a:lnTo>
                    <a:pt x="515" y="241"/>
                  </a:lnTo>
                  <a:lnTo>
                    <a:pt x="518" y="241"/>
                  </a:lnTo>
                  <a:lnTo>
                    <a:pt x="522" y="234"/>
                  </a:lnTo>
                  <a:lnTo>
                    <a:pt x="522" y="234"/>
                  </a:lnTo>
                  <a:lnTo>
                    <a:pt x="522" y="232"/>
                  </a:lnTo>
                  <a:lnTo>
                    <a:pt x="522" y="229"/>
                  </a:lnTo>
                  <a:lnTo>
                    <a:pt x="522" y="229"/>
                  </a:lnTo>
                  <a:lnTo>
                    <a:pt x="525" y="227"/>
                  </a:lnTo>
                  <a:lnTo>
                    <a:pt x="525" y="227"/>
                  </a:lnTo>
                  <a:lnTo>
                    <a:pt x="522" y="225"/>
                  </a:lnTo>
                  <a:lnTo>
                    <a:pt x="525" y="220"/>
                  </a:lnTo>
                  <a:lnTo>
                    <a:pt x="527" y="215"/>
                  </a:lnTo>
                  <a:lnTo>
                    <a:pt x="527" y="210"/>
                  </a:lnTo>
                  <a:lnTo>
                    <a:pt x="530" y="210"/>
                  </a:lnTo>
                  <a:lnTo>
                    <a:pt x="530" y="210"/>
                  </a:lnTo>
                  <a:lnTo>
                    <a:pt x="530" y="210"/>
                  </a:lnTo>
                  <a:lnTo>
                    <a:pt x="532" y="210"/>
                  </a:lnTo>
                  <a:lnTo>
                    <a:pt x="532" y="210"/>
                  </a:lnTo>
                  <a:lnTo>
                    <a:pt x="532" y="210"/>
                  </a:lnTo>
                  <a:lnTo>
                    <a:pt x="532" y="208"/>
                  </a:lnTo>
                  <a:lnTo>
                    <a:pt x="532" y="208"/>
                  </a:lnTo>
                  <a:lnTo>
                    <a:pt x="532" y="206"/>
                  </a:lnTo>
                  <a:lnTo>
                    <a:pt x="532" y="206"/>
                  </a:lnTo>
                  <a:lnTo>
                    <a:pt x="534" y="206"/>
                  </a:lnTo>
                  <a:lnTo>
                    <a:pt x="534" y="206"/>
                  </a:lnTo>
                  <a:lnTo>
                    <a:pt x="534" y="203"/>
                  </a:lnTo>
                  <a:lnTo>
                    <a:pt x="532" y="201"/>
                  </a:lnTo>
                  <a:lnTo>
                    <a:pt x="530" y="198"/>
                  </a:lnTo>
                  <a:lnTo>
                    <a:pt x="532" y="198"/>
                  </a:lnTo>
                  <a:lnTo>
                    <a:pt x="532" y="198"/>
                  </a:lnTo>
                  <a:lnTo>
                    <a:pt x="534" y="201"/>
                  </a:lnTo>
                  <a:lnTo>
                    <a:pt x="534" y="198"/>
                  </a:lnTo>
                  <a:lnTo>
                    <a:pt x="534" y="196"/>
                  </a:lnTo>
                  <a:lnTo>
                    <a:pt x="532" y="196"/>
                  </a:lnTo>
                  <a:lnTo>
                    <a:pt x="532" y="194"/>
                  </a:lnTo>
                  <a:lnTo>
                    <a:pt x="534" y="191"/>
                  </a:lnTo>
                  <a:lnTo>
                    <a:pt x="534" y="189"/>
                  </a:lnTo>
                  <a:lnTo>
                    <a:pt x="532" y="189"/>
                  </a:lnTo>
                  <a:lnTo>
                    <a:pt x="532" y="189"/>
                  </a:lnTo>
                  <a:lnTo>
                    <a:pt x="534" y="189"/>
                  </a:lnTo>
                  <a:lnTo>
                    <a:pt x="534" y="189"/>
                  </a:lnTo>
                  <a:lnTo>
                    <a:pt x="539" y="191"/>
                  </a:lnTo>
                  <a:lnTo>
                    <a:pt x="539" y="187"/>
                  </a:lnTo>
                  <a:lnTo>
                    <a:pt x="539" y="187"/>
                  </a:lnTo>
                  <a:lnTo>
                    <a:pt x="539" y="187"/>
                  </a:lnTo>
                  <a:close/>
                </a:path>
              </a:pathLst>
            </a:custGeom>
            <a:solidFill>
              <a:srgbClr val="FEB1A0"/>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3" name="Freeform 18">
              <a:extLst>
                <a:ext uri="{FF2B5EF4-FFF2-40B4-BE49-F238E27FC236}">
                  <a16:creationId xmlns:a16="http://schemas.microsoft.com/office/drawing/2014/main" id="{10BCA236-B729-465A-93BE-F5EF3CA88D06}"/>
                </a:ext>
              </a:extLst>
            </p:cNvPr>
            <p:cNvSpPr>
              <a:spLocks noEditPoints="1"/>
            </p:cNvSpPr>
            <p:nvPr/>
          </p:nvSpPr>
          <p:spPr bwMode="auto">
            <a:xfrm>
              <a:off x="970390" y="2225902"/>
              <a:ext cx="787449" cy="518394"/>
            </a:xfrm>
            <a:custGeom>
              <a:avLst/>
              <a:gdLst>
                <a:gd name="T0" fmla="*/ 171 w 679"/>
                <a:gd name="T1" fmla="*/ 66 h 447"/>
                <a:gd name="T2" fmla="*/ 159 w 679"/>
                <a:gd name="T3" fmla="*/ 43 h 447"/>
                <a:gd name="T4" fmla="*/ 173 w 679"/>
                <a:gd name="T5" fmla="*/ 40 h 447"/>
                <a:gd name="T6" fmla="*/ 173 w 679"/>
                <a:gd name="T7" fmla="*/ 109 h 447"/>
                <a:gd name="T8" fmla="*/ 173 w 679"/>
                <a:gd name="T9" fmla="*/ 31 h 447"/>
                <a:gd name="T10" fmla="*/ 166 w 679"/>
                <a:gd name="T11" fmla="*/ 50 h 447"/>
                <a:gd name="T12" fmla="*/ 173 w 679"/>
                <a:gd name="T13" fmla="*/ 90 h 447"/>
                <a:gd name="T14" fmla="*/ 192 w 679"/>
                <a:gd name="T15" fmla="*/ 128 h 447"/>
                <a:gd name="T16" fmla="*/ 187 w 679"/>
                <a:gd name="T17" fmla="*/ 118 h 447"/>
                <a:gd name="T18" fmla="*/ 190 w 679"/>
                <a:gd name="T19" fmla="*/ 88 h 447"/>
                <a:gd name="T20" fmla="*/ 190 w 679"/>
                <a:gd name="T21" fmla="*/ 40 h 447"/>
                <a:gd name="T22" fmla="*/ 187 w 679"/>
                <a:gd name="T23" fmla="*/ 50 h 447"/>
                <a:gd name="T24" fmla="*/ 185 w 679"/>
                <a:gd name="T25" fmla="*/ 199 h 447"/>
                <a:gd name="T26" fmla="*/ 173 w 679"/>
                <a:gd name="T27" fmla="*/ 201 h 447"/>
                <a:gd name="T28" fmla="*/ 180 w 679"/>
                <a:gd name="T29" fmla="*/ 168 h 447"/>
                <a:gd name="T30" fmla="*/ 147 w 679"/>
                <a:gd name="T31" fmla="*/ 220 h 447"/>
                <a:gd name="T32" fmla="*/ 133 w 679"/>
                <a:gd name="T33" fmla="*/ 208 h 447"/>
                <a:gd name="T34" fmla="*/ 24 w 679"/>
                <a:gd name="T35" fmla="*/ 270 h 447"/>
                <a:gd name="T36" fmla="*/ 161 w 679"/>
                <a:gd name="T37" fmla="*/ 31 h 447"/>
                <a:gd name="T38" fmla="*/ 154 w 679"/>
                <a:gd name="T39" fmla="*/ 64 h 447"/>
                <a:gd name="T40" fmla="*/ 632 w 679"/>
                <a:gd name="T41" fmla="*/ 88 h 447"/>
                <a:gd name="T42" fmla="*/ 192 w 679"/>
                <a:gd name="T43" fmla="*/ 7 h 447"/>
                <a:gd name="T44" fmla="*/ 192 w 679"/>
                <a:gd name="T45" fmla="*/ 38 h 447"/>
                <a:gd name="T46" fmla="*/ 199 w 679"/>
                <a:gd name="T47" fmla="*/ 54 h 447"/>
                <a:gd name="T48" fmla="*/ 183 w 679"/>
                <a:gd name="T49" fmla="*/ 64 h 447"/>
                <a:gd name="T50" fmla="*/ 199 w 679"/>
                <a:gd name="T51" fmla="*/ 83 h 447"/>
                <a:gd name="T52" fmla="*/ 202 w 679"/>
                <a:gd name="T53" fmla="*/ 121 h 447"/>
                <a:gd name="T54" fmla="*/ 211 w 679"/>
                <a:gd name="T55" fmla="*/ 125 h 447"/>
                <a:gd name="T56" fmla="*/ 192 w 679"/>
                <a:gd name="T57" fmla="*/ 149 h 447"/>
                <a:gd name="T58" fmla="*/ 187 w 679"/>
                <a:gd name="T59" fmla="*/ 175 h 447"/>
                <a:gd name="T60" fmla="*/ 171 w 679"/>
                <a:gd name="T61" fmla="*/ 206 h 447"/>
                <a:gd name="T62" fmla="*/ 133 w 679"/>
                <a:gd name="T63" fmla="*/ 218 h 447"/>
                <a:gd name="T64" fmla="*/ 128 w 679"/>
                <a:gd name="T65" fmla="*/ 215 h 447"/>
                <a:gd name="T66" fmla="*/ 147 w 679"/>
                <a:gd name="T67" fmla="*/ 189 h 447"/>
                <a:gd name="T68" fmla="*/ 149 w 679"/>
                <a:gd name="T69" fmla="*/ 206 h 447"/>
                <a:gd name="T70" fmla="*/ 166 w 679"/>
                <a:gd name="T71" fmla="*/ 206 h 447"/>
                <a:gd name="T72" fmla="*/ 166 w 679"/>
                <a:gd name="T73" fmla="*/ 170 h 447"/>
                <a:gd name="T74" fmla="*/ 183 w 679"/>
                <a:gd name="T75" fmla="*/ 156 h 447"/>
                <a:gd name="T76" fmla="*/ 176 w 679"/>
                <a:gd name="T77" fmla="*/ 142 h 447"/>
                <a:gd name="T78" fmla="*/ 145 w 679"/>
                <a:gd name="T79" fmla="*/ 185 h 447"/>
                <a:gd name="T80" fmla="*/ 154 w 679"/>
                <a:gd name="T81" fmla="*/ 137 h 447"/>
                <a:gd name="T82" fmla="*/ 171 w 679"/>
                <a:gd name="T83" fmla="*/ 137 h 447"/>
                <a:gd name="T84" fmla="*/ 159 w 679"/>
                <a:gd name="T85" fmla="*/ 107 h 447"/>
                <a:gd name="T86" fmla="*/ 142 w 679"/>
                <a:gd name="T87" fmla="*/ 102 h 447"/>
                <a:gd name="T88" fmla="*/ 81 w 679"/>
                <a:gd name="T89" fmla="*/ 83 h 447"/>
                <a:gd name="T90" fmla="*/ 8 w 679"/>
                <a:gd name="T91" fmla="*/ 57 h 447"/>
                <a:gd name="T92" fmla="*/ 17 w 679"/>
                <a:gd name="T93" fmla="*/ 118 h 447"/>
                <a:gd name="T94" fmla="*/ 17 w 679"/>
                <a:gd name="T95" fmla="*/ 218 h 447"/>
                <a:gd name="T96" fmla="*/ 38 w 679"/>
                <a:gd name="T97" fmla="*/ 218 h 447"/>
                <a:gd name="T98" fmla="*/ 19 w 679"/>
                <a:gd name="T99" fmla="*/ 225 h 447"/>
                <a:gd name="T100" fmla="*/ 43 w 679"/>
                <a:gd name="T101" fmla="*/ 258 h 447"/>
                <a:gd name="T102" fmla="*/ 26 w 679"/>
                <a:gd name="T103" fmla="*/ 277 h 447"/>
                <a:gd name="T104" fmla="*/ 19 w 679"/>
                <a:gd name="T105" fmla="*/ 256 h 447"/>
                <a:gd name="T106" fmla="*/ 17 w 679"/>
                <a:gd name="T107" fmla="*/ 296 h 447"/>
                <a:gd name="T108" fmla="*/ 74 w 679"/>
                <a:gd name="T109" fmla="*/ 324 h 447"/>
                <a:gd name="T110" fmla="*/ 112 w 679"/>
                <a:gd name="T111" fmla="*/ 372 h 447"/>
                <a:gd name="T112" fmla="*/ 190 w 679"/>
                <a:gd name="T113" fmla="*/ 405 h 447"/>
                <a:gd name="T114" fmla="*/ 284 w 679"/>
                <a:gd name="T115" fmla="*/ 426 h 447"/>
                <a:gd name="T116" fmla="*/ 393 w 679"/>
                <a:gd name="T117" fmla="*/ 419 h 447"/>
                <a:gd name="T118" fmla="*/ 639 w 679"/>
                <a:gd name="T119" fmla="*/ 447 h 447"/>
                <a:gd name="T120" fmla="*/ 663 w 679"/>
                <a:gd name="T121" fmla="*/ 206 h 447"/>
                <a:gd name="T122" fmla="*/ 147 w 679"/>
                <a:gd name="T123" fmla="*/ 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9" h="447">
                  <a:moveTo>
                    <a:pt x="176" y="59"/>
                  </a:moveTo>
                  <a:lnTo>
                    <a:pt x="173" y="59"/>
                  </a:lnTo>
                  <a:lnTo>
                    <a:pt x="173" y="59"/>
                  </a:lnTo>
                  <a:lnTo>
                    <a:pt x="171" y="59"/>
                  </a:lnTo>
                  <a:lnTo>
                    <a:pt x="171" y="59"/>
                  </a:lnTo>
                  <a:lnTo>
                    <a:pt x="173" y="59"/>
                  </a:lnTo>
                  <a:lnTo>
                    <a:pt x="173" y="62"/>
                  </a:lnTo>
                  <a:lnTo>
                    <a:pt x="173" y="62"/>
                  </a:lnTo>
                  <a:lnTo>
                    <a:pt x="173" y="62"/>
                  </a:lnTo>
                  <a:lnTo>
                    <a:pt x="173" y="64"/>
                  </a:lnTo>
                  <a:lnTo>
                    <a:pt x="173" y="64"/>
                  </a:lnTo>
                  <a:lnTo>
                    <a:pt x="173" y="64"/>
                  </a:lnTo>
                  <a:lnTo>
                    <a:pt x="173" y="62"/>
                  </a:lnTo>
                  <a:lnTo>
                    <a:pt x="176" y="62"/>
                  </a:lnTo>
                  <a:lnTo>
                    <a:pt x="176" y="62"/>
                  </a:lnTo>
                  <a:lnTo>
                    <a:pt x="176" y="59"/>
                  </a:lnTo>
                  <a:lnTo>
                    <a:pt x="176" y="59"/>
                  </a:lnTo>
                  <a:lnTo>
                    <a:pt x="176" y="59"/>
                  </a:lnTo>
                  <a:lnTo>
                    <a:pt x="176" y="59"/>
                  </a:lnTo>
                  <a:lnTo>
                    <a:pt x="176" y="59"/>
                  </a:lnTo>
                  <a:close/>
                  <a:moveTo>
                    <a:pt x="171" y="71"/>
                  </a:moveTo>
                  <a:lnTo>
                    <a:pt x="171" y="69"/>
                  </a:lnTo>
                  <a:lnTo>
                    <a:pt x="173" y="69"/>
                  </a:lnTo>
                  <a:lnTo>
                    <a:pt x="173" y="66"/>
                  </a:lnTo>
                  <a:lnTo>
                    <a:pt x="173" y="64"/>
                  </a:lnTo>
                  <a:lnTo>
                    <a:pt x="171" y="66"/>
                  </a:lnTo>
                  <a:lnTo>
                    <a:pt x="171" y="64"/>
                  </a:lnTo>
                  <a:lnTo>
                    <a:pt x="168" y="64"/>
                  </a:lnTo>
                  <a:lnTo>
                    <a:pt x="168" y="62"/>
                  </a:lnTo>
                  <a:lnTo>
                    <a:pt x="171" y="57"/>
                  </a:lnTo>
                  <a:lnTo>
                    <a:pt x="171" y="54"/>
                  </a:lnTo>
                  <a:lnTo>
                    <a:pt x="171" y="52"/>
                  </a:lnTo>
                  <a:lnTo>
                    <a:pt x="168" y="52"/>
                  </a:lnTo>
                  <a:lnTo>
                    <a:pt x="166" y="54"/>
                  </a:lnTo>
                  <a:lnTo>
                    <a:pt x="166" y="54"/>
                  </a:lnTo>
                  <a:lnTo>
                    <a:pt x="166" y="54"/>
                  </a:lnTo>
                  <a:lnTo>
                    <a:pt x="166" y="57"/>
                  </a:lnTo>
                  <a:lnTo>
                    <a:pt x="166" y="57"/>
                  </a:lnTo>
                  <a:lnTo>
                    <a:pt x="164" y="59"/>
                  </a:lnTo>
                  <a:lnTo>
                    <a:pt x="164" y="59"/>
                  </a:lnTo>
                  <a:lnTo>
                    <a:pt x="161" y="62"/>
                  </a:lnTo>
                  <a:lnTo>
                    <a:pt x="161" y="64"/>
                  </a:lnTo>
                  <a:lnTo>
                    <a:pt x="164" y="64"/>
                  </a:lnTo>
                  <a:lnTo>
                    <a:pt x="166" y="66"/>
                  </a:lnTo>
                  <a:lnTo>
                    <a:pt x="166" y="66"/>
                  </a:lnTo>
                  <a:lnTo>
                    <a:pt x="166" y="69"/>
                  </a:lnTo>
                  <a:lnTo>
                    <a:pt x="171" y="71"/>
                  </a:lnTo>
                  <a:close/>
                  <a:moveTo>
                    <a:pt x="164" y="38"/>
                  </a:moveTo>
                  <a:lnTo>
                    <a:pt x="161" y="40"/>
                  </a:lnTo>
                  <a:lnTo>
                    <a:pt x="159" y="40"/>
                  </a:lnTo>
                  <a:lnTo>
                    <a:pt x="159" y="40"/>
                  </a:lnTo>
                  <a:lnTo>
                    <a:pt x="159" y="43"/>
                  </a:lnTo>
                  <a:lnTo>
                    <a:pt x="159" y="43"/>
                  </a:lnTo>
                  <a:lnTo>
                    <a:pt x="159" y="45"/>
                  </a:lnTo>
                  <a:lnTo>
                    <a:pt x="161" y="47"/>
                  </a:lnTo>
                  <a:lnTo>
                    <a:pt x="161" y="45"/>
                  </a:lnTo>
                  <a:lnTo>
                    <a:pt x="161" y="45"/>
                  </a:lnTo>
                  <a:lnTo>
                    <a:pt x="161" y="43"/>
                  </a:lnTo>
                  <a:lnTo>
                    <a:pt x="164" y="43"/>
                  </a:lnTo>
                  <a:lnTo>
                    <a:pt x="164" y="43"/>
                  </a:lnTo>
                  <a:lnTo>
                    <a:pt x="166" y="45"/>
                  </a:lnTo>
                  <a:lnTo>
                    <a:pt x="166" y="45"/>
                  </a:lnTo>
                  <a:lnTo>
                    <a:pt x="166" y="47"/>
                  </a:lnTo>
                  <a:lnTo>
                    <a:pt x="166" y="47"/>
                  </a:lnTo>
                  <a:lnTo>
                    <a:pt x="166" y="50"/>
                  </a:lnTo>
                  <a:lnTo>
                    <a:pt x="168" y="50"/>
                  </a:lnTo>
                  <a:lnTo>
                    <a:pt x="171" y="50"/>
                  </a:lnTo>
                  <a:lnTo>
                    <a:pt x="173" y="47"/>
                  </a:lnTo>
                  <a:lnTo>
                    <a:pt x="168" y="40"/>
                  </a:lnTo>
                  <a:lnTo>
                    <a:pt x="171" y="40"/>
                  </a:lnTo>
                  <a:lnTo>
                    <a:pt x="171" y="40"/>
                  </a:lnTo>
                  <a:lnTo>
                    <a:pt x="171" y="38"/>
                  </a:lnTo>
                  <a:lnTo>
                    <a:pt x="171" y="38"/>
                  </a:lnTo>
                  <a:lnTo>
                    <a:pt x="171" y="36"/>
                  </a:lnTo>
                  <a:lnTo>
                    <a:pt x="171" y="36"/>
                  </a:lnTo>
                  <a:lnTo>
                    <a:pt x="173" y="38"/>
                  </a:lnTo>
                  <a:lnTo>
                    <a:pt x="173" y="38"/>
                  </a:lnTo>
                  <a:lnTo>
                    <a:pt x="173" y="40"/>
                  </a:lnTo>
                  <a:lnTo>
                    <a:pt x="173" y="43"/>
                  </a:lnTo>
                  <a:lnTo>
                    <a:pt x="173" y="47"/>
                  </a:lnTo>
                  <a:lnTo>
                    <a:pt x="176" y="47"/>
                  </a:lnTo>
                  <a:lnTo>
                    <a:pt x="176" y="47"/>
                  </a:lnTo>
                  <a:lnTo>
                    <a:pt x="178" y="47"/>
                  </a:lnTo>
                  <a:lnTo>
                    <a:pt x="178" y="47"/>
                  </a:lnTo>
                  <a:lnTo>
                    <a:pt x="178" y="47"/>
                  </a:lnTo>
                  <a:lnTo>
                    <a:pt x="178" y="47"/>
                  </a:lnTo>
                  <a:lnTo>
                    <a:pt x="183" y="45"/>
                  </a:lnTo>
                  <a:lnTo>
                    <a:pt x="183" y="45"/>
                  </a:lnTo>
                  <a:lnTo>
                    <a:pt x="183" y="43"/>
                  </a:lnTo>
                  <a:lnTo>
                    <a:pt x="176" y="36"/>
                  </a:lnTo>
                  <a:lnTo>
                    <a:pt x="171" y="36"/>
                  </a:lnTo>
                  <a:lnTo>
                    <a:pt x="171" y="36"/>
                  </a:lnTo>
                  <a:lnTo>
                    <a:pt x="168" y="36"/>
                  </a:lnTo>
                  <a:lnTo>
                    <a:pt x="164" y="38"/>
                  </a:lnTo>
                  <a:lnTo>
                    <a:pt x="164" y="38"/>
                  </a:lnTo>
                  <a:close/>
                  <a:moveTo>
                    <a:pt x="168" y="114"/>
                  </a:moveTo>
                  <a:lnTo>
                    <a:pt x="171" y="116"/>
                  </a:lnTo>
                  <a:lnTo>
                    <a:pt x="171" y="118"/>
                  </a:lnTo>
                  <a:lnTo>
                    <a:pt x="171" y="121"/>
                  </a:lnTo>
                  <a:lnTo>
                    <a:pt x="173" y="121"/>
                  </a:lnTo>
                  <a:lnTo>
                    <a:pt x="173" y="118"/>
                  </a:lnTo>
                  <a:lnTo>
                    <a:pt x="176" y="116"/>
                  </a:lnTo>
                  <a:lnTo>
                    <a:pt x="173" y="114"/>
                  </a:lnTo>
                  <a:lnTo>
                    <a:pt x="173" y="109"/>
                  </a:lnTo>
                  <a:lnTo>
                    <a:pt x="173" y="109"/>
                  </a:lnTo>
                  <a:lnTo>
                    <a:pt x="173" y="109"/>
                  </a:lnTo>
                  <a:lnTo>
                    <a:pt x="171" y="109"/>
                  </a:lnTo>
                  <a:lnTo>
                    <a:pt x="173" y="111"/>
                  </a:lnTo>
                  <a:lnTo>
                    <a:pt x="173" y="114"/>
                  </a:lnTo>
                  <a:lnTo>
                    <a:pt x="173" y="116"/>
                  </a:lnTo>
                  <a:lnTo>
                    <a:pt x="171" y="116"/>
                  </a:lnTo>
                  <a:lnTo>
                    <a:pt x="171" y="114"/>
                  </a:lnTo>
                  <a:lnTo>
                    <a:pt x="171" y="111"/>
                  </a:lnTo>
                  <a:lnTo>
                    <a:pt x="171" y="111"/>
                  </a:lnTo>
                  <a:lnTo>
                    <a:pt x="171" y="111"/>
                  </a:lnTo>
                  <a:lnTo>
                    <a:pt x="171" y="111"/>
                  </a:lnTo>
                  <a:lnTo>
                    <a:pt x="168" y="114"/>
                  </a:lnTo>
                  <a:close/>
                  <a:moveTo>
                    <a:pt x="171" y="28"/>
                  </a:moveTo>
                  <a:lnTo>
                    <a:pt x="171" y="28"/>
                  </a:lnTo>
                  <a:lnTo>
                    <a:pt x="171" y="31"/>
                  </a:lnTo>
                  <a:lnTo>
                    <a:pt x="171" y="31"/>
                  </a:lnTo>
                  <a:lnTo>
                    <a:pt x="171" y="31"/>
                  </a:lnTo>
                  <a:lnTo>
                    <a:pt x="171" y="31"/>
                  </a:lnTo>
                  <a:lnTo>
                    <a:pt x="171" y="31"/>
                  </a:lnTo>
                  <a:lnTo>
                    <a:pt x="173" y="31"/>
                  </a:lnTo>
                  <a:lnTo>
                    <a:pt x="171" y="31"/>
                  </a:lnTo>
                  <a:lnTo>
                    <a:pt x="173" y="31"/>
                  </a:lnTo>
                  <a:lnTo>
                    <a:pt x="173" y="31"/>
                  </a:lnTo>
                  <a:lnTo>
                    <a:pt x="173" y="31"/>
                  </a:lnTo>
                  <a:lnTo>
                    <a:pt x="173" y="31"/>
                  </a:lnTo>
                  <a:lnTo>
                    <a:pt x="173" y="31"/>
                  </a:lnTo>
                  <a:lnTo>
                    <a:pt x="171" y="28"/>
                  </a:lnTo>
                  <a:lnTo>
                    <a:pt x="173" y="28"/>
                  </a:lnTo>
                  <a:lnTo>
                    <a:pt x="173" y="28"/>
                  </a:lnTo>
                  <a:lnTo>
                    <a:pt x="173" y="28"/>
                  </a:lnTo>
                  <a:lnTo>
                    <a:pt x="173" y="28"/>
                  </a:lnTo>
                  <a:lnTo>
                    <a:pt x="173" y="28"/>
                  </a:lnTo>
                  <a:lnTo>
                    <a:pt x="171" y="28"/>
                  </a:lnTo>
                  <a:lnTo>
                    <a:pt x="171" y="28"/>
                  </a:lnTo>
                  <a:lnTo>
                    <a:pt x="171" y="28"/>
                  </a:lnTo>
                  <a:lnTo>
                    <a:pt x="171" y="28"/>
                  </a:lnTo>
                  <a:lnTo>
                    <a:pt x="171" y="28"/>
                  </a:lnTo>
                  <a:close/>
                  <a:moveTo>
                    <a:pt x="161" y="52"/>
                  </a:moveTo>
                  <a:lnTo>
                    <a:pt x="161" y="52"/>
                  </a:lnTo>
                  <a:lnTo>
                    <a:pt x="164" y="52"/>
                  </a:lnTo>
                  <a:lnTo>
                    <a:pt x="164" y="52"/>
                  </a:lnTo>
                  <a:lnTo>
                    <a:pt x="164" y="52"/>
                  </a:lnTo>
                  <a:lnTo>
                    <a:pt x="164" y="52"/>
                  </a:lnTo>
                  <a:lnTo>
                    <a:pt x="164" y="52"/>
                  </a:lnTo>
                  <a:lnTo>
                    <a:pt x="166" y="52"/>
                  </a:lnTo>
                  <a:lnTo>
                    <a:pt x="166" y="52"/>
                  </a:lnTo>
                  <a:lnTo>
                    <a:pt x="166" y="52"/>
                  </a:lnTo>
                  <a:lnTo>
                    <a:pt x="166" y="52"/>
                  </a:lnTo>
                  <a:lnTo>
                    <a:pt x="166" y="52"/>
                  </a:lnTo>
                  <a:lnTo>
                    <a:pt x="166" y="50"/>
                  </a:lnTo>
                  <a:lnTo>
                    <a:pt x="166" y="50"/>
                  </a:lnTo>
                  <a:lnTo>
                    <a:pt x="166" y="50"/>
                  </a:lnTo>
                  <a:lnTo>
                    <a:pt x="166" y="50"/>
                  </a:lnTo>
                  <a:lnTo>
                    <a:pt x="166" y="50"/>
                  </a:lnTo>
                  <a:lnTo>
                    <a:pt x="166" y="50"/>
                  </a:lnTo>
                  <a:lnTo>
                    <a:pt x="166" y="50"/>
                  </a:lnTo>
                  <a:lnTo>
                    <a:pt x="164" y="50"/>
                  </a:lnTo>
                  <a:lnTo>
                    <a:pt x="166" y="50"/>
                  </a:lnTo>
                  <a:lnTo>
                    <a:pt x="166" y="50"/>
                  </a:lnTo>
                  <a:lnTo>
                    <a:pt x="164" y="47"/>
                  </a:lnTo>
                  <a:lnTo>
                    <a:pt x="164" y="47"/>
                  </a:lnTo>
                  <a:lnTo>
                    <a:pt x="159" y="47"/>
                  </a:lnTo>
                  <a:lnTo>
                    <a:pt x="159" y="47"/>
                  </a:lnTo>
                  <a:lnTo>
                    <a:pt x="159" y="47"/>
                  </a:lnTo>
                  <a:lnTo>
                    <a:pt x="159" y="47"/>
                  </a:lnTo>
                  <a:lnTo>
                    <a:pt x="159" y="50"/>
                  </a:lnTo>
                  <a:lnTo>
                    <a:pt x="159" y="50"/>
                  </a:lnTo>
                  <a:lnTo>
                    <a:pt x="161" y="50"/>
                  </a:lnTo>
                  <a:lnTo>
                    <a:pt x="161" y="50"/>
                  </a:lnTo>
                  <a:lnTo>
                    <a:pt x="161" y="52"/>
                  </a:lnTo>
                  <a:close/>
                  <a:moveTo>
                    <a:pt x="190" y="76"/>
                  </a:moveTo>
                  <a:lnTo>
                    <a:pt x="190" y="76"/>
                  </a:lnTo>
                  <a:lnTo>
                    <a:pt x="187" y="78"/>
                  </a:lnTo>
                  <a:lnTo>
                    <a:pt x="187" y="78"/>
                  </a:lnTo>
                  <a:lnTo>
                    <a:pt x="185" y="78"/>
                  </a:lnTo>
                  <a:lnTo>
                    <a:pt x="183" y="81"/>
                  </a:lnTo>
                  <a:lnTo>
                    <a:pt x="173" y="90"/>
                  </a:lnTo>
                  <a:lnTo>
                    <a:pt x="173" y="92"/>
                  </a:lnTo>
                  <a:lnTo>
                    <a:pt x="173" y="97"/>
                  </a:lnTo>
                  <a:lnTo>
                    <a:pt x="173" y="97"/>
                  </a:lnTo>
                  <a:lnTo>
                    <a:pt x="173" y="99"/>
                  </a:lnTo>
                  <a:lnTo>
                    <a:pt x="176" y="99"/>
                  </a:lnTo>
                  <a:lnTo>
                    <a:pt x="176" y="99"/>
                  </a:lnTo>
                  <a:lnTo>
                    <a:pt x="176" y="99"/>
                  </a:lnTo>
                  <a:lnTo>
                    <a:pt x="178" y="104"/>
                  </a:lnTo>
                  <a:lnTo>
                    <a:pt x="180" y="104"/>
                  </a:lnTo>
                  <a:lnTo>
                    <a:pt x="183" y="104"/>
                  </a:lnTo>
                  <a:lnTo>
                    <a:pt x="183" y="104"/>
                  </a:lnTo>
                  <a:lnTo>
                    <a:pt x="183" y="107"/>
                  </a:lnTo>
                  <a:lnTo>
                    <a:pt x="180" y="114"/>
                  </a:lnTo>
                  <a:lnTo>
                    <a:pt x="180" y="116"/>
                  </a:lnTo>
                  <a:lnTo>
                    <a:pt x="183" y="118"/>
                  </a:lnTo>
                  <a:lnTo>
                    <a:pt x="180" y="121"/>
                  </a:lnTo>
                  <a:lnTo>
                    <a:pt x="183" y="123"/>
                  </a:lnTo>
                  <a:lnTo>
                    <a:pt x="183" y="125"/>
                  </a:lnTo>
                  <a:lnTo>
                    <a:pt x="185" y="125"/>
                  </a:lnTo>
                  <a:lnTo>
                    <a:pt x="185" y="128"/>
                  </a:lnTo>
                  <a:lnTo>
                    <a:pt x="185" y="128"/>
                  </a:lnTo>
                  <a:lnTo>
                    <a:pt x="187" y="128"/>
                  </a:lnTo>
                  <a:lnTo>
                    <a:pt x="187" y="128"/>
                  </a:lnTo>
                  <a:lnTo>
                    <a:pt x="190" y="125"/>
                  </a:lnTo>
                  <a:lnTo>
                    <a:pt x="190" y="125"/>
                  </a:lnTo>
                  <a:lnTo>
                    <a:pt x="192" y="128"/>
                  </a:lnTo>
                  <a:lnTo>
                    <a:pt x="192" y="130"/>
                  </a:lnTo>
                  <a:lnTo>
                    <a:pt x="192" y="133"/>
                  </a:lnTo>
                  <a:lnTo>
                    <a:pt x="192" y="135"/>
                  </a:lnTo>
                  <a:lnTo>
                    <a:pt x="192" y="137"/>
                  </a:lnTo>
                  <a:lnTo>
                    <a:pt x="192" y="137"/>
                  </a:lnTo>
                  <a:lnTo>
                    <a:pt x="194" y="135"/>
                  </a:lnTo>
                  <a:lnTo>
                    <a:pt x="197" y="137"/>
                  </a:lnTo>
                  <a:lnTo>
                    <a:pt x="194" y="137"/>
                  </a:lnTo>
                  <a:lnTo>
                    <a:pt x="194" y="137"/>
                  </a:lnTo>
                  <a:lnTo>
                    <a:pt x="197" y="137"/>
                  </a:lnTo>
                  <a:lnTo>
                    <a:pt x="197" y="137"/>
                  </a:lnTo>
                  <a:lnTo>
                    <a:pt x="197" y="137"/>
                  </a:lnTo>
                  <a:lnTo>
                    <a:pt x="197" y="137"/>
                  </a:lnTo>
                  <a:lnTo>
                    <a:pt x="199" y="135"/>
                  </a:lnTo>
                  <a:lnTo>
                    <a:pt x="199" y="133"/>
                  </a:lnTo>
                  <a:lnTo>
                    <a:pt x="202" y="133"/>
                  </a:lnTo>
                  <a:lnTo>
                    <a:pt x="202" y="133"/>
                  </a:lnTo>
                  <a:lnTo>
                    <a:pt x="199" y="130"/>
                  </a:lnTo>
                  <a:lnTo>
                    <a:pt x="199" y="128"/>
                  </a:lnTo>
                  <a:lnTo>
                    <a:pt x="199" y="125"/>
                  </a:lnTo>
                  <a:lnTo>
                    <a:pt x="194" y="118"/>
                  </a:lnTo>
                  <a:lnTo>
                    <a:pt x="192" y="118"/>
                  </a:lnTo>
                  <a:lnTo>
                    <a:pt x="192" y="116"/>
                  </a:lnTo>
                  <a:lnTo>
                    <a:pt x="190" y="114"/>
                  </a:lnTo>
                  <a:lnTo>
                    <a:pt x="187" y="116"/>
                  </a:lnTo>
                  <a:lnTo>
                    <a:pt x="187" y="118"/>
                  </a:lnTo>
                  <a:lnTo>
                    <a:pt x="190" y="121"/>
                  </a:lnTo>
                  <a:lnTo>
                    <a:pt x="187" y="123"/>
                  </a:lnTo>
                  <a:lnTo>
                    <a:pt x="185" y="123"/>
                  </a:lnTo>
                  <a:lnTo>
                    <a:pt x="185" y="121"/>
                  </a:lnTo>
                  <a:lnTo>
                    <a:pt x="185" y="116"/>
                  </a:lnTo>
                  <a:lnTo>
                    <a:pt x="187" y="109"/>
                  </a:lnTo>
                  <a:lnTo>
                    <a:pt x="187" y="104"/>
                  </a:lnTo>
                  <a:lnTo>
                    <a:pt x="187" y="102"/>
                  </a:lnTo>
                  <a:lnTo>
                    <a:pt x="185" y="99"/>
                  </a:lnTo>
                  <a:lnTo>
                    <a:pt x="183" y="97"/>
                  </a:lnTo>
                  <a:lnTo>
                    <a:pt x="183" y="97"/>
                  </a:lnTo>
                  <a:lnTo>
                    <a:pt x="180" y="95"/>
                  </a:lnTo>
                  <a:lnTo>
                    <a:pt x="180" y="95"/>
                  </a:lnTo>
                  <a:lnTo>
                    <a:pt x="178" y="95"/>
                  </a:lnTo>
                  <a:lnTo>
                    <a:pt x="176" y="95"/>
                  </a:lnTo>
                  <a:lnTo>
                    <a:pt x="176" y="92"/>
                  </a:lnTo>
                  <a:lnTo>
                    <a:pt x="180" y="95"/>
                  </a:lnTo>
                  <a:lnTo>
                    <a:pt x="183" y="92"/>
                  </a:lnTo>
                  <a:lnTo>
                    <a:pt x="183" y="92"/>
                  </a:lnTo>
                  <a:lnTo>
                    <a:pt x="183" y="90"/>
                  </a:lnTo>
                  <a:lnTo>
                    <a:pt x="183" y="88"/>
                  </a:lnTo>
                  <a:lnTo>
                    <a:pt x="185" y="92"/>
                  </a:lnTo>
                  <a:lnTo>
                    <a:pt x="185" y="90"/>
                  </a:lnTo>
                  <a:lnTo>
                    <a:pt x="187" y="88"/>
                  </a:lnTo>
                  <a:lnTo>
                    <a:pt x="187" y="88"/>
                  </a:lnTo>
                  <a:lnTo>
                    <a:pt x="190" y="88"/>
                  </a:lnTo>
                  <a:lnTo>
                    <a:pt x="190" y="90"/>
                  </a:lnTo>
                  <a:lnTo>
                    <a:pt x="192" y="90"/>
                  </a:lnTo>
                  <a:lnTo>
                    <a:pt x="192" y="90"/>
                  </a:lnTo>
                  <a:lnTo>
                    <a:pt x="194" y="90"/>
                  </a:lnTo>
                  <a:lnTo>
                    <a:pt x="194" y="88"/>
                  </a:lnTo>
                  <a:lnTo>
                    <a:pt x="190" y="83"/>
                  </a:lnTo>
                  <a:lnTo>
                    <a:pt x="190" y="81"/>
                  </a:lnTo>
                  <a:lnTo>
                    <a:pt x="190" y="78"/>
                  </a:lnTo>
                  <a:lnTo>
                    <a:pt x="190" y="78"/>
                  </a:lnTo>
                  <a:lnTo>
                    <a:pt x="190" y="78"/>
                  </a:lnTo>
                  <a:lnTo>
                    <a:pt x="190" y="76"/>
                  </a:lnTo>
                  <a:close/>
                  <a:moveTo>
                    <a:pt x="194" y="40"/>
                  </a:moveTo>
                  <a:lnTo>
                    <a:pt x="194" y="40"/>
                  </a:lnTo>
                  <a:lnTo>
                    <a:pt x="192" y="40"/>
                  </a:lnTo>
                  <a:lnTo>
                    <a:pt x="192" y="40"/>
                  </a:lnTo>
                  <a:lnTo>
                    <a:pt x="192" y="40"/>
                  </a:lnTo>
                  <a:lnTo>
                    <a:pt x="194" y="43"/>
                  </a:lnTo>
                  <a:lnTo>
                    <a:pt x="197" y="43"/>
                  </a:lnTo>
                  <a:lnTo>
                    <a:pt x="197" y="40"/>
                  </a:lnTo>
                  <a:lnTo>
                    <a:pt x="197" y="40"/>
                  </a:lnTo>
                  <a:lnTo>
                    <a:pt x="194" y="38"/>
                  </a:lnTo>
                  <a:lnTo>
                    <a:pt x="194" y="40"/>
                  </a:lnTo>
                  <a:lnTo>
                    <a:pt x="194" y="40"/>
                  </a:lnTo>
                  <a:lnTo>
                    <a:pt x="194" y="40"/>
                  </a:lnTo>
                  <a:lnTo>
                    <a:pt x="194" y="40"/>
                  </a:lnTo>
                  <a:close/>
                  <a:moveTo>
                    <a:pt x="190" y="40"/>
                  </a:moveTo>
                  <a:lnTo>
                    <a:pt x="190" y="36"/>
                  </a:lnTo>
                  <a:lnTo>
                    <a:pt x="187" y="36"/>
                  </a:lnTo>
                  <a:lnTo>
                    <a:pt x="187" y="36"/>
                  </a:lnTo>
                  <a:lnTo>
                    <a:pt x="187" y="38"/>
                  </a:lnTo>
                  <a:lnTo>
                    <a:pt x="187" y="38"/>
                  </a:lnTo>
                  <a:lnTo>
                    <a:pt x="190" y="43"/>
                  </a:lnTo>
                  <a:lnTo>
                    <a:pt x="190" y="45"/>
                  </a:lnTo>
                  <a:lnTo>
                    <a:pt x="192" y="45"/>
                  </a:lnTo>
                  <a:lnTo>
                    <a:pt x="192" y="47"/>
                  </a:lnTo>
                  <a:lnTo>
                    <a:pt x="194" y="47"/>
                  </a:lnTo>
                  <a:lnTo>
                    <a:pt x="194" y="47"/>
                  </a:lnTo>
                  <a:lnTo>
                    <a:pt x="194" y="47"/>
                  </a:lnTo>
                  <a:lnTo>
                    <a:pt x="194" y="45"/>
                  </a:lnTo>
                  <a:lnTo>
                    <a:pt x="194" y="43"/>
                  </a:lnTo>
                  <a:lnTo>
                    <a:pt x="194" y="43"/>
                  </a:lnTo>
                  <a:lnTo>
                    <a:pt x="192" y="43"/>
                  </a:lnTo>
                  <a:lnTo>
                    <a:pt x="192" y="40"/>
                  </a:lnTo>
                  <a:lnTo>
                    <a:pt x="190" y="40"/>
                  </a:lnTo>
                  <a:close/>
                  <a:moveTo>
                    <a:pt x="187" y="50"/>
                  </a:moveTo>
                  <a:lnTo>
                    <a:pt x="187" y="50"/>
                  </a:lnTo>
                  <a:lnTo>
                    <a:pt x="190" y="52"/>
                  </a:lnTo>
                  <a:lnTo>
                    <a:pt x="190" y="50"/>
                  </a:lnTo>
                  <a:lnTo>
                    <a:pt x="190" y="50"/>
                  </a:lnTo>
                  <a:lnTo>
                    <a:pt x="190" y="50"/>
                  </a:lnTo>
                  <a:lnTo>
                    <a:pt x="187" y="50"/>
                  </a:lnTo>
                  <a:lnTo>
                    <a:pt x="187" y="50"/>
                  </a:lnTo>
                  <a:close/>
                  <a:moveTo>
                    <a:pt x="185" y="52"/>
                  </a:moveTo>
                  <a:lnTo>
                    <a:pt x="185" y="52"/>
                  </a:lnTo>
                  <a:lnTo>
                    <a:pt x="185" y="50"/>
                  </a:lnTo>
                  <a:lnTo>
                    <a:pt x="183" y="50"/>
                  </a:lnTo>
                  <a:lnTo>
                    <a:pt x="183" y="52"/>
                  </a:lnTo>
                  <a:lnTo>
                    <a:pt x="183" y="54"/>
                  </a:lnTo>
                  <a:lnTo>
                    <a:pt x="183" y="57"/>
                  </a:lnTo>
                  <a:lnTo>
                    <a:pt x="183" y="57"/>
                  </a:lnTo>
                  <a:lnTo>
                    <a:pt x="185" y="59"/>
                  </a:lnTo>
                  <a:lnTo>
                    <a:pt x="185" y="59"/>
                  </a:lnTo>
                  <a:lnTo>
                    <a:pt x="185" y="57"/>
                  </a:lnTo>
                  <a:lnTo>
                    <a:pt x="185" y="57"/>
                  </a:lnTo>
                  <a:lnTo>
                    <a:pt x="187" y="57"/>
                  </a:lnTo>
                  <a:lnTo>
                    <a:pt x="187" y="54"/>
                  </a:lnTo>
                  <a:lnTo>
                    <a:pt x="187" y="54"/>
                  </a:lnTo>
                  <a:lnTo>
                    <a:pt x="185" y="52"/>
                  </a:lnTo>
                  <a:lnTo>
                    <a:pt x="185" y="52"/>
                  </a:lnTo>
                  <a:close/>
                  <a:moveTo>
                    <a:pt x="178" y="199"/>
                  </a:moveTo>
                  <a:lnTo>
                    <a:pt x="176" y="199"/>
                  </a:lnTo>
                  <a:lnTo>
                    <a:pt x="176" y="199"/>
                  </a:lnTo>
                  <a:lnTo>
                    <a:pt x="176" y="201"/>
                  </a:lnTo>
                  <a:lnTo>
                    <a:pt x="176" y="204"/>
                  </a:lnTo>
                  <a:lnTo>
                    <a:pt x="178" y="201"/>
                  </a:lnTo>
                  <a:lnTo>
                    <a:pt x="180" y="199"/>
                  </a:lnTo>
                  <a:lnTo>
                    <a:pt x="185" y="199"/>
                  </a:lnTo>
                  <a:lnTo>
                    <a:pt x="185" y="199"/>
                  </a:lnTo>
                  <a:lnTo>
                    <a:pt x="185" y="196"/>
                  </a:lnTo>
                  <a:lnTo>
                    <a:pt x="183" y="196"/>
                  </a:lnTo>
                  <a:lnTo>
                    <a:pt x="180" y="194"/>
                  </a:lnTo>
                  <a:lnTo>
                    <a:pt x="180" y="192"/>
                  </a:lnTo>
                  <a:lnTo>
                    <a:pt x="180" y="192"/>
                  </a:lnTo>
                  <a:lnTo>
                    <a:pt x="180" y="189"/>
                  </a:lnTo>
                  <a:lnTo>
                    <a:pt x="180" y="187"/>
                  </a:lnTo>
                  <a:lnTo>
                    <a:pt x="180" y="187"/>
                  </a:lnTo>
                  <a:lnTo>
                    <a:pt x="180" y="187"/>
                  </a:lnTo>
                  <a:lnTo>
                    <a:pt x="180" y="185"/>
                  </a:lnTo>
                  <a:lnTo>
                    <a:pt x="180" y="185"/>
                  </a:lnTo>
                  <a:lnTo>
                    <a:pt x="180" y="185"/>
                  </a:lnTo>
                  <a:lnTo>
                    <a:pt x="178" y="185"/>
                  </a:lnTo>
                  <a:lnTo>
                    <a:pt x="176" y="187"/>
                  </a:lnTo>
                  <a:lnTo>
                    <a:pt x="176" y="187"/>
                  </a:lnTo>
                  <a:lnTo>
                    <a:pt x="173" y="196"/>
                  </a:lnTo>
                  <a:lnTo>
                    <a:pt x="171" y="196"/>
                  </a:lnTo>
                  <a:lnTo>
                    <a:pt x="171" y="199"/>
                  </a:lnTo>
                  <a:lnTo>
                    <a:pt x="171" y="199"/>
                  </a:lnTo>
                  <a:lnTo>
                    <a:pt x="171" y="201"/>
                  </a:lnTo>
                  <a:lnTo>
                    <a:pt x="171" y="201"/>
                  </a:lnTo>
                  <a:lnTo>
                    <a:pt x="171" y="201"/>
                  </a:lnTo>
                  <a:lnTo>
                    <a:pt x="173" y="204"/>
                  </a:lnTo>
                  <a:lnTo>
                    <a:pt x="173" y="201"/>
                  </a:lnTo>
                  <a:lnTo>
                    <a:pt x="173" y="201"/>
                  </a:lnTo>
                  <a:lnTo>
                    <a:pt x="173" y="201"/>
                  </a:lnTo>
                  <a:lnTo>
                    <a:pt x="176" y="199"/>
                  </a:lnTo>
                  <a:lnTo>
                    <a:pt x="176" y="196"/>
                  </a:lnTo>
                  <a:lnTo>
                    <a:pt x="176" y="196"/>
                  </a:lnTo>
                  <a:lnTo>
                    <a:pt x="178" y="196"/>
                  </a:lnTo>
                  <a:lnTo>
                    <a:pt x="178" y="196"/>
                  </a:lnTo>
                  <a:lnTo>
                    <a:pt x="178" y="196"/>
                  </a:lnTo>
                  <a:lnTo>
                    <a:pt x="180" y="196"/>
                  </a:lnTo>
                  <a:lnTo>
                    <a:pt x="178" y="196"/>
                  </a:lnTo>
                  <a:lnTo>
                    <a:pt x="178" y="199"/>
                  </a:lnTo>
                  <a:close/>
                  <a:moveTo>
                    <a:pt x="173" y="170"/>
                  </a:moveTo>
                  <a:lnTo>
                    <a:pt x="173" y="170"/>
                  </a:lnTo>
                  <a:lnTo>
                    <a:pt x="173" y="170"/>
                  </a:lnTo>
                  <a:lnTo>
                    <a:pt x="176" y="170"/>
                  </a:lnTo>
                  <a:lnTo>
                    <a:pt x="176" y="173"/>
                  </a:lnTo>
                  <a:lnTo>
                    <a:pt x="178" y="175"/>
                  </a:lnTo>
                  <a:lnTo>
                    <a:pt x="180" y="173"/>
                  </a:lnTo>
                  <a:lnTo>
                    <a:pt x="180" y="173"/>
                  </a:lnTo>
                  <a:lnTo>
                    <a:pt x="180" y="173"/>
                  </a:lnTo>
                  <a:lnTo>
                    <a:pt x="180" y="173"/>
                  </a:lnTo>
                  <a:lnTo>
                    <a:pt x="180" y="170"/>
                  </a:lnTo>
                  <a:lnTo>
                    <a:pt x="180" y="170"/>
                  </a:lnTo>
                  <a:lnTo>
                    <a:pt x="180" y="170"/>
                  </a:lnTo>
                  <a:lnTo>
                    <a:pt x="180" y="168"/>
                  </a:lnTo>
                  <a:lnTo>
                    <a:pt x="178" y="168"/>
                  </a:lnTo>
                  <a:lnTo>
                    <a:pt x="180" y="168"/>
                  </a:lnTo>
                  <a:lnTo>
                    <a:pt x="180" y="168"/>
                  </a:lnTo>
                  <a:lnTo>
                    <a:pt x="180" y="166"/>
                  </a:lnTo>
                  <a:lnTo>
                    <a:pt x="180" y="166"/>
                  </a:lnTo>
                  <a:lnTo>
                    <a:pt x="180" y="163"/>
                  </a:lnTo>
                  <a:lnTo>
                    <a:pt x="180" y="159"/>
                  </a:lnTo>
                  <a:lnTo>
                    <a:pt x="180" y="159"/>
                  </a:lnTo>
                  <a:lnTo>
                    <a:pt x="180" y="159"/>
                  </a:lnTo>
                  <a:lnTo>
                    <a:pt x="178" y="156"/>
                  </a:lnTo>
                  <a:lnTo>
                    <a:pt x="178" y="156"/>
                  </a:lnTo>
                  <a:lnTo>
                    <a:pt x="178" y="156"/>
                  </a:lnTo>
                  <a:lnTo>
                    <a:pt x="176" y="159"/>
                  </a:lnTo>
                  <a:lnTo>
                    <a:pt x="176" y="159"/>
                  </a:lnTo>
                  <a:lnTo>
                    <a:pt x="176" y="161"/>
                  </a:lnTo>
                  <a:lnTo>
                    <a:pt x="173" y="161"/>
                  </a:lnTo>
                  <a:lnTo>
                    <a:pt x="173" y="163"/>
                  </a:lnTo>
                  <a:lnTo>
                    <a:pt x="173" y="163"/>
                  </a:lnTo>
                  <a:lnTo>
                    <a:pt x="173" y="166"/>
                  </a:lnTo>
                  <a:lnTo>
                    <a:pt x="173" y="166"/>
                  </a:lnTo>
                  <a:lnTo>
                    <a:pt x="173" y="168"/>
                  </a:lnTo>
                  <a:lnTo>
                    <a:pt x="173" y="170"/>
                  </a:lnTo>
                  <a:close/>
                  <a:moveTo>
                    <a:pt x="152" y="215"/>
                  </a:moveTo>
                  <a:lnTo>
                    <a:pt x="149" y="215"/>
                  </a:lnTo>
                  <a:lnTo>
                    <a:pt x="149" y="218"/>
                  </a:lnTo>
                  <a:lnTo>
                    <a:pt x="149" y="218"/>
                  </a:lnTo>
                  <a:lnTo>
                    <a:pt x="147" y="218"/>
                  </a:lnTo>
                  <a:lnTo>
                    <a:pt x="147" y="218"/>
                  </a:lnTo>
                  <a:lnTo>
                    <a:pt x="147" y="220"/>
                  </a:lnTo>
                  <a:lnTo>
                    <a:pt x="147" y="220"/>
                  </a:lnTo>
                  <a:lnTo>
                    <a:pt x="147" y="223"/>
                  </a:lnTo>
                  <a:lnTo>
                    <a:pt x="149" y="223"/>
                  </a:lnTo>
                  <a:lnTo>
                    <a:pt x="149" y="223"/>
                  </a:lnTo>
                  <a:lnTo>
                    <a:pt x="149" y="223"/>
                  </a:lnTo>
                  <a:lnTo>
                    <a:pt x="152" y="223"/>
                  </a:lnTo>
                  <a:lnTo>
                    <a:pt x="152" y="223"/>
                  </a:lnTo>
                  <a:lnTo>
                    <a:pt x="154" y="220"/>
                  </a:lnTo>
                  <a:lnTo>
                    <a:pt x="154" y="218"/>
                  </a:lnTo>
                  <a:lnTo>
                    <a:pt x="154" y="218"/>
                  </a:lnTo>
                  <a:lnTo>
                    <a:pt x="152" y="218"/>
                  </a:lnTo>
                  <a:lnTo>
                    <a:pt x="152" y="215"/>
                  </a:lnTo>
                  <a:close/>
                  <a:moveTo>
                    <a:pt x="140" y="204"/>
                  </a:moveTo>
                  <a:lnTo>
                    <a:pt x="140" y="201"/>
                  </a:lnTo>
                  <a:lnTo>
                    <a:pt x="140" y="201"/>
                  </a:lnTo>
                  <a:lnTo>
                    <a:pt x="142" y="201"/>
                  </a:lnTo>
                  <a:lnTo>
                    <a:pt x="140" y="201"/>
                  </a:lnTo>
                  <a:lnTo>
                    <a:pt x="140" y="201"/>
                  </a:lnTo>
                  <a:lnTo>
                    <a:pt x="138" y="201"/>
                  </a:lnTo>
                  <a:lnTo>
                    <a:pt x="138" y="201"/>
                  </a:lnTo>
                  <a:lnTo>
                    <a:pt x="135" y="201"/>
                  </a:lnTo>
                  <a:lnTo>
                    <a:pt x="135" y="201"/>
                  </a:lnTo>
                  <a:lnTo>
                    <a:pt x="135" y="204"/>
                  </a:lnTo>
                  <a:lnTo>
                    <a:pt x="133" y="206"/>
                  </a:lnTo>
                  <a:lnTo>
                    <a:pt x="133" y="206"/>
                  </a:lnTo>
                  <a:lnTo>
                    <a:pt x="133" y="208"/>
                  </a:lnTo>
                  <a:lnTo>
                    <a:pt x="135" y="211"/>
                  </a:lnTo>
                  <a:lnTo>
                    <a:pt x="135" y="211"/>
                  </a:lnTo>
                  <a:lnTo>
                    <a:pt x="135" y="211"/>
                  </a:lnTo>
                  <a:lnTo>
                    <a:pt x="135" y="213"/>
                  </a:lnTo>
                  <a:lnTo>
                    <a:pt x="135" y="213"/>
                  </a:lnTo>
                  <a:lnTo>
                    <a:pt x="135" y="215"/>
                  </a:lnTo>
                  <a:lnTo>
                    <a:pt x="138" y="213"/>
                  </a:lnTo>
                  <a:lnTo>
                    <a:pt x="140" y="213"/>
                  </a:lnTo>
                  <a:lnTo>
                    <a:pt x="140" y="211"/>
                  </a:lnTo>
                  <a:lnTo>
                    <a:pt x="140" y="208"/>
                  </a:lnTo>
                  <a:lnTo>
                    <a:pt x="140" y="208"/>
                  </a:lnTo>
                  <a:lnTo>
                    <a:pt x="138" y="206"/>
                  </a:lnTo>
                  <a:lnTo>
                    <a:pt x="138" y="204"/>
                  </a:lnTo>
                  <a:lnTo>
                    <a:pt x="140" y="204"/>
                  </a:lnTo>
                  <a:close/>
                  <a:moveTo>
                    <a:pt x="22" y="275"/>
                  </a:moveTo>
                  <a:lnTo>
                    <a:pt x="22" y="275"/>
                  </a:lnTo>
                  <a:lnTo>
                    <a:pt x="22" y="277"/>
                  </a:lnTo>
                  <a:lnTo>
                    <a:pt x="24" y="282"/>
                  </a:lnTo>
                  <a:lnTo>
                    <a:pt x="24" y="279"/>
                  </a:lnTo>
                  <a:lnTo>
                    <a:pt x="24" y="279"/>
                  </a:lnTo>
                  <a:lnTo>
                    <a:pt x="26" y="277"/>
                  </a:lnTo>
                  <a:lnTo>
                    <a:pt x="26" y="275"/>
                  </a:lnTo>
                  <a:lnTo>
                    <a:pt x="24" y="272"/>
                  </a:lnTo>
                  <a:lnTo>
                    <a:pt x="24" y="272"/>
                  </a:lnTo>
                  <a:lnTo>
                    <a:pt x="24" y="272"/>
                  </a:lnTo>
                  <a:lnTo>
                    <a:pt x="24" y="270"/>
                  </a:lnTo>
                  <a:lnTo>
                    <a:pt x="24" y="270"/>
                  </a:lnTo>
                  <a:lnTo>
                    <a:pt x="22" y="272"/>
                  </a:lnTo>
                  <a:lnTo>
                    <a:pt x="22" y="272"/>
                  </a:lnTo>
                  <a:lnTo>
                    <a:pt x="22" y="275"/>
                  </a:lnTo>
                  <a:lnTo>
                    <a:pt x="22" y="275"/>
                  </a:lnTo>
                  <a:close/>
                  <a:moveTo>
                    <a:pt x="147" y="38"/>
                  </a:moveTo>
                  <a:lnTo>
                    <a:pt x="149" y="38"/>
                  </a:lnTo>
                  <a:lnTo>
                    <a:pt x="149" y="40"/>
                  </a:lnTo>
                  <a:lnTo>
                    <a:pt x="152" y="40"/>
                  </a:lnTo>
                  <a:lnTo>
                    <a:pt x="152" y="40"/>
                  </a:lnTo>
                  <a:lnTo>
                    <a:pt x="152" y="40"/>
                  </a:lnTo>
                  <a:lnTo>
                    <a:pt x="152" y="40"/>
                  </a:lnTo>
                  <a:lnTo>
                    <a:pt x="152" y="40"/>
                  </a:lnTo>
                  <a:lnTo>
                    <a:pt x="149" y="38"/>
                  </a:lnTo>
                  <a:lnTo>
                    <a:pt x="149" y="38"/>
                  </a:lnTo>
                  <a:lnTo>
                    <a:pt x="149" y="38"/>
                  </a:lnTo>
                  <a:lnTo>
                    <a:pt x="147" y="38"/>
                  </a:lnTo>
                  <a:lnTo>
                    <a:pt x="147" y="38"/>
                  </a:lnTo>
                  <a:close/>
                  <a:moveTo>
                    <a:pt x="159" y="36"/>
                  </a:moveTo>
                  <a:lnTo>
                    <a:pt x="159" y="36"/>
                  </a:lnTo>
                  <a:lnTo>
                    <a:pt x="159" y="36"/>
                  </a:lnTo>
                  <a:lnTo>
                    <a:pt x="161" y="36"/>
                  </a:lnTo>
                  <a:lnTo>
                    <a:pt x="161" y="36"/>
                  </a:lnTo>
                  <a:lnTo>
                    <a:pt x="161" y="36"/>
                  </a:lnTo>
                  <a:lnTo>
                    <a:pt x="161" y="33"/>
                  </a:lnTo>
                  <a:lnTo>
                    <a:pt x="161" y="31"/>
                  </a:lnTo>
                  <a:lnTo>
                    <a:pt x="159" y="31"/>
                  </a:lnTo>
                  <a:lnTo>
                    <a:pt x="159" y="33"/>
                  </a:lnTo>
                  <a:lnTo>
                    <a:pt x="157" y="33"/>
                  </a:lnTo>
                  <a:lnTo>
                    <a:pt x="157" y="33"/>
                  </a:lnTo>
                  <a:lnTo>
                    <a:pt x="159" y="36"/>
                  </a:lnTo>
                  <a:lnTo>
                    <a:pt x="159" y="36"/>
                  </a:lnTo>
                  <a:close/>
                  <a:moveTo>
                    <a:pt x="149" y="43"/>
                  </a:moveTo>
                  <a:lnTo>
                    <a:pt x="147" y="43"/>
                  </a:lnTo>
                  <a:lnTo>
                    <a:pt x="145" y="43"/>
                  </a:lnTo>
                  <a:lnTo>
                    <a:pt x="145" y="45"/>
                  </a:lnTo>
                  <a:lnTo>
                    <a:pt x="145" y="45"/>
                  </a:lnTo>
                  <a:lnTo>
                    <a:pt x="145" y="50"/>
                  </a:lnTo>
                  <a:lnTo>
                    <a:pt x="145" y="54"/>
                  </a:lnTo>
                  <a:lnTo>
                    <a:pt x="145" y="54"/>
                  </a:lnTo>
                  <a:lnTo>
                    <a:pt x="145" y="57"/>
                  </a:lnTo>
                  <a:lnTo>
                    <a:pt x="147" y="57"/>
                  </a:lnTo>
                  <a:lnTo>
                    <a:pt x="147" y="57"/>
                  </a:lnTo>
                  <a:lnTo>
                    <a:pt x="149" y="59"/>
                  </a:lnTo>
                  <a:lnTo>
                    <a:pt x="149" y="59"/>
                  </a:lnTo>
                  <a:lnTo>
                    <a:pt x="152" y="59"/>
                  </a:lnTo>
                  <a:lnTo>
                    <a:pt x="152" y="59"/>
                  </a:lnTo>
                  <a:lnTo>
                    <a:pt x="152" y="59"/>
                  </a:lnTo>
                  <a:lnTo>
                    <a:pt x="154" y="62"/>
                  </a:lnTo>
                  <a:lnTo>
                    <a:pt x="154" y="62"/>
                  </a:lnTo>
                  <a:lnTo>
                    <a:pt x="154" y="62"/>
                  </a:lnTo>
                  <a:lnTo>
                    <a:pt x="154" y="64"/>
                  </a:lnTo>
                  <a:lnTo>
                    <a:pt x="157" y="64"/>
                  </a:lnTo>
                  <a:lnTo>
                    <a:pt x="157" y="64"/>
                  </a:lnTo>
                  <a:lnTo>
                    <a:pt x="159" y="64"/>
                  </a:lnTo>
                  <a:lnTo>
                    <a:pt x="159" y="64"/>
                  </a:lnTo>
                  <a:lnTo>
                    <a:pt x="159" y="64"/>
                  </a:lnTo>
                  <a:lnTo>
                    <a:pt x="159" y="62"/>
                  </a:lnTo>
                  <a:lnTo>
                    <a:pt x="157" y="62"/>
                  </a:lnTo>
                  <a:lnTo>
                    <a:pt x="157" y="62"/>
                  </a:lnTo>
                  <a:lnTo>
                    <a:pt x="157" y="57"/>
                  </a:lnTo>
                  <a:lnTo>
                    <a:pt x="157" y="57"/>
                  </a:lnTo>
                  <a:lnTo>
                    <a:pt x="157" y="57"/>
                  </a:lnTo>
                  <a:lnTo>
                    <a:pt x="157" y="57"/>
                  </a:lnTo>
                  <a:lnTo>
                    <a:pt x="159" y="57"/>
                  </a:lnTo>
                  <a:lnTo>
                    <a:pt x="159" y="57"/>
                  </a:lnTo>
                  <a:lnTo>
                    <a:pt x="159" y="54"/>
                  </a:lnTo>
                  <a:lnTo>
                    <a:pt x="161" y="54"/>
                  </a:lnTo>
                  <a:lnTo>
                    <a:pt x="159" y="52"/>
                  </a:lnTo>
                  <a:lnTo>
                    <a:pt x="157" y="50"/>
                  </a:lnTo>
                  <a:lnTo>
                    <a:pt x="154" y="47"/>
                  </a:lnTo>
                  <a:lnTo>
                    <a:pt x="154" y="47"/>
                  </a:lnTo>
                  <a:lnTo>
                    <a:pt x="152" y="45"/>
                  </a:lnTo>
                  <a:lnTo>
                    <a:pt x="152" y="43"/>
                  </a:lnTo>
                  <a:lnTo>
                    <a:pt x="149" y="43"/>
                  </a:lnTo>
                  <a:close/>
                  <a:moveTo>
                    <a:pt x="670" y="92"/>
                  </a:moveTo>
                  <a:lnTo>
                    <a:pt x="651" y="90"/>
                  </a:lnTo>
                  <a:lnTo>
                    <a:pt x="632" y="88"/>
                  </a:lnTo>
                  <a:lnTo>
                    <a:pt x="613" y="83"/>
                  </a:lnTo>
                  <a:lnTo>
                    <a:pt x="594" y="81"/>
                  </a:lnTo>
                  <a:lnTo>
                    <a:pt x="575" y="78"/>
                  </a:lnTo>
                  <a:lnTo>
                    <a:pt x="556" y="73"/>
                  </a:lnTo>
                  <a:lnTo>
                    <a:pt x="537" y="71"/>
                  </a:lnTo>
                  <a:lnTo>
                    <a:pt x="518" y="69"/>
                  </a:lnTo>
                  <a:lnTo>
                    <a:pt x="500" y="64"/>
                  </a:lnTo>
                  <a:lnTo>
                    <a:pt x="481" y="62"/>
                  </a:lnTo>
                  <a:lnTo>
                    <a:pt x="462" y="57"/>
                  </a:lnTo>
                  <a:lnTo>
                    <a:pt x="443" y="54"/>
                  </a:lnTo>
                  <a:lnTo>
                    <a:pt x="424" y="52"/>
                  </a:lnTo>
                  <a:lnTo>
                    <a:pt x="405" y="47"/>
                  </a:lnTo>
                  <a:lnTo>
                    <a:pt x="386" y="45"/>
                  </a:lnTo>
                  <a:lnTo>
                    <a:pt x="367" y="40"/>
                  </a:lnTo>
                  <a:lnTo>
                    <a:pt x="348" y="38"/>
                  </a:lnTo>
                  <a:lnTo>
                    <a:pt x="329" y="33"/>
                  </a:lnTo>
                  <a:lnTo>
                    <a:pt x="313" y="28"/>
                  </a:lnTo>
                  <a:lnTo>
                    <a:pt x="294" y="26"/>
                  </a:lnTo>
                  <a:lnTo>
                    <a:pt x="275" y="21"/>
                  </a:lnTo>
                  <a:lnTo>
                    <a:pt x="256" y="19"/>
                  </a:lnTo>
                  <a:lnTo>
                    <a:pt x="237" y="14"/>
                  </a:lnTo>
                  <a:lnTo>
                    <a:pt x="218" y="12"/>
                  </a:lnTo>
                  <a:lnTo>
                    <a:pt x="199" y="7"/>
                  </a:lnTo>
                  <a:lnTo>
                    <a:pt x="190" y="5"/>
                  </a:lnTo>
                  <a:lnTo>
                    <a:pt x="190" y="5"/>
                  </a:lnTo>
                  <a:lnTo>
                    <a:pt x="192" y="7"/>
                  </a:lnTo>
                  <a:lnTo>
                    <a:pt x="192" y="9"/>
                  </a:lnTo>
                  <a:lnTo>
                    <a:pt x="187" y="7"/>
                  </a:lnTo>
                  <a:lnTo>
                    <a:pt x="185" y="7"/>
                  </a:lnTo>
                  <a:lnTo>
                    <a:pt x="185" y="9"/>
                  </a:lnTo>
                  <a:lnTo>
                    <a:pt x="185" y="12"/>
                  </a:lnTo>
                  <a:lnTo>
                    <a:pt x="190" y="12"/>
                  </a:lnTo>
                  <a:lnTo>
                    <a:pt x="190" y="14"/>
                  </a:lnTo>
                  <a:lnTo>
                    <a:pt x="190" y="14"/>
                  </a:lnTo>
                  <a:lnTo>
                    <a:pt x="187" y="14"/>
                  </a:lnTo>
                  <a:lnTo>
                    <a:pt x="187" y="17"/>
                  </a:lnTo>
                  <a:lnTo>
                    <a:pt x="187" y="17"/>
                  </a:lnTo>
                  <a:lnTo>
                    <a:pt x="187" y="19"/>
                  </a:lnTo>
                  <a:lnTo>
                    <a:pt x="187" y="19"/>
                  </a:lnTo>
                  <a:lnTo>
                    <a:pt x="190" y="24"/>
                  </a:lnTo>
                  <a:lnTo>
                    <a:pt x="192" y="26"/>
                  </a:lnTo>
                  <a:lnTo>
                    <a:pt x="192" y="26"/>
                  </a:lnTo>
                  <a:lnTo>
                    <a:pt x="190" y="31"/>
                  </a:lnTo>
                  <a:lnTo>
                    <a:pt x="192" y="28"/>
                  </a:lnTo>
                  <a:lnTo>
                    <a:pt x="192" y="28"/>
                  </a:lnTo>
                  <a:lnTo>
                    <a:pt x="194" y="31"/>
                  </a:lnTo>
                  <a:lnTo>
                    <a:pt x="194" y="33"/>
                  </a:lnTo>
                  <a:lnTo>
                    <a:pt x="194" y="33"/>
                  </a:lnTo>
                  <a:lnTo>
                    <a:pt x="192" y="36"/>
                  </a:lnTo>
                  <a:lnTo>
                    <a:pt x="192" y="36"/>
                  </a:lnTo>
                  <a:lnTo>
                    <a:pt x="192" y="38"/>
                  </a:lnTo>
                  <a:lnTo>
                    <a:pt x="192" y="38"/>
                  </a:lnTo>
                  <a:lnTo>
                    <a:pt x="192" y="38"/>
                  </a:lnTo>
                  <a:lnTo>
                    <a:pt x="194" y="38"/>
                  </a:lnTo>
                  <a:lnTo>
                    <a:pt x="197" y="36"/>
                  </a:lnTo>
                  <a:lnTo>
                    <a:pt x="199" y="33"/>
                  </a:lnTo>
                  <a:lnTo>
                    <a:pt x="202" y="33"/>
                  </a:lnTo>
                  <a:lnTo>
                    <a:pt x="202" y="33"/>
                  </a:lnTo>
                  <a:lnTo>
                    <a:pt x="204" y="36"/>
                  </a:lnTo>
                  <a:lnTo>
                    <a:pt x="206" y="38"/>
                  </a:lnTo>
                  <a:lnTo>
                    <a:pt x="206" y="38"/>
                  </a:lnTo>
                  <a:lnTo>
                    <a:pt x="204" y="43"/>
                  </a:lnTo>
                  <a:lnTo>
                    <a:pt x="204" y="45"/>
                  </a:lnTo>
                  <a:lnTo>
                    <a:pt x="204" y="45"/>
                  </a:lnTo>
                  <a:lnTo>
                    <a:pt x="204" y="45"/>
                  </a:lnTo>
                  <a:lnTo>
                    <a:pt x="204" y="50"/>
                  </a:lnTo>
                  <a:lnTo>
                    <a:pt x="204" y="50"/>
                  </a:lnTo>
                  <a:lnTo>
                    <a:pt x="206" y="52"/>
                  </a:lnTo>
                  <a:lnTo>
                    <a:pt x="206" y="52"/>
                  </a:lnTo>
                  <a:lnTo>
                    <a:pt x="206" y="52"/>
                  </a:lnTo>
                  <a:lnTo>
                    <a:pt x="206" y="52"/>
                  </a:lnTo>
                  <a:lnTo>
                    <a:pt x="209" y="57"/>
                  </a:lnTo>
                  <a:lnTo>
                    <a:pt x="209" y="59"/>
                  </a:lnTo>
                  <a:lnTo>
                    <a:pt x="206" y="59"/>
                  </a:lnTo>
                  <a:lnTo>
                    <a:pt x="204" y="62"/>
                  </a:lnTo>
                  <a:lnTo>
                    <a:pt x="204" y="59"/>
                  </a:lnTo>
                  <a:lnTo>
                    <a:pt x="202" y="57"/>
                  </a:lnTo>
                  <a:lnTo>
                    <a:pt x="199" y="54"/>
                  </a:lnTo>
                  <a:lnTo>
                    <a:pt x="197" y="54"/>
                  </a:lnTo>
                  <a:lnTo>
                    <a:pt x="197" y="57"/>
                  </a:lnTo>
                  <a:lnTo>
                    <a:pt x="202" y="59"/>
                  </a:lnTo>
                  <a:lnTo>
                    <a:pt x="202" y="62"/>
                  </a:lnTo>
                  <a:lnTo>
                    <a:pt x="202" y="64"/>
                  </a:lnTo>
                  <a:lnTo>
                    <a:pt x="202" y="66"/>
                  </a:lnTo>
                  <a:lnTo>
                    <a:pt x="202" y="69"/>
                  </a:lnTo>
                  <a:lnTo>
                    <a:pt x="202" y="69"/>
                  </a:lnTo>
                  <a:lnTo>
                    <a:pt x="202" y="71"/>
                  </a:lnTo>
                  <a:lnTo>
                    <a:pt x="202" y="71"/>
                  </a:lnTo>
                  <a:lnTo>
                    <a:pt x="202" y="71"/>
                  </a:lnTo>
                  <a:lnTo>
                    <a:pt x="199" y="73"/>
                  </a:lnTo>
                  <a:lnTo>
                    <a:pt x="199" y="71"/>
                  </a:lnTo>
                  <a:lnTo>
                    <a:pt x="197" y="71"/>
                  </a:lnTo>
                  <a:lnTo>
                    <a:pt x="197" y="69"/>
                  </a:lnTo>
                  <a:lnTo>
                    <a:pt x="194" y="66"/>
                  </a:lnTo>
                  <a:lnTo>
                    <a:pt x="192" y="66"/>
                  </a:lnTo>
                  <a:lnTo>
                    <a:pt x="192" y="71"/>
                  </a:lnTo>
                  <a:lnTo>
                    <a:pt x="192" y="69"/>
                  </a:lnTo>
                  <a:lnTo>
                    <a:pt x="190" y="64"/>
                  </a:lnTo>
                  <a:lnTo>
                    <a:pt x="190" y="62"/>
                  </a:lnTo>
                  <a:lnTo>
                    <a:pt x="187" y="64"/>
                  </a:lnTo>
                  <a:lnTo>
                    <a:pt x="185" y="64"/>
                  </a:lnTo>
                  <a:lnTo>
                    <a:pt x="185" y="64"/>
                  </a:lnTo>
                  <a:lnTo>
                    <a:pt x="183" y="64"/>
                  </a:lnTo>
                  <a:lnTo>
                    <a:pt x="183" y="64"/>
                  </a:lnTo>
                  <a:lnTo>
                    <a:pt x="183" y="66"/>
                  </a:lnTo>
                  <a:lnTo>
                    <a:pt x="185" y="66"/>
                  </a:lnTo>
                  <a:lnTo>
                    <a:pt x="185" y="66"/>
                  </a:lnTo>
                  <a:lnTo>
                    <a:pt x="185" y="69"/>
                  </a:lnTo>
                  <a:lnTo>
                    <a:pt x="185" y="71"/>
                  </a:lnTo>
                  <a:lnTo>
                    <a:pt x="183" y="71"/>
                  </a:lnTo>
                  <a:lnTo>
                    <a:pt x="183" y="71"/>
                  </a:lnTo>
                  <a:lnTo>
                    <a:pt x="183" y="73"/>
                  </a:lnTo>
                  <a:lnTo>
                    <a:pt x="185" y="73"/>
                  </a:lnTo>
                  <a:lnTo>
                    <a:pt x="185" y="76"/>
                  </a:lnTo>
                  <a:lnTo>
                    <a:pt x="187" y="76"/>
                  </a:lnTo>
                  <a:lnTo>
                    <a:pt x="187" y="76"/>
                  </a:lnTo>
                  <a:lnTo>
                    <a:pt x="190" y="73"/>
                  </a:lnTo>
                  <a:lnTo>
                    <a:pt x="192" y="73"/>
                  </a:lnTo>
                  <a:lnTo>
                    <a:pt x="192" y="73"/>
                  </a:lnTo>
                  <a:lnTo>
                    <a:pt x="192" y="73"/>
                  </a:lnTo>
                  <a:lnTo>
                    <a:pt x="194" y="73"/>
                  </a:lnTo>
                  <a:lnTo>
                    <a:pt x="194" y="73"/>
                  </a:lnTo>
                  <a:lnTo>
                    <a:pt x="192" y="76"/>
                  </a:lnTo>
                  <a:lnTo>
                    <a:pt x="192" y="76"/>
                  </a:lnTo>
                  <a:lnTo>
                    <a:pt x="194" y="78"/>
                  </a:lnTo>
                  <a:lnTo>
                    <a:pt x="194" y="81"/>
                  </a:lnTo>
                  <a:lnTo>
                    <a:pt x="194" y="81"/>
                  </a:lnTo>
                  <a:lnTo>
                    <a:pt x="197" y="83"/>
                  </a:lnTo>
                  <a:lnTo>
                    <a:pt x="199" y="83"/>
                  </a:lnTo>
                  <a:lnTo>
                    <a:pt x="199" y="83"/>
                  </a:lnTo>
                  <a:lnTo>
                    <a:pt x="202" y="85"/>
                  </a:lnTo>
                  <a:lnTo>
                    <a:pt x="204" y="88"/>
                  </a:lnTo>
                  <a:lnTo>
                    <a:pt x="206" y="90"/>
                  </a:lnTo>
                  <a:lnTo>
                    <a:pt x="206" y="92"/>
                  </a:lnTo>
                  <a:lnTo>
                    <a:pt x="206" y="92"/>
                  </a:lnTo>
                  <a:lnTo>
                    <a:pt x="206" y="95"/>
                  </a:lnTo>
                  <a:lnTo>
                    <a:pt x="206" y="95"/>
                  </a:lnTo>
                  <a:lnTo>
                    <a:pt x="204" y="97"/>
                  </a:lnTo>
                  <a:lnTo>
                    <a:pt x="204" y="97"/>
                  </a:lnTo>
                  <a:lnTo>
                    <a:pt x="204" y="99"/>
                  </a:lnTo>
                  <a:lnTo>
                    <a:pt x="204" y="99"/>
                  </a:lnTo>
                  <a:lnTo>
                    <a:pt x="202" y="97"/>
                  </a:lnTo>
                  <a:lnTo>
                    <a:pt x="202" y="97"/>
                  </a:lnTo>
                  <a:lnTo>
                    <a:pt x="202" y="95"/>
                  </a:lnTo>
                  <a:lnTo>
                    <a:pt x="199" y="95"/>
                  </a:lnTo>
                  <a:lnTo>
                    <a:pt x="197" y="95"/>
                  </a:lnTo>
                  <a:lnTo>
                    <a:pt x="194" y="95"/>
                  </a:lnTo>
                  <a:lnTo>
                    <a:pt x="192" y="97"/>
                  </a:lnTo>
                  <a:lnTo>
                    <a:pt x="192" y="99"/>
                  </a:lnTo>
                  <a:lnTo>
                    <a:pt x="190" y="102"/>
                  </a:lnTo>
                  <a:lnTo>
                    <a:pt x="190" y="104"/>
                  </a:lnTo>
                  <a:lnTo>
                    <a:pt x="192" y="107"/>
                  </a:lnTo>
                  <a:lnTo>
                    <a:pt x="192" y="109"/>
                  </a:lnTo>
                  <a:lnTo>
                    <a:pt x="199" y="116"/>
                  </a:lnTo>
                  <a:lnTo>
                    <a:pt x="199" y="116"/>
                  </a:lnTo>
                  <a:lnTo>
                    <a:pt x="202" y="121"/>
                  </a:lnTo>
                  <a:lnTo>
                    <a:pt x="202" y="121"/>
                  </a:lnTo>
                  <a:lnTo>
                    <a:pt x="204" y="121"/>
                  </a:lnTo>
                  <a:lnTo>
                    <a:pt x="202" y="116"/>
                  </a:lnTo>
                  <a:lnTo>
                    <a:pt x="202" y="116"/>
                  </a:lnTo>
                  <a:lnTo>
                    <a:pt x="199" y="114"/>
                  </a:lnTo>
                  <a:lnTo>
                    <a:pt x="199" y="114"/>
                  </a:lnTo>
                  <a:lnTo>
                    <a:pt x="197" y="111"/>
                  </a:lnTo>
                  <a:lnTo>
                    <a:pt x="197" y="109"/>
                  </a:lnTo>
                  <a:lnTo>
                    <a:pt x="197" y="109"/>
                  </a:lnTo>
                  <a:lnTo>
                    <a:pt x="194" y="107"/>
                  </a:lnTo>
                  <a:lnTo>
                    <a:pt x="194" y="104"/>
                  </a:lnTo>
                  <a:lnTo>
                    <a:pt x="197" y="102"/>
                  </a:lnTo>
                  <a:lnTo>
                    <a:pt x="199" y="102"/>
                  </a:lnTo>
                  <a:lnTo>
                    <a:pt x="199" y="99"/>
                  </a:lnTo>
                  <a:lnTo>
                    <a:pt x="199" y="99"/>
                  </a:lnTo>
                  <a:lnTo>
                    <a:pt x="199" y="99"/>
                  </a:lnTo>
                  <a:lnTo>
                    <a:pt x="202" y="99"/>
                  </a:lnTo>
                  <a:lnTo>
                    <a:pt x="202" y="99"/>
                  </a:lnTo>
                  <a:lnTo>
                    <a:pt x="202" y="99"/>
                  </a:lnTo>
                  <a:lnTo>
                    <a:pt x="204" y="102"/>
                  </a:lnTo>
                  <a:lnTo>
                    <a:pt x="204" y="104"/>
                  </a:lnTo>
                  <a:lnTo>
                    <a:pt x="204" y="109"/>
                  </a:lnTo>
                  <a:lnTo>
                    <a:pt x="204" y="114"/>
                  </a:lnTo>
                  <a:lnTo>
                    <a:pt x="204" y="116"/>
                  </a:lnTo>
                  <a:lnTo>
                    <a:pt x="206" y="121"/>
                  </a:lnTo>
                  <a:lnTo>
                    <a:pt x="211" y="125"/>
                  </a:lnTo>
                  <a:lnTo>
                    <a:pt x="213" y="125"/>
                  </a:lnTo>
                  <a:lnTo>
                    <a:pt x="216" y="125"/>
                  </a:lnTo>
                  <a:lnTo>
                    <a:pt x="216" y="125"/>
                  </a:lnTo>
                  <a:lnTo>
                    <a:pt x="216" y="125"/>
                  </a:lnTo>
                  <a:lnTo>
                    <a:pt x="216" y="128"/>
                  </a:lnTo>
                  <a:lnTo>
                    <a:pt x="216" y="128"/>
                  </a:lnTo>
                  <a:lnTo>
                    <a:pt x="216" y="128"/>
                  </a:lnTo>
                  <a:lnTo>
                    <a:pt x="213" y="128"/>
                  </a:lnTo>
                  <a:lnTo>
                    <a:pt x="213" y="130"/>
                  </a:lnTo>
                  <a:lnTo>
                    <a:pt x="213" y="130"/>
                  </a:lnTo>
                  <a:lnTo>
                    <a:pt x="211" y="133"/>
                  </a:lnTo>
                  <a:lnTo>
                    <a:pt x="211" y="133"/>
                  </a:lnTo>
                  <a:lnTo>
                    <a:pt x="206" y="133"/>
                  </a:lnTo>
                  <a:lnTo>
                    <a:pt x="206" y="133"/>
                  </a:lnTo>
                  <a:lnTo>
                    <a:pt x="206" y="133"/>
                  </a:lnTo>
                  <a:lnTo>
                    <a:pt x="204" y="135"/>
                  </a:lnTo>
                  <a:lnTo>
                    <a:pt x="204" y="135"/>
                  </a:lnTo>
                  <a:lnTo>
                    <a:pt x="202" y="135"/>
                  </a:lnTo>
                  <a:lnTo>
                    <a:pt x="202" y="137"/>
                  </a:lnTo>
                  <a:lnTo>
                    <a:pt x="202" y="137"/>
                  </a:lnTo>
                  <a:lnTo>
                    <a:pt x="199" y="140"/>
                  </a:lnTo>
                  <a:lnTo>
                    <a:pt x="199" y="142"/>
                  </a:lnTo>
                  <a:lnTo>
                    <a:pt x="197" y="144"/>
                  </a:lnTo>
                  <a:lnTo>
                    <a:pt x="194" y="144"/>
                  </a:lnTo>
                  <a:lnTo>
                    <a:pt x="194" y="147"/>
                  </a:lnTo>
                  <a:lnTo>
                    <a:pt x="192" y="149"/>
                  </a:lnTo>
                  <a:lnTo>
                    <a:pt x="192" y="149"/>
                  </a:lnTo>
                  <a:lnTo>
                    <a:pt x="192" y="152"/>
                  </a:lnTo>
                  <a:lnTo>
                    <a:pt x="192" y="154"/>
                  </a:lnTo>
                  <a:lnTo>
                    <a:pt x="192" y="156"/>
                  </a:lnTo>
                  <a:lnTo>
                    <a:pt x="192" y="156"/>
                  </a:lnTo>
                  <a:lnTo>
                    <a:pt x="192" y="159"/>
                  </a:lnTo>
                  <a:lnTo>
                    <a:pt x="192" y="161"/>
                  </a:lnTo>
                  <a:lnTo>
                    <a:pt x="190" y="163"/>
                  </a:lnTo>
                  <a:lnTo>
                    <a:pt x="190" y="163"/>
                  </a:lnTo>
                  <a:lnTo>
                    <a:pt x="190" y="163"/>
                  </a:lnTo>
                  <a:lnTo>
                    <a:pt x="187" y="166"/>
                  </a:lnTo>
                  <a:lnTo>
                    <a:pt x="187" y="166"/>
                  </a:lnTo>
                  <a:lnTo>
                    <a:pt x="187" y="166"/>
                  </a:lnTo>
                  <a:lnTo>
                    <a:pt x="187" y="166"/>
                  </a:lnTo>
                  <a:lnTo>
                    <a:pt x="187" y="168"/>
                  </a:lnTo>
                  <a:lnTo>
                    <a:pt x="187" y="168"/>
                  </a:lnTo>
                  <a:lnTo>
                    <a:pt x="192" y="170"/>
                  </a:lnTo>
                  <a:lnTo>
                    <a:pt x="192" y="173"/>
                  </a:lnTo>
                  <a:lnTo>
                    <a:pt x="192" y="175"/>
                  </a:lnTo>
                  <a:lnTo>
                    <a:pt x="192" y="175"/>
                  </a:lnTo>
                  <a:lnTo>
                    <a:pt x="192" y="178"/>
                  </a:lnTo>
                  <a:lnTo>
                    <a:pt x="190" y="178"/>
                  </a:lnTo>
                  <a:lnTo>
                    <a:pt x="190" y="175"/>
                  </a:lnTo>
                  <a:lnTo>
                    <a:pt x="190" y="173"/>
                  </a:lnTo>
                  <a:lnTo>
                    <a:pt x="187" y="173"/>
                  </a:lnTo>
                  <a:lnTo>
                    <a:pt x="187" y="175"/>
                  </a:lnTo>
                  <a:lnTo>
                    <a:pt x="187" y="175"/>
                  </a:lnTo>
                  <a:lnTo>
                    <a:pt x="187" y="178"/>
                  </a:lnTo>
                  <a:lnTo>
                    <a:pt x="187" y="182"/>
                  </a:lnTo>
                  <a:lnTo>
                    <a:pt x="187" y="185"/>
                  </a:lnTo>
                  <a:lnTo>
                    <a:pt x="187" y="185"/>
                  </a:lnTo>
                  <a:lnTo>
                    <a:pt x="187" y="187"/>
                  </a:lnTo>
                  <a:lnTo>
                    <a:pt x="187" y="192"/>
                  </a:lnTo>
                  <a:lnTo>
                    <a:pt x="187" y="194"/>
                  </a:lnTo>
                  <a:lnTo>
                    <a:pt x="190" y="196"/>
                  </a:lnTo>
                  <a:lnTo>
                    <a:pt x="190" y="199"/>
                  </a:lnTo>
                  <a:lnTo>
                    <a:pt x="190" y="201"/>
                  </a:lnTo>
                  <a:lnTo>
                    <a:pt x="187" y="204"/>
                  </a:lnTo>
                  <a:lnTo>
                    <a:pt x="187" y="204"/>
                  </a:lnTo>
                  <a:lnTo>
                    <a:pt x="185" y="204"/>
                  </a:lnTo>
                  <a:lnTo>
                    <a:pt x="183" y="204"/>
                  </a:lnTo>
                  <a:lnTo>
                    <a:pt x="180" y="206"/>
                  </a:lnTo>
                  <a:lnTo>
                    <a:pt x="178" y="206"/>
                  </a:lnTo>
                  <a:lnTo>
                    <a:pt x="178" y="206"/>
                  </a:lnTo>
                  <a:lnTo>
                    <a:pt x="178" y="208"/>
                  </a:lnTo>
                  <a:lnTo>
                    <a:pt x="178" y="208"/>
                  </a:lnTo>
                  <a:lnTo>
                    <a:pt x="180" y="211"/>
                  </a:lnTo>
                  <a:lnTo>
                    <a:pt x="178" y="211"/>
                  </a:lnTo>
                  <a:lnTo>
                    <a:pt x="178" y="211"/>
                  </a:lnTo>
                  <a:lnTo>
                    <a:pt x="176" y="211"/>
                  </a:lnTo>
                  <a:lnTo>
                    <a:pt x="173" y="208"/>
                  </a:lnTo>
                  <a:lnTo>
                    <a:pt x="171" y="206"/>
                  </a:lnTo>
                  <a:lnTo>
                    <a:pt x="168" y="204"/>
                  </a:lnTo>
                  <a:lnTo>
                    <a:pt x="168" y="208"/>
                  </a:lnTo>
                  <a:lnTo>
                    <a:pt x="166" y="213"/>
                  </a:lnTo>
                  <a:lnTo>
                    <a:pt x="164" y="215"/>
                  </a:lnTo>
                  <a:lnTo>
                    <a:pt x="154" y="223"/>
                  </a:lnTo>
                  <a:lnTo>
                    <a:pt x="152" y="225"/>
                  </a:lnTo>
                  <a:lnTo>
                    <a:pt x="147" y="227"/>
                  </a:lnTo>
                  <a:lnTo>
                    <a:pt x="147" y="225"/>
                  </a:lnTo>
                  <a:lnTo>
                    <a:pt x="147" y="225"/>
                  </a:lnTo>
                  <a:lnTo>
                    <a:pt x="145" y="223"/>
                  </a:lnTo>
                  <a:lnTo>
                    <a:pt x="145" y="223"/>
                  </a:lnTo>
                  <a:lnTo>
                    <a:pt x="142" y="220"/>
                  </a:lnTo>
                  <a:lnTo>
                    <a:pt x="142" y="218"/>
                  </a:lnTo>
                  <a:lnTo>
                    <a:pt x="142" y="218"/>
                  </a:lnTo>
                  <a:lnTo>
                    <a:pt x="140" y="215"/>
                  </a:lnTo>
                  <a:lnTo>
                    <a:pt x="140" y="218"/>
                  </a:lnTo>
                  <a:lnTo>
                    <a:pt x="140" y="218"/>
                  </a:lnTo>
                  <a:lnTo>
                    <a:pt x="140" y="218"/>
                  </a:lnTo>
                  <a:lnTo>
                    <a:pt x="140" y="220"/>
                  </a:lnTo>
                  <a:lnTo>
                    <a:pt x="138" y="220"/>
                  </a:lnTo>
                  <a:lnTo>
                    <a:pt x="135" y="220"/>
                  </a:lnTo>
                  <a:lnTo>
                    <a:pt x="138" y="218"/>
                  </a:lnTo>
                  <a:lnTo>
                    <a:pt x="138" y="218"/>
                  </a:lnTo>
                  <a:lnTo>
                    <a:pt x="138" y="218"/>
                  </a:lnTo>
                  <a:lnTo>
                    <a:pt x="138" y="215"/>
                  </a:lnTo>
                  <a:lnTo>
                    <a:pt x="133" y="218"/>
                  </a:lnTo>
                  <a:lnTo>
                    <a:pt x="133" y="218"/>
                  </a:lnTo>
                  <a:lnTo>
                    <a:pt x="133" y="220"/>
                  </a:lnTo>
                  <a:lnTo>
                    <a:pt x="133" y="223"/>
                  </a:lnTo>
                  <a:lnTo>
                    <a:pt x="133" y="223"/>
                  </a:lnTo>
                  <a:lnTo>
                    <a:pt x="131" y="225"/>
                  </a:lnTo>
                  <a:lnTo>
                    <a:pt x="131" y="225"/>
                  </a:lnTo>
                  <a:lnTo>
                    <a:pt x="131" y="227"/>
                  </a:lnTo>
                  <a:lnTo>
                    <a:pt x="131" y="230"/>
                  </a:lnTo>
                  <a:lnTo>
                    <a:pt x="131" y="227"/>
                  </a:lnTo>
                  <a:lnTo>
                    <a:pt x="131" y="227"/>
                  </a:lnTo>
                  <a:lnTo>
                    <a:pt x="128" y="225"/>
                  </a:lnTo>
                  <a:lnTo>
                    <a:pt x="128" y="223"/>
                  </a:lnTo>
                  <a:lnTo>
                    <a:pt x="131" y="223"/>
                  </a:lnTo>
                  <a:lnTo>
                    <a:pt x="131" y="220"/>
                  </a:lnTo>
                  <a:lnTo>
                    <a:pt x="131" y="220"/>
                  </a:lnTo>
                  <a:lnTo>
                    <a:pt x="131" y="218"/>
                  </a:lnTo>
                  <a:lnTo>
                    <a:pt x="128" y="220"/>
                  </a:lnTo>
                  <a:lnTo>
                    <a:pt x="126" y="223"/>
                  </a:lnTo>
                  <a:lnTo>
                    <a:pt x="123" y="223"/>
                  </a:lnTo>
                  <a:lnTo>
                    <a:pt x="121" y="223"/>
                  </a:lnTo>
                  <a:lnTo>
                    <a:pt x="123" y="223"/>
                  </a:lnTo>
                  <a:lnTo>
                    <a:pt x="126" y="220"/>
                  </a:lnTo>
                  <a:lnTo>
                    <a:pt x="131" y="215"/>
                  </a:lnTo>
                  <a:lnTo>
                    <a:pt x="131" y="213"/>
                  </a:lnTo>
                  <a:lnTo>
                    <a:pt x="131" y="213"/>
                  </a:lnTo>
                  <a:lnTo>
                    <a:pt x="128" y="215"/>
                  </a:lnTo>
                  <a:lnTo>
                    <a:pt x="128" y="215"/>
                  </a:lnTo>
                  <a:lnTo>
                    <a:pt x="126" y="215"/>
                  </a:lnTo>
                  <a:lnTo>
                    <a:pt x="119" y="220"/>
                  </a:lnTo>
                  <a:lnTo>
                    <a:pt x="116" y="220"/>
                  </a:lnTo>
                  <a:lnTo>
                    <a:pt x="119" y="218"/>
                  </a:lnTo>
                  <a:lnTo>
                    <a:pt x="119" y="218"/>
                  </a:lnTo>
                  <a:lnTo>
                    <a:pt x="121" y="218"/>
                  </a:lnTo>
                  <a:lnTo>
                    <a:pt x="123" y="218"/>
                  </a:lnTo>
                  <a:lnTo>
                    <a:pt x="123" y="215"/>
                  </a:lnTo>
                  <a:lnTo>
                    <a:pt x="121" y="215"/>
                  </a:lnTo>
                  <a:lnTo>
                    <a:pt x="119" y="215"/>
                  </a:lnTo>
                  <a:lnTo>
                    <a:pt x="116" y="215"/>
                  </a:lnTo>
                  <a:lnTo>
                    <a:pt x="119" y="213"/>
                  </a:lnTo>
                  <a:lnTo>
                    <a:pt x="121" y="213"/>
                  </a:lnTo>
                  <a:lnTo>
                    <a:pt x="126" y="213"/>
                  </a:lnTo>
                  <a:lnTo>
                    <a:pt x="128" y="211"/>
                  </a:lnTo>
                  <a:lnTo>
                    <a:pt x="131" y="208"/>
                  </a:lnTo>
                  <a:lnTo>
                    <a:pt x="135" y="201"/>
                  </a:lnTo>
                  <a:lnTo>
                    <a:pt x="135" y="201"/>
                  </a:lnTo>
                  <a:lnTo>
                    <a:pt x="138" y="201"/>
                  </a:lnTo>
                  <a:lnTo>
                    <a:pt x="138" y="201"/>
                  </a:lnTo>
                  <a:lnTo>
                    <a:pt x="140" y="199"/>
                  </a:lnTo>
                  <a:lnTo>
                    <a:pt x="142" y="199"/>
                  </a:lnTo>
                  <a:lnTo>
                    <a:pt x="142" y="196"/>
                  </a:lnTo>
                  <a:lnTo>
                    <a:pt x="147" y="192"/>
                  </a:lnTo>
                  <a:lnTo>
                    <a:pt x="147" y="189"/>
                  </a:lnTo>
                  <a:lnTo>
                    <a:pt x="147" y="192"/>
                  </a:lnTo>
                  <a:lnTo>
                    <a:pt x="147" y="192"/>
                  </a:lnTo>
                  <a:lnTo>
                    <a:pt x="147" y="192"/>
                  </a:lnTo>
                  <a:lnTo>
                    <a:pt x="147" y="194"/>
                  </a:lnTo>
                  <a:lnTo>
                    <a:pt x="147" y="194"/>
                  </a:lnTo>
                  <a:lnTo>
                    <a:pt x="147" y="196"/>
                  </a:lnTo>
                  <a:lnTo>
                    <a:pt x="147" y="199"/>
                  </a:lnTo>
                  <a:lnTo>
                    <a:pt x="147" y="201"/>
                  </a:lnTo>
                  <a:lnTo>
                    <a:pt x="145" y="204"/>
                  </a:lnTo>
                  <a:lnTo>
                    <a:pt x="145" y="204"/>
                  </a:lnTo>
                  <a:lnTo>
                    <a:pt x="142" y="206"/>
                  </a:lnTo>
                  <a:lnTo>
                    <a:pt x="142" y="213"/>
                  </a:lnTo>
                  <a:lnTo>
                    <a:pt x="145" y="215"/>
                  </a:lnTo>
                  <a:lnTo>
                    <a:pt x="147" y="215"/>
                  </a:lnTo>
                  <a:lnTo>
                    <a:pt x="147" y="213"/>
                  </a:lnTo>
                  <a:lnTo>
                    <a:pt x="147" y="213"/>
                  </a:lnTo>
                  <a:lnTo>
                    <a:pt x="147" y="213"/>
                  </a:lnTo>
                  <a:lnTo>
                    <a:pt x="147" y="211"/>
                  </a:lnTo>
                  <a:lnTo>
                    <a:pt x="149" y="211"/>
                  </a:lnTo>
                  <a:lnTo>
                    <a:pt x="149" y="211"/>
                  </a:lnTo>
                  <a:lnTo>
                    <a:pt x="149" y="211"/>
                  </a:lnTo>
                  <a:lnTo>
                    <a:pt x="149" y="211"/>
                  </a:lnTo>
                  <a:lnTo>
                    <a:pt x="149" y="211"/>
                  </a:lnTo>
                  <a:lnTo>
                    <a:pt x="149" y="211"/>
                  </a:lnTo>
                  <a:lnTo>
                    <a:pt x="152" y="208"/>
                  </a:lnTo>
                  <a:lnTo>
                    <a:pt x="149" y="206"/>
                  </a:lnTo>
                  <a:lnTo>
                    <a:pt x="149" y="204"/>
                  </a:lnTo>
                  <a:lnTo>
                    <a:pt x="149" y="201"/>
                  </a:lnTo>
                  <a:lnTo>
                    <a:pt x="152" y="201"/>
                  </a:lnTo>
                  <a:lnTo>
                    <a:pt x="152" y="199"/>
                  </a:lnTo>
                  <a:lnTo>
                    <a:pt x="152" y="199"/>
                  </a:lnTo>
                  <a:lnTo>
                    <a:pt x="154" y="196"/>
                  </a:lnTo>
                  <a:lnTo>
                    <a:pt x="154" y="196"/>
                  </a:lnTo>
                  <a:lnTo>
                    <a:pt x="154" y="196"/>
                  </a:lnTo>
                  <a:lnTo>
                    <a:pt x="154" y="196"/>
                  </a:lnTo>
                  <a:lnTo>
                    <a:pt x="157" y="196"/>
                  </a:lnTo>
                  <a:lnTo>
                    <a:pt x="157" y="194"/>
                  </a:lnTo>
                  <a:lnTo>
                    <a:pt x="161" y="194"/>
                  </a:lnTo>
                  <a:lnTo>
                    <a:pt x="161" y="194"/>
                  </a:lnTo>
                  <a:lnTo>
                    <a:pt x="164" y="192"/>
                  </a:lnTo>
                  <a:lnTo>
                    <a:pt x="164" y="194"/>
                  </a:lnTo>
                  <a:lnTo>
                    <a:pt x="161" y="196"/>
                  </a:lnTo>
                  <a:lnTo>
                    <a:pt x="159" y="196"/>
                  </a:lnTo>
                  <a:lnTo>
                    <a:pt x="159" y="199"/>
                  </a:lnTo>
                  <a:lnTo>
                    <a:pt x="157" y="201"/>
                  </a:lnTo>
                  <a:lnTo>
                    <a:pt x="157" y="201"/>
                  </a:lnTo>
                  <a:lnTo>
                    <a:pt x="157" y="204"/>
                  </a:lnTo>
                  <a:lnTo>
                    <a:pt x="157" y="204"/>
                  </a:lnTo>
                  <a:lnTo>
                    <a:pt x="164" y="208"/>
                  </a:lnTo>
                  <a:lnTo>
                    <a:pt x="166" y="208"/>
                  </a:lnTo>
                  <a:lnTo>
                    <a:pt x="166" y="206"/>
                  </a:lnTo>
                  <a:lnTo>
                    <a:pt x="166" y="206"/>
                  </a:lnTo>
                  <a:lnTo>
                    <a:pt x="166" y="201"/>
                  </a:lnTo>
                  <a:lnTo>
                    <a:pt x="166" y="201"/>
                  </a:lnTo>
                  <a:lnTo>
                    <a:pt x="168" y="199"/>
                  </a:lnTo>
                  <a:lnTo>
                    <a:pt x="168" y="199"/>
                  </a:lnTo>
                  <a:lnTo>
                    <a:pt x="171" y="196"/>
                  </a:lnTo>
                  <a:lnTo>
                    <a:pt x="168" y="194"/>
                  </a:lnTo>
                  <a:lnTo>
                    <a:pt x="171" y="192"/>
                  </a:lnTo>
                  <a:lnTo>
                    <a:pt x="171" y="189"/>
                  </a:lnTo>
                  <a:lnTo>
                    <a:pt x="173" y="187"/>
                  </a:lnTo>
                  <a:lnTo>
                    <a:pt x="173" y="185"/>
                  </a:lnTo>
                  <a:lnTo>
                    <a:pt x="176" y="182"/>
                  </a:lnTo>
                  <a:lnTo>
                    <a:pt x="176" y="180"/>
                  </a:lnTo>
                  <a:lnTo>
                    <a:pt x="176" y="180"/>
                  </a:lnTo>
                  <a:lnTo>
                    <a:pt x="173" y="178"/>
                  </a:lnTo>
                  <a:lnTo>
                    <a:pt x="176" y="175"/>
                  </a:lnTo>
                  <a:lnTo>
                    <a:pt x="173" y="173"/>
                  </a:lnTo>
                  <a:lnTo>
                    <a:pt x="171" y="173"/>
                  </a:lnTo>
                  <a:lnTo>
                    <a:pt x="168" y="175"/>
                  </a:lnTo>
                  <a:lnTo>
                    <a:pt x="166" y="175"/>
                  </a:lnTo>
                  <a:lnTo>
                    <a:pt x="161" y="175"/>
                  </a:lnTo>
                  <a:lnTo>
                    <a:pt x="161" y="175"/>
                  </a:lnTo>
                  <a:lnTo>
                    <a:pt x="164" y="175"/>
                  </a:lnTo>
                  <a:lnTo>
                    <a:pt x="166" y="173"/>
                  </a:lnTo>
                  <a:lnTo>
                    <a:pt x="166" y="170"/>
                  </a:lnTo>
                  <a:lnTo>
                    <a:pt x="166" y="170"/>
                  </a:lnTo>
                  <a:lnTo>
                    <a:pt x="166" y="170"/>
                  </a:lnTo>
                  <a:lnTo>
                    <a:pt x="164" y="168"/>
                  </a:lnTo>
                  <a:lnTo>
                    <a:pt x="161" y="168"/>
                  </a:lnTo>
                  <a:lnTo>
                    <a:pt x="161" y="166"/>
                  </a:lnTo>
                  <a:lnTo>
                    <a:pt x="161" y="166"/>
                  </a:lnTo>
                  <a:lnTo>
                    <a:pt x="164" y="163"/>
                  </a:lnTo>
                  <a:lnTo>
                    <a:pt x="164" y="163"/>
                  </a:lnTo>
                  <a:lnTo>
                    <a:pt x="164" y="161"/>
                  </a:lnTo>
                  <a:lnTo>
                    <a:pt x="166" y="168"/>
                  </a:lnTo>
                  <a:lnTo>
                    <a:pt x="168" y="173"/>
                  </a:lnTo>
                  <a:lnTo>
                    <a:pt x="171" y="170"/>
                  </a:lnTo>
                  <a:lnTo>
                    <a:pt x="171" y="170"/>
                  </a:lnTo>
                  <a:lnTo>
                    <a:pt x="171" y="170"/>
                  </a:lnTo>
                  <a:lnTo>
                    <a:pt x="171" y="159"/>
                  </a:lnTo>
                  <a:lnTo>
                    <a:pt x="171" y="156"/>
                  </a:lnTo>
                  <a:lnTo>
                    <a:pt x="168" y="156"/>
                  </a:lnTo>
                  <a:lnTo>
                    <a:pt x="168" y="156"/>
                  </a:lnTo>
                  <a:lnTo>
                    <a:pt x="168" y="154"/>
                  </a:lnTo>
                  <a:lnTo>
                    <a:pt x="168" y="154"/>
                  </a:lnTo>
                  <a:lnTo>
                    <a:pt x="168" y="154"/>
                  </a:lnTo>
                  <a:lnTo>
                    <a:pt x="173" y="159"/>
                  </a:lnTo>
                  <a:lnTo>
                    <a:pt x="176" y="159"/>
                  </a:lnTo>
                  <a:lnTo>
                    <a:pt x="176" y="156"/>
                  </a:lnTo>
                  <a:lnTo>
                    <a:pt x="178" y="156"/>
                  </a:lnTo>
                  <a:lnTo>
                    <a:pt x="178" y="154"/>
                  </a:lnTo>
                  <a:lnTo>
                    <a:pt x="178" y="154"/>
                  </a:lnTo>
                  <a:lnTo>
                    <a:pt x="183" y="156"/>
                  </a:lnTo>
                  <a:lnTo>
                    <a:pt x="183" y="156"/>
                  </a:lnTo>
                  <a:lnTo>
                    <a:pt x="185" y="154"/>
                  </a:lnTo>
                  <a:lnTo>
                    <a:pt x="185" y="154"/>
                  </a:lnTo>
                  <a:lnTo>
                    <a:pt x="185" y="154"/>
                  </a:lnTo>
                  <a:lnTo>
                    <a:pt x="185" y="152"/>
                  </a:lnTo>
                  <a:lnTo>
                    <a:pt x="185" y="152"/>
                  </a:lnTo>
                  <a:lnTo>
                    <a:pt x="185" y="149"/>
                  </a:lnTo>
                  <a:lnTo>
                    <a:pt x="185" y="149"/>
                  </a:lnTo>
                  <a:lnTo>
                    <a:pt x="183" y="149"/>
                  </a:lnTo>
                  <a:lnTo>
                    <a:pt x="185" y="147"/>
                  </a:lnTo>
                  <a:lnTo>
                    <a:pt x="185" y="147"/>
                  </a:lnTo>
                  <a:lnTo>
                    <a:pt x="185" y="144"/>
                  </a:lnTo>
                  <a:lnTo>
                    <a:pt x="183" y="144"/>
                  </a:lnTo>
                  <a:lnTo>
                    <a:pt x="185" y="140"/>
                  </a:lnTo>
                  <a:lnTo>
                    <a:pt x="185" y="137"/>
                  </a:lnTo>
                  <a:lnTo>
                    <a:pt x="185" y="135"/>
                  </a:lnTo>
                  <a:lnTo>
                    <a:pt x="183" y="133"/>
                  </a:lnTo>
                  <a:lnTo>
                    <a:pt x="178" y="128"/>
                  </a:lnTo>
                  <a:lnTo>
                    <a:pt x="178" y="130"/>
                  </a:lnTo>
                  <a:lnTo>
                    <a:pt x="178" y="133"/>
                  </a:lnTo>
                  <a:lnTo>
                    <a:pt x="178" y="135"/>
                  </a:lnTo>
                  <a:lnTo>
                    <a:pt x="178" y="140"/>
                  </a:lnTo>
                  <a:lnTo>
                    <a:pt x="178" y="142"/>
                  </a:lnTo>
                  <a:lnTo>
                    <a:pt x="178" y="144"/>
                  </a:lnTo>
                  <a:lnTo>
                    <a:pt x="176" y="144"/>
                  </a:lnTo>
                  <a:lnTo>
                    <a:pt x="176" y="142"/>
                  </a:lnTo>
                  <a:lnTo>
                    <a:pt x="176" y="142"/>
                  </a:lnTo>
                  <a:lnTo>
                    <a:pt x="176" y="140"/>
                  </a:lnTo>
                  <a:lnTo>
                    <a:pt x="176" y="140"/>
                  </a:lnTo>
                  <a:lnTo>
                    <a:pt x="173" y="140"/>
                  </a:lnTo>
                  <a:lnTo>
                    <a:pt x="173" y="142"/>
                  </a:lnTo>
                  <a:lnTo>
                    <a:pt x="161" y="152"/>
                  </a:lnTo>
                  <a:lnTo>
                    <a:pt x="161" y="152"/>
                  </a:lnTo>
                  <a:lnTo>
                    <a:pt x="159" y="156"/>
                  </a:lnTo>
                  <a:lnTo>
                    <a:pt x="159" y="159"/>
                  </a:lnTo>
                  <a:lnTo>
                    <a:pt x="157" y="159"/>
                  </a:lnTo>
                  <a:lnTo>
                    <a:pt x="154" y="159"/>
                  </a:lnTo>
                  <a:lnTo>
                    <a:pt x="147" y="161"/>
                  </a:lnTo>
                  <a:lnTo>
                    <a:pt x="142" y="163"/>
                  </a:lnTo>
                  <a:lnTo>
                    <a:pt x="140" y="163"/>
                  </a:lnTo>
                  <a:lnTo>
                    <a:pt x="133" y="170"/>
                  </a:lnTo>
                  <a:lnTo>
                    <a:pt x="126" y="178"/>
                  </a:lnTo>
                  <a:lnTo>
                    <a:pt x="126" y="180"/>
                  </a:lnTo>
                  <a:lnTo>
                    <a:pt x="123" y="182"/>
                  </a:lnTo>
                  <a:lnTo>
                    <a:pt x="121" y="182"/>
                  </a:lnTo>
                  <a:lnTo>
                    <a:pt x="121" y="185"/>
                  </a:lnTo>
                  <a:lnTo>
                    <a:pt x="121" y="187"/>
                  </a:lnTo>
                  <a:lnTo>
                    <a:pt x="126" y="189"/>
                  </a:lnTo>
                  <a:lnTo>
                    <a:pt x="133" y="187"/>
                  </a:lnTo>
                  <a:lnTo>
                    <a:pt x="140" y="185"/>
                  </a:lnTo>
                  <a:lnTo>
                    <a:pt x="142" y="185"/>
                  </a:lnTo>
                  <a:lnTo>
                    <a:pt x="145" y="185"/>
                  </a:lnTo>
                  <a:lnTo>
                    <a:pt x="142" y="187"/>
                  </a:lnTo>
                  <a:lnTo>
                    <a:pt x="140" y="187"/>
                  </a:lnTo>
                  <a:lnTo>
                    <a:pt x="123" y="189"/>
                  </a:lnTo>
                  <a:lnTo>
                    <a:pt x="119" y="189"/>
                  </a:lnTo>
                  <a:lnTo>
                    <a:pt x="116" y="187"/>
                  </a:lnTo>
                  <a:lnTo>
                    <a:pt x="116" y="185"/>
                  </a:lnTo>
                  <a:lnTo>
                    <a:pt x="119" y="182"/>
                  </a:lnTo>
                  <a:lnTo>
                    <a:pt x="121" y="178"/>
                  </a:lnTo>
                  <a:lnTo>
                    <a:pt x="123" y="175"/>
                  </a:lnTo>
                  <a:lnTo>
                    <a:pt x="126" y="175"/>
                  </a:lnTo>
                  <a:lnTo>
                    <a:pt x="128" y="173"/>
                  </a:lnTo>
                  <a:lnTo>
                    <a:pt x="131" y="168"/>
                  </a:lnTo>
                  <a:lnTo>
                    <a:pt x="133" y="166"/>
                  </a:lnTo>
                  <a:lnTo>
                    <a:pt x="142" y="159"/>
                  </a:lnTo>
                  <a:lnTo>
                    <a:pt x="142" y="159"/>
                  </a:lnTo>
                  <a:lnTo>
                    <a:pt x="145" y="159"/>
                  </a:lnTo>
                  <a:lnTo>
                    <a:pt x="145" y="159"/>
                  </a:lnTo>
                  <a:lnTo>
                    <a:pt x="145" y="156"/>
                  </a:lnTo>
                  <a:lnTo>
                    <a:pt x="147" y="154"/>
                  </a:lnTo>
                  <a:lnTo>
                    <a:pt x="149" y="152"/>
                  </a:lnTo>
                  <a:lnTo>
                    <a:pt x="152" y="149"/>
                  </a:lnTo>
                  <a:lnTo>
                    <a:pt x="154" y="149"/>
                  </a:lnTo>
                  <a:lnTo>
                    <a:pt x="152" y="144"/>
                  </a:lnTo>
                  <a:lnTo>
                    <a:pt x="152" y="142"/>
                  </a:lnTo>
                  <a:lnTo>
                    <a:pt x="152" y="140"/>
                  </a:lnTo>
                  <a:lnTo>
                    <a:pt x="154" y="137"/>
                  </a:lnTo>
                  <a:lnTo>
                    <a:pt x="154" y="140"/>
                  </a:lnTo>
                  <a:lnTo>
                    <a:pt x="154" y="142"/>
                  </a:lnTo>
                  <a:lnTo>
                    <a:pt x="154" y="144"/>
                  </a:lnTo>
                  <a:lnTo>
                    <a:pt x="157" y="142"/>
                  </a:lnTo>
                  <a:lnTo>
                    <a:pt x="157" y="142"/>
                  </a:lnTo>
                  <a:lnTo>
                    <a:pt x="157" y="140"/>
                  </a:lnTo>
                  <a:lnTo>
                    <a:pt x="159" y="137"/>
                  </a:lnTo>
                  <a:lnTo>
                    <a:pt x="159" y="142"/>
                  </a:lnTo>
                  <a:lnTo>
                    <a:pt x="157" y="144"/>
                  </a:lnTo>
                  <a:lnTo>
                    <a:pt x="154" y="152"/>
                  </a:lnTo>
                  <a:lnTo>
                    <a:pt x="152" y="154"/>
                  </a:lnTo>
                  <a:lnTo>
                    <a:pt x="152" y="156"/>
                  </a:lnTo>
                  <a:lnTo>
                    <a:pt x="154" y="156"/>
                  </a:lnTo>
                  <a:lnTo>
                    <a:pt x="154" y="156"/>
                  </a:lnTo>
                  <a:lnTo>
                    <a:pt x="157" y="156"/>
                  </a:lnTo>
                  <a:lnTo>
                    <a:pt x="157" y="156"/>
                  </a:lnTo>
                  <a:lnTo>
                    <a:pt x="157" y="154"/>
                  </a:lnTo>
                  <a:lnTo>
                    <a:pt x="159" y="152"/>
                  </a:lnTo>
                  <a:lnTo>
                    <a:pt x="159" y="149"/>
                  </a:lnTo>
                  <a:lnTo>
                    <a:pt x="161" y="147"/>
                  </a:lnTo>
                  <a:lnTo>
                    <a:pt x="164" y="144"/>
                  </a:lnTo>
                  <a:lnTo>
                    <a:pt x="168" y="140"/>
                  </a:lnTo>
                  <a:lnTo>
                    <a:pt x="168" y="140"/>
                  </a:lnTo>
                  <a:lnTo>
                    <a:pt x="171" y="137"/>
                  </a:lnTo>
                  <a:lnTo>
                    <a:pt x="171" y="137"/>
                  </a:lnTo>
                  <a:lnTo>
                    <a:pt x="171" y="137"/>
                  </a:lnTo>
                  <a:lnTo>
                    <a:pt x="176" y="137"/>
                  </a:lnTo>
                  <a:lnTo>
                    <a:pt x="176" y="137"/>
                  </a:lnTo>
                  <a:lnTo>
                    <a:pt x="176" y="135"/>
                  </a:lnTo>
                  <a:lnTo>
                    <a:pt x="171" y="128"/>
                  </a:lnTo>
                  <a:lnTo>
                    <a:pt x="171" y="128"/>
                  </a:lnTo>
                  <a:lnTo>
                    <a:pt x="171" y="125"/>
                  </a:lnTo>
                  <a:lnTo>
                    <a:pt x="171" y="125"/>
                  </a:lnTo>
                  <a:lnTo>
                    <a:pt x="171" y="123"/>
                  </a:lnTo>
                  <a:lnTo>
                    <a:pt x="171" y="123"/>
                  </a:lnTo>
                  <a:lnTo>
                    <a:pt x="168" y="121"/>
                  </a:lnTo>
                  <a:lnTo>
                    <a:pt x="166" y="114"/>
                  </a:lnTo>
                  <a:lnTo>
                    <a:pt x="166" y="114"/>
                  </a:lnTo>
                  <a:lnTo>
                    <a:pt x="166" y="111"/>
                  </a:lnTo>
                  <a:lnTo>
                    <a:pt x="166" y="111"/>
                  </a:lnTo>
                  <a:lnTo>
                    <a:pt x="166" y="109"/>
                  </a:lnTo>
                  <a:lnTo>
                    <a:pt x="166" y="109"/>
                  </a:lnTo>
                  <a:lnTo>
                    <a:pt x="166" y="107"/>
                  </a:lnTo>
                  <a:lnTo>
                    <a:pt x="168" y="107"/>
                  </a:lnTo>
                  <a:lnTo>
                    <a:pt x="171" y="107"/>
                  </a:lnTo>
                  <a:lnTo>
                    <a:pt x="168" y="104"/>
                  </a:lnTo>
                  <a:lnTo>
                    <a:pt x="166" y="102"/>
                  </a:lnTo>
                  <a:lnTo>
                    <a:pt x="164" y="104"/>
                  </a:lnTo>
                  <a:lnTo>
                    <a:pt x="161" y="104"/>
                  </a:lnTo>
                  <a:lnTo>
                    <a:pt x="159" y="104"/>
                  </a:lnTo>
                  <a:lnTo>
                    <a:pt x="159" y="107"/>
                  </a:lnTo>
                  <a:lnTo>
                    <a:pt x="159" y="107"/>
                  </a:lnTo>
                  <a:lnTo>
                    <a:pt x="159" y="109"/>
                  </a:lnTo>
                  <a:lnTo>
                    <a:pt x="161" y="114"/>
                  </a:lnTo>
                  <a:lnTo>
                    <a:pt x="161" y="114"/>
                  </a:lnTo>
                  <a:lnTo>
                    <a:pt x="159" y="118"/>
                  </a:lnTo>
                  <a:lnTo>
                    <a:pt x="159" y="118"/>
                  </a:lnTo>
                  <a:lnTo>
                    <a:pt x="157" y="118"/>
                  </a:lnTo>
                  <a:lnTo>
                    <a:pt x="157" y="118"/>
                  </a:lnTo>
                  <a:lnTo>
                    <a:pt x="159" y="116"/>
                  </a:lnTo>
                  <a:lnTo>
                    <a:pt x="159" y="114"/>
                  </a:lnTo>
                  <a:lnTo>
                    <a:pt x="157" y="111"/>
                  </a:lnTo>
                  <a:lnTo>
                    <a:pt x="157" y="111"/>
                  </a:lnTo>
                  <a:lnTo>
                    <a:pt x="157" y="109"/>
                  </a:lnTo>
                  <a:lnTo>
                    <a:pt x="154" y="109"/>
                  </a:lnTo>
                  <a:lnTo>
                    <a:pt x="154" y="109"/>
                  </a:lnTo>
                  <a:lnTo>
                    <a:pt x="154" y="107"/>
                  </a:lnTo>
                  <a:lnTo>
                    <a:pt x="154" y="107"/>
                  </a:lnTo>
                  <a:lnTo>
                    <a:pt x="152" y="104"/>
                  </a:lnTo>
                  <a:lnTo>
                    <a:pt x="152" y="104"/>
                  </a:lnTo>
                  <a:lnTo>
                    <a:pt x="147" y="104"/>
                  </a:lnTo>
                  <a:lnTo>
                    <a:pt x="147" y="107"/>
                  </a:lnTo>
                  <a:lnTo>
                    <a:pt x="147" y="111"/>
                  </a:lnTo>
                  <a:lnTo>
                    <a:pt x="145" y="111"/>
                  </a:lnTo>
                  <a:lnTo>
                    <a:pt x="145" y="109"/>
                  </a:lnTo>
                  <a:lnTo>
                    <a:pt x="142" y="109"/>
                  </a:lnTo>
                  <a:lnTo>
                    <a:pt x="145" y="104"/>
                  </a:lnTo>
                  <a:lnTo>
                    <a:pt x="142" y="102"/>
                  </a:lnTo>
                  <a:lnTo>
                    <a:pt x="140" y="99"/>
                  </a:lnTo>
                  <a:lnTo>
                    <a:pt x="138" y="97"/>
                  </a:lnTo>
                  <a:lnTo>
                    <a:pt x="135" y="97"/>
                  </a:lnTo>
                  <a:lnTo>
                    <a:pt x="135" y="95"/>
                  </a:lnTo>
                  <a:lnTo>
                    <a:pt x="138" y="95"/>
                  </a:lnTo>
                  <a:lnTo>
                    <a:pt x="138" y="95"/>
                  </a:lnTo>
                  <a:lnTo>
                    <a:pt x="140" y="95"/>
                  </a:lnTo>
                  <a:lnTo>
                    <a:pt x="140" y="92"/>
                  </a:lnTo>
                  <a:lnTo>
                    <a:pt x="135" y="95"/>
                  </a:lnTo>
                  <a:lnTo>
                    <a:pt x="128" y="97"/>
                  </a:lnTo>
                  <a:lnTo>
                    <a:pt x="126" y="97"/>
                  </a:lnTo>
                  <a:lnTo>
                    <a:pt x="112" y="95"/>
                  </a:lnTo>
                  <a:lnTo>
                    <a:pt x="112" y="92"/>
                  </a:lnTo>
                  <a:lnTo>
                    <a:pt x="112" y="92"/>
                  </a:lnTo>
                  <a:lnTo>
                    <a:pt x="112" y="92"/>
                  </a:lnTo>
                  <a:lnTo>
                    <a:pt x="112" y="92"/>
                  </a:lnTo>
                  <a:lnTo>
                    <a:pt x="114" y="92"/>
                  </a:lnTo>
                  <a:lnTo>
                    <a:pt x="107" y="92"/>
                  </a:lnTo>
                  <a:lnTo>
                    <a:pt x="105" y="90"/>
                  </a:lnTo>
                  <a:lnTo>
                    <a:pt x="102" y="88"/>
                  </a:lnTo>
                  <a:lnTo>
                    <a:pt x="97" y="88"/>
                  </a:lnTo>
                  <a:lnTo>
                    <a:pt x="95" y="90"/>
                  </a:lnTo>
                  <a:lnTo>
                    <a:pt x="93" y="88"/>
                  </a:lnTo>
                  <a:lnTo>
                    <a:pt x="90" y="85"/>
                  </a:lnTo>
                  <a:lnTo>
                    <a:pt x="88" y="85"/>
                  </a:lnTo>
                  <a:lnTo>
                    <a:pt x="81" y="83"/>
                  </a:lnTo>
                  <a:lnTo>
                    <a:pt x="69" y="81"/>
                  </a:lnTo>
                  <a:lnTo>
                    <a:pt x="57" y="73"/>
                  </a:lnTo>
                  <a:lnTo>
                    <a:pt x="57" y="73"/>
                  </a:lnTo>
                  <a:lnTo>
                    <a:pt x="55" y="69"/>
                  </a:lnTo>
                  <a:lnTo>
                    <a:pt x="53" y="66"/>
                  </a:lnTo>
                  <a:lnTo>
                    <a:pt x="45" y="64"/>
                  </a:lnTo>
                  <a:lnTo>
                    <a:pt x="45" y="62"/>
                  </a:lnTo>
                  <a:lnTo>
                    <a:pt x="41" y="62"/>
                  </a:lnTo>
                  <a:lnTo>
                    <a:pt x="38" y="62"/>
                  </a:lnTo>
                  <a:lnTo>
                    <a:pt x="38" y="59"/>
                  </a:lnTo>
                  <a:lnTo>
                    <a:pt x="36" y="57"/>
                  </a:lnTo>
                  <a:lnTo>
                    <a:pt x="31" y="54"/>
                  </a:lnTo>
                  <a:lnTo>
                    <a:pt x="29" y="52"/>
                  </a:lnTo>
                  <a:lnTo>
                    <a:pt x="17" y="43"/>
                  </a:lnTo>
                  <a:lnTo>
                    <a:pt x="12" y="40"/>
                  </a:lnTo>
                  <a:lnTo>
                    <a:pt x="8" y="38"/>
                  </a:lnTo>
                  <a:lnTo>
                    <a:pt x="8" y="40"/>
                  </a:lnTo>
                  <a:lnTo>
                    <a:pt x="8" y="43"/>
                  </a:lnTo>
                  <a:lnTo>
                    <a:pt x="10" y="45"/>
                  </a:lnTo>
                  <a:lnTo>
                    <a:pt x="10" y="47"/>
                  </a:lnTo>
                  <a:lnTo>
                    <a:pt x="10" y="47"/>
                  </a:lnTo>
                  <a:lnTo>
                    <a:pt x="10" y="47"/>
                  </a:lnTo>
                  <a:lnTo>
                    <a:pt x="10" y="50"/>
                  </a:lnTo>
                  <a:lnTo>
                    <a:pt x="8" y="52"/>
                  </a:lnTo>
                  <a:lnTo>
                    <a:pt x="8" y="54"/>
                  </a:lnTo>
                  <a:lnTo>
                    <a:pt x="8" y="57"/>
                  </a:lnTo>
                  <a:lnTo>
                    <a:pt x="5" y="57"/>
                  </a:lnTo>
                  <a:lnTo>
                    <a:pt x="5" y="57"/>
                  </a:lnTo>
                  <a:lnTo>
                    <a:pt x="5" y="57"/>
                  </a:lnTo>
                  <a:lnTo>
                    <a:pt x="5" y="59"/>
                  </a:lnTo>
                  <a:lnTo>
                    <a:pt x="5" y="59"/>
                  </a:lnTo>
                  <a:lnTo>
                    <a:pt x="5" y="64"/>
                  </a:lnTo>
                  <a:lnTo>
                    <a:pt x="3" y="64"/>
                  </a:lnTo>
                  <a:lnTo>
                    <a:pt x="3" y="64"/>
                  </a:lnTo>
                  <a:lnTo>
                    <a:pt x="0" y="66"/>
                  </a:lnTo>
                  <a:lnTo>
                    <a:pt x="3" y="73"/>
                  </a:lnTo>
                  <a:lnTo>
                    <a:pt x="3" y="76"/>
                  </a:lnTo>
                  <a:lnTo>
                    <a:pt x="0" y="81"/>
                  </a:lnTo>
                  <a:lnTo>
                    <a:pt x="0" y="85"/>
                  </a:lnTo>
                  <a:lnTo>
                    <a:pt x="3" y="90"/>
                  </a:lnTo>
                  <a:lnTo>
                    <a:pt x="3" y="95"/>
                  </a:lnTo>
                  <a:lnTo>
                    <a:pt x="5" y="99"/>
                  </a:lnTo>
                  <a:lnTo>
                    <a:pt x="5" y="99"/>
                  </a:lnTo>
                  <a:lnTo>
                    <a:pt x="8" y="102"/>
                  </a:lnTo>
                  <a:lnTo>
                    <a:pt x="8" y="102"/>
                  </a:lnTo>
                  <a:lnTo>
                    <a:pt x="10" y="102"/>
                  </a:lnTo>
                  <a:lnTo>
                    <a:pt x="12" y="109"/>
                  </a:lnTo>
                  <a:lnTo>
                    <a:pt x="15" y="111"/>
                  </a:lnTo>
                  <a:lnTo>
                    <a:pt x="15" y="116"/>
                  </a:lnTo>
                  <a:lnTo>
                    <a:pt x="15" y="118"/>
                  </a:lnTo>
                  <a:lnTo>
                    <a:pt x="15" y="118"/>
                  </a:lnTo>
                  <a:lnTo>
                    <a:pt x="17" y="118"/>
                  </a:lnTo>
                  <a:lnTo>
                    <a:pt x="17" y="121"/>
                  </a:lnTo>
                  <a:lnTo>
                    <a:pt x="17" y="123"/>
                  </a:lnTo>
                  <a:lnTo>
                    <a:pt x="19" y="130"/>
                  </a:lnTo>
                  <a:lnTo>
                    <a:pt x="19" y="133"/>
                  </a:lnTo>
                  <a:lnTo>
                    <a:pt x="17" y="142"/>
                  </a:lnTo>
                  <a:lnTo>
                    <a:pt x="17" y="147"/>
                  </a:lnTo>
                  <a:lnTo>
                    <a:pt x="17" y="166"/>
                  </a:lnTo>
                  <a:lnTo>
                    <a:pt x="17" y="166"/>
                  </a:lnTo>
                  <a:lnTo>
                    <a:pt x="19" y="168"/>
                  </a:lnTo>
                  <a:lnTo>
                    <a:pt x="19" y="168"/>
                  </a:lnTo>
                  <a:lnTo>
                    <a:pt x="19" y="168"/>
                  </a:lnTo>
                  <a:lnTo>
                    <a:pt x="17" y="170"/>
                  </a:lnTo>
                  <a:lnTo>
                    <a:pt x="17" y="170"/>
                  </a:lnTo>
                  <a:lnTo>
                    <a:pt x="19" y="173"/>
                  </a:lnTo>
                  <a:lnTo>
                    <a:pt x="19" y="173"/>
                  </a:lnTo>
                  <a:lnTo>
                    <a:pt x="19" y="173"/>
                  </a:lnTo>
                  <a:lnTo>
                    <a:pt x="22" y="178"/>
                  </a:lnTo>
                  <a:lnTo>
                    <a:pt x="22" y="182"/>
                  </a:lnTo>
                  <a:lnTo>
                    <a:pt x="22" y="187"/>
                  </a:lnTo>
                  <a:lnTo>
                    <a:pt x="22" y="196"/>
                  </a:lnTo>
                  <a:lnTo>
                    <a:pt x="22" y="204"/>
                  </a:lnTo>
                  <a:lnTo>
                    <a:pt x="22" y="206"/>
                  </a:lnTo>
                  <a:lnTo>
                    <a:pt x="19" y="213"/>
                  </a:lnTo>
                  <a:lnTo>
                    <a:pt x="17" y="215"/>
                  </a:lnTo>
                  <a:lnTo>
                    <a:pt x="17" y="215"/>
                  </a:lnTo>
                  <a:lnTo>
                    <a:pt x="17" y="218"/>
                  </a:lnTo>
                  <a:lnTo>
                    <a:pt x="17" y="218"/>
                  </a:lnTo>
                  <a:lnTo>
                    <a:pt x="17" y="218"/>
                  </a:lnTo>
                  <a:lnTo>
                    <a:pt x="17" y="218"/>
                  </a:lnTo>
                  <a:lnTo>
                    <a:pt x="22" y="215"/>
                  </a:lnTo>
                  <a:lnTo>
                    <a:pt x="22" y="215"/>
                  </a:lnTo>
                  <a:lnTo>
                    <a:pt x="22" y="215"/>
                  </a:lnTo>
                  <a:lnTo>
                    <a:pt x="22" y="215"/>
                  </a:lnTo>
                  <a:lnTo>
                    <a:pt x="22" y="213"/>
                  </a:lnTo>
                  <a:lnTo>
                    <a:pt x="22" y="213"/>
                  </a:lnTo>
                  <a:lnTo>
                    <a:pt x="22" y="211"/>
                  </a:lnTo>
                  <a:lnTo>
                    <a:pt x="22" y="208"/>
                  </a:lnTo>
                  <a:lnTo>
                    <a:pt x="22" y="208"/>
                  </a:lnTo>
                  <a:lnTo>
                    <a:pt x="22" y="206"/>
                  </a:lnTo>
                  <a:lnTo>
                    <a:pt x="24" y="206"/>
                  </a:lnTo>
                  <a:lnTo>
                    <a:pt x="26" y="206"/>
                  </a:lnTo>
                  <a:lnTo>
                    <a:pt x="29" y="206"/>
                  </a:lnTo>
                  <a:lnTo>
                    <a:pt x="31" y="208"/>
                  </a:lnTo>
                  <a:lnTo>
                    <a:pt x="31" y="211"/>
                  </a:lnTo>
                  <a:lnTo>
                    <a:pt x="34" y="211"/>
                  </a:lnTo>
                  <a:lnTo>
                    <a:pt x="34" y="215"/>
                  </a:lnTo>
                  <a:lnTo>
                    <a:pt x="34" y="215"/>
                  </a:lnTo>
                  <a:lnTo>
                    <a:pt x="36" y="218"/>
                  </a:lnTo>
                  <a:lnTo>
                    <a:pt x="41" y="218"/>
                  </a:lnTo>
                  <a:lnTo>
                    <a:pt x="41" y="218"/>
                  </a:lnTo>
                  <a:lnTo>
                    <a:pt x="41" y="218"/>
                  </a:lnTo>
                  <a:lnTo>
                    <a:pt x="38" y="218"/>
                  </a:lnTo>
                  <a:lnTo>
                    <a:pt x="45" y="220"/>
                  </a:lnTo>
                  <a:lnTo>
                    <a:pt x="48" y="220"/>
                  </a:lnTo>
                  <a:lnTo>
                    <a:pt x="50" y="223"/>
                  </a:lnTo>
                  <a:lnTo>
                    <a:pt x="43" y="223"/>
                  </a:lnTo>
                  <a:lnTo>
                    <a:pt x="36" y="223"/>
                  </a:lnTo>
                  <a:lnTo>
                    <a:pt x="31" y="225"/>
                  </a:lnTo>
                  <a:lnTo>
                    <a:pt x="31" y="225"/>
                  </a:lnTo>
                  <a:lnTo>
                    <a:pt x="29" y="225"/>
                  </a:lnTo>
                  <a:lnTo>
                    <a:pt x="26" y="225"/>
                  </a:lnTo>
                  <a:lnTo>
                    <a:pt x="26" y="227"/>
                  </a:lnTo>
                  <a:lnTo>
                    <a:pt x="26" y="227"/>
                  </a:lnTo>
                  <a:lnTo>
                    <a:pt x="29" y="227"/>
                  </a:lnTo>
                  <a:lnTo>
                    <a:pt x="29" y="230"/>
                  </a:lnTo>
                  <a:lnTo>
                    <a:pt x="29" y="230"/>
                  </a:lnTo>
                  <a:lnTo>
                    <a:pt x="29" y="232"/>
                  </a:lnTo>
                  <a:lnTo>
                    <a:pt x="26" y="232"/>
                  </a:lnTo>
                  <a:lnTo>
                    <a:pt x="26" y="232"/>
                  </a:lnTo>
                  <a:lnTo>
                    <a:pt x="26" y="232"/>
                  </a:lnTo>
                  <a:lnTo>
                    <a:pt x="24" y="230"/>
                  </a:lnTo>
                  <a:lnTo>
                    <a:pt x="24" y="230"/>
                  </a:lnTo>
                  <a:lnTo>
                    <a:pt x="24" y="227"/>
                  </a:lnTo>
                  <a:lnTo>
                    <a:pt x="22" y="225"/>
                  </a:lnTo>
                  <a:lnTo>
                    <a:pt x="22" y="225"/>
                  </a:lnTo>
                  <a:lnTo>
                    <a:pt x="22" y="223"/>
                  </a:lnTo>
                  <a:lnTo>
                    <a:pt x="19" y="223"/>
                  </a:lnTo>
                  <a:lnTo>
                    <a:pt x="19" y="225"/>
                  </a:lnTo>
                  <a:lnTo>
                    <a:pt x="19" y="230"/>
                  </a:lnTo>
                  <a:lnTo>
                    <a:pt x="19" y="234"/>
                  </a:lnTo>
                  <a:lnTo>
                    <a:pt x="19" y="241"/>
                  </a:lnTo>
                  <a:lnTo>
                    <a:pt x="19" y="244"/>
                  </a:lnTo>
                  <a:lnTo>
                    <a:pt x="22" y="244"/>
                  </a:lnTo>
                  <a:lnTo>
                    <a:pt x="24" y="246"/>
                  </a:lnTo>
                  <a:lnTo>
                    <a:pt x="26" y="246"/>
                  </a:lnTo>
                  <a:lnTo>
                    <a:pt x="26" y="246"/>
                  </a:lnTo>
                  <a:lnTo>
                    <a:pt x="26" y="246"/>
                  </a:lnTo>
                  <a:lnTo>
                    <a:pt x="29" y="249"/>
                  </a:lnTo>
                  <a:lnTo>
                    <a:pt x="29" y="249"/>
                  </a:lnTo>
                  <a:lnTo>
                    <a:pt x="29" y="249"/>
                  </a:lnTo>
                  <a:lnTo>
                    <a:pt x="29" y="246"/>
                  </a:lnTo>
                  <a:lnTo>
                    <a:pt x="29" y="246"/>
                  </a:lnTo>
                  <a:lnTo>
                    <a:pt x="34" y="249"/>
                  </a:lnTo>
                  <a:lnTo>
                    <a:pt x="34" y="249"/>
                  </a:lnTo>
                  <a:lnTo>
                    <a:pt x="36" y="246"/>
                  </a:lnTo>
                  <a:lnTo>
                    <a:pt x="36" y="246"/>
                  </a:lnTo>
                  <a:lnTo>
                    <a:pt x="38" y="246"/>
                  </a:lnTo>
                  <a:lnTo>
                    <a:pt x="38" y="246"/>
                  </a:lnTo>
                  <a:lnTo>
                    <a:pt x="41" y="249"/>
                  </a:lnTo>
                  <a:lnTo>
                    <a:pt x="43" y="253"/>
                  </a:lnTo>
                  <a:lnTo>
                    <a:pt x="43" y="253"/>
                  </a:lnTo>
                  <a:lnTo>
                    <a:pt x="45" y="256"/>
                  </a:lnTo>
                  <a:lnTo>
                    <a:pt x="45" y="256"/>
                  </a:lnTo>
                  <a:lnTo>
                    <a:pt x="43" y="258"/>
                  </a:lnTo>
                  <a:lnTo>
                    <a:pt x="41" y="256"/>
                  </a:lnTo>
                  <a:lnTo>
                    <a:pt x="41" y="256"/>
                  </a:lnTo>
                  <a:lnTo>
                    <a:pt x="41" y="253"/>
                  </a:lnTo>
                  <a:lnTo>
                    <a:pt x="41" y="251"/>
                  </a:lnTo>
                  <a:lnTo>
                    <a:pt x="36" y="251"/>
                  </a:lnTo>
                  <a:lnTo>
                    <a:pt x="34" y="253"/>
                  </a:lnTo>
                  <a:lnTo>
                    <a:pt x="31" y="256"/>
                  </a:lnTo>
                  <a:lnTo>
                    <a:pt x="31" y="258"/>
                  </a:lnTo>
                  <a:lnTo>
                    <a:pt x="34" y="263"/>
                  </a:lnTo>
                  <a:lnTo>
                    <a:pt x="31" y="260"/>
                  </a:lnTo>
                  <a:lnTo>
                    <a:pt x="29" y="258"/>
                  </a:lnTo>
                  <a:lnTo>
                    <a:pt x="29" y="258"/>
                  </a:lnTo>
                  <a:lnTo>
                    <a:pt x="29" y="260"/>
                  </a:lnTo>
                  <a:lnTo>
                    <a:pt x="31" y="263"/>
                  </a:lnTo>
                  <a:lnTo>
                    <a:pt x="31" y="267"/>
                  </a:lnTo>
                  <a:lnTo>
                    <a:pt x="31" y="267"/>
                  </a:lnTo>
                  <a:lnTo>
                    <a:pt x="31" y="267"/>
                  </a:lnTo>
                  <a:lnTo>
                    <a:pt x="31" y="270"/>
                  </a:lnTo>
                  <a:lnTo>
                    <a:pt x="31" y="272"/>
                  </a:lnTo>
                  <a:lnTo>
                    <a:pt x="31" y="272"/>
                  </a:lnTo>
                  <a:lnTo>
                    <a:pt x="29" y="272"/>
                  </a:lnTo>
                  <a:lnTo>
                    <a:pt x="26" y="272"/>
                  </a:lnTo>
                  <a:lnTo>
                    <a:pt x="26" y="275"/>
                  </a:lnTo>
                  <a:lnTo>
                    <a:pt x="26" y="275"/>
                  </a:lnTo>
                  <a:lnTo>
                    <a:pt x="26" y="277"/>
                  </a:lnTo>
                  <a:lnTo>
                    <a:pt x="26" y="277"/>
                  </a:lnTo>
                  <a:lnTo>
                    <a:pt x="26" y="277"/>
                  </a:lnTo>
                  <a:lnTo>
                    <a:pt x="29" y="279"/>
                  </a:lnTo>
                  <a:lnTo>
                    <a:pt x="29" y="279"/>
                  </a:lnTo>
                  <a:lnTo>
                    <a:pt x="29" y="279"/>
                  </a:lnTo>
                  <a:lnTo>
                    <a:pt x="29" y="279"/>
                  </a:lnTo>
                  <a:lnTo>
                    <a:pt x="29" y="282"/>
                  </a:lnTo>
                  <a:lnTo>
                    <a:pt x="29" y="282"/>
                  </a:lnTo>
                  <a:lnTo>
                    <a:pt x="31" y="284"/>
                  </a:lnTo>
                  <a:lnTo>
                    <a:pt x="34" y="284"/>
                  </a:lnTo>
                  <a:lnTo>
                    <a:pt x="31" y="286"/>
                  </a:lnTo>
                  <a:lnTo>
                    <a:pt x="31" y="284"/>
                  </a:lnTo>
                  <a:lnTo>
                    <a:pt x="26" y="282"/>
                  </a:lnTo>
                  <a:lnTo>
                    <a:pt x="26" y="282"/>
                  </a:lnTo>
                  <a:lnTo>
                    <a:pt x="26" y="282"/>
                  </a:lnTo>
                  <a:lnTo>
                    <a:pt x="26" y="284"/>
                  </a:lnTo>
                  <a:lnTo>
                    <a:pt x="24" y="286"/>
                  </a:lnTo>
                  <a:lnTo>
                    <a:pt x="22" y="286"/>
                  </a:lnTo>
                  <a:lnTo>
                    <a:pt x="19" y="286"/>
                  </a:lnTo>
                  <a:lnTo>
                    <a:pt x="19" y="284"/>
                  </a:lnTo>
                  <a:lnTo>
                    <a:pt x="17" y="282"/>
                  </a:lnTo>
                  <a:lnTo>
                    <a:pt x="17" y="275"/>
                  </a:lnTo>
                  <a:lnTo>
                    <a:pt x="19" y="272"/>
                  </a:lnTo>
                  <a:lnTo>
                    <a:pt x="22" y="263"/>
                  </a:lnTo>
                  <a:lnTo>
                    <a:pt x="22" y="260"/>
                  </a:lnTo>
                  <a:lnTo>
                    <a:pt x="19" y="258"/>
                  </a:lnTo>
                  <a:lnTo>
                    <a:pt x="19" y="256"/>
                  </a:lnTo>
                  <a:lnTo>
                    <a:pt x="22" y="253"/>
                  </a:lnTo>
                  <a:lnTo>
                    <a:pt x="19" y="256"/>
                  </a:lnTo>
                  <a:lnTo>
                    <a:pt x="17" y="260"/>
                  </a:lnTo>
                  <a:lnTo>
                    <a:pt x="15" y="279"/>
                  </a:lnTo>
                  <a:lnTo>
                    <a:pt x="15" y="284"/>
                  </a:lnTo>
                  <a:lnTo>
                    <a:pt x="12" y="286"/>
                  </a:lnTo>
                  <a:lnTo>
                    <a:pt x="12" y="289"/>
                  </a:lnTo>
                  <a:lnTo>
                    <a:pt x="12" y="291"/>
                  </a:lnTo>
                  <a:lnTo>
                    <a:pt x="10" y="291"/>
                  </a:lnTo>
                  <a:lnTo>
                    <a:pt x="10" y="294"/>
                  </a:lnTo>
                  <a:lnTo>
                    <a:pt x="8" y="296"/>
                  </a:lnTo>
                  <a:lnTo>
                    <a:pt x="8" y="296"/>
                  </a:lnTo>
                  <a:lnTo>
                    <a:pt x="8" y="298"/>
                  </a:lnTo>
                  <a:lnTo>
                    <a:pt x="10" y="298"/>
                  </a:lnTo>
                  <a:lnTo>
                    <a:pt x="12" y="298"/>
                  </a:lnTo>
                  <a:lnTo>
                    <a:pt x="12" y="298"/>
                  </a:lnTo>
                  <a:lnTo>
                    <a:pt x="12" y="298"/>
                  </a:lnTo>
                  <a:lnTo>
                    <a:pt x="12" y="298"/>
                  </a:lnTo>
                  <a:lnTo>
                    <a:pt x="12" y="298"/>
                  </a:lnTo>
                  <a:lnTo>
                    <a:pt x="12" y="298"/>
                  </a:lnTo>
                  <a:lnTo>
                    <a:pt x="12" y="296"/>
                  </a:lnTo>
                  <a:lnTo>
                    <a:pt x="12" y="296"/>
                  </a:lnTo>
                  <a:lnTo>
                    <a:pt x="12" y="296"/>
                  </a:lnTo>
                  <a:lnTo>
                    <a:pt x="15" y="294"/>
                  </a:lnTo>
                  <a:lnTo>
                    <a:pt x="17" y="294"/>
                  </a:lnTo>
                  <a:lnTo>
                    <a:pt x="17" y="296"/>
                  </a:lnTo>
                  <a:lnTo>
                    <a:pt x="19" y="296"/>
                  </a:lnTo>
                  <a:lnTo>
                    <a:pt x="22" y="303"/>
                  </a:lnTo>
                  <a:lnTo>
                    <a:pt x="24" y="303"/>
                  </a:lnTo>
                  <a:lnTo>
                    <a:pt x="26" y="303"/>
                  </a:lnTo>
                  <a:lnTo>
                    <a:pt x="29" y="303"/>
                  </a:lnTo>
                  <a:lnTo>
                    <a:pt x="31" y="303"/>
                  </a:lnTo>
                  <a:lnTo>
                    <a:pt x="34" y="301"/>
                  </a:lnTo>
                  <a:lnTo>
                    <a:pt x="34" y="301"/>
                  </a:lnTo>
                  <a:lnTo>
                    <a:pt x="36" y="303"/>
                  </a:lnTo>
                  <a:lnTo>
                    <a:pt x="36" y="303"/>
                  </a:lnTo>
                  <a:lnTo>
                    <a:pt x="38" y="303"/>
                  </a:lnTo>
                  <a:lnTo>
                    <a:pt x="41" y="301"/>
                  </a:lnTo>
                  <a:lnTo>
                    <a:pt x="43" y="301"/>
                  </a:lnTo>
                  <a:lnTo>
                    <a:pt x="43" y="301"/>
                  </a:lnTo>
                  <a:lnTo>
                    <a:pt x="43" y="303"/>
                  </a:lnTo>
                  <a:lnTo>
                    <a:pt x="45" y="303"/>
                  </a:lnTo>
                  <a:lnTo>
                    <a:pt x="45" y="305"/>
                  </a:lnTo>
                  <a:lnTo>
                    <a:pt x="45" y="305"/>
                  </a:lnTo>
                  <a:lnTo>
                    <a:pt x="50" y="308"/>
                  </a:lnTo>
                  <a:lnTo>
                    <a:pt x="62" y="308"/>
                  </a:lnTo>
                  <a:lnTo>
                    <a:pt x="64" y="308"/>
                  </a:lnTo>
                  <a:lnTo>
                    <a:pt x="64" y="310"/>
                  </a:lnTo>
                  <a:lnTo>
                    <a:pt x="67" y="312"/>
                  </a:lnTo>
                  <a:lnTo>
                    <a:pt x="67" y="315"/>
                  </a:lnTo>
                  <a:lnTo>
                    <a:pt x="67" y="317"/>
                  </a:lnTo>
                  <a:lnTo>
                    <a:pt x="74" y="324"/>
                  </a:lnTo>
                  <a:lnTo>
                    <a:pt x="74" y="324"/>
                  </a:lnTo>
                  <a:lnTo>
                    <a:pt x="76" y="327"/>
                  </a:lnTo>
                  <a:lnTo>
                    <a:pt x="79" y="327"/>
                  </a:lnTo>
                  <a:lnTo>
                    <a:pt x="83" y="324"/>
                  </a:lnTo>
                  <a:lnTo>
                    <a:pt x="86" y="324"/>
                  </a:lnTo>
                  <a:lnTo>
                    <a:pt x="90" y="324"/>
                  </a:lnTo>
                  <a:lnTo>
                    <a:pt x="93" y="327"/>
                  </a:lnTo>
                  <a:lnTo>
                    <a:pt x="93" y="327"/>
                  </a:lnTo>
                  <a:lnTo>
                    <a:pt x="95" y="331"/>
                  </a:lnTo>
                  <a:lnTo>
                    <a:pt x="97" y="331"/>
                  </a:lnTo>
                  <a:lnTo>
                    <a:pt x="100" y="331"/>
                  </a:lnTo>
                  <a:lnTo>
                    <a:pt x="102" y="334"/>
                  </a:lnTo>
                  <a:lnTo>
                    <a:pt x="105" y="336"/>
                  </a:lnTo>
                  <a:lnTo>
                    <a:pt x="107" y="338"/>
                  </a:lnTo>
                  <a:lnTo>
                    <a:pt x="107" y="341"/>
                  </a:lnTo>
                  <a:lnTo>
                    <a:pt x="109" y="343"/>
                  </a:lnTo>
                  <a:lnTo>
                    <a:pt x="109" y="346"/>
                  </a:lnTo>
                  <a:lnTo>
                    <a:pt x="109" y="350"/>
                  </a:lnTo>
                  <a:lnTo>
                    <a:pt x="112" y="353"/>
                  </a:lnTo>
                  <a:lnTo>
                    <a:pt x="112" y="353"/>
                  </a:lnTo>
                  <a:lnTo>
                    <a:pt x="112" y="355"/>
                  </a:lnTo>
                  <a:lnTo>
                    <a:pt x="114" y="357"/>
                  </a:lnTo>
                  <a:lnTo>
                    <a:pt x="112" y="362"/>
                  </a:lnTo>
                  <a:lnTo>
                    <a:pt x="114" y="367"/>
                  </a:lnTo>
                  <a:lnTo>
                    <a:pt x="112" y="369"/>
                  </a:lnTo>
                  <a:lnTo>
                    <a:pt x="112" y="372"/>
                  </a:lnTo>
                  <a:lnTo>
                    <a:pt x="112" y="374"/>
                  </a:lnTo>
                  <a:lnTo>
                    <a:pt x="112" y="379"/>
                  </a:lnTo>
                  <a:lnTo>
                    <a:pt x="112" y="379"/>
                  </a:lnTo>
                  <a:lnTo>
                    <a:pt x="112" y="381"/>
                  </a:lnTo>
                  <a:lnTo>
                    <a:pt x="112" y="383"/>
                  </a:lnTo>
                  <a:lnTo>
                    <a:pt x="112" y="383"/>
                  </a:lnTo>
                  <a:lnTo>
                    <a:pt x="112" y="388"/>
                  </a:lnTo>
                  <a:lnTo>
                    <a:pt x="112" y="393"/>
                  </a:lnTo>
                  <a:lnTo>
                    <a:pt x="112" y="393"/>
                  </a:lnTo>
                  <a:lnTo>
                    <a:pt x="112" y="395"/>
                  </a:lnTo>
                  <a:lnTo>
                    <a:pt x="114" y="398"/>
                  </a:lnTo>
                  <a:lnTo>
                    <a:pt x="116" y="400"/>
                  </a:lnTo>
                  <a:lnTo>
                    <a:pt x="123" y="402"/>
                  </a:lnTo>
                  <a:lnTo>
                    <a:pt x="126" y="402"/>
                  </a:lnTo>
                  <a:lnTo>
                    <a:pt x="128" y="402"/>
                  </a:lnTo>
                  <a:lnTo>
                    <a:pt x="131" y="405"/>
                  </a:lnTo>
                  <a:lnTo>
                    <a:pt x="135" y="407"/>
                  </a:lnTo>
                  <a:lnTo>
                    <a:pt x="138" y="409"/>
                  </a:lnTo>
                  <a:lnTo>
                    <a:pt x="145" y="409"/>
                  </a:lnTo>
                  <a:lnTo>
                    <a:pt x="152" y="414"/>
                  </a:lnTo>
                  <a:lnTo>
                    <a:pt x="152" y="414"/>
                  </a:lnTo>
                  <a:lnTo>
                    <a:pt x="154" y="414"/>
                  </a:lnTo>
                  <a:lnTo>
                    <a:pt x="161" y="412"/>
                  </a:lnTo>
                  <a:lnTo>
                    <a:pt x="178" y="409"/>
                  </a:lnTo>
                  <a:lnTo>
                    <a:pt x="183" y="409"/>
                  </a:lnTo>
                  <a:lnTo>
                    <a:pt x="190" y="405"/>
                  </a:lnTo>
                  <a:lnTo>
                    <a:pt x="194" y="405"/>
                  </a:lnTo>
                  <a:lnTo>
                    <a:pt x="197" y="405"/>
                  </a:lnTo>
                  <a:lnTo>
                    <a:pt x="204" y="407"/>
                  </a:lnTo>
                  <a:lnTo>
                    <a:pt x="216" y="407"/>
                  </a:lnTo>
                  <a:lnTo>
                    <a:pt x="242" y="414"/>
                  </a:lnTo>
                  <a:lnTo>
                    <a:pt x="246" y="417"/>
                  </a:lnTo>
                  <a:lnTo>
                    <a:pt x="249" y="419"/>
                  </a:lnTo>
                  <a:lnTo>
                    <a:pt x="249" y="421"/>
                  </a:lnTo>
                  <a:lnTo>
                    <a:pt x="249" y="424"/>
                  </a:lnTo>
                  <a:lnTo>
                    <a:pt x="249" y="426"/>
                  </a:lnTo>
                  <a:lnTo>
                    <a:pt x="251" y="426"/>
                  </a:lnTo>
                  <a:lnTo>
                    <a:pt x="254" y="426"/>
                  </a:lnTo>
                  <a:lnTo>
                    <a:pt x="261" y="426"/>
                  </a:lnTo>
                  <a:lnTo>
                    <a:pt x="261" y="426"/>
                  </a:lnTo>
                  <a:lnTo>
                    <a:pt x="263" y="426"/>
                  </a:lnTo>
                  <a:lnTo>
                    <a:pt x="265" y="426"/>
                  </a:lnTo>
                  <a:lnTo>
                    <a:pt x="265" y="426"/>
                  </a:lnTo>
                  <a:lnTo>
                    <a:pt x="268" y="426"/>
                  </a:lnTo>
                  <a:lnTo>
                    <a:pt x="270" y="426"/>
                  </a:lnTo>
                  <a:lnTo>
                    <a:pt x="270" y="428"/>
                  </a:lnTo>
                  <a:lnTo>
                    <a:pt x="275" y="428"/>
                  </a:lnTo>
                  <a:lnTo>
                    <a:pt x="277" y="428"/>
                  </a:lnTo>
                  <a:lnTo>
                    <a:pt x="280" y="428"/>
                  </a:lnTo>
                  <a:lnTo>
                    <a:pt x="280" y="428"/>
                  </a:lnTo>
                  <a:lnTo>
                    <a:pt x="284" y="426"/>
                  </a:lnTo>
                  <a:lnTo>
                    <a:pt x="284" y="426"/>
                  </a:lnTo>
                  <a:lnTo>
                    <a:pt x="291" y="426"/>
                  </a:lnTo>
                  <a:lnTo>
                    <a:pt x="296" y="426"/>
                  </a:lnTo>
                  <a:lnTo>
                    <a:pt x="296" y="424"/>
                  </a:lnTo>
                  <a:lnTo>
                    <a:pt x="296" y="424"/>
                  </a:lnTo>
                  <a:lnTo>
                    <a:pt x="299" y="424"/>
                  </a:lnTo>
                  <a:lnTo>
                    <a:pt x="301" y="424"/>
                  </a:lnTo>
                  <a:lnTo>
                    <a:pt x="313" y="428"/>
                  </a:lnTo>
                  <a:lnTo>
                    <a:pt x="315" y="428"/>
                  </a:lnTo>
                  <a:lnTo>
                    <a:pt x="317" y="428"/>
                  </a:lnTo>
                  <a:lnTo>
                    <a:pt x="317" y="428"/>
                  </a:lnTo>
                  <a:lnTo>
                    <a:pt x="322" y="428"/>
                  </a:lnTo>
                  <a:lnTo>
                    <a:pt x="322" y="428"/>
                  </a:lnTo>
                  <a:lnTo>
                    <a:pt x="325" y="428"/>
                  </a:lnTo>
                  <a:lnTo>
                    <a:pt x="329" y="428"/>
                  </a:lnTo>
                  <a:lnTo>
                    <a:pt x="329" y="428"/>
                  </a:lnTo>
                  <a:lnTo>
                    <a:pt x="332" y="428"/>
                  </a:lnTo>
                  <a:lnTo>
                    <a:pt x="334" y="428"/>
                  </a:lnTo>
                  <a:lnTo>
                    <a:pt x="336" y="428"/>
                  </a:lnTo>
                  <a:lnTo>
                    <a:pt x="339" y="428"/>
                  </a:lnTo>
                  <a:lnTo>
                    <a:pt x="341" y="428"/>
                  </a:lnTo>
                  <a:lnTo>
                    <a:pt x="343" y="426"/>
                  </a:lnTo>
                  <a:lnTo>
                    <a:pt x="346" y="424"/>
                  </a:lnTo>
                  <a:lnTo>
                    <a:pt x="351" y="424"/>
                  </a:lnTo>
                  <a:lnTo>
                    <a:pt x="365" y="421"/>
                  </a:lnTo>
                  <a:lnTo>
                    <a:pt x="388" y="421"/>
                  </a:lnTo>
                  <a:lnTo>
                    <a:pt x="393" y="419"/>
                  </a:lnTo>
                  <a:lnTo>
                    <a:pt x="395" y="417"/>
                  </a:lnTo>
                  <a:lnTo>
                    <a:pt x="398" y="417"/>
                  </a:lnTo>
                  <a:lnTo>
                    <a:pt x="400" y="417"/>
                  </a:lnTo>
                  <a:lnTo>
                    <a:pt x="407" y="419"/>
                  </a:lnTo>
                  <a:lnTo>
                    <a:pt x="412" y="419"/>
                  </a:lnTo>
                  <a:lnTo>
                    <a:pt x="419" y="419"/>
                  </a:lnTo>
                  <a:lnTo>
                    <a:pt x="440" y="421"/>
                  </a:lnTo>
                  <a:lnTo>
                    <a:pt x="445" y="421"/>
                  </a:lnTo>
                  <a:lnTo>
                    <a:pt x="450" y="417"/>
                  </a:lnTo>
                  <a:lnTo>
                    <a:pt x="452" y="417"/>
                  </a:lnTo>
                  <a:lnTo>
                    <a:pt x="455" y="419"/>
                  </a:lnTo>
                  <a:lnTo>
                    <a:pt x="466" y="421"/>
                  </a:lnTo>
                  <a:lnTo>
                    <a:pt x="478" y="421"/>
                  </a:lnTo>
                  <a:lnTo>
                    <a:pt x="490" y="424"/>
                  </a:lnTo>
                  <a:lnTo>
                    <a:pt x="502" y="426"/>
                  </a:lnTo>
                  <a:lnTo>
                    <a:pt x="511" y="428"/>
                  </a:lnTo>
                  <a:lnTo>
                    <a:pt x="535" y="431"/>
                  </a:lnTo>
                  <a:lnTo>
                    <a:pt x="547" y="433"/>
                  </a:lnTo>
                  <a:lnTo>
                    <a:pt x="559" y="436"/>
                  </a:lnTo>
                  <a:lnTo>
                    <a:pt x="571" y="438"/>
                  </a:lnTo>
                  <a:lnTo>
                    <a:pt x="582" y="440"/>
                  </a:lnTo>
                  <a:lnTo>
                    <a:pt x="592" y="440"/>
                  </a:lnTo>
                  <a:lnTo>
                    <a:pt x="604" y="443"/>
                  </a:lnTo>
                  <a:lnTo>
                    <a:pt x="615" y="445"/>
                  </a:lnTo>
                  <a:lnTo>
                    <a:pt x="627" y="447"/>
                  </a:lnTo>
                  <a:lnTo>
                    <a:pt x="639" y="447"/>
                  </a:lnTo>
                  <a:lnTo>
                    <a:pt x="639" y="443"/>
                  </a:lnTo>
                  <a:lnTo>
                    <a:pt x="634" y="436"/>
                  </a:lnTo>
                  <a:lnTo>
                    <a:pt x="634" y="436"/>
                  </a:lnTo>
                  <a:lnTo>
                    <a:pt x="637" y="433"/>
                  </a:lnTo>
                  <a:lnTo>
                    <a:pt x="639" y="431"/>
                  </a:lnTo>
                  <a:lnTo>
                    <a:pt x="639" y="428"/>
                  </a:lnTo>
                  <a:lnTo>
                    <a:pt x="639" y="426"/>
                  </a:lnTo>
                  <a:lnTo>
                    <a:pt x="639" y="424"/>
                  </a:lnTo>
                  <a:lnTo>
                    <a:pt x="639" y="417"/>
                  </a:lnTo>
                  <a:lnTo>
                    <a:pt x="637" y="414"/>
                  </a:lnTo>
                  <a:lnTo>
                    <a:pt x="634" y="409"/>
                  </a:lnTo>
                  <a:lnTo>
                    <a:pt x="632" y="402"/>
                  </a:lnTo>
                  <a:lnTo>
                    <a:pt x="632" y="402"/>
                  </a:lnTo>
                  <a:lnTo>
                    <a:pt x="632" y="400"/>
                  </a:lnTo>
                  <a:lnTo>
                    <a:pt x="634" y="395"/>
                  </a:lnTo>
                  <a:lnTo>
                    <a:pt x="634" y="393"/>
                  </a:lnTo>
                  <a:lnTo>
                    <a:pt x="637" y="374"/>
                  </a:lnTo>
                  <a:lnTo>
                    <a:pt x="641" y="355"/>
                  </a:lnTo>
                  <a:lnTo>
                    <a:pt x="644" y="336"/>
                  </a:lnTo>
                  <a:lnTo>
                    <a:pt x="646" y="317"/>
                  </a:lnTo>
                  <a:lnTo>
                    <a:pt x="649" y="298"/>
                  </a:lnTo>
                  <a:lnTo>
                    <a:pt x="651" y="279"/>
                  </a:lnTo>
                  <a:lnTo>
                    <a:pt x="653" y="260"/>
                  </a:lnTo>
                  <a:lnTo>
                    <a:pt x="658" y="241"/>
                  </a:lnTo>
                  <a:lnTo>
                    <a:pt x="660" y="225"/>
                  </a:lnTo>
                  <a:lnTo>
                    <a:pt x="663" y="206"/>
                  </a:lnTo>
                  <a:lnTo>
                    <a:pt x="665" y="187"/>
                  </a:lnTo>
                  <a:lnTo>
                    <a:pt x="667" y="168"/>
                  </a:lnTo>
                  <a:lnTo>
                    <a:pt x="672" y="149"/>
                  </a:lnTo>
                  <a:lnTo>
                    <a:pt x="675" y="130"/>
                  </a:lnTo>
                  <a:lnTo>
                    <a:pt x="677" y="114"/>
                  </a:lnTo>
                  <a:lnTo>
                    <a:pt x="679" y="95"/>
                  </a:lnTo>
                  <a:lnTo>
                    <a:pt x="670" y="92"/>
                  </a:lnTo>
                  <a:close/>
                  <a:moveTo>
                    <a:pt x="166" y="0"/>
                  </a:moveTo>
                  <a:lnTo>
                    <a:pt x="161" y="0"/>
                  </a:lnTo>
                  <a:lnTo>
                    <a:pt x="161" y="0"/>
                  </a:lnTo>
                  <a:lnTo>
                    <a:pt x="161" y="2"/>
                  </a:lnTo>
                  <a:lnTo>
                    <a:pt x="166" y="0"/>
                  </a:lnTo>
                  <a:lnTo>
                    <a:pt x="166" y="0"/>
                  </a:lnTo>
                  <a:close/>
                  <a:moveTo>
                    <a:pt x="145" y="36"/>
                  </a:moveTo>
                  <a:lnTo>
                    <a:pt x="147" y="36"/>
                  </a:lnTo>
                  <a:lnTo>
                    <a:pt x="145" y="36"/>
                  </a:lnTo>
                  <a:lnTo>
                    <a:pt x="145" y="36"/>
                  </a:lnTo>
                  <a:lnTo>
                    <a:pt x="145" y="33"/>
                  </a:lnTo>
                  <a:lnTo>
                    <a:pt x="145" y="36"/>
                  </a:lnTo>
                  <a:lnTo>
                    <a:pt x="147" y="36"/>
                  </a:lnTo>
                  <a:lnTo>
                    <a:pt x="147" y="36"/>
                  </a:lnTo>
                  <a:lnTo>
                    <a:pt x="147" y="36"/>
                  </a:lnTo>
                  <a:lnTo>
                    <a:pt x="147" y="33"/>
                  </a:lnTo>
                  <a:lnTo>
                    <a:pt x="147" y="33"/>
                  </a:lnTo>
                  <a:lnTo>
                    <a:pt x="147" y="33"/>
                  </a:lnTo>
                  <a:lnTo>
                    <a:pt x="147" y="33"/>
                  </a:lnTo>
                  <a:lnTo>
                    <a:pt x="145" y="33"/>
                  </a:lnTo>
                  <a:lnTo>
                    <a:pt x="145" y="33"/>
                  </a:lnTo>
                  <a:lnTo>
                    <a:pt x="145" y="33"/>
                  </a:lnTo>
                  <a:lnTo>
                    <a:pt x="145" y="33"/>
                  </a:lnTo>
                  <a:lnTo>
                    <a:pt x="142" y="31"/>
                  </a:lnTo>
                  <a:lnTo>
                    <a:pt x="142" y="31"/>
                  </a:lnTo>
                  <a:lnTo>
                    <a:pt x="142" y="33"/>
                  </a:lnTo>
                  <a:lnTo>
                    <a:pt x="145" y="36"/>
                  </a:lnTo>
                  <a:close/>
                  <a:moveTo>
                    <a:pt x="190" y="62"/>
                  </a:moveTo>
                  <a:lnTo>
                    <a:pt x="190" y="62"/>
                  </a:lnTo>
                  <a:lnTo>
                    <a:pt x="192" y="62"/>
                  </a:lnTo>
                  <a:lnTo>
                    <a:pt x="194" y="62"/>
                  </a:lnTo>
                  <a:lnTo>
                    <a:pt x="194" y="62"/>
                  </a:lnTo>
                  <a:lnTo>
                    <a:pt x="194" y="62"/>
                  </a:lnTo>
                  <a:lnTo>
                    <a:pt x="194" y="62"/>
                  </a:lnTo>
                  <a:lnTo>
                    <a:pt x="194" y="59"/>
                  </a:lnTo>
                  <a:lnTo>
                    <a:pt x="192" y="57"/>
                  </a:lnTo>
                  <a:lnTo>
                    <a:pt x="190" y="54"/>
                  </a:lnTo>
                  <a:lnTo>
                    <a:pt x="190" y="54"/>
                  </a:lnTo>
                  <a:lnTo>
                    <a:pt x="190" y="54"/>
                  </a:lnTo>
                  <a:lnTo>
                    <a:pt x="190" y="57"/>
                  </a:lnTo>
                  <a:lnTo>
                    <a:pt x="190" y="57"/>
                  </a:lnTo>
                  <a:lnTo>
                    <a:pt x="187" y="59"/>
                  </a:lnTo>
                  <a:lnTo>
                    <a:pt x="190" y="62"/>
                  </a:lnTo>
                  <a:close/>
                </a:path>
              </a:pathLst>
            </a:custGeom>
            <a:solidFill>
              <a:srgbClr val="FFBBAD"/>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4" name="Freeform 19">
              <a:extLst>
                <a:ext uri="{FF2B5EF4-FFF2-40B4-BE49-F238E27FC236}">
                  <a16:creationId xmlns:a16="http://schemas.microsoft.com/office/drawing/2014/main" id="{081EAE7F-682E-4C38-984E-0C753C1845FA}"/>
                </a:ext>
              </a:extLst>
            </p:cNvPr>
            <p:cNvSpPr>
              <a:spLocks/>
            </p:cNvSpPr>
            <p:nvPr/>
          </p:nvSpPr>
          <p:spPr bwMode="auto">
            <a:xfrm>
              <a:off x="6262180" y="2631803"/>
              <a:ext cx="200631" cy="354873"/>
            </a:xfrm>
            <a:custGeom>
              <a:avLst/>
              <a:gdLst>
                <a:gd name="T0" fmla="*/ 3 w 173"/>
                <a:gd name="T1" fmla="*/ 43 h 306"/>
                <a:gd name="T2" fmla="*/ 3 w 173"/>
                <a:gd name="T3" fmla="*/ 48 h 306"/>
                <a:gd name="T4" fmla="*/ 0 w 173"/>
                <a:gd name="T5" fmla="*/ 52 h 306"/>
                <a:gd name="T6" fmla="*/ 3 w 173"/>
                <a:gd name="T7" fmla="*/ 64 h 306"/>
                <a:gd name="T8" fmla="*/ 5 w 173"/>
                <a:gd name="T9" fmla="*/ 71 h 306"/>
                <a:gd name="T10" fmla="*/ 3 w 173"/>
                <a:gd name="T11" fmla="*/ 74 h 306"/>
                <a:gd name="T12" fmla="*/ 7 w 173"/>
                <a:gd name="T13" fmla="*/ 78 h 306"/>
                <a:gd name="T14" fmla="*/ 3 w 173"/>
                <a:gd name="T15" fmla="*/ 78 h 306"/>
                <a:gd name="T16" fmla="*/ 3 w 173"/>
                <a:gd name="T17" fmla="*/ 88 h 306"/>
                <a:gd name="T18" fmla="*/ 5 w 173"/>
                <a:gd name="T19" fmla="*/ 90 h 306"/>
                <a:gd name="T20" fmla="*/ 10 w 173"/>
                <a:gd name="T21" fmla="*/ 97 h 306"/>
                <a:gd name="T22" fmla="*/ 14 w 173"/>
                <a:gd name="T23" fmla="*/ 107 h 306"/>
                <a:gd name="T24" fmla="*/ 14 w 173"/>
                <a:gd name="T25" fmla="*/ 116 h 306"/>
                <a:gd name="T26" fmla="*/ 17 w 173"/>
                <a:gd name="T27" fmla="*/ 109 h 306"/>
                <a:gd name="T28" fmla="*/ 22 w 173"/>
                <a:gd name="T29" fmla="*/ 121 h 306"/>
                <a:gd name="T30" fmla="*/ 19 w 173"/>
                <a:gd name="T31" fmla="*/ 138 h 306"/>
                <a:gd name="T32" fmla="*/ 22 w 173"/>
                <a:gd name="T33" fmla="*/ 159 h 306"/>
                <a:gd name="T34" fmla="*/ 24 w 173"/>
                <a:gd name="T35" fmla="*/ 161 h 306"/>
                <a:gd name="T36" fmla="*/ 29 w 173"/>
                <a:gd name="T37" fmla="*/ 175 h 306"/>
                <a:gd name="T38" fmla="*/ 31 w 173"/>
                <a:gd name="T39" fmla="*/ 183 h 306"/>
                <a:gd name="T40" fmla="*/ 36 w 173"/>
                <a:gd name="T41" fmla="*/ 190 h 306"/>
                <a:gd name="T42" fmla="*/ 36 w 173"/>
                <a:gd name="T43" fmla="*/ 206 h 306"/>
                <a:gd name="T44" fmla="*/ 38 w 173"/>
                <a:gd name="T45" fmla="*/ 213 h 306"/>
                <a:gd name="T46" fmla="*/ 40 w 173"/>
                <a:gd name="T47" fmla="*/ 211 h 306"/>
                <a:gd name="T48" fmla="*/ 40 w 173"/>
                <a:gd name="T49" fmla="*/ 206 h 306"/>
                <a:gd name="T50" fmla="*/ 43 w 173"/>
                <a:gd name="T51" fmla="*/ 204 h 306"/>
                <a:gd name="T52" fmla="*/ 50 w 173"/>
                <a:gd name="T53" fmla="*/ 209 h 306"/>
                <a:gd name="T54" fmla="*/ 55 w 173"/>
                <a:gd name="T55" fmla="*/ 213 h 306"/>
                <a:gd name="T56" fmla="*/ 57 w 173"/>
                <a:gd name="T57" fmla="*/ 232 h 306"/>
                <a:gd name="T58" fmla="*/ 66 w 173"/>
                <a:gd name="T59" fmla="*/ 275 h 306"/>
                <a:gd name="T60" fmla="*/ 71 w 173"/>
                <a:gd name="T61" fmla="*/ 291 h 306"/>
                <a:gd name="T62" fmla="*/ 76 w 173"/>
                <a:gd name="T63" fmla="*/ 306 h 306"/>
                <a:gd name="T64" fmla="*/ 107 w 173"/>
                <a:gd name="T65" fmla="*/ 299 h 306"/>
                <a:gd name="T66" fmla="*/ 130 w 173"/>
                <a:gd name="T67" fmla="*/ 296 h 306"/>
                <a:gd name="T68" fmla="*/ 149 w 173"/>
                <a:gd name="T69" fmla="*/ 291 h 306"/>
                <a:gd name="T70" fmla="*/ 137 w 173"/>
                <a:gd name="T71" fmla="*/ 280 h 306"/>
                <a:gd name="T72" fmla="*/ 135 w 173"/>
                <a:gd name="T73" fmla="*/ 273 h 306"/>
                <a:gd name="T74" fmla="*/ 140 w 173"/>
                <a:gd name="T75" fmla="*/ 261 h 306"/>
                <a:gd name="T76" fmla="*/ 137 w 173"/>
                <a:gd name="T77" fmla="*/ 239 h 306"/>
                <a:gd name="T78" fmla="*/ 135 w 173"/>
                <a:gd name="T79" fmla="*/ 232 h 306"/>
                <a:gd name="T80" fmla="*/ 135 w 173"/>
                <a:gd name="T81" fmla="*/ 228 h 306"/>
                <a:gd name="T82" fmla="*/ 135 w 173"/>
                <a:gd name="T83" fmla="*/ 220 h 306"/>
                <a:gd name="T84" fmla="*/ 133 w 173"/>
                <a:gd name="T85" fmla="*/ 185 h 306"/>
                <a:gd name="T86" fmla="*/ 133 w 173"/>
                <a:gd name="T87" fmla="*/ 171 h 306"/>
                <a:gd name="T88" fmla="*/ 140 w 173"/>
                <a:gd name="T89" fmla="*/ 157 h 306"/>
                <a:gd name="T90" fmla="*/ 145 w 173"/>
                <a:gd name="T91" fmla="*/ 135 h 306"/>
                <a:gd name="T92" fmla="*/ 142 w 173"/>
                <a:gd name="T93" fmla="*/ 130 h 306"/>
                <a:gd name="T94" fmla="*/ 140 w 173"/>
                <a:gd name="T95" fmla="*/ 97 h 306"/>
                <a:gd name="T96" fmla="*/ 154 w 173"/>
                <a:gd name="T97" fmla="*/ 86 h 306"/>
                <a:gd name="T98" fmla="*/ 166 w 173"/>
                <a:gd name="T99" fmla="*/ 71 h 306"/>
                <a:gd name="T100" fmla="*/ 171 w 173"/>
                <a:gd name="T101" fmla="*/ 59 h 306"/>
                <a:gd name="T102" fmla="*/ 173 w 173"/>
                <a:gd name="T103" fmla="*/ 52 h 306"/>
                <a:gd name="T104" fmla="*/ 166 w 173"/>
                <a:gd name="T105" fmla="*/ 41 h 306"/>
                <a:gd name="T106" fmla="*/ 161 w 173"/>
                <a:gd name="T107" fmla="*/ 31 h 306"/>
                <a:gd name="T108" fmla="*/ 166 w 173"/>
                <a:gd name="T109" fmla="*/ 10 h 306"/>
                <a:gd name="T110" fmla="*/ 166 w 173"/>
                <a:gd name="T111" fmla="*/ 0 h 306"/>
                <a:gd name="T112" fmla="*/ 121 w 173"/>
                <a:gd name="T113" fmla="*/ 12 h 306"/>
                <a:gd name="T114" fmla="*/ 76 w 173"/>
                <a:gd name="T115" fmla="*/ 24 h 306"/>
                <a:gd name="T116" fmla="*/ 24 w 173"/>
                <a:gd name="T117"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306">
                  <a:moveTo>
                    <a:pt x="19" y="38"/>
                  </a:moveTo>
                  <a:lnTo>
                    <a:pt x="14" y="38"/>
                  </a:lnTo>
                  <a:lnTo>
                    <a:pt x="14" y="41"/>
                  </a:lnTo>
                  <a:lnTo>
                    <a:pt x="7" y="41"/>
                  </a:lnTo>
                  <a:lnTo>
                    <a:pt x="3" y="43"/>
                  </a:lnTo>
                  <a:lnTo>
                    <a:pt x="3" y="43"/>
                  </a:lnTo>
                  <a:lnTo>
                    <a:pt x="0" y="43"/>
                  </a:lnTo>
                  <a:lnTo>
                    <a:pt x="3" y="45"/>
                  </a:lnTo>
                  <a:lnTo>
                    <a:pt x="3" y="48"/>
                  </a:lnTo>
                  <a:lnTo>
                    <a:pt x="3" y="48"/>
                  </a:lnTo>
                  <a:lnTo>
                    <a:pt x="3" y="50"/>
                  </a:lnTo>
                  <a:lnTo>
                    <a:pt x="3" y="50"/>
                  </a:lnTo>
                  <a:lnTo>
                    <a:pt x="0" y="50"/>
                  </a:lnTo>
                  <a:lnTo>
                    <a:pt x="0" y="50"/>
                  </a:lnTo>
                  <a:lnTo>
                    <a:pt x="0" y="52"/>
                  </a:lnTo>
                  <a:lnTo>
                    <a:pt x="3" y="55"/>
                  </a:lnTo>
                  <a:lnTo>
                    <a:pt x="3" y="59"/>
                  </a:lnTo>
                  <a:lnTo>
                    <a:pt x="3" y="62"/>
                  </a:lnTo>
                  <a:lnTo>
                    <a:pt x="3" y="64"/>
                  </a:lnTo>
                  <a:lnTo>
                    <a:pt x="3" y="64"/>
                  </a:lnTo>
                  <a:lnTo>
                    <a:pt x="5" y="67"/>
                  </a:lnTo>
                  <a:lnTo>
                    <a:pt x="5" y="67"/>
                  </a:lnTo>
                  <a:lnTo>
                    <a:pt x="5" y="69"/>
                  </a:lnTo>
                  <a:lnTo>
                    <a:pt x="5" y="71"/>
                  </a:lnTo>
                  <a:lnTo>
                    <a:pt x="5" y="71"/>
                  </a:lnTo>
                  <a:lnTo>
                    <a:pt x="5" y="71"/>
                  </a:lnTo>
                  <a:lnTo>
                    <a:pt x="3" y="71"/>
                  </a:lnTo>
                  <a:lnTo>
                    <a:pt x="3" y="74"/>
                  </a:lnTo>
                  <a:lnTo>
                    <a:pt x="3" y="74"/>
                  </a:lnTo>
                  <a:lnTo>
                    <a:pt x="3" y="74"/>
                  </a:lnTo>
                  <a:lnTo>
                    <a:pt x="5" y="76"/>
                  </a:lnTo>
                  <a:lnTo>
                    <a:pt x="5" y="76"/>
                  </a:lnTo>
                  <a:lnTo>
                    <a:pt x="7" y="76"/>
                  </a:lnTo>
                  <a:lnTo>
                    <a:pt x="7" y="78"/>
                  </a:lnTo>
                  <a:lnTo>
                    <a:pt x="7" y="78"/>
                  </a:lnTo>
                  <a:lnTo>
                    <a:pt x="7" y="81"/>
                  </a:lnTo>
                  <a:lnTo>
                    <a:pt x="7" y="81"/>
                  </a:lnTo>
                  <a:lnTo>
                    <a:pt x="5" y="78"/>
                  </a:lnTo>
                  <a:lnTo>
                    <a:pt x="5" y="78"/>
                  </a:lnTo>
                  <a:lnTo>
                    <a:pt x="3" y="78"/>
                  </a:lnTo>
                  <a:lnTo>
                    <a:pt x="3" y="78"/>
                  </a:lnTo>
                  <a:lnTo>
                    <a:pt x="3" y="81"/>
                  </a:lnTo>
                  <a:lnTo>
                    <a:pt x="5" y="83"/>
                  </a:lnTo>
                  <a:lnTo>
                    <a:pt x="5" y="86"/>
                  </a:lnTo>
                  <a:lnTo>
                    <a:pt x="3" y="88"/>
                  </a:lnTo>
                  <a:lnTo>
                    <a:pt x="5" y="88"/>
                  </a:lnTo>
                  <a:lnTo>
                    <a:pt x="5" y="90"/>
                  </a:lnTo>
                  <a:lnTo>
                    <a:pt x="5" y="90"/>
                  </a:lnTo>
                  <a:lnTo>
                    <a:pt x="5" y="90"/>
                  </a:lnTo>
                  <a:lnTo>
                    <a:pt x="5" y="90"/>
                  </a:lnTo>
                  <a:lnTo>
                    <a:pt x="5" y="93"/>
                  </a:lnTo>
                  <a:lnTo>
                    <a:pt x="7" y="95"/>
                  </a:lnTo>
                  <a:lnTo>
                    <a:pt x="7" y="97"/>
                  </a:lnTo>
                  <a:lnTo>
                    <a:pt x="10" y="97"/>
                  </a:lnTo>
                  <a:lnTo>
                    <a:pt x="10" y="97"/>
                  </a:lnTo>
                  <a:lnTo>
                    <a:pt x="12" y="100"/>
                  </a:lnTo>
                  <a:lnTo>
                    <a:pt x="12" y="102"/>
                  </a:lnTo>
                  <a:lnTo>
                    <a:pt x="10" y="104"/>
                  </a:lnTo>
                  <a:lnTo>
                    <a:pt x="12" y="107"/>
                  </a:lnTo>
                  <a:lnTo>
                    <a:pt x="14" y="107"/>
                  </a:lnTo>
                  <a:lnTo>
                    <a:pt x="14" y="109"/>
                  </a:lnTo>
                  <a:lnTo>
                    <a:pt x="12" y="112"/>
                  </a:lnTo>
                  <a:lnTo>
                    <a:pt x="12" y="112"/>
                  </a:lnTo>
                  <a:lnTo>
                    <a:pt x="14" y="114"/>
                  </a:lnTo>
                  <a:lnTo>
                    <a:pt x="14" y="116"/>
                  </a:lnTo>
                  <a:lnTo>
                    <a:pt x="14" y="114"/>
                  </a:lnTo>
                  <a:lnTo>
                    <a:pt x="14" y="112"/>
                  </a:lnTo>
                  <a:lnTo>
                    <a:pt x="14" y="109"/>
                  </a:lnTo>
                  <a:lnTo>
                    <a:pt x="14" y="109"/>
                  </a:lnTo>
                  <a:lnTo>
                    <a:pt x="17" y="109"/>
                  </a:lnTo>
                  <a:lnTo>
                    <a:pt x="17" y="116"/>
                  </a:lnTo>
                  <a:lnTo>
                    <a:pt x="17" y="116"/>
                  </a:lnTo>
                  <a:lnTo>
                    <a:pt x="19" y="116"/>
                  </a:lnTo>
                  <a:lnTo>
                    <a:pt x="19" y="119"/>
                  </a:lnTo>
                  <a:lnTo>
                    <a:pt x="22" y="121"/>
                  </a:lnTo>
                  <a:lnTo>
                    <a:pt x="22" y="126"/>
                  </a:lnTo>
                  <a:lnTo>
                    <a:pt x="22" y="126"/>
                  </a:lnTo>
                  <a:lnTo>
                    <a:pt x="24" y="128"/>
                  </a:lnTo>
                  <a:lnTo>
                    <a:pt x="24" y="130"/>
                  </a:lnTo>
                  <a:lnTo>
                    <a:pt x="19" y="138"/>
                  </a:lnTo>
                  <a:lnTo>
                    <a:pt x="17" y="140"/>
                  </a:lnTo>
                  <a:lnTo>
                    <a:pt x="19" y="142"/>
                  </a:lnTo>
                  <a:lnTo>
                    <a:pt x="19" y="157"/>
                  </a:lnTo>
                  <a:lnTo>
                    <a:pt x="22" y="161"/>
                  </a:lnTo>
                  <a:lnTo>
                    <a:pt x="22" y="159"/>
                  </a:lnTo>
                  <a:lnTo>
                    <a:pt x="22" y="159"/>
                  </a:lnTo>
                  <a:lnTo>
                    <a:pt x="24" y="159"/>
                  </a:lnTo>
                  <a:lnTo>
                    <a:pt x="24" y="159"/>
                  </a:lnTo>
                  <a:lnTo>
                    <a:pt x="24" y="159"/>
                  </a:lnTo>
                  <a:lnTo>
                    <a:pt x="24" y="161"/>
                  </a:lnTo>
                  <a:lnTo>
                    <a:pt x="24" y="164"/>
                  </a:lnTo>
                  <a:lnTo>
                    <a:pt x="26" y="168"/>
                  </a:lnTo>
                  <a:lnTo>
                    <a:pt x="26" y="171"/>
                  </a:lnTo>
                  <a:lnTo>
                    <a:pt x="29" y="173"/>
                  </a:lnTo>
                  <a:lnTo>
                    <a:pt x="29" y="175"/>
                  </a:lnTo>
                  <a:lnTo>
                    <a:pt x="31" y="175"/>
                  </a:lnTo>
                  <a:lnTo>
                    <a:pt x="31" y="178"/>
                  </a:lnTo>
                  <a:lnTo>
                    <a:pt x="31" y="178"/>
                  </a:lnTo>
                  <a:lnTo>
                    <a:pt x="31" y="180"/>
                  </a:lnTo>
                  <a:lnTo>
                    <a:pt x="31" y="183"/>
                  </a:lnTo>
                  <a:lnTo>
                    <a:pt x="31" y="183"/>
                  </a:lnTo>
                  <a:lnTo>
                    <a:pt x="33" y="185"/>
                  </a:lnTo>
                  <a:lnTo>
                    <a:pt x="36" y="185"/>
                  </a:lnTo>
                  <a:lnTo>
                    <a:pt x="36" y="187"/>
                  </a:lnTo>
                  <a:lnTo>
                    <a:pt x="36" y="190"/>
                  </a:lnTo>
                  <a:lnTo>
                    <a:pt x="36" y="190"/>
                  </a:lnTo>
                  <a:lnTo>
                    <a:pt x="36" y="192"/>
                  </a:lnTo>
                  <a:lnTo>
                    <a:pt x="36" y="204"/>
                  </a:lnTo>
                  <a:lnTo>
                    <a:pt x="36" y="204"/>
                  </a:lnTo>
                  <a:lnTo>
                    <a:pt x="36" y="206"/>
                  </a:lnTo>
                  <a:lnTo>
                    <a:pt x="36" y="209"/>
                  </a:lnTo>
                  <a:lnTo>
                    <a:pt x="36" y="211"/>
                  </a:lnTo>
                  <a:lnTo>
                    <a:pt x="36" y="211"/>
                  </a:lnTo>
                  <a:lnTo>
                    <a:pt x="38" y="213"/>
                  </a:lnTo>
                  <a:lnTo>
                    <a:pt x="38" y="213"/>
                  </a:lnTo>
                  <a:lnTo>
                    <a:pt x="38" y="213"/>
                  </a:lnTo>
                  <a:lnTo>
                    <a:pt x="38" y="213"/>
                  </a:lnTo>
                  <a:lnTo>
                    <a:pt x="40" y="211"/>
                  </a:lnTo>
                  <a:lnTo>
                    <a:pt x="40" y="211"/>
                  </a:lnTo>
                  <a:lnTo>
                    <a:pt x="40" y="211"/>
                  </a:lnTo>
                  <a:lnTo>
                    <a:pt x="40" y="211"/>
                  </a:lnTo>
                  <a:lnTo>
                    <a:pt x="40" y="209"/>
                  </a:lnTo>
                  <a:lnTo>
                    <a:pt x="40" y="206"/>
                  </a:lnTo>
                  <a:lnTo>
                    <a:pt x="40" y="206"/>
                  </a:lnTo>
                  <a:lnTo>
                    <a:pt x="40" y="206"/>
                  </a:lnTo>
                  <a:lnTo>
                    <a:pt x="40" y="206"/>
                  </a:lnTo>
                  <a:lnTo>
                    <a:pt x="43" y="204"/>
                  </a:lnTo>
                  <a:lnTo>
                    <a:pt x="43" y="204"/>
                  </a:lnTo>
                  <a:lnTo>
                    <a:pt x="43" y="204"/>
                  </a:lnTo>
                  <a:lnTo>
                    <a:pt x="43" y="204"/>
                  </a:lnTo>
                  <a:lnTo>
                    <a:pt x="45" y="204"/>
                  </a:lnTo>
                  <a:lnTo>
                    <a:pt x="45" y="204"/>
                  </a:lnTo>
                  <a:lnTo>
                    <a:pt x="48" y="204"/>
                  </a:lnTo>
                  <a:lnTo>
                    <a:pt x="48" y="206"/>
                  </a:lnTo>
                  <a:lnTo>
                    <a:pt x="50" y="209"/>
                  </a:lnTo>
                  <a:lnTo>
                    <a:pt x="50" y="211"/>
                  </a:lnTo>
                  <a:lnTo>
                    <a:pt x="52" y="211"/>
                  </a:lnTo>
                  <a:lnTo>
                    <a:pt x="52" y="211"/>
                  </a:lnTo>
                  <a:lnTo>
                    <a:pt x="52" y="211"/>
                  </a:lnTo>
                  <a:lnTo>
                    <a:pt x="55" y="213"/>
                  </a:lnTo>
                  <a:lnTo>
                    <a:pt x="55" y="216"/>
                  </a:lnTo>
                  <a:lnTo>
                    <a:pt x="55" y="218"/>
                  </a:lnTo>
                  <a:lnTo>
                    <a:pt x="55" y="220"/>
                  </a:lnTo>
                  <a:lnTo>
                    <a:pt x="57" y="225"/>
                  </a:lnTo>
                  <a:lnTo>
                    <a:pt x="57" y="232"/>
                  </a:lnTo>
                  <a:lnTo>
                    <a:pt x="59" y="239"/>
                  </a:lnTo>
                  <a:lnTo>
                    <a:pt x="62" y="246"/>
                  </a:lnTo>
                  <a:lnTo>
                    <a:pt x="64" y="261"/>
                  </a:lnTo>
                  <a:lnTo>
                    <a:pt x="66" y="268"/>
                  </a:lnTo>
                  <a:lnTo>
                    <a:pt x="66" y="275"/>
                  </a:lnTo>
                  <a:lnTo>
                    <a:pt x="69" y="280"/>
                  </a:lnTo>
                  <a:lnTo>
                    <a:pt x="69" y="284"/>
                  </a:lnTo>
                  <a:lnTo>
                    <a:pt x="71" y="289"/>
                  </a:lnTo>
                  <a:lnTo>
                    <a:pt x="71" y="291"/>
                  </a:lnTo>
                  <a:lnTo>
                    <a:pt x="71" y="291"/>
                  </a:lnTo>
                  <a:lnTo>
                    <a:pt x="71" y="294"/>
                  </a:lnTo>
                  <a:lnTo>
                    <a:pt x="71" y="296"/>
                  </a:lnTo>
                  <a:lnTo>
                    <a:pt x="71" y="301"/>
                  </a:lnTo>
                  <a:lnTo>
                    <a:pt x="74" y="303"/>
                  </a:lnTo>
                  <a:lnTo>
                    <a:pt x="76" y="306"/>
                  </a:lnTo>
                  <a:lnTo>
                    <a:pt x="90" y="303"/>
                  </a:lnTo>
                  <a:lnTo>
                    <a:pt x="95" y="303"/>
                  </a:lnTo>
                  <a:lnTo>
                    <a:pt x="100" y="301"/>
                  </a:lnTo>
                  <a:lnTo>
                    <a:pt x="102" y="301"/>
                  </a:lnTo>
                  <a:lnTo>
                    <a:pt x="107" y="299"/>
                  </a:lnTo>
                  <a:lnTo>
                    <a:pt x="111" y="299"/>
                  </a:lnTo>
                  <a:lnTo>
                    <a:pt x="116" y="299"/>
                  </a:lnTo>
                  <a:lnTo>
                    <a:pt x="121" y="296"/>
                  </a:lnTo>
                  <a:lnTo>
                    <a:pt x="126" y="296"/>
                  </a:lnTo>
                  <a:lnTo>
                    <a:pt x="130" y="296"/>
                  </a:lnTo>
                  <a:lnTo>
                    <a:pt x="135" y="294"/>
                  </a:lnTo>
                  <a:lnTo>
                    <a:pt x="140" y="294"/>
                  </a:lnTo>
                  <a:lnTo>
                    <a:pt x="145" y="291"/>
                  </a:lnTo>
                  <a:lnTo>
                    <a:pt x="149" y="291"/>
                  </a:lnTo>
                  <a:lnTo>
                    <a:pt x="149" y="291"/>
                  </a:lnTo>
                  <a:lnTo>
                    <a:pt x="147" y="287"/>
                  </a:lnTo>
                  <a:lnTo>
                    <a:pt x="145" y="287"/>
                  </a:lnTo>
                  <a:lnTo>
                    <a:pt x="140" y="282"/>
                  </a:lnTo>
                  <a:lnTo>
                    <a:pt x="137" y="282"/>
                  </a:lnTo>
                  <a:lnTo>
                    <a:pt x="137" y="280"/>
                  </a:lnTo>
                  <a:lnTo>
                    <a:pt x="137" y="280"/>
                  </a:lnTo>
                  <a:lnTo>
                    <a:pt x="135" y="277"/>
                  </a:lnTo>
                  <a:lnTo>
                    <a:pt x="135" y="275"/>
                  </a:lnTo>
                  <a:lnTo>
                    <a:pt x="135" y="275"/>
                  </a:lnTo>
                  <a:lnTo>
                    <a:pt x="135" y="273"/>
                  </a:lnTo>
                  <a:lnTo>
                    <a:pt x="137" y="270"/>
                  </a:lnTo>
                  <a:lnTo>
                    <a:pt x="135" y="265"/>
                  </a:lnTo>
                  <a:lnTo>
                    <a:pt x="135" y="263"/>
                  </a:lnTo>
                  <a:lnTo>
                    <a:pt x="137" y="263"/>
                  </a:lnTo>
                  <a:lnTo>
                    <a:pt x="140" y="261"/>
                  </a:lnTo>
                  <a:lnTo>
                    <a:pt x="140" y="258"/>
                  </a:lnTo>
                  <a:lnTo>
                    <a:pt x="137" y="254"/>
                  </a:lnTo>
                  <a:lnTo>
                    <a:pt x="137" y="246"/>
                  </a:lnTo>
                  <a:lnTo>
                    <a:pt x="137" y="244"/>
                  </a:lnTo>
                  <a:lnTo>
                    <a:pt x="137" y="239"/>
                  </a:lnTo>
                  <a:lnTo>
                    <a:pt x="135" y="239"/>
                  </a:lnTo>
                  <a:lnTo>
                    <a:pt x="135" y="235"/>
                  </a:lnTo>
                  <a:lnTo>
                    <a:pt x="135" y="232"/>
                  </a:lnTo>
                  <a:lnTo>
                    <a:pt x="135" y="232"/>
                  </a:lnTo>
                  <a:lnTo>
                    <a:pt x="135" y="232"/>
                  </a:lnTo>
                  <a:lnTo>
                    <a:pt x="135" y="230"/>
                  </a:lnTo>
                  <a:lnTo>
                    <a:pt x="135" y="230"/>
                  </a:lnTo>
                  <a:lnTo>
                    <a:pt x="135" y="230"/>
                  </a:lnTo>
                  <a:lnTo>
                    <a:pt x="135" y="230"/>
                  </a:lnTo>
                  <a:lnTo>
                    <a:pt x="135" y="228"/>
                  </a:lnTo>
                  <a:lnTo>
                    <a:pt x="135" y="228"/>
                  </a:lnTo>
                  <a:lnTo>
                    <a:pt x="135" y="225"/>
                  </a:lnTo>
                  <a:lnTo>
                    <a:pt x="135" y="225"/>
                  </a:lnTo>
                  <a:lnTo>
                    <a:pt x="137" y="223"/>
                  </a:lnTo>
                  <a:lnTo>
                    <a:pt x="135" y="220"/>
                  </a:lnTo>
                  <a:lnTo>
                    <a:pt x="135" y="216"/>
                  </a:lnTo>
                  <a:lnTo>
                    <a:pt x="130" y="194"/>
                  </a:lnTo>
                  <a:lnTo>
                    <a:pt x="130" y="192"/>
                  </a:lnTo>
                  <a:lnTo>
                    <a:pt x="130" y="190"/>
                  </a:lnTo>
                  <a:lnTo>
                    <a:pt x="133" y="185"/>
                  </a:lnTo>
                  <a:lnTo>
                    <a:pt x="133" y="183"/>
                  </a:lnTo>
                  <a:lnTo>
                    <a:pt x="133" y="180"/>
                  </a:lnTo>
                  <a:lnTo>
                    <a:pt x="133" y="175"/>
                  </a:lnTo>
                  <a:lnTo>
                    <a:pt x="133" y="171"/>
                  </a:lnTo>
                  <a:lnTo>
                    <a:pt x="133" y="171"/>
                  </a:lnTo>
                  <a:lnTo>
                    <a:pt x="135" y="168"/>
                  </a:lnTo>
                  <a:lnTo>
                    <a:pt x="135" y="166"/>
                  </a:lnTo>
                  <a:lnTo>
                    <a:pt x="140" y="161"/>
                  </a:lnTo>
                  <a:lnTo>
                    <a:pt x="140" y="159"/>
                  </a:lnTo>
                  <a:lnTo>
                    <a:pt x="140" y="157"/>
                  </a:lnTo>
                  <a:lnTo>
                    <a:pt x="140" y="154"/>
                  </a:lnTo>
                  <a:lnTo>
                    <a:pt x="140" y="152"/>
                  </a:lnTo>
                  <a:lnTo>
                    <a:pt x="140" y="147"/>
                  </a:lnTo>
                  <a:lnTo>
                    <a:pt x="140" y="145"/>
                  </a:lnTo>
                  <a:lnTo>
                    <a:pt x="145" y="135"/>
                  </a:lnTo>
                  <a:lnTo>
                    <a:pt x="145" y="135"/>
                  </a:lnTo>
                  <a:lnTo>
                    <a:pt x="142" y="135"/>
                  </a:lnTo>
                  <a:lnTo>
                    <a:pt x="142" y="133"/>
                  </a:lnTo>
                  <a:lnTo>
                    <a:pt x="142" y="133"/>
                  </a:lnTo>
                  <a:lnTo>
                    <a:pt x="142" y="130"/>
                  </a:lnTo>
                  <a:lnTo>
                    <a:pt x="145" y="123"/>
                  </a:lnTo>
                  <a:lnTo>
                    <a:pt x="145" y="119"/>
                  </a:lnTo>
                  <a:lnTo>
                    <a:pt x="142" y="114"/>
                  </a:lnTo>
                  <a:lnTo>
                    <a:pt x="140" y="104"/>
                  </a:lnTo>
                  <a:lnTo>
                    <a:pt x="140" y="97"/>
                  </a:lnTo>
                  <a:lnTo>
                    <a:pt x="140" y="93"/>
                  </a:lnTo>
                  <a:lnTo>
                    <a:pt x="142" y="90"/>
                  </a:lnTo>
                  <a:lnTo>
                    <a:pt x="147" y="88"/>
                  </a:lnTo>
                  <a:lnTo>
                    <a:pt x="152" y="88"/>
                  </a:lnTo>
                  <a:lnTo>
                    <a:pt x="154" y="86"/>
                  </a:lnTo>
                  <a:lnTo>
                    <a:pt x="156" y="86"/>
                  </a:lnTo>
                  <a:lnTo>
                    <a:pt x="156" y="81"/>
                  </a:lnTo>
                  <a:lnTo>
                    <a:pt x="159" y="78"/>
                  </a:lnTo>
                  <a:lnTo>
                    <a:pt x="166" y="71"/>
                  </a:lnTo>
                  <a:lnTo>
                    <a:pt x="166" y="71"/>
                  </a:lnTo>
                  <a:lnTo>
                    <a:pt x="168" y="69"/>
                  </a:lnTo>
                  <a:lnTo>
                    <a:pt x="168" y="67"/>
                  </a:lnTo>
                  <a:lnTo>
                    <a:pt x="171" y="64"/>
                  </a:lnTo>
                  <a:lnTo>
                    <a:pt x="173" y="59"/>
                  </a:lnTo>
                  <a:lnTo>
                    <a:pt x="171" y="59"/>
                  </a:lnTo>
                  <a:lnTo>
                    <a:pt x="171" y="57"/>
                  </a:lnTo>
                  <a:lnTo>
                    <a:pt x="171" y="55"/>
                  </a:lnTo>
                  <a:lnTo>
                    <a:pt x="171" y="52"/>
                  </a:lnTo>
                  <a:lnTo>
                    <a:pt x="173" y="52"/>
                  </a:lnTo>
                  <a:lnTo>
                    <a:pt x="173" y="52"/>
                  </a:lnTo>
                  <a:lnTo>
                    <a:pt x="173" y="50"/>
                  </a:lnTo>
                  <a:lnTo>
                    <a:pt x="173" y="50"/>
                  </a:lnTo>
                  <a:lnTo>
                    <a:pt x="173" y="48"/>
                  </a:lnTo>
                  <a:lnTo>
                    <a:pt x="171" y="48"/>
                  </a:lnTo>
                  <a:lnTo>
                    <a:pt x="166" y="41"/>
                  </a:lnTo>
                  <a:lnTo>
                    <a:pt x="166" y="41"/>
                  </a:lnTo>
                  <a:lnTo>
                    <a:pt x="166" y="38"/>
                  </a:lnTo>
                  <a:lnTo>
                    <a:pt x="163" y="36"/>
                  </a:lnTo>
                  <a:lnTo>
                    <a:pt x="161" y="36"/>
                  </a:lnTo>
                  <a:lnTo>
                    <a:pt x="161" y="31"/>
                  </a:lnTo>
                  <a:lnTo>
                    <a:pt x="163" y="26"/>
                  </a:lnTo>
                  <a:lnTo>
                    <a:pt x="166" y="22"/>
                  </a:lnTo>
                  <a:lnTo>
                    <a:pt x="168" y="15"/>
                  </a:lnTo>
                  <a:lnTo>
                    <a:pt x="168" y="12"/>
                  </a:lnTo>
                  <a:lnTo>
                    <a:pt x="166" y="10"/>
                  </a:lnTo>
                  <a:lnTo>
                    <a:pt x="166" y="7"/>
                  </a:lnTo>
                  <a:lnTo>
                    <a:pt x="163" y="5"/>
                  </a:lnTo>
                  <a:lnTo>
                    <a:pt x="163" y="3"/>
                  </a:lnTo>
                  <a:lnTo>
                    <a:pt x="163" y="0"/>
                  </a:lnTo>
                  <a:lnTo>
                    <a:pt x="166" y="0"/>
                  </a:lnTo>
                  <a:lnTo>
                    <a:pt x="156" y="3"/>
                  </a:lnTo>
                  <a:lnTo>
                    <a:pt x="147" y="5"/>
                  </a:lnTo>
                  <a:lnTo>
                    <a:pt x="137" y="7"/>
                  </a:lnTo>
                  <a:lnTo>
                    <a:pt x="130" y="10"/>
                  </a:lnTo>
                  <a:lnTo>
                    <a:pt x="121" y="12"/>
                  </a:lnTo>
                  <a:lnTo>
                    <a:pt x="111" y="15"/>
                  </a:lnTo>
                  <a:lnTo>
                    <a:pt x="104" y="17"/>
                  </a:lnTo>
                  <a:lnTo>
                    <a:pt x="95" y="19"/>
                  </a:lnTo>
                  <a:lnTo>
                    <a:pt x="85" y="22"/>
                  </a:lnTo>
                  <a:lnTo>
                    <a:pt x="76" y="24"/>
                  </a:lnTo>
                  <a:lnTo>
                    <a:pt x="69" y="26"/>
                  </a:lnTo>
                  <a:lnTo>
                    <a:pt x="59" y="29"/>
                  </a:lnTo>
                  <a:lnTo>
                    <a:pt x="40" y="33"/>
                  </a:lnTo>
                  <a:lnTo>
                    <a:pt x="33" y="36"/>
                  </a:lnTo>
                  <a:lnTo>
                    <a:pt x="24" y="36"/>
                  </a:lnTo>
                  <a:lnTo>
                    <a:pt x="24" y="36"/>
                  </a:lnTo>
                  <a:lnTo>
                    <a:pt x="22" y="38"/>
                  </a:lnTo>
                  <a:lnTo>
                    <a:pt x="19" y="38"/>
                  </a:lnTo>
                  <a:close/>
                </a:path>
              </a:pathLst>
            </a:custGeom>
            <a:solidFill>
              <a:srgbClr val="FFC8BE"/>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6" name="Freeform 20">
              <a:extLst>
                <a:ext uri="{FF2B5EF4-FFF2-40B4-BE49-F238E27FC236}">
                  <a16:creationId xmlns:a16="http://schemas.microsoft.com/office/drawing/2014/main" id="{E5220694-CD84-48CB-A005-6D99708606EB}"/>
                </a:ext>
              </a:extLst>
            </p:cNvPr>
            <p:cNvSpPr>
              <a:spLocks noEditPoints="1"/>
            </p:cNvSpPr>
            <p:nvPr/>
          </p:nvSpPr>
          <p:spPr bwMode="auto">
            <a:xfrm>
              <a:off x="5368039" y="3567695"/>
              <a:ext cx="921975" cy="507957"/>
            </a:xfrm>
            <a:custGeom>
              <a:avLst/>
              <a:gdLst>
                <a:gd name="T0" fmla="*/ 769 w 795"/>
                <a:gd name="T1" fmla="*/ 192 h 438"/>
                <a:gd name="T2" fmla="*/ 757 w 795"/>
                <a:gd name="T3" fmla="*/ 128 h 438"/>
                <a:gd name="T4" fmla="*/ 752 w 795"/>
                <a:gd name="T5" fmla="*/ 150 h 438"/>
                <a:gd name="T6" fmla="*/ 740 w 795"/>
                <a:gd name="T7" fmla="*/ 173 h 438"/>
                <a:gd name="T8" fmla="*/ 740 w 795"/>
                <a:gd name="T9" fmla="*/ 197 h 438"/>
                <a:gd name="T10" fmla="*/ 750 w 795"/>
                <a:gd name="T11" fmla="*/ 232 h 438"/>
                <a:gd name="T12" fmla="*/ 757 w 795"/>
                <a:gd name="T13" fmla="*/ 197 h 438"/>
                <a:gd name="T14" fmla="*/ 769 w 795"/>
                <a:gd name="T15" fmla="*/ 180 h 438"/>
                <a:gd name="T16" fmla="*/ 781 w 795"/>
                <a:gd name="T17" fmla="*/ 116 h 438"/>
                <a:gd name="T18" fmla="*/ 785 w 795"/>
                <a:gd name="T19" fmla="*/ 131 h 438"/>
                <a:gd name="T20" fmla="*/ 722 w 795"/>
                <a:gd name="T21" fmla="*/ 268 h 438"/>
                <a:gd name="T22" fmla="*/ 703 w 795"/>
                <a:gd name="T23" fmla="*/ 270 h 438"/>
                <a:gd name="T24" fmla="*/ 677 w 795"/>
                <a:gd name="T25" fmla="*/ 242 h 438"/>
                <a:gd name="T26" fmla="*/ 620 w 795"/>
                <a:gd name="T27" fmla="*/ 239 h 438"/>
                <a:gd name="T28" fmla="*/ 639 w 795"/>
                <a:gd name="T29" fmla="*/ 237 h 438"/>
                <a:gd name="T30" fmla="*/ 660 w 795"/>
                <a:gd name="T31" fmla="*/ 237 h 438"/>
                <a:gd name="T32" fmla="*/ 691 w 795"/>
                <a:gd name="T33" fmla="*/ 251 h 438"/>
                <a:gd name="T34" fmla="*/ 717 w 795"/>
                <a:gd name="T35" fmla="*/ 242 h 438"/>
                <a:gd name="T36" fmla="*/ 670 w 795"/>
                <a:gd name="T37" fmla="*/ 216 h 438"/>
                <a:gd name="T38" fmla="*/ 691 w 795"/>
                <a:gd name="T39" fmla="*/ 225 h 438"/>
                <a:gd name="T40" fmla="*/ 698 w 795"/>
                <a:gd name="T41" fmla="*/ 211 h 438"/>
                <a:gd name="T42" fmla="*/ 710 w 795"/>
                <a:gd name="T43" fmla="*/ 202 h 438"/>
                <a:gd name="T44" fmla="*/ 698 w 795"/>
                <a:gd name="T45" fmla="*/ 187 h 438"/>
                <a:gd name="T46" fmla="*/ 662 w 795"/>
                <a:gd name="T47" fmla="*/ 168 h 438"/>
                <a:gd name="T48" fmla="*/ 634 w 795"/>
                <a:gd name="T49" fmla="*/ 150 h 438"/>
                <a:gd name="T50" fmla="*/ 617 w 795"/>
                <a:gd name="T51" fmla="*/ 133 h 438"/>
                <a:gd name="T52" fmla="*/ 665 w 795"/>
                <a:gd name="T53" fmla="*/ 166 h 438"/>
                <a:gd name="T54" fmla="*/ 688 w 795"/>
                <a:gd name="T55" fmla="*/ 180 h 438"/>
                <a:gd name="T56" fmla="*/ 698 w 795"/>
                <a:gd name="T57" fmla="*/ 168 h 438"/>
                <a:gd name="T58" fmla="*/ 696 w 795"/>
                <a:gd name="T59" fmla="*/ 142 h 438"/>
                <a:gd name="T60" fmla="*/ 662 w 795"/>
                <a:gd name="T61" fmla="*/ 128 h 438"/>
                <a:gd name="T62" fmla="*/ 625 w 795"/>
                <a:gd name="T63" fmla="*/ 123 h 438"/>
                <a:gd name="T64" fmla="*/ 613 w 795"/>
                <a:gd name="T65" fmla="*/ 102 h 438"/>
                <a:gd name="T66" fmla="*/ 584 w 795"/>
                <a:gd name="T67" fmla="*/ 102 h 438"/>
                <a:gd name="T68" fmla="*/ 594 w 795"/>
                <a:gd name="T69" fmla="*/ 76 h 438"/>
                <a:gd name="T70" fmla="*/ 599 w 795"/>
                <a:gd name="T71" fmla="*/ 45 h 438"/>
                <a:gd name="T72" fmla="*/ 558 w 795"/>
                <a:gd name="T73" fmla="*/ 29 h 438"/>
                <a:gd name="T74" fmla="*/ 521 w 795"/>
                <a:gd name="T75" fmla="*/ 5 h 438"/>
                <a:gd name="T76" fmla="*/ 459 w 795"/>
                <a:gd name="T77" fmla="*/ 5 h 438"/>
                <a:gd name="T78" fmla="*/ 459 w 795"/>
                <a:gd name="T79" fmla="*/ 34 h 438"/>
                <a:gd name="T80" fmla="*/ 445 w 795"/>
                <a:gd name="T81" fmla="*/ 64 h 438"/>
                <a:gd name="T82" fmla="*/ 431 w 795"/>
                <a:gd name="T83" fmla="*/ 81 h 438"/>
                <a:gd name="T84" fmla="*/ 407 w 795"/>
                <a:gd name="T85" fmla="*/ 109 h 438"/>
                <a:gd name="T86" fmla="*/ 393 w 795"/>
                <a:gd name="T87" fmla="*/ 142 h 438"/>
                <a:gd name="T88" fmla="*/ 355 w 795"/>
                <a:gd name="T89" fmla="*/ 131 h 438"/>
                <a:gd name="T90" fmla="*/ 348 w 795"/>
                <a:gd name="T91" fmla="*/ 161 h 438"/>
                <a:gd name="T92" fmla="*/ 338 w 795"/>
                <a:gd name="T93" fmla="*/ 187 h 438"/>
                <a:gd name="T94" fmla="*/ 319 w 795"/>
                <a:gd name="T95" fmla="*/ 256 h 438"/>
                <a:gd name="T96" fmla="*/ 315 w 795"/>
                <a:gd name="T97" fmla="*/ 273 h 438"/>
                <a:gd name="T98" fmla="*/ 284 w 795"/>
                <a:gd name="T99" fmla="*/ 289 h 438"/>
                <a:gd name="T100" fmla="*/ 263 w 795"/>
                <a:gd name="T101" fmla="*/ 292 h 438"/>
                <a:gd name="T102" fmla="*/ 251 w 795"/>
                <a:gd name="T103" fmla="*/ 310 h 438"/>
                <a:gd name="T104" fmla="*/ 213 w 795"/>
                <a:gd name="T105" fmla="*/ 313 h 438"/>
                <a:gd name="T106" fmla="*/ 182 w 795"/>
                <a:gd name="T107" fmla="*/ 329 h 438"/>
                <a:gd name="T108" fmla="*/ 159 w 795"/>
                <a:gd name="T109" fmla="*/ 318 h 438"/>
                <a:gd name="T110" fmla="*/ 154 w 795"/>
                <a:gd name="T111" fmla="*/ 301 h 438"/>
                <a:gd name="T112" fmla="*/ 88 w 795"/>
                <a:gd name="T113" fmla="*/ 365 h 438"/>
                <a:gd name="T114" fmla="*/ 73 w 795"/>
                <a:gd name="T115" fmla="*/ 391 h 438"/>
                <a:gd name="T116" fmla="*/ 26 w 795"/>
                <a:gd name="T117" fmla="*/ 424 h 438"/>
                <a:gd name="T118" fmla="*/ 166 w 795"/>
                <a:gd name="T119" fmla="*/ 412 h 438"/>
                <a:gd name="T120" fmla="*/ 360 w 795"/>
                <a:gd name="T121" fmla="*/ 381 h 438"/>
                <a:gd name="T122" fmla="*/ 724 w 795"/>
                <a:gd name="T123" fmla="*/ 313 h 438"/>
                <a:gd name="T124" fmla="*/ 771 w 795"/>
                <a:gd name="T125" fmla="*/ 29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5" h="438">
                  <a:moveTo>
                    <a:pt x="767" y="301"/>
                  </a:moveTo>
                  <a:lnTo>
                    <a:pt x="767" y="303"/>
                  </a:lnTo>
                  <a:lnTo>
                    <a:pt x="767" y="303"/>
                  </a:lnTo>
                  <a:lnTo>
                    <a:pt x="767" y="303"/>
                  </a:lnTo>
                  <a:lnTo>
                    <a:pt x="769" y="303"/>
                  </a:lnTo>
                  <a:lnTo>
                    <a:pt x="769" y="303"/>
                  </a:lnTo>
                  <a:lnTo>
                    <a:pt x="769" y="301"/>
                  </a:lnTo>
                  <a:lnTo>
                    <a:pt x="767" y="301"/>
                  </a:lnTo>
                  <a:close/>
                  <a:moveTo>
                    <a:pt x="759" y="218"/>
                  </a:moveTo>
                  <a:lnTo>
                    <a:pt x="757" y="218"/>
                  </a:lnTo>
                  <a:lnTo>
                    <a:pt x="759" y="221"/>
                  </a:lnTo>
                  <a:lnTo>
                    <a:pt x="762" y="218"/>
                  </a:lnTo>
                  <a:lnTo>
                    <a:pt x="762" y="216"/>
                  </a:lnTo>
                  <a:lnTo>
                    <a:pt x="762" y="213"/>
                  </a:lnTo>
                  <a:lnTo>
                    <a:pt x="762" y="209"/>
                  </a:lnTo>
                  <a:lnTo>
                    <a:pt x="762" y="209"/>
                  </a:lnTo>
                  <a:lnTo>
                    <a:pt x="762" y="211"/>
                  </a:lnTo>
                  <a:lnTo>
                    <a:pt x="762" y="213"/>
                  </a:lnTo>
                  <a:lnTo>
                    <a:pt x="759" y="216"/>
                  </a:lnTo>
                  <a:lnTo>
                    <a:pt x="759" y="218"/>
                  </a:lnTo>
                  <a:close/>
                  <a:moveTo>
                    <a:pt x="769" y="192"/>
                  </a:moveTo>
                  <a:lnTo>
                    <a:pt x="769" y="190"/>
                  </a:lnTo>
                  <a:lnTo>
                    <a:pt x="769" y="187"/>
                  </a:lnTo>
                  <a:lnTo>
                    <a:pt x="769" y="187"/>
                  </a:lnTo>
                  <a:lnTo>
                    <a:pt x="767" y="187"/>
                  </a:lnTo>
                  <a:lnTo>
                    <a:pt x="767" y="194"/>
                  </a:lnTo>
                  <a:lnTo>
                    <a:pt x="767" y="197"/>
                  </a:lnTo>
                  <a:lnTo>
                    <a:pt x="767" y="197"/>
                  </a:lnTo>
                  <a:lnTo>
                    <a:pt x="767" y="197"/>
                  </a:lnTo>
                  <a:lnTo>
                    <a:pt x="769" y="192"/>
                  </a:lnTo>
                  <a:close/>
                  <a:moveTo>
                    <a:pt x="781" y="114"/>
                  </a:moveTo>
                  <a:lnTo>
                    <a:pt x="778" y="114"/>
                  </a:lnTo>
                  <a:lnTo>
                    <a:pt x="774" y="116"/>
                  </a:lnTo>
                  <a:lnTo>
                    <a:pt x="769" y="119"/>
                  </a:lnTo>
                  <a:lnTo>
                    <a:pt x="764" y="119"/>
                  </a:lnTo>
                  <a:lnTo>
                    <a:pt x="762" y="121"/>
                  </a:lnTo>
                  <a:lnTo>
                    <a:pt x="759" y="121"/>
                  </a:lnTo>
                  <a:lnTo>
                    <a:pt x="759" y="121"/>
                  </a:lnTo>
                  <a:lnTo>
                    <a:pt x="757" y="123"/>
                  </a:lnTo>
                  <a:lnTo>
                    <a:pt x="757" y="126"/>
                  </a:lnTo>
                  <a:lnTo>
                    <a:pt x="759" y="126"/>
                  </a:lnTo>
                  <a:lnTo>
                    <a:pt x="757" y="128"/>
                  </a:lnTo>
                  <a:lnTo>
                    <a:pt x="757" y="128"/>
                  </a:lnTo>
                  <a:lnTo>
                    <a:pt x="752" y="131"/>
                  </a:lnTo>
                  <a:lnTo>
                    <a:pt x="752" y="133"/>
                  </a:lnTo>
                  <a:lnTo>
                    <a:pt x="750" y="135"/>
                  </a:lnTo>
                  <a:lnTo>
                    <a:pt x="750" y="135"/>
                  </a:lnTo>
                  <a:lnTo>
                    <a:pt x="752" y="135"/>
                  </a:lnTo>
                  <a:lnTo>
                    <a:pt x="755" y="135"/>
                  </a:lnTo>
                  <a:lnTo>
                    <a:pt x="757" y="135"/>
                  </a:lnTo>
                  <a:lnTo>
                    <a:pt x="757" y="138"/>
                  </a:lnTo>
                  <a:lnTo>
                    <a:pt x="757" y="138"/>
                  </a:lnTo>
                  <a:lnTo>
                    <a:pt x="757" y="140"/>
                  </a:lnTo>
                  <a:lnTo>
                    <a:pt x="757" y="140"/>
                  </a:lnTo>
                  <a:lnTo>
                    <a:pt x="759" y="140"/>
                  </a:lnTo>
                  <a:lnTo>
                    <a:pt x="757" y="142"/>
                  </a:lnTo>
                  <a:lnTo>
                    <a:pt x="755" y="142"/>
                  </a:lnTo>
                  <a:lnTo>
                    <a:pt x="755" y="142"/>
                  </a:lnTo>
                  <a:lnTo>
                    <a:pt x="755" y="142"/>
                  </a:lnTo>
                  <a:lnTo>
                    <a:pt x="755" y="145"/>
                  </a:lnTo>
                  <a:lnTo>
                    <a:pt x="755" y="145"/>
                  </a:lnTo>
                  <a:lnTo>
                    <a:pt x="757" y="147"/>
                  </a:lnTo>
                  <a:lnTo>
                    <a:pt x="752" y="150"/>
                  </a:lnTo>
                  <a:lnTo>
                    <a:pt x="750" y="150"/>
                  </a:lnTo>
                  <a:lnTo>
                    <a:pt x="750" y="147"/>
                  </a:lnTo>
                  <a:lnTo>
                    <a:pt x="748" y="147"/>
                  </a:lnTo>
                  <a:lnTo>
                    <a:pt x="748" y="150"/>
                  </a:lnTo>
                  <a:lnTo>
                    <a:pt x="750" y="152"/>
                  </a:lnTo>
                  <a:lnTo>
                    <a:pt x="750" y="152"/>
                  </a:lnTo>
                  <a:lnTo>
                    <a:pt x="750" y="154"/>
                  </a:lnTo>
                  <a:lnTo>
                    <a:pt x="748" y="157"/>
                  </a:lnTo>
                  <a:lnTo>
                    <a:pt x="748" y="157"/>
                  </a:lnTo>
                  <a:lnTo>
                    <a:pt x="750" y="157"/>
                  </a:lnTo>
                  <a:lnTo>
                    <a:pt x="750" y="157"/>
                  </a:lnTo>
                  <a:lnTo>
                    <a:pt x="748" y="161"/>
                  </a:lnTo>
                  <a:lnTo>
                    <a:pt x="748" y="164"/>
                  </a:lnTo>
                  <a:lnTo>
                    <a:pt x="748" y="166"/>
                  </a:lnTo>
                  <a:lnTo>
                    <a:pt x="745" y="166"/>
                  </a:lnTo>
                  <a:lnTo>
                    <a:pt x="745" y="166"/>
                  </a:lnTo>
                  <a:lnTo>
                    <a:pt x="743" y="168"/>
                  </a:lnTo>
                  <a:lnTo>
                    <a:pt x="743" y="171"/>
                  </a:lnTo>
                  <a:lnTo>
                    <a:pt x="745" y="171"/>
                  </a:lnTo>
                  <a:lnTo>
                    <a:pt x="743" y="173"/>
                  </a:lnTo>
                  <a:lnTo>
                    <a:pt x="740" y="173"/>
                  </a:lnTo>
                  <a:lnTo>
                    <a:pt x="740" y="176"/>
                  </a:lnTo>
                  <a:lnTo>
                    <a:pt x="740" y="176"/>
                  </a:lnTo>
                  <a:lnTo>
                    <a:pt x="740" y="176"/>
                  </a:lnTo>
                  <a:lnTo>
                    <a:pt x="740" y="178"/>
                  </a:lnTo>
                  <a:lnTo>
                    <a:pt x="740" y="180"/>
                  </a:lnTo>
                  <a:lnTo>
                    <a:pt x="743" y="180"/>
                  </a:lnTo>
                  <a:lnTo>
                    <a:pt x="743" y="183"/>
                  </a:lnTo>
                  <a:lnTo>
                    <a:pt x="740" y="185"/>
                  </a:lnTo>
                  <a:lnTo>
                    <a:pt x="740" y="187"/>
                  </a:lnTo>
                  <a:lnTo>
                    <a:pt x="740" y="190"/>
                  </a:lnTo>
                  <a:lnTo>
                    <a:pt x="743" y="190"/>
                  </a:lnTo>
                  <a:lnTo>
                    <a:pt x="743" y="190"/>
                  </a:lnTo>
                  <a:lnTo>
                    <a:pt x="743" y="190"/>
                  </a:lnTo>
                  <a:lnTo>
                    <a:pt x="740" y="192"/>
                  </a:lnTo>
                  <a:lnTo>
                    <a:pt x="740" y="194"/>
                  </a:lnTo>
                  <a:lnTo>
                    <a:pt x="740" y="197"/>
                  </a:lnTo>
                  <a:lnTo>
                    <a:pt x="740" y="199"/>
                  </a:lnTo>
                  <a:lnTo>
                    <a:pt x="740" y="199"/>
                  </a:lnTo>
                  <a:lnTo>
                    <a:pt x="740" y="199"/>
                  </a:lnTo>
                  <a:lnTo>
                    <a:pt x="740" y="197"/>
                  </a:lnTo>
                  <a:lnTo>
                    <a:pt x="740" y="197"/>
                  </a:lnTo>
                  <a:lnTo>
                    <a:pt x="743" y="197"/>
                  </a:lnTo>
                  <a:lnTo>
                    <a:pt x="743" y="199"/>
                  </a:lnTo>
                  <a:lnTo>
                    <a:pt x="740" y="202"/>
                  </a:lnTo>
                  <a:lnTo>
                    <a:pt x="740" y="202"/>
                  </a:lnTo>
                  <a:lnTo>
                    <a:pt x="740" y="204"/>
                  </a:lnTo>
                  <a:lnTo>
                    <a:pt x="740" y="204"/>
                  </a:lnTo>
                  <a:lnTo>
                    <a:pt x="740" y="206"/>
                  </a:lnTo>
                  <a:lnTo>
                    <a:pt x="738" y="213"/>
                  </a:lnTo>
                  <a:lnTo>
                    <a:pt x="740" y="211"/>
                  </a:lnTo>
                  <a:lnTo>
                    <a:pt x="740" y="211"/>
                  </a:lnTo>
                  <a:lnTo>
                    <a:pt x="743" y="211"/>
                  </a:lnTo>
                  <a:lnTo>
                    <a:pt x="740" y="213"/>
                  </a:lnTo>
                  <a:lnTo>
                    <a:pt x="740" y="216"/>
                  </a:lnTo>
                  <a:lnTo>
                    <a:pt x="740" y="221"/>
                  </a:lnTo>
                  <a:lnTo>
                    <a:pt x="743" y="221"/>
                  </a:lnTo>
                  <a:lnTo>
                    <a:pt x="743" y="223"/>
                  </a:lnTo>
                  <a:lnTo>
                    <a:pt x="743" y="223"/>
                  </a:lnTo>
                  <a:lnTo>
                    <a:pt x="745" y="228"/>
                  </a:lnTo>
                  <a:lnTo>
                    <a:pt x="748" y="230"/>
                  </a:lnTo>
                  <a:lnTo>
                    <a:pt x="748" y="232"/>
                  </a:lnTo>
                  <a:lnTo>
                    <a:pt x="750" y="232"/>
                  </a:lnTo>
                  <a:lnTo>
                    <a:pt x="752" y="232"/>
                  </a:lnTo>
                  <a:lnTo>
                    <a:pt x="752" y="230"/>
                  </a:lnTo>
                  <a:lnTo>
                    <a:pt x="752" y="228"/>
                  </a:lnTo>
                  <a:lnTo>
                    <a:pt x="752" y="223"/>
                  </a:lnTo>
                  <a:lnTo>
                    <a:pt x="752" y="223"/>
                  </a:lnTo>
                  <a:lnTo>
                    <a:pt x="752" y="221"/>
                  </a:lnTo>
                  <a:lnTo>
                    <a:pt x="752" y="221"/>
                  </a:lnTo>
                  <a:lnTo>
                    <a:pt x="755" y="221"/>
                  </a:lnTo>
                  <a:lnTo>
                    <a:pt x="755" y="225"/>
                  </a:lnTo>
                  <a:lnTo>
                    <a:pt x="755" y="228"/>
                  </a:lnTo>
                  <a:lnTo>
                    <a:pt x="757" y="225"/>
                  </a:lnTo>
                  <a:lnTo>
                    <a:pt x="757" y="225"/>
                  </a:lnTo>
                  <a:lnTo>
                    <a:pt x="755" y="223"/>
                  </a:lnTo>
                  <a:lnTo>
                    <a:pt x="755" y="221"/>
                  </a:lnTo>
                  <a:lnTo>
                    <a:pt x="755" y="218"/>
                  </a:lnTo>
                  <a:lnTo>
                    <a:pt x="755" y="216"/>
                  </a:lnTo>
                  <a:lnTo>
                    <a:pt x="755" y="204"/>
                  </a:lnTo>
                  <a:lnTo>
                    <a:pt x="755" y="204"/>
                  </a:lnTo>
                  <a:lnTo>
                    <a:pt x="755" y="202"/>
                  </a:lnTo>
                  <a:lnTo>
                    <a:pt x="755" y="199"/>
                  </a:lnTo>
                  <a:lnTo>
                    <a:pt x="757" y="197"/>
                  </a:lnTo>
                  <a:lnTo>
                    <a:pt x="757" y="194"/>
                  </a:lnTo>
                  <a:lnTo>
                    <a:pt x="755" y="194"/>
                  </a:lnTo>
                  <a:lnTo>
                    <a:pt x="755" y="192"/>
                  </a:lnTo>
                  <a:lnTo>
                    <a:pt x="755" y="192"/>
                  </a:lnTo>
                  <a:lnTo>
                    <a:pt x="757" y="187"/>
                  </a:lnTo>
                  <a:lnTo>
                    <a:pt x="757" y="187"/>
                  </a:lnTo>
                  <a:lnTo>
                    <a:pt x="757" y="185"/>
                  </a:lnTo>
                  <a:lnTo>
                    <a:pt x="764" y="183"/>
                  </a:lnTo>
                  <a:lnTo>
                    <a:pt x="764" y="183"/>
                  </a:lnTo>
                  <a:lnTo>
                    <a:pt x="762" y="183"/>
                  </a:lnTo>
                  <a:lnTo>
                    <a:pt x="762" y="183"/>
                  </a:lnTo>
                  <a:lnTo>
                    <a:pt x="759" y="183"/>
                  </a:lnTo>
                  <a:lnTo>
                    <a:pt x="759" y="180"/>
                  </a:lnTo>
                  <a:lnTo>
                    <a:pt x="762" y="178"/>
                  </a:lnTo>
                  <a:lnTo>
                    <a:pt x="762" y="176"/>
                  </a:lnTo>
                  <a:lnTo>
                    <a:pt x="764" y="178"/>
                  </a:lnTo>
                  <a:lnTo>
                    <a:pt x="764" y="180"/>
                  </a:lnTo>
                  <a:lnTo>
                    <a:pt x="767" y="180"/>
                  </a:lnTo>
                  <a:lnTo>
                    <a:pt x="767" y="183"/>
                  </a:lnTo>
                  <a:lnTo>
                    <a:pt x="769" y="183"/>
                  </a:lnTo>
                  <a:lnTo>
                    <a:pt x="769" y="180"/>
                  </a:lnTo>
                  <a:lnTo>
                    <a:pt x="771" y="178"/>
                  </a:lnTo>
                  <a:lnTo>
                    <a:pt x="774" y="176"/>
                  </a:lnTo>
                  <a:lnTo>
                    <a:pt x="774" y="171"/>
                  </a:lnTo>
                  <a:lnTo>
                    <a:pt x="771" y="171"/>
                  </a:lnTo>
                  <a:lnTo>
                    <a:pt x="771" y="168"/>
                  </a:lnTo>
                  <a:lnTo>
                    <a:pt x="771" y="164"/>
                  </a:lnTo>
                  <a:lnTo>
                    <a:pt x="774" y="159"/>
                  </a:lnTo>
                  <a:lnTo>
                    <a:pt x="774" y="154"/>
                  </a:lnTo>
                  <a:lnTo>
                    <a:pt x="776" y="138"/>
                  </a:lnTo>
                  <a:lnTo>
                    <a:pt x="781" y="133"/>
                  </a:lnTo>
                  <a:lnTo>
                    <a:pt x="781" y="131"/>
                  </a:lnTo>
                  <a:lnTo>
                    <a:pt x="778" y="128"/>
                  </a:lnTo>
                  <a:lnTo>
                    <a:pt x="781" y="128"/>
                  </a:lnTo>
                  <a:lnTo>
                    <a:pt x="781" y="126"/>
                  </a:lnTo>
                  <a:lnTo>
                    <a:pt x="781" y="126"/>
                  </a:lnTo>
                  <a:lnTo>
                    <a:pt x="778" y="126"/>
                  </a:lnTo>
                  <a:lnTo>
                    <a:pt x="778" y="121"/>
                  </a:lnTo>
                  <a:lnTo>
                    <a:pt x="778" y="119"/>
                  </a:lnTo>
                  <a:lnTo>
                    <a:pt x="778" y="119"/>
                  </a:lnTo>
                  <a:lnTo>
                    <a:pt x="778" y="116"/>
                  </a:lnTo>
                  <a:lnTo>
                    <a:pt x="781" y="116"/>
                  </a:lnTo>
                  <a:lnTo>
                    <a:pt x="781" y="114"/>
                  </a:lnTo>
                  <a:lnTo>
                    <a:pt x="781" y="114"/>
                  </a:lnTo>
                  <a:lnTo>
                    <a:pt x="781" y="114"/>
                  </a:lnTo>
                  <a:close/>
                  <a:moveTo>
                    <a:pt x="795" y="109"/>
                  </a:moveTo>
                  <a:lnTo>
                    <a:pt x="793" y="109"/>
                  </a:lnTo>
                  <a:lnTo>
                    <a:pt x="793" y="109"/>
                  </a:lnTo>
                  <a:lnTo>
                    <a:pt x="793" y="112"/>
                  </a:lnTo>
                  <a:lnTo>
                    <a:pt x="790" y="116"/>
                  </a:lnTo>
                  <a:lnTo>
                    <a:pt x="790" y="116"/>
                  </a:lnTo>
                  <a:lnTo>
                    <a:pt x="790" y="121"/>
                  </a:lnTo>
                  <a:lnTo>
                    <a:pt x="790" y="123"/>
                  </a:lnTo>
                  <a:lnTo>
                    <a:pt x="788" y="123"/>
                  </a:lnTo>
                  <a:lnTo>
                    <a:pt x="788" y="126"/>
                  </a:lnTo>
                  <a:lnTo>
                    <a:pt x="788" y="126"/>
                  </a:lnTo>
                  <a:lnTo>
                    <a:pt x="785" y="126"/>
                  </a:lnTo>
                  <a:lnTo>
                    <a:pt x="785" y="126"/>
                  </a:lnTo>
                  <a:lnTo>
                    <a:pt x="788" y="128"/>
                  </a:lnTo>
                  <a:lnTo>
                    <a:pt x="788" y="128"/>
                  </a:lnTo>
                  <a:lnTo>
                    <a:pt x="788" y="131"/>
                  </a:lnTo>
                  <a:lnTo>
                    <a:pt x="788" y="131"/>
                  </a:lnTo>
                  <a:lnTo>
                    <a:pt x="785" y="131"/>
                  </a:lnTo>
                  <a:lnTo>
                    <a:pt x="785" y="131"/>
                  </a:lnTo>
                  <a:lnTo>
                    <a:pt x="785" y="131"/>
                  </a:lnTo>
                  <a:lnTo>
                    <a:pt x="788" y="131"/>
                  </a:lnTo>
                  <a:lnTo>
                    <a:pt x="790" y="128"/>
                  </a:lnTo>
                  <a:lnTo>
                    <a:pt x="793" y="123"/>
                  </a:lnTo>
                  <a:lnTo>
                    <a:pt x="795" y="107"/>
                  </a:lnTo>
                  <a:lnTo>
                    <a:pt x="795" y="109"/>
                  </a:lnTo>
                  <a:close/>
                  <a:moveTo>
                    <a:pt x="757" y="273"/>
                  </a:moveTo>
                  <a:lnTo>
                    <a:pt x="755" y="263"/>
                  </a:lnTo>
                  <a:lnTo>
                    <a:pt x="752" y="261"/>
                  </a:lnTo>
                  <a:lnTo>
                    <a:pt x="750" y="261"/>
                  </a:lnTo>
                  <a:lnTo>
                    <a:pt x="748" y="263"/>
                  </a:lnTo>
                  <a:lnTo>
                    <a:pt x="743" y="263"/>
                  </a:lnTo>
                  <a:lnTo>
                    <a:pt x="738" y="263"/>
                  </a:lnTo>
                  <a:lnTo>
                    <a:pt x="733" y="263"/>
                  </a:lnTo>
                  <a:lnTo>
                    <a:pt x="724" y="261"/>
                  </a:lnTo>
                  <a:lnTo>
                    <a:pt x="722" y="261"/>
                  </a:lnTo>
                  <a:lnTo>
                    <a:pt x="719" y="265"/>
                  </a:lnTo>
                  <a:lnTo>
                    <a:pt x="719" y="265"/>
                  </a:lnTo>
                  <a:lnTo>
                    <a:pt x="722" y="268"/>
                  </a:lnTo>
                  <a:lnTo>
                    <a:pt x="722" y="268"/>
                  </a:lnTo>
                  <a:lnTo>
                    <a:pt x="722" y="270"/>
                  </a:lnTo>
                  <a:lnTo>
                    <a:pt x="722" y="270"/>
                  </a:lnTo>
                  <a:lnTo>
                    <a:pt x="722" y="273"/>
                  </a:lnTo>
                  <a:lnTo>
                    <a:pt x="724" y="275"/>
                  </a:lnTo>
                  <a:lnTo>
                    <a:pt x="722" y="275"/>
                  </a:lnTo>
                  <a:lnTo>
                    <a:pt x="722" y="275"/>
                  </a:lnTo>
                  <a:lnTo>
                    <a:pt x="719" y="273"/>
                  </a:lnTo>
                  <a:lnTo>
                    <a:pt x="719" y="273"/>
                  </a:lnTo>
                  <a:lnTo>
                    <a:pt x="717" y="270"/>
                  </a:lnTo>
                  <a:lnTo>
                    <a:pt x="714" y="270"/>
                  </a:lnTo>
                  <a:lnTo>
                    <a:pt x="712" y="270"/>
                  </a:lnTo>
                  <a:lnTo>
                    <a:pt x="710" y="273"/>
                  </a:lnTo>
                  <a:lnTo>
                    <a:pt x="707" y="275"/>
                  </a:lnTo>
                  <a:lnTo>
                    <a:pt x="705" y="275"/>
                  </a:lnTo>
                  <a:lnTo>
                    <a:pt x="703" y="277"/>
                  </a:lnTo>
                  <a:lnTo>
                    <a:pt x="700" y="277"/>
                  </a:lnTo>
                  <a:lnTo>
                    <a:pt x="700" y="277"/>
                  </a:lnTo>
                  <a:lnTo>
                    <a:pt x="703" y="275"/>
                  </a:lnTo>
                  <a:lnTo>
                    <a:pt x="705" y="273"/>
                  </a:lnTo>
                  <a:lnTo>
                    <a:pt x="705" y="273"/>
                  </a:lnTo>
                  <a:lnTo>
                    <a:pt x="703" y="270"/>
                  </a:lnTo>
                  <a:lnTo>
                    <a:pt x="703" y="270"/>
                  </a:lnTo>
                  <a:lnTo>
                    <a:pt x="703" y="268"/>
                  </a:lnTo>
                  <a:lnTo>
                    <a:pt x="703" y="265"/>
                  </a:lnTo>
                  <a:lnTo>
                    <a:pt x="703" y="265"/>
                  </a:lnTo>
                  <a:lnTo>
                    <a:pt x="696" y="263"/>
                  </a:lnTo>
                  <a:lnTo>
                    <a:pt x="696" y="263"/>
                  </a:lnTo>
                  <a:lnTo>
                    <a:pt x="693" y="263"/>
                  </a:lnTo>
                  <a:lnTo>
                    <a:pt x="693" y="263"/>
                  </a:lnTo>
                  <a:lnTo>
                    <a:pt x="691" y="263"/>
                  </a:lnTo>
                  <a:lnTo>
                    <a:pt x="691" y="261"/>
                  </a:lnTo>
                  <a:lnTo>
                    <a:pt x="691" y="261"/>
                  </a:lnTo>
                  <a:lnTo>
                    <a:pt x="691" y="261"/>
                  </a:lnTo>
                  <a:lnTo>
                    <a:pt x="693" y="261"/>
                  </a:lnTo>
                  <a:lnTo>
                    <a:pt x="693" y="258"/>
                  </a:lnTo>
                  <a:lnTo>
                    <a:pt x="686" y="258"/>
                  </a:lnTo>
                  <a:lnTo>
                    <a:pt x="684" y="258"/>
                  </a:lnTo>
                  <a:lnTo>
                    <a:pt x="684" y="256"/>
                  </a:lnTo>
                  <a:lnTo>
                    <a:pt x="681" y="249"/>
                  </a:lnTo>
                  <a:lnTo>
                    <a:pt x="679" y="242"/>
                  </a:lnTo>
                  <a:lnTo>
                    <a:pt x="677" y="242"/>
                  </a:lnTo>
                  <a:lnTo>
                    <a:pt x="677" y="242"/>
                  </a:lnTo>
                  <a:lnTo>
                    <a:pt x="674" y="247"/>
                  </a:lnTo>
                  <a:lnTo>
                    <a:pt x="672" y="247"/>
                  </a:lnTo>
                  <a:lnTo>
                    <a:pt x="670" y="247"/>
                  </a:lnTo>
                  <a:lnTo>
                    <a:pt x="667" y="242"/>
                  </a:lnTo>
                  <a:lnTo>
                    <a:pt x="665" y="242"/>
                  </a:lnTo>
                  <a:lnTo>
                    <a:pt x="655" y="244"/>
                  </a:lnTo>
                  <a:lnTo>
                    <a:pt x="653" y="244"/>
                  </a:lnTo>
                  <a:lnTo>
                    <a:pt x="651" y="242"/>
                  </a:lnTo>
                  <a:lnTo>
                    <a:pt x="648" y="242"/>
                  </a:lnTo>
                  <a:lnTo>
                    <a:pt x="646" y="242"/>
                  </a:lnTo>
                  <a:lnTo>
                    <a:pt x="646" y="239"/>
                  </a:lnTo>
                  <a:lnTo>
                    <a:pt x="644" y="237"/>
                  </a:lnTo>
                  <a:lnTo>
                    <a:pt x="641" y="237"/>
                  </a:lnTo>
                  <a:lnTo>
                    <a:pt x="641" y="237"/>
                  </a:lnTo>
                  <a:lnTo>
                    <a:pt x="639" y="239"/>
                  </a:lnTo>
                  <a:lnTo>
                    <a:pt x="636" y="239"/>
                  </a:lnTo>
                  <a:lnTo>
                    <a:pt x="636" y="239"/>
                  </a:lnTo>
                  <a:lnTo>
                    <a:pt x="636" y="239"/>
                  </a:lnTo>
                  <a:lnTo>
                    <a:pt x="634" y="239"/>
                  </a:lnTo>
                  <a:lnTo>
                    <a:pt x="627" y="239"/>
                  </a:lnTo>
                  <a:lnTo>
                    <a:pt x="620" y="239"/>
                  </a:lnTo>
                  <a:lnTo>
                    <a:pt x="617" y="239"/>
                  </a:lnTo>
                  <a:lnTo>
                    <a:pt x="617" y="239"/>
                  </a:lnTo>
                  <a:lnTo>
                    <a:pt x="617" y="239"/>
                  </a:lnTo>
                  <a:lnTo>
                    <a:pt x="615" y="239"/>
                  </a:lnTo>
                  <a:lnTo>
                    <a:pt x="615" y="237"/>
                  </a:lnTo>
                  <a:lnTo>
                    <a:pt x="617" y="235"/>
                  </a:lnTo>
                  <a:lnTo>
                    <a:pt x="620" y="235"/>
                  </a:lnTo>
                  <a:lnTo>
                    <a:pt x="620" y="237"/>
                  </a:lnTo>
                  <a:lnTo>
                    <a:pt x="625" y="235"/>
                  </a:lnTo>
                  <a:lnTo>
                    <a:pt x="625" y="235"/>
                  </a:lnTo>
                  <a:lnTo>
                    <a:pt x="627" y="237"/>
                  </a:lnTo>
                  <a:lnTo>
                    <a:pt x="629" y="237"/>
                  </a:lnTo>
                  <a:lnTo>
                    <a:pt x="629" y="235"/>
                  </a:lnTo>
                  <a:lnTo>
                    <a:pt x="632" y="235"/>
                  </a:lnTo>
                  <a:lnTo>
                    <a:pt x="632" y="235"/>
                  </a:lnTo>
                  <a:lnTo>
                    <a:pt x="634" y="235"/>
                  </a:lnTo>
                  <a:lnTo>
                    <a:pt x="634" y="235"/>
                  </a:lnTo>
                  <a:lnTo>
                    <a:pt x="636" y="235"/>
                  </a:lnTo>
                  <a:lnTo>
                    <a:pt x="636" y="235"/>
                  </a:lnTo>
                  <a:lnTo>
                    <a:pt x="636" y="237"/>
                  </a:lnTo>
                  <a:lnTo>
                    <a:pt x="639" y="237"/>
                  </a:lnTo>
                  <a:lnTo>
                    <a:pt x="639" y="237"/>
                  </a:lnTo>
                  <a:lnTo>
                    <a:pt x="639" y="237"/>
                  </a:lnTo>
                  <a:lnTo>
                    <a:pt x="641" y="232"/>
                  </a:lnTo>
                  <a:lnTo>
                    <a:pt x="641" y="232"/>
                  </a:lnTo>
                  <a:lnTo>
                    <a:pt x="644" y="232"/>
                  </a:lnTo>
                  <a:lnTo>
                    <a:pt x="644" y="232"/>
                  </a:lnTo>
                  <a:lnTo>
                    <a:pt x="648" y="237"/>
                  </a:lnTo>
                  <a:lnTo>
                    <a:pt x="651" y="239"/>
                  </a:lnTo>
                  <a:lnTo>
                    <a:pt x="651" y="239"/>
                  </a:lnTo>
                  <a:lnTo>
                    <a:pt x="653" y="239"/>
                  </a:lnTo>
                  <a:lnTo>
                    <a:pt x="655" y="237"/>
                  </a:lnTo>
                  <a:lnTo>
                    <a:pt x="655" y="237"/>
                  </a:lnTo>
                  <a:lnTo>
                    <a:pt x="655" y="235"/>
                  </a:lnTo>
                  <a:lnTo>
                    <a:pt x="655" y="232"/>
                  </a:lnTo>
                  <a:lnTo>
                    <a:pt x="655" y="230"/>
                  </a:lnTo>
                  <a:lnTo>
                    <a:pt x="655" y="230"/>
                  </a:lnTo>
                  <a:lnTo>
                    <a:pt x="658" y="232"/>
                  </a:lnTo>
                  <a:lnTo>
                    <a:pt x="658" y="235"/>
                  </a:lnTo>
                  <a:lnTo>
                    <a:pt x="658" y="237"/>
                  </a:lnTo>
                  <a:lnTo>
                    <a:pt x="660" y="237"/>
                  </a:lnTo>
                  <a:lnTo>
                    <a:pt x="660" y="237"/>
                  </a:lnTo>
                  <a:lnTo>
                    <a:pt x="665" y="239"/>
                  </a:lnTo>
                  <a:lnTo>
                    <a:pt x="667" y="239"/>
                  </a:lnTo>
                  <a:lnTo>
                    <a:pt x="667" y="239"/>
                  </a:lnTo>
                  <a:lnTo>
                    <a:pt x="670" y="239"/>
                  </a:lnTo>
                  <a:lnTo>
                    <a:pt x="670" y="242"/>
                  </a:lnTo>
                  <a:lnTo>
                    <a:pt x="670" y="242"/>
                  </a:lnTo>
                  <a:lnTo>
                    <a:pt x="672" y="242"/>
                  </a:lnTo>
                  <a:lnTo>
                    <a:pt x="672" y="242"/>
                  </a:lnTo>
                  <a:lnTo>
                    <a:pt x="672" y="239"/>
                  </a:lnTo>
                  <a:lnTo>
                    <a:pt x="672" y="239"/>
                  </a:lnTo>
                  <a:lnTo>
                    <a:pt x="674" y="239"/>
                  </a:lnTo>
                  <a:lnTo>
                    <a:pt x="677" y="237"/>
                  </a:lnTo>
                  <a:lnTo>
                    <a:pt x="679" y="237"/>
                  </a:lnTo>
                  <a:lnTo>
                    <a:pt x="681" y="237"/>
                  </a:lnTo>
                  <a:lnTo>
                    <a:pt x="684" y="239"/>
                  </a:lnTo>
                  <a:lnTo>
                    <a:pt x="684" y="242"/>
                  </a:lnTo>
                  <a:lnTo>
                    <a:pt x="684" y="247"/>
                  </a:lnTo>
                  <a:lnTo>
                    <a:pt x="686" y="247"/>
                  </a:lnTo>
                  <a:lnTo>
                    <a:pt x="686" y="249"/>
                  </a:lnTo>
                  <a:lnTo>
                    <a:pt x="688" y="249"/>
                  </a:lnTo>
                  <a:lnTo>
                    <a:pt x="691" y="251"/>
                  </a:lnTo>
                  <a:lnTo>
                    <a:pt x="693" y="251"/>
                  </a:lnTo>
                  <a:lnTo>
                    <a:pt x="703" y="256"/>
                  </a:lnTo>
                  <a:lnTo>
                    <a:pt x="705" y="258"/>
                  </a:lnTo>
                  <a:lnTo>
                    <a:pt x="707" y="263"/>
                  </a:lnTo>
                  <a:lnTo>
                    <a:pt x="710" y="263"/>
                  </a:lnTo>
                  <a:lnTo>
                    <a:pt x="710" y="261"/>
                  </a:lnTo>
                  <a:lnTo>
                    <a:pt x="712" y="258"/>
                  </a:lnTo>
                  <a:lnTo>
                    <a:pt x="714" y="258"/>
                  </a:lnTo>
                  <a:lnTo>
                    <a:pt x="714" y="256"/>
                  </a:lnTo>
                  <a:lnTo>
                    <a:pt x="717" y="256"/>
                  </a:lnTo>
                  <a:lnTo>
                    <a:pt x="719" y="256"/>
                  </a:lnTo>
                  <a:lnTo>
                    <a:pt x="719" y="254"/>
                  </a:lnTo>
                  <a:lnTo>
                    <a:pt x="722" y="251"/>
                  </a:lnTo>
                  <a:lnTo>
                    <a:pt x="722" y="249"/>
                  </a:lnTo>
                  <a:lnTo>
                    <a:pt x="719" y="244"/>
                  </a:lnTo>
                  <a:lnTo>
                    <a:pt x="719" y="244"/>
                  </a:lnTo>
                  <a:lnTo>
                    <a:pt x="714" y="247"/>
                  </a:lnTo>
                  <a:lnTo>
                    <a:pt x="712" y="244"/>
                  </a:lnTo>
                  <a:lnTo>
                    <a:pt x="714" y="244"/>
                  </a:lnTo>
                  <a:lnTo>
                    <a:pt x="717" y="242"/>
                  </a:lnTo>
                  <a:lnTo>
                    <a:pt x="717" y="242"/>
                  </a:lnTo>
                  <a:lnTo>
                    <a:pt x="717" y="239"/>
                  </a:lnTo>
                  <a:lnTo>
                    <a:pt x="714" y="237"/>
                  </a:lnTo>
                  <a:lnTo>
                    <a:pt x="710" y="237"/>
                  </a:lnTo>
                  <a:lnTo>
                    <a:pt x="710" y="237"/>
                  </a:lnTo>
                  <a:lnTo>
                    <a:pt x="710" y="237"/>
                  </a:lnTo>
                  <a:lnTo>
                    <a:pt x="707" y="237"/>
                  </a:lnTo>
                  <a:lnTo>
                    <a:pt x="707" y="237"/>
                  </a:lnTo>
                  <a:lnTo>
                    <a:pt x="707" y="235"/>
                  </a:lnTo>
                  <a:lnTo>
                    <a:pt x="705" y="232"/>
                  </a:lnTo>
                  <a:lnTo>
                    <a:pt x="705" y="232"/>
                  </a:lnTo>
                  <a:lnTo>
                    <a:pt x="707" y="232"/>
                  </a:lnTo>
                  <a:lnTo>
                    <a:pt x="705" y="230"/>
                  </a:lnTo>
                  <a:lnTo>
                    <a:pt x="703" y="230"/>
                  </a:lnTo>
                  <a:lnTo>
                    <a:pt x="700" y="232"/>
                  </a:lnTo>
                  <a:lnTo>
                    <a:pt x="698" y="232"/>
                  </a:lnTo>
                  <a:lnTo>
                    <a:pt x="696" y="232"/>
                  </a:lnTo>
                  <a:lnTo>
                    <a:pt x="691" y="230"/>
                  </a:lnTo>
                  <a:lnTo>
                    <a:pt x="681" y="225"/>
                  </a:lnTo>
                  <a:lnTo>
                    <a:pt x="674" y="221"/>
                  </a:lnTo>
                  <a:lnTo>
                    <a:pt x="672" y="216"/>
                  </a:lnTo>
                  <a:lnTo>
                    <a:pt x="670" y="216"/>
                  </a:lnTo>
                  <a:lnTo>
                    <a:pt x="667" y="213"/>
                  </a:lnTo>
                  <a:lnTo>
                    <a:pt x="662" y="209"/>
                  </a:lnTo>
                  <a:lnTo>
                    <a:pt x="660" y="206"/>
                  </a:lnTo>
                  <a:lnTo>
                    <a:pt x="660" y="206"/>
                  </a:lnTo>
                  <a:lnTo>
                    <a:pt x="658" y="206"/>
                  </a:lnTo>
                  <a:lnTo>
                    <a:pt x="658" y="206"/>
                  </a:lnTo>
                  <a:lnTo>
                    <a:pt x="658" y="204"/>
                  </a:lnTo>
                  <a:lnTo>
                    <a:pt x="658" y="204"/>
                  </a:lnTo>
                  <a:lnTo>
                    <a:pt x="658" y="202"/>
                  </a:lnTo>
                  <a:lnTo>
                    <a:pt x="658" y="202"/>
                  </a:lnTo>
                  <a:lnTo>
                    <a:pt x="665" y="206"/>
                  </a:lnTo>
                  <a:lnTo>
                    <a:pt x="670" y="211"/>
                  </a:lnTo>
                  <a:lnTo>
                    <a:pt x="672" y="213"/>
                  </a:lnTo>
                  <a:lnTo>
                    <a:pt x="674" y="213"/>
                  </a:lnTo>
                  <a:lnTo>
                    <a:pt x="674" y="213"/>
                  </a:lnTo>
                  <a:lnTo>
                    <a:pt x="684" y="223"/>
                  </a:lnTo>
                  <a:lnTo>
                    <a:pt x="684" y="223"/>
                  </a:lnTo>
                  <a:lnTo>
                    <a:pt x="686" y="223"/>
                  </a:lnTo>
                  <a:lnTo>
                    <a:pt x="686" y="223"/>
                  </a:lnTo>
                  <a:lnTo>
                    <a:pt x="688" y="225"/>
                  </a:lnTo>
                  <a:lnTo>
                    <a:pt x="691" y="225"/>
                  </a:lnTo>
                  <a:lnTo>
                    <a:pt x="696" y="228"/>
                  </a:lnTo>
                  <a:lnTo>
                    <a:pt x="698" y="228"/>
                  </a:lnTo>
                  <a:lnTo>
                    <a:pt x="705" y="225"/>
                  </a:lnTo>
                  <a:lnTo>
                    <a:pt x="705" y="223"/>
                  </a:lnTo>
                  <a:lnTo>
                    <a:pt x="705" y="223"/>
                  </a:lnTo>
                  <a:lnTo>
                    <a:pt x="703" y="221"/>
                  </a:lnTo>
                  <a:lnTo>
                    <a:pt x="703" y="221"/>
                  </a:lnTo>
                  <a:lnTo>
                    <a:pt x="700" y="221"/>
                  </a:lnTo>
                  <a:lnTo>
                    <a:pt x="698" y="221"/>
                  </a:lnTo>
                  <a:lnTo>
                    <a:pt x="698" y="221"/>
                  </a:lnTo>
                  <a:lnTo>
                    <a:pt x="700" y="218"/>
                  </a:lnTo>
                  <a:lnTo>
                    <a:pt x="700" y="218"/>
                  </a:lnTo>
                  <a:lnTo>
                    <a:pt x="700" y="216"/>
                  </a:lnTo>
                  <a:lnTo>
                    <a:pt x="700" y="216"/>
                  </a:lnTo>
                  <a:lnTo>
                    <a:pt x="698" y="216"/>
                  </a:lnTo>
                  <a:lnTo>
                    <a:pt x="696" y="216"/>
                  </a:lnTo>
                  <a:lnTo>
                    <a:pt x="696" y="213"/>
                  </a:lnTo>
                  <a:lnTo>
                    <a:pt x="696" y="213"/>
                  </a:lnTo>
                  <a:lnTo>
                    <a:pt x="696" y="211"/>
                  </a:lnTo>
                  <a:lnTo>
                    <a:pt x="698" y="211"/>
                  </a:lnTo>
                  <a:lnTo>
                    <a:pt x="698" y="211"/>
                  </a:lnTo>
                  <a:lnTo>
                    <a:pt x="700" y="211"/>
                  </a:lnTo>
                  <a:lnTo>
                    <a:pt x="698" y="211"/>
                  </a:lnTo>
                  <a:lnTo>
                    <a:pt x="698" y="209"/>
                  </a:lnTo>
                  <a:lnTo>
                    <a:pt x="698" y="209"/>
                  </a:lnTo>
                  <a:lnTo>
                    <a:pt x="696" y="209"/>
                  </a:lnTo>
                  <a:lnTo>
                    <a:pt x="696" y="206"/>
                  </a:lnTo>
                  <a:lnTo>
                    <a:pt x="698" y="206"/>
                  </a:lnTo>
                  <a:lnTo>
                    <a:pt x="703" y="211"/>
                  </a:lnTo>
                  <a:lnTo>
                    <a:pt x="705" y="211"/>
                  </a:lnTo>
                  <a:lnTo>
                    <a:pt x="705" y="211"/>
                  </a:lnTo>
                  <a:lnTo>
                    <a:pt x="707" y="211"/>
                  </a:lnTo>
                  <a:lnTo>
                    <a:pt x="707" y="213"/>
                  </a:lnTo>
                  <a:lnTo>
                    <a:pt x="712" y="216"/>
                  </a:lnTo>
                  <a:lnTo>
                    <a:pt x="714" y="218"/>
                  </a:lnTo>
                  <a:lnTo>
                    <a:pt x="714" y="218"/>
                  </a:lnTo>
                  <a:lnTo>
                    <a:pt x="714" y="213"/>
                  </a:lnTo>
                  <a:lnTo>
                    <a:pt x="714" y="206"/>
                  </a:lnTo>
                  <a:lnTo>
                    <a:pt x="714" y="204"/>
                  </a:lnTo>
                  <a:lnTo>
                    <a:pt x="712" y="202"/>
                  </a:lnTo>
                  <a:lnTo>
                    <a:pt x="712" y="202"/>
                  </a:lnTo>
                  <a:lnTo>
                    <a:pt x="710" y="202"/>
                  </a:lnTo>
                  <a:lnTo>
                    <a:pt x="710" y="202"/>
                  </a:lnTo>
                  <a:lnTo>
                    <a:pt x="710" y="199"/>
                  </a:lnTo>
                  <a:lnTo>
                    <a:pt x="710" y="197"/>
                  </a:lnTo>
                  <a:lnTo>
                    <a:pt x="710" y="197"/>
                  </a:lnTo>
                  <a:lnTo>
                    <a:pt x="712" y="197"/>
                  </a:lnTo>
                  <a:lnTo>
                    <a:pt x="712" y="194"/>
                  </a:lnTo>
                  <a:lnTo>
                    <a:pt x="707" y="192"/>
                  </a:lnTo>
                  <a:lnTo>
                    <a:pt x="707" y="192"/>
                  </a:lnTo>
                  <a:lnTo>
                    <a:pt x="707" y="194"/>
                  </a:lnTo>
                  <a:lnTo>
                    <a:pt x="705" y="197"/>
                  </a:lnTo>
                  <a:lnTo>
                    <a:pt x="705" y="197"/>
                  </a:lnTo>
                  <a:lnTo>
                    <a:pt x="700" y="194"/>
                  </a:lnTo>
                  <a:lnTo>
                    <a:pt x="698" y="194"/>
                  </a:lnTo>
                  <a:lnTo>
                    <a:pt x="696" y="194"/>
                  </a:lnTo>
                  <a:lnTo>
                    <a:pt x="696" y="192"/>
                  </a:lnTo>
                  <a:lnTo>
                    <a:pt x="698" y="192"/>
                  </a:lnTo>
                  <a:lnTo>
                    <a:pt x="703" y="190"/>
                  </a:lnTo>
                  <a:lnTo>
                    <a:pt x="705" y="190"/>
                  </a:lnTo>
                  <a:lnTo>
                    <a:pt x="705" y="187"/>
                  </a:lnTo>
                  <a:lnTo>
                    <a:pt x="703" y="187"/>
                  </a:lnTo>
                  <a:lnTo>
                    <a:pt x="698" y="187"/>
                  </a:lnTo>
                  <a:lnTo>
                    <a:pt x="693" y="187"/>
                  </a:lnTo>
                  <a:lnTo>
                    <a:pt x="691" y="185"/>
                  </a:lnTo>
                  <a:lnTo>
                    <a:pt x="688" y="185"/>
                  </a:lnTo>
                  <a:lnTo>
                    <a:pt x="686" y="185"/>
                  </a:lnTo>
                  <a:lnTo>
                    <a:pt x="681" y="185"/>
                  </a:lnTo>
                  <a:lnTo>
                    <a:pt x="679" y="185"/>
                  </a:lnTo>
                  <a:lnTo>
                    <a:pt x="677" y="183"/>
                  </a:lnTo>
                  <a:lnTo>
                    <a:pt x="677" y="180"/>
                  </a:lnTo>
                  <a:lnTo>
                    <a:pt x="674" y="180"/>
                  </a:lnTo>
                  <a:lnTo>
                    <a:pt x="674" y="178"/>
                  </a:lnTo>
                  <a:lnTo>
                    <a:pt x="674" y="178"/>
                  </a:lnTo>
                  <a:lnTo>
                    <a:pt x="672" y="176"/>
                  </a:lnTo>
                  <a:lnTo>
                    <a:pt x="672" y="173"/>
                  </a:lnTo>
                  <a:lnTo>
                    <a:pt x="667" y="171"/>
                  </a:lnTo>
                  <a:lnTo>
                    <a:pt x="667" y="171"/>
                  </a:lnTo>
                  <a:lnTo>
                    <a:pt x="662" y="171"/>
                  </a:lnTo>
                  <a:lnTo>
                    <a:pt x="662" y="171"/>
                  </a:lnTo>
                  <a:lnTo>
                    <a:pt x="662" y="168"/>
                  </a:lnTo>
                  <a:lnTo>
                    <a:pt x="662" y="168"/>
                  </a:lnTo>
                  <a:lnTo>
                    <a:pt x="662" y="168"/>
                  </a:lnTo>
                  <a:lnTo>
                    <a:pt x="662" y="168"/>
                  </a:lnTo>
                  <a:lnTo>
                    <a:pt x="660" y="168"/>
                  </a:lnTo>
                  <a:lnTo>
                    <a:pt x="660" y="168"/>
                  </a:lnTo>
                  <a:lnTo>
                    <a:pt x="658" y="168"/>
                  </a:lnTo>
                  <a:lnTo>
                    <a:pt x="658" y="168"/>
                  </a:lnTo>
                  <a:lnTo>
                    <a:pt x="655" y="166"/>
                  </a:lnTo>
                  <a:lnTo>
                    <a:pt x="655" y="166"/>
                  </a:lnTo>
                  <a:lnTo>
                    <a:pt x="653" y="166"/>
                  </a:lnTo>
                  <a:lnTo>
                    <a:pt x="651" y="161"/>
                  </a:lnTo>
                  <a:lnTo>
                    <a:pt x="651" y="161"/>
                  </a:lnTo>
                  <a:lnTo>
                    <a:pt x="648" y="159"/>
                  </a:lnTo>
                  <a:lnTo>
                    <a:pt x="648" y="157"/>
                  </a:lnTo>
                  <a:lnTo>
                    <a:pt x="646" y="157"/>
                  </a:lnTo>
                  <a:lnTo>
                    <a:pt x="644" y="157"/>
                  </a:lnTo>
                  <a:lnTo>
                    <a:pt x="641" y="157"/>
                  </a:lnTo>
                  <a:lnTo>
                    <a:pt x="641" y="154"/>
                  </a:lnTo>
                  <a:lnTo>
                    <a:pt x="639" y="152"/>
                  </a:lnTo>
                  <a:lnTo>
                    <a:pt x="639" y="152"/>
                  </a:lnTo>
                  <a:lnTo>
                    <a:pt x="636" y="152"/>
                  </a:lnTo>
                  <a:lnTo>
                    <a:pt x="636" y="150"/>
                  </a:lnTo>
                  <a:lnTo>
                    <a:pt x="634" y="150"/>
                  </a:lnTo>
                  <a:lnTo>
                    <a:pt x="634" y="150"/>
                  </a:lnTo>
                  <a:lnTo>
                    <a:pt x="632" y="142"/>
                  </a:lnTo>
                  <a:lnTo>
                    <a:pt x="632" y="142"/>
                  </a:lnTo>
                  <a:lnTo>
                    <a:pt x="629" y="140"/>
                  </a:lnTo>
                  <a:lnTo>
                    <a:pt x="627" y="140"/>
                  </a:lnTo>
                  <a:lnTo>
                    <a:pt x="627" y="138"/>
                  </a:lnTo>
                  <a:lnTo>
                    <a:pt x="620" y="138"/>
                  </a:lnTo>
                  <a:lnTo>
                    <a:pt x="617" y="138"/>
                  </a:lnTo>
                  <a:lnTo>
                    <a:pt x="617" y="138"/>
                  </a:lnTo>
                  <a:lnTo>
                    <a:pt x="617" y="135"/>
                  </a:lnTo>
                  <a:lnTo>
                    <a:pt x="617" y="133"/>
                  </a:lnTo>
                  <a:lnTo>
                    <a:pt x="615" y="133"/>
                  </a:lnTo>
                  <a:lnTo>
                    <a:pt x="615" y="133"/>
                  </a:lnTo>
                  <a:lnTo>
                    <a:pt x="615" y="133"/>
                  </a:lnTo>
                  <a:lnTo>
                    <a:pt x="610" y="135"/>
                  </a:lnTo>
                  <a:lnTo>
                    <a:pt x="608" y="133"/>
                  </a:lnTo>
                  <a:lnTo>
                    <a:pt x="608" y="133"/>
                  </a:lnTo>
                  <a:lnTo>
                    <a:pt x="608" y="131"/>
                  </a:lnTo>
                  <a:lnTo>
                    <a:pt x="610" y="131"/>
                  </a:lnTo>
                  <a:lnTo>
                    <a:pt x="615" y="131"/>
                  </a:lnTo>
                  <a:lnTo>
                    <a:pt x="617" y="133"/>
                  </a:lnTo>
                  <a:lnTo>
                    <a:pt x="617" y="133"/>
                  </a:lnTo>
                  <a:lnTo>
                    <a:pt x="620" y="135"/>
                  </a:lnTo>
                  <a:lnTo>
                    <a:pt x="620" y="135"/>
                  </a:lnTo>
                  <a:lnTo>
                    <a:pt x="622" y="135"/>
                  </a:lnTo>
                  <a:lnTo>
                    <a:pt x="627" y="135"/>
                  </a:lnTo>
                  <a:lnTo>
                    <a:pt x="627" y="138"/>
                  </a:lnTo>
                  <a:lnTo>
                    <a:pt x="629" y="138"/>
                  </a:lnTo>
                  <a:lnTo>
                    <a:pt x="632" y="140"/>
                  </a:lnTo>
                  <a:lnTo>
                    <a:pt x="636" y="147"/>
                  </a:lnTo>
                  <a:lnTo>
                    <a:pt x="636" y="147"/>
                  </a:lnTo>
                  <a:lnTo>
                    <a:pt x="641" y="150"/>
                  </a:lnTo>
                  <a:lnTo>
                    <a:pt x="644" y="152"/>
                  </a:lnTo>
                  <a:lnTo>
                    <a:pt x="651" y="154"/>
                  </a:lnTo>
                  <a:lnTo>
                    <a:pt x="653" y="157"/>
                  </a:lnTo>
                  <a:lnTo>
                    <a:pt x="658" y="164"/>
                  </a:lnTo>
                  <a:lnTo>
                    <a:pt x="658" y="164"/>
                  </a:lnTo>
                  <a:lnTo>
                    <a:pt x="660" y="164"/>
                  </a:lnTo>
                  <a:lnTo>
                    <a:pt x="660" y="164"/>
                  </a:lnTo>
                  <a:lnTo>
                    <a:pt x="662" y="161"/>
                  </a:lnTo>
                  <a:lnTo>
                    <a:pt x="662" y="164"/>
                  </a:lnTo>
                  <a:lnTo>
                    <a:pt x="662" y="166"/>
                  </a:lnTo>
                  <a:lnTo>
                    <a:pt x="665" y="166"/>
                  </a:lnTo>
                  <a:lnTo>
                    <a:pt x="665" y="166"/>
                  </a:lnTo>
                  <a:lnTo>
                    <a:pt x="665" y="164"/>
                  </a:lnTo>
                  <a:lnTo>
                    <a:pt x="667" y="166"/>
                  </a:lnTo>
                  <a:lnTo>
                    <a:pt x="667" y="166"/>
                  </a:lnTo>
                  <a:lnTo>
                    <a:pt x="667" y="166"/>
                  </a:lnTo>
                  <a:lnTo>
                    <a:pt x="672" y="168"/>
                  </a:lnTo>
                  <a:lnTo>
                    <a:pt x="672" y="168"/>
                  </a:lnTo>
                  <a:lnTo>
                    <a:pt x="674" y="171"/>
                  </a:lnTo>
                  <a:lnTo>
                    <a:pt x="677" y="176"/>
                  </a:lnTo>
                  <a:lnTo>
                    <a:pt x="679" y="178"/>
                  </a:lnTo>
                  <a:lnTo>
                    <a:pt x="679" y="178"/>
                  </a:lnTo>
                  <a:lnTo>
                    <a:pt x="681" y="180"/>
                  </a:lnTo>
                  <a:lnTo>
                    <a:pt x="681" y="183"/>
                  </a:lnTo>
                  <a:lnTo>
                    <a:pt x="684" y="180"/>
                  </a:lnTo>
                  <a:lnTo>
                    <a:pt x="684" y="176"/>
                  </a:lnTo>
                  <a:lnTo>
                    <a:pt x="684" y="176"/>
                  </a:lnTo>
                  <a:lnTo>
                    <a:pt x="686" y="176"/>
                  </a:lnTo>
                  <a:lnTo>
                    <a:pt x="686" y="178"/>
                  </a:lnTo>
                  <a:lnTo>
                    <a:pt x="688" y="178"/>
                  </a:lnTo>
                  <a:lnTo>
                    <a:pt x="688" y="180"/>
                  </a:lnTo>
                  <a:lnTo>
                    <a:pt x="688" y="180"/>
                  </a:lnTo>
                  <a:lnTo>
                    <a:pt x="688" y="178"/>
                  </a:lnTo>
                  <a:lnTo>
                    <a:pt x="691" y="180"/>
                  </a:lnTo>
                  <a:lnTo>
                    <a:pt x="691" y="180"/>
                  </a:lnTo>
                  <a:lnTo>
                    <a:pt x="693" y="180"/>
                  </a:lnTo>
                  <a:lnTo>
                    <a:pt x="698" y="183"/>
                  </a:lnTo>
                  <a:lnTo>
                    <a:pt x="700" y="183"/>
                  </a:lnTo>
                  <a:lnTo>
                    <a:pt x="703" y="180"/>
                  </a:lnTo>
                  <a:lnTo>
                    <a:pt x="700" y="180"/>
                  </a:lnTo>
                  <a:lnTo>
                    <a:pt x="700" y="180"/>
                  </a:lnTo>
                  <a:lnTo>
                    <a:pt x="698" y="178"/>
                  </a:lnTo>
                  <a:lnTo>
                    <a:pt x="698" y="176"/>
                  </a:lnTo>
                  <a:lnTo>
                    <a:pt x="698" y="176"/>
                  </a:lnTo>
                  <a:lnTo>
                    <a:pt x="698" y="176"/>
                  </a:lnTo>
                  <a:lnTo>
                    <a:pt x="700" y="173"/>
                  </a:lnTo>
                  <a:lnTo>
                    <a:pt x="698" y="173"/>
                  </a:lnTo>
                  <a:lnTo>
                    <a:pt x="700" y="173"/>
                  </a:lnTo>
                  <a:lnTo>
                    <a:pt x="700" y="173"/>
                  </a:lnTo>
                  <a:lnTo>
                    <a:pt x="703" y="173"/>
                  </a:lnTo>
                  <a:lnTo>
                    <a:pt x="703" y="171"/>
                  </a:lnTo>
                  <a:lnTo>
                    <a:pt x="703" y="171"/>
                  </a:lnTo>
                  <a:lnTo>
                    <a:pt x="698" y="168"/>
                  </a:lnTo>
                  <a:lnTo>
                    <a:pt x="698" y="166"/>
                  </a:lnTo>
                  <a:lnTo>
                    <a:pt x="698" y="166"/>
                  </a:lnTo>
                  <a:lnTo>
                    <a:pt x="698" y="166"/>
                  </a:lnTo>
                  <a:lnTo>
                    <a:pt x="698" y="166"/>
                  </a:lnTo>
                  <a:lnTo>
                    <a:pt x="700" y="166"/>
                  </a:lnTo>
                  <a:lnTo>
                    <a:pt x="700" y="164"/>
                  </a:lnTo>
                  <a:lnTo>
                    <a:pt x="700" y="164"/>
                  </a:lnTo>
                  <a:lnTo>
                    <a:pt x="700" y="161"/>
                  </a:lnTo>
                  <a:lnTo>
                    <a:pt x="698" y="161"/>
                  </a:lnTo>
                  <a:lnTo>
                    <a:pt x="696" y="157"/>
                  </a:lnTo>
                  <a:lnTo>
                    <a:pt x="696" y="154"/>
                  </a:lnTo>
                  <a:lnTo>
                    <a:pt x="696" y="154"/>
                  </a:lnTo>
                  <a:lnTo>
                    <a:pt x="698" y="154"/>
                  </a:lnTo>
                  <a:lnTo>
                    <a:pt x="700" y="157"/>
                  </a:lnTo>
                  <a:lnTo>
                    <a:pt x="703" y="157"/>
                  </a:lnTo>
                  <a:lnTo>
                    <a:pt x="703" y="154"/>
                  </a:lnTo>
                  <a:lnTo>
                    <a:pt x="703" y="152"/>
                  </a:lnTo>
                  <a:lnTo>
                    <a:pt x="703" y="147"/>
                  </a:lnTo>
                  <a:lnTo>
                    <a:pt x="700" y="145"/>
                  </a:lnTo>
                  <a:lnTo>
                    <a:pt x="698" y="145"/>
                  </a:lnTo>
                  <a:lnTo>
                    <a:pt x="696" y="142"/>
                  </a:lnTo>
                  <a:lnTo>
                    <a:pt x="686" y="142"/>
                  </a:lnTo>
                  <a:lnTo>
                    <a:pt x="684" y="140"/>
                  </a:lnTo>
                  <a:lnTo>
                    <a:pt x="677" y="140"/>
                  </a:lnTo>
                  <a:lnTo>
                    <a:pt x="677" y="140"/>
                  </a:lnTo>
                  <a:lnTo>
                    <a:pt x="677" y="138"/>
                  </a:lnTo>
                  <a:lnTo>
                    <a:pt x="679" y="138"/>
                  </a:lnTo>
                  <a:lnTo>
                    <a:pt x="679" y="138"/>
                  </a:lnTo>
                  <a:lnTo>
                    <a:pt x="677" y="138"/>
                  </a:lnTo>
                  <a:lnTo>
                    <a:pt x="677" y="138"/>
                  </a:lnTo>
                  <a:lnTo>
                    <a:pt x="674" y="135"/>
                  </a:lnTo>
                  <a:lnTo>
                    <a:pt x="674" y="135"/>
                  </a:lnTo>
                  <a:lnTo>
                    <a:pt x="670" y="138"/>
                  </a:lnTo>
                  <a:lnTo>
                    <a:pt x="670" y="138"/>
                  </a:lnTo>
                  <a:lnTo>
                    <a:pt x="670" y="135"/>
                  </a:lnTo>
                  <a:lnTo>
                    <a:pt x="670" y="135"/>
                  </a:lnTo>
                  <a:lnTo>
                    <a:pt x="670" y="133"/>
                  </a:lnTo>
                  <a:lnTo>
                    <a:pt x="670" y="133"/>
                  </a:lnTo>
                  <a:lnTo>
                    <a:pt x="670" y="131"/>
                  </a:lnTo>
                  <a:lnTo>
                    <a:pt x="665" y="128"/>
                  </a:lnTo>
                  <a:lnTo>
                    <a:pt x="662" y="128"/>
                  </a:lnTo>
                  <a:lnTo>
                    <a:pt x="662" y="128"/>
                  </a:lnTo>
                  <a:lnTo>
                    <a:pt x="660" y="123"/>
                  </a:lnTo>
                  <a:lnTo>
                    <a:pt x="660" y="123"/>
                  </a:lnTo>
                  <a:lnTo>
                    <a:pt x="660" y="123"/>
                  </a:lnTo>
                  <a:lnTo>
                    <a:pt x="658" y="123"/>
                  </a:lnTo>
                  <a:lnTo>
                    <a:pt x="658" y="126"/>
                  </a:lnTo>
                  <a:lnTo>
                    <a:pt x="655" y="126"/>
                  </a:lnTo>
                  <a:lnTo>
                    <a:pt x="655" y="126"/>
                  </a:lnTo>
                  <a:lnTo>
                    <a:pt x="653" y="126"/>
                  </a:lnTo>
                  <a:lnTo>
                    <a:pt x="653" y="123"/>
                  </a:lnTo>
                  <a:lnTo>
                    <a:pt x="653" y="123"/>
                  </a:lnTo>
                  <a:lnTo>
                    <a:pt x="651" y="126"/>
                  </a:lnTo>
                  <a:lnTo>
                    <a:pt x="648" y="128"/>
                  </a:lnTo>
                  <a:lnTo>
                    <a:pt x="646" y="128"/>
                  </a:lnTo>
                  <a:lnTo>
                    <a:pt x="646" y="128"/>
                  </a:lnTo>
                  <a:lnTo>
                    <a:pt x="644" y="126"/>
                  </a:lnTo>
                  <a:lnTo>
                    <a:pt x="644" y="126"/>
                  </a:lnTo>
                  <a:lnTo>
                    <a:pt x="641" y="126"/>
                  </a:lnTo>
                  <a:lnTo>
                    <a:pt x="639" y="126"/>
                  </a:lnTo>
                  <a:lnTo>
                    <a:pt x="634" y="126"/>
                  </a:lnTo>
                  <a:lnTo>
                    <a:pt x="629" y="126"/>
                  </a:lnTo>
                  <a:lnTo>
                    <a:pt x="625" y="123"/>
                  </a:lnTo>
                  <a:lnTo>
                    <a:pt x="625" y="121"/>
                  </a:lnTo>
                  <a:lnTo>
                    <a:pt x="625" y="121"/>
                  </a:lnTo>
                  <a:lnTo>
                    <a:pt x="625" y="119"/>
                  </a:lnTo>
                  <a:lnTo>
                    <a:pt x="625" y="119"/>
                  </a:lnTo>
                  <a:lnTo>
                    <a:pt x="622" y="116"/>
                  </a:lnTo>
                  <a:lnTo>
                    <a:pt x="622" y="116"/>
                  </a:lnTo>
                  <a:lnTo>
                    <a:pt x="620" y="116"/>
                  </a:lnTo>
                  <a:lnTo>
                    <a:pt x="620" y="116"/>
                  </a:lnTo>
                  <a:lnTo>
                    <a:pt x="615" y="112"/>
                  </a:lnTo>
                  <a:lnTo>
                    <a:pt x="615" y="112"/>
                  </a:lnTo>
                  <a:lnTo>
                    <a:pt x="613" y="112"/>
                  </a:lnTo>
                  <a:lnTo>
                    <a:pt x="613" y="112"/>
                  </a:lnTo>
                  <a:lnTo>
                    <a:pt x="613" y="112"/>
                  </a:lnTo>
                  <a:lnTo>
                    <a:pt x="615" y="112"/>
                  </a:lnTo>
                  <a:lnTo>
                    <a:pt x="615" y="109"/>
                  </a:lnTo>
                  <a:lnTo>
                    <a:pt x="615" y="109"/>
                  </a:lnTo>
                  <a:lnTo>
                    <a:pt x="617" y="107"/>
                  </a:lnTo>
                  <a:lnTo>
                    <a:pt x="615" y="107"/>
                  </a:lnTo>
                  <a:lnTo>
                    <a:pt x="615" y="105"/>
                  </a:lnTo>
                  <a:lnTo>
                    <a:pt x="615" y="102"/>
                  </a:lnTo>
                  <a:lnTo>
                    <a:pt x="613" y="102"/>
                  </a:lnTo>
                  <a:lnTo>
                    <a:pt x="610" y="105"/>
                  </a:lnTo>
                  <a:lnTo>
                    <a:pt x="608" y="107"/>
                  </a:lnTo>
                  <a:lnTo>
                    <a:pt x="603" y="109"/>
                  </a:lnTo>
                  <a:lnTo>
                    <a:pt x="601" y="112"/>
                  </a:lnTo>
                  <a:lnTo>
                    <a:pt x="599" y="112"/>
                  </a:lnTo>
                  <a:lnTo>
                    <a:pt x="591" y="114"/>
                  </a:lnTo>
                  <a:lnTo>
                    <a:pt x="589" y="114"/>
                  </a:lnTo>
                  <a:lnTo>
                    <a:pt x="584" y="114"/>
                  </a:lnTo>
                  <a:lnTo>
                    <a:pt x="584" y="114"/>
                  </a:lnTo>
                  <a:lnTo>
                    <a:pt x="584" y="114"/>
                  </a:lnTo>
                  <a:lnTo>
                    <a:pt x="587" y="112"/>
                  </a:lnTo>
                  <a:lnTo>
                    <a:pt x="589" y="112"/>
                  </a:lnTo>
                  <a:lnTo>
                    <a:pt x="589" y="112"/>
                  </a:lnTo>
                  <a:lnTo>
                    <a:pt x="587" y="109"/>
                  </a:lnTo>
                  <a:lnTo>
                    <a:pt x="587" y="109"/>
                  </a:lnTo>
                  <a:lnTo>
                    <a:pt x="582" y="107"/>
                  </a:lnTo>
                  <a:lnTo>
                    <a:pt x="580" y="105"/>
                  </a:lnTo>
                  <a:lnTo>
                    <a:pt x="582" y="105"/>
                  </a:lnTo>
                  <a:lnTo>
                    <a:pt x="582" y="105"/>
                  </a:lnTo>
                  <a:lnTo>
                    <a:pt x="584" y="107"/>
                  </a:lnTo>
                  <a:lnTo>
                    <a:pt x="584" y="102"/>
                  </a:lnTo>
                  <a:lnTo>
                    <a:pt x="584" y="97"/>
                  </a:lnTo>
                  <a:lnTo>
                    <a:pt x="584" y="93"/>
                  </a:lnTo>
                  <a:lnTo>
                    <a:pt x="584" y="90"/>
                  </a:lnTo>
                  <a:lnTo>
                    <a:pt x="584" y="88"/>
                  </a:lnTo>
                  <a:lnTo>
                    <a:pt x="584" y="88"/>
                  </a:lnTo>
                  <a:lnTo>
                    <a:pt x="587" y="86"/>
                  </a:lnTo>
                  <a:lnTo>
                    <a:pt x="584" y="86"/>
                  </a:lnTo>
                  <a:lnTo>
                    <a:pt x="584" y="86"/>
                  </a:lnTo>
                  <a:lnTo>
                    <a:pt x="584" y="86"/>
                  </a:lnTo>
                  <a:lnTo>
                    <a:pt x="584" y="83"/>
                  </a:lnTo>
                  <a:lnTo>
                    <a:pt x="587" y="81"/>
                  </a:lnTo>
                  <a:lnTo>
                    <a:pt x="587" y="79"/>
                  </a:lnTo>
                  <a:lnTo>
                    <a:pt x="587" y="76"/>
                  </a:lnTo>
                  <a:lnTo>
                    <a:pt x="587" y="76"/>
                  </a:lnTo>
                  <a:lnTo>
                    <a:pt x="587" y="74"/>
                  </a:lnTo>
                  <a:lnTo>
                    <a:pt x="589" y="74"/>
                  </a:lnTo>
                  <a:lnTo>
                    <a:pt x="589" y="74"/>
                  </a:lnTo>
                  <a:lnTo>
                    <a:pt x="589" y="76"/>
                  </a:lnTo>
                  <a:lnTo>
                    <a:pt x="591" y="79"/>
                  </a:lnTo>
                  <a:lnTo>
                    <a:pt x="591" y="76"/>
                  </a:lnTo>
                  <a:lnTo>
                    <a:pt x="594" y="76"/>
                  </a:lnTo>
                  <a:lnTo>
                    <a:pt x="594" y="74"/>
                  </a:lnTo>
                  <a:lnTo>
                    <a:pt x="596" y="74"/>
                  </a:lnTo>
                  <a:lnTo>
                    <a:pt x="594" y="71"/>
                  </a:lnTo>
                  <a:lnTo>
                    <a:pt x="594" y="71"/>
                  </a:lnTo>
                  <a:lnTo>
                    <a:pt x="591" y="71"/>
                  </a:lnTo>
                  <a:lnTo>
                    <a:pt x="591" y="69"/>
                  </a:lnTo>
                  <a:lnTo>
                    <a:pt x="594" y="67"/>
                  </a:lnTo>
                  <a:lnTo>
                    <a:pt x="594" y="67"/>
                  </a:lnTo>
                  <a:lnTo>
                    <a:pt x="594" y="69"/>
                  </a:lnTo>
                  <a:lnTo>
                    <a:pt x="594" y="69"/>
                  </a:lnTo>
                  <a:lnTo>
                    <a:pt x="596" y="69"/>
                  </a:lnTo>
                  <a:lnTo>
                    <a:pt x="596" y="67"/>
                  </a:lnTo>
                  <a:lnTo>
                    <a:pt x="596" y="67"/>
                  </a:lnTo>
                  <a:lnTo>
                    <a:pt x="599" y="67"/>
                  </a:lnTo>
                  <a:lnTo>
                    <a:pt x="599" y="67"/>
                  </a:lnTo>
                  <a:lnTo>
                    <a:pt x="601" y="64"/>
                  </a:lnTo>
                  <a:lnTo>
                    <a:pt x="601" y="64"/>
                  </a:lnTo>
                  <a:lnTo>
                    <a:pt x="603" y="62"/>
                  </a:lnTo>
                  <a:lnTo>
                    <a:pt x="603" y="60"/>
                  </a:lnTo>
                  <a:lnTo>
                    <a:pt x="599" y="45"/>
                  </a:lnTo>
                  <a:lnTo>
                    <a:pt x="599" y="45"/>
                  </a:lnTo>
                  <a:lnTo>
                    <a:pt x="599" y="45"/>
                  </a:lnTo>
                  <a:lnTo>
                    <a:pt x="599" y="43"/>
                  </a:lnTo>
                  <a:lnTo>
                    <a:pt x="596" y="41"/>
                  </a:lnTo>
                  <a:lnTo>
                    <a:pt x="596" y="41"/>
                  </a:lnTo>
                  <a:lnTo>
                    <a:pt x="596" y="41"/>
                  </a:lnTo>
                  <a:lnTo>
                    <a:pt x="594" y="41"/>
                  </a:lnTo>
                  <a:lnTo>
                    <a:pt x="591" y="38"/>
                  </a:lnTo>
                  <a:lnTo>
                    <a:pt x="589" y="38"/>
                  </a:lnTo>
                  <a:lnTo>
                    <a:pt x="589" y="36"/>
                  </a:lnTo>
                  <a:lnTo>
                    <a:pt x="587" y="36"/>
                  </a:lnTo>
                  <a:lnTo>
                    <a:pt x="584" y="36"/>
                  </a:lnTo>
                  <a:lnTo>
                    <a:pt x="580" y="36"/>
                  </a:lnTo>
                  <a:lnTo>
                    <a:pt x="580" y="36"/>
                  </a:lnTo>
                  <a:lnTo>
                    <a:pt x="577" y="36"/>
                  </a:lnTo>
                  <a:lnTo>
                    <a:pt x="577" y="34"/>
                  </a:lnTo>
                  <a:lnTo>
                    <a:pt x="575" y="31"/>
                  </a:lnTo>
                  <a:lnTo>
                    <a:pt x="575" y="31"/>
                  </a:lnTo>
                  <a:lnTo>
                    <a:pt x="573" y="29"/>
                  </a:lnTo>
                  <a:lnTo>
                    <a:pt x="570" y="29"/>
                  </a:lnTo>
                  <a:lnTo>
                    <a:pt x="565" y="26"/>
                  </a:lnTo>
                  <a:lnTo>
                    <a:pt x="558" y="29"/>
                  </a:lnTo>
                  <a:lnTo>
                    <a:pt x="556" y="29"/>
                  </a:lnTo>
                  <a:lnTo>
                    <a:pt x="551" y="24"/>
                  </a:lnTo>
                  <a:lnTo>
                    <a:pt x="549" y="24"/>
                  </a:lnTo>
                  <a:lnTo>
                    <a:pt x="547" y="22"/>
                  </a:lnTo>
                  <a:lnTo>
                    <a:pt x="547" y="22"/>
                  </a:lnTo>
                  <a:lnTo>
                    <a:pt x="547" y="19"/>
                  </a:lnTo>
                  <a:lnTo>
                    <a:pt x="549" y="15"/>
                  </a:lnTo>
                  <a:lnTo>
                    <a:pt x="551" y="12"/>
                  </a:lnTo>
                  <a:lnTo>
                    <a:pt x="551" y="10"/>
                  </a:lnTo>
                  <a:lnTo>
                    <a:pt x="549" y="10"/>
                  </a:lnTo>
                  <a:lnTo>
                    <a:pt x="547" y="8"/>
                  </a:lnTo>
                  <a:lnTo>
                    <a:pt x="544" y="8"/>
                  </a:lnTo>
                  <a:lnTo>
                    <a:pt x="542" y="8"/>
                  </a:lnTo>
                  <a:lnTo>
                    <a:pt x="539" y="5"/>
                  </a:lnTo>
                  <a:lnTo>
                    <a:pt x="539" y="5"/>
                  </a:lnTo>
                  <a:lnTo>
                    <a:pt x="535" y="3"/>
                  </a:lnTo>
                  <a:lnTo>
                    <a:pt x="530" y="3"/>
                  </a:lnTo>
                  <a:lnTo>
                    <a:pt x="528" y="3"/>
                  </a:lnTo>
                  <a:lnTo>
                    <a:pt x="523" y="5"/>
                  </a:lnTo>
                  <a:lnTo>
                    <a:pt x="521" y="3"/>
                  </a:lnTo>
                  <a:lnTo>
                    <a:pt x="521" y="5"/>
                  </a:lnTo>
                  <a:lnTo>
                    <a:pt x="521" y="5"/>
                  </a:lnTo>
                  <a:lnTo>
                    <a:pt x="521" y="10"/>
                  </a:lnTo>
                  <a:lnTo>
                    <a:pt x="518" y="15"/>
                  </a:lnTo>
                  <a:lnTo>
                    <a:pt x="518" y="22"/>
                  </a:lnTo>
                  <a:lnTo>
                    <a:pt x="516" y="24"/>
                  </a:lnTo>
                  <a:lnTo>
                    <a:pt x="516" y="26"/>
                  </a:lnTo>
                  <a:lnTo>
                    <a:pt x="516" y="29"/>
                  </a:lnTo>
                  <a:lnTo>
                    <a:pt x="516" y="26"/>
                  </a:lnTo>
                  <a:lnTo>
                    <a:pt x="513" y="26"/>
                  </a:lnTo>
                  <a:lnTo>
                    <a:pt x="509" y="24"/>
                  </a:lnTo>
                  <a:lnTo>
                    <a:pt x="502" y="22"/>
                  </a:lnTo>
                  <a:lnTo>
                    <a:pt x="494" y="17"/>
                  </a:lnTo>
                  <a:lnTo>
                    <a:pt x="490" y="15"/>
                  </a:lnTo>
                  <a:lnTo>
                    <a:pt x="483" y="10"/>
                  </a:lnTo>
                  <a:lnTo>
                    <a:pt x="476" y="8"/>
                  </a:lnTo>
                  <a:lnTo>
                    <a:pt x="471" y="5"/>
                  </a:lnTo>
                  <a:lnTo>
                    <a:pt x="464" y="0"/>
                  </a:lnTo>
                  <a:lnTo>
                    <a:pt x="461" y="0"/>
                  </a:lnTo>
                  <a:lnTo>
                    <a:pt x="461" y="0"/>
                  </a:lnTo>
                  <a:lnTo>
                    <a:pt x="459" y="3"/>
                  </a:lnTo>
                  <a:lnTo>
                    <a:pt x="459" y="5"/>
                  </a:lnTo>
                  <a:lnTo>
                    <a:pt x="459" y="5"/>
                  </a:lnTo>
                  <a:lnTo>
                    <a:pt x="459" y="8"/>
                  </a:lnTo>
                  <a:lnTo>
                    <a:pt x="461" y="10"/>
                  </a:lnTo>
                  <a:lnTo>
                    <a:pt x="461" y="12"/>
                  </a:lnTo>
                  <a:lnTo>
                    <a:pt x="461" y="15"/>
                  </a:lnTo>
                  <a:lnTo>
                    <a:pt x="461" y="15"/>
                  </a:lnTo>
                  <a:lnTo>
                    <a:pt x="461" y="15"/>
                  </a:lnTo>
                  <a:lnTo>
                    <a:pt x="461" y="19"/>
                  </a:lnTo>
                  <a:lnTo>
                    <a:pt x="459" y="22"/>
                  </a:lnTo>
                  <a:lnTo>
                    <a:pt x="459" y="24"/>
                  </a:lnTo>
                  <a:lnTo>
                    <a:pt x="459" y="24"/>
                  </a:lnTo>
                  <a:lnTo>
                    <a:pt x="459" y="24"/>
                  </a:lnTo>
                  <a:lnTo>
                    <a:pt x="459" y="24"/>
                  </a:lnTo>
                  <a:lnTo>
                    <a:pt x="459" y="26"/>
                  </a:lnTo>
                  <a:lnTo>
                    <a:pt x="459" y="26"/>
                  </a:lnTo>
                  <a:lnTo>
                    <a:pt x="459" y="26"/>
                  </a:lnTo>
                  <a:lnTo>
                    <a:pt x="459" y="29"/>
                  </a:lnTo>
                  <a:lnTo>
                    <a:pt x="459" y="29"/>
                  </a:lnTo>
                  <a:lnTo>
                    <a:pt x="459" y="31"/>
                  </a:lnTo>
                  <a:lnTo>
                    <a:pt x="459" y="31"/>
                  </a:lnTo>
                  <a:lnTo>
                    <a:pt x="459" y="34"/>
                  </a:lnTo>
                  <a:lnTo>
                    <a:pt x="459" y="34"/>
                  </a:lnTo>
                  <a:lnTo>
                    <a:pt x="459" y="34"/>
                  </a:lnTo>
                  <a:lnTo>
                    <a:pt x="459" y="36"/>
                  </a:lnTo>
                  <a:lnTo>
                    <a:pt x="459" y="36"/>
                  </a:lnTo>
                  <a:lnTo>
                    <a:pt x="459" y="36"/>
                  </a:lnTo>
                  <a:lnTo>
                    <a:pt x="459" y="36"/>
                  </a:lnTo>
                  <a:lnTo>
                    <a:pt x="459" y="38"/>
                  </a:lnTo>
                  <a:lnTo>
                    <a:pt x="457" y="43"/>
                  </a:lnTo>
                  <a:lnTo>
                    <a:pt x="454" y="45"/>
                  </a:lnTo>
                  <a:lnTo>
                    <a:pt x="452" y="50"/>
                  </a:lnTo>
                  <a:lnTo>
                    <a:pt x="450" y="55"/>
                  </a:lnTo>
                  <a:lnTo>
                    <a:pt x="450" y="55"/>
                  </a:lnTo>
                  <a:lnTo>
                    <a:pt x="450" y="55"/>
                  </a:lnTo>
                  <a:lnTo>
                    <a:pt x="450" y="55"/>
                  </a:lnTo>
                  <a:lnTo>
                    <a:pt x="450" y="55"/>
                  </a:lnTo>
                  <a:lnTo>
                    <a:pt x="450" y="57"/>
                  </a:lnTo>
                  <a:lnTo>
                    <a:pt x="450" y="57"/>
                  </a:lnTo>
                  <a:lnTo>
                    <a:pt x="447" y="62"/>
                  </a:lnTo>
                  <a:lnTo>
                    <a:pt x="447" y="62"/>
                  </a:lnTo>
                  <a:lnTo>
                    <a:pt x="447" y="62"/>
                  </a:lnTo>
                  <a:lnTo>
                    <a:pt x="445" y="64"/>
                  </a:lnTo>
                  <a:lnTo>
                    <a:pt x="445" y="64"/>
                  </a:lnTo>
                  <a:lnTo>
                    <a:pt x="445" y="64"/>
                  </a:lnTo>
                  <a:lnTo>
                    <a:pt x="442" y="64"/>
                  </a:lnTo>
                  <a:lnTo>
                    <a:pt x="442" y="67"/>
                  </a:lnTo>
                  <a:lnTo>
                    <a:pt x="442" y="69"/>
                  </a:lnTo>
                  <a:lnTo>
                    <a:pt x="442" y="69"/>
                  </a:lnTo>
                  <a:lnTo>
                    <a:pt x="442" y="69"/>
                  </a:lnTo>
                  <a:lnTo>
                    <a:pt x="440" y="71"/>
                  </a:lnTo>
                  <a:lnTo>
                    <a:pt x="438" y="71"/>
                  </a:lnTo>
                  <a:lnTo>
                    <a:pt x="438" y="71"/>
                  </a:lnTo>
                  <a:lnTo>
                    <a:pt x="438" y="74"/>
                  </a:lnTo>
                  <a:lnTo>
                    <a:pt x="438" y="71"/>
                  </a:lnTo>
                  <a:lnTo>
                    <a:pt x="435" y="71"/>
                  </a:lnTo>
                  <a:lnTo>
                    <a:pt x="435" y="71"/>
                  </a:lnTo>
                  <a:lnTo>
                    <a:pt x="435" y="71"/>
                  </a:lnTo>
                  <a:lnTo>
                    <a:pt x="435" y="71"/>
                  </a:lnTo>
                  <a:lnTo>
                    <a:pt x="435" y="71"/>
                  </a:lnTo>
                  <a:lnTo>
                    <a:pt x="435" y="71"/>
                  </a:lnTo>
                  <a:lnTo>
                    <a:pt x="433" y="71"/>
                  </a:lnTo>
                  <a:lnTo>
                    <a:pt x="433" y="76"/>
                  </a:lnTo>
                  <a:lnTo>
                    <a:pt x="431" y="81"/>
                  </a:lnTo>
                  <a:lnTo>
                    <a:pt x="428" y="86"/>
                  </a:lnTo>
                  <a:lnTo>
                    <a:pt x="426" y="90"/>
                  </a:lnTo>
                  <a:lnTo>
                    <a:pt x="426" y="90"/>
                  </a:lnTo>
                  <a:lnTo>
                    <a:pt x="426" y="90"/>
                  </a:lnTo>
                  <a:lnTo>
                    <a:pt x="424" y="90"/>
                  </a:lnTo>
                  <a:lnTo>
                    <a:pt x="421" y="90"/>
                  </a:lnTo>
                  <a:lnTo>
                    <a:pt x="416" y="88"/>
                  </a:lnTo>
                  <a:lnTo>
                    <a:pt x="412" y="86"/>
                  </a:lnTo>
                  <a:lnTo>
                    <a:pt x="412" y="86"/>
                  </a:lnTo>
                  <a:lnTo>
                    <a:pt x="412" y="88"/>
                  </a:lnTo>
                  <a:lnTo>
                    <a:pt x="409" y="93"/>
                  </a:lnTo>
                  <a:lnTo>
                    <a:pt x="407" y="95"/>
                  </a:lnTo>
                  <a:lnTo>
                    <a:pt x="407" y="95"/>
                  </a:lnTo>
                  <a:lnTo>
                    <a:pt x="407" y="95"/>
                  </a:lnTo>
                  <a:lnTo>
                    <a:pt x="407" y="97"/>
                  </a:lnTo>
                  <a:lnTo>
                    <a:pt x="407" y="97"/>
                  </a:lnTo>
                  <a:lnTo>
                    <a:pt x="407" y="100"/>
                  </a:lnTo>
                  <a:lnTo>
                    <a:pt x="407" y="102"/>
                  </a:lnTo>
                  <a:lnTo>
                    <a:pt x="405" y="102"/>
                  </a:lnTo>
                  <a:lnTo>
                    <a:pt x="407" y="109"/>
                  </a:lnTo>
                  <a:lnTo>
                    <a:pt x="407" y="109"/>
                  </a:lnTo>
                  <a:lnTo>
                    <a:pt x="405" y="109"/>
                  </a:lnTo>
                  <a:lnTo>
                    <a:pt x="405" y="112"/>
                  </a:lnTo>
                  <a:lnTo>
                    <a:pt x="405" y="112"/>
                  </a:lnTo>
                  <a:lnTo>
                    <a:pt x="402" y="114"/>
                  </a:lnTo>
                  <a:lnTo>
                    <a:pt x="402" y="114"/>
                  </a:lnTo>
                  <a:lnTo>
                    <a:pt x="402" y="116"/>
                  </a:lnTo>
                  <a:lnTo>
                    <a:pt x="402" y="116"/>
                  </a:lnTo>
                  <a:lnTo>
                    <a:pt x="402" y="119"/>
                  </a:lnTo>
                  <a:lnTo>
                    <a:pt x="400" y="121"/>
                  </a:lnTo>
                  <a:lnTo>
                    <a:pt x="400" y="123"/>
                  </a:lnTo>
                  <a:lnTo>
                    <a:pt x="400" y="123"/>
                  </a:lnTo>
                  <a:lnTo>
                    <a:pt x="400" y="123"/>
                  </a:lnTo>
                  <a:lnTo>
                    <a:pt x="400" y="123"/>
                  </a:lnTo>
                  <a:lnTo>
                    <a:pt x="400" y="128"/>
                  </a:lnTo>
                  <a:lnTo>
                    <a:pt x="400" y="128"/>
                  </a:lnTo>
                  <a:lnTo>
                    <a:pt x="400" y="131"/>
                  </a:lnTo>
                  <a:lnTo>
                    <a:pt x="398" y="133"/>
                  </a:lnTo>
                  <a:lnTo>
                    <a:pt x="398" y="138"/>
                  </a:lnTo>
                  <a:lnTo>
                    <a:pt x="393" y="142"/>
                  </a:lnTo>
                  <a:lnTo>
                    <a:pt x="393" y="142"/>
                  </a:lnTo>
                  <a:lnTo>
                    <a:pt x="393" y="142"/>
                  </a:lnTo>
                  <a:lnTo>
                    <a:pt x="393" y="142"/>
                  </a:lnTo>
                  <a:lnTo>
                    <a:pt x="386" y="142"/>
                  </a:lnTo>
                  <a:lnTo>
                    <a:pt x="381" y="142"/>
                  </a:lnTo>
                  <a:lnTo>
                    <a:pt x="376" y="140"/>
                  </a:lnTo>
                  <a:lnTo>
                    <a:pt x="371" y="140"/>
                  </a:lnTo>
                  <a:lnTo>
                    <a:pt x="371" y="140"/>
                  </a:lnTo>
                  <a:lnTo>
                    <a:pt x="371" y="140"/>
                  </a:lnTo>
                  <a:lnTo>
                    <a:pt x="371" y="140"/>
                  </a:lnTo>
                  <a:lnTo>
                    <a:pt x="371" y="138"/>
                  </a:lnTo>
                  <a:lnTo>
                    <a:pt x="371" y="138"/>
                  </a:lnTo>
                  <a:lnTo>
                    <a:pt x="371" y="138"/>
                  </a:lnTo>
                  <a:lnTo>
                    <a:pt x="371" y="138"/>
                  </a:lnTo>
                  <a:lnTo>
                    <a:pt x="371" y="138"/>
                  </a:lnTo>
                  <a:lnTo>
                    <a:pt x="364" y="131"/>
                  </a:lnTo>
                  <a:lnTo>
                    <a:pt x="364" y="131"/>
                  </a:lnTo>
                  <a:lnTo>
                    <a:pt x="364" y="131"/>
                  </a:lnTo>
                  <a:lnTo>
                    <a:pt x="364" y="131"/>
                  </a:lnTo>
                  <a:lnTo>
                    <a:pt x="355" y="128"/>
                  </a:lnTo>
                  <a:lnTo>
                    <a:pt x="355" y="128"/>
                  </a:lnTo>
                  <a:lnTo>
                    <a:pt x="355" y="131"/>
                  </a:lnTo>
                  <a:lnTo>
                    <a:pt x="355" y="131"/>
                  </a:lnTo>
                  <a:lnTo>
                    <a:pt x="355" y="133"/>
                  </a:lnTo>
                  <a:lnTo>
                    <a:pt x="355" y="133"/>
                  </a:lnTo>
                  <a:lnTo>
                    <a:pt x="355" y="135"/>
                  </a:lnTo>
                  <a:lnTo>
                    <a:pt x="355" y="135"/>
                  </a:lnTo>
                  <a:lnTo>
                    <a:pt x="355" y="135"/>
                  </a:lnTo>
                  <a:lnTo>
                    <a:pt x="355" y="138"/>
                  </a:lnTo>
                  <a:lnTo>
                    <a:pt x="355" y="138"/>
                  </a:lnTo>
                  <a:lnTo>
                    <a:pt x="353" y="140"/>
                  </a:lnTo>
                  <a:lnTo>
                    <a:pt x="353" y="142"/>
                  </a:lnTo>
                  <a:lnTo>
                    <a:pt x="353" y="142"/>
                  </a:lnTo>
                  <a:lnTo>
                    <a:pt x="353" y="147"/>
                  </a:lnTo>
                  <a:lnTo>
                    <a:pt x="353" y="150"/>
                  </a:lnTo>
                  <a:lnTo>
                    <a:pt x="353" y="150"/>
                  </a:lnTo>
                  <a:lnTo>
                    <a:pt x="353" y="152"/>
                  </a:lnTo>
                  <a:lnTo>
                    <a:pt x="353" y="154"/>
                  </a:lnTo>
                  <a:lnTo>
                    <a:pt x="353" y="157"/>
                  </a:lnTo>
                  <a:lnTo>
                    <a:pt x="350" y="159"/>
                  </a:lnTo>
                  <a:lnTo>
                    <a:pt x="350" y="159"/>
                  </a:lnTo>
                  <a:lnTo>
                    <a:pt x="348" y="159"/>
                  </a:lnTo>
                  <a:lnTo>
                    <a:pt x="348" y="159"/>
                  </a:lnTo>
                  <a:lnTo>
                    <a:pt x="348" y="161"/>
                  </a:lnTo>
                  <a:lnTo>
                    <a:pt x="348" y="161"/>
                  </a:lnTo>
                  <a:lnTo>
                    <a:pt x="348" y="164"/>
                  </a:lnTo>
                  <a:lnTo>
                    <a:pt x="348" y="164"/>
                  </a:lnTo>
                  <a:lnTo>
                    <a:pt x="345" y="166"/>
                  </a:lnTo>
                  <a:lnTo>
                    <a:pt x="345" y="166"/>
                  </a:lnTo>
                  <a:lnTo>
                    <a:pt x="348" y="168"/>
                  </a:lnTo>
                  <a:lnTo>
                    <a:pt x="348" y="168"/>
                  </a:lnTo>
                  <a:lnTo>
                    <a:pt x="348" y="168"/>
                  </a:lnTo>
                  <a:lnTo>
                    <a:pt x="348" y="171"/>
                  </a:lnTo>
                  <a:lnTo>
                    <a:pt x="348" y="171"/>
                  </a:lnTo>
                  <a:lnTo>
                    <a:pt x="348" y="171"/>
                  </a:lnTo>
                  <a:lnTo>
                    <a:pt x="345" y="173"/>
                  </a:lnTo>
                  <a:lnTo>
                    <a:pt x="343" y="176"/>
                  </a:lnTo>
                  <a:lnTo>
                    <a:pt x="343" y="176"/>
                  </a:lnTo>
                  <a:lnTo>
                    <a:pt x="341" y="180"/>
                  </a:lnTo>
                  <a:lnTo>
                    <a:pt x="338" y="185"/>
                  </a:lnTo>
                  <a:lnTo>
                    <a:pt x="338" y="185"/>
                  </a:lnTo>
                  <a:lnTo>
                    <a:pt x="338" y="185"/>
                  </a:lnTo>
                  <a:lnTo>
                    <a:pt x="338" y="187"/>
                  </a:lnTo>
                  <a:lnTo>
                    <a:pt x="338" y="187"/>
                  </a:lnTo>
                  <a:lnTo>
                    <a:pt x="338" y="187"/>
                  </a:lnTo>
                  <a:lnTo>
                    <a:pt x="338" y="197"/>
                  </a:lnTo>
                  <a:lnTo>
                    <a:pt x="336" y="202"/>
                  </a:lnTo>
                  <a:lnTo>
                    <a:pt x="334" y="206"/>
                  </a:lnTo>
                  <a:lnTo>
                    <a:pt x="331" y="211"/>
                  </a:lnTo>
                  <a:lnTo>
                    <a:pt x="327" y="218"/>
                  </a:lnTo>
                  <a:lnTo>
                    <a:pt x="324" y="223"/>
                  </a:lnTo>
                  <a:lnTo>
                    <a:pt x="322" y="228"/>
                  </a:lnTo>
                  <a:lnTo>
                    <a:pt x="317" y="235"/>
                  </a:lnTo>
                  <a:lnTo>
                    <a:pt x="317" y="235"/>
                  </a:lnTo>
                  <a:lnTo>
                    <a:pt x="317" y="237"/>
                  </a:lnTo>
                  <a:lnTo>
                    <a:pt x="317" y="237"/>
                  </a:lnTo>
                  <a:lnTo>
                    <a:pt x="315" y="244"/>
                  </a:lnTo>
                  <a:lnTo>
                    <a:pt x="312" y="251"/>
                  </a:lnTo>
                  <a:lnTo>
                    <a:pt x="312" y="251"/>
                  </a:lnTo>
                  <a:lnTo>
                    <a:pt x="312" y="254"/>
                  </a:lnTo>
                  <a:lnTo>
                    <a:pt x="312" y="254"/>
                  </a:lnTo>
                  <a:lnTo>
                    <a:pt x="312" y="254"/>
                  </a:lnTo>
                  <a:lnTo>
                    <a:pt x="315" y="254"/>
                  </a:lnTo>
                  <a:lnTo>
                    <a:pt x="315" y="254"/>
                  </a:lnTo>
                  <a:lnTo>
                    <a:pt x="319" y="256"/>
                  </a:lnTo>
                  <a:lnTo>
                    <a:pt x="319" y="256"/>
                  </a:lnTo>
                  <a:lnTo>
                    <a:pt x="319" y="256"/>
                  </a:lnTo>
                  <a:lnTo>
                    <a:pt x="319" y="258"/>
                  </a:lnTo>
                  <a:lnTo>
                    <a:pt x="319" y="258"/>
                  </a:lnTo>
                  <a:lnTo>
                    <a:pt x="319" y="258"/>
                  </a:lnTo>
                  <a:lnTo>
                    <a:pt x="319" y="261"/>
                  </a:lnTo>
                  <a:lnTo>
                    <a:pt x="317" y="261"/>
                  </a:lnTo>
                  <a:lnTo>
                    <a:pt x="315" y="263"/>
                  </a:lnTo>
                  <a:lnTo>
                    <a:pt x="315" y="263"/>
                  </a:lnTo>
                  <a:lnTo>
                    <a:pt x="315" y="263"/>
                  </a:lnTo>
                  <a:lnTo>
                    <a:pt x="315" y="265"/>
                  </a:lnTo>
                  <a:lnTo>
                    <a:pt x="312" y="265"/>
                  </a:lnTo>
                  <a:lnTo>
                    <a:pt x="312" y="268"/>
                  </a:lnTo>
                  <a:lnTo>
                    <a:pt x="312" y="268"/>
                  </a:lnTo>
                  <a:lnTo>
                    <a:pt x="315" y="268"/>
                  </a:lnTo>
                  <a:lnTo>
                    <a:pt x="315" y="268"/>
                  </a:lnTo>
                  <a:lnTo>
                    <a:pt x="315" y="268"/>
                  </a:lnTo>
                  <a:lnTo>
                    <a:pt x="315" y="270"/>
                  </a:lnTo>
                  <a:lnTo>
                    <a:pt x="317" y="270"/>
                  </a:lnTo>
                  <a:lnTo>
                    <a:pt x="317" y="270"/>
                  </a:lnTo>
                  <a:lnTo>
                    <a:pt x="317" y="273"/>
                  </a:lnTo>
                  <a:lnTo>
                    <a:pt x="315" y="273"/>
                  </a:lnTo>
                  <a:lnTo>
                    <a:pt x="305" y="282"/>
                  </a:lnTo>
                  <a:lnTo>
                    <a:pt x="303" y="284"/>
                  </a:lnTo>
                  <a:lnTo>
                    <a:pt x="303" y="284"/>
                  </a:lnTo>
                  <a:lnTo>
                    <a:pt x="301" y="284"/>
                  </a:lnTo>
                  <a:lnTo>
                    <a:pt x="301" y="284"/>
                  </a:lnTo>
                  <a:lnTo>
                    <a:pt x="301" y="284"/>
                  </a:lnTo>
                  <a:lnTo>
                    <a:pt x="301" y="284"/>
                  </a:lnTo>
                  <a:lnTo>
                    <a:pt x="301" y="284"/>
                  </a:lnTo>
                  <a:lnTo>
                    <a:pt x="298" y="284"/>
                  </a:lnTo>
                  <a:lnTo>
                    <a:pt x="298" y="284"/>
                  </a:lnTo>
                  <a:lnTo>
                    <a:pt x="298" y="284"/>
                  </a:lnTo>
                  <a:lnTo>
                    <a:pt x="298" y="282"/>
                  </a:lnTo>
                  <a:lnTo>
                    <a:pt x="298" y="282"/>
                  </a:lnTo>
                  <a:lnTo>
                    <a:pt x="298" y="282"/>
                  </a:lnTo>
                  <a:lnTo>
                    <a:pt x="298" y="282"/>
                  </a:lnTo>
                  <a:lnTo>
                    <a:pt x="296" y="282"/>
                  </a:lnTo>
                  <a:lnTo>
                    <a:pt x="296" y="282"/>
                  </a:lnTo>
                  <a:lnTo>
                    <a:pt x="293" y="282"/>
                  </a:lnTo>
                  <a:lnTo>
                    <a:pt x="291" y="282"/>
                  </a:lnTo>
                  <a:lnTo>
                    <a:pt x="289" y="284"/>
                  </a:lnTo>
                  <a:lnTo>
                    <a:pt x="284" y="289"/>
                  </a:lnTo>
                  <a:lnTo>
                    <a:pt x="279" y="292"/>
                  </a:lnTo>
                  <a:lnTo>
                    <a:pt x="275" y="296"/>
                  </a:lnTo>
                  <a:lnTo>
                    <a:pt x="275" y="296"/>
                  </a:lnTo>
                  <a:lnTo>
                    <a:pt x="275" y="296"/>
                  </a:lnTo>
                  <a:lnTo>
                    <a:pt x="275" y="296"/>
                  </a:lnTo>
                  <a:lnTo>
                    <a:pt x="275" y="296"/>
                  </a:lnTo>
                  <a:lnTo>
                    <a:pt x="275" y="296"/>
                  </a:lnTo>
                  <a:lnTo>
                    <a:pt x="272" y="296"/>
                  </a:lnTo>
                  <a:lnTo>
                    <a:pt x="272" y="294"/>
                  </a:lnTo>
                  <a:lnTo>
                    <a:pt x="272" y="294"/>
                  </a:lnTo>
                  <a:lnTo>
                    <a:pt x="272" y="294"/>
                  </a:lnTo>
                  <a:lnTo>
                    <a:pt x="270" y="294"/>
                  </a:lnTo>
                  <a:lnTo>
                    <a:pt x="270" y="294"/>
                  </a:lnTo>
                  <a:lnTo>
                    <a:pt x="270" y="294"/>
                  </a:lnTo>
                  <a:lnTo>
                    <a:pt x="270" y="294"/>
                  </a:lnTo>
                  <a:lnTo>
                    <a:pt x="270" y="292"/>
                  </a:lnTo>
                  <a:lnTo>
                    <a:pt x="267" y="292"/>
                  </a:lnTo>
                  <a:lnTo>
                    <a:pt x="267" y="292"/>
                  </a:lnTo>
                  <a:lnTo>
                    <a:pt x="265" y="292"/>
                  </a:lnTo>
                  <a:lnTo>
                    <a:pt x="265" y="292"/>
                  </a:lnTo>
                  <a:lnTo>
                    <a:pt x="263" y="292"/>
                  </a:lnTo>
                  <a:lnTo>
                    <a:pt x="263" y="294"/>
                  </a:lnTo>
                  <a:lnTo>
                    <a:pt x="263" y="294"/>
                  </a:lnTo>
                  <a:lnTo>
                    <a:pt x="260" y="294"/>
                  </a:lnTo>
                  <a:lnTo>
                    <a:pt x="260" y="296"/>
                  </a:lnTo>
                  <a:lnTo>
                    <a:pt x="260" y="296"/>
                  </a:lnTo>
                  <a:lnTo>
                    <a:pt x="260" y="296"/>
                  </a:lnTo>
                  <a:lnTo>
                    <a:pt x="260" y="296"/>
                  </a:lnTo>
                  <a:lnTo>
                    <a:pt x="260" y="299"/>
                  </a:lnTo>
                  <a:lnTo>
                    <a:pt x="260" y="299"/>
                  </a:lnTo>
                  <a:lnTo>
                    <a:pt x="263" y="301"/>
                  </a:lnTo>
                  <a:lnTo>
                    <a:pt x="263" y="301"/>
                  </a:lnTo>
                  <a:lnTo>
                    <a:pt x="263" y="303"/>
                  </a:lnTo>
                  <a:lnTo>
                    <a:pt x="263" y="303"/>
                  </a:lnTo>
                  <a:lnTo>
                    <a:pt x="263" y="306"/>
                  </a:lnTo>
                  <a:lnTo>
                    <a:pt x="263" y="306"/>
                  </a:lnTo>
                  <a:lnTo>
                    <a:pt x="256" y="310"/>
                  </a:lnTo>
                  <a:lnTo>
                    <a:pt x="256" y="310"/>
                  </a:lnTo>
                  <a:lnTo>
                    <a:pt x="256" y="310"/>
                  </a:lnTo>
                  <a:lnTo>
                    <a:pt x="253" y="310"/>
                  </a:lnTo>
                  <a:lnTo>
                    <a:pt x="253" y="310"/>
                  </a:lnTo>
                  <a:lnTo>
                    <a:pt x="251" y="310"/>
                  </a:lnTo>
                  <a:lnTo>
                    <a:pt x="248" y="313"/>
                  </a:lnTo>
                  <a:lnTo>
                    <a:pt x="248" y="313"/>
                  </a:lnTo>
                  <a:lnTo>
                    <a:pt x="239" y="315"/>
                  </a:lnTo>
                  <a:lnTo>
                    <a:pt x="232" y="320"/>
                  </a:lnTo>
                  <a:lnTo>
                    <a:pt x="230" y="322"/>
                  </a:lnTo>
                  <a:lnTo>
                    <a:pt x="230" y="320"/>
                  </a:lnTo>
                  <a:lnTo>
                    <a:pt x="230" y="320"/>
                  </a:lnTo>
                  <a:lnTo>
                    <a:pt x="230" y="320"/>
                  </a:lnTo>
                  <a:lnTo>
                    <a:pt x="230" y="320"/>
                  </a:lnTo>
                  <a:lnTo>
                    <a:pt x="230" y="320"/>
                  </a:lnTo>
                  <a:lnTo>
                    <a:pt x="227" y="320"/>
                  </a:lnTo>
                  <a:lnTo>
                    <a:pt x="227" y="318"/>
                  </a:lnTo>
                  <a:lnTo>
                    <a:pt x="222" y="315"/>
                  </a:lnTo>
                  <a:lnTo>
                    <a:pt x="220" y="315"/>
                  </a:lnTo>
                  <a:lnTo>
                    <a:pt x="220" y="315"/>
                  </a:lnTo>
                  <a:lnTo>
                    <a:pt x="218" y="313"/>
                  </a:lnTo>
                  <a:lnTo>
                    <a:pt x="218" y="313"/>
                  </a:lnTo>
                  <a:lnTo>
                    <a:pt x="218" y="313"/>
                  </a:lnTo>
                  <a:lnTo>
                    <a:pt x="215" y="313"/>
                  </a:lnTo>
                  <a:lnTo>
                    <a:pt x="215" y="313"/>
                  </a:lnTo>
                  <a:lnTo>
                    <a:pt x="213" y="313"/>
                  </a:lnTo>
                  <a:lnTo>
                    <a:pt x="213" y="313"/>
                  </a:lnTo>
                  <a:lnTo>
                    <a:pt x="213" y="315"/>
                  </a:lnTo>
                  <a:lnTo>
                    <a:pt x="213" y="315"/>
                  </a:lnTo>
                  <a:lnTo>
                    <a:pt x="213" y="318"/>
                  </a:lnTo>
                  <a:lnTo>
                    <a:pt x="213" y="318"/>
                  </a:lnTo>
                  <a:lnTo>
                    <a:pt x="211" y="320"/>
                  </a:lnTo>
                  <a:lnTo>
                    <a:pt x="211" y="320"/>
                  </a:lnTo>
                  <a:lnTo>
                    <a:pt x="211" y="322"/>
                  </a:lnTo>
                  <a:lnTo>
                    <a:pt x="206" y="322"/>
                  </a:lnTo>
                  <a:lnTo>
                    <a:pt x="204" y="322"/>
                  </a:lnTo>
                  <a:lnTo>
                    <a:pt x="204" y="322"/>
                  </a:lnTo>
                  <a:lnTo>
                    <a:pt x="204" y="325"/>
                  </a:lnTo>
                  <a:lnTo>
                    <a:pt x="199" y="329"/>
                  </a:lnTo>
                  <a:lnTo>
                    <a:pt x="199" y="332"/>
                  </a:lnTo>
                  <a:lnTo>
                    <a:pt x="199" y="332"/>
                  </a:lnTo>
                  <a:lnTo>
                    <a:pt x="196" y="332"/>
                  </a:lnTo>
                  <a:lnTo>
                    <a:pt x="189" y="332"/>
                  </a:lnTo>
                  <a:lnTo>
                    <a:pt x="189" y="332"/>
                  </a:lnTo>
                  <a:lnTo>
                    <a:pt x="185" y="332"/>
                  </a:lnTo>
                  <a:lnTo>
                    <a:pt x="182" y="329"/>
                  </a:lnTo>
                  <a:lnTo>
                    <a:pt x="182" y="329"/>
                  </a:lnTo>
                  <a:lnTo>
                    <a:pt x="180" y="329"/>
                  </a:lnTo>
                  <a:lnTo>
                    <a:pt x="178" y="327"/>
                  </a:lnTo>
                  <a:lnTo>
                    <a:pt x="178" y="327"/>
                  </a:lnTo>
                  <a:lnTo>
                    <a:pt x="178" y="327"/>
                  </a:lnTo>
                  <a:lnTo>
                    <a:pt x="178" y="325"/>
                  </a:lnTo>
                  <a:lnTo>
                    <a:pt x="178" y="325"/>
                  </a:lnTo>
                  <a:lnTo>
                    <a:pt x="175" y="325"/>
                  </a:lnTo>
                  <a:lnTo>
                    <a:pt x="173" y="325"/>
                  </a:lnTo>
                  <a:lnTo>
                    <a:pt x="173" y="325"/>
                  </a:lnTo>
                  <a:lnTo>
                    <a:pt x="170" y="327"/>
                  </a:lnTo>
                  <a:lnTo>
                    <a:pt x="170" y="325"/>
                  </a:lnTo>
                  <a:lnTo>
                    <a:pt x="168" y="325"/>
                  </a:lnTo>
                  <a:lnTo>
                    <a:pt x="168" y="325"/>
                  </a:lnTo>
                  <a:lnTo>
                    <a:pt x="168" y="325"/>
                  </a:lnTo>
                  <a:lnTo>
                    <a:pt x="168" y="325"/>
                  </a:lnTo>
                  <a:lnTo>
                    <a:pt x="166" y="322"/>
                  </a:lnTo>
                  <a:lnTo>
                    <a:pt x="166" y="322"/>
                  </a:lnTo>
                  <a:lnTo>
                    <a:pt x="166" y="320"/>
                  </a:lnTo>
                  <a:lnTo>
                    <a:pt x="163" y="320"/>
                  </a:lnTo>
                  <a:lnTo>
                    <a:pt x="159" y="318"/>
                  </a:lnTo>
                  <a:lnTo>
                    <a:pt x="159" y="318"/>
                  </a:lnTo>
                  <a:lnTo>
                    <a:pt x="159" y="318"/>
                  </a:lnTo>
                  <a:lnTo>
                    <a:pt x="159" y="315"/>
                  </a:lnTo>
                  <a:lnTo>
                    <a:pt x="159" y="315"/>
                  </a:lnTo>
                  <a:lnTo>
                    <a:pt x="156" y="315"/>
                  </a:lnTo>
                  <a:lnTo>
                    <a:pt x="156" y="313"/>
                  </a:lnTo>
                  <a:lnTo>
                    <a:pt x="156" y="310"/>
                  </a:lnTo>
                  <a:lnTo>
                    <a:pt x="156" y="310"/>
                  </a:lnTo>
                  <a:lnTo>
                    <a:pt x="156" y="310"/>
                  </a:lnTo>
                  <a:lnTo>
                    <a:pt x="156" y="310"/>
                  </a:lnTo>
                  <a:lnTo>
                    <a:pt x="156" y="308"/>
                  </a:lnTo>
                  <a:lnTo>
                    <a:pt x="156" y="308"/>
                  </a:lnTo>
                  <a:lnTo>
                    <a:pt x="156" y="308"/>
                  </a:lnTo>
                  <a:lnTo>
                    <a:pt x="152" y="306"/>
                  </a:lnTo>
                  <a:lnTo>
                    <a:pt x="152" y="306"/>
                  </a:lnTo>
                  <a:lnTo>
                    <a:pt x="152" y="306"/>
                  </a:lnTo>
                  <a:lnTo>
                    <a:pt x="152" y="306"/>
                  </a:lnTo>
                  <a:lnTo>
                    <a:pt x="152" y="303"/>
                  </a:lnTo>
                  <a:lnTo>
                    <a:pt x="152" y="303"/>
                  </a:lnTo>
                  <a:lnTo>
                    <a:pt x="154" y="301"/>
                  </a:lnTo>
                  <a:lnTo>
                    <a:pt x="154" y="301"/>
                  </a:lnTo>
                  <a:lnTo>
                    <a:pt x="154" y="301"/>
                  </a:lnTo>
                  <a:lnTo>
                    <a:pt x="154" y="301"/>
                  </a:lnTo>
                  <a:lnTo>
                    <a:pt x="154" y="301"/>
                  </a:lnTo>
                  <a:lnTo>
                    <a:pt x="154" y="299"/>
                  </a:lnTo>
                  <a:lnTo>
                    <a:pt x="154" y="299"/>
                  </a:lnTo>
                  <a:lnTo>
                    <a:pt x="152" y="299"/>
                  </a:lnTo>
                  <a:lnTo>
                    <a:pt x="152" y="299"/>
                  </a:lnTo>
                  <a:lnTo>
                    <a:pt x="152" y="296"/>
                  </a:lnTo>
                  <a:lnTo>
                    <a:pt x="147" y="303"/>
                  </a:lnTo>
                  <a:lnTo>
                    <a:pt x="140" y="310"/>
                  </a:lnTo>
                  <a:lnTo>
                    <a:pt x="135" y="318"/>
                  </a:lnTo>
                  <a:lnTo>
                    <a:pt x="125" y="327"/>
                  </a:lnTo>
                  <a:lnTo>
                    <a:pt x="118" y="336"/>
                  </a:lnTo>
                  <a:lnTo>
                    <a:pt x="116" y="336"/>
                  </a:lnTo>
                  <a:lnTo>
                    <a:pt x="109" y="341"/>
                  </a:lnTo>
                  <a:lnTo>
                    <a:pt x="102" y="346"/>
                  </a:lnTo>
                  <a:lnTo>
                    <a:pt x="92" y="353"/>
                  </a:lnTo>
                  <a:lnTo>
                    <a:pt x="88" y="358"/>
                  </a:lnTo>
                  <a:lnTo>
                    <a:pt x="88" y="360"/>
                  </a:lnTo>
                  <a:lnTo>
                    <a:pt x="85" y="360"/>
                  </a:lnTo>
                  <a:lnTo>
                    <a:pt x="88" y="363"/>
                  </a:lnTo>
                  <a:lnTo>
                    <a:pt x="88" y="365"/>
                  </a:lnTo>
                  <a:lnTo>
                    <a:pt x="88" y="367"/>
                  </a:lnTo>
                  <a:lnTo>
                    <a:pt x="88" y="367"/>
                  </a:lnTo>
                  <a:lnTo>
                    <a:pt x="88" y="367"/>
                  </a:lnTo>
                  <a:lnTo>
                    <a:pt x="88" y="370"/>
                  </a:lnTo>
                  <a:lnTo>
                    <a:pt x="88" y="370"/>
                  </a:lnTo>
                  <a:lnTo>
                    <a:pt x="88" y="370"/>
                  </a:lnTo>
                  <a:lnTo>
                    <a:pt x="85" y="370"/>
                  </a:lnTo>
                  <a:lnTo>
                    <a:pt x="78" y="377"/>
                  </a:lnTo>
                  <a:lnTo>
                    <a:pt x="76" y="379"/>
                  </a:lnTo>
                  <a:lnTo>
                    <a:pt x="76" y="379"/>
                  </a:lnTo>
                  <a:lnTo>
                    <a:pt x="73" y="381"/>
                  </a:lnTo>
                  <a:lnTo>
                    <a:pt x="76" y="384"/>
                  </a:lnTo>
                  <a:lnTo>
                    <a:pt x="76" y="384"/>
                  </a:lnTo>
                  <a:lnTo>
                    <a:pt x="76" y="384"/>
                  </a:lnTo>
                  <a:lnTo>
                    <a:pt x="76" y="386"/>
                  </a:lnTo>
                  <a:lnTo>
                    <a:pt x="76" y="386"/>
                  </a:lnTo>
                  <a:lnTo>
                    <a:pt x="76" y="389"/>
                  </a:lnTo>
                  <a:lnTo>
                    <a:pt x="76" y="389"/>
                  </a:lnTo>
                  <a:lnTo>
                    <a:pt x="76" y="389"/>
                  </a:lnTo>
                  <a:lnTo>
                    <a:pt x="73" y="391"/>
                  </a:lnTo>
                  <a:lnTo>
                    <a:pt x="73" y="391"/>
                  </a:lnTo>
                  <a:lnTo>
                    <a:pt x="66" y="393"/>
                  </a:lnTo>
                  <a:lnTo>
                    <a:pt x="62" y="398"/>
                  </a:lnTo>
                  <a:lnTo>
                    <a:pt x="57" y="398"/>
                  </a:lnTo>
                  <a:lnTo>
                    <a:pt x="57" y="398"/>
                  </a:lnTo>
                  <a:lnTo>
                    <a:pt x="57" y="398"/>
                  </a:lnTo>
                  <a:lnTo>
                    <a:pt x="55" y="400"/>
                  </a:lnTo>
                  <a:lnTo>
                    <a:pt x="55" y="405"/>
                  </a:lnTo>
                  <a:lnTo>
                    <a:pt x="52" y="407"/>
                  </a:lnTo>
                  <a:lnTo>
                    <a:pt x="52" y="407"/>
                  </a:lnTo>
                  <a:lnTo>
                    <a:pt x="52" y="407"/>
                  </a:lnTo>
                  <a:lnTo>
                    <a:pt x="52" y="410"/>
                  </a:lnTo>
                  <a:lnTo>
                    <a:pt x="52" y="410"/>
                  </a:lnTo>
                  <a:lnTo>
                    <a:pt x="52" y="410"/>
                  </a:lnTo>
                  <a:lnTo>
                    <a:pt x="52" y="412"/>
                  </a:lnTo>
                  <a:lnTo>
                    <a:pt x="52" y="412"/>
                  </a:lnTo>
                  <a:lnTo>
                    <a:pt x="50" y="412"/>
                  </a:lnTo>
                  <a:lnTo>
                    <a:pt x="40" y="415"/>
                  </a:lnTo>
                  <a:lnTo>
                    <a:pt x="31" y="419"/>
                  </a:lnTo>
                  <a:lnTo>
                    <a:pt x="29" y="424"/>
                  </a:lnTo>
                  <a:lnTo>
                    <a:pt x="26" y="424"/>
                  </a:lnTo>
                  <a:lnTo>
                    <a:pt x="26" y="424"/>
                  </a:lnTo>
                  <a:lnTo>
                    <a:pt x="24" y="426"/>
                  </a:lnTo>
                  <a:lnTo>
                    <a:pt x="14" y="429"/>
                  </a:lnTo>
                  <a:lnTo>
                    <a:pt x="7" y="434"/>
                  </a:lnTo>
                  <a:lnTo>
                    <a:pt x="7" y="434"/>
                  </a:lnTo>
                  <a:lnTo>
                    <a:pt x="5" y="434"/>
                  </a:lnTo>
                  <a:lnTo>
                    <a:pt x="0" y="438"/>
                  </a:lnTo>
                  <a:lnTo>
                    <a:pt x="12" y="436"/>
                  </a:lnTo>
                  <a:lnTo>
                    <a:pt x="21" y="436"/>
                  </a:lnTo>
                  <a:lnTo>
                    <a:pt x="43" y="431"/>
                  </a:lnTo>
                  <a:lnTo>
                    <a:pt x="52" y="431"/>
                  </a:lnTo>
                  <a:lnTo>
                    <a:pt x="64" y="429"/>
                  </a:lnTo>
                  <a:lnTo>
                    <a:pt x="73" y="429"/>
                  </a:lnTo>
                  <a:lnTo>
                    <a:pt x="83" y="426"/>
                  </a:lnTo>
                  <a:lnTo>
                    <a:pt x="95" y="424"/>
                  </a:lnTo>
                  <a:lnTo>
                    <a:pt x="104" y="424"/>
                  </a:lnTo>
                  <a:lnTo>
                    <a:pt x="116" y="422"/>
                  </a:lnTo>
                  <a:lnTo>
                    <a:pt x="125" y="419"/>
                  </a:lnTo>
                  <a:lnTo>
                    <a:pt x="135" y="417"/>
                  </a:lnTo>
                  <a:lnTo>
                    <a:pt x="147" y="417"/>
                  </a:lnTo>
                  <a:lnTo>
                    <a:pt x="156" y="415"/>
                  </a:lnTo>
                  <a:lnTo>
                    <a:pt x="166" y="412"/>
                  </a:lnTo>
                  <a:lnTo>
                    <a:pt x="170" y="412"/>
                  </a:lnTo>
                  <a:lnTo>
                    <a:pt x="173" y="412"/>
                  </a:lnTo>
                  <a:lnTo>
                    <a:pt x="175" y="410"/>
                  </a:lnTo>
                  <a:lnTo>
                    <a:pt x="175" y="410"/>
                  </a:lnTo>
                  <a:lnTo>
                    <a:pt x="175" y="410"/>
                  </a:lnTo>
                  <a:lnTo>
                    <a:pt x="182" y="407"/>
                  </a:lnTo>
                  <a:lnTo>
                    <a:pt x="192" y="407"/>
                  </a:lnTo>
                  <a:lnTo>
                    <a:pt x="201" y="405"/>
                  </a:lnTo>
                  <a:lnTo>
                    <a:pt x="201" y="407"/>
                  </a:lnTo>
                  <a:lnTo>
                    <a:pt x="201" y="407"/>
                  </a:lnTo>
                  <a:lnTo>
                    <a:pt x="204" y="407"/>
                  </a:lnTo>
                  <a:lnTo>
                    <a:pt x="204" y="407"/>
                  </a:lnTo>
                  <a:lnTo>
                    <a:pt x="222" y="405"/>
                  </a:lnTo>
                  <a:lnTo>
                    <a:pt x="239" y="403"/>
                  </a:lnTo>
                  <a:lnTo>
                    <a:pt x="256" y="398"/>
                  </a:lnTo>
                  <a:lnTo>
                    <a:pt x="275" y="396"/>
                  </a:lnTo>
                  <a:lnTo>
                    <a:pt x="291" y="393"/>
                  </a:lnTo>
                  <a:lnTo>
                    <a:pt x="308" y="391"/>
                  </a:lnTo>
                  <a:lnTo>
                    <a:pt x="327" y="389"/>
                  </a:lnTo>
                  <a:lnTo>
                    <a:pt x="343" y="384"/>
                  </a:lnTo>
                  <a:lnTo>
                    <a:pt x="360" y="381"/>
                  </a:lnTo>
                  <a:lnTo>
                    <a:pt x="379" y="379"/>
                  </a:lnTo>
                  <a:lnTo>
                    <a:pt x="395" y="377"/>
                  </a:lnTo>
                  <a:lnTo>
                    <a:pt x="412" y="372"/>
                  </a:lnTo>
                  <a:lnTo>
                    <a:pt x="431" y="370"/>
                  </a:lnTo>
                  <a:lnTo>
                    <a:pt x="447" y="367"/>
                  </a:lnTo>
                  <a:lnTo>
                    <a:pt x="464" y="363"/>
                  </a:lnTo>
                  <a:lnTo>
                    <a:pt x="483" y="360"/>
                  </a:lnTo>
                  <a:lnTo>
                    <a:pt x="499" y="358"/>
                  </a:lnTo>
                  <a:lnTo>
                    <a:pt x="516" y="353"/>
                  </a:lnTo>
                  <a:lnTo>
                    <a:pt x="532" y="351"/>
                  </a:lnTo>
                  <a:lnTo>
                    <a:pt x="551" y="348"/>
                  </a:lnTo>
                  <a:lnTo>
                    <a:pt x="568" y="344"/>
                  </a:lnTo>
                  <a:lnTo>
                    <a:pt x="584" y="341"/>
                  </a:lnTo>
                  <a:lnTo>
                    <a:pt x="603" y="336"/>
                  </a:lnTo>
                  <a:lnTo>
                    <a:pt x="620" y="334"/>
                  </a:lnTo>
                  <a:lnTo>
                    <a:pt x="636" y="329"/>
                  </a:lnTo>
                  <a:lnTo>
                    <a:pt x="655" y="327"/>
                  </a:lnTo>
                  <a:lnTo>
                    <a:pt x="672" y="322"/>
                  </a:lnTo>
                  <a:lnTo>
                    <a:pt x="688" y="320"/>
                  </a:lnTo>
                  <a:lnTo>
                    <a:pt x="705" y="318"/>
                  </a:lnTo>
                  <a:lnTo>
                    <a:pt x="724" y="313"/>
                  </a:lnTo>
                  <a:lnTo>
                    <a:pt x="740" y="310"/>
                  </a:lnTo>
                  <a:lnTo>
                    <a:pt x="755" y="306"/>
                  </a:lnTo>
                  <a:lnTo>
                    <a:pt x="757" y="306"/>
                  </a:lnTo>
                  <a:lnTo>
                    <a:pt x="757" y="306"/>
                  </a:lnTo>
                  <a:lnTo>
                    <a:pt x="757" y="303"/>
                  </a:lnTo>
                  <a:lnTo>
                    <a:pt x="755" y="303"/>
                  </a:lnTo>
                  <a:lnTo>
                    <a:pt x="755" y="301"/>
                  </a:lnTo>
                  <a:lnTo>
                    <a:pt x="759" y="306"/>
                  </a:lnTo>
                  <a:lnTo>
                    <a:pt x="764" y="303"/>
                  </a:lnTo>
                  <a:lnTo>
                    <a:pt x="764" y="303"/>
                  </a:lnTo>
                  <a:lnTo>
                    <a:pt x="762" y="299"/>
                  </a:lnTo>
                  <a:lnTo>
                    <a:pt x="759" y="284"/>
                  </a:lnTo>
                  <a:lnTo>
                    <a:pt x="759" y="284"/>
                  </a:lnTo>
                  <a:lnTo>
                    <a:pt x="762" y="284"/>
                  </a:lnTo>
                  <a:lnTo>
                    <a:pt x="762" y="284"/>
                  </a:lnTo>
                  <a:lnTo>
                    <a:pt x="764" y="284"/>
                  </a:lnTo>
                  <a:lnTo>
                    <a:pt x="764" y="287"/>
                  </a:lnTo>
                  <a:lnTo>
                    <a:pt x="769" y="294"/>
                  </a:lnTo>
                  <a:lnTo>
                    <a:pt x="769" y="294"/>
                  </a:lnTo>
                  <a:lnTo>
                    <a:pt x="771" y="296"/>
                  </a:lnTo>
                  <a:lnTo>
                    <a:pt x="771" y="296"/>
                  </a:lnTo>
                  <a:lnTo>
                    <a:pt x="771" y="299"/>
                  </a:lnTo>
                  <a:lnTo>
                    <a:pt x="771" y="299"/>
                  </a:lnTo>
                  <a:lnTo>
                    <a:pt x="771" y="301"/>
                  </a:lnTo>
                  <a:lnTo>
                    <a:pt x="774" y="303"/>
                  </a:lnTo>
                  <a:lnTo>
                    <a:pt x="774" y="303"/>
                  </a:lnTo>
                  <a:lnTo>
                    <a:pt x="776" y="301"/>
                  </a:lnTo>
                  <a:lnTo>
                    <a:pt x="774" y="296"/>
                  </a:lnTo>
                  <a:lnTo>
                    <a:pt x="757" y="273"/>
                  </a:lnTo>
                  <a:close/>
                </a:path>
              </a:pathLst>
            </a:custGeom>
            <a:solidFill>
              <a:srgbClr val="FEB1A0"/>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7" name="Freeform 21">
              <a:extLst>
                <a:ext uri="{FF2B5EF4-FFF2-40B4-BE49-F238E27FC236}">
                  <a16:creationId xmlns:a16="http://schemas.microsoft.com/office/drawing/2014/main" id="{7FAEE446-1D0A-46AE-AB3A-29E734D737E6}"/>
                </a:ext>
              </a:extLst>
            </p:cNvPr>
            <p:cNvSpPr>
              <a:spLocks/>
            </p:cNvSpPr>
            <p:nvPr/>
          </p:nvSpPr>
          <p:spPr bwMode="auto">
            <a:xfrm>
              <a:off x="1843657" y="3346189"/>
              <a:ext cx="625088" cy="771212"/>
            </a:xfrm>
            <a:custGeom>
              <a:avLst/>
              <a:gdLst>
                <a:gd name="T0" fmla="*/ 357 w 539"/>
                <a:gd name="T1" fmla="*/ 47 h 665"/>
                <a:gd name="T2" fmla="*/ 354 w 539"/>
                <a:gd name="T3" fmla="*/ 71 h 665"/>
                <a:gd name="T4" fmla="*/ 354 w 539"/>
                <a:gd name="T5" fmla="*/ 92 h 665"/>
                <a:gd name="T6" fmla="*/ 352 w 539"/>
                <a:gd name="T7" fmla="*/ 116 h 665"/>
                <a:gd name="T8" fmla="*/ 350 w 539"/>
                <a:gd name="T9" fmla="*/ 139 h 665"/>
                <a:gd name="T10" fmla="*/ 347 w 539"/>
                <a:gd name="T11" fmla="*/ 154 h 665"/>
                <a:gd name="T12" fmla="*/ 347 w 539"/>
                <a:gd name="T13" fmla="*/ 154 h 665"/>
                <a:gd name="T14" fmla="*/ 347 w 539"/>
                <a:gd name="T15" fmla="*/ 154 h 665"/>
                <a:gd name="T16" fmla="*/ 383 w 539"/>
                <a:gd name="T17" fmla="*/ 158 h 665"/>
                <a:gd name="T18" fmla="*/ 418 w 539"/>
                <a:gd name="T19" fmla="*/ 161 h 665"/>
                <a:gd name="T20" fmla="*/ 454 w 539"/>
                <a:gd name="T21" fmla="*/ 163 h 665"/>
                <a:gd name="T22" fmla="*/ 489 w 539"/>
                <a:gd name="T23" fmla="*/ 168 h 665"/>
                <a:gd name="T24" fmla="*/ 527 w 539"/>
                <a:gd name="T25" fmla="*/ 170 h 665"/>
                <a:gd name="T26" fmla="*/ 537 w 539"/>
                <a:gd name="T27" fmla="*/ 201 h 665"/>
                <a:gd name="T28" fmla="*/ 532 w 539"/>
                <a:gd name="T29" fmla="*/ 248 h 665"/>
                <a:gd name="T30" fmla="*/ 527 w 539"/>
                <a:gd name="T31" fmla="*/ 293 h 665"/>
                <a:gd name="T32" fmla="*/ 525 w 539"/>
                <a:gd name="T33" fmla="*/ 341 h 665"/>
                <a:gd name="T34" fmla="*/ 520 w 539"/>
                <a:gd name="T35" fmla="*/ 385 h 665"/>
                <a:gd name="T36" fmla="*/ 518 w 539"/>
                <a:gd name="T37" fmla="*/ 433 h 665"/>
                <a:gd name="T38" fmla="*/ 513 w 539"/>
                <a:gd name="T39" fmla="*/ 478 h 665"/>
                <a:gd name="T40" fmla="*/ 508 w 539"/>
                <a:gd name="T41" fmla="*/ 525 h 665"/>
                <a:gd name="T42" fmla="*/ 506 w 539"/>
                <a:gd name="T43" fmla="*/ 572 h 665"/>
                <a:gd name="T44" fmla="*/ 501 w 539"/>
                <a:gd name="T45" fmla="*/ 617 h 665"/>
                <a:gd name="T46" fmla="*/ 499 w 539"/>
                <a:gd name="T47" fmla="*/ 665 h 665"/>
                <a:gd name="T48" fmla="*/ 451 w 539"/>
                <a:gd name="T49" fmla="*/ 660 h 665"/>
                <a:gd name="T50" fmla="*/ 404 w 539"/>
                <a:gd name="T51" fmla="*/ 655 h 665"/>
                <a:gd name="T52" fmla="*/ 357 w 539"/>
                <a:gd name="T53" fmla="*/ 651 h 665"/>
                <a:gd name="T54" fmla="*/ 312 w 539"/>
                <a:gd name="T55" fmla="*/ 648 h 665"/>
                <a:gd name="T56" fmla="*/ 265 w 539"/>
                <a:gd name="T57" fmla="*/ 643 h 665"/>
                <a:gd name="T58" fmla="*/ 217 w 539"/>
                <a:gd name="T59" fmla="*/ 636 h 665"/>
                <a:gd name="T60" fmla="*/ 172 w 539"/>
                <a:gd name="T61" fmla="*/ 632 h 665"/>
                <a:gd name="T62" fmla="*/ 125 w 539"/>
                <a:gd name="T63" fmla="*/ 627 h 665"/>
                <a:gd name="T64" fmla="*/ 78 w 539"/>
                <a:gd name="T65" fmla="*/ 622 h 665"/>
                <a:gd name="T66" fmla="*/ 30 w 539"/>
                <a:gd name="T67" fmla="*/ 615 h 665"/>
                <a:gd name="T68" fmla="*/ 2 w 539"/>
                <a:gd name="T69" fmla="*/ 591 h 665"/>
                <a:gd name="T70" fmla="*/ 9 w 539"/>
                <a:gd name="T71" fmla="*/ 535 h 665"/>
                <a:gd name="T72" fmla="*/ 19 w 539"/>
                <a:gd name="T73" fmla="*/ 478 h 665"/>
                <a:gd name="T74" fmla="*/ 26 w 539"/>
                <a:gd name="T75" fmla="*/ 419 h 665"/>
                <a:gd name="T76" fmla="*/ 33 w 539"/>
                <a:gd name="T77" fmla="*/ 362 h 665"/>
                <a:gd name="T78" fmla="*/ 40 w 539"/>
                <a:gd name="T79" fmla="*/ 305 h 665"/>
                <a:gd name="T80" fmla="*/ 47 w 539"/>
                <a:gd name="T81" fmla="*/ 248 h 665"/>
                <a:gd name="T82" fmla="*/ 54 w 539"/>
                <a:gd name="T83" fmla="*/ 189 h 665"/>
                <a:gd name="T84" fmla="*/ 61 w 539"/>
                <a:gd name="T85" fmla="*/ 132 h 665"/>
                <a:gd name="T86" fmla="*/ 68 w 539"/>
                <a:gd name="T87" fmla="*/ 75 h 665"/>
                <a:gd name="T88" fmla="*/ 75 w 539"/>
                <a:gd name="T89" fmla="*/ 19 h 665"/>
                <a:gd name="T90" fmla="*/ 113 w 539"/>
                <a:gd name="T91" fmla="*/ 4 h 665"/>
                <a:gd name="T92" fmla="*/ 165 w 539"/>
                <a:gd name="T93" fmla="*/ 12 h 665"/>
                <a:gd name="T94" fmla="*/ 220 w 539"/>
                <a:gd name="T95" fmla="*/ 16 h 665"/>
                <a:gd name="T96" fmla="*/ 272 w 539"/>
                <a:gd name="T97" fmla="*/ 23 h 665"/>
                <a:gd name="T98" fmla="*/ 324 w 539"/>
                <a:gd name="T99" fmla="*/ 28 h 665"/>
                <a:gd name="T100" fmla="*/ 359 w 539"/>
                <a:gd name="T101" fmla="*/ 33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9" h="665">
                  <a:moveTo>
                    <a:pt x="359" y="33"/>
                  </a:moveTo>
                  <a:lnTo>
                    <a:pt x="359" y="40"/>
                  </a:lnTo>
                  <a:lnTo>
                    <a:pt x="357" y="47"/>
                  </a:lnTo>
                  <a:lnTo>
                    <a:pt x="357" y="54"/>
                  </a:lnTo>
                  <a:lnTo>
                    <a:pt x="357" y="61"/>
                  </a:lnTo>
                  <a:lnTo>
                    <a:pt x="354" y="71"/>
                  </a:lnTo>
                  <a:lnTo>
                    <a:pt x="354" y="78"/>
                  </a:lnTo>
                  <a:lnTo>
                    <a:pt x="354" y="85"/>
                  </a:lnTo>
                  <a:lnTo>
                    <a:pt x="354" y="92"/>
                  </a:lnTo>
                  <a:lnTo>
                    <a:pt x="352" y="101"/>
                  </a:lnTo>
                  <a:lnTo>
                    <a:pt x="352" y="109"/>
                  </a:lnTo>
                  <a:lnTo>
                    <a:pt x="352" y="116"/>
                  </a:lnTo>
                  <a:lnTo>
                    <a:pt x="350" y="123"/>
                  </a:lnTo>
                  <a:lnTo>
                    <a:pt x="350" y="130"/>
                  </a:lnTo>
                  <a:lnTo>
                    <a:pt x="350" y="139"/>
                  </a:lnTo>
                  <a:lnTo>
                    <a:pt x="347" y="146"/>
                  </a:lnTo>
                  <a:lnTo>
                    <a:pt x="347" y="154"/>
                  </a:lnTo>
                  <a:lnTo>
                    <a:pt x="347" y="154"/>
                  </a:lnTo>
                  <a:lnTo>
                    <a:pt x="347" y="154"/>
                  </a:lnTo>
                  <a:lnTo>
                    <a:pt x="347" y="154"/>
                  </a:lnTo>
                  <a:lnTo>
                    <a:pt x="347" y="154"/>
                  </a:lnTo>
                  <a:lnTo>
                    <a:pt x="347" y="154"/>
                  </a:lnTo>
                  <a:lnTo>
                    <a:pt x="347" y="154"/>
                  </a:lnTo>
                  <a:lnTo>
                    <a:pt x="347" y="154"/>
                  </a:lnTo>
                  <a:lnTo>
                    <a:pt x="359" y="156"/>
                  </a:lnTo>
                  <a:lnTo>
                    <a:pt x="371" y="156"/>
                  </a:lnTo>
                  <a:lnTo>
                    <a:pt x="383" y="158"/>
                  </a:lnTo>
                  <a:lnTo>
                    <a:pt x="395" y="158"/>
                  </a:lnTo>
                  <a:lnTo>
                    <a:pt x="406" y="161"/>
                  </a:lnTo>
                  <a:lnTo>
                    <a:pt x="418" y="161"/>
                  </a:lnTo>
                  <a:lnTo>
                    <a:pt x="430" y="163"/>
                  </a:lnTo>
                  <a:lnTo>
                    <a:pt x="442" y="163"/>
                  </a:lnTo>
                  <a:lnTo>
                    <a:pt x="454" y="163"/>
                  </a:lnTo>
                  <a:lnTo>
                    <a:pt x="466" y="165"/>
                  </a:lnTo>
                  <a:lnTo>
                    <a:pt x="477" y="165"/>
                  </a:lnTo>
                  <a:lnTo>
                    <a:pt x="489" y="168"/>
                  </a:lnTo>
                  <a:lnTo>
                    <a:pt x="503" y="168"/>
                  </a:lnTo>
                  <a:lnTo>
                    <a:pt x="515" y="170"/>
                  </a:lnTo>
                  <a:lnTo>
                    <a:pt x="527" y="170"/>
                  </a:lnTo>
                  <a:lnTo>
                    <a:pt x="539" y="172"/>
                  </a:lnTo>
                  <a:lnTo>
                    <a:pt x="537" y="187"/>
                  </a:lnTo>
                  <a:lnTo>
                    <a:pt x="537" y="201"/>
                  </a:lnTo>
                  <a:lnTo>
                    <a:pt x="534" y="217"/>
                  </a:lnTo>
                  <a:lnTo>
                    <a:pt x="534" y="232"/>
                  </a:lnTo>
                  <a:lnTo>
                    <a:pt x="532" y="248"/>
                  </a:lnTo>
                  <a:lnTo>
                    <a:pt x="529" y="262"/>
                  </a:lnTo>
                  <a:lnTo>
                    <a:pt x="529" y="279"/>
                  </a:lnTo>
                  <a:lnTo>
                    <a:pt x="527" y="293"/>
                  </a:lnTo>
                  <a:lnTo>
                    <a:pt x="527" y="310"/>
                  </a:lnTo>
                  <a:lnTo>
                    <a:pt x="525" y="324"/>
                  </a:lnTo>
                  <a:lnTo>
                    <a:pt x="525" y="341"/>
                  </a:lnTo>
                  <a:lnTo>
                    <a:pt x="522" y="355"/>
                  </a:lnTo>
                  <a:lnTo>
                    <a:pt x="522" y="371"/>
                  </a:lnTo>
                  <a:lnTo>
                    <a:pt x="520" y="385"/>
                  </a:lnTo>
                  <a:lnTo>
                    <a:pt x="520" y="402"/>
                  </a:lnTo>
                  <a:lnTo>
                    <a:pt x="518" y="416"/>
                  </a:lnTo>
                  <a:lnTo>
                    <a:pt x="518" y="433"/>
                  </a:lnTo>
                  <a:lnTo>
                    <a:pt x="515" y="447"/>
                  </a:lnTo>
                  <a:lnTo>
                    <a:pt x="515" y="464"/>
                  </a:lnTo>
                  <a:lnTo>
                    <a:pt x="513" y="478"/>
                  </a:lnTo>
                  <a:lnTo>
                    <a:pt x="511" y="494"/>
                  </a:lnTo>
                  <a:lnTo>
                    <a:pt x="511" y="509"/>
                  </a:lnTo>
                  <a:lnTo>
                    <a:pt x="508" y="525"/>
                  </a:lnTo>
                  <a:lnTo>
                    <a:pt x="508" y="542"/>
                  </a:lnTo>
                  <a:lnTo>
                    <a:pt x="506" y="556"/>
                  </a:lnTo>
                  <a:lnTo>
                    <a:pt x="506" y="572"/>
                  </a:lnTo>
                  <a:lnTo>
                    <a:pt x="503" y="587"/>
                  </a:lnTo>
                  <a:lnTo>
                    <a:pt x="503" y="603"/>
                  </a:lnTo>
                  <a:lnTo>
                    <a:pt x="501" y="617"/>
                  </a:lnTo>
                  <a:lnTo>
                    <a:pt x="501" y="634"/>
                  </a:lnTo>
                  <a:lnTo>
                    <a:pt x="499" y="648"/>
                  </a:lnTo>
                  <a:lnTo>
                    <a:pt x="499" y="665"/>
                  </a:lnTo>
                  <a:lnTo>
                    <a:pt x="482" y="662"/>
                  </a:lnTo>
                  <a:lnTo>
                    <a:pt x="466" y="662"/>
                  </a:lnTo>
                  <a:lnTo>
                    <a:pt x="451" y="660"/>
                  </a:lnTo>
                  <a:lnTo>
                    <a:pt x="435" y="658"/>
                  </a:lnTo>
                  <a:lnTo>
                    <a:pt x="421" y="658"/>
                  </a:lnTo>
                  <a:lnTo>
                    <a:pt x="404" y="655"/>
                  </a:lnTo>
                  <a:lnTo>
                    <a:pt x="390" y="655"/>
                  </a:lnTo>
                  <a:lnTo>
                    <a:pt x="373" y="653"/>
                  </a:lnTo>
                  <a:lnTo>
                    <a:pt x="357" y="651"/>
                  </a:lnTo>
                  <a:lnTo>
                    <a:pt x="343" y="651"/>
                  </a:lnTo>
                  <a:lnTo>
                    <a:pt x="326" y="648"/>
                  </a:lnTo>
                  <a:lnTo>
                    <a:pt x="312" y="648"/>
                  </a:lnTo>
                  <a:lnTo>
                    <a:pt x="295" y="646"/>
                  </a:lnTo>
                  <a:lnTo>
                    <a:pt x="279" y="643"/>
                  </a:lnTo>
                  <a:lnTo>
                    <a:pt x="265" y="643"/>
                  </a:lnTo>
                  <a:lnTo>
                    <a:pt x="248" y="641"/>
                  </a:lnTo>
                  <a:lnTo>
                    <a:pt x="234" y="639"/>
                  </a:lnTo>
                  <a:lnTo>
                    <a:pt x="217" y="636"/>
                  </a:lnTo>
                  <a:lnTo>
                    <a:pt x="203" y="636"/>
                  </a:lnTo>
                  <a:lnTo>
                    <a:pt x="187" y="634"/>
                  </a:lnTo>
                  <a:lnTo>
                    <a:pt x="172" y="632"/>
                  </a:lnTo>
                  <a:lnTo>
                    <a:pt x="156" y="632"/>
                  </a:lnTo>
                  <a:lnTo>
                    <a:pt x="139" y="629"/>
                  </a:lnTo>
                  <a:lnTo>
                    <a:pt x="125" y="627"/>
                  </a:lnTo>
                  <a:lnTo>
                    <a:pt x="108" y="625"/>
                  </a:lnTo>
                  <a:lnTo>
                    <a:pt x="94" y="622"/>
                  </a:lnTo>
                  <a:lnTo>
                    <a:pt x="78" y="622"/>
                  </a:lnTo>
                  <a:lnTo>
                    <a:pt x="64" y="620"/>
                  </a:lnTo>
                  <a:lnTo>
                    <a:pt x="47" y="617"/>
                  </a:lnTo>
                  <a:lnTo>
                    <a:pt x="30" y="615"/>
                  </a:lnTo>
                  <a:lnTo>
                    <a:pt x="16" y="613"/>
                  </a:lnTo>
                  <a:lnTo>
                    <a:pt x="0" y="613"/>
                  </a:lnTo>
                  <a:lnTo>
                    <a:pt x="2" y="591"/>
                  </a:lnTo>
                  <a:lnTo>
                    <a:pt x="4" y="572"/>
                  </a:lnTo>
                  <a:lnTo>
                    <a:pt x="7" y="554"/>
                  </a:lnTo>
                  <a:lnTo>
                    <a:pt x="9" y="535"/>
                  </a:lnTo>
                  <a:lnTo>
                    <a:pt x="14" y="516"/>
                  </a:lnTo>
                  <a:lnTo>
                    <a:pt x="16" y="497"/>
                  </a:lnTo>
                  <a:lnTo>
                    <a:pt x="19" y="478"/>
                  </a:lnTo>
                  <a:lnTo>
                    <a:pt x="21" y="459"/>
                  </a:lnTo>
                  <a:lnTo>
                    <a:pt x="23" y="440"/>
                  </a:lnTo>
                  <a:lnTo>
                    <a:pt x="26" y="419"/>
                  </a:lnTo>
                  <a:lnTo>
                    <a:pt x="28" y="400"/>
                  </a:lnTo>
                  <a:lnTo>
                    <a:pt x="30" y="381"/>
                  </a:lnTo>
                  <a:lnTo>
                    <a:pt x="33" y="362"/>
                  </a:lnTo>
                  <a:lnTo>
                    <a:pt x="35" y="343"/>
                  </a:lnTo>
                  <a:lnTo>
                    <a:pt x="37" y="324"/>
                  </a:lnTo>
                  <a:lnTo>
                    <a:pt x="40" y="305"/>
                  </a:lnTo>
                  <a:lnTo>
                    <a:pt x="42" y="286"/>
                  </a:lnTo>
                  <a:lnTo>
                    <a:pt x="45" y="267"/>
                  </a:lnTo>
                  <a:lnTo>
                    <a:pt x="47" y="248"/>
                  </a:lnTo>
                  <a:lnTo>
                    <a:pt x="49" y="229"/>
                  </a:lnTo>
                  <a:lnTo>
                    <a:pt x="52" y="210"/>
                  </a:lnTo>
                  <a:lnTo>
                    <a:pt x="54" y="189"/>
                  </a:lnTo>
                  <a:lnTo>
                    <a:pt x="56" y="170"/>
                  </a:lnTo>
                  <a:lnTo>
                    <a:pt x="59" y="151"/>
                  </a:lnTo>
                  <a:lnTo>
                    <a:pt x="61" y="132"/>
                  </a:lnTo>
                  <a:lnTo>
                    <a:pt x="64" y="113"/>
                  </a:lnTo>
                  <a:lnTo>
                    <a:pt x="66" y="94"/>
                  </a:lnTo>
                  <a:lnTo>
                    <a:pt x="68" y="75"/>
                  </a:lnTo>
                  <a:lnTo>
                    <a:pt x="71" y="56"/>
                  </a:lnTo>
                  <a:lnTo>
                    <a:pt x="73" y="38"/>
                  </a:lnTo>
                  <a:lnTo>
                    <a:pt x="75" y="19"/>
                  </a:lnTo>
                  <a:lnTo>
                    <a:pt x="78" y="0"/>
                  </a:lnTo>
                  <a:lnTo>
                    <a:pt x="97" y="2"/>
                  </a:lnTo>
                  <a:lnTo>
                    <a:pt x="113" y="4"/>
                  </a:lnTo>
                  <a:lnTo>
                    <a:pt x="130" y="7"/>
                  </a:lnTo>
                  <a:lnTo>
                    <a:pt x="149" y="9"/>
                  </a:lnTo>
                  <a:lnTo>
                    <a:pt x="165" y="12"/>
                  </a:lnTo>
                  <a:lnTo>
                    <a:pt x="184" y="14"/>
                  </a:lnTo>
                  <a:lnTo>
                    <a:pt x="201" y="14"/>
                  </a:lnTo>
                  <a:lnTo>
                    <a:pt x="220" y="16"/>
                  </a:lnTo>
                  <a:lnTo>
                    <a:pt x="236" y="19"/>
                  </a:lnTo>
                  <a:lnTo>
                    <a:pt x="253" y="21"/>
                  </a:lnTo>
                  <a:lnTo>
                    <a:pt x="272" y="23"/>
                  </a:lnTo>
                  <a:lnTo>
                    <a:pt x="288" y="26"/>
                  </a:lnTo>
                  <a:lnTo>
                    <a:pt x="307" y="26"/>
                  </a:lnTo>
                  <a:lnTo>
                    <a:pt x="324" y="28"/>
                  </a:lnTo>
                  <a:lnTo>
                    <a:pt x="343" y="30"/>
                  </a:lnTo>
                  <a:lnTo>
                    <a:pt x="359" y="33"/>
                  </a:lnTo>
                  <a:lnTo>
                    <a:pt x="359" y="33"/>
                  </a:lnTo>
                  <a:close/>
                </a:path>
              </a:pathLst>
            </a:custGeom>
            <a:solidFill>
              <a:srgbClr val="FFBBAD"/>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8" name="Freeform 22">
              <a:extLst>
                <a:ext uri="{FF2B5EF4-FFF2-40B4-BE49-F238E27FC236}">
                  <a16:creationId xmlns:a16="http://schemas.microsoft.com/office/drawing/2014/main" id="{41BE00F1-F079-443C-946D-6CBC2DF31F97}"/>
                </a:ext>
              </a:extLst>
            </p:cNvPr>
            <p:cNvSpPr>
              <a:spLocks noEditPoints="1"/>
            </p:cNvSpPr>
            <p:nvPr/>
          </p:nvSpPr>
          <p:spPr bwMode="auto">
            <a:xfrm>
              <a:off x="2651980" y="4226414"/>
              <a:ext cx="1621285" cy="1540104"/>
            </a:xfrm>
            <a:custGeom>
              <a:avLst/>
              <a:gdLst>
                <a:gd name="T0" fmla="*/ 996 w 1398"/>
                <a:gd name="T1" fmla="*/ 1174 h 1328"/>
                <a:gd name="T2" fmla="*/ 1006 w 1398"/>
                <a:gd name="T3" fmla="*/ 1118 h 1328"/>
                <a:gd name="T4" fmla="*/ 1034 w 1398"/>
                <a:gd name="T5" fmla="*/ 1075 h 1328"/>
                <a:gd name="T6" fmla="*/ 1058 w 1398"/>
                <a:gd name="T7" fmla="*/ 1042 h 1328"/>
                <a:gd name="T8" fmla="*/ 1119 w 1398"/>
                <a:gd name="T9" fmla="*/ 997 h 1328"/>
                <a:gd name="T10" fmla="*/ 1275 w 1398"/>
                <a:gd name="T11" fmla="*/ 883 h 1328"/>
                <a:gd name="T12" fmla="*/ 1379 w 1398"/>
                <a:gd name="T13" fmla="*/ 625 h 1328"/>
                <a:gd name="T14" fmla="*/ 1361 w 1398"/>
                <a:gd name="T15" fmla="*/ 597 h 1328"/>
                <a:gd name="T16" fmla="*/ 1337 w 1398"/>
                <a:gd name="T17" fmla="*/ 550 h 1328"/>
                <a:gd name="T18" fmla="*/ 1290 w 1398"/>
                <a:gd name="T19" fmla="*/ 353 h 1328"/>
                <a:gd name="T20" fmla="*/ 1230 w 1398"/>
                <a:gd name="T21" fmla="*/ 325 h 1328"/>
                <a:gd name="T22" fmla="*/ 1178 w 1398"/>
                <a:gd name="T23" fmla="*/ 322 h 1328"/>
                <a:gd name="T24" fmla="*/ 1141 w 1398"/>
                <a:gd name="T25" fmla="*/ 325 h 1328"/>
                <a:gd name="T26" fmla="*/ 1070 w 1398"/>
                <a:gd name="T27" fmla="*/ 337 h 1328"/>
                <a:gd name="T28" fmla="*/ 1034 w 1398"/>
                <a:gd name="T29" fmla="*/ 327 h 1328"/>
                <a:gd name="T30" fmla="*/ 996 w 1398"/>
                <a:gd name="T31" fmla="*/ 339 h 1328"/>
                <a:gd name="T32" fmla="*/ 956 w 1398"/>
                <a:gd name="T33" fmla="*/ 318 h 1328"/>
                <a:gd name="T34" fmla="*/ 869 w 1398"/>
                <a:gd name="T35" fmla="*/ 303 h 1328"/>
                <a:gd name="T36" fmla="*/ 779 w 1398"/>
                <a:gd name="T37" fmla="*/ 263 h 1328"/>
                <a:gd name="T38" fmla="*/ 705 w 1398"/>
                <a:gd name="T39" fmla="*/ 180 h 1328"/>
                <a:gd name="T40" fmla="*/ 395 w 1398"/>
                <a:gd name="T41" fmla="*/ 93 h 1328"/>
                <a:gd name="T42" fmla="*/ 147 w 1398"/>
                <a:gd name="T43" fmla="*/ 552 h 1328"/>
                <a:gd name="T44" fmla="*/ 50 w 1398"/>
                <a:gd name="T45" fmla="*/ 616 h 1328"/>
                <a:gd name="T46" fmla="*/ 142 w 1398"/>
                <a:gd name="T47" fmla="*/ 699 h 1328"/>
                <a:gd name="T48" fmla="*/ 180 w 1398"/>
                <a:gd name="T49" fmla="*/ 734 h 1328"/>
                <a:gd name="T50" fmla="*/ 199 w 1398"/>
                <a:gd name="T51" fmla="*/ 800 h 1328"/>
                <a:gd name="T52" fmla="*/ 249 w 1398"/>
                <a:gd name="T53" fmla="*/ 869 h 1328"/>
                <a:gd name="T54" fmla="*/ 346 w 1398"/>
                <a:gd name="T55" fmla="*/ 931 h 1328"/>
                <a:gd name="T56" fmla="*/ 393 w 1398"/>
                <a:gd name="T57" fmla="*/ 890 h 1328"/>
                <a:gd name="T58" fmla="*/ 414 w 1398"/>
                <a:gd name="T59" fmla="*/ 843 h 1328"/>
                <a:gd name="T60" fmla="*/ 474 w 1398"/>
                <a:gd name="T61" fmla="*/ 836 h 1328"/>
                <a:gd name="T62" fmla="*/ 547 w 1398"/>
                <a:gd name="T63" fmla="*/ 838 h 1328"/>
                <a:gd name="T64" fmla="*/ 594 w 1398"/>
                <a:gd name="T65" fmla="*/ 881 h 1328"/>
                <a:gd name="T66" fmla="*/ 641 w 1398"/>
                <a:gd name="T67" fmla="*/ 954 h 1328"/>
                <a:gd name="T68" fmla="*/ 675 w 1398"/>
                <a:gd name="T69" fmla="*/ 1025 h 1328"/>
                <a:gd name="T70" fmla="*/ 717 w 1398"/>
                <a:gd name="T71" fmla="*/ 1080 h 1328"/>
                <a:gd name="T72" fmla="*/ 760 w 1398"/>
                <a:gd name="T73" fmla="*/ 1115 h 1328"/>
                <a:gd name="T74" fmla="*/ 767 w 1398"/>
                <a:gd name="T75" fmla="*/ 1174 h 1328"/>
                <a:gd name="T76" fmla="*/ 809 w 1398"/>
                <a:gd name="T77" fmla="*/ 1262 h 1328"/>
                <a:gd name="T78" fmla="*/ 857 w 1398"/>
                <a:gd name="T79" fmla="*/ 1281 h 1328"/>
                <a:gd name="T80" fmla="*/ 970 w 1398"/>
                <a:gd name="T81" fmla="*/ 1307 h 1328"/>
                <a:gd name="T82" fmla="*/ 1013 w 1398"/>
                <a:gd name="T83" fmla="*/ 1314 h 1328"/>
                <a:gd name="T84" fmla="*/ 1010 w 1398"/>
                <a:gd name="T85" fmla="*/ 1295 h 1328"/>
                <a:gd name="T86" fmla="*/ 994 w 1398"/>
                <a:gd name="T87" fmla="*/ 1257 h 1328"/>
                <a:gd name="T88" fmla="*/ 977 w 1398"/>
                <a:gd name="T89" fmla="*/ 1191 h 1328"/>
                <a:gd name="T90" fmla="*/ 956 w 1398"/>
                <a:gd name="T91" fmla="*/ 1151 h 1328"/>
                <a:gd name="T92" fmla="*/ 980 w 1398"/>
                <a:gd name="T93" fmla="*/ 1141 h 1328"/>
                <a:gd name="T94" fmla="*/ 1006 w 1398"/>
                <a:gd name="T95" fmla="*/ 1106 h 1328"/>
                <a:gd name="T96" fmla="*/ 999 w 1398"/>
                <a:gd name="T97" fmla="*/ 1075 h 1328"/>
                <a:gd name="T98" fmla="*/ 1025 w 1398"/>
                <a:gd name="T99" fmla="*/ 1051 h 1328"/>
                <a:gd name="T100" fmla="*/ 1039 w 1398"/>
                <a:gd name="T101" fmla="*/ 1042 h 1328"/>
                <a:gd name="T102" fmla="*/ 1058 w 1398"/>
                <a:gd name="T103" fmla="*/ 1002 h 1328"/>
                <a:gd name="T104" fmla="*/ 1091 w 1398"/>
                <a:gd name="T105" fmla="*/ 995 h 1328"/>
                <a:gd name="T106" fmla="*/ 1086 w 1398"/>
                <a:gd name="T107" fmla="*/ 978 h 1328"/>
                <a:gd name="T108" fmla="*/ 1098 w 1398"/>
                <a:gd name="T109" fmla="*/ 966 h 1328"/>
                <a:gd name="T110" fmla="*/ 1122 w 1398"/>
                <a:gd name="T111" fmla="*/ 983 h 1328"/>
                <a:gd name="T112" fmla="*/ 1167 w 1398"/>
                <a:gd name="T113" fmla="*/ 964 h 1328"/>
                <a:gd name="T114" fmla="*/ 1254 w 1398"/>
                <a:gd name="T115" fmla="*/ 886 h 1328"/>
                <a:gd name="T116" fmla="*/ 1247 w 1398"/>
                <a:gd name="T117" fmla="*/ 855 h 1328"/>
                <a:gd name="T118" fmla="*/ 1275 w 1398"/>
                <a:gd name="T119" fmla="*/ 850 h 1328"/>
                <a:gd name="T120" fmla="*/ 1287 w 1398"/>
                <a:gd name="T121" fmla="*/ 869 h 1328"/>
                <a:gd name="T122" fmla="*/ 1382 w 1398"/>
                <a:gd name="T123" fmla="*/ 760 h 1328"/>
                <a:gd name="T124" fmla="*/ 1396 w 1398"/>
                <a:gd name="T125" fmla="*/ 677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8" h="1328">
                  <a:moveTo>
                    <a:pt x="1001" y="1222"/>
                  </a:moveTo>
                  <a:lnTo>
                    <a:pt x="1003" y="1226"/>
                  </a:lnTo>
                  <a:lnTo>
                    <a:pt x="1003" y="1229"/>
                  </a:lnTo>
                  <a:lnTo>
                    <a:pt x="1006" y="1231"/>
                  </a:lnTo>
                  <a:lnTo>
                    <a:pt x="1006" y="1234"/>
                  </a:lnTo>
                  <a:lnTo>
                    <a:pt x="1008" y="1241"/>
                  </a:lnTo>
                  <a:lnTo>
                    <a:pt x="1008" y="1243"/>
                  </a:lnTo>
                  <a:lnTo>
                    <a:pt x="1013" y="1248"/>
                  </a:lnTo>
                  <a:lnTo>
                    <a:pt x="1013" y="1250"/>
                  </a:lnTo>
                  <a:lnTo>
                    <a:pt x="1015" y="1260"/>
                  </a:lnTo>
                  <a:lnTo>
                    <a:pt x="1015" y="1262"/>
                  </a:lnTo>
                  <a:lnTo>
                    <a:pt x="1018" y="1267"/>
                  </a:lnTo>
                  <a:lnTo>
                    <a:pt x="1018" y="1269"/>
                  </a:lnTo>
                  <a:lnTo>
                    <a:pt x="1020" y="1293"/>
                  </a:lnTo>
                  <a:lnTo>
                    <a:pt x="1022" y="1295"/>
                  </a:lnTo>
                  <a:lnTo>
                    <a:pt x="1022" y="1295"/>
                  </a:lnTo>
                  <a:lnTo>
                    <a:pt x="1025" y="1295"/>
                  </a:lnTo>
                  <a:lnTo>
                    <a:pt x="1025" y="1293"/>
                  </a:lnTo>
                  <a:lnTo>
                    <a:pt x="1022" y="1286"/>
                  </a:lnTo>
                  <a:lnTo>
                    <a:pt x="1020" y="1281"/>
                  </a:lnTo>
                  <a:lnTo>
                    <a:pt x="1020" y="1279"/>
                  </a:lnTo>
                  <a:lnTo>
                    <a:pt x="1020" y="1274"/>
                  </a:lnTo>
                  <a:lnTo>
                    <a:pt x="1020" y="1271"/>
                  </a:lnTo>
                  <a:lnTo>
                    <a:pt x="1018" y="1267"/>
                  </a:lnTo>
                  <a:lnTo>
                    <a:pt x="1018" y="1260"/>
                  </a:lnTo>
                  <a:lnTo>
                    <a:pt x="1015" y="1255"/>
                  </a:lnTo>
                  <a:lnTo>
                    <a:pt x="1015" y="1255"/>
                  </a:lnTo>
                  <a:lnTo>
                    <a:pt x="1015" y="1252"/>
                  </a:lnTo>
                  <a:lnTo>
                    <a:pt x="1003" y="1215"/>
                  </a:lnTo>
                  <a:lnTo>
                    <a:pt x="999" y="1193"/>
                  </a:lnTo>
                  <a:lnTo>
                    <a:pt x="996" y="1160"/>
                  </a:lnTo>
                  <a:lnTo>
                    <a:pt x="996" y="1158"/>
                  </a:lnTo>
                  <a:lnTo>
                    <a:pt x="996" y="1160"/>
                  </a:lnTo>
                  <a:lnTo>
                    <a:pt x="996" y="1167"/>
                  </a:lnTo>
                  <a:lnTo>
                    <a:pt x="994" y="1170"/>
                  </a:lnTo>
                  <a:lnTo>
                    <a:pt x="996" y="1172"/>
                  </a:lnTo>
                  <a:lnTo>
                    <a:pt x="996" y="1174"/>
                  </a:lnTo>
                  <a:lnTo>
                    <a:pt x="994" y="1179"/>
                  </a:lnTo>
                  <a:lnTo>
                    <a:pt x="994" y="1181"/>
                  </a:lnTo>
                  <a:lnTo>
                    <a:pt x="996" y="1184"/>
                  </a:lnTo>
                  <a:lnTo>
                    <a:pt x="996" y="1196"/>
                  </a:lnTo>
                  <a:lnTo>
                    <a:pt x="996" y="1200"/>
                  </a:lnTo>
                  <a:lnTo>
                    <a:pt x="996" y="1205"/>
                  </a:lnTo>
                  <a:lnTo>
                    <a:pt x="999" y="1210"/>
                  </a:lnTo>
                  <a:lnTo>
                    <a:pt x="1001" y="1212"/>
                  </a:lnTo>
                  <a:lnTo>
                    <a:pt x="1001" y="1212"/>
                  </a:lnTo>
                  <a:lnTo>
                    <a:pt x="1001" y="1212"/>
                  </a:lnTo>
                  <a:lnTo>
                    <a:pt x="1001" y="1212"/>
                  </a:lnTo>
                  <a:lnTo>
                    <a:pt x="1001" y="1215"/>
                  </a:lnTo>
                  <a:lnTo>
                    <a:pt x="999" y="1215"/>
                  </a:lnTo>
                  <a:lnTo>
                    <a:pt x="999" y="1215"/>
                  </a:lnTo>
                  <a:lnTo>
                    <a:pt x="999" y="1215"/>
                  </a:lnTo>
                  <a:lnTo>
                    <a:pt x="1001" y="1217"/>
                  </a:lnTo>
                  <a:lnTo>
                    <a:pt x="1001" y="1217"/>
                  </a:lnTo>
                  <a:lnTo>
                    <a:pt x="1001" y="1217"/>
                  </a:lnTo>
                  <a:lnTo>
                    <a:pt x="1001" y="1219"/>
                  </a:lnTo>
                  <a:lnTo>
                    <a:pt x="1001" y="1222"/>
                  </a:lnTo>
                  <a:close/>
                  <a:moveTo>
                    <a:pt x="1029" y="1080"/>
                  </a:moveTo>
                  <a:lnTo>
                    <a:pt x="1029" y="1082"/>
                  </a:lnTo>
                  <a:lnTo>
                    <a:pt x="1029" y="1084"/>
                  </a:lnTo>
                  <a:lnTo>
                    <a:pt x="1025" y="1087"/>
                  </a:lnTo>
                  <a:lnTo>
                    <a:pt x="1020" y="1092"/>
                  </a:lnTo>
                  <a:lnTo>
                    <a:pt x="1015" y="1106"/>
                  </a:lnTo>
                  <a:lnTo>
                    <a:pt x="1015" y="1106"/>
                  </a:lnTo>
                  <a:lnTo>
                    <a:pt x="1013" y="1103"/>
                  </a:lnTo>
                  <a:lnTo>
                    <a:pt x="1013" y="1103"/>
                  </a:lnTo>
                  <a:lnTo>
                    <a:pt x="1010" y="1101"/>
                  </a:lnTo>
                  <a:lnTo>
                    <a:pt x="1010" y="1103"/>
                  </a:lnTo>
                  <a:lnTo>
                    <a:pt x="1010" y="1106"/>
                  </a:lnTo>
                  <a:lnTo>
                    <a:pt x="1010" y="1106"/>
                  </a:lnTo>
                  <a:lnTo>
                    <a:pt x="1008" y="1108"/>
                  </a:lnTo>
                  <a:lnTo>
                    <a:pt x="1010" y="1110"/>
                  </a:lnTo>
                  <a:lnTo>
                    <a:pt x="1008" y="1113"/>
                  </a:lnTo>
                  <a:lnTo>
                    <a:pt x="1006" y="1118"/>
                  </a:lnTo>
                  <a:lnTo>
                    <a:pt x="1003" y="1120"/>
                  </a:lnTo>
                  <a:lnTo>
                    <a:pt x="1003" y="1120"/>
                  </a:lnTo>
                  <a:lnTo>
                    <a:pt x="1001" y="1125"/>
                  </a:lnTo>
                  <a:lnTo>
                    <a:pt x="1001" y="1127"/>
                  </a:lnTo>
                  <a:lnTo>
                    <a:pt x="1001" y="1132"/>
                  </a:lnTo>
                  <a:lnTo>
                    <a:pt x="996" y="1141"/>
                  </a:lnTo>
                  <a:lnTo>
                    <a:pt x="996" y="1153"/>
                  </a:lnTo>
                  <a:lnTo>
                    <a:pt x="996" y="1155"/>
                  </a:lnTo>
                  <a:lnTo>
                    <a:pt x="996" y="1155"/>
                  </a:lnTo>
                  <a:lnTo>
                    <a:pt x="996" y="1155"/>
                  </a:lnTo>
                  <a:lnTo>
                    <a:pt x="999" y="1153"/>
                  </a:lnTo>
                  <a:lnTo>
                    <a:pt x="999" y="1151"/>
                  </a:lnTo>
                  <a:lnTo>
                    <a:pt x="1001" y="1139"/>
                  </a:lnTo>
                  <a:lnTo>
                    <a:pt x="1008" y="1122"/>
                  </a:lnTo>
                  <a:lnTo>
                    <a:pt x="1018" y="1101"/>
                  </a:lnTo>
                  <a:lnTo>
                    <a:pt x="1032" y="1080"/>
                  </a:lnTo>
                  <a:lnTo>
                    <a:pt x="1032" y="1080"/>
                  </a:lnTo>
                  <a:lnTo>
                    <a:pt x="1032" y="1077"/>
                  </a:lnTo>
                  <a:lnTo>
                    <a:pt x="1029" y="1080"/>
                  </a:lnTo>
                  <a:close/>
                  <a:moveTo>
                    <a:pt x="1053" y="1042"/>
                  </a:moveTo>
                  <a:lnTo>
                    <a:pt x="1051" y="1042"/>
                  </a:lnTo>
                  <a:lnTo>
                    <a:pt x="1048" y="1042"/>
                  </a:lnTo>
                  <a:lnTo>
                    <a:pt x="1048" y="1044"/>
                  </a:lnTo>
                  <a:lnTo>
                    <a:pt x="1048" y="1044"/>
                  </a:lnTo>
                  <a:lnTo>
                    <a:pt x="1048" y="1047"/>
                  </a:lnTo>
                  <a:lnTo>
                    <a:pt x="1046" y="1047"/>
                  </a:lnTo>
                  <a:lnTo>
                    <a:pt x="1039" y="1058"/>
                  </a:lnTo>
                  <a:lnTo>
                    <a:pt x="1039" y="1058"/>
                  </a:lnTo>
                  <a:lnTo>
                    <a:pt x="1041" y="1058"/>
                  </a:lnTo>
                  <a:lnTo>
                    <a:pt x="1041" y="1058"/>
                  </a:lnTo>
                  <a:lnTo>
                    <a:pt x="1041" y="1061"/>
                  </a:lnTo>
                  <a:lnTo>
                    <a:pt x="1041" y="1061"/>
                  </a:lnTo>
                  <a:lnTo>
                    <a:pt x="1036" y="1066"/>
                  </a:lnTo>
                  <a:lnTo>
                    <a:pt x="1034" y="1070"/>
                  </a:lnTo>
                  <a:lnTo>
                    <a:pt x="1032" y="1075"/>
                  </a:lnTo>
                  <a:lnTo>
                    <a:pt x="1034" y="1077"/>
                  </a:lnTo>
                  <a:lnTo>
                    <a:pt x="1034" y="1075"/>
                  </a:lnTo>
                  <a:lnTo>
                    <a:pt x="1036" y="1073"/>
                  </a:lnTo>
                  <a:lnTo>
                    <a:pt x="1039" y="1068"/>
                  </a:lnTo>
                  <a:lnTo>
                    <a:pt x="1044" y="1061"/>
                  </a:lnTo>
                  <a:lnTo>
                    <a:pt x="1053" y="1049"/>
                  </a:lnTo>
                  <a:lnTo>
                    <a:pt x="1053" y="1049"/>
                  </a:lnTo>
                  <a:lnTo>
                    <a:pt x="1053" y="1047"/>
                  </a:lnTo>
                  <a:lnTo>
                    <a:pt x="1053" y="1044"/>
                  </a:lnTo>
                  <a:lnTo>
                    <a:pt x="1053" y="1044"/>
                  </a:lnTo>
                  <a:lnTo>
                    <a:pt x="1053" y="1042"/>
                  </a:lnTo>
                  <a:close/>
                  <a:moveTo>
                    <a:pt x="1100" y="1009"/>
                  </a:moveTo>
                  <a:lnTo>
                    <a:pt x="1100" y="1009"/>
                  </a:lnTo>
                  <a:lnTo>
                    <a:pt x="1098" y="1009"/>
                  </a:lnTo>
                  <a:lnTo>
                    <a:pt x="1098" y="1009"/>
                  </a:lnTo>
                  <a:lnTo>
                    <a:pt x="1098" y="1009"/>
                  </a:lnTo>
                  <a:lnTo>
                    <a:pt x="1098" y="1011"/>
                  </a:lnTo>
                  <a:lnTo>
                    <a:pt x="1098" y="1013"/>
                  </a:lnTo>
                  <a:lnTo>
                    <a:pt x="1096" y="1013"/>
                  </a:lnTo>
                  <a:lnTo>
                    <a:pt x="1096" y="1016"/>
                  </a:lnTo>
                  <a:lnTo>
                    <a:pt x="1091" y="1016"/>
                  </a:lnTo>
                  <a:lnTo>
                    <a:pt x="1088" y="1016"/>
                  </a:lnTo>
                  <a:lnTo>
                    <a:pt x="1088" y="1016"/>
                  </a:lnTo>
                  <a:lnTo>
                    <a:pt x="1086" y="1018"/>
                  </a:lnTo>
                  <a:lnTo>
                    <a:pt x="1079" y="1021"/>
                  </a:lnTo>
                  <a:lnTo>
                    <a:pt x="1079" y="1023"/>
                  </a:lnTo>
                  <a:lnTo>
                    <a:pt x="1079" y="1023"/>
                  </a:lnTo>
                  <a:lnTo>
                    <a:pt x="1074" y="1025"/>
                  </a:lnTo>
                  <a:lnTo>
                    <a:pt x="1072" y="1028"/>
                  </a:lnTo>
                  <a:lnTo>
                    <a:pt x="1072" y="1028"/>
                  </a:lnTo>
                  <a:lnTo>
                    <a:pt x="1067" y="1032"/>
                  </a:lnTo>
                  <a:lnTo>
                    <a:pt x="1067" y="1032"/>
                  </a:lnTo>
                  <a:lnTo>
                    <a:pt x="1065" y="1032"/>
                  </a:lnTo>
                  <a:lnTo>
                    <a:pt x="1060" y="1035"/>
                  </a:lnTo>
                  <a:lnTo>
                    <a:pt x="1060" y="1035"/>
                  </a:lnTo>
                  <a:lnTo>
                    <a:pt x="1058" y="1035"/>
                  </a:lnTo>
                  <a:lnTo>
                    <a:pt x="1058" y="1037"/>
                  </a:lnTo>
                  <a:lnTo>
                    <a:pt x="1058" y="1039"/>
                  </a:lnTo>
                  <a:lnTo>
                    <a:pt x="1058" y="1042"/>
                  </a:lnTo>
                  <a:lnTo>
                    <a:pt x="1058" y="1042"/>
                  </a:lnTo>
                  <a:lnTo>
                    <a:pt x="1058" y="1042"/>
                  </a:lnTo>
                  <a:lnTo>
                    <a:pt x="1055" y="1044"/>
                  </a:lnTo>
                  <a:lnTo>
                    <a:pt x="1055" y="1047"/>
                  </a:lnTo>
                  <a:lnTo>
                    <a:pt x="1055" y="1049"/>
                  </a:lnTo>
                  <a:lnTo>
                    <a:pt x="1055" y="1049"/>
                  </a:lnTo>
                  <a:lnTo>
                    <a:pt x="1055" y="1047"/>
                  </a:lnTo>
                  <a:lnTo>
                    <a:pt x="1058" y="1047"/>
                  </a:lnTo>
                  <a:lnTo>
                    <a:pt x="1060" y="1042"/>
                  </a:lnTo>
                  <a:lnTo>
                    <a:pt x="1067" y="1037"/>
                  </a:lnTo>
                  <a:lnTo>
                    <a:pt x="1070" y="1035"/>
                  </a:lnTo>
                  <a:lnTo>
                    <a:pt x="1079" y="1030"/>
                  </a:lnTo>
                  <a:lnTo>
                    <a:pt x="1084" y="1023"/>
                  </a:lnTo>
                  <a:lnTo>
                    <a:pt x="1088" y="1021"/>
                  </a:lnTo>
                  <a:lnTo>
                    <a:pt x="1091" y="1021"/>
                  </a:lnTo>
                  <a:lnTo>
                    <a:pt x="1100" y="1016"/>
                  </a:lnTo>
                  <a:lnTo>
                    <a:pt x="1100" y="1016"/>
                  </a:lnTo>
                  <a:lnTo>
                    <a:pt x="1100" y="1013"/>
                  </a:lnTo>
                  <a:lnTo>
                    <a:pt x="1100" y="1013"/>
                  </a:lnTo>
                  <a:lnTo>
                    <a:pt x="1100" y="1011"/>
                  </a:lnTo>
                  <a:lnTo>
                    <a:pt x="1100" y="1009"/>
                  </a:lnTo>
                  <a:lnTo>
                    <a:pt x="1100" y="1009"/>
                  </a:lnTo>
                  <a:close/>
                  <a:moveTo>
                    <a:pt x="1115" y="997"/>
                  </a:moveTo>
                  <a:lnTo>
                    <a:pt x="1110" y="999"/>
                  </a:lnTo>
                  <a:lnTo>
                    <a:pt x="1105" y="1006"/>
                  </a:lnTo>
                  <a:lnTo>
                    <a:pt x="1105" y="1006"/>
                  </a:lnTo>
                  <a:lnTo>
                    <a:pt x="1107" y="1006"/>
                  </a:lnTo>
                  <a:lnTo>
                    <a:pt x="1107" y="1004"/>
                  </a:lnTo>
                  <a:lnTo>
                    <a:pt x="1112" y="1002"/>
                  </a:lnTo>
                  <a:lnTo>
                    <a:pt x="1115" y="1002"/>
                  </a:lnTo>
                  <a:lnTo>
                    <a:pt x="1115" y="999"/>
                  </a:lnTo>
                  <a:lnTo>
                    <a:pt x="1117" y="997"/>
                  </a:lnTo>
                  <a:lnTo>
                    <a:pt x="1117" y="997"/>
                  </a:lnTo>
                  <a:lnTo>
                    <a:pt x="1117" y="997"/>
                  </a:lnTo>
                  <a:lnTo>
                    <a:pt x="1117" y="997"/>
                  </a:lnTo>
                  <a:lnTo>
                    <a:pt x="1119" y="997"/>
                  </a:lnTo>
                  <a:lnTo>
                    <a:pt x="1119" y="997"/>
                  </a:lnTo>
                  <a:lnTo>
                    <a:pt x="1119" y="995"/>
                  </a:lnTo>
                  <a:lnTo>
                    <a:pt x="1115" y="997"/>
                  </a:lnTo>
                  <a:close/>
                  <a:moveTo>
                    <a:pt x="1268" y="881"/>
                  </a:moveTo>
                  <a:lnTo>
                    <a:pt x="1268" y="881"/>
                  </a:lnTo>
                  <a:lnTo>
                    <a:pt x="1268" y="881"/>
                  </a:lnTo>
                  <a:lnTo>
                    <a:pt x="1268" y="881"/>
                  </a:lnTo>
                  <a:lnTo>
                    <a:pt x="1268" y="881"/>
                  </a:lnTo>
                  <a:lnTo>
                    <a:pt x="1268" y="881"/>
                  </a:lnTo>
                  <a:lnTo>
                    <a:pt x="1268" y="881"/>
                  </a:lnTo>
                  <a:lnTo>
                    <a:pt x="1268" y="881"/>
                  </a:lnTo>
                  <a:lnTo>
                    <a:pt x="1268" y="881"/>
                  </a:lnTo>
                  <a:lnTo>
                    <a:pt x="1266" y="881"/>
                  </a:lnTo>
                  <a:lnTo>
                    <a:pt x="1266" y="883"/>
                  </a:lnTo>
                  <a:lnTo>
                    <a:pt x="1268" y="883"/>
                  </a:lnTo>
                  <a:lnTo>
                    <a:pt x="1268" y="886"/>
                  </a:lnTo>
                  <a:lnTo>
                    <a:pt x="1268" y="886"/>
                  </a:lnTo>
                  <a:lnTo>
                    <a:pt x="1268" y="888"/>
                  </a:lnTo>
                  <a:lnTo>
                    <a:pt x="1266" y="888"/>
                  </a:lnTo>
                  <a:lnTo>
                    <a:pt x="1264" y="888"/>
                  </a:lnTo>
                  <a:lnTo>
                    <a:pt x="1264" y="888"/>
                  </a:lnTo>
                  <a:lnTo>
                    <a:pt x="1264" y="890"/>
                  </a:lnTo>
                  <a:lnTo>
                    <a:pt x="1259" y="895"/>
                  </a:lnTo>
                  <a:lnTo>
                    <a:pt x="1259" y="895"/>
                  </a:lnTo>
                  <a:lnTo>
                    <a:pt x="1256" y="895"/>
                  </a:lnTo>
                  <a:lnTo>
                    <a:pt x="1256" y="895"/>
                  </a:lnTo>
                  <a:lnTo>
                    <a:pt x="1254" y="897"/>
                  </a:lnTo>
                  <a:lnTo>
                    <a:pt x="1254" y="897"/>
                  </a:lnTo>
                  <a:lnTo>
                    <a:pt x="1254" y="900"/>
                  </a:lnTo>
                  <a:lnTo>
                    <a:pt x="1245" y="905"/>
                  </a:lnTo>
                  <a:lnTo>
                    <a:pt x="1242" y="909"/>
                  </a:lnTo>
                  <a:lnTo>
                    <a:pt x="1240" y="912"/>
                  </a:lnTo>
                  <a:lnTo>
                    <a:pt x="1238" y="914"/>
                  </a:lnTo>
                  <a:lnTo>
                    <a:pt x="1240" y="914"/>
                  </a:lnTo>
                  <a:lnTo>
                    <a:pt x="1240" y="912"/>
                  </a:lnTo>
                  <a:lnTo>
                    <a:pt x="1256" y="900"/>
                  </a:lnTo>
                  <a:lnTo>
                    <a:pt x="1261" y="897"/>
                  </a:lnTo>
                  <a:lnTo>
                    <a:pt x="1275" y="883"/>
                  </a:lnTo>
                  <a:lnTo>
                    <a:pt x="1271" y="881"/>
                  </a:lnTo>
                  <a:lnTo>
                    <a:pt x="1268" y="881"/>
                  </a:lnTo>
                  <a:close/>
                  <a:moveTo>
                    <a:pt x="1398" y="663"/>
                  </a:moveTo>
                  <a:lnTo>
                    <a:pt x="1396" y="661"/>
                  </a:lnTo>
                  <a:lnTo>
                    <a:pt x="1394" y="658"/>
                  </a:lnTo>
                  <a:lnTo>
                    <a:pt x="1394" y="656"/>
                  </a:lnTo>
                  <a:lnTo>
                    <a:pt x="1394" y="654"/>
                  </a:lnTo>
                  <a:lnTo>
                    <a:pt x="1394" y="654"/>
                  </a:lnTo>
                  <a:lnTo>
                    <a:pt x="1394" y="647"/>
                  </a:lnTo>
                  <a:lnTo>
                    <a:pt x="1394" y="647"/>
                  </a:lnTo>
                  <a:lnTo>
                    <a:pt x="1391" y="644"/>
                  </a:lnTo>
                  <a:lnTo>
                    <a:pt x="1389" y="647"/>
                  </a:lnTo>
                  <a:lnTo>
                    <a:pt x="1389" y="647"/>
                  </a:lnTo>
                  <a:lnTo>
                    <a:pt x="1389" y="647"/>
                  </a:lnTo>
                  <a:lnTo>
                    <a:pt x="1389" y="647"/>
                  </a:lnTo>
                  <a:lnTo>
                    <a:pt x="1389" y="647"/>
                  </a:lnTo>
                  <a:lnTo>
                    <a:pt x="1389" y="644"/>
                  </a:lnTo>
                  <a:lnTo>
                    <a:pt x="1389" y="644"/>
                  </a:lnTo>
                  <a:lnTo>
                    <a:pt x="1387" y="644"/>
                  </a:lnTo>
                  <a:lnTo>
                    <a:pt x="1387" y="642"/>
                  </a:lnTo>
                  <a:lnTo>
                    <a:pt x="1387" y="639"/>
                  </a:lnTo>
                  <a:lnTo>
                    <a:pt x="1387" y="639"/>
                  </a:lnTo>
                  <a:lnTo>
                    <a:pt x="1387" y="639"/>
                  </a:lnTo>
                  <a:lnTo>
                    <a:pt x="1387" y="637"/>
                  </a:lnTo>
                  <a:lnTo>
                    <a:pt x="1384" y="637"/>
                  </a:lnTo>
                  <a:lnTo>
                    <a:pt x="1384" y="637"/>
                  </a:lnTo>
                  <a:lnTo>
                    <a:pt x="1384" y="635"/>
                  </a:lnTo>
                  <a:lnTo>
                    <a:pt x="1384" y="635"/>
                  </a:lnTo>
                  <a:lnTo>
                    <a:pt x="1384" y="635"/>
                  </a:lnTo>
                  <a:lnTo>
                    <a:pt x="1379" y="632"/>
                  </a:lnTo>
                  <a:lnTo>
                    <a:pt x="1379" y="630"/>
                  </a:lnTo>
                  <a:lnTo>
                    <a:pt x="1379" y="630"/>
                  </a:lnTo>
                  <a:lnTo>
                    <a:pt x="1379" y="630"/>
                  </a:lnTo>
                  <a:lnTo>
                    <a:pt x="1379" y="628"/>
                  </a:lnTo>
                  <a:lnTo>
                    <a:pt x="1379" y="628"/>
                  </a:lnTo>
                  <a:lnTo>
                    <a:pt x="1379" y="625"/>
                  </a:lnTo>
                  <a:lnTo>
                    <a:pt x="1379" y="625"/>
                  </a:lnTo>
                  <a:lnTo>
                    <a:pt x="1382" y="623"/>
                  </a:lnTo>
                  <a:lnTo>
                    <a:pt x="1382" y="623"/>
                  </a:lnTo>
                  <a:lnTo>
                    <a:pt x="1382" y="623"/>
                  </a:lnTo>
                  <a:lnTo>
                    <a:pt x="1379" y="623"/>
                  </a:lnTo>
                  <a:lnTo>
                    <a:pt x="1377" y="621"/>
                  </a:lnTo>
                  <a:lnTo>
                    <a:pt x="1377" y="618"/>
                  </a:lnTo>
                  <a:lnTo>
                    <a:pt x="1377" y="618"/>
                  </a:lnTo>
                  <a:lnTo>
                    <a:pt x="1375" y="618"/>
                  </a:lnTo>
                  <a:lnTo>
                    <a:pt x="1375" y="616"/>
                  </a:lnTo>
                  <a:lnTo>
                    <a:pt x="1375" y="613"/>
                  </a:lnTo>
                  <a:lnTo>
                    <a:pt x="1375" y="613"/>
                  </a:lnTo>
                  <a:lnTo>
                    <a:pt x="1375" y="613"/>
                  </a:lnTo>
                  <a:lnTo>
                    <a:pt x="1375" y="613"/>
                  </a:lnTo>
                  <a:lnTo>
                    <a:pt x="1372" y="613"/>
                  </a:lnTo>
                  <a:lnTo>
                    <a:pt x="1372" y="613"/>
                  </a:lnTo>
                  <a:lnTo>
                    <a:pt x="1372" y="613"/>
                  </a:lnTo>
                  <a:lnTo>
                    <a:pt x="1370" y="611"/>
                  </a:lnTo>
                  <a:lnTo>
                    <a:pt x="1370" y="611"/>
                  </a:lnTo>
                  <a:lnTo>
                    <a:pt x="1370" y="611"/>
                  </a:lnTo>
                  <a:lnTo>
                    <a:pt x="1370" y="609"/>
                  </a:lnTo>
                  <a:lnTo>
                    <a:pt x="1370" y="609"/>
                  </a:lnTo>
                  <a:lnTo>
                    <a:pt x="1372" y="609"/>
                  </a:lnTo>
                  <a:lnTo>
                    <a:pt x="1372" y="609"/>
                  </a:lnTo>
                  <a:lnTo>
                    <a:pt x="1372" y="609"/>
                  </a:lnTo>
                  <a:lnTo>
                    <a:pt x="1372" y="609"/>
                  </a:lnTo>
                  <a:lnTo>
                    <a:pt x="1372" y="606"/>
                  </a:lnTo>
                  <a:lnTo>
                    <a:pt x="1372" y="606"/>
                  </a:lnTo>
                  <a:lnTo>
                    <a:pt x="1372" y="606"/>
                  </a:lnTo>
                  <a:lnTo>
                    <a:pt x="1372" y="606"/>
                  </a:lnTo>
                  <a:lnTo>
                    <a:pt x="1370" y="606"/>
                  </a:lnTo>
                  <a:lnTo>
                    <a:pt x="1368" y="604"/>
                  </a:lnTo>
                  <a:lnTo>
                    <a:pt x="1368" y="604"/>
                  </a:lnTo>
                  <a:lnTo>
                    <a:pt x="1368" y="604"/>
                  </a:lnTo>
                  <a:lnTo>
                    <a:pt x="1365" y="604"/>
                  </a:lnTo>
                  <a:lnTo>
                    <a:pt x="1363" y="602"/>
                  </a:lnTo>
                  <a:lnTo>
                    <a:pt x="1363" y="599"/>
                  </a:lnTo>
                  <a:lnTo>
                    <a:pt x="1361" y="597"/>
                  </a:lnTo>
                  <a:lnTo>
                    <a:pt x="1361" y="597"/>
                  </a:lnTo>
                  <a:lnTo>
                    <a:pt x="1361" y="597"/>
                  </a:lnTo>
                  <a:lnTo>
                    <a:pt x="1361" y="595"/>
                  </a:lnTo>
                  <a:lnTo>
                    <a:pt x="1361" y="595"/>
                  </a:lnTo>
                  <a:lnTo>
                    <a:pt x="1361" y="592"/>
                  </a:lnTo>
                  <a:lnTo>
                    <a:pt x="1361" y="592"/>
                  </a:lnTo>
                  <a:lnTo>
                    <a:pt x="1361" y="592"/>
                  </a:lnTo>
                  <a:lnTo>
                    <a:pt x="1361" y="590"/>
                  </a:lnTo>
                  <a:lnTo>
                    <a:pt x="1361" y="587"/>
                  </a:lnTo>
                  <a:lnTo>
                    <a:pt x="1361" y="585"/>
                  </a:lnTo>
                  <a:lnTo>
                    <a:pt x="1363" y="583"/>
                  </a:lnTo>
                  <a:lnTo>
                    <a:pt x="1363" y="583"/>
                  </a:lnTo>
                  <a:lnTo>
                    <a:pt x="1363" y="583"/>
                  </a:lnTo>
                  <a:lnTo>
                    <a:pt x="1361" y="583"/>
                  </a:lnTo>
                  <a:lnTo>
                    <a:pt x="1361" y="580"/>
                  </a:lnTo>
                  <a:lnTo>
                    <a:pt x="1361" y="580"/>
                  </a:lnTo>
                  <a:lnTo>
                    <a:pt x="1361" y="580"/>
                  </a:lnTo>
                  <a:lnTo>
                    <a:pt x="1361" y="578"/>
                  </a:lnTo>
                  <a:lnTo>
                    <a:pt x="1358" y="573"/>
                  </a:lnTo>
                  <a:lnTo>
                    <a:pt x="1358" y="573"/>
                  </a:lnTo>
                  <a:lnTo>
                    <a:pt x="1356" y="568"/>
                  </a:lnTo>
                  <a:lnTo>
                    <a:pt x="1356" y="568"/>
                  </a:lnTo>
                  <a:lnTo>
                    <a:pt x="1353" y="566"/>
                  </a:lnTo>
                  <a:lnTo>
                    <a:pt x="1353" y="566"/>
                  </a:lnTo>
                  <a:lnTo>
                    <a:pt x="1353" y="564"/>
                  </a:lnTo>
                  <a:lnTo>
                    <a:pt x="1351" y="561"/>
                  </a:lnTo>
                  <a:lnTo>
                    <a:pt x="1349" y="559"/>
                  </a:lnTo>
                  <a:lnTo>
                    <a:pt x="1349" y="559"/>
                  </a:lnTo>
                  <a:lnTo>
                    <a:pt x="1344" y="557"/>
                  </a:lnTo>
                  <a:lnTo>
                    <a:pt x="1344" y="557"/>
                  </a:lnTo>
                  <a:lnTo>
                    <a:pt x="1344" y="557"/>
                  </a:lnTo>
                  <a:lnTo>
                    <a:pt x="1344" y="557"/>
                  </a:lnTo>
                  <a:lnTo>
                    <a:pt x="1342" y="552"/>
                  </a:lnTo>
                  <a:lnTo>
                    <a:pt x="1339" y="552"/>
                  </a:lnTo>
                  <a:lnTo>
                    <a:pt x="1339" y="552"/>
                  </a:lnTo>
                  <a:lnTo>
                    <a:pt x="1337" y="550"/>
                  </a:lnTo>
                  <a:lnTo>
                    <a:pt x="1337" y="550"/>
                  </a:lnTo>
                  <a:lnTo>
                    <a:pt x="1337" y="550"/>
                  </a:lnTo>
                  <a:lnTo>
                    <a:pt x="1337" y="550"/>
                  </a:lnTo>
                  <a:lnTo>
                    <a:pt x="1334" y="547"/>
                  </a:lnTo>
                  <a:lnTo>
                    <a:pt x="1334" y="540"/>
                  </a:lnTo>
                  <a:lnTo>
                    <a:pt x="1334" y="524"/>
                  </a:lnTo>
                  <a:lnTo>
                    <a:pt x="1334" y="509"/>
                  </a:lnTo>
                  <a:lnTo>
                    <a:pt x="1332" y="495"/>
                  </a:lnTo>
                  <a:lnTo>
                    <a:pt x="1332" y="481"/>
                  </a:lnTo>
                  <a:lnTo>
                    <a:pt x="1332" y="467"/>
                  </a:lnTo>
                  <a:lnTo>
                    <a:pt x="1330" y="436"/>
                  </a:lnTo>
                  <a:lnTo>
                    <a:pt x="1330" y="422"/>
                  </a:lnTo>
                  <a:lnTo>
                    <a:pt x="1327" y="408"/>
                  </a:lnTo>
                  <a:lnTo>
                    <a:pt x="1327" y="393"/>
                  </a:lnTo>
                  <a:lnTo>
                    <a:pt x="1325" y="377"/>
                  </a:lnTo>
                  <a:lnTo>
                    <a:pt x="1325" y="363"/>
                  </a:lnTo>
                  <a:lnTo>
                    <a:pt x="1325" y="355"/>
                  </a:lnTo>
                  <a:lnTo>
                    <a:pt x="1325" y="355"/>
                  </a:lnTo>
                  <a:lnTo>
                    <a:pt x="1323" y="353"/>
                  </a:lnTo>
                  <a:lnTo>
                    <a:pt x="1323" y="353"/>
                  </a:lnTo>
                  <a:lnTo>
                    <a:pt x="1318" y="351"/>
                  </a:lnTo>
                  <a:lnTo>
                    <a:pt x="1318" y="353"/>
                  </a:lnTo>
                  <a:lnTo>
                    <a:pt x="1316" y="353"/>
                  </a:lnTo>
                  <a:lnTo>
                    <a:pt x="1313" y="353"/>
                  </a:lnTo>
                  <a:lnTo>
                    <a:pt x="1308" y="351"/>
                  </a:lnTo>
                  <a:lnTo>
                    <a:pt x="1308" y="351"/>
                  </a:lnTo>
                  <a:lnTo>
                    <a:pt x="1306" y="353"/>
                  </a:lnTo>
                  <a:lnTo>
                    <a:pt x="1306" y="353"/>
                  </a:lnTo>
                  <a:lnTo>
                    <a:pt x="1299" y="351"/>
                  </a:lnTo>
                  <a:lnTo>
                    <a:pt x="1299" y="351"/>
                  </a:lnTo>
                  <a:lnTo>
                    <a:pt x="1297" y="353"/>
                  </a:lnTo>
                  <a:lnTo>
                    <a:pt x="1297" y="355"/>
                  </a:lnTo>
                  <a:lnTo>
                    <a:pt x="1297" y="355"/>
                  </a:lnTo>
                  <a:lnTo>
                    <a:pt x="1294" y="355"/>
                  </a:lnTo>
                  <a:lnTo>
                    <a:pt x="1292" y="355"/>
                  </a:lnTo>
                  <a:lnTo>
                    <a:pt x="1290" y="355"/>
                  </a:lnTo>
                  <a:lnTo>
                    <a:pt x="1290" y="353"/>
                  </a:lnTo>
                  <a:lnTo>
                    <a:pt x="1290" y="353"/>
                  </a:lnTo>
                  <a:lnTo>
                    <a:pt x="1290" y="353"/>
                  </a:lnTo>
                  <a:lnTo>
                    <a:pt x="1287" y="353"/>
                  </a:lnTo>
                  <a:lnTo>
                    <a:pt x="1285" y="351"/>
                  </a:lnTo>
                  <a:lnTo>
                    <a:pt x="1282" y="351"/>
                  </a:lnTo>
                  <a:lnTo>
                    <a:pt x="1282" y="348"/>
                  </a:lnTo>
                  <a:lnTo>
                    <a:pt x="1280" y="346"/>
                  </a:lnTo>
                  <a:lnTo>
                    <a:pt x="1278" y="346"/>
                  </a:lnTo>
                  <a:lnTo>
                    <a:pt x="1278" y="346"/>
                  </a:lnTo>
                  <a:lnTo>
                    <a:pt x="1275" y="346"/>
                  </a:lnTo>
                  <a:lnTo>
                    <a:pt x="1273" y="344"/>
                  </a:lnTo>
                  <a:lnTo>
                    <a:pt x="1273" y="346"/>
                  </a:lnTo>
                  <a:lnTo>
                    <a:pt x="1268" y="344"/>
                  </a:lnTo>
                  <a:lnTo>
                    <a:pt x="1268" y="344"/>
                  </a:lnTo>
                  <a:lnTo>
                    <a:pt x="1268" y="341"/>
                  </a:lnTo>
                  <a:lnTo>
                    <a:pt x="1268" y="341"/>
                  </a:lnTo>
                  <a:lnTo>
                    <a:pt x="1266" y="341"/>
                  </a:lnTo>
                  <a:lnTo>
                    <a:pt x="1264" y="341"/>
                  </a:lnTo>
                  <a:lnTo>
                    <a:pt x="1261" y="341"/>
                  </a:lnTo>
                  <a:lnTo>
                    <a:pt x="1261" y="341"/>
                  </a:lnTo>
                  <a:lnTo>
                    <a:pt x="1259" y="341"/>
                  </a:lnTo>
                  <a:lnTo>
                    <a:pt x="1259" y="339"/>
                  </a:lnTo>
                  <a:lnTo>
                    <a:pt x="1256" y="339"/>
                  </a:lnTo>
                  <a:lnTo>
                    <a:pt x="1256" y="341"/>
                  </a:lnTo>
                  <a:lnTo>
                    <a:pt x="1256" y="341"/>
                  </a:lnTo>
                  <a:lnTo>
                    <a:pt x="1254" y="341"/>
                  </a:lnTo>
                  <a:lnTo>
                    <a:pt x="1254" y="339"/>
                  </a:lnTo>
                  <a:lnTo>
                    <a:pt x="1252" y="339"/>
                  </a:lnTo>
                  <a:lnTo>
                    <a:pt x="1249" y="337"/>
                  </a:lnTo>
                  <a:lnTo>
                    <a:pt x="1249" y="334"/>
                  </a:lnTo>
                  <a:lnTo>
                    <a:pt x="1247" y="334"/>
                  </a:lnTo>
                  <a:lnTo>
                    <a:pt x="1245" y="334"/>
                  </a:lnTo>
                  <a:lnTo>
                    <a:pt x="1238" y="334"/>
                  </a:lnTo>
                  <a:lnTo>
                    <a:pt x="1233" y="329"/>
                  </a:lnTo>
                  <a:lnTo>
                    <a:pt x="1233" y="327"/>
                  </a:lnTo>
                  <a:lnTo>
                    <a:pt x="1230" y="327"/>
                  </a:lnTo>
                  <a:lnTo>
                    <a:pt x="1230" y="325"/>
                  </a:lnTo>
                  <a:lnTo>
                    <a:pt x="1230" y="325"/>
                  </a:lnTo>
                  <a:lnTo>
                    <a:pt x="1228" y="325"/>
                  </a:lnTo>
                  <a:lnTo>
                    <a:pt x="1228" y="322"/>
                  </a:lnTo>
                  <a:lnTo>
                    <a:pt x="1228" y="322"/>
                  </a:lnTo>
                  <a:lnTo>
                    <a:pt x="1228" y="322"/>
                  </a:lnTo>
                  <a:lnTo>
                    <a:pt x="1226" y="322"/>
                  </a:lnTo>
                  <a:lnTo>
                    <a:pt x="1226" y="320"/>
                  </a:lnTo>
                  <a:lnTo>
                    <a:pt x="1223" y="320"/>
                  </a:lnTo>
                  <a:lnTo>
                    <a:pt x="1221" y="320"/>
                  </a:lnTo>
                  <a:lnTo>
                    <a:pt x="1219" y="320"/>
                  </a:lnTo>
                  <a:lnTo>
                    <a:pt x="1216" y="315"/>
                  </a:lnTo>
                  <a:lnTo>
                    <a:pt x="1214" y="315"/>
                  </a:lnTo>
                  <a:lnTo>
                    <a:pt x="1211" y="315"/>
                  </a:lnTo>
                  <a:lnTo>
                    <a:pt x="1209" y="313"/>
                  </a:lnTo>
                  <a:lnTo>
                    <a:pt x="1209" y="313"/>
                  </a:lnTo>
                  <a:lnTo>
                    <a:pt x="1209" y="313"/>
                  </a:lnTo>
                  <a:lnTo>
                    <a:pt x="1207" y="310"/>
                  </a:lnTo>
                  <a:lnTo>
                    <a:pt x="1200" y="310"/>
                  </a:lnTo>
                  <a:lnTo>
                    <a:pt x="1200" y="310"/>
                  </a:lnTo>
                  <a:lnTo>
                    <a:pt x="1197" y="310"/>
                  </a:lnTo>
                  <a:lnTo>
                    <a:pt x="1197" y="313"/>
                  </a:lnTo>
                  <a:lnTo>
                    <a:pt x="1197" y="315"/>
                  </a:lnTo>
                  <a:lnTo>
                    <a:pt x="1195" y="318"/>
                  </a:lnTo>
                  <a:lnTo>
                    <a:pt x="1195" y="315"/>
                  </a:lnTo>
                  <a:lnTo>
                    <a:pt x="1195" y="318"/>
                  </a:lnTo>
                  <a:lnTo>
                    <a:pt x="1193" y="318"/>
                  </a:lnTo>
                  <a:lnTo>
                    <a:pt x="1193" y="318"/>
                  </a:lnTo>
                  <a:lnTo>
                    <a:pt x="1193" y="320"/>
                  </a:lnTo>
                  <a:lnTo>
                    <a:pt x="1190" y="318"/>
                  </a:lnTo>
                  <a:lnTo>
                    <a:pt x="1190" y="318"/>
                  </a:lnTo>
                  <a:lnTo>
                    <a:pt x="1190" y="320"/>
                  </a:lnTo>
                  <a:lnTo>
                    <a:pt x="1190" y="320"/>
                  </a:lnTo>
                  <a:lnTo>
                    <a:pt x="1188" y="320"/>
                  </a:lnTo>
                  <a:lnTo>
                    <a:pt x="1188" y="322"/>
                  </a:lnTo>
                  <a:lnTo>
                    <a:pt x="1188" y="322"/>
                  </a:lnTo>
                  <a:lnTo>
                    <a:pt x="1188" y="322"/>
                  </a:lnTo>
                  <a:lnTo>
                    <a:pt x="1178" y="322"/>
                  </a:lnTo>
                  <a:lnTo>
                    <a:pt x="1178" y="322"/>
                  </a:lnTo>
                  <a:lnTo>
                    <a:pt x="1176" y="322"/>
                  </a:lnTo>
                  <a:lnTo>
                    <a:pt x="1176" y="320"/>
                  </a:lnTo>
                  <a:lnTo>
                    <a:pt x="1176" y="320"/>
                  </a:lnTo>
                  <a:lnTo>
                    <a:pt x="1174" y="320"/>
                  </a:lnTo>
                  <a:lnTo>
                    <a:pt x="1174" y="320"/>
                  </a:lnTo>
                  <a:lnTo>
                    <a:pt x="1174" y="322"/>
                  </a:lnTo>
                  <a:lnTo>
                    <a:pt x="1174" y="322"/>
                  </a:lnTo>
                  <a:lnTo>
                    <a:pt x="1171" y="320"/>
                  </a:lnTo>
                  <a:lnTo>
                    <a:pt x="1171" y="320"/>
                  </a:lnTo>
                  <a:lnTo>
                    <a:pt x="1171" y="320"/>
                  </a:lnTo>
                  <a:lnTo>
                    <a:pt x="1171" y="320"/>
                  </a:lnTo>
                  <a:lnTo>
                    <a:pt x="1169" y="320"/>
                  </a:lnTo>
                  <a:lnTo>
                    <a:pt x="1167" y="320"/>
                  </a:lnTo>
                  <a:lnTo>
                    <a:pt x="1169" y="318"/>
                  </a:lnTo>
                  <a:lnTo>
                    <a:pt x="1167" y="315"/>
                  </a:lnTo>
                  <a:lnTo>
                    <a:pt x="1167" y="315"/>
                  </a:lnTo>
                  <a:lnTo>
                    <a:pt x="1164" y="313"/>
                  </a:lnTo>
                  <a:lnTo>
                    <a:pt x="1162" y="313"/>
                  </a:lnTo>
                  <a:lnTo>
                    <a:pt x="1162" y="313"/>
                  </a:lnTo>
                  <a:lnTo>
                    <a:pt x="1159" y="313"/>
                  </a:lnTo>
                  <a:lnTo>
                    <a:pt x="1159" y="315"/>
                  </a:lnTo>
                  <a:lnTo>
                    <a:pt x="1159" y="315"/>
                  </a:lnTo>
                  <a:lnTo>
                    <a:pt x="1157" y="315"/>
                  </a:lnTo>
                  <a:lnTo>
                    <a:pt x="1157" y="315"/>
                  </a:lnTo>
                  <a:lnTo>
                    <a:pt x="1155" y="318"/>
                  </a:lnTo>
                  <a:lnTo>
                    <a:pt x="1152" y="318"/>
                  </a:lnTo>
                  <a:lnTo>
                    <a:pt x="1152" y="318"/>
                  </a:lnTo>
                  <a:lnTo>
                    <a:pt x="1150" y="320"/>
                  </a:lnTo>
                  <a:lnTo>
                    <a:pt x="1150" y="320"/>
                  </a:lnTo>
                  <a:lnTo>
                    <a:pt x="1150" y="320"/>
                  </a:lnTo>
                  <a:lnTo>
                    <a:pt x="1148" y="320"/>
                  </a:lnTo>
                  <a:lnTo>
                    <a:pt x="1145" y="320"/>
                  </a:lnTo>
                  <a:lnTo>
                    <a:pt x="1143" y="320"/>
                  </a:lnTo>
                  <a:lnTo>
                    <a:pt x="1143" y="325"/>
                  </a:lnTo>
                  <a:lnTo>
                    <a:pt x="1143" y="325"/>
                  </a:lnTo>
                  <a:lnTo>
                    <a:pt x="1143" y="325"/>
                  </a:lnTo>
                  <a:lnTo>
                    <a:pt x="1141" y="325"/>
                  </a:lnTo>
                  <a:lnTo>
                    <a:pt x="1141" y="325"/>
                  </a:lnTo>
                  <a:lnTo>
                    <a:pt x="1141" y="325"/>
                  </a:lnTo>
                  <a:lnTo>
                    <a:pt x="1141" y="325"/>
                  </a:lnTo>
                  <a:lnTo>
                    <a:pt x="1138" y="325"/>
                  </a:lnTo>
                  <a:lnTo>
                    <a:pt x="1136" y="327"/>
                  </a:lnTo>
                  <a:lnTo>
                    <a:pt x="1136" y="325"/>
                  </a:lnTo>
                  <a:lnTo>
                    <a:pt x="1129" y="322"/>
                  </a:lnTo>
                  <a:lnTo>
                    <a:pt x="1129" y="320"/>
                  </a:lnTo>
                  <a:lnTo>
                    <a:pt x="1126" y="320"/>
                  </a:lnTo>
                  <a:lnTo>
                    <a:pt x="1126" y="322"/>
                  </a:lnTo>
                  <a:lnTo>
                    <a:pt x="1124" y="322"/>
                  </a:lnTo>
                  <a:lnTo>
                    <a:pt x="1124" y="325"/>
                  </a:lnTo>
                  <a:lnTo>
                    <a:pt x="1124" y="325"/>
                  </a:lnTo>
                  <a:lnTo>
                    <a:pt x="1122" y="325"/>
                  </a:lnTo>
                  <a:lnTo>
                    <a:pt x="1119" y="327"/>
                  </a:lnTo>
                  <a:lnTo>
                    <a:pt x="1117" y="327"/>
                  </a:lnTo>
                  <a:lnTo>
                    <a:pt x="1115" y="327"/>
                  </a:lnTo>
                  <a:lnTo>
                    <a:pt x="1110" y="327"/>
                  </a:lnTo>
                  <a:lnTo>
                    <a:pt x="1107" y="329"/>
                  </a:lnTo>
                  <a:lnTo>
                    <a:pt x="1107" y="329"/>
                  </a:lnTo>
                  <a:lnTo>
                    <a:pt x="1105" y="329"/>
                  </a:lnTo>
                  <a:lnTo>
                    <a:pt x="1105" y="332"/>
                  </a:lnTo>
                  <a:lnTo>
                    <a:pt x="1103" y="334"/>
                  </a:lnTo>
                  <a:lnTo>
                    <a:pt x="1103" y="337"/>
                  </a:lnTo>
                  <a:lnTo>
                    <a:pt x="1100" y="339"/>
                  </a:lnTo>
                  <a:lnTo>
                    <a:pt x="1098" y="339"/>
                  </a:lnTo>
                  <a:lnTo>
                    <a:pt x="1093" y="339"/>
                  </a:lnTo>
                  <a:lnTo>
                    <a:pt x="1091" y="339"/>
                  </a:lnTo>
                  <a:lnTo>
                    <a:pt x="1091" y="339"/>
                  </a:lnTo>
                  <a:lnTo>
                    <a:pt x="1091" y="341"/>
                  </a:lnTo>
                  <a:lnTo>
                    <a:pt x="1091" y="344"/>
                  </a:lnTo>
                  <a:lnTo>
                    <a:pt x="1086" y="346"/>
                  </a:lnTo>
                  <a:lnTo>
                    <a:pt x="1084" y="344"/>
                  </a:lnTo>
                  <a:lnTo>
                    <a:pt x="1081" y="339"/>
                  </a:lnTo>
                  <a:lnTo>
                    <a:pt x="1079" y="337"/>
                  </a:lnTo>
                  <a:lnTo>
                    <a:pt x="1077" y="337"/>
                  </a:lnTo>
                  <a:lnTo>
                    <a:pt x="1070" y="337"/>
                  </a:lnTo>
                  <a:lnTo>
                    <a:pt x="1070" y="337"/>
                  </a:lnTo>
                  <a:lnTo>
                    <a:pt x="1067" y="334"/>
                  </a:lnTo>
                  <a:lnTo>
                    <a:pt x="1067" y="334"/>
                  </a:lnTo>
                  <a:lnTo>
                    <a:pt x="1067" y="332"/>
                  </a:lnTo>
                  <a:lnTo>
                    <a:pt x="1067" y="332"/>
                  </a:lnTo>
                  <a:lnTo>
                    <a:pt x="1065" y="332"/>
                  </a:lnTo>
                  <a:lnTo>
                    <a:pt x="1060" y="329"/>
                  </a:lnTo>
                  <a:lnTo>
                    <a:pt x="1060" y="329"/>
                  </a:lnTo>
                  <a:lnTo>
                    <a:pt x="1058" y="329"/>
                  </a:lnTo>
                  <a:lnTo>
                    <a:pt x="1058" y="327"/>
                  </a:lnTo>
                  <a:lnTo>
                    <a:pt x="1058" y="327"/>
                  </a:lnTo>
                  <a:lnTo>
                    <a:pt x="1058" y="327"/>
                  </a:lnTo>
                  <a:lnTo>
                    <a:pt x="1058" y="325"/>
                  </a:lnTo>
                  <a:lnTo>
                    <a:pt x="1060" y="325"/>
                  </a:lnTo>
                  <a:lnTo>
                    <a:pt x="1060" y="322"/>
                  </a:lnTo>
                  <a:lnTo>
                    <a:pt x="1058" y="322"/>
                  </a:lnTo>
                  <a:lnTo>
                    <a:pt x="1055" y="320"/>
                  </a:lnTo>
                  <a:lnTo>
                    <a:pt x="1053" y="320"/>
                  </a:lnTo>
                  <a:lnTo>
                    <a:pt x="1053" y="320"/>
                  </a:lnTo>
                  <a:lnTo>
                    <a:pt x="1053" y="320"/>
                  </a:lnTo>
                  <a:lnTo>
                    <a:pt x="1053" y="322"/>
                  </a:lnTo>
                  <a:lnTo>
                    <a:pt x="1051" y="322"/>
                  </a:lnTo>
                  <a:lnTo>
                    <a:pt x="1051" y="327"/>
                  </a:lnTo>
                  <a:lnTo>
                    <a:pt x="1051" y="327"/>
                  </a:lnTo>
                  <a:lnTo>
                    <a:pt x="1051" y="327"/>
                  </a:lnTo>
                  <a:lnTo>
                    <a:pt x="1048" y="327"/>
                  </a:lnTo>
                  <a:lnTo>
                    <a:pt x="1048" y="329"/>
                  </a:lnTo>
                  <a:lnTo>
                    <a:pt x="1048" y="329"/>
                  </a:lnTo>
                  <a:lnTo>
                    <a:pt x="1046" y="329"/>
                  </a:lnTo>
                  <a:lnTo>
                    <a:pt x="1046" y="329"/>
                  </a:lnTo>
                  <a:lnTo>
                    <a:pt x="1044" y="329"/>
                  </a:lnTo>
                  <a:lnTo>
                    <a:pt x="1044" y="329"/>
                  </a:lnTo>
                  <a:lnTo>
                    <a:pt x="1044" y="329"/>
                  </a:lnTo>
                  <a:lnTo>
                    <a:pt x="1039" y="327"/>
                  </a:lnTo>
                  <a:lnTo>
                    <a:pt x="1039" y="327"/>
                  </a:lnTo>
                  <a:lnTo>
                    <a:pt x="1039" y="327"/>
                  </a:lnTo>
                  <a:lnTo>
                    <a:pt x="1034" y="327"/>
                  </a:lnTo>
                  <a:lnTo>
                    <a:pt x="1034" y="327"/>
                  </a:lnTo>
                  <a:lnTo>
                    <a:pt x="1032" y="327"/>
                  </a:lnTo>
                  <a:lnTo>
                    <a:pt x="1032" y="327"/>
                  </a:lnTo>
                  <a:lnTo>
                    <a:pt x="1029" y="325"/>
                  </a:lnTo>
                  <a:lnTo>
                    <a:pt x="1029" y="325"/>
                  </a:lnTo>
                  <a:lnTo>
                    <a:pt x="1029" y="322"/>
                  </a:lnTo>
                  <a:lnTo>
                    <a:pt x="1029" y="320"/>
                  </a:lnTo>
                  <a:lnTo>
                    <a:pt x="1027" y="318"/>
                  </a:lnTo>
                  <a:lnTo>
                    <a:pt x="1027" y="318"/>
                  </a:lnTo>
                  <a:lnTo>
                    <a:pt x="1027" y="318"/>
                  </a:lnTo>
                  <a:lnTo>
                    <a:pt x="1025" y="318"/>
                  </a:lnTo>
                  <a:lnTo>
                    <a:pt x="1025" y="318"/>
                  </a:lnTo>
                  <a:lnTo>
                    <a:pt x="1025" y="318"/>
                  </a:lnTo>
                  <a:lnTo>
                    <a:pt x="1020" y="318"/>
                  </a:lnTo>
                  <a:lnTo>
                    <a:pt x="1020" y="318"/>
                  </a:lnTo>
                  <a:lnTo>
                    <a:pt x="1020" y="318"/>
                  </a:lnTo>
                  <a:lnTo>
                    <a:pt x="1018" y="318"/>
                  </a:lnTo>
                  <a:lnTo>
                    <a:pt x="1018" y="320"/>
                  </a:lnTo>
                  <a:lnTo>
                    <a:pt x="1018" y="322"/>
                  </a:lnTo>
                  <a:lnTo>
                    <a:pt x="1018" y="327"/>
                  </a:lnTo>
                  <a:lnTo>
                    <a:pt x="1015" y="329"/>
                  </a:lnTo>
                  <a:lnTo>
                    <a:pt x="1013" y="329"/>
                  </a:lnTo>
                  <a:lnTo>
                    <a:pt x="1008" y="329"/>
                  </a:lnTo>
                  <a:lnTo>
                    <a:pt x="1008" y="332"/>
                  </a:lnTo>
                  <a:lnTo>
                    <a:pt x="1010" y="332"/>
                  </a:lnTo>
                  <a:lnTo>
                    <a:pt x="1010" y="332"/>
                  </a:lnTo>
                  <a:lnTo>
                    <a:pt x="1010" y="334"/>
                  </a:lnTo>
                  <a:lnTo>
                    <a:pt x="1010" y="334"/>
                  </a:lnTo>
                  <a:lnTo>
                    <a:pt x="1008" y="337"/>
                  </a:lnTo>
                  <a:lnTo>
                    <a:pt x="1008" y="337"/>
                  </a:lnTo>
                  <a:lnTo>
                    <a:pt x="1008" y="341"/>
                  </a:lnTo>
                  <a:lnTo>
                    <a:pt x="1008" y="344"/>
                  </a:lnTo>
                  <a:lnTo>
                    <a:pt x="1006" y="346"/>
                  </a:lnTo>
                  <a:lnTo>
                    <a:pt x="1003" y="346"/>
                  </a:lnTo>
                  <a:lnTo>
                    <a:pt x="999" y="344"/>
                  </a:lnTo>
                  <a:lnTo>
                    <a:pt x="999" y="341"/>
                  </a:lnTo>
                  <a:lnTo>
                    <a:pt x="996" y="339"/>
                  </a:lnTo>
                  <a:lnTo>
                    <a:pt x="996" y="337"/>
                  </a:lnTo>
                  <a:lnTo>
                    <a:pt x="996" y="334"/>
                  </a:lnTo>
                  <a:lnTo>
                    <a:pt x="999" y="329"/>
                  </a:lnTo>
                  <a:lnTo>
                    <a:pt x="999" y="327"/>
                  </a:lnTo>
                  <a:lnTo>
                    <a:pt x="999" y="327"/>
                  </a:lnTo>
                  <a:lnTo>
                    <a:pt x="996" y="325"/>
                  </a:lnTo>
                  <a:lnTo>
                    <a:pt x="996" y="325"/>
                  </a:lnTo>
                  <a:lnTo>
                    <a:pt x="994" y="322"/>
                  </a:lnTo>
                  <a:lnTo>
                    <a:pt x="994" y="322"/>
                  </a:lnTo>
                  <a:lnTo>
                    <a:pt x="994" y="325"/>
                  </a:lnTo>
                  <a:lnTo>
                    <a:pt x="992" y="325"/>
                  </a:lnTo>
                  <a:lnTo>
                    <a:pt x="992" y="325"/>
                  </a:lnTo>
                  <a:lnTo>
                    <a:pt x="992" y="327"/>
                  </a:lnTo>
                  <a:lnTo>
                    <a:pt x="989" y="329"/>
                  </a:lnTo>
                  <a:lnTo>
                    <a:pt x="989" y="329"/>
                  </a:lnTo>
                  <a:lnTo>
                    <a:pt x="987" y="327"/>
                  </a:lnTo>
                  <a:lnTo>
                    <a:pt x="984" y="327"/>
                  </a:lnTo>
                  <a:lnTo>
                    <a:pt x="984" y="329"/>
                  </a:lnTo>
                  <a:lnTo>
                    <a:pt x="982" y="329"/>
                  </a:lnTo>
                  <a:lnTo>
                    <a:pt x="982" y="329"/>
                  </a:lnTo>
                  <a:lnTo>
                    <a:pt x="982" y="329"/>
                  </a:lnTo>
                  <a:lnTo>
                    <a:pt x="982" y="332"/>
                  </a:lnTo>
                  <a:lnTo>
                    <a:pt x="980" y="332"/>
                  </a:lnTo>
                  <a:lnTo>
                    <a:pt x="980" y="332"/>
                  </a:lnTo>
                  <a:lnTo>
                    <a:pt x="980" y="334"/>
                  </a:lnTo>
                  <a:lnTo>
                    <a:pt x="977" y="334"/>
                  </a:lnTo>
                  <a:lnTo>
                    <a:pt x="973" y="334"/>
                  </a:lnTo>
                  <a:lnTo>
                    <a:pt x="970" y="334"/>
                  </a:lnTo>
                  <a:lnTo>
                    <a:pt x="970" y="329"/>
                  </a:lnTo>
                  <a:lnTo>
                    <a:pt x="968" y="327"/>
                  </a:lnTo>
                  <a:lnTo>
                    <a:pt x="968" y="327"/>
                  </a:lnTo>
                  <a:lnTo>
                    <a:pt x="965" y="325"/>
                  </a:lnTo>
                  <a:lnTo>
                    <a:pt x="963" y="325"/>
                  </a:lnTo>
                  <a:lnTo>
                    <a:pt x="958" y="325"/>
                  </a:lnTo>
                  <a:lnTo>
                    <a:pt x="956" y="325"/>
                  </a:lnTo>
                  <a:lnTo>
                    <a:pt x="956" y="322"/>
                  </a:lnTo>
                  <a:lnTo>
                    <a:pt x="956" y="318"/>
                  </a:lnTo>
                  <a:lnTo>
                    <a:pt x="954" y="315"/>
                  </a:lnTo>
                  <a:lnTo>
                    <a:pt x="949" y="313"/>
                  </a:lnTo>
                  <a:lnTo>
                    <a:pt x="947" y="315"/>
                  </a:lnTo>
                  <a:lnTo>
                    <a:pt x="942" y="318"/>
                  </a:lnTo>
                  <a:lnTo>
                    <a:pt x="935" y="327"/>
                  </a:lnTo>
                  <a:lnTo>
                    <a:pt x="930" y="329"/>
                  </a:lnTo>
                  <a:lnTo>
                    <a:pt x="925" y="329"/>
                  </a:lnTo>
                  <a:lnTo>
                    <a:pt x="921" y="329"/>
                  </a:lnTo>
                  <a:lnTo>
                    <a:pt x="918" y="327"/>
                  </a:lnTo>
                  <a:lnTo>
                    <a:pt x="918" y="327"/>
                  </a:lnTo>
                  <a:lnTo>
                    <a:pt x="918" y="325"/>
                  </a:lnTo>
                  <a:lnTo>
                    <a:pt x="918" y="325"/>
                  </a:lnTo>
                  <a:lnTo>
                    <a:pt x="918" y="322"/>
                  </a:lnTo>
                  <a:lnTo>
                    <a:pt x="918" y="320"/>
                  </a:lnTo>
                  <a:lnTo>
                    <a:pt x="918" y="320"/>
                  </a:lnTo>
                  <a:lnTo>
                    <a:pt x="918" y="318"/>
                  </a:lnTo>
                  <a:lnTo>
                    <a:pt x="918" y="318"/>
                  </a:lnTo>
                  <a:lnTo>
                    <a:pt x="918" y="315"/>
                  </a:lnTo>
                  <a:lnTo>
                    <a:pt x="918" y="315"/>
                  </a:lnTo>
                  <a:lnTo>
                    <a:pt x="916" y="315"/>
                  </a:lnTo>
                  <a:lnTo>
                    <a:pt x="913" y="313"/>
                  </a:lnTo>
                  <a:lnTo>
                    <a:pt x="909" y="313"/>
                  </a:lnTo>
                  <a:lnTo>
                    <a:pt x="904" y="310"/>
                  </a:lnTo>
                  <a:lnTo>
                    <a:pt x="904" y="306"/>
                  </a:lnTo>
                  <a:lnTo>
                    <a:pt x="902" y="303"/>
                  </a:lnTo>
                  <a:lnTo>
                    <a:pt x="904" y="301"/>
                  </a:lnTo>
                  <a:lnTo>
                    <a:pt x="904" y="296"/>
                  </a:lnTo>
                  <a:lnTo>
                    <a:pt x="902" y="296"/>
                  </a:lnTo>
                  <a:lnTo>
                    <a:pt x="899" y="296"/>
                  </a:lnTo>
                  <a:lnTo>
                    <a:pt x="895" y="296"/>
                  </a:lnTo>
                  <a:lnTo>
                    <a:pt x="890" y="299"/>
                  </a:lnTo>
                  <a:lnTo>
                    <a:pt x="878" y="296"/>
                  </a:lnTo>
                  <a:lnTo>
                    <a:pt x="876" y="296"/>
                  </a:lnTo>
                  <a:lnTo>
                    <a:pt x="873" y="299"/>
                  </a:lnTo>
                  <a:lnTo>
                    <a:pt x="871" y="301"/>
                  </a:lnTo>
                  <a:lnTo>
                    <a:pt x="871" y="303"/>
                  </a:lnTo>
                  <a:lnTo>
                    <a:pt x="869" y="303"/>
                  </a:lnTo>
                  <a:lnTo>
                    <a:pt x="866" y="306"/>
                  </a:lnTo>
                  <a:lnTo>
                    <a:pt x="861" y="306"/>
                  </a:lnTo>
                  <a:lnTo>
                    <a:pt x="861" y="303"/>
                  </a:lnTo>
                  <a:lnTo>
                    <a:pt x="857" y="301"/>
                  </a:lnTo>
                  <a:lnTo>
                    <a:pt x="854" y="299"/>
                  </a:lnTo>
                  <a:lnTo>
                    <a:pt x="854" y="299"/>
                  </a:lnTo>
                  <a:lnTo>
                    <a:pt x="852" y="296"/>
                  </a:lnTo>
                  <a:lnTo>
                    <a:pt x="852" y="294"/>
                  </a:lnTo>
                  <a:lnTo>
                    <a:pt x="850" y="294"/>
                  </a:lnTo>
                  <a:lnTo>
                    <a:pt x="847" y="294"/>
                  </a:lnTo>
                  <a:lnTo>
                    <a:pt x="845" y="294"/>
                  </a:lnTo>
                  <a:lnTo>
                    <a:pt x="838" y="299"/>
                  </a:lnTo>
                  <a:lnTo>
                    <a:pt x="838" y="296"/>
                  </a:lnTo>
                  <a:lnTo>
                    <a:pt x="824" y="294"/>
                  </a:lnTo>
                  <a:lnTo>
                    <a:pt x="821" y="294"/>
                  </a:lnTo>
                  <a:lnTo>
                    <a:pt x="814" y="289"/>
                  </a:lnTo>
                  <a:lnTo>
                    <a:pt x="812" y="289"/>
                  </a:lnTo>
                  <a:lnTo>
                    <a:pt x="809" y="289"/>
                  </a:lnTo>
                  <a:lnTo>
                    <a:pt x="809" y="289"/>
                  </a:lnTo>
                  <a:lnTo>
                    <a:pt x="807" y="289"/>
                  </a:lnTo>
                  <a:lnTo>
                    <a:pt x="805" y="289"/>
                  </a:lnTo>
                  <a:lnTo>
                    <a:pt x="800" y="289"/>
                  </a:lnTo>
                  <a:lnTo>
                    <a:pt x="798" y="287"/>
                  </a:lnTo>
                  <a:lnTo>
                    <a:pt x="793" y="289"/>
                  </a:lnTo>
                  <a:lnTo>
                    <a:pt x="790" y="287"/>
                  </a:lnTo>
                  <a:lnTo>
                    <a:pt x="788" y="287"/>
                  </a:lnTo>
                  <a:lnTo>
                    <a:pt x="788" y="284"/>
                  </a:lnTo>
                  <a:lnTo>
                    <a:pt x="788" y="277"/>
                  </a:lnTo>
                  <a:lnTo>
                    <a:pt x="788" y="275"/>
                  </a:lnTo>
                  <a:lnTo>
                    <a:pt x="788" y="275"/>
                  </a:lnTo>
                  <a:lnTo>
                    <a:pt x="788" y="273"/>
                  </a:lnTo>
                  <a:lnTo>
                    <a:pt x="783" y="270"/>
                  </a:lnTo>
                  <a:lnTo>
                    <a:pt x="783" y="268"/>
                  </a:lnTo>
                  <a:lnTo>
                    <a:pt x="783" y="266"/>
                  </a:lnTo>
                  <a:lnTo>
                    <a:pt x="781" y="263"/>
                  </a:lnTo>
                  <a:lnTo>
                    <a:pt x="779" y="263"/>
                  </a:lnTo>
                  <a:lnTo>
                    <a:pt x="779" y="263"/>
                  </a:lnTo>
                  <a:lnTo>
                    <a:pt x="776" y="263"/>
                  </a:lnTo>
                  <a:lnTo>
                    <a:pt x="776" y="263"/>
                  </a:lnTo>
                  <a:lnTo>
                    <a:pt x="774" y="261"/>
                  </a:lnTo>
                  <a:lnTo>
                    <a:pt x="774" y="261"/>
                  </a:lnTo>
                  <a:lnTo>
                    <a:pt x="774" y="261"/>
                  </a:lnTo>
                  <a:lnTo>
                    <a:pt x="774" y="258"/>
                  </a:lnTo>
                  <a:lnTo>
                    <a:pt x="772" y="258"/>
                  </a:lnTo>
                  <a:lnTo>
                    <a:pt x="769" y="258"/>
                  </a:lnTo>
                  <a:lnTo>
                    <a:pt x="769" y="258"/>
                  </a:lnTo>
                  <a:lnTo>
                    <a:pt x="769" y="266"/>
                  </a:lnTo>
                  <a:lnTo>
                    <a:pt x="767" y="268"/>
                  </a:lnTo>
                  <a:lnTo>
                    <a:pt x="767" y="268"/>
                  </a:lnTo>
                  <a:lnTo>
                    <a:pt x="764" y="268"/>
                  </a:lnTo>
                  <a:lnTo>
                    <a:pt x="762" y="268"/>
                  </a:lnTo>
                  <a:lnTo>
                    <a:pt x="757" y="266"/>
                  </a:lnTo>
                  <a:lnTo>
                    <a:pt x="753" y="263"/>
                  </a:lnTo>
                  <a:lnTo>
                    <a:pt x="753" y="263"/>
                  </a:lnTo>
                  <a:lnTo>
                    <a:pt x="750" y="266"/>
                  </a:lnTo>
                  <a:lnTo>
                    <a:pt x="750" y="266"/>
                  </a:lnTo>
                  <a:lnTo>
                    <a:pt x="748" y="268"/>
                  </a:lnTo>
                  <a:lnTo>
                    <a:pt x="748" y="268"/>
                  </a:lnTo>
                  <a:lnTo>
                    <a:pt x="741" y="268"/>
                  </a:lnTo>
                  <a:lnTo>
                    <a:pt x="738" y="266"/>
                  </a:lnTo>
                  <a:lnTo>
                    <a:pt x="738" y="266"/>
                  </a:lnTo>
                  <a:lnTo>
                    <a:pt x="736" y="261"/>
                  </a:lnTo>
                  <a:lnTo>
                    <a:pt x="717" y="244"/>
                  </a:lnTo>
                  <a:lnTo>
                    <a:pt x="717" y="244"/>
                  </a:lnTo>
                  <a:lnTo>
                    <a:pt x="715" y="244"/>
                  </a:lnTo>
                  <a:lnTo>
                    <a:pt x="715" y="244"/>
                  </a:lnTo>
                  <a:lnTo>
                    <a:pt x="712" y="242"/>
                  </a:lnTo>
                  <a:lnTo>
                    <a:pt x="708" y="244"/>
                  </a:lnTo>
                  <a:lnTo>
                    <a:pt x="705" y="244"/>
                  </a:lnTo>
                  <a:lnTo>
                    <a:pt x="705" y="237"/>
                  </a:lnTo>
                  <a:lnTo>
                    <a:pt x="705" y="223"/>
                  </a:lnTo>
                  <a:lnTo>
                    <a:pt x="705" y="209"/>
                  </a:lnTo>
                  <a:lnTo>
                    <a:pt x="705" y="195"/>
                  </a:lnTo>
                  <a:lnTo>
                    <a:pt x="705" y="180"/>
                  </a:lnTo>
                  <a:lnTo>
                    <a:pt x="705" y="166"/>
                  </a:lnTo>
                  <a:lnTo>
                    <a:pt x="705" y="152"/>
                  </a:lnTo>
                  <a:lnTo>
                    <a:pt x="705" y="138"/>
                  </a:lnTo>
                  <a:lnTo>
                    <a:pt x="705" y="124"/>
                  </a:lnTo>
                  <a:lnTo>
                    <a:pt x="705" y="109"/>
                  </a:lnTo>
                  <a:lnTo>
                    <a:pt x="705" y="95"/>
                  </a:lnTo>
                  <a:lnTo>
                    <a:pt x="705" y="81"/>
                  </a:lnTo>
                  <a:lnTo>
                    <a:pt x="705" y="67"/>
                  </a:lnTo>
                  <a:lnTo>
                    <a:pt x="705" y="53"/>
                  </a:lnTo>
                  <a:lnTo>
                    <a:pt x="705" y="38"/>
                  </a:lnTo>
                  <a:lnTo>
                    <a:pt x="705" y="24"/>
                  </a:lnTo>
                  <a:lnTo>
                    <a:pt x="705" y="10"/>
                  </a:lnTo>
                  <a:lnTo>
                    <a:pt x="705" y="5"/>
                  </a:lnTo>
                  <a:lnTo>
                    <a:pt x="705" y="5"/>
                  </a:lnTo>
                  <a:lnTo>
                    <a:pt x="686" y="5"/>
                  </a:lnTo>
                  <a:lnTo>
                    <a:pt x="672" y="5"/>
                  </a:lnTo>
                  <a:lnTo>
                    <a:pt x="653" y="5"/>
                  </a:lnTo>
                  <a:lnTo>
                    <a:pt x="630" y="5"/>
                  </a:lnTo>
                  <a:lnTo>
                    <a:pt x="606" y="3"/>
                  </a:lnTo>
                  <a:lnTo>
                    <a:pt x="580" y="3"/>
                  </a:lnTo>
                  <a:lnTo>
                    <a:pt x="552" y="3"/>
                  </a:lnTo>
                  <a:lnTo>
                    <a:pt x="523" y="3"/>
                  </a:lnTo>
                  <a:lnTo>
                    <a:pt x="497" y="3"/>
                  </a:lnTo>
                  <a:lnTo>
                    <a:pt x="471" y="3"/>
                  </a:lnTo>
                  <a:lnTo>
                    <a:pt x="450" y="0"/>
                  </a:lnTo>
                  <a:lnTo>
                    <a:pt x="431" y="0"/>
                  </a:lnTo>
                  <a:lnTo>
                    <a:pt x="417" y="0"/>
                  </a:lnTo>
                  <a:lnTo>
                    <a:pt x="407" y="0"/>
                  </a:lnTo>
                  <a:lnTo>
                    <a:pt x="403" y="0"/>
                  </a:lnTo>
                  <a:lnTo>
                    <a:pt x="400" y="0"/>
                  </a:lnTo>
                  <a:lnTo>
                    <a:pt x="400" y="3"/>
                  </a:lnTo>
                  <a:lnTo>
                    <a:pt x="400" y="5"/>
                  </a:lnTo>
                  <a:lnTo>
                    <a:pt x="398" y="24"/>
                  </a:lnTo>
                  <a:lnTo>
                    <a:pt x="398" y="41"/>
                  </a:lnTo>
                  <a:lnTo>
                    <a:pt x="398" y="57"/>
                  </a:lnTo>
                  <a:lnTo>
                    <a:pt x="398" y="76"/>
                  </a:lnTo>
                  <a:lnTo>
                    <a:pt x="395" y="93"/>
                  </a:lnTo>
                  <a:lnTo>
                    <a:pt x="395" y="109"/>
                  </a:lnTo>
                  <a:lnTo>
                    <a:pt x="395" y="128"/>
                  </a:lnTo>
                  <a:lnTo>
                    <a:pt x="395" y="145"/>
                  </a:lnTo>
                  <a:lnTo>
                    <a:pt x="395" y="161"/>
                  </a:lnTo>
                  <a:lnTo>
                    <a:pt x="393" y="180"/>
                  </a:lnTo>
                  <a:lnTo>
                    <a:pt x="393" y="197"/>
                  </a:lnTo>
                  <a:lnTo>
                    <a:pt x="393" y="213"/>
                  </a:lnTo>
                  <a:lnTo>
                    <a:pt x="393" y="230"/>
                  </a:lnTo>
                  <a:lnTo>
                    <a:pt x="391" y="249"/>
                  </a:lnTo>
                  <a:lnTo>
                    <a:pt x="391" y="266"/>
                  </a:lnTo>
                  <a:lnTo>
                    <a:pt x="391" y="282"/>
                  </a:lnTo>
                  <a:lnTo>
                    <a:pt x="391" y="301"/>
                  </a:lnTo>
                  <a:lnTo>
                    <a:pt x="388" y="318"/>
                  </a:lnTo>
                  <a:lnTo>
                    <a:pt x="388" y="334"/>
                  </a:lnTo>
                  <a:lnTo>
                    <a:pt x="388" y="353"/>
                  </a:lnTo>
                  <a:lnTo>
                    <a:pt x="388" y="370"/>
                  </a:lnTo>
                  <a:lnTo>
                    <a:pt x="386" y="386"/>
                  </a:lnTo>
                  <a:lnTo>
                    <a:pt x="386" y="405"/>
                  </a:lnTo>
                  <a:lnTo>
                    <a:pt x="386" y="422"/>
                  </a:lnTo>
                  <a:lnTo>
                    <a:pt x="386" y="438"/>
                  </a:lnTo>
                  <a:lnTo>
                    <a:pt x="386" y="457"/>
                  </a:lnTo>
                  <a:lnTo>
                    <a:pt x="384" y="474"/>
                  </a:lnTo>
                  <a:lnTo>
                    <a:pt x="384" y="490"/>
                  </a:lnTo>
                  <a:lnTo>
                    <a:pt x="384" y="509"/>
                  </a:lnTo>
                  <a:lnTo>
                    <a:pt x="384" y="526"/>
                  </a:lnTo>
                  <a:lnTo>
                    <a:pt x="381" y="542"/>
                  </a:lnTo>
                  <a:lnTo>
                    <a:pt x="381" y="561"/>
                  </a:lnTo>
                  <a:lnTo>
                    <a:pt x="358" y="559"/>
                  </a:lnTo>
                  <a:lnTo>
                    <a:pt x="334" y="559"/>
                  </a:lnTo>
                  <a:lnTo>
                    <a:pt x="310" y="559"/>
                  </a:lnTo>
                  <a:lnTo>
                    <a:pt x="287" y="557"/>
                  </a:lnTo>
                  <a:lnTo>
                    <a:pt x="265" y="557"/>
                  </a:lnTo>
                  <a:lnTo>
                    <a:pt x="242" y="557"/>
                  </a:lnTo>
                  <a:lnTo>
                    <a:pt x="218" y="554"/>
                  </a:lnTo>
                  <a:lnTo>
                    <a:pt x="194" y="554"/>
                  </a:lnTo>
                  <a:lnTo>
                    <a:pt x="171" y="552"/>
                  </a:lnTo>
                  <a:lnTo>
                    <a:pt x="147" y="552"/>
                  </a:lnTo>
                  <a:lnTo>
                    <a:pt x="123" y="550"/>
                  </a:lnTo>
                  <a:lnTo>
                    <a:pt x="100" y="550"/>
                  </a:lnTo>
                  <a:lnTo>
                    <a:pt x="76" y="547"/>
                  </a:lnTo>
                  <a:lnTo>
                    <a:pt x="52" y="547"/>
                  </a:lnTo>
                  <a:lnTo>
                    <a:pt x="29" y="545"/>
                  </a:lnTo>
                  <a:lnTo>
                    <a:pt x="5" y="545"/>
                  </a:lnTo>
                  <a:lnTo>
                    <a:pt x="3" y="545"/>
                  </a:lnTo>
                  <a:lnTo>
                    <a:pt x="0" y="545"/>
                  </a:lnTo>
                  <a:lnTo>
                    <a:pt x="0" y="545"/>
                  </a:lnTo>
                  <a:lnTo>
                    <a:pt x="3" y="550"/>
                  </a:lnTo>
                  <a:lnTo>
                    <a:pt x="3" y="552"/>
                  </a:lnTo>
                  <a:lnTo>
                    <a:pt x="5" y="557"/>
                  </a:lnTo>
                  <a:lnTo>
                    <a:pt x="5" y="559"/>
                  </a:lnTo>
                  <a:lnTo>
                    <a:pt x="8" y="561"/>
                  </a:lnTo>
                  <a:lnTo>
                    <a:pt x="5" y="564"/>
                  </a:lnTo>
                  <a:lnTo>
                    <a:pt x="8" y="564"/>
                  </a:lnTo>
                  <a:lnTo>
                    <a:pt x="8" y="566"/>
                  </a:lnTo>
                  <a:lnTo>
                    <a:pt x="10" y="566"/>
                  </a:lnTo>
                  <a:lnTo>
                    <a:pt x="10" y="566"/>
                  </a:lnTo>
                  <a:lnTo>
                    <a:pt x="12" y="568"/>
                  </a:lnTo>
                  <a:lnTo>
                    <a:pt x="17" y="576"/>
                  </a:lnTo>
                  <a:lnTo>
                    <a:pt x="19" y="576"/>
                  </a:lnTo>
                  <a:lnTo>
                    <a:pt x="24" y="576"/>
                  </a:lnTo>
                  <a:lnTo>
                    <a:pt x="29" y="578"/>
                  </a:lnTo>
                  <a:lnTo>
                    <a:pt x="31" y="580"/>
                  </a:lnTo>
                  <a:lnTo>
                    <a:pt x="34" y="585"/>
                  </a:lnTo>
                  <a:lnTo>
                    <a:pt x="36" y="590"/>
                  </a:lnTo>
                  <a:lnTo>
                    <a:pt x="38" y="599"/>
                  </a:lnTo>
                  <a:lnTo>
                    <a:pt x="38" y="602"/>
                  </a:lnTo>
                  <a:lnTo>
                    <a:pt x="43" y="606"/>
                  </a:lnTo>
                  <a:lnTo>
                    <a:pt x="45" y="609"/>
                  </a:lnTo>
                  <a:lnTo>
                    <a:pt x="45" y="609"/>
                  </a:lnTo>
                  <a:lnTo>
                    <a:pt x="45" y="611"/>
                  </a:lnTo>
                  <a:lnTo>
                    <a:pt x="45" y="611"/>
                  </a:lnTo>
                  <a:lnTo>
                    <a:pt x="45" y="611"/>
                  </a:lnTo>
                  <a:lnTo>
                    <a:pt x="50" y="613"/>
                  </a:lnTo>
                  <a:lnTo>
                    <a:pt x="50" y="616"/>
                  </a:lnTo>
                  <a:lnTo>
                    <a:pt x="52" y="616"/>
                  </a:lnTo>
                  <a:lnTo>
                    <a:pt x="57" y="618"/>
                  </a:lnTo>
                  <a:lnTo>
                    <a:pt x="60" y="621"/>
                  </a:lnTo>
                  <a:lnTo>
                    <a:pt x="62" y="621"/>
                  </a:lnTo>
                  <a:lnTo>
                    <a:pt x="64" y="623"/>
                  </a:lnTo>
                  <a:lnTo>
                    <a:pt x="67" y="623"/>
                  </a:lnTo>
                  <a:lnTo>
                    <a:pt x="71" y="625"/>
                  </a:lnTo>
                  <a:lnTo>
                    <a:pt x="71" y="628"/>
                  </a:lnTo>
                  <a:lnTo>
                    <a:pt x="74" y="628"/>
                  </a:lnTo>
                  <a:lnTo>
                    <a:pt x="74" y="630"/>
                  </a:lnTo>
                  <a:lnTo>
                    <a:pt x="74" y="632"/>
                  </a:lnTo>
                  <a:lnTo>
                    <a:pt x="76" y="632"/>
                  </a:lnTo>
                  <a:lnTo>
                    <a:pt x="78" y="635"/>
                  </a:lnTo>
                  <a:lnTo>
                    <a:pt x="78" y="635"/>
                  </a:lnTo>
                  <a:lnTo>
                    <a:pt x="78" y="635"/>
                  </a:lnTo>
                  <a:lnTo>
                    <a:pt x="81" y="637"/>
                  </a:lnTo>
                  <a:lnTo>
                    <a:pt x="88" y="647"/>
                  </a:lnTo>
                  <a:lnTo>
                    <a:pt x="90" y="649"/>
                  </a:lnTo>
                  <a:lnTo>
                    <a:pt x="90" y="651"/>
                  </a:lnTo>
                  <a:lnTo>
                    <a:pt x="97" y="656"/>
                  </a:lnTo>
                  <a:lnTo>
                    <a:pt x="100" y="658"/>
                  </a:lnTo>
                  <a:lnTo>
                    <a:pt x="100" y="658"/>
                  </a:lnTo>
                  <a:lnTo>
                    <a:pt x="105" y="661"/>
                  </a:lnTo>
                  <a:lnTo>
                    <a:pt x="105" y="663"/>
                  </a:lnTo>
                  <a:lnTo>
                    <a:pt x="107" y="663"/>
                  </a:lnTo>
                  <a:lnTo>
                    <a:pt x="109" y="666"/>
                  </a:lnTo>
                  <a:lnTo>
                    <a:pt x="109" y="668"/>
                  </a:lnTo>
                  <a:lnTo>
                    <a:pt x="112" y="673"/>
                  </a:lnTo>
                  <a:lnTo>
                    <a:pt x="112" y="675"/>
                  </a:lnTo>
                  <a:lnTo>
                    <a:pt x="114" y="675"/>
                  </a:lnTo>
                  <a:lnTo>
                    <a:pt x="119" y="680"/>
                  </a:lnTo>
                  <a:lnTo>
                    <a:pt x="126" y="687"/>
                  </a:lnTo>
                  <a:lnTo>
                    <a:pt x="131" y="694"/>
                  </a:lnTo>
                  <a:lnTo>
                    <a:pt x="131" y="694"/>
                  </a:lnTo>
                  <a:lnTo>
                    <a:pt x="135" y="696"/>
                  </a:lnTo>
                  <a:lnTo>
                    <a:pt x="140" y="699"/>
                  </a:lnTo>
                  <a:lnTo>
                    <a:pt x="142" y="699"/>
                  </a:lnTo>
                  <a:lnTo>
                    <a:pt x="142" y="701"/>
                  </a:lnTo>
                  <a:lnTo>
                    <a:pt x="142" y="701"/>
                  </a:lnTo>
                  <a:lnTo>
                    <a:pt x="145" y="701"/>
                  </a:lnTo>
                  <a:lnTo>
                    <a:pt x="145" y="701"/>
                  </a:lnTo>
                  <a:lnTo>
                    <a:pt x="145" y="701"/>
                  </a:lnTo>
                  <a:lnTo>
                    <a:pt x="145" y="701"/>
                  </a:lnTo>
                  <a:lnTo>
                    <a:pt x="145" y="701"/>
                  </a:lnTo>
                  <a:lnTo>
                    <a:pt x="147" y="701"/>
                  </a:lnTo>
                  <a:lnTo>
                    <a:pt x="147" y="701"/>
                  </a:lnTo>
                  <a:lnTo>
                    <a:pt x="149" y="701"/>
                  </a:lnTo>
                  <a:lnTo>
                    <a:pt x="149" y="703"/>
                  </a:lnTo>
                  <a:lnTo>
                    <a:pt x="149" y="703"/>
                  </a:lnTo>
                  <a:lnTo>
                    <a:pt x="152" y="703"/>
                  </a:lnTo>
                  <a:lnTo>
                    <a:pt x="152" y="703"/>
                  </a:lnTo>
                  <a:lnTo>
                    <a:pt x="152" y="706"/>
                  </a:lnTo>
                  <a:lnTo>
                    <a:pt x="152" y="706"/>
                  </a:lnTo>
                  <a:lnTo>
                    <a:pt x="154" y="706"/>
                  </a:lnTo>
                  <a:lnTo>
                    <a:pt x="154" y="706"/>
                  </a:lnTo>
                  <a:lnTo>
                    <a:pt x="154" y="708"/>
                  </a:lnTo>
                  <a:lnTo>
                    <a:pt x="157" y="708"/>
                  </a:lnTo>
                  <a:lnTo>
                    <a:pt x="157" y="708"/>
                  </a:lnTo>
                  <a:lnTo>
                    <a:pt x="161" y="713"/>
                  </a:lnTo>
                  <a:lnTo>
                    <a:pt x="164" y="715"/>
                  </a:lnTo>
                  <a:lnTo>
                    <a:pt x="164" y="715"/>
                  </a:lnTo>
                  <a:lnTo>
                    <a:pt x="166" y="715"/>
                  </a:lnTo>
                  <a:lnTo>
                    <a:pt x="168" y="718"/>
                  </a:lnTo>
                  <a:lnTo>
                    <a:pt x="171" y="720"/>
                  </a:lnTo>
                  <a:lnTo>
                    <a:pt x="171" y="720"/>
                  </a:lnTo>
                  <a:lnTo>
                    <a:pt x="171" y="722"/>
                  </a:lnTo>
                  <a:lnTo>
                    <a:pt x="171" y="725"/>
                  </a:lnTo>
                  <a:lnTo>
                    <a:pt x="171" y="725"/>
                  </a:lnTo>
                  <a:lnTo>
                    <a:pt x="173" y="725"/>
                  </a:lnTo>
                  <a:lnTo>
                    <a:pt x="175" y="725"/>
                  </a:lnTo>
                  <a:lnTo>
                    <a:pt x="175" y="727"/>
                  </a:lnTo>
                  <a:lnTo>
                    <a:pt x="178" y="727"/>
                  </a:lnTo>
                  <a:lnTo>
                    <a:pt x="180" y="732"/>
                  </a:lnTo>
                  <a:lnTo>
                    <a:pt x="180" y="734"/>
                  </a:lnTo>
                  <a:lnTo>
                    <a:pt x="180" y="734"/>
                  </a:lnTo>
                  <a:lnTo>
                    <a:pt x="180" y="739"/>
                  </a:lnTo>
                  <a:lnTo>
                    <a:pt x="183" y="739"/>
                  </a:lnTo>
                  <a:lnTo>
                    <a:pt x="183" y="741"/>
                  </a:lnTo>
                  <a:lnTo>
                    <a:pt x="183" y="741"/>
                  </a:lnTo>
                  <a:lnTo>
                    <a:pt x="183" y="741"/>
                  </a:lnTo>
                  <a:lnTo>
                    <a:pt x="183" y="744"/>
                  </a:lnTo>
                  <a:lnTo>
                    <a:pt x="183" y="744"/>
                  </a:lnTo>
                  <a:lnTo>
                    <a:pt x="183" y="746"/>
                  </a:lnTo>
                  <a:lnTo>
                    <a:pt x="185" y="746"/>
                  </a:lnTo>
                  <a:lnTo>
                    <a:pt x="185" y="748"/>
                  </a:lnTo>
                  <a:lnTo>
                    <a:pt x="185" y="751"/>
                  </a:lnTo>
                  <a:lnTo>
                    <a:pt x="183" y="751"/>
                  </a:lnTo>
                  <a:lnTo>
                    <a:pt x="185" y="751"/>
                  </a:lnTo>
                  <a:lnTo>
                    <a:pt x="185" y="753"/>
                  </a:lnTo>
                  <a:lnTo>
                    <a:pt x="185" y="753"/>
                  </a:lnTo>
                  <a:lnTo>
                    <a:pt x="187" y="755"/>
                  </a:lnTo>
                  <a:lnTo>
                    <a:pt x="187" y="755"/>
                  </a:lnTo>
                  <a:lnTo>
                    <a:pt x="187" y="755"/>
                  </a:lnTo>
                  <a:lnTo>
                    <a:pt x="187" y="758"/>
                  </a:lnTo>
                  <a:lnTo>
                    <a:pt x="187" y="760"/>
                  </a:lnTo>
                  <a:lnTo>
                    <a:pt x="187" y="760"/>
                  </a:lnTo>
                  <a:lnTo>
                    <a:pt x="190" y="760"/>
                  </a:lnTo>
                  <a:lnTo>
                    <a:pt x="192" y="765"/>
                  </a:lnTo>
                  <a:lnTo>
                    <a:pt x="192" y="767"/>
                  </a:lnTo>
                  <a:lnTo>
                    <a:pt x="194" y="770"/>
                  </a:lnTo>
                  <a:lnTo>
                    <a:pt x="194" y="772"/>
                  </a:lnTo>
                  <a:lnTo>
                    <a:pt x="197" y="772"/>
                  </a:lnTo>
                  <a:lnTo>
                    <a:pt x="197" y="772"/>
                  </a:lnTo>
                  <a:lnTo>
                    <a:pt x="199" y="777"/>
                  </a:lnTo>
                  <a:lnTo>
                    <a:pt x="201" y="779"/>
                  </a:lnTo>
                  <a:lnTo>
                    <a:pt x="201" y="781"/>
                  </a:lnTo>
                  <a:lnTo>
                    <a:pt x="201" y="786"/>
                  </a:lnTo>
                  <a:lnTo>
                    <a:pt x="201" y="789"/>
                  </a:lnTo>
                  <a:lnTo>
                    <a:pt x="199" y="793"/>
                  </a:lnTo>
                  <a:lnTo>
                    <a:pt x="199" y="796"/>
                  </a:lnTo>
                  <a:lnTo>
                    <a:pt x="199" y="800"/>
                  </a:lnTo>
                  <a:lnTo>
                    <a:pt x="199" y="808"/>
                  </a:lnTo>
                  <a:lnTo>
                    <a:pt x="199" y="808"/>
                  </a:lnTo>
                  <a:lnTo>
                    <a:pt x="199" y="810"/>
                  </a:lnTo>
                  <a:lnTo>
                    <a:pt x="199" y="810"/>
                  </a:lnTo>
                  <a:lnTo>
                    <a:pt x="201" y="812"/>
                  </a:lnTo>
                  <a:lnTo>
                    <a:pt x="201" y="812"/>
                  </a:lnTo>
                  <a:lnTo>
                    <a:pt x="201" y="815"/>
                  </a:lnTo>
                  <a:lnTo>
                    <a:pt x="201" y="815"/>
                  </a:lnTo>
                  <a:lnTo>
                    <a:pt x="204" y="817"/>
                  </a:lnTo>
                  <a:lnTo>
                    <a:pt x="206" y="824"/>
                  </a:lnTo>
                  <a:lnTo>
                    <a:pt x="206" y="824"/>
                  </a:lnTo>
                  <a:lnTo>
                    <a:pt x="209" y="826"/>
                  </a:lnTo>
                  <a:lnTo>
                    <a:pt x="209" y="829"/>
                  </a:lnTo>
                  <a:lnTo>
                    <a:pt x="211" y="831"/>
                  </a:lnTo>
                  <a:lnTo>
                    <a:pt x="211" y="836"/>
                  </a:lnTo>
                  <a:lnTo>
                    <a:pt x="213" y="838"/>
                  </a:lnTo>
                  <a:lnTo>
                    <a:pt x="213" y="841"/>
                  </a:lnTo>
                  <a:lnTo>
                    <a:pt x="213" y="843"/>
                  </a:lnTo>
                  <a:lnTo>
                    <a:pt x="213" y="845"/>
                  </a:lnTo>
                  <a:lnTo>
                    <a:pt x="216" y="845"/>
                  </a:lnTo>
                  <a:lnTo>
                    <a:pt x="216" y="848"/>
                  </a:lnTo>
                  <a:lnTo>
                    <a:pt x="220" y="850"/>
                  </a:lnTo>
                  <a:lnTo>
                    <a:pt x="223" y="852"/>
                  </a:lnTo>
                  <a:lnTo>
                    <a:pt x="223" y="852"/>
                  </a:lnTo>
                  <a:lnTo>
                    <a:pt x="223" y="855"/>
                  </a:lnTo>
                  <a:lnTo>
                    <a:pt x="223" y="855"/>
                  </a:lnTo>
                  <a:lnTo>
                    <a:pt x="225" y="857"/>
                  </a:lnTo>
                  <a:lnTo>
                    <a:pt x="225" y="857"/>
                  </a:lnTo>
                  <a:lnTo>
                    <a:pt x="235" y="862"/>
                  </a:lnTo>
                  <a:lnTo>
                    <a:pt x="235" y="864"/>
                  </a:lnTo>
                  <a:lnTo>
                    <a:pt x="237" y="864"/>
                  </a:lnTo>
                  <a:lnTo>
                    <a:pt x="239" y="864"/>
                  </a:lnTo>
                  <a:lnTo>
                    <a:pt x="242" y="864"/>
                  </a:lnTo>
                  <a:lnTo>
                    <a:pt x="244" y="867"/>
                  </a:lnTo>
                  <a:lnTo>
                    <a:pt x="246" y="869"/>
                  </a:lnTo>
                  <a:lnTo>
                    <a:pt x="249" y="869"/>
                  </a:lnTo>
                  <a:lnTo>
                    <a:pt x="249" y="869"/>
                  </a:lnTo>
                  <a:lnTo>
                    <a:pt x="251" y="874"/>
                  </a:lnTo>
                  <a:lnTo>
                    <a:pt x="254" y="879"/>
                  </a:lnTo>
                  <a:lnTo>
                    <a:pt x="256" y="881"/>
                  </a:lnTo>
                  <a:lnTo>
                    <a:pt x="261" y="883"/>
                  </a:lnTo>
                  <a:lnTo>
                    <a:pt x="265" y="888"/>
                  </a:lnTo>
                  <a:lnTo>
                    <a:pt x="268" y="890"/>
                  </a:lnTo>
                  <a:lnTo>
                    <a:pt x="280" y="895"/>
                  </a:lnTo>
                  <a:lnTo>
                    <a:pt x="284" y="897"/>
                  </a:lnTo>
                  <a:lnTo>
                    <a:pt x="294" y="897"/>
                  </a:lnTo>
                  <a:lnTo>
                    <a:pt x="294" y="897"/>
                  </a:lnTo>
                  <a:lnTo>
                    <a:pt x="296" y="897"/>
                  </a:lnTo>
                  <a:lnTo>
                    <a:pt x="296" y="900"/>
                  </a:lnTo>
                  <a:lnTo>
                    <a:pt x="294" y="902"/>
                  </a:lnTo>
                  <a:lnTo>
                    <a:pt x="296" y="902"/>
                  </a:lnTo>
                  <a:lnTo>
                    <a:pt x="296" y="905"/>
                  </a:lnTo>
                  <a:lnTo>
                    <a:pt x="298" y="905"/>
                  </a:lnTo>
                  <a:lnTo>
                    <a:pt x="303" y="909"/>
                  </a:lnTo>
                  <a:lnTo>
                    <a:pt x="306" y="912"/>
                  </a:lnTo>
                  <a:lnTo>
                    <a:pt x="315" y="914"/>
                  </a:lnTo>
                  <a:lnTo>
                    <a:pt x="317" y="914"/>
                  </a:lnTo>
                  <a:lnTo>
                    <a:pt x="320" y="914"/>
                  </a:lnTo>
                  <a:lnTo>
                    <a:pt x="320" y="914"/>
                  </a:lnTo>
                  <a:lnTo>
                    <a:pt x="320" y="914"/>
                  </a:lnTo>
                  <a:lnTo>
                    <a:pt x="320" y="916"/>
                  </a:lnTo>
                  <a:lnTo>
                    <a:pt x="322" y="916"/>
                  </a:lnTo>
                  <a:lnTo>
                    <a:pt x="327" y="924"/>
                  </a:lnTo>
                  <a:lnTo>
                    <a:pt x="332" y="926"/>
                  </a:lnTo>
                  <a:lnTo>
                    <a:pt x="332" y="926"/>
                  </a:lnTo>
                  <a:lnTo>
                    <a:pt x="334" y="926"/>
                  </a:lnTo>
                  <a:lnTo>
                    <a:pt x="336" y="931"/>
                  </a:lnTo>
                  <a:lnTo>
                    <a:pt x="339" y="931"/>
                  </a:lnTo>
                  <a:lnTo>
                    <a:pt x="339" y="931"/>
                  </a:lnTo>
                  <a:lnTo>
                    <a:pt x="341" y="928"/>
                  </a:lnTo>
                  <a:lnTo>
                    <a:pt x="341" y="928"/>
                  </a:lnTo>
                  <a:lnTo>
                    <a:pt x="343" y="931"/>
                  </a:lnTo>
                  <a:lnTo>
                    <a:pt x="343" y="931"/>
                  </a:lnTo>
                  <a:lnTo>
                    <a:pt x="346" y="931"/>
                  </a:lnTo>
                  <a:lnTo>
                    <a:pt x="343" y="933"/>
                  </a:lnTo>
                  <a:lnTo>
                    <a:pt x="346" y="933"/>
                  </a:lnTo>
                  <a:lnTo>
                    <a:pt x="353" y="933"/>
                  </a:lnTo>
                  <a:lnTo>
                    <a:pt x="358" y="935"/>
                  </a:lnTo>
                  <a:lnTo>
                    <a:pt x="362" y="935"/>
                  </a:lnTo>
                  <a:lnTo>
                    <a:pt x="365" y="935"/>
                  </a:lnTo>
                  <a:lnTo>
                    <a:pt x="367" y="931"/>
                  </a:lnTo>
                  <a:lnTo>
                    <a:pt x="367" y="926"/>
                  </a:lnTo>
                  <a:lnTo>
                    <a:pt x="367" y="926"/>
                  </a:lnTo>
                  <a:lnTo>
                    <a:pt x="367" y="926"/>
                  </a:lnTo>
                  <a:lnTo>
                    <a:pt x="369" y="926"/>
                  </a:lnTo>
                  <a:lnTo>
                    <a:pt x="369" y="926"/>
                  </a:lnTo>
                  <a:lnTo>
                    <a:pt x="369" y="924"/>
                  </a:lnTo>
                  <a:lnTo>
                    <a:pt x="372" y="924"/>
                  </a:lnTo>
                  <a:lnTo>
                    <a:pt x="374" y="921"/>
                  </a:lnTo>
                  <a:lnTo>
                    <a:pt x="377" y="919"/>
                  </a:lnTo>
                  <a:lnTo>
                    <a:pt x="377" y="919"/>
                  </a:lnTo>
                  <a:lnTo>
                    <a:pt x="377" y="919"/>
                  </a:lnTo>
                  <a:lnTo>
                    <a:pt x="381" y="912"/>
                  </a:lnTo>
                  <a:lnTo>
                    <a:pt x="381" y="912"/>
                  </a:lnTo>
                  <a:lnTo>
                    <a:pt x="381" y="912"/>
                  </a:lnTo>
                  <a:lnTo>
                    <a:pt x="381" y="912"/>
                  </a:lnTo>
                  <a:lnTo>
                    <a:pt x="384" y="912"/>
                  </a:lnTo>
                  <a:lnTo>
                    <a:pt x="386" y="912"/>
                  </a:lnTo>
                  <a:lnTo>
                    <a:pt x="391" y="907"/>
                  </a:lnTo>
                  <a:lnTo>
                    <a:pt x="393" y="907"/>
                  </a:lnTo>
                  <a:lnTo>
                    <a:pt x="395" y="907"/>
                  </a:lnTo>
                  <a:lnTo>
                    <a:pt x="395" y="907"/>
                  </a:lnTo>
                  <a:lnTo>
                    <a:pt x="393" y="905"/>
                  </a:lnTo>
                  <a:lnTo>
                    <a:pt x="391" y="902"/>
                  </a:lnTo>
                  <a:lnTo>
                    <a:pt x="391" y="902"/>
                  </a:lnTo>
                  <a:lnTo>
                    <a:pt x="391" y="900"/>
                  </a:lnTo>
                  <a:lnTo>
                    <a:pt x="391" y="895"/>
                  </a:lnTo>
                  <a:lnTo>
                    <a:pt x="393" y="893"/>
                  </a:lnTo>
                  <a:lnTo>
                    <a:pt x="393" y="893"/>
                  </a:lnTo>
                  <a:lnTo>
                    <a:pt x="393" y="890"/>
                  </a:lnTo>
                  <a:lnTo>
                    <a:pt x="393" y="890"/>
                  </a:lnTo>
                  <a:lnTo>
                    <a:pt x="395" y="890"/>
                  </a:lnTo>
                  <a:lnTo>
                    <a:pt x="395" y="890"/>
                  </a:lnTo>
                  <a:lnTo>
                    <a:pt x="395" y="890"/>
                  </a:lnTo>
                  <a:lnTo>
                    <a:pt x="398" y="890"/>
                  </a:lnTo>
                  <a:lnTo>
                    <a:pt x="398" y="890"/>
                  </a:lnTo>
                  <a:lnTo>
                    <a:pt x="398" y="888"/>
                  </a:lnTo>
                  <a:lnTo>
                    <a:pt x="395" y="888"/>
                  </a:lnTo>
                  <a:lnTo>
                    <a:pt x="395" y="886"/>
                  </a:lnTo>
                  <a:lnTo>
                    <a:pt x="398" y="886"/>
                  </a:lnTo>
                  <a:lnTo>
                    <a:pt x="398" y="883"/>
                  </a:lnTo>
                  <a:lnTo>
                    <a:pt x="398" y="881"/>
                  </a:lnTo>
                  <a:lnTo>
                    <a:pt x="398" y="881"/>
                  </a:lnTo>
                  <a:lnTo>
                    <a:pt x="398" y="879"/>
                  </a:lnTo>
                  <a:lnTo>
                    <a:pt x="398" y="879"/>
                  </a:lnTo>
                  <a:lnTo>
                    <a:pt x="398" y="876"/>
                  </a:lnTo>
                  <a:lnTo>
                    <a:pt x="403" y="867"/>
                  </a:lnTo>
                  <a:lnTo>
                    <a:pt x="403" y="867"/>
                  </a:lnTo>
                  <a:lnTo>
                    <a:pt x="403" y="867"/>
                  </a:lnTo>
                  <a:lnTo>
                    <a:pt x="403" y="867"/>
                  </a:lnTo>
                  <a:lnTo>
                    <a:pt x="405" y="864"/>
                  </a:lnTo>
                  <a:lnTo>
                    <a:pt x="403" y="864"/>
                  </a:lnTo>
                  <a:lnTo>
                    <a:pt x="405" y="864"/>
                  </a:lnTo>
                  <a:lnTo>
                    <a:pt x="405" y="862"/>
                  </a:lnTo>
                  <a:lnTo>
                    <a:pt x="405" y="862"/>
                  </a:lnTo>
                  <a:lnTo>
                    <a:pt x="405" y="860"/>
                  </a:lnTo>
                  <a:lnTo>
                    <a:pt x="407" y="860"/>
                  </a:lnTo>
                  <a:lnTo>
                    <a:pt x="407" y="860"/>
                  </a:lnTo>
                  <a:lnTo>
                    <a:pt x="407" y="857"/>
                  </a:lnTo>
                  <a:lnTo>
                    <a:pt x="407" y="857"/>
                  </a:lnTo>
                  <a:lnTo>
                    <a:pt x="410" y="855"/>
                  </a:lnTo>
                  <a:lnTo>
                    <a:pt x="410" y="855"/>
                  </a:lnTo>
                  <a:lnTo>
                    <a:pt x="410" y="852"/>
                  </a:lnTo>
                  <a:lnTo>
                    <a:pt x="414" y="848"/>
                  </a:lnTo>
                  <a:lnTo>
                    <a:pt x="414" y="845"/>
                  </a:lnTo>
                  <a:lnTo>
                    <a:pt x="414" y="845"/>
                  </a:lnTo>
                  <a:lnTo>
                    <a:pt x="414" y="843"/>
                  </a:lnTo>
                  <a:lnTo>
                    <a:pt x="414" y="843"/>
                  </a:lnTo>
                  <a:lnTo>
                    <a:pt x="417" y="843"/>
                  </a:lnTo>
                  <a:lnTo>
                    <a:pt x="419" y="843"/>
                  </a:lnTo>
                  <a:lnTo>
                    <a:pt x="421" y="843"/>
                  </a:lnTo>
                  <a:lnTo>
                    <a:pt x="426" y="841"/>
                  </a:lnTo>
                  <a:lnTo>
                    <a:pt x="429" y="841"/>
                  </a:lnTo>
                  <a:lnTo>
                    <a:pt x="429" y="841"/>
                  </a:lnTo>
                  <a:lnTo>
                    <a:pt x="429" y="841"/>
                  </a:lnTo>
                  <a:lnTo>
                    <a:pt x="429" y="841"/>
                  </a:lnTo>
                  <a:lnTo>
                    <a:pt x="431" y="841"/>
                  </a:lnTo>
                  <a:lnTo>
                    <a:pt x="431" y="841"/>
                  </a:lnTo>
                  <a:lnTo>
                    <a:pt x="431" y="841"/>
                  </a:lnTo>
                  <a:lnTo>
                    <a:pt x="431" y="841"/>
                  </a:lnTo>
                  <a:lnTo>
                    <a:pt x="431" y="841"/>
                  </a:lnTo>
                  <a:lnTo>
                    <a:pt x="431" y="841"/>
                  </a:lnTo>
                  <a:lnTo>
                    <a:pt x="433" y="838"/>
                  </a:lnTo>
                  <a:lnTo>
                    <a:pt x="433" y="838"/>
                  </a:lnTo>
                  <a:lnTo>
                    <a:pt x="445" y="838"/>
                  </a:lnTo>
                  <a:lnTo>
                    <a:pt x="445" y="838"/>
                  </a:lnTo>
                  <a:lnTo>
                    <a:pt x="445" y="838"/>
                  </a:lnTo>
                  <a:lnTo>
                    <a:pt x="447" y="836"/>
                  </a:lnTo>
                  <a:lnTo>
                    <a:pt x="447" y="834"/>
                  </a:lnTo>
                  <a:lnTo>
                    <a:pt x="450" y="831"/>
                  </a:lnTo>
                  <a:lnTo>
                    <a:pt x="450" y="829"/>
                  </a:lnTo>
                  <a:lnTo>
                    <a:pt x="450" y="829"/>
                  </a:lnTo>
                  <a:lnTo>
                    <a:pt x="452" y="829"/>
                  </a:lnTo>
                  <a:lnTo>
                    <a:pt x="452" y="829"/>
                  </a:lnTo>
                  <a:lnTo>
                    <a:pt x="455" y="826"/>
                  </a:lnTo>
                  <a:lnTo>
                    <a:pt x="455" y="824"/>
                  </a:lnTo>
                  <a:lnTo>
                    <a:pt x="457" y="826"/>
                  </a:lnTo>
                  <a:lnTo>
                    <a:pt x="457" y="826"/>
                  </a:lnTo>
                  <a:lnTo>
                    <a:pt x="459" y="829"/>
                  </a:lnTo>
                  <a:lnTo>
                    <a:pt x="462" y="826"/>
                  </a:lnTo>
                  <a:lnTo>
                    <a:pt x="462" y="829"/>
                  </a:lnTo>
                  <a:lnTo>
                    <a:pt x="464" y="831"/>
                  </a:lnTo>
                  <a:lnTo>
                    <a:pt x="466" y="831"/>
                  </a:lnTo>
                  <a:lnTo>
                    <a:pt x="471" y="834"/>
                  </a:lnTo>
                  <a:lnTo>
                    <a:pt x="474" y="836"/>
                  </a:lnTo>
                  <a:lnTo>
                    <a:pt x="478" y="836"/>
                  </a:lnTo>
                  <a:lnTo>
                    <a:pt x="488" y="836"/>
                  </a:lnTo>
                  <a:lnTo>
                    <a:pt x="490" y="836"/>
                  </a:lnTo>
                  <a:lnTo>
                    <a:pt x="492" y="836"/>
                  </a:lnTo>
                  <a:lnTo>
                    <a:pt x="495" y="836"/>
                  </a:lnTo>
                  <a:lnTo>
                    <a:pt x="495" y="836"/>
                  </a:lnTo>
                  <a:lnTo>
                    <a:pt x="497" y="838"/>
                  </a:lnTo>
                  <a:lnTo>
                    <a:pt x="497" y="838"/>
                  </a:lnTo>
                  <a:lnTo>
                    <a:pt x="500" y="838"/>
                  </a:lnTo>
                  <a:lnTo>
                    <a:pt x="500" y="836"/>
                  </a:lnTo>
                  <a:lnTo>
                    <a:pt x="500" y="836"/>
                  </a:lnTo>
                  <a:lnTo>
                    <a:pt x="502" y="836"/>
                  </a:lnTo>
                  <a:lnTo>
                    <a:pt x="502" y="836"/>
                  </a:lnTo>
                  <a:lnTo>
                    <a:pt x="504" y="836"/>
                  </a:lnTo>
                  <a:lnTo>
                    <a:pt x="509" y="836"/>
                  </a:lnTo>
                  <a:lnTo>
                    <a:pt x="509" y="836"/>
                  </a:lnTo>
                  <a:lnTo>
                    <a:pt x="511" y="836"/>
                  </a:lnTo>
                  <a:lnTo>
                    <a:pt x="511" y="838"/>
                  </a:lnTo>
                  <a:lnTo>
                    <a:pt x="511" y="838"/>
                  </a:lnTo>
                  <a:lnTo>
                    <a:pt x="528" y="841"/>
                  </a:lnTo>
                  <a:lnTo>
                    <a:pt x="535" y="841"/>
                  </a:lnTo>
                  <a:lnTo>
                    <a:pt x="537" y="841"/>
                  </a:lnTo>
                  <a:lnTo>
                    <a:pt x="537" y="838"/>
                  </a:lnTo>
                  <a:lnTo>
                    <a:pt x="537" y="838"/>
                  </a:lnTo>
                  <a:lnTo>
                    <a:pt x="537" y="836"/>
                  </a:lnTo>
                  <a:lnTo>
                    <a:pt x="537" y="836"/>
                  </a:lnTo>
                  <a:lnTo>
                    <a:pt x="537" y="836"/>
                  </a:lnTo>
                  <a:lnTo>
                    <a:pt x="540" y="836"/>
                  </a:lnTo>
                  <a:lnTo>
                    <a:pt x="540" y="836"/>
                  </a:lnTo>
                  <a:lnTo>
                    <a:pt x="540" y="838"/>
                  </a:lnTo>
                  <a:lnTo>
                    <a:pt x="540" y="838"/>
                  </a:lnTo>
                  <a:lnTo>
                    <a:pt x="540" y="841"/>
                  </a:lnTo>
                  <a:lnTo>
                    <a:pt x="540" y="841"/>
                  </a:lnTo>
                  <a:lnTo>
                    <a:pt x="542" y="843"/>
                  </a:lnTo>
                  <a:lnTo>
                    <a:pt x="542" y="841"/>
                  </a:lnTo>
                  <a:lnTo>
                    <a:pt x="544" y="841"/>
                  </a:lnTo>
                  <a:lnTo>
                    <a:pt x="547" y="838"/>
                  </a:lnTo>
                  <a:lnTo>
                    <a:pt x="547" y="841"/>
                  </a:lnTo>
                  <a:lnTo>
                    <a:pt x="549" y="841"/>
                  </a:lnTo>
                  <a:lnTo>
                    <a:pt x="549" y="841"/>
                  </a:lnTo>
                  <a:lnTo>
                    <a:pt x="549" y="843"/>
                  </a:lnTo>
                  <a:lnTo>
                    <a:pt x="552" y="841"/>
                  </a:lnTo>
                  <a:lnTo>
                    <a:pt x="552" y="841"/>
                  </a:lnTo>
                  <a:lnTo>
                    <a:pt x="554" y="841"/>
                  </a:lnTo>
                  <a:lnTo>
                    <a:pt x="554" y="843"/>
                  </a:lnTo>
                  <a:lnTo>
                    <a:pt x="554" y="843"/>
                  </a:lnTo>
                  <a:lnTo>
                    <a:pt x="554" y="845"/>
                  </a:lnTo>
                  <a:lnTo>
                    <a:pt x="556" y="848"/>
                  </a:lnTo>
                  <a:lnTo>
                    <a:pt x="556" y="850"/>
                  </a:lnTo>
                  <a:lnTo>
                    <a:pt x="559" y="852"/>
                  </a:lnTo>
                  <a:lnTo>
                    <a:pt x="559" y="855"/>
                  </a:lnTo>
                  <a:lnTo>
                    <a:pt x="559" y="855"/>
                  </a:lnTo>
                  <a:lnTo>
                    <a:pt x="561" y="857"/>
                  </a:lnTo>
                  <a:lnTo>
                    <a:pt x="563" y="857"/>
                  </a:lnTo>
                  <a:lnTo>
                    <a:pt x="566" y="857"/>
                  </a:lnTo>
                  <a:lnTo>
                    <a:pt x="563" y="860"/>
                  </a:lnTo>
                  <a:lnTo>
                    <a:pt x="563" y="862"/>
                  </a:lnTo>
                  <a:lnTo>
                    <a:pt x="563" y="864"/>
                  </a:lnTo>
                  <a:lnTo>
                    <a:pt x="563" y="864"/>
                  </a:lnTo>
                  <a:lnTo>
                    <a:pt x="566" y="862"/>
                  </a:lnTo>
                  <a:lnTo>
                    <a:pt x="568" y="860"/>
                  </a:lnTo>
                  <a:lnTo>
                    <a:pt x="573" y="860"/>
                  </a:lnTo>
                  <a:lnTo>
                    <a:pt x="573" y="862"/>
                  </a:lnTo>
                  <a:lnTo>
                    <a:pt x="573" y="864"/>
                  </a:lnTo>
                  <a:lnTo>
                    <a:pt x="573" y="869"/>
                  </a:lnTo>
                  <a:lnTo>
                    <a:pt x="573" y="871"/>
                  </a:lnTo>
                  <a:lnTo>
                    <a:pt x="575" y="871"/>
                  </a:lnTo>
                  <a:lnTo>
                    <a:pt x="575" y="871"/>
                  </a:lnTo>
                  <a:lnTo>
                    <a:pt x="578" y="871"/>
                  </a:lnTo>
                  <a:lnTo>
                    <a:pt x="578" y="874"/>
                  </a:lnTo>
                  <a:lnTo>
                    <a:pt x="580" y="876"/>
                  </a:lnTo>
                  <a:lnTo>
                    <a:pt x="582" y="879"/>
                  </a:lnTo>
                  <a:lnTo>
                    <a:pt x="589" y="881"/>
                  </a:lnTo>
                  <a:lnTo>
                    <a:pt x="594" y="881"/>
                  </a:lnTo>
                  <a:lnTo>
                    <a:pt x="594" y="883"/>
                  </a:lnTo>
                  <a:lnTo>
                    <a:pt x="594" y="886"/>
                  </a:lnTo>
                  <a:lnTo>
                    <a:pt x="594" y="888"/>
                  </a:lnTo>
                  <a:lnTo>
                    <a:pt x="594" y="890"/>
                  </a:lnTo>
                  <a:lnTo>
                    <a:pt x="596" y="890"/>
                  </a:lnTo>
                  <a:lnTo>
                    <a:pt x="596" y="893"/>
                  </a:lnTo>
                  <a:lnTo>
                    <a:pt x="599" y="893"/>
                  </a:lnTo>
                  <a:lnTo>
                    <a:pt x="606" y="897"/>
                  </a:lnTo>
                  <a:lnTo>
                    <a:pt x="608" y="900"/>
                  </a:lnTo>
                  <a:lnTo>
                    <a:pt x="611" y="902"/>
                  </a:lnTo>
                  <a:lnTo>
                    <a:pt x="611" y="902"/>
                  </a:lnTo>
                  <a:lnTo>
                    <a:pt x="618" y="905"/>
                  </a:lnTo>
                  <a:lnTo>
                    <a:pt x="620" y="907"/>
                  </a:lnTo>
                  <a:lnTo>
                    <a:pt x="620" y="909"/>
                  </a:lnTo>
                  <a:lnTo>
                    <a:pt x="623" y="912"/>
                  </a:lnTo>
                  <a:lnTo>
                    <a:pt x="623" y="916"/>
                  </a:lnTo>
                  <a:lnTo>
                    <a:pt x="623" y="916"/>
                  </a:lnTo>
                  <a:lnTo>
                    <a:pt x="627" y="921"/>
                  </a:lnTo>
                  <a:lnTo>
                    <a:pt x="630" y="924"/>
                  </a:lnTo>
                  <a:lnTo>
                    <a:pt x="630" y="924"/>
                  </a:lnTo>
                  <a:lnTo>
                    <a:pt x="630" y="924"/>
                  </a:lnTo>
                  <a:lnTo>
                    <a:pt x="632" y="924"/>
                  </a:lnTo>
                  <a:lnTo>
                    <a:pt x="632" y="924"/>
                  </a:lnTo>
                  <a:lnTo>
                    <a:pt x="634" y="926"/>
                  </a:lnTo>
                  <a:lnTo>
                    <a:pt x="634" y="933"/>
                  </a:lnTo>
                  <a:lnTo>
                    <a:pt x="637" y="938"/>
                  </a:lnTo>
                  <a:lnTo>
                    <a:pt x="637" y="940"/>
                  </a:lnTo>
                  <a:lnTo>
                    <a:pt x="637" y="942"/>
                  </a:lnTo>
                  <a:lnTo>
                    <a:pt x="637" y="945"/>
                  </a:lnTo>
                  <a:lnTo>
                    <a:pt x="637" y="945"/>
                  </a:lnTo>
                  <a:lnTo>
                    <a:pt x="637" y="947"/>
                  </a:lnTo>
                  <a:lnTo>
                    <a:pt x="637" y="947"/>
                  </a:lnTo>
                  <a:lnTo>
                    <a:pt x="639" y="950"/>
                  </a:lnTo>
                  <a:lnTo>
                    <a:pt x="639" y="950"/>
                  </a:lnTo>
                  <a:lnTo>
                    <a:pt x="641" y="952"/>
                  </a:lnTo>
                  <a:lnTo>
                    <a:pt x="641" y="954"/>
                  </a:lnTo>
                  <a:lnTo>
                    <a:pt x="641" y="954"/>
                  </a:lnTo>
                  <a:lnTo>
                    <a:pt x="644" y="954"/>
                  </a:lnTo>
                  <a:lnTo>
                    <a:pt x="644" y="954"/>
                  </a:lnTo>
                  <a:lnTo>
                    <a:pt x="644" y="957"/>
                  </a:lnTo>
                  <a:lnTo>
                    <a:pt x="644" y="957"/>
                  </a:lnTo>
                  <a:lnTo>
                    <a:pt x="644" y="959"/>
                  </a:lnTo>
                  <a:lnTo>
                    <a:pt x="644" y="959"/>
                  </a:lnTo>
                  <a:lnTo>
                    <a:pt x="646" y="959"/>
                  </a:lnTo>
                  <a:lnTo>
                    <a:pt x="646" y="959"/>
                  </a:lnTo>
                  <a:lnTo>
                    <a:pt x="646" y="959"/>
                  </a:lnTo>
                  <a:lnTo>
                    <a:pt x="649" y="961"/>
                  </a:lnTo>
                  <a:lnTo>
                    <a:pt x="649" y="961"/>
                  </a:lnTo>
                  <a:lnTo>
                    <a:pt x="649" y="964"/>
                  </a:lnTo>
                  <a:lnTo>
                    <a:pt x="651" y="976"/>
                  </a:lnTo>
                  <a:lnTo>
                    <a:pt x="653" y="978"/>
                  </a:lnTo>
                  <a:lnTo>
                    <a:pt x="658" y="983"/>
                  </a:lnTo>
                  <a:lnTo>
                    <a:pt x="658" y="985"/>
                  </a:lnTo>
                  <a:lnTo>
                    <a:pt x="658" y="985"/>
                  </a:lnTo>
                  <a:lnTo>
                    <a:pt x="660" y="987"/>
                  </a:lnTo>
                  <a:lnTo>
                    <a:pt x="663" y="987"/>
                  </a:lnTo>
                  <a:lnTo>
                    <a:pt x="663" y="990"/>
                  </a:lnTo>
                  <a:lnTo>
                    <a:pt x="663" y="992"/>
                  </a:lnTo>
                  <a:lnTo>
                    <a:pt x="663" y="995"/>
                  </a:lnTo>
                  <a:lnTo>
                    <a:pt x="663" y="997"/>
                  </a:lnTo>
                  <a:lnTo>
                    <a:pt x="665" y="997"/>
                  </a:lnTo>
                  <a:lnTo>
                    <a:pt x="670" y="999"/>
                  </a:lnTo>
                  <a:lnTo>
                    <a:pt x="670" y="999"/>
                  </a:lnTo>
                  <a:lnTo>
                    <a:pt x="667" y="1002"/>
                  </a:lnTo>
                  <a:lnTo>
                    <a:pt x="667" y="1002"/>
                  </a:lnTo>
                  <a:lnTo>
                    <a:pt x="667" y="1004"/>
                  </a:lnTo>
                  <a:lnTo>
                    <a:pt x="667" y="1004"/>
                  </a:lnTo>
                  <a:lnTo>
                    <a:pt x="667" y="1006"/>
                  </a:lnTo>
                  <a:lnTo>
                    <a:pt x="670" y="1006"/>
                  </a:lnTo>
                  <a:lnTo>
                    <a:pt x="670" y="1011"/>
                  </a:lnTo>
                  <a:lnTo>
                    <a:pt x="670" y="1016"/>
                  </a:lnTo>
                  <a:lnTo>
                    <a:pt x="675" y="1018"/>
                  </a:lnTo>
                  <a:lnTo>
                    <a:pt x="675" y="1023"/>
                  </a:lnTo>
                  <a:lnTo>
                    <a:pt x="675" y="1025"/>
                  </a:lnTo>
                  <a:lnTo>
                    <a:pt x="675" y="1028"/>
                  </a:lnTo>
                  <a:lnTo>
                    <a:pt x="675" y="1030"/>
                  </a:lnTo>
                  <a:lnTo>
                    <a:pt x="677" y="1030"/>
                  </a:lnTo>
                  <a:lnTo>
                    <a:pt x="679" y="1032"/>
                  </a:lnTo>
                  <a:lnTo>
                    <a:pt x="682" y="1032"/>
                  </a:lnTo>
                  <a:lnTo>
                    <a:pt x="684" y="1032"/>
                  </a:lnTo>
                  <a:lnTo>
                    <a:pt x="684" y="1035"/>
                  </a:lnTo>
                  <a:lnTo>
                    <a:pt x="684" y="1035"/>
                  </a:lnTo>
                  <a:lnTo>
                    <a:pt x="684" y="1037"/>
                  </a:lnTo>
                  <a:lnTo>
                    <a:pt x="684" y="1039"/>
                  </a:lnTo>
                  <a:lnTo>
                    <a:pt x="686" y="1039"/>
                  </a:lnTo>
                  <a:lnTo>
                    <a:pt x="698" y="1044"/>
                  </a:lnTo>
                  <a:lnTo>
                    <a:pt x="701" y="1047"/>
                  </a:lnTo>
                  <a:lnTo>
                    <a:pt x="701" y="1049"/>
                  </a:lnTo>
                  <a:lnTo>
                    <a:pt x="701" y="1051"/>
                  </a:lnTo>
                  <a:lnTo>
                    <a:pt x="701" y="1051"/>
                  </a:lnTo>
                  <a:lnTo>
                    <a:pt x="703" y="1054"/>
                  </a:lnTo>
                  <a:lnTo>
                    <a:pt x="703" y="1054"/>
                  </a:lnTo>
                  <a:lnTo>
                    <a:pt x="705" y="1054"/>
                  </a:lnTo>
                  <a:lnTo>
                    <a:pt x="705" y="1056"/>
                  </a:lnTo>
                  <a:lnTo>
                    <a:pt x="705" y="1056"/>
                  </a:lnTo>
                  <a:lnTo>
                    <a:pt x="705" y="1056"/>
                  </a:lnTo>
                  <a:lnTo>
                    <a:pt x="705" y="1058"/>
                  </a:lnTo>
                  <a:lnTo>
                    <a:pt x="705" y="1061"/>
                  </a:lnTo>
                  <a:lnTo>
                    <a:pt x="708" y="1063"/>
                  </a:lnTo>
                  <a:lnTo>
                    <a:pt x="708" y="1066"/>
                  </a:lnTo>
                  <a:lnTo>
                    <a:pt x="710" y="1066"/>
                  </a:lnTo>
                  <a:lnTo>
                    <a:pt x="712" y="1066"/>
                  </a:lnTo>
                  <a:lnTo>
                    <a:pt x="715" y="1066"/>
                  </a:lnTo>
                  <a:lnTo>
                    <a:pt x="712" y="1068"/>
                  </a:lnTo>
                  <a:lnTo>
                    <a:pt x="712" y="1070"/>
                  </a:lnTo>
                  <a:lnTo>
                    <a:pt x="715" y="1073"/>
                  </a:lnTo>
                  <a:lnTo>
                    <a:pt x="717" y="1075"/>
                  </a:lnTo>
                  <a:lnTo>
                    <a:pt x="719" y="1075"/>
                  </a:lnTo>
                  <a:lnTo>
                    <a:pt x="719" y="1075"/>
                  </a:lnTo>
                  <a:lnTo>
                    <a:pt x="719" y="1077"/>
                  </a:lnTo>
                  <a:lnTo>
                    <a:pt x="717" y="1080"/>
                  </a:lnTo>
                  <a:lnTo>
                    <a:pt x="717" y="1080"/>
                  </a:lnTo>
                  <a:lnTo>
                    <a:pt x="719" y="1082"/>
                  </a:lnTo>
                  <a:lnTo>
                    <a:pt x="719" y="1082"/>
                  </a:lnTo>
                  <a:lnTo>
                    <a:pt x="722" y="1082"/>
                  </a:lnTo>
                  <a:lnTo>
                    <a:pt x="722" y="1084"/>
                  </a:lnTo>
                  <a:lnTo>
                    <a:pt x="722" y="1087"/>
                  </a:lnTo>
                  <a:lnTo>
                    <a:pt x="722" y="1087"/>
                  </a:lnTo>
                  <a:lnTo>
                    <a:pt x="722" y="1087"/>
                  </a:lnTo>
                  <a:lnTo>
                    <a:pt x="722" y="1089"/>
                  </a:lnTo>
                  <a:lnTo>
                    <a:pt x="724" y="1092"/>
                  </a:lnTo>
                  <a:lnTo>
                    <a:pt x="724" y="1092"/>
                  </a:lnTo>
                  <a:lnTo>
                    <a:pt x="727" y="1092"/>
                  </a:lnTo>
                  <a:lnTo>
                    <a:pt x="729" y="1094"/>
                  </a:lnTo>
                  <a:lnTo>
                    <a:pt x="729" y="1094"/>
                  </a:lnTo>
                  <a:lnTo>
                    <a:pt x="731" y="1096"/>
                  </a:lnTo>
                  <a:lnTo>
                    <a:pt x="731" y="1096"/>
                  </a:lnTo>
                  <a:lnTo>
                    <a:pt x="734" y="1096"/>
                  </a:lnTo>
                  <a:lnTo>
                    <a:pt x="734" y="1099"/>
                  </a:lnTo>
                  <a:lnTo>
                    <a:pt x="736" y="1099"/>
                  </a:lnTo>
                  <a:lnTo>
                    <a:pt x="736" y="1101"/>
                  </a:lnTo>
                  <a:lnTo>
                    <a:pt x="736" y="1101"/>
                  </a:lnTo>
                  <a:lnTo>
                    <a:pt x="736" y="1103"/>
                  </a:lnTo>
                  <a:lnTo>
                    <a:pt x="738" y="1106"/>
                  </a:lnTo>
                  <a:lnTo>
                    <a:pt x="738" y="1106"/>
                  </a:lnTo>
                  <a:lnTo>
                    <a:pt x="743" y="1106"/>
                  </a:lnTo>
                  <a:lnTo>
                    <a:pt x="743" y="1106"/>
                  </a:lnTo>
                  <a:lnTo>
                    <a:pt x="746" y="1108"/>
                  </a:lnTo>
                  <a:lnTo>
                    <a:pt x="746" y="1108"/>
                  </a:lnTo>
                  <a:lnTo>
                    <a:pt x="746" y="1108"/>
                  </a:lnTo>
                  <a:lnTo>
                    <a:pt x="748" y="1108"/>
                  </a:lnTo>
                  <a:lnTo>
                    <a:pt x="750" y="1108"/>
                  </a:lnTo>
                  <a:lnTo>
                    <a:pt x="750" y="1108"/>
                  </a:lnTo>
                  <a:lnTo>
                    <a:pt x="753" y="1110"/>
                  </a:lnTo>
                  <a:lnTo>
                    <a:pt x="753" y="1110"/>
                  </a:lnTo>
                  <a:lnTo>
                    <a:pt x="755" y="1110"/>
                  </a:lnTo>
                  <a:lnTo>
                    <a:pt x="757" y="1113"/>
                  </a:lnTo>
                  <a:lnTo>
                    <a:pt x="760" y="1115"/>
                  </a:lnTo>
                  <a:lnTo>
                    <a:pt x="760" y="1115"/>
                  </a:lnTo>
                  <a:lnTo>
                    <a:pt x="760" y="1122"/>
                  </a:lnTo>
                  <a:lnTo>
                    <a:pt x="760" y="1125"/>
                  </a:lnTo>
                  <a:lnTo>
                    <a:pt x="760" y="1125"/>
                  </a:lnTo>
                  <a:lnTo>
                    <a:pt x="760" y="1127"/>
                  </a:lnTo>
                  <a:lnTo>
                    <a:pt x="762" y="1127"/>
                  </a:lnTo>
                  <a:lnTo>
                    <a:pt x="764" y="1127"/>
                  </a:lnTo>
                  <a:lnTo>
                    <a:pt x="764" y="1127"/>
                  </a:lnTo>
                  <a:lnTo>
                    <a:pt x="764" y="1129"/>
                  </a:lnTo>
                  <a:lnTo>
                    <a:pt x="764" y="1129"/>
                  </a:lnTo>
                  <a:lnTo>
                    <a:pt x="764" y="1134"/>
                  </a:lnTo>
                  <a:lnTo>
                    <a:pt x="764" y="1137"/>
                  </a:lnTo>
                  <a:lnTo>
                    <a:pt x="762" y="1139"/>
                  </a:lnTo>
                  <a:lnTo>
                    <a:pt x="762" y="1141"/>
                  </a:lnTo>
                  <a:lnTo>
                    <a:pt x="762" y="1144"/>
                  </a:lnTo>
                  <a:lnTo>
                    <a:pt x="762" y="1144"/>
                  </a:lnTo>
                  <a:lnTo>
                    <a:pt x="762" y="1146"/>
                  </a:lnTo>
                  <a:lnTo>
                    <a:pt x="760" y="1148"/>
                  </a:lnTo>
                  <a:lnTo>
                    <a:pt x="760" y="1148"/>
                  </a:lnTo>
                  <a:lnTo>
                    <a:pt x="760" y="1148"/>
                  </a:lnTo>
                  <a:lnTo>
                    <a:pt x="762" y="1151"/>
                  </a:lnTo>
                  <a:lnTo>
                    <a:pt x="762" y="1151"/>
                  </a:lnTo>
                  <a:lnTo>
                    <a:pt x="762" y="1151"/>
                  </a:lnTo>
                  <a:lnTo>
                    <a:pt x="762" y="1153"/>
                  </a:lnTo>
                  <a:lnTo>
                    <a:pt x="764" y="1153"/>
                  </a:lnTo>
                  <a:lnTo>
                    <a:pt x="764" y="1153"/>
                  </a:lnTo>
                  <a:lnTo>
                    <a:pt x="764" y="1153"/>
                  </a:lnTo>
                  <a:lnTo>
                    <a:pt x="767" y="1155"/>
                  </a:lnTo>
                  <a:lnTo>
                    <a:pt x="767" y="1158"/>
                  </a:lnTo>
                  <a:lnTo>
                    <a:pt x="769" y="1160"/>
                  </a:lnTo>
                  <a:lnTo>
                    <a:pt x="769" y="1163"/>
                  </a:lnTo>
                  <a:lnTo>
                    <a:pt x="769" y="1165"/>
                  </a:lnTo>
                  <a:lnTo>
                    <a:pt x="767" y="1170"/>
                  </a:lnTo>
                  <a:lnTo>
                    <a:pt x="767" y="1172"/>
                  </a:lnTo>
                  <a:lnTo>
                    <a:pt x="767" y="1172"/>
                  </a:lnTo>
                  <a:lnTo>
                    <a:pt x="767" y="1174"/>
                  </a:lnTo>
                  <a:lnTo>
                    <a:pt x="767" y="1174"/>
                  </a:lnTo>
                  <a:lnTo>
                    <a:pt x="769" y="1174"/>
                  </a:lnTo>
                  <a:lnTo>
                    <a:pt x="767" y="1177"/>
                  </a:lnTo>
                  <a:lnTo>
                    <a:pt x="764" y="1181"/>
                  </a:lnTo>
                  <a:lnTo>
                    <a:pt x="767" y="1184"/>
                  </a:lnTo>
                  <a:lnTo>
                    <a:pt x="769" y="1184"/>
                  </a:lnTo>
                  <a:lnTo>
                    <a:pt x="769" y="1186"/>
                  </a:lnTo>
                  <a:lnTo>
                    <a:pt x="772" y="1186"/>
                  </a:lnTo>
                  <a:lnTo>
                    <a:pt x="772" y="1186"/>
                  </a:lnTo>
                  <a:lnTo>
                    <a:pt x="772" y="1186"/>
                  </a:lnTo>
                  <a:lnTo>
                    <a:pt x="774" y="1186"/>
                  </a:lnTo>
                  <a:lnTo>
                    <a:pt x="774" y="1189"/>
                  </a:lnTo>
                  <a:lnTo>
                    <a:pt x="774" y="1191"/>
                  </a:lnTo>
                  <a:lnTo>
                    <a:pt x="774" y="1193"/>
                  </a:lnTo>
                  <a:lnTo>
                    <a:pt x="776" y="1193"/>
                  </a:lnTo>
                  <a:lnTo>
                    <a:pt x="779" y="1198"/>
                  </a:lnTo>
                  <a:lnTo>
                    <a:pt x="781" y="1198"/>
                  </a:lnTo>
                  <a:lnTo>
                    <a:pt x="783" y="1203"/>
                  </a:lnTo>
                  <a:lnTo>
                    <a:pt x="786" y="1205"/>
                  </a:lnTo>
                  <a:lnTo>
                    <a:pt x="788" y="1208"/>
                  </a:lnTo>
                  <a:lnTo>
                    <a:pt x="790" y="1210"/>
                  </a:lnTo>
                  <a:lnTo>
                    <a:pt x="790" y="1215"/>
                  </a:lnTo>
                  <a:lnTo>
                    <a:pt x="793" y="1219"/>
                  </a:lnTo>
                  <a:lnTo>
                    <a:pt x="798" y="1234"/>
                  </a:lnTo>
                  <a:lnTo>
                    <a:pt x="798" y="1236"/>
                  </a:lnTo>
                  <a:lnTo>
                    <a:pt x="798" y="1241"/>
                  </a:lnTo>
                  <a:lnTo>
                    <a:pt x="800" y="1245"/>
                  </a:lnTo>
                  <a:lnTo>
                    <a:pt x="802" y="1245"/>
                  </a:lnTo>
                  <a:lnTo>
                    <a:pt x="805" y="1245"/>
                  </a:lnTo>
                  <a:lnTo>
                    <a:pt x="807" y="1248"/>
                  </a:lnTo>
                  <a:lnTo>
                    <a:pt x="807" y="1252"/>
                  </a:lnTo>
                  <a:lnTo>
                    <a:pt x="807" y="1252"/>
                  </a:lnTo>
                  <a:lnTo>
                    <a:pt x="807" y="1255"/>
                  </a:lnTo>
                  <a:lnTo>
                    <a:pt x="807" y="1257"/>
                  </a:lnTo>
                  <a:lnTo>
                    <a:pt x="805" y="1257"/>
                  </a:lnTo>
                  <a:lnTo>
                    <a:pt x="807" y="1260"/>
                  </a:lnTo>
                  <a:lnTo>
                    <a:pt x="807" y="1262"/>
                  </a:lnTo>
                  <a:lnTo>
                    <a:pt x="809" y="1262"/>
                  </a:lnTo>
                  <a:lnTo>
                    <a:pt x="812" y="1262"/>
                  </a:lnTo>
                  <a:lnTo>
                    <a:pt x="814" y="1262"/>
                  </a:lnTo>
                  <a:lnTo>
                    <a:pt x="814" y="1262"/>
                  </a:lnTo>
                  <a:lnTo>
                    <a:pt x="816" y="1262"/>
                  </a:lnTo>
                  <a:lnTo>
                    <a:pt x="816" y="1262"/>
                  </a:lnTo>
                  <a:lnTo>
                    <a:pt x="816" y="1262"/>
                  </a:lnTo>
                  <a:lnTo>
                    <a:pt x="819" y="1262"/>
                  </a:lnTo>
                  <a:lnTo>
                    <a:pt x="821" y="1262"/>
                  </a:lnTo>
                  <a:lnTo>
                    <a:pt x="824" y="1262"/>
                  </a:lnTo>
                  <a:lnTo>
                    <a:pt x="824" y="1264"/>
                  </a:lnTo>
                  <a:lnTo>
                    <a:pt x="826" y="1262"/>
                  </a:lnTo>
                  <a:lnTo>
                    <a:pt x="831" y="1267"/>
                  </a:lnTo>
                  <a:lnTo>
                    <a:pt x="833" y="1264"/>
                  </a:lnTo>
                  <a:lnTo>
                    <a:pt x="833" y="1267"/>
                  </a:lnTo>
                  <a:lnTo>
                    <a:pt x="835" y="1267"/>
                  </a:lnTo>
                  <a:lnTo>
                    <a:pt x="835" y="1267"/>
                  </a:lnTo>
                  <a:lnTo>
                    <a:pt x="835" y="1264"/>
                  </a:lnTo>
                  <a:lnTo>
                    <a:pt x="835" y="1264"/>
                  </a:lnTo>
                  <a:lnTo>
                    <a:pt x="838" y="1267"/>
                  </a:lnTo>
                  <a:lnTo>
                    <a:pt x="838" y="1267"/>
                  </a:lnTo>
                  <a:lnTo>
                    <a:pt x="840" y="1264"/>
                  </a:lnTo>
                  <a:lnTo>
                    <a:pt x="840" y="1264"/>
                  </a:lnTo>
                  <a:lnTo>
                    <a:pt x="840" y="1267"/>
                  </a:lnTo>
                  <a:lnTo>
                    <a:pt x="842" y="1267"/>
                  </a:lnTo>
                  <a:lnTo>
                    <a:pt x="847" y="1269"/>
                  </a:lnTo>
                  <a:lnTo>
                    <a:pt x="847" y="1271"/>
                  </a:lnTo>
                  <a:lnTo>
                    <a:pt x="847" y="1274"/>
                  </a:lnTo>
                  <a:lnTo>
                    <a:pt x="850" y="1274"/>
                  </a:lnTo>
                  <a:lnTo>
                    <a:pt x="850" y="1274"/>
                  </a:lnTo>
                  <a:lnTo>
                    <a:pt x="852" y="1274"/>
                  </a:lnTo>
                  <a:lnTo>
                    <a:pt x="852" y="1276"/>
                  </a:lnTo>
                  <a:lnTo>
                    <a:pt x="852" y="1276"/>
                  </a:lnTo>
                  <a:lnTo>
                    <a:pt x="852" y="1279"/>
                  </a:lnTo>
                  <a:lnTo>
                    <a:pt x="852" y="1279"/>
                  </a:lnTo>
                  <a:lnTo>
                    <a:pt x="854" y="1279"/>
                  </a:lnTo>
                  <a:lnTo>
                    <a:pt x="857" y="1281"/>
                  </a:lnTo>
                  <a:lnTo>
                    <a:pt x="857" y="1281"/>
                  </a:lnTo>
                  <a:lnTo>
                    <a:pt x="859" y="1281"/>
                  </a:lnTo>
                  <a:lnTo>
                    <a:pt x="864" y="1279"/>
                  </a:lnTo>
                  <a:lnTo>
                    <a:pt x="869" y="1281"/>
                  </a:lnTo>
                  <a:lnTo>
                    <a:pt x="871" y="1281"/>
                  </a:lnTo>
                  <a:lnTo>
                    <a:pt x="876" y="1283"/>
                  </a:lnTo>
                  <a:lnTo>
                    <a:pt x="878" y="1286"/>
                  </a:lnTo>
                  <a:lnTo>
                    <a:pt x="878" y="1283"/>
                  </a:lnTo>
                  <a:lnTo>
                    <a:pt x="878" y="1283"/>
                  </a:lnTo>
                  <a:lnTo>
                    <a:pt x="883" y="1283"/>
                  </a:lnTo>
                  <a:lnTo>
                    <a:pt x="885" y="1286"/>
                  </a:lnTo>
                  <a:lnTo>
                    <a:pt x="890" y="1286"/>
                  </a:lnTo>
                  <a:lnTo>
                    <a:pt x="887" y="1288"/>
                  </a:lnTo>
                  <a:lnTo>
                    <a:pt x="887" y="1290"/>
                  </a:lnTo>
                  <a:lnTo>
                    <a:pt x="890" y="1290"/>
                  </a:lnTo>
                  <a:lnTo>
                    <a:pt x="892" y="1290"/>
                  </a:lnTo>
                  <a:lnTo>
                    <a:pt x="892" y="1293"/>
                  </a:lnTo>
                  <a:lnTo>
                    <a:pt x="895" y="1295"/>
                  </a:lnTo>
                  <a:lnTo>
                    <a:pt x="897" y="1297"/>
                  </a:lnTo>
                  <a:lnTo>
                    <a:pt x="906" y="1300"/>
                  </a:lnTo>
                  <a:lnTo>
                    <a:pt x="909" y="1302"/>
                  </a:lnTo>
                  <a:lnTo>
                    <a:pt x="913" y="1302"/>
                  </a:lnTo>
                  <a:lnTo>
                    <a:pt x="918" y="1300"/>
                  </a:lnTo>
                  <a:lnTo>
                    <a:pt x="921" y="1302"/>
                  </a:lnTo>
                  <a:lnTo>
                    <a:pt x="923" y="1305"/>
                  </a:lnTo>
                  <a:lnTo>
                    <a:pt x="923" y="1305"/>
                  </a:lnTo>
                  <a:lnTo>
                    <a:pt x="925" y="1305"/>
                  </a:lnTo>
                  <a:lnTo>
                    <a:pt x="930" y="1302"/>
                  </a:lnTo>
                  <a:lnTo>
                    <a:pt x="930" y="1302"/>
                  </a:lnTo>
                  <a:lnTo>
                    <a:pt x="937" y="1302"/>
                  </a:lnTo>
                  <a:lnTo>
                    <a:pt x="944" y="1302"/>
                  </a:lnTo>
                  <a:lnTo>
                    <a:pt x="954" y="1302"/>
                  </a:lnTo>
                  <a:lnTo>
                    <a:pt x="956" y="1302"/>
                  </a:lnTo>
                  <a:lnTo>
                    <a:pt x="956" y="1305"/>
                  </a:lnTo>
                  <a:lnTo>
                    <a:pt x="956" y="1305"/>
                  </a:lnTo>
                  <a:lnTo>
                    <a:pt x="968" y="1305"/>
                  </a:lnTo>
                  <a:lnTo>
                    <a:pt x="968" y="1305"/>
                  </a:lnTo>
                  <a:lnTo>
                    <a:pt x="970" y="1307"/>
                  </a:lnTo>
                  <a:lnTo>
                    <a:pt x="973" y="1307"/>
                  </a:lnTo>
                  <a:lnTo>
                    <a:pt x="975" y="1309"/>
                  </a:lnTo>
                  <a:lnTo>
                    <a:pt x="975" y="1312"/>
                  </a:lnTo>
                  <a:lnTo>
                    <a:pt x="977" y="1314"/>
                  </a:lnTo>
                  <a:lnTo>
                    <a:pt x="980" y="1314"/>
                  </a:lnTo>
                  <a:lnTo>
                    <a:pt x="984" y="1319"/>
                  </a:lnTo>
                  <a:lnTo>
                    <a:pt x="987" y="1321"/>
                  </a:lnTo>
                  <a:lnTo>
                    <a:pt x="989" y="1321"/>
                  </a:lnTo>
                  <a:lnTo>
                    <a:pt x="992" y="1321"/>
                  </a:lnTo>
                  <a:lnTo>
                    <a:pt x="994" y="1321"/>
                  </a:lnTo>
                  <a:lnTo>
                    <a:pt x="994" y="1323"/>
                  </a:lnTo>
                  <a:lnTo>
                    <a:pt x="994" y="1326"/>
                  </a:lnTo>
                  <a:lnTo>
                    <a:pt x="996" y="1326"/>
                  </a:lnTo>
                  <a:lnTo>
                    <a:pt x="999" y="1326"/>
                  </a:lnTo>
                  <a:lnTo>
                    <a:pt x="999" y="1326"/>
                  </a:lnTo>
                  <a:lnTo>
                    <a:pt x="999" y="1326"/>
                  </a:lnTo>
                  <a:lnTo>
                    <a:pt x="999" y="1326"/>
                  </a:lnTo>
                  <a:lnTo>
                    <a:pt x="999" y="1326"/>
                  </a:lnTo>
                  <a:lnTo>
                    <a:pt x="999" y="1326"/>
                  </a:lnTo>
                  <a:lnTo>
                    <a:pt x="999" y="1326"/>
                  </a:lnTo>
                  <a:lnTo>
                    <a:pt x="1001" y="1326"/>
                  </a:lnTo>
                  <a:lnTo>
                    <a:pt x="1001" y="1326"/>
                  </a:lnTo>
                  <a:lnTo>
                    <a:pt x="1001" y="1328"/>
                  </a:lnTo>
                  <a:lnTo>
                    <a:pt x="1003" y="1328"/>
                  </a:lnTo>
                  <a:lnTo>
                    <a:pt x="1006" y="1326"/>
                  </a:lnTo>
                  <a:lnTo>
                    <a:pt x="1006" y="1323"/>
                  </a:lnTo>
                  <a:lnTo>
                    <a:pt x="1003" y="1321"/>
                  </a:lnTo>
                  <a:lnTo>
                    <a:pt x="1003" y="1319"/>
                  </a:lnTo>
                  <a:lnTo>
                    <a:pt x="1003" y="1319"/>
                  </a:lnTo>
                  <a:lnTo>
                    <a:pt x="1003" y="1319"/>
                  </a:lnTo>
                  <a:lnTo>
                    <a:pt x="1006" y="1316"/>
                  </a:lnTo>
                  <a:lnTo>
                    <a:pt x="1008" y="1319"/>
                  </a:lnTo>
                  <a:lnTo>
                    <a:pt x="1010" y="1316"/>
                  </a:lnTo>
                  <a:lnTo>
                    <a:pt x="1013" y="1316"/>
                  </a:lnTo>
                  <a:lnTo>
                    <a:pt x="1013" y="1314"/>
                  </a:lnTo>
                  <a:lnTo>
                    <a:pt x="1013" y="1314"/>
                  </a:lnTo>
                  <a:lnTo>
                    <a:pt x="1013" y="1314"/>
                  </a:lnTo>
                  <a:lnTo>
                    <a:pt x="1013" y="1314"/>
                  </a:lnTo>
                  <a:lnTo>
                    <a:pt x="1015" y="1312"/>
                  </a:lnTo>
                  <a:lnTo>
                    <a:pt x="1020" y="1314"/>
                  </a:lnTo>
                  <a:lnTo>
                    <a:pt x="1027" y="1312"/>
                  </a:lnTo>
                  <a:lnTo>
                    <a:pt x="1027" y="1312"/>
                  </a:lnTo>
                  <a:lnTo>
                    <a:pt x="1027" y="1305"/>
                  </a:lnTo>
                  <a:lnTo>
                    <a:pt x="1027" y="1302"/>
                  </a:lnTo>
                  <a:lnTo>
                    <a:pt x="1027" y="1297"/>
                  </a:lnTo>
                  <a:lnTo>
                    <a:pt x="1025" y="1297"/>
                  </a:lnTo>
                  <a:lnTo>
                    <a:pt x="1022" y="1300"/>
                  </a:lnTo>
                  <a:lnTo>
                    <a:pt x="1022" y="1300"/>
                  </a:lnTo>
                  <a:lnTo>
                    <a:pt x="1022" y="1302"/>
                  </a:lnTo>
                  <a:lnTo>
                    <a:pt x="1022" y="1305"/>
                  </a:lnTo>
                  <a:lnTo>
                    <a:pt x="1022" y="1307"/>
                  </a:lnTo>
                  <a:lnTo>
                    <a:pt x="1020" y="1307"/>
                  </a:lnTo>
                  <a:lnTo>
                    <a:pt x="1018" y="1309"/>
                  </a:lnTo>
                  <a:lnTo>
                    <a:pt x="1018" y="1309"/>
                  </a:lnTo>
                  <a:lnTo>
                    <a:pt x="1018" y="1309"/>
                  </a:lnTo>
                  <a:lnTo>
                    <a:pt x="1018" y="1309"/>
                  </a:lnTo>
                  <a:lnTo>
                    <a:pt x="1015" y="1309"/>
                  </a:lnTo>
                  <a:lnTo>
                    <a:pt x="1015" y="1309"/>
                  </a:lnTo>
                  <a:lnTo>
                    <a:pt x="1015" y="1309"/>
                  </a:lnTo>
                  <a:lnTo>
                    <a:pt x="1015" y="1307"/>
                  </a:lnTo>
                  <a:lnTo>
                    <a:pt x="1015" y="1305"/>
                  </a:lnTo>
                  <a:lnTo>
                    <a:pt x="1015" y="1302"/>
                  </a:lnTo>
                  <a:lnTo>
                    <a:pt x="1015" y="1300"/>
                  </a:lnTo>
                  <a:lnTo>
                    <a:pt x="1018" y="1300"/>
                  </a:lnTo>
                  <a:lnTo>
                    <a:pt x="1018" y="1300"/>
                  </a:lnTo>
                  <a:lnTo>
                    <a:pt x="1020" y="1297"/>
                  </a:lnTo>
                  <a:lnTo>
                    <a:pt x="1020" y="1297"/>
                  </a:lnTo>
                  <a:lnTo>
                    <a:pt x="1018" y="1295"/>
                  </a:lnTo>
                  <a:lnTo>
                    <a:pt x="1018" y="1295"/>
                  </a:lnTo>
                  <a:lnTo>
                    <a:pt x="1013" y="1295"/>
                  </a:lnTo>
                  <a:lnTo>
                    <a:pt x="1013" y="1295"/>
                  </a:lnTo>
                  <a:lnTo>
                    <a:pt x="1010" y="1295"/>
                  </a:lnTo>
                  <a:lnTo>
                    <a:pt x="1010" y="1295"/>
                  </a:lnTo>
                  <a:lnTo>
                    <a:pt x="1010" y="1295"/>
                  </a:lnTo>
                  <a:lnTo>
                    <a:pt x="1008" y="1293"/>
                  </a:lnTo>
                  <a:lnTo>
                    <a:pt x="1008" y="1290"/>
                  </a:lnTo>
                  <a:lnTo>
                    <a:pt x="1008" y="1286"/>
                  </a:lnTo>
                  <a:lnTo>
                    <a:pt x="1008" y="1283"/>
                  </a:lnTo>
                  <a:lnTo>
                    <a:pt x="1006" y="1281"/>
                  </a:lnTo>
                  <a:lnTo>
                    <a:pt x="1006" y="1281"/>
                  </a:lnTo>
                  <a:lnTo>
                    <a:pt x="1006" y="1279"/>
                  </a:lnTo>
                  <a:lnTo>
                    <a:pt x="1006" y="1276"/>
                  </a:lnTo>
                  <a:lnTo>
                    <a:pt x="1006" y="1276"/>
                  </a:lnTo>
                  <a:lnTo>
                    <a:pt x="1008" y="1276"/>
                  </a:lnTo>
                  <a:lnTo>
                    <a:pt x="1006" y="1274"/>
                  </a:lnTo>
                  <a:lnTo>
                    <a:pt x="1006" y="1274"/>
                  </a:lnTo>
                  <a:lnTo>
                    <a:pt x="1006" y="1274"/>
                  </a:lnTo>
                  <a:lnTo>
                    <a:pt x="1003" y="1274"/>
                  </a:lnTo>
                  <a:lnTo>
                    <a:pt x="1003" y="1274"/>
                  </a:lnTo>
                  <a:lnTo>
                    <a:pt x="1001" y="1274"/>
                  </a:lnTo>
                  <a:lnTo>
                    <a:pt x="1001" y="1271"/>
                  </a:lnTo>
                  <a:lnTo>
                    <a:pt x="1003" y="1267"/>
                  </a:lnTo>
                  <a:lnTo>
                    <a:pt x="1003" y="1267"/>
                  </a:lnTo>
                  <a:lnTo>
                    <a:pt x="1003" y="1267"/>
                  </a:lnTo>
                  <a:lnTo>
                    <a:pt x="1003" y="1264"/>
                  </a:lnTo>
                  <a:lnTo>
                    <a:pt x="1003" y="1264"/>
                  </a:lnTo>
                  <a:lnTo>
                    <a:pt x="1003" y="1264"/>
                  </a:lnTo>
                  <a:lnTo>
                    <a:pt x="1001" y="1267"/>
                  </a:lnTo>
                  <a:lnTo>
                    <a:pt x="1001" y="1267"/>
                  </a:lnTo>
                  <a:lnTo>
                    <a:pt x="1001" y="1267"/>
                  </a:lnTo>
                  <a:lnTo>
                    <a:pt x="1001" y="1267"/>
                  </a:lnTo>
                  <a:lnTo>
                    <a:pt x="999" y="1267"/>
                  </a:lnTo>
                  <a:lnTo>
                    <a:pt x="1001" y="1264"/>
                  </a:lnTo>
                  <a:lnTo>
                    <a:pt x="1001" y="1262"/>
                  </a:lnTo>
                  <a:lnTo>
                    <a:pt x="1001" y="1262"/>
                  </a:lnTo>
                  <a:lnTo>
                    <a:pt x="999" y="1262"/>
                  </a:lnTo>
                  <a:lnTo>
                    <a:pt x="996" y="1262"/>
                  </a:lnTo>
                  <a:lnTo>
                    <a:pt x="996" y="1260"/>
                  </a:lnTo>
                  <a:lnTo>
                    <a:pt x="996" y="1257"/>
                  </a:lnTo>
                  <a:lnTo>
                    <a:pt x="996" y="1257"/>
                  </a:lnTo>
                  <a:lnTo>
                    <a:pt x="994" y="1257"/>
                  </a:lnTo>
                  <a:lnTo>
                    <a:pt x="992" y="1257"/>
                  </a:lnTo>
                  <a:lnTo>
                    <a:pt x="992" y="1257"/>
                  </a:lnTo>
                  <a:lnTo>
                    <a:pt x="992" y="1255"/>
                  </a:lnTo>
                  <a:lnTo>
                    <a:pt x="992" y="1252"/>
                  </a:lnTo>
                  <a:lnTo>
                    <a:pt x="992" y="1250"/>
                  </a:lnTo>
                  <a:lnTo>
                    <a:pt x="992" y="1248"/>
                  </a:lnTo>
                  <a:lnTo>
                    <a:pt x="989" y="1248"/>
                  </a:lnTo>
                  <a:lnTo>
                    <a:pt x="992" y="1245"/>
                  </a:lnTo>
                  <a:lnTo>
                    <a:pt x="994" y="1245"/>
                  </a:lnTo>
                  <a:lnTo>
                    <a:pt x="994" y="1243"/>
                  </a:lnTo>
                  <a:lnTo>
                    <a:pt x="994" y="1245"/>
                  </a:lnTo>
                  <a:lnTo>
                    <a:pt x="994" y="1245"/>
                  </a:lnTo>
                  <a:lnTo>
                    <a:pt x="994" y="1245"/>
                  </a:lnTo>
                  <a:lnTo>
                    <a:pt x="994" y="1243"/>
                  </a:lnTo>
                  <a:lnTo>
                    <a:pt x="992" y="1234"/>
                  </a:lnTo>
                  <a:lnTo>
                    <a:pt x="989" y="1226"/>
                  </a:lnTo>
                  <a:lnTo>
                    <a:pt x="987" y="1217"/>
                  </a:lnTo>
                  <a:lnTo>
                    <a:pt x="987" y="1212"/>
                  </a:lnTo>
                  <a:lnTo>
                    <a:pt x="987" y="1210"/>
                  </a:lnTo>
                  <a:lnTo>
                    <a:pt x="984" y="1208"/>
                  </a:lnTo>
                  <a:lnTo>
                    <a:pt x="984" y="1208"/>
                  </a:lnTo>
                  <a:lnTo>
                    <a:pt x="982" y="1208"/>
                  </a:lnTo>
                  <a:lnTo>
                    <a:pt x="980" y="1208"/>
                  </a:lnTo>
                  <a:lnTo>
                    <a:pt x="980" y="1208"/>
                  </a:lnTo>
                  <a:lnTo>
                    <a:pt x="977" y="1205"/>
                  </a:lnTo>
                  <a:lnTo>
                    <a:pt x="977" y="1203"/>
                  </a:lnTo>
                  <a:lnTo>
                    <a:pt x="977" y="1200"/>
                  </a:lnTo>
                  <a:lnTo>
                    <a:pt x="977" y="1198"/>
                  </a:lnTo>
                  <a:lnTo>
                    <a:pt x="980" y="1198"/>
                  </a:lnTo>
                  <a:lnTo>
                    <a:pt x="980" y="1198"/>
                  </a:lnTo>
                  <a:lnTo>
                    <a:pt x="984" y="1203"/>
                  </a:lnTo>
                  <a:lnTo>
                    <a:pt x="987" y="1200"/>
                  </a:lnTo>
                  <a:lnTo>
                    <a:pt x="984" y="1198"/>
                  </a:lnTo>
                  <a:lnTo>
                    <a:pt x="980" y="1196"/>
                  </a:lnTo>
                  <a:lnTo>
                    <a:pt x="980" y="1196"/>
                  </a:lnTo>
                  <a:lnTo>
                    <a:pt x="977" y="1193"/>
                  </a:lnTo>
                  <a:lnTo>
                    <a:pt x="977" y="1191"/>
                  </a:lnTo>
                  <a:lnTo>
                    <a:pt x="977" y="1186"/>
                  </a:lnTo>
                  <a:lnTo>
                    <a:pt x="977" y="1184"/>
                  </a:lnTo>
                  <a:lnTo>
                    <a:pt x="980" y="1184"/>
                  </a:lnTo>
                  <a:lnTo>
                    <a:pt x="984" y="1184"/>
                  </a:lnTo>
                  <a:lnTo>
                    <a:pt x="987" y="1181"/>
                  </a:lnTo>
                  <a:lnTo>
                    <a:pt x="987" y="1179"/>
                  </a:lnTo>
                  <a:lnTo>
                    <a:pt x="984" y="1177"/>
                  </a:lnTo>
                  <a:lnTo>
                    <a:pt x="987" y="1174"/>
                  </a:lnTo>
                  <a:lnTo>
                    <a:pt x="984" y="1174"/>
                  </a:lnTo>
                  <a:lnTo>
                    <a:pt x="984" y="1172"/>
                  </a:lnTo>
                  <a:lnTo>
                    <a:pt x="984" y="1172"/>
                  </a:lnTo>
                  <a:lnTo>
                    <a:pt x="987" y="1172"/>
                  </a:lnTo>
                  <a:lnTo>
                    <a:pt x="987" y="1170"/>
                  </a:lnTo>
                  <a:lnTo>
                    <a:pt x="989" y="1170"/>
                  </a:lnTo>
                  <a:lnTo>
                    <a:pt x="989" y="1167"/>
                  </a:lnTo>
                  <a:lnTo>
                    <a:pt x="989" y="1167"/>
                  </a:lnTo>
                  <a:lnTo>
                    <a:pt x="989" y="1165"/>
                  </a:lnTo>
                  <a:lnTo>
                    <a:pt x="989" y="1163"/>
                  </a:lnTo>
                  <a:lnTo>
                    <a:pt x="989" y="1163"/>
                  </a:lnTo>
                  <a:lnTo>
                    <a:pt x="989" y="1160"/>
                  </a:lnTo>
                  <a:lnTo>
                    <a:pt x="989" y="1158"/>
                  </a:lnTo>
                  <a:lnTo>
                    <a:pt x="989" y="1155"/>
                  </a:lnTo>
                  <a:lnTo>
                    <a:pt x="989" y="1155"/>
                  </a:lnTo>
                  <a:lnTo>
                    <a:pt x="992" y="1155"/>
                  </a:lnTo>
                  <a:lnTo>
                    <a:pt x="992" y="1153"/>
                  </a:lnTo>
                  <a:lnTo>
                    <a:pt x="992" y="1151"/>
                  </a:lnTo>
                  <a:lnTo>
                    <a:pt x="992" y="1151"/>
                  </a:lnTo>
                  <a:lnTo>
                    <a:pt x="984" y="1153"/>
                  </a:lnTo>
                  <a:lnTo>
                    <a:pt x="982" y="1153"/>
                  </a:lnTo>
                  <a:lnTo>
                    <a:pt x="980" y="1155"/>
                  </a:lnTo>
                  <a:lnTo>
                    <a:pt x="977" y="1155"/>
                  </a:lnTo>
                  <a:lnTo>
                    <a:pt x="970" y="1153"/>
                  </a:lnTo>
                  <a:lnTo>
                    <a:pt x="968" y="1153"/>
                  </a:lnTo>
                  <a:lnTo>
                    <a:pt x="968" y="1151"/>
                  </a:lnTo>
                  <a:lnTo>
                    <a:pt x="965" y="1151"/>
                  </a:lnTo>
                  <a:lnTo>
                    <a:pt x="963" y="1151"/>
                  </a:lnTo>
                  <a:lnTo>
                    <a:pt x="956" y="1151"/>
                  </a:lnTo>
                  <a:lnTo>
                    <a:pt x="954" y="1151"/>
                  </a:lnTo>
                  <a:lnTo>
                    <a:pt x="954" y="1148"/>
                  </a:lnTo>
                  <a:lnTo>
                    <a:pt x="956" y="1148"/>
                  </a:lnTo>
                  <a:lnTo>
                    <a:pt x="958" y="1148"/>
                  </a:lnTo>
                  <a:lnTo>
                    <a:pt x="961" y="1148"/>
                  </a:lnTo>
                  <a:lnTo>
                    <a:pt x="963" y="1148"/>
                  </a:lnTo>
                  <a:lnTo>
                    <a:pt x="965" y="1146"/>
                  </a:lnTo>
                  <a:lnTo>
                    <a:pt x="963" y="1146"/>
                  </a:lnTo>
                  <a:lnTo>
                    <a:pt x="963" y="1144"/>
                  </a:lnTo>
                  <a:lnTo>
                    <a:pt x="961" y="1146"/>
                  </a:lnTo>
                  <a:lnTo>
                    <a:pt x="961" y="1146"/>
                  </a:lnTo>
                  <a:lnTo>
                    <a:pt x="961" y="1146"/>
                  </a:lnTo>
                  <a:lnTo>
                    <a:pt x="961" y="1144"/>
                  </a:lnTo>
                  <a:lnTo>
                    <a:pt x="963" y="1144"/>
                  </a:lnTo>
                  <a:lnTo>
                    <a:pt x="961" y="1141"/>
                  </a:lnTo>
                  <a:lnTo>
                    <a:pt x="956" y="1137"/>
                  </a:lnTo>
                  <a:lnTo>
                    <a:pt x="958" y="1137"/>
                  </a:lnTo>
                  <a:lnTo>
                    <a:pt x="956" y="1134"/>
                  </a:lnTo>
                  <a:lnTo>
                    <a:pt x="954" y="1129"/>
                  </a:lnTo>
                  <a:lnTo>
                    <a:pt x="954" y="1127"/>
                  </a:lnTo>
                  <a:lnTo>
                    <a:pt x="956" y="1129"/>
                  </a:lnTo>
                  <a:lnTo>
                    <a:pt x="958" y="1132"/>
                  </a:lnTo>
                  <a:lnTo>
                    <a:pt x="968" y="1144"/>
                  </a:lnTo>
                  <a:lnTo>
                    <a:pt x="968" y="1146"/>
                  </a:lnTo>
                  <a:lnTo>
                    <a:pt x="968" y="1146"/>
                  </a:lnTo>
                  <a:lnTo>
                    <a:pt x="968" y="1148"/>
                  </a:lnTo>
                  <a:lnTo>
                    <a:pt x="970" y="1148"/>
                  </a:lnTo>
                  <a:lnTo>
                    <a:pt x="973" y="1148"/>
                  </a:lnTo>
                  <a:lnTo>
                    <a:pt x="973" y="1146"/>
                  </a:lnTo>
                  <a:lnTo>
                    <a:pt x="973" y="1146"/>
                  </a:lnTo>
                  <a:lnTo>
                    <a:pt x="973" y="1146"/>
                  </a:lnTo>
                  <a:lnTo>
                    <a:pt x="975" y="1141"/>
                  </a:lnTo>
                  <a:lnTo>
                    <a:pt x="975" y="1141"/>
                  </a:lnTo>
                  <a:lnTo>
                    <a:pt x="975" y="1144"/>
                  </a:lnTo>
                  <a:lnTo>
                    <a:pt x="977" y="1141"/>
                  </a:lnTo>
                  <a:lnTo>
                    <a:pt x="977" y="1141"/>
                  </a:lnTo>
                  <a:lnTo>
                    <a:pt x="980" y="1141"/>
                  </a:lnTo>
                  <a:lnTo>
                    <a:pt x="980" y="1139"/>
                  </a:lnTo>
                  <a:lnTo>
                    <a:pt x="980" y="1139"/>
                  </a:lnTo>
                  <a:lnTo>
                    <a:pt x="982" y="1137"/>
                  </a:lnTo>
                  <a:lnTo>
                    <a:pt x="984" y="1134"/>
                  </a:lnTo>
                  <a:lnTo>
                    <a:pt x="984" y="1137"/>
                  </a:lnTo>
                  <a:lnTo>
                    <a:pt x="984" y="1139"/>
                  </a:lnTo>
                  <a:lnTo>
                    <a:pt x="984" y="1141"/>
                  </a:lnTo>
                  <a:lnTo>
                    <a:pt x="984" y="1141"/>
                  </a:lnTo>
                  <a:lnTo>
                    <a:pt x="987" y="1141"/>
                  </a:lnTo>
                  <a:lnTo>
                    <a:pt x="987" y="1141"/>
                  </a:lnTo>
                  <a:lnTo>
                    <a:pt x="987" y="1141"/>
                  </a:lnTo>
                  <a:lnTo>
                    <a:pt x="987" y="1141"/>
                  </a:lnTo>
                  <a:lnTo>
                    <a:pt x="987" y="1141"/>
                  </a:lnTo>
                  <a:lnTo>
                    <a:pt x="987" y="1144"/>
                  </a:lnTo>
                  <a:lnTo>
                    <a:pt x="987" y="1144"/>
                  </a:lnTo>
                  <a:lnTo>
                    <a:pt x="984" y="1144"/>
                  </a:lnTo>
                  <a:lnTo>
                    <a:pt x="982" y="1144"/>
                  </a:lnTo>
                  <a:lnTo>
                    <a:pt x="982" y="1144"/>
                  </a:lnTo>
                  <a:lnTo>
                    <a:pt x="982" y="1144"/>
                  </a:lnTo>
                  <a:lnTo>
                    <a:pt x="984" y="1144"/>
                  </a:lnTo>
                  <a:lnTo>
                    <a:pt x="984" y="1146"/>
                  </a:lnTo>
                  <a:lnTo>
                    <a:pt x="982" y="1146"/>
                  </a:lnTo>
                  <a:lnTo>
                    <a:pt x="980" y="1148"/>
                  </a:lnTo>
                  <a:lnTo>
                    <a:pt x="982" y="1151"/>
                  </a:lnTo>
                  <a:lnTo>
                    <a:pt x="982" y="1151"/>
                  </a:lnTo>
                  <a:lnTo>
                    <a:pt x="984" y="1146"/>
                  </a:lnTo>
                  <a:lnTo>
                    <a:pt x="992" y="1144"/>
                  </a:lnTo>
                  <a:lnTo>
                    <a:pt x="994" y="1144"/>
                  </a:lnTo>
                  <a:lnTo>
                    <a:pt x="994" y="1139"/>
                  </a:lnTo>
                  <a:lnTo>
                    <a:pt x="999" y="1127"/>
                  </a:lnTo>
                  <a:lnTo>
                    <a:pt x="999" y="1125"/>
                  </a:lnTo>
                  <a:lnTo>
                    <a:pt x="999" y="1125"/>
                  </a:lnTo>
                  <a:lnTo>
                    <a:pt x="1001" y="1122"/>
                  </a:lnTo>
                  <a:lnTo>
                    <a:pt x="1001" y="1115"/>
                  </a:lnTo>
                  <a:lnTo>
                    <a:pt x="1006" y="1110"/>
                  </a:lnTo>
                  <a:lnTo>
                    <a:pt x="1006" y="1108"/>
                  </a:lnTo>
                  <a:lnTo>
                    <a:pt x="1006" y="1106"/>
                  </a:lnTo>
                  <a:lnTo>
                    <a:pt x="1006" y="1103"/>
                  </a:lnTo>
                  <a:lnTo>
                    <a:pt x="1006" y="1103"/>
                  </a:lnTo>
                  <a:lnTo>
                    <a:pt x="1008" y="1101"/>
                  </a:lnTo>
                  <a:lnTo>
                    <a:pt x="1008" y="1099"/>
                  </a:lnTo>
                  <a:lnTo>
                    <a:pt x="1008" y="1099"/>
                  </a:lnTo>
                  <a:lnTo>
                    <a:pt x="1008" y="1096"/>
                  </a:lnTo>
                  <a:lnTo>
                    <a:pt x="999" y="1092"/>
                  </a:lnTo>
                  <a:lnTo>
                    <a:pt x="996" y="1092"/>
                  </a:lnTo>
                  <a:lnTo>
                    <a:pt x="994" y="1087"/>
                  </a:lnTo>
                  <a:lnTo>
                    <a:pt x="994" y="1087"/>
                  </a:lnTo>
                  <a:lnTo>
                    <a:pt x="994" y="1084"/>
                  </a:lnTo>
                  <a:lnTo>
                    <a:pt x="994" y="1082"/>
                  </a:lnTo>
                  <a:lnTo>
                    <a:pt x="994" y="1080"/>
                  </a:lnTo>
                  <a:lnTo>
                    <a:pt x="994" y="1080"/>
                  </a:lnTo>
                  <a:lnTo>
                    <a:pt x="992" y="1082"/>
                  </a:lnTo>
                  <a:lnTo>
                    <a:pt x="992" y="1082"/>
                  </a:lnTo>
                  <a:lnTo>
                    <a:pt x="989" y="1080"/>
                  </a:lnTo>
                  <a:lnTo>
                    <a:pt x="987" y="1082"/>
                  </a:lnTo>
                  <a:lnTo>
                    <a:pt x="984" y="1080"/>
                  </a:lnTo>
                  <a:lnTo>
                    <a:pt x="982" y="1080"/>
                  </a:lnTo>
                  <a:lnTo>
                    <a:pt x="980" y="1075"/>
                  </a:lnTo>
                  <a:lnTo>
                    <a:pt x="982" y="1075"/>
                  </a:lnTo>
                  <a:lnTo>
                    <a:pt x="982" y="1075"/>
                  </a:lnTo>
                  <a:lnTo>
                    <a:pt x="982" y="1075"/>
                  </a:lnTo>
                  <a:lnTo>
                    <a:pt x="982" y="1075"/>
                  </a:lnTo>
                  <a:lnTo>
                    <a:pt x="982" y="1077"/>
                  </a:lnTo>
                  <a:lnTo>
                    <a:pt x="984" y="1077"/>
                  </a:lnTo>
                  <a:lnTo>
                    <a:pt x="984" y="1077"/>
                  </a:lnTo>
                  <a:lnTo>
                    <a:pt x="984" y="1077"/>
                  </a:lnTo>
                  <a:lnTo>
                    <a:pt x="987" y="1077"/>
                  </a:lnTo>
                  <a:lnTo>
                    <a:pt x="987" y="1077"/>
                  </a:lnTo>
                  <a:lnTo>
                    <a:pt x="987" y="1077"/>
                  </a:lnTo>
                  <a:lnTo>
                    <a:pt x="987" y="1075"/>
                  </a:lnTo>
                  <a:lnTo>
                    <a:pt x="989" y="1075"/>
                  </a:lnTo>
                  <a:lnTo>
                    <a:pt x="996" y="1075"/>
                  </a:lnTo>
                  <a:lnTo>
                    <a:pt x="999" y="1075"/>
                  </a:lnTo>
                  <a:lnTo>
                    <a:pt x="999" y="1075"/>
                  </a:lnTo>
                  <a:lnTo>
                    <a:pt x="999" y="1077"/>
                  </a:lnTo>
                  <a:lnTo>
                    <a:pt x="999" y="1077"/>
                  </a:lnTo>
                  <a:lnTo>
                    <a:pt x="999" y="1077"/>
                  </a:lnTo>
                  <a:lnTo>
                    <a:pt x="1001" y="1077"/>
                  </a:lnTo>
                  <a:lnTo>
                    <a:pt x="1006" y="1075"/>
                  </a:lnTo>
                  <a:lnTo>
                    <a:pt x="1008" y="1075"/>
                  </a:lnTo>
                  <a:lnTo>
                    <a:pt x="1010" y="1075"/>
                  </a:lnTo>
                  <a:lnTo>
                    <a:pt x="1010" y="1077"/>
                  </a:lnTo>
                  <a:lnTo>
                    <a:pt x="1013" y="1077"/>
                  </a:lnTo>
                  <a:lnTo>
                    <a:pt x="1013" y="1080"/>
                  </a:lnTo>
                  <a:lnTo>
                    <a:pt x="1010" y="1080"/>
                  </a:lnTo>
                  <a:lnTo>
                    <a:pt x="1010" y="1082"/>
                  </a:lnTo>
                  <a:lnTo>
                    <a:pt x="1015" y="1082"/>
                  </a:lnTo>
                  <a:lnTo>
                    <a:pt x="1018" y="1080"/>
                  </a:lnTo>
                  <a:lnTo>
                    <a:pt x="1025" y="1068"/>
                  </a:lnTo>
                  <a:lnTo>
                    <a:pt x="1029" y="1061"/>
                  </a:lnTo>
                  <a:lnTo>
                    <a:pt x="1029" y="1061"/>
                  </a:lnTo>
                  <a:lnTo>
                    <a:pt x="1029" y="1061"/>
                  </a:lnTo>
                  <a:lnTo>
                    <a:pt x="1029" y="1061"/>
                  </a:lnTo>
                  <a:lnTo>
                    <a:pt x="1029" y="1061"/>
                  </a:lnTo>
                  <a:lnTo>
                    <a:pt x="1032" y="1056"/>
                  </a:lnTo>
                  <a:lnTo>
                    <a:pt x="1032" y="1056"/>
                  </a:lnTo>
                  <a:lnTo>
                    <a:pt x="1034" y="1054"/>
                  </a:lnTo>
                  <a:lnTo>
                    <a:pt x="1034" y="1054"/>
                  </a:lnTo>
                  <a:lnTo>
                    <a:pt x="1034" y="1054"/>
                  </a:lnTo>
                  <a:lnTo>
                    <a:pt x="1034" y="1051"/>
                  </a:lnTo>
                  <a:lnTo>
                    <a:pt x="1034" y="1047"/>
                  </a:lnTo>
                  <a:lnTo>
                    <a:pt x="1034" y="1044"/>
                  </a:lnTo>
                  <a:lnTo>
                    <a:pt x="1032" y="1044"/>
                  </a:lnTo>
                  <a:lnTo>
                    <a:pt x="1032" y="1044"/>
                  </a:lnTo>
                  <a:lnTo>
                    <a:pt x="1032" y="1044"/>
                  </a:lnTo>
                  <a:lnTo>
                    <a:pt x="1032" y="1044"/>
                  </a:lnTo>
                  <a:lnTo>
                    <a:pt x="1032" y="1044"/>
                  </a:lnTo>
                  <a:lnTo>
                    <a:pt x="1032" y="1047"/>
                  </a:lnTo>
                  <a:lnTo>
                    <a:pt x="1029" y="1049"/>
                  </a:lnTo>
                  <a:lnTo>
                    <a:pt x="1025" y="1051"/>
                  </a:lnTo>
                  <a:lnTo>
                    <a:pt x="1025" y="1051"/>
                  </a:lnTo>
                  <a:lnTo>
                    <a:pt x="1025" y="1054"/>
                  </a:lnTo>
                  <a:lnTo>
                    <a:pt x="1022" y="1056"/>
                  </a:lnTo>
                  <a:lnTo>
                    <a:pt x="1022" y="1056"/>
                  </a:lnTo>
                  <a:lnTo>
                    <a:pt x="1022" y="1058"/>
                  </a:lnTo>
                  <a:lnTo>
                    <a:pt x="1020" y="1058"/>
                  </a:lnTo>
                  <a:lnTo>
                    <a:pt x="1020" y="1058"/>
                  </a:lnTo>
                  <a:lnTo>
                    <a:pt x="1020" y="1056"/>
                  </a:lnTo>
                  <a:lnTo>
                    <a:pt x="1020" y="1056"/>
                  </a:lnTo>
                  <a:lnTo>
                    <a:pt x="1020" y="1054"/>
                  </a:lnTo>
                  <a:lnTo>
                    <a:pt x="1018" y="1051"/>
                  </a:lnTo>
                  <a:lnTo>
                    <a:pt x="1015" y="1051"/>
                  </a:lnTo>
                  <a:lnTo>
                    <a:pt x="1013" y="1051"/>
                  </a:lnTo>
                  <a:lnTo>
                    <a:pt x="1013" y="1051"/>
                  </a:lnTo>
                  <a:lnTo>
                    <a:pt x="1015" y="1047"/>
                  </a:lnTo>
                  <a:lnTo>
                    <a:pt x="1020" y="1042"/>
                  </a:lnTo>
                  <a:lnTo>
                    <a:pt x="1018" y="1042"/>
                  </a:lnTo>
                  <a:lnTo>
                    <a:pt x="1018" y="1042"/>
                  </a:lnTo>
                  <a:lnTo>
                    <a:pt x="1018" y="1039"/>
                  </a:lnTo>
                  <a:lnTo>
                    <a:pt x="1018" y="1039"/>
                  </a:lnTo>
                  <a:lnTo>
                    <a:pt x="1020" y="1039"/>
                  </a:lnTo>
                  <a:lnTo>
                    <a:pt x="1020" y="1039"/>
                  </a:lnTo>
                  <a:lnTo>
                    <a:pt x="1022" y="1039"/>
                  </a:lnTo>
                  <a:lnTo>
                    <a:pt x="1020" y="1042"/>
                  </a:lnTo>
                  <a:lnTo>
                    <a:pt x="1025" y="1039"/>
                  </a:lnTo>
                  <a:lnTo>
                    <a:pt x="1029" y="1037"/>
                  </a:lnTo>
                  <a:lnTo>
                    <a:pt x="1032" y="1035"/>
                  </a:lnTo>
                  <a:lnTo>
                    <a:pt x="1034" y="1032"/>
                  </a:lnTo>
                  <a:lnTo>
                    <a:pt x="1034" y="1032"/>
                  </a:lnTo>
                  <a:lnTo>
                    <a:pt x="1034" y="1035"/>
                  </a:lnTo>
                  <a:lnTo>
                    <a:pt x="1034" y="1039"/>
                  </a:lnTo>
                  <a:lnTo>
                    <a:pt x="1036" y="1039"/>
                  </a:lnTo>
                  <a:lnTo>
                    <a:pt x="1034" y="1039"/>
                  </a:lnTo>
                  <a:lnTo>
                    <a:pt x="1034" y="1042"/>
                  </a:lnTo>
                  <a:lnTo>
                    <a:pt x="1034" y="1042"/>
                  </a:lnTo>
                  <a:lnTo>
                    <a:pt x="1034" y="1042"/>
                  </a:lnTo>
                  <a:lnTo>
                    <a:pt x="1039" y="1042"/>
                  </a:lnTo>
                  <a:lnTo>
                    <a:pt x="1039" y="1042"/>
                  </a:lnTo>
                  <a:lnTo>
                    <a:pt x="1041" y="1039"/>
                  </a:lnTo>
                  <a:lnTo>
                    <a:pt x="1041" y="1037"/>
                  </a:lnTo>
                  <a:lnTo>
                    <a:pt x="1041" y="1035"/>
                  </a:lnTo>
                  <a:lnTo>
                    <a:pt x="1041" y="1032"/>
                  </a:lnTo>
                  <a:lnTo>
                    <a:pt x="1041" y="1032"/>
                  </a:lnTo>
                  <a:lnTo>
                    <a:pt x="1044" y="1028"/>
                  </a:lnTo>
                  <a:lnTo>
                    <a:pt x="1044" y="1025"/>
                  </a:lnTo>
                  <a:lnTo>
                    <a:pt x="1046" y="1025"/>
                  </a:lnTo>
                  <a:lnTo>
                    <a:pt x="1046" y="1028"/>
                  </a:lnTo>
                  <a:lnTo>
                    <a:pt x="1046" y="1030"/>
                  </a:lnTo>
                  <a:lnTo>
                    <a:pt x="1044" y="1032"/>
                  </a:lnTo>
                  <a:lnTo>
                    <a:pt x="1046" y="1035"/>
                  </a:lnTo>
                  <a:lnTo>
                    <a:pt x="1044" y="1037"/>
                  </a:lnTo>
                  <a:lnTo>
                    <a:pt x="1044" y="1039"/>
                  </a:lnTo>
                  <a:lnTo>
                    <a:pt x="1041" y="1044"/>
                  </a:lnTo>
                  <a:lnTo>
                    <a:pt x="1044" y="1042"/>
                  </a:lnTo>
                  <a:lnTo>
                    <a:pt x="1048" y="1042"/>
                  </a:lnTo>
                  <a:lnTo>
                    <a:pt x="1048" y="1039"/>
                  </a:lnTo>
                  <a:lnTo>
                    <a:pt x="1053" y="1035"/>
                  </a:lnTo>
                  <a:lnTo>
                    <a:pt x="1055" y="1032"/>
                  </a:lnTo>
                  <a:lnTo>
                    <a:pt x="1058" y="1030"/>
                  </a:lnTo>
                  <a:lnTo>
                    <a:pt x="1060" y="1028"/>
                  </a:lnTo>
                  <a:lnTo>
                    <a:pt x="1058" y="1023"/>
                  </a:lnTo>
                  <a:lnTo>
                    <a:pt x="1058" y="1021"/>
                  </a:lnTo>
                  <a:lnTo>
                    <a:pt x="1060" y="1018"/>
                  </a:lnTo>
                  <a:lnTo>
                    <a:pt x="1060" y="1016"/>
                  </a:lnTo>
                  <a:lnTo>
                    <a:pt x="1058" y="1013"/>
                  </a:lnTo>
                  <a:lnTo>
                    <a:pt x="1055" y="1011"/>
                  </a:lnTo>
                  <a:lnTo>
                    <a:pt x="1053" y="1006"/>
                  </a:lnTo>
                  <a:lnTo>
                    <a:pt x="1053" y="1004"/>
                  </a:lnTo>
                  <a:lnTo>
                    <a:pt x="1055" y="1006"/>
                  </a:lnTo>
                  <a:lnTo>
                    <a:pt x="1058" y="1006"/>
                  </a:lnTo>
                  <a:lnTo>
                    <a:pt x="1060" y="1009"/>
                  </a:lnTo>
                  <a:lnTo>
                    <a:pt x="1060" y="1006"/>
                  </a:lnTo>
                  <a:lnTo>
                    <a:pt x="1060" y="1006"/>
                  </a:lnTo>
                  <a:lnTo>
                    <a:pt x="1060" y="1004"/>
                  </a:lnTo>
                  <a:lnTo>
                    <a:pt x="1058" y="1002"/>
                  </a:lnTo>
                  <a:lnTo>
                    <a:pt x="1055" y="1002"/>
                  </a:lnTo>
                  <a:lnTo>
                    <a:pt x="1055" y="1002"/>
                  </a:lnTo>
                  <a:lnTo>
                    <a:pt x="1055" y="999"/>
                  </a:lnTo>
                  <a:lnTo>
                    <a:pt x="1058" y="999"/>
                  </a:lnTo>
                  <a:lnTo>
                    <a:pt x="1058" y="999"/>
                  </a:lnTo>
                  <a:lnTo>
                    <a:pt x="1058" y="999"/>
                  </a:lnTo>
                  <a:lnTo>
                    <a:pt x="1060" y="1002"/>
                  </a:lnTo>
                  <a:lnTo>
                    <a:pt x="1060" y="1004"/>
                  </a:lnTo>
                  <a:lnTo>
                    <a:pt x="1062" y="1004"/>
                  </a:lnTo>
                  <a:lnTo>
                    <a:pt x="1062" y="1004"/>
                  </a:lnTo>
                  <a:lnTo>
                    <a:pt x="1062" y="1004"/>
                  </a:lnTo>
                  <a:lnTo>
                    <a:pt x="1062" y="1006"/>
                  </a:lnTo>
                  <a:lnTo>
                    <a:pt x="1062" y="1006"/>
                  </a:lnTo>
                  <a:lnTo>
                    <a:pt x="1065" y="1006"/>
                  </a:lnTo>
                  <a:lnTo>
                    <a:pt x="1067" y="1009"/>
                  </a:lnTo>
                  <a:lnTo>
                    <a:pt x="1067" y="1009"/>
                  </a:lnTo>
                  <a:lnTo>
                    <a:pt x="1067" y="1009"/>
                  </a:lnTo>
                  <a:lnTo>
                    <a:pt x="1067" y="1013"/>
                  </a:lnTo>
                  <a:lnTo>
                    <a:pt x="1070" y="1016"/>
                  </a:lnTo>
                  <a:lnTo>
                    <a:pt x="1070" y="1018"/>
                  </a:lnTo>
                  <a:lnTo>
                    <a:pt x="1072" y="1016"/>
                  </a:lnTo>
                  <a:lnTo>
                    <a:pt x="1074" y="1018"/>
                  </a:lnTo>
                  <a:lnTo>
                    <a:pt x="1086" y="1011"/>
                  </a:lnTo>
                  <a:lnTo>
                    <a:pt x="1086" y="1011"/>
                  </a:lnTo>
                  <a:lnTo>
                    <a:pt x="1091" y="1009"/>
                  </a:lnTo>
                  <a:lnTo>
                    <a:pt x="1093" y="1006"/>
                  </a:lnTo>
                  <a:lnTo>
                    <a:pt x="1100" y="1004"/>
                  </a:lnTo>
                  <a:lnTo>
                    <a:pt x="1100" y="999"/>
                  </a:lnTo>
                  <a:lnTo>
                    <a:pt x="1098" y="997"/>
                  </a:lnTo>
                  <a:lnTo>
                    <a:pt x="1093" y="997"/>
                  </a:lnTo>
                  <a:lnTo>
                    <a:pt x="1088" y="997"/>
                  </a:lnTo>
                  <a:lnTo>
                    <a:pt x="1088" y="997"/>
                  </a:lnTo>
                  <a:lnTo>
                    <a:pt x="1086" y="999"/>
                  </a:lnTo>
                  <a:lnTo>
                    <a:pt x="1084" y="999"/>
                  </a:lnTo>
                  <a:lnTo>
                    <a:pt x="1084" y="997"/>
                  </a:lnTo>
                  <a:lnTo>
                    <a:pt x="1084" y="997"/>
                  </a:lnTo>
                  <a:lnTo>
                    <a:pt x="1091" y="995"/>
                  </a:lnTo>
                  <a:lnTo>
                    <a:pt x="1088" y="992"/>
                  </a:lnTo>
                  <a:lnTo>
                    <a:pt x="1088" y="990"/>
                  </a:lnTo>
                  <a:lnTo>
                    <a:pt x="1088" y="990"/>
                  </a:lnTo>
                  <a:lnTo>
                    <a:pt x="1088" y="990"/>
                  </a:lnTo>
                  <a:lnTo>
                    <a:pt x="1086" y="987"/>
                  </a:lnTo>
                  <a:lnTo>
                    <a:pt x="1081" y="985"/>
                  </a:lnTo>
                  <a:lnTo>
                    <a:pt x="1081" y="985"/>
                  </a:lnTo>
                  <a:lnTo>
                    <a:pt x="1079" y="987"/>
                  </a:lnTo>
                  <a:lnTo>
                    <a:pt x="1079" y="987"/>
                  </a:lnTo>
                  <a:lnTo>
                    <a:pt x="1077" y="985"/>
                  </a:lnTo>
                  <a:lnTo>
                    <a:pt x="1077" y="985"/>
                  </a:lnTo>
                  <a:lnTo>
                    <a:pt x="1079" y="983"/>
                  </a:lnTo>
                  <a:lnTo>
                    <a:pt x="1079" y="980"/>
                  </a:lnTo>
                  <a:lnTo>
                    <a:pt x="1077" y="980"/>
                  </a:lnTo>
                  <a:lnTo>
                    <a:pt x="1077" y="978"/>
                  </a:lnTo>
                  <a:lnTo>
                    <a:pt x="1074" y="973"/>
                  </a:lnTo>
                  <a:lnTo>
                    <a:pt x="1072" y="973"/>
                  </a:lnTo>
                  <a:lnTo>
                    <a:pt x="1072" y="971"/>
                  </a:lnTo>
                  <a:lnTo>
                    <a:pt x="1072" y="966"/>
                  </a:lnTo>
                  <a:lnTo>
                    <a:pt x="1074" y="968"/>
                  </a:lnTo>
                  <a:lnTo>
                    <a:pt x="1074" y="968"/>
                  </a:lnTo>
                  <a:lnTo>
                    <a:pt x="1074" y="968"/>
                  </a:lnTo>
                  <a:lnTo>
                    <a:pt x="1077" y="968"/>
                  </a:lnTo>
                  <a:lnTo>
                    <a:pt x="1077" y="968"/>
                  </a:lnTo>
                  <a:lnTo>
                    <a:pt x="1079" y="968"/>
                  </a:lnTo>
                  <a:lnTo>
                    <a:pt x="1081" y="968"/>
                  </a:lnTo>
                  <a:lnTo>
                    <a:pt x="1081" y="971"/>
                  </a:lnTo>
                  <a:lnTo>
                    <a:pt x="1081" y="971"/>
                  </a:lnTo>
                  <a:lnTo>
                    <a:pt x="1081" y="971"/>
                  </a:lnTo>
                  <a:lnTo>
                    <a:pt x="1081" y="973"/>
                  </a:lnTo>
                  <a:lnTo>
                    <a:pt x="1081" y="976"/>
                  </a:lnTo>
                  <a:lnTo>
                    <a:pt x="1081" y="976"/>
                  </a:lnTo>
                  <a:lnTo>
                    <a:pt x="1084" y="976"/>
                  </a:lnTo>
                  <a:lnTo>
                    <a:pt x="1084" y="978"/>
                  </a:lnTo>
                  <a:lnTo>
                    <a:pt x="1084" y="978"/>
                  </a:lnTo>
                  <a:lnTo>
                    <a:pt x="1086" y="978"/>
                  </a:lnTo>
                  <a:lnTo>
                    <a:pt x="1086" y="978"/>
                  </a:lnTo>
                  <a:lnTo>
                    <a:pt x="1086" y="978"/>
                  </a:lnTo>
                  <a:lnTo>
                    <a:pt x="1088" y="978"/>
                  </a:lnTo>
                  <a:lnTo>
                    <a:pt x="1088" y="978"/>
                  </a:lnTo>
                  <a:lnTo>
                    <a:pt x="1091" y="978"/>
                  </a:lnTo>
                  <a:lnTo>
                    <a:pt x="1091" y="980"/>
                  </a:lnTo>
                  <a:lnTo>
                    <a:pt x="1096" y="978"/>
                  </a:lnTo>
                  <a:lnTo>
                    <a:pt x="1096" y="980"/>
                  </a:lnTo>
                  <a:lnTo>
                    <a:pt x="1096" y="983"/>
                  </a:lnTo>
                  <a:lnTo>
                    <a:pt x="1093" y="983"/>
                  </a:lnTo>
                  <a:lnTo>
                    <a:pt x="1091" y="983"/>
                  </a:lnTo>
                  <a:lnTo>
                    <a:pt x="1091" y="985"/>
                  </a:lnTo>
                  <a:lnTo>
                    <a:pt x="1093" y="985"/>
                  </a:lnTo>
                  <a:lnTo>
                    <a:pt x="1098" y="983"/>
                  </a:lnTo>
                  <a:lnTo>
                    <a:pt x="1103" y="978"/>
                  </a:lnTo>
                  <a:lnTo>
                    <a:pt x="1100" y="978"/>
                  </a:lnTo>
                  <a:lnTo>
                    <a:pt x="1098" y="978"/>
                  </a:lnTo>
                  <a:lnTo>
                    <a:pt x="1098" y="976"/>
                  </a:lnTo>
                  <a:lnTo>
                    <a:pt x="1098" y="973"/>
                  </a:lnTo>
                  <a:lnTo>
                    <a:pt x="1098" y="973"/>
                  </a:lnTo>
                  <a:lnTo>
                    <a:pt x="1098" y="973"/>
                  </a:lnTo>
                  <a:lnTo>
                    <a:pt x="1098" y="971"/>
                  </a:lnTo>
                  <a:lnTo>
                    <a:pt x="1098" y="971"/>
                  </a:lnTo>
                  <a:lnTo>
                    <a:pt x="1100" y="971"/>
                  </a:lnTo>
                  <a:lnTo>
                    <a:pt x="1100" y="968"/>
                  </a:lnTo>
                  <a:lnTo>
                    <a:pt x="1100" y="968"/>
                  </a:lnTo>
                  <a:lnTo>
                    <a:pt x="1100" y="968"/>
                  </a:lnTo>
                  <a:lnTo>
                    <a:pt x="1098" y="968"/>
                  </a:lnTo>
                  <a:lnTo>
                    <a:pt x="1098" y="968"/>
                  </a:lnTo>
                  <a:lnTo>
                    <a:pt x="1098" y="968"/>
                  </a:lnTo>
                  <a:lnTo>
                    <a:pt x="1096" y="968"/>
                  </a:lnTo>
                  <a:lnTo>
                    <a:pt x="1096" y="966"/>
                  </a:lnTo>
                  <a:lnTo>
                    <a:pt x="1096" y="964"/>
                  </a:lnTo>
                  <a:lnTo>
                    <a:pt x="1096" y="961"/>
                  </a:lnTo>
                  <a:lnTo>
                    <a:pt x="1096" y="961"/>
                  </a:lnTo>
                  <a:lnTo>
                    <a:pt x="1096" y="964"/>
                  </a:lnTo>
                  <a:lnTo>
                    <a:pt x="1098" y="966"/>
                  </a:lnTo>
                  <a:lnTo>
                    <a:pt x="1098" y="966"/>
                  </a:lnTo>
                  <a:lnTo>
                    <a:pt x="1100" y="966"/>
                  </a:lnTo>
                  <a:lnTo>
                    <a:pt x="1100" y="964"/>
                  </a:lnTo>
                  <a:lnTo>
                    <a:pt x="1103" y="966"/>
                  </a:lnTo>
                  <a:lnTo>
                    <a:pt x="1103" y="968"/>
                  </a:lnTo>
                  <a:lnTo>
                    <a:pt x="1103" y="971"/>
                  </a:lnTo>
                  <a:lnTo>
                    <a:pt x="1100" y="971"/>
                  </a:lnTo>
                  <a:lnTo>
                    <a:pt x="1103" y="973"/>
                  </a:lnTo>
                  <a:lnTo>
                    <a:pt x="1105" y="976"/>
                  </a:lnTo>
                  <a:lnTo>
                    <a:pt x="1105" y="976"/>
                  </a:lnTo>
                  <a:lnTo>
                    <a:pt x="1105" y="978"/>
                  </a:lnTo>
                  <a:lnTo>
                    <a:pt x="1105" y="978"/>
                  </a:lnTo>
                  <a:lnTo>
                    <a:pt x="1107" y="978"/>
                  </a:lnTo>
                  <a:lnTo>
                    <a:pt x="1110" y="976"/>
                  </a:lnTo>
                  <a:lnTo>
                    <a:pt x="1112" y="971"/>
                  </a:lnTo>
                  <a:lnTo>
                    <a:pt x="1115" y="971"/>
                  </a:lnTo>
                  <a:lnTo>
                    <a:pt x="1115" y="973"/>
                  </a:lnTo>
                  <a:lnTo>
                    <a:pt x="1117" y="971"/>
                  </a:lnTo>
                  <a:lnTo>
                    <a:pt x="1119" y="971"/>
                  </a:lnTo>
                  <a:lnTo>
                    <a:pt x="1119" y="971"/>
                  </a:lnTo>
                  <a:lnTo>
                    <a:pt x="1122" y="971"/>
                  </a:lnTo>
                  <a:lnTo>
                    <a:pt x="1124" y="971"/>
                  </a:lnTo>
                  <a:lnTo>
                    <a:pt x="1122" y="971"/>
                  </a:lnTo>
                  <a:lnTo>
                    <a:pt x="1119" y="976"/>
                  </a:lnTo>
                  <a:lnTo>
                    <a:pt x="1119" y="978"/>
                  </a:lnTo>
                  <a:lnTo>
                    <a:pt x="1119" y="978"/>
                  </a:lnTo>
                  <a:lnTo>
                    <a:pt x="1122" y="978"/>
                  </a:lnTo>
                  <a:lnTo>
                    <a:pt x="1124" y="978"/>
                  </a:lnTo>
                  <a:lnTo>
                    <a:pt x="1126" y="978"/>
                  </a:lnTo>
                  <a:lnTo>
                    <a:pt x="1126" y="978"/>
                  </a:lnTo>
                  <a:lnTo>
                    <a:pt x="1129" y="978"/>
                  </a:lnTo>
                  <a:lnTo>
                    <a:pt x="1129" y="978"/>
                  </a:lnTo>
                  <a:lnTo>
                    <a:pt x="1129" y="978"/>
                  </a:lnTo>
                  <a:lnTo>
                    <a:pt x="1126" y="980"/>
                  </a:lnTo>
                  <a:lnTo>
                    <a:pt x="1122" y="980"/>
                  </a:lnTo>
                  <a:lnTo>
                    <a:pt x="1119" y="980"/>
                  </a:lnTo>
                  <a:lnTo>
                    <a:pt x="1119" y="983"/>
                  </a:lnTo>
                  <a:lnTo>
                    <a:pt x="1122" y="983"/>
                  </a:lnTo>
                  <a:lnTo>
                    <a:pt x="1126" y="983"/>
                  </a:lnTo>
                  <a:lnTo>
                    <a:pt x="1133" y="978"/>
                  </a:lnTo>
                  <a:lnTo>
                    <a:pt x="1136" y="978"/>
                  </a:lnTo>
                  <a:lnTo>
                    <a:pt x="1136" y="978"/>
                  </a:lnTo>
                  <a:lnTo>
                    <a:pt x="1141" y="976"/>
                  </a:lnTo>
                  <a:lnTo>
                    <a:pt x="1143" y="973"/>
                  </a:lnTo>
                  <a:lnTo>
                    <a:pt x="1145" y="976"/>
                  </a:lnTo>
                  <a:lnTo>
                    <a:pt x="1145" y="978"/>
                  </a:lnTo>
                  <a:lnTo>
                    <a:pt x="1145" y="978"/>
                  </a:lnTo>
                  <a:lnTo>
                    <a:pt x="1145" y="980"/>
                  </a:lnTo>
                  <a:lnTo>
                    <a:pt x="1143" y="980"/>
                  </a:lnTo>
                  <a:lnTo>
                    <a:pt x="1126" y="990"/>
                  </a:lnTo>
                  <a:lnTo>
                    <a:pt x="1124" y="992"/>
                  </a:lnTo>
                  <a:lnTo>
                    <a:pt x="1122" y="995"/>
                  </a:lnTo>
                  <a:lnTo>
                    <a:pt x="1124" y="995"/>
                  </a:lnTo>
                  <a:lnTo>
                    <a:pt x="1131" y="990"/>
                  </a:lnTo>
                  <a:lnTo>
                    <a:pt x="1138" y="987"/>
                  </a:lnTo>
                  <a:lnTo>
                    <a:pt x="1143" y="980"/>
                  </a:lnTo>
                  <a:lnTo>
                    <a:pt x="1155" y="978"/>
                  </a:lnTo>
                  <a:lnTo>
                    <a:pt x="1162" y="973"/>
                  </a:lnTo>
                  <a:lnTo>
                    <a:pt x="1174" y="966"/>
                  </a:lnTo>
                  <a:lnTo>
                    <a:pt x="1171" y="966"/>
                  </a:lnTo>
                  <a:lnTo>
                    <a:pt x="1167" y="968"/>
                  </a:lnTo>
                  <a:lnTo>
                    <a:pt x="1152" y="976"/>
                  </a:lnTo>
                  <a:lnTo>
                    <a:pt x="1152" y="978"/>
                  </a:lnTo>
                  <a:lnTo>
                    <a:pt x="1150" y="978"/>
                  </a:lnTo>
                  <a:lnTo>
                    <a:pt x="1150" y="978"/>
                  </a:lnTo>
                  <a:lnTo>
                    <a:pt x="1150" y="978"/>
                  </a:lnTo>
                  <a:lnTo>
                    <a:pt x="1150" y="976"/>
                  </a:lnTo>
                  <a:lnTo>
                    <a:pt x="1150" y="976"/>
                  </a:lnTo>
                  <a:lnTo>
                    <a:pt x="1150" y="976"/>
                  </a:lnTo>
                  <a:lnTo>
                    <a:pt x="1150" y="973"/>
                  </a:lnTo>
                  <a:lnTo>
                    <a:pt x="1150" y="973"/>
                  </a:lnTo>
                  <a:lnTo>
                    <a:pt x="1150" y="971"/>
                  </a:lnTo>
                  <a:lnTo>
                    <a:pt x="1150" y="968"/>
                  </a:lnTo>
                  <a:lnTo>
                    <a:pt x="1164" y="964"/>
                  </a:lnTo>
                  <a:lnTo>
                    <a:pt x="1167" y="964"/>
                  </a:lnTo>
                  <a:lnTo>
                    <a:pt x="1174" y="964"/>
                  </a:lnTo>
                  <a:lnTo>
                    <a:pt x="1178" y="964"/>
                  </a:lnTo>
                  <a:lnTo>
                    <a:pt x="1183" y="961"/>
                  </a:lnTo>
                  <a:lnTo>
                    <a:pt x="1188" y="959"/>
                  </a:lnTo>
                  <a:lnTo>
                    <a:pt x="1200" y="950"/>
                  </a:lnTo>
                  <a:lnTo>
                    <a:pt x="1207" y="945"/>
                  </a:lnTo>
                  <a:lnTo>
                    <a:pt x="1209" y="942"/>
                  </a:lnTo>
                  <a:lnTo>
                    <a:pt x="1211" y="942"/>
                  </a:lnTo>
                  <a:lnTo>
                    <a:pt x="1211" y="942"/>
                  </a:lnTo>
                  <a:lnTo>
                    <a:pt x="1219" y="938"/>
                  </a:lnTo>
                  <a:lnTo>
                    <a:pt x="1223" y="931"/>
                  </a:lnTo>
                  <a:lnTo>
                    <a:pt x="1226" y="928"/>
                  </a:lnTo>
                  <a:lnTo>
                    <a:pt x="1233" y="921"/>
                  </a:lnTo>
                  <a:lnTo>
                    <a:pt x="1235" y="921"/>
                  </a:lnTo>
                  <a:lnTo>
                    <a:pt x="1235" y="919"/>
                  </a:lnTo>
                  <a:lnTo>
                    <a:pt x="1235" y="916"/>
                  </a:lnTo>
                  <a:lnTo>
                    <a:pt x="1233" y="912"/>
                  </a:lnTo>
                  <a:lnTo>
                    <a:pt x="1233" y="909"/>
                  </a:lnTo>
                  <a:lnTo>
                    <a:pt x="1235" y="905"/>
                  </a:lnTo>
                  <a:lnTo>
                    <a:pt x="1233" y="902"/>
                  </a:lnTo>
                  <a:lnTo>
                    <a:pt x="1233" y="902"/>
                  </a:lnTo>
                  <a:lnTo>
                    <a:pt x="1233" y="902"/>
                  </a:lnTo>
                  <a:lnTo>
                    <a:pt x="1235" y="902"/>
                  </a:lnTo>
                  <a:lnTo>
                    <a:pt x="1238" y="902"/>
                  </a:lnTo>
                  <a:lnTo>
                    <a:pt x="1238" y="905"/>
                  </a:lnTo>
                  <a:lnTo>
                    <a:pt x="1240" y="905"/>
                  </a:lnTo>
                  <a:lnTo>
                    <a:pt x="1242" y="902"/>
                  </a:lnTo>
                  <a:lnTo>
                    <a:pt x="1249" y="893"/>
                  </a:lnTo>
                  <a:lnTo>
                    <a:pt x="1249" y="893"/>
                  </a:lnTo>
                  <a:lnTo>
                    <a:pt x="1249" y="890"/>
                  </a:lnTo>
                  <a:lnTo>
                    <a:pt x="1249" y="890"/>
                  </a:lnTo>
                  <a:lnTo>
                    <a:pt x="1249" y="890"/>
                  </a:lnTo>
                  <a:lnTo>
                    <a:pt x="1252" y="890"/>
                  </a:lnTo>
                  <a:lnTo>
                    <a:pt x="1252" y="890"/>
                  </a:lnTo>
                  <a:lnTo>
                    <a:pt x="1254" y="890"/>
                  </a:lnTo>
                  <a:lnTo>
                    <a:pt x="1254" y="888"/>
                  </a:lnTo>
                  <a:lnTo>
                    <a:pt x="1254" y="886"/>
                  </a:lnTo>
                  <a:lnTo>
                    <a:pt x="1256" y="886"/>
                  </a:lnTo>
                  <a:lnTo>
                    <a:pt x="1256" y="888"/>
                  </a:lnTo>
                  <a:lnTo>
                    <a:pt x="1259" y="888"/>
                  </a:lnTo>
                  <a:lnTo>
                    <a:pt x="1261" y="883"/>
                  </a:lnTo>
                  <a:lnTo>
                    <a:pt x="1261" y="881"/>
                  </a:lnTo>
                  <a:lnTo>
                    <a:pt x="1261" y="879"/>
                  </a:lnTo>
                  <a:lnTo>
                    <a:pt x="1264" y="879"/>
                  </a:lnTo>
                  <a:lnTo>
                    <a:pt x="1266" y="879"/>
                  </a:lnTo>
                  <a:lnTo>
                    <a:pt x="1268" y="881"/>
                  </a:lnTo>
                  <a:lnTo>
                    <a:pt x="1268" y="879"/>
                  </a:lnTo>
                  <a:lnTo>
                    <a:pt x="1268" y="879"/>
                  </a:lnTo>
                  <a:lnTo>
                    <a:pt x="1268" y="879"/>
                  </a:lnTo>
                  <a:lnTo>
                    <a:pt x="1268" y="879"/>
                  </a:lnTo>
                  <a:lnTo>
                    <a:pt x="1264" y="876"/>
                  </a:lnTo>
                  <a:lnTo>
                    <a:pt x="1261" y="876"/>
                  </a:lnTo>
                  <a:lnTo>
                    <a:pt x="1261" y="876"/>
                  </a:lnTo>
                  <a:lnTo>
                    <a:pt x="1259" y="871"/>
                  </a:lnTo>
                  <a:lnTo>
                    <a:pt x="1259" y="871"/>
                  </a:lnTo>
                  <a:lnTo>
                    <a:pt x="1259" y="871"/>
                  </a:lnTo>
                  <a:lnTo>
                    <a:pt x="1259" y="871"/>
                  </a:lnTo>
                  <a:lnTo>
                    <a:pt x="1256" y="871"/>
                  </a:lnTo>
                  <a:lnTo>
                    <a:pt x="1256" y="871"/>
                  </a:lnTo>
                  <a:lnTo>
                    <a:pt x="1256" y="871"/>
                  </a:lnTo>
                  <a:lnTo>
                    <a:pt x="1259" y="874"/>
                  </a:lnTo>
                  <a:lnTo>
                    <a:pt x="1259" y="874"/>
                  </a:lnTo>
                  <a:lnTo>
                    <a:pt x="1256" y="874"/>
                  </a:lnTo>
                  <a:lnTo>
                    <a:pt x="1254" y="871"/>
                  </a:lnTo>
                  <a:lnTo>
                    <a:pt x="1254" y="869"/>
                  </a:lnTo>
                  <a:lnTo>
                    <a:pt x="1252" y="869"/>
                  </a:lnTo>
                  <a:lnTo>
                    <a:pt x="1252" y="869"/>
                  </a:lnTo>
                  <a:lnTo>
                    <a:pt x="1254" y="867"/>
                  </a:lnTo>
                  <a:lnTo>
                    <a:pt x="1256" y="867"/>
                  </a:lnTo>
                  <a:lnTo>
                    <a:pt x="1256" y="864"/>
                  </a:lnTo>
                  <a:lnTo>
                    <a:pt x="1256" y="864"/>
                  </a:lnTo>
                  <a:lnTo>
                    <a:pt x="1249" y="862"/>
                  </a:lnTo>
                  <a:lnTo>
                    <a:pt x="1245" y="860"/>
                  </a:lnTo>
                  <a:lnTo>
                    <a:pt x="1247" y="855"/>
                  </a:lnTo>
                  <a:lnTo>
                    <a:pt x="1247" y="855"/>
                  </a:lnTo>
                  <a:lnTo>
                    <a:pt x="1249" y="852"/>
                  </a:lnTo>
                  <a:lnTo>
                    <a:pt x="1249" y="850"/>
                  </a:lnTo>
                  <a:lnTo>
                    <a:pt x="1247" y="848"/>
                  </a:lnTo>
                  <a:lnTo>
                    <a:pt x="1245" y="845"/>
                  </a:lnTo>
                  <a:lnTo>
                    <a:pt x="1245" y="843"/>
                  </a:lnTo>
                  <a:lnTo>
                    <a:pt x="1247" y="843"/>
                  </a:lnTo>
                  <a:lnTo>
                    <a:pt x="1247" y="841"/>
                  </a:lnTo>
                  <a:lnTo>
                    <a:pt x="1247" y="841"/>
                  </a:lnTo>
                  <a:lnTo>
                    <a:pt x="1245" y="841"/>
                  </a:lnTo>
                  <a:lnTo>
                    <a:pt x="1245" y="841"/>
                  </a:lnTo>
                  <a:lnTo>
                    <a:pt x="1242" y="841"/>
                  </a:lnTo>
                  <a:lnTo>
                    <a:pt x="1242" y="841"/>
                  </a:lnTo>
                  <a:lnTo>
                    <a:pt x="1240" y="838"/>
                  </a:lnTo>
                  <a:lnTo>
                    <a:pt x="1240" y="838"/>
                  </a:lnTo>
                  <a:lnTo>
                    <a:pt x="1247" y="838"/>
                  </a:lnTo>
                  <a:lnTo>
                    <a:pt x="1252" y="838"/>
                  </a:lnTo>
                  <a:lnTo>
                    <a:pt x="1254" y="843"/>
                  </a:lnTo>
                  <a:lnTo>
                    <a:pt x="1259" y="843"/>
                  </a:lnTo>
                  <a:lnTo>
                    <a:pt x="1261" y="841"/>
                  </a:lnTo>
                  <a:lnTo>
                    <a:pt x="1264" y="836"/>
                  </a:lnTo>
                  <a:lnTo>
                    <a:pt x="1264" y="834"/>
                  </a:lnTo>
                  <a:lnTo>
                    <a:pt x="1264" y="831"/>
                  </a:lnTo>
                  <a:lnTo>
                    <a:pt x="1266" y="831"/>
                  </a:lnTo>
                  <a:lnTo>
                    <a:pt x="1271" y="829"/>
                  </a:lnTo>
                  <a:lnTo>
                    <a:pt x="1273" y="826"/>
                  </a:lnTo>
                  <a:lnTo>
                    <a:pt x="1273" y="826"/>
                  </a:lnTo>
                  <a:lnTo>
                    <a:pt x="1275" y="826"/>
                  </a:lnTo>
                  <a:lnTo>
                    <a:pt x="1275" y="829"/>
                  </a:lnTo>
                  <a:lnTo>
                    <a:pt x="1275" y="831"/>
                  </a:lnTo>
                  <a:lnTo>
                    <a:pt x="1278" y="831"/>
                  </a:lnTo>
                  <a:lnTo>
                    <a:pt x="1278" y="831"/>
                  </a:lnTo>
                  <a:lnTo>
                    <a:pt x="1278" y="834"/>
                  </a:lnTo>
                  <a:lnTo>
                    <a:pt x="1280" y="836"/>
                  </a:lnTo>
                  <a:lnTo>
                    <a:pt x="1278" y="838"/>
                  </a:lnTo>
                  <a:lnTo>
                    <a:pt x="1278" y="845"/>
                  </a:lnTo>
                  <a:lnTo>
                    <a:pt x="1275" y="850"/>
                  </a:lnTo>
                  <a:lnTo>
                    <a:pt x="1275" y="852"/>
                  </a:lnTo>
                  <a:lnTo>
                    <a:pt x="1273" y="855"/>
                  </a:lnTo>
                  <a:lnTo>
                    <a:pt x="1273" y="855"/>
                  </a:lnTo>
                  <a:lnTo>
                    <a:pt x="1271" y="857"/>
                  </a:lnTo>
                  <a:lnTo>
                    <a:pt x="1268" y="857"/>
                  </a:lnTo>
                  <a:lnTo>
                    <a:pt x="1268" y="857"/>
                  </a:lnTo>
                  <a:lnTo>
                    <a:pt x="1271" y="860"/>
                  </a:lnTo>
                  <a:lnTo>
                    <a:pt x="1271" y="860"/>
                  </a:lnTo>
                  <a:lnTo>
                    <a:pt x="1273" y="860"/>
                  </a:lnTo>
                  <a:lnTo>
                    <a:pt x="1278" y="857"/>
                  </a:lnTo>
                  <a:lnTo>
                    <a:pt x="1294" y="852"/>
                  </a:lnTo>
                  <a:lnTo>
                    <a:pt x="1297" y="852"/>
                  </a:lnTo>
                  <a:lnTo>
                    <a:pt x="1297" y="852"/>
                  </a:lnTo>
                  <a:lnTo>
                    <a:pt x="1299" y="855"/>
                  </a:lnTo>
                  <a:lnTo>
                    <a:pt x="1301" y="855"/>
                  </a:lnTo>
                  <a:lnTo>
                    <a:pt x="1304" y="855"/>
                  </a:lnTo>
                  <a:lnTo>
                    <a:pt x="1304" y="852"/>
                  </a:lnTo>
                  <a:lnTo>
                    <a:pt x="1304" y="855"/>
                  </a:lnTo>
                  <a:lnTo>
                    <a:pt x="1304" y="857"/>
                  </a:lnTo>
                  <a:lnTo>
                    <a:pt x="1301" y="860"/>
                  </a:lnTo>
                  <a:lnTo>
                    <a:pt x="1301" y="860"/>
                  </a:lnTo>
                  <a:lnTo>
                    <a:pt x="1294" y="860"/>
                  </a:lnTo>
                  <a:lnTo>
                    <a:pt x="1294" y="860"/>
                  </a:lnTo>
                  <a:lnTo>
                    <a:pt x="1292" y="860"/>
                  </a:lnTo>
                  <a:lnTo>
                    <a:pt x="1290" y="864"/>
                  </a:lnTo>
                  <a:lnTo>
                    <a:pt x="1290" y="864"/>
                  </a:lnTo>
                  <a:lnTo>
                    <a:pt x="1287" y="864"/>
                  </a:lnTo>
                  <a:lnTo>
                    <a:pt x="1287" y="864"/>
                  </a:lnTo>
                  <a:lnTo>
                    <a:pt x="1285" y="867"/>
                  </a:lnTo>
                  <a:lnTo>
                    <a:pt x="1282" y="867"/>
                  </a:lnTo>
                  <a:lnTo>
                    <a:pt x="1273" y="876"/>
                  </a:lnTo>
                  <a:lnTo>
                    <a:pt x="1273" y="879"/>
                  </a:lnTo>
                  <a:lnTo>
                    <a:pt x="1273" y="879"/>
                  </a:lnTo>
                  <a:lnTo>
                    <a:pt x="1275" y="881"/>
                  </a:lnTo>
                  <a:lnTo>
                    <a:pt x="1278" y="879"/>
                  </a:lnTo>
                  <a:lnTo>
                    <a:pt x="1282" y="871"/>
                  </a:lnTo>
                  <a:lnTo>
                    <a:pt x="1287" y="869"/>
                  </a:lnTo>
                  <a:lnTo>
                    <a:pt x="1320" y="850"/>
                  </a:lnTo>
                  <a:lnTo>
                    <a:pt x="1332" y="845"/>
                  </a:lnTo>
                  <a:lnTo>
                    <a:pt x="1342" y="841"/>
                  </a:lnTo>
                  <a:lnTo>
                    <a:pt x="1344" y="838"/>
                  </a:lnTo>
                  <a:lnTo>
                    <a:pt x="1349" y="836"/>
                  </a:lnTo>
                  <a:lnTo>
                    <a:pt x="1351" y="836"/>
                  </a:lnTo>
                  <a:lnTo>
                    <a:pt x="1365" y="836"/>
                  </a:lnTo>
                  <a:lnTo>
                    <a:pt x="1368" y="836"/>
                  </a:lnTo>
                  <a:lnTo>
                    <a:pt x="1370" y="836"/>
                  </a:lnTo>
                  <a:lnTo>
                    <a:pt x="1370" y="834"/>
                  </a:lnTo>
                  <a:lnTo>
                    <a:pt x="1370" y="831"/>
                  </a:lnTo>
                  <a:lnTo>
                    <a:pt x="1363" y="824"/>
                  </a:lnTo>
                  <a:lnTo>
                    <a:pt x="1361" y="819"/>
                  </a:lnTo>
                  <a:lnTo>
                    <a:pt x="1361" y="815"/>
                  </a:lnTo>
                  <a:lnTo>
                    <a:pt x="1368" y="803"/>
                  </a:lnTo>
                  <a:lnTo>
                    <a:pt x="1370" y="800"/>
                  </a:lnTo>
                  <a:lnTo>
                    <a:pt x="1370" y="798"/>
                  </a:lnTo>
                  <a:lnTo>
                    <a:pt x="1370" y="796"/>
                  </a:lnTo>
                  <a:lnTo>
                    <a:pt x="1375" y="796"/>
                  </a:lnTo>
                  <a:lnTo>
                    <a:pt x="1375" y="796"/>
                  </a:lnTo>
                  <a:lnTo>
                    <a:pt x="1375" y="796"/>
                  </a:lnTo>
                  <a:lnTo>
                    <a:pt x="1377" y="793"/>
                  </a:lnTo>
                  <a:lnTo>
                    <a:pt x="1384" y="786"/>
                  </a:lnTo>
                  <a:lnTo>
                    <a:pt x="1382" y="784"/>
                  </a:lnTo>
                  <a:lnTo>
                    <a:pt x="1382" y="781"/>
                  </a:lnTo>
                  <a:lnTo>
                    <a:pt x="1384" y="779"/>
                  </a:lnTo>
                  <a:lnTo>
                    <a:pt x="1384" y="777"/>
                  </a:lnTo>
                  <a:lnTo>
                    <a:pt x="1384" y="774"/>
                  </a:lnTo>
                  <a:lnTo>
                    <a:pt x="1384" y="774"/>
                  </a:lnTo>
                  <a:lnTo>
                    <a:pt x="1384" y="772"/>
                  </a:lnTo>
                  <a:lnTo>
                    <a:pt x="1384" y="770"/>
                  </a:lnTo>
                  <a:lnTo>
                    <a:pt x="1382" y="767"/>
                  </a:lnTo>
                  <a:lnTo>
                    <a:pt x="1382" y="767"/>
                  </a:lnTo>
                  <a:lnTo>
                    <a:pt x="1382" y="765"/>
                  </a:lnTo>
                  <a:lnTo>
                    <a:pt x="1382" y="763"/>
                  </a:lnTo>
                  <a:lnTo>
                    <a:pt x="1384" y="763"/>
                  </a:lnTo>
                  <a:lnTo>
                    <a:pt x="1382" y="760"/>
                  </a:lnTo>
                  <a:lnTo>
                    <a:pt x="1382" y="758"/>
                  </a:lnTo>
                  <a:lnTo>
                    <a:pt x="1379" y="755"/>
                  </a:lnTo>
                  <a:lnTo>
                    <a:pt x="1377" y="753"/>
                  </a:lnTo>
                  <a:lnTo>
                    <a:pt x="1377" y="748"/>
                  </a:lnTo>
                  <a:lnTo>
                    <a:pt x="1377" y="746"/>
                  </a:lnTo>
                  <a:lnTo>
                    <a:pt x="1379" y="744"/>
                  </a:lnTo>
                  <a:lnTo>
                    <a:pt x="1382" y="741"/>
                  </a:lnTo>
                  <a:lnTo>
                    <a:pt x="1382" y="739"/>
                  </a:lnTo>
                  <a:lnTo>
                    <a:pt x="1382" y="737"/>
                  </a:lnTo>
                  <a:lnTo>
                    <a:pt x="1382" y="734"/>
                  </a:lnTo>
                  <a:lnTo>
                    <a:pt x="1379" y="732"/>
                  </a:lnTo>
                  <a:lnTo>
                    <a:pt x="1379" y="732"/>
                  </a:lnTo>
                  <a:lnTo>
                    <a:pt x="1379" y="729"/>
                  </a:lnTo>
                  <a:lnTo>
                    <a:pt x="1379" y="727"/>
                  </a:lnTo>
                  <a:lnTo>
                    <a:pt x="1379" y="727"/>
                  </a:lnTo>
                  <a:lnTo>
                    <a:pt x="1379" y="727"/>
                  </a:lnTo>
                  <a:lnTo>
                    <a:pt x="1379" y="725"/>
                  </a:lnTo>
                  <a:lnTo>
                    <a:pt x="1379" y="722"/>
                  </a:lnTo>
                  <a:lnTo>
                    <a:pt x="1382" y="720"/>
                  </a:lnTo>
                  <a:lnTo>
                    <a:pt x="1384" y="720"/>
                  </a:lnTo>
                  <a:lnTo>
                    <a:pt x="1384" y="718"/>
                  </a:lnTo>
                  <a:lnTo>
                    <a:pt x="1384" y="713"/>
                  </a:lnTo>
                  <a:lnTo>
                    <a:pt x="1384" y="710"/>
                  </a:lnTo>
                  <a:lnTo>
                    <a:pt x="1389" y="708"/>
                  </a:lnTo>
                  <a:lnTo>
                    <a:pt x="1389" y="706"/>
                  </a:lnTo>
                  <a:lnTo>
                    <a:pt x="1391" y="699"/>
                  </a:lnTo>
                  <a:lnTo>
                    <a:pt x="1394" y="692"/>
                  </a:lnTo>
                  <a:lnTo>
                    <a:pt x="1394" y="689"/>
                  </a:lnTo>
                  <a:lnTo>
                    <a:pt x="1394" y="689"/>
                  </a:lnTo>
                  <a:lnTo>
                    <a:pt x="1394" y="687"/>
                  </a:lnTo>
                  <a:lnTo>
                    <a:pt x="1394" y="687"/>
                  </a:lnTo>
                  <a:lnTo>
                    <a:pt x="1394" y="684"/>
                  </a:lnTo>
                  <a:lnTo>
                    <a:pt x="1394" y="682"/>
                  </a:lnTo>
                  <a:lnTo>
                    <a:pt x="1394" y="682"/>
                  </a:lnTo>
                  <a:lnTo>
                    <a:pt x="1394" y="680"/>
                  </a:lnTo>
                  <a:lnTo>
                    <a:pt x="1396" y="677"/>
                  </a:lnTo>
                  <a:lnTo>
                    <a:pt x="1396" y="677"/>
                  </a:lnTo>
                  <a:lnTo>
                    <a:pt x="1396" y="677"/>
                  </a:lnTo>
                  <a:lnTo>
                    <a:pt x="1396" y="675"/>
                  </a:lnTo>
                  <a:lnTo>
                    <a:pt x="1396" y="675"/>
                  </a:lnTo>
                  <a:lnTo>
                    <a:pt x="1394" y="673"/>
                  </a:lnTo>
                  <a:lnTo>
                    <a:pt x="1391" y="668"/>
                  </a:lnTo>
                  <a:lnTo>
                    <a:pt x="1394" y="668"/>
                  </a:lnTo>
                  <a:lnTo>
                    <a:pt x="1394" y="668"/>
                  </a:lnTo>
                  <a:lnTo>
                    <a:pt x="1398" y="666"/>
                  </a:lnTo>
                  <a:lnTo>
                    <a:pt x="1398" y="666"/>
                  </a:lnTo>
                  <a:lnTo>
                    <a:pt x="1398" y="663"/>
                  </a:lnTo>
                  <a:lnTo>
                    <a:pt x="1398" y="663"/>
                  </a:lnTo>
                  <a:close/>
                </a:path>
              </a:pathLst>
            </a:custGeom>
            <a:solidFill>
              <a:srgbClr val="DF5162"/>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9" name="Freeform 23">
              <a:extLst>
                <a:ext uri="{FF2B5EF4-FFF2-40B4-BE49-F238E27FC236}">
                  <a16:creationId xmlns:a16="http://schemas.microsoft.com/office/drawing/2014/main" id="{4670E87A-397F-4618-8D20-2BCAE40A4F57}"/>
                </a:ext>
              </a:extLst>
            </p:cNvPr>
            <p:cNvSpPr>
              <a:spLocks/>
            </p:cNvSpPr>
            <p:nvPr/>
          </p:nvSpPr>
          <p:spPr bwMode="auto">
            <a:xfrm>
              <a:off x="4618861" y="4037379"/>
              <a:ext cx="982281" cy="359512"/>
            </a:xfrm>
            <a:custGeom>
              <a:avLst/>
              <a:gdLst>
                <a:gd name="T0" fmla="*/ 719 w 847"/>
                <a:gd name="T1" fmla="*/ 24 h 310"/>
                <a:gd name="T2" fmla="*/ 802 w 847"/>
                <a:gd name="T3" fmla="*/ 10 h 310"/>
                <a:gd name="T4" fmla="*/ 838 w 847"/>
                <a:gd name="T5" fmla="*/ 2 h 310"/>
                <a:gd name="T6" fmla="*/ 842 w 847"/>
                <a:gd name="T7" fmla="*/ 26 h 310"/>
                <a:gd name="T8" fmla="*/ 847 w 847"/>
                <a:gd name="T9" fmla="*/ 36 h 310"/>
                <a:gd name="T10" fmla="*/ 826 w 847"/>
                <a:gd name="T11" fmla="*/ 45 h 310"/>
                <a:gd name="T12" fmla="*/ 814 w 847"/>
                <a:gd name="T13" fmla="*/ 71 h 310"/>
                <a:gd name="T14" fmla="*/ 809 w 847"/>
                <a:gd name="T15" fmla="*/ 69 h 310"/>
                <a:gd name="T16" fmla="*/ 805 w 847"/>
                <a:gd name="T17" fmla="*/ 66 h 310"/>
                <a:gd name="T18" fmla="*/ 798 w 847"/>
                <a:gd name="T19" fmla="*/ 69 h 310"/>
                <a:gd name="T20" fmla="*/ 783 w 847"/>
                <a:gd name="T21" fmla="*/ 76 h 310"/>
                <a:gd name="T22" fmla="*/ 776 w 847"/>
                <a:gd name="T23" fmla="*/ 90 h 310"/>
                <a:gd name="T24" fmla="*/ 767 w 847"/>
                <a:gd name="T25" fmla="*/ 95 h 310"/>
                <a:gd name="T26" fmla="*/ 764 w 847"/>
                <a:gd name="T27" fmla="*/ 88 h 310"/>
                <a:gd name="T28" fmla="*/ 757 w 847"/>
                <a:gd name="T29" fmla="*/ 88 h 310"/>
                <a:gd name="T30" fmla="*/ 748 w 847"/>
                <a:gd name="T31" fmla="*/ 97 h 310"/>
                <a:gd name="T32" fmla="*/ 743 w 847"/>
                <a:gd name="T33" fmla="*/ 102 h 310"/>
                <a:gd name="T34" fmla="*/ 734 w 847"/>
                <a:gd name="T35" fmla="*/ 104 h 310"/>
                <a:gd name="T36" fmla="*/ 736 w 847"/>
                <a:gd name="T37" fmla="*/ 109 h 310"/>
                <a:gd name="T38" fmla="*/ 731 w 847"/>
                <a:gd name="T39" fmla="*/ 123 h 310"/>
                <a:gd name="T40" fmla="*/ 717 w 847"/>
                <a:gd name="T41" fmla="*/ 128 h 310"/>
                <a:gd name="T42" fmla="*/ 705 w 847"/>
                <a:gd name="T43" fmla="*/ 137 h 310"/>
                <a:gd name="T44" fmla="*/ 698 w 847"/>
                <a:gd name="T45" fmla="*/ 145 h 310"/>
                <a:gd name="T46" fmla="*/ 686 w 847"/>
                <a:gd name="T47" fmla="*/ 154 h 310"/>
                <a:gd name="T48" fmla="*/ 675 w 847"/>
                <a:gd name="T49" fmla="*/ 159 h 310"/>
                <a:gd name="T50" fmla="*/ 667 w 847"/>
                <a:gd name="T51" fmla="*/ 161 h 310"/>
                <a:gd name="T52" fmla="*/ 658 w 847"/>
                <a:gd name="T53" fmla="*/ 163 h 310"/>
                <a:gd name="T54" fmla="*/ 644 w 847"/>
                <a:gd name="T55" fmla="*/ 171 h 310"/>
                <a:gd name="T56" fmla="*/ 637 w 847"/>
                <a:gd name="T57" fmla="*/ 180 h 310"/>
                <a:gd name="T58" fmla="*/ 634 w 847"/>
                <a:gd name="T59" fmla="*/ 189 h 310"/>
                <a:gd name="T60" fmla="*/ 632 w 847"/>
                <a:gd name="T61" fmla="*/ 201 h 310"/>
                <a:gd name="T62" fmla="*/ 618 w 847"/>
                <a:gd name="T63" fmla="*/ 208 h 310"/>
                <a:gd name="T64" fmla="*/ 613 w 847"/>
                <a:gd name="T65" fmla="*/ 208 h 310"/>
                <a:gd name="T66" fmla="*/ 608 w 847"/>
                <a:gd name="T67" fmla="*/ 223 h 310"/>
                <a:gd name="T68" fmla="*/ 580 w 847"/>
                <a:gd name="T69" fmla="*/ 244 h 310"/>
                <a:gd name="T70" fmla="*/ 478 w 847"/>
                <a:gd name="T71" fmla="*/ 258 h 310"/>
                <a:gd name="T72" fmla="*/ 350 w 847"/>
                <a:gd name="T73" fmla="*/ 272 h 310"/>
                <a:gd name="T74" fmla="*/ 220 w 847"/>
                <a:gd name="T75" fmla="*/ 287 h 310"/>
                <a:gd name="T76" fmla="*/ 173 w 847"/>
                <a:gd name="T77" fmla="*/ 294 h 310"/>
                <a:gd name="T78" fmla="*/ 67 w 847"/>
                <a:gd name="T79" fmla="*/ 305 h 310"/>
                <a:gd name="T80" fmla="*/ 3 w 847"/>
                <a:gd name="T81" fmla="*/ 308 h 310"/>
                <a:gd name="T82" fmla="*/ 15 w 847"/>
                <a:gd name="T83" fmla="*/ 294 h 310"/>
                <a:gd name="T84" fmla="*/ 17 w 847"/>
                <a:gd name="T85" fmla="*/ 265 h 310"/>
                <a:gd name="T86" fmla="*/ 26 w 847"/>
                <a:gd name="T87" fmla="*/ 244 h 310"/>
                <a:gd name="T88" fmla="*/ 31 w 847"/>
                <a:gd name="T89" fmla="*/ 232 h 310"/>
                <a:gd name="T90" fmla="*/ 31 w 847"/>
                <a:gd name="T91" fmla="*/ 216 h 310"/>
                <a:gd name="T92" fmla="*/ 48 w 847"/>
                <a:gd name="T93" fmla="*/ 192 h 310"/>
                <a:gd name="T94" fmla="*/ 50 w 847"/>
                <a:gd name="T95" fmla="*/ 180 h 310"/>
                <a:gd name="T96" fmla="*/ 60 w 847"/>
                <a:gd name="T97" fmla="*/ 163 h 310"/>
                <a:gd name="T98" fmla="*/ 62 w 847"/>
                <a:gd name="T99" fmla="*/ 145 h 310"/>
                <a:gd name="T100" fmla="*/ 64 w 847"/>
                <a:gd name="T101" fmla="*/ 135 h 310"/>
                <a:gd name="T102" fmla="*/ 67 w 847"/>
                <a:gd name="T103" fmla="*/ 116 h 310"/>
                <a:gd name="T104" fmla="*/ 74 w 847"/>
                <a:gd name="T105" fmla="*/ 116 h 310"/>
                <a:gd name="T106" fmla="*/ 211 w 847"/>
                <a:gd name="T107" fmla="*/ 102 h 310"/>
                <a:gd name="T108" fmla="*/ 206 w 847"/>
                <a:gd name="T109" fmla="*/ 78 h 310"/>
                <a:gd name="T110" fmla="*/ 230 w 847"/>
                <a:gd name="T111" fmla="*/ 83 h 310"/>
                <a:gd name="T112" fmla="*/ 263 w 847"/>
                <a:gd name="T113" fmla="*/ 78 h 310"/>
                <a:gd name="T114" fmla="*/ 343 w 847"/>
                <a:gd name="T115" fmla="*/ 69 h 310"/>
                <a:gd name="T116" fmla="*/ 369 w 847"/>
                <a:gd name="T117" fmla="*/ 64 h 310"/>
                <a:gd name="T118" fmla="*/ 528 w 847"/>
                <a:gd name="T119" fmla="*/ 50 h 310"/>
                <a:gd name="T120" fmla="*/ 641 w 847"/>
                <a:gd name="T121" fmla="*/ 3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7" h="310">
                  <a:moveTo>
                    <a:pt x="646" y="33"/>
                  </a:moveTo>
                  <a:lnTo>
                    <a:pt x="658" y="31"/>
                  </a:lnTo>
                  <a:lnTo>
                    <a:pt x="667" y="31"/>
                  </a:lnTo>
                  <a:lnTo>
                    <a:pt x="677" y="29"/>
                  </a:lnTo>
                  <a:lnTo>
                    <a:pt x="689" y="26"/>
                  </a:lnTo>
                  <a:lnTo>
                    <a:pt x="698" y="26"/>
                  </a:lnTo>
                  <a:lnTo>
                    <a:pt x="710" y="24"/>
                  </a:lnTo>
                  <a:lnTo>
                    <a:pt x="719" y="24"/>
                  </a:lnTo>
                  <a:lnTo>
                    <a:pt x="729" y="21"/>
                  </a:lnTo>
                  <a:lnTo>
                    <a:pt x="741" y="19"/>
                  </a:lnTo>
                  <a:lnTo>
                    <a:pt x="750" y="19"/>
                  </a:lnTo>
                  <a:lnTo>
                    <a:pt x="762" y="17"/>
                  </a:lnTo>
                  <a:lnTo>
                    <a:pt x="771" y="14"/>
                  </a:lnTo>
                  <a:lnTo>
                    <a:pt x="781" y="12"/>
                  </a:lnTo>
                  <a:lnTo>
                    <a:pt x="793" y="12"/>
                  </a:lnTo>
                  <a:lnTo>
                    <a:pt x="802" y="10"/>
                  </a:lnTo>
                  <a:lnTo>
                    <a:pt x="812" y="7"/>
                  </a:lnTo>
                  <a:lnTo>
                    <a:pt x="816" y="7"/>
                  </a:lnTo>
                  <a:lnTo>
                    <a:pt x="819" y="7"/>
                  </a:lnTo>
                  <a:lnTo>
                    <a:pt x="821" y="5"/>
                  </a:lnTo>
                  <a:lnTo>
                    <a:pt x="821" y="5"/>
                  </a:lnTo>
                  <a:lnTo>
                    <a:pt x="821" y="5"/>
                  </a:lnTo>
                  <a:lnTo>
                    <a:pt x="828" y="2"/>
                  </a:lnTo>
                  <a:lnTo>
                    <a:pt x="838" y="2"/>
                  </a:lnTo>
                  <a:lnTo>
                    <a:pt x="847" y="0"/>
                  </a:lnTo>
                  <a:lnTo>
                    <a:pt x="842" y="10"/>
                  </a:lnTo>
                  <a:lnTo>
                    <a:pt x="842" y="12"/>
                  </a:lnTo>
                  <a:lnTo>
                    <a:pt x="842" y="12"/>
                  </a:lnTo>
                  <a:lnTo>
                    <a:pt x="845" y="14"/>
                  </a:lnTo>
                  <a:lnTo>
                    <a:pt x="845" y="17"/>
                  </a:lnTo>
                  <a:lnTo>
                    <a:pt x="845" y="21"/>
                  </a:lnTo>
                  <a:lnTo>
                    <a:pt x="842" y="26"/>
                  </a:lnTo>
                  <a:lnTo>
                    <a:pt x="842" y="29"/>
                  </a:lnTo>
                  <a:lnTo>
                    <a:pt x="842" y="29"/>
                  </a:lnTo>
                  <a:lnTo>
                    <a:pt x="842" y="29"/>
                  </a:lnTo>
                  <a:lnTo>
                    <a:pt x="845" y="31"/>
                  </a:lnTo>
                  <a:lnTo>
                    <a:pt x="845" y="33"/>
                  </a:lnTo>
                  <a:lnTo>
                    <a:pt x="845" y="33"/>
                  </a:lnTo>
                  <a:lnTo>
                    <a:pt x="847" y="33"/>
                  </a:lnTo>
                  <a:lnTo>
                    <a:pt x="847" y="36"/>
                  </a:lnTo>
                  <a:lnTo>
                    <a:pt x="845" y="36"/>
                  </a:lnTo>
                  <a:lnTo>
                    <a:pt x="842" y="36"/>
                  </a:lnTo>
                  <a:lnTo>
                    <a:pt x="838" y="33"/>
                  </a:lnTo>
                  <a:lnTo>
                    <a:pt x="835" y="33"/>
                  </a:lnTo>
                  <a:lnTo>
                    <a:pt x="835" y="33"/>
                  </a:lnTo>
                  <a:lnTo>
                    <a:pt x="828" y="40"/>
                  </a:lnTo>
                  <a:lnTo>
                    <a:pt x="826" y="43"/>
                  </a:lnTo>
                  <a:lnTo>
                    <a:pt x="826" y="45"/>
                  </a:lnTo>
                  <a:lnTo>
                    <a:pt x="819" y="64"/>
                  </a:lnTo>
                  <a:lnTo>
                    <a:pt x="819" y="66"/>
                  </a:lnTo>
                  <a:lnTo>
                    <a:pt x="819" y="66"/>
                  </a:lnTo>
                  <a:lnTo>
                    <a:pt x="816" y="66"/>
                  </a:lnTo>
                  <a:lnTo>
                    <a:pt x="816" y="69"/>
                  </a:lnTo>
                  <a:lnTo>
                    <a:pt x="814" y="71"/>
                  </a:lnTo>
                  <a:lnTo>
                    <a:pt x="814" y="71"/>
                  </a:lnTo>
                  <a:lnTo>
                    <a:pt x="814" y="71"/>
                  </a:lnTo>
                  <a:lnTo>
                    <a:pt x="812" y="71"/>
                  </a:lnTo>
                  <a:lnTo>
                    <a:pt x="812" y="71"/>
                  </a:lnTo>
                  <a:lnTo>
                    <a:pt x="809" y="71"/>
                  </a:lnTo>
                  <a:lnTo>
                    <a:pt x="809" y="71"/>
                  </a:lnTo>
                  <a:lnTo>
                    <a:pt x="809" y="69"/>
                  </a:lnTo>
                  <a:lnTo>
                    <a:pt x="809" y="69"/>
                  </a:lnTo>
                  <a:lnTo>
                    <a:pt x="809" y="69"/>
                  </a:lnTo>
                  <a:lnTo>
                    <a:pt x="809" y="69"/>
                  </a:lnTo>
                  <a:lnTo>
                    <a:pt x="807" y="69"/>
                  </a:lnTo>
                  <a:lnTo>
                    <a:pt x="807" y="66"/>
                  </a:lnTo>
                  <a:lnTo>
                    <a:pt x="807" y="66"/>
                  </a:lnTo>
                  <a:lnTo>
                    <a:pt x="807" y="66"/>
                  </a:lnTo>
                  <a:lnTo>
                    <a:pt x="807" y="66"/>
                  </a:lnTo>
                  <a:lnTo>
                    <a:pt x="807" y="66"/>
                  </a:lnTo>
                  <a:lnTo>
                    <a:pt x="805" y="66"/>
                  </a:lnTo>
                  <a:lnTo>
                    <a:pt x="805" y="66"/>
                  </a:lnTo>
                  <a:lnTo>
                    <a:pt x="802" y="66"/>
                  </a:lnTo>
                  <a:lnTo>
                    <a:pt x="802" y="66"/>
                  </a:lnTo>
                  <a:lnTo>
                    <a:pt x="802" y="66"/>
                  </a:lnTo>
                  <a:lnTo>
                    <a:pt x="802" y="64"/>
                  </a:lnTo>
                  <a:lnTo>
                    <a:pt x="800" y="66"/>
                  </a:lnTo>
                  <a:lnTo>
                    <a:pt x="800" y="66"/>
                  </a:lnTo>
                  <a:lnTo>
                    <a:pt x="800" y="66"/>
                  </a:lnTo>
                  <a:lnTo>
                    <a:pt x="798" y="69"/>
                  </a:lnTo>
                  <a:lnTo>
                    <a:pt x="795" y="69"/>
                  </a:lnTo>
                  <a:lnTo>
                    <a:pt x="793" y="69"/>
                  </a:lnTo>
                  <a:lnTo>
                    <a:pt x="793" y="69"/>
                  </a:lnTo>
                  <a:lnTo>
                    <a:pt x="790" y="71"/>
                  </a:lnTo>
                  <a:lnTo>
                    <a:pt x="788" y="74"/>
                  </a:lnTo>
                  <a:lnTo>
                    <a:pt x="786" y="74"/>
                  </a:lnTo>
                  <a:lnTo>
                    <a:pt x="786" y="74"/>
                  </a:lnTo>
                  <a:lnTo>
                    <a:pt x="783" y="76"/>
                  </a:lnTo>
                  <a:lnTo>
                    <a:pt x="781" y="81"/>
                  </a:lnTo>
                  <a:lnTo>
                    <a:pt x="779" y="83"/>
                  </a:lnTo>
                  <a:lnTo>
                    <a:pt x="779" y="85"/>
                  </a:lnTo>
                  <a:lnTo>
                    <a:pt x="779" y="85"/>
                  </a:lnTo>
                  <a:lnTo>
                    <a:pt x="776" y="88"/>
                  </a:lnTo>
                  <a:lnTo>
                    <a:pt x="776" y="90"/>
                  </a:lnTo>
                  <a:lnTo>
                    <a:pt x="776" y="90"/>
                  </a:lnTo>
                  <a:lnTo>
                    <a:pt x="776" y="90"/>
                  </a:lnTo>
                  <a:lnTo>
                    <a:pt x="776" y="90"/>
                  </a:lnTo>
                  <a:lnTo>
                    <a:pt x="771" y="95"/>
                  </a:lnTo>
                  <a:lnTo>
                    <a:pt x="769" y="95"/>
                  </a:lnTo>
                  <a:lnTo>
                    <a:pt x="769" y="95"/>
                  </a:lnTo>
                  <a:lnTo>
                    <a:pt x="769" y="95"/>
                  </a:lnTo>
                  <a:lnTo>
                    <a:pt x="769" y="95"/>
                  </a:lnTo>
                  <a:lnTo>
                    <a:pt x="767" y="95"/>
                  </a:lnTo>
                  <a:lnTo>
                    <a:pt x="767" y="95"/>
                  </a:lnTo>
                  <a:lnTo>
                    <a:pt x="767" y="95"/>
                  </a:lnTo>
                  <a:lnTo>
                    <a:pt x="767" y="95"/>
                  </a:lnTo>
                  <a:lnTo>
                    <a:pt x="767" y="92"/>
                  </a:lnTo>
                  <a:lnTo>
                    <a:pt x="764" y="92"/>
                  </a:lnTo>
                  <a:lnTo>
                    <a:pt x="764" y="92"/>
                  </a:lnTo>
                  <a:lnTo>
                    <a:pt x="764" y="90"/>
                  </a:lnTo>
                  <a:lnTo>
                    <a:pt x="764" y="90"/>
                  </a:lnTo>
                  <a:lnTo>
                    <a:pt x="764" y="88"/>
                  </a:lnTo>
                  <a:lnTo>
                    <a:pt x="764" y="88"/>
                  </a:lnTo>
                  <a:lnTo>
                    <a:pt x="764" y="88"/>
                  </a:lnTo>
                  <a:lnTo>
                    <a:pt x="764" y="88"/>
                  </a:lnTo>
                  <a:lnTo>
                    <a:pt x="762" y="85"/>
                  </a:lnTo>
                  <a:lnTo>
                    <a:pt x="762" y="85"/>
                  </a:lnTo>
                  <a:lnTo>
                    <a:pt x="762" y="85"/>
                  </a:lnTo>
                  <a:lnTo>
                    <a:pt x="760" y="85"/>
                  </a:lnTo>
                  <a:lnTo>
                    <a:pt x="757" y="88"/>
                  </a:lnTo>
                  <a:lnTo>
                    <a:pt x="755" y="90"/>
                  </a:lnTo>
                  <a:lnTo>
                    <a:pt x="748" y="95"/>
                  </a:lnTo>
                  <a:lnTo>
                    <a:pt x="748" y="95"/>
                  </a:lnTo>
                  <a:lnTo>
                    <a:pt x="748" y="95"/>
                  </a:lnTo>
                  <a:lnTo>
                    <a:pt x="748" y="95"/>
                  </a:lnTo>
                  <a:lnTo>
                    <a:pt x="748" y="97"/>
                  </a:lnTo>
                  <a:lnTo>
                    <a:pt x="748" y="97"/>
                  </a:lnTo>
                  <a:lnTo>
                    <a:pt x="748" y="97"/>
                  </a:lnTo>
                  <a:lnTo>
                    <a:pt x="745" y="100"/>
                  </a:lnTo>
                  <a:lnTo>
                    <a:pt x="745" y="100"/>
                  </a:lnTo>
                  <a:lnTo>
                    <a:pt x="745" y="102"/>
                  </a:lnTo>
                  <a:lnTo>
                    <a:pt x="745" y="102"/>
                  </a:lnTo>
                  <a:lnTo>
                    <a:pt x="745" y="102"/>
                  </a:lnTo>
                  <a:lnTo>
                    <a:pt x="745" y="102"/>
                  </a:lnTo>
                  <a:lnTo>
                    <a:pt x="743" y="102"/>
                  </a:lnTo>
                  <a:lnTo>
                    <a:pt x="743" y="102"/>
                  </a:lnTo>
                  <a:lnTo>
                    <a:pt x="741" y="102"/>
                  </a:lnTo>
                  <a:lnTo>
                    <a:pt x="741" y="102"/>
                  </a:lnTo>
                  <a:lnTo>
                    <a:pt x="738" y="102"/>
                  </a:lnTo>
                  <a:lnTo>
                    <a:pt x="738" y="102"/>
                  </a:lnTo>
                  <a:lnTo>
                    <a:pt x="736" y="102"/>
                  </a:lnTo>
                  <a:lnTo>
                    <a:pt x="736" y="102"/>
                  </a:lnTo>
                  <a:lnTo>
                    <a:pt x="736" y="102"/>
                  </a:lnTo>
                  <a:lnTo>
                    <a:pt x="734" y="104"/>
                  </a:lnTo>
                  <a:lnTo>
                    <a:pt x="734" y="104"/>
                  </a:lnTo>
                  <a:lnTo>
                    <a:pt x="734" y="104"/>
                  </a:lnTo>
                  <a:lnTo>
                    <a:pt x="734" y="104"/>
                  </a:lnTo>
                  <a:lnTo>
                    <a:pt x="734" y="107"/>
                  </a:lnTo>
                  <a:lnTo>
                    <a:pt x="734" y="107"/>
                  </a:lnTo>
                  <a:lnTo>
                    <a:pt x="736" y="107"/>
                  </a:lnTo>
                  <a:lnTo>
                    <a:pt x="736" y="109"/>
                  </a:lnTo>
                  <a:lnTo>
                    <a:pt x="736" y="109"/>
                  </a:lnTo>
                  <a:lnTo>
                    <a:pt x="736" y="111"/>
                  </a:lnTo>
                  <a:lnTo>
                    <a:pt x="736" y="111"/>
                  </a:lnTo>
                  <a:lnTo>
                    <a:pt x="736" y="114"/>
                  </a:lnTo>
                  <a:lnTo>
                    <a:pt x="736" y="114"/>
                  </a:lnTo>
                  <a:lnTo>
                    <a:pt x="736" y="114"/>
                  </a:lnTo>
                  <a:lnTo>
                    <a:pt x="734" y="116"/>
                  </a:lnTo>
                  <a:lnTo>
                    <a:pt x="734" y="121"/>
                  </a:lnTo>
                  <a:lnTo>
                    <a:pt x="731" y="123"/>
                  </a:lnTo>
                  <a:lnTo>
                    <a:pt x="729" y="123"/>
                  </a:lnTo>
                  <a:lnTo>
                    <a:pt x="729" y="123"/>
                  </a:lnTo>
                  <a:lnTo>
                    <a:pt x="727" y="123"/>
                  </a:lnTo>
                  <a:lnTo>
                    <a:pt x="724" y="123"/>
                  </a:lnTo>
                  <a:lnTo>
                    <a:pt x="722" y="123"/>
                  </a:lnTo>
                  <a:lnTo>
                    <a:pt x="722" y="123"/>
                  </a:lnTo>
                  <a:lnTo>
                    <a:pt x="722" y="126"/>
                  </a:lnTo>
                  <a:lnTo>
                    <a:pt x="717" y="128"/>
                  </a:lnTo>
                  <a:lnTo>
                    <a:pt x="712" y="130"/>
                  </a:lnTo>
                  <a:lnTo>
                    <a:pt x="712" y="130"/>
                  </a:lnTo>
                  <a:lnTo>
                    <a:pt x="712" y="130"/>
                  </a:lnTo>
                  <a:lnTo>
                    <a:pt x="710" y="133"/>
                  </a:lnTo>
                  <a:lnTo>
                    <a:pt x="708" y="135"/>
                  </a:lnTo>
                  <a:lnTo>
                    <a:pt x="705" y="135"/>
                  </a:lnTo>
                  <a:lnTo>
                    <a:pt x="705" y="135"/>
                  </a:lnTo>
                  <a:lnTo>
                    <a:pt x="705" y="137"/>
                  </a:lnTo>
                  <a:lnTo>
                    <a:pt x="705" y="137"/>
                  </a:lnTo>
                  <a:lnTo>
                    <a:pt x="703" y="140"/>
                  </a:lnTo>
                  <a:lnTo>
                    <a:pt x="701" y="142"/>
                  </a:lnTo>
                  <a:lnTo>
                    <a:pt x="701" y="142"/>
                  </a:lnTo>
                  <a:lnTo>
                    <a:pt x="701" y="142"/>
                  </a:lnTo>
                  <a:lnTo>
                    <a:pt x="698" y="142"/>
                  </a:lnTo>
                  <a:lnTo>
                    <a:pt x="698" y="142"/>
                  </a:lnTo>
                  <a:lnTo>
                    <a:pt x="698" y="145"/>
                  </a:lnTo>
                  <a:lnTo>
                    <a:pt x="696" y="145"/>
                  </a:lnTo>
                  <a:lnTo>
                    <a:pt x="696" y="147"/>
                  </a:lnTo>
                  <a:lnTo>
                    <a:pt x="693" y="147"/>
                  </a:lnTo>
                  <a:lnTo>
                    <a:pt x="693" y="149"/>
                  </a:lnTo>
                  <a:lnTo>
                    <a:pt x="689" y="152"/>
                  </a:lnTo>
                  <a:lnTo>
                    <a:pt x="686" y="152"/>
                  </a:lnTo>
                  <a:lnTo>
                    <a:pt x="686" y="154"/>
                  </a:lnTo>
                  <a:lnTo>
                    <a:pt x="686" y="154"/>
                  </a:lnTo>
                  <a:lnTo>
                    <a:pt x="684" y="156"/>
                  </a:lnTo>
                  <a:lnTo>
                    <a:pt x="684" y="159"/>
                  </a:lnTo>
                  <a:lnTo>
                    <a:pt x="682" y="159"/>
                  </a:lnTo>
                  <a:lnTo>
                    <a:pt x="677" y="161"/>
                  </a:lnTo>
                  <a:lnTo>
                    <a:pt x="675" y="161"/>
                  </a:lnTo>
                  <a:lnTo>
                    <a:pt x="675" y="161"/>
                  </a:lnTo>
                  <a:lnTo>
                    <a:pt x="675" y="161"/>
                  </a:lnTo>
                  <a:lnTo>
                    <a:pt x="675" y="159"/>
                  </a:lnTo>
                  <a:lnTo>
                    <a:pt x="672" y="159"/>
                  </a:lnTo>
                  <a:lnTo>
                    <a:pt x="672" y="159"/>
                  </a:lnTo>
                  <a:lnTo>
                    <a:pt x="672" y="159"/>
                  </a:lnTo>
                  <a:lnTo>
                    <a:pt x="670" y="161"/>
                  </a:lnTo>
                  <a:lnTo>
                    <a:pt x="667" y="161"/>
                  </a:lnTo>
                  <a:lnTo>
                    <a:pt x="667" y="161"/>
                  </a:lnTo>
                  <a:lnTo>
                    <a:pt x="667" y="161"/>
                  </a:lnTo>
                  <a:lnTo>
                    <a:pt x="667" y="161"/>
                  </a:lnTo>
                  <a:lnTo>
                    <a:pt x="665" y="161"/>
                  </a:lnTo>
                  <a:lnTo>
                    <a:pt x="665" y="161"/>
                  </a:lnTo>
                  <a:lnTo>
                    <a:pt x="665" y="161"/>
                  </a:lnTo>
                  <a:lnTo>
                    <a:pt x="663" y="161"/>
                  </a:lnTo>
                  <a:lnTo>
                    <a:pt x="663" y="161"/>
                  </a:lnTo>
                  <a:lnTo>
                    <a:pt x="660" y="161"/>
                  </a:lnTo>
                  <a:lnTo>
                    <a:pt x="658" y="161"/>
                  </a:lnTo>
                  <a:lnTo>
                    <a:pt x="658" y="163"/>
                  </a:lnTo>
                  <a:lnTo>
                    <a:pt x="656" y="163"/>
                  </a:lnTo>
                  <a:lnTo>
                    <a:pt x="653" y="166"/>
                  </a:lnTo>
                  <a:lnTo>
                    <a:pt x="651" y="168"/>
                  </a:lnTo>
                  <a:lnTo>
                    <a:pt x="651" y="168"/>
                  </a:lnTo>
                  <a:lnTo>
                    <a:pt x="651" y="168"/>
                  </a:lnTo>
                  <a:lnTo>
                    <a:pt x="646" y="171"/>
                  </a:lnTo>
                  <a:lnTo>
                    <a:pt x="646" y="171"/>
                  </a:lnTo>
                  <a:lnTo>
                    <a:pt x="644" y="171"/>
                  </a:lnTo>
                  <a:lnTo>
                    <a:pt x="644" y="171"/>
                  </a:lnTo>
                  <a:lnTo>
                    <a:pt x="644" y="175"/>
                  </a:lnTo>
                  <a:lnTo>
                    <a:pt x="641" y="175"/>
                  </a:lnTo>
                  <a:lnTo>
                    <a:pt x="641" y="178"/>
                  </a:lnTo>
                  <a:lnTo>
                    <a:pt x="641" y="178"/>
                  </a:lnTo>
                  <a:lnTo>
                    <a:pt x="637" y="180"/>
                  </a:lnTo>
                  <a:lnTo>
                    <a:pt x="637" y="180"/>
                  </a:lnTo>
                  <a:lnTo>
                    <a:pt x="637" y="180"/>
                  </a:lnTo>
                  <a:lnTo>
                    <a:pt x="634" y="182"/>
                  </a:lnTo>
                  <a:lnTo>
                    <a:pt x="634" y="185"/>
                  </a:lnTo>
                  <a:lnTo>
                    <a:pt x="634" y="185"/>
                  </a:lnTo>
                  <a:lnTo>
                    <a:pt x="634" y="185"/>
                  </a:lnTo>
                  <a:lnTo>
                    <a:pt x="634" y="185"/>
                  </a:lnTo>
                  <a:lnTo>
                    <a:pt x="634" y="187"/>
                  </a:lnTo>
                  <a:lnTo>
                    <a:pt x="634" y="187"/>
                  </a:lnTo>
                  <a:lnTo>
                    <a:pt x="634" y="189"/>
                  </a:lnTo>
                  <a:lnTo>
                    <a:pt x="634" y="189"/>
                  </a:lnTo>
                  <a:lnTo>
                    <a:pt x="634" y="189"/>
                  </a:lnTo>
                  <a:lnTo>
                    <a:pt x="632" y="192"/>
                  </a:lnTo>
                  <a:lnTo>
                    <a:pt x="632" y="194"/>
                  </a:lnTo>
                  <a:lnTo>
                    <a:pt x="632" y="194"/>
                  </a:lnTo>
                  <a:lnTo>
                    <a:pt x="632" y="194"/>
                  </a:lnTo>
                  <a:lnTo>
                    <a:pt x="632" y="199"/>
                  </a:lnTo>
                  <a:lnTo>
                    <a:pt x="632" y="201"/>
                  </a:lnTo>
                  <a:lnTo>
                    <a:pt x="632" y="201"/>
                  </a:lnTo>
                  <a:lnTo>
                    <a:pt x="630" y="204"/>
                  </a:lnTo>
                  <a:lnTo>
                    <a:pt x="630" y="204"/>
                  </a:lnTo>
                  <a:lnTo>
                    <a:pt x="627" y="206"/>
                  </a:lnTo>
                  <a:lnTo>
                    <a:pt x="627" y="206"/>
                  </a:lnTo>
                  <a:lnTo>
                    <a:pt x="625" y="206"/>
                  </a:lnTo>
                  <a:lnTo>
                    <a:pt x="620" y="206"/>
                  </a:lnTo>
                  <a:lnTo>
                    <a:pt x="618" y="208"/>
                  </a:lnTo>
                  <a:lnTo>
                    <a:pt x="618" y="208"/>
                  </a:lnTo>
                  <a:lnTo>
                    <a:pt x="618" y="206"/>
                  </a:lnTo>
                  <a:lnTo>
                    <a:pt x="618" y="206"/>
                  </a:lnTo>
                  <a:lnTo>
                    <a:pt x="615" y="206"/>
                  </a:lnTo>
                  <a:lnTo>
                    <a:pt x="615" y="206"/>
                  </a:lnTo>
                  <a:lnTo>
                    <a:pt x="615" y="206"/>
                  </a:lnTo>
                  <a:lnTo>
                    <a:pt x="613" y="206"/>
                  </a:lnTo>
                  <a:lnTo>
                    <a:pt x="613" y="208"/>
                  </a:lnTo>
                  <a:lnTo>
                    <a:pt x="611" y="208"/>
                  </a:lnTo>
                  <a:lnTo>
                    <a:pt x="611" y="211"/>
                  </a:lnTo>
                  <a:lnTo>
                    <a:pt x="608" y="211"/>
                  </a:lnTo>
                  <a:lnTo>
                    <a:pt x="608" y="213"/>
                  </a:lnTo>
                  <a:lnTo>
                    <a:pt x="608" y="213"/>
                  </a:lnTo>
                  <a:lnTo>
                    <a:pt x="608" y="216"/>
                  </a:lnTo>
                  <a:lnTo>
                    <a:pt x="608" y="218"/>
                  </a:lnTo>
                  <a:lnTo>
                    <a:pt x="608" y="223"/>
                  </a:lnTo>
                  <a:lnTo>
                    <a:pt x="608" y="230"/>
                  </a:lnTo>
                  <a:lnTo>
                    <a:pt x="608" y="237"/>
                  </a:lnTo>
                  <a:lnTo>
                    <a:pt x="611" y="242"/>
                  </a:lnTo>
                  <a:lnTo>
                    <a:pt x="601" y="244"/>
                  </a:lnTo>
                  <a:lnTo>
                    <a:pt x="592" y="244"/>
                  </a:lnTo>
                  <a:lnTo>
                    <a:pt x="585" y="244"/>
                  </a:lnTo>
                  <a:lnTo>
                    <a:pt x="582" y="244"/>
                  </a:lnTo>
                  <a:lnTo>
                    <a:pt x="580" y="244"/>
                  </a:lnTo>
                  <a:lnTo>
                    <a:pt x="568" y="246"/>
                  </a:lnTo>
                  <a:lnTo>
                    <a:pt x="554" y="249"/>
                  </a:lnTo>
                  <a:lnTo>
                    <a:pt x="542" y="251"/>
                  </a:lnTo>
                  <a:lnTo>
                    <a:pt x="528" y="251"/>
                  </a:lnTo>
                  <a:lnTo>
                    <a:pt x="516" y="253"/>
                  </a:lnTo>
                  <a:lnTo>
                    <a:pt x="504" y="256"/>
                  </a:lnTo>
                  <a:lnTo>
                    <a:pt x="490" y="256"/>
                  </a:lnTo>
                  <a:lnTo>
                    <a:pt x="478" y="258"/>
                  </a:lnTo>
                  <a:lnTo>
                    <a:pt x="462" y="260"/>
                  </a:lnTo>
                  <a:lnTo>
                    <a:pt x="445" y="263"/>
                  </a:lnTo>
                  <a:lnTo>
                    <a:pt x="431" y="263"/>
                  </a:lnTo>
                  <a:lnTo>
                    <a:pt x="414" y="265"/>
                  </a:lnTo>
                  <a:lnTo>
                    <a:pt x="398" y="268"/>
                  </a:lnTo>
                  <a:lnTo>
                    <a:pt x="381" y="270"/>
                  </a:lnTo>
                  <a:lnTo>
                    <a:pt x="365" y="272"/>
                  </a:lnTo>
                  <a:lnTo>
                    <a:pt x="350" y="272"/>
                  </a:lnTo>
                  <a:lnTo>
                    <a:pt x="334" y="275"/>
                  </a:lnTo>
                  <a:lnTo>
                    <a:pt x="317" y="277"/>
                  </a:lnTo>
                  <a:lnTo>
                    <a:pt x="301" y="277"/>
                  </a:lnTo>
                  <a:lnTo>
                    <a:pt x="284" y="279"/>
                  </a:lnTo>
                  <a:lnTo>
                    <a:pt x="270" y="282"/>
                  </a:lnTo>
                  <a:lnTo>
                    <a:pt x="253" y="282"/>
                  </a:lnTo>
                  <a:lnTo>
                    <a:pt x="237" y="284"/>
                  </a:lnTo>
                  <a:lnTo>
                    <a:pt x="220" y="287"/>
                  </a:lnTo>
                  <a:lnTo>
                    <a:pt x="218" y="287"/>
                  </a:lnTo>
                  <a:lnTo>
                    <a:pt x="216" y="287"/>
                  </a:lnTo>
                  <a:lnTo>
                    <a:pt x="218" y="289"/>
                  </a:lnTo>
                  <a:lnTo>
                    <a:pt x="218" y="289"/>
                  </a:lnTo>
                  <a:lnTo>
                    <a:pt x="213" y="289"/>
                  </a:lnTo>
                  <a:lnTo>
                    <a:pt x="199" y="291"/>
                  </a:lnTo>
                  <a:lnTo>
                    <a:pt x="187" y="294"/>
                  </a:lnTo>
                  <a:lnTo>
                    <a:pt x="173" y="294"/>
                  </a:lnTo>
                  <a:lnTo>
                    <a:pt x="161" y="296"/>
                  </a:lnTo>
                  <a:lnTo>
                    <a:pt x="147" y="296"/>
                  </a:lnTo>
                  <a:lnTo>
                    <a:pt x="133" y="298"/>
                  </a:lnTo>
                  <a:lnTo>
                    <a:pt x="121" y="298"/>
                  </a:lnTo>
                  <a:lnTo>
                    <a:pt x="107" y="301"/>
                  </a:lnTo>
                  <a:lnTo>
                    <a:pt x="95" y="303"/>
                  </a:lnTo>
                  <a:lnTo>
                    <a:pt x="81" y="303"/>
                  </a:lnTo>
                  <a:lnTo>
                    <a:pt x="67" y="305"/>
                  </a:lnTo>
                  <a:lnTo>
                    <a:pt x="55" y="305"/>
                  </a:lnTo>
                  <a:lnTo>
                    <a:pt x="41" y="308"/>
                  </a:lnTo>
                  <a:lnTo>
                    <a:pt x="29" y="308"/>
                  </a:lnTo>
                  <a:lnTo>
                    <a:pt x="15" y="310"/>
                  </a:lnTo>
                  <a:lnTo>
                    <a:pt x="0" y="310"/>
                  </a:lnTo>
                  <a:lnTo>
                    <a:pt x="0" y="310"/>
                  </a:lnTo>
                  <a:lnTo>
                    <a:pt x="0" y="308"/>
                  </a:lnTo>
                  <a:lnTo>
                    <a:pt x="3" y="308"/>
                  </a:lnTo>
                  <a:lnTo>
                    <a:pt x="5" y="305"/>
                  </a:lnTo>
                  <a:lnTo>
                    <a:pt x="10" y="303"/>
                  </a:lnTo>
                  <a:lnTo>
                    <a:pt x="10" y="303"/>
                  </a:lnTo>
                  <a:lnTo>
                    <a:pt x="12" y="301"/>
                  </a:lnTo>
                  <a:lnTo>
                    <a:pt x="12" y="298"/>
                  </a:lnTo>
                  <a:lnTo>
                    <a:pt x="12" y="296"/>
                  </a:lnTo>
                  <a:lnTo>
                    <a:pt x="12" y="294"/>
                  </a:lnTo>
                  <a:lnTo>
                    <a:pt x="15" y="294"/>
                  </a:lnTo>
                  <a:lnTo>
                    <a:pt x="17" y="294"/>
                  </a:lnTo>
                  <a:lnTo>
                    <a:pt x="19" y="294"/>
                  </a:lnTo>
                  <a:lnTo>
                    <a:pt x="22" y="289"/>
                  </a:lnTo>
                  <a:lnTo>
                    <a:pt x="22" y="284"/>
                  </a:lnTo>
                  <a:lnTo>
                    <a:pt x="19" y="279"/>
                  </a:lnTo>
                  <a:lnTo>
                    <a:pt x="17" y="275"/>
                  </a:lnTo>
                  <a:lnTo>
                    <a:pt x="17" y="272"/>
                  </a:lnTo>
                  <a:lnTo>
                    <a:pt x="17" y="265"/>
                  </a:lnTo>
                  <a:lnTo>
                    <a:pt x="17" y="263"/>
                  </a:lnTo>
                  <a:lnTo>
                    <a:pt x="17" y="260"/>
                  </a:lnTo>
                  <a:lnTo>
                    <a:pt x="22" y="256"/>
                  </a:lnTo>
                  <a:lnTo>
                    <a:pt x="24" y="253"/>
                  </a:lnTo>
                  <a:lnTo>
                    <a:pt x="24" y="251"/>
                  </a:lnTo>
                  <a:lnTo>
                    <a:pt x="26" y="249"/>
                  </a:lnTo>
                  <a:lnTo>
                    <a:pt x="24" y="246"/>
                  </a:lnTo>
                  <a:lnTo>
                    <a:pt x="26" y="244"/>
                  </a:lnTo>
                  <a:lnTo>
                    <a:pt x="26" y="244"/>
                  </a:lnTo>
                  <a:lnTo>
                    <a:pt x="29" y="242"/>
                  </a:lnTo>
                  <a:lnTo>
                    <a:pt x="31" y="242"/>
                  </a:lnTo>
                  <a:lnTo>
                    <a:pt x="34" y="242"/>
                  </a:lnTo>
                  <a:lnTo>
                    <a:pt x="34" y="239"/>
                  </a:lnTo>
                  <a:lnTo>
                    <a:pt x="34" y="237"/>
                  </a:lnTo>
                  <a:lnTo>
                    <a:pt x="31" y="234"/>
                  </a:lnTo>
                  <a:lnTo>
                    <a:pt x="31" y="232"/>
                  </a:lnTo>
                  <a:lnTo>
                    <a:pt x="31" y="232"/>
                  </a:lnTo>
                  <a:lnTo>
                    <a:pt x="34" y="230"/>
                  </a:lnTo>
                  <a:lnTo>
                    <a:pt x="34" y="227"/>
                  </a:lnTo>
                  <a:lnTo>
                    <a:pt x="34" y="225"/>
                  </a:lnTo>
                  <a:lnTo>
                    <a:pt x="31" y="223"/>
                  </a:lnTo>
                  <a:lnTo>
                    <a:pt x="29" y="220"/>
                  </a:lnTo>
                  <a:lnTo>
                    <a:pt x="29" y="218"/>
                  </a:lnTo>
                  <a:lnTo>
                    <a:pt x="31" y="216"/>
                  </a:lnTo>
                  <a:lnTo>
                    <a:pt x="45" y="208"/>
                  </a:lnTo>
                  <a:lnTo>
                    <a:pt x="50" y="201"/>
                  </a:lnTo>
                  <a:lnTo>
                    <a:pt x="50" y="199"/>
                  </a:lnTo>
                  <a:lnTo>
                    <a:pt x="48" y="199"/>
                  </a:lnTo>
                  <a:lnTo>
                    <a:pt x="45" y="197"/>
                  </a:lnTo>
                  <a:lnTo>
                    <a:pt x="45" y="194"/>
                  </a:lnTo>
                  <a:lnTo>
                    <a:pt x="45" y="192"/>
                  </a:lnTo>
                  <a:lnTo>
                    <a:pt x="48" y="192"/>
                  </a:lnTo>
                  <a:lnTo>
                    <a:pt x="50" y="192"/>
                  </a:lnTo>
                  <a:lnTo>
                    <a:pt x="55" y="194"/>
                  </a:lnTo>
                  <a:lnTo>
                    <a:pt x="55" y="194"/>
                  </a:lnTo>
                  <a:lnTo>
                    <a:pt x="55" y="192"/>
                  </a:lnTo>
                  <a:lnTo>
                    <a:pt x="55" y="187"/>
                  </a:lnTo>
                  <a:lnTo>
                    <a:pt x="50" y="185"/>
                  </a:lnTo>
                  <a:lnTo>
                    <a:pt x="50" y="182"/>
                  </a:lnTo>
                  <a:lnTo>
                    <a:pt x="50" y="180"/>
                  </a:lnTo>
                  <a:lnTo>
                    <a:pt x="50" y="178"/>
                  </a:lnTo>
                  <a:lnTo>
                    <a:pt x="52" y="171"/>
                  </a:lnTo>
                  <a:lnTo>
                    <a:pt x="52" y="168"/>
                  </a:lnTo>
                  <a:lnTo>
                    <a:pt x="52" y="168"/>
                  </a:lnTo>
                  <a:lnTo>
                    <a:pt x="55" y="166"/>
                  </a:lnTo>
                  <a:lnTo>
                    <a:pt x="57" y="166"/>
                  </a:lnTo>
                  <a:lnTo>
                    <a:pt x="57" y="166"/>
                  </a:lnTo>
                  <a:lnTo>
                    <a:pt x="60" y="163"/>
                  </a:lnTo>
                  <a:lnTo>
                    <a:pt x="55" y="159"/>
                  </a:lnTo>
                  <a:lnTo>
                    <a:pt x="50" y="149"/>
                  </a:lnTo>
                  <a:lnTo>
                    <a:pt x="50" y="149"/>
                  </a:lnTo>
                  <a:lnTo>
                    <a:pt x="60" y="149"/>
                  </a:lnTo>
                  <a:lnTo>
                    <a:pt x="62" y="147"/>
                  </a:lnTo>
                  <a:lnTo>
                    <a:pt x="62" y="147"/>
                  </a:lnTo>
                  <a:lnTo>
                    <a:pt x="62" y="145"/>
                  </a:lnTo>
                  <a:lnTo>
                    <a:pt x="62" y="145"/>
                  </a:lnTo>
                  <a:lnTo>
                    <a:pt x="60" y="145"/>
                  </a:lnTo>
                  <a:lnTo>
                    <a:pt x="57" y="142"/>
                  </a:lnTo>
                  <a:lnTo>
                    <a:pt x="55" y="140"/>
                  </a:lnTo>
                  <a:lnTo>
                    <a:pt x="55" y="137"/>
                  </a:lnTo>
                  <a:lnTo>
                    <a:pt x="57" y="137"/>
                  </a:lnTo>
                  <a:lnTo>
                    <a:pt x="60" y="137"/>
                  </a:lnTo>
                  <a:lnTo>
                    <a:pt x="62" y="135"/>
                  </a:lnTo>
                  <a:lnTo>
                    <a:pt x="64" y="135"/>
                  </a:lnTo>
                  <a:lnTo>
                    <a:pt x="64" y="133"/>
                  </a:lnTo>
                  <a:lnTo>
                    <a:pt x="64" y="130"/>
                  </a:lnTo>
                  <a:lnTo>
                    <a:pt x="62" y="123"/>
                  </a:lnTo>
                  <a:lnTo>
                    <a:pt x="60" y="123"/>
                  </a:lnTo>
                  <a:lnTo>
                    <a:pt x="62" y="121"/>
                  </a:lnTo>
                  <a:lnTo>
                    <a:pt x="60" y="118"/>
                  </a:lnTo>
                  <a:lnTo>
                    <a:pt x="60" y="118"/>
                  </a:lnTo>
                  <a:lnTo>
                    <a:pt x="67" y="116"/>
                  </a:lnTo>
                  <a:lnTo>
                    <a:pt x="67" y="118"/>
                  </a:lnTo>
                  <a:lnTo>
                    <a:pt x="64" y="121"/>
                  </a:lnTo>
                  <a:lnTo>
                    <a:pt x="67" y="123"/>
                  </a:lnTo>
                  <a:lnTo>
                    <a:pt x="69" y="123"/>
                  </a:lnTo>
                  <a:lnTo>
                    <a:pt x="69" y="121"/>
                  </a:lnTo>
                  <a:lnTo>
                    <a:pt x="71" y="121"/>
                  </a:lnTo>
                  <a:lnTo>
                    <a:pt x="74" y="118"/>
                  </a:lnTo>
                  <a:lnTo>
                    <a:pt x="74" y="116"/>
                  </a:lnTo>
                  <a:lnTo>
                    <a:pt x="90" y="114"/>
                  </a:lnTo>
                  <a:lnTo>
                    <a:pt x="107" y="114"/>
                  </a:lnTo>
                  <a:lnTo>
                    <a:pt x="126" y="111"/>
                  </a:lnTo>
                  <a:lnTo>
                    <a:pt x="142" y="109"/>
                  </a:lnTo>
                  <a:lnTo>
                    <a:pt x="159" y="109"/>
                  </a:lnTo>
                  <a:lnTo>
                    <a:pt x="178" y="107"/>
                  </a:lnTo>
                  <a:lnTo>
                    <a:pt x="194" y="104"/>
                  </a:lnTo>
                  <a:lnTo>
                    <a:pt x="211" y="102"/>
                  </a:lnTo>
                  <a:lnTo>
                    <a:pt x="211" y="100"/>
                  </a:lnTo>
                  <a:lnTo>
                    <a:pt x="211" y="95"/>
                  </a:lnTo>
                  <a:lnTo>
                    <a:pt x="211" y="92"/>
                  </a:lnTo>
                  <a:lnTo>
                    <a:pt x="209" y="88"/>
                  </a:lnTo>
                  <a:lnTo>
                    <a:pt x="206" y="81"/>
                  </a:lnTo>
                  <a:lnTo>
                    <a:pt x="206" y="81"/>
                  </a:lnTo>
                  <a:lnTo>
                    <a:pt x="206" y="78"/>
                  </a:lnTo>
                  <a:lnTo>
                    <a:pt x="206" y="78"/>
                  </a:lnTo>
                  <a:lnTo>
                    <a:pt x="206" y="78"/>
                  </a:lnTo>
                  <a:lnTo>
                    <a:pt x="213" y="78"/>
                  </a:lnTo>
                  <a:lnTo>
                    <a:pt x="220" y="78"/>
                  </a:lnTo>
                  <a:lnTo>
                    <a:pt x="227" y="78"/>
                  </a:lnTo>
                  <a:lnTo>
                    <a:pt x="227" y="78"/>
                  </a:lnTo>
                  <a:lnTo>
                    <a:pt x="227" y="81"/>
                  </a:lnTo>
                  <a:lnTo>
                    <a:pt x="230" y="81"/>
                  </a:lnTo>
                  <a:lnTo>
                    <a:pt x="230" y="83"/>
                  </a:lnTo>
                  <a:lnTo>
                    <a:pt x="230" y="83"/>
                  </a:lnTo>
                  <a:lnTo>
                    <a:pt x="230" y="83"/>
                  </a:lnTo>
                  <a:lnTo>
                    <a:pt x="235" y="81"/>
                  </a:lnTo>
                  <a:lnTo>
                    <a:pt x="237" y="81"/>
                  </a:lnTo>
                  <a:lnTo>
                    <a:pt x="239" y="81"/>
                  </a:lnTo>
                  <a:lnTo>
                    <a:pt x="246" y="81"/>
                  </a:lnTo>
                  <a:lnTo>
                    <a:pt x="253" y="78"/>
                  </a:lnTo>
                  <a:lnTo>
                    <a:pt x="263" y="78"/>
                  </a:lnTo>
                  <a:lnTo>
                    <a:pt x="272" y="76"/>
                  </a:lnTo>
                  <a:lnTo>
                    <a:pt x="284" y="76"/>
                  </a:lnTo>
                  <a:lnTo>
                    <a:pt x="294" y="74"/>
                  </a:lnTo>
                  <a:lnTo>
                    <a:pt x="306" y="74"/>
                  </a:lnTo>
                  <a:lnTo>
                    <a:pt x="317" y="71"/>
                  </a:lnTo>
                  <a:lnTo>
                    <a:pt x="327" y="71"/>
                  </a:lnTo>
                  <a:lnTo>
                    <a:pt x="336" y="69"/>
                  </a:lnTo>
                  <a:lnTo>
                    <a:pt x="343" y="69"/>
                  </a:lnTo>
                  <a:lnTo>
                    <a:pt x="348" y="66"/>
                  </a:lnTo>
                  <a:lnTo>
                    <a:pt x="353" y="66"/>
                  </a:lnTo>
                  <a:lnTo>
                    <a:pt x="355" y="66"/>
                  </a:lnTo>
                  <a:lnTo>
                    <a:pt x="358" y="66"/>
                  </a:lnTo>
                  <a:lnTo>
                    <a:pt x="362" y="64"/>
                  </a:lnTo>
                  <a:lnTo>
                    <a:pt x="362" y="64"/>
                  </a:lnTo>
                  <a:lnTo>
                    <a:pt x="367" y="64"/>
                  </a:lnTo>
                  <a:lnTo>
                    <a:pt x="369" y="64"/>
                  </a:lnTo>
                  <a:lnTo>
                    <a:pt x="379" y="64"/>
                  </a:lnTo>
                  <a:lnTo>
                    <a:pt x="393" y="62"/>
                  </a:lnTo>
                  <a:lnTo>
                    <a:pt x="410" y="59"/>
                  </a:lnTo>
                  <a:lnTo>
                    <a:pt x="429" y="59"/>
                  </a:lnTo>
                  <a:lnTo>
                    <a:pt x="452" y="57"/>
                  </a:lnTo>
                  <a:lnTo>
                    <a:pt x="476" y="55"/>
                  </a:lnTo>
                  <a:lnTo>
                    <a:pt x="502" y="52"/>
                  </a:lnTo>
                  <a:lnTo>
                    <a:pt x="528" y="50"/>
                  </a:lnTo>
                  <a:lnTo>
                    <a:pt x="552" y="45"/>
                  </a:lnTo>
                  <a:lnTo>
                    <a:pt x="573" y="43"/>
                  </a:lnTo>
                  <a:lnTo>
                    <a:pt x="594" y="43"/>
                  </a:lnTo>
                  <a:lnTo>
                    <a:pt x="611" y="40"/>
                  </a:lnTo>
                  <a:lnTo>
                    <a:pt x="625" y="38"/>
                  </a:lnTo>
                  <a:lnTo>
                    <a:pt x="632" y="38"/>
                  </a:lnTo>
                  <a:lnTo>
                    <a:pt x="637" y="38"/>
                  </a:lnTo>
                  <a:lnTo>
                    <a:pt x="641" y="36"/>
                  </a:lnTo>
                  <a:lnTo>
                    <a:pt x="644" y="36"/>
                  </a:lnTo>
                  <a:lnTo>
                    <a:pt x="646" y="33"/>
                  </a:lnTo>
                  <a:lnTo>
                    <a:pt x="646" y="33"/>
                  </a:lnTo>
                  <a:close/>
                </a:path>
              </a:pathLst>
            </a:custGeom>
            <a:solidFill>
              <a:srgbClr val="FFAA97"/>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0" name="Freeform 24">
              <a:extLst>
                <a:ext uri="{FF2B5EF4-FFF2-40B4-BE49-F238E27FC236}">
                  <a16:creationId xmlns:a16="http://schemas.microsoft.com/office/drawing/2014/main" id="{D4759D80-34B1-46A0-993F-AB7D7F3F8FE4}"/>
                </a:ext>
              </a:extLst>
            </p:cNvPr>
            <p:cNvSpPr>
              <a:spLocks/>
            </p:cNvSpPr>
            <p:nvPr/>
          </p:nvSpPr>
          <p:spPr bwMode="auto">
            <a:xfrm>
              <a:off x="3033527" y="2882302"/>
              <a:ext cx="819920" cy="482442"/>
            </a:xfrm>
            <a:custGeom>
              <a:avLst/>
              <a:gdLst>
                <a:gd name="T0" fmla="*/ 686 w 707"/>
                <a:gd name="T1" fmla="*/ 12 h 416"/>
                <a:gd name="T2" fmla="*/ 679 w 707"/>
                <a:gd name="T3" fmla="*/ 23 h 416"/>
                <a:gd name="T4" fmla="*/ 663 w 707"/>
                <a:gd name="T5" fmla="*/ 38 h 416"/>
                <a:gd name="T6" fmla="*/ 670 w 707"/>
                <a:gd name="T7" fmla="*/ 52 h 416"/>
                <a:gd name="T8" fmla="*/ 691 w 707"/>
                <a:gd name="T9" fmla="*/ 68 h 416"/>
                <a:gd name="T10" fmla="*/ 700 w 707"/>
                <a:gd name="T11" fmla="*/ 78 h 416"/>
                <a:gd name="T12" fmla="*/ 703 w 707"/>
                <a:gd name="T13" fmla="*/ 189 h 416"/>
                <a:gd name="T14" fmla="*/ 693 w 707"/>
                <a:gd name="T15" fmla="*/ 296 h 416"/>
                <a:gd name="T16" fmla="*/ 693 w 707"/>
                <a:gd name="T17" fmla="*/ 303 h 416"/>
                <a:gd name="T18" fmla="*/ 698 w 707"/>
                <a:gd name="T19" fmla="*/ 310 h 416"/>
                <a:gd name="T20" fmla="*/ 698 w 707"/>
                <a:gd name="T21" fmla="*/ 322 h 416"/>
                <a:gd name="T22" fmla="*/ 696 w 707"/>
                <a:gd name="T23" fmla="*/ 324 h 416"/>
                <a:gd name="T24" fmla="*/ 696 w 707"/>
                <a:gd name="T25" fmla="*/ 326 h 416"/>
                <a:gd name="T26" fmla="*/ 698 w 707"/>
                <a:gd name="T27" fmla="*/ 329 h 416"/>
                <a:gd name="T28" fmla="*/ 705 w 707"/>
                <a:gd name="T29" fmla="*/ 331 h 416"/>
                <a:gd name="T30" fmla="*/ 707 w 707"/>
                <a:gd name="T31" fmla="*/ 341 h 416"/>
                <a:gd name="T32" fmla="*/ 703 w 707"/>
                <a:gd name="T33" fmla="*/ 350 h 416"/>
                <a:gd name="T34" fmla="*/ 705 w 707"/>
                <a:gd name="T35" fmla="*/ 355 h 416"/>
                <a:gd name="T36" fmla="*/ 703 w 707"/>
                <a:gd name="T37" fmla="*/ 359 h 416"/>
                <a:gd name="T38" fmla="*/ 700 w 707"/>
                <a:gd name="T39" fmla="*/ 367 h 416"/>
                <a:gd name="T40" fmla="*/ 698 w 707"/>
                <a:gd name="T41" fmla="*/ 371 h 416"/>
                <a:gd name="T42" fmla="*/ 696 w 707"/>
                <a:gd name="T43" fmla="*/ 376 h 416"/>
                <a:gd name="T44" fmla="*/ 696 w 707"/>
                <a:gd name="T45" fmla="*/ 378 h 416"/>
                <a:gd name="T46" fmla="*/ 691 w 707"/>
                <a:gd name="T47" fmla="*/ 388 h 416"/>
                <a:gd name="T48" fmla="*/ 700 w 707"/>
                <a:gd name="T49" fmla="*/ 397 h 416"/>
                <a:gd name="T50" fmla="*/ 703 w 707"/>
                <a:gd name="T51" fmla="*/ 400 h 416"/>
                <a:gd name="T52" fmla="*/ 703 w 707"/>
                <a:gd name="T53" fmla="*/ 404 h 416"/>
                <a:gd name="T54" fmla="*/ 705 w 707"/>
                <a:gd name="T55" fmla="*/ 407 h 416"/>
                <a:gd name="T56" fmla="*/ 696 w 707"/>
                <a:gd name="T57" fmla="*/ 414 h 416"/>
                <a:gd name="T58" fmla="*/ 686 w 707"/>
                <a:gd name="T59" fmla="*/ 402 h 416"/>
                <a:gd name="T60" fmla="*/ 686 w 707"/>
                <a:gd name="T61" fmla="*/ 397 h 416"/>
                <a:gd name="T62" fmla="*/ 677 w 707"/>
                <a:gd name="T63" fmla="*/ 395 h 416"/>
                <a:gd name="T64" fmla="*/ 663 w 707"/>
                <a:gd name="T65" fmla="*/ 388 h 416"/>
                <a:gd name="T66" fmla="*/ 653 w 707"/>
                <a:gd name="T67" fmla="*/ 385 h 416"/>
                <a:gd name="T68" fmla="*/ 639 w 707"/>
                <a:gd name="T69" fmla="*/ 378 h 416"/>
                <a:gd name="T70" fmla="*/ 608 w 707"/>
                <a:gd name="T71" fmla="*/ 376 h 416"/>
                <a:gd name="T72" fmla="*/ 592 w 707"/>
                <a:gd name="T73" fmla="*/ 376 h 416"/>
                <a:gd name="T74" fmla="*/ 575 w 707"/>
                <a:gd name="T75" fmla="*/ 378 h 416"/>
                <a:gd name="T76" fmla="*/ 570 w 707"/>
                <a:gd name="T77" fmla="*/ 385 h 416"/>
                <a:gd name="T78" fmla="*/ 556 w 707"/>
                <a:gd name="T79" fmla="*/ 383 h 416"/>
                <a:gd name="T80" fmla="*/ 532 w 707"/>
                <a:gd name="T81" fmla="*/ 369 h 416"/>
                <a:gd name="T82" fmla="*/ 518 w 707"/>
                <a:gd name="T83" fmla="*/ 362 h 416"/>
                <a:gd name="T84" fmla="*/ 431 w 707"/>
                <a:gd name="T85" fmla="*/ 362 h 416"/>
                <a:gd name="T86" fmla="*/ 334 w 707"/>
                <a:gd name="T87" fmla="*/ 362 h 416"/>
                <a:gd name="T88" fmla="*/ 239 w 707"/>
                <a:gd name="T89" fmla="*/ 362 h 416"/>
                <a:gd name="T90" fmla="*/ 145 w 707"/>
                <a:gd name="T91" fmla="*/ 359 h 416"/>
                <a:gd name="T92" fmla="*/ 48 w 707"/>
                <a:gd name="T93" fmla="*/ 357 h 416"/>
                <a:gd name="T94" fmla="*/ 3 w 707"/>
                <a:gd name="T95" fmla="*/ 310 h 416"/>
                <a:gd name="T96" fmla="*/ 5 w 707"/>
                <a:gd name="T97" fmla="*/ 217 h 416"/>
                <a:gd name="T98" fmla="*/ 7 w 707"/>
                <a:gd name="T99" fmla="*/ 128 h 416"/>
                <a:gd name="T100" fmla="*/ 12 w 707"/>
                <a:gd name="T101" fmla="*/ 78 h 416"/>
                <a:gd name="T102" fmla="*/ 14 w 707"/>
                <a:gd name="T103" fmla="*/ 0 h 416"/>
                <a:gd name="T104" fmla="*/ 142 w 707"/>
                <a:gd name="T105" fmla="*/ 2 h 416"/>
                <a:gd name="T106" fmla="*/ 267 w 707"/>
                <a:gd name="T107" fmla="*/ 4 h 416"/>
                <a:gd name="T108" fmla="*/ 393 w 707"/>
                <a:gd name="T109" fmla="*/ 4 h 416"/>
                <a:gd name="T110" fmla="*/ 518 w 707"/>
                <a:gd name="T111" fmla="*/ 4 h 416"/>
                <a:gd name="T112" fmla="*/ 646 w 707"/>
                <a:gd name="T113" fmla="*/ 2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7" h="416">
                  <a:moveTo>
                    <a:pt x="689" y="0"/>
                  </a:moveTo>
                  <a:lnTo>
                    <a:pt x="686" y="2"/>
                  </a:lnTo>
                  <a:lnTo>
                    <a:pt x="686" y="2"/>
                  </a:lnTo>
                  <a:lnTo>
                    <a:pt x="686" y="2"/>
                  </a:lnTo>
                  <a:lnTo>
                    <a:pt x="686" y="4"/>
                  </a:lnTo>
                  <a:lnTo>
                    <a:pt x="686" y="12"/>
                  </a:lnTo>
                  <a:lnTo>
                    <a:pt x="686" y="14"/>
                  </a:lnTo>
                  <a:lnTo>
                    <a:pt x="684" y="16"/>
                  </a:lnTo>
                  <a:lnTo>
                    <a:pt x="681" y="21"/>
                  </a:lnTo>
                  <a:lnTo>
                    <a:pt x="681" y="23"/>
                  </a:lnTo>
                  <a:lnTo>
                    <a:pt x="679" y="23"/>
                  </a:lnTo>
                  <a:lnTo>
                    <a:pt x="679" y="23"/>
                  </a:lnTo>
                  <a:lnTo>
                    <a:pt x="677" y="26"/>
                  </a:lnTo>
                  <a:lnTo>
                    <a:pt x="670" y="30"/>
                  </a:lnTo>
                  <a:lnTo>
                    <a:pt x="670" y="30"/>
                  </a:lnTo>
                  <a:lnTo>
                    <a:pt x="667" y="33"/>
                  </a:lnTo>
                  <a:lnTo>
                    <a:pt x="665" y="35"/>
                  </a:lnTo>
                  <a:lnTo>
                    <a:pt x="663" y="38"/>
                  </a:lnTo>
                  <a:lnTo>
                    <a:pt x="663" y="38"/>
                  </a:lnTo>
                  <a:lnTo>
                    <a:pt x="663" y="40"/>
                  </a:lnTo>
                  <a:lnTo>
                    <a:pt x="660" y="42"/>
                  </a:lnTo>
                  <a:lnTo>
                    <a:pt x="663" y="45"/>
                  </a:lnTo>
                  <a:lnTo>
                    <a:pt x="667" y="49"/>
                  </a:lnTo>
                  <a:lnTo>
                    <a:pt x="670" y="52"/>
                  </a:lnTo>
                  <a:lnTo>
                    <a:pt x="674" y="59"/>
                  </a:lnTo>
                  <a:lnTo>
                    <a:pt x="677" y="64"/>
                  </a:lnTo>
                  <a:lnTo>
                    <a:pt x="677" y="66"/>
                  </a:lnTo>
                  <a:lnTo>
                    <a:pt x="684" y="66"/>
                  </a:lnTo>
                  <a:lnTo>
                    <a:pt x="689" y="66"/>
                  </a:lnTo>
                  <a:lnTo>
                    <a:pt x="691" y="68"/>
                  </a:lnTo>
                  <a:lnTo>
                    <a:pt x="693" y="68"/>
                  </a:lnTo>
                  <a:lnTo>
                    <a:pt x="696" y="71"/>
                  </a:lnTo>
                  <a:lnTo>
                    <a:pt x="696" y="71"/>
                  </a:lnTo>
                  <a:lnTo>
                    <a:pt x="698" y="75"/>
                  </a:lnTo>
                  <a:lnTo>
                    <a:pt x="698" y="78"/>
                  </a:lnTo>
                  <a:lnTo>
                    <a:pt x="700" y="78"/>
                  </a:lnTo>
                  <a:lnTo>
                    <a:pt x="700" y="78"/>
                  </a:lnTo>
                  <a:lnTo>
                    <a:pt x="700" y="83"/>
                  </a:lnTo>
                  <a:lnTo>
                    <a:pt x="700" y="109"/>
                  </a:lnTo>
                  <a:lnTo>
                    <a:pt x="700" y="135"/>
                  </a:lnTo>
                  <a:lnTo>
                    <a:pt x="703" y="163"/>
                  </a:lnTo>
                  <a:lnTo>
                    <a:pt x="703" y="189"/>
                  </a:lnTo>
                  <a:lnTo>
                    <a:pt x="703" y="215"/>
                  </a:lnTo>
                  <a:lnTo>
                    <a:pt x="705" y="241"/>
                  </a:lnTo>
                  <a:lnTo>
                    <a:pt x="705" y="270"/>
                  </a:lnTo>
                  <a:lnTo>
                    <a:pt x="707" y="296"/>
                  </a:lnTo>
                  <a:lnTo>
                    <a:pt x="693" y="296"/>
                  </a:lnTo>
                  <a:lnTo>
                    <a:pt x="693" y="296"/>
                  </a:lnTo>
                  <a:lnTo>
                    <a:pt x="693" y="298"/>
                  </a:lnTo>
                  <a:lnTo>
                    <a:pt x="693" y="298"/>
                  </a:lnTo>
                  <a:lnTo>
                    <a:pt x="693" y="298"/>
                  </a:lnTo>
                  <a:lnTo>
                    <a:pt x="693" y="300"/>
                  </a:lnTo>
                  <a:lnTo>
                    <a:pt x="693" y="300"/>
                  </a:lnTo>
                  <a:lnTo>
                    <a:pt x="693" y="303"/>
                  </a:lnTo>
                  <a:lnTo>
                    <a:pt x="693" y="303"/>
                  </a:lnTo>
                  <a:lnTo>
                    <a:pt x="693" y="305"/>
                  </a:lnTo>
                  <a:lnTo>
                    <a:pt x="696" y="305"/>
                  </a:lnTo>
                  <a:lnTo>
                    <a:pt x="696" y="307"/>
                  </a:lnTo>
                  <a:lnTo>
                    <a:pt x="698" y="307"/>
                  </a:lnTo>
                  <a:lnTo>
                    <a:pt x="698" y="310"/>
                  </a:lnTo>
                  <a:lnTo>
                    <a:pt x="698" y="310"/>
                  </a:lnTo>
                  <a:lnTo>
                    <a:pt x="700" y="310"/>
                  </a:lnTo>
                  <a:lnTo>
                    <a:pt x="700" y="317"/>
                  </a:lnTo>
                  <a:lnTo>
                    <a:pt x="700" y="319"/>
                  </a:lnTo>
                  <a:lnTo>
                    <a:pt x="698" y="322"/>
                  </a:lnTo>
                  <a:lnTo>
                    <a:pt x="698" y="322"/>
                  </a:lnTo>
                  <a:lnTo>
                    <a:pt x="698" y="322"/>
                  </a:lnTo>
                  <a:lnTo>
                    <a:pt x="698" y="322"/>
                  </a:lnTo>
                  <a:lnTo>
                    <a:pt x="696" y="322"/>
                  </a:lnTo>
                  <a:lnTo>
                    <a:pt x="696" y="322"/>
                  </a:lnTo>
                  <a:lnTo>
                    <a:pt x="696" y="322"/>
                  </a:lnTo>
                  <a:lnTo>
                    <a:pt x="696" y="324"/>
                  </a:lnTo>
                  <a:lnTo>
                    <a:pt x="696" y="324"/>
                  </a:lnTo>
                  <a:lnTo>
                    <a:pt x="698" y="324"/>
                  </a:lnTo>
                  <a:lnTo>
                    <a:pt x="698" y="326"/>
                  </a:lnTo>
                  <a:lnTo>
                    <a:pt x="698" y="326"/>
                  </a:lnTo>
                  <a:lnTo>
                    <a:pt x="698" y="326"/>
                  </a:lnTo>
                  <a:lnTo>
                    <a:pt x="696" y="326"/>
                  </a:lnTo>
                  <a:lnTo>
                    <a:pt x="696" y="329"/>
                  </a:lnTo>
                  <a:lnTo>
                    <a:pt x="696" y="329"/>
                  </a:lnTo>
                  <a:lnTo>
                    <a:pt x="696" y="329"/>
                  </a:lnTo>
                  <a:lnTo>
                    <a:pt x="698" y="329"/>
                  </a:lnTo>
                  <a:lnTo>
                    <a:pt x="698" y="329"/>
                  </a:lnTo>
                  <a:lnTo>
                    <a:pt x="698" y="329"/>
                  </a:lnTo>
                  <a:lnTo>
                    <a:pt x="700" y="329"/>
                  </a:lnTo>
                  <a:lnTo>
                    <a:pt x="703" y="331"/>
                  </a:lnTo>
                  <a:lnTo>
                    <a:pt x="703" y="331"/>
                  </a:lnTo>
                  <a:lnTo>
                    <a:pt x="703" y="329"/>
                  </a:lnTo>
                  <a:lnTo>
                    <a:pt x="705" y="329"/>
                  </a:lnTo>
                  <a:lnTo>
                    <a:pt x="705" y="331"/>
                  </a:lnTo>
                  <a:lnTo>
                    <a:pt x="705" y="331"/>
                  </a:lnTo>
                  <a:lnTo>
                    <a:pt x="705" y="331"/>
                  </a:lnTo>
                  <a:lnTo>
                    <a:pt x="705" y="333"/>
                  </a:lnTo>
                  <a:lnTo>
                    <a:pt x="707" y="338"/>
                  </a:lnTo>
                  <a:lnTo>
                    <a:pt x="707" y="338"/>
                  </a:lnTo>
                  <a:lnTo>
                    <a:pt x="707" y="341"/>
                  </a:lnTo>
                  <a:lnTo>
                    <a:pt x="707" y="341"/>
                  </a:lnTo>
                  <a:lnTo>
                    <a:pt x="707" y="341"/>
                  </a:lnTo>
                  <a:lnTo>
                    <a:pt x="707" y="348"/>
                  </a:lnTo>
                  <a:lnTo>
                    <a:pt x="707" y="348"/>
                  </a:lnTo>
                  <a:lnTo>
                    <a:pt x="705" y="348"/>
                  </a:lnTo>
                  <a:lnTo>
                    <a:pt x="703" y="350"/>
                  </a:lnTo>
                  <a:lnTo>
                    <a:pt x="703" y="352"/>
                  </a:lnTo>
                  <a:lnTo>
                    <a:pt x="703" y="352"/>
                  </a:lnTo>
                  <a:lnTo>
                    <a:pt x="703" y="352"/>
                  </a:lnTo>
                  <a:lnTo>
                    <a:pt x="703" y="352"/>
                  </a:lnTo>
                  <a:lnTo>
                    <a:pt x="703" y="355"/>
                  </a:lnTo>
                  <a:lnTo>
                    <a:pt x="705" y="355"/>
                  </a:lnTo>
                  <a:lnTo>
                    <a:pt x="703" y="355"/>
                  </a:lnTo>
                  <a:lnTo>
                    <a:pt x="703" y="357"/>
                  </a:lnTo>
                  <a:lnTo>
                    <a:pt x="703" y="357"/>
                  </a:lnTo>
                  <a:lnTo>
                    <a:pt x="703" y="357"/>
                  </a:lnTo>
                  <a:lnTo>
                    <a:pt x="703" y="357"/>
                  </a:lnTo>
                  <a:lnTo>
                    <a:pt x="703" y="359"/>
                  </a:lnTo>
                  <a:lnTo>
                    <a:pt x="703" y="362"/>
                  </a:lnTo>
                  <a:lnTo>
                    <a:pt x="703" y="362"/>
                  </a:lnTo>
                  <a:lnTo>
                    <a:pt x="703" y="362"/>
                  </a:lnTo>
                  <a:lnTo>
                    <a:pt x="700" y="364"/>
                  </a:lnTo>
                  <a:lnTo>
                    <a:pt x="700" y="364"/>
                  </a:lnTo>
                  <a:lnTo>
                    <a:pt x="700" y="367"/>
                  </a:lnTo>
                  <a:lnTo>
                    <a:pt x="700" y="369"/>
                  </a:lnTo>
                  <a:lnTo>
                    <a:pt x="700" y="371"/>
                  </a:lnTo>
                  <a:lnTo>
                    <a:pt x="700" y="371"/>
                  </a:lnTo>
                  <a:lnTo>
                    <a:pt x="700" y="371"/>
                  </a:lnTo>
                  <a:lnTo>
                    <a:pt x="700" y="371"/>
                  </a:lnTo>
                  <a:lnTo>
                    <a:pt x="698" y="371"/>
                  </a:lnTo>
                  <a:lnTo>
                    <a:pt x="698" y="374"/>
                  </a:lnTo>
                  <a:lnTo>
                    <a:pt x="698" y="374"/>
                  </a:lnTo>
                  <a:lnTo>
                    <a:pt x="698" y="376"/>
                  </a:lnTo>
                  <a:lnTo>
                    <a:pt x="698" y="376"/>
                  </a:lnTo>
                  <a:lnTo>
                    <a:pt x="698" y="376"/>
                  </a:lnTo>
                  <a:lnTo>
                    <a:pt x="696" y="376"/>
                  </a:lnTo>
                  <a:lnTo>
                    <a:pt x="696" y="376"/>
                  </a:lnTo>
                  <a:lnTo>
                    <a:pt x="696" y="376"/>
                  </a:lnTo>
                  <a:lnTo>
                    <a:pt x="696" y="378"/>
                  </a:lnTo>
                  <a:lnTo>
                    <a:pt x="696" y="378"/>
                  </a:lnTo>
                  <a:lnTo>
                    <a:pt x="696" y="378"/>
                  </a:lnTo>
                  <a:lnTo>
                    <a:pt x="696" y="378"/>
                  </a:lnTo>
                  <a:lnTo>
                    <a:pt x="696" y="381"/>
                  </a:lnTo>
                  <a:lnTo>
                    <a:pt x="696" y="381"/>
                  </a:lnTo>
                  <a:lnTo>
                    <a:pt x="693" y="383"/>
                  </a:lnTo>
                  <a:lnTo>
                    <a:pt x="693" y="385"/>
                  </a:lnTo>
                  <a:lnTo>
                    <a:pt x="693" y="385"/>
                  </a:lnTo>
                  <a:lnTo>
                    <a:pt x="691" y="388"/>
                  </a:lnTo>
                  <a:lnTo>
                    <a:pt x="693" y="388"/>
                  </a:lnTo>
                  <a:lnTo>
                    <a:pt x="693" y="390"/>
                  </a:lnTo>
                  <a:lnTo>
                    <a:pt x="693" y="393"/>
                  </a:lnTo>
                  <a:lnTo>
                    <a:pt x="696" y="393"/>
                  </a:lnTo>
                  <a:lnTo>
                    <a:pt x="696" y="393"/>
                  </a:lnTo>
                  <a:lnTo>
                    <a:pt x="700" y="397"/>
                  </a:lnTo>
                  <a:lnTo>
                    <a:pt x="703" y="397"/>
                  </a:lnTo>
                  <a:lnTo>
                    <a:pt x="703" y="397"/>
                  </a:lnTo>
                  <a:lnTo>
                    <a:pt x="703" y="400"/>
                  </a:lnTo>
                  <a:lnTo>
                    <a:pt x="703" y="400"/>
                  </a:lnTo>
                  <a:lnTo>
                    <a:pt x="703" y="400"/>
                  </a:lnTo>
                  <a:lnTo>
                    <a:pt x="703" y="400"/>
                  </a:lnTo>
                  <a:lnTo>
                    <a:pt x="703" y="402"/>
                  </a:lnTo>
                  <a:lnTo>
                    <a:pt x="700" y="402"/>
                  </a:lnTo>
                  <a:lnTo>
                    <a:pt x="700" y="402"/>
                  </a:lnTo>
                  <a:lnTo>
                    <a:pt x="703" y="402"/>
                  </a:lnTo>
                  <a:lnTo>
                    <a:pt x="703" y="402"/>
                  </a:lnTo>
                  <a:lnTo>
                    <a:pt x="703" y="404"/>
                  </a:lnTo>
                  <a:lnTo>
                    <a:pt x="705" y="404"/>
                  </a:lnTo>
                  <a:lnTo>
                    <a:pt x="705" y="404"/>
                  </a:lnTo>
                  <a:lnTo>
                    <a:pt x="705" y="404"/>
                  </a:lnTo>
                  <a:lnTo>
                    <a:pt x="705" y="407"/>
                  </a:lnTo>
                  <a:lnTo>
                    <a:pt x="705" y="407"/>
                  </a:lnTo>
                  <a:lnTo>
                    <a:pt x="705" y="407"/>
                  </a:lnTo>
                  <a:lnTo>
                    <a:pt x="705" y="409"/>
                  </a:lnTo>
                  <a:lnTo>
                    <a:pt x="705" y="409"/>
                  </a:lnTo>
                  <a:lnTo>
                    <a:pt x="707" y="409"/>
                  </a:lnTo>
                  <a:lnTo>
                    <a:pt x="707" y="412"/>
                  </a:lnTo>
                  <a:lnTo>
                    <a:pt x="707" y="416"/>
                  </a:lnTo>
                  <a:lnTo>
                    <a:pt x="696" y="414"/>
                  </a:lnTo>
                  <a:lnTo>
                    <a:pt x="693" y="414"/>
                  </a:lnTo>
                  <a:lnTo>
                    <a:pt x="693" y="412"/>
                  </a:lnTo>
                  <a:lnTo>
                    <a:pt x="693" y="409"/>
                  </a:lnTo>
                  <a:lnTo>
                    <a:pt x="691" y="407"/>
                  </a:lnTo>
                  <a:lnTo>
                    <a:pt x="686" y="404"/>
                  </a:lnTo>
                  <a:lnTo>
                    <a:pt x="686" y="402"/>
                  </a:lnTo>
                  <a:lnTo>
                    <a:pt x="686" y="402"/>
                  </a:lnTo>
                  <a:lnTo>
                    <a:pt x="686" y="400"/>
                  </a:lnTo>
                  <a:lnTo>
                    <a:pt x="686" y="400"/>
                  </a:lnTo>
                  <a:lnTo>
                    <a:pt x="686" y="397"/>
                  </a:lnTo>
                  <a:lnTo>
                    <a:pt x="686" y="397"/>
                  </a:lnTo>
                  <a:lnTo>
                    <a:pt x="686" y="397"/>
                  </a:lnTo>
                  <a:lnTo>
                    <a:pt x="684" y="395"/>
                  </a:lnTo>
                  <a:lnTo>
                    <a:pt x="684" y="395"/>
                  </a:lnTo>
                  <a:lnTo>
                    <a:pt x="679" y="397"/>
                  </a:lnTo>
                  <a:lnTo>
                    <a:pt x="679" y="397"/>
                  </a:lnTo>
                  <a:lnTo>
                    <a:pt x="677" y="395"/>
                  </a:lnTo>
                  <a:lnTo>
                    <a:pt x="677" y="395"/>
                  </a:lnTo>
                  <a:lnTo>
                    <a:pt x="677" y="395"/>
                  </a:lnTo>
                  <a:lnTo>
                    <a:pt x="674" y="393"/>
                  </a:lnTo>
                  <a:lnTo>
                    <a:pt x="674" y="393"/>
                  </a:lnTo>
                  <a:lnTo>
                    <a:pt x="674" y="390"/>
                  </a:lnTo>
                  <a:lnTo>
                    <a:pt x="672" y="390"/>
                  </a:lnTo>
                  <a:lnTo>
                    <a:pt x="663" y="388"/>
                  </a:lnTo>
                  <a:lnTo>
                    <a:pt x="660" y="388"/>
                  </a:lnTo>
                  <a:lnTo>
                    <a:pt x="660" y="388"/>
                  </a:lnTo>
                  <a:lnTo>
                    <a:pt x="660" y="388"/>
                  </a:lnTo>
                  <a:lnTo>
                    <a:pt x="658" y="385"/>
                  </a:lnTo>
                  <a:lnTo>
                    <a:pt x="655" y="385"/>
                  </a:lnTo>
                  <a:lnTo>
                    <a:pt x="653" y="385"/>
                  </a:lnTo>
                  <a:lnTo>
                    <a:pt x="653" y="385"/>
                  </a:lnTo>
                  <a:lnTo>
                    <a:pt x="648" y="385"/>
                  </a:lnTo>
                  <a:lnTo>
                    <a:pt x="646" y="383"/>
                  </a:lnTo>
                  <a:lnTo>
                    <a:pt x="644" y="383"/>
                  </a:lnTo>
                  <a:lnTo>
                    <a:pt x="641" y="381"/>
                  </a:lnTo>
                  <a:lnTo>
                    <a:pt x="639" y="378"/>
                  </a:lnTo>
                  <a:lnTo>
                    <a:pt x="636" y="376"/>
                  </a:lnTo>
                  <a:lnTo>
                    <a:pt x="634" y="374"/>
                  </a:lnTo>
                  <a:lnTo>
                    <a:pt x="632" y="374"/>
                  </a:lnTo>
                  <a:lnTo>
                    <a:pt x="629" y="371"/>
                  </a:lnTo>
                  <a:lnTo>
                    <a:pt x="610" y="376"/>
                  </a:lnTo>
                  <a:lnTo>
                    <a:pt x="608" y="376"/>
                  </a:lnTo>
                  <a:lnTo>
                    <a:pt x="601" y="374"/>
                  </a:lnTo>
                  <a:lnTo>
                    <a:pt x="599" y="376"/>
                  </a:lnTo>
                  <a:lnTo>
                    <a:pt x="596" y="378"/>
                  </a:lnTo>
                  <a:lnTo>
                    <a:pt x="594" y="378"/>
                  </a:lnTo>
                  <a:lnTo>
                    <a:pt x="592" y="376"/>
                  </a:lnTo>
                  <a:lnTo>
                    <a:pt x="592" y="376"/>
                  </a:lnTo>
                  <a:lnTo>
                    <a:pt x="589" y="376"/>
                  </a:lnTo>
                  <a:lnTo>
                    <a:pt x="584" y="376"/>
                  </a:lnTo>
                  <a:lnTo>
                    <a:pt x="580" y="376"/>
                  </a:lnTo>
                  <a:lnTo>
                    <a:pt x="577" y="376"/>
                  </a:lnTo>
                  <a:lnTo>
                    <a:pt x="575" y="376"/>
                  </a:lnTo>
                  <a:lnTo>
                    <a:pt x="575" y="378"/>
                  </a:lnTo>
                  <a:lnTo>
                    <a:pt x="575" y="378"/>
                  </a:lnTo>
                  <a:lnTo>
                    <a:pt x="573" y="381"/>
                  </a:lnTo>
                  <a:lnTo>
                    <a:pt x="573" y="383"/>
                  </a:lnTo>
                  <a:lnTo>
                    <a:pt x="573" y="383"/>
                  </a:lnTo>
                  <a:lnTo>
                    <a:pt x="573" y="383"/>
                  </a:lnTo>
                  <a:lnTo>
                    <a:pt x="570" y="385"/>
                  </a:lnTo>
                  <a:lnTo>
                    <a:pt x="568" y="385"/>
                  </a:lnTo>
                  <a:lnTo>
                    <a:pt x="566" y="385"/>
                  </a:lnTo>
                  <a:lnTo>
                    <a:pt x="563" y="385"/>
                  </a:lnTo>
                  <a:lnTo>
                    <a:pt x="556" y="383"/>
                  </a:lnTo>
                  <a:lnTo>
                    <a:pt x="556" y="383"/>
                  </a:lnTo>
                  <a:lnTo>
                    <a:pt x="556" y="383"/>
                  </a:lnTo>
                  <a:lnTo>
                    <a:pt x="554" y="381"/>
                  </a:lnTo>
                  <a:lnTo>
                    <a:pt x="542" y="376"/>
                  </a:lnTo>
                  <a:lnTo>
                    <a:pt x="537" y="374"/>
                  </a:lnTo>
                  <a:lnTo>
                    <a:pt x="532" y="371"/>
                  </a:lnTo>
                  <a:lnTo>
                    <a:pt x="532" y="369"/>
                  </a:lnTo>
                  <a:lnTo>
                    <a:pt x="532" y="369"/>
                  </a:lnTo>
                  <a:lnTo>
                    <a:pt x="530" y="369"/>
                  </a:lnTo>
                  <a:lnTo>
                    <a:pt x="521" y="364"/>
                  </a:lnTo>
                  <a:lnTo>
                    <a:pt x="521" y="364"/>
                  </a:lnTo>
                  <a:lnTo>
                    <a:pt x="518" y="362"/>
                  </a:lnTo>
                  <a:lnTo>
                    <a:pt x="518" y="362"/>
                  </a:lnTo>
                  <a:lnTo>
                    <a:pt x="518" y="362"/>
                  </a:lnTo>
                  <a:lnTo>
                    <a:pt x="509" y="362"/>
                  </a:lnTo>
                  <a:lnTo>
                    <a:pt x="495" y="362"/>
                  </a:lnTo>
                  <a:lnTo>
                    <a:pt x="478" y="362"/>
                  </a:lnTo>
                  <a:lnTo>
                    <a:pt x="461" y="362"/>
                  </a:lnTo>
                  <a:lnTo>
                    <a:pt x="447" y="362"/>
                  </a:lnTo>
                  <a:lnTo>
                    <a:pt x="431" y="362"/>
                  </a:lnTo>
                  <a:lnTo>
                    <a:pt x="414" y="362"/>
                  </a:lnTo>
                  <a:lnTo>
                    <a:pt x="398" y="362"/>
                  </a:lnTo>
                  <a:lnTo>
                    <a:pt x="383" y="362"/>
                  </a:lnTo>
                  <a:lnTo>
                    <a:pt x="367" y="362"/>
                  </a:lnTo>
                  <a:lnTo>
                    <a:pt x="350" y="362"/>
                  </a:lnTo>
                  <a:lnTo>
                    <a:pt x="334" y="362"/>
                  </a:lnTo>
                  <a:lnTo>
                    <a:pt x="320" y="362"/>
                  </a:lnTo>
                  <a:lnTo>
                    <a:pt x="303" y="362"/>
                  </a:lnTo>
                  <a:lnTo>
                    <a:pt x="286" y="362"/>
                  </a:lnTo>
                  <a:lnTo>
                    <a:pt x="270" y="362"/>
                  </a:lnTo>
                  <a:lnTo>
                    <a:pt x="256" y="362"/>
                  </a:lnTo>
                  <a:lnTo>
                    <a:pt x="239" y="362"/>
                  </a:lnTo>
                  <a:lnTo>
                    <a:pt x="223" y="359"/>
                  </a:lnTo>
                  <a:lnTo>
                    <a:pt x="208" y="359"/>
                  </a:lnTo>
                  <a:lnTo>
                    <a:pt x="192" y="359"/>
                  </a:lnTo>
                  <a:lnTo>
                    <a:pt x="175" y="359"/>
                  </a:lnTo>
                  <a:lnTo>
                    <a:pt x="159" y="359"/>
                  </a:lnTo>
                  <a:lnTo>
                    <a:pt x="145" y="359"/>
                  </a:lnTo>
                  <a:lnTo>
                    <a:pt x="128" y="359"/>
                  </a:lnTo>
                  <a:lnTo>
                    <a:pt x="111" y="357"/>
                  </a:lnTo>
                  <a:lnTo>
                    <a:pt x="95" y="357"/>
                  </a:lnTo>
                  <a:lnTo>
                    <a:pt x="81" y="357"/>
                  </a:lnTo>
                  <a:lnTo>
                    <a:pt x="64" y="357"/>
                  </a:lnTo>
                  <a:lnTo>
                    <a:pt x="48" y="357"/>
                  </a:lnTo>
                  <a:lnTo>
                    <a:pt x="31" y="357"/>
                  </a:lnTo>
                  <a:lnTo>
                    <a:pt x="17" y="355"/>
                  </a:lnTo>
                  <a:lnTo>
                    <a:pt x="0" y="355"/>
                  </a:lnTo>
                  <a:lnTo>
                    <a:pt x="0" y="341"/>
                  </a:lnTo>
                  <a:lnTo>
                    <a:pt x="0" y="324"/>
                  </a:lnTo>
                  <a:lnTo>
                    <a:pt x="3" y="310"/>
                  </a:lnTo>
                  <a:lnTo>
                    <a:pt x="3" y="293"/>
                  </a:lnTo>
                  <a:lnTo>
                    <a:pt x="3" y="279"/>
                  </a:lnTo>
                  <a:lnTo>
                    <a:pt x="3" y="262"/>
                  </a:lnTo>
                  <a:lnTo>
                    <a:pt x="5" y="248"/>
                  </a:lnTo>
                  <a:lnTo>
                    <a:pt x="5" y="234"/>
                  </a:lnTo>
                  <a:lnTo>
                    <a:pt x="5" y="217"/>
                  </a:lnTo>
                  <a:lnTo>
                    <a:pt x="5" y="203"/>
                  </a:lnTo>
                  <a:lnTo>
                    <a:pt x="5" y="187"/>
                  </a:lnTo>
                  <a:lnTo>
                    <a:pt x="7" y="172"/>
                  </a:lnTo>
                  <a:lnTo>
                    <a:pt x="7" y="158"/>
                  </a:lnTo>
                  <a:lnTo>
                    <a:pt x="7" y="142"/>
                  </a:lnTo>
                  <a:lnTo>
                    <a:pt x="7" y="128"/>
                  </a:lnTo>
                  <a:lnTo>
                    <a:pt x="7" y="111"/>
                  </a:lnTo>
                  <a:lnTo>
                    <a:pt x="12" y="113"/>
                  </a:lnTo>
                  <a:lnTo>
                    <a:pt x="12" y="111"/>
                  </a:lnTo>
                  <a:lnTo>
                    <a:pt x="12" y="104"/>
                  </a:lnTo>
                  <a:lnTo>
                    <a:pt x="12" y="90"/>
                  </a:lnTo>
                  <a:lnTo>
                    <a:pt x="12" y="78"/>
                  </a:lnTo>
                  <a:lnTo>
                    <a:pt x="12" y="64"/>
                  </a:lnTo>
                  <a:lnTo>
                    <a:pt x="14" y="52"/>
                  </a:lnTo>
                  <a:lnTo>
                    <a:pt x="14" y="38"/>
                  </a:lnTo>
                  <a:lnTo>
                    <a:pt x="14" y="26"/>
                  </a:lnTo>
                  <a:lnTo>
                    <a:pt x="14" y="12"/>
                  </a:lnTo>
                  <a:lnTo>
                    <a:pt x="14" y="0"/>
                  </a:lnTo>
                  <a:lnTo>
                    <a:pt x="36" y="0"/>
                  </a:lnTo>
                  <a:lnTo>
                    <a:pt x="57" y="0"/>
                  </a:lnTo>
                  <a:lnTo>
                    <a:pt x="78" y="0"/>
                  </a:lnTo>
                  <a:lnTo>
                    <a:pt x="100" y="2"/>
                  </a:lnTo>
                  <a:lnTo>
                    <a:pt x="121" y="2"/>
                  </a:lnTo>
                  <a:lnTo>
                    <a:pt x="142" y="2"/>
                  </a:lnTo>
                  <a:lnTo>
                    <a:pt x="161" y="2"/>
                  </a:lnTo>
                  <a:lnTo>
                    <a:pt x="182" y="4"/>
                  </a:lnTo>
                  <a:lnTo>
                    <a:pt x="204" y="4"/>
                  </a:lnTo>
                  <a:lnTo>
                    <a:pt x="225" y="4"/>
                  </a:lnTo>
                  <a:lnTo>
                    <a:pt x="246" y="4"/>
                  </a:lnTo>
                  <a:lnTo>
                    <a:pt x="267" y="4"/>
                  </a:lnTo>
                  <a:lnTo>
                    <a:pt x="289" y="4"/>
                  </a:lnTo>
                  <a:lnTo>
                    <a:pt x="310" y="4"/>
                  </a:lnTo>
                  <a:lnTo>
                    <a:pt x="329" y="4"/>
                  </a:lnTo>
                  <a:lnTo>
                    <a:pt x="350" y="4"/>
                  </a:lnTo>
                  <a:lnTo>
                    <a:pt x="372" y="4"/>
                  </a:lnTo>
                  <a:lnTo>
                    <a:pt x="393" y="4"/>
                  </a:lnTo>
                  <a:lnTo>
                    <a:pt x="414" y="4"/>
                  </a:lnTo>
                  <a:lnTo>
                    <a:pt x="435" y="4"/>
                  </a:lnTo>
                  <a:lnTo>
                    <a:pt x="457" y="4"/>
                  </a:lnTo>
                  <a:lnTo>
                    <a:pt x="478" y="4"/>
                  </a:lnTo>
                  <a:lnTo>
                    <a:pt x="499" y="4"/>
                  </a:lnTo>
                  <a:lnTo>
                    <a:pt x="518" y="4"/>
                  </a:lnTo>
                  <a:lnTo>
                    <a:pt x="540" y="4"/>
                  </a:lnTo>
                  <a:lnTo>
                    <a:pt x="561" y="4"/>
                  </a:lnTo>
                  <a:lnTo>
                    <a:pt x="582" y="2"/>
                  </a:lnTo>
                  <a:lnTo>
                    <a:pt x="603" y="2"/>
                  </a:lnTo>
                  <a:lnTo>
                    <a:pt x="625" y="2"/>
                  </a:lnTo>
                  <a:lnTo>
                    <a:pt x="646" y="2"/>
                  </a:lnTo>
                  <a:lnTo>
                    <a:pt x="667" y="2"/>
                  </a:lnTo>
                  <a:lnTo>
                    <a:pt x="689" y="0"/>
                  </a:lnTo>
                  <a:lnTo>
                    <a:pt x="689" y="0"/>
                  </a:lnTo>
                  <a:close/>
                </a:path>
              </a:pathLst>
            </a:custGeom>
            <a:solidFill>
              <a:srgbClr val="FFC6BA"/>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1" name="Freeform 25">
              <a:extLst>
                <a:ext uri="{FF2B5EF4-FFF2-40B4-BE49-F238E27FC236}">
                  <a16:creationId xmlns:a16="http://schemas.microsoft.com/office/drawing/2014/main" id="{1B97CEE6-A42B-4990-878D-029F265888ED}"/>
                </a:ext>
              </a:extLst>
            </p:cNvPr>
            <p:cNvSpPr>
              <a:spLocks noEditPoints="1"/>
            </p:cNvSpPr>
            <p:nvPr/>
          </p:nvSpPr>
          <p:spPr bwMode="auto">
            <a:xfrm>
              <a:off x="5444579" y="4235692"/>
              <a:ext cx="587977" cy="438372"/>
            </a:xfrm>
            <a:custGeom>
              <a:avLst/>
              <a:gdLst>
                <a:gd name="T0" fmla="*/ 447 w 507"/>
                <a:gd name="T1" fmla="*/ 222 h 378"/>
                <a:gd name="T2" fmla="*/ 473 w 507"/>
                <a:gd name="T3" fmla="*/ 85 h 378"/>
                <a:gd name="T4" fmla="*/ 374 w 507"/>
                <a:gd name="T5" fmla="*/ 16 h 378"/>
                <a:gd name="T6" fmla="*/ 315 w 507"/>
                <a:gd name="T7" fmla="*/ 26 h 378"/>
                <a:gd name="T8" fmla="*/ 258 w 507"/>
                <a:gd name="T9" fmla="*/ 33 h 378"/>
                <a:gd name="T10" fmla="*/ 237 w 507"/>
                <a:gd name="T11" fmla="*/ 2 h 378"/>
                <a:gd name="T12" fmla="*/ 227 w 507"/>
                <a:gd name="T13" fmla="*/ 7 h 378"/>
                <a:gd name="T14" fmla="*/ 225 w 507"/>
                <a:gd name="T15" fmla="*/ 0 h 378"/>
                <a:gd name="T16" fmla="*/ 145 w 507"/>
                <a:gd name="T17" fmla="*/ 7 h 378"/>
                <a:gd name="T18" fmla="*/ 90 w 507"/>
                <a:gd name="T19" fmla="*/ 14 h 378"/>
                <a:gd name="T20" fmla="*/ 86 w 507"/>
                <a:gd name="T21" fmla="*/ 18 h 378"/>
                <a:gd name="T22" fmla="*/ 67 w 507"/>
                <a:gd name="T23" fmla="*/ 28 h 378"/>
                <a:gd name="T24" fmla="*/ 57 w 507"/>
                <a:gd name="T25" fmla="*/ 35 h 378"/>
                <a:gd name="T26" fmla="*/ 19 w 507"/>
                <a:gd name="T27" fmla="*/ 54 h 378"/>
                <a:gd name="T28" fmla="*/ 5 w 507"/>
                <a:gd name="T29" fmla="*/ 75 h 378"/>
                <a:gd name="T30" fmla="*/ 15 w 507"/>
                <a:gd name="T31" fmla="*/ 99 h 378"/>
                <a:gd name="T32" fmla="*/ 41 w 507"/>
                <a:gd name="T33" fmla="*/ 113 h 378"/>
                <a:gd name="T34" fmla="*/ 76 w 507"/>
                <a:gd name="T35" fmla="*/ 146 h 378"/>
                <a:gd name="T36" fmla="*/ 93 w 507"/>
                <a:gd name="T37" fmla="*/ 163 h 378"/>
                <a:gd name="T38" fmla="*/ 119 w 507"/>
                <a:gd name="T39" fmla="*/ 182 h 378"/>
                <a:gd name="T40" fmla="*/ 154 w 507"/>
                <a:gd name="T41" fmla="*/ 208 h 378"/>
                <a:gd name="T42" fmla="*/ 171 w 507"/>
                <a:gd name="T43" fmla="*/ 229 h 378"/>
                <a:gd name="T44" fmla="*/ 182 w 507"/>
                <a:gd name="T45" fmla="*/ 239 h 378"/>
                <a:gd name="T46" fmla="*/ 194 w 507"/>
                <a:gd name="T47" fmla="*/ 255 h 378"/>
                <a:gd name="T48" fmla="*/ 225 w 507"/>
                <a:gd name="T49" fmla="*/ 272 h 378"/>
                <a:gd name="T50" fmla="*/ 239 w 507"/>
                <a:gd name="T51" fmla="*/ 302 h 378"/>
                <a:gd name="T52" fmla="*/ 242 w 507"/>
                <a:gd name="T53" fmla="*/ 314 h 378"/>
                <a:gd name="T54" fmla="*/ 258 w 507"/>
                <a:gd name="T55" fmla="*/ 324 h 378"/>
                <a:gd name="T56" fmla="*/ 275 w 507"/>
                <a:gd name="T57" fmla="*/ 345 h 378"/>
                <a:gd name="T58" fmla="*/ 277 w 507"/>
                <a:gd name="T59" fmla="*/ 364 h 378"/>
                <a:gd name="T60" fmla="*/ 287 w 507"/>
                <a:gd name="T61" fmla="*/ 376 h 378"/>
                <a:gd name="T62" fmla="*/ 308 w 507"/>
                <a:gd name="T63" fmla="*/ 376 h 378"/>
                <a:gd name="T64" fmla="*/ 315 w 507"/>
                <a:gd name="T65" fmla="*/ 350 h 378"/>
                <a:gd name="T66" fmla="*/ 320 w 507"/>
                <a:gd name="T67" fmla="*/ 347 h 378"/>
                <a:gd name="T68" fmla="*/ 305 w 507"/>
                <a:gd name="T69" fmla="*/ 321 h 378"/>
                <a:gd name="T70" fmla="*/ 310 w 507"/>
                <a:gd name="T71" fmla="*/ 321 h 378"/>
                <a:gd name="T72" fmla="*/ 324 w 507"/>
                <a:gd name="T73" fmla="*/ 336 h 378"/>
                <a:gd name="T74" fmla="*/ 324 w 507"/>
                <a:gd name="T75" fmla="*/ 324 h 378"/>
                <a:gd name="T76" fmla="*/ 339 w 507"/>
                <a:gd name="T77" fmla="*/ 343 h 378"/>
                <a:gd name="T78" fmla="*/ 348 w 507"/>
                <a:gd name="T79" fmla="*/ 326 h 378"/>
                <a:gd name="T80" fmla="*/ 339 w 507"/>
                <a:gd name="T81" fmla="*/ 331 h 378"/>
                <a:gd name="T82" fmla="*/ 341 w 507"/>
                <a:gd name="T83" fmla="*/ 317 h 378"/>
                <a:gd name="T84" fmla="*/ 320 w 507"/>
                <a:gd name="T85" fmla="*/ 314 h 378"/>
                <a:gd name="T86" fmla="*/ 336 w 507"/>
                <a:gd name="T87" fmla="*/ 310 h 378"/>
                <a:gd name="T88" fmla="*/ 353 w 507"/>
                <a:gd name="T89" fmla="*/ 310 h 378"/>
                <a:gd name="T90" fmla="*/ 367 w 507"/>
                <a:gd name="T91" fmla="*/ 302 h 378"/>
                <a:gd name="T92" fmla="*/ 372 w 507"/>
                <a:gd name="T93" fmla="*/ 300 h 378"/>
                <a:gd name="T94" fmla="*/ 386 w 507"/>
                <a:gd name="T95" fmla="*/ 286 h 378"/>
                <a:gd name="T96" fmla="*/ 395 w 507"/>
                <a:gd name="T97" fmla="*/ 274 h 378"/>
                <a:gd name="T98" fmla="*/ 391 w 507"/>
                <a:gd name="T99" fmla="*/ 265 h 378"/>
                <a:gd name="T100" fmla="*/ 393 w 507"/>
                <a:gd name="T101" fmla="*/ 267 h 378"/>
                <a:gd name="T102" fmla="*/ 414 w 507"/>
                <a:gd name="T103" fmla="*/ 255 h 378"/>
                <a:gd name="T104" fmla="*/ 424 w 507"/>
                <a:gd name="T105" fmla="*/ 243 h 378"/>
                <a:gd name="T106" fmla="*/ 428 w 507"/>
                <a:gd name="T107" fmla="*/ 231 h 378"/>
                <a:gd name="T108" fmla="*/ 443 w 507"/>
                <a:gd name="T109" fmla="*/ 224 h 378"/>
                <a:gd name="T110" fmla="*/ 452 w 507"/>
                <a:gd name="T111" fmla="*/ 215 h 378"/>
                <a:gd name="T112" fmla="*/ 455 w 507"/>
                <a:gd name="T113" fmla="*/ 210 h 378"/>
                <a:gd name="T114" fmla="*/ 452 w 507"/>
                <a:gd name="T115" fmla="*/ 198 h 378"/>
                <a:gd name="T116" fmla="*/ 452 w 507"/>
                <a:gd name="T117" fmla="*/ 177 h 378"/>
                <a:gd name="T118" fmla="*/ 459 w 507"/>
                <a:gd name="T119" fmla="*/ 201 h 378"/>
                <a:gd name="T120" fmla="*/ 502 w 507"/>
                <a:gd name="T121" fmla="*/ 11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7" h="378">
                  <a:moveTo>
                    <a:pt x="445" y="222"/>
                  </a:moveTo>
                  <a:lnTo>
                    <a:pt x="445" y="224"/>
                  </a:lnTo>
                  <a:lnTo>
                    <a:pt x="445" y="227"/>
                  </a:lnTo>
                  <a:lnTo>
                    <a:pt x="443" y="229"/>
                  </a:lnTo>
                  <a:lnTo>
                    <a:pt x="445" y="231"/>
                  </a:lnTo>
                  <a:lnTo>
                    <a:pt x="445" y="231"/>
                  </a:lnTo>
                  <a:lnTo>
                    <a:pt x="445" y="224"/>
                  </a:lnTo>
                  <a:lnTo>
                    <a:pt x="445" y="224"/>
                  </a:lnTo>
                  <a:lnTo>
                    <a:pt x="447" y="224"/>
                  </a:lnTo>
                  <a:lnTo>
                    <a:pt x="447" y="222"/>
                  </a:lnTo>
                  <a:lnTo>
                    <a:pt x="447" y="222"/>
                  </a:lnTo>
                  <a:lnTo>
                    <a:pt x="445" y="222"/>
                  </a:lnTo>
                  <a:close/>
                  <a:moveTo>
                    <a:pt x="504" y="111"/>
                  </a:moveTo>
                  <a:lnTo>
                    <a:pt x="504" y="111"/>
                  </a:lnTo>
                  <a:lnTo>
                    <a:pt x="504" y="111"/>
                  </a:lnTo>
                  <a:lnTo>
                    <a:pt x="502" y="111"/>
                  </a:lnTo>
                  <a:lnTo>
                    <a:pt x="502" y="108"/>
                  </a:lnTo>
                  <a:lnTo>
                    <a:pt x="504" y="108"/>
                  </a:lnTo>
                  <a:lnTo>
                    <a:pt x="497" y="101"/>
                  </a:lnTo>
                  <a:lnTo>
                    <a:pt x="490" y="97"/>
                  </a:lnTo>
                  <a:lnTo>
                    <a:pt x="481" y="92"/>
                  </a:lnTo>
                  <a:lnTo>
                    <a:pt x="473" y="85"/>
                  </a:lnTo>
                  <a:lnTo>
                    <a:pt x="464" y="80"/>
                  </a:lnTo>
                  <a:lnTo>
                    <a:pt x="457" y="75"/>
                  </a:lnTo>
                  <a:lnTo>
                    <a:pt x="450" y="68"/>
                  </a:lnTo>
                  <a:lnTo>
                    <a:pt x="440" y="63"/>
                  </a:lnTo>
                  <a:lnTo>
                    <a:pt x="433" y="59"/>
                  </a:lnTo>
                  <a:lnTo>
                    <a:pt x="417" y="47"/>
                  </a:lnTo>
                  <a:lnTo>
                    <a:pt x="402" y="35"/>
                  </a:lnTo>
                  <a:lnTo>
                    <a:pt x="393" y="30"/>
                  </a:lnTo>
                  <a:lnTo>
                    <a:pt x="386" y="26"/>
                  </a:lnTo>
                  <a:lnTo>
                    <a:pt x="379" y="18"/>
                  </a:lnTo>
                  <a:lnTo>
                    <a:pt x="374" y="16"/>
                  </a:lnTo>
                  <a:lnTo>
                    <a:pt x="372" y="16"/>
                  </a:lnTo>
                  <a:lnTo>
                    <a:pt x="369" y="16"/>
                  </a:lnTo>
                  <a:lnTo>
                    <a:pt x="365" y="16"/>
                  </a:lnTo>
                  <a:lnTo>
                    <a:pt x="365" y="18"/>
                  </a:lnTo>
                  <a:lnTo>
                    <a:pt x="360" y="18"/>
                  </a:lnTo>
                  <a:lnTo>
                    <a:pt x="355" y="18"/>
                  </a:lnTo>
                  <a:lnTo>
                    <a:pt x="350" y="21"/>
                  </a:lnTo>
                  <a:lnTo>
                    <a:pt x="341" y="21"/>
                  </a:lnTo>
                  <a:lnTo>
                    <a:pt x="334" y="23"/>
                  </a:lnTo>
                  <a:lnTo>
                    <a:pt x="324" y="23"/>
                  </a:lnTo>
                  <a:lnTo>
                    <a:pt x="315" y="26"/>
                  </a:lnTo>
                  <a:lnTo>
                    <a:pt x="305" y="26"/>
                  </a:lnTo>
                  <a:lnTo>
                    <a:pt x="296" y="28"/>
                  </a:lnTo>
                  <a:lnTo>
                    <a:pt x="287" y="30"/>
                  </a:lnTo>
                  <a:lnTo>
                    <a:pt x="279" y="30"/>
                  </a:lnTo>
                  <a:lnTo>
                    <a:pt x="272" y="33"/>
                  </a:lnTo>
                  <a:lnTo>
                    <a:pt x="268" y="33"/>
                  </a:lnTo>
                  <a:lnTo>
                    <a:pt x="265" y="33"/>
                  </a:lnTo>
                  <a:lnTo>
                    <a:pt x="265" y="33"/>
                  </a:lnTo>
                  <a:lnTo>
                    <a:pt x="261" y="33"/>
                  </a:lnTo>
                  <a:lnTo>
                    <a:pt x="258" y="33"/>
                  </a:lnTo>
                  <a:lnTo>
                    <a:pt x="258" y="33"/>
                  </a:lnTo>
                  <a:lnTo>
                    <a:pt x="258" y="33"/>
                  </a:lnTo>
                  <a:lnTo>
                    <a:pt x="258" y="33"/>
                  </a:lnTo>
                  <a:lnTo>
                    <a:pt x="256" y="18"/>
                  </a:lnTo>
                  <a:lnTo>
                    <a:pt x="256" y="18"/>
                  </a:lnTo>
                  <a:lnTo>
                    <a:pt x="256" y="18"/>
                  </a:lnTo>
                  <a:lnTo>
                    <a:pt x="251" y="11"/>
                  </a:lnTo>
                  <a:lnTo>
                    <a:pt x="244" y="7"/>
                  </a:lnTo>
                  <a:lnTo>
                    <a:pt x="239" y="2"/>
                  </a:lnTo>
                  <a:lnTo>
                    <a:pt x="239" y="2"/>
                  </a:lnTo>
                  <a:lnTo>
                    <a:pt x="239" y="2"/>
                  </a:lnTo>
                  <a:lnTo>
                    <a:pt x="237" y="2"/>
                  </a:lnTo>
                  <a:lnTo>
                    <a:pt x="237" y="2"/>
                  </a:lnTo>
                  <a:lnTo>
                    <a:pt x="230" y="9"/>
                  </a:lnTo>
                  <a:lnTo>
                    <a:pt x="230" y="9"/>
                  </a:lnTo>
                  <a:lnTo>
                    <a:pt x="230" y="9"/>
                  </a:lnTo>
                  <a:lnTo>
                    <a:pt x="227" y="9"/>
                  </a:lnTo>
                  <a:lnTo>
                    <a:pt x="227" y="9"/>
                  </a:lnTo>
                  <a:lnTo>
                    <a:pt x="227" y="9"/>
                  </a:lnTo>
                  <a:lnTo>
                    <a:pt x="227" y="7"/>
                  </a:lnTo>
                  <a:lnTo>
                    <a:pt x="227" y="7"/>
                  </a:lnTo>
                  <a:lnTo>
                    <a:pt x="227" y="7"/>
                  </a:lnTo>
                  <a:lnTo>
                    <a:pt x="227" y="7"/>
                  </a:lnTo>
                  <a:lnTo>
                    <a:pt x="227" y="7"/>
                  </a:lnTo>
                  <a:lnTo>
                    <a:pt x="227" y="2"/>
                  </a:lnTo>
                  <a:lnTo>
                    <a:pt x="227" y="2"/>
                  </a:lnTo>
                  <a:lnTo>
                    <a:pt x="227" y="2"/>
                  </a:lnTo>
                  <a:lnTo>
                    <a:pt x="227" y="2"/>
                  </a:lnTo>
                  <a:lnTo>
                    <a:pt x="227" y="0"/>
                  </a:lnTo>
                  <a:lnTo>
                    <a:pt x="227" y="0"/>
                  </a:lnTo>
                  <a:lnTo>
                    <a:pt x="227" y="0"/>
                  </a:lnTo>
                  <a:lnTo>
                    <a:pt x="225" y="0"/>
                  </a:lnTo>
                  <a:lnTo>
                    <a:pt x="225" y="0"/>
                  </a:lnTo>
                  <a:lnTo>
                    <a:pt x="225" y="0"/>
                  </a:lnTo>
                  <a:lnTo>
                    <a:pt x="223" y="0"/>
                  </a:lnTo>
                  <a:lnTo>
                    <a:pt x="218" y="0"/>
                  </a:lnTo>
                  <a:lnTo>
                    <a:pt x="211" y="0"/>
                  </a:lnTo>
                  <a:lnTo>
                    <a:pt x="206" y="2"/>
                  </a:lnTo>
                  <a:lnTo>
                    <a:pt x="197" y="2"/>
                  </a:lnTo>
                  <a:lnTo>
                    <a:pt x="190" y="2"/>
                  </a:lnTo>
                  <a:lnTo>
                    <a:pt x="180" y="4"/>
                  </a:lnTo>
                  <a:lnTo>
                    <a:pt x="171" y="4"/>
                  </a:lnTo>
                  <a:lnTo>
                    <a:pt x="161" y="7"/>
                  </a:lnTo>
                  <a:lnTo>
                    <a:pt x="154" y="7"/>
                  </a:lnTo>
                  <a:lnTo>
                    <a:pt x="145" y="7"/>
                  </a:lnTo>
                  <a:lnTo>
                    <a:pt x="135" y="9"/>
                  </a:lnTo>
                  <a:lnTo>
                    <a:pt x="128" y="9"/>
                  </a:lnTo>
                  <a:lnTo>
                    <a:pt x="121" y="11"/>
                  </a:lnTo>
                  <a:lnTo>
                    <a:pt x="116" y="11"/>
                  </a:lnTo>
                  <a:lnTo>
                    <a:pt x="112" y="11"/>
                  </a:lnTo>
                  <a:lnTo>
                    <a:pt x="107" y="11"/>
                  </a:lnTo>
                  <a:lnTo>
                    <a:pt x="107" y="11"/>
                  </a:lnTo>
                  <a:lnTo>
                    <a:pt x="100" y="14"/>
                  </a:lnTo>
                  <a:lnTo>
                    <a:pt x="93" y="14"/>
                  </a:lnTo>
                  <a:lnTo>
                    <a:pt x="93" y="14"/>
                  </a:lnTo>
                  <a:lnTo>
                    <a:pt x="90" y="14"/>
                  </a:lnTo>
                  <a:lnTo>
                    <a:pt x="90" y="14"/>
                  </a:lnTo>
                  <a:lnTo>
                    <a:pt x="90" y="14"/>
                  </a:lnTo>
                  <a:lnTo>
                    <a:pt x="90" y="14"/>
                  </a:lnTo>
                  <a:lnTo>
                    <a:pt x="90" y="14"/>
                  </a:lnTo>
                  <a:lnTo>
                    <a:pt x="90" y="14"/>
                  </a:lnTo>
                  <a:lnTo>
                    <a:pt x="88" y="14"/>
                  </a:lnTo>
                  <a:lnTo>
                    <a:pt x="88" y="14"/>
                  </a:lnTo>
                  <a:lnTo>
                    <a:pt x="86" y="16"/>
                  </a:lnTo>
                  <a:lnTo>
                    <a:pt x="86" y="16"/>
                  </a:lnTo>
                  <a:lnTo>
                    <a:pt x="86" y="18"/>
                  </a:lnTo>
                  <a:lnTo>
                    <a:pt x="86" y="18"/>
                  </a:lnTo>
                  <a:lnTo>
                    <a:pt x="86" y="18"/>
                  </a:lnTo>
                  <a:lnTo>
                    <a:pt x="81" y="18"/>
                  </a:lnTo>
                  <a:lnTo>
                    <a:pt x="81" y="21"/>
                  </a:lnTo>
                  <a:lnTo>
                    <a:pt x="81" y="21"/>
                  </a:lnTo>
                  <a:lnTo>
                    <a:pt x="78" y="21"/>
                  </a:lnTo>
                  <a:lnTo>
                    <a:pt x="78" y="21"/>
                  </a:lnTo>
                  <a:lnTo>
                    <a:pt x="78" y="21"/>
                  </a:lnTo>
                  <a:lnTo>
                    <a:pt x="74" y="23"/>
                  </a:lnTo>
                  <a:lnTo>
                    <a:pt x="74" y="23"/>
                  </a:lnTo>
                  <a:lnTo>
                    <a:pt x="69" y="26"/>
                  </a:lnTo>
                  <a:lnTo>
                    <a:pt x="67" y="28"/>
                  </a:lnTo>
                  <a:lnTo>
                    <a:pt x="64" y="28"/>
                  </a:lnTo>
                  <a:lnTo>
                    <a:pt x="64" y="28"/>
                  </a:lnTo>
                  <a:lnTo>
                    <a:pt x="62" y="28"/>
                  </a:lnTo>
                  <a:lnTo>
                    <a:pt x="62" y="28"/>
                  </a:lnTo>
                  <a:lnTo>
                    <a:pt x="62" y="30"/>
                  </a:lnTo>
                  <a:lnTo>
                    <a:pt x="62" y="30"/>
                  </a:lnTo>
                  <a:lnTo>
                    <a:pt x="62" y="30"/>
                  </a:lnTo>
                  <a:lnTo>
                    <a:pt x="59" y="33"/>
                  </a:lnTo>
                  <a:lnTo>
                    <a:pt x="59" y="33"/>
                  </a:lnTo>
                  <a:lnTo>
                    <a:pt x="57" y="35"/>
                  </a:lnTo>
                  <a:lnTo>
                    <a:pt x="57" y="35"/>
                  </a:lnTo>
                  <a:lnTo>
                    <a:pt x="55" y="37"/>
                  </a:lnTo>
                  <a:lnTo>
                    <a:pt x="55" y="37"/>
                  </a:lnTo>
                  <a:lnTo>
                    <a:pt x="55" y="37"/>
                  </a:lnTo>
                  <a:lnTo>
                    <a:pt x="55" y="35"/>
                  </a:lnTo>
                  <a:lnTo>
                    <a:pt x="52" y="35"/>
                  </a:lnTo>
                  <a:lnTo>
                    <a:pt x="50" y="37"/>
                  </a:lnTo>
                  <a:lnTo>
                    <a:pt x="22" y="52"/>
                  </a:lnTo>
                  <a:lnTo>
                    <a:pt x="19" y="52"/>
                  </a:lnTo>
                  <a:lnTo>
                    <a:pt x="19" y="52"/>
                  </a:lnTo>
                  <a:lnTo>
                    <a:pt x="19" y="54"/>
                  </a:lnTo>
                  <a:lnTo>
                    <a:pt x="19" y="54"/>
                  </a:lnTo>
                  <a:lnTo>
                    <a:pt x="19" y="56"/>
                  </a:lnTo>
                  <a:lnTo>
                    <a:pt x="19" y="56"/>
                  </a:lnTo>
                  <a:lnTo>
                    <a:pt x="15" y="59"/>
                  </a:lnTo>
                  <a:lnTo>
                    <a:pt x="15" y="59"/>
                  </a:lnTo>
                  <a:lnTo>
                    <a:pt x="10" y="63"/>
                  </a:lnTo>
                  <a:lnTo>
                    <a:pt x="10" y="63"/>
                  </a:lnTo>
                  <a:lnTo>
                    <a:pt x="10" y="66"/>
                  </a:lnTo>
                  <a:lnTo>
                    <a:pt x="7" y="71"/>
                  </a:lnTo>
                  <a:lnTo>
                    <a:pt x="7" y="73"/>
                  </a:lnTo>
                  <a:lnTo>
                    <a:pt x="7" y="73"/>
                  </a:lnTo>
                  <a:lnTo>
                    <a:pt x="5" y="75"/>
                  </a:lnTo>
                  <a:lnTo>
                    <a:pt x="5" y="75"/>
                  </a:lnTo>
                  <a:lnTo>
                    <a:pt x="3" y="78"/>
                  </a:lnTo>
                  <a:lnTo>
                    <a:pt x="3" y="80"/>
                  </a:lnTo>
                  <a:lnTo>
                    <a:pt x="3" y="80"/>
                  </a:lnTo>
                  <a:lnTo>
                    <a:pt x="3" y="80"/>
                  </a:lnTo>
                  <a:lnTo>
                    <a:pt x="3" y="82"/>
                  </a:lnTo>
                  <a:lnTo>
                    <a:pt x="3" y="82"/>
                  </a:lnTo>
                  <a:lnTo>
                    <a:pt x="0" y="85"/>
                  </a:lnTo>
                  <a:lnTo>
                    <a:pt x="0" y="92"/>
                  </a:lnTo>
                  <a:lnTo>
                    <a:pt x="5" y="94"/>
                  </a:lnTo>
                  <a:lnTo>
                    <a:pt x="15" y="99"/>
                  </a:lnTo>
                  <a:lnTo>
                    <a:pt x="19" y="101"/>
                  </a:lnTo>
                  <a:lnTo>
                    <a:pt x="22" y="99"/>
                  </a:lnTo>
                  <a:lnTo>
                    <a:pt x="22" y="99"/>
                  </a:lnTo>
                  <a:lnTo>
                    <a:pt x="22" y="101"/>
                  </a:lnTo>
                  <a:lnTo>
                    <a:pt x="24" y="104"/>
                  </a:lnTo>
                  <a:lnTo>
                    <a:pt x="26" y="104"/>
                  </a:lnTo>
                  <a:lnTo>
                    <a:pt x="31" y="106"/>
                  </a:lnTo>
                  <a:lnTo>
                    <a:pt x="33" y="108"/>
                  </a:lnTo>
                  <a:lnTo>
                    <a:pt x="33" y="111"/>
                  </a:lnTo>
                  <a:lnTo>
                    <a:pt x="36" y="113"/>
                  </a:lnTo>
                  <a:lnTo>
                    <a:pt x="41" y="113"/>
                  </a:lnTo>
                  <a:lnTo>
                    <a:pt x="45" y="113"/>
                  </a:lnTo>
                  <a:lnTo>
                    <a:pt x="52" y="111"/>
                  </a:lnTo>
                  <a:lnTo>
                    <a:pt x="57" y="113"/>
                  </a:lnTo>
                  <a:lnTo>
                    <a:pt x="57" y="116"/>
                  </a:lnTo>
                  <a:lnTo>
                    <a:pt x="59" y="120"/>
                  </a:lnTo>
                  <a:lnTo>
                    <a:pt x="62" y="123"/>
                  </a:lnTo>
                  <a:lnTo>
                    <a:pt x="62" y="125"/>
                  </a:lnTo>
                  <a:lnTo>
                    <a:pt x="69" y="132"/>
                  </a:lnTo>
                  <a:lnTo>
                    <a:pt x="71" y="134"/>
                  </a:lnTo>
                  <a:lnTo>
                    <a:pt x="74" y="146"/>
                  </a:lnTo>
                  <a:lnTo>
                    <a:pt x="76" y="146"/>
                  </a:lnTo>
                  <a:lnTo>
                    <a:pt x="76" y="149"/>
                  </a:lnTo>
                  <a:lnTo>
                    <a:pt x="78" y="149"/>
                  </a:lnTo>
                  <a:lnTo>
                    <a:pt x="81" y="151"/>
                  </a:lnTo>
                  <a:lnTo>
                    <a:pt x="83" y="151"/>
                  </a:lnTo>
                  <a:lnTo>
                    <a:pt x="83" y="153"/>
                  </a:lnTo>
                  <a:lnTo>
                    <a:pt x="86" y="153"/>
                  </a:lnTo>
                  <a:lnTo>
                    <a:pt x="86" y="156"/>
                  </a:lnTo>
                  <a:lnTo>
                    <a:pt x="88" y="158"/>
                  </a:lnTo>
                  <a:lnTo>
                    <a:pt x="90" y="160"/>
                  </a:lnTo>
                  <a:lnTo>
                    <a:pt x="90" y="160"/>
                  </a:lnTo>
                  <a:lnTo>
                    <a:pt x="93" y="163"/>
                  </a:lnTo>
                  <a:lnTo>
                    <a:pt x="95" y="168"/>
                  </a:lnTo>
                  <a:lnTo>
                    <a:pt x="95" y="170"/>
                  </a:lnTo>
                  <a:lnTo>
                    <a:pt x="97" y="170"/>
                  </a:lnTo>
                  <a:lnTo>
                    <a:pt x="100" y="170"/>
                  </a:lnTo>
                  <a:lnTo>
                    <a:pt x="100" y="170"/>
                  </a:lnTo>
                  <a:lnTo>
                    <a:pt x="102" y="172"/>
                  </a:lnTo>
                  <a:lnTo>
                    <a:pt x="104" y="175"/>
                  </a:lnTo>
                  <a:lnTo>
                    <a:pt x="107" y="177"/>
                  </a:lnTo>
                  <a:lnTo>
                    <a:pt x="112" y="179"/>
                  </a:lnTo>
                  <a:lnTo>
                    <a:pt x="114" y="179"/>
                  </a:lnTo>
                  <a:lnTo>
                    <a:pt x="119" y="182"/>
                  </a:lnTo>
                  <a:lnTo>
                    <a:pt x="123" y="184"/>
                  </a:lnTo>
                  <a:lnTo>
                    <a:pt x="130" y="189"/>
                  </a:lnTo>
                  <a:lnTo>
                    <a:pt x="133" y="191"/>
                  </a:lnTo>
                  <a:lnTo>
                    <a:pt x="135" y="196"/>
                  </a:lnTo>
                  <a:lnTo>
                    <a:pt x="138" y="198"/>
                  </a:lnTo>
                  <a:lnTo>
                    <a:pt x="138" y="201"/>
                  </a:lnTo>
                  <a:lnTo>
                    <a:pt x="140" y="205"/>
                  </a:lnTo>
                  <a:lnTo>
                    <a:pt x="142" y="205"/>
                  </a:lnTo>
                  <a:lnTo>
                    <a:pt x="145" y="208"/>
                  </a:lnTo>
                  <a:lnTo>
                    <a:pt x="147" y="208"/>
                  </a:lnTo>
                  <a:lnTo>
                    <a:pt x="154" y="208"/>
                  </a:lnTo>
                  <a:lnTo>
                    <a:pt x="154" y="210"/>
                  </a:lnTo>
                  <a:lnTo>
                    <a:pt x="159" y="210"/>
                  </a:lnTo>
                  <a:lnTo>
                    <a:pt x="164" y="215"/>
                  </a:lnTo>
                  <a:lnTo>
                    <a:pt x="166" y="217"/>
                  </a:lnTo>
                  <a:lnTo>
                    <a:pt x="171" y="220"/>
                  </a:lnTo>
                  <a:lnTo>
                    <a:pt x="171" y="222"/>
                  </a:lnTo>
                  <a:lnTo>
                    <a:pt x="171" y="224"/>
                  </a:lnTo>
                  <a:lnTo>
                    <a:pt x="173" y="224"/>
                  </a:lnTo>
                  <a:lnTo>
                    <a:pt x="173" y="227"/>
                  </a:lnTo>
                  <a:lnTo>
                    <a:pt x="171" y="227"/>
                  </a:lnTo>
                  <a:lnTo>
                    <a:pt x="171" y="229"/>
                  </a:lnTo>
                  <a:lnTo>
                    <a:pt x="173" y="231"/>
                  </a:lnTo>
                  <a:lnTo>
                    <a:pt x="173" y="231"/>
                  </a:lnTo>
                  <a:lnTo>
                    <a:pt x="173" y="234"/>
                  </a:lnTo>
                  <a:lnTo>
                    <a:pt x="178" y="239"/>
                  </a:lnTo>
                  <a:lnTo>
                    <a:pt x="180" y="239"/>
                  </a:lnTo>
                  <a:lnTo>
                    <a:pt x="180" y="239"/>
                  </a:lnTo>
                  <a:lnTo>
                    <a:pt x="180" y="239"/>
                  </a:lnTo>
                  <a:lnTo>
                    <a:pt x="180" y="236"/>
                  </a:lnTo>
                  <a:lnTo>
                    <a:pt x="182" y="239"/>
                  </a:lnTo>
                  <a:lnTo>
                    <a:pt x="182" y="239"/>
                  </a:lnTo>
                  <a:lnTo>
                    <a:pt x="182" y="239"/>
                  </a:lnTo>
                  <a:lnTo>
                    <a:pt x="182" y="241"/>
                  </a:lnTo>
                  <a:lnTo>
                    <a:pt x="185" y="241"/>
                  </a:lnTo>
                  <a:lnTo>
                    <a:pt x="185" y="243"/>
                  </a:lnTo>
                  <a:lnTo>
                    <a:pt x="185" y="243"/>
                  </a:lnTo>
                  <a:lnTo>
                    <a:pt x="182" y="246"/>
                  </a:lnTo>
                  <a:lnTo>
                    <a:pt x="185" y="248"/>
                  </a:lnTo>
                  <a:lnTo>
                    <a:pt x="187" y="248"/>
                  </a:lnTo>
                  <a:lnTo>
                    <a:pt x="190" y="248"/>
                  </a:lnTo>
                  <a:lnTo>
                    <a:pt x="192" y="248"/>
                  </a:lnTo>
                  <a:lnTo>
                    <a:pt x="192" y="250"/>
                  </a:lnTo>
                  <a:lnTo>
                    <a:pt x="194" y="255"/>
                  </a:lnTo>
                  <a:lnTo>
                    <a:pt x="194" y="255"/>
                  </a:lnTo>
                  <a:lnTo>
                    <a:pt x="199" y="258"/>
                  </a:lnTo>
                  <a:lnTo>
                    <a:pt x="209" y="260"/>
                  </a:lnTo>
                  <a:lnTo>
                    <a:pt x="213" y="262"/>
                  </a:lnTo>
                  <a:lnTo>
                    <a:pt x="216" y="265"/>
                  </a:lnTo>
                  <a:lnTo>
                    <a:pt x="218" y="265"/>
                  </a:lnTo>
                  <a:lnTo>
                    <a:pt x="220" y="265"/>
                  </a:lnTo>
                  <a:lnTo>
                    <a:pt x="223" y="267"/>
                  </a:lnTo>
                  <a:lnTo>
                    <a:pt x="223" y="267"/>
                  </a:lnTo>
                  <a:lnTo>
                    <a:pt x="225" y="269"/>
                  </a:lnTo>
                  <a:lnTo>
                    <a:pt x="225" y="272"/>
                  </a:lnTo>
                  <a:lnTo>
                    <a:pt x="225" y="276"/>
                  </a:lnTo>
                  <a:lnTo>
                    <a:pt x="225" y="279"/>
                  </a:lnTo>
                  <a:lnTo>
                    <a:pt x="227" y="279"/>
                  </a:lnTo>
                  <a:lnTo>
                    <a:pt x="235" y="288"/>
                  </a:lnTo>
                  <a:lnTo>
                    <a:pt x="237" y="291"/>
                  </a:lnTo>
                  <a:lnTo>
                    <a:pt x="237" y="293"/>
                  </a:lnTo>
                  <a:lnTo>
                    <a:pt x="237" y="295"/>
                  </a:lnTo>
                  <a:lnTo>
                    <a:pt x="237" y="298"/>
                  </a:lnTo>
                  <a:lnTo>
                    <a:pt x="239" y="298"/>
                  </a:lnTo>
                  <a:lnTo>
                    <a:pt x="239" y="300"/>
                  </a:lnTo>
                  <a:lnTo>
                    <a:pt x="239" y="302"/>
                  </a:lnTo>
                  <a:lnTo>
                    <a:pt x="239" y="302"/>
                  </a:lnTo>
                  <a:lnTo>
                    <a:pt x="239" y="305"/>
                  </a:lnTo>
                  <a:lnTo>
                    <a:pt x="239" y="305"/>
                  </a:lnTo>
                  <a:lnTo>
                    <a:pt x="239" y="307"/>
                  </a:lnTo>
                  <a:lnTo>
                    <a:pt x="242" y="307"/>
                  </a:lnTo>
                  <a:lnTo>
                    <a:pt x="242" y="307"/>
                  </a:lnTo>
                  <a:lnTo>
                    <a:pt x="242" y="307"/>
                  </a:lnTo>
                  <a:lnTo>
                    <a:pt x="242" y="310"/>
                  </a:lnTo>
                  <a:lnTo>
                    <a:pt x="242" y="312"/>
                  </a:lnTo>
                  <a:lnTo>
                    <a:pt x="242" y="314"/>
                  </a:lnTo>
                  <a:lnTo>
                    <a:pt x="242" y="314"/>
                  </a:lnTo>
                  <a:lnTo>
                    <a:pt x="244" y="317"/>
                  </a:lnTo>
                  <a:lnTo>
                    <a:pt x="246" y="319"/>
                  </a:lnTo>
                  <a:lnTo>
                    <a:pt x="246" y="319"/>
                  </a:lnTo>
                  <a:lnTo>
                    <a:pt x="249" y="319"/>
                  </a:lnTo>
                  <a:lnTo>
                    <a:pt x="253" y="319"/>
                  </a:lnTo>
                  <a:lnTo>
                    <a:pt x="253" y="319"/>
                  </a:lnTo>
                  <a:lnTo>
                    <a:pt x="256" y="321"/>
                  </a:lnTo>
                  <a:lnTo>
                    <a:pt x="256" y="321"/>
                  </a:lnTo>
                  <a:lnTo>
                    <a:pt x="258" y="324"/>
                  </a:lnTo>
                  <a:lnTo>
                    <a:pt x="258" y="324"/>
                  </a:lnTo>
                  <a:lnTo>
                    <a:pt x="258" y="324"/>
                  </a:lnTo>
                  <a:lnTo>
                    <a:pt x="261" y="324"/>
                  </a:lnTo>
                  <a:lnTo>
                    <a:pt x="261" y="324"/>
                  </a:lnTo>
                  <a:lnTo>
                    <a:pt x="263" y="326"/>
                  </a:lnTo>
                  <a:lnTo>
                    <a:pt x="263" y="326"/>
                  </a:lnTo>
                  <a:lnTo>
                    <a:pt x="263" y="329"/>
                  </a:lnTo>
                  <a:lnTo>
                    <a:pt x="265" y="329"/>
                  </a:lnTo>
                  <a:lnTo>
                    <a:pt x="268" y="329"/>
                  </a:lnTo>
                  <a:lnTo>
                    <a:pt x="268" y="331"/>
                  </a:lnTo>
                  <a:lnTo>
                    <a:pt x="268" y="336"/>
                  </a:lnTo>
                  <a:lnTo>
                    <a:pt x="272" y="345"/>
                  </a:lnTo>
                  <a:lnTo>
                    <a:pt x="275" y="345"/>
                  </a:lnTo>
                  <a:lnTo>
                    <a:pt x="277" y="345"/>
                  </a:lnTo>
                  <a:lnTo>
                    <a:pt x="277" y="347"/>
                  </a:lnTo>
                  <a:lnTo>
                    <a:pt x="277" y="350"/>
                  </a:lnTo>
                  <a:lnTo>
                    <a:pt x="277" y="352"/>
                  </a:lnTo>
                  <a:lnTo>
                    <a:pt x="277" y="355"/>
                  </a:lnTo>
                  <a:lnTo>
                    <a:pt x="277" y="355"/>
                  </a:lnTo>
                  <a:lnTo>
                    <a:pt x="277" y="357"/>
                  </a:lnTo>
                  <a:lnTo>
                    <a:pt x="277" y="359"/>
                  </a:lnTo>
                  <a:lnTo>
                    <a:pt x="277" y="359"/>
                  </a:lnTo>
                  <a:lnTo>
                    <a:pt x="277" y="362"/>
                  </a:lnTo>
                  <a:lnTo>
                    <a:pt x="277" y="364"/>
                  </a:lnTo>
                  <a:lnTo>
                    <a:pt x="277" y="364"/>
                  </a:lnTo>
                  <a:lnTo>
                    <a:pt x="279" y="369"/>
                  </a:lnTo>
                  <a:lnTo>
                    <a:pt x="279" y="369"/>
                  </a:lnTo>
                  <a:lnTo>
                    <a:pt x="279" y="369"/>
                  </a:lnTo>
                  <a:lnTo>
                    <a:pt x="279" y="369"/>
                  </a:lnTo>
                  <a:lnTo>
                    <a:pt x="282" y="371"/>
                  </a:lnTo>
                  <a:lnTo>
                    <a:pt x="282" y="371"/>
                  </a:lnTo>
                  <a:lnTo>
                    <a:pt x="282" y="371"/>
                  </a:lnTo>
                  <a:lnTo>
                    <a:pt x="284" y="371"/>
                  </a:lnTo>
                  <a:lnTo>
                    <a:pt x="287" y="376"/>
                  </a:lnTo>
                  <a:lnTo>
                    <a:pt x="287" y="376"/>
                  </a:lnTo>
                  <a:lnTo>
                    <a:pt x="294" y="374"/>
                  </a:lnTo>
                  <a:lnTo>
                    <a:pt x="296" y="374"/>
                  </a:lnTo>
                  <a:lnTo>
                    <a:pt x="301" y="376"/>
                  </a:lnTo>
                  <a:lnTo>
                    <a:pt x="301" y="376"/>
                  </a:lnTo>
                  <a:lnTo>
                    <a:pt x="303" y="378"/>
                  </a:lnTo>
                  <a:lnTo>
                    <a:pt x="303" y="378"/>
                  </a:lnTo>
                  <a:lnTo>
                    <a:pt x="305" y="378"/>
                  </a:lnTo>
                  <a:lnTo>
                    <a:pt x="308" y="378"/>
                  </a:lnTo>
                  <a:lnTo>
                    <a:pt x="308" y="378"/>
                  </a:lnTo>
                  <a:lnTo>
                    <a:pt x="308" y="378"/>
                  </a:lnTo>
                  <a:lnTo>
                    <a:pt x="308" y="376"/>
                  </a:lnTo>
                  <a:lnTo>
                    <a:pt x="308" y="374"/>
                  </a:lnTo>
                  <a:lnTo>
                    <a:pt x="313" y="369"/>
                  </a:lnTo>
                  <a:lnTo>
                    <a:pt x="313" y="364"/>
                  </a:lnTo>
                  <a:lnTo>
                    <a:pt x="313" y="362"/>
                  </a:lnTo>
                  <a:lnTo>
                    <a:pt x="313" y="362"/>
                  </a:lnTo>
                  <a:lnTo>
                    <a:pt x="315" y="359"/>
                  </a:lnTo>
                  <a:lnTo>
                    <a:pt x="315" y="357"/>
                  </a:lnTo>
                  <a:lnTo>
                    <a:pt x="315" y="355"/>
                  </a:lnTo>
                  <a:lnTo>
                    <a:pt x="315" y="352"/>
                  </a:lnTo>
                  <a:lnTo>
                    <a:pt x="315" y="352"/>
                  </a:lnTo>
                  <a:lnTo>
                    <a:pt x="315" y="350"/>
                  </a:lnTo>
                  <a:lnTo>
                    <a:pt x="317" y="355"/>
                  </a:lnTo>
                  <a:lnTo>
                    <a:pt x="315" y="364"/>
                  </a:lnTo>
                  <a:lnTo>
                    <a:pt x="315" y="369"/>
                  </a:lnTo>
                  <a:lnTo>
                    <a:pt x="322" y="362"/>
                  </a:lnTo>
                  <a:lnTo>
                    <a:pt x="324" y="357"/>
                  </a:lnTo>
                  <a:lnTo>
                    <a:pt x="327" y="352"/>
                  </a:lnTo>
                  <a:lnTo>
                    <a:pt x="327" y="352"/>
                  </a:lnTo>
                  <a:lnTo>
                    <a:pt x="324" y="350"/>
                  </a:lnTo>
                  <a:lnTo>
                    <a:pt x="324" y="347"/>
                  </a:lnTo>
                  <a:lnTo>
                    <a:pt x="322" y="347"/>
                  </a:lnTo>
                  <a:lnTo>
                    <a:pt x="320" y="347"/>
                  </a:lnTo>
                  <a:lnTo>
                    <a:pt x="320" y="347"/>
                  </a:lnTo>
                  <a:lnTo>
                    <a:pt x="315" y="343"/>
                  </a:lnTo>
                  <a:lnTo>
                    <a:pt x="313" y="343"/>
                  </a:lnTo>
                  <a:lnTo>
                    <a:pt x="313" y="343"/>
                  </a:lnTo>
                  <a:lnTo>
                    <a:pt x="313" y="340"/>
                  </a:lnTo>
                  <a:lnTo>
                    <a:pt x="313" y="338"/>
                  </a:lnTo>
                  <a:lnTo>
                    <a:pt x="310" y="333"/>
                  </a:lnTo>
                  <a:lnTo>
                    <a:pt x="308" y="331"/>
                  </a:lnTo>
                  <a:lnTo>
                    <a:pt x="305" y="326"/>
                  </a:lnTo>
                  <a:lnTo>
                    <a:pt x="305" y="324"/>
                  </a:lnTo>
                  <a:lnTo>
                    <a:pt x="305" y="321"/>
                  </a:lnTo>
                  <a:lnTo>
                    <a:pt x="305" y="321"/>
                  </a:lnTo>
                  <a:lnTo>
                    <a:pt x="303" y="317"/>
                  </a:lnTo>
                  <a:lnTo>
                    <a:pt x="301" y="317"/>
                  </a:lnTo>
                  <a:lnTo>
                    <a:pt x="301" y="317"/>
                  </a:lnTo>
                  <a:lnTo>
                    <a:pt x="303" y="314"/>
                  </a:lnTo>
                  <a:lnTo>
                    <a:pt x="303" y="317"/>
                  </a:lnTo>
                  <a:lnTo>
                    <a:pt x="305" y="317"/>
                  </a:lnTo>
                  <a:lnTo>
                    <a:pt x="305" y="319"/>
                  </a:lnTo>
                  <a:lnTo>
                    <a:pt x="308" y="319"/>
                  </a:lnTo>
                  <a:lnTo>
                    <a:pt x="310" y="319"/>
                  </a:lnTo>
                  <a:lnTo>
                    <a:pt x="310" y="321"/>
                  </a:lnTo>
                  <a:lnTo>
                    <a:pt x="308" y="324"/>
                  </a:lnTo>
                  <a:lnTo>
                    <a:pt x="310" y="326"/>
                  </a:lnTo>
                  <a:lnTo>
                    <a:pt x="310" y="329"/>
                  </a:lnTo>
                  <a:lnTo>
                    <a:pt x="315" y="336"/>
                  </a:lnTo>
                  <a:lnTo>
                    <a:pt x="322" y="340"/>
                  </a:lnTo>
                  <a:lnTo>
                    <a:pt x="324" y="343"/>
                  </a:lnTo>
                  <a:lnTo>
                    <a:pt x="327" y="340"/>
                  </a:lnTo>
                  <a:lnTo>
                    <a:pt x="327" y="338"/>
                  </a:lnTo>
                  <a:lnTo>
                    <a:pt x="324" y="338"/>
                  </a:lnTo>
                  <a:lnTo>
                    <a:pt x="324" y="336"/>
                  </a:lnTo>
                  <a:lnTo>
                    <a:pt x="324" y="336"/>
                  </a:lnTo>
                  <a:lnTo>
                    <a:pt x="322" y="326"/>
                  </a:lnTo>
                  <a:lnTo>
                    <a:pt x="322" y="324"/>
                  </a:lnTo>
                  <a:lnTo>
                    <a:pt x="322" y="324"/>
                  </a:lnTo>
                  <a:lnTo>
                    <a:pt x="322" y="324"/>
                  </a:lnTo>
                  <a:lnTo>
                    <a:pt x="322" y="321"/>
                  </a:lnTo>
                  <a:lnTo>
                    <a:pt x="322" y="324"/>
                  </a:lnTo>
                  <a:lnTo>
                    <a:pt x="322" y="324"/>
                  </a:lnTo>
                  <a:lnTo>
                    <a:pt x="322" y="324"/>
                  </a:lnTo>
                  <a:lnTo>
                    <a:pt x="320" y="321"/>
                  </a:lnTo>
                  <a:lnTo>
                    <a:pt x="324" y="321"/>
                  </a:lnTo>
                  <a:lnTo>
                    <a:pt x="324" y="324"/>
                  </a:lnTo>
                  <a:lnTo>
                    <a:pt x="324" y="333"/>
                  </a:lnTo>
                  <a:lnTo>
                    <a:pt x="324" y="333"/>
                  </a:lnTo>
                  <a:lnTo>
                    <a:pt x="329" y="331"/>
                  </a:lnTo>
                  <a:lnTo>
                    <a:pt x="329" y="338"/>
                  </a:lnTo>
                  <a:lnTo>
                    <a:pt x="329" y="343"/>
                  </a:lnTo>
                  <a:lnTo>
                    <a:pt x="329" y="345"/>
                  </a:lnTo>
                  <a:lnTo>
                    <a:pt x="332" y="345"/>
                  </a:lnTo>
                  <a:lnTo>
                    <a:pt x="334" y="343"/>
                  </a:lnTo>
                  <a:lnTo>
                    <a:pt x="336" y="343"/>
                  </a:lnTo>
                  <a:lnTo>
                    <a:pt x="336" y="343"/>
                  </a:lnTo>
                  <a:lnTo>
                    <a:pt x="339" y="343"/>
                  </a:lnTo>
                  <a:lnTo>
                    <a:pt x="346" y="336"/>
                  </a:lnTo>
                  <a:lnTo>
                    <a:pt x="346" y="333"/>
                  </a:lnTo>
                  <a:lnTo>
                    <a:pt x="343" y="333"/>
                  </a:lnTo>
                  <a:lnTo>
                    <a:pt x="346" y="333"/>
                  </a:lnTo>
                  <a:lnTo>
                    <a:pt x="346" y="333"/>
                  </a:lnTo>
                  <a:lnTo>
                    <a:pt x="346" y="331"/>
                  </a:lnTo>
                  <a:lnTo>
                    <a:pt x="346" y="331"/>
                  </a:lnTo>
                  <a:lnTo>
                    <a:pt x="346" y="331"/>
                  </a:lnTo>
                  <a:lnTo>
                    <a:pt x="348" y="331"/>
                  </a:lnTo>
                  <a:lnTo>
                    <a:pt x="348" y="329"/>
                  </a:lnTo>
                  <a:lnTo>
                    <a:pt x="348" y="326"/>
                  </a:lnTo>
                  <a:lnTo>
                    <a:pt x="348" y="324"/>
                  </a:lnTo>
                  <a:lnTo>
                    <a:pt x="348" y="324"/>
                  </a:lnTo>
                  <a:lnTo>
                    <a:pt x="348" y="326"/>
                  </a:lnTo>
                  <a:lnTo>
                    <a:pt x="346" y="326"/>
                  </a:lnTo>
                  <a:lnTo>
                    <a:pt x="346" y="329"/>
                  </a:lnTo>
                  <a:lnTo>
                    <a:pt x="343" y="329"/>
                  </a:lnTo>
                  <a:lnTo>
                    <a:pt x="341" y="331"/>
                  </a:lnTo>
                  <a:lnTo>
                    <a:pt x="339" y="333"/>
                  </a:lnTo>
                  <a:lnTo>
                    <a:pt x="336" y="333"/>
                  </a:lnTo>
                  <a:lnTo>
                    <a:pt x="336" y="333"/>
                  </a:lnTo>
                  <a:lnTo>
                    <a:pt x="339" y="331"/>
                  </a:lnTo>
                  <a:lnTo>
                    <a:pt x="341" y="329"/>
                  </a:lnTo>
                  <a:lnTo>
                    <a:pt x="346" y="326"/>
                  </a:lnTo>
                  <a:lnTo>
                    <a:pt x="346" y="324"/>
                  </a:lnTo>
                  <a:lnTo>
                    <a:pt x="343" y="321"/>
                  </a:lnTo>
                  <a:lnTo>
                    <a:pt x="341" y="319"/>
                  </a:lnTo>
                  <a:lnTo>
                    <a:pt x="332" y="321"/>
                  </a:lnTo>
                  <a:lnTo>
                    <a:pt x="334" y="319"/>
                  </a:lnTo>
                  <a:lnTo>
                    <a:pt x="336" y="319"/>
                  </a:lnTo>
                  <a:lnTo>
                    <a:pt x="339" y="317"/>
                  </a:lnTo>
                  <a:lnTo>
                    <a:pt x="341" y="317"/>
                  </a:lnTo>
                  <a:lnTo>
                    <a:pt x="341" y="317"/>
                  </a:lnTo>
                  <a:lnTo>
                    <a:pt x="341" y="317"/>
                  </a:lnTo>
                  <a:lnTo>
                    <a:pt x="336" y="314"/>
                  </a:lnTo>
                  <a:lnTo>
                    <a:pt x="336" y="314"/>
                  </a:lnTo>
                  <a:lnTo>
                    <a:pt x="334" y="314"/>
                  </a:lnTo>
                  <a:lnTo>
                    <a:pt x="334" y="317"/>
                  </a:lnTo>
                  <a:lnTo>
                    <a:pt x="332" y="317"/>
                  </a:lnTo>
                  <a:lnTo>
                    <a:pt x="322" y="317"/>
                  </a:lnTo>
                  <a:lnTo>
                    <a:pt x="320" y="317"/>
                  </a:lnTo>
                  <a:lnTo>
                    <a:pt x="320" y="317"/>
                  </a:lnTo>
                  <a:lnTo>
                    <a:pt x="320" y="317"/>
                  </a:lnTo>
                  <a:lnTo>
                    <a:pt x="320" y="314"/>
                  </a:lnTo>
                  <a:lnTo>
                    <a:pt x="322" y="314"/>
                  </a:lnTo>
                  <a:lnTo>
                    <a:pt x="324" y="314"/>
                  </a:lnTo>
                  <a:lnTo>
                    <a:pt x="332" y="314"/>
                  </a:lnTo>
                  <a:lnTo>
                    <a:pt x="334" y="312"/>
                  </a:lnTo>
                  <a:lnTo>
                    <a:pt x="334" y="312"/>
                  </a:lnTo>
                  <a:lnTo>
                    <a:pt x="334" y="310"/>
                  </a:lnTo>
                  <a:lnTo>
                    <a:pt x="334" y="310"/>
                  </a:lnTo>
                  <a:lnTo>
                    <a:pt x="334" y="307"/>
                  </a:lnTo>
                  <a:lnTo>
                    <a:pt x="334" y="307"/>
                  </a:lnTo>
                  <a:lnTo>
                    <a:pt x="334" y="310"/>
                  </a:lnTo>
                  <a:lnTo>
                    <a:pt x="336" y="310"/>
                  </a:lnTo>
                  <a:lnTo>
                    <a:pt x="341" y="312"/>
                  </a:lnTo>
                  <a:lnTo>
                    <a:pt x="341" y="312"/>
                  </a:lnTo>
                  <a:lnTo>
                    <a:pt x="343" y="312"/>
                  </a:lnTo>
                  <a:lnTo>
                    <a:pt x="346" y="312"/>
                  </a:lnTo>
                  <a:lnTo>
                    <a:pt x="346" y="314"/>
                  </a:lnTo>
                  <a:lnTo>
                    <a:pt x="348" y="314"/>
                  </a:lnTo>
                  <a:lnTo>
                    <a:pt x="348" y="314"/>
                  </a:lnTo>
                  <a:lnTo>
                    <a:pt x="350" y="314"/>
                  </a:lnTo>
                  <a:lnTo>
                    <a:pt x="353" y="314"/>
                  </a:lnTo>
                  <a:lnTo>
                    <a:pt x="353" y="312"/>
                  </a:lnTo>
                  <a:lnTo>
                    <a:pt x="353" y="310"/>
                  </a:lnTo>
                  <a:lnTo>
                    <a:pt x="353" y="307"/>
                  </a:lnTo>
                  <a:lnTo>
                    <a:pt x="353" y="307"/>
                  </a:lnTo>
                  <a:lnTo>
                    <a:pt x="353" y="310"/>
                  </a:lnTo>
                  <a:lnTo>
                    <a:pt x="355" y="310"/>
                  </a:lnTo>
                  <a:lnTo>
                    <a:pt x="355" y="312"/>
                  </a:lnTo>
                  <a:lnTo>
                    <a:pt x="358" y="312"/>
                  </a:lnTo>
                  <a:lnTo>
                    <a:pt x="358" y="312"/>
                  </a:lnTo>
                  <a:lnTo>
                    <a:pt x="358" y="312"/>
                  </a:lnTo>
                  <a:lnTo>
                    <a:pt x="360" y="310"/>
                  </a:lnTo>
                  <a:lnTo>
                    <a:pt x="365" y="305"/>
                  </a:lnTo>
                  <a:lnTo>
                    <a:pt x="367" y="302"/>
                  </a:lnTo>
                  <a:lnTo>
                    <a:pt x="367" y="302"/>
                  </a:lnTo>
                  <a:lnTo>
                    <a:pt x="367" y="300"/>
                  </a:lnTo>
                  <a:lnTo>
                    <a:pt x="369" y="300"/>
                  </a:lnTo>
                  <a:lnTo>
                    <a:pt x="367" y="300"/>
                  </a:lnTo>
                  <a:lnTo>
                    <a:pt x="367" y="300"/>
                  </a:lnTo>
                  <a:lnTo>
                    <a:pt x="362" y="295"/>
                  </a:lnTo>
                  <a:lnTo>
                    <a:pt x="360" y="295"/>
                  </a:lnTo>
                  <a:lnTo>
                    <a:pt x="362" y="295"/>
                  </a:lnTo>
                  <a:lnTo>
                    <a:pt x="365" y="295"/>
                  </a:lnTo>
                  <a:lnTo>
                    <a:pt x="367" y="298"/>
                  </a:lnTo>
                  <a:lnTo>
                    <a:pt x="372" y="300"/>
                  </a:lnTo>
                  <a:lnTo>
                    <a:pt x="372" y="300"/>
                  </a:lnTo>
                  <a:lnTo>
                    <a:pt x="374" y="298"/>
                  </a:lnTo>
                  <a:lnTo>
                    <a:pt x="376" y="295"/>
                  </a:lnTo>
                  <a:lnTo>
                    <a:pt x="379" y="295"/>
                  </a:lnTo>
                  <a:lnTo>
                    <a:pt x="381" y="293"/>
                  </a:lnTo>
                  <a:lnTo>
                    <a:pt x="388" y="291"/>
                  </a:lnTo>
                  <a:lnTo>
                    <a:pt x="388" y="291"/>
                  </a:lnTo>
                  <a:lnTo>
                    <a:pt x="388" y="288"/>
                  </a:lnTo>
                  <a:lnTo>
                    <a:pt x="386" y="288"/>
                  </a:lnTo>
                  <a:lnTo>
                    <a:pt x="384" y="286"/>
                  </a:lnTo>
                  <a:lnTo>
                    <a:pt x="386" y="286"/>
                  </a:lnTo>
                  <a:lnTo>
                    <a:pt x="386" y="286"/>
                  </a:lnTo>
                  <a:lnTo>
                    <a:pt x="388" y="286"/>
                  </a:lnTo>
                  <a:lnTo>
                    <a:pt x="393" y="286"/>
                  </a:lnTo>
                  <a:lnTo>
                    <a:pt x="393" y="286"/>
                  </a:lnTo>
                  <a:lnTo>
                    <a:pt x="398" y="279"/>
                  </a:lnTo>
                  <a:lnTo>
                    <a:pt x="400" y="276"/>
                  </a:lnTo>
                  <a:lnTo>
                    <a:pt x="398" y="274"/>
                  </a:lnTo>
                  <a:lnTo>
                    <a:pt x="398" y="274"/>
                  </a:lnTo>
                  <a:lnTo>
                    <a:pt x="398" y="274"/>
                  </a:lnTo>
                  <a:lnTo>
                    <a:pt x="398" y="274"/>
                  </a:lnTo>
                  <a:lnTo>
                    <a:pt x="395" y="274"/>
                  </a:lnTo>
                  <a:lnTo>
                    <a:pt x="395" y="272"/>
                  </a:lnTo>
                  <a:lnTo>
                    <a:pt x="395" y="272"/>
                  </a:lnTo>
                  <a:lnTo>
                    <a:pt x="391" y="272"/>
                  </a:lnTo>
                  <a:lnTo>
                    <a:pt x="388" y="272"/>
                  </a:lnTo>
                  <a:lnTo>
                    <a:pt x="388" y="269"/>
                  </a:lnTo>
                  <a:lnTo>
                    <a:pt x="386" y="267"/>
                  </a:lnTo>
                  <a:lnTo>
                    <a:pt x="388" y="269"/>
                  </a:lnTo>
                  <a:lnTo>
                    <a:pt x="391" y="269"/>
                  </a:lnTo>
                  <a:lnTo>
                    <a:pt x="391" y="269"/>
                  </a:lnTo>
                  <a:lnTo>
                    <a:pt x="391" y="267"/>
                  </a:lnTo>
                  <a:lnTo>
                    <a:pt x="391" y="265"/>
                  </a:lnTo>
                  <a:lnTo>
                    <a:pt x="388" y="262"/>
                  </a:lnTo>
                  <a:lnTo>
                    <a:pt x="388" y="260"/>
                  </a:lnTo>
                  <a:lnTo>
                    <a:pt x="388" y="260"/>
                  </a:lnTo>
                  <a:lnTo>
                    <a:pt x="393" y="262"/>
                  </a:lnTo>
                  <a:lnTo>
                    <a:pt x="393" y="262"/>
                  </a:lnTo>
                  <a:lnTo>
                    <a:pt x="393" y="260"/>
                  </a:lnTo>
                  <a:lnTo>
                    <a:pt x="393" y="260"/>
                  </a:lnTo>
                  <a:lnTo>
                    <a:pt x="393" y="260"/>
                  </a:lnTo>
                  <a:lnTo>
                    <a:pt x="395" y="260"/>
                  </a:lnTo>
                  <a:lnTo>
                    <a:pt x="393" y="265"/>
                  </a:lnTo>
                  <a:lnTo>
                    <a:pt x="393" y="267"/>
                  </a:lnTo>
                  <a:lnTo>
                    <a:pt x="395" y="267"/>
                  </a:lnTo>
                  <a:lnTo>
                    <a:pt x="395" y="267"/>
                  </a:lnTo>
                  <a:lnTo>
                    <a:pt x="398" y="269"/>
                  </a:lnTo>
                  <a:lnTo>
                    <a:pt x="400" y="269"/>
                  </a:lnTo>
                  <a:lnTo>
                    <a:pt x="400" y="269"/>
                  </a:lnTo>
                  <a:lnTo>
                    <a:pt x="402" y="269"/>
                  </a:lnTo>
                  <a:lnTo>
                    <a:pt x="405" y="267"/>
                  </a:lnTo>
                  <a:lnTo>
                    <a:pt x="410" y="262"/>
                  </a:lnTo>
                  <a:lnTo>
                    <a:pt x="412" y="260"/>
                  </a:lnTo>
                  <a:lnTo>
                    <a:pt x="412" y="258"/>
                  </a:lnTo>
                  <a:lnTo>
                    <a:pt x="414" y="255"/>
                  </a:lnTo>
                  <a:lnTo>
                    <a:pt x="417" y="253"/>
                  </a:lnTo>
                  <a:lnTo>
                    <a:pt x="417" y="253"/>
                  </a:lnTo>
                  <a:lnTo>
                    <a:pt x="417" y="253"/>
                  </a:lnTo>
                  <a:lnTo>
                    <a:pt x="417" y="250"/>
                  </a:lnTo>
                  <a:lnTo>
                    <a:pt x="419" y="250"/>
                  </a:lnTo>
                  <a:lnTo>
                    <a:pt x="419" y="250"/>
                  </a:lnTo>
                  <a:lnTo>
                    <a:pt x="424" y="246"/>
                  </a:lnTo>
                  <a:lnTo>
                    <a:pt x="424" y="246"/>
                  </a:lnTo>
                  <a:lnTo>
                    <a:pt x="424" y="243"/>
                  </a:lnTo>
                  <a:lnTo>
                    <a:pt x="424" y="243"/>
                  </a:lnTo>
                  <a:lnTo>
                    <a:pt x="424" y="243"/>
                  </a:lnTo>
                  <a:lnTo>
                    <a:pt x="421" y="246"/>
                  </a:lnTo>
                  <a:lnTo>
                    <a:pt x="421" y="246"/>
                  </a:lnTo>
                  <a:lnTo>
                    <a:pt x="419" y="246"/>
                  </a:lnTo>
                  <a:lnTo>
                    <a:pt x="419" y="243"/>
                  </a:lnTo>
                  <a:lnTo>
                    <a:pt x="419" y="241"/>
                  </a:lnTo>
                  <a:lnTo>
                    <a:pt x="421" y="236"/>
                  </a:lnTo>
                  <a:lnTo>
                    <a:pt x="421" y="234"/>
                  </a:lnTo>
                  <a:lnTo>
                    <a:pt x="424" y="234"/>
                  </a:lnTo>
                  <a:lnTo>
                    <a:pt x="426" y="229"/>
                  </a:lnTo>
                  <a:lnTo>
                    <a:pt x="428" y="229"/>
                  </a:lnTo>
                  <a:lnTo>
                    <a:pt x="428" y="231"/>
                  </a:lnTo>
                  <a:lnTo>
                    <a:pt x="428" y="231"/>
                  </a:lnTo>
                  <a:lnTo>
                    <a:pt x="431" y="234"/>
                  </a:lnTo>
                  <a:lnTo>
                    <a:pt x="431" y="234"/>
                  </a:lnTo>
                  <a:lnTo>
                    <a:pt x="433" y="234"/>
                  </a:lnTo>
                  <a:lnTo>
                    <a:pt x="436" y="231"/>
                  </a:lnTo>
                  <a:lnTo>
                    <a:pt x="438" y="231"/>
                  </a:lnTo>
                  <a:lnTo>
                    <a:pt x="440" y="231"/>
                  </a:lnTo>
                  <a:lnTo>
                    <a:pt x="443" y="229"/>
                  </a:lnTo>
                  <a:lnTo>
                    <a:pt x="443" y="229"/>
                  </a:lnTo>
                  <a:lnTo>
                    <a:pt x="443" y="227"/>
                  </a:lnTo>
                  <a:lnTo>
                    <a:pt x="443" y="224"/>
                  </a:lnTo>
                  <a:lnTo>
                    <a:pt x="445" y="222"/>
                  </a:lnTo>
                  <a:lnTo>
                    <a:pt x="447" y="220"/>
                  </a:lnTo>
                  <a:lnTo>
                    <a:pt x="450" y="217"/>
                  </a:lnTo>
                  <a:lnTo>
                    <a:pt x="450" y="215"/>
                  </a:lnTo>
                  <a:lnTo>
                    <a:pt x="447" y="213"/>
                  </a:lnTo>
                  <a:lnTo>
                    <a:pt x="445" y="213"/>
                  </a:lnTo>
                  <a:lnTo>
                    <a:pt x="443" y="213"/>
                  </a:lnTo>
                  <a:lnTo>
                    <a:pt x="445" y="213"/>
                  </a:lnTo>
                  <a:lnTo>
                    <a:pt x="447" y="213"/>
                  </a:lnTo>
                  <a:lnTo>
                    <a:pt x="450" y="213"/>
                  </a:lnTo>
                  <a:lnTo>
                    <a:pt x="452" y="215"/>
                  </a:lnTo>
                  <a:lnTo>
                    <a:pt x="452" y="215"/>
                  </a:lnTo>
                  <a:lnTo>
                    <a:pt x="452" y="215"/>
                  </a:lnTo>
                  <a:lnTo>
                    <a:pt x="452" y="213"/>
                  </a:lnTo>
                  <a:lnTo>
                    <a:pt x="452" y="213"/>
                  </a:lnTo>
                  <a:lnTo>
                    <a:pt x="452" y="213"/>
                  </a:lnTo>
                  <a:lnTo>
                    <a:pt x="450" y="210"/>
                  </a:lnTo>
                  <a:lnTo>
                    <a:pt x="450" y="210"/>
                  </a:lnTo>
                  <a:lnTo>
                    <a:pt x="452" y="208"/>
                  </a:lnTo>
                  <a:lnTo>
                    <a:pt x="452" y="208"/>
                  </a:lnTo>
                  <a:lnTo>
                    <a:pt x="455" y="210"/>
                  </a:lnTo>
                  <a:lnTo>
                    <a:pt x="455" y="210"/>
                  </a:lnTo>
                  <a:lnTo>
                    <a:pt x="457" y="210"/>
                  </a:lnTo>
                  <a:lnTo>
                    <a:pt x="457" y="208"/>
                  </a:lnTo>
                  <a:lnTo>
                    <a:pt x="457" y="205"/>
                  </a:lnTo>
                  <a:lnTo>
                    <a:pt x="459" y="205"/>
                  </a:lnTo>
                  <a:lnTo>
                    <a:pt x="457" y="205"/>
                  </a:lnTo>
                  <a:lnTo>
                    <a:pt x="457" y="205"/>
                  </a:lnTo>
                  <a:lnTo>
                    <a:pt x="457" y="203"/>
                  </a:lnTo>
                  <a:lnTo>
                    <a:pt x="455" y="201"/>
                  </a:lnTo>
                  <a:lnTo>
                    <a:pt x="455" y="201"/>
                  </a:lnTo>
                  <a:lnTo>
                    <a:pt x="455" y="198"/>
                  </a:lnTo>
                  <a:lnTo>
                    <a:pt x="452" y="198"/>
                  </a:lnTo>
                  <a:lnTo>
                    <a:pt x="447" y="198"/>
                  </a:lnTo>
                  <a:lnTo>
                    <a:pt x="445" y="196"/>
                  </a:lnTo>
                  <a:lnTo>
                    <a:pt x="445" y="194"/>
                  </a:lnTo>
                  <a:lnTo>
                    <a:pt x="445" y="191"/>
                  </a:lnTo>
                  <a:lnTo>
                    <a:pt x="445" y="189"/>
                  </a:lnTo>
                  <a:lnTo>
                    <a:pt x="445" y="187"/>
                  </a:lnTo>
                  <a:lnTo>
                    <a:pt x="450" y="177"/>
                  </a:lnTo>
                  <a:lnTo>
                    <a:pt x="450" y="177"/>
                  </a:lnTo>
                  <a:lnTo>
                    <a:pt x="452" y="175"/>
                  </a:lnTo>
                  <a:lnTo>
                    <a:pt x="452" y="175"/>
                  </a:lnTo>
                  <a:lnTo>
                    <a:pt x="452" y="177"/>
                  </a:lnTo>
                  <a:lnTo>
                    <a:pt x="450" y="182"/>
                  </a:lnTo>
                  <a:lnTo>
                    <a:pt x="447" y="187"/>
                  </a:lnTo>
                  <a:lnTo>
                    <a:pt x="447" y="191"/>
                  </a:lnTo>
                  <a:lnTo>
                    <a:pt x="447" y="191"/>
                  </a:lnTo>
                  <a:lnTo>
                    <a:pt x="452" y="191"/>
                  </a:lnTo>
                  <a:lnTo>
                    <a:pt x="452" y="191"/>
                  </a:lnTo>
                  <a:lnTo>
                    <a:pt x="455" y="194"/>
                  </a:lnTo>
                  <a:lnTo>
                    <a:pt x="455" y="196"/>
                  </a:lnTo>
                  <a:lnTo>
                    <a:pt x="457" y="201"/>
                  </a:lnTo>
                  <a:lnTo>
                    <a:pt x="457" y="201"/>
                  </a:lnTo>
                  <a:lnTo>
                    <a:pt x="459" y="201"/>
                  </a:lnTo>
                  <a:lnTo>
                    <a:pt x="457" y="198"/>
                  </a:lnTo>
                  <a:lnTo>
                    <a:pt x="457" y="184"/>
                  </a:lnTo>
                  <a:lnTo>
                    <a:pt x="459" y="182"/>
                  </a:lnTo>
                  <a:lnTo>
                    <a:pt x="457" y="182"/>
                  </a:lnTo>
                  <a:lnTo>
                    <a:pt x="459" y="175"/>
                  </a:lnTo>
                  <a:lnTo>
                    <a:pt x="466" y="160"/>
                  </a:lnTo>
                  <a:lnTo>
                    <a:pt x="473" y="144"/>
                  </a:lnTo>
                  <a:lnTo>
                    <a:pt x="478" y="134"/>
                  </a:lnTo>
                  <a:lnTo>
                    <a:pt x="488" y="125"/>
                  </a:lnTo>
                  <a:lnTo>
                    <a:pt x="497" y="116"/>
                  </a:lnTo>
                  <a:lnTo>
                    <a:pt x="502" y="113"/>
                  </a:lnTo>
                  <a:lnTo>
                    <a:pt x="507" y="111"/>
                  </a:lnTo>
                  <a:lnTo>
                    <a:pt x="504" y="111"/>
                  </a:lnTo>
                  <a:close/>
                </a:path>
              </a:pathLst>
            </a:custGeom>
            <a:solidFill>
              <a:srgbClr val="FEB4A4"/>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2" name="Freeform 26">
              <a:extLst>
                <a:ext uri="{FF2B5EF4-FFF2-40B4-BE49-F238E27FC236}">
                  <a16:creationId xmlns:a16="http://schemas.microsoft.com/office/drawing/2014/main" id="{67A18541-DADB-4162-B83F-E6A4A45D186D}"/>
                </a:ext>
              </a:extLst>
            </p:cNvPr>
            <p:cNvSpPr>
              <a:spLocks noEditPoints="1"/>
            </p:cNvSpPr>
            <p:nvPr/>
          </p:nvSpPr>
          <p:spPr bwMode="auto">
            <a:xfrm>
              <a:off x="6528914" y="3038864"/>
              <a:ext cx="78861" cy="122929"/>
            </a:xfrm>
            <a:custGeom>
              <a:avLst/>
              <a:gdLst>
                <a:gd name="T0" fmla="*/ 47 w 68"/>
                <a:gd name="T1" fmla="*/ 99 h 106"/>
                <a:gd name="T2" fmla="*/ 45 w 68"/>
                <a:gd name="T3" fmla="*/ 99 h 106"/>
                <a:gd name="T4" fmla="*/ 42 w 68"/>
                <a:gd name="T5" fmla="*/ 104 h 106"/>
                <a:gd name="T6" fmla="*/ 49 w 68"/>
                <a:gd name="T7" fmla="*/ 106 h 106"/>
                <a:gd name="T8" fmla="*/ 49 w 68"/>
                <a:gd name="T9" fmla="*/ 101 h 106"/>
                <a:gd name="T10" fmla="*/ 54 w 68"/>
                <a:gd name="T11" fmla="*/ 52 h 106"/>
                <a:gd name="T12" fmla="*/ 54 w 68"/>
                <a:gd name="T13" fmla="*/ 56 h 106"/>
                <a:gd name="T14" fmla="*/ 54 w 68"/>
                <a:gd name="T15" fmla="*/ 59 h 106"/>
                <a:gd name="T16" fmla="*/ 54 w 68"/>
                <a:gd name="T17" fmla="*/ 66 h 106"/>
                <a:gd name="T18" fmla="*/ 56 w 68"/>
                <a:gd name="T19" fmla="*/ 61 h 106"/>
                <a:gd name="T20" fmla="*/ 68 w 68"/>
                <a:gd name="T21" fmla="*/ 56 h 106"/>
                <a:gd name="T22" fmla="*/ 66 w 68"/>
                <a:gd name="T23" fmla="*/ 45 h 106"/>
                <a:gd name="T24" fmla="*/ 61 w 68"/>
                <a:gd name="T25" fmla="*/ 40 h 106"/>
                <a:gd name="T26" fmla="*/ 61 w 68"/>
                <a:gd name="T27" fmla="*/ 47 h 106"/>
                <a:gd name="T28" fmla="*/ 61 w 68"/>
                <a:gd name="T29" fmla="*/ 52 h 106"/>
                <a:gd name="T30" fmla="*/ 59 w 68"/>
                <a:gd name="T31" fmla="*/ 56 h 106"/>
                <a:gd name="T32" fmla="*/ 59 w 68"/>
                <a:gd name="T33" fmla="*/ 61 h 106"/>
                <a:gd name="T34" fmla="*/ 61 w 68"/>
                <a:gd name="T35" fmla="*/ 64 h 106"/>
                <a:gd name="T36" fmla="*/ 66 w 68"/>
                <a:gd name="T37" fmla="*/ 59 h 106"/>
                <a:gd name="T38" fmla="*/ 61 w 68"/>
                <a:gd name="T39" fmla="*/ 35 h 106"/>
                <a:gd name="T40" fmla="*/ 61 w 68"/>
                <a:gd name="T41" fmla="*/ 33 h 106"/>
                <a:gd name="T42" fmla="*/ 54 w 68"/>
                <a:gd name="T43" fmla="*/ 26 h 106"/>
                <a:gd name="T44" fmla="*/ 49 w 68"/>
                <a:gd name="T45" fmla="*/ 23 h 106"/>
                <a:gd name="T46" fmla="*/ 47 w 68"/>
                <a:gd name="T47" fmla="*/ 16 h 106"/>
                <a:gd name="T48" fmla="*/ 47 w 68"/>
                <a:gd name="T49" fmla="*/ 14 h 106"/>
                <a:gd name="T50" fmla="*/ 45 w 68"/>
                <a:gd name="T51" fmla="*/ 14 h 106"/>
                <a:gd name="T52" fmla="*/ 40 w 68"/>
                <a:gd name="T53" fmla="*/ 4 h 106"/>
                <a:gd name="T54" fmla="*/ 26 w 68"/>
                <a:gd name="T55" fmla="*/ 2 h 106"/>
                <a:gd name="T56" fmla="*/ 2 w 68"/>
                <a:gd name="T57" fmla="*/ 16 h 106"/>
                <a:gd name="T58" fmla="*/ 9 w 68"/>
                <a:gd name="T59" fmla="*/ 45 h 106"/>
                <a:gd name="T60" fmla="*/ 16 w 68"/>
                <a:gd name="T61" fmla="*/ 68 h 106"/>
                <a:gd name="T62" fmla="*/ 16 w 68"/>
                <a:gd name="T63" fmla="*/ 82 h 106"/>
                <a:gd name="T64" fmla="*/ 26 w 68"/>
                <a:gd name="T65" fmla="*/ 90 h 106"/>
                <a:gd name="T66" fmla="*/ 47 w 68"/>
                <a:gd name="T67" fmla="*/ 78 h 106"/>
                <a:gd name="T68" fmla="*/ 49 w 68"/>
                <a:gd name="T69" fmla="*/ 75 h 106"/>
                <a:gd name="T70" fmla="*/ 49 w 68"/>
                <a:gd name="T71" fmla="*/ 56 h 106"/>
                <a:gd name="T72" fmla="*/ 49 w 68"/>
                <a:gd name="T73" fmla="*/ 49 h 106"/>
                <a:gd name="T74" fmla="*/ 47 w 68"/>
                <a:gd name="T75" fmla="*/ 42 h 106"/>
                <a:gd name="T76" fmla="*/ 45 w 68"/>
                <a:gd name="T77" fmla="*/ 37 h 106"/>
                <a:gd name="T78" fmla="*/ 49 w 68"/>
                <a:gd name="T79" fmla="*/ 40 h 106"/>
                <a:gd name="T80" fmla="*/ 49 w 68"/>
                <a:gd name="T81" fmla="*/ 33 h 106"/>
                <a:gd name="T82" fmla="*/ 47 w 68"/>
                <a:gd name="T83" fmla="*/ 30 h 106"/>
                <a:gd name="T84" fmla="*/ 47 w 68"/>
                <a:gd name="T85" fmla="*/ 23 h 106"/>
                <a:gd name="T86" fmla="*/ 49 w 68"/>
                <a:gd name="T87" fmla="*/ 30 h 106"/>
                <a:gd name="T88" fmla="*/ 54 w 68"/>
                <a:gd name="T89" fmla="*/ 30 h 106"/>
                <a:gd name="T90" fmla="*/ 56 w 68"/>
                <a:gd name="T91" fmla="*/ 28 h 106"/>
                <a:gd name="T92" fmla="*/ 56 w 68"/>
                <a:gd name="T93" fmla="*/ 37 h 106"/>
                <a:gd name="T94" fmla="*/ 61 w 68"/>
                <a:gd name="T95"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 h="106">
                  <a:moveTo>
                    <a:pt x="49" y="101"/>
                  </a:moveTo>
                  <a:lnTo>
                    <a:pt x="47" y="101"/>
                  </a:lnTo>
                  <a:lnTo>
                    <a:pt x="47" y="99"/>
                  </a:lnTo>
                  <a:lnTo>
                    <a:pt x="47" y="99"/>
                  </a:lnTo>
                  <a:lnTo>
                    <a:pt x="47" y="97"/>
                  </a:lnTo>
                  <a:lnTo>
                    <a:pt x="47" y="97"/>
                  </a:lnTo>
                  <a:lnTo>
                    <a:pt x="45" y="97"/>
                  </a:lnTo>
                  <a:lnTo>
                    <a:pt x="45" y="99"/>
                  </a:lnTo>
                  <a:lnTo>
                    <a:pt x="47" y="99"/>
                  </a:lnTo>
                  <a:lnTo>
                    <a:pt x="45" y="101"/>
                  </a:lnTo>
                  <a:lnTo>
                    <a:pt x="45" y="101"/>
                  </a:lnTo>
                  <a:lnTo>
                    <a:pt x="42" y="104"/>
                  </a:lnTo>
                  <a:lnTo>
                    <a:pt x="45" y="104"/>
                  </a:lnTo>
                  <a:lnTo>
                    <a:pt x="45" y="106"/>
                  </a:lnTo>
                  <a:lnTo>
                    <a:pt x="47" y="106"/>
                  </a:lnTo>
                  <a:lnTo>
                    <a:pt x="49" y="106"/>
                  </a:lnTo>
                  <a:lnTo>
                    <a:pt x="49" y="104"/>
                  </a:lnTo>
                  <a:lnTo>
                    <a:pt x="49" y="104"/>
                  </a:lnTo>
                  <a:lnTo>
                    <a:pt x="49" y="104"/>
                  </a:lnTo>
                  <a:lnTo>
                    <a:pt x="49" y="101"/>
                  </a:lnTo>
                  <a:close/>
                  <a:moveTo>
                    <a:pt x="56" y="54"/>
                  </a:moveTo>
                  <a:lnTo>
                    <a:pt x="56" y="52"/>
                  </a:lnTo>
                  <a:lnTo>
                    <a:pt x="54" y="52"/>
                  </a:lnTo>
                  <a:lnTo>
                    <a:pt x="54" y="52"/>
                  </a:lnTo>
                  <a:lnTo>
                    <a:pt x="54" y="52"/>
                  </a:lnTo>
                  <a:lnTo>
                    <a:pt x="54" y="52"/>
                  </a:lnTo>
                  <a:lnTo>
                    <a:pt x="52" y="56"/>
                  </a:lnTo>
                  <a:lnTo>
                    <a:pt x="54" y="56"/>
                  </a:lnTo>
                  <a:lnTo>
                    <a:pt x="54" y="59"/>
                  </a:lnTo>
                  <a:lnTo>
                    <a:pt x="54" y="59"/>
                  </a:lnTo>
                  <a:lnTo>
                    <a:pt x="54" y="59"/>
                  </a:lnTo>
                  <a:lnTo>
                    <a:pt x="54" y="59"/>
                  </a:lnTo>
                  <a:lnTo>
                    <a:pt x="54" y="61"/>
                  </a:lnTo>
                  <a:lnTo>
                    <a:pt x="54" y="61"/>
                  </a:lnTo>
                  <a:lnTo>
                    <a:pt x="54" y="64"/>
                  </a:lnTo>
                  <a:lnTo>
                    <a:pt x="54" y="66"/>
                  </a:lnTo>
                  <a:lnTo>
                    <a:pt x="54" y="64"/>
                  </a:lnTo>
                  <a:lnTo>
                    <a:pt x="56" y="64"/>
                  </a:lnTo>
                  <a:lnTo>
                    <a:pt x="56" y="64"/>
                  </a:lnTo>
                  <a:lnTo>
                    <a:pt x="56" y="61"/>
                  </a:lnTo>
                  <a:lnTo>
                    <a:pt x="56" y="61"/>
                  </a:lnTo>
                  <a:lnTo>
                    <a:pt x="56" y="59"/>
                  </a:lnTo>
                  <a:lnTo>
                    <a:pt x="56" y="54"/>
                  </a:lnTo>
                  <a:close/>
                  <a:moveTo>
                    <a:pt x="68" y="56"/>
                  </a:moveTo>
                  <a:lnTo>
                    <a:pt x="68" y="56"/>
                  </a:lnTo>
                  <a:lnTo>
                    <a:pt x="68" y="54"/>
                  </a:lnTo>
                  <a:lnTo>
                    <a:pt x="68" y="52"/>
                  </a:lnTo>
                  <a:lnTo>
                    <a:pt x="66" y="45"/>
                  </a:lnTo>
                  <a:lnTo>
                    <a:pt x="66" y="40"/>
                  </a:lnTo>
                  <a:lnTo>
                    <a:pt x="66" y="37"/>
                  </a:lnTo>
                  <a:lnTo>
                    <a:pt x="64" y="37"/>
                  </a:lnTo>
                  <a:lnTo>
                    <a:pt x="61" y="40"/>
                  </a:lnTo>
                  <a:lnTo>
                    <a:pt x="61" y="42"/>
                  </a:lnTo>
                  <a:lnTo>
                    <a:pt x="61" y="42"/>
                  </a:lnTo>
                  <a:lnTo>
                    <a:pt x="61" y="47"/>
                  </a:lnTo>
                  <a:lnTo>
                    <a:pt x="61" y="47"/>
                  </a:lnTo>
                  <a:lnTo>
                    <a:pt x="61" y="49"/>
                  </a:lnTo>
                  <a:lnTo>
                    <a:pt x="59" y="49"/>
                  </a:lnTo>
                  <a:lnTo>
                    <a:pt x="59" y="49"/>
                  </a:lnTo>
                  <a:lnTo>
                    <a:pt x="61" y="52"/>
                  </a:lnTo>
                  <a:lnTo>
                    <a:pt x="61" y="52"/>
                  </a:lnTo>
                  <a:lnTo>
                    <a:pt x="61" y="54"/>
                  </a:lnTo>
                  <a:lnTo>
                    <a:pt x="59" y="54"/>
                  </a:lnTo>
                  <a:lnTo>
                    <a:pt x="59" y="56"/>
                  </a:lnTo>
                  <a:lnTo>
                    <a:pt x="61" y="56"/>
                  </a:lnTo>
                  <a:lnTo>
                    <a:pt x="61" y="59"/>
                  </a:lnTo>
                  <a:lnTo>
                    <a:pt x="61" y="59"/>
                  </a:lnTo>
                  <a:lnTo>
                    <a:pt x="59" y="61"/>
                  </a:lnTo>
                  <a:lnTo>
                    <a:pt x="59" y="64"/>
                  </a:lnTo>
                  <a:lnTo>
                    <a:pt x="59" y="64"/>
                  </a:lnTo>
                  <a:lnTo>
                    <a:pt x="59" y="64"/>
                  </a:lnTo>
                  <a:lnTo>
                    <a:pt x="61" y="64"/>
                  </a:lnTo>
                  <a:lnTo>
                    <a:pt x="61" y="61"/>
                  </a:lnTo>
                  <a:lnTo>
                    <a:pt x="64" y="61"/>
                  </a:lnTo>
                  <a:lnTo>
                    <a:pt x="64" y="59"/>
                  </a:lnTo>
                  <a:lnTo>
                    <a:pt x="66" y="59"/>
                  </a:lnTo>
                  <a:lnTo>
                    <a:pt x="68" y="59"/>
                  </a:lnTo>
                  <a:lnTo>
                    <a:pt x="68" y="56"/>
                  </a:lnTo>
                  <a:close/>
                  <a:moveTo>
                    <a:pt x="61" y="37"/>
                  </a:moveTo>
                  <a:lnTo>
                    <a:pt x="61" y="35"/>
                  </a:lnTo>
                  <a:lnTo>
                    <a:pt x="64" y="35"/>
                  </a:lnTo>
                  <a:lnTo>
                    <a:pt x="61" y="35"/>
                  </a:lnTo>
                  <a:lnTo>
                    <a:pt x="61" y="33"/>
                  </a:lnTo>
                  <a:lnTo>
                    <a:pt x="61" y="33"/>
                  </a:lnTo>
                  <a:lnTo>
                    <a:pt x="61" y="33"/>
                  </a:lnTo>
                  <a:lnTo>
                    <a:pt x="59" y="28"/>
                  </a:lnTo>
                  <a:lnTo>
                    <a:pt x="56" y="26"/>
                  </a:lnTo>
                  <a:lnTo>
                    <a:pt x="54" y="26"/>
                  </a:lnTo>
                  <a:lnTo>
                    <a:pt x="54" y="26"/>
                  </a:lnTo>
                  <a:lnTo>
                    <a:pt x="52" y="26"/>
                  </a:lnTo>
                  <a:lnTo>
                    <a:pt x="49" y="26"/>
                  </a:lnTo>
                  <a:lnTo>
                    <a:pt x="49" y="23"/>
                  </a:lnTo>
                  <a:lnTo>
                    <a:pt x="49" y="23"/>
                  </a:lnTo>
                  <a:lnTo>
                    <a:pt x="49" y="23"/>
                  </a:lnTo>
                  <a:lnTo>
                    <a:pt x="49" y="19"/>
                  </a:lnTo>
                  <a:lnTo>
                    <a:pt x="47" y="16"/>
                  </a:lnTo>
                  <a:lnTo>
                    <a:pt x="47" y="16"/>
                  </a:lnTo>
                  <a:lnTo>
                    <a:pt x="47" y="16"/>
                  </a:lnTo>
                  <a:lnTo>
                    <a:pt x="47" y="14"/>
                  </a:lnTo>
                  <a:lnTo>
                    <a:pt x="47" y="14"/>
                  </a:lnTo>
                  <a:lnTo>
                    <a:pt x="47" y="14"/>
                  </a:lnTo>
                  <a:lnTo>
                    <a:pt x="47" y="11"/>
                  </a:lnTo>
                  <a:lnTo>
                    <a:pt x="45" y="11"/>
                  </a:lnTo>
                  <a:lnTo>
                    <a:pt x="45" y="14"/>
                  </a:lnTo>
                  <a:lnTo>
                    <a:pt x="42" y="14"/>
                  </a:lnTo>
                  <a:lnTo>
                    <a:pt x="42" y="11"/>
                  </a:lnTo>
                  <a:lnTo>
                    <a:pt x="42" y="11"/>
                  </a:lnTo>
                  <a:lnTo>
                    <a:pt x="40" y="4"/>
                  </a:lnTo>
                  <a:lnTo>
                    <a:pt x="40" y="0"/>
                  </a:lnTo>
                  <a:lnTo>
                    <a:pt x="38" y="0"/>
                  </a:lnTo>
                  <a:lnTo>
                    <a:pt x="33" y="0"/>
                  </a:lnTo>
                  <a:lnTo>
                    <a:pt x="26" y="2"/>
                  </a:lnTo>
                  <a:lnTo>
                    <a:pt x="16" y="4"/>
                  </a:lnTo>
                  <a:lnTo>
                    <a:pt x="9" y="7"/>
                  </a:lnTo>
                  <a:lnTo>
                    <a:pt x="0" y="9"/>
                  </a:lnTo>
                  <a:lnTo>
                    <a:pt x="2" y="16"/>
                  </a:lnTo>
                  <a:lnTo>
                    <a:pt x="4" y="23"/>
                  </a:lnTo>
                  <a:lnTo>
                    <a:pt x="7" y="30"/>
                  </a:lnTo>
                  <a:lnTo>
                    <a:pt x="9" y="37"/>
                  </a:lnTo>
                  <a:lnTo>
                    <a:pt x="9" y="45"/>
                  </a:lnTo>
                  <a:lnTo>
                    <a:pt x="12" y="52"/>
                  </a:lnTo>
                  <a:lnTo>
                    <a:pt x="14" y="56"/>
                  </a:lnTo>
                  <a:lnTo>
                    <a:pt x="16" y="64"/>
                  </a:lnTo>
                  <a:lnTo>
                    <a:pt x="16" y="68"/>
                  </a:lnTo>
                  <a:lnTo>
                    <a:pt x="16" y="73"/>
                  </a:lnTo>
                  <a:lnTo>
                    <a:pt x="19" y="80"/>
                  </a:lnTo>
                  <a:lnTo>
                    <a:pt x="19" y="80"/>
                  </a:lnTo>
                  <a:lnTo>
                    <a:pt x="16" y="82"/>
                  </a:lnTo>
                  <a:lnTo>
                    <a:pt x="16" y="85"/>
                  </a:lnTo>
                  <a:lnTo>
                    <a:pt x="19" y="90"/>
                  </a:lnTo>
                  <a:lnTo>
                    <a:pt x="19" y="92"/>
                  </a:lnTo>
                  <a:lnTo>
                    <a:pt x="26" y="90"/>
                  </a:lnTo>
                  <a:lnTo>
                    <a:pt x="40" y="80"/>
                  </a:lnTo>
                  <a:lnTo>
                    <a:pt x="45" y="78"/>
                  </a:lnTo>
                  <a:lnTo>
                    <a:pt x="45" y="78"/>
                  </a:lnTo>
                  <a:lnTo>
                    <a:pt x="47" y="78"/>
                  </a:lnTo>
                  <a:lnTo>
                    <a:pt x="49" y="78"/>
                  </a:lnTo>
                  <a:lnTo>
                    <a:pt x="49" y="78"/>
                  </a:lnTo>
                  <a:lnTo>
                    <a:pt x="49" y="78"/>
                  </a:lnTo>
                  <a:lnTo>
                    <a:pt x="49" y="75"/>
                  </a:lnTo>
                  <a:lnTo>
                    <a:pt x="49" y="75"/>
                  </a:lnTo>
                  <a:lnTo>
                    <a:pt x="52" y="66"/>
                  </a:lnTo>
                  <a:lnTo>
                    <a:pt x="52" y="64"/>
                  </a:lnTo>
                  <a:lnTo>
                    <a:pt x="49" y="56"/>
                  </a:lnTo>
                  <a:lnTo>
                    <a:pt x="49" y="54"/>
                  </a:lnTo>
                  <a:lnTo>
                    <a:pt x="47" y="52"/>
                  </a:lnTo>
                  <a:lnTo>
                    <a:pt x="47" y="52"/>
                  </a:lnTo>
                  <a:lnTo>
                    <a:pt x="49" y="49"/>
                  </a:lnTo>
                  <a:lnTo>
                    <a:pt x="49" y="47"/>
                  </a:lnTo>
                  <a:lnTo>
                    <a:pt x="49" y="45"/>
                  </a:lnTo>
                  <a:lnTo>
                    <a:pt x="47" y="42"/>
                  </a:lnTo>
                  <a:lnTo>
                    <a:pt x="47" y="42"/>
                  </a:lnTo>
                  <a:lnTo>
                    <a:pt x="45" y="40"/>
                  </a:lnTo>
                  <a:lnTo>
                    <a:pt x="45" y="40"/>
                  </a:lnTo>
                  <a:lnTo>
                    <a:pt x="45" y="37"/>
                  </a:lnTo>
                  <a:lnTo>
                    <a:pt x="45" y="37"/>
                  </a:lnTo>
                  <a:lnTo>
                    <a:pt x="47" y="37"/>
                  </a:lnTo>
                  <a:lnTo>
                    <a:pt x="47" y="37"/>
                  </a:lnTo>
                  <a:lnTo>
                    <a:pt x="49" y="37"/>
                  </a:lnTo>
                  <a:lnTo>
                    <a:pt x="49" y="40"/>
                  </a:lnTo>
                  <a:lnTo>
                    <a:pt x="49" y="37"/>
                  </a:lnTo>
                  <a:lnTo>
                    <a:pt x="49" y="35"/>
                  </a:lnTo>
                  <a:lnTo>
                    <a:pt x="49" y="35"/>
                  </a:lnTo>
                  <a:lnTo>
                    <a:pt x="49" y="33"/>
                  </a:lnTo>
                  <a:lnTo>
                    <a:pt x="49" y="33"/>
                  </a:lnTo>
                  <a:lnTo>
                    <a:pt x="47" y="33"/>
                  </a:lnTo>
                  <a:lnTo>
                    <a:pt x="47" y="30"/>
                  </a:lnTo>
                  <a:lnTo>
                    <a:pt x="47" y="30"/>
                  </a:lnTo>
                  <a:lnTo>
                    <a:pt x="45" y="26"/>
                  </a:lnTo>
                  <a:lnTo>
                    <a:pt x="45" y="23"/>
                  </a:lnTo>
                  <a:lnTo>
                    <a:pt x="45" y="23"/>
                  </a:lnTo>
                  <a:lnTo>
                    <a:pt x="47" y="23"/>
                  </a:lnTo>
                  <a:lnTo>
                    <a:pt x="47" y="26"/>
                  </a:lnTo>
                  <a:lnTo>
                    <a:pt x="47" y="26"/>
                  </a:lnTo>
                  <a:lnTo>
                    <a:pt x="49" y="28"/>
                  </a:lnTo>
                  <a:lnTo>
                    <a:pt x="49" y="30"/>
                  </a:lnTo>
                  <a:lnTo>
                    <a:pt x="52" y="30"/>
                  </a:lnTo>
                  <a:lnTo>
                    <a:pt x="54" y="33"/>
                  </a:lnTo>
                  <a:lnTo>
                    <a:pt x="54" y="33"/>
                  </a:lnTo>
                  <a:lnTo>
                    <a:pt x="54" y="30"/>
                  </a:lnTo>
                  <a:lnTo>
                    <a:pt x="54" y="28"/>
                  </a:lnTo>
                  <a:lnTo>
                    <a:pt x="54" y="28"/>
                  </a:lnTo>
                  <a:lnTo>
                    <a:pt x="56" y="28"/>
                  </a:lnTo>
                  <a:lnTo>
                    <a:pt x="56" y="28"/>
                  </a:lnTo>
                  <a:lnTo>
                    <a:pt x="56" y="28"/>
                  </a:lnTo>
                  <a:lnTo>
                    <a:pt x="56" y="33"/>
                  </a:lnTo>
                  <a:lnTo>
                    <a:pt x="56" y="35"/>
                  </a:lnTo>
                  <a:lnTo>
                    <a:pt x="56" y="37"/>
                  </a:lnTo>
                  <a:lnTo>
                    <a:pt x="56" y="37"/>
                  </a:lnTo>
                  <a:lnTo>
                    <a:pt x="56" y="40"/>
                  </a:lnTo>
                  <a:lnTo>
                    <a:pt x="59" y="40"/>
                  </a:lnTo>
                  <a:lnTo>
                    <a:pt x="61" y="37"/>
                  </a:lnTo>
                  <a:close/>
                </a:path>
              </a:pathLst>
            </a:custGeom>
            <a:solidFill>
              <a:srgbClr val="FFBEB1"/>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3" name="Freeform 27">
              <a:extLst>
                <a:ext uri="{FF2B5EF4-FFF2-40B4-BE49-F238E27FC236}">
                  <a16:creationId xmlns:a16="http://schemas.microsoft.com/office/drawing/2014/main" id="{B212B65A-2CA1-48DF-8AE7-2D4AADA6277A}"/>
                </a:ext>
              </a:extLst>
            </p:cNvPr>
            <p:cNvSpPr>
              <a:spLocks/>
            </p:cNvSpPr>
            <p:nvPr/>
          </p:nvSpPr>
          <p:spPr bwMode="auto">
            <a:xfrm>
              <a:off x="5595344" y="3143239"/>
              <a:ext cx="683074" cy="433735"/>
            </a:xfrm>
            <a:custGeom>
              <a:avLst/>
              <a:gdLst>
                <a:gd name="T0" fmla="*/ 568 w 589"/>
                <a:gd name="T1" fmla="*/ 191 h 374"/>
                <a:gd name="T2" fmla="*/ 549 w 589"/>
                <a:gd name="T3" fmla="*/ 182 h 374"/>
                <a:gd name="T4" fmla="*/ 535 w 589"/>
                <a:gd name="T5" fmla="*/ 168 h 374"/>
                <a:gd name="T6" fmla="*/ 530 w 589"/>
                <a:gd name="T7" fmla="*/ 156 h 374"/>
                <a:gd name="T8" fmla="*/ 530 w 589"/>
                <a:gd name="T9" fmla="*/ 146 h 374"/>
                <a:gd name="T10" fmla="*/ 530 w 589"/>
                <a:gd name="T11" fmla="*/ 142 h 374"/>
                <a:gd name="T12" fmla="*/ 537 w 589"/>
                <a:gd name="T13" fmla="*/ 132 h 374"/>
                <a:gd name="T14" fmla="*/ 533 w 589"/>
                <a:gd name="T15" fmla="*/ 123 h 374"/>
                <a:gd name="T16" fmla="*/ 530 w 589"/>
                <a:gd name="T17" fmla="*/ 123 h 374"/>
                <a:gd name="T18" fmla="*/ 528 w 589"/>
                <a:gd name="T19" fmla="*/ 116 h 374"/>
                <a:gd name="T20" fmla="*/ 540 w 589"/>
                <a:gd name="T21" fmla="*/ 101 h 374"/>
                <a:gd name="T22" fmla="*/ 540 w 589"/>
                <a:gd name="T23" fmla="*/ 97 h 374"/>
                <a:gd name="T24" fmla="*/ 547 w 589"/>
                <a:gd name="T25" fmla="*/ 78 h 374"/>
                <a:gd name="T26" fmla="*/ 552 w 589"/>
                <a:gd name="T27" fmla="*/ 68 h 374"/>
                <a:gd name="T28" fmla="*/ 559 w 589"/>
                <a:gd name="T29" fmla="*/ 63 h 374"/>
                <a:gd name="T30" fmla="*/ 552 w 589"/>
                <a:gd name="T31" fmla="*/ 54 h 374"/>
                <a:gd name="T32" fmla="*/ 540 w 589"/>
                <a:gd name="T33" fmla="*/ 56 h 374"/>
                <a:gd name="T34" fmla="*/ 528 w 589"/>
                <a:gd name="T35" fmla="*/ 52 h 374"/>
                <a:gd name="T36" fmla="*/ 516 w 589"/>
                <a:gd name="T37" fmla="*/ 30 h 374"/>
                <a:gd name="T38" fmla="*/ 511 w 589"/>
                <a:gd name="T39" fmla="*/ 21 h 374"/>
                <a:gd name="T40" fmla="*/ 507 w 589"/>
                <a:gd name="T41" fmla="*/ 14 h 374"/>
                <a:gd name="T42" fmla="*/ 492 w 589"/>
                <a:gd name="T43" fmla="*/ 11 h 374"/>
                <a:gd name="T44" fmla="*/ 481 w 589"/>
                <a:gd name="T45" fmla="*/ 2 h 374"/>
                <a:gd name="T46" fmla="*/ 440 w 589"/>
                <a:gd name="T47" fmla="*/ 9 h 374"/>
                <a:gd name="T48" fmla="*/ 365 w 589"/>
                <a:gd name="T49" fmla="*/ 26 h 374"/>
                <a:gd name="T50" fmla="*/ 289 w 589"/>
                <a:gd name="T51" fmla="*/ 42 h 374"/>
                <a:gd name="T52" fmla="*/ 213 w 589"/>
                <a:gd name="T53" fmla="*/ 56 h 374"/>
                <a:gd name="T54" fmla="*/ 138 w 589"/>
                <a:gd name="T55" fmla="*/ 73 h 374"/>
                <a:gd name="T56" fmla="*/ 71 w 589"/>
                <a:gd name="T57" fmla="*/ 85 h 374"/>
                <a:gd name="T58" fmla="*/ 67 w 589"/>
                <a:gd name="T59" fmla="*/ 63 h 374"/>
                <a:gd name="T60" fmla="*/ 50 w 589"/>
                <a:gd name="T61" fmla="*/ 63 h 374"/>
                <a:gd name="T62" fmla="*/ 34 w 589"/>
                <a:gd name="T63" fmla="*/ 75 h 374"/>
                <a:gd name="T64" fmla="*/ 38 w 589"/>
                <a:gd name="T65" fmla="*/ 71 h 374"/>
                <a:gd name="T66" fmla="*/ 31 w 589"/>
                <a:gd name="T67" fmla="*/ 78 h 374"/>
                <a:gd name="T68" fmla="*/ 5 w 589"/>
                <a:gd name="T69" fmla="*/ 97 h 374"/>
                <a:gd name="T70" fmla="*/ 17 w 589"/>
                <a:gd name="T71" fmla="*/ 184 h 374"/>
                <a:gd name="T72" fmla="*/ 29 w 589"/>
                <a:gd name="T73" fmla="*/ 260 h 374"/>
                <a:gd name="T74" fmla="*/ 29 w 589"/>
                <a:gd name="T75" fmla="*/ 262 h 374"/>
                <a:gd name="T76" fmla="*/ 38 w 589"/>
                <a:gd name="T77" fmla="*/ 310 h 374"/>
                <a:gd name="T78" fmla="*/ 48 w 589"/>
                <a:gd name="T79" fmla="*/ 364 h 374"/>
                <a:gd name="T80" fmla="*/ 112 w 589"/>
                <a:gd name="T81" fmla="*/ 362 h 374"/>
                <a:gd name="T82" fmla="*/ 183 w 589"/>
                <a:gd name="T83" fmla="*/ 347 h 374"/>
                <a:gd name="T84" fmla="*/ 249 w 589"/>
                <a:gd name="T85" fmla="*/ 336 h 374"/>
                <a:gd name="T86" fmla="*/ 315 w 589"/>
                <a:gd name="T87" fmla="*/ 321 h 374"/>
                <a:gd name="T88" fmla="*/ 381 w 589"/>
                <a:gd name="T89" fmla="*/ 310 h 374"/>
                <a:gd name="T90" fmla="*/ 445 w 589"/>
                <a:gd name="T91" fmla="*/ 295 h 374"/>
                <a:gd name="T92" fmla="*/ 502 w 589"/>
                <a:gd name="T93" fmla="*/ 284 h 374"/>
                <a:gd name="T94" fmla="*/ 509 w 589"/>
                <a:gd name="T95" fmla="*/ 267 h 374"/>
                <a:gd name="T96" fmla="*/ 528 w 589"/>
                <a:gd name="T97" fmla="*/ 262 h 374"/>
                <a:gd name="T98" fmla="*/ 537 w 589"/>
                <a:gd name="T99" fmla="*/ 258 h 374"/>
                <a:gd name="T100" fmla="*/ 556 w 589"/>
                <a:gd name="T101" fmla="*/ 246 h 374"/>
                <a:gd name="T102" fmla="*/ 563 w 589"/>
                <a:gd name="T103" fmla="*/ 231 h 374"/>
                <a:gd name="T104" fmla="*/ 575 w 589"/>
                <a:gd name="T105" fmla="*/ 220 h 374"/>
                <a:gd name="T106" fmla="*/ 587 w 589"/>
                <a:gd name="T107" fmla="*/ 21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9" h="374">
                  <a:moveTo>
                    <a:pt x="585" y="203"/>
                  </a:moveTo>
                  <a:lnTo>
                    <a:pt x="578" y="201"/>
                  </a:lnTo>
                  <a:lnTo>
                    <a:pt x="573" y="196"/>
                  </a:lnTo>
                  <a:lnTo>
                    <a:pt x="571" y="194"/>
                  </a:lnTo>
                  <a:lnTo>
                    <a:pt x="571" y="191"/>
                  </a:lnTo>
                  <a:lnTo>
                    <a:pt x="568" y="191"/>
                  </a:lnTo>
                  <a:lnTo>
                    <a:pt x="563" y="189"/>
                  </a:lnTo>
                  <a:lnTo>
                    <a:pt x="561" y="184"/>
                  </a:lnTo>
                  <a:lnTo>
                    <a:pt x="559" y="182"/>
                  </a:lnTo>
                  <a:lnTo>
                    <a:pt x="554" y="184"/>
                  </a:lnTo>
                  <a:lnTo>
                    <a:pt x="552" y="184"/>
                  </a:lnTo>
                  <a:lnTo>
                    <a:pt x="549" y="182"/>
                  </a:lnTo>
                  <a:lnTo>
                    <a:pt x="549" y="179"/>
                  </a:lnTo>
                  <a:lnTo>
                    <a:pt x="547" y="170"/>
                  </a:lnTo>
                  <a:lnTo>
                    <a:pt x="544" y="168"/>
                  </a:lnTo>
                  <a:lnTo>
                    <a:pt x="537" y="168"/>
                  </a:lnTo>
                  <a:lnTo>
                    <a:pt x="535" y="168"/>
                  </a:lnTo>
                  <a:lnTo>
                    <a:pt x="535" y="168"/>
                  </a:lnTo>
                  <a:lnTo>
                    <a:pt x="533" y="165"/>
                  </a:lnTo>
                  <a:lnTo>
                    <a:pt x="533" y="163"/>
                  </a:lnTo>
                  <a:lnTo>
                    <a:pt x="533" y="163"/>
                  </a:lnTo>
                  <a:lnTo>
                    <a:pt x="533" y="160"/>
                  </a:lnTo>
                  <a:lnTo>
                    <a:pt x="530" y="158"/>
                  </a:lnTo>
                  <a:lnTo>
                    <a:pt x="530" y="156"/>
                  </a:lnTo>
                  <a:lnTo>
                    <a:pt x="530" y="156"/>
                  </a:lnTo>
                  <a:lnTo>
                    <a:pt x="530" y="153"/>
                  </a:lnTo>
                  <a:lnTo>
                    <a:pt x="530" y="153"/>
                  </a:lnTo>
                  <a:lnTo>
                    <a:pt x="530" y="151"/>
                  </a:lnTo>
                  <a:lnTo>
                    <a:pt x="530" y="146"/>
                  </a:lnTo>
                  <a:lnTo>
                    <a:pt x="530" y="146"/>
                  </a:lnTo>
                  <a:lnTo>
                    <a:pt x="528" y="146"/>
                  </a:lnTo>
                  <a:lnTo>
                    <a:pt x="528" y="146"/>
                  </a:lnTo>
                  <a:lnTo>
                    <a:pt x="528" y="144"/>
                  </a:lnTo>
                  <a:lnTo>
                    <a:pt x="530" y="144"/>
                  </a:lnTo>
                  <a:lnTo>
                    <a:pt x="530" y="144"/>
                  </a:lnTo>
                  <a:lnTo>
                    <a:pt x="530" y="142"/>
                  </a:lnTo>
                  <a:lnTo>
                    <a:pt x="533" y="142"/>
                  </a:lnTo>
                  <a:lnTo>
                    <a:pt x="535" y="142"/>
                  </a:lnTo>
                  <a:lnTo>
                    <a:pt x="535" y="139"/>
                  </a:lnTo>
                  <a:lnTo>
                    <a:pt x="535" y="137"/>
                  </a:lnTo>
                  <a:lnTo>
                    <a:pt x="535" y="134"/>
                  </a:lnTo>
                  <a:lnTo>
                    <a:pt x="537" y="132"/>
                  </a:lnTo>
                  <a:lnTo>
                    <a:pt x="537" y="132"/>
                  </a:lnTo>
                  <a:lnTo>
                    <a:pt x="537" y="130"/>
                  </a:lnTo>
                  <a:lnTo>
                    <a:pt x="537" y="127"/>
                  </a:lnTo>
                  <a:lnTo>
                    <a:pt x="535" y="125"/>
                  </a:lnTo>
                  <a:lnTo>
                    <a:pt x="533" y="123"/>
                  </a:lnTo>
                  <a:lnTo>
                    <a:pt x="533" y="123"/>
                  </a:lnTo>
                  <a:lnTo>
                    <a:pt x="533" y="123"/>
                  </a:lnTo>
                  <a:lnTo>
                    <a:pt x="533" y="123"/>
                  </a:lnTo>
                  <a:lnTo>
                    <a:pt x="530" y="123"/>
                  </a:lnTo>
                  <a:lnTo>
                    <a:pt x="530" y="123"/>
                  </a:lnTo>
                  <a:lnTo>
                    <a:pt x="530" y="123"/>
                  </a:lnTo>
                  <a:lnTo>
                    <a:pt x="530" y="123"/>
                  </a:lnTo>
                  <a:lnTo>
                    <a:pt x="530" y="120"/>
                  </a:lnTo>
                  <a:lnTo>
                    <a:pt x="530" y="120"/>
                  </a:lnTo>
                  <a:lnTo>
                    <a:pt x="528" y="120"/>
                  </a:lnTo>
                  <a:lnTo>
                    <a:pt x="528" y="118"/>
                  </a:lnTo>
                  <a:lnTo>
                    <a:pt x="528" y="118"/>
                  </a:lnTo>
                  <a:lnTo>
                    <a:pt x="528" y="116"/>
                  </a:lnTo>
                  <a:lnTo>
                    <a:pt x="530" y="113"/>
                  </a:lnTo>
                  <a:lnTo>
                    <a:pt x="530" y="111"/>
                  </a:lnTo>
                  <a:lnTo>
                    <a:pt x="533" y="111"/>
                  </a:lnTo>
                  <a:lnTo>
                    <a:pt x="535" y="108"/>
                  </a:lnTo>
                  <a:lnTo>
                    <a:pt x="535" y="108"/>
                  </a:lnTo>
                  <a:lnTo>
                    <a:pt x="540" y="101"/>
                  </a:lnTo>
                  <a:lnTo>
                    <a:pt x="540" y="101"/>
                  </a:lnTo>
                  <a:lnTo>
                    <a:pt x="540" y="101"/>
                  </a:lnTo>
                  <a:lnTo>
                    <a:pt x="537" y="99"/>
                  </a:lnTo>
                  <a:lnTo>
                    <a:pt x="540" y="99"/>
                  </a:lnTo>
                  <a:lnTo>
                    <a:pt x="540" y="99"/>
                  </a:lnTo>
                  <a:lnTo>
                    <a:pt x="540" y="97"/>
                  </a:lnTo>
                  <a:lnTo>
                    <a:pt x="540" y="97"/>
                  </a:lnTo>
                  <a:lnTo>
                    <a:pt x="542" y="97"/>
                  </a:lnTo>
                  <a:lnTo>
                    <a:pt x="544" y="89"/>
                  </a:lnTo>
                  <a:lnTo>
                    <a:pt x="547" y="82"/>
                  </a:lnTo>
                  <a:lnTo>
                    <a:pt x="547" y="80"/>
                  </a:lnTo>
                  <a:lnTo>
                    <a:pt x="547" y="78"/>
                  </a:lnTo>
                  <a:lnTo>
                    <a:pt x="547" y="78"/>
                  </a:lnTo>
                  <a:lnTo>
                    <a:pt x="552" y="71"/>
                  </a:lnTo>
                  <a:lnTo>
                    <a:pt x="552" y="71"/>
                  </a:lnTo>
                  <a:lnTo>
                    <a:pt x="552" y="68"/>
                  </a:lnTo>
                  <a:lnTo>
                    <a:pt x="552" y="68"/>
                  </a:lnTo>
                  <a:lnTo>
                    <a:pt x="552" y="68"/>
                  </a:lnTo>
                  <a:lnTo>
                    <a:pt x="552" y="68"/>
                  </a:lnTo>
                  <a:lnTo>
                    <a:pt x="554" y="66"/>
                  </a:lnTo>
                  <a:lnTo>
                    <a:pt x="554" y="66"/>
                  </a:lnTo>
                  <a:lnTo>
                    <a:pt x="556" y="66"/>
                  </a:lnTo>
                  <a:lnTo>
                    <a:pt x="559" y="63"/>
                  </a:lnTo>
                  <a:lnTo>
                    <a:pt x="559" y="63"/>
                  </a:lnTo>
                  <a:lnTo>
                    <a:pt x="556" y="61"/>
                  </a:lnTo>
                  <a:lnTo>
                    <a:pt x="554" y="59"/>
                  </a:lnTo>
                  <a:lnTo>
                    <a:pt x="554" y="59"/>
                  </a:lnTo>
                  <a:lnTo>
                    <a:pt x="552" y="56"/>
                  </a:lnTo>
                  <a:lnTo>
                    <a:pt x="552" y="56"/>
                  </a:lnTo>
                  <a:lnTo>
                    <a:pt x="552" y="54"/>
                  </a:lnTo>
                  <a:lnTo>
                    <a:pt x="549" y="56"/>
                  </a:lnTo>
                  <a:lnTo>
                    <a:pt x="549" y="56"/>
                  </a:lnTo>
                  <a:lnTo>
                    <a:pt x="549" y="56"/>
                  </a:lnTo>
                  <a:lnTo>
                    <a:pt x="547" y="56"/>
                  </a:lnTo>
                  <a:lnTo>
                    <a:pt x="544" y="54"/>
                  </a:lnTo>
                  <a:lnTo>
                    <a:pt x="540" y="56"/>
                  </a:lnTo>
                  <a:lnTo>
                    <a:pt x="537" y="56"/>
                  </a:lnTo>
                  <a:lnTo>
                    <a:pt x="537" y="56"/>
                  </a:lnTo>
                  <a:lnTo>
                    <a:pt x="535" y="54"/>
                  </a:lnTo>
                  <a:lnTo>
                    <a:pt x="533" y="54"/>
                  </a:lnTo>
                  <a:lnTo>
                    <a:pt x="530" y="54"/>
                  </a:lnTo>
                  <a:lnTo>
                    <a:pt x="528" y="52"/>
                  </a:lnTo>
                  <a:lnTo>
                    <a:pt x="526" y="52"/>
                  </a:lnTo>
                  <a:lnTo>
                    <a:pt x="518" y="42"/>
                  </a:lnTo>
                  <a:lnTo>
                    <a:pt x="518" y="42"/>
                  </a:lnTo>
                  <a:lnTo>
                    <a:pt x="516" y="40"/>
                  </a:lnTo>
                  <a:lnTo>
                    <a:pt x="516" y="35"/>
                  </a:lnTo>
                  <a:lnTo>
                    <a:pt x="516" y="30"/>
                  </a:lnTo>
                  <a:lnTo>
                    <a:pt x="514" y="28"/>
                  </a:lnTo>
                  <a:lnTo>
                    <a:pt x="514" y="26"/>
                  </a:lnTo>
                  <a:lnTo>
                    <a:pt x="514" y="26"/>
                  </a:lnTo>
                  <a:lnTo>
                    <a:pt x="514" y="23"/>
                  </a:lnTo>
                  <a:lnTo>
                    <a:pt x="514" y="21"/>
                  </a:lnTo>
                  <a:lnTo>
                    <a:pt x="511" y="21"/>
                  </a:lnTo>
                  <a:lnTo>
                    <a:pt x="509" y="21"/>
                  </a:lnTo>
                  <a:lnTo>
                    <a:pt x="509" y="18"/>
                  </a:lnTo>
                  <a:lnTo>
                    <a:pt x="509" y="16"/>
                  </a:lnTo>
                  <a:lnTo>
                    <a:pt x="509" y="16"/>
                  </a:lnTo>
                  <a:lnTo>
                    <a:pt x="509" y="14"/>
                  </a:lnTo>
                  <a:lnTo>
                    <a:pt x="507" y="14"/>
                  </a:lnTo>
                  <a:lnTo>
                    <a:pt x="507" y="14"/>
                  </a:lnTo>
                  <a:lnTo>
                    <a:pt x="502" y="11"/>
                  </a:lnTo>
                  <a:lnTo>
                    <a:pt x="500" y="11"/>
                  </a:lnTo>
                  <a:lnTo>
                    <a:pt x="500" y="11"/>
                  </a:lnTo>
                  <a:lnTo>
                    <a:pt x="495" y="14"/>
                  </a:lnTo>
                  <a:lnTo>
                    <a:pt x="492" y="11"/>
                  </a:lnTo>
                  <a:lnTo>
                    <a:pt x="492" y="9"/>
                  </a:lnTo>
                  <a:lnTo>
                    <a:pt x="490" y="7"/>
                  </a:lnTo>
                  <a:lnTo>
                    <a:pt x="490" y="4"/>
                  </a:lnTo>
                  <a:lnTo>
                    <a:pt x="488" y="4"/>
                  </a:lnTo>
                  <a:lnTo>
                    <a:pt x="483" y="4"/>
                  </a:lnTo>
                  <a:lnTo>
                    <a:pt x="481" y="2"/>
                  </a:lnTo>
                  <a:lnTo>
                    <a:pt x="481" y="0"/>
                  </a:lnTo>
                  <a:lnTo>
                    <a:pt x="481" y="0"/>
                  </a:lnTo>
                  <a:lnTo>
                    <a:pt x="478" y="2"/>
                  </a:lnTo>
                  <a:lnTo>
                    <a:pt x="466" y="4"/>
                  </a:lnTo>
                  <a:lnTo>
                    <a:pt x="452" y="7"/>
                  </a:lnTo>
                  <a:lnTo>
                    <a:pt x="440" y="9"/>
                  </a:lnTo>
                  <a:lnTo>
                    <a:pt x="429" y="11"/>
                  </a:lnTo>
                  <a:lnTo>
                    <a:pt x="414" y="16"/>
                  </a:lnTo>
                  <a:lnTo>
                    <a:pt x="403" y="18"/>
                  </a:lnTo>
                  <a:lnTo>
                    <a:pt x="391" y="21"/>
                  </a:lnTo>
                  <a:lnTo>
                    <a:pt x="377" y="23"/>
                  </a:lnTo>
                  <a:lnTo>
                    <a:pt x="365" y="26"/>
                  </a:lnTo>
                  <a:lnTo>
                    <a:pt x="353" y="28"/>
                  </a:lnTo>
                  <a:lnTo>
                    <a:pt x="339" y="30"/>
                  </a:lnTo>
                  <a:lnTo>
                    <a:pt x="327" y="35"/>
                  </a:lnTo>
                  <a:lnTo>
                    <a:pt x="315" y="37"/>
                  </a:lnTo>
                  <a:lnTo>
                    <a:pt x="301" y="40"/>
                  </a:lnTo>
                  <a:lnTo>
                    <a:pt x="289" y="42"/>
                  </a:lnTo>
                  <a:lnTo>
                    <a:pt x="277" y="45"/>
                  </a:lnTo>
                  <a:lnTo>
                    <a:pt x="263" y="47"/>
                  </a:lnTo>
                  <a:lnTo>
                    <a:pt x="251" y="49"/>
                  </a:lnTo>
                  <a:lnTo>
                    <a:pt x="239" y="52"/>
                  </a:lnTo>
                  <a:lnTo>
                    <a:pt x="225" y="54"/>
                  </a:lnTo>
                  <a:lnTo>
                    <a:pt x="213" y="56"/>
                  </a:lnTo>
                  <a:lnTo>
                    <a:pt x="202" y="59"/>
                  </a:lnTo>
                  <a:lnTo>
                    <a:pt x="187" y="61"/>
                  </a:lnTo>
                  <a:lnTo>
                    <a:pt x="175" y="63"/>
                  </a:lnTo>
                  <a:lnTo>
                    <a:pt x="164" y="68"/>
                  </a:lnTo>
                  <a:lnTo>
                    <a:pt x="149" y="71"/>
                  </a:lnTo>
                  <a:lnTo>
                    <a:pt x="138" y="73"/>
                  </a:lnTo>
                  <a:lnTo>
                    <a:pt x="126" y="75"/>
                  </a:lnTo>
                  <a:lnTo>
                    <a:pt x="112" y="78"/>
                  </a:lnTo>
                  <a:lnTo>
                    <a:pt x="100" y="80"/>
                  </a:lnTo>
                  <a:lnTo>
                    <a:pt x="88" y="82"/>
                  </a:lnTo>
                  <a:lnTo>
                    <a:pt x="74" y="85"/>
                  </a:lnTo>
                  <a:lnTo>
                    <a:pt x="71" y="85"/>
                  </a:lnTo>
                  <a:lnTo>
                    <a:pt x="71" y="80"/>
                  </a:lnTo>
                  <a:lnTo>
                    <a:pt x="69" y="78"/>
                  </a:lnTo>
                  <a:lnTo>
                    <a:pt x="69" y="73"/>
                  </a:lnTo>
                  <a:lnTo>
                    <a:pt x="69" y="71"/>
                  </a:lnTo>
                  <a:lnTo>
                    <a:pt x="67" y="66"/>
                  </a:lnTo>
                  <a:lnTo>
                    <a:pt x="67" y="63"/>
                  </a:lnTo>
                  <a:lnTo>
                    <a:pt x="67" y="59"/>
                  </a:lnTo>
                  <a:lnTo>
                    <a:pt x="67" y="56"/>
                  </a:lnTo>
                  <a:lnTo>
                    <a:pt x="64" y="52"/>
                  </a:lnTo>
                  <a:lnTo>
                    <a:pt x="64" y="52"/>
                  </a:lnTo>
                  <a:lnTo>
                    <a:pt x="55" y="59"/>
                  </a:lnTo>
                  <a:lnTo>
                    <a:pt x="50" y="63"/>
                  </a:lnTo>
                  <a:lnTo>
                    <a:pt x="48" y="63"/>
                  </a:lnTo>
                  <a:lnTo>
                    <a:pt x="43" y="68"/>
                  </a:lnTo>
                  <a:lnTo>
                    <a:pt x="41" y="71"/>
                  </a:lnTo>
                  <a:lnTo>
                    <a:pt x="36" y="75"/>
                  </a:lnTo>
                  <a:lnTo>
                    <a:pt x="34" y="75"/>
                  </a:lnTo>
                  <a:lnTo>
                    <a:pt x="34" y="75"/>
                  </a:lnTo>
                  <a:lnTo>
                    <a:pt x="34" y="73"/>
                  </a:lnTo>
                  <a:lnTo>
                    <a:pt x="36" y="73"/>
                  </a:lnTo>
                  <a:lnTo>
                    <a:pt x="36" y="73"/>
                  </a:lnTo>
                  <a:lnTo>
                    <a:pt x="38" y="71"/>
                  </a:lnTo>
                  <a:lnTo>
                    <a:pt x="38" y="71"/>
                  </a:lnTo>
                  <a:lnTo>
                    <a:pt x="38" y="71"/>
                  </a:lnTo>
                  <a:lnTo>
                    <a:pt x="36" y="68"/>
                  </a:lnTo>
                  <a:lnTo>
                    <a:pt x="36" y="71"/>
                  </a:lnTo>
                  <a:lnTo>
                    <a:pt x="34" y="73"/>
                  </a:lnTo>
                  <a:lnTo>
                    <a:pt x="31" y="73"/>
                  </a:lnTo>
                  <a:lnTo>
                    <a:pt x="31" y="78"/>
                  </a:lnTo>
                  <a:lnTo>
                    <a:pt x="31" y="78"/>
                  </a:lnTo>
                  <a:lnTo>
                    <a:pt x="29" y="78"/>
                  </a:lnTo>
                  <a:lnTo>
                    <a:pt x="26" y="80"/>
                  </a:lnTo>
                  <a:lnTo>
                    <a:pt x="15" y="92"/>
                  </a:lnTo>
                  <a:lnTo>
                    <a:pt x="8" y="94"/>
                  </a:lnTo>
                  <a:lnTo>
                    <a:pt x="8" y="94"/>
                  </a:lnTo>
                  <a:lnTo>
                    <a:pt x="5" y="97"/>
                  </a:lnTo>
                  <a:lnTo>
                    <a:pt x="0" y="99"/>
                  </a:lnTo>
                  <a:lnTo>
                    <a:pt x="3" y="108"/>
                  </a:lnTo>
                  <a:lnTo>
                    <a:pt x="8" y="134"/>
                  </a:lnTo>
                  <a:lnTo>
                    <a:pt x="12" y="158"/>
                  </a:lnTo>
                  <a:lnTo>
                    <a:pt x="15" y="172"/>
                  </a:lnTo>
                  <a:lnTo>
                    <a:pt x="17" y="184"/>
                  </a:lnTo>
                  <a:lnTo>
                    <a:pt x="19" y="198"/>
                  </a:lnTo>
                  <a:lnTo>
                    <a:pt x="22" y="210"/>
                  </a:lnTo>
                  <a:lnTo>
                    <a:pt x="24" y="222"/>
                  </a:lnTo>
                  <a:lnTo>
                    <a:pt x="24" y="236"/>
                  </a:lnTo>
                  <a:lnTo>
                    <a:pt x="26" y="248"/>
                  </a:lnTo>
                  <a:lnTo>
                    <a:pt x="29" y="260"/>
                  </a:lnTo>
                  <a:lnTo>
                    <a:pt x="29" y="260"/>
                  </a:lnTo>
                  <a:lnTo>
                    <a:pt x="29" y="260"/>
                  </a:lnTo>
                  <a:lnTo>
                    <a:pt x="29" y="260"/>
                  </a:lnTo>
                  <a:lnTo>
                    <a:pt x="29" y="260"/>
                  </a:lnTo>
                  <a:lnTo>
                    <a:pt x="29" y="262"/>
                  </a:lnTo>
                  <a:lnTo>
                    <a:pt x="29" y="262"/>
                  </a:lnTo>
                  <a:lnTo>
                    <a:pt x="29" y="262"/>
                  </a:lnTo>
                  <a:lnTo>
                    <a:pt x="29" y="262"/>
                  </a:lnTo>
                  <a:lnTo>
                    <a:pt x="34" y="281"/>
                  </a:lnTo>
                  <a:lnTo>
                    <a:pt x="36" y="291"/>
                  </a:lnTo>
                  <a:lnTo>
                    <a:pt x="36" y="300"/>
                  </a:lnTo>
                  <a:lnTo>
                    <a:pt x="38" y="310"/>
                  </a:lnTo>
                  <a:lnTo>
                    <a:pt x="41" y="319"/>
                  </a:lnTo>
                  <a:lnTo>
                    <a:pt x="43" y="329"/>
                  </a:lnTo>
                  <a:lnTo>
                    <a:pt x="43" y="340"/>
                  </a:lnTo>
                  <a:lnTo>
                    <a:pt x="45" y="347"/>
                  </a:lnTo>
                  <a:lnTo>
                    <a:pt x="48" y="357"/>
                  </a:lnTo>
                  <a:lnTo>
                    <a:pt x="48" y="364"/>
                  </a:lnTo>
                  <a:lnTo>
                    <a:pt x="50" y="374"/>
                  </a:lnTo>
                  <a:lnTo>
                    <a:pt x="62" y="371"/>
                  </a:lnTo>
                  <a:lnTo>
                    <a:pt x="74" y="369"/>
                  </a:lnTo>
                  <a:lnTo>
                    <a:pt x="88" y="366"/>
                  </a:lnTo>
                  <a:lnTo>
                    <a:pt x="100" y="364"/>
                  </a:lnTo>
                  <a:lnTo>
                    <a:pt x="112" y="362"/>
                  </a:lnTo>
                  <a:lnTo>
                    <a:pt x="123" y="359"/>
                  </a:lnTo>
                  <a:lnTo>
                    <a:pt x="138" y="357"/>
                  </a:lnTo>
                  <a:lnTo>
                    <a:pt x="149" y="355"/>
                  </a:lnTo>
                  <a:lnTo>
                    <a:pt x="161" y="352"/>
                  </a:lnTo>
                  <a:lnTo>
                    <a:pt x="171" y="350"/>
                  </a:lnTo>
                  <a:lnTo>
                    <a:pt x="183" y="347"/>
                  </a:lnTo>
                  <a:lnTo>
                    <a:pt x="194" y="347"/>
                  </a:lnTo>
                  <a:lnTo>
                    <a:pt x="204" y="345"/>
                  </a:lnTo>
                  <a:lnTo>
                    <a:pt x="216" y="343"/>
                  </a:lnTo>
                  <a:lnTo>
                    <a:pt x="228" y="340"/>
                  </a:lnTo>
                  <a:lnTo>
                    <a:pt x="237" y="338"/>
                  </a:lnTo>
                  <a:lnTo>
                    <a:pt x="249" y="336"/>
                  </a:lnTo>
                  <a:lnTo>
                    <a:pt x="258" y="333"/>
                  </a:lnTo>
                  <a:lnTo>
                    <a:pt x="270" y="331"/>
                  </a:lnTo>
                  <a:lnTo>
                    <a:pt x="282" y="329"/>
                  </a:lnTo>
                  <a:lnTo>
                    <a:pt x="291" y="326"/>
                  </a:lnTo>
                  <a:lnTo>
                    <a:pt x="303" y="324"/>
                  </a:lnTo>
                  <a:lnTo>
                    <a:pt x="315" y="321"/>
                  </a:lnTo>
                  <a:lnTo>
                    <a:pt x="325" y="321"/>
                  </a:lnTo>
                  <a:lnTo>
                    <a:pt x="336" y="319"/>
                  </a:lnTo>
                  <a:lnTo>
                    <a:pt x="348" y="317"/>
                  </a:lnTo>
                  <a:lnTo>
                    <a:pt x="358" y="314"/>
                  </a:lnTo>
                  <a:lnTo>
                    <a:pt x="369" y="312"/>
                  </a:lnTo>
                  <a:lnTo>
                    <a:pt x="381" y="310"/>
                  </a:lnTo>
                  <a:lnTo>
                    <a:pt x="391" y="307"/>
                  </a:lnTo>
                  <a:lnTo>
                    <a:pt x="403" y="305"/>
                  </a:lnTo>
                  <a:lnTo>
                    <a:pt x="412" y="303"/>
                  </a:lnTo>
                  <a:lnTo>
                    <a:pt x="424" y="300"/>
                  </a:lnTo>
                  <a:lnTo>
                    <a:pt x="436" y="298"/>
                  </a:lnTo>
                  <a:lnTo>
                    <a:pt x="445" y="295"/>
                  </a:lnTo>
                  <a:lnTo>
                    <a:pt x="457" y="293"/>
                  </a:lnTo>
                  <a:lnTo>
                    <a:pt x="469" y="291"/>
                  </a:lnTo>
                  <a:lnTo>
                    <a:pt x="478" y="288"/>
                  </a:lnTo>
                  <a:lnTo>
                    <a:pt x="490" y="286"/>
                  </a:lnTo>
                  <a:lnTo>
                    <a:pt x="500" y="284"/>
                  </a:lnTo>
                  <a:lnTo>
                    <a:pt x="502" y="284"/>
                  </a:lnTo>
                  <a:lnTo>
                    <a:pt x="502" y="284"/>
                  </a:lnTo>
                  <a:lnTo>
                    <a:pt x="502" y="279"/>
                  </a:lnTo>
                  <a:lnTo>
                    <a:pt x="504" y="274"/>
                  </a:lnTo>
                  <a:lnTo>
                    <a:pt x="507" y="269"/>
                  </a:lnTo>
                  <a:lnTo>
                    <a:pt x="507" y="269"/>
                  </a:lnTo>
                  <a:lnTo>
                    <a:pt x="509" y="267"/>
                  </a:lnTo>
                  <a:lnTo>
                    <a:pt x="511" y="265"/>
                  </a:lnTo>
                  <a:lnTo>
                    <a:pt x="514" y="265"/>
                  </a:lnTo>
                  <a:lnTo>
                    <a:pt x="516" y="262"/>
                  </a:lnTo>
                  <a:lnTo>
                    <a:pt x="518" y="262"/>
                  </a:lnTo>
                  <a:lnTo>
                    <a:pt x="523" y="262"/>
                  </a:lnTo>
                  <a:lnTo>
                    <a:pt x="528" y="262"/>
                  </a:lnTo>
                  <a:lnTo>
                    <a:pt x="530" y="262"/>
                  </a:lnTo>
                  <a:lnTo>
                    <a:pt x="533" y="265"/>
                  </a:lnTo>
                  <a:lnTo>
                    <a:pt x="533" y="265"/>
                  </a:lnTo>
                  <a:lnTo>
                    <a:pt x="535" y="260"/>
                  </a:lnTo>
                  <a:lnTo>
                    <a:pt x="535" y="260"/>
                  </a:lnTo>
                  <a:lnTo>
                    <a:pt x="537" y="258"/>
                  </a:lnTo>
                  <a:lnTo>
                    <a:pt x="542" y="255"/>
                  </a:lnTo>
                  <a:lnTo>
                    <a:pt x="544" y="255"/>
                  </a:lnTo>
                  <a:lnTo>
                    <a:pt x="547" y="253"/>
                  </a:lnTo>
                  <a:lnTo>
                    <a:pt x="552" y="250"/>
                  </a:lnTo>
                  <a:lnTo>
                    <a:pt x="556" y="248"/>
                  </a:lnTo>
                  <a:lnTo>
                    <a:pt x="556" y="246"/>
                  </a:lnTo>
                  <a:lnTo>
                    <a:pt x="556" y="243"/>
                  </a:lnTo>
                  <a:lnTo>
                    <a:pt x="556" y="241"/>
                  </a:lnTo>
                  <a:lnTo>
                    <a:pt x="556" y="239"/>
                  </a:lnTo>
                  <a:lnTo>
                    <a:pt x="559" y="236"/>
                  </a:lnTo>
                  <a:lnTo>
                    <a:pt x="561" y="236"/>
                  </a:lnTo>
                  <a:lnTo>
                    <a:pt x="563" y="231"/>
                  </a:lnTo>
                  <a:lnTo>
                    <a:pt x="566" y="231"/>
                  </a:lnTo>
                  <a:lnTo>
                    <a:pt x="568" y="229"/>
                  </a:lnTo>
                  <a:lnTo>
                    <a:pt x="568" y="227"/>
                  </a:lnTo>
                  <a:lnTo>
                    <a:pt x="571" y="222"/>
                  </a:lnTo>
                  <a:lnTo>
                    <a:pt x="573" y="222"/>
                  </a:lnTo>
                  <a:lnTo>
                    <a:pt x="575" y="220"/>
                  </a:lnTo>
                  <a:lnTo>
                    <a:pt x="578" y="220"/>
                  </a:lnTo>
                  <a:lnTo>
                    <a:pt x="580" y="215"/>
                  </a:lnTo>
                  <a:lnTo>
                    <a:pt x="580" y="215"/>
                  </a:lnTo>
                  <a:lnTo>
                    <a:pt x="582" y="213"/>
                  </a:lnTo>
                  <a:lnTo>
                    <a:pt x="585" y="213"/>
                  </a:lnTo>
                  <a:lnTo>
                    <a:pt x="587" y="210"/>
                  </a:lnTo>
                  <a:lnTo>
                    <a:pt x="589" y="208"/>
                  </a:lnTo>
                  <a:lnTo>
                    <a:pt x="587" y="205"/>
                  </a:lnTo>
                  <a:lnTo>
                    <a:pt x="585" y="203"/>
                  </a:lnTo>
                  <a:close/>
                </a:path>
              </a:pathLst>
            </a:custGeom>
            <a:solidFill>
              <a:srgbClr val="FD9D87"/>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4" name="Freeform 28">
              <a:extLst>
                <a:ext uri="{FF2B5EF4-FFF2-40B4-BE49-F238E27FC236}">
                  <a16:creationId xmlns:a16="http://schemas.microsoft.com/office/drawing/2014/main" id="{01251688-1DA9-4080-A9D3-C91466714702}"/>
                </a:ext>
              </a:extLst>
            </p:cNvPr>
            <p:cNvSpPr>
              <a:spLocks/>
            </p:cNvSpPr>
            <p:nvPr/>
          </p:nvSpPr>
          <p:spPr bwMode="auto">
            <a:xfrm>
              <a:off x="819628" y="2579616"/>
              <a:ext cx="927774" cy="719025"/>
            </a:xfrm>
            <a:custGeom>
              <a:avLst/>
              <a:gdLst>
                <a:gd name="T0" fmla="*/ 237 w 800"/>
                <a:gd name="T1" fmla="*/ 36 h 620"/>
                <a:gd name="T2" fmla="*/ 242 w 800"/>
                <a:gd name="T3" fmla="*/ 67 h 620"/>
                <a:gd name="T4" fmla="*/ 244 w 800"/>
                <a:gd name="T5" fmla="*/ 93 h 620"/>
                <a:gd name="T6" fmla="*/ 284 w 800"/>
                <a:gd name="T7" fmla="*/ 109 h 620"/>
                <a:gd name="T8" fmla="*/ 379 w 800"/>
                <a:gd name="T9" fmla="*/ 114 h 620"/>
                <a:gd name="T10" fmla="*/ 398 w 800"/>
                <a:gd name="T11" fmla="*/ 121 h 620"/>
                <a:gd name="T12" fmla="*/ 426 w 800"/>
                <a:gd name="T13" fmla="*/ 119 h 620"/>
                <a:gd name="T14" fmla="*/ 459 w 800"/>
                <a:gd name="T15" fmla="*/ 123 h 620"/>
                <a:gd name="T16" fmla="*/ 518 w 800"/>
                <a:gd name="T17" fmla="*/ 116 h 620"/>
                <a:gd name="T18" fmla="*/ 582 w 800"/>
                <a:gd name="T19" fmla="*/ 112 h 620"/>
                <a:gd name="T20" fmla="*/ 701 w 800"/>
                <a:gd name="T21" fmla="*/ 133 h 620"/>
                <a:gd name="T22" fmla="*/ 776 w 800"/>
                <a:gd name="T23" fmla="*/ 164 h 620"/>
                <a:gd name="T24" fmla="*/ 800 w 800"/>
                <a:gd name="T25" fmla="*/ 192 h 620"/>
                <a:gd name="T26" fmla="*/ 783 w 800"/>
                <a:gd name="T27" fmla="*/ 218 h 620"/>
                <a:gd name="T28" fmla="*/ 755 w 800"/>
                <a:gd name="T29" fmla="*/ 261 h 620"/>
                <a:gd name="T30" fmla="*/ 741 w 800"/>
                <a:gd name="T31" fmla="*/ 289 h 620"/>
                <a:gd name="T32" fmla="*/ 717 w 800"/>
                <a:gd name="T33" fmla="*/ 315 h 620"/>
                <a:gd name="T34" fmla="*/ 710 w 800"/>
                <a:gd name="T35" fmla="*/ 332 h 620"/>
                <a:gd name="T36" fmla="*/ 717 w 800"/>
                <a:gd name="T37" fmla="*/ 344 h 620"/>
                <a:gd name="T38" fmla="*/ 729 w 800"/>
                <a:gd name="T39" fmla="*/ 351 h 620"/>
                <a:gd name="T40" fmla="*/ 734 w 800"/>
                <a:gd name="T41" fmla="*/ 362 h 620"/>
                <a:gd name="T42" fmla="*/ 729 w 800"/>
                <a:gd name="T43" fmla="*/ 379 h 620"/>
                <a:gd name="T44" fmla="*/ 715 w 800"/>
                <a:gd name="T45" fmla="*/ 400 h 620"/>
                <a:gd name="T46" fmla="*/ 703 w 800"/>
                <a:gd name="T47" fmla="*/ 486 h 620"/>
                <a:gd name="T48" fmla="*/ 682 w 800"/>
                <a:gd name="T49" fmla="*/ 620 h 620"/>
                <a:gd name="T50" fmla="*/ 492 w 800"/>
                <a:gd name="T51" fmla="*/ 590 h 620"/>
                <a:gd name="T52" fmla="*/ 258 w 800"/>
                <a:gd name="T53" fmla="*/ 547 h 620"/>
                <a:gd name="T54" fmla="*/ 17 w 800"/>
                <a:gd name="T55" fmla="*/ 495 h 620"/>
                <a:gd name="T56" fmla="*/ 3 w 800"/>
                <a:gd name="T57" fmla="*/ 457 h 620"/>
                <a:gd name="T58" fmla="*/ 5 w 800"/>
                <a:gd name="T59" fmla="*/ 436 h 620"/>
                <a:gd name="T60" fmla="*/ 10 w 800"/>
                <a:gd name="T61" fmla="*/ 407 h 620"/>
                <a:gd name="T62" fmla="*/ 12 w 800"/>
                <a:gd name="T63" fmla="*/ 377 h 620"/>
                <a:gd name="T64" fmla="*/ 33 w 800"/>
                <a:gd name="T65" fmla="*/ 334 h 620"/>
                <a:gd name="T66" fmla="*/ 41 w 800"/>
                <a:gd name="T67" fmla="*/ 334 h 620"/>
                <a:gd name="T68" fmla="*/ 50 w 800"/>
                <a:gd name="T69" fmla="*/ 327 h 620"/>
                <a:gd name="T70" fmla="*/ 55 w 800"/>
                <a:gd name="T71" fmla="*/ 322 h 620"/>
                <a:gd name="T72" fmla="*/ 57 w 800"/>
                <a:gd name="T73" fmla="*/ 301 h 620"/>
                <a:gd name="T74" fmla="*/ 67 w 800"/>
                <a:gd name="T75" fmla="*/ 294 h 620"/>
                <a:gd name="T76" fmla="*/ 62 w 800"/>
                <a:gd name="T77" fmla="*/ 294 h 620"/>
                <a:gd name="T78" fmla="*/ 76 w 800"/>
                <a:gd name="T79" fmla="*/ 254 h 620"/>
                <a:gd name="T80" fmla="*/ 83 w 800"/>
                <a:gd name="T81" fmla="*/ 223 h 620"/>
                <a:gd name="T82" fmla="*/ 90 w 800"/>
                <a:gd name="T83" fmla="*/ 209 h 620"/>
                <a:gd name="T84" fmla="*/ 97 w 800"/>
                <a:gd name="T85" fmla="*/ 187 h 620"/>
                <a:gd name="T86" fmla="*/ 104 w 800"/>
                <a:gd name="T87" fmla="*/ 159 h 620"/>
                <a:gd name="T88" fmla="*/ 114 w 800"/>
                <a:gd name="T89" fmla="*/ 138 h 620"/>
                <a:gd name="T90" fmla="*/ 121 w 800"/>
                <a:gd name="T91" fmla="*/ 114 h 620"/>
                <a:gd name="T92" fmla="*/ 121 w 800"/>
                <a:gd name="T93" fmla="*/ 102 h 620"/>
                <a:gd name="T94" fmla="*/ 128 w 800"/>
                <a:gd name="T95" fmla="*/ 97 h 620"/>
                <a:gd name="T96" fmla="*/ 130 w 800"/>
                <a:gd name="T97" fmla="*/ 88 h 620"/>
                <a:gd name="T98" fmla="*/ 133 w 800"/>
                <a:gd name="T99" fmla="*/ 78 h 620"/>
                <a:gd name="T100" fmla="*/ 142 w 800"/>
                <a:gd name="T101" fmla="*/ 64 h 620"/>
                <a:gd name="T102" fmla="*/ 135 w 800"/>
                <a:gd name="T103" fmla="*/ 60 h 620"/>
                <a:gd name="T104" fmla="*/ 140 w 800"/>
                <a:gd name="T105" fmla="*/ 31 h 620"/>
                <a:gd name="T106" fmla="*/ 147 w 800"/>
                <a:gd name="T107" fmla="*/ 0 h 620"/>
                <a:gd name="T108" fmla="*/ 159 w 800"/>
                <a:gd name="T109" fmla="*/ 12 h 620"/>
                <a:gd name="T110" fmla="*/ 159 w 800"/>
                <a:gd name="T111" fmla="*/ 10 h 620"/>
                <a:gd name="T112" fmla="*/ 168 w 800"/>
                <a:gd name="T113" fmla="*/ 10 h 620"/>
                <a:gd name="T114" fmla="*/ 187 w 800"/>
                <a:gd name="T115" fmla="*/ 7 h 620"/>
                <a:gd name="T116" fmla="*/ 216 w 800"/>
                <a:gd name="T117" fmla="*/ 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620">
                  <a:moveTo>
                    <a:pt x="216" y="19"/>
                  </a:moveTo>
                  <a:lnTo>
                    <a:pt x="220" y="19"/>
                  </a:lnTo>
                  <a:lnTo>
                    <a:pt x="223" y="22"/>
                  </a:lnTo>
                  <a:lnTo>
                    <a:pt x="223" y="22"/>
                  </a:lnTo>
                  <a:lnTo>
                    <a:pt x="225" y="26"/>
                  </a:lnTo>
                  <a:lnTo>
                    <a:pt x="227" y="26"/>
                  </a:lnTo>
                  <a:lnTo>
                    <a:pt x="230" y="26"/>
                  </a:lnTo>
                  <a:lnTo>
                    <a:pt x="232" y="29"/>
                  </a:lnTo>
                  <a:lnTo>
                    <a:pt x="235" y="31"/>
                  </a:lnTo>
                  <a:lnTo>
                    <a:pt x="237" y="33"/>
                  </a:lnTo>
                  <a:lnTo>
                    <a:pt x="237" y="36"/>
                  </a:lnTo>
                  <a:lnTo>
                    <a:pt x="239" y="38"/>
                  </a:lnTo>
                  <a:lnTo>
                    <a:pt x="239" y="41"/>
                  </a:lnTo>
                  <a:lnTo>
                    <a:pt x="239" y="45"/>
                  </a:lnTo>
                  <a:lnTo>
                    <a:pt x="242" y="48"/>
                  </a:lnTo>
                  <a:lnTo>
                    <a:pt x="242" y="48"/>
                  </a:lnTo>
                  <a:lnTo>
                    <a:pt x="242" y="50"/>
                  </a:lnTo>
                  <a:lnTo>
                    <a:pt x="244" y="52"/>
                  </a:lnTo>
                  <a:lnTo>
                    <a:pt x="242" y="57"/>
                  </a:lnTo>
                  <a:lnTo>
                    <a:pt x="244" y="62"/>
                  </a:lnTo>
                  <a:lnTo>
                    <a:pt x="242" y="64"/>
                  </a:lnTo>
                  <a:lnTo>
                    <a:pt x="242" y="67"/>
                  </a:lnTo>
                  <a:lnTo>
                    <a:pt x="242" y="69"/>
                  </a:lnTo>
                  <a:lnTo>
                    <a:pt x="242" y="74"/>
                  </a:lnTo>
                  <a:lnTo>
                    <a:pt x="242" y="74"/>
                  </a:lnTo>
                  <a:lnTo>
                    <a:pt x="242" y="76"/>
                  </a:lnTo>
                  <a:lnTo>
                    <a:pt x="242" y="78"/>
                  </a:lnTo>
                  <a:lnTo>
                    <a:pt x="242" y="78"/>
                  </a:lnTo>
                  <a:lnTo>
                    <a:pt x="242" y="83"/>
                  </a:lnTo>
                  <a:lnTo>
                    <a:pt x="242" y="88"/>
                  </a:lnTo>
                  <a:lnTo>
                    <a:pt x="242" y="88"/>
                  </a:lnTo>
                  <a:lnTo>
                    <a:pt x="242" y="90"/>
                  </a:lnTo>
                  <a:lnTo>
                    <a:pt x="244" y="93"/>
                  </a:lnTo>
                  <a:lnTo>
                    <a:pt x="246" y="95"/>
                  </a:lnTo>
                  <a:lnTo>
                    <a:pt x="253" y="97"/>
                  </a:lnTo>
                  <a:lnTo>
                    <a:pt x="256" y="97"/>
                  </a:lnTo>
                  <a:lnTo>
                    <a:pt x="258" y="97"/>
                  </a:lnTo>
                  <a:lnTo>
                    <a:pt x="261" y="100"/>
                  </a:lnTo>
                  <a:lnTo>
                    <a:pt x="265" y="102"/>
                  </a:lnTo>
                  <a:lnTo>
                    <a:pt x="268" y="104"/>
                  </a:lnTo>
                  <a:lnTo>
                    <a:pt x="275" y="104"/>
                  </a:lnTo>
                  <a:lnTo>
                    <a:pt x="282" y="109"/>
                  </a:lnTo>
                  <a:lnTo>
                    <a:pt x="282" y="109"/>
                  </a:lnTo>
                  <a:lnTo>
                    <a:pt x="284" y="109"/>
                  </a:lnTo>
                  <a:lnTo>
                    <a:pt x="291" y="107"/>
                  </a:lnTo>
                  <a:lnTo>
                    <a:pt x="308" y="104"/>
                  </a:lnTo>
                  <a:lnTo>
                    <a:pt x="313" y="104"/>
                  </a:lnTo>
                  <a:lnTo>
                    <a:pt x="320" y="100"/>
                  </a:lnTo>
                  <a:lnTo>
                    <a:pt x="324" y="100"/>
                  </a:lnTo>
                  <a:lnTo>
                    <a:pt x="327" y="100"/>
                  </a:lnTo>
                  <a:lnTo>
                    <a:pt x="334" y="102"/>
                  </a:lnTo>
                  <a:lnTo>
                    <a:pt x="346" y="102"/>
                  </a:lnTo>
                  <a:lnTo>
                    <a:pt x="372" y="109"/>
                  </a:lnTo>
                  <a:lnTo>
                    <a:pt x="376" y="112"/>
                  </a:lnTo>
                  <a:lnTo>
                    <a:pt x="379" y="114"/>
                  </a:lnTo>
                  <a:lnTo>
                    <a:pt x="379" y="116"/>
                  </a:lnTo>
                  <a:lnTo>
                    <a:pt x="379" y="119"/>
                  </a:lnTo>
                  <a:lnTo>
                    <a:pt x="379" y="121"/>
                  </a:lnTo>
                  <a:lnTo>
                    <a:pt x="381" y="121"/>
                  </a:lnTo>
                  <a:lnTo>
                    <a:pt x="384" y="121"/>
                  </a:lnTo>
                  <a:lnTo>
                    <a:pt x="391" y="121"/>
                  </a:lnTo>
                  <a:lnTo>
                    <a:pt x="391" y="121"/>
                  </a:lnTo>
                  <a:lnTo>
                    <a:pt x="393" y="121"/>
                  </a:lnTo>
                  <a:lnTo>
                    <a:pt x="395" y="121"/>
                  </a:lnTo>
                  <a:lnTo>
                    <a:pt x="395" y="121"/>
                  </a:lnTo>
                  <a:lnTo>
                    <a:pt x="398" y="121"/>
                  </a:lnTo>
                  <a:lnTo>
                    <a:pt x="400" y="121"/>
                  </a:lnTo>
                  <a:lnTo>
                    <a:pt x="400" y="123"/>
                  </a:lnTo>
                  <a:lnTo>
                    <a:pt x="405" y="123"/>
                  </a:lnTo>
                  <a:lnTo>
                    <a:pt x="407" y="123"/>
                  </a:lnTo>
                  <a:lnTo>
                    <a:pt x="410" y="123"/>
                  </a:lnTo>
                  <a:lnTo>
                    <a:pt x="410" y="123"/>
                  </a:lnTo>
                  <a:lnTo>
                    <a:pt x="414" y="121"/>
                  </a:lnTo>
                  <a:lnTo>
                    <a:pt x="414" y="121"/>
                  </a:lnTo>
                  <a:lnTo>
                    <a:pt x="421" y="121"/>
                  </a:lnTo>
                  <a:lnTo>
                    <a:pt x="426" y="121"/>
                  </a:lnTo>
                  <a:lnTo>
                    <a:pt x="426" y="119"/>
                  </a:lnTo>
                  <a:lnTo>
                    <a:pt x="426" y="119"/>
                  </a:lnTo>
                  <a:lnTo>
                    <a:pt x="429" y="119"/>
                  </a:lnTo>
                  <a:lnTo>
                    <a:pt x="431" y="119"/>
                  </a:lnTo>
                  <a:lnTo>
                    <a:pt x="443" y="123"/>
                  </a:lnTo>
                  <a:lnTo>
                    <a:pt x="445" y="123"/>
                  </a:lnTo>
                  <a:lnTo>
                    <a:pt x="447" y="123"/>
                  </a:lnTo>
                  <a:lnTo>
                    <a:pt x="447" y="123"/>
                  </a:lnTo>
                  <a:lnTo>
                    <a:pt x="452" y="123"/>
                  </a:lnTo>
                  <a:lnTo>
                    <a:pt x="452" y="123"/>
                  </a:lnTo>
                  <a:lnTo>
                    <a:pt x="455" y="123"/>
                  </a:lnTo>
                  <a:lnTo>
                    <a:pt x="459" y="123"/>
                  </a:lnTo>
                  <a:lnTo>
                    <a:pt x="459" y="123"/>
                  </a:lnTo>
                  <a:lnTo>
                    <a:pt x="462" y="123"/>
                  </a:lnTo>
                  <a:lnTo>
                    <a:pt x="464" y="123"/>
                  </a:lnTo>
                  <a:lnTo>
                    <a:pt x="466" y="123"/>
                  </a:lnTo>
                  <a:lnTo>
                    <a:pt x="469" y="123"/>
                  </a:lnTo>
                  <a:lnTo>
                    <a:pt x="471" y="123"/>
                  </a:lnTo>
                  <a:lnTo>
                    <a:pt x="473" y="121"/>
                  </a:lnTo>
                  <a:lnTo>
                    <a:pt x="476" y="119"/>
                  </a:lnTo>
                  <a:lnTo>
                    <a:pt x="481" y="119"/>
                  </a:lnTo>
                  <a:lnTo>
                    <a:pt x="495" y="116"/>
                  </a:lnTo>
                  <a:lnTo>
                    <a:pt x="518" y="116"/>
                  </a:lnTo>
                  <a:lnTo>
                    <a:pt x="523" y="114"/>
                  </a:lnTo>
                  <a:lnTo>
                    <a:pt x="525" y="112"/>
                  </a:lnTo>
                  <a:lnTo>
                    <a:pt x="528" y="112"/>
                  </a:lnTo>
                  <a:lnTo>
                    <a:pt x="530" y="112"/>
                  </a:lnTo>
                  <a:lnTo>
                    <a:pt x="537" y="114"/>
                  </a:lnTo>
                  <a:lnTo>
                    <a:pt x="542" y="114"/>
                  </a:lnTo>
                  <a:lnTo>
                    <a:pt x="549" y="114"/>
                  </a:lnTo>
                  <a:lnTo>
                    <a:pt x="570" y="116"/>
                  </a:lnTo>
                  <a:lnTo>
                    <a:pt x="575" y="116"/>
                  </a:lnTo>
                  <a:lnTo>
                    <a:pt x="580" y="112"/>
                  </a:lnTo>
                  <a:lnTo>
                    <a:pt x="582" y="112"/>
                  </a:lnTo>
                  <a:lnTo>
                    <a:pt x="585" y="114"/>
                  </a:lnTo>
                  <a:lnTo>
                    <a:pt x="596" y="116"/>
                  </a:lnTo>
                  <a:lnTo>
                    <a:pt x="608" y="116"/>
                  </a:lnTo>
                  <a:lnTo>
                    <a:pt x="620" y="119"/>
                  </a:lnTo>
                  <a:lnTo>
                    <a:pt x="632" y="121"/>
                  </a:lnTo>
                  <a:lnTo>
                    <a:pt x="641" y="123"/>
                  </a:lnTo>
                  <a:lnTo>
                    <a:pt x="653" y="126"/>
                  </a:lnTo>
                  <a:lnTo>
                    <a:pt x="665" y="126"/>
                  </a:lnTo>
                  <a:lnTo>
                    <a:pt x="677" y="128"/>
                  </a:lnTo>
                  <a:lnTo>
                    <a:pt x="689" y="131"/>
                  </a:lnTo>
                  <a:lnTo>
                    <a:pt x="701" y="133"/>
                  </a:lnTo>
                  <a:lnTo>
                    <a:pt x="712" y="135"/>
                  </a:lnTo>
                  <a:lnTo>
                    <a:pt x="722" y="135"/>
                  </a:lnTo>
                  <a:lnTo>
                    <a:pt x="734" y="138"/>
                  </a:lnTo>
                  <a:lnTo>
                    <a:pt x="745" y="140"/>
                  </a:lnTo>
                  <a:lnTo>
                    <a:pt x="757" y="142"/>
                  </a:lnTo>
                  <a:lnTo>
                    <a:pt x="769" y="142"/>
                  </a:lnTo>
                  <a:lnTo>
                    <a:pt x="769" y="145"/>
                  </a:lnTo>
                  <a:lnTo>
                    <a:pt x="769" y="147"/>
                  </a:lnTo>
                  <a:lnTo>
                    <a:pt x="771" y="154"/>
                  </a:lnTo>
                  <a:lnTo>
                    <a:pt x="776" y="161"/>
                  </a:lnTo>
                  <a:lnTo>
                    <a:pt x="776" y="164"/>
                  </a:lnTo>
                  <a:lnTo>
                    <a:pt x="776" y="164"/>
                  </a:lnTo>
                  <a:lnTo>
                    <a:pt x="783" y="166"/>
                  </a:lnTo>
                  <a:lnTo>
                    <a:pt x="783" y="168"/>
                  </a:lnTo>
                  <a:lnTo>
                    <a:pt x="786" y="171"/>
                  </a:lnTo>
                  <a:lnTo>
                    <a:pt x="790" y="173"/>
                  </a:lnTo>
                  <a:lnTo>
                    <a:pt x="793" y="175"/>
                  </a:lnTo>
                  <a:lnTo>
                    <a:pt x="795" y="175"/>
                  </a:lnTo>
                  <a:lnTo>
                    <a:pt x="795" y="178"/>
                  </a:lnTo>
                  <a:lnTo>
                    <a:pt x="797" y="180"/>
                  </a:lnTo>
                  <a:lnTo>
                    <a:pt x="797" y="185"/>
                  </a:lnTo>
                  <a:lnTo>
                    <a:pt x="800" y="192"/>
                  </a:lnTo>
                  <a:lnTo>
                    <a:pt x="800" y="194"/>
                  </a:lnTo>
                  <a:lnTo>
                    <a:pt x="800" y="197"/>
                  </a:lnTo>
                  <a:lnTo>
                    <a:pt x="800" y="199"/>
                  </a:lnTo>
                  <a:lnTo>
                    <a:pt x="797" y="202"/>
                  </a:lnTo>
                  <a:lnTo>
                    <a:pt x="795" y="204"/>
                  </a:lnTo>
                  <a:lnTo>
                    <a:pt x="793" y="204"/>
                  </a:lnTo>
                  <a:lnTo>
                    <a:pt x="790" y="206"/>
                  </a:lnTo>
                  <a:lnTo>
                    <a:pt x="790" y="209"/>
                  </a:lnTo>
                  <a:lnTo>
                    <a:pt x="790" y="211"/>
                  </a:lnTo>
                  <a:lnTo>
                    <a:pt x="786" y="216"/>
                  </a:lnTo>
                  <a:lnTo>
                    <a:pt x="783" y="218"/>
                  </a:lnTo>
                  <a:lnTo>
                    <a:pt x="779" y="223"/>
                  </a:lnTo>
                  <a:lnTo>
                    <a:pt x="779" y="225"/>
                  </a:lnTo>
                  <a:lnTo>
                    <a:pt x="776" y="228"/>
                  </a:lnTo>
                  <a:lnTo>
                    <a:pt x="776" y="232"/>
                  </a:lnTo>
                  <a:lnTo>
                    <a:pt x="776" y="232"/>
                  </a:lnTo>
                  <a:lnTo>
                    <a:pt x="774" y="235"/>
                  </a:lnTo>
                  <a:lnTo>
                    <a:pt x="771" y="242"/>
                  </a:lnTo>
                  <a:lnTo>
                    <a:pt x="769" y="246"/>
                  </a:lnTo>
                  <a:lnTo>
                    <a:pt x="757" y="258"/>
                  </a:lnTo>
                  <a:lnTo>
                    <a:pt x="755" y="261"/>
                  </a:lnTo>
                  <a:lnTo>
                    <a:pt x="755" y="261"/>
                  </a:lnTo>
                  <a:lnTo>
                    <a:pt x="755" y="263"/>
                  </a:lnTo>
                  <a:lnTo>
                    <a:pt x="755" y="263"/>
                  </a:lnTo>
                  <a:lnTo>
                    <a:pt x="755" y="265"/>
                  </a:lnTo>
                  <a:lnTo>
                    <a:pt x="755" y="265"/>
                  </a:lnTo>
                  <a:lnTo>
                    <a:pt x="755" y="268"/>
                  </a:lnTo>
                  <a:lnTo>
                    <a:pt x="753" y="273"/>
                  </a:lnTo>
                  <a:lnTo>
                    <a:pt x="753" y="275"/>
                  </a:lnTo>
                  <a:lnTo>
                    <a:pt x="750" y="280"/>
                  </a:lnTo>
                  <a:lnTo>
                    <a:pt x="743" y="284"/>
                  </a:lnTo>
                  <a:lnTo>
                    <a:pt x="743" y="287"/>
                  </a:lnTo>
                  <a:lnTo>
                    <a:pt x="741" y="289"/>
                  </a:lnTo>
                  <a:lnTo>
                    <a:pt x="734" y="291"/>
                  </a:lnTo>
                  <a:lnTo>
                    <a:pt x="734" y="291"/>
                  </a:lnTo>
                  <a:lnTo>
                    <a:pt x="731" y="294"/>
                  </a:lnTo>
                  <a:lnTo>
                    <a:pt x="729" y="299"/>
                  </a:lnTo>
                  <a:lnTo>
                    <a:pt x="724" y="303"/>
                  </a:lnTo>
                  <a:lnTo>
                    <a:pt x="724" y="306"/>
                  </a:lnTo>
                  <a:lnTo>
                    <a:pt x="722" y="310"/>
                  </a:lnTo>
                  <a:lnTo>
                    <a:pt x="722" y="313"/>
                  </a:lnTo>
                  <a:lnTo>
                    <a:pt x="719" y="315"/>
                  </a:lnTo>
                  <a:lnTo>
                    <a:pt x="717" y="315"/>
                  </a:lnTo>
                  <a:lnTo>
                    <a:pt x="717" y="315"/>
                  </a:lnTo>
                  <a:lnTo>
                    <a:pt x="715" y="315"/>
                  </a:lnTo>
                  <a:lnTo>
                    <a:pt x="715" y="318"/>
                  </a:lnTo>
                  <a:lnTo>
                    <a:pt x="715" y="318"/>
                  </a:lnTo>
                  <a:lnTo>
                    <a:pt x="715" y="318"/>
                  </a:lnTo>
                  <a:lnTo>
                    <a:pt x="712" y="320"/>
                  </a:lnTo>
                  <a:lnTo>
                    <a:pt x="712" y="320"/>
                  </a:lnTo>
                  <a:lnTo>
                    <a:pt x="712" y="322"/>
                  </a:lnTo>
                  <a:lnTo>
                    <a:pt x="712" y="325"/>
                  </a:lnTo>
                  <a:lnTo>
                    <a:pt x="710" y="327"/>
                  </a:lnTo>
                  <a:lnTo>
                    <a:pt x="710" y="329"/>
                  </a:lnTo>
                  <a:lnTo>
                    <a:pt x="710" y="332"/>
                  </a:lnTo>
                  <a:lnTo>
                    <a:pt x="710" y="334"/>
                  </a:lnTo>
                  <a:lnTo>
                    <a:pt x="710" y="336"/>
                  </a:lnTo>
                  <a:lnTo>
                    <a:pt x="710" y="336"/>
                  </a:lnTo>
                  <a:lnTo>
                    <a:pt x="710" y="339"/>
                  </a:lnTo>
                  <a:lnTo>
                    <a:pt x="710" y="339"/>
                  </a:lnTo>
                  <a:lnTo>
                    <a:pt x="710" y="341"/>
                  </a:lnTo>
                  <a:lnTo>
                    <a:pt x="710" y="344"/>
                  </a:lnTo>
                  <a:lnTo>
                    <a:pt x="715" y="346"/>
                  </a:lnTo>
                  <a:lnTo>
                    <a:pt x="715" y="346"/>
                  </a:lnTo>
                  <a:lnTo>
                    <a:pt x="715" y="346"/>
                  </a:lnTo>
                  <a:lnTo>
                    <a:pt x="717" y="344"/>
                  </a:lnTo>
                  <a:lnTo>
                    <a:pt x="717" y="344"/>
                  </a:lnTo>
                  <a:lnTo>
                    <a:pt x="719" y="344"/>
                  </a:lnTo>
                  <a:lnTo>
                    <a:pt x="719" y="346"/>
                  </a:lnTo>
                  <a:lnTo>
                    <a:pt x="719" y="346"/>
                  </a:lnTo>
                  <a:lnTo>
                    <a:pt x="719" y="348"/>
                  </a:lnTo>
                  <a:lnTo>
                    <a:pt x="722" y="348"/>
                  </a:lnTo>
                  <a:lnTo>
                    <a:pt x="724" y="348"/>
                  </a:lnTo>
                  <a:lnTo>
                    <a:pt x="727" y="348"/>
                  </a:lnTo>
                  <a:lnTo>
                    <a:pt x="729" y="348"/>
                  </a:lnTo>
                  <a:lnTo>
                    <a:pt x="729" y="348"/>
                  </a:lnTo>
                  <a:lnTo>
                    <a:pt x="729" y="351"/>
                  </a:lnTo>
                  <a:lnTo>
                    <a:pt x="729" y="351"/>
                  </a:lnTo>
                  <a:lnTo>
                    <a:pt x="729" y="353"/>
                  </a:lnTo>
                  <a:lnTo>
                    <a:pt x="729" y="355"/>
                  </a:lnTo>
                  <a:lnTo>
                    <a:pt x="729" y="355"/>
                  </a:lnTo>
                  <a:lnTo>
                    <a:pt x="731" y="355"/>
                  </a:lnTo>
                  <a:lnTo>
                    <a:pt x="734" y="358"/>
                  </a:lnTo>
                  <a:lnTo>
                    <a:pt x="734" y="360"/>
                  </a:lnTo>
                  <a:lnTo>
                    <a:pt x="734" y="360"/>
                  </a:lnTo>
                  <a:lnTo>
                    <a:pt x="734" y="362"/>
                  </a:lnTo>
                  <a:lnTo>
                    <a:pt x="734" y="362"/>
                  </a:lnTo>
                  <a:lnTo>
                    <a:pt x="734" y="362"/>
                  </a:lnTo>
                  <a:lnTo>
                    <a:pt x="734" y="365"/>
                  </a:lnTo>
                  <a:lnTo>
                    <a:pt x="731" y="365"/>
                  </a:lnTo>
                  <a:lnTo>
                    <a:pt x="731" y="367"/>
                  </a:lnTo>
                  <a:lnTo>
                    <a:pt x="731" y="367"/>
                  </a:lnTo>
                  <a:lnTo>
                    <a:pt x="729" y="367"/>
                  </a:lnTo>
                  <a:lnTo>
                    <a:pt x="729" y="367"/>
                  </a:lnTo>
                  <a:lnTo>
                    <a:pt x="727" y="367"/>
                  </a:lnTo>
                  <a:lnTo>
                    <a:pt x="727" y="370"/>
                  </a:lnTo>
                  <a:lnTo>
                    <a:pt x="727" y="372"/>
                  </a:lnTo>
                  <a:lnTo>
                    <a:pt x="729" y="374"/>
                  </a:lnTo>
                  <a:lnTo>
                    <a:pt x="729" y="379"/>
                  </a:lnTo>
                  <a:lnTo>
                    <a:pt x="729" y="379"/>
                  </a:lnTo>
                  <a:lnTo>
                    <a:pt x="727" y="381"/>
                  </a:lnTo>
                  <a:lnTo>
                    <a:pt x="727" y="381"/>
                  </a:lnTo>
                  <a:lnTo>
                    <a:pt x="727" y="381"/>
                  </a:lnTo>
                  <a:lnTo>
                    <a:pt x="724" y="386"/>
                  </a:lnTo>
                  <a:lnTo>
                    <a:pt x="724" y="391"/>
                  </a:lnTo>
                  <a:lnTo>
                    <a:pt x="722" y="393"/>
                  </a:lnTo>
                  <a:lnTo>
                    <a:pt x="722" y="396"/>
                  </a:lnTo>
                  <a:lnTo>
                    <a:pt x="719" y="398"/>
                  </a:lnTo>
                  <a:lnTo>
                    <a:pt x="717" y="398"/>
                  </a:lnTo>
                  <a:lnTo>
                    <a:pt x="715" y="400"/>
                  </a:lnTo>
                  <a:lnTo>
                    <a:pt x="715" y="403"/>
                  </a:lnTo>
                  <a:lnTo>
                    <a:pt x="715" y="405"/>
                  </a:lnTo>
                  <a:lnTo>
                    <a:pt x="715" y="405"/>
                  </a:lnTo>
                  <a:lnTo>
                    <a:pt x="715" y="405"/>
                  </a:lnTo>
                  <a:lnTo>
                    <a:pt x="715" y="417"/>
                  </a:lnTo>
                  <a:lnTo>
                    <a:pt x="712" y="422"/>
                  </a:lnTo>
                  <a:lnTo>
                    <a:pt x="712" y="433"/>
                  </a:lnTo>
                  <a:lnTo>
                    <a:pt x="710" y="448"/>
                  </a:lnTo>
                  <a:lnTo>
                    <a:pt x="708" y="460"/>
                  </a:lnTo>
                  <a:lnTo>
                    <a:pt x="705" y="471"/>
                  </a:lnTo>
                  <a:lnTo>
                    <a:pt x="703" y="486"/>
                  </a:lnTo>
                  <a:lnTo>
                    <a:pt x="703" y="497"/>
                  </a:lnTo>
                  <a:lnTo>
                    <a:pt x="701" y="509"/>
                  </a:lnTo>
                  <a:lnTo>
                    <a:pt x="698" y="521"/>
                  </a:lnTo>
                  <a:lnTo>
                    <a:pt x="696" y="535"/>
                  </a:lnTo>
                  <a:lnTo>
                    <a:pt x="693" y="547"/>
                  </a:lnTo>
                  <a:lnTo>
                    <a:pt x="693" y="559"/>
                  </a:lnTo>
                  <a:lnTo>
                    <a:pt x="691" y="571"/>
                  </a:lnTo>
                  <a:lnTo>
                    <a:pt x="689" y="585"/>
                  </a:lnTo>
                  <a:lnTo>
                    <a:pt x="686" y="597"/>
                  </a:lnTo>
                  <a:lnTo>
                    <a:pt x="684" y="609"/>
                  </a:lnTo>
                  <a:lnTo>
                    <a:pt x="682" y="620"/>
                  </a:lnTo>
                  <a:lnTo>
                    <a:pt x="665" y="618"/>
                  </a:lnTo>
                  <a:lnTo>
                    <a:pt x="648" y="616"/>
                  </a:lnTo>
                  <a:lnTo>
                    <a:pt x="630" y="613"/>
                  </a:lnTo>
                  <a:lnTo>
                    <a:pt x="613" y="611"/>
                  </a:lnTo>
                  <a:lnTo>
                    <a:pt x="596" y="609"/>
                  </a:lnTo>
                  <a:lnTo>
                    <a:pt x="578" y="604"/>
                  </a:lnTo>
                  <a:lnTo>
                    <a:pt x="561" y="602"/>
                  </a:lnTo>
                  <a:lnTo>
                    <a:pt x="544" y="599"/>
                  </a:lnTo>
                  <a:lnTo>
                    <a:pt x="525" y="597"/>
                  </a:lnTo>
                  <a:lnTo>
                    <a:pt x="509" y="592"/>
                  </a:lnTo>
                  <a:lnTo>
                    <a:pt x="492" y="590"/>
                  </a:lnTo>
                  <a:lnTo>
                    <a:pt x="473" y="587"/>
                  </a:lnTo>
                  <a:lnTo>
                    <a:pt x="457" y="585"/>
                  </a:lnTo>
                  <a:lnTo>
                    <a:pt x="440" y="580"/>
                  </a:lnTo>
                  <a:lnTo>
                    <a:pt x="421" y="578"/>
                  </a:lnTo>
                  <a:lnTo>
                    <a:pt x="405" y="575"/>
                  </a:lnTo>
                  <a:lnTo>
                    <a:pt x="381" y="571"/>
                  </a:lnTo>
                  <a:lnTo>
                    <a:pt x="355" y="566"/>
                  </a:lnTo>
                  <a:lnTo>
                    <a:pt x="332" y="561"/>
                  </a:lnTo>
                  <a:lnTo>
                    <a:pt x="308" y="557"/>
                  </a:lnTo>
                  <a:lnTo>
                    <a:pt x="282" y="552"/>
                  </a:lnTo>
                  <a:lnTo>
                    <a:pt x="258" y="547"/>
                  </a:lnTo>
                  <a:lnTo>
                    <a:pt x="235" y="542"/>
                  </a:lnTo>
                  <a:lnTo>
                    <a:pt x="211" y="538"/>
                  </a:lnTo>
                  <a:lnTo>
                    <a:pt x="185" y="533"/>
                  </a:lnTo>
                  <a:lnTo>
                    <a:pt x="161" y="528"/>
                  </a:lnTo>
                  <a:lnTo>
                    <a:pt x="138" y="521"/>
                  </a:lnTo>
                  <a:lnTo>
                    <a:pt x="114" y="516"/>
                  </a:lnTo>
                  <a:lnTo>
                    <a:pt x="88" y="512"/>
                  </a:lnTo>
                  <a:lnTo>
                    <a:pt x="64" y="507"/>
                  </a:lnTo>
                  <a:lnTo>
                    <a:pt x="41" y="502"/>
                  </a:lnTo>
                  <a:lnTo>
                    <a:pt x="17" y="495"/>
                  </a:lnTo>
                  <a:lnTo>
                    <a:pt x="17" y="495"/>
                  </a:lnTo>
                  <a:lnTo>
                    <a:pt x="15" y="495"/>
                  </a:lnTo>
                  <a:lnTo>
                    <a:pt x="12" y="493"/>
                  </a:lnTo>
                  <a:lnTo>
                    <a:pt x="7" y="488"/>
                  </a:lnTo>
                  <a:lnTo>
                    <a:pt x="5" y="481"/>
                  </a:lnTo>
                  <a:lnTo>
                    <a:pt x="3" y="481"/>
                  </a:lnTo>
                  <a:lnTo>
                    <a:pt x="3" y="478"/>
                  </a:lnTo>
                  <a:lnTo>
                    <a:pt x="5" y="467"/>
                  </a:lnTo>
                  <a:lnTo>
                    <a:pt x="3" y="462"/>
                  </a:lnTo>
                  <a:lnTo>
                    <a:pt x="3" y="462"/>
                  </a:lnTo>
                  <a:lnTo>
                    <a:pt x="3" y="460"/>
                  </a:lnTo>
                  <a:lnTo>
                    <a:pt x="3" y="457"/>
                  </a:lnTo>
                  <a:lnTo>
                    <a:pt x="3" y="452"/>
                  </a:lnTo>
                  <a:lnTo>
                    <a:pt x="3" y="452"/>
                  </a:lnTo>
                  <a:lnTo>
                    <a:pt x="3" y="452"/>
                  </a:lnTo>
                  <a:lnTo>
                    <a:pt x="0" y="450"/>
                  </a:lnTo>
                  <a:lnTo>
                    <a:pt x="3" y="450"/>
                  </a:lnTo>
                  <a:lnTo>
                    <a:pt x="3" y="450"/>
                  </a:lnTo>
                  <a:lnTo>
                    <a:pt x="5" y="448"/>
                  </a:lnTo>
                  <a:lnTo>
                    <a:pt x="5" y="445"/>
                  </a:lnTo>
                  <a:lnTo>
                    <a:pt x="5" y="443"/>
                  </a:lnTo>
                  <a:lnTo>
                    <a:pt x="5" y="441"/>
                  </a:lnTo>
                  <a:lnTo>
                    <a:pt x="5" y="436"/>
                  </a:lnTo>
                  <a:lnTo>
                    <a:pt x="5" y="436"/>
                  </a:lnTo>
                  <a:lnTo>
                    <a:pt x="7" y="433"/>
                  </a:lnTo>
                  <a:lnTo>
                    <a:pt x="10" y="429"/>
                  </a:lnTo>
                  <a:lnTo>
                    <a:pt x="10" y="429"/>
                  </a:lnTo>
                  <a:lnTo>
                    <a:pt x="12" y="424"/>
                  </a:lnTo>
                  <a:lnTo>
                    <a:pt x="12" y="417"/>
                  </a:lnTo>
                  <a:lnTo>
                    <a:pt x="12" y="415"/>
                  </a:lnTo>
                  <a:lnTo>
                    <a:pt x="12" y="412"/>
                  </a:lnTo>
                  <a:lnTo>
                    <a:pt x="12" y="410"/>
                  </a:lnTo>
                  <a:lnTo>
                    <a:pt x="12" y="410"/>
                  </a:lnTo>
                  <a:lnTo>
                    <a:pt x="10" y="407"/>
                  </a:lnTo>
                  <a:lnTo>
                    <a:pt x="10" y="405"/>
                  </a:lnTo>
                  <a:lnTo>
                    <a:pt x="10" y="403"/>
                  </a:lnTo>
                  <a:lnTo>
                    <a:pt x="7" y="400"/>
                  </a:lnTo>
                  <a:lnTo>
                    <a:pt x="7" y="400"/>
                  </a:lnTo>
                  <a:lnTo>
                    <a:pt x="5" y="400"/>
                  </a:lnTo>
                  <a:lnTo>
                    <a:pt x="5" y="393"/>
                  </a:lnTo>
                  <a:lnTo>
                    <a:pt x="5" y="391"/>
                  </a:lnTo>
                  <a:lnTo>
                    <a:pt x="5" y="391"/>
                  </a:lnTo>
                  <a:lnTo>
                    <a:pt x="3" y="389"/>
                  </a:lnTo>
                  <a:lnTo>
                    <a:pt x="5" y="389"/>
                  </a:lnTo>
                  <a:lnTo>
                    <a:pt x="12" y="377"/>
                  </a:lnTo>
                  <a:lnTo>
                    <a:pt x="17" y="372"/>
                  </a:lnTo>
                  <a:lnTo>
                    <a:pt x="19" y="370"/>
                  </a:lnTo>
                  <a:lnTo>
                    <a:pt x="19" y="367"/>
                  </a:lnTo>
                  <a:lnTo>
                    <a:pt x="22" y="367"/>
                  </a:lnTo>
                  <a:lnTo>
                    <a:pt x="24" y="365"/>
                  </a:lnTo>
                  <a:lnTo>
                    <a:pt x="24" y="362"/>
                  </a:lnTo>
                  <a:lnTo>
                    <a:pt x="26" y="358"/>
                  </a:lnTo>
                  <a:lnTo>
                    <a:pt x="33" y="341"/>
                  </a:lnTo>
                  <a:lnTo>
                    <a:pt x="33" y="336"/>
                  </a:lnTo>
                  <a:lnTo>
                    <a:pt x="33" y="334"/>
                  </a:lnTo>
                  <a:lnTo>
                    <a:pt x="33" y="334"/>
                  </a:lnTo>
                  <a:lnTo>
                    <a:pt x="36" y="332"/>
                  </a:lnTo>
                  <a:lnTo>
                    <a:pt x="36" y="332"/>
                  </a:lnTo>
                  <a:lnTo>
                    <a:pt x="38" y="332"/>
                  </a:lnTo>
                  <a:lnTo>
                    <a:pt x="38" y="329"/>
                  </a:lnTo>
                  <a:lnTo>
                    <a:pt x="41" y="329"/>
                  </a:lnTo>
                  <a:lnTo>
                    <a:pt x="38" y="336"/>
                  </a:lnTo>
                  <a:lnTo>
                    <a:pt x="41" y="339"/>
                  </a:lnTo>
                  <a:lnTo>
                    <a:pt x="41" y="339"/>
                  </a:lnTo>
                  <a:lnTo>
                    <a:pt x="41" y="336"/>
                  </a:lnTo>
                  <a:lnTo>
                    <a:pt x="43" y="334"/>
                  </a:lnTo>
                  <a:lnTo>
                    <a:pt x="41" y="334"/>
                  </a:lnTo>
                  <a:lnTo>
                    <a:pt x="43" y="334"/>
                  </a:lnTo>
                  <a:lnTo>
                    <a:pt x="43" y="334"/>
                  </a:lnTo>
                  <a:lnTo>
                    <a:pt x="43" y="332"/>
                  </a:lnTo>
                  <a:lnTo>
                    <a:pt x="45" y="332"/>
                  </a:lnTo>
                  <a:lnTo>
                    <a:pt x="43" y="329"/>
                  </a:lnTo>
                  <a:lnTo>
                    <a:pt x="45" y="327"/>
                  </a:lnTo>
                  <a:lnTo>
                    <a:pt x="48" y="325"/>
                  </a:lnTo>
                  <a:lnTo>
                    <a:pt x="50" y="325"/>
                  </a:lnTo>
                  <a:lnTo>
                    <a:pt x="52" y="325"/>
                  </a:lnTo>
                  <a:lnTo>
                    <a:pt x="52" y="327"/>
                  </a:lnTo>
                  <a:lnTo>
                    <a:pt x="50" y="327"/>
                  </a:lnTo>
                  <a:lnTo>
                    <a:pt x="52" y="329"/>
                  </a:lnTo>
                  <a:lnTo>
                    <a:pt x="52" y="332"/>
                  </a:lnTo>
                  <a:lnTo>
                    <a:pt x="55" y="332"/>
                  </a:lnTo>
                  <a:lnTo>
                    <a:pt x="55" y="334"/>
                  </a:lnTo>
                  <a:lnTo>
                    <a:pt x="57" y="334"/>
                  </a:lnTo>
                  <a:lnTo>
                    <a:pt x="55" y="327"/>
                  </a:lnTo>
                  <a:lnTo>
                    <a:pt x="55" y="325"/>
                  </a:lnTo>
                  <a:lnTo>
                    <a:pt x="55" y="325"/>
                  </a:lnTo>
                  <a:lnTo>
                    <a:pt x="55" y="322"/>
                  </a:lnTo>
                  <a:lnTo>
                    <a:pt x="55" y="322"/>
                  </a:lnTo>
                  <a:lnTo>
                    <a:pt x="55" y="322"/>
                  </a:lnTo>
                  <a:lnTo>
                    <a:pt x="55" y="320"/>
                  </a:lnTo>
                  <a:lnTo>
                    <a:pt x="52" y="320"/>
                  </a:lnTo>
                  <a:lnTo>
                    <a:pt x="48" y="322"/>
                  </a:lnTo>
                  <a:lnTo>
                    <a:pt x="45" y="327"/>
                  </a:lnTo>
                  <a:lnTo>
                    <a:pt x="43" y="329"/>
                  </a:lnTo>
                  <a:lnTo>
                    <a:pt x="41" y="327"/>
                  </a:lnTo>
                  <a:lnTo>
                    <a:pt x="43" y="325"/>
                  </a:lnTo>
                  <a:lnTo>
                    <a:pt x="52" y="310"/>
                  </a:lnTo>
                  <a:lnTo>
                    <a:pt x="52" y="308"/>
                  </a:lnTo>
                  <a:lnTo>
                    <a:pt x="55" y="306"/>
                  </a:lnTo>
                  <a:lnTo>
                    <a:pt x="57" y="301"/>
                  </a:lnTo>
                  <a:lnTo>
                    <a:pt x="57" y="299"/>
                  </a:lnTo>
                  <a:lnTo>
                    <a:pt x="60" y="299"/>
                  </a:lnTo>
                  <a:lnTo>
                    <a:pt x="62" y="296"/>
                  </a:lnTo>
                  <a:lnTo>
                    <a:pt x="64" y="296"/>
                  </a:lnTo>
                  <a:lnTo>
                    <a:pt x="64" y="294"/>
                  </a:lnTo>
                  <a:lnTo>
                    <a:pt x="64" y="291"/>
                  </a:lnTo>
                  <a:lnTo>
                    <a:pt x="67" y="291"/>
                  </a:lnTo>
                  <a:lnTo>
                    <a:pt x="67" y="291"/>
                  </a:lnTo>
                  <a:lnTo>
                    <a:pt x="67" y="291"/>
                  </a:lnTo>
                  <a:lnTo>
                    <a:pt x="67" y="294"/>
                  </a:lnTo>
                  <a:lnTo>
                    <a:pt x="67" y="294"/>
                  </a:lnTo>
                  <a:lnTo>
                    <a:pt x="67" y="294"/>
                  </a:lnTo>
                  <a:lnTo>
                    <a:pt x="71" y="294"/>
                  </a:lnTo>
                  <a:lnTo>
                    <a:pt x="71" y="294"/>
                  </a:lnTo>
                  <a:lnTo>
                    <a:pt x="71" y="294"/>
                  </a:lnTo>
                  <a:lnTo>
                    <a:pt x="69" y="291"/>
                  </a:lnTo>
                  <a:lnTo>
                    <a:pt x="67" y="289"/>
                  </a:lnTo>
                  <a:lnTo>
                    <a:pt x="67" y="289"/>
                  </a:lnTo>
                  <a:lnTo>
                    <a:pt x="64" y="291"/>
                  </a:lnTo>
                  <a:lnTo>
                    <a:pt x="62" y="294"/>
                  </a:lnTo>
                  <a:lnTo>
                    <a:pt x="62" y="296"/>
                  </a:lnTo>
                  <a:lnTo>
                    <a:pt x="62" y="294"/>
                  </a:lnTo>
                  <a:lnTo>
                    <a:pt x="62" y="291"/>
                  </a:lnTo>
                  <a:lnTo>
                    <a:pt x="64" y="287"/>
                  </a:lnTo>
                  <a:lnTo>
                    <a:pt x="69" y="273"/>
                  </a:lnTo>
                  <a:lnTo>
                    <a:pt x="71" y="268"/>
                  </a:lnTo>
                  <a:lnTo>
                    <a:pt x="71" y="265"/>
                  </a:lnTo>
                  <a:lnTo>
                    <a:pt x="74" y="261"/>
                  </a:lnTo>
                  <a:lnTo>
                    <a:pt x="74" y="261"/>
                  </a:lnTo>
                  <a:lnTo>
                    <a:pt x="74" y="258"/>
                  </a:lnTo>
                  <a:lnTo>
                    <a:pt x="76" y="258"/>
                  </a:lnTo>
                  <a:lnTo>
                    <a:pt x="76" y="258"/>
                  </a:lnTo>
                  <a:lnTo>
                    <a:pt x="76" y="254"/>
                  </a:lnTo>
                  <a:lnTo>
                    <a:pt x="76" y="254"/>
                  </a:lnTo>
                  <a:lnTo>
                    <a:pt x="76" y="251"/>
                  </a:lnTo>
                  <a:lnTo>
                    <a:pt x="76" y="251"/>
                  </a:lnTo>
                  <a:lnTo>
                    <a:pt x="78" y="246"/>
                  </a:lnTo>
                  <a:lnTo>
                    <a:pt x="81" y="237"/>
                  </a:lnTo>
                  <a:lnTo>
                    <a:pt x="83" y="230"/>
                  </a:lnTo>
                  <a:lnTo>
                    <a:pt x="83" y="225"/>
                  </a:lnTo>
                  <a:lnTo>
                    <a:pt x="83" y="225"/>
                  </a:lnTo>
                  <a:lnTo>
                    <a:pt x="83" y="223"/>
                  </a:lnTo>
                  <a:lnTo>
                    <a:pt x="83" y="223"/>
                  </a:lnTo>
                  <a:lnTo>
                    <a:pt x="83" y="223"/>
                  </a:lnTo>
                  <a:lnTo>
                    <a:pt x="86" y="220"/>
                  </a:lnTo>
                  <a:lnTo>
                    <a:pt x="86" y="220"/>
                  </a:lnTo>
                  <a:lnTo>
                    <a:pt x="88" y="213"/>
                  </a:lnTo>
                  <a:lnTo>
                    <a:pt x="90" y="211"/>
                  </a:lnTo>
                  <a:lnTo>
                    <a:pt x="90" y="211"/>
                  </a:lnTo>
                  <a:lnTo>
                    <a:pt x="93" y="211"/>
                  </a:lnTo>
                  <a:lnTo>
                    <a:pt x="95" y="213"/>
                  </a:lnTo>
                  <a:lnTo>
                    <a:pt x="95" y="209"/>
                  </a:lnTo>
                  <a:lnTo>
                    <a:pt x="93" y="209"/>
                  </a:lnTo>
                  <a:lnTo>
                    <a:pt x="93" y="209"/>
                  </a:lnTo>
                  <a:lnTo>
                    <a:pt x="90" y="209"/>
                  </a:lnTo>
                  <a:lnTo>
                    <a:pt x="90" y="206"/>
                  </a:lnTo>
                  <a:lnTo>
                    <a:pt x="90" y="202"/>
                  </a:lnTo>
                  <a:lnTo>
                    <a:pt x="97" y="187"/>
                  </a:lnTo>
                  <a:lnTo>
                    <a:pt x="97" y="187"/>
                  </a:lnTo>
                  <a:lnTo>
                    <a:pt x="100" y="190"/>
                  </a:lnTo>
                  <a:lnTo>
                    <a:pt x="102" y="190"/>
                  </a:lnTo>
                  <a:lnTo>
                    <a:pt x="102" y="187"/>
                  </a:lnTo>
                  <a:lnTo>
                    <a:pt x="102" y="187"/>
                  </a:lnTo>
                  <a:lnTo>
                    <a:pt x="100" y="187"/>
                  </a:lnTo>
                  <a:lnTo>
                    <a:pt x="100" y="187"/>
                  </a:lnTo>
                  <a:lnTo>
                    <a:pt x="97" y="187"/>
                  </a:lnTo>
                  <a:lnTo>
                    <a:pt x="97" y="185"/>
                  </a:lnTo>
                  <a:lnTo>
                    <a:pt x="97" y="185"/>
                  </a:lnTo>
                  <a:lnTo>
                    <a:pt x="97" y="183"/>
                  </a:lnTo>
                  <a:lnTo>
                    <a:pt x="97" y="180"/>
                  </a:lnTo>
                  <a:lnTo>
                    <a:pt x="97" y="180"/>
                  </a:lnTo>
                  <a:lnTo>
                    <a:pt x="100" y="173"/>
                  </a:lnTo>
                  <a:lnTo>
                    <a:pt x="100" y="171"/>
                  </a:lnTo>
                  <a:lnTo>
                    <a:pt x="100" y="171"/>
                  </a:lnTo>
                  <a:lnTo>
                    <a:pt x="102" y="161"/>
                  </a:lnTo>
                  <a:lnTo>
                    <a:pt x="102" y="161"/>
                  </a:lnTo>
                  <a:lnTo>
                    <a:pt x="104" y="159"/>
                  </a:lnTo>
                  <a:lnTo>
                    <a:pt x="107" y="157"/>
                  </a:lnTo>
                  <a:lnTo>
                    <a:pt x="107" y="154"/>
                  </a:lnTo>
                  <a:lnTo>
                    <a:pt x="107" y="154"/>
                  </a:lnTo>
                  <a:lnTo>
                    <a:pt x="107" y="154"/>
                  </a:lnTo>
                  <a:lnTo>
                    <a:pt x="109" y="152"/>
                  </a:lnTo>
                  <a:lnTo>
                    <a:pt x="109" y="149"/>
                  </a:lnTo>
                  <a:lnTo>
                    <a:pt x="109" y="149"/>
                  </a:lnTo>
                  <a:lnTo>
                    <a:pt x="109" y="149"/>
                  </a:lnTo>
                  <a:lnTo>
                    <a:pt x="109" y="147"/>
                  </a:lnTo>
                  <a:lnTo>
                    <a:pt x="112" y="142"/>
                  </a:lnTo>
                  <a:lnTo>
                    <a:pt x="114" y="138"/>
                  </a:lnTo>
                  <a:lnTo>
                    <a:pt x="112" y="135"/>
                  </a:lnTo>
                  <a:lnTo>
                    <a:pt x="112" y="135"/>
                  </a:lnTo>
                  <a:lnTo>
                    <a:pt x="114" y="133"/>
                  </a:lnTo>
                  <a:lnTo>
                    <a:pt x="116" y="131"/>
                  </a:lnTo>
                  <a:lnTo>
                    <a:pt x="119" y="128"/>
                  </a:lnTo>
                  <a:lnTo>
                    <a:pt x="119" y="126"/>
                  </a:lnTo>
                  <a:lnTo>
                    <a:pt x="119" y="123"/>
                  </a:lnTo>
                  <a:lnTo>
                    <a:pt x="119" y="121"/>
                  </a:lnTo>
                  <a:lnTo>
                    <a:pt x="119" y="119"/>
                  </a:lnTo>
                  <a:lnTo>
                    <a:pt x="121" y="119"/>
                  </a:lnTo>
                  <a:lnTo>
                    <a:pt x="121" y="114"/>
                  </a:lnTo>
                  <a:lnTo>
                    <a:pt x="121" y="114"/>
                  </a:lnTo>
                  <a:lnTo>
                    <a:pt x="121" y="114"/>
                  </a:lnTo>
                  <a:lnTo>
                    <a:pt x="123" y="114"/>
                  </a:lnTo>
                  <a:lnTo>
                    <a:pt x="123" y="112"/>
                  </a:lnTo>
                  <a:lnTo>
                    <a:pt x="123" y="112"/>
                  </a:lnTo>
                  <a:lnTo>
                    <a:pt x="123" y="109"/>
                  </a:lnTo>
                  <a:lnTo>
                    <a:pt x="123" y="104"/>
                  </a:lnTo>
                  <a:lnTo>
                    <a:pt x="123" y="104"/>
                  </a:lnTo>
                  <a:lnTo>
                    <a:pt x="121" y="104"/>
                  </a:lnTo>
                  <a:lnTo>
                    <a:pt x="121" y="102"/>
                  </a:lnTo>
                  <a:lnTo>
                    <a:pt x="121" y="102"/>
                  </a:lnTo>
                  <a:lnTo>
                    <a:pt x="123" y="102"/>
                  </a:lnTo>
                  <a:lnTo>
                    <a:pt x="123" y="102"/>
                  </a:lnTo>
                  <a:lnTo>
                    <a:pt x="126" y="100"/>
                  </a:lnTo>
                  <a:lnTo>
                    <a:pt x="126" y="97"/>
                  </a:lnTo>
                  <a:lnTo>
                    <a:pt x="126" y="97"/>
                  </a:lnTo>
                  <a:lnTo>
                    <a:pt x="126" y="95"/>
                  </a:lnTo>
                  <a:lnTo>
                    <a:pt x="126" y="95"/>
                  </a:lnTo>
                  <a:lnTo>
                    <a:pt x="128" y="95"/>
                  </a:lnTo>
                  <a:lnTo>
                    <a:pt x="126" y="95"/>
                  </a:lnTo>
                  <a:lnTo>
                    <a:pt x="126" y="100"/>
                  </a:lnTo>
                  <a:lnTo>
                    <a:pt x="128" y="97"/>
                  </a:lnTo>
                  <a:lnTo>
                    <a:pt x="128" y="97"/>
                  </a:lnTo>
                  <a:lnTo>
                    <a:pt x="130" y="95"/>
                  </a:lnTo>
                  <a:lnTo>
                    <a:pt x="128" y="93"/>
                  </a:lnTo>
                  <a:lnTo>
                    <a:pt x="126" y="90"/>
                  </a:lnTo>
                  <a:lnTo>
                    <a:pt x="128" y="86"/>
                  </a:lnTo>
                  <a:lnTo>
                    <a:pt x="128" y="83"/>
                  </a:lnTo>
                  <a:lnTo>
                    <a:pt x="130" y="78"/>
                  </a:lnTo>
                  <a:lnTo>
                    <a:pt x="130" y="78"/>
                  </a:lnTo>
                  <a:lnTo>
                    <a:pt x="130" y="83"/>
                  </a:lnTo>
                  <a:lnTo>
                    <a:pt x="130" y="86"/>
                  </a:lnTo>
                  <a:lnTo>
                    <a:pt x="130" y="88"/>
                  </a:lnTo>
                  <a:lnTo>
                    <a:pt x="133" y="88"/>
                  </a:lnTo>
                  <a:lnTo>
                    <a:pt x="135" y="90"/>
                  </a:lnTo>
                  <a:lnTo>
                    <a:pt x="135" y="88"/>
                  </a:lnTo>
                  <a:lnTo>
                    <a:pt x="135" y="88"/>
                  </a:lnTo>
                  <a:lnTo>
                    <a:pt x="138" y="88"/>
                  </a:lnTo>
                  <a:lnTo>
                    <a:pt x="138" y="86"/>
                  </a:lnTo>
                  <a:lnTo>
                    <a:pt x="135" y="86"/>
                  </a:lnTo>
                  <a:lnTo>
                    <a:pt x="135" y="83"/>
                  </a:lnTo>
                  <a:lnTo>
                    <a:pt x="135" y="81"/>
                  </a:lnTo>
                  <a:lnTo>
                    <a:pt x="135" y="78"/>
                  </a:lnTo>
                  <a:lnTo>
                    <a:pt x="133" y="78"/>
                  </a:lnTo>
                  <a:lnTo>
                    <a:pt x="130" y="76"/>
                  </a:lnTo>
                  <a:lnTo>
                    <a:pt x="130" y="76"/>
                  </a:lnTo>
                  <a:lnTo>
                    <a:pt x="130" y="74"/>
                  </a:lnTo>
                  <a:lnTo>
                    <a:pt x="133" y="71"/>
                  </a:lnTo>
                  <a:lnTo>
                    <a:pt x="135" y="69"/>
                  </a:lnTo>
                  <a:lnTo>
                    <a:pt x="138" y="67"/>
                  </a:lnTo>
                  <a:lnTo>
                    <a:pt x="138" y="67"/>
                  </a:lnTo>
                  <a:lnTo>
                    <a:pt x="138" y="64"/>
                  </a:lnTo>
                  <a:lnTo>
                    <a:pt x="140" y="64"/>
                  </a:lnTo>
                  <a:lnTo>
                    <a:pt x="140" y="64"/>
                  </a:lnTo>
                  <a:lnTo>
                    <a:pt x="142" y="64"/>
                  </a:lnTo>
                  <a:lnTo>
                    <a:pt x="140" y="64"/>
                  </a:lnTo>
                  <a:lnTo>
                    <a:pt x="140" y="64"/>
                  </a:lnTo>
                  <a:lnTo>
                    <a:pt x="140" y="64"/>
                  </a:lnTo>
                  <a:lnTo>
                    <a:pt x="140" y="64"/>
                  </a:lnTo>
                  <a:lnTo>
                    <a:pt x="138" y="62"/>
                  </a:lnTo>
                  <a:lnTo>
                    <a:pt x="138" y="62"/>
                  </a:lnTo>
                  <a:lnTo>
                    <a:pt x="138" y="64"/>
                  </a:lnTo>
                  <a:lnTo>
                    <a:pt x="135" y="64"/>
                  </a:lnTo>
                  <a:lnTo>
                    <a:pt x="135" y="67"/>
                  </a:lnTo>
                  <a:lnTo>
                    <a:pt x="135" y="62"/>
                  </a:lnTo>
                  <a:lnTo>
                    <a:pt x="135" y="60"/>
                  </a:lnTo>
                  <a:lnTo>
                    <a:pt x="135" y="55"/>
                  </a:lnTo>
                  <a:lnTo>
                    <a:pt x="133" y="55"/>
                  </a:lnTo>
                  <a:lnTo>
                    <a:pt x="135" y="50"/>
                  </a:lnTo>
                  <a:lnTo>
                    <a:pt x="138" y="48"/>
                  </a:lnTo>
                  <a:lnTo>
                    <a:pt x="138" y="41"/>
                  </a:lnTo>
                  <a:lnTo>
                    <a:pt x="140" y="38"/>
                  </a:lnTo>
                  <a:lnTo>
                    <a:pt x="138" y="36"/>
                  </a:lnTo>
                  <a:lnTo>
                    <a:pt x="138" y="33"/>
                  </a:lnTo>
                  <a:lnTo>
                    <a:pt x="138" y="31"/>
                  </a:lnTo>
                  <a:lnTo>
                    <a:pt x="140" y="31"/>
                  </a:lnTo>
                  <a:lnTo>
                    <a:pt x="140" y="31"/>
                  </a:lnTo>
                  <a:lnTo>
                    <a:pt x="142" y="29"/>
                  </a:lnTo>
                  <a:lnTo>
                    <a:pt x="142" y="29"/>
                  </a:lnTo>
                  <a:lnTo>
                    <a:pt x="145" y="29"/>
                  </a:lnTo>
                  <a:lnTo>
                    <a:pt x="145" y="24"/>
                  </a:lnTo>
                  <a:lnTo>
                    <a:pt x="147" y="22"/>
                  </a:lnTo>
                  <a:lnTo>
                    <a:pt x="147" y="19"/>
                  </a:lnTo>
                  <a:lnTo>
                    <a:pt x="147" y="17"/>
                  </a:lnTo>
                  <a:lnTo>
                    <a:pt x="147" y="12"/>
                  </a:lnTo>
                  <a:lnTo>
                    <a:pt x="145" y="3"/>
                  </a:lnTo>
                  <a:lnTo>
                    <a:pt x="145" y="0"/>
                  </a:lnTo>
                  <a:lnTo>
                    <a:pt x="147" y="0"/>
                  </a:lnTo>
                  <a:lnTo>
                    <a:pt x="145" y="0"/>
                  </a:lnTo>
                  <a:lnTo>
                    <a:pt x="145" y="0"/>
                  </a:lnTo>
                  <a:lnTo>
                    <a:pt x="145" y="0"/>
                  </a:lnTo>
                  <a:lnTo>
                    <a:pt x="147" y="3"/>
                  </a:lnTo>
                  <a:lnTo>
                    <a:pt x="149" y="3"/>
                  </a:lnTo>
                  <a:lnTo>
                    <a:pt x="152" y="5"/>
                  </a:lnTo>
                  <a:lnTo>
                    <a:pt x="152" y="7"/>
                  </a:lnTo>
                  <a:lnTo>
                    <a:pt x="154" y="10"/>
                  </a:lnTo>
                  <a:lnTo>
                    <a:pt x="156" y="10"/>
                  </a:lnTo>
                  <a:lnTo>
                    <a:pt x="159" y="10"/>
                  </a:lnTo>
                  <a:lnTo>
                    <a:pt x="159" y="12"/>
                  </a:lnTo>
                  <a:lnTo>
                    <a:pt x="159" y="15"/>
                  </a:lnTo>
                  <a:lnTo>
                    <a:pt x="156" y="15"/>
                  </a:lnTo>
                  <a:lnTo>
                    <a:pt x="159" y="17"/>
                  </a:lnTo>
                  <a:lnTo>
                    <a:pt x="159" y="15"/>
                  </a:lnTo>
                  <a:lnTo>
                    <a:pt x="159" y="15"/>
                  </a:lnTo>
                  <a:lnTo>
                    <a:pt x="159" y="15"/>
                  </a:lnTo>
                  <a:lnTo>
                    <a:pt x="161" y="15"/>
                  </a:lnTo>
                  <a:lnTo>
                    <a:pt x="161" y="12"/>
                  </a:lnTo>
                  <a:lnTo>
                    <a:pt x="161" y="12"/>
                  </a:lnTo>
                  <a:lnTo>
                    <a:pt x="159" y="10"/>
                  </a:lnTo>
                  <a:lnTo>
                    <a:pt x="159" y="10"/>
                  </a:lnTo>
                  <a:lnTo>
                    <a:pt x="159" y="7"/>
                  </a:lnTo>
                  <a:lnTo>
                    <a:pt x="156" y="7"/>
                  </a:lnTo>
                  <a:lnTo>
                    <a:pt x="156" y="7"/>
                  </a:lnTo>
                  <a:lnTo>
                    <a:pt x="156" y="7"/>
                  </a:lnTo>
                  <a:lnTo>
                    <a:pt x="156" y="5"/>
                  </a:lnTo>
                  <a:lnTo>
                    <a:pt x="161" y="7"/>
                  </a:lnTo>
                  <a:lnTo>
                    <a:pt x="164" y="5"/>
                  </a:lnTo>
                  <a:lnTo>
                    <a:pt x="164" y="5"/>
                  </a:lnTo>
                  <a:lnTo>
                    <a:pt x="164" y="7"/>
                  </a:lnTo>
                  <a:lnTo>
                    <a:pt x="166" y="10"/>
                  </a:lnTo>
                  <a:lnTo>
                    <a:pt x="168" y="10"/>
                  </a:lnTo>
                  <a:lnTo>
                    <a:pt x="168" y="10"/>
                  </a:lnTo>
                  <a:lnTo>
                    <a:pt x="178" y="10"/>
                  </a:lnTo>
                  <a:lnTo>
                    <a:pt x="178" y="10"/>
                  </a:lnTo>
                  <a:lnTo>
                    <a:pt x="178" y="10"/>
                  </a:lnTo>
                  <a:lnTo>
                    <a:pt x="178" y="7"/>
                  </a:lnTo>
                  <a:lnTo>
                    <a:pt x="178" y="7"/>
                  </a:lnTo>
                  <a:lnTo>
                    <a:pt x="180" y="10"/>
                  </a:lnTo>
                  <a:lnTo>
                    <a:pt x="183" y="10"/>
                  </a:lnTo>
                  <a:lnTo>
                    <a:pt x="185" y="7"/>
                  </a:lnTo>
                  <a:lnTo>
                    <a:pt x="187" y="7"/>
                  </a:lnTo>
                  <a:lnTo>
                    <a:pt x="187" y="7"/>
                  </a:lnTo>
                  <a:lnTo>
                    <a:pt x="190" y="7"/>
                  </a:lnTo>
                  <a:lnTo>
                    <a:pt x="190" y="10"/>
                  </a:lnTo>
                  <a:lnTo>
                    <a:pt x="194" y="17"/>
                  </a:lnTo>
                  <a:lnTo>
                    <a:pt x="194" y="17"/>
                  </a:lnTo>
                  <a:lnTo>
                    <a:pt x="194" y="19"/>
                  </a:lnTo>
                  <a:lnTo>
                    <a:pt x="204" y="22"/>
                  </a:lnTo>
                  <a:lnTo>
                    <a:pt x="209" y="24"/>
                  </a:lnTo>
                  <a:lnTo>
                    <a:pt x="211" y="24"/>
                  </a:lnTo>
                  <a:lnTo>
                    <a:pt x="213" y="22"/>
                  </a:lnTo>
                  <a:lnTo>
                    <a:pt x="216" y="19"/>
                  </a:lnTo>
                  <a:lnTo>
                    <a:pt x="216" y="19"/>
                  </a:lnTo>
                  <a:close/>
                </a:path>
              </a:pathLst>
            </a:custGeom>
            <a:solidFill>
              <a:srgbClr val="FFC4B7"/>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5" name="Freeform 29">
              <a:extLst>
                <a:ext uri="{FF2B5EF4-FFF2-40B4-BE49-F238E27FC236}">
                  <a16:creationId xmlns:a16="http://schemas.microsoft.com/office/drawing/2014/main" id="{CF49DEE5-F96A-4DE1-B220-83EC903A436A}"/>
                </a:ext>
              </a:extLst>
            </p:cNvPr>
            <p:cNvSpPr>
              <a:spLocks/>
            </p:cNvSpPr>
            <p:nvPr/>
          </p:nvSpPr>
          <p:spPr bwMode="auto">
            <a:xfrm>
              <a:off x="3119346" y="4144073"/>
              <a:ext cx="1014753" cy="483602"/>
            </a:xfrm>
            <a:custGeom>
              <a:avLst/>
              <a:gdLst>
                <a:gd name="T0" fmla="*/ 865 w 875"/>
                <a:gd name="T1" fmla="*/ 183 h 417"/>
                <a:gd name="T2" fmla="*/ 875 w 875"/>
                <a:gd name="T3" fmla="*/ 389 h 417"/>
                <a:gd name="T4" fmla="*/ 865 w 875"/>
                <a:gd name="T5" fmla="*/ 412 h 417"/>
                <a:gd name="T6" fmla="*/ 853 w 875"/>
                <a:gd name="T7" fmla="*/ 410 h 417"/>
                <a:gd name="T8" fmla="*/ 844 w 875"/>
                <a:gd name="T9" fmla="*/ 405 h 417"/>
                <a:gd name="T10" fmla="*/ 825 w 875"/>
                <a:gd name="T11" fmla="*/ 396 h 417"/>
                <a:gd name="T12" fmla="*/ 816 w 875"/>
                <a:gd name="T13" fmla="*/ 391 h 417"/>
                <a:gd name="T14" fmla="*/ 797 w 875"/>
                <a:gd name="T15" fmla="*/ 381 h 417"/>
                <a:gd name="T16" fmla="*/ 790 w 875"/>
                <a:gd name="T17" fmla="*/ 389 h 417"/>
                <a:gd name="T18" fmla="*/ 785 w 875"/>
                <a:gd name="T19" fmla="*/ 393 h 417"/>
                <a:gd name="T20" fmla="*/ 771 w 875"/>
                <a:gd name="T21" fmla="*/ 391 h 417"/>
                <a:gd name="T22" fmla="*/ 766 w 875"/>
                <a:gd name="T23" fmla="*/ 391 h 417"/>
                <a:gd name="T24" fmla="*/ 756 w 875"/>
                <a:gd name="T25" fmla="*/ 384 h 417"/>
                <a:gd name="T26" fmla="*/ 747 w 875"/>
                <a:gd name="T27" fmla="*/ 391 h 417"/>
                <a:gd name="T28" fmla="*/ 740 w 875"/>
                <a:gd name="T29" fmla="*/ 396 h 417"/>
                <a:gd name="T30" fmla="*/ 726 w 875"/>
                <a:gd name="T31" fmla="*/ 393 h 417"/>
                <a:gd name="T32" fmla="*/ 716 w 875"/>
                <a:gd name="T33" fmla="*/ 398 h 417"/>
                <a:gd name="T34" fmla="*/ 700 w 875"/>
                <a:gd name="T35" fmla="*/ 405 h 417"/>
                <a:gd name="T36" fmla="*/ 688 w 875"/>
                <a:gd name="T37" fmla="*/ 415 h 417"/>
                <a:gd name="T38" fmla="*/ 664 w 875"/>
                <a:gd name="T39" fmla="*/ 405 h 417"/>
                <a:gd name="T40" fmla="*/ 655 w 875"/>
                <a:gd name="T41" fmla="*/ 400 h 417"/>
                <a:gd name="T42" fmla="*/ 652 w 875"/>
                <a:gd name="T43" fmla="*/ 391 h 417"/>
                <a:gd name="T44" fmla="*/ 648 w 875"/>
                <a:gd name="T45" fmla="*/ 398 h 417"/>
                <a:gd name="T46" fmla="*/ 641 w 875"/>
                <a:gd name="T47" fmla="*/ 400 h 417"/>
                <a:gd name="T48" fmla="*/ 626 w 875"/>
                <a:gd name="T49" fmla="*/ 396 h 417"/>
                <a:gd name="T50" fmla="*/ 622 w 875"/>
                <a:gd name="T51" fmla="*/ 389 h 417"/>
                <a:gd name="T52" fmla="*/ 615 w 875"/>
                <a:gd name="T53" fmla="*/ 398 h 417"/>
                <a:gd name="T54" fmla="*/ 607 w 875"/>
                <a:gd name="T55" fmla="*/ 405 h 417"/>
                <a:gd name="T56" fmla="*/ 596 w 875"/>
                <a:gd name="T57" fmla="*/ 412 h 417"/>
                <a:gd name="T58" fmla="*/ 593 w 875"/>
                <a:gd name="T59" fmla="*/ 396 h 417"/>
                <a:gd name="T60" fmla="*/ 586 w 875"/>
                <a:gd name="T61" fmla="*/ 400 h 417"/>
                <a:gd name="T62" fmla="*/ 577 w 875"/>
                <a:gd name="T63" fmla="*/ 403 h 417"/>
                <a:gd name="T64" fmla="*/ 565 w 875"/>
                <a:gd name="T65" fmla="*/ 398 h 417"/>
                <a:gd name="T66" fmla="*/ 546 w 875"/>
                <a:gd name="T67" fmla="*/ 384 h 417"/>
                <a:gd name="T68" fmla="*/ 515 w 875"/>
                <a:gd name="T69" fmla="*/ 398 h 417"/>
                <a:gd name="T70" fmla="*/ 515 w 875"/>
                <a:gd name="T71" fmla="*/ 386 h 417"/>
                <a:gd name="T72" fmla="*/ 501 w 875"/>
                <a:gd name="T73" fmla="*/ 372 h 417"/>
                <a:gd name="T74" fmla="*/ 470 w 875"/>
                <a:gd name="T75" fmla="*/ 370 h 417"/>
                <a:gd name="T76" fmla="*/ 451 w 875"/>
                <a:gd name="T77" fmla="*/ 370 h 417"/>
                <a:gd name="T78" fmla="*/ 435 w 875"/>
                <a:gd name="T79" fmla="*/ 367 h 417"/>
                <a:gd name="T80" fmla="*/ 402 w 875"/>
                <a:gd name="T81" fmla="*/ 360 h 417"/>
                <a:gd name="T82" fmla="*/ 385 w 875"/>
                <a:gd name="T83" fmla="*/ 346 h 417"/>
                <a:gd name="T84" fmla="*/ 376 w 875"/>
                <a:gd name="T85" fmla="*/ 334 h 417"/>
                <a:gd name="T86" fmla="*/ 366 w 875"/>
                <a:gd name="T87" fmla="*/ 329 h 417"/>
                <a:gd name="T88" fmla="*/ 350 w 875"/>
                <a:gd name="T89" fmla="*/ 334 h 417"/>
                <a:gd name="T90" fmla="*/ 335 w 875"/>
                <a:gd name="T91" fmla="*/ 337 h 417"/>
                <a:gd name="T92" fmla="*/ 302 w 875"/>
                <a:gd name="T93" fmla="*/ 315 h 417"/>
                <a:gd name="T94" fmla="*/ 302 w 875"/>
                <a:gd name="T95" fmla="*/ 223 h 417"/>
                <a:gd name="T96" fmla="*/ 302 w 875"/>
                <a:gd name="T97" fmla="*/ 109 h 417"/>
                <a:gd name="T98" fmla="*/ 269 w 875"/>
                <a:gd name="T99" fmla="*/ 76 h 417"/>
                <a:gd name="T100" fmla="*/ 68 w 875"/>
                <a:gd name="T101" fmla="*/ 74 h 417"/>
                <a:gd name="T102" fmla="*/ 2 w 875"/>
                <a:gd name="T103" fmla="*/ 24 h 417"/>
                <a:gd name="T104" fmla="*/ 89 w 875"/>
                <a:gd name="T105" fmla="*/ 12 h 417"/>
                <a:gd name="T106" fmla="*/ 262 w 875"/>
                <a:gd name="T107" fmla="*/ 12 h 417"/>
                <a:gd name="T108" fmla="*/ 449 w 875"/>
                <a:gd name="T109" fmla="*/ 12 h 417"/>
                <a:gd name="T110" fmla="*/ 633 w 875"/>
                <a:gd name="T111" fmla="*/ 8 h 417"/>
                <a:gd name="T112" fmla="*/ 818 w 875"/>
                <a:gd name="T113"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5" h="417">
                  <a:moveTo>
                    <a:pt x="844" y="62"/>
                  </a:moveTo>
                  <a:lnTo>
                    <a:pt x="849" y="79"/>
                  </a:lnTo>
                  <a:lnTo>
                    <a:pt x="851" y="97"/>
                  </a:lnTo>
                  <a:lnTo>
                    <a:pt x="853" y="114"/>
                  </a:lnTo>
                  <a:lnTo>
                    <a:pt x="858" y="131"/>
                  </a:lnTo>
                  <a:lnTo>
                    <a:pt x="861" y="147"/>
                  </a:lnTo>
                  <a:lnTo>
                    <a:pt x="863" y="166"/>
                  </a:lnTo>
                  <a:lnTo>
                    <a:pt x="865" y="183"/>
                  </a:lnTo>
                  <a:lnTo>
                    <a:pt x="870" y="199"/>
                  </a:lnTo>
                  <a:lnTo>
                    <a:pt x="870" y="228"/>
                  </a:lnTo>
                  <a:lnTo>
                    <a:pt x="870" y="254"/>
                  </a:lnTo>
                  <a:lnTo>
                    <a:pt x="872" y="280"/>
                  </a:lnTo>
                  <a:lnTo>
                    <a:pt x="872" y="308"/>
                  </a:lnTo>
                  <a:lnTo>
                    <a:pt x="872" y="334"/>
                  </a:lnTo>
                  <a:lnTo>
                    <a:pt x="875" y="363"/>
                  </a:lnTo>
                  <a:lnTo>
                    <a:pt x="875" y="389"/>
                  </a:lnTo>
                  <a:lnTo>
                    <a:pt x="875" y="417"/>
                  </a:lnTo>
                  <a:lnTo>
                    <a:pt x="875" y="417"/>
                  </a:lnTo>
                  <a:lnTo>
                    <a:pt x="872" y="417"/>
                  </a:lnTo>
                  <a:lnTo>
                    <a:pt x="870" y="415"/>
                  </a:lnTo>
                  <a:lnTo>
                    <a:pt x="870" y="417"/>
                  </a:lnTo>
                  <a:lnTo>
                    <a:pt x="865" y="415"/>
                  </a:lnTo>
                  <a:lnTo>
                    <a:pt x="865" y="415"/>
                  </a:lnTo>
                  <a:lnTo>
                    <a:pt x="865" y="412"/>
                  </a:lnTo>
                  <a:lnTo>
                    <a:pt x="865" y="412"/>
                  </a:lnTo>
                  <a:lnTo>
                    <a:pt x="863" y="412"/>
                  </a:lnTo>
                  <a:lnTo>
                    <a:pt x="861" y="412"/>
                  </a:lnTo>
                  <a:lnTo>
                    <a:pt x="858" y="412"/>
                  </a:lnTo>
                  <a:lnTo>
                    <a:pt x="858" y="412"/>
                  </a:lnTo>
                  <a:lnTo>
                    <a:pt x="856" y="412"/>
                  </a:lnTo>
                  <a:lnTo>
                    <a:pt x="856" y="410"/>
                  </a:lnTo>
                  <a:lnTo>
                    <a:pt x="853" y="410"/>
                  </a:lnTo>
                  <a:lnTo>
                    <a:pt x="853" y="412"/>
                  </a:lnTo>
                  <a:lnTo>
                    <a:pt x="853" y="412"/>
                  </a:lnTo>
                  <a:lnTo>
                    <a:pt x="851" y="412"/>
                  </a:lnTo>
                  <a:lnTo>
                    <a:pt x="851" y="410"/>
                  </a:lnTo>
                  <a:lnTo>
                    <a:pt x="849" y="410"/>
                  </a:lnTo>
                  <a:lnTo>
                    <a:pt x="846" y="408"/>
                  </a:lnTo>
                  <a:lnTo>
                    <a:pt x="846" y="405"/>
                  </a:lnTo>
                  <a:lnTo>
                    <a:pt x="844" y="405"/>
                  </a:lnTo>
                  <a:lnTo>
                    <a:pt x="842" y="405"/>
                  </a:lnTo>
                  <a:lnTo>
                    <a:pt x="835" y="405"/>
                  </a:lnTo>
                  <a:lnTo>
                    <a:pt x="830" y="400"/>
                  </a:lnTo>
                  <a:lnTo>
                    <a:pt x="830" y="398"/>
                  </a:lnTo>
                  <a:lnTo>
                    <a:pt x="827" y="398"/>
                  </a:lnTo>
                  <a:lnTo>
                    <a:pt x="827" y="396"/>
                  </a:lnTo>
                  <a:lnTo>
                    <a:pt x="827" y="396"/>
                  </a:lnTo>
                  <a:lnTo>
                    <a:pt x="825" y="396"/>
                  </a:lnTo>
                  <a:lnTo>
                    <a:pt x="825" y="393"/>
                  </a:lnTo>
                  <a:lnTo>
                    <a:pt x="825" y="393"/>
                  </a:lnTo>
                  <a:lnTo>
                    <a:pt x="825" y="393"/>
                  </a:lnTo>
                  <a:lnTo>
                    <a:pt x="823" y="393"/>
                  </a:lnTo>
                  <a:lnTo>
                    <a:pt x="823" y="391"/>
                  </a:lnTo>
                  <a:lnTo>
                    <a:pt x="820" y="391"/>
                  </a:lnTo>
                  <a:lnTo>
                    <a:pt x="818" y="391"/>
                  </a:lnTo>
                  <a:lnTo>
                    <a:pt x="816" y="391"/>
                  </a:lnTo>
                  <a:lnTo>
                    <a:pt x="813" y="386"/>
                  </a:lnTo>
                  <a:lnTo>
                    <a:pt x="811" y="386"/>
                  </a:lnTo>
                  <a:lnTo>
                    <a:pt x="808" y="386"/>
                  </a:lnTo>
                  <a:lnTo>
                    <a:pt x="806" y="384"/>
                  </a:lnTo>
                  <a:lnTo>
                    <a:pt x="806" y="384"/>
                  </a:lnTo>
                  <a:lnTo>
                    <a:pt x="806" y="384"/>
                  </a:lnTo>
                  <a:lnTo>
                    <a:pt x="804" y="381"/>
                  </a:lnTo>
                  <a:lnTo>
                    <a:pt x="797" y="381"/>
                  </a:lnTo>
                  <a:lnTo>
                    <a:pt x="797" y="381"/>
                  </a:lnTo>
                  <a:lnTo>
                    <a:pt x="794" y="381"/>
                  </a:lnTo>
                  <a:lnTo>
                    <a:pt x="794" y="384"/>
                  </a:lnTo>
                  <a:lnTo>
                    <a:pt x="794" y="386"/>
                  </a:lnTo>
                  <a:lnTo>
                    <a:pt x="792" y="389"/>
                  </a:lnTo>
                  <a:lnTo>
                    <a:pt x="792" y="386"/>
                  </a:lnTo>
                  <a:lnTo>
                    <a:pt x="792" y="389"/>
                  </a:lnTo>
                  <a:lnTo>
                    <a:pt x="790" y="389"/>
                  </a:lnTo>
                  <a:lnTo>
                    <a:pt x="790" y="389"/>
                  </a:lnTo>
                  <a:lnTo>
                    <a:pt x="790" y="391"/>
                  </a:lnTo>
                  <a:lnTo>
                    <a:pt x="787" y="389"/>
                  </a:lnTo>
                  <a:lnTo>
                    <a:pt x="787" y="389"/>
                  </a:lnTo>
                  <a:lnTo>
                    <a:pt x="787" y="391"/>
                  </a:lnTo>
                  <a:lnTo>
                    <a:pt x="787" y="391"/>
                  </a:lnTo>
                  <a:lnTo>
                    <a:pt x="785" y="391"/>
                  </a:lnTo>
                  <a:lnTo>
                    <a:pt x="785" y="393"/>
                  </a:lnTo>
                  <a:lnTo>
                    <a:pt x="785" y="393"/>
                  </a:lnTo>
                  <a:lnTo>
                    <a:pt x="785" y="393"/>
                  </a:lnTo>
                  <a:lnTo>
                    <a:pt x="775" y="393"/>
                  </a:lnTo>
                  <a:lnTo>
                    <a:pt x="775" y="393"/>
                  </a:lnTo>
                  <a:lnTo>
                    <a:pt x="773" y="393"/>
                  </a:lnTo>
                  <a:lnTo>
                    <a:pt x="773" y="391"/>
                  </a:lnTo>
                  <a:lnTo>
                    <a:pt x="773" y="391"/>
                  </a:lnTo>
                  <a:lnTo>
                    <a:pt x="771" y="391"/>
                  </a:lnTo>
                  <a:lnTo>
                    <a:pt x="771" y="391"/>
                  </a:lnTo>
                  <a:lnTo>
                    <a:pt x="771" y="393"/>
                  </a:lnTo>
                  <a:lnTo>
                    <a:pt x="771" y="393"/>
                  </a:lnTo>
                  <a:lnTo>
                    <a:pt x="768" y="391"/>
                  </a:lnTo>
                  <a:lnTo>
                    <a:pt x="768" y="391"/>
                  </a:lnTo>
                  <a:lnTo>
                    <a:pt x="768" y="391"/>
                  </a:lnTo>
                  <a:lnTo>
                    <a:pt x="768" y="391"/>
                  </a:lnTo>
                  <a:lnTo>
                    <a:pt x="766" y="391"/>
                  </a:lnTo>
                  <a:lnTo>
                    <a:pt x="764" y="391"/>
                  </a:lnTo>
                  <a:lnTo>
                    <a:pt x="766" y="389"/>
                  </a:lnTo>
                  <a:lnTo>
                    <a:pt x="764" y="386"/>
                  </a:lnTo>
                  <a:lnTo>
                    <a:pt x="764" y="386"/>
                  </a:lnTo>
                  <a:lnTo>
                    <a:pt x="761" y="384"/>
                  </a:lnTo>
                  <a:lnTo>
                    <a:pt x="759" y="384"/>
                  </a:lnTo>
                  <a:lnTo>
                    <a:pt x="759" y="384"/>
                  </a:lnTo>
                  <a:lnTo>
                    <a:pt x="756" y="384"/>
                  </a:lnTo>
                  <a:lnTo>
                    <a:pt x="756" y="386"/>
                  </a:lnTo>
                  <a:lnTo>
                    <a:pt x="756" y="386"/>
                  </a:lnTo>
                  <a:lnTo>
                    <a:pt x="754" y="386"/>
                  </a:lnTo>
                  <a:lnTo>
                    <a:pt x="754" y="386"/>
                  </a:lnTo>
                  <a:lnTo>
                    <a:pt x="752" y="389"/>
                  </a:lnTo>
                  <a:lnTo>
                    <a:pt x="749" y="389"/>
                  </a:lnTo>
                  <a:lnTo>
                    <a:pt x="749" y="389"/>
                  </a:lnTo>
                  <a:lnTo>
                    <a:pt x="747" y="391"/>
                  </a:lnTo>
                  <a:lnTo>
                    <a:pt x="747" y="391"/>
                  </a:lnTo>
                  <a:lnTo>
                    <a:pt x="747" y="391"/>
                  </a:lnTo>
                  <a:lnTo>
                    <a:pt x="745" y="391"/>
                  </a:lnTo>
                  <a:lnTo>
                    <a:pt x="742" y="391"/>
                  </a:lnTo>
                  <a:lnTo>
                    <a:pt x="740" y="391"/>
                  </a:lnTo>
                  <a:lnTo>
                    <a:pt x="740" y="396"/>
                  </a:lnTo>
                  <a:lnTo>
                    <a:pt x="740" y="396"/>
                  </a:lnTo>
                  <a:lnTo>
                    <a:pt x="740" y="396"/>
                  </a:lnTo>
                  <a:lnTo>
                    <a:pt x="738" y="396"/>
                  </a:lnTo>
                  <a:lnTo>
                    <a:pt x="738" y="396"/>
                  </a:lnTo>
                  <a:lnTo>
                    <a:pt x="738" y="396"/>
                  </a:lnTo>
                  <a:lnTo>
                    <a:pt x="738" y="396"/>
                  </a:lnTo>
                  <a:lnTo>
                    <a:pt x="735" y="396"/>
                  </a:lnTo>
                  <a:lnTo>
                    <a:pt x="733" y="398"/>
                  </a:lnTo>
                  <a:lnTo>
                    <a:pt x="733" y="396"/>
                  </a:lnTo>
                  <a:lnTo>
                    <a:pt x="726" y="393"/>
                  </a:lnTo>
                  <a:lnTo>
                    <a:pt x="726" y="391"/>
                  </a:lnTo>
                  <a:lnTo>
                    <a:pt x="723" y="391"/>
                  </a:lnTo>
                  <a:lnTo>
                    <a:pt x="723" y="393"/>
                  </a:lnTo>
                  <a:lnTo>
                    <a:pt x="721" y="393"/>
                  </a:lnTo>
                  <a:lnTo>
                    <a:pt x="721" y="396"/>
                  </a:lnTo>
                  <a:lnTo>
                    <a:pt x="721" y="396"/>
                  </a:lnTo>
                  <a:lnTo>
                    <a:pt x="719" y="396"/>
                  </a:lnTo>
                  <a:lnTo>
                    <a:pt x="716" y="398"/>
                  </a:lnTo>
                  <a:lnTo>
                    <a:pt x="714" y="398"/>
                  </a:lnTo>
                  <a:lnTo>
                    <a:pt x="712" y="398"/>
                  </a:lnTo>
                  <a:lnTo>
                    <a:pt x="707" y="398"/>
                  </a:lnTo>
                  <a:lnTo>
                    <a:pt x="704" y="400"/>
                  </a:lnTo>
                  <a:lnTo>
                    <a:pt x="704" y="400"/>
                  </a:lnTo>
                  <a:lnTo>
                    <a:pt x="702" y="400"/>
                  </a:lnTo>
                  <a:lnTo>
                    <a:pt x="702" y="403"/>
                  </a:lnTo>
                  <a:lnTo>
                    <a:pt x="700" y="405"/>
                  </a:lnTo>
                  <a:lnTo>
                    <a:pt x="700" y="408"/>
                  </a:lnTo>
                  <a:lnTo>
                    <a:pt x="697" y="410"/>
                  </a:lnTo>
                  <a:lnTo>
                    <a:pt x="695" y="410"/>
                  </a:lnTo>
                  <a:lnTo>
                    <a:pt x="690" y="410"/>
                  </a:lnTo>
                  <a:lnTo>
                    <a:pt x="688" y="410"/>
                  </a:lnTo>
                  <a:lnTo>
                    <a:pt x="688" y="410"/>
                  </a:lnTo>
                  <a:lnTo>
                    <a:pt x="688" y="412"/>
                  </a:lnTo>
                  <a:lnTo>
                    <a:pt x="688" y="415"/>
                  </a:lnTo>
                  <a:lnTo>
                    <a:pt x="683" y="417"/>
                  </a:lnTo>
                  <a:lnTo>
                    <a:pt x="681" y="415"/>
                  </a:lnTo>
                  <a:lnTo>
                    <a:pt x="678" y="410"/>
                  </a:lnTo>
                  <a:lnTo>
                    <a:pt x="676" y="408"/>
                  </a:lnTo>
                  <a:lnTo>
                    <a:pt x="674" y="408"/>
                  </a:lnTo>
                  <a:lnTo>
                    <a:pt x="667" y="408"/>
                  </a:lnTo>
                  <a:lnTo>
                    <a:pt x="667" y="408"/>
                  </a:lnTo>
                  <a:lnTo>
                    <a:pt x="664" y="405"/>
                  </a:lnTo>
                  <a:lnTo>
                    <a:pt x="664" y="405"/>
                  </a:lnTo>
                  <a:lnTo>
                    <a:pt x="664" y="403"/>
                  </a:lnTo>
                  <a:lnTo>
                    <a:pt x="664" y="403"/>
                  </a:lnTo>
                  <a:lnTo>
                    <a:pt x="662" y="403"/>
                  </a:lnTo>
                  <a:lnTo>
                    <a:pt x="662" y="403"/>
                  </a:lnTo>
                  <a:lnTo>
                    <a:pt x="657" y="400"/>
                  </a:lnTo>
                  <a:lnTo>
                    <a:pt x="657" y="400"/>
                  </a:lnTo>
                  <a:lnTo>
                    <a:pt x="655" y="400"/>
                  </a:lnTo>
                  <a:lnTo>
                    <a:pt x="655" y="398"/>
                  </a:lnTo>
                  <a:lnTo>
                    <a:pt x="655" y="398"/>
                  </a:lnTo>
                  <a:lnTo>
                    <a:pt x="655" y="398"/>
                  </a:lnTo>
                  <a:lnTo>
                    <a:pt x="655" y="396"/>
                  </a:lnTo>
                  <a:lnTo>
                    <a:pt x="657" y="396"/>
                  </a:lnTo>
                  <a:lnTo>
                    <a:pt x="657" y="393"/>
                  </a:lnTo>
                  <a:lnTo>
                    <a:pt x="655" y="393"/>
                  </a:lnTo>
                  <a:lnTo>
                    <a:pt x="652" y="391"/>
                  </a:lnTo>
                  <a:lnTo>
                    <a:pt x="650" y="391"/>
                  </a:lnTo>
                  <a:lnTo>
                    <a:pt x="650" y="391"/>
                  </a:lnTo>
                  <a:lnTo>
                    <a:pt x="650" y="391"/>
                  </a:lnTo>
                  <a:lnTo>
                    <a:pt x="650" y="393"/>
                  </a:lnTo>
                  <a:lnTo>
                    <a:pt x="648" y="393"/>
                  </a:lnTo>
                  <a:lnTo>
                    <a:pt x="648" y="398"/>
                  </a:lnTo>
                  <a:lnTo>
                    <a:pt x="648" y="398"/>
                  </a:lnTo>
                  <a:lnTo>
                    <a:pt x="648" y="398"/>
                  </a:lnTo>
                  <a:lnTo>
                    <a:pt x="645" y="398"/>
                  </a:lnTo>
                  <a:lnTo>
                    <a:pt x="645" y="400"/>
                  </a:lnTo>
                  <a:lnTo>
                    <a:pt x="645" y="400"/>
                  </a:lnTo>
                  <a:lnTo>
                    <a:pt x="643" y="400"/>
                  </a:lnTo>
                  <a:lnTo>
                    <a:pt x="643" y="400"/>
                  </a:lnTo>
                  <a:lnTo>
                    <a:pt x="641" y="400"/>
                  </a:lnTo>
                  <a:lnTo>
                    <a:pt x="641" y="400"/>
                  </a:lnTo>
                  <a:lnTo>
                    <a:pt x="641" y="400"/>
                  </a:lnTo>
                  <a:lnTo>
                    <a:pt x="636" y="398"/>
                  </a:lnTo>
                  <a:lnTo>
                    <a:pt x="636" y="398"/>
                  </a:lnTo>
                  <a:lnTo>
                    <a:pt x="636" y="398"/>
                  </a:lnTo>
                  <a:lnTo>
                    <a:pt x="631" y="398"/>
                  </a:lnTo>
                  <a:lnTo>
                    <a:pt x="631" y="398"/>
                  </a:lnTo>
                  <a:lnTo>
                    <a:pt x="629" y="398"/>
                  </a:lnTo>
                  <a:lnTo>
                    <a:pt x="629" y="398"/>
                  </a:lnTo>
                  <a:lnTo>
                    <a:pt x="626" y="396"/>
                  </a:lnTo>
                  <a:lnTo>
                    <a:pt x="626" y="396"/>
                  </a:lnTo>
                  <a:lnTo>
                    <a:pt x="626" y="393"/>
                  </a:lnTo>
                  <a:lnTo>
                    <a:pt x="626" y="391"/>
                  </a:lnTo>
                  <a:lnTo>
                    <a:pt x="624" y="389"/>
                  </a:lnTo>
                  <a:lnTo>
                    <a:pt x="624" y="389"/>
                  </a:lnTo>
                  <a:lnTo>
                    <a:pt x="624" y="389"/>
                  </a:lnTo>
                  <a:lnTo>
                    <a:pt x="622" y="389"/>
                  </a:lnTo>
                  <a:lnTo>
                    <a:pt x="622" y="389"/>
                  </a:lnTo>
                  <a:lnTo>
                    <a:pt x="622" y="389"/>
                  </a:lnTo>
                  <a:lnTo>
                    <a:pt x="617" y="389"/>
                  </a:lnTo>
                  <a:lnTo>
                    <a:pt x="617" y="389"/>
                  </a:lnTo>
                  <a:lnTo>
                    <a:pt x="617" y="389"/>
                  </a:lnTo>
                  <a:lnTo>
                    <a:pt x="615" y="389"/>
                  </a:lnTo>
                  <a:lnTo>
                    <a:pt x="615" y="391"/>
                  </a:lnTo>
                  <a:lnTo>
                    <a:pt x="615" y="393"/>
                  </a:lnTo>
                  <a:lnTo>
                    <a:pt x="615" y="398"/>
                  </a:lnTo>
                  <a:lnTo>
                    <a:pt x="612" y="400"/>
                  </a:lnTo>
                  <a:lnTo>
                    <a:pt x="610" y="400"/>
                  </a:lnTo>
                  <a:lnTo>
                    <a:pt x="605" y="400"/>
                  </a:lnTo>
                  <a:lnTo>
                    <a:pt x="605" y="403"/>
                  </a:lnTo>
                  <a:lnTo>
                    <a:pt x="607" y="403"/>
                  </a:lnTo>
                  <a:lnTo>
                    <a:pt x="607" y="403"/>
                  </a:lnTo>
                  <a:lnTo>
                    <a:pt x="607" y="405"/>
                  </a:lnTo>
                  <a:lnTo>
                    <a:pt x="607" y="405"/>
                  </a:lnTo>
                  <a:lnTo>
                    <a:pt x="605" y="408"/>
                  </a:lnTo>
                  <a:lnTo>
                    <a:pt x="605" y="408"/>
                  </a:lnTo>
                  <a:lnTo>
                    <a:pt x="605" y="412"/>
                  </a:lnTo>
                  <a:lnTo>
                    <a:pt x="605" y="415"/>
                  </a:lnTo>
                  <a:lnTo>
                    <a:pt x="603" y="417"/>
                  </a:lnTo>
                  <a:lnTo>
                    <a:pt x="600" y="417"/>
                  </a:lnTo>
                  <a:lnTo>
                    <a:pt x="596" y="415"/>
                  </a:lnTo>
                  <a:lnTo>
                    <a:pt x="596" y="412"/>
                  </a:lnTo>
                  <a:lnTo>
                    <a:pt x="593" y="410"/>
                  </a:lnTo>
                  <a:lnTo>
                    <a:pt x="593" y="408"/>
                  </a:lnTo>
                  <a:lnTo>
                    <a:pt x="593" y="405"/>
                  </a:lnTo>
                  <a:lnTo>
                    <a:pt x="596" y="400"/>
                  </a:lnTo>
                  <a:lnTo>
                    <a:pt x="596" y="398"/>
                  </a:lnTo>
                  <a:lnTo>
                    <a:pt x="596" y="398"/>
                  </a:lnTo>
                  <a:lnTo>
                    <a:pt x="593" y="396"/>
                  </a:lnTo>
                  <a:lnTo>
                    <a:pt x="593" y="396"/>
                  </a:lnTo>
                  <a:lnTo>
                    <a:pt x="591" y="393"/>
                  </a:lnTo>
                  <a:lnTo>
                    <a:pt x="591" y="393"/>
                  </a:lnTo>
                  <a:lnTo>
                    <a:pt x="591" y="396"/>
                  </a:lnTo>
                  <a:lnTo>
                    <a:pt x="589" y="396"/>
                  </a:lnTo>
                  <a:lnTo>
                    <a:pt x="589" y="396"/>
                  </a:lnTo>
                  <a:lnTo>
                    <a:pt x="589" y="398"/>
                  </a:lnTo>
                  <a:lnTo>
                    <a:pt x="586" y="400"/>
                  </a:lnTo>
                  <a:lnTo>
                    <a:pt x="586" y="400"/>
                  </a:lnTo>
                  <a:lnTo>
                    <a:pt x="584" y="398"/>
                  </a:lnTo>
                  <a:lnTo>
                    <a:pt x="581" y="398"/>
                  </a:lnTo>
                  <a:lnTo>
                    <a:pt x="581" y="400"/>
                  </a:lnTo>
                  <a:lnTo>
                    <a:pt x="579" y="400"/>
                  </a:lnTo>
                  <a:lnTo>
                    <a:pt x="579" y="400"/>
                  </a:lnTo>
                  <a:lnTo>
                    <a:pt x="579" y="400"/>
                  </a:lnTo>
                  <a:lnTo>
                    <a:pt x="579" y="403"/>
                  </a:lnTo>
                  <a:lnTo>
                    <a:pt x="577" y="403"/>
                  </a:lnTo>
                  <a:lnTo>
                    <a:pt x="577" y="403"/>
                  </a:lnTo>
                  <a:lnTo>
                    <a:pt x="577" y="405"/>
                  </a:lnTo>
                  <a:lnTo>
                    <a:pt x="574" y="405"/>
                  </a:lnTo>
                  <a:lnTo>
                    <a:pt x="570" y="405"/>
                  </a:lnTo>
                  <a:lnTo>
                    <a:pt x="567" y="405"/>
                  </a:lnTo>
                  <a:lnTo>
                    <a:pt x="567" y="400"/>
                  </a:lnTo>
                  <a:lnTo>
                    <a:pt x="565" y="398"/>
                  </a:lnTo>
                  <a:lnTo>
                    <a:pt x="565" y="398"/>
                  </a:lnTo>
                  <a:lnTo>
                    <a:pt x="562" y="396"/>
                  </a:lnTo>
                  <a:lnTo>
                    <a:pt x="560" y="396"/>
                  </a:lnTo>
                  <a:lnTo>
                    <a:pt x="555" y="396"/>
                  </a:lnTo>
                  <a:lnTo>
                    <a:pt x="553" y="396"/>
                  </a:lnTo>
                  <a:lnTo>
                    <a:pt x="553" y="393"/>
                  </a:lnTo>
                  <a:lnTo>
                    <a:pt x="553" y="389"/>
                  </a:lnTo>
                  <a:lnTo>
                    <a:pt x="551" y="386"/>
                  </a:lnTo>
                  <a:lnTo>
                    <a:pt x="546" y="384"/>
                  </a:lnTo>
                  <a:lnTo>
                    <a:pt x="544" y="386"/>
                  </a:lnTo>
                  <a:lnTo>
                    <a:pt x="539" y="389"/>
                  </a:lnTo>
                  <a:lnTo>
                    <a:pt x="532" y="398"/>
                  </a:lnTo>
                  <a:lnTo>
                    <a:pt x="527" y="400"/>
                  </a:lnTo>
                  <a:lnTo>
                    <a:pt x="522" y="400"/>
                  </a:lnTo>
                  <a:lnTo>
                    <a:pt x="518" y="400"/>
                  </a:lnTo>
                  <a:lnTo>
                    <a:pt x="515" y="398"/>
                  </a:lnTo>
                  <a:lnTo>
                    <a:pt x="515" y="398"/>
                  </a:lnTo>
                  <a:lnTo>
                    <a:pt x="515" y="396"/>
                  </a:lnTo>
                  <a:lnTo>
                    <a:pt x="515" y="396"/>
                  </a:lnTo>
                  <a:lnTo>
                    <a:pt x="515" y="393"/>
                  </a:lnTo>
                  <a:lnTo>
                    <a:pt x="515" y="391"/>
                  </a:lnTo>
                  <a:lnTo>
                    <a:pt x="515" y="391"/>
                  </a:lnTo>
                  <a:lnTo>
                    <a:pt x="515" y="389"/>
                  </a:lnTo>
                  <a:lnTo>
                    <a:pt x="515" y="389"/>
                  </a:lnTo>
                  <a:lnTo>
                    <a:pt x="515" y="386"/>
                  </a:lnTo>
                  <a:lnTo>
                    <a:pt x="515" y="386"/>
                  </a:lnTo>
                  <a:lnTo>
                    <a:pt x="513" y="386"/>
                  </a:lnTo>
                  <a:lnTo>
                    <a:pt x="510" y="384"/>
                  </a:lnTo>
                  <a:lnTo>
                    <a:pt x="506" y="384"/>
                  </a:lnTo>
                  <a:lnTo>
                    <a:pt x="501" y="381"/>
                  </a:lnTo>
                  <a:lnTo>
                    <a:pt x="501" y="377"/>
                  </a:lnTo>
                  <a:lnTo>
                    <a:pt x="499" y="374"/>
                  </a:lnTo>
                  <a:lnTo>
                    <a:pt x="501" y="372"/>
                  </a:lnTo>
                  <a:lnTo>
                    <a:pt x="501" y="367"/>
                  </a:lnTo>
                  <a:lnTo>
                    <a:pt x="499" y="367"/>
                  </a:lnTo>
                  <a:lnTo>
                    <a:pt x="496" y="367"/>
                  </a:lnTo>
                  <a:lnTo>
                    <a:pt x="492" y="367"/>
                  </a:lnTo>
                  <a:lnTo>
                    <a:pt x="487" y="370"/>
                  </a:lnTo>
                  <a:lnTo>
                    <a:pt x="475" y="367"/>
                  </a:lnTo>
                  <a:lnTo>
                    <a:pt x="473" y="367"/>
                  </a:lnTo>
                  <a:lnTo>
                    <a:pt x="470" y="370"/>
                  </a:lnTo>
                  <a:lnTo>
                    <a:pt x="468" y="372"/>
                  </a:lnTo>
                  <a:lnTo>
                    <a:pt x="468" y="374"/>
                  </a:lnTo>
                  <a:lnTo>
                    <a:pt x="466" y="374"/>
                  </a:lnTo>
                  <a:lnTo>
                    <a:pt x="463" y="377"/>
                  </a:lnTo>
                  <a:lnTo>
                    <a:pt x="458" y="377"/>
                  </a:lnTo>
                  <a:lnTo>
                    <a:pt x="458" y="374"/>
                  </a:lnTo>
                  <a:lnTo>
                    <a:pt x="454" y="372"/>
                  </a:lnTo>
                  <a:lnTo>
                    <a:pt x="451" y="370"/>
                  </a:lnTo>
                  <a:lnTo>
                    <a:pt x="451" y="370"/>
                  </a:lnTo>
                  <a:lnTo>
                    <a:pt x="449" y="367"/>
                  </a:lnTo>
                  <a:lnTo>
                    <a:pt x="449" y="365"/>
                  </a:lnTo>
                  <a:lnTo>
                    <a:pt x="447" y="365"/>
                  </a:lnTo>
                  <a:lnTo>
                    <a:pt x="444" y="365"/>
                  </a:lnTo>
                  <a:lnTo>
                    <a:pt x="442" y="365"/>
                  </a:lnTo>
                  <a:lnTo>
                    <a:pt x="435" y="370"/>
                  </a:lnTo>
                  <a:lnTo>
                    <a:pt x="435" y="367"/>
                  </a:lnTo>
                  <a:lnTo>
                    <a:pt x="421" y="365"/>
                  </a:lnTo>
                  <a:lnTo>
                    <a:pt x="418" y="365"/>
                  </a:lnTo>
                  <a:lnTo>
                    <a:pt x="411" y="360"/>
                  </a:lnTo>
                  <a:lnTo>
                    <a:pt x="409" y="360"/>
                  </a:lnTo>
                  <a:lnTo>
                    <a:pt x="406" y="360"/>
                  </a:lnTo>
                  <a:lnTo>
                    <a:pt x="406" y="360"/>
                  </a:lnTo>
                  <a:lnTo>
                    <a:pt x="404" y="360"/>
                  </a:lnTo>
                  <a:lnTo>
                    <a:pt x="402" y="360"/>
                  </a:lnTo>
                  <a:lnTo>
                    <a:pt x="397" y="360"/>
                  </a:lnTo>
                  <a:lnTo>
                    <a:pt x="395" y="358"/>
                  </a:lnTo>
                  <a:lnTo>
                    <a:pt x="390" y="360"/>
                  </a:lnTo>
                  <a:lnTo>
                    <a:pt x="387" y="358"/>
                  </a:lnTo>
                  <a:lnTo>
                    <a:pt x="385" y="358"/>
                  </a:lnTo>
                  <a:lnTo>
                    <a:pt x="385" y="355"/>
                  </a:lnTo>
                  <a:lnTo>
                    <a:pt x="385" y="348"/>
                  </a:lnTo>
                  <a:lnTo>
                    <a:pt x="385" y="346"/>
                  </a:lnTo>
                  <a:lnTo>
                    <a:pt x="385" y="346"/>
                  </a:lnTo>
                  <a:lnTo>
                    <a:pt x="385" y="344"/>
                  </a:lnTo>
                  <a:lnTo>
                    <a:pt x="380" y="341"/>
                  </a:lnTo>
                  <a:lnTo>
                    <a:pt x="380" y="339"/>
                  </a:lnTo>
                  <a:lnTo>
                    <a:pt x="380" y="337"/>
                  </a:lnTo>
                  <a:lnTo>
                    <a:pt x="378" y="334"/>
                  </a:lnTo>
                  <a:lnTo>
                    <a:pt x="376" y="334"/>
                  </a:lnTo>
                  <a:lnTo>
                    <a:pt x="376" y="334"/>
                  </a:lnTo>
                  <a:lnTo>
                    <a:pt x="373" y="334"/>
                  </a:lnTo>
                  <a:lnTo>
                    <a:pt x="373" y="334"/>
                  </a:lnTo>
                  <a:lnTo>
                    <a:pt x="371" y="332"/>
                  </a:lnTo>
                  <a:lnTo>
                    <a:pt x="371" y="332"/>
                  </a:lnTo>
                  <a:lnTo>
                    <a:pt x="371" y="332"/>
                  </a:lnTo>
                  <a:lnTo>
                    <a:pt x="371" y="329"/>
                  </a:lnTo>
                  <a:lnTo>
                    <a:pt x="369" y="329"/>
                  </a:lnTo>
                  <a:lnTo>
                    <a:pt x="366" y="329"/>
                  </a:lnTo>
                  <a:lnTo>
                    <a:pt x="366" y="329"/>
                  </a:lnTo>
                  <a:lnTo>
                    <a:pt x="366" y="337"/>
                  </a:lnTo>
                  <a:lnTo>
                    <a:pt x="364" y="339"/>
                  </a:lnTo>
                  <a:lnTo>
                    <a:pt x="364" y="339"/>
                  </a:lnTo>
                  <a:lnTo>
                    <a:pt x="361" y="339"/>
                  </a:lnTo>
                  <a:lnTo>
                    <a:pt x="359" y="339"/>
                  </a:lnTo>
                  <a:lnTo>
                    <a:pt x="354" y="337"/>
                  </a:lnTo>
                  <a:lnTo>
                    <a:pt x="350" y="334"/>
                  </a:lnTo>
                  <a:lnTo>
                    <a:pt x="350" y="334"/>
                  </a:lnTo>
                  <a:lnTo>
                    <a:pt x="347" y="337"/>
                  </a:lnTo>
                  <a:lnTo>
                    <a:pt x="347" y="337"/>
                  </a:lnTo>
                  <a:lnTo>
                    <a:pt x="345" y="339"/>
                  </a:lnTo>
                  <a:lnTo>
                    <a:pt x="345" y="339"/>
                  </a:lnTo>
                  <a:lnTo>
                    <a:pt x="338" y="339"/>
                  </a:lnTo>
                  <a:lnTo>
                    <a:pt x="335" y="337"/>
                  </a:lnTo>
                  <a:lnTo>
                    <a:pt x="335" y="337"/>
                  </a:lnTo>
                  <a:lnTo>
                    <a:pt x="333" y="332"/>
                  </a:lnTo>
                  <a:lnTo>
                    <a:pt x="314" y="315"/>
                  </a:lnTo>
                  <a:lnTo>
                    <a:pt x="314" y="315"/>
                  </a:lnTo>
                  <a:lnTo>
                    <a:pt x="312" y="315"/>
                  </a:lnTo>
                  <a:lnTo>
                    <a:pt x="312" y="315"/>
                  </a:lnTo>
                  <a:lnTo>
                    <a:pt x="309" y="313"/>
                  </a:lnTo>
                  <a:lnTo>
                    <a:pt x="305" y="315"/>
                  </a:lnTo>
                  <a:lnTo>
                    <a:pt x="302" y="315"/>
                  </a:lnTo>
                  <a:lnTo>
                    <a:pt x="302" y="313"/>
                  </a:lnTo>
                  <a:lnTo>
                    <a:pt x="302" y="308"/>
                  </a:lnTo>
                  <a:lnTo>
                    <a:pt x="302" y="294"/>
                  </a:lnTo>
                  <a:lnTo>
                    <a:pt x="302" y="280"/>
                  </a:lnTo>
                  <a:lnTo>
                    <a:pt x="302" y="266"/>
                  </a:lnTo>
                  <a:lnTo>
                    <a:pt x="302" y="251"/>
                  </a:lnTo>
                  <a:lnTo>
                    <a:pt x="302" y="237"/>
                  </a:lnTo>
                  <a:lnTo>
                    <a:pt x="302" y="223"/>
                  </a:lnTo>
                  <a:lnTo>
                    <a:pt x="302" y="209"/>
                  </a:lnTo>
                  <a:lnTo>
                    <a:pt x="302" y="195"/>
                  </a:lnTo>
                  <a:lnTo>
                    <a:pt x="302" y="180"/>
                  </a:lnTo>
                  <a:lnTo>
                    <a:pt x="302" y="166"/>
                  </a:lnTo>
                  <a:lnTo>
                    <a:pt x="302" y="152"/>
                  </a:lnTo>
                  <a:lnTo>
                    <a:pt x="302" y="138"/>
                  </a:lnTo>
                  <a:lnTo>
                    <a:pt x="302" y="124"/>
                  </a:lnTo>
                  <a:lnTo>
                    <a:pt x="302" y="109"/>
                  </a:lnTo>
                  <a:lnTo>
                    <a:pt x="302" y="95"/>
                  </a:lnTo>
                  <a:lnTo>
                    <a:pt x="302" y="81"/>
                  </a:lnTo>
                  <a:lnTo>
                    <a:pt x="302" y="76"/>
                  </a:lnTo>
                  <a:lnTo>
                    <a:pt x="302" y="76"/>
                  </a:lnTo>
                  <a:lnTo>
                    <a:pt x="295" y="76"/>
                  </a:lnTo>
                  <a:lnTo>
                    <a:pt x="293" y="76"/>
                  </a:lnTo>
                  <a:lnTo>
                    <a:pt x="283" y="76"/>
                  </a:lnTo>
                  <a:lnTo>
                    <a:pt x="269" y="76"/>
                  </a:lnTo>
                  <a:lnTo>
                    <a:pt x="250" y="76"/>
                  </a:lnTo>
                  <a:lnTo>
                    <a:pt x="227" y="76"/>
                  </a:lnTo>
                  <a:lnTo>
                    <a:pt x="203" y="74"/>
                  </a:lnTo>
                  <a:lnTo>
                    <a:pt x="177" y="74"/>
                  </a:lnTo>
                  <a:lnTo>
                    <a:pt x="149" y="74"/>
                  </a:lnTo>
                  <a:lnTo>
                    <a:pt x="120" y="74"/>
                  </a:lnTo>
                  <a:lnTo>
                    <a:pt x="94" y="74"/>
                  </a:lnTo>
                  <a:lnTo>
                    <a:pt x="68" y="74"/>
                  </a:lnTo>
                  <a:lnTo>
                    <a:pt x="47" y="71"/>
                  </a:lnTo>
                  <a:lnTo>
                    <a:pt x="28" y="71"/>
                  </a:lnTo>
                  <a:lnTo>
                    <a:pt x="14" y="71"/>
                  </a:lnTo>
                  <a:lnTo>
                    <a:pt x="4" y="71"/>
                  </a:lnTo>
                  <a:lnTo>
                    <a:pt x="0" y="71"/>
                  </a:lnTo>
                  <a:lnTo>
                    <a:pt x="2" y="55"/>
                  </a:lnTo>
                  <a:lnTo>
                    <a:pt x="2" y="41"/>
                  </a:lnTo>
                  <a:lnTo>
                    <a:pt x="2" y="24"/>
                  </a:lnTo>
                  <a:lnTo>
                    <a:pt x="2" y="10"/>
                  </a:lnTo>
                  <a:lnTo>
                    <a:pt x="14" y="10"/>
                  </a:lnTo>
                  <a:lnTo>
                    <a:pt x="28" y="10"/>
                  </a:lnTo>
                  <a:lnTo>
                    <a:pt x="40" y="10"/>
                  </a:lnTo>
                  <a:lnTo>
                    <a:pt x="52" y="10"/>
                  </a:lnTo>
                  <a:lnTo>
                    <a:pt x="63" y="10"/>
                  </a:lnTo>
                  <a:lnTo>
                    <a:pt x="78" y="10"/>
                  </a:lnTo>
                  <a:lnTo>
                    <a:pt x="89" y="12"/>
                  </a:lnTo>
                  <a:lnTo>
                    <a:pt x="101" y="12"/>
                  </a:lnTo>
                  <a:lnTo>
                    <a:pt x="125" y="12"/>
                  </a:lnTo>
                  <a:lnTo>
                    <a:pt x="149" y="12"/>
                  </a:lnTo>
                  <a:lnTo>
                    <a:pt x="170" y="12"/>
                  </a:lnTo>
                  <a:lnTo>
                    <a:pt x="193" y="12"/>
                  </a:lnTo>
                  <a:lnTo>
                    <a:pt x="217" y="12"/>
                  </a:lnTo>
                  <a:lnTo>
                    <a:pt x="241" y="12"/>
                  </a:lnTo>
                  <a:lnTo>
                    <a:pt x="262" y="12"/>
                  </a:lnTo>
                  <a:lnTo>
                    <a:pt x="286" y="12"/>
                  </a:lnTo>
                  <a:lnTo>
                    <a:pt x="309" y="12"/>
                  </a:lnTo>
                  <a:lnTo>
                    <a:pt x="333" y="12"/>
                  </a:lnTo>
                  <a:lnTo>
                    <a:pt x="357" y="12"/>
                  </a:lnTo>
                  <a:lnTo>
                    <a:pt x="378" y="12"/>
                  </a:lnTo>
                  <a:lnTo>
                    <a:pt x="402" y="12"/>
                  </a:lnTo>
                  <a:lnTo>
                    <a:pt x="425" y="12"/>
                  </a:lnTo>
                  <a:lnTo>
                    <a:pt x="449" y="12"/>
                  </a:lnTo>
                  <a:lnTo>
                    <a:pt x="473" y="12"/>
                  </a:lnTo>
                  <a:lnTo>
                    <a:pt x="494" y="12"/>
                  </a:lnTo>
                  <a:lnTo>
                    <a:pt x="518" y="12"/>
                  </a:lnTo>
                  <a:lnTo>
                    <a:pt x="541" y="10"/>
                  </a:lnTo>
                  <a:lnTo>
                    <a:pt x="565" y="10"/>
                  </a:lnTo>
                  <a:lnTo>
                    <a:pt x="586" y="10"/>
                  </a:lnTo>
                  <a:lnTo>
                    <a:pt x="610" y="10"/>
                  </a:lnTo>
                  <a:lnTo>
                    <a:pt x="633" y="8"/>
                  </a:lnTo>
                  <a:lnTo>
                    <a:pt x="657" y="8"/>
                  </a:lnTo>
                  <a:lnTo>
                    <a:pt x="681" y="8"/>
                  </a:lnTo>
                  <a:lnTo>
                    <a:pt x="702" y="5"/>
                  </a:lnTo>
                  <a:lnTo>
                    <a:pt x="726" y="5"/>
                  </a:lnTo>
                  <a:lnTo>
                    <a:pt x="749" y="5"/>
                  </a:lnTo>
                  <a:lnTo>
                    <a:pt x="773" y="3"/>
                  </a:lnTo>
                  <a:lnTo>
                    <a:pt x="794" y="3"/>
                  </a:lnTo>
                  <a:lnTo>
                    <a:pt x="818" y="0"/>
                  </a:lnTo>
                  <a:lnTo>
                    <a:pt x="842" y="0"/>
                  </a:lnTo>
                  <a:lnTo>
                    <a:pt x="842" y="15"/>
                  </a:lnTo>
                  <a:lnTo>
                    <a:pt x="844" y="31"/>
                  </a:lnTo>
                  <a:lnTo>
                    <a:pt x="844" y="48"/>
                  </a:lnTo>
                  <a:lnTo>
                    <a:pt x="844" y="62"/>
                  </a:lnTo>
                  <a:lnTo>
                    <a:pt x="844" y="62"/>
                  </a:lnTo>
                  <a:close/>
                </a:path>
              </a:pathLst>
            </a:custGeom>
            <a:solidFill>
              <a:srgbClr val="FFBAAA"/>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6" name="Freeform 30">
              <a:extLst>
                <a:ext uri="{FF2B5EF4-FFF2-40B4-BE49-F238E27FC236}">
                  <a16:creationId xmlns:a16="http://schemas.microsoft.com/office/drawing/2014/main" id="{7B3C8AD0-C539-40AD-BB82-6B6FF59A90FD}"/>
                </a:ext>
              </a:extLst>
            </p:cNvPr>
            <p:cNvSpPr>
              <a:spLocks/>
            </p:cNvSpPr>
            <p:nvPr/>
          </p:nvSpPr>
          <p:spPr bwMode="auto">
            <a:xfrm>
              <a:off x="5137254" y="3258049"/>
              <a:ext cx="491720" cy="543908"/>
            </a:xfrm>
            <a:custGeom>
              <a:avLst/>
              <a:gdLst>
                <a:gd name="T0" fmla="*/ 419 w 424"/>
                <a:gd name="T1" fmla="*/ 137 h 469"/>
                <a:gd name="T2" fmla="*/ 398 w 424"/>
                <a:gd name="T3" fmla="*/ 9 h 469"/>
                <a:gd name="T4" fmla="*/ 362 w 424"/>
                <a:gd name="T5" fmla="*/ 19 h 469"/>
                <a:gd name="T6" fmla="*/ 289 w 424"/>
                <a:gd name="T7" fmla="*/ 78 h 469"/>
                <a:gd name="T8" fmla="*/ 263 w 424"/>
                <a:gd name="T9" fmla="*/ 80 h 469"/>
                <a:gd name="T10" fmla="*/ 228 w 424"/>
                <a:gd name="T11" fmla="*/ 102 h 469"/>
                <a:gd name="T12" fmla="*/ 206 w 424"/>
                <a:gd name="T13" fmla="*/ 95 h 469"/>
                <a:gd name="T14" fmla="*/ 201 w 424"/>
                <a:gd name="T15" fmla="*/ 97 h 469"/>
                <a:gd name="T16" fmla="*/ 187 w 424"/>
                <a:gd name="T17" fmla="*/ 102 h 469"/>
                <a:gd name="T18" fmla="*/ 168 w 424"/>
                <a:gd name="T19" fmla="*/ 102 h 469"/>
                <a:gd name="T20" fmla="*/ 178 w 424"/>
                <a:gd name="T21" fmla="*/ 97 h 469"/>
                <a:gd name="T22" fmla="*/ 201 w 424"/>
                <a:gd name="T23" fmla="*/ 90 h 469"/>
                <a:gd name="T24" fmla="*/ 192 w 424"/>
                <a:gd name="T25" fmla="*/ 88 h 469"/>
                <a:gd name="T26" fmla="*/ 187 w 424"/>
                <a:gd name="T27" fmla="*/ 90 h 469"/>
                <a:gd name="T28" fmla="*/ 166 w 424"/>
                <a:gd name="T29" fmla="*/ 85 h 469"/>
                <a:gd name="T30" fmla="*/ 140 w 424"/>
                <a:gd name="T31" fmla="*/ 76 h 469"/>
                <a:gd name="T32" fmla="*/ 109 w 424"/>
                <a:gd name="T33" fmla="*/ 78 h 469"/>
                <a:gd name="T34" fmla="*/ 48 w 424"/>
                <a:gd name="T35" fmla="*/ 90 h 469"/>
                <a:gd name="T36" fmla="*/ 3 w 424"/>
                <a:gd name="T37" fmla="*/ 118 h 469"/>
                <a:gd name="T38" fmla="*/ 15 w 424"/>
                <a:gd name="T39" fmla="*/ 206 h 469"/>
                <a:gd name="T40" fmla="*/ 26 w 424"/>
                <a:gd name="T41" fmla="*/ 286 h 469"/>
                <a:gd name="T42" fmla="*/ 36 w 424"/>
                <a:gd name="T43" fmla="*/ 367 h 469"/>
                <a:gd name="T44" fmla="*/ 50 w 424"/>
                <a:gd name="T45" fmla="*/ 409 h 469"/>
                <a:gd name="T46" fmla="*/ 74 w 424"/>
                <a:gd name="T47" fmla="*/ 409 h 469"/>
                <a:gd name="T48" fmla="*/ 93 w 424"/>
                <a:gd name="T49" fmla="*/ 417 h 469"/>
                <a:gd name="T50" fmla="*/ 102 w 424"/>
                <a:gd name="T51" fmla="*/ 431 h 469"/>
                <a:gd name="T52" fmla="*/ 121 w 424"/>
                <a:gd name="T53" fmla="*/ 445 h 469"/>
                <a:gd name="T54" fmla="*/ 154 w 424"/>
                <a:gd name="T55" fmla="*/ 454 h 469"/>
                <a:gd name="T56" fmla="*/ 175 w 424"/>
                <a:gd name="T57" fmla="*/ 445 h 469"/>
                <a:gd name="T58" fmla="*/ 192 w 424"/>
                <a:gd name="T59" fmla="*/ 450 h 469"/>
                <a:gd name="T60" fmla="*/ 204 w 424"/>
                <a:gd name="T61" fmla="*/ 452 h 469"/>
                <a:gd name="T62" fmla="*/ 218 w 424"/>
                <a:gd name="T63" fmla="*/ 443 h 469"/>
                <a:gd name="T64" fmla="*/ 235 w 424"/>
                <a:gd name="T65" fmla="*/ 431 h 469"/>
                <a:gd name="T66" fmla="*/ 256 w 424"/>
                <a:gd name="T67" fmla="*/ 452 h 469"/>
                <a:gd name="T68" fmla="*/ 280 w 424"/>
                <a:gd name="T69" fmla="*/ 466 h 469"/>
                <a:gd name="T70" fmla="*/ 301 w 424"/>
                <a:gd name="T71" fmla="*/ 440 h 469"/>
                <a:gd name="T72" fmla="*/ 306 w 424"/>
                <a:gd name="T73" fmla="*/ 428 h 469"/>
                <a:gd name="T74" fmla="*/ 306 w 424"/>
                <a:gd name="T75" fmla="*/ 412 h 469"/>
                <a:gd name="T76" fmla="*/ 315 w 424"/>
                <a:gd name="T77" fmla="*/ 383 h 469"/>
                <a:gd name="T78" fmla="*/ 327 w 424"/>
                <a:gd name="T79" fmla="*/ 393 h 469"/>
                <a:gd name="T80" fmla="*/ 327 w 424"/>
                <a:gd name="T81" fmla="*/ 398 h 469"/>
                <a:gd name="T82" fmla="*/ 334 w 424"/>
                <a:gd name="T83" fmla="*/ 390 h 469"/>
                <a:gd name="T84" fmla="*/ 339 w 424"/>
                <a:gd name="T85" fmla="*/ 386 h 469"/>
                <a:gd name="T86" fmla="*/ 334 w 424"/>
                <a:gd name="T87" fmla="*/ 374 h 469"/>
                <a:gd name="T88" fmla="*/ 339 w 424"/>
                <a:gd name="T89" fmla="*/ 360 h 469"/>
                <a:gd name="T90" fmla="*/ 351 w 424"/>
                <a:gd name="T91" fmla="*/ 346 h 469"/>
                <a:gd name="T92" fmla="*/ 365 w 424"/>
                <a:gd name="T93" fmla="*/ 327 h 469"/>
                <a:gd name="T94" fmla="*/ 381 w 424"/>
                <a:gd name="T95" fmla="*/ 327 h 469"/>
                <a:gd name="T96" fmla="*/ 395 w 424"/>
                <a:gd name="T97" fmla="*/ 310 h 469"/>
                <a:gd name="T98" fmla="*/ 412 w 424"/>
                <a:gd name="T99" fmla="*/ 284 h 469"/>
                <a:gd name="T100" fmla="*/ 410 w 424"/>
                <a:gd name="T101" fmla="*/ 272 h 469"/>
                <a:gd name="T102" fmla="*/ 414 w 424"/>
                <a:gd name="T103" fmla="*/ 260 h 469"/>
                <a:gd name="T104" fmla="*/ 417 w 424"/>
                <a:gd name="T105" fmla="*/ 253 h 469"/>
                <a:gd name="T106" fmla="*/ 417 w 424"/>
                <a:gd name="T107" fmla="*/ 237 h 469"/>
                <a:gd name="T108" fmla="*/ 421 w 424"/>
                <a:gd name="T109" fmla="*/ 211 h 469"/>
                <a:gd name="T110" fmla="*/ 421 w 424"/>
                <a:gd name="T111" fmla="*/ 196 h 469"/>
                <a:gd name="T112" fmla="*/ 421 w 424"/>
                <a:gd name="T113" fmla="*/ 18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4" h="469">
                  <a:moveTo>
                    <a:pt x="414" y="168"/>
                  </a:moveTo>
                  <a:lnTo>
                    <a:pt x="414" y="166"/>
                  </a:lnTo>
                  <a:lnTo>
                    <a:pt x="419" y="166"/>
                  </a:lnTo>
                  <a:lnTo>
                    <a:pt x="419" y="166"/>
                  </a:lnTo>
                  <a:lnTo>
                    <a:pt x="424" y="163"/>
                  </a:lnTo>
                  <a:lnTo>
                    <a:pt x="424" y="161"/>
                  </a:lnTo>
                  <a:lnTo>
                    <a:pt x="421" y="149"/>
                  </a:lnTo>
                  <a:lnTo>
                    <a:pt x="419" y="137"/>
                  </a:lnTo>
                  <a:lnTo>
                    <a:pt x="419" y="123"/>
                  </a:lnTo>
                  <a:lnTo>
                    <a:pt x="417" y="111"/>
                  </a:lnTo>
                  <a:lnTo>
                    <a:pt x="414" y="99"/>
                  </a:lnTo>
                  <a:lnTo>
                    <a:pt x="412" y="85"/>
                  </a:lnTo>
                  <a:lnTo>
                    <a:pt x="410" y="73"/>
                  </a:lnTo>
                  <a:lnTo>
                    <a:pt x="407" y="59"/>
                  </a:lnTo>
                  <a:lnTo>
                    <a:pt x="403" y="35"/>
                  </a:lnTo>
                  <a:lnTo>
                    <a:pt x="398" y="9"/>
                  </a:lnTo>
                  <a:lnTo>
                    <a:pt x="395" y="0"/>
                  </a:lnTo>
                  <a:lnTo>
                    <a:pt x="374" y="12"/>
                  </a:lnTo>
                  <a:lnTo>
                    <a:pt x="369" y="14"/>
                  </a:lnTo>
                  <a:lnTo>
                    <a:pt x="367" y="17"/>
                  </a:lnTo>
                  <a:lnTo>
                    <a:pt x="365" y="17"/>
                  </a:lnTo>
                  <a:lnTo>
                    <a:pt x="365" y="17"/>
                  </a:lnTo>
                  <a:lnTo>
                    <a:pt x="365" y="19"/>
                  </a:lnTo>
                  <a:lnTo>
                    <a:pt x="362" y="19"/>
                  </a:lnTo>
                  <a:lnTo>
                    <a:pt x="360" y="21"/>
                  </a:lnTo>
                  <a:lnTo>
                    <a:pt x="358" y="24"/>
                  </a:lnTo>
                  <a:lnTo>
                    <a:pt x="353" y="26"/>
                  </a:lnTo>
                  <a:lnTo>
                    <a:pt x="324" y="45"/>
                  </a:lnTo>
                  <a:lnTo>
                    <a:pt x="298" y="73"/>
                  </a:lnTo>
                  <a:lnTo>
                    <a:pt x="294" y="76"/>
                  </a:lnTo>
                  <a:lnTo>
                    <a:pt x="291" y="78"/>
                  </a:lnTo>
                  <a:lnTo>
                    <a:pt x="289" y="78"/>
                  </a:lnTo>
                  <a:lnTo>
                    <a:pt x="287" y="78"/>
                  </a:lnTo>
                  <a:lnTo>
                    <a:pt x="287" y="78"/>
                  </a:lnTo>
                  <a:lnTo>
                    <a:pt x="284" y="78"/>
                  </a:lnTo>
                  <a:lnTo>
                    <a:pt x="282" y="80"/>
                  </a:lnTo>
                  <a:lnTo>
                    <a:pt x="282" y="80"/>
                  </a:lnTo>
                  <a:lnTo>
                    <a:pt x="280" y="80"/>
                  </a:lnTo>
                  <a:lnTo>
                    <a:pt x="268" y="80"/>
                  </a:lnTo>
                  <a:lnTo>
                    <a:pt x="263" y="80"/>
                  </a:lnTo>
                  <a:lnTo>
                    <a:pt x="251" y="88"/>
                  </a:lnTo>
                  <a:lnTo>
                    <a:pt x="244" y="92"/>
                  </a:lnTo>
                  <a:lnTo>
                    <a:pt x="242" y="95"/>
                  </a:lnTo>
                  <a:lnTo>
                    <a:pt x="235" y="95"/>
                  </a:lnTo>
                  <a:lnTo>
                    <a:pt x="232" y="97"/>
                  </a:lnTo>
                  <a:lnTo>
                    <a:pt x="232" y="97"/>
                  </a:lnTo>
                  <a:lnTo>
                    <a:pt x="228" y="102"/>
                  </a:lnTo>
                  <a:lnTo>
                    <a:pt x="228" y="102"/>
                  </a:lnTo>
                  <a:lnTo>
                    <a:pt x="223" y="102"/>
                  </a:lnTo>
                  <a:lnTo>
                    <a:pt x="218" y="102"/>
                  </a:lnTo>
                  <a:lnTo>
                    <a:pt x="211" y="97"/>
                  </a:lnTo>
                  <a:lnTo>
                    <a:pt x="209" y="97"/>
                  </a:lnTo>
                  <a:lnTo>
                    <a:pt x="209" y="97"/>
                  </a:lnTo>
                  <a:lnTo>
                    <a:pt x="206" y="97"/>
                  </a:lnTo>
                  <a:lnTo>
                    <a:pt x="206" y="95"/>
                  </a:lnTo>
                  <a:lnTo>
                    <a:pt x="206" y="95"/>
                  </a:lnTo>
                  <a:lnTo>
                    <a:pt x="204" y="92"/>
                  </a:lnTo>
                  <a:lnTo>
                    <a:pt x="204" y="92"/>
                  </a:lnTo>
                  <a:lnTo>
                    <a:pt x="206" y="95"/>
                  </a:lnTo>
                  <a:lnTo>
                    <a:pt x="209" y="99"/>
                  </a:lnTo>
                  <a:lnTo>
                    <a:pt x="211" y="99"/>
                  </a:lnTo>
                  <a:lnTo>
                    <a:pt x="206" y="97"/>
                  </a:lnTo>
                  <a:lnTo>
                    <a:pt x="204" y="97"/>
                  </a:lnTo>
                  <a:lnTo>
                    <a:pt x="201" y="97"/>
                  </a:lnTo>
                  <a:lnTo>
                    <a:pt x="201" y="97"/>
                  </a:lnTo>
                  <a:lnTo>
                    <a:pt x="199" y="97"/>
                  </a:lnTo>
                  <a:lnTo>
                    <a:pt x="199" y="97"/>
                  </a:lnTo>
                  <a:lnTo>
                    <a:pt x="197" y="99"/>
                  </a:lnTo>
                  <a:lnTo>
                    <a:pt x="197" y="97"/>
                  </a:lnTo>
                  <a:lnTo>
                    <a:pt x="194" y="97"/>
                  </a:lnTo>
                  <a:lnTo>
                    <a:pt x="190" y="99"/>
                  </a:lnTo>
                  <a:lnTo>
                    <a:pt x="187" y="102"/>
                  </a:lnTo>
                  <a:lnTo>
                    <a:pt x="183" y="104"/>
                  </a:lnTo>
                  <a:lnTo>
                    <a:pt x="178" y="102"/>
                  </a:lnTo>
                  <a:lnTo>
                    <a:pt x="178" y="104"/>
                  </a:lnTo>
                  <a:lnTo>
                    <a:pt x="178" y="104"/>
                  </a:lnTo>
                  <a:lnTo>
                    <a:pt x="175" y="104"/>
                  </a:lnTo>
                  <a:lnTo>
                    <a:pt x="175" y="102"/>
                  </a:lnTo>
                  <a:lnTo>
                    <a:pt x="175" y="102"/>
                  </a:lnTo>
                  <a:lnTo>
                    <a:pt x="168" y="102"/>
                  </a:lnTo>
                  <a:lnTo>
                    <a:pt x="171" y="102"/>
                  </a:lnTo>
                  <a:lnTo>
                    <a:pt x="173" y="102"/>
                  </a:lnTo>
                  <a:lnTo>
                    <a:pt x="175" y="99"/>
                  </a:lnTo>
                  <a:lnTo>
                    <a:pt x="175" y="102"/>
                  </a:lnTo>
                  <a:lnTo>
                    <a:pt x="178" y="99"/>
                  </a:lnTo>
                  <a:lnTo>
                    <a:pt x="178" y="99"/>
                  </a:lnTo>
                  <a:lnTo>
                    <a:pt x="178" y="97"/>
                  </a:lnTo>
                  <a:lnTo>
                    <a:pt x="178" y="97"/>
                  </a:lnTo>
                  <a:lnTo>
                    <a:pt x="180" y="97"/>
                  </a:lnTo>
                  <a:lnTo>
                    <a:pt x="183" y="97"/>
                  </a:lnTo>
                  <a:lnTo>
                    <a:pt x="185" y="95"/>
                  </a:lnTo>
                  <a:lnTo>
                    <a:pt x="187" y="95"/>
                  </a:lnTo>
                  <a:lnTo>
                    <a:pt x="190" y="95"/>
                  </a:lnTo>
                  <a:lnTo>
                    <a:pt x="192" y="92"/>
                  </a:lnTo>
                  <a:lnTo>
                    <a:pt x="194" y="92"/>
                  </a:lnTo>
                  <a:lnTo>
                    <a:pt x="201" y="90"/>
                  </a:lnTo>
                  <a:lnTo>
                    <a:pt x="201" y="90"/>
                  </a:lnTo>
                  <a:lnTo>
                    <a:pt x="199" y="88"/>
                  </a:lnTo>
                  <a:lnTo>
                    <a:pt x="199" y="88"/>
                  </a:lnTo>
                  <a:lnTo>
                    <a:pt x="194" y="88"/>
                  </a:lnTo>
                  <a:lnTo>
                    <a:pt x="194" y="88"/>
                  </a:lnTo>
                  <a:lnTo>
                    <a:pt x="192" y="90"/>
                  </a:lnTo>
                  <a:lnTo>
                    <a:pt x="192" y="88"/>
                  </a:lnTo>
                  <a:lnTo>
                    <a:pt x="192" y="88"/>
                  </a:lnTo>
                  <a:lnTo>
                    <a:pt x="192" y="88"/>
                  </a:lnTo>
                  <a:lnTo>
                    <a:pt x="190" y="85"/>
                  </a:lnTo>
                  <a:lnTo>
                    <a:pt x="187" y="85"/>
                  </a:lnTo>
                  <a:lnTo>
                    <a:pt x="187" y="83"/>
                  </a:lnTo>
                  <a:lnTo>
                    <a:pt x="187" y="85"/>
                  </a:lnTo>
                  <a:lnTo>
                    <a:pt x="187" y="85"/>
                  </a:lnTo>
                  <a:lnTo>
                    <a:pt x="187" y="88"/>
                  </a:lnTo>
                  <a:lnTo>
                    <a:pt x="187" y="90"/>
                  </a:lnTo>
                  <a:lnTo>
                    <a:pt x="185" y="90"/>
                  </a:lnTo>
                  <a:lnTo>
                    <a:pt x="185" y="92"/>
                  </a:lnTo>
                  <a:lnTo>
                    <a:pt x="180" y="92"/>
                  </a:lnTo>
                  <a:lnTo>
                    <a:pt x="178" y="92"/>
                  </a:lnTo>
                  <a:lnTo>
                    <a:pt x="175" y="92"/>
                  </a:lnTo>
                  <a:lnTo>
                    <a:pt x="173" y="92"/>
                  </a:lnTo>
                  <a:lnTo>
                    <a:pt x="171" y="90"/>
                  </a:lnTo>
                  <a:lnTo>
                    <a:pt x="166" y="85"/>
                  </a:lnTo>
                  <a:lnTo>
                    <a:pt x="161" y="85"/>
                  </a:lnTo>
                  <a:lnTo>
                    <a:pt x="159" y="85"/>
                  </a:lnTo>
                  <a:lnTo>
                    <a:pt x="157" y="85"/>
                  </a:lnTo>
                  <a:lnTo>
                    <a:pt x="149" y="83"/>
                  </a:lnTo>
                  <a:lnTo>
                    <a:pt x="147" y="80"/>
                  </a:lnTo>
                  <a:lnTo>
                    <a:pt x="142" y="78"/>
                  </a:lnTo>
                  <a:lnTo>
                    <a:pt x="140" y="76"/>
                  </a:lnTo>
                  <a:lnTo>
                    <a:pt x="140" y="76"/>
                  </a:lnTo>
                  <a:lnTo>
                    <a:pt x="138" y="78"/>
                  </a:lnTo>
                  <a:lnTo>
                    <a:pt x="135" y="78"/>
                  </a:lnTo>
                  <a:lnTo>
                    <a:pt x="133" y="78"/>
                  </a:lnTo>
                  <a:lnTo>
                    <a:pt x="126" y="78"/>
                  </a:lnTo>
                  <a:lnTo>
                    <a:pt x="126" y="76"/>
                  </a:lnTo>
                  <a:lnTo>
                    <a:pt x="126" y="76"/>
                  </a:lnTo>
                  <a:lnTo>
                    <a:pt x="119" y="76"/>
                  </a:lnTo>
                  <a:lnTo>
                    <a:pt x="109" y="78"/>
                  </a:lnTo>
                  <a:lnTo>
                    <a:pt x="102" y="80"/>
                  </a:lnTo>
                  <a:lnTo>
                    <a:pt x="95" y="80"/>
                  </a:lnTo>
                  <a:lnTo>
                    <a:pt x="88" y="83"/>
                  </a:lnTo>
                  <a:lnTo>
                    <a:pt x="78" y="83"/>
                  </a:lnTo>
                  <a:lnTo>
                    <a:pt x="71" y="85"/>
                  </a:lnTo>
                  <a:lnTo>
                    <a:pt x="64" y="88"/>
                  </a:lnTo>
                  <a:lnTo>
                    <a:pt x="55" y="88"/>
                  </a:lnTo>
                  <a:lnTo>
                    <a:pt x="48" y="90"/>
                  </a:lnTo>
                  <a:lnTo>
                    <a:pt x="41" y="90"/>
                  </a:lnTo>
                  <a:lnTo>
                    <a:pt x="34" y="92"/>
                  </a:lnTo>
                  <a:lnTo>
                    <a:pt x="24" y="95"/>
                  </a:lnTo>
                  <a:lnTo>
                    <a:pt x="17" y="95"/>
                  </a:lnTo>
                  <a:lnTo>
                    <a:pt x="10" y="97"/>
                  </a:lnTo>
                  <a:lnTo>
                    <a:pt x="0" y="97"/>
                  </a:lnTo>
                  <a:lnTo>
                    <a:pt x="3" y="106"/>
                  </a:lnTo>
                  <a:lnTo>
                    <a:pt x="3" y="118"/>
                  </a:lnTo>
                  <a:lnTo>
                    <a:pt x="8" y="137"/>
                  </a:lnTo>
                  <a:lnTo>
                    <a:pt x="8" y="147"/>
                  </a:lnTo>
                  <a:lnTo>
                    <a:pt x="10" y="156"/>
                  </a:lnTo>
                  <a:lnTo>
                    <a:pt x="10" y="168"/>
                  </a:lnTo>
                  <a:lnTo>
                    <a:pt x="12" y="177"/>
                  </a:lnTo>
                  <a:lnTo>
                    <a:pt x="12" y="187"/>
                  </a:lnTo>
                  <a:lnTo>
                    <a:pt x="15" y="196"/>
                  </a:lnTo>
                  <a:lnTo>
                    <a:pt x="15" y="206"/>
                  </a:lnTo>
                  <a:lnTo>
                    <a:pt x="17" y="218"/>
                  </a:lnTo>
                  <a:lnTo>
                    <a:pt x="17" y="227"/>
                  </a:lnTo>
                  <a:lnTo>
                    <a:pt x="19" y="237"/>
                  </a:lnTo>
                  <a:lnTo>
                    <a:pt x="22" y="246"/>
                  </a:lnTo>
                  <a:lnTo>
                    <a:pt x="22" y="256"/>
                  </a:lnTo>
                  <a:lnTo>
                    <a:pt x="24" y="267"/>
                  </a:lnTo>
                  <a:lnTo>
                    <a:pt x="24" y="277"/>
                  </a:lnTo>
                  <a:lnTo>
                    <a:pt x="26" y="286"/>
                  </a:lnTo>
                  <a:lnTo>
                    <a:pt x="26" y="296"/>
                  </a:lnTo>
                  <a:lnTo>
                    <a:pt x="29" y="305"/>
                  </a:lnTo>
                  <a:lnTo>
                    <a:pt x="29" y="317"/>
                  </a:lnTo>
                  <a:lnTo>
                    <a:pt x="31" y="327"/>
                  </a:lnTo>
                  <a:lnTo>
                    <a:pt x="31" y="336"/>
                  </a:lnTo>
                  <a:lnTo>
                    <a:pt x="34" y="346"/>
                  </a:lnTo>
                  <a:lnTo>
                    <a:pt x="34" y="355"/>
                  </a:lnTo>
                  <a:lnTo>
                    <a:pt x="36" y="367"/>
                  </a:lnTo>
                  <a:lnTo>
                    <a:pt x="38" y="376"/>
                  </a:lnTo>
                  <a:lnTo>
                    <a:pt x="38" y="386"/>
                  </a:lnTo>
                  <a:lnTo>
                    <a:pt x="41" y="395"/>
                  </a:lnTo>
                  <a:lnTo>
                    <a:pt x="41" y="405"/>
                  </a:lnTo>
                  <a:lnTo>
                    <a:pt x="43" y="417"/>
                  </a:lnTo>
                  <a:lnTo>
                    <a:pt x="48" y="412"/>
                  </a:lnTo>
                  <a:lnTo>
                    <a:pt x="48" y="409"/>
                  </a:lnTo>
                  <a:lnTo>
                    <a:pt x="50" y="409"/>
                  </a:lnTo>
                  <a:lnTo>
                    <a:pt x="50" y="409"/>
                  </a:lnTo>
                  <a:lnTo>
                    <a:pt x="52" y="409"/>
                  </a:lnTo>
                  <a:lnTo>
                    <a:pt x="52" y="409"/>
                  </a:lnTo>
                  <a:lnTo>
                    <a:pt x="55" y="412"/>
                  </a:lnTo>
                  <a:lnTo>
                    <a:pt x="55" y="412"/>
                  </a:lnTo>
                  <a:lnTo>
                    <a:pt x="62" y="417"/>
                  </a:lnTo>
                  <a:lnTo>
                    <a:pt x="64" y="417"/>
                  </a:lnTo>
                  <a:lnTo>
                    <a:pt x="74" y="409"/>
                  </a:lnTo>
                  <a:lnTo>
                    <a:pt x="76" y="409"/>
                  </a:lnTo>
                  <a:lnTo>
                    <a:pt x="78" y="409"/>
                  </a:lnTo>
                  <a:lnTo>
                    <a:pt x="81" y="412"/>
                  </a:lnTo>
                  <a:lnTo>
                    <a:pt x="83" y="414"/>
                  </a:lnTo>
                  <a:lnTo>
                    <a:pt x="83" y="414"/>
                  </a:lnTo>
                  <a:lnTo>
                    <a:pt x="86" y="414"/>
                  </a:lnTo>
                  <a:lnTo>
                    <a:pt x="88" y="417"/>
                  </a:lnTo>
                  <a:lnTo>
                    <a:pt x="93" y="417"/>
                  </a:lnTo>
                  <a:lnTo>
                    <a:pt x="95" y="419"/>
                  </a:lnTo>
                  <a:lnTo>
                    <a:pt x="95" y="421"/>
                  </a:lnTo>
                  <a:lnTo>
                    <a:pt x="95" y="424"/>
                  </a:lnTo>
                  <a:lnTo>
                    <a:pt x="97" y="424"/>
                  </a:lnTo>
                  <a:lnTo>
                    <a:pt x="97" y="426"/>
                  </a:lnTo>
                  <a:lnTo>
                    <a:pt x="100" y="428"/>
                  </a:lnTo>
                  <a:lnTo>
                    <a:pt x="100" y="428"/>
                  </a:lnTo>
                  <a:lnTo>
                    <a:pt x="102" y="431"/>
                  </a:lnTo>
                  <a:lnTo>
                    <a:pt x="102" y="431"/>
                  </a:lnTo>
                  <a:lnTo>
                    <a:pt x="105" y="433"/>
                  </a:lnTo>
                  <a:lnTo>
                    <a:pt x="105" y="435"/>
                  </a:lnTo>
                  <a:lnTo>
                    <a:pt x="105" y="438"/>
                  </a:lnTo>
                  <a:lnTo>
                    <a:pt x="107" y="440"/>
                  </a:lnTo>
                  <a:lnTo>
                    <a:pt x="109" y="443"/>
                  </a:lnTo>
                  <a:lnTo>
                    <a:pt x="119" y="445"/>
                  </a:lnTo>
                  <a:lnTo>
                    <a:pt x="121" y="445"/>
                  </a:lnTo>
                  <a:lnTo>
                    <a:pt x="131" y="443"/>
                  </a:lnTo>
                  <a:lnTo>
                    <a:pt x="133" y="443"/>
                  </a:lnTo>
                  <a:lnTo>
                    <a:pt x="138" y="443"/>
                  </a:lnTo>
                  <a:lnTo>
                    <a:pt x="142" y="443"/>
                  </a:lnTo>
                  <a:lnTo>
                    <a:pt x="142" y="445"/>
                  </a:lnTo>
                  <a:lnTo>
                    <a:pt x="145" y="447"/>
                  </a:lnTo>
                  <a:lnTo>
                    <a:pt x="147" y="450"/>
                  </a:lnTo>
                  <a:lnTo>
                    <a:pt x="154" y="454"/>
                  </a:lnTo>
                  <a:lnTo>
                    <a:pt x="159" y="457"/>
                  </a:lnTo>
                  <a:lnTo>
                    <a:pt x="164" y="457"/>
                  </a:lnTo>
                  <a:lnTo>
                    <a:pt x="164" y="457"/>
                  </a:lnTo>
                  <a:lnTo>
                    <a:pt x="166" y="454"/>
                  </a:lnTo>
                  <a:lnTo>
                    <a:pt x="166" y="452"/>
                  </a:lnTo>
                  <a:lnTo>
                    <a:pt x="166" y="450"/>
                  </a:lnTo>
                  <a:lnTo>
                    <a:pt x="168" y="450"/>
                  </a:lnTo>
                  <a:lnTo>
                    <a:pt x="175" y="445"/>
                  </a:lnTo>
                  <a:lnTo>
                    <a:pt x="175" y="445"/>
                  </a:lnTo>
                  <a:lnTo>
                    <a:pt x="178" y="445"/>
                  </a:lnTo>
                  <a:lnTo>
                    <a:pt x="180" y="447"/>
                  </a:lnTo>
                  <a:lnTo>
                    <a:pt x="183" y="447"/>
                  </a:lnTo>
                  <a:lnTo>
                    <a:pt x="183" y="447"/>
                  </a:lnTo>
                  <a:lnTo>
                    <a:pt x="187" y="447"/>
                  </a:lnTo>
                  <a:lnTo>
                    <a:pt x="187" y="447"/>
                  </a:lnTo>
                  <a:lnTo>
                    <a:pt x="192" y="450"/>
                  </a:lnTo>
                  <a:lnTo>
                    <a:pt x="192" y="450"/>
                  </a:lnTo>
                  <a:lnTo>
                    <a:pt x="194" y="450"/>
                  </a:lnTo>
                  <a:lnTo>
                    <a:pt x="197" y="454"/>
                  </a:lnTo>
                  <a:lnTo>
                    <a:pt x="197" y="454"/>
                  </a:lnTo>
                  <a:lnTo>
                    <a:pt x="199" y="454"/>
                  </a:lnTo>
                  <a:lnTo>
                    <a:pt x="201" y="454"/>
                  </a:lnTo>
                  <a:lnTo>
                    <a:pt x="204" y="452"/>
                  </a:lnTo>
                  <a:lnTo>
                    <a:pt x="204" y="452"/>
                  </a:lnTo>
                  <a:lnTo>
                    <a:pt x="206" y="450"/>
                  </a:lnTo>
                  <a:lnTo>
                    <a:pt x="211" y="452"/>
                  </a:lnTo>
                  <a:lnTo>
                    <a:pt x="213" y="450"/>
                  </a:lnTo>
                  <a:lnTo>
                    <a:pt x="216" y="450"/>
                  </a:lnTo>
                  <a:lnTo>
                    <a:pt x="216" y="447"/>
                  </a:lnTo>
                  <a:lnTo>
                    <a:pt x="216" y="445"/>
                  </a:lnTo>
                  <a:lnTo>
                    <a:pt x="216" y="445"/>
                  </a:lnTo>
                  <a:lnTo>
                    <a:pt x="218" y="443"/>
                  </a:lnTo>
                  <a:lnTo>
                    <a:pt x="220" y="443"/>
                  </a:lnTo>
                  <a:lnTo>
                    <a:pt x="220" y="440"/>
                  </a:lnTo>
                  <a:lnTo>
                    <a:pt x="223" y="438"/>
                  </a:lnTo>
                  <a:lnTo>
                    <a:pt x="223" y="438"/>
                  </a:lnTo>
                  <a:lnTo>
                    <a:pt x="225" y="435"/>
                  </a:lnTo>
                  <a:lnTo>
                    <a:pt x="228" y="435"/>
                  </a:lnTo>
                  <a:lnTo>
                    <a:pt x="232" y="431"/>
                  </a:lnTo>
                  <a:lnTo>
                    <a:pt x="235" y="431"/>
                  </a:lnTo>
                  <a:lnTo>
                    <a:pt x="237" y="431"/>
                  </a:lnTo>
                  <a:lnTo>
                    <a:pt x="237" y="433"/>
                  </a:lnTo>
                  <a:lnTo>
                    <a:pt x="237" y="435"/>
                  </a:lnTo>
                  <a:lnTo>
                    <a:pt x="239" y="438"/>
                  </a:lnTo>
                  <a:lnTo>
                    <a:pt x="242" y="445"/>
                  </a:lnTo>
                  <a:lnTo>
                    <a:pt x="246" y="450"/>
                  </a:lnTo>
                  <a:lnTo>
                    <a:pt x="251" y="452"/>
                  </a:lnTo>
                  <a:lnTo>
                    <a:pt x="256" y="452"/>
                  </a:lnTo>
                  <a:lnTo>
                    <a:pt x="258" y="454"/>
                  </a:lnTo>
                  <a:lnTo>
                    <a:pt x="268" y="459"/>
                  </a:lnTo>
                  <a:lnTo>
                    <a:pt x="268" y="461"/>
                  </a:lnTo>
                  <a:lnTo>
                    <a:pt x="270" y="466"/>
                  </a:lnTo>
                  <a:lnTo>
                    <a:pt x="272" y="466"/>
                  </a:lnTo>
                  <a:lnTo>
                    <a:pt x="272" y="466"/>
                  </a:lnTo>
                  <a:lnTo>
                    <a:pt x="275" y="469"/>
                  </a:lnTo>
                  <a:lnTo>
                    <a:pt x="280" y="466"/>
                  </a:lnTo>
                  <a:lnTo>
                    <a:pt x="287" y="461"/>
                  </a:lnTo>
                  <a:lnTo>
                    <a:pt x="294" y="461"/>
                  </a:lnTo>
                  <a:lnTo>
                    <a:pt x="296" y="459"/>
                  </a:lnTo>
                  <a:lnTo>
                    <a:pt x="298" y="457"/>
                  </a:lnTo>
                  <a:lnTo>
                    <a:pt x="298" y="454"/>
                  </a:lnTo>
                  <a:lnTo>
                    <a:pt x="298" y="443"/>
                  </a:lnTo>
                  <a:lnTo>
                    <a:pt x="298" y="440"/>
                  </a:lnTo>
                  <a:lnTo>
                    <a:pt x="301" y="440"/>
                  </a:lnTo>
                  <a:lnTo>
                    <a:pt x="306" y="440"/>
                  </a:lnTo>
                  <a:lnTo>
                    <a:pt x="308" y="438"/>
                  </a:lnTo>
                  <a:lnTo>
                    <a:pt x="308" y="435"/>
                  </a:lnTo>
                  <a:lnTo>
                    <a:pt x="308" y="435"/>
                  </a:lnTo>
                  <a:lnTo>
                    <a:pt x="308" y="433"/>
                  </a:lnTo>
                  <a:lnTo>
                    <a:pt x="308" y="433"/>
                  </a:lnTo>
                  <a:lnTo>
                    <a:pt x="306" y="431"/>
                  </a:lnTo>
                  <a:lnTo>
                    <a:pt x="306" y="428"/>
                  </a:lnTo>
                  <a:lnTo>
                    <a:pt x="306" y="426"/>
                  </a:lnTo>
                  <a:lnTo>
                    <a:pt x="306" y="424"/>
                  </a:lnTo>
                  <a:lnTo>
                    <a:pt x="303" y="421"/>
                  </a:lnTo>
                  <a:lnTo>
                    <a:pt x="303" y="421"/>
                  </a:lnTo>
                  <a:lnTo>
                    <a:pt x="301" y="419"/>
                  </a:lnTo>
                  <a:lnTo>
                    <a:pt x="301" y="417"/>
                  </a:lnTo>
                  <a:lnTo>
                    <a:pt x="303" y="414"/>
                  </a:lnTo>
                  <a:lnTo>
                    <a:pt x="306" y="412"/>
                  </a:lnTo>
                  <a:lnTo>
                    <a:pt x="306" y="409"/>
                  </a:lnTo>
                  <a:lnTo>
                    <a:pt x="306" y="407"/>
                  </a:lnTo>
                  <a:lnTo>
                    <a:pt x="306" y="405"/>
                  </a:lnTo>
                  <a:lnTo>
                    <a:pt x="306" y="400"/>
                  </a:lnTo>
                  <a:lnTo>
                    <a:pt x="308" y="398"/>
                  </a:lnTo>
                  <a:lnTo>
                    <a:pt x="310" y="390"/>
                  </a:lnTo>
                  <a:lnTo>
                    <a:pt x="313" y="386"/>
                  </a:lnTo>
                  <a:lnTo>
                    <a:pt x="315" y="383"/>
                  </a:lnTo>
                  <a:lnTo>
                    <a:pt x="317" y="383"/>
                  </a:lnTo>
                  <a:lnTo>
                    <a:pt x="320" y="383"/>
                  </a:lnTo>
                  <a:lnTo>
                    <a:pt x="320" y="386"/>
                  </a:lnTo>
                  <a:lnTo>
                    <a:pt x="324" y="386"/>
                  </a:lnTo>
                  <a:lnTo>
                    <a:pt x="324" y="388"/>
                  </a:lnTo>
                  <a:lnTo>
                    <a:pt x="327" y="390"/>
                  </a:lnTo>
                  <a:lnTo>
                    <a:pt x="327" y="390"/>
                  </a:lnTo>
                  <a:lnTo>
                    <a:pt x="327" y="393"/>
                  </a:lnTo>
                  <a:lnTo>
                    <a:pt x="329" y="393"/>
                  </a:lnTo>
                  <a:lnTo>
                    <a:pt x="329" y="393"/>
                  </a:lnTo>
                  <a:lnTo>
                    <a:pt x="329" y="393"/>
                  </a:lnTo>
                  <a:lnTo>
                    <a:pt x="327" y="395"/>
                  </a:lnTo>
                  <a:lnTo>
                    <a:pt x="327" y="395"/>
                  </a:lnTo>
                  <a:lnTo>
                    <a:pt x="327" y="395"/>
                  </a:lnTo>
                  <a:lnTo>
                    <a:pt x="327" y="398"/>
                  </a:lnTo>
                  <a:lnTo>
                    <a:pt x="327" y="398"/>
                  </a:lnTo>
                  <a:lnTo>
                    <a:pt x="327" y="398"/>
                  </a:lnTo>
                  <a:lnTo>
                    <a:pt x="327" y="400"/>
                  </a:lnTo>
                  <a:lnTo>
                    <a:pt x="329" y="400"/>
                  </a:lnTo>
                  <a:lnTo>
                    <a:pt x="332" y="398"/>
                  </a:lnTo>
                  <a:lnTo>
                    <a:pt x="334" y="395"/>
                  </a:lnTo>
                  <a:lnTo>
                    <a:pt x="334" y="395"/>
                  </a:lnTo>
                  <a:lnTo>
                    <a:pt x="334" y="390"/>
                  </a:lnTo>
                  <a:lnTo>
                    <a:pt x="334" y="390"/>
                  </a:lnTo>
                  <a:lnTo>
                    <a:pt x="336" y="388"/>
                  </a:lnTo>
                  <a:lnTo>
                    <a:pt x="336" y="388"/>
                  </a:lnTo>
                  <a:lnTo>
                    <a:pt x="339" y="390"/>
                  </a:lnTo>
                  <a:lnTo>
                    <a:pt x="339" y="390"/>
                  </a:lnTo>
                  <a:lnTo>
                    <a:pt x="341" y="390"/>
                  </a:lnTo>
                  <a:lnTo>
                    <a:pt x="341" y="388"/>
                  </a:lnTo>
                  <a:lnTo>
                    <a:pt x="341" y="388"/>
                  </a:lnTo>
                  <a:lnTo>
                    <a:pt x="339" y="386"/>
                  </a:lnTo>
                  <a:lnTo>
                    <a:pt x="339" y="381"/>
                  </a:lnTo>
                  <a:lnTo>
                    <a:pt x="339" y="379"/>
                  </a:lnTo>
                  <a:lnTo>
                    <a:pt x="336" y="379"/>
                  </a:lnTo>
                  <a:lnTo>
                    <a:pt x="336" y="379"/>
                  </a:lnTo>
                  <a:lnTo>
                    <a:pt x="336" y="376"/>
                  </a:lnTo>
                  <a:lnTo>
                    <a:pt x="334" y="376"/>
                  </a:lnTo>
                  <a:lnTo>
                    <a:pt x="334" y="376"/>
                  </a:lnTo>
                  <a:lnTo>
                    <a:pt x="334" y="374"/>
                  </a:lnTo>
                  <a:lnTo>
                    <a:pt x="334" y="374"/>
                  </a:lnTo>
                  <a:lnTo>
                    <a:pt x="334" y="374"/>
                  </a:lnTo>
                  <a:lnTo>
                    <a:pt x="339" y="372"/>
                  </a:lnTo>
                  <a:lnTo>
                    <a:pt x="339" y="369"/>
                  </a:lnTo>
                  <a:lnTo>
                    <a:pt x="339" y="367"/>
                  </a:lnTo>
                  <a:lnTo>
                    <a:pt x="339" y="362"/>
                  </a:lnTo>
                  <a:lnTo>
                    <a:pt x="339" y="360"/>
                  </a:lnTo>
                  <a:lnTo>
                    <a:pt x="339" y="360"/>
                  </a:lnTo>
                  <a:lnTo>
                    <a:pt x="341" y="353"/>
                  </a:lnTo>
                  <a:lnTo>
                    <a:pt x="343" y="348"/>
                  </a:lnTo>
                  <a:lnTo>
                    <a:pt x="343" y="348"/>
                  </a:lnTo>
                  <a:lnTo>
                    <a:pt x="346" y="348"/>
                  </a:lnTo>
                  <a:lnTo>
                    <a:pt x="348" y="346"/>
                  </a:lnTo>
                  <a:lnTo>
                    <a:pt x="351" y="346"/>
                  </a:lnTo>
                  <a:lnTo>
                    <a:pt x="351" y="346"/>
                  </a:lnTo>
                  <a:lnTo>
                    <a:pt x="351" y="346"/>
                  </a:lnTo>
                  <a:lnTo>
                    <a:pt x="351" y="346"/>
                  </a:lnTo>
                  <a:lnTo>
                    <a:pt x="353" y="346"/>
                  </a:lnTo>
                  <a:lnTo>
                    <a:pt x="353" y="343"/>
                  </a:lnTo>
                  <a:lnTo>
                    <a:pt x="353" y="338"/>
                  </a:lnTo>
                  <a:lnTo>
                    <a:pt x="353" y="336"/>
                  </a:lnTo>
                  <a:lnTo>
                    <a:pt x="360" y="329"/>
                  </a:lnTo>
                  <a:lnTo>
                    <a:pt x="360" y="329"/>
                  </a:lnTo>
                  <a:lnTo>
                    <a:pt x="365" y="327"/>
                  </a:lnTo>
                  <a:lnTo>
                    <a:pt x="367" y="329"/>
                  </a:lnTo>
                  <a:lnTo>
                    <a:pt x="367" y="331"/>
                  </a:lnTo>
                  <a:lnTo>
                    <a:pt x="369" y="331"/>
                  </a:lnTo>
                  <a:lnTo>
                    <a:pt x="372" y="334"/>
                  </a:lnTo>
                  <a:lnTo>
                    <a:pt x="374" y="334"/>
                  </a:lnTo>
                  <a:lnTo>
                    <a:pt x="377" y="329"/>
                  </a:lnTo>
                  <a:lnTo>
                    <a:pt x="379" y="329"/>
                  </a:lnTo>
                  <a:lnTo>
                    <a:pt x="381" y="327"/>
                  </a:lnTo>
                  <a:lnTo>
                    <a:pt x="381" y="327"/>
                  </a:lnTo>
                  <a:lnTo>
                    <a:pt x="384" y="324"/>
                  </a:lnTo>
                  <a:lnTo>
                    <a:pt x="386" y="324"/>
                  </a:lnTo>
                  <a:lnTo>
                    <a:pt x="388" y="319"/>
                  </a:lnTo>
                  <a:lnTo>
                    <a:pt x="388" y="319"/>
                  </a:lnTo>
                  <a:lnTo>
                    <a:pt x="393" y="317"/>
                  </a:lnTo>
                  <a:lnTo>
                    <a:pt x="393" y="315"/>
                  </a:lnTo>
                  <a:lnTo>
                    <a:pt x="395" y="310"/>
                  </a:lnTo>
                  <a:lnTo>
                    <a:pt x="398" y="305"/>
                  </a:lnTo>
                  <a:lnTo>
                    <a:pt x="407" y="296"/>
                  </a:lnTo>
                  <a:lnTo>
                    <a:pt x="412" y="291"/>
                  </a:lnTo>
                  <a:lnTo>
                    <a:pt x="412" y="291"/>
                  </a:lnTo>
                  <a:lnTo>
                    <a:pt x="414" y="286"/>
                  </a:lnTo>
                  <a:lnTo>
                    <a:pt x="414" y="286"/>
                  </a:lnTo>
                  <a:lnTo>
                    <a:pt x="412" y="284"/>
                  </a:lnTo>
                  <a:lnTo>
                    <a:pt x="412" y="284"/>
                  </a:lnTo>
                  <a:lnTo>
                    <a:pt x="412" y="284"/>
                  </a:lnTo>
                  <a:lnTo>
                    <a:pt x="414" y="282"/>
                  </a:lnTo>
                  <a:lnTo>
                    <a:pt x="414" y="279"/>
                  </a:lnTo>
                  <a:lnTo>
                    <a:pt x="414" y="277"/>
                  </a:lnTo>
                  <a:lnTo>
                    <a:pt x="412" y="277"/>
                  </a:lnTo>
                  <a:lnTo>
                    <a:pt x="412" y="275"/>
                  </a:lnTo>
                  <a:lnTo>
                    <a:pt x="410" y="275"/>
                  </a:lnTo>
                  <a:lnTo>
                    <a:pt x="410" y="272"/>
                  </a:lnTo>
                  <a:lnTo>
                    <a:pt x="412" y="272"/>
                  </a:lnTo>
                  <a:lnTo>
                    <a:pt x="412" y="270"/>
                  </a:lnTo>
                  <a:lnTo>
                    <a:pt x="412" y="267"/>
                  </a:lnTo>
                  <a:lnTo>
                    <a:pt x="412" y="265"/>
                  </a:lnTo>
                  <a:lnTo>
                    <a:pt x="414" y="265"/>
                  </a:lnTo>
                  <a:lnTo>
                    <a:pt x="414" y="263"/>
                  </a:lnTo>
                  <a:lnTo>
                    <a:pt x="414" y="260"/>
                  </a:lnTo>
                  <a:lnTo>
                    <a:pt x="414" y="260"/>
                  </a:lnTo>
                  <a:lnTo>
                    <a:pt x="414" y="258"/>
                  </a:lnTo>
                  <a:lnTo>
                    <a:pt x="414" y="258"/>
                  </a:lnTo>
                  <a:lnTo>
                    <a:pt x="414" y="256"/>
                  </a:lnTo>
                  <a:lnTo>
                    <a:pt x="414" y="253"/>
                  </a:lnTo>
                  <a:lnTo>
                    <a:pt x="414" y="253"/>
                  </a:lnTo>
                  <a:lnTo>
                    <a:pt x="417" y="256"/>
                  </a:lnTo>
                  <a:lnTo>
                    <a:pt x="417" y="253"/>
                  </a:lnTo>
                  <a:lnTo>
                    <a:pt x="417" y="253"/>
                  </a:lnTo>
                  <a:lnTo>
                    <a:pt x="417" y="251"/>
                  </a:lnTo>
                  <a:lnTo>
                    <a:pt x="417" y="251"/>
                  </a:lnTo>
                  <a:lnTo>
                    <a:pt x="417" y="251"/>
                  </a:lnTo>
                  <a:lnTo>
                    <a:pt x="417" y="248"/>
                  </a:lnTo>
                  <a:lnTo>
                    <a:pt x="417" y="246"/>
                  </a:lnTo>
                  <a:lnTo>
                    <a:pt x="417" y="244"/>
                  </a:lnTo>
                  <a:lnTo>
                    <a:pt x="417" y="241"/>
                  </a:lnTo>
                  <a:lnTo>
                    <a:pt x="417" y="237"/>
                  </a:lnTo>
                  <a:lnTo>
                    <a:pt x="417" y="234"/>
                  </a:lnTo>
                  <a:lnTo>
                    <a:pt x="417" y="232"/>
                  </a:lnTo>
                  <a:lnTo>
                    <a:pt x="419" y="227"/>
                  </a:lnTo>
                  <a:lnTo>
                    <a:pt x="419" y="225"/>
                  </a:lnTo>
                  <a:lnTo>
                    <a:pt x="419" y="220"/>
                  </a:lnTo>
                  <a:lnTo>
                    <a:pt x="419" y="218"/>
                  </a:lnTo>
                  <a:lnTo>
                    <a:pt x="419" y="211"/>
                  </a:lnTo>
                  <a:lnTo>
                    <a:pt x="421" y="211"/>
                  </a:lnTo>
                  <a:lnTo>
                    <a:pt x="424" y="208"/>
                  </a:lnTo>
                  <a:lnTo>
                    <a:pt x="424" y="208"/>
                  </a:lnTo>
                  <a:lnTo>
                    <a:pt x="424" y="204"/>
                  </a:lnTo>
                  <a:lnTo>
                    <a:pt x="424" y="204"/>
                  </a:lnTo>
                  <a:lnTo>
                    <a:pt x="424" y="201"/>
                  </a:lnTo>
                  <a:lnTo>
                    <a:pt x="421" y="199"/>
                  </a:lnTo>
                  <a:lnTo>
                    <a:pt x="421" y="196"/>
                  </a:lnTo>
                  <a:lnTo>
                    <a:pt x="421" y="196"/>
                  </a:lnTo>
                  <a:lnTo>
                    <a:pt x="421" y="196"/>
                  </a:lnTo>
                  <a:lnTo>
                    <a:pt x="421" y="196"/>
                  </a:lnTo>
                  <a:lnTo>
                    <a:pt x="421" y="194"/>
                  </a:lnTo>
                  <a:lnTo>
                    <a:pt x="421" y="194"/>
                  </a:lnTo>
                  <a:lnTo>
                    <a:pt x="419" y="194"/>
                  </a:lnTo>
                  <a:lnTo>
                    <a:pt x="419" y="192"/>
                  </a:lnTo>
                  <a:lnTo>
                    <a:pt x="421" y="187"/>
                  </a:lnTo>
                  <a:lnTo>
                    <a:pt x="421" y="185"/>
                  </a:lnTo>
                  <a:lnTo>
                    <a:pt x="419" y="182"/>
                  </a:lnTo>
                  <a:lnTo>
                    <a:pt x="419" y="180"/>
                  </a:lnTo>
                  <a:lnTo>
                    <a:pt x="417" y="177"/>
                  </a:lnTo>
                  <a:lnTo>
                    <a:pt x="412" y="173"/>
                  </a:lnTo>
                  <a:lnTo>
                    <a:pt x="412" y="170"/>
                  </a:lnTo>
                  <a:lnTo>
                    <a:pt x="412" y="168"/>
                  </a:lnTo>
                  <a:lnTo>
                    <a:pt x="414" y="168"/>
                  </a:lnTo>
                  <a:close/>
                </a:path>
              </a:pathLst>
            </a:custGeom>
            <a:solidFill>
              <a:srgbClr val="FEA18B"/>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7" name="Freeform 31">
              <a:extLst>
                <a:ext uri="{FF2B5EF4-FFF2-40B4-BE49-F238E27FC236}">
                  <a16:creationId xmlns:a16="http://schemas.microsoft.com/office/drawing/2014/main" id="{6724A420-4AD0-4BF9-B6D4-B9E24C64E9D1}"/>
                </a:ext>
              </a:extLst>
            </p:cNvPr>
            <p:cNvSpPr>
              <a:spLocks/>
            </p:cNvSpPr>
            <p:nvPr/>
          </p:nvSpPr>
          <p:spPr bwMode="auto">
            <a:xfrm>
              <a:off x="1212771" y="3246453"/>
              <a:ext cx="721345" cy="1084336"/>
            </a:xfrm>
            <a:custGeom>
              <a:avLst/>
              <a:gdLst>
                <a:gd name="T0" fmla="*/ 522 w 622"/>
                <a:gd name="T1" fmla="*/ 810 h 935"/>
                <a:gd name="T2" fmla="*/ 511 w 622"/>
                <a:gd name="T3" fmla="*/ 817 h 935"/>
                <a:gd name="T4" fmla="*/ 503 w 622"/>
                <a:gd name="T5" fmla="*/ 810 h 935"/>
                <a:gd name="T6" fmla="*/ 501 w 622"/>
                <a:gd name="T7" fmla="*/ 800 h 935"/>
                <a:gd name="T8" fmla="*/ 496 w 622"/>
                <a:gd name="T9" fmla="*/ 798 h 935"/>
                <a:gd name="T10" fmla="*/ 492 w 622"/>
                <a:gd name="T11" fmla="*/ 800 h 935"/>
                <a:gd name="T12" fmla="*/ 489 w 622"/>
                <a:gd name="T13" fmla="*/ 800 h 935"/>
                <a:gd name="T14" fmla="*/ 487 w 622"/>
                <a:gd name="T15" fmla="*/ 798 h 935"/>
                <a:gd name="T16" fmla="*/ 480 w 622"/>
                <a:gd name="T17" fmla="*/ 796 h 935"/>
                <a:gd name="T18" fmla="*/ 463 w 622"/>
                <a:gd name="T19" fmla="*/ 798 h 935"/>
                <a:gd name="T20" fmla="*/ 461 w 622"/>
                <a:gd name="T21" fmla="*/ 800 h 935"/>
                <a:gd name="T22" fmla="*/ 461 w 622"/>
                <a:gd name="T23" fmla="*/ 808 h 935"/>
                <a:gd name="T24" fmla="*/ 458 w 622"/>
                <a:gd name="T25" fmla="*/ 817 h 935"/>
                <a:gd name="T26" fmla="*/ 463 w 622"/>
                <a:gd name="T27" fmla="*/ 829 h 935"/>
                <a:gd name="T28" fmla="*/ 458 w 622"/>
                <a:gd name="T29" fmla="*/ 841 h 935"/>
                <a:gd name="T30" fmla="*/ 461 w 622"/>
                <a:gd name="T31" fmla="*/ 860 h 935"/>
                <a:gd name="T32" fmla="*/ 458 w 622"/>
                <a:gd name="T33" fmla="*/ 879 h 935"/>
                <a:gd name="T34" fmla="*/ 463 w 622"/>
                <a:gd name="T35" fmla="*/ 898 h 935"/>
                <a:gd name="T36" fmla="*/ 461 w 622"/>
                <a:gd name="T37" fmla="*/ 914 h 935"/>
                <a:gd name="T38" fmla="*/ 456 w 622"/>
                <a:gd name="T39" fmla="*/ 919 h 935"/>
                <a:gd name="T40" fmla="*/ 454 w 622"/>
                <a:gd name="T41" fmla="*/ 924 h 935"/>
                <a:gd name="T42" fmla="*/ 454 w 622"/>
                <a:gd name="T43" fmla="*/ 931 h 935"/>
                <a:gd name="T44" fmla="*/ 437 w 622"/>
                <a:gd name="T45" fmla="*/ 916 h 935"/>
                <a:gd name="T46" fmla="*/ 373 w 622"/>
                <a:gd name="T47" fmla="*/ 838 h 935"/>
                <a:gd name="T48" fmla="*/ 319 w 622"/>
                <a:gd name="T49" fmla="*/ 765 h 935"/>
                <a:gd name="T50" fmla="*/ 262 w 622"/>
                <a:gd name="T51" fmla="*/ 692 h 935"/>
                <a:gd name="T52" fmla="*/ 198 w 622"/>
                <a:gd name="T53" fmla="*/ 613 h 935"/>
                <a:gd name="T54" fmla="*/ 134 w 622"/>
                <a:gd name="T55" fmla="*/ 531 h 935"/>
                <a:gd name="T56" fmla="*/ 56 w 622"/>
                <a:gd name="T57" fmla="*/ 436 h 935"/>
                <a:gd name="T58" fmla="*/ 0 w 622"/>
                <a:gd name="T59" fmla="*/ 360 h 935"/>
                <a:gd name="T60" fmla="*/ 14 w 622"/>
                <a:gd name="T61" fmla="*/ 287 h 935"/>
                <a:gd name="T62" fmla="*/ 28 w 622"/>
                <a:gd name="T63" fmla="*/ 199 h 935"/>
                <a:gd name="T64" fmla="*/ 45 w 622"/>
                <a:gd name="T65" fmla="*/ 109 h 935"/>
                <a:gd name="T66" fmla="*/ 61 w 622"/>
                <a:gd name="T67" fmla="*/ 22 h 935"/>
                <a:gd name="T68" fmla="*/ 118 w 622"/>
                <a:gd name="T69" fmla="*/ 10 h 935"/>
                <a:gd name="T70" fmla="*/ 186 w 622"/>
                <a:gd name="T71" fmla="*/ 22 h 935"/>
                <a:gd name="T72" fmla="*/ 257 w 622"/>
                <a:gd name="T73" fmla="*/ 34 h 935"/>
                <a:gd name="T74" fmla="*/ 326 w 622"/>
                <a:gd name="T75" fmla="*/ 43 h 935"/>
                <a:gd name="T76" fmla="*/ 397 w 622"/>
                <a:gd name="T77" fmla="*/ 55 h 935"/>
                <a:gd name="T78" fmla="*/ 466 w 622"/>
                <a:gd name="T79" fmla="*/ 64 h 935"/>
                <a:gd name="T80" fmla="*/ 534 w 622"/>
                <a:gd name="T81" fmla="*/ 74 h 935"/>
                <a:gd name="T82" fmla="*/ 605 w 622"/>
                <a:gd name="T83" fmla="*/ 83 h 935"/>
                <a:gd name="T84" fmla="*/ 615 w 622"/>
                <a:gd name="T85" fmla="*/ 142 h 935"/>
                <a:gd name="T86" fmla="*/ 605 w 622"/>
                <a:gd name="T87" fmla="*/ 218 h 935"/>
                <a:gd name="T88" fmla="*/ 596 w 622"/>
                <a:gd name="T89" fmla="*/ 296 h 935"/>
                <a:gd name="T90" fmla="*/ 586 w 622"/>
                <a:gd name="T91" fmla="*/ 372 h 935"/>
                <a:gd name="T92" fmla="*/ 577 w 622"/>
                <a:gd name="T93" fmla="*/ 448 h 935"/>
                <a:gd name="T94" fmla="*/ 567 w 622"/>
                <a:gd name="T95" fmla="*/ 526 h 935"/>
                <a:gd name="T96" fmla="*/ 558 w 622"/>
                <a:gd name="T97" fmla="*/ 602 h 935"/>
                <a:gd name="T98" fmla="*/ 546 w 622"/>
                <a:gd name="T99" fmla="*/ 677 h 935"/>
                <a:gd name="T100" fmla="*/ 544 w 622"/>
                <a:gd name="T101" fmla="*/ 706 h 935"/>
                <a:gd name="T102" fmla="*/ 539 w 622"/>
                <a:gd name="T103" fmla="*/ 734 h 935"/>
                <a:gd name="T104" fmla="*/ 537 w 622"/>
                <a:gd name="T105" fmla="*/ 767 h 935"/>
                <a:gd name="T106" fmla="*/ 532 w 622"/>
                <a:gd name="T107" fmla="*/ 789 h 935"/>
                <a:gd name="T108" fmla="*/ 532 w 622"/>
                <a:gd name="T109" fmla="*/ 796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2" h="935">
                  <a:moveTo>
                    <a:pt x="529" y="798"/>
                  </a:moveTo>
                  <a:lnTo>
                    <a:pt x="527" y="800"/>
                  </a:lnTo>
                  <a:lnTo>
                    <a:pt x="525" y="805"/>
                  </a:lnTo>
                  <a:lnTo>
                    <a:pt x="522" y="810"/>
                  </a:lnTo>
                  <a:lnTo>
                    <a:pt x="520" y="815"/>
                  </a:lnTo>
                  <a:lnTo>
                    <a:pt x="518" y="817"/>
                  </a:lnTo>
                  <a:lnTo>
                    <a:pt x="513" y="817"/>
                  </a:lnTo>
                  <a:lnTo>
                    <a:pt x="511" y="817"/>
                  </a:lnTo>
                  <a:lnTo>
                    <a:pt x="508" y="815"/>
                  </a:lnTo>
                  <a:lnTo>
                    <a:pt x="506" y="812"/>
                  </a:lnTo>
                  <a:lnTo>
                    <a:pt x="506" y="810"/>
                  </a:lnTo>
                  <a:lnTo>
                    <a:pt x="503" y="810"/>
                  </a:lnTo>
                  <a:lnTo>
                    <a:pt x="503" y="803"/>
                  </a:lnTo>
                  <a:lnTo>
                    <a:pt x="501" y="803"/>
                  </a:lnTo>
                  <a:lnTo>
                    <a:pt x="501" y="800"/>
                  </a:lnTo>
                  <a:lnTo>
                    <a:pt x="501" y="800"/>
                  </a:lnTo>
                  <a:lnTo>
                    <a:pt x="499" y="800"/>
                  </a:lnTo>
                  <a:lnTo>
                    <a:pt x="499" y="798"/>
                  </a:lnTo>
                  <a:lnTo>
                    <a:pt x="499" y="798"/>
                  </a:lnTo>
                  <a:lnTo>
                    <a:pt x="496" y="798"/>
                  </a:lnTo>
                  <a:lnTo>
                    <a:pt x="496" y="798"/>
                  </a:lnTo>
                  <a:lnTo>
                    <a:pt x="496" y="798"/>
                  </a:lnTo>
                  <a:lnTo>
                    <a:pt x="496" y="798"/>
                  </a:lnTo>
                  <a:lnTo>
                    <a:pt x="492" y="800"/>
                  </a:lnTo>
                  <a:lnTo>
                    <a:pt x="492" y="800"/>
                  </a:lnTo>
                  <a:lnTo>
                    <a:pt x="492" y="800"/>
                  </a:lnTo>
                  <a:lnTo>
                    <a:pt x="489" y="800"/>
                  </a:lnTo>
                  <a:lnTo>
                    <a:pt x="489" y="800"/>
                  </a:lnTo>
                  <a:lnTo>
                    <a:pt x="489" y="800"/>
                  </a:lnTo>
                  <a:lnTo>
                    <a:pt x="487" y="798"/>
                  </a:lnTo>
                  <a:lnTo>
                    <a:pt x="487" y="798"/>
                  </a:lnTo>
                  <a:lnTo>
                    <a:pt x="487" y="798"/>
                  </a:lnTo>
                  <a:lnTo>
                    <a:pt x="487" y="798"/>
                  </a:lnTo>
                  <a:lnTo>
                    <a:pt x="480" y="796"/>
                  </a:lnTo>
                  <a:lnTo>
                    <a:pt x="480" y="796"/>
                  </a:lnTo>
                  <a:lnTo>
                    <a:pt x="480" y="796"/>
                  </a:lnTo>
                  <a:lnTo>
                    <a:pt x="477" y="796"/>
                  </a:lnTo>
                  <a:lnTo>
                    <a:pt x="470" y="796"/>
                  </a:lnTo>
                  <a:lnTo>
                    <a:pt x="468" y="798"/>
                  </a:lnTo>
                  <a:lnTo>
                    <a:pt x="463" y="798"/>
                  </a:lnTo>
                  <a:lnTo>
                    <a:pt x="463" y="798"/>
                  </a:lnTo>
                  <a:lnTo>
                    <a:pt x="463" y="800"/>
                  </a:lnTo>
                  <a:lnTo>
                    <a:pt x="463" y="800"/>
                  </a:lnTo>
                  <a:lnTo>
                    <a:pt x="461" y="800"/>
                  </a:lnTo>
                  <a:lnTo>
                    <a:pt x="461" y="803"/>
                  </a:lnTo>
                  <a:lnTo>
                    <a:pt x="461" y="803"/>
                  </a:lnTo>
                  <a:lnTo>
                    <a:pt x="461" y="805"/>
                  </a:lnTo>
                  <a:lnTo>
                    <a:pt x="461" y="808"/>
                  </a:lnTo>
                  <a:lnTo>
                    <a:pt x="461" y="810"/>
                  </a:lnTo>
                  <a:lnTo>
                    <a:pt x="458" y="810"/>
                  </a:lnTo>
                  <a:lnTo>
                    <a:pt x="458" y="815"/>
                  </a:lnTo>
                  <a:lnTo>
                    <a:pt x="458" y="817"/>
                  </a:lnTo>
                  <a:lnTo>
                    <a:pt x="461" y="819"/>
                  </a:lnTo>
                  <a:lnTo>
                    <a:pt x="463" y="827"/>
                  </a:lnTo>
                  <a:lnTo>
                    <a:pt x="463" y="827"/>
                  </a:lnTo>
                  <a:lnTo>
                    <a:pt x="463" y="829"/>
                  </a:lnTo>
                  <a:lnTo>
                    <a:pt x="463" y="829"/>
                  </a:lnTo>
                  <a:lnTo>
                    <a:pt x="461" y="834"/>
                  </a:lnTo>
                  <a:lnTo>
                    <a:pt x="461" y="834"/>
                  </a:lnTo>
                  <a:lnTo>
                    <a:pt x="458" y="841"/>
                  </a:lnTo>
                  <a:lnTo>
                    <a:pt x="458" y="845"/>
                  </a:lnTo>
                  <a:lnTo>
                    <a:pt x="458" y="848"/>
                  </a:lnTo>
                  <a:lnTo>
                    <a:pt x="461" y="857"/>
                  </a:lnTo>
                  <a:lnTo>
                    <a:pt x="461" y="860"/>
                  </a:lnTo>
                  <a:lnTo>
                    <a:pt x="461" y="862"/>
                  </a:lnTo>
                  <a:lnTo>
                    <a:pt x="461" y="867"/>
                  </a:lnTo>
                  <a:lnTo>
                    <a:pt x="458" y="874"/>
                  </a:lnTo>
                  <a:lnTo>
                    <a:pt x="458" y="879"/>
                  </a:lnTo>
                  <a:lnTo>
                    <a:pt x="461" y="883"/>
                  </a:lnTo>
                  <a:lnTo>
                    <a:pt x="463" y="890"/>
                  </a:lnTo>
                  <a:lnTo>
                    <a:pt x="463" y="893"/>
                  </a:lnTo>
                  <a:lnTo>
                    <a:pt x="463" y="898"/>
                  </a:lnTo>
                  <a:lnTo>
                    <a:pt x="461" y="900"/>
                  </a:lnTo>
                  <a:lnTo>
                    <a:pt x="463" y="907"/>
                  </a:lnTo>
                  <a:lnTo>
                    <a:pt x="463" y="912"/>
                  </a:lnTo>
                  <a:lnTo>
                    <a:pt x="461" y="914"/>
                  </a:lnTo>
                  <a:lnTo>
                    <a:pt x="461" y="919"/>
                  </a:lnTo>
                  <a:lnTo>
                    <a:pt x="461" y="919"/>
                  </a:lnTo>
                  <a:lnTo>
                    <a:pt x="458" y="919"/>
                  </a:lnTo>
                  <a:lnTo>
                    <a:pt x="456" y="919"/>
                  </a:lnTo>
                  <a:lnTo>
                    <a:pt x="456" y="919"/>
                  </a:lnTo>
                  <a:lnTo>
                    <a:pt x="454" y="919"/>
                  </a:lnTo>
                  <a:lnTo>
                    <a:pt x="454" y="921"/>
                  </a:lnTo>
                  <a:lnTo>
                    <a:pt x="454" y="924"/>
                  </a:lnTo>
                  <a:lnTo>
                    <a:pt x="456" y="926"/>
                  </a:lnTo>
                  <a:lnTo>
                    <a:pt x="456" y="926"/>
                  </a:lnTo>
                  <a:lnTo>
                    <a:pt x="456" y="928"/>
                  </a:lnTo>
                  <a:lnTo>
                    <a:pt x="454" y="931"/>
                  </a:lnTo>
                  <a:lnTo>
                    <a:pt x="454" y="935"/>
                  </a:lnTo>
                  <a:lnTo>
                    <a:pt x="454" y="935"/>
                  </a:lnTo>
                  <a:lnTo>
                    <a:pt x="454" y="935"/>
                  </a:lnTo>
                  <a:lnTo>
                    <a:pt x="437" y="916"/>
                  </a:lnTo>
                  <a:lnTo>
                    <a:pt x="421" y="895"/>
                  </a:lnTo>
                  <a:lnTo>
                    <a:pt x="404" y="876"/>
                  </a:lnTo>
                  <a:lnTo>
                    <a:pt x="388" y="855"/>
                  </a:lnTo>
                  <a:lnTo>
                    <a:pt x="373" y="838"/>
                  </a:lnTo>
                  <a:lnTo>
                    <a:pt x="359" y="819"/>
                  </a:lnTo>
                  <a:lnTo>
                    <a:pt x="345" y="803"/>
                  </a:lnTo>
                  <a:lnTo>
                    <a:pt x="331" y="784"/>
                  </a:lnTo>
                  <a:lnTo>
                    <a:pt x="319" y="765"/>
                  </a:lnTo>
                  <a:lnTo>
                    <a:pt x="305" y="748"/>
                  </a:lnTo>
                  <a:lnTo>
                    <a:pt x="291" y="729"/>
                  </a:lnTo>
                  <a:lnTo>
                    <a:pt x="276" y="713"/>
                  </a:lnTo>
                  <a:lnTo>
                    <a:pt x="262" y="692"/>
                  </a:lnTo>
                  <a:lnTo>
                    <a:pt x="246" y="673"/>
                  </a:lnTo>
                  <a:lnTo>
                    <a:pt x="229" y="654"/>
                  </a:lnTo>
                  <a:lnTo>
                    <a:pt x="215" y="632"/>
                  </a:lnTo>
                  <a:lnTo>
                    <a:pt x="198" y="613"/>
                  </a:lnTo>
                  <a:lnTo>
                    <a:pt x="184" y="595"/>
                  </a:lnTo>
                  <a:lnTo>
                    <a:pt x="168" y="573"/>
                  </a:lnTo>
                  <a:lnTo>
                    <a:pt x="153" y="554"/>
                  </a:lnTo>
                  <a:lnTo>
                    <a:pt x="134" y="531"/>
                  </a:lnTo>
                  <a:lnTo>
                    <a:pt x="116" y="507"/>
                  </a:lnTo>
                  <a:lnTo>
                    <a:pt x="94" y="483"/>
                  </a:lnTo>
                  <a:lnTo>
                    <a:pt x="75" y="460"/>
                  </a:lnTo>
                  <a:lnTo>
                    <a:pt x="56" y="436"/>
                  </a:lnTo>
                  <a:lnTo>
                    <a:pt x="37" y="410"/>
                  </a:lnTo>
                  <a:lnTo>
                    <a:pt x="19" y="386"/>
                  </a:lnTo>
                  <a:lnTo>
                    <a:pt x="0" y="363"/>
                  </a:lnTo>
                  <a:lnTo>
                    <a:pt x="0" y="360"/>
                  </a:lnTo>
                  <a:lnTo>
                    <a:pt x="0" y="356"/>
                  </a:lnTo>
                  <a:lnTo>
                    <a:pt x="4" y="332"/>
                  </a:lnTo>
                  <a:lnTo>
                    <a:pt x="9" y="311"/>
                  </a:lnTo>
                  <a:lnTo>
                    <a:pt x="14" y="287"/>
                  </a:lnTo>
                  <a:lnTo>
                    <a:pt x="16" y="266"/>
                  </a:lnTo>
                  <a:lnTo>
                    <a:pt x="21" y="244"/>
                  </a:lnTo>
                  <a:lnTo>
                    <a:pt x="26" y="221"/>
                  </a:lnTo>
                  <a:lnTo>
                    <a:pt x="28" y="199"/>
                  </a:lnTo>
                  <a:lnTo>
                    <a:pt x="33" y="176"/>
                  </a:lnTo>
                  <a:lnTo>
                    <a:pt x="37" y="154"/>
                  </a:lnTo>
                  <a:lnTo>
                    <a:pt x="42" y="133"/>
                  </a:lnTo>
                  <a:lnTo>
                    <a:pt x="45" y="109"/>
                  </a:lnTo>
                  <a:lnTo>
                    <a:pt x="49" y="88"/>
                  </a:lnTo>
                  <a:lnTo>
                    <a:pt x="54" y="67"/>
                  </a:lnTo>
                  <a:lnTo>
                    <a:pt x="56" y="43"/>
                  </a:lnTo>
                  <a:lnTo>
                    <a:pt x="61" y="22"/>
                  </a:lnTo>
                  <a:lnTo>
                    <a:pt x="66" y="0"/>
                  </a:lnTo>
                  <a:lnTo>
                    <a:pt x="82" y="3"/>
                  </a:lnTo>
                  <a:lnTo>
                    <a:pt x="101" y="5"/>
                  </a:lnTo>
                  <a:lnTo>
                    <a:pt x="118" y="10"/>
                  </a:lnTo>
                  <a:lnTo>
                    <a:pt x="134" y="12"/>
                  </a:lnTo>
                  <a:lnTo>
                    <a:pt x="153" y="15"/>
                  </a:lnTo>
                  <a:lnTo>
                    <a:pt x="170" y="17"/>
                  </a:lnTo>
                  <a:lnTo>
                    <a:pt x="186" y="22"/>
                  </a:lnTo>
                  <a:lnTo>
                    <a:pt x="205" y="24"/>
                  </a:lnTo>
                  <a:lnTo>
                    <a:pt x="222" y="27"/>
                  </a:lnTo>
                  <a:lnTo>
                    <a:pt x="239" y="29"/>
                  </a:lnTo>
                  <a:lnTo>
                    <a:pt x="257" y="34"/>
                  </a:lnTo>
                  <a:lnTo>
                    <a:pt x="274" y="36"/>
                  </a:lnTo>
                  <a:lnTo>
                    <a:pt x="291" y="38"/>
                  </a:lnTo>
                  <a:lnTo>
                    <a:pt x="309" y="41"/>
                  </a:lnTo>
                  <a:lnTo>
                    <a:pt x="326" y="43"/>
                  </a:lnTo>
                  <a:lnTo>
                    <a:pt x="343" y="45"/>
                  </a:lnTo>
                  <a:lnTo>
                    <a:pt x="362" y="50"/>
                  </a:lnTo>
                  <a:lnTo>
                    <a:pt x="378" y="53"/>
                  </a:lnTo>
                  <a:lnTo>
                    <a:pt x="397" y="55"/>
                  </a:lnTo>
                  <a:lnTo>
                    <a:pt x="414" y="57"/>
                  </a:lnTo>
                  <a:lnTo>
                    <a:pt x="430" y="60"/>
                  </a:lnTo>
                  <a:lnTo>
                    <a:pt x="449" y="62"/>
                  </a:lnTo>
                  <a:lnTo>
                    <a:pt x="466" y="64"/>
                  </a:lnTo>
                  <a:lnTo>
                    <a:pt x="482" y="67"/>
                  </a:lnTo>
                  <a:lnTo>
                    <a:pt x="501" y="69"/>
                  </a:lnTo>
                  <a:lnTo>
                    <a:pt x="518" y="71"/>
                  </a:lnTo>
                  <a:lnTo>
                    <a:pt x="534" y="74"/>
                  </a:lnTo>
                  <a:lnTo>
                    <a:pt x="553" y="76"/>
                  </a:lnTo>
                  <a:lnTo>
                    <a:pt x="570" y="79"/>
                  </a:lnTo>
                  <a:lnTo>
                    <a:pt x="586" y="81"/>
                  </a:lnTo>
                  <a:lnTo>
                    <a:pt x="605" y="83"/>
                  </a:lnTo>
                  <a:lnTo>
                    <a:pt x="622" y="86"/>
                  </a:lnTo>
                  <a:lnTo>
                    <a:pt x="619" y="105"/>
                  </a:lnTo>
                  <a:lnTo>
                    <a:pt x="617" y="124"/>
                  </a:lnTo>
                  <a:lnTo>
                    <a:pt x="615" y="142"/>
                  </a:lnTo>
                  <a:lnTo>
                    <a:pt x="612" y="161"/>
                  </a:lnTo>
                  <a:lnTo>
                    <a:pt x="610" y="180"/>
                  </a:lnTo>
                  <a:lnTo>
                    <a:pt x="608" y="199"/>
                  </a:lnTo>
                  <a:lnTo>
                    <a:pt x="605" y="218"/>
                  </a:lnTo>
                  <a:lnTo>
                    <a:pt x="603" y="237"/>
                  </a:lnTo>
                  <a:lnTo>
                    <a:pt x="600" y="256"/>
                  </a:lnTo>
                  <a:lnTo>
                    <a:pt x="598" y="275"/>
                  </a:lnTo>
                  <a:lnTo>
                    <a:pt x="596" y="296"/>
                  </a:lnTo>
                  <a:lnTo>
                    <a:pt x="593" y="315"/>
                  </a:lnTo>
                  <a:lnTo>
                    <a:pt x="591" y="334"/>
                  </a:lnTo>
                  <a:lnTo>
                    <a:pt x="589" y="353"/>
                  </a:lnTo>
                  <a:lnTo>
                    <a:pt x="586" y="372"/>
                  </a:lnTo>
                  <a:lnTo>
                    <a:pt x="584" y="391"/>
                  </a:lnTo>
                  <a:lnTo>
                    <a:pt x="581" y="410"/>
                  </a:lnTo>
                  <a:lnTo>
                    <a:pt x="579" y="429"/>
                  </a:lnTo>
                  <a:lnTo>
                    <a:pt x="577" y="448"/>
                  </a:lnTo>
                  <a:lnTo>
                    <a:pt x="574" y="467"/>
                  </a:lnTo>
                  <a:lnTo>
                    <a:pt x="572" y="486"/>
                  </a:lnTo>
                  <a:lnTo>
                    <a:pt x="570" y="505"/>
                  </a:lnTo>
                  <a:lnTo>
                    <a:pt x="567" y="526"/>
                  </a:lnTo>
                  <a:lnTo>
                    <a:pt x="565" y="545"/>
                  </a:lnTo>
                  <a:lnTo>
                    <a:pt x="563" y="564"/>
                  </a:lnTo>
                  <a:lnTo>
                    <a:pt x="560" y="583"/>
                  </a:lnTo>
                  <a:lnTo>
                    <a:pt x="558" y="602"/>
                  </a:lnTo>
                  <a:lnTo>
                    <a:pt x="553" y="621"/>
                  </a:lnTo>
                  <a:lnTo>
                    <a:pt x="551" y="640"/>
                  </a:lnTo>
                  <a:lnTo>
                    <a:pt x="548" y="658"/>
                  </a:lnTo>
                  <a:lnTo>
                    <a:pt x="546" y="677"/>
                  </a:lnTo>
                  <a:lnTo>
                    <a:pt x="544" y="699"/>
                  </a:lnTo>
                  <a:lnTo>
                    <a:pt x="544" y="699"/>
                  </a:lnTo>
                  <a:lnTo>
                    <a:pt x="544" y="701"/>
                  </a:lnTo>
                  <a:lnTo>
                    <a:pt x="544" y="706"/>
                  </a:lnTo>
                  <a:lnTo>
                    <a:pt x="544" y="713"/>
                  </a:lnTo>
                  <a:lnTo>
                    <a:pt x="541" y="720"/>
                  </a:lnTo>
                  <a:lnTo>
                    <a:pt x="541" y="727"/>
                  </a:lnTo>
                  <a:lnTo>
                    <a:pt x="539" y="734"/>
                  </a:lnTo>
                  <a:lnTo>
                    <a:pt x="539" y="744"/>
                  </a:lnTo>
                  <a:lnTo>
                    <a:pt x="537" y="751"/>
                  </a:lnTo>
                  <a:lnTo>
                    <a:pt x="537" y="760"/>
                  </a:lnTo>
                  <a:lnTo>
                    <a:pt x="537" y="767"/>
                  </a:lnTo>
                  <a:lnTo>
                    <a:pt x="534" y="774"/>
                  </a:lnTo>
                  <a:lnTo>
                    <a:pt x="534" y="782"/>
                  </a:lnTo>
                  <a:lnTo>
                    <a:pt x="534" y="786"/>
                  </a:lnTo>
                  <a:lnTo>
                    <a:pt x="532" y="789"/>
                  </a:lnTo>
                  <a:lnTo>
                    <a:pt x="532" y="789"/>
                  </a:lnTo>
                  <a:lnTo>
                    <a:pt x="532" y="793"/>
                  </a:lnTo>
                  <a:lnTo>
                    <a:pt x="532" y="796"/>
                  </a:lnTo>
                  <a:lnTo>
                    <a:pt x="532" y="796"/>
                  </a:lnTo>
                  <a:lnTo>
                    <a:pt x="529" y="798"/>
                  </a:lnTo>
                  <a:lnTo>
                    <a:pt x="529" y="798"/>
                  </a:lnTo>
                  <a:close/>
                </a:path>
              </a:pathLst>
            </a:custGeom>
            <a:solidFill>
              <a:srgbClr val="FFBFB2"/>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8" name="Freeform 32">
              <a:extLst>
                <a:ext uri="{FF2B5EF4-FFF2-40B4-BE49-F238E27FC236}">
                  <a16:creationId xmlns:a16="http://schemas.microsoft.com/office/drawing/2014/main" id="{45C3EEE0-F561-4BE7-ABA9-EDE9508FAD3D}"/>
                </a:ext>
              </a:extLst>
            </p:cNvPr>
            <p:cNvSpPr>
              <a:spLocks/>
            </p:cNvSpPr>
            <p:nvPr/>
          </p:nvSpPr>
          <p:spPr bwMode="auto">
            <a:xfrm>
              <a:off x="2353933" y="4117401"/>
              <a:ext cx="767733" cy="823399"/>
            </a:xfrm>
            <a:custGeom>
              <a:avLst/>
              <a:gdLst>
                <a:gd name="T0" fmla="*/ 265 w 662"/>
                <a:gd name="T1" fmla="*/ 667 h 710"/>
                <a:gd name="T2" fmla="*/ 248 w 662"/>
                <a:gd name="T3" fmla="*/ 665 h 710"/>
                <a:gd name="T4" fmla="*/ 231 w 662"/>
                <a:gd name="T5" fmla="*/ 665 h 710"/>
                <a:gd name="T6" fmla="*/ 215 w 662"/>
                <a:gd name="T7" fmla="*/ 662 h 710"/>
                <a:gd name="T8" fmla="*/ 198 w 662"/>
                <a:gd name="T9" fmla="*/ 662 h 710"/>
                <a:gd name="T10" fmla="*/ 182 w 662"/>
                <a:gd name="T11" fmla="*/ 660 h 710"/>
                <a:gd name="T12" fmla="*/ 168 w 662"/>
                <a:gd name="T13" fmla="*/ 660 h 710"/>
                <a:gd name="T14" fmla="*/ 151 w 662"/>
                <a:gd name="T15" fmla="*/ 658 h 710"/>
                <a:gd name="T16" fmla="*/ 134 w 662"/>
                <a:gd name="T17" fmla="*/ 658 h 710"/>
                <a:gd name="T18" fmla="*/ 118 w 662"/>
                <a:gd name="T19" fmla="*/ 655 h 710"/>
                <a:gd name="T20" fmla="*/ 101 w 662"/>
                <a:gd name="T21" fmla="*/ 655 h 710"/>
                <a:gd name="T22" fmla="*/ 92 w 662"/>
                <a:gd name="T23" fmla="*/ 655 h 710"/>
                <a:gd name="T24" fmla="*/ 92 w 662"/>
                <a:gd name="T25" fmla="*/ 660 h 710"/>
                <a:gd name="T26" fmla="*/ 92 w 662"/>
                <a:gd name="T27" fmla="*/ 667 h 710"/>
                <a:gd name="T28" fmla="*/ 92 w 662"/>
                <a:gd name="T29" fmla="*/ 672 h 710"/>
                <a:gd name="T30" fmla="*/ 92 w 662"/>
                <a:gd name="T31" fmla="*/ 677 h 710"/>
                <a:gd name="T32" fmla="*/ 89 w 662"/>
                <a:gd name="T33" fmla="*/ 681 h 710"/>
                <a:gd name="T34" fmla="*/ 89 w 662"/>
                <a:gd name="T35" fmla="*/ 689 h 710"/>
                <a:gd name="T36" fmla="*/ 89 w 662"/>
                <a:gd name="T37" fmla="*/ 693 h 710"/>
                <a:gd name="T38" fmla="*/ 89 w 662"/>
                <a:gd name="T39" fmla="*/ 698 h 710"/>
                <a:gd name="T40" fmla="*/ 89 w 662"/>
                <a:gd name="T41" fmla="*/ 703 h 710"/>
                <a:gd name="T42" fmla="*/ 89 w 662"/>
                <a:gd name="T43" fmla="*/ 707 h 710"/>
                <a:gd name="T44" fmla="*/ 75 w 662"/>
                <a:gd name="T45" fmla="*/ 710 h 710"/>
                <a:gd name="T46" fmla="*/ 47 w 662"/>
                <a:gd name="T47" fmla="*/ 707 h 710"/>
                <a:gd name="T48" fmla="*/ 21 w 662"/>
                <a:gd name="T49" fmla="*/ 705 h 710"/>
                <a:gd name="T50" fmla="*/ 0 w 662"/>
                <a:gd name="T51" fmla="*/ 703 h 710"/>
                <a:gd name="T52" fmla="*/ 0 w 662"/>
                <a:gd name="T53" fmla="*/ 703 h 710"/>
                <a:gd name="T54" fmla="*/ 0 w 662"/>
                <a:gd name="T55" fmla="*/ 703 h 710"/>
                <a:gd name="T56" fmla="*/ 0 w 662"/>
                <a:gd name="T57" fmla="*/ 703 h 710"/>
                <a:gd name="T58" fmla="*/ 0 w 662"/>
                <a:gd name="T59" fmla="*/ 703 h 710"/>
                <a:gd name="T60" fmla="*/ 0 w 662"/>
                <a:gd name="T61" fmla="*/ 703 h 710"/>
                <a:gd name="T62" fmla="*/ 9 w 662"/>
                <a:gd name="T63" fmla="*/ 591 h 710"/>
                <a:gd name="T64" fmla="*/ 21 w 662"/>
                <a:gd name="T65" fmla="*/ 461 h 710"/>
                <a:gd name="T66" fmla="*/ 30 w 662"/>
                <a:gd name="T67" fmla="*/ 329 h 710"/>
                <a:gd name="T68" fmla="*/ 42 w 662"/>
                <a:gd name="T69" fmla="*/ 196 h 710"/>
                <a:gd name="T70" fmla="*/ 52 w 662"/>
                <a:gd name="T71" fmla="*/ 66 h 710"/>
                <a:gd name="T72" fmla="*/ 116 w 662"/>
                <a:gd name="T73" fmla="*/ 5 h 710"/>
                <a:gd name="T74" fmla="*/ 227 w 662"/>
                <a:gd name="T75" fmla="*/ 12 h 710"/>
                <a:gd name="T76" fmla="*/ 340 w 662"/>
                <a:gd name="T77" fmla="*/ 19 h 710"/>
                <a:gd name="T78" fmla="*/ 454 w 662"/>
                <a:gd name="T79" fmla="*/ 23 h 710"/>
                <a:gd name="T80" fmla="*/ 567 w 662"/>
                <a:gd name="T81" fmla="*/ 28 h 710"/>
                <a:gd name="T82" fmla="*/ 662 w 662"/>
                <a:gd name="T83" fmla="*/ 47 h 710"/>
                <a:gd name="T84" fmla="*/ 657 w 662"/>
                <a:gd name="T85" fmla="*/ 99 h 710"/>
                <a:gd name="T86" fmla="*/ 652 w 662"/>
                <a:gd name="T87" fmla="*/ 203 h 710"/>
                <a:gd name="T88" fmla="*/ 650 w 662"/>
                <a:gd name="T89" fmla="*/ 307 h 710"/>
                <a:gd name="T90" fmla="*/ 645 w 662"/>
                <a:gd name="T91" fmla="*/ 412 h 710"/>
                <a:gd name="T92" fmla="*/ 643 w 662"/>
                <a:gd name="T93" fmla="*/ 516 h 710"/>
                <a:gd name="T94" fmla="*/ 641 w 662"/>
                <a:gd name="T95" fmla="*/ 620 h 710"/>
                <a:gd name="T96" fmla="*/ 544 w 662"/>
                <a:gd name="T97" fmla="*/ 651 h 710"/>
                <a:gd name="T98" fmla="*/ 404 w 662"/>
                <a:gd name="T99" fmla="*/ 646 h 710"/>
                <a:gd name="T100" fmla="*/ 262 w 662"/>
                <a:gd name="T101" fmla="*/ 639 h 710"/>
                <a:gd name="T102" fmla="*/ 262 w 662"/>
                <a:gd name="T103" fmla="*/ 651 h 710"/>
                <a:gd name="T104" fmla="*/ 267 w 662"/>
                <a:gd name="T105" fmla="*/ 66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2" h="710">
                  <a:moveTo>
                    <a:pt x="269" y="662"/>
                  </a:moveTo>
                  <a:lnTo>
                    <a:pt x="274" y="670"/>
                  </a:lnTo>
                  <a:lnTo>
                    <a:pt x="274" y="667"/>
                  </a:lnTo>
                  <a:lnTo>
                    <a:pt x="272" y="667"/>
                  </a:lnTo>
                  <a:lnTo>
                    <a:pt x="267" y="667"/>
                  </a:lnTo>
                  <a:lnTo>
                    <a:pt x="265" y="667"/>
                  </a:lnTo>
                  <a:lnTo>
                    <a:pt x="262" y="667"/>
                  </a:lnTo>
                  <a:lnTo>
                    <a:pt x="260" y="665"/>
                  </a:lnTo>
                  <a:lnTo>
                    <a:pt x="257" y="665"/>
                  </a:lnTo>
                  <a:lnTo>
                    <a:pt x="255" y="665"/>
                  </a:lnTo>
                  <a:lnTo>
                    <a:pt x="250" y="665"/>
                  </a:lnTo>
                  <a:lnTo>
                    <a:pt x="248" y="665"/>
                  </a:lnTo>
                  <a:lnTo>
                    <a:pt x="246" y="665"/>
                  </a:lnTo>
                  <a:lnTo>
                    <a:pt x="243" y="665"/>
                  </a:lnTo>
                  <a:lnTo>
                    <a:pt x="241" y="665"/>
                  </a:lnTo>
                  <a:lnTo>
                    <a:pt x="239" y="665"/>
                  </a:lnTo>
                  <a:lnTo>
                    <a:pt x="234" y="665"/>
                  </a:lnTo>
                  <a:lnTo>
                    <a:pt x="231" y="665"/>
                  </a:lnTo>
                  <a:lnTo>
                    <a:pt x="229" y="665"/>
                  </a:lnTo>
                  <a:lnTo>
                    <a:pt x="227" y="665"/>
                  </a:lnTo>
                  <a:lnTo>
                    <a:pt x="224" y="662"/>
                  </a:lnTo>
                  <a:lnTo>
                    <a:pt x="222" y="662"/>
                  </a:lnTo>
                  <a:lnTo>
                    <a:pt x="220" y="662"/>
                  </a:lnTo>
                  <a:lnTo>
                    <a:pt x="215" y="662"/>
                  </a:lnTo>
                  <a:lnTo>
                    <a:pt x="212" y="662"/>
                  </a:lnTo>
                  <a:lnTo>
                    <a:pt x="210" y="662"/>
                  </a:lnTo>
                  <a:lnTo>
                    <a:pt x="208" y="662"/>
                  </a:lnTo>
                  <a:lnTo>
                    <a:pt x="205" y="662"/>
                  </a:lnTo>
                  <a:lnTo>
                    <a:pt x="203" y="662"/>
                  </a:lnTo>
                  <a:lnTo>
                    <a:pt x="198" y="662"/>
                  </a:lnTo>
                  <a:lnTo>
                    <a:pt x="196" y="662"/>
                  </a:lnTo>
                  <a:lnTo>
                    <a:pt x="194" y="662"/>
                  </a:lnTo>
                  <a:lnTo>
                    <a:pt x="191" y="662"/>
                  </a:lnTo>
                  <a:lnTo>
                    <a:pt x="189" y="660"/>
                  </a:lnTo>
                  <a:lnTo>
                    <a:pt x="186" y="660"/>
                  </a:lnTo>
                  <a:lnTo>
                    <a:pt x="182" y="660"/>
                  </a:lnTo>
                  <a:lnTo>
                    <a:pt x="179" y="660"/>
                  </a:lnTo>
                  <a:lnTo>
                    <a:pt x="177" y="660"/>
                  </a:lnTo>
                  <a:lnTo>
                    <a:pt x="175" y="660"/>
                  </a:lnTo>
                  <a:lnTo>
                    <a:pt x="172" y="660"/>
                  </a:lnTo>
                  <a:lnTo>
                    <a:pt x="170" y="660"/>
                  </a:lnTo>
                  <a:lnTo>
                    <a:pt x="168" y="660"/>
                  </a:lnTo>
                  <a:lnTo>
                    <a:pt x="163" y="660"/>
                  </a:lnTo>
                  <a:lnTo>
                    <a:pt x="160" y="660"/>
                  </a:lnTo>
                  <a:lnTo>
                    <a:pt x="158" y="660"/>
                  </a:lnTo>
                  <a:lnTo>
                    <a:pt x="156" y="660"/>
                  </a:lnTo>
                  <a:lnTo>
                    <a:pt x="153" y="658"/>
                  </a:lnTo>
                  <a:lnTo>
                    <a:pt x="151" y="658"/>
                  </a:lnTo>
                  <a:lnTo>
                    <a:pt x="146" y="658"/>
                  </a:lnTo>
                  <a:lnTo>
                    <a:pt x="144" y="658"/>
                  </a:lnTo>
                  <a:lnTo>
                    <a:pt x="142" y="658"/>
                  </a:lnTo>
                  <a:lnTo>
                    <a:pt x="139" y="658"/>
                  </a:lnTo>
                  <a:lnTo>
                    <a:pt x="137" y="658"/>
                  </a:lnTo>
                  <a:lnTo>
                    <a:pt x="134" y="658"/>
                  </a:lnTo>
                  <a:lnTo>
                    <a:pt x="130" y="658"/>
                  </a:lnTo>
                  <a:lnTo>
                    <a:pt x="127" y="658"/>
                  </a:lnTo>
                  <a:lnTo>
                    <a:pt x="125" y="658"/>
                  </a:lnTo>
                  <a:lnTo>
                    <a:pt x="123" y="655"/>
                  </a:lnTo>
                  <a:lnTo>
                    <a:pt x="120" y="655"/>
                  </a:lnTo>
                  <a:lnTo>
                    <a:pt x="118" y="655"/>
                  </a:lnTo>
                  <a:lnTo>
                    <a:pt x="116" y="655"/>
                  </a:lnTo>
                  <a:lnTo>
                    <a:pt x="111" y="655"/>
                  </a:lnTo>
                  <a:lnTo>
                    <a:pt x="108" y="655"/>
                  </a:lnTo>
                  <a:lnTo>
                    <a:pt x="106" y="655"/>
                  </a:lnTo>
                  <a:lnTo>
                    <a:pt x="104" y="655"/>
                  </a:lnTo>
                  <a:lnTo>
                    <a:pt x="101" y="655"/>
                  </a:lnTo>
                  <a:lnTo>
                    <a:pt x="99" y="655"/>
                  </a:lnTo>
                  <a:lnTo>
                    <a:pt x="94" y="655"/>
                  </a:lnTo>
                  <a:lnTo>
                    <a:pt x="92" y="655"/>
                  </a:lnTo>
                  <a:lnTo>
                    <a:pt x="92" y="655"/>
                  </a:lnTo>
                  <a:lnTo>
                    <a:pt x="92" y="655"/>
                  </a:lnTo>
                  <a:lnTo>
                    <a:pt x="92" y="655"/>
                  </a:lnTo>
                  <a:lnTo>
                    <a:pt x="92" y="658"/>
                  </a:lnTo>
                  <a:lnTo>
                    <a:pt x="92" y="658"/>
                  </a:lnTo>
                  <a:lnTo>
                    <a:pt x="92" y="658"/>
                  </a:lnTo>
                  <a:lnTo>
                    <a:pt x="92" y="660"/>
                  </a:lnTo>
                  <a:lnTo>
                    <a:pt x="92" y="660"/>
                  </a:lnTo>
                  <a:lnTo>
                    <a:pt x="92" y="660"/>
                  </a:lnTo>
                  <a:lnTo>
                    <a:pt x="92" y="662"/>
                  </a:lnTo>
                  <a:lnTo>
                    <a:pt x="92" y="662"/>
                  </a:lnTo>
                  <a:lnTo>
                    <a:pt x="92" y="665"/>
                  </a:lnTo>
                  <a:lnTo>
                    <a:pt x="92" y="665"/>
                  </a:lnTo>
                  <a:lnTo>
                    <a:pt x="92" y="665"/>
                  </a:lnTo>
                  <a:lnTo>
                    <a:pt x="92" y="667"/>
                  </a:lnTo>
                  <a:lnTo>
                    <a:pt x="92" y="667"/>
                  </a:lnTo>
                  <a:lnTo>
                    <a:pt x="92" y="667"/>
                  </a:lnTo>
                  <a:lnTo>
                    <a:pt x="92" y="670"/>
                  </a:lnTo>
                  <a:lnTo>
                    <a:pt x="92" y="670"/>
                  </a:lnTo>
                  <a:lnTo>
                    <a:pt x="92" y="672"/>
                  </a:lnTo>
                  <a:lnTo>
                    <a:pt x="92" y="672"/>
                  </a:lnTo>
                  <a:lnTo>
                    <a:pt x="92" y="672"/>
                  </a:lnTo>
                  <a:lnTo>
                    <a:pt x="92" y="674"/>
                  </a:lnTo>
                  <a:lnTo>
                    <a:pt x="92" y="674"/>
                  </a:lnTo>
                  <a:lnTo>
                    <a:pt x="92" y="674"/>
                  </a:lnTo>
                  <a:lnTo>
                    <a:pt x="92" y="677"/>
                  </a:lnTo>
                  <a:lnTo>
                    <a:pt x="92" y="677"/>
                  </a:lnTo>
                  <a:lnTo>
                    <a:pt x="92" y="677"/>
                  </a:lnTo>
                  <a:lnTo>
                    <a:pt x="92" y="679"/>
                  </a:lnTo>
                  <a:lnTo>
                    <a:pt x="89" y="679"/>
                  </a:lnTo>
                  <a:lnTo>
                    <a:pt x="89" y="681"/>
                  </a:lnTo>
                  <a:lnTo>
                    <a:pt x="89" y="681"/>
                  </a:lnTo>
                  <a:lnTo>
                    <a:pt x="89" y="681"/>
                  </a:lnTo>
                  <a:lnTo>
                    <a:pt x="89" y="684"/>
                  </a:lnTo>
                  <a:lnTo>
                    <a:pt x="89" y="684"/>
                  </a:lnTo>
                  <a:lnTo>
                    <a:pt x="89" y="684"/>
                  </a:lnTo>
                  <a:lnTo>
                    <a:pt x="89" y="686"/>
                  </a:lnTo>
                  <a:lnTo>
                    <a:pt x="89" y="686"/>
                  </a:lnTo>
                  <a:lnTo>
                    <a:pt x="89" y="689"/>
                  </a:lnTo>
                  <a:lnTo>
                    <a:pt x="89" y="689"/>
                  </a:lnTo>
                  <a:lnTo>
                    <a:pt x="89" y="689"/>
                  </a:lnTo>
                  <a:lnTo>
                    <a:pt x="89" y="691"/>
                  </a:lnTo>
                  <a:lnTo>
                    <a:pt x="89" y="691"/>
                  </a:lnTo>
                  <a:lnTo>
                    <a:pt x="89" y="691"/>
                  </a:lnTo>
                  <a:lnTo>
                    <a:pt x="89" y="693"/>
                  </a:lnTo>
                  <a:lnTo>
                    <a:pt x="89" y="693"/>
                  </a:lnTo>
                  <a:lnTo>
                    <a:pt x="89" y="696"/>
                  </a:lnTo>
                  <a:lnTo>
                    <a:pt x="89" y="696"/>
                  </a:lnTo>
                  <a:lnTo>
                    <a:pt x="89" y="696"/>
                  </a:lnTo>
                  <a:lnTo>
                    <a:pt x="89" y="698"/>
                  </a:lnTo>
                  <a:lnTo>
                    <a:pt x="89" y="698"/>
                  </a:lnTo>
                  <a:lnTo>
                    <a:pt x="89" y="698"/>
                  </a:lnTo>
                  <a:lnTo>
                    <a:pt x="89" y="700"/>
                  </a:lnTo>
                  <a:lnTo>
                    <a:pt x="89" y="700"/>
                  </a:lnTo>
                  <a:lnTo>
                    <a:pt x="89" y="700"/>
                  </a:lnTo>
                  <a:lnTo>
                    <a:pt x="89" y="703"/>
                  </a:lnTo>
                  <a:lnTo>
                    <a:pt x="89" y="703"/>
                  </a:lnTo>
                  <a:lnTo>
                    <a:pt x="89" y="705"/>
                  </a:lnTo>
                  <a:lnTo>
                    <a:pt x="89" y="705"/>
                  </a:lnTo>
                  <a:lnTo>
                    <a:pt x="89" y="705"/>
                  </a:lnTo>
                  <a:lnTo>
                    <a:pt x="89" y="707"/>
                  </a:lnTo>
                  <a:lnTo>
                    <a:pt x="89" y="707"/>
                  </a:lnTo>
                  <a:lnTo>
                    <a:pt x="89" y="707"/>
                  </a:lnTo>
                  <a:lnTo>
                    <a:pt x="89" y="710"/>
                  </a:lnTo>
                  <a:lnTo>
                    <a:pt x="89" y="710"/>
                  </a:lnTo>
                  <a:lnTo>
                    <a:pt x="89" y="710"/>
                  </a:lnTo>
                  <a:lnTo>
                    <a:pt x="85" y="710"/>
                  </a:lnTo>
                  <a:lnTo>
                    <a:pt x="80" y="710"/>
                  </a:lnTo>
                  <a:lnTo>
                    <a:pt x="75" y="710"/>
                  </a:lnTo>
                  <a:lnTo>
                    <a:pt x="71" y="710"/>
                  </a:lnTo>
                  <a:lnTo>
                    <a:pt x="66" y="707"/>
                  </a:lnTo>
                  <a:lnTo>
                    <a:pt x="61" y="707"/>
                  </a:lnTo>
                  <a:lnTo>
                    <a:pt x="56" y="707"/>
                  </a:lnTo>
                  <a:lnTo>
                    <a:pt x="52" y="707"/>
                  </a:lnTo>
                  <a:lnTo>
                    <a:pt x="47" y="707"/>
                  </a:lnTo>
                  <a:lnTo>
                    <a:pt x="42" y="707"/>
                  </a:lnTo>
                  <a:lnTo>
                    <a:pt x="37" y="707"/>
                  </a:lnTo>
                  <a:lnTo>
                    <a:pt x="35" y="705"/>
                  </a:lnTo>
                  <a:lnTo>
                    <a:pt x="30" y="705"/>
                  </a:lnTo>
                  <a:lnTo>
                    <a:pt x="26" y="705"/>
                  </a:lnTo>
                  <a:lnTo>
                    <a:pt x="21" y="705"/>
                  </a:lnTo>
                  <a:lnTo>
                    <a:pt x="16" y="705"/>
                  </a:lnTo>
                  <a:lnTo>
                    <a:pt x="11" y="705"/>
                  </a:lnTo>
                  <a:lnTo>
                    <a:pt x="7" y="703"/>
                  </a:lnTo>
                  <a:lnTo>
                    <a:pt x="2"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2" y="681"/>
                  </a:lnTo>
                  <a:lnTo>
                    <a:pt x="4" y="658"/>
                  </a:lnTo>
                  <a:lnTo>
                    <a:pt x="7" y="636"/>
                  </a:lnTo>
                  <a:lnTo>
                    <a:pt x="7" y="615"/>
                  </a:lnTo>
                  <a:lnTo>
                    <a:pt x="9" y="591"/>
                  </a:lnTo>
                  <a:lnTo>
                    <a:pt x="11" y="570"/>
                  </a:lnTo>
                  <a:lnTo>
                    <a:pt x="14" y="549"/>
                  </a:lnTo>
                  <a:lnTo>
                    <a:pt x="14" y="528"/>
                  </a:lnTo>
                  <a:lnTo>
                    <a:pt x="16" y="504"/>
                  </a:lnTo>
                  <a:lnTo>
                    <a:pt x="19" y="483"/>
                  </a:lnTo>
                  <a:lnTo>
                    <a:pt x="21" y="461"/>
                  </a:lnTo>
                  <a:lnTo>
                    <a:pt x="21" y="438"/>
                  </a:lnTo>
                  <a:lnTo>
                    <a:pt x="23" y="416"/>
                  </a:lnTo>
                  <a:lnTo>
                    <a:pt x="26" y="395"/>
                  </a:lnTo>
                  <a:lnTo>
                    <a:pt x="28" y="374"/>
                  </a:lnTo>
                  <a:lnTo>
                    <a:pt x="28" y="350"/>
                  </a:lnTo>
                  <a:lnTo>
                    <a:pt x="30" y="329"/>
                  </a:lnTo>
                  <a:lnTo>
                    <a:pt x="33" y="307"/>
                  </a:lnTo>
                  <a:lnTo>
                    <a:pt x="35" y="284"/>
                  </a:lnTo>
                  <a:lnTo>
                    <a:pt x="35" y="262"/>
                  </a:lnTo>
                  <a:lnTo>
                    <a:pt x="37" y="241"/>
                  </a:lnTo>
                  <a:lnTo>
                    <a:pt x="40" y="220"/>
                  </a:lnTo>
                  <a:lnTo>
                    <a:pt x="42" y="196"/>
                  </a:lnTo>
                  <a:lnTo>
                    <a:pt x="45" y="175"/>
                  </a:lnTo>
                  <a:lnTo>
                    <a:pt x="45" y="154"/>
                  </a:lnTo>
                  <a:lnTo>
                    <a:pt x="47" y="130"/>
                  </a:lnTo>
                  <a:lnTo>
                    <a:pt x="49" y="109"/>
                  </a:lnTo>
                  <a:lnTo>
                    <a:pt x="52" y="87"/>
                  </a:lnTo>
                  <a:lnTo>
                    <a:pt x="52" y="66"/>
                  </a:lnTo>
                  <a:lnTo>
                    <a:pt x="54" y="42"/>
                  </a:lnTo>
                  <a:lnTo>
                    <a:pt x="56" y="21"/>
                  </a:lnTo>
                  <a:lnTo>
                    <a:pt x="59" y="0"/>
                  </a:lnTo>
                  <a:lnTo>
                    <a:pt x="78" y="0"/>
                  </a:lnTo>
                  <a:lnTo>
                    <a:pt x="97" y="2"/>
                  </a:lnTo>
                  <a:lnTo>
                    <a:pt x="116" y="5"/>
                  </a:lnTo>
                  <a:lnTo>
                    <a:pt x="134" y="5"/>
                  </a:lnTo>
                  <a:lnTo>
                    <a:pt x="151" y="7"/>
                  </a:lnTo>
                  <a:lnTo>
                    <a:pt x="170" y="7"/>
                  </a:lnTo>
                  <a:lnTo>
                    <a:pt x="189" y="9"/>
                  </a:lnTo>
                  <a:lnTo>
                    <a:pt x="208" y="12"/>
                  </a:lnTo>
                  <a:lnTo>
                    <a:pt x="227" y="12"/>
                  </a:lnTo>
                  <a:lnTo>
                    <a:pt x="246" y="14"/>
                  </a:lnTo>
                  <a:lnTo>
                    <a:pt x="265" y="14"/>
                  </a:lnTo>
                  <a:lnTo>
                    <a:pt x="283" y="16"/>
                  </a:lnTo>
                  <a:lnTo>
                    <a:pt x="302" y="16"/>
                  </a:lnTo>
                  <a:lnTo>
                    <a:pt x="321" y="19"/>
                  </a:lnTo>
                  <a:lnTo>
                    <a:pt x="340" y="19"/>
                  </a:lnTo>
                  <a:lnTo>
                    <a:pt x="359" y="19"/>
                  </a:lnTo>
                  <a:lnTo>
                    <a:pt x="378" y="21"/>
                  </a:lnTo>
                  <a:lnTo>
                    <a:pt x="397" y="21"/>
                  </a:lnTo>
                  <a:lnTo>
                    <a:pt x="416" y="23"/>
                  </a:lnTo>
                  <a:lnTo>
                    <a:pt x="435" y="23"/>
                  </a:lnTo>
                  <a:lnTo>
                    <a:pt x="454" y="23"/>
                  </a:lnTo>
                  <a:lnTo>
                    <a:pt x="473" y="26"/>
                  </a:lnTo>
                  <a:lnTo>
                    <a:pt x="492" y="26"/>
                  </a:lnTo>
                  <a:lnTo>
                    <a:pt x="511" y="26"/>
                  </a:lnTo>
                  <a:lnTo>
                    <a:pt x="529" y="28"/>
                  </a:lnTo>
                  <a:lnTo>
                    <a:pt x="548" y="28"/>
                  </a:lnTo>
                  <a:lnTo>
                    <a:pt x="567" y="28"/>
                  </a:lnTo>
                  <a:lnTo>
                    <a:pt x="586" y="31"/>
                  </a:lnTo>
                  <a:lnTo>
                    <a:pt x="605" y="31"/>
                  </a:lnTo>
                  <a:lnTo>
                    <a:pt x="624" y="31"/>
                  </a:lnTo>
                  <a:lnTo>
                    <a:pt x="643" y="31"/>
                  </a:lnTo>
                  <a:lnTo>
                    <a:pt x="662" y="33"/>
                  </a:lnTo>
                  <a:lnTo>
                    <a:pt x="662" y="47"/>
                  </a:lnTo>
                  <a:lnTo>
                    <a:pt x="662" y="64"/>
                  </a:lnTo>
                  <a:lnTo>
                    <a:pt x="662" y="78"/>
                  </a:lnTo>
                  <a:lnTo>
                    <a:pt x="660" y="94"/>
                  </a:lnTo>
                  <a:lnTo>
                    <a:pt x="657" y="94"/>
                  </a:lnTo>
                  <a:lnTo>
                    <a:pt x="657" y="97"/>
                  </a:lnTo>
                  <a:lnTo>
                    <a:pt x="657" y="99"/>
                  </a:lnTo>
                  <a:lnTo>
                    <a:pt x="655" y="118"/>
                  </a:lnTo>
                  <a:lnTo>
                    <a:pt x="655" y="135"/>
                  </a:lnTo>
                  <a:lnTo>
                    <a:pt x="655" y="151"/>
                  </a:lnTo>
                  <a:lnTo>
                    <a:pt x="655" y="170"/>
                  </a:lnTo>
                  <a:lnTo>
                    <a:pt x="652" y="187"/>
                  </a:lnTo>
                  <a:lnTo>
                    <a:pt x="652" y="203"/>
                  </a:lnTo>
                  <a:lnTo>
                    <a:pt x="652" y="222"/>
                  </a:lnTo>
                  <a:lnTo>
                    <a:pt x="652" y="239"/>
                  </a:lnTo>
                  <a:lnTo>
                    <a:pt x="652" y="255"/>
                  </a:lnTo>
                  <a:lnTo>
                    <a:pt x="650" y="274"/>
                  </a:lnTo>
                  <a:lnTo>
                    <a:pt x="650" y="291"/>
                  </a:lnTo>
                  <a:lnTo>
                    <a:pt x="650" y="307"/>
                  </a:lnTo>
                  <a:lnTo>
                    <a:pt x="650" y="324"/>
                  </a:lnTo>
                  <a:lnTo>
                    <a:pt x="648" y="343"/>
                  </a:lnTo>
                  <a:lnTo>
                    <a:pt x="648" y="360"/>
                  </a:lnTo>
                  <a:lnTo>
                    <a:pt x="648" y="376"/>
                  </a:lnTo>
                  <a:lnTo>
                    <a:pt x="648" y="395"/>
                  </a:lnTo>
                  <a:lnTo>
                    <a:pt x="645" y="412"/>
                  </a:lnTo>
                  <a:lnTo>
                    <a:pt x="645" y="428"/>
                  </a:lnTo>
                  <a:lnTo>
                    <a:pt x="645" y="447"/>
                  </a:lnTo>
                  <a:lnTo>
                    <a:pt x="645" y="464"/>
                  </a:lnTo>
                  <a:lnTo>
                    <a:pt x="643" y="480"/>
                  </a:lnTo>
                  <a:lnTo>
                    <a:pt x="643" y="499"/>
                  </a:lnTo>
                  <a:lnTo>
                    <a:pt x="643" y="516"/>
                  </a:lnTo>
                  <a:lnTo>
                    <a:pt x="643" y="532"/>
                  </a:lnTo>
                  <a:lnTo>
                    <a:pt x="643" y="551"/>
                  </a:lnTo>
                  <a:lnTo>
                    <a:pt x="641" y="568"/>
                  </a:lnTo>
                  <a:lnTo>
                    <a:pt x="641" y="584"/>
                  </a:lnTo>
                  <a:lnTo>
                    <a:pt x="641" y="603"/>
                  </a:lnTo>
                  <a:lnTo>
                    <a:pt x="641" y="620"/>
                  </a:lnTo>
                  <a:lnTo>
                    <a:pt x="638" y="636"/>
                  </a:lnTo>
                  <a:lnTo>
                    <a:pt x="638" y="655"/>
                  </a:lnTo>
                  <a:lnTo>
                    <a:pt x="615" y="653"/>
                  </a:lnTo>
                  <a:lnTo>
                    <a:pt x="591" y="653"/>
                  </a:lnTo>
                  <a:lnTo>
                    <a:pt x="567" y="653"/>
                  </a:lnTo>
                  <a:lnTo>
                    <a:pt x="544" y="651"/>
                  </a:lnTo>
                  <a:lnTo>
                    <a:pt x="522" y="651"/>
                  </a:lnTo>
                  <a:lnTo>
                    <a:pt x="499" y="651"/>
                  </a:lnTo>
                  <a:lnTo>
                    <a:pt x="475" y="648"/>
                  </a:lnTo>
                  <a:lnTo>
                    <a:pt x="451" y="648"/>
                  </a:lnTo>
                  <a:lnTo>
                    <a:pt x="428" y="646"/>
                  </a:lnTo>
                  <a:lnTo>
                    <a:pt x="404" y="646"/>
                  </a:lnTo>
                  <a:lnTo>
                    <a:pt x="380" y="644"/>
                  </a:lnTo>
                  <a:lnTo>
                    <a:pt x="357" y="644"/>
                  </a:lnTo>
                  <a:lnTo>
                    <a:pt x="333" y="641"/>
                  </a:lnTo>
                  <a:lnTo>
                    <a:pt x="309" y="641"/>
                  </a:lnTo>
                  <a:lnTo>
                    <a:pt x="286" y="639"/>
                  </a:lnTo>
                  <a:lnTo>
                    <a:pt x="262" y="639"/>
                  </a:lnTo>
                  <a:lnTo>
                    <a:pt x="260" y="639"/>
                  </a:lnTo>
                  <a:lnTo>
                    <a:pt x="257" y="639"/>
                  </a:lnTo>
                  <a:lnTo>
                    <a:pt x="257" y="639"/>
                  </a:lnTo>
                  <a:lnTo>
                    <a:pt x="260" y="644"/>
                  </a:lnTo>
                  <a:lnTo>
                    <a:pt x="260" y="646"/>
                  </a:lnTo>
                  <a:lnTo>
                    <a:pt x="262" y="651"/>
                  </a:lnTo>
                  <a:lnTo>
                    <a:pt x="262" y="653"/>
                  </a:lnTo>
                  <a:lnTo>
                    <a:pt x="265" y="655"/>
                  </a:lnTo>
                  <a:lnTo>
                    <a:pt x="262" y="658"/>
                  </a:lnTo>
                  <a:lnTo>
                    <a:pt x="265" y="658"/>
                  </a:lnTo>
                  <a:lnTo>
                    <a:pt x="265" y="660"/>
                  </a:lnTo>
                  <a:lnTo>
                    <a:pt x="267" y="660"/>
                  </a:lnTo>
                  <a:lnTo>
                    <a:pt x="267" y="660"/>
                  </a:lnTo>
                  <a:lnTo>
                    <a:pt x="267" y="660"/>
                  </a:lnTo>
                  <a:lnTo>
                    <a:pt x="269" y="662"/>
                  </a:lnTo>
                  <a:lnTo>
                    <a:pt x="269" y="662"/>
                  </a:lnTo>
                  <a:close/>
                </a:path>
              </a:pathLst>
            </a:custGeom>
            <a:solidFill>
              <a:srgbClr val="FFC4B7"/>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9" name="Freeform 33">
              <a:extLst>
                <a:ext uri="{FF2B5EF4-FFF2-40B4-BE49-F238E27FC236}">
                  <a16:creationId xmlns:a16="http://schemas.microsoft.com/office/drawing/2014/main" id="{ADF0B434-8AC9-4160-9BB3-EFB477210BAD}"/>
                </a:ext>
              </a:extLst>
            </p:cNvPr>
            <p:cNvSpPr>
              <a:spLocks noEditPoints="1"/>
            </p:cNvSpPr>
            <p:nvPr/>
          </p:nvSpPr>
          <p:spPr bwMode="auto">
            <a:xfrm>
              <a:off x="5669566" y="2681671"/>
              <a:ext cx="886024" cy="642483"/>
            </a:xfrm>
            <a:custGeom>
              <a:avLst/>
              <a:gdLst>
                <a:gd name="T0" fmla="*/ 561 w 764"/>
                <a:gd name="T1" fmla="*/ 554 h 554"/>
                <a:gd name="T2" fmla="*/ 634 w 764"/>
                <a:gd name="T3" fmla="*/ 518 h 554"/>
                <a:gd name="T4" fmla="*/ 663 w 764"/>
                <a:gd name="T5" fmla="*/ 509 h 554"/>
                <a:gd name="T6" fmla="*/ 689 w 764"/>
                <a:gd name="T7" fmla="*/ 487 h 554"/>
                <a:gd name="T8" fmla="*/ 738 w 764"/>
                <a:gd name="T9" fmla="*/ 438 h 554"/>
                <a:gd name="T10" fmla="*/ 724 w 764"/>
                <a:gd name="T11" fmla="*/ 447 h 554"/>
                <a:gd name="T12" fmla="*/ 698 w 764"/>
                <a:gd name="T13" fmla="*/ 469 h 554"/>
                <a:gd name="T14" fmla="*/ 715 w 764"/>
                <a:gd name="T15" fmla="*/ 454 h 554"/>
                <a:gd name="T16" fmla="*/ 726 w 764"/>
                <a:gd name="T17" fmla="*/ 433 h 554"/>
                <a:gd name="T18" fmla="*/ 686 w 764"/>
                <a:gd name="T19" fmla="*/ 464 h 554"/>
                <a:gd name="T20" fmla="*/ 639 w 764"/>
                <a:gd name="T21" fmla="*/ 480 h 554"/>
                <a:gd name="T22" fmla="*/ 622 w 764"/>
                <a:gd name="T23" fmla="*/ 483 h 554"/>
                <a:gd name="T24" fmla="*/ 603 w 764"/>
                <a:gd name="T25" fmla="*/ 499 h 554"/>
                <a:gd name="T26" fmla="*/ 594 w 764"/>
                <a:gd name="T27" fmla="*/ 506 h 554"/>
                <a:gd name="T28" fmla="*/ 580 w 764"/>
                <a:gd name="T29" fmla="*/ 540 h 554"/>
                <a:gd name="T30" fmla="*/ 596 w 764"/>
                <a:gd name="T31" fmla="*/ 525 h 554"/>
                <a:gd name="T32" fmla="*/ 608 w 764"/>
                <a:gd name="T33" fmla="*/ 525 h 554"/>
                <a:gd name="T34" fmla="*/ 656 w 764"/>
                <a:gd name="T35" fmla="*/ 499 h 554"/>
                <a:gd name="T36" fmla="*/ 686 w 764"/>
                <a:gd name="T37" fmla="*/ 487 h 554"/>
                <a:gd name="T38" fmla="*/ 710 w 764"/>
                <a:gd name="T39" fmla="*/ 476 h 554"/>
                <a:gd name="T40" fmla="*/ 741 w 764"/>
                <a:gd name="T41" fmla="*/ 452 h 554"/>
                <a:gd name="T42" fmla="*/ 743 w 764"/>
                <a:gd name="T43" fmla="*/ 409 h 554"/>
                <a:gd name="T44" fmla="*/ 289 w 764"/>
                <a:gd name="T45" fmla="*/ 137 h 554"/>
                <a:gd name="T46" fmla="*/ 301 w 764"/>
                <a:gd name="T47" fmla="*/ 130 h 554"/>
                <a:gd name="T48" fmla="*/ 294 w 764"/>
                <a:gd name="T49" fmla="*/ 132 h 554"/>
                <a:gd name="T50" fmla="*/ 279 w 764"/>
                <a:gd name="T51" fmla="*/ 182 h 554"/>
                <a:gd name="T52" fmla="*/ 563 w 764"/>
                <a:gd name="T53" fmla="*/ 452 h 554"/>
                <a:gd name="T54" fmla="*/ 580 w 764"/>
                <a:gd name="T55" fmla="*/ 504 h 554"/>
                <a:gd name="T56" fmla="*/ 592 w 764"/>
                <a:gd name="T57" fmla="*/ 499 h 554"/>
                <a:gd name="T58" fmla="*/ 599 w 764"/>
                <a:gd name="T59" fmla="*/ 478 h 554"/>
                <a:gd name="T60" fmla="*/ 601 w 764"/>
                <a:gd name="T61" fmla="*/ 440 h 554"/>
                <a:gd name="T62" fmla="*/ 582 w 764"/>
                <a:gd name="T63" fmla="*/ 348 h 554"/>
                <a:gd name="T64" fmla="*/ 582 w 764"/>
                <a:gd name="T65" fmla="*/ 248 h 554"/>
                <a:gd name="T66" fmla="*/ 563 w 764"/>
                <a:gd name="T67" fmla="*/ 168 h 554"/>
                <a:gd name="T68" fmla="*/ 551 w 764"/>
                <a:gd name="T69" fmla="*/ 168 h 554"/>
                <a:gd name="T70" fmla="*/ 547 w 764"/>
                <a:gd name="T71" fmla="*/ 142 h 554"/>
                <a:gd name="T72" fmla="*/ 533 w 764"/>
                <a:gd name="T73" fmla="*/ 116 h 554"/>
                <a:gd name="T74" fmla="*/ 525 w 764"/>
                <a:gd name="T75" fmla="*/ 66 h 554"/>
                <a:gd name="T76" fmla="*/ 518 w 764"/>
                <a:gd name="T77" fmla="*/ 52 h 554"/>
                <a:gd name="T78" fmla="*/ 518 w 764"/>
                <a:gd name="T79" fmla="*/ 35 h 554"/>
                <a:gd name="T80" fmla="*/ 514 w 764"/>
                <a:gd name="T81" fmla="*/ 19 h 554"/>
                <a:gd name="T82" fmla="*/ 473 w 764"/>
                <a:gd name="T83" fmla="*/ 9 h 554"/>
                <a:gd name="T84" fmla="*/ 367 w 764"/>
                <a:gd name="T85" fmla="*/ 40 h 554"/>
                <a:gd name="T86" fmla="*/ 308 w 764"/>
                <a:gd name="T87" fmla="*/ 123 h 554"/>
                <a:gd name="T88" fmla="*/ 275 w 764"/>
                <a:gd name="T89" fmla="*/ 173 h 554"/>
                <a:gd name="T90" fmla="*/ 289 w 764"/>
                <a:gd name="T91" fmla="*/ 170 h 554"/>
                <a:gd name="T92" fmla="*/ 298 w 764"/>
                <a:gd name="T93" fmla="*/ 177 h 554"/>
                <a:gd name="T94" fmla="*/ 282 w 764"/>
                <a:gd name="T95" fmla="*/ 196 h 554"/>
                <a:gd name="T96" fmla="*/ 296 w 764"/>
                <a:gd name="T97" fmla="*/ 215 h 554"/>
                <a:gd name="T98" fmla="*/ 256 w 764"/>
                <a:gd name="T99" fmla="*/ 265 h 554"/>
                <a:gd name="T100" fmla="*/ 234 w 764"/>
                <a:gd name="T101" fmla="*/ 282 h 554"/>
                <a:gd name="T102" fmla="*/ 102 w 764"/>
                <a:gd name="T103" fmla="*/ 291 h 554"/>
                <a:gd name="T104" fmla="*/ 64 w 764"/>
                <a:gd name="T105" fmla="*/ 341 h 554"/>
                <a:gd name="T106" fmla="*/ 62 w 764"/>
                <a:gd name="T107" fmla="*/ 381 h 554"/>
                <a:gd name="T108" fmla="*/ 31 w 764"/>
                <a:gd name="T109" fmla="*/ 419 h 554"/>
                <a:gd name="T110" fmla="*/ 5 w 764"/>
                <a:gd name="T111" fmla="*/ 469 h 554"/>
                <a:gd name="T112" fmla="*/ 161 w 764"/>
                <a:gd name="T113" fmla="*/ 452 h 554"/>
                <a:gd name="T114" fmla="*/ 376 w 764"/>
                <a:gd name="T115" fmla="*/ 407 h 554"/>
                <a:gd name="T116" fmla="*/ 443 w 764"/>
                <a:gd name="T117" fmla="*/ 412 h 554"/>
                <a:gd name="T118" fmla="*/ 454 w 764"/>
                <a:gd name="T119" fmla="*/ 440 h 554"/>
                <a:gd name="T120" fmla="*/ 490 w 764"/>
                <a:gd name="T121" fmla="*/ 457 h 554"/>
                <a:gd name="T122" fmla="*/ 62 w 764"/>
                <a:gd name="T123" fmla="*/ 34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554">
                  <a:moveTo>
                    <a:pt x="570" y="532"/>
                  </a:moveTo>
                  <a:lnTo>
                    <a:pt x="570" y="532"/>
                  </a:lnTo>
                  <a:lnTo>
                    <a:pt x="568" y="535"/>
                  </a:lnTo>
                  <a:lnTo>
                    <a:pt x="568" y="535"/>
                  </a:lnTo>
                  <a:lnTo>
                    <a:pt x="566" y="535"/>
                  </a:lnTo>
                  <a:lnTo>
                    <a:pt x="563" y="535"/>
                  </a:lnTo>
                  <a:lnTo>
                    <a:pt x="563" y="535"/>
                  </a:lnTo>
                  <a:lnTo>
                    <a:pt x="561" y="537"/>
                  </a:lnTo>
                  <a:lnTo>
                    <a:pt x="563" y="540"/>
                  </a:lnTo>
                  <a:lnTo>
                    <a:pt x="563" y="544"/>
                  </a:lnTo>
                  <a:lnTo>
                    <a:pt x="563" y="544"/>
                  </a:lnTo>
                  <a:lnTo>
                    <a:pt x="561" y="547"/>
                  </a:lnTo>
                  <a:lnTo>
                    <a:pt x="561" y="547"/>
                  </a:lnTo>
                  <a:lnTo>
                    <a:pt x="561" y="547"/>
                  </a:lnTo>
                  <a:lnTo>
                    <a:pt x="561" y="549"/>
                  </a:lnTo>
                  <a:lnTo>
                    <a:pt x="561" y="549"/>
                  </a:lnTo>
                  <a:lnTo>
                    <a:pt x="561" y="554"/>
                  </a:lnTo>
                  <a:lnTo>
                    <a:pt x="570" y="544"/>
                  </a:lnTo>
                  <a:lnTo>
                    <a:pt x="575" y="540"/>
                  </a:lnTo>
                  <a:lnTo>
                    <a:pt x="573" y="532"/>
                  </a:lnTo>
                  <a:lnTo>
                    <a:pt x="570" y="532"/>
                  </a:lnTo>
                  <a:close/>
                  <a:moveTo>
                    <a:pt x="648" y="514"/>
                  </a:moveTo>
                  <a:lnTo>
                    <a:pt x="648" y="514"/>
                  </a:lnTo>
                  <a:lnTo>
                    <a:pt x="648" y="511"/>
                  </a:lnTo>
                  <a:lnTo>
                    <a:pt x="648" y="511"/>
                  </a:lnTo>
                  <a:lnTo>
                    <a:pt x="648" y="511"/>
                  </a:lnTo>
                  <a:lnTo>
                    <a:pt x="646" y="514"/>
                  </a:lnTo>
                  <a:lnTo>
                    <a:pt x="641" y="514"/>
                  </a:lnTo>
                  <a:lnTo>
                    <a:pt x="639" y="514"/>
                  </a:lnTo>
                  <a:lnTo>
                    <a:pt x="639" y="516"/>
                  </a:lnTo>
                  <a:lnTo>
                    <a:pt x="639" y="516"/>
                  </a:lnTo>
                  <a:lnTo>
                    <a:pt x="637" y="518"/>
                  </a:lnTo>
                  <a:lnTo>
                    <a:pt x="637" y="518"/>
                  </a:lnTo>
                  <a:lnTo>
                    <a:pt x="634" y="518"/>
                  </a:lnTo>
                  <a:lnTo>
                    <a:pt x="622" y="525"/>
                  </a:lnTo>
                  <a:lnTo>
                    <a:pt x="625" y="525"/>
                  </a:lnTo>
                  <a:lnTo>
                    <a:pt x="637" y="521"/>
                  </a:lnTo>
                  <a:lnTo>
                    <a:pt x="641" y="516"/>
                  </a:lnTo>
                  <a:lnTo>
                    <a:pt x="648" y="514"/>
                  </a:lnTo>
                  <a:lnTo>
                    <a:pt x="648" y="514"/>
                  </a:lnTo>
                  <a:close/>
                  <a:moveTo>
                    <a:pt x="689" y="487"/>
                  </a:moveTo>
                  <a:lnTo>
                    <a:pt x="684" y="492"/>
                  </a:lnTo>
                  <a:lnTo>
                    <a:pt x="679" y="495"/>
                  </a:lnTo>
                  <a:lnTo>
                    <a:pt x="679" y="495"/>
                  </a:lnTo>
                  <a:lnTo>
                    <a:pt x="677" y="497"/>
                  </a:lnTo>
                  <a:lnTo>
                    <a:pt x="674" y="497"/>
                  </a:lnTo>
                  <a:lnTo>
                    <a:pt x="672" y="499"/>
                  </a:lnTo>
                  <a:lnTo>
                    <a:pt x="672" y="499"/>
                  </a:lnTo>
                  <a:lnTo>
                    <a:pt x="670" y="502"/>
                  </a:lnTo>
                  <a:lnTo>
                    <a:pt x="667" y="504"/>
                  </a:lnTo>
                  <a:lnTo>
                    <a:pt x="663" y="509"/>
                  </a:lnTo>
                  <a:lnTo>
                    <a:pt x="653" y="511"/>
                  </a:lnTo>
                  <a:lnTo>
                    <a:pt x="651" y="514"/>
                  </a:lnTo>
                  <a:lnTo>
                    <a:pt x="648" y="516"/>
                  </a:lnTo>
                  <a:lnTo>
                    <a:pt x="646" y="516"/>
                  </a:lnTo>
                  <a:lnTo>
                    <a:pt x="646" y="516"/>
                  </a:lnTo>
                  <a:lnTo>
                    <a:pt x="651" y="516"/>
                  </a:lnTo>
                  <a:lnTo>
                    <a:pt x="658" y="511"/>
                  </a:lnTo>
                  <a:lnTo>
                    <a:pt x="667" y="504"/>
                  </a:lnTo>
                  <a:lnTo>
                    <a:pt x="670" y="504"/>
                  </a:lnTo>
                  <a:lnTo>
                    <a:pt x="672" y="502"/>
                  </a:lnTo>
                  <a:lnTo>
                    <a:pt x="677" y="497"/>
                  </a:lnTo>
                  <a:lnTo>
                    <a:pt x="684" y="492"/>
                  </a:lnTo>
                  <a:lnTo>
                    <a:pt x="686" y="492"/>
                  </a:lnTo>
                  <a:lnTo>
                    <a:pt x="686" y="490"/>
                  </a:lnTo>
                  <a:lnTo>
                    <a:pt x="691" y="487"/>
                  </a:lnTo>
                  <a:lnTo>
                    <a:pt x="691" y="487"/>
                  </a:lnTo>
                  <a:lnTo>
                    <a:pt x="689" y="487"/>
                  </a:lnTo>
                  <a:close/>
                  <a:moveTo>
                    <a:pt x="764" y="431"/>
                  </a:moveTo>
                  <a:lnTo>
                    <a:pt x="762" y="431"/>
                  </a:lnTo>
                  <a:lnTo>
                    <a:pt x="760" y="431"/>
                  </a:lnTo>
                  <a:lnTo>
                    <a:pt x="760" y="433"/>
                  </a:lnTo>
                  <a:lnTo>
                    <a:pt x="760" y="433"/>
                  </a:lnTo>
                  <a:lnTo>
                    <a:pt x="757" y="433"/>
                  </a:lnTo>
                  <a:lnTo>
                    <a:pt x="757" y="433"/>
                  </a:lnTo>
                  <a:lnTo>
                    <a:pt x="755" y="433"/>
                  </a:lnTo>
                  <a:lnTo>
                    <a:pt x="755" y="435"/>
                  </a:lnTo>
                  <a:lnTo>
                    <a:pt x="753" y="435"/>
                  </a:lnTo>
                  <a:lnTo>
                    <a:pt x="753" y="438"/>
                  </a:lnTo>
                  <a:lnTo>
                    <a:pt x="750" y="440"/>
                  </a:lnTo>
                  <a:lnTo>
                    <a:pt x="745" y="443"/>
                  </a:lnTo>
                  <a:lnTo>
                    <a:pt x="745" y="445"/>
                  </a:lnTo>
                  <a:lnTo>
                    <a:pt x="743" y="443"/>
                  </a:lnTo>
                  <a:lnTo>
                    <a:pt x="743" y="443"/>
                  </a:lnTo>
                  <a:lnTo>
                    <a:pt x="738" y="438"/>
                  </a:lnTo>
                  <a:lnTo>
                    <a:pt x="736" y="438"/>
                  </a:lnTo>
                  <a:lnTo>
                    <a:pt x="736" y="440"/>
                  </a:lnTo>
                  <a:lnTo>
                    <a:pt x="736" y="443"/>
                  </a:lnTo>
                  <a:lnTo>
                    <a:pt x="736" y="445"/>
                  </a:lnTo>
                  <a:lnTo>
                    <a:pt x="731" y="443"/>
                  </a:lnTo>
                  <a:lnTo>
                    <a:pt x="731" y="443"/>
                  </a:lnTo>
                  <a:lnTo>
                    <a:pt x="731" y="443"/>
                  </a:lnTo>
                  <a:lnTo>
                    <a:pt x="731" y="445"/>
                  </a:lnTo>
                  <a:lnTo>
                    <a:pt x="731" y="445"/>
                  </a:lnTo>
                  <a:lnTo>
                    <a:pt x="729" y="445"/>
                  </a:lnTo>
                  <a:lnTo>
                    <a:pt x="726" y="447"/>
                  </a:lnTo>
                  <a:lnTo>
                    <a:pt x="726" y="447"/>
                  </a:lnTo>
                  <a:lnTo>
                    <a:pt x="724" y="447"/>
                  </a:lnTo>
                  <a:lnTo>
                    <a:pt x="724" y="445"/>
                  </a:lnTo>
                  <a:lnTo>
                    <a:pt x="724" y="445"/>
                  </a:lnTo>
                  <a:lnTo>
                    <a:pt x="722" y="445"/>
                  </a:lnTo>
                  <a:lnTo>
                    <a:pt x="724" y="447"/>
                  </a:lnTo>
                  <a:lnTo>
                    <a:pt x="722" y="450"/>
                  </a:lnTo>
                  <a:lnTo>
                    <a:pt x="719" y="452"/>
                  </a:lnTo>
                  <a:lnTo>
                    <a:pt x="717" y="457"/>
                  </a:lnTo>
                  <a:lnTo>
                    <a:pt x="715" y="459"/>
                  </a:lnTo>
                  <a:lnTo>
                    <a:pt x="715" y="461"/>
                  </a:lnTo>
                  <a:lnTo>
                    <a:pt x="717" y="461"/>
                  </a:lnTo>
                  <a:lnTo>
                    <a:pt x="715" y="464"/>
                  </a:lnTo>
                  <a:lnTo>
                    <a:pt x="712" y="464"/>
                  </a:lnTo>
                  <a:lnTo>
                    <a:pt x="710" y="466"/>
                  </a:lnTo>
                  <a:lnTo>
                    <a:pt x="710" y="466"/>
                  </a:lnTo>
                  <a:lnTo>
                    <a:pt x="708" y="466"/>
                  </a:lnTo>
                  <a:lnTo>
                    <a:pt x="705" y="466"/>
                  </a:lnTo>
                  <a:lnTo>
                    <a:pt x="703" y="469"/>
                  </a:lnTo>
                  <a:lnTo>
                    <a:pt x="703" y="466"/>
                  </a:lnTo>
                  <a:lnTo>
                    <a:pt x="700" y="466"/>
                  </a:lnTo>
                  <a:lnTo>
                    <a:pt x="700" y="466"/>
                  </a:lnTo>
                  <a:lnTo>
                    <a:pt x="698" y="469"/>
                  </a:lnTo>
                  <a:lnTo>
                    <a:pt x="700" y="466"/>
                  </a:lnTo>
                  <a:lnTo>
                    <a:pt x="700" y="464"/>
                  </a:lnTo>
                  <a:lnTo>
                    <a:pt x="703" y="461"/>
                  </a:lnTo>
                  <a:lnTo>
                    <a:pt x="705" y="461"/>
                  </a:lnTo>
                  <a:lnTo>
                    <a:pt x="705" y="459"/>
                  </a:lnTo>
                  <a:lnTo>
                    <a:pt x="705" y="457"/>
                  </a:lnTo>
                  <a:lnTo>
                    <a:pt x="705" y="457"/>
                  </a:lnTo>
                  <a:lnTo>
                    <a:pt x="708" y="457"/>
                  </a:lnTo>
                  <a:lnTo>
                    <a:pt x="708" y="454"/>
                  </a:lnTo>
                  <a:lnTo>
                    <a:pt x="708" y="454"/>
                  </a:lnTo>
                  <a:lnTo>
                    <a:pt x="708" y="454"/>
                  </a:lnTo>
                  <a:lnTo>
                    <a:pt x="710" y="454"/>
                  </a:lnTo>
                  <a:lnTo>
                    <a:pt x="710" y="452"/>
                  </a:lnTo>
                  <a:lnTo>
                    <a:pt x="712" y="452"/>
                  </a:lnTo>
                  <a:lnTo>
                    <a:pt x="712" y="452"/>
                  </a:lnTo>
                  <a:lnTo>
                    <a:pt x="712" y="454"/>
                  </a:lnTo>
                  <a:lnTo>
                    <a:pt x="715" y="454"/>
                  </a:lnTo>
                  <a:lnTo>
                    <a:pt x="715" y="452"/>
                  </a:lnTo>
                  <a:lnTo>
                    <a:pt x="715" y="452"/>
                  </a:lnTo>
                  <a:lnTo>
                    <a:pt x="712" y="450"/>
                  </a:lnTo>
                  <a:lnTo>
                    <a:pt x="712" y="450"/>
                  </a:lnTo>
                  <a:lnTo>
                    <a:pt x="715" y="447"/>
                  </a:lnTo>
                  <a:lnTo>
                    <a:pt x="715" y="447"/>
                  </a:lnTo>
                  <a:lnTo>
                    <a:pt x="717" y="447"/>
                  </a:lnTo>
                  <a:lnTo>
                    <a:pt x="717" y="445"/>
                  </a:lnTo>
                  <a:lnTo>
                    <a:pt x="717" y="445"/>
                  </a:lnTo>
                  <a:lnTo>
                    <a:pt x="715" y="445"/>
                  </a:lnTo>
                  <a:lnTo>
                    <a:pt x="715" y="445"/>
                  </a:lnTo>
                  <a:lnTo>
                    <a:pt x="715" y="445"/>
                  </a:lnTo>
                  <a:lnTo>
                    <a:pt x="719" y="435"/>
                  </a:lnTo>
                  <a:lnTo>
                    <a:pt x="722" y="433"/>
                  </a:lnTo>
                  <a:lnTo>
                    <a:pt x="724" y="435"/>
                  </a:lnTo>
                  <a:lnTo>
                    <a:pt x="724" y="435"/>
                  </a:lnTo>
                  <a:lnTo>
                    <a:pt x="726" y="433"/>
                  </a:lnTo>
                  <a:lnTo>
                    <a:pt x="726" y="431"/>
                  </a:lnTo>
                  <a:lnTo>
                    <a:pt x="726" y="431"/>
                  </a:lnTo>
                  <a:lnTo>
                    <a:pt x="726" y="428"/>
                  </a:lnTo>
                  <a:lnTo>
                    <a:pt x="726" y="428"/>
                  </a:lnTo>
                  <a:lnTo>
                    <a:pt x="724" y="428"/>
                  </a:lnTo>
                  <a:lnTo>
                    <a:pt x="722" y="428"/>
                  </a:lnTo>
                  <a:lnTo>
                    <a:pt x="719" y="433"/>
                  </a:lnTo>
                  <a:lnTo>
                    <a:pt x="717" y="435"/>
                  </a:lnTo>
                  <a:lnTo>
                    <a:pt x="715" y="438"/>
                  </a:lnTo>
                  <a:lnTo>
                    <a:pt x="715" y="440"/>
                  </a:lnTo>
                  <a:lnTo>
                    <a:pt x="710" y="443"/>
                  </a:lnTo>
                  <a:lnTo>
                    <a:pt x="710" y="443"/>
                  </a:lnTo>
                  <a:lnTo>
                    <a:pt x="708" y="447"/>
                  </a:lnTo>
                  <a:lnTo>
                    <a:pt x="703" y="450"/>
                  </a:lnTo>
                  <a:lnTo>
                    <a:pt x="698" y="457"/>
                  </a:lnTo>
                  <a:lnTo>
                    <a:pt x="696" y="459"/>
                  </a:lnTo>
                  <a:lnTo>
                    <a:pt x="686" y="464"/>
                  </a:lnTo>
                  <a:lnTo>
                    <a:pt x="670" y="466"/>
                  </a:lnTo>
                  <a:lnTo>
                    <a:pt x="656" y="471"/>
                  </a:lnTo>
                  <a:lnTo>
                    <a:pt x="656" y="471"/>
                  </a:lnTo>
                  <a:lnTo>
                    <a:pt x="656" y="473"/>
                  </a:lnTo>
                  <a:lnTo>
                    <a:pt x="656" y="473"/>
                  </a:lnTo>
                  <a:lnTo>
                    <a:pt x="653" y="473"/>
                  </a:lnTo>
                  <a:lnTo>
                    <a:pt x="653" y="471"/>
                  </a:lnTo>
                  <a:lnTo>
                    <a:pt x="651" y="471"/>
                  </a:lnTo>
                  <a:lnTo>
                    <a:pt x="651" y="471"/>
                  </a:lnTo>
                  <a:lnTo>
                    <a:pt x="648" y="473"/>
                  </a:lnTo>
                  <a:lnTo>
                    <a:pt x="648" y="476"/>
                  </a:lnTo>
                  <a:lnTo>
                    <a:pt x="648" y="478"/>
                  </a:lnTo>
                  <a:lnTo>
                    <a:pt x="648" y="478"/>
                  </a:lnTo>
                  <a:lnTo>
                    <a:pt x="644" y="480"/>
                  </a:lnTo>
                  <a:lnTo>
                    <a:pt x="641" y="483"/>
                  </a:lnTo>
                  <a:lnTo>
                    <a:pt x="641" y="480"/>
                  </a:lnTo>
                  <a:lnTo>
                    <a:pt x="639" y="480"/>
                  </a:lnTo>
                  <a:lnTo>
                    <a:pt x="639" y="480"/>
                  </a:lnTo>
                  <a:lnTo>
                    <a:pt x="637" y="480"/>
                  </a:lnTo>
                  <a:lnTo>
                    <a:pt x="627" y="480"/>
                  </a:lnTo>
                  <a:lnTo>
                    <a:pt x="625" y="480"/>
                  </a:lnTo>
                  <a:lnTo>
                    <a:pt x="625" y="483"/>
                  </a:lnTo>
                  <a:lnTo>
                    <a:pt x="627" y="483"/>
                  </a:lnTo>
                  <a:lnTo>
                    <a:pt x="630" y="483"/>
                  </a:lnTo>
                  <a:lnTo>
                    <a:pt x="630" y="483"/>
                  </a:lnTo>
                  <a:lnTo>
                    <a:pt x="632" y="483"/>
                  </a:lnTo>
                  <a:lnTo>
                    <a:pt x="632" y="485"/>
                  </a:lnTo>
                  <a:lnTo>
                    <a:pt x="630" y="485"/>
                  </a:lnTo>
                  <a:lnTo>
                    <a:pt x="630" y="485"/>
                  </a:lnTo>
                  <a:lnTo>
                    <a:pt x="627" y="485"/>
                  </a:lnTo>
                  <a:lnTo>
                    <a:pt x="625" y="487"/>
                  </a:lnTo>
                  <a:lnTo>
                    <a:pt x="625" y="485"/>
                  </a:lnTo>
                  <a:lnTo>
                    <a:pt x="622" y="485"/>
                  </a:lnTo>
                  <a:lnTo>
                    <a:pt x="622" y="483"/>
                  </a:lnTo>
                  <a:lnTo>
                    <a:pt x="622" y="483"/>
                  </a:lnTo>
                  <a:lnTo>
                    <a:pt x="620" y="483"/>
                  </a:lnTo>
                  <a:lnTo>
                    <a:pt x="618" y="485"/>
                  </a:lnTo>
                  <a:lnTo>
                    <a:pt x="620" y="485"/>
                  </a:lnTo>
                  <a:lnTo>
                    <a:pt x="620" y="487"/>
                  </a:lnTo>
                  <a:lnTo>
                    <a:pt x="622" y="487"/>
                  </a:lnTo>
                  <a:lnTo>
                    <a:pt x="620" y="490"/>
                  </a:lnTo>
                  <a:lnTo>
                    <a:pt x="618" y="490"/>
                  </a:lnTo>
                  <a:lnTo>
                    <a:pt x="618" y="490"/>
                  </a:lnTo>
                  <a:lnTo>
                    <a:pt x="618" y="487"/>
                  </a:lnTo>
                  <a:lnTo>
                    <a:pt x="618" y="487"/>
                  </a:lnTo>
                  <a:lnTo>
                    <a:pt x="613" y="487"/>
                  </a:lnTo>
                  <a:lnTo>
                    <a:pt x="606" y="490"/>
                  </a:lnTo>
                  <a:lnTo>
                    <a:pt x="603" y="495"/>
                  </a:lnTo>
                  <a:lnTo>
                    <a:pt x="608" y="502"/>
                  </a:lnTo>
                  <a:lnTo>
                    <a:pt x="606" y="502"/>
                  </a:lnTo>
                  <a:lnTo>
                    <a:pt x="603" y="499"/>
                  </a:lnTo>
                  <a:lnTo>
                    <a:pt x="601" y="497"/>
                  </a:lnTo>
                  <a:lnTo>
                    <a:pt x="599" y="497"/>
                  </a:lnTo>
                  <a:lnTo>
                    <a:pt x="599" y="497"/>
                  </a:lnTo>
                  <a:lnTo>
                    <a:pt x="599" y="499"/>
                  </a:lnTo>
                  <a:lnTo>
                    <a:pt x="599" y="502"/>
                  </a:lnTo>
                  <a:lnTo>
                    <a:pt x="601" y="502"/>
                  </a:lnTo>
                  <a:lnTo>
                    <a:pt x="601" y="502"/>
                  </a:lnTo>
                  <a:lnTo>
                    <a:pt x="601" y="504"/>
                  </a:lnTo>
                  <a:lnTo>
                    <a:pt x="601" y="504"/>
                  </a:lnTo>
                  <a:lnTo>
                    <a:pt x="601" y="504"/>
                  </a:lnTo>
                  <a:lnTo>
                    <a:pt x="599" y="504"/>
                  </a:lnTo>
                  <a:lnTo>
                    <a:pt x="599" y="502"/>
                  </a:lnTo>
                  <a:lnTo>
                    <a:pt x="596" y="502"/>
                  </a:lnTo>
                  <a:lnTo>
                    <a:pt x="596" y="504"/>
                  </a:lnTo>
                  <a:lnTo>
                    <a:pt x="596" y="506"/>
                  </a:lnTo>
                  <a:lnTo>
                    <a:pt x="596" y="509"/>
                  </a:lnTo>
                  <a:lnTo>
                    <a:pt x="594" y="506"/>
                  </a:lnTo>
                  <a:lnTo>
                    <a:pt x="592" y="506"/>
                  </a:lnTo>
                  <a:lnTo>
                    <a:pt x="589" y="509"/>
                  </a:lnTo>
                  <a:lnTo>
                    <a:pt x="589" y="511"/>
                  </a:lnTo>
                  <a:lnTo>
                    <a:pt x="585" y="511"/>
                  </a:lnTo>
                  <a:lnTo>
                    <a:pt x="582" y="514"/>
                  </a:lnTo>
                  <a:lnTo>
                    <a:pt x="580" y="523"/>
                  </a:lnTo>
                  <a:lnTo>
                    <a:pt x="580" y="523"/>
                  </a:lnTo>
                  <a:lnTo>
                    <a:pt x="577" y="523"/>
                  </a:lnTo>
                  <a:lnTo>
                    <a:pt x="577" y="525"/>
                  </a:lnTo>
                  <a:lnTo>
                    <a:pt x="577" y="525"/>
                  </a:lnTo>
                  <a:lnTo>
                    <a:pt x="577" y="525"/>
                  </a:lnTo>
                  <a:lnTo>
                    <a:pt x="577" y="525"/>
                  </a:lnTo>
                  <a:lnTo>
                    <a:pt x="575" y="530"/>
                  </a:lnTo>
                  <a:lnTo>
                    <a:pt x="575" y="530"/>
                  </a:lnTo>
                  <a:lnTo>
                    <a:pt x="577" y="535"/>
                  </a:lnTo>
                  <a:lnTo>
                    <a:pt x="580" y="537"/>
                  </a:lnTo>
                  <a:lnTo>
                    <a:pt x="580" y="540"/>
                  </a:lnTo>
                  <a:lnTo>
                    <a:pt x="582" y="537"/>
                  </a:lnTo>
                  <a:lnTo>
                    <a:pt x="587" y="537"/>
                  </a:lnTo>
                  <a:lnTo>
                    <a:pt x="587" y="535"/>
                  </a:lnTo>
                  <a:lnTo>
                    <a:pt x="587" y="535"/>
                  </a:lnTo>
                  <a:lnTo>
                    <a:pt x="589" y="535"/>
                  </a:lnTo>
                  <a:lnTo>
                    <a:pt x="589" y="535"/>
                  </a:lnTo>
                  <a:lnTo>
                    <a:pt x="589" y="535"/>
                  </a:lnTo>
                  <a:lnTo>
                    <a:pt x="592" y="535"/>
                  </a:lnTo>
                  <a:lnTo>
                    <a:pt x="592" y="532"/>
                  </a:lnTo>
                  <a:lnTo>
                    <a:pt x="589" y="530"/>
                  </a:lnTo>
                  <a:lnTo>
                    <a:pt x="589" y="530"/>
                  </a:lnTo>
                  <a:lnTo>
                    <a:pt x="589" y="530"/>
                  </a:lnTo>
                  <a:lnTo>
                    <a:pt x="589" y="530"/>
                  </a:lnTo>
                  <a:lnTo>
                    <a:pt x="592" y="528"/>
                  </a:lnTo>
                  <a:lnTo>
                    <a:pt x="592" y="525"/>
                  </a:lnTo>
                  <a:lnTo>
                    <a:pt x="594" y="525"/>
                  </a:lnTo>
                  <a:lnTo>
                    <a:pt x="596" y="525"/>
                  </a:lnTo>
                  <a:lnTo>
                    <a:pt x="599" y="525"/>
                  </a:lnTo>
                  <a:lnTo>
                    <a:pt x="601" y="525"/>
                  </a:lnTo>
                  <a:lnTo>
                    <a:pt x="601" y="528"/>
                  </a:lnTo>
                  <a:lnTo>
                    <a:pt x="601" y="528"/>
                  </a:lnTo>
                  <a:lnTo>
                    <a:pt x="601" y="528"/>
                  </a:lnTo>
                  <a:lnTo>
                    <a:pt x="601" y="528"/>
                  </a:lnTo>
                  <a:lnTo>
                    <a:pt x="601" y="530"/>
                  </a:lnTo>
                  <a:lnTo>
                    <a:pt x="589" y="537"/>
                  </a:lnTo>
                  <a:lnTo>
                    <a:pt x="587" y="540"/>
                  </a:lnTo>
                  <a:lnTo>
                    <a:pt x="592" y="540"/>
                  </a:lnTo>
                  <a:lnTo>
                    <a:pt x="603" y="530"/>
                  </a:lnTo>
                  <a:lnTo>
                    <a:pt x="620" y="528"/>
                  </a:lnTo>
                  <a:lnTo>
                    <a:pt x="620" y="525"/>
                  </a:lnTo>
                  <a:lnTo>
                    <a:pt x="618" y="525"/>
                  </a:lnTo>
                  <a:lnTo>
                    <a:pt x="611" y="530"/>
                  </a:lnTo>
                  <a:lnTo>
                    <a:pt x="608" y="528"/>
                  </a:lnTo>
                  <a:lnTo>
                    <a:pt x="608" y="525"/>
                  </a:lnTo>
                  <a:lnTo>
                    <a:pt x="611" y="525"/>
                  </a:lnTo>
                  <a:lnTo>
                    <a:pt x="615" y="523"/>
                  </a:lnTo>
                  <a:lnTo>
                    <a:pt x="625" y="518"/>
                  </a:lnTo>
                  <a:lnTo>
                    <a:pt x="634" y="516"/>
                  </a:lnTo>
                  <a:lnTo>
                    <a:pt x="637" y="514"/>
                  </a:lnTo>
                  <a:lnTo>
                    <a:pt x="639" y="511"/>
                  </a:lnTo>
                  <a:lnTo>
                    <a:pt x="646" y="509"/>
                  </a:lnTo>
                  <a:lnTo>
                    <a:pt x="646" y="506"/>
                  </a:lnTo>
                  <a:lnTo>
                    <a:pt x="646" y="506"/>
                  </a:lnTo>
                  <a:lnTo>
                    <a:pt x="648" y="504"/>
                  </a:lnTo>
                  <a:lnTo>
                    <a:pt x="648" y="504"/>
                  </a:lnTo>
                  <a:lnTo>
                    <a:pt x="653" y="504"/>
                  </a:lnTo>
                  <a:lnTo>
                    <a:pt x="656" y="504"/>
                  </a:lnTo>
                  <a:lnTo>
                    <a:pt x="658" y="504"/>
                  </a:lnTo>
                  <a:lnTo>
                    <a:pt x="658" y="502"/>
                  </a:lnTo>
                  <a:lnTo>
                    <a:pt x="656" y="502"/>
                  </a:lnTo>
                  <a:lnTo>
                    <a:pt x="656" y="499"/>
                  </a:lnTo>
                  <a:lnTo>
                    <a:pt x="658" y="499"/>
                  </a:lnTo>
                  <a:lnTo>
                    <a:pt x="658" y="499"/>
                  </a:lnTo>
                  <a:lnTo>
                    <a:pt x="660" y="499"/>
                  </a:lnTo>
                  <a:lnTo>
                    <a:pt x="660" y="499"/>
                  </a:lnTo>
                  <a:lnTo>
                    <a:pt x="663" y="499"/>
                  </a:lnTo>
                  <a:lnTo>
                    <a:pt x="665" y="497"/>
                  </a:lnTo>
                  <a:lnTo>
                    <a:pt x="667" y="497"/>
                  </a:lnTo>
                  <a:lnTo>
                    <a:pt x="667" y="495"/>
                  </a:lnTo>
                  <a:lnTo>
                    <a:pt x="674" y="495"/>
                  </a:lnTo>
                  <a:lnTo>
                    <a:pt x="677" y="492"/>
                  </a:lnTo>
                  <a:lnTo>
                    <a:pt x="677" y="490"/>
                  </a:lnTo>
                  <a:lnTo>
                    <a:pt x="679" y="490"/>
                  </a:lnTo>
                  <a:lnTo>
                    <a:pt x="682" y="490"/>
                  </a:lnTo>
                  <a:lnTo>
                    <a:pt x="682" y="490"/>
                  </a:lnTo>
                  <a:lnTo>
                    <a:pt x="684" y="490"/>
                  </a:lnTo>
                  <a:lnTo>
                    <a:pt x="686" y="487"/>
                  </a:lnTo>
                  <a:lnTo>
                    <a:pt x="686" y="487"/>
                  </a:lnTo>
                  <a:lnTo>
                    <a:pt x="684" y="485"/>
                  </a:lnTo>
                  <a:lnTo>
                    <a:pt x="686" y="485"/>
                  </a:lnTo>
                  <a:lnTo>
                    <a:pt x="698" y="480"/>
                  </a:lnTo>
                  <a:lnTo>
                    <a:pt x="700" y="480"/>
                  </a:lnTo>
                  <a:lnTo>
                    <a:pt x="698" y="480"/>
                  </a:lnTo>
                  <a:lnTo>
                    <a:pt x="698" y="483"/>
                  </a:lnTo>
                  <a:lnTo>
                    <a:pt x="693" y="485"/>
                  </a:lnTo>
                  <a:lnTo>
                    <a:pt x="693" y="485"/>
                  </a:lnTo>
                  <a:lnTo>
                    <a:pt x="693" y="485"/>
                  </a:lnTo>
                  <a:lnTo>
                    <a:pt x="693" y="485"/>
                  </a:lnTo>
                  <a:lnTo>
                    <a:pt x="693" y="487"/>
                  </a:lnTo>
                  <a:lnTo>
                    <a:pt x="693" y="485"/>
                  </a:lnTo>
                  <a:lnTo>
                    <a:pt x="693" y="485"/>
                  </a:lnTo>
                  <a:lnTo>
                    <a:pt x="693" y="485"/>
                  </a:lnTo>
                  <a:lnTo>
                    <a:pt x="696" y="485"/>
                  </a:lnTo>
                  <a:lnTo>
                    <a:pt x="705" y="478"/>
                  </a:lnTo>
                  <a:lnTo>
                    <a:pt x="710" y="476"/>
                  </a:lnTo>
                  <a:lnTo>
                    <a:pt x="712" y="473"/>
                  </a:lnTo>
                  <a:lnTo>
                    <a:pt x="715" y="471"/>
                  </a:lnTo>
                  <a:lnTo>
                    <a:pt x="712" y="471"/>
                  </a:lnTo>
                  <a:lnTo>
                    <a:pt x="712" y="469"/>
                  </a:lnTo>
                  <a:lnTo>
                    <a:pt x="712" y="469"/>
                  </a:lnTo>
                  <a:lnTo>
                    <a:pt x="712" y="466"/>
                  </a:lnTo>
                  <a:lnTo>
                    <a:pt x="712" y="466"/>
                  </a:lnTo>
                  <a:lnTo>
                    <a:pt x="715" y="466"/>
                  </a:lnTo>
                  <a:lnTo>
                    <a:pt x="717" y="466"/>
                  </a:lnTo>
                  <a:lnTo>
                    <a:pt x="717" y="469"/>
                  </a:lnTo>
                  <a:lnTo>
                    <a:pt x="717" y="471"/>
                  </a:lnTo>
                  <a:lnTo>
                    <a:pt x="717" y="469"/>
                  </a:lnTo>
                  <a:lnTo>
                    <a:pt x="722" y="466"/>
                  </a:lnTo>
                  <a:lnTo>
                    <a:pt x="724" y="466"/>
                  </a:lnTo>
                  <a:lnTo>
                    <a:pt x="729" y="461"/>
                  </a:lnTo>
                  <a:lnTo>
                    <a:pt x="736" y="454"/>
                  </a:lnTo>
                  <a:lnTo>
                    <a:pt x="741" y="452"/>
                  </a:lnTo>
                  <a:lnTo>
                    <a:pt x="748" y="445"/>
                  </a:lnTo>
                  <a:lnTo>
                    <a:pt x="753" y="443"/>
                  </a:lnTo>
                  <a:lnTo>
                    <a:pt x="762" y="433"/>
                  </a:lnTo>
                  <a:lnTo>
                    <a:pt x="764" y="433"/>
                  </a:lnTo>
                  <a:lnTo>
                    <a:pt x="764" y="431"/>
                  </a:lnTo>
                  <a:lnTo>
                    <a:pt x="764" y="431"/>
                  </a:lnTo>
                  <a:lnTo>
                    <a:pt x="764" y="431"/>
                  </a:lnTo>
                  <a:close/>
                  <a:moveTo>
                    <a:pt x="745" y="412"/>
                  </a:moveTo>
                  <a:lnTo>
                    <a:pt x="745" y="412"/>
                  </a:lnTo>
                  <a:lnTo>
                    <a:pt x="748" y="409"/>
                  </a:lnTo>
                  <a:lnTo>
                    <a:pt x="748" y="407"/>
                  </a:lnTo>
                  <a:lnTo>
                    <a:pt x="750" y="407"/>
                  </a:lnTo>
                  <a:lnTo>
                    <a:pt x="750" y="407"/>
                  </a:lnTo>
                  <a:lnTo>
                    <a:pt x="750" y="407"/>
                  </a:lnTo>
                  <a:lnTo>
                    <a:pt x="750" y="405"/>
                  </a:lnTo>
                  <a:lnTo>
                    <a:pt x="743" y="409"/>
                  </a:lnTo>
                  <a:lnTo>
                    <a:pt x="743" y="409"/>
                  </a:lnTo>
                  <a:lnTo>
                    <a:pt x="743" y="412"/>
                  </a:lnTo>
                  <a:lnTo>
                    <a:pt x="743" y="412"/>
                  </a:lnTo>
                  <a:lnTo>
                    <a:pt x="745" y="412"/>
                  </a:lnTo>
                  <a:close/>
                  <a:moveTo>
                    <a:pt x="537" y="90"/>
                  </a:moveTo>
                  <a:lnTo>
                    <a:pt x="537" y="90"/>
                  </a:lnTo>
                  <a:lnTo>
                    <a:pt x="537" y="90"/>
                  </a:lnTo>
                  <a:lnTo>
                    <a:pt x="537" y="90"/>
                  </a:lnTo>
                  <a:close/>
                  <a:moveTo>
                    <a:pt x="282" y="144"/>
                  </a:moveTo>
                  <a:lnTo>
                    <a:pt x="284" y="144"/>
                  </a:lnTo>
                  <a:lnTo>
                    <a:pt x="284" y="144"/>
                  </a:lnTo>
                  <a:lnTo>
                    <a:pt x="289" y="142"/>
                  </a:lnTo>
                  <a:lnTo>
                    <a:pt x="289" y="140"/>
                  </a:lnTo>
                  <a:lnTo>
                    <a:pt x="289" y="140"/>
                  </a:lnTo>
                  <a:lnTo>
                    <a:pt x="289" y="137"/>
                  </a:lnTo>
                  <a:lnTo>
                    <a:pt x="289" y="137"/>
                  </a:lnTo>
                  <a:lnTo>
                    <a:pt x="289" y="137"/>
                  </a:lnTo>
                  <a:lnTo>
                    <a:pt x="289" y="137"/>
                  </a:lnTo>
                  <a:lnTo>
                    <a:pt x="287" y="140"/>
                  </a:lnTo>
                  <a:lnTo>
                    <a:pt x="287" y="140"/>
                  </a:lnTo>
                  <a:lnTo>
                    <a:pt x="284" y="140"/>
                  </a:lnTo>
                  <a:lnTo>
                    <a:pt x="282" y="142"/>
                  </a:lnTo>
                  <a:lnTo>
                    <a:pt x="282" y="142"/>
                  </a:lnTo>
                  <a:lnTo>
                    <a:pt x="282" y="142"/>
                  </a:lnTo>
                  <a:lnTo>
                    <a:pt x="282" y="144"/>
                  </a:lnTo>
                  <a:lnTo>
                    <a:pt x="282" y="144"/>
                  </a:lnTo>
                  <a:close/>
                  <a:moveTo>
                    <a:pt x="291" y="135"/>
                  </a:moveTo>
                  <a:lnTo>
                    <a:pt x="291" y="137"/>
                  </a:lnTo>
                  <a:lnTo>
                    <a:pt x="291" y="137"/>
                  </a:lnTo>
                  <a:lnTo>
                    <a:pt x="294" y="140"/>
                  </a:lnTo>
                  <a:lnTo>
                    <a:pt x="294" y="137"/>
                  </a:lnTo>
                  <a:lnTo>
                    <a:pt x="296" y="135"/>
                  </a:lnTo>
                  <a:lnTo>
                    <a:pt x="298" y="135"/>
                  </a:lnTo>
                  <a:lnTo>
                    <a:pt x="298" y="132"/>
                  </a:lnTo>
                  <a:lnTo>
                    <a:pt x="301" y="130"/>
                  </a:lnTo>
                  <a:lnTo>
                    <a:pt x="301" y="128"/>
                  </a:lnTo>
                  <a:lnTo>
                    <a:pt x="301" y="128"/>
                  </a:lnTo>
                  <a:lnTo>
                    <a:pt x="301" y="128"/>
                  </a:lnTo>
                  <a:lnTo>
                    <a:pt x="301" y="125"/>
                  </a:lnTo>
                  <a:lnTo>
                    <a:pt x="301" y="128"/>
                  </a:lnTo>
                  <a:lnTo>
                    <a:pt x="298" y="128"/>
                  </a:lnTo>
                  <a:lnTo>
                    <a:pt x="298" y="130"/>
                  </a:lnTo>
                  <a:lnTo>
                    <a:pt x="298" y="128"/>
                  </a:lnTo>
                  <a:lnTo>
                    <a:pt x="296" y="130"/>
                  </a:lnTo>
                  <a:lnTo>
                    <a:pt x="296" y="132"/>
                  </a:lnTo>
                  <a:lnTo>
                    <a:pt x="294" y="132"/>
                  </a:lnTo>
                  <a:lnTo>
                    <a:pt x="294" y="132"/>
                  </a:lnTo>
                  <a:lnTo>
                    <a:pt x="294" y="132"/>
                  </a:lnTo>
                  <a:lnTo>
                    <a:pt x="294" y="132"/>
                  </a:lnTo>
                  <a:lnTo>
                    <a:pt x="294" y="132"/>
                  </a:lnTo>
                  <a:lnTo>
                    <a:pt x="294" y="132"/>
                  </a:lnTo>
                  <a:lnTo>
                    <a:pt x="294" y="132"/>
                  </a:lnTo>
                  <a:lnTo>
                    <a:pt x="291" y="132"/>
                  </a:lnTo>
                  <a:lnTo>
                    <a:pt x="291" y="135"/>
                  </a:lnTo>
                  <a:lnTo>
                    <a:pt x="291" y="132"/>
                  </a:lnTo>
                  <a:lnTo>
                    <a:pt x="291" y="135"/>
                  </a:lnTo>
                  <a:lnTo>
                    <a:pt x="291" y="135"/>
                  </a:lnTo>
                  <a:lnTo>
                    <a:pt x="289" y="135"/>
                  </a:lnTo>
                  <a:lnTo>
                    <a:pt x="291" y="135"/>
                  </a:lnTo>
                  <a:lnTo>
                    <a:pt x="291" y="135"/>
                  </a:lnTo>
                  <a:close/>
                  <a:moveTo>
                    <a:pt x="282" y="177"/>
                  </a:moveTo>
                  <a:lnTo>
                    <a:pt x="284" y="175"/>
                  </a:lnTo>
                  <a:lnTo>
                    <a:pt x="284" y="173"/>
                  </a:lnTo>
                  <a:lnTo>
                    <a:pt x="282" y="173"/>
                  </a:lnTo>
                  <a:lnTo>
                    <a:pt x="282" y="173"/>
                  </a:lnTo>
                  <a:lnTo>
                    <a:pt x="279" y="175"/>
                  </a:lnTo>
                  <a:lnTo>
                    <a:pt x="279" y="177"/>
                  </a:lnTo>
                  <a:lnTo>
                    <a:pt x="277" y="177"/>
                  </a:lnTo>
                  <a:lnTo>
                    <a:pt x="279" y="182"/>
                  </a:lnTo>
                  <a:lnTo>
                    <a:pt x="282" y="177"/>
                  </a:lnTo>
                  <a:lnTo>
                    <a:pt x="282" y="177"/>
                  </a:lnTo>
                  <a:close/>
                  <a:moveTo>
                    <a:pt x="577" y="487"/>
                  </a:moveTo>
                  <a:lnTo>
                    <a:pt x="577" y="485"/>
                  </a:lnTo>
                  <a:lnTo>
                    <a:pt x="573" y="476"/>
                  </a:lnTo>
                  <a:lnTo>
                    <a:pt x="573" y="469"/>
                  </a:lnTo>
                  <a:lnTo>
                    <a:pt x="573" y="466"/>
                  </a:lnTo>
                  <a:lnTo>
                    <a:pt x="570" y="466"/>
                  </a:lnTo>
                  <a:lnTo>
                    <a:pt x="568" y="464"/>
                  </a:lnTo>
                  <a:lnTo>
                    <a:pt x="568" y="464"/>
                  </a:lnTo>
                  <a:lnTo>
                    <a:pt x="566" y="461"/>
                  </a:lnTo>
                  <a:lnTo>
                    <a:pt x="563" y="457"/>
                  </a:lnTo>
                  <a:lnTo>
                    <a:pt x="563" y="457"/>
                  </a:lnTo>
                  <a:lnTo>
                    <a:pt x="563" y="457"/>
                  </a:lnTo>
                  <a:lnTo>
                    <a:pt x="563" y="454"/>
                  </a:lnTo>
                  <a:lnTo>
                    <a:pt x="563" y="454"/>
                  </a:lnTo>
                  <a:lnTo>
                    <a:pt x="563" y="452"/>
                  </a:lnTo>
                  <a:lnTo>
                    <a:pt x="566" y="450"/>
                  </a:lnTo>
                  <a:lnTo>
                    <a:pt x="566" y="452"/>
                  </a:lnTo>
                  <a:lnTo>
                    <a:pt x="566" y="454"/>
                  </a:lnTo>
                  <a:lnTo>
                    <a:pt x="566" y="457"/>
                  </a:lnTo>
                  <a:lnTo>
                    <a:pt x="568" y="459"/>
                  </a:lnTo>
                  <a:lnTo>
                    <a:pt x="570" y="461"/>
                  </a:lnTo>
                  <a:lnTo>
                    <a:pt x="573" y="461"/>
                  </a:lnTo>
                  <a:lnTo>
                    <a:pt x="575" y="464"/>
                  </a:lnTo>
                  <a:lnTo>
                    <a:pt x="575" y="469"/>
                  </a:lnTo>
                  <a:lnTo>
                    <a:pt x="577" y="471"/>
                  </a:lnTo>
                  <a:lnTo>
                    <a:pt x="580" y="483"/>
                  </a:lnTo>
                  <a:lnTo>
                    <a:pt x="580" y="485"/>
                  </a:lnTo>
                  <a:lnTo>
                    <a:pt x="580" y="490"/>
                  </a:lnTo>
                  <a:lnTo>
                    <a:pt x="580" y="495"/>
                  </a:lnTo>
                  <a:lnTo>
                    <a:pt x="580" y="499"/>
                  </a:lnTo>
                  <a:lnTo>
                    <a:pt x="580" y="502"/>
                  </a:lnTo>
                  <a:lnTo>
                    <a:pt x="580" y="504"/>
                  </a:lnTo>
                  <a:lnTo>
                    <a:pt x="575" y="516"/>
                  </a:lnTo>
                  <a:lnTo>
                    <a:pt x="575" y="518"/>
                  </a:lnTo>
                  <a:lnTo>
                    <a:pt x="575" y="521"/>
                  </a:lnTo>
                  <a:lnTo>
                    <a:pt x="577" y="523"/>
                  </a:lnTo>
                  <a:lnTo>
                    <a:pt x="577" y="521"/>
                  </a:lnTo>
                  <a:lnTo>
                    <a:pt x="580" y="514"/>
                  </a:lnTo>
                  <a:lnTo>
                    <a:pt x="582" y="509"/>
                  </a:lnTo>
                  <a:lnTo>
                    <a:pt x="582" y="509"/>
                  </a:lnTo>
                  <a:lnTo>
                    <a:pt x="587" y="506"/>
                  </a:lnTo>
                  <a:lnTo>
                    <a:pt x="589" y="504"/>
                  </a:lnTo>
                  <a:lnTo>
                    <a:pt x="594" y="504"/>
                  </a:lnTo>
                  <a:lnTo>
                    <a:pt x="592" y="504"/>
                  </a:lnTo>
                  <a:lnTo>
                    <a:pt x="589" y="502"/>
                  </a:lnTo>
                  <a:lnTo>
                    <a:pt x="589" y="502"/>
                  </a:lnTo>
                  <a:lnTo>
                    <a:pt x="589" y="499"/>
                  </a:lnTo>
                  <a:lnTo>
                    <a:pt x="592" y="499"/>
                  </a:lnTo>
                  <a:lnTo>
                    <a:pt x="592" y="499"/>
                  </a:lnTo>
                  <a:lnTo>
                    <a:pt x="592" y="499"/>
                  </a:lnTo>
                  <a:lnTo>
                    <a:pt x="592" y="497"/>
                  </a:lnTo>
                  <a:lnTo>
                    <a:pt x="594" y="495"/>
                  </a:lnTo>
                  <a:lnTo>
                    <a:pt x="596" y="490"/>
                  </a:lnTo>
                  <a:lnTo>
                    <a:pt x="596" y="487"/>
                  </a:lnTo>
                  <a:lnTo>
                    <a:pt x="599" y="487"/>
                  </a:lnTo>
                  <a:lnTo>
                    <a:pt x="601" y="487"/>
                  </a:lnTo>
                  <a:lnTo>
                    <a:pt x="601" y="485"/>
                  </a:lnTo>
                  <a:lnTo>
                    <a:pt x="601" y="483"/>
                  </a:lnTo>
                  <a:lnTo>
                    <a:pt x="601" y="483"/>
                  </a:lnTo>
                  <a:lnTo>
                    <a:pt x="601" y="480"/>
                  </a:lnTo>
                  <a:lnTo>
                    <a:pt x="601" y="480"/>
                  </a:lnTo>
                  <a:lnTo>
                    <a:pt x="601" y="480"/>
                  </a:lnTo>
                  <a:lnTo>
                    <a:pt x="601" y="480"/>
                  </a:lnTo>
                  <a:lnTo>
                    <a:pt x="601" y="478"/>
                  </a:lnTo>
                  <a:lnTo>
                    <a:pt x="601" y="478"/>
                  </a:lnTo>
                  <a:lnTo>
                    <a:pt x="599" y="478"/>
                  </a:lnTo>
                  <a:lnTo>
                    <a:pt x="599" y="478"/>
                  </a:lnTo>
                  <a:lnTo>
                    <a:pt x="599" y="478"/>
                  </a:lnTo>
                  <a:lnTo>
                    <a:pt x="599" y="476"/>
                  </a:lnTo>
                  <a:lnTo>
                    <a:pt x="596" y="473"/>
                  </a:lnTo>
                  <a:lnTo>
                    <a:pt x="592" y="471"/>
                  </a:lnTo>
                  <a:lnTo>
                    <a:pt x="592" y="471"/>
                  </a:lnTo>
                  <a:lnTo>
                    <a:pt x="592" y="469"/>
                  </a:lnTo>
                  <a:lnTo>
                    <a:pt x="596" y="466"/>
                  </a:lnTo>
                  <a:lnTo>
                    <a:pt x="601" y="461"/>
                  </a:lnTo>
                  <a:lnTo>
                    <a:pt x="606" y="457"/>
                  </a:lnTo>
                  <a:lnTo>
                    <a:pt x="608" y="452"/>
                  </a:lnTo>
                  <a:lnTo>
                    <a:pt x="611" y="452"/>
                  </a:lnTo>
                  <a:lnTo>
                    <a:pt x="608" y="450"/>
                  </a:lnTo>
                  <a:lnTo>
                    <a:pt x="606" y="447"/>
                  </a:lnTo>
                  <a:lnTo>
                    <a:pt x="606" y="445"/>
                  </a:lnTo>
                  <a:lnTo>
                    <a:pt x="603" y="443"/>
                  </a:lnTo>
                  <a:lnTo>
                    <a:pt x="601" y="440"/>
                  </a:lnTo>
                  <a:lnTo>
                    <a:pt x="601" y="435"/>
                  </a:lnTo>
                  <a:lnTo>
                    <a:pt x="601" y="431"/>
                  </a:lnTo>
                  <a:lnTo>
                    <a:pt x="599" y="424"/>
                  </a:lnTo>
                  <a:lnTo>
                    <a:pt x="599" y="419"/>
                  </a:lnTo>
                  <a:lnTo>
                    <a:pt x="596" y="412"/>
                  </a:lnTo>
                  <a:lnTo>
                    <a:pt x="596" y="407"/>
                  </a:lnTo>
                  <a:lnTo>
                    <a:pt x="596" y="402"/>
                  </a:lnTo>
                  <a:lnTo>
                    <a:pt x="594" y="395"/>
                  </a:lnTo>
                  <a:lnTo>
                    <a:pt x="594" y="390"/>
                  </a:lnTo>
                  <a:lnTo>
                    <a:pt x="592" y="386"/>
                  </a:lnTo>
                  <a:lnTo>
                    <a:pt x="592" y="379"/>
                  </a:lnTo>
                  <a:lnTo>
                    <a:pt x="589" y="374"/>
                  </a:lnTo>
                  <a:lnTo>
                    <a:pt x="589" y="369"/>
                  </a:lnTo>
                  <a:lnTo>
                    <a:pt x="589" y="362"/>
                  </a:lnTo>
                  <a:lnTo>
                    <a:pt x="587" y="357"/>
                  </a:lnTo>
                  <a:lnTo>
                    <a:pt x="587" y="350"/>
                  </a:lnTo>
                  <a:lnTo>
                    <a:pt x="582" y="348"/>
                  </a:lnTo>
                  <a:lnTo>
                    <a:pt x="582" y="345"/>
                  </a:lnTo>
                  <a:lnTo>
                    <a:pt x="585" y="343"/>
                  </a:lnTo>
                  <a:lnTo>
                    <a:pt x="585" y="334"/>
                  </a:lnTo>
                  <a:lnTo>
                    <a:pt x="585" y="315"/>
                  </a:lnTo>
                  <a:lnTo>
                    <a:pt x="585" y="305"/>
                  </a:lnTo>
                  <a:lnTo>
                    <a:pt x="585" y="296"/>
                  </a:lnTo>
                  <a:lnTo>
                    <a:pt x="585" y="286"/>
                  </a:lnTo>
                  <a:lnTo>
                    <a:pt x="585" y="277"/>
                  </a:lnTo>
                  <a:lnTo>
                    <a:pt x="587" y="270"/>
                  </a:lnTo>
                  <a:lnTo>
                    <a:pt x="587" y="265"/>
                  </a:lnTo>
                  <a:lnTo>
                    <a:pt x="587" y="263"/>
                  </a:lnTo>
                  <a:lnTo>
                    <a:pt x="585" y="260"/>
                  </a:lnTo>
                  <a:lnTo>
                    <a:pt x="582" y="258"/>
                  </a:lnTo>
                  <a:lnTo>
                    <a:pt x="582" y="253"/>
                  </a:lnTo>
                  <a:lnTo>
                    <a:pt x="582" y="251"/>
                  </a:lnTo>
                  <a:lnTo>
                    <a:pt x="582" y="248"/>
                  </a:lnTo>
                  <a:lnTo>
                    <a:pt x="582" y="248"/>
                  </a:lnTo>
                  <a:lnTo>
                    <a:pt x="582" y="246"/>
                  </a:lnTo>
                  <a:lnTo>
                    <a:pt x="580" y="241"/>
                  </a:lnTo>
                  <a:lnTo>
                    <a:pt x="580" y="237"/>
                  </a:lnTo>
                  <a:lnTo>
                    <a:pt x="577" y="232"/>
                  </a:lnTo>
                  <a:lnTo>
                    <a:pt x="577" y="225"/>
                  </a:lnTo>
                  <a:lnTo>
                    <a:pt x="575" y="218"/>
                  </a:lnTo>
                  <a:lnTo>
                    <a:pt x="573" y="203"/>
                  </a:lnTo>
                  <a:lnTo>
                    <a:pt x="570" y="196"/>
                  </a:lnTo>
                  <a:lnTo>
                    <a:pt x="568" y="189"/>
                  </a:lnTo>
                  <a:lnTo>
                    <a:pt x="568" y="182"/>
                  </a:lnTo>
                  <a:lnTo>
                    <a:pt x="566" y="177"/>
                  </a:lnTo>
                  <a:lnTo>
                    <a:pt x="566" y="175"/>
                  </a:lnTo>
                  <a:lnTo>
                    <a:pt x="566" y="173"/>
                  </a:lnTo>
                  <a:lnTo>
                    <a:pt x="566" y="170"/>
                  </a:lnTo>
                  <a:lnTo>
                    <a:pt x="563" y="168"/>
                  </a:lnTo>
                  <a:lnTo>
                    <a:pt x="563" y="168"/>
                  </a:lnTo>
                  <a:lnTo>
                    <a:pt x="563" y="168"/>
                  </a:lnTo>
                  <a:lnTo>
                    <a:pt x="561" y="168"/>
                  </a:lnTo>
                  <a:lnTo>
                    <a:pt x="561" y="166"/>
                  </a:lnTo>
                  <a:lnTo>
                    <a:pt x="559" y="163"/>
                  </a:lnTo>
                  <a:lnTo>
                    <a:pt x="559" y="161"/>
                  </a:lnTo>
                  <a:lnTo>
                    <a:pt x="556" y="161"/>
                  </a:lnTo>
                  <a:lnTo>
                    <a:pt x="556" y="161"/>
                  </a:lnTo>
                  <a:lnTo>
                    <a:pt x="554" y="161"/>
                  </a:lnTo>
                  <a:lnTo>
                    <a:pt x="554" y="161"/>
                  </a:lnTo>
                  <a:lnTo>
                    <a:pt x="554" y="161"/>
                  </a:lnTo>
                  <a:lnTo>
                    <a:pt x="554" y="161"/>
                  </a:lnTo>
                  <a:lnTo>
                    <a:pt x="551" y="163"/>
                  </a:lnTo>
                  <a:lnTo>
                    <a:pt x="551" y="163"/>
                  </a:lnTo>
                  <a:lnTo>
                    <a:pt x="551" y="163"/>
                  </a:lnTo>
                  <a:lnTo>
                    <a:pt x="551" y="163"/>
                  </a:lnTo>
                  <a:lnTo>
                    <a:pt x="551" y="166"/>
                  </a:lnTo>
                  <a:lnTo>
                    <a:pt x="551" y="168"/>
                  </a:lnTo>
                  <a:lnTo>
                    <a:pt x="551" y="168"/>
                  </a:lnTo>
                  <a:lnTo>
                    <a:pt x="551" y="168"/>
                  </a:lnTo>
                  <a:lnTo>
                    <a:pt x="551" y="168"/>
                  </a:lnTo>
                  <a:lnTo>
                    <a:pt x="549" y="170"/>
                  </a:lnTo>
                  <a:lnTo>
                    <a:pt x="549" y="170"/>
                  </a:lnTo>
                  <a:lnTo>
                    <a:pt x="549" y="170"/>
                  </a:lnTo>
                  <a:lnTo>
                    <a:pt x="549" y="170"/>
                  </a:lnTo>
                  <a:lnTo>
                    <a:pt x="547" y="168"/>
                  </a:lnTo>
                  <a:lnTo>
                    <a:pt x="547" y="168"/>
                  </a:lnTo>
                  <a:lnTo>
                    <a:pt x="547" y="166"/>
                  </a:lnTo>
                  <a:lnTo>
                    <a:pt x="547" y="163"/>
                  </a:lnTo>
                  <a:lnTo>
                    <a:pt x="547" y="161"/>
                  </a:lnTo>
                  <a:lnTo>
                    <a:pt x="547" y="161"/>
                  </a:lnTo>
                  <a:lnTo>
                    <a:pt x="547" y="149"/>
                  </a:lnTo>
                  <a:lnTo>
                    <a:pt x="547" y="147"/>
                  </a:lnTo>
                  <a:lnTo>
                    <a:pt x="547" y="147"/>
                  </a:lnTo>
                  <a:lnTo>
                    <a:pt x="547" y="144"/>
                  </a:lnTo>
                  <a:lnTo>
                    <a:pt x="547" y="142"/>
                  </a:lnTo>
                  <a:lnTo>
                    <a:pt x="544" y="142"/>
                  </a:lnTo>
                  <a:lnTo>
                    <a:pt x="542" y="140"/>
                  </a:lnTo>
                  <a:lnTo>
                    <a:pt x="542" y="140"/>
                  </a:lnTo>
                  <a:lnTo>
                    <a:pt x="542" y="137"/>
                  </a:lnTo>
                  <a:lnTo>
                    <a:pt x="542" y="135"/>
                  </a:lnTo>
                  <a:lnTo>
                    <a:pt x="542" y="135"/>
                  </a:lnTo>
                  <a:lnTo>
                    <a:pt x="542" y="132"/>
                  </a:lnTo>
                  <a:lnTo>
                    <a:pt x="540" y="132"/>
                  </a:lnTo>
                  <a:lnTo>
                    <a:pt x="540" y="130"/>
                  </a:lnTo>
                  <a:lnTo>
                    <a:pt x="537" y="128"/>
                  </a:lnTo>
                  <a:lnTo>
                    <a:pt x="537" y="125"/>
                  </a:lnTo>
                  <a:lnTo>
                    <a:pt x="535" y="121"/>
                  </a:lnTo>
                  <a:lnTo>
                    <a:pt x="535" y="118"/>
                  </a:lnTo>
                  <a:lnTo>
                    <a:pt x="535" y="116"/>
                  </a:lnTo>
                  <a:lnTo>
                    <a:pt x="535" y="116"/>
                  </a:lnTo>
                  <a:lnTo>
                    <a:pt x="535" y="116"/>
                  </a:lnTo>
                  <a:lnTo>
                    <a:pt x="533" y="116"/>
                  </a:lnTo>
                  <a:lnTo>
                    <a:pt x="533" y="116"/>
                  </a:lnTo>
                  <a:lnTo>
                    <a:pt x="533" y="118"/>
                  </a:lnTo>
                  <a:lnTo>
                    <a:pt x="530" y="114"/>
                  </a:lnTo>
                  <a:lnTo>
                    <a:pt x="530" y="99"/>
                  </a:lnTo>
                  <a:lnTo>
                    <a:pt x="528" y="97"/>
                  </a:lnTo>
                  <a:lnTo>
                    <a:pt x="530" y="95"/>
                  </a:lnTo>
                  <a:lnTo>
                    <a:pt x="535" y="87"/>
                  </a:lnTo>
                  <a:lnTo>
                    <a:pt x="535" y="85"/>
                  </a:lnTo>
                  <a:lnTo>
                    <a:pt x="533" y="83"/>
                  </a:lnTo>
                  <a:lnTo>
                    <a:pt x="533" y="83"/>
                  </a:lnTo>
                  <a:lnTo>
                    <a:pt x="533" y="78"/>
                  </a:lnTo>
                  <a:lnTo>
                    <a:pt x="530" y="76"/>
                  </a:lnTo>
                  <a:lnTo>
                    <a:pt x="530" y="73"/>
                  </a:lnTo>
                  <a:lnTo>
                    <a:pt x="528" y="73"/>
                  </a:lnTo>
                  <a:lnTo>
                    <a:pt x="528" y="73"/>
                  </a:lnTo>
                  <a:lnTo>
                    <a:pt x="528" y="66"/>
                  </a:lnTo>
                  <a:lnTo>
                    <a:pt x="525" y="66"/>
                  </a:lnTo>
                  <a:lnTo>
                    <a:pt x="525" y="66"/>
                  </a:lnTo>
                  <a:lnTo>
                    <a:pt x="525" y="69"/>
                  </a:lnTo>
                  <a:lnTo>
                    <a:pt x="525" y="71"/>
                  </a:lnTo>
                  <a:lnTo>
                    <a:pt x="525" y="73"/>
                  </a:lnTo>
                  <a:lnTo>
                    <a:pt x="525" y="71"/>
                  </a:lnTo>
                  <a:lnTo>
                    <a:pt x="523" y="69"/>
                  </a:lnTo>
                  <a:lnTo>
                    <a:pt x="523" y="69"/>
                  </a:lnTo>
                  <a:lnTo>
                    <a:pt x="525" y="66"/>
                  </a:lnTo>
                  <a:lnTo>
                    <a:pt x="525" y="64"/>
                  </a:lnTo>
                  <a:lnTo>
                    <a:pt x="523" y="64"/>
                  </a:lnTo>
                  <a:lnTo>
                    <a:pt x="521" y="61"/>
                  </a:lnTo>
                  <a:lnTo>
                    <a:pt x="523" y="59"/>
                  </a:lnTo>
                  <a:lnTo>
                    <a:pt x="523" y="57"/>
                  </a:lnTo>
                  <a:lnTo>
                    <a:pt x="521" y="54"/>
                  </a:lnTo>
                  <a:lnTo>
                    <a:pt x="521" y="54"/>
                  </a:lnTo>
                  <a:lnTo>
                    <a:pt x="518" y="54"/>
                  </a:lnTo>
                  <a:lnTo>
                    <a:pt x="518" y="52"/>
                  </a:lnTo>
                  <a:lnTo>
                    <a:pt x="516" y="50"/>
                  </a:lnTo>
                  <a:lnTo>
                    <a:pt x="516" y="47"/>
                  </a:lnTo>
                  <a:lnTo>
                    <a:pt x="516" y="47"/>
                  </a:lnTo>
                  <a:lnTo>
                    <a:pt x="516" y="47"/>
                  </a:lnTo>
                  <a:lnTo>
                    <a:pt x="516" y="47"/>
                  </a:lnTo>
                  <a:lnTo>
                    <a:pt x="516" y="45"/>
                  </a:lnTo>
                  <a:lnTo>
                    <a:pt x="514" y="45"/>
                  </a:lnTo>
                  <a:lnTo>
                    <a:pt x="516" y="43"/>
                  </a:lnTo>
                  <a:lnTo>
                    <a:pt x="516" y="40"/>
                  </a:lnTo>
                  <a:lnTo>
                    <a:pt x="514" y="38"/>
                  </a:lnTo>
                  <a:lnTo>
                    <a:pt x="514" y="35"/>
                  </a:lnTo>
                  <a:lnTo>
                    <a:pt x="514" y="35"/>
                  </a:lnTo>
                  <a:lnTo>
                    <a:pt x="516" y="35"/>
                  </a:lnTo>
                  <a:lnTo>
                    <a:pt x="516" y="35"/>
                  </a:lnTo>
                  <a:lnTo>
                    <a:pt x="518" y="38"/>
                  </a:lnTo>
                  <a:lnTo>
                    <a:pt x="518" y="38"/>
                  </a:lnTo>
                  <a:lnTo>
                    <a:pt x="518" y="35"/>
                  </a:lnTo>
                  <a:lnTo>
                    <a:pt x="518" y="35"/>
                  </a:lnTo>
                  <a:lnTo>
                    <a:pt x="518" y="33"/>
                  </a:lnTo>
                  <a:lnTo>
                    <a:pt x="516" y="33"/>
                  </a:lnTo>
                  <a:lnTo>
                    <a:pt x="516" y="33"/>
                  </a:lnTo>
                  <a:lnTo>
                    <a:pt x="514" y="31"/>
                  </a:lnTo>
                  <a:lnTo>
                    <a:pt x="514" y="31"/>
                  </a:lnTo>
                  <a:lnTo>
                    <a:pt x="514" y="31"/>
                  </a:lnTo>
                  <a:lnTo>
                    <a:pt x="514" y="28"/>
                  </a:lnTo>
                  <a:lnTo>
                    <a:pt x="516" y="28"/>
                  </a:lnTo>
                  <a:lnTo>
                    <a:pt x="516" y="28"/>
                  </a:lnTo>
                  <a:lnTo>
                    <a:pt x="516" y="28"/>
                  </a:lnTo>
                  <a:lnTo>
                    <a:pt x="516" y="26"/>
                  </a:lnTo>
                  <a:lnTo>
                    <a:pt x="516" y="24"/>
                  </a:lnTo>
                  <a:lnTo>
                    <a:pt x="516" y="24"/>
                  </a:lnTo>
                  <a:lnTo>
                    <a:pt x="514" y="21"/>
                  </a:lnTo>
                  <a:lnTo>
                    <a:pt x="514" y="21"/>
                  </a:lnTo>
                  <a:lnTo>
                    <a:pt x="514" y="19"/>
                  </a:lnTo>
                  <a:lnTo>
                    <a:pt x="514" y="16"/>
                  </a:lnTo>
                  <a:lnTo>
                    <a:pt x="514" y="12"/>
                  </a:lnTo>
                  <a:lnTo>
                    <a:pt x="511" y="9"/>
                  </a:lnTo>
                  <a:lnTo>
                    <a:pt x="511" y="7"/>
                  </a:lnTo>
                  <a:lnTo>
                    <a:pt x="511" y="7"/>
                  </a:lnTo>
                  <a:lnTo>
                    <a:pt x="514" y="7"/>
                  </a:lnTo>
                  <a:lnTo>
                    <a:pt x="514" y="7"/>
                  </a:lnTo>
                  <a:lnTo>
                    <a:pt x="514" y="5"/>
                  </a:lnTo>
                  <a:lnTo>
                    <a:pt x="514" y="5"/>
                  </a:lnTo>
                  <a:lnTo>
                    <a:pt x="514" y="2"/>
                  </a:lnTo>
                  <a:lnTo>
                    <a:pt x="511" y="0"/>
                  </a:lnTo>
                  <a:lnTo>
                    <a:pt x="511" y="0"/>
                  </a:lnTo>
                  <a:lnTo>
                    <a:pt x="509" y="0"/>
                  </a:lnTo>
                  <a:lnTo>
                    <a:pt x="499" y="2"/>
                  </a:lnTo>
                  <a:lnTo>
                    <a:pt x="490" y="5"/>
                  </a:lnTo>
                  <a:lnTo>
                    <a:pt x="483" y="7"/>
                  </a:lnTo>
                  <a:lnTo>
                    <a:pt x="473" y="9"/>
                  </a:lnTo>
                  <a:lnTo>
                    <a:pt x="464" y="12"/>
                  </a:lnTo>
                  <a:lnTo>
                    <a:pt x="454" y="14"/>
                  </a:lnTo>
                  <a:lnTo>
                    <a:pt x="447" y="16"/>
                  </a:lnTo>
                  <a:lnTo>
                    <a:pt x="438" y="19"/>
                  </a:lnTo>
                  <a:lnTo>
                    <a:pt x="428" y="21"/>
                  </a:lnTo>
                  <a:lnTo>
                    <a:pt x="419" y="24"/>
                  </a:lnTo>
                  <a:lnTo>
                    <a:pt x="412" y="24"/>
                  </a:lnTo>
                  <a:lnTo>
                    <a:pt x="402" y="26"/>
                  </a:lnTo>
                  <a:lnTo>
                    <a:pt x="393" y="28"/>
                  </a:lnTo>
                  <a:lnTo>
                    <a:pt x="393" y="28"/>
                  </a:lnTo>
                  <a:lnTo>
                    <a:pt x="391" y="31"/>
                  </a:lnTo>
                  <a:lnTo>
                    <a:pt x="379" y="31"/>
                  </a:lnTo>
                  <a:lnTo>
                    <a:pt x="376" y="31"/>
                  </a:lnTo>
                  <a:lnTo>
                    <a:pt x="374" y="33"/>
                  </a:lnTo>
                  <a:lnTo>
                    <a:pt x="372" y="35"/>
                  </a:lnTo>
                  <a:lnTo>
                    <a:pt x="367" y="38"/>
                  </a:lnTo>
                  <a:lnTo>
                    <a:pt x="367" y="40"/>
                  </a:lnTo>
                  <a:lnTo>
                    <a:pt x="362" y="43"/>
                  </a:lnTo>
                  <a:lnTo>
                    <a:pt x="362" y="45"/>
                  </a:lnTo>
                  <a:lnTo>
                    <a:pt x="357" y="47"/>
                  </a:lnTo>
                  <a:lnTo>
                    <a:pt x="346" y="57"/>
                  </a:lnTo>
                  <a:lnTo>
                    <a:pt x="341" y="64"/>
                  </a:lnTo>
                  <a:lnTo>
                    <a:pt x="334" y="76"/>
                  </a:lnTo>
                  <a:lnTo>
                    <a:pt x="324" y="87"/>
                  </a:lnTo>
                  <a:lnTo>
                    <a:pt x="315" y="99"/>
                  </a:lnTo>
                  <a:lnTo>
                    <a:pt x="313" y="106"/>
                  </a:lnTo>
                  <a:lnTo>
                    <a:pt x="310" y="111"/>
                  </a:lnTo>
                  <a:lnTo>
                    <a:pt x="310" y="111"/>
                  </a:lnTo>
                  <a:lnTo>
                    <a:pt x="310" y="111"/>
                  </a:lnTo>
                  <a:lnTo>
                    <a:pt x="310" y="111"/>
                  </a:lnTo>
                  <a:lnTo>
                    <a:pt x="313" y="114"/>
                  </a:lnTo>
                  <a:lnTo>
                    <a:pt x="313" y="116"/>
                  </a:lnTo>
                  <a:lnTo>
                    <a:pt x="313" y="118"/>
                  </a:lnTo>
                  <a:lnTo>
                    <a:pt x="308" y="123"/>
                  </a:lnTo>
                  <a:lnTo>
                    <a:pt x="308" y="123"/>
                  </a:lnTo>
                  <a:lnTo>
                    <a:pt x="308" y="123"/>
                  </a:lnTo>
                  <a:lnTo>
                    <a:pt x="308" y="125"/>
                  </a:lnTo>
                  <a:lnTo>
                    <a:pt x="308" y="125"/>
                  </a:lnTo>
                  <a:lnTo>
                    <a:pt x="305" y="125"/>
                  </a:lnTo>
                  <a:lnTo>
                    <a:pt x="303" y="128"/>
                  </a:lnTo>
                  <a:lnTo>
                    <a:pt x="301" y="130"/>
                  </a:lnTo>
                  <a:lnTo>
                    <a:pt x="301" y="130"/>
                  </a:lnTo>
                  <a:lnTo>
                    <a:pt x="291" y="142"/>
                  </a:lnTo>
                  <a:lnTo>
                    <a:pt x="282" y="151"/>
                  </a:lnTo>
                  <a:lnTo>
                    <a:pt x="268" y="166"/>
                  </a:lnTo>
                  <a:lnTo>
                    <a:pt x="268" y="166"/>
                  </a:lnTo>
                  <a:lnTo>
                    <a:pt x="268" y="170"/>
                  </a:lnTo>
                  <a:lnTo>
                    <a:pt x="270" y="170"/>
                  </a:lnTo>
                  <a:lnTo>
                    <a:pt x="272" y="170"/>
                  </a:lnTo>
                  <a:lnTo>
                    <a:pt x="272" y="170"/>
                  </a:lnTo>
                  <a:lnTo>
                    <a:pt x="275" y="173"/>
                  </a:lnTo>
                  <a:lnTo>
                    <a:pt x="275" y="173"/>
                  </a:lnTo>
                  <a:lnTo>
                    <a:pt x="275" y="175"/>
                  </a:lnTo>
                  <a:lnTo>
                    <a:pt x="275" y="175"/>
                  </a:lnTo>
                  <a:lnTo>
                    <a:pt x="275" y="175"/>
                  </a:lnTo>
                  <a:lnTo>
                    <a:pt x="277" y="175"/>
                  </a:lnTo>
                  <a:lnTo>
                    <a:pt x="277" y="175"/>
                  </a:lnTo>
                  <a:lnTo>
                    <a:pt x="277" y="173"/>
                  </a:lnTo>
                  <a:lnTo>
                    <a:pt x="277" y="170"/>
                  </a:lnTo>
                  <a:lnTo>
                    <a:pt x="282" y="168"/>
                  </a:lnTo>
                  <a:lnTo>
                    <a:pt x="284" y="168"/>
                  </a:lnTo>
                  <a:lnTo>
                    <a:pt x="287" y="168"/>
                  </a:lnTo>
                  <a:lnTo>
                    <a:pt x="289" y="168"/>
                  </a:lnTo>
                  <a:lnTo>
                    <a:pt x="289" y="170"/>
                  </a:lnTo>
                  <a:lnTo>
                    <a:pt x="289" y="170"/>
                  </a:lnTo>
                  <a:lnTo>
                    <a:pt x="289" y="170"/>
                  </a:lnTo>
                  <a:lnTo>
                    <a:pt x="289" y="170"/>
                  </a:lnTo>
                  <a:lnTo>
                    <a:pt x="289" y="170"/>
                  </a:lnTo>
                  <a:lnTo>
                    <a:pt x="289" y="170"/>
                  </a:lnTo>
                  <a:lnTo>
                    <a:pt x="291" y="168"/>
                  </a:lnTo>
                  <a:lnTo>
                    <a:pt x="291" y="170"/>
                  </a:lnTo>
                  <a:lnTo>
                    <a:pt x="289" y="173"/>
                  </a:lnTo>
                  <a:lnTo>
                    <a:pt x="289" y="175"/>
                  </a:lnTo>
                  <a:lnTo>
                    <a:pt x="287" y="175"/>
                  </a:lnTo>
                  <a:lnTo>
                    <a:pt x="284" y="177"/>
                  </a:lnTo>
                  <a:lnTo>
                    <a:pt x="284" y="180"/>
                  </a:lnTo>
                  <a:lnTo>
                    <a:pt x="284" y="180"/>
                  </a:lnTo>
                  <a:lnTo>
                    <a:pt x="291" y="177"/>
                  </a:lnTo>
                  <a:lnTo>
                    <a:pt x="294" y="177"/>
                  </a:lnTo>
                  <a:lnTo>
                    <a:pt x="294" y="175"/>
                  </a:lnTo>
                  <a:lnTo>
                    <a:pt x="296" y="173"/>
                  </a:lnTo>
                  <a:lnTo>
                    <a:pt x="298" y="173"/>
                  </a:lnTo>
                  <a:lnTo>
                    <a:pt x="298" y="175"/>
                  </a:lnTo>
                  <a:lnTo>
                    <a:pt x="298" y="175"/>
                  </a:lnTo>
                  <a:lnTo>
                    <a:pt x="298" y="177"/>
                  </a:lnTo>
                  <a:lnTo>
                    <a:pt x="296" y="180"/>
                  </a:lnTo>
                  <a:lnTo>
                    <a:pt x="294" y="180"/>
                  </a:lnTo>
                  <a:lnTo>
                    <a:pt x="294" y="182"/>
                  </a:lnTo>
                  <a:lnTo>
                    <a:pt x="291" y="182"/>
                  </a:lnTo>
                  <a:lnTo>
                    <a:pt x="294" y="185"/>
                  </a:lnTo>
                  <a:lnTo>
                    <a:pt x="294" y="187"/>
                  </a:lnTo>
                  <a:lnTo>
                    <a:pt x="291" y="189"/>
                  </a:lnTo>
                  <a:lnTo>
                    <a:pt x="289" y="192"/>
                  </a:lnTo>
                  <a:lnTo>
                    <a:pt x="287" y="194"/>
                  </a:lnTo>
                  <a:lnTo>
                    <a:pt x="284" y="194"/>
                  </a:lnTo>
                  <a:lnTo>
                    <a:pt x="284" y="192"/>
                  </a:lnTo>
                  <a:lnTo>
                    <a:pt x="287" y="189"/>
                  </a:lnTo>
                  <a:lnTo>
                    <a:pt x="282" y="192"/>
                  </a:lnTo>
                  <a:lnTo>
                    <a:pt x="279" y="194"/>
                  </a:lnTo>
                  <a:lnTo>
                    <a:pt x="279" y="196"/>
                  </a:lnTo>
                  <a:lnTo>
                    <a:pt x="279" y="196"/>
                  </a:lnTo>
                  <a:lnTo>
                    <a:pt x="282" y="196"/>
                  </a:lnTo>
                  <a:lnTo>
                    <a:pt x="284" y="199"/>
                  </a:lnTo>
                  <a:lnTo>
                    <a:pt x="284" y="199"/>
                  </a:lnTo>
                  <a:lnTo>
                    <a:pt x="287" y="199"/>
                  </a:lnTo>
                  <a:lnTo>
                    <a:pt x="287" y="199"/>
                  </a:lnTo>
                  <a:lnTo>
                    <a:pt x="287" y="201"/>
                  </a:lnTo>
                  <a:lnTo>
                    <a:pt x="287" y="201"/>
                  </a:lnTo>
                  <a:lnTo>
                    <a:pt x="287" y="201"/>
                  </a:lnTo>
                  <a:lnTo>
                    <a:pt x="289" y="203"/>
                  </a:lnTo>
                  <a:lnTo>
                    <a:pt x="291" y="208"/>
                  </a:lnTo>
                  <a:lnTo>
                    <a:pt x="291" y="208"/>
                  </a:lnTo>
                  <a:lnTo>
                    <a:pt x="291" y="211"/>
                  </a:lnTo>
                  <a:lnTo>
                    <a:pt x="291" y="213"/>
                  </a:lnTo>
                  <a:lnTo>
                    <a:pt x="294" y="218"/>
                  </a:lnTo>
                  <a:lnTo>
                    <a:pt x="294" y="220"/>
                  </a:lnTo>
                  <a:lnTo>
                    <a:pt x="294" y="218"/>
                  </a:lnTo>
                  <a:lnTo>
                    <a:pt x="294" y="215"/>
                  </a:lnTo>
                  <a:lnTo>
                    <a:pt x="296" y="215"/>
                  </a:lnTo>
                  <a:lnTo>
                    <a:pt x="296" y="215"/>
                  </a:lnTo>
                  <a:lnTo>
                    <a:pt x="294" y="222"/>
                  </a:lnTo>
                  <a:lnTo>
                    <a:pt x="294" y="225"/>
                  </a:lnTo>
                  <a:lnTo>
                    <a:pt x="298" y="227"/>
                  </a:lnTo>
                  <a:lnTo>
                    <a:pt x="296" y="227"/>
                  </a:lnTo>
                  <a:lnTo>
                    <a:pt x="294" y="234"/>
                  </a:lnTo>
                  <a:lnTo>
                    <a:pt x="291" y="234"/>
                  </a:lnTo>
                  <a:lnTo>
                    <a:pt x="287" y="237"/>
                  </a:lnTo>
                  <a:lnTo>
                    <a:pt x="284" y="237"/>
                  </a:lnTo>
                  <a:lnTo>
                    <a:pt x="279" y="237"/>
                  </a:lnTo>
                  <a:lnTo>
                    <a:pt x="277" y="237"/>
                  </a:lnTo>
                  <a:lnTo>
                    <a:pt x="275" y="244"/>
                  </a:lnTo>
                  <a:lnTo>
                    <a:pt x="272" y="244"/>
                  </a:lnTo>
                  <a:lnTo>
                    <a:pt x="263" y="251"/>
                  </a:lnTo>
                  <a:lnTo>
                    <a:pt x="261" y="253"/>
                  </a:lnTo>
                  <a:lnTo>
                    <a:pt x="258" y="258"/>
                  </a:lnTo>
                  <a:lnTo>
                    <a:pt x="256" y="265"/>
                  </a:lnTo>
                  <a:lnTo>
                    <a:pt x="253" y="265"/>
                  </a:lnTo>
                  <a:lnTo>
                    <a:pt x="251" y="265"/>
                  </a:lnTo>
                  <a:lnTo>
                    <a:pt x="251" y="267"/>
                  </a:lnTo>
                  <a:lnTo>
                    <a:pt x="251" y="267"/>
                  </a:lnTo>
                  <a:lnTo>
                    <a:pt x="246" y="270"/>
                  </a:lnTo>
                  <a:lnTo>
                    <a:pt x="237" y="274"/>
                  </a:lnTo>
                  <a:lnTo>
                    <a:pt x="237" y="274"/>
                  </a:lnTo>
                  <a:lnTo>
                    <a:pt x="237" y="277"/>
                  </a:lnTo>
                  <a:lnTo>
                    <a:pt x="237" y="277"/>
                  </a:lnTo>
                  <a:lnTo>
                    <a:pt x="237" y="277"/>
                  </a:lnTo>
                  <a:lnTo>
                    <a:pt x="237" y="279"/>
                  </a:lnTo>
                  <a:lnTo>
                    <a:pt x="237" y="279"/>
                  </a:lnTo>
                  <a:lnTo>
                    <a:pt x="237" y="279"/>
                  </a:lnTo>
                  <a:lnTo>
                    <a:pt x="237" y="279"/>
                  </a:lnTo>
                  <a:lnTo>
                    <a:pt x="237" y="282"/>
                  </a:lnTo>
                  <a:lnTo>
                    <a:pt x="234" y="282"/>
                  </a:lnTo>
                  <a:lnTo>
                    <a:pt x="234" y="282"/>
                  </a:lnTo>
                  <a:lnTo>
                    <a:pt x="232" y="279"/>
                  </a:lnTo>
                  <a:lnTo>
                    <a:pt x="232" y="279"/>
                  </a:lnTo>
                  <a:lnTo>
                    <a:pt x="232" y="279"/>
                  </a:lnTo>
                  <a:lnTo>
                    <a:pt x="232" y="277"/>
                  </a:lnTo>
                  <a:lnTo>
                    <a:pt x="197" y="284"/>
                  </a:lnTo>
                  <a:lnTo>
                    <a:pt x="194" y="286"/>
                  </a:lnTo>
                  <a:lnTo>
                    <a:pt x="182" y="291"/>
                  </a:lnTo>
                  <a:lnTo>
                    <a:pt x="178" y="293"/>
                  </a:lnTo>
                  <a:lnTo>
                    <a:pt x="175" y="291"/>
                  </a:lnTo>
                  <a:lnTo>
                    <a:pt x="166" y="286"/>
                  </a:lnTo>
                  <a:lnTo>
                    <a:pt x="166" y="286"/>
                  </a:lnTo>
                  <a:lnTo>
                    <a:pt x="164" y="286"/>
                  </a:lnTo>
                  <a:lnTo>
                    <a:pt x="164" y="286"/>
                  </a:lnTo>
                  <a:lnTo>
                    <a:pt x="161" y="284"/>
                  </a:lnTo>
                  <a:lnTo>
                    <a:pt x="128" y="286"/>
                  </a:lnTo>
                  <a:lnTo>
                    <a:pt x="116" y="289"/>
                  </a:lnTo>
                  <a:lnTo>
                    <a:pt x="102" y="291"/>
                  </a:lnTo>
                  <a:lnTo>
                    <a:pt x="76" y="301"/>
                  </a:lnTo>
                  <a:lnTo>
                    <a:pt x="69" y="305"/>
                  </a:lnTo>
                  <a:lnTo>
                    <a:pt x="59" y="308"/>
                  </a:lnTo>
                  <a:lnTo>
                    <a:pt x="50" y="315"/>
                  </a:lnTo>
                  <a:lnTo>
                    <a:pt x="43" y="317"/>
                  </a:lnTo>
                  <a:lnTo>
                    <a:pt x="45" y="319"/>
                  </a:lnTo>
                  <a:lnTo>
                    <a:pt x="48" y="329"/>
                  </a:lnTo>
                  <a:lnTo>
                    <a:pt x="48" y="331"/>
                  </a:lnTo>
                  <a:lnTo>
                    <a:pt x="48" y="331"/>
                  </a:lnTo>
                  <a:lnTo>
                    <a:pt x="48" y="334"/>
                  </a:lnTo>
                  <a:lnTo>
                    <a:pt x="45" y="334"/>
                  </a:lnTo>
                  <a:lnTo>
                    <a:pt x="45" y="336"/>
                  </a:lnTo>
                  <a:lnTo>
                    <a:pt x="48" y="338"/>
                  </a:lnTo>
                  <a:lnTo>
                    <a:pt x="48" y="338"/>
                  </a:lnTo>
                  <a:lnTo>
                    <a:pt x="50" y="338"/>
                  </a:lnTo>
                  <a:lnTo>
                    <a:pt x="62" y="338"/>
                  </a:lnTo>
                  <a:lnTo>
                    <a:pt x="64" y="341"/>
                  </a:lnTo>
                  <a:lnTo>
                    <a:pt x="64" y="343"/>
                  </a:lnTo>
                  <a:lnTo>
                    <a:pt x="62" y="348"/>
                  </a:lnTo>
                  <a:lnTo>
                    <a:pt x="62" y="350"/>
                  </a:lnTo>
                  <a:lnTo>
                    <a:pt x="62" y="350"/>
                  </a:lnTo>
                  <a:lnTo>
                    <a:pt x="64" y="353"/>
                  </a:lnTo>
                  <a:lnTo>
                    <a:pt x="64" y="353"/>
                  </a:lnTo>
                  <a:lnTo>
                    <a:pt x="67" y="357"/>
                  </a:lnTo>
                  <a:lnTo>
                    <a:pt x="67" y="360"/>
                  </a:lnTo>
                  <a:lnTo>
                    <a:pt x="69" y="362"/>
                  </a:lnTo>
                  <a:lnTo>
                    <a:pt x="71" y="364"/>
                  </a:lnTo>
                  <a:lnTo>
                    <a:pt x="71" y="364"/>
                  </a:lnTo>
                  <a:lnTo>
                    <a:pt x="71" y="367"/>
                  </a:lnTo>
                  <a:lnTo>
                    <a:pt x="71" y="372"/>
                  </a:lnTo>
                  <a:lnTo>
                    <a:pt x="71" y="374"/>
                  </a:lnTo>
                  <a:lnTo>
                    <a:pt x="69" y="374"/>
                  </a:lnTo>
                  <a:lnTo>
                    <a:pt x="69" y="376"/>
                  </a:lnTo>
                  <a:lnTo>
                    <a:pt x="62" y="381"/>
                  </a:lnTo>
                  <a:lnTo>
                    <a:pt x="59" y="383"/>
                  </a:lnTo>
                  <a:lnTo>
                    <a:pt x="57" y="388"/>
                  </a:lnTo>
                  <a:lnTo>
                    <a:pt x="55" y="393"/>
                  </a:lnTo>
                  <a:lnTo>
                    <a:pt x="55" y="395"/>
                  </a:lnTo>
                  <a:lnTo>
                    <a:pt x="52" y="395"/>
                  </a:lnTo>
                  <a:lnTo>
                    <a:pt x="52" y="395"/>
                  </a:lnTo>
                  <a:lnTo>
                    <a:pt x="52" y="400"/>
                  </a:lnTo>
                  <a:lnTo>
                    <a:pt x="50" y="402"/>
                  </a:lnTo>
                  <a:lnTo>
                    <a:pt x="50" y="402"/>
                  </a:lnTo>
                  <a:lnTo>
                    <a:pt x="50" y="402"/>
                  </a:lnTo>
                  <a:lnTo>
                    <a:pt x="43" y="407"/>
                  </a:lnTo>
                  <a:lnTo>
                    <a:pt x="43" y="409"/>
                  </a:lnTo>
                  <a:lnTo>
                    <a:pt x="38" y="414"/>
                  </a:lnTo>
                  <a:lnTo>
                    <a:pt x="33" y="416"/>
                  </a:lnTo>
                  <a:lnTo>
                    <a:pt x="33" y="416"/>
                  </a:lnTo>
                  <a:lnTo>
                    <a:pt x="31" y="416"/>
                  </a:lnTo>
                  <a:lnTo>
                    <a:pt x="31" y="419"/>
                  </a:lnTo>
                  <a:lnTo>
                    <a:pt x="31" y="419"/>
                  </a:lnTo>
                  <a:lnTo>
                    <a:pt x="29" y="421"/>
                  </a:lnTo>
                  <a:lnTo>
                    <a:pt x="24" y="428"/>
                  </a:lnTo>
                  <a:lnTo>
                    <a:pt x="22" y="433"/>
                  </a:lnTo>
                  <a:lnTo>
                    <a:pt x="19" y="433"/>
                  </a:lnTo>
                  <a:lnTo>
                    <a:pt x="17" y="435"/>
                  </a:lnTo>
                  <a:lnTo>
                    <a:pt x="12" y="440"/>
                  </a:lnTo>
                  <a:lnTo>
                    <a:pt x="5" y="445"/>
                  </a:lnTo>
                  <a:lnTo>
                    <a:pt x="3" y="447"/>
                  </a:lnTo>
                  <a:lnTo>
                    <a:pt x="3" y="450"/>
                  </a:lnTo>
                  <a:lnTo>
                    <a:pt x="0" y="450"/>
                  </a:lnTo>
                  <a:lnTo>
                    <a:pt x="0" y="450"/>
                  </a:lnTo>
                  <a:lnTo>
                    <a:pt x="3" y="454"/>
                  </a:lnTo>
                  <a:lnTo>
                    <a:pt x="3" y="457"/>
                  </a:lnTo>
                  <a:lnTo>
                    <a:pt x="3" y="461"/>
                  </a:lnTo>
                  <a:lnTo>
                    <a:pt x="3" y="464"/>
                  </a:lnTo>
                  <a:lnTo>
                    <a:pt x="5" y="469"/>
                  </a:lnTo>
                  <a:lnTo>
                    <a:pt x="5" y="471"/>
                  </a:lnTo>
                  <a:lnTo>
                    <a:pt x="5" y="476"/>
                  </a:lnTo>
                  <a:lnTo>
                    <a:pt x="7" y="478"/>
                  </a:lnTo>
                  <a:lnTo>
                    <a:pt x="7" y="483"/>
                  </a:lnTo>
                  <a:lnTo>
                    <a:pt x="10" y="483"/>
                  </a:lnTo>
                  <a:lnTo>
                    <a:pt x="24" y="480"/>
                  </a:lnTo>
                  <a:lnTo>
                    <a:pt x="36" y="478"/>
                  </a:lnTo>
                  <a:lnTo>
                    <a:pt x="48" y="476"/>
                  </a:lnTo>
                  <a:lnTo>
                    <a:pt x="62" y="473"/>
                  </a:lnTo>
                  <a:lnTo>
                    <a:pt x="74" y="471"/>
                  </a:lnTo>
                  <a:lnTo>
                    <a:pt x="85" y="469"/>
                  </a:lnTo>
                  <a:lnTo>
                    <a:pt x="100" y="466"/>
                  </a:lnTo>
                  <a:lnTo>
                    <a:pt x="111" y="461"/>
                  </a:lnTo>
                  <a:lnTo>
                    <a:pt x="123" y="459"/>
                  </a:lnTo>
                  <a:lnTo>
                    <a:pt x="138" y="457"/>
                  </a:lnTo>
                  <a:lnTo>
                    <a:pt x="149" y="454"/>
                  </a:lnTo>
                  <a:lnTo>
                    <a:pt x="161" y="452"/>
                  </a:lnTo>
                  <a:lnTo>
                    <a:pt x="175" y="450"/>
                  </a:lnTo>
                  <a:lnTo>
                    <a:pt x="187" y="447"/>
                  </a:lnTo>
                  <a:lnTo>
                    <a:pt x="199" y="445"/>
                  </a:lnTo>
                  <a:lnTo>
                    <a:pt x="213" y="443"/>
                  </a:lnTo>
                  <a:lnTo>
                    <a:pt x="225" y="440"/>
                  </a:lnTo>
                  <a:lnTo>
                    <a:pt x="237" y="438"/>
                  </a:lnTo>
                  <a:lnTo>
                    <a:pt x="251" y="435"/>
                  </a:lnTo>
                  <a:lnTo>
                    <a:pt x="263" y="433"/>
                  </a:lnTo>
                  <a:lnTo>
                    <a:pt x="275" y="428"/>
                  </a:lnTo>
                  <a:lnTo>
                    <a:pt x="289" y="426"/>
                  </a:lnTo>
                  <a:lnTo>
                    <a:pt x="301" y="424"/>
                  </a:lnTo>
                  <a:lnTo>
                    <a:pt x="313" y="421"/>
                  </a:lnTo>
                  <a:lnTo>
                    <a:pt x="327" y="419"/>
                  </a:lnTo>
                  <a:lnTo>
                    <a:pt x="339" y="416"/>
                  </a:lnTo>
                  <a:lnTo>
                    <a:pt x="350" y="414"/>
                  </a:lnTo>
                  <a:lnTo>
                    <a:pt x="365" y="409"/>
                  </a:lnTo>
                  <a:lnTo>
                    <a:pt x="376" y="407"/>
                  </a:lnTo>
                  <a:lnTo>
                    <a:pt x="388" y="405"/>
                  </a:lnTo>
                  <a:lnTo>
                    <a:pt x="402" y="402"/>
                  </a:lnTo>
                  <a:lnTo>
                    <a:pt x="414" y="400"/>
                  </a:lnTo>
                  <a:lnTo>
                    <a:pt x="417" y="398"/>
                  </a:lnTo>
                  <a:lnTo>
                    <a:pt x="417" y="398"/>
                  </a:lnTo>
                  <a:lnTo>
                    <a:pt x="417" y="400"/>
                  </a:lnTo>
                  <a:lnTo>
                    <a:pt x="419" y="402"/>
                  </a:lnTo>
                  <a:lnTo>
                    <a:pt x="424" y="402"/>
                  </a:lnTo>
                  <a:lnTo>
                    <a:pt x="426" y="402"/>
                  </a:lnTo>
                  <a:lnTo>
                    <a:pt x="426" y="405"/>
                  </a:lnTo>
                  <a:lnTo>
                    <a:pt x="428" y="407"/>
                  </a:lnTo>
                  <a:lnTo>
                    <a:pt x="428" y="409"/>
                  </a:lnTo>
                  <a:lnTo>
                    <a:pt x="431" y="412"/>
                  </a:lnTo>
                  <a:lnTo>
                    <a:pt x="436" y="409"/>
                  </a:lnTo>
                  <a:lnTo>
                    <a:pt x="436" y="409"/>
                  </a:lnTo>
                  <a:lnTo>
                    <a:pt x="438" y="409"/>
                  </a:lnTo>
                  <a:lnTo>
                    <a:pt x="443" y="412"/>
                  </a:lnTo>
                  <a:lnTo>
                    <a:pt x="443" y="412"/>
                  </a:lnTo>
                  <a:lnTo>
                    <a:pt x="445" y="412"/>
                  </a:lnTo>
                  <a:lnTo>
                    <a:pt x="445" y="414"/>
                  </a:lnTo>
                  <a:lnTo>
                    <a:pt x="445" y="414"/>
                  </a:lnTo>
                  <a:lnTo>
                    <a:pt x="445" y="416"/>
                  </a:lnTo>
                  <a:lnTo>
                    <a:pt x="445" y="419"/>
                  </a:lnTo>
                  <a:lnTo>
                    <a:pt x="447" y="419"/>
                  </a:lnTo>
                  <a:lnTo>
                    <a:pt x="450" y="419"/>
                  </a:lnTo>
                  <a:lnTo>
                    <a:pt x="450" y="421"/>
                  </a:lnTo>
                  <a:lnTo>
                    <a:pt x="450" y="424"/>
                  </a:lnTo>
                  <a:lnTo>
                    <a:pt x="450" y="424"/>
                  </a:lnTo>
                  <a:lnTo>
                    <a:pt x="450" y="426"/>
                  </a:lnTo>
                  <a:lnTo>
                    <a:pt x="452" y="428"/>
                  </a:lnTo>
                  <a:lnTo>
                    <a:pt x="452" y="433"/>
                  </a:lnTo>
                  <a:lnTo>
                    <a:pt x="452" y="438"/>
                  </a:lnTo>
                  <a:lnTo>
                    <a:pt x="454" y="440"/>
                  </a:lnTo>
                  <a:lnTo>
                    <a:pt x="454" y="440"/>
                  </a:lnTo>
                  <a:lnTo>
                    <a:pt x="462" y="450"/>
                  </a:lnTo>
                  <a:lnTo>
                    <a:pt x="464" y="450"/>
                  </a:lnTo>
                  <a:lnTo>
                    <a:pt x="466" y="452"/>
                  </a:lnTo>
                  <a:lnTo>
                    <a:pt x="469" y="452"/>
                  </a:lnTo>
                  <a:lnTo>
                    <a:pt x="471" y="452"/>
                  </a:lnTo>
                  <a:lnTo>
                    <a:pt x="473" y="454"/>
                  </a:lnTo>
                  <a:lnTo>
                    <a:pt x="473" y="454"/>
                  </a:lnTo>
                  <a:lnTo>
                    <a:pt x="476" y="454"/>
                  </a:lnTo>
                  <a:lnTo>
                    <a:pt x="480" y="452"/>
                  </a:lnTo>
                  <a:lnTo>
                    <a:pt x="483" y="454"/>
                  </a:lnTo>
                  <a:lnTo>
                    <a:pt x="485" y="454"/>
                  </a:lnTo>
                  <a:lnTo>
                    <a:pt x="485" y="454"/>
                  </a:lnTo>
                  <a:lnTo>
                    <a:pt x="485" y="454"/>
                  </a:lnTo>
                  <a:lnTo>
                    <a:pt x="488" y="452"/>
                  </a:lnTo>
                  <a:lnTo>
                    <a:pt x="488" y="454"/>
                  </a:lnTo>
                  <a:lnTo>
                    <a:pt x="488" y="454"/>
                  </a:lnTo>
                  <a:lnTo>
                    <a:pt x="490" y="457"/>
                  </a:lnTo>
                  <a:lnTo>
                    <a:pt x="490" y="457"/>
                  </a:lnTo>
                  <a:lnTo>
                    <a:pt x="492" y="459"/>
                  </a:lnTo>
                  <a:lnTo>
                    <a:pt x="495" y="461"/>
                  </a:lnTo>
                  <a:lnTo>
                    <a:pt x="504" y="464"/>
                  </a:lnTo>
                  <a:lnTo>
                    <a:pt x="514" y="469"/>
                  </a:lnTo>
                  <a:lnTo>
                    <a:pt x="525" y="471"/>
                  </a:lnTo>
                  <a:lnTo>
                    <a:pt x="535" y="476"/>
                  </a:lnTo>
                  <a:lnTo>
                    <a:pt x="547" y="478"/>
                  </a:lnTo>
                  <a:lnTo>
                    <a:pt x="556" y="480"/>
                  </a:lnTo>
                  <a:lnTo>
                    <a:pt x="568" y="485"/>
                  </a:lnTo>
                  <a:lnTo>
                    <a:pt x="577" y="487"/>
                  </a:lnTo>
                  <a:close/>
                  <a:moveTo>
                    <a:pt x="52" y="348"/>
                  </a:moveTo>
                  <a:lnTo>
                    <a:pt x="55" y="348"/>
                  </a:lnTo>
                  <a:lnTo>
                    <a:pt x="55" y="350"/>
                  </a:lnTo>
                  <a:lnTo>
                    <a:pt x="57" y="350"/>
                  </a:lnTo>
                  <a:lnTo>
                    <a:pt x="59" y="350"/>
                  </a:lnTo>
                  <a:lnTo>
                    <a:pt x="62" y="343"/>
                  </a:lnTo>
                  <a:lnTo>
                    <a:pt x="62" y="341"/>
                  </a:lnTo>
                  <a:lnTo>
                    <a:pt x="62" y="341"/>
                  </a:lnTo>
                  <a:lnTo>
                    <a:pt x="59" y="341"/>
                  </a:lnTo>
                  <a:lnTo>
                    <a:pt x="57" y="341"/>
                  </a:lnTo>
                  <a:lnTo>
                    <a:pt x="55" y="341"/>
                  </a:lnTo>
                  <a:lnTo>
                    <a:pt x="55" y="341"/>
                  </a:lnTo>
                  <a:lnTo>
                    <a:pt x="52" y="341"/>
                  </a:lnTo>
                  <a:lnTo>
                    <a:pt x="52" y="343"/>
                  </a:lnTo>
                  <a:lnTo>
                    <a:pt x="52" y="348"/>
                  </a:lnTo>
                  <a:lnTo>
                    <a:pt x="52" y="348"/>
                  </a:lnTo>
                  <a:close/>
                </a:path>
              </a:pathLst>
            </a:custGeom>
            <a:solidFill>
              <a:srgbClr val="FD9F89"/>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0" name="Freeform 34">
              <a:extLst>
                <a:ext uri="{FF2B5EF4-FFF2-40B4-BE49-F238E27FC236}">
                  <a16:creationId xmlns:a16="http://schemas.microsoft.com/office/drawing/2014/main" id="{57E2D31C-DAB3-445B-B1FE-B5A82A87A340}"/>
                </a:ext>
              </a:extLst>
            </p:cNvPr>
            <p:cNvSpPr>
              <a:spLocks noEditPoints="1"/>
            </p:cNvSpPr>
            <p:nvPr/>
          </p:nvSpPr>
          <p:spPr bwMode="auto">
            <a:xfrm>
              <a:off x="6205353" y="3216300"/>
              <a:ext cx="155402" cy="346755"/>
            </a:xfrm>
            <a:custGeom>
              <a:avLst/>
              <a:gdLst>
                <a:gd name="T0" fmla="*/ 113 w 134"/>
                <a:gd name="T1" fmla="*/ 228 h 299"/>
                <a:gd name="T2" fmla="*/ 120 w 134"/>
                <a:gd name="T3" fmla="*/ 221 h 299"/>
                <a:gd name="T4" fmla="*/ 132 w 134"/>
                <a:gd name="T5" fmla="*/ 180 h 299"/>
                <a:gd name="T6" fmla="*/ 125 w 134"/>
                <a:gd name="T7" fmla="*/ 211 h 299"/>
                <a:gd name="T8" fmla="*/ 132 w 134"/>
                <a:gd name="T9" fmla="*/ 180 h 299"/>
                <a:gd name="T10" fmla="*/ 132 w 134"/>
                <a:gd name="T11" fmla="*/ 140 h 299"/>
                <a:gd name="T12" fmla="*/ 132 w 134"/>
                <a:gd name="T13" fmla="*/ 114 h 299"/>
                <a:gd name="T14" fmla="*/ 125 w 134"/>
                <a:gd name="T15" fmla="*/ 97 h 299"/>
                <a:gd name="T16" fmla="*/ 104 w 134"/>
                <a:gd name="T17" fmla="*/ 100 h 299"/>
                <a:gd name="T18" fmla="*/ 97 w 134"/>
                <a:gd name="T19" fmla="*/ 88 h 299"/>
                <a:gd name="T20" fmla="*/ 99 w 134"/>
                <a:gd name="T21" fmla="*/ 74 h 299"/>
                <a:gd name="T22" fmla="*/ 104 w 134"/>
                <a:gd name="T23" fmla="*/ 64 h 299"/>
                <a:gd name="T24" fmla="*/ 111 w 134"/>
                <a:gd name="T25" fmla="*/ 64 h 299"/>
                <a:gd name="T26" fmla="*/ 113 w 134"/>
                <a:gd name="T27" fmla="*/ 50 h 299"/>
                <a:gd name="T28" fmla="*/ 85 w 134"/>
                <a:gd name="T29" fmla="*/ 17 h 299"/>
                <a:gd name="T30" fmla="*/ 30 w 134"/>
                <a:gd name="T31" fmla="*/ 3 h 299"/>
                <a:gd name="T32" fmla="*/ 26 w 134"/>
                <a:gd name="T33" fmla="*/ 8 h 299"/>
                <a:gd name="T34" fmla="*/ 16 w 134"/>
                <a:gd name="T35" fmla="*/ 34 h 299"/>
                <a:gd name="T36" fmla="*/ 14 w 134"/>
                <a:gd name="T37" fmla="*/ 38 h 299"/>
                <a:gd name="T38" fmla="*/ 2 w 134"/>
                <a:gd name="T39" fmla="*/ 53 h 299"/>
                <a:gd name="T40" fmla="*/ 4 w 134"/>
                <a:gd name="T41" fmla="*/ 60 h 299"/>
                <a:gd name="T42" fmla="*/ 9 w 134"/>
                <a:gd name="T43" fmla="*/ 62 h 299"/>
                <a:gd name="T44" fmla="*/ 9 w 134"/>
                <a:gd name="T45" fmla="*/ 76 h 299"/>
                <a:gd name="T46" fmla="*/ 2 w 134"/>
                <a:gd name="T47" fmla="*/ 83 h 299"/>
                <a:gd name="T48" fmla="*/ 4 w 134"/>
                <a:gd name="T49" fmla="*/ 93 h 299"/>
                <a:gd name="T50" fmla="*/ 9 w 134"/>
                <a:gd name="T51" fmla="*/ 105 h 299"/>
                <a:gd name="T52" fmla="*/ 26 w 134"/>
                <a:gd name="T53" fmla="*/ 121 h 299"/>
                <a:gd name="T54" fmla="*/ 45 w 134"/>
                <a:gd name="T55" fmla="*/ 131 h 299"/>
                <a:gd name="T56" fmla="*/ 59 w 134"/>
                <a:gd name="T57" fmla="*/ 150 h 299"/>
                <a:gd name="T58" fmla="*/ 45 w 134"/>
                <a:gd name="T59" fmla="*/ 159 h 299"/>
                <a:gd name="T60" fmla="*/ 33 w 134"/>
                <a:gd name="T61" fmla="*/ 178 h 299"/>
                <a:gd name="T62" fmla="*/ 30 w 134"/>
                <a:gd name="T63" fmla="*/ 187 h 299"/>
                <a:gd name="T64" fmla="*/ 23 w 134"/>
                <a:gd name="T65" fmla="*/ 192 h 299"/>
                <a:gd name="T66" fmla="*/ 4 w 134"/>
                <a:gd name="T67" fmla="*/ 213 h 299"/>
                <a:gd name="T68" fmla="*/ 2 w 134"/>
                <a:gd name="T69" fmla="*/ 221 h 299"/>
                <a:gd name="T70" fmla="*/ 4 w 134"/>
                <a:gd name="T71" fmla="*/ 232 h 299"/>
                <a:gd name="T72" fmla="*/ 4 w 134"/>
                <a:gd name="T73" fmla="*/ 244 h 299"/>
                <a:gd name="T74" fmla="*/ 26 w 134"/>
                <a:gd name="T75" fmla="*/ 256 h 299"/>
                <a:gd name="T76" fmla="*/ 33 w 134"/>
                <a:gd name="T77" fmla="*/ 261 h 299"/>
                <a:gd name="T78" fmla="*/ 47 w 134"/>
                <a:gd name="T79" fmla="*/ 266 h 299"/>
                <a:gd name="T80" fmla="*/ 52 w 134"/>
                <a:gd name="T81" fmla="*/ 270 h 299"/>
                <a:gd name="T82" fmla="*/ 61 w 134"/>
                <a:gd name="T83" fmla="*/ 266 h 299"/>
                <a:gd name="T84" fmla="*/ 71 w 134"/>
                <a:gd name="T85" fmla="*/ 266 h 299"/>
                <a:gd name="T86" fmla="*/ 73 w 134"/>
                <a:gd name="T87" fmla="*/ 292 h 299"/>
                <a:gd name="T88" fmla="*/ 78 w 134"/>
                <a:gd name="T89" fmla="*/ 296 h 299"/>
                <a:gd name="T90" fmla="*/ 87 w 134"/>
                <a:gd name="T91" fmla="*/ 280 h 299"/>
                <a:gd name="T92" fmla="*/ 94 w 134"/>
                <a:gd name="T93" fmla="*/ 270 h 299"/>
                <a:gd name="T94" fmla="*/ 89 w 134"/>
                <a:gd name="T95" fmla="*/ 270 h 299"/>
                <a:gd name="T96" fmla="*/ 99 w 134"/>
                <a:gd name="T97" fmla="*/ 254 h 299"/>
                <a:gd name="T98" fmla="*/ 94 w 134"/>
                <a:gd name="T99" fmla="*/ 247 h 299"/>
                <a:gd name="T100" fmla="*/ 104 w 134"/>
                <a:gd name="T101" fmla="*/ 237 h 299"/>
                <a:gd name="T102" fmla="*/ 108 w 134"/>
                <a:gd name="T103" fmla="*/ 240 h 299"/>
                <a:gd name="T104" fmla="*/ 108 w 134"/>
                <a:gd name="T105" fmla="*/ 228 h 299"/>
                <a:gd name="T106" fmla="*/ 113 w 134"/>
                <a:gd name="T107" fmla="*/ 223 h 299"/>
                <a:gd name="T108" fmla="*/ 111 w 134"/>
                <a:gd name="T109" fmla="*/ 211 h 299"/>
                <a:gd name="T110" fmla="*/ 120 w 134"/>
                <a:gd name="T111" fmla="*/ 213 h 299"/>
                <a:gd name="T112" fmla="*/ 120 w 134"/>
                <a:gd name="T113" fmla="*/ 202 h 299"/>
                <a:gd name="T114" fmla="*/ 127 w 134"/>
                <a:gd name="T115" fmla="*/ 192 h 299"/>
                <a:gd name="T116" fmla="*/ 125 w 134"/>
                <a:gd name="T117" fmla="*/ 178 h 299"/>
                <a:gd name="T118" fmla="*/ 127 w 134"/>
                <a:gd name="T119" fmla="*/ 161 h 299"/>
                <a:gd name="T120" fmla="*/ 125 w 134"/>
                <a:gd name="T121" fmla="*/ 152 h 299"/>
                <a:gd name="T122" fmla="*/ 130 w 134"/>
                <a:gd name="T123" fmla="*/ 142 h 299"/>
                <a:gd name="T124" fmla="*/ 132 w 134"/>
                <a:gd name="T125" fmla="*/ 15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99">
                  <a:moveTo>
                    <a:pt x="115" y="221"/>
                  </a:moveTo>
                  <a:lnTo>
                    <a:pt x="118" y="223"/>
                  </a:lnTo>
                  <a:lnTo>
                    <a:pt x="115" y="223"/>
                  </a:lnTo>
                  <a:lnTo>
                    <a:pt x="115" y="228"/>
                  </a:lnTo>
                  <a:lnTo>
                    <a:pt x="115" y="228"/>
                  </a:lnTo>
                  <a:lnTo>
                    <a:pt x="113" y="228"/>
                  </a:lnTo>
                  <a:lnTo>
                    <a:pt x="113" y="228"/>
                  </a:lnTo>
                  <a:lnTo>
                    <a:pt x="111" y="225"/>
                  </a:lnTo>
                  <a:lnTo>
                    <a:pt x="111" y="228"/>
                  </a:lnTo>
                  <a:lnTo>
                    <a:pt x="113" y="230"/>
                  </a:lnTo>
                  <a:lnTo>
                    <a:pt x="115" y="230"/>
                  </a:lnTo>
                  <a:lnTo>
                    <a:pt x="118" y="228"/>
                  </a:lnTo>
                  <a:lnTo>
                    <a:pt x="120" y="223"/>
                  </a:lnTo>
                  <a:lnTo>
                    <a:pt x="120" y="221"/>
                  </a:lnTo>
                  <a:lnTo>
                    <a:pt x="123" y="221"/>
                  </a:lnTo>
                  <a:lnTo>
                    <a:pt x="123" y="218"/>
                  </a:lnTo>
                  <a:lnTo>
                    <a:pt x="123" y="218"/>
                  </a:lnTo>
                  <a:lnTo>
                    <a:pt x="118" y="218"/>
                  </a:lnTo>
                  <a:lnTo>
                    <a:pt x="115" y="221"/>
                  </a:lnTo>
                  <a:close/>
                  <a:moveTo>
                    <a:pt x="132" y="180"/>
                  </a:moveTo>
                  <a:lnTo>
                    <a:pt x="132" y="180"/>
                  </a:lnTo>
                  <a:lnTo>
                    <a:pt x="132" y="185"/>
                  </a:lnTo>
                  <a:lnTo>
                    <a:pt x="132" y="187"/>
                  </a:lnTo>
                  <a:lnTo>
                    <a:pt x="125" y="204"/>
                  </a:lnTo>
                  <a:lnTo>
                    <a:pt x="125" y="209"/>
                  </a:lnTo>
                  <a:lnTo>
                    <a:pt x="125" y="209"/>
                  </a:lnTo>
                  <a:lnTo>
                    <a:pt x="125" y="209"/>
                  </a:lnTo>
                  <a:lnTo>
                    <a:pt x="125" y="211"/>
                  </a:lnTo>
                  <a:lnTo>
                    <a:pt x="127" y="206"/>
                  </a:lnTo>
                  <a:lnTo>
                    <a:pt x="130" y="197"/>
                  </a:lnTo>
                  <a:lnTo>
                    <a:pt x="132" y="192"/>
                  </a:lnTo>
                  <a:lnTo>
                    <a:pt x="132" y="187"/>
                  </a:lnTo>
                  <a:lnTo>
                    <a:pt x="134" y="183"/>
                  </a:lnTo>
                  <a:lnTo>
                    <a:pt x="134" y="178"/>
                  </a:lnTo>
                  <a:lnTo>
                    <a:pt x="132" y="180"/>
                  </a:lnTo>
                  <a:close/>
                  <a:moveTo>
                    <a:pt x="132" y="161"/>
                  </a:moveTo>
                  <a:lnTo>
                    <a:pt x="134" y="157"/>
                  </a:lnTo>
                  <a:lnTo>
                    <a:pt x="132" y="157"/>
                  </a:lnTo>
                  <a:lnTo>
                    <a:pt x="132" y="154"/>
                  </a:lnTo>
                  <a:lnTo>
                    <a:pt x="132" y="147"/>
                  </a:lnTo>
                  <a:lnTo>
                    <a:pt x="132" y="142"/>
                  </a:lnTo>
                  <a:lnTo>
                    <a:pt x="132" y="140"/>
                  </a:lnTo>
                  <a:lnTo>
                    <a:pt x="130" y="138"/>
                  </a:lnTo>
                  <a:lnTo>
                    <a:pt x="130" y="138"/>
                  </a:lnTo>
                  <a:lnTo>
                    <a:pt x="130" y="133"/>
                  </a:lnTo>
                  <a:lnTo>
                    <a:pt x="130" y="124"/>
                  </a:lnTo>
                  <a:lnTo>
                    <a:pt x="130" y="121"/>
                  </a:lnTo>
                  <a:lnTo>
                    <a:pt x="130" y="116"/>
                  </a:lnTo>
                  <a:lnTo>
                    <a:pt x="132" y="114"/>
                  </a:lnTo>
                  <a:lnTo>
                    <a:pt x="132" y="112"/>
                  </a:lnTo>
                  <a:lnTo>
                    <a:pt x="127" y="95"/>
                  </a:lnTo>
                  <a:lnTo>
                    <a:pt x="125" y="93"/>
                  </a:lnTo>
                  <a:lnTo>
                    <a:pt x="123" y="90"/>
                  </a:lnTo>
                  <a:lnTo>
                    <a:pt x="123" y="93"/>
                  </a:lnTo>
                  <a:lnTo>
                    <a:pt x="123" y="95"/>
                  </a:lnTo>
                  <a:lnTo>
                    <a:pt x="125" y="97"/>
                  </a:lnTo>
                  <a:lnTo>
                    <a:pt x="127" y="97"/>
                  </a:lnTo>
                  <a:lnTo>
                    <a:pt x="125" y="100"/>
                  </a:lnTo>
                  <a:lnTo>
                    <a:pt x="120" y="97"/>
                  </a:lnTo>
                  <a:lnTo>
                    <a:pt x="111" y="97"/>
                  </a:lnTo>
                  <a:lnTo>
                    <a:pt x="108" y="97"/>
                  </a:lnTo>
                  <a:lnTo>
                    <a:pt x="104" y="100"/>
                  </a:lnTo>
                  <a:lnTo>
                    <a:pt x="104" y="100"/>
                  </a:lnTo>
                  <a:lnTo>
                    <a:pt x="101" y="97"/>
                  </a:lnTo>
                  <a:lnTo>
                    <a:pt x="99" y="97"/>
                  </a:lnTo>
                  <a:lnTo>
                    <a:pt x="97" y="97"/>
                  </a:lnTo>
                  <a:lnTo>
                    <a:pt x="97" y="95"/>
                  </a:lnTo>
                  <a:lnTo>
                    <a:pt x="97" y="93"/>
                  </a:lnTo>
                  <a:lnTo>
                    <a:pt x="97" y="90"/>
                  </a:lnTo>
                  <a:lnTo>
                    <a:pt x="97" y="88"/>
                  </a:lnTo>
                  <a:lnTo>
                    <a:pt x="97" y="88"/>
                  </a:lnTo>
                  <a:lnTo>
                    <a:pt x="97" y="86"/>
                  </a:lnTo>
                  <a:lnTo>
                    <a:pt x="97" y="83"/>
                  </a:lnTo>
                  <a:lnTo>
                    <a:pt x="99" y="83"/>
                  </a:lnTo>
                  <a:lnTo>
                    <a:pt x="99" y="81"/>
                  </a:lnTo>
                  <a:lnTo>
                    <a:pt x="99" y="76"/>
                  </a:lnTo>
                  <a:lnTo>
                    <a:pt x="99" y="74"/>
                  </a:lnTo>
                  <a:lnTo>
                    <a:pt x="99" y="71"/>
                  </a:lnTo>
                  <a:lnTo>
                    <a:pt x="101" y="71"/>
                  </a:lnTo>
                  <a:lnTo>
                    <a:pt x="101" y="69"/>
                  </a:lnTo>
                  <a:lnTo>
                    <a:pt x="101" y="69"/>
                  </a:lnTo>
                  <a:lnTo>
                    <a:pt x="101" y="67"/>
                  </a:lnTo>
                  <a:lnTo>
                    <a:pt x="104" y="64"/>
                  </a:lnTo>
                  <a:lnTo>
                    <a:pt x="104" y="64"/>
                  </a:lnTo>
                  <a:lnTo>
                    <a:pt x="106" y="64"/>
                  </a:lnTo>
                  <a:lnTo>
                    <a:pt x="104" y="71"/>
                  </a:lnTo>
                  <a:lnTo>
                    <a:pt x="106" y="69"/>
                  </a:lnTo>
                  <a:lnTo>
                    <a:pt x="106" y="69"/>
                  </a:lnTo>
                  <a:lnTo>
                    <a:pt x="108" y="69"/>
                  </a:lnTo>
                  <a:lnTo>
                    <a:pt x="108" y="67"/>
                  </a:lnTo>
                  <a:lnTo>
                    <a:pt x="111" y="64"/>
                  </a:lnTo>
                  <a:lnTo>
                    <a:pt x="113" y="62"/>
                  </a:lnTo>
                  <a:lnTo>
                    <a:pt x="113" y="60"/>
                  </a:lnTo>
                  <a:lnTo>
                    <a:pt x="113" y="60"/>
                  </a:lnTo>
                  <a:lnTo>
                    <a:pt x="113" y="57"/>
                  </a:lnTo>
                  <a:lnTo>
                    <a:pt x="113" y="57"/>
                  </a:lnTo>
                  <a:lnTo>
                    <a:pt x="113" y="55"/>
                  </a:lnTo>
                  <a:lnTo>
                    <a:pt x="113" y="50"/>
                  </a:lnTo>
                  <a:lnTo>
                    <a:pt x="115" y="43"/>
                  </a:lnTo>
                  <a:lnTo>
                    <a:pt x="115" y="34"/>
                  </a:lnTo>
                  <a:lnTo>
                    <a:pt x="115" y="29"/>
                  </a:lnTo>
                  <a:lnTo>
                    <a:pt x="115" y="26"/>
                  </a:lnTo>
                  <a:lnTo>
                    <a:pt x="106" y="24"/>
                  </a:lnTo>
                  <a:lnTo>
                    <a:pt x="94" y="19"/>
                  </a:lnTo>
                  <a:lnTo>
                    <a:pt x="85" y="17"/>
                  </a:lnTo>
                  <a:lnTo>
                    <a:pt x="73" y="15"/>
                  </a:lnTo>
                  <a:lnTo>
                    <a:pt x="63" y="10"/>
                  </a:lnTo>
                  <a:lnTo>
                    <a:pt x="52" y="8"/>
                  </a:lnTo>
                  <a:lnTo>
                    <a:pt x="42" y="3"/>
                  </a:lnTo>
                  <a:lnTo>
                    <a:pt x="33" y="0"/>
                  </a:lnTo>
                  <a:lnTo>
                    <a:pt x="33" y="0"/>
                  </a:lnTo>
                  <a:lnTo>
                    <a:pt x="30" y="3"/>
                  </a:lnTo>
                  <a:lnTo>
                    <a:pt x="28" y="3"/>
                  </a:lnTo>
                  <a:lnTo>
                    <a:pt x="28" y="3"/>
                  </a:lnTo>
                  <a:lnTo>
                    <a:pt x="26" y="5"/>
                  </a:lnTo>
                  <a:lnTo>
                    <a:pt x="26" y="5"/>
                  </a:lnTo>
                  <a:lnTo>
                    <a:pt x="26" y="5"/>
                  </a:lnTo>
                  <a:lnTo>
                    <a:pt x="26" y="5"/>
                  </a:lnTo>
                  <a:lnTo>
                    <a:pt x="26" y="8"/>
                  </a:lnTo>
                  <a:lnTo>
                    <a:pt x="26" y="8"/>
                  </a:lnTo>
                  <a:lnTo>
                    <a:pt x="21" y="15"/>
                  </a:lnTo>
                  <a:lnTo>
                    <a:pt x="21" y="15"/>
                  </a:lnTo>
                  <a:lnTo>
                    <a:pt x="21" y="17"/>
                  </a:lnTo>
                  <a:lnTo>
                    <a:pt x="21" y="19"/>
                  </a:lnTo>
                  <a:lnTo>
                    <a:pt x="18" y="26"/>
                  </a:lnTo>
                  <a:lnTo>
                    <a:pt x="16" y="34"/>
                  </a:lnTo>
                  <a:lnTo>
                    <a:pt x="14" y="34"/>
                  </a:lnTo>
                  <a:lnTo>
                    <a:pt x="14" y="34"/>
                  </a:lnTo>
                  <a:lnTo>
                    <a:pt x="14" y="36"/>
                  </a:lnTo>
                  <a:lnTo>
                    <a:pt x="14" y="36"/>
                  </a:lnTo>
                  <a:lnTo>
                    <a:pt x="11" y="36"/>
                  </a:lnTo>
                  <a:lnTo>
                    <a:pt x="14" y="38"/>
                  </a:lnTo>
                  <a:lnTo>
                    <a:pt x="14" y="38"/>
                  </a:lnTo>
                  <a:lnTo>
                    <a:pt x="14" y="38"/>
                  </a:lnTo>
                  <a:lnTo>
                    <a:pt x="9" y="45"/>
                  </a:lnTo>
                  <a:lnTo>
                    <a:pt x="9" y="45"/>
                  </a:lnTo>
                  <a:lnTo>
                    <a:pt x="7" y="48"/>
                  </a:lnTo>
                  <a:lnTo>
                    <a:pt x="4" y="48"/>
                  </a:lnTo>
                  <a:lnTo>
                    <a:pt x="4" y="50"/>
                  </a:lnTo>
                  <a:lnTo>
                    <a:pt x="2" y="53"/>
                  </a:lnTo>
                  <a:lnTo>
                    <a:pt x="2" y="55"/>
                  </a:lnTo>
                  <a:lnTo>
                    <a:pt x="2" y="55"/>
                  </a:lnTo>
                  <a:lnTo>
                    <a:pt x="2" y="57"/>
                  </a:lnTo>
                  <a:lnTo>
                    <a:pt x="4" y="57"/>
                  </a:lnTo>
                  <a:lnTo>
                    <a:pt x="4" y="57"/>
                  </a:lnTo>
                  <a:lnTo>
                    <a:pt x="4" y="60"/>
                  </a:lnTo>
                  <a:lnTo>
                    <a:pt x="4" y="60"/>
                  </a:lnTo>
                  <a:lnTo>
                    <a:pt x="4" y="60"/>
                  </a:lnTo>
                  <a:lnTo>
                    <a:pt x="4" y="60"/>
                  </a:lnTo>
                  <a:lnTo>
                    <a:pt x="7" y="60"/>
                  </a:lnTo>
                  <a:lnTo>
                    <a:pt x="7" y="60"/>
                  </a:lnTo>
                  <a:lnTo>
                    <a:pt x="7" y="60"/>
                  </a:lnTo>
                  <a:lnTo>
                    <a:pt x="7" y="60"/>
                  </a:lnTo>
                  <a:lnTo>
                    <a:pt x="9" y="62"/>
                  </a:lnTo>
                  <a:lnTo>
                    <a:pt x="11" y="64"/>
                  </a:lnTo>
                  <a:lnTo>
                    <a:pt x="11" y="67"/>
                  </a:lnTo>
                  <a:lnTo>
                    <a:pt x="11" y="69"/>
                  </a:lnTo>
                  <a:lnTo>
                    <a:pt x="11" y="69"/>
                  </a:lnTo>
                  <a:lnTo>
                    <a:pt x="9" y="71"/>
                  </a:lnTo>
                  <a:lnTo>
                    <a:pt x="9" y="74"/>
                  </a:lnTo>
                  <a:lnTo>
                    <a:pt x="9" y="76"/>
                  </a:lnTo>
                  <a:lnTo>
                    <a:pt x="9" y="79"/>
                  </a:lnTo>
                  <a:lnTo>
                    <a:pt x="7" y="79"/>
                  </a:lnTo>
                  <a:lnTo>
                    <a:pt x="4" y="79"/>
                  </a:lnTo>
                  <a:lnTo>
                    <a:pt x="4" y="81"/>
                  </a:lnTo>
                  <a:lnTo>
                    <a:pt x="4" y="81"/>
                  </a:lnTo>
                  <a:lnTo>
                    <a:pt x="2" y="81"/>
                  </a:lnTo>
                  <a:lnTo>
                    <a:pt x="2" y="83"/>
                  </a:lnTo>
                  <a:lnTo>
                    <a:pt x="2" y="83"/>
                  </a:lnTo>
                  <a:lnTo>
                    <a:pt x="4" y="83"/>
                  </a:lnTo>
                  <a:lnTo>
                    <a:pt x="4" y="83"/>
                  </a:lnTo>
                  <a:lnTo>
                    <a:pt x="4" y="88"/>
                  </a:lnTo>
                  <a:lnTo>
                    <a:pt x="4" y="90"/>
                  </a:lnTo>
                  <a:lnTo>
                    <a:pt x="4" y="90"/>
                  </a:lnTo>
                  <a:lnTo>
                    <a:pt x="4" y="93"/>
                  </a:lnTo>
                  <a:lnTo>
                    <a:pt x="4" y="93"/>
                  </a:lnTo>
                  <a:lnTo>
                    <a:pt x="4" y="95"/>
                  </a:lnTo>
                  <a:lnTo>
                    <a:pt x="7" y="97"/>
                  </a:lnTo>
                  <a:lnTo>
                    <a:pt x="7" y="100"/>
                  </a:lnTo>
                  <a:lnTo>
                    <a:pt x="7" y="100"/>
                  </a:lnTo>
                  <a:lnTo>
                    <a:pt x="7" y="102"/>
                  </a:lnTo>
                  <a:lnTo>
                    <a:pt x="9" y="105"/>
                  </a:lnTo>
                  <a:lnTo>
                    <a:pt x="9" y="105"/>
                  </a:lnTo>
                  <a:lnTo>
                    <a:pt x="11" y="105"/>
                  </a:lnTo>
                  <a:lnTo>
                    <a:pt x="18" y="105"/>
                  </a:lnTo>
                  <a:lnTo>
                    <a:pt x="21" y="107"/>
                  </a:lnTo>
                  <a:lnTo>
                    <a:pt x="23" y="116"/>
                  </a:lnTo>
                  <a:lnTo>
                    <a:pt x="23" y="119"/>
                  </a:lnTo>
                  <a:lnTo>
                    <a:pt x="26" y="121"/>
                  </a:lnTo>
                  <a:lnTo>
                    <a:pt x="28" y="121"/>
                  </a:lnTo>
                  <a:lnTo>
                    <a:pt x="33" y="119"/>
                  </a:lnTo>
                  <a:lnTo>
                    <a:pt x="35" y="121"/>
                  </a:lnTo>
                  <a:lnTo>
                    <a:pt x="37" y="126"/>
                  </a:lnTo>
                  <a:lnTo>
                    <a:pt x="42" y="128"/>
                  </a:lnTo>
                  <a:lnTo>
                    <a:pt x="45" y="128"/>
                  </a:lnTo>
                  <a:lnTo>
                    <a:pt x="45" y="131"/>
                  </a:lnTo>
                  <a:lnTo>
                    <a:pt x="47" y="133"/>
                  </a:lnTo>
                  <a:lnTo>
                    <a:pt x="52" y="138"/>
                  </a:lnTo>
                  <a:lnTo>
                    <a:pt x="59" y="140"/>
                  </a:lnTo>
                  <a:lnTo>
                    <a:pt x="61" y="142"/>
                  </a:lnTo>
                  <a:lnTo>
                    <a:pt x="63" y="145"/>
                  </a:lnTo>
                  <a:lnTo>
                    <a:pt x="61" y="147"/>
                  </a:lnTo>
                  <a:lnTo>
                    <a:pt x="59" y="150"/>
                  </a:lnTo>
                  <a:lnTo>
                    <a:pt x="56" y="150"/>
                  </a:lnTo>
                  <a:lnTo>
                    <a:pt x="54" y="152"/>
                  </a:lnTo>
                  <a:lnTo>
                    <a:pt x="54" y="152"/>
                  </a:lnTo>
                  <a:lnTo>
                    <a:pt x="52" y="157"/>
                  </a:lnTo>
                  <a:lnTo>
                    <a:pt x="49" y="157"/>
                  </a:lnTo>
                  <a:lnTo>
                    <a:pt x="47" y="159"/>
                  </a:lnTo>
                  <a:lnTo>
                    <a:pt x="45" y="159"/>
                  </a:lnTo>
                  <a:lnTo>
                    <a:pt x="42" y="164"/>
                  </a:lnTo>
                  <a:lnTo>
                    <a:pt x="42" y="166"/>
                  </a:lnTo>
                  <a:lnTo>
                    <a:pt x="40" y="168"/>
                  </a:lnTo>
                  <a:lnTo>
                    <a:pt x="37" y="171"/>
                  </a:lnTo>
                  <a:lnTo>
                    <a:pt x="35" y="176"/>
                  </a:lnTo>
                  <a:lnTo>
                    <a:pt x="35" y="176"/>
                  </a:lnTo>
                  <a:lnTo>
                    <a:pt x="33" y="178"/>
                  </a:lnTo>
                  <a:lnTo>
                    <a:pt x="33" y="178"/>
                  </a:lnTo>
                  <a:lnTo>
                    <a:pt x="33" y="180"/>
                  </a:lnTo>
                  <a:lnTo>
                    <a:pt x="33" y="180"/>
                  </a:lnTo>
                  <a:lnTo>
                    <a:pt x="35" y="183"/>
                  </a:lnTo>
                  <a:lnTo>
                    <a:pt x="33" y="185"/>
                  </a:lnTo>
                  <a:lnTo>
                    <a:pt x="33" y="187"/>
                  </a:lnTo>
                  <a:lnTo>
                    <a:pt x="30" y="187"/>
                  </a:lnTo>
                  <a:lnTo>
                    <a:pt x="30" y="187"/>
                  </a:lnTo>
                  <a:lnTo>
                    <a:pt x="28" y="187"/>
                  </a:lnTo>
                  <a:lnTo>
                    <a:pt x="28" y="187"/>
                  </a:lnTo>
                  <a:lnTo>
                    <a:pt x="28" y="187"/>
                  </a:lnTo>
                  <a:lnTo>
                    <a:pt x="26" y="190"/>
                  </a:lnTo>
                  <a:lnTo>
                    <a:pt x="23" y="192"/>
                  </a:lnTo>
                  <a:lnTo>
                    <a:pt x="23" y="192"/>
                  </a:lnTo>
                  <a:lnTo>
                    <a:pt x="21" y="192"/>
                  </a:lnTo>
                  <a:lnTo>
                    <a:pt x="16" y="195"/>
                  </a:lnTo>
                  <a:lnTo>
                    <a:pt x="11" y="199"/>
                  </a:lnTo>
                  <a:lnTo>
                    <a:pt x="9" y="202"/>
                  </a:lnTo>
                  <a:lnTo>
                    <a:pt x="7" y="206"/>
                  </a:lnTo>
                  <a:lnTo>
                    <a:pt x="4" y="209"/>
                  </a:lnTo>
                  <a:lnTo>
                    <a:pt x="4" y="213"/>
                  </a:lnTo>
                  <a:lnTo>
                    <a:pt x="4" y="213"/>
                  </a:lnTo>
                  <a:lnTo>
                    <a:pt x="4" y="213"/>
                  </a:lnTo>
                  <a:lnTo>
                    <a:pt x="4" y="216"/>
                  </a:lnTo>
                  <a:lnTo>
                    <a:pt x="4" y="216"/>
                  </a:lnTo>
                  <a:lnTo>
                    <a:pt x="2" y="218"/>
                  </a:lnTo>
                  <a:lnTo>
                    <a:pt x="2" y="218"/>
                  </a:lnTo>
                  <a:lnTo>
                    <a:pt x="2" y="221"/>
                  </a:lnTo>
                  <a:lnTo>
                    <a:pt x="2" y="223"/>
                  </a:lnTo>
                  <a:lnTo>
                    <a:pt x="2" y="223"/>
                  </a:lnTo>
                  <a:lnTo>
                    <a:pt x="0" y="225"/>
                  </a:lnTo>
                  <a:lnTo>
                    <a:pt x="0" y="228"/>
                  </a:lnTo>
                  <a:lnTo>
                    <a:pt x="0" y="228"/>
                  </a:lnTo>
                  <a:lnTo>
                    <a:pt x="0" y="230"/>
                  </a:lnTo>
                  <a:lnTo>
                    <a:pt x="4" y="232"/>
                  </a:lnTo>
                  <a:lnTo>
                    <a:pt x="4" y="232"/>
                  </a:lnTo>
                  <a:lnTo>
                    <a:pt x="4" y="240"/>
                  </a:lnTo>
                  <a:lnTo>
                    <a:pt x="4" y="242"/>
                  </a:lnTo>
                  <a:lnTo>
                    <a:pt x="4" y="242"/>
                  </a:lnTo>
                  <a:lnTo>
                    <a:pt x="4" y="242"/>
                  </a:lnTo>
                  <a:lnTo>
                    <a:pt x="4" y="240"/>
                  </a:lnTo>
                  <a:lnTo>
                    <a:pt x="4" y="244"/>
                  </a:lnTo>
                  <a:lnTo>
                    <a:pt x="9" y="247"/>
                  </a:lnTo>
                  <a:lnTo>
                    <a:pt x="11" y="247"/>
                  </a:lnTo>
                  <a:lnTo>
                    <a:pt x="23" y="256"/>
                  </a:lnTo>
                  <a:lnTo>
                    <a:pt x="23" y="256"/>
                  </a:lnTo>
                  <a:lnTo>
                    <a:pt x="26" y="256"/>
                  </a:lnTo>
                  <a:lnTo>
                    <a:pt x="26" y="256"/>
                  </a:lnTo>
                  <a:lnTo>
                    <a:pt x="26" y="256"/>
                  </a:lnTo>
                  <a:lnTo>
                    <a:pt x="26" y="256"/>
                  </a:lnTo>
                  <a:lnTo>
                    <a:pt x="28" y="256"/>
                  </a:lnTo>
                  <a:lnTo>
                    <a:pt x="28" y="256"/>
                  </a:lnTo>
                  <a:lnTo>
                    <a:pt x="30" y="256"/>
                  </a:lnTo>
                  <a:lnTo>
                    <a:pt x="30" y="258"/>
                  </a:lnTo>
                  <a:lnTo>
                    <a:pt x="33" y="261"/>
                  </a:lnTo>
                  <a:lnTo>
                    <a:pt x="33" y="261"/>
                  </a:lnTo>
                  <a:lnTo>
                    <a:pt x="37" y="258"/>
                  </a:lnTo>
                  <a:lnTo>
                    <a:pt x="37" y="261"/>
                  </a:lnTo>
                  <a:lnTo>
                    <a:pt x="40" y="263"/>
                  </a:lnTo>
                  <a:lnTo>
                    <a:pt x="40" y="263"/>
                  </a:lnTo>
                  <a:lnTo>
                    <a:pt x="42" y="263"/>
                  </a:lnTo>
                  <a:lnTo>
                    <a:pt x="45" y="266"/>
                  </a:lnTo>
                  <a:lnTo>
                    <a:pt x="47" y="266"/>
                  </a:lnTo>
                  <a:lnTo>
                    <a:pt x="47" y="266"/>
                  </a:lnTo>
                  <a:lnTo>
                    <a:pt x="47" y="268"/>
                  </a:lnTo>
                  <a:lnTo>
                    <a:pt x="47" y="268"/>
                  </a:lnTo>
                  <a:lnTo>
                    <a:pt x="49" y="270"/>
                  </a:lnTo>
                  <a:lnTo>
                    <a:pt x="49" y="270"/>
                  </a:lnTo>
                  <a:lnTo>
                    <a:pt x="49" y="270"/>
                  </a:lnTo>
                  <a:lnTo>
                    <a:pt x="52" y="270"/>
                  </a:lnTo>
                  <a:lnTo>
                    <a:pt x="52" y="270"/>
                  </a:lnTo>
                  <a:lnTo>
                    <a:pt x="54" y="268"/>
                  </a:lnTo>
                  <a:lnTo>
                    <a:pt x="54" y="268"/>
                  </a:lnTo>
                  <a:lnTo>
                    <a:pt x="56" y="266"/>
                  </a:lnTo>
                  <a:lnTo>
                    <a:pt x="59" y="266"/>
                  </a:lnTo>
                  <a:lnTo>
                    <a:pt x="61" y="266"/>
                  </a:lnTo>
                  <a:lnTo>
                    <a:pt x="61" y="266"/>
                  </a:lnTo>
                  <a:lnTo>
                    <a:pt x="61" y="268"/>
                  </a:lnTo>
                  <a:lnTo>
                    <a:pt x="61" y="268"/>
                  </a:lnTo>
                  <a:lnTo>
                    <a:pt x="63" y="268"/>
                  </a:lnTo>
                  <a:lnTo>
                    <a:pt x="63" y="268"/>
                  </a:lnTo>
                  <a:lnTo>
                    <a:pt x="66" y="266"/>
                  </a:lnTo>
                  <a:lnTo>
                    <a:pt x="66" y="266"/>
                  </a:lnTo>
                  <a:lnTo>
                    <a:pt x="71" y="266"/>
                  </a:lnTo>
                  <a:lnTo>
                    <a:pt x="71" y="266"/>
                  </a:lnTo>
                  <a:lnTo>
                    <a:pt x="73" y="266"/>
                  </a:lnTo>
                  <a:lnTo>
                    <a:pt x="75" y="270"/>
                  </a:lnTo>
                  <a:lnTo>
                    <a:pt x="75" y="275"/>
                  </a:lnTo>
                  <a:lnTo>
                    <a:pt x="73" y="287"/>
                  </a:lnTo>
                  <a:lnTo>
                    <a:pt x="73" y="289"/>
                  </a:lnTo>
                  <a:lnTo>
                    <a:pt x="73" y="292"/>
                  </a:lnTo>
                  <a:lnTo>
                    <a:pt x="75" y="294"/>
                  </a:lnTo>
                  <a:lnTo>
                    <a:pt x="75" y="294"/>
                  </a:lnTo>
                  <a:lnTo>
                    <a:pt x="73" y="296"/>
                  </a:lnTo>
                  <a:lnTo>
                    <a:pt x="73" y="296"/>
                  </a:lnTo>
                  <a:lnTo>
                    <a:pt x="75" y="299"/>
                  </a:lnTo>
                  <a:lnTo>
                    <a:pt x="75" y="299"/>
                  </a:lnTo>
                  <a:lnTo>
                    <a:pt x="78" y="296"/>
                  </a:lnTo>
                  <a:lnTo>
                    <a:pt x="82" y="294"/>
                  </a:lnTo>
                  <a:lnTo>
                    <a:pt x="85" y="292"/>
                  </a:lnTo>
                  <a:lnTo>
                    <a:pt x="87" y="287"/>
                  </a:lnTo>
                  <a:lnTo>
                    <a:pt x="89" y="282"/>
                  </a:lnTo>
                  <a:lnTo>
                    <a:pt x="89" y="282"/>
                  </a:lnTo>
                  <a:lnTo>
                    <a:pt x="87" y="282"/>
                  </a:lnTo>
                  <a:lnTo>
                    <a:pt x="87" y="280"/>
                  </a:lnTo>
                  <a:lnTo>
                    <a:pt x="89" y="280"/>
                  </a:lnTo>
                  <a:lnTo>
                    <a:pt x="92" y="277"/>
                  </a:lnTo>
                  <a:lnTo>
                    <a:pt x="92" y="277"/>
                  </a:lnTo>
                  <a:lnTo>
                    <a:pt x="92" y="275"/>
                  </a:lnTo>
                  <a:lnTo>
                    <a:pt x="94" y="273"/>
                  </a:lnTo>
                  <a:lnTo>
                    <a:pt x="94" y="273"/>
                  </a:lnTo>
                  <a:lnTo>
                    <a:pt x="94" y="270"/>
                  </a:lnTo>
                  <a:lnTo>
                    <a:pt x="92" y="270"/>
                  </a:lnTo>
                  <a:lnTo>
                    <a:pt x="92" y="270"/>
                  </a:lnTo>
                  <a:lnTo>
                    <a:pt x="92" y="270"/>
                  </a:lnTo>
                  <a:lnTo>
                    <a:pt x="92" y="270"/>
                  </a:lnTo>
                  <a:lnTo>
                    <a:pt x="92" y="270"/>
                  </a:lnTo>
                  <a:lnTo>
                    <a:pt x="89" y="270"/>
                  </a:lnTo>
                  <a:lnTo>
                    <a:pt x="89" y="270"/>
                  </a:lnTo>
                  <a:lnTo>
                    <a:pt x="92" y="268"/>
                  </a:lnTo>
                  <a:lnTo>
                    <a:pt x="92" y="268"/>
                  </a:lnTo>
                  <a:lnTo>
                    <a:pt x="92" y="268"/>
                  </a:lnTo>
                  <a:lnTo>
                    <a:pt x="94" y="268"/>
                  </a:lnTo>
                  <a:lnTo>
                    <a:pt x="97" y="258"/>
                  </a:lnTo>
                  <a:lnTo>
                    <a:pt x="97" y="256"/>
                  </a:lnTo>
                  <a:lnTo>
                    <a:pt x="99" y="254"/>
                  </a:lnTo>
                  <a:lnTo>
                    <a:pt x="101" y="249"/>
                  </a:lnTo>
                  <a:lnTo>
                    <a:pt x="104" y="247"/>
                  </a:lnTo>
                  <a:lnTo>
                    <a:pt x="104" y="244"/>
                  </a:lnTo>
                  <a:lnTo>
                    <a:pt x="99" y="249"/>
                  </a:lnTo>
                  <a:lnTo>
                    <a:pt x="97" y="249"/>
                  </a:lnTo>
                  <a:lnTo>
                    <a:pt x="97" y="247"/>
                  </a:lnTo>
                  <a:lnTo>
                    <a:pt x="94" y="247"/>
                  </a:lnTo>
                  <a:lnTo>
                    <a:pt x="94" y="247"/>
                  </a:lnTo>
                  <a:lnTo>
                    <a:pt x="94" y="244"/>
                  </a:lnTo>
                  <a:lnTo>
                    <a:pt x="97" y="244"/>
                  </a:lnTo>
                  <a:lnTo>
                    <a:pt x="104" y="242"/>
                  </a:lnTo>
                  <a:lnTo>
                    <a:pt x="104" y="242"/>
                  </a:lnTo>
                  <a:lnTo>
                    <a:pt x="101" y="240"/>
                  </a:lnTo>
                  <a:lnTo>
                    <a:pt x="104" y="237"/>
                  </a:lnTo>
                  <a:lnTo>
                    <a:pt x="106" y="232"/>
                  </a:lnTo>
                  <a:lnTo>
                    <a:pt x="108" y="235"/>
                  </a:lnTo>
                  <a:lnTo>
                    <a:pt x="106" y="237"/>
                  </a:lnTo>
                  <a:lnTo>
                    <a:pt x="106" y="240"/>
                  </a:lnTo>
                  <a:lnTo>
                    <a:pt x="104" y="242"/>
                  </a:lnTo>
                  <a:lnTo>
                    <a:pt x="106" y="242"/>
                  </a:lnTo>
                  <a:lnTo>
                    <a:pt x="108" y="240"/>
                  </a:lnTo>
                  <a:lnTo>
                    <a:pt x="113" y="235"/>
                  </a:lnTo>
                  <a:lnTo>
                    <a:pt x="115" y="235"/>
                  </a:lnTo>
                  <a:lnTo>
                    <a:pt x="113" y="232"/>
                  </a:lnTo>
                  <a:lnTo>
                    <a:pt x="111" y="230"/>
                  </a:lnTo>
                  <a:lnTo>
                    <a:pt x="111" y="228"/>
                  </a:lnTo>
                  <a:lnTo>
                    <a:pt x="108" y="230"/>
                  </a:lnTo>
                  <a:lnTo>
                    <a:pt x="108" y="228"/>
                  </a:lnTo>
                  <a:lnTo>
                    <a:pt x="108" y="228"/>
                  </a:lnTo>
                  <a:lnTo>
                    <a:pt x="108" y="225"/>
                  </a:lnTo>
                  <a:lnTo>
                    <a:pt x="108" y="223"/>
                  </a:lnTo>
                  <a:lnTo>
                    <a:pt x="111" y="223"/>
                  </a:lnTo>
                  <a:lnTo>
                    <a:pt x="111" y="223"/>
                  </a:lnTo>
                  <a:lnTo>
                    <a:pt x="113" y="223"/>
                  </a:lnTo>
                  <a:lnTo>
                    <a:pt x="113" y="223"/>
                  </a:lnTo>
                  <a:lnTo>
                    <a:pt x="115" y="221"/>
                  </a:lnTo>
                  <a:lnTo>
                    <a:pt x="113" y="218"/>
                  </a:lnTo>
                  <a:lnTo>
                    <a:pt x="113" y="216"/>
                  </a:lnTo>
                  <a:lnTo>
                    <a:pt x="111" y="216"/>
                  </a:lnTo>
                  <a:lnTo>
                    <a:pt x="111" y="213"/>
                  </a:lnTo>
                  <a:lnTo>
                    <a:pt x="111" y="209"/>
                  </a:lnTo>
                  <a:lnTo>
                    <a:pt x="111" y="211"/>
                  </a:lnTo>
                  <a:lnTo>
                    <a:pt x="113" y="211"/>
                  </a:lnTo>
                  <a:lnTo>
                    <a:pt x="113" y="211"/>
                  </a:lnTo>
                  <a:lnTo>
                    <a:pt x="115" y="209"/>
                  </a:lnTo>
                  <a:lnTo>
                    <a:pt x="118" y="211"/>
                  </a:lnTo>
                  <a:lnTo>
                    <a:pt x="120" y="211"/>
                  </a:lnTo>
                  <a:lnTo>
                    <a:pt x="120" y="213"/>
                  </a:lnTo>
                  <a:lnTo>
                    <a:pt x="120" y="213"/>
                  </a:lnTo>
                  <a:lnTo>
                    <a:pt x="123" y="213"/>
                  </a:lnTo>
                  <a:lnTo>
                    <a:pt x="123" y="211"/>
                  </a:lnTo>
                  <a:lnTo>
                    <a:pt x="120" y="209"/>
                  </a:lnTo>
                  <a:lnTo>
                    <a:pt x="118" y="206"/>
                  </a:lnTo>
                  <a:lnTo>
                    <a:pt x="118" y="204"/>
                  </a:lnTo>
                  <a:lnTo>
                    <a:pt x="120" y="204"/>
                  </a:lnTo>
                  <a:lnTo>
                    <a:pt x="120" y="202"/>
                  </a:lnTo>
                  <a:lnTo>
                    <a:pt x="120" y="202"/>
                  </a:lnTo>
                  <a:lnTo>
                    <a:pt x="123" y="199"/>
                  </a:lnTo>
                  <a:lnTo>
                    <a:pt x="123" y="199"/>
                  </a:lnTo>
                  <a:lnTo>
                    <a:pt x="123" y="197"/>
                  </a:lnTo>
                  <a:lnTo>
                    <a:pt x="125" y="195"/>
                  </a:lnTo>
                  <a:lnTo>
                    <a:pt x="127" y="195"/>
                  </a:lnTo>
                  <a:lnTo>
                    <a:pt x="127" y="192"/>
                  </a:lnTo>
                  <a:lnTo>
                    <a:pt x="127" y="187"/>
                  </a:lnTo>
                  <a:lnTo>
                    <a:pt x="127" y="187"/>
                  </a:lnTo>
                  <a:lnTo>
                    <a:pt x="130" y="185"/>
                  </a:lnTo>
                  <a:lnTo>
                    <a:pt x="130" y="183"/>
                  </a:lnTo>
                  <a:lnTo>
                    <a:pt x="127" y="183"/>
                  </a:lnTo>
                  <a:lnTo>
                    <a:pt x="125" y="183"/>
                  </a:lnTo>
                  <a:lnTo>
                    <a:pt x="125" y="178"/>
                  </a:lnTo>
                  <a:lnTo>
                    <a:pt x="125" y="173"/>
                  </a:lnTo>
                  <a:lnTo>
                    <a:pt x="127" y="171"/>
                  </a:lnTo>
                  <a:lnTo>
                    <a:pt x="127" y="168"/>
                  </a:lnTo>
                  <a:lnTo>
                    <a:pt x="127" y="168"/>
                  </a:lnTo>
                  <a:lnTo>
                    <a:pt x="127" y="166"/>
                  </a:lnTo>
                  <a:lnTo>
                    <a:pt x="127" y="164"/>
                  </a:lnTo>
                  <a:lnTo>
                    <a:pt x="127" y="161"/>
                  </a:lnTo>
                  <a:lnTo>
                    <a:pt x="130" y="159"/>
                  </a:lnTo>
                  <a:lnTo>
                    <a:pt x="127" y="159"/>
                  </a:lnTo>
                  <a:lnTo>
                    <a:pt x="125" y="159"/>
                  </a:lnTo>
                  <a:lnTo>
                    <a:pt x="127" y="157"/>
                  </a:lnTo>
                  <a:lnTo>
                    <a:pt x="127" y="154"/>
                  </a:lnTo>
                  <a:lnTo>
                    <a:pt x="125" y="152"/>
                  </a:lnTo>
                  <a:lnTo>
                    <a:pt x="125" y="152"/>
                  </a:lnTo>
                  <a:lnTo>
                    <a:pt x="125" y="150"/>
                  </a:lnTo>
                  <a:lnTo>
                    <a:pt x="125" y="150"/>
                  </a:lnTo>
                  <a:lnTo>
                    <a:pt x="127" y="150"/>
                  </a:lnTo>
                  <a:lnTo>
                    <a:pt x="127" y="147"/>
                  </a:lnTo>
                  <a:lnTo>
                    <a:pt x="130" y="147"/>
                  </a:lnTo>
                  <a:lnTo>
                    <a:pt x="130" y="145"/>
                  </a:lnTo>
                  <a:lnTo>
                    <a:pt x="130" y="142"/>
                  </a:lnTo>
                  <a:lnTo>
                    <a:pt x="127" y="145"/>
                  </a:lnTo>
                  <a:lnTo>
                    <a:pt x="127" y="142"/>
                  </a:lnTo>
                  <a:lnTo>
                    <a:pt x="127" y="142"/>
                  </a:lnTo>
                  <a:lnTo>
                    <a:pt x="130" y="142"/>
                  </a:lnTo>
                  <a:lnTo>
                    <a:pt x="130" y="145"/>
                  </a:lnTo>
                  <a:lnTo>
                    <a:pt x="132" y="147"/>
                  </a:lnTo>
                  <a:lnTo>
                    <a:pt x="132" y="150"/>
                  </a:lnTo>
                  <a:lnTo>
                    <a:pt x="132" y="152"/>
                  </a:lnTo>
                  <a:lnTo>
                    <a:pt x="130" y="157"/>
                  </a:lnTo>
                  <a:lnTo>
                    <a:pt x="134" y="176"/>
                  </a:lnTo>
                  <a:lnTo>
                    <a:pt x="134" y="173"/>
                  </a:lnTo>
                  <a:lnTo>
                    <a:pt x="132" y="161"/>
                  </a:lnTo>
                  <a:close/>
                </a:path>
              </a:pathLst>
            </a:custGeom>
            <a:solidFill>
              <a:srgbClr val="FEA490"/>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1" name="Freeform 35">
              <a:extLst>
                <a:ext uri="{FF2B5EF4-FFF2-40B4-BE49-F238E27FC236}">
                  <a16:creationId xmlns:a16="http://schemas.microsoft.com/office/drawing/2014/main" id="{2A91E93C-E182-4E92-9036-B0A5957E45D4}"/>
                </a:ext>
              </a:extLst>
            </p:cNvPr>
            <p:cNvSpPr>
              <a:spLocks/>
            </p:cNvSpPr>
            <p:nvPr/>
          </p:nvSpPr>
          <p:spPr bwMode="auto">
            <a:xfrm>
              <a:off x="6412943" y="2579616"/>
              <a:ext cx="194832" cy="389665"/>
            </a:xfrm>
            <a:custGeom>
              <a:avLst/>
              <a:gdLst>
                <a:gd name="T0" fmla="*/ 168 w 168"/>
                <a:gd name="T1" fmla="*/ 256 h 336"/>
                <a:gd name="T2" fmla="*/ 164 w 168"/>
                <a:gd name="T3" fmla="*/ 270 h 336"/>
                <a:gd name="T4" fmla="*/ 159 w 168"/>
                <a:gd name="T5" fmla="*/ 282 h 336"/>
                <a:gd name="T6" fmla="*/ 145 w 168"/>
                <a:gd name="T7" fmla="*/ 289 h 336"/>
                <a:gd name="T8" fmla="*/ 140 w 168"/>
                <a:gd name="T9" fmla="*/ 294 h 336"/>
                <a:gd name="T10" fmla="*/ 135 w 168"/>
                <a:gd name="T11" fmla="*/ 294 h 336"/>
                <a:gd name="T12" fmla="*/ 133 w 168"/>
                <a:gd name="T13" fmla="*/ 299 h 336"/>
                <a:gd name="T14" fmla="*/ 130 w 168"/>
                <a:gd name="T15" fmla="*/ 306 h 336"/>
                <a:gd name="T16" fmla="*/ 126 w 168"/>
                <a:gd name="T17" fmla="*/ 310 h 336"/>
                <a:gd name="T18" fmla="*/ 109 w 168"/>
                <a:gd name="T19" fmla="*/ 315 h 336"/>
                <a:gd name="T20" fmla="*/ 76 w 168"/>
                <a:gd name="T21" fmla="*/ 322 h 336"/>
                <a:gd name="T22" fmla="*/ 45 w 168"/>
                <a:gd name="T23" fmla="*/ 329 h 336"/>
                <a:gd name="T24" fmla="*/ 19 w 168"/>
                <a:gd name="T25" fmla="*/ 336 h 336"/>
                <a:gd name="T26" fmla="*/ 19 w 168"/>
                <a:gd name="T27" fmla="*/ 336 h 336"/>
                <a:gd name="T28" fmla="*/ 19 w 168"/>
                <a:gd name="T29" fmla="*/ 336 h 336"/>
                <a:gd name="T30" fmla="*/ 19 w 168"/>
                <a:gd name="T31" fmla="*/ 336 h 336"/>
                <a:gd name="T32" fmla="*/ 7 w 168"/>
                <a:gd name="T33" fmla="*/ 327 h 336"/>
                <a:gd name="T34" fmla="*/ 5 w 168"/>
                <a:gd name="T35" fmla="*/ 320 h 336"/>
                <a:gd name="T36" fmla="*/ 7 w 168"/>
                <a:gd name="T37" fmla="*/ 308 h 336"/>
                <a:gd name="T38" fmla="*/ 7 w 168"/>
                <a:gd name="T39" fmla="*/ 289 h 336"/>
                <a:gd name="T40" fmla="*/ 5 w 168"/>
                <a:gd name="T41" fmla="*/ 277 h 336"/>
                <a:gd name="T42" fmla="*/ 5 w 168"/>
                <a:gd name="T43" fmla="*/ 275 h 336"/>
                <a:gd name="T44" fmla="*/ 7 w 168"/>
                <a:gd name="T45" fmla="*/ 268 h 336"/>
                <a:gd name="T46" fmla="*/ 0 w 168"/>
                <a:gd name="T47" fmla="*/ 235 h 336"/>
                <a:gd name="T48" fmla="*/ 3 w 168"/>
                <a:gd name="T49" fmla="*/ 216 h 336"/>
                <a:gd name="T50" fmla="*/ 10 w 168"/>
                <a:gd name="T51" fmla="*/ 204 h 336"/>
                <a:gd name="T52" fmla="*/ 10 w 168"/>
                <a:gd name="T53" fmla="*/ 190 h 336"/>
                <a:gd name="T54" fmla="*/ 12 w 168"/>
                <a:gd name="T55" fmla="*/ 178 h 336"/>
                <a:gd name="T56" fmla="*/ 10 w 168"/>
                <a:gd name="T57" fmla="*/ 149 h 336"/>
                <a:gd name="T58" fmla="*/ 22 w 168"/>
                <a:gd name="T59" fmla="*/ 133 h 336"/>
                <a:gd name="T60" fmla="*/ 36 w 168"/>
                <a:gd name="T61" fmla="*/ 116 h 336"/>
                <a:gd name="T62" fmla="*/ 43 w 168"/>
                <a:gd name="T63" fmla="*/ 104 h 336"/>
                <a:gd name="T64" fmla="*/ 43 w 168"/>
                <a:gd name="T65" fmla="*/ 97 h 336"/>
                <a:gd name="T66" fmla="*/ 41 w 168"/>
                <a:gd name="T67" fmla="*/ 93 h 336"/>
                <a:gd name="T68" fmla="*/ 31 w 168"/>
                <a:gd name="T69" fmla="*/ 81 h 336"/>
                <a:gd name="T70" fmla="*/ 38 w 168"/>
                <a:gd name="T71" fmla="*/ 57 h 336"/>
                <a:gd name="T72" fmla="*/ 33 w 168"/>
                <a:gd name="T73" fmla="*/ 45 h 336"/>
                <a:gd name="T74" fmla="*/ 33 w 168"/>
                <a:gd name="T75" fmla="*/ 38 h 336"/>
                <a:gd name="T76" fmla="*/ 38 w 168"/>
                <a:gd name="T77" fmla="*/ 22 h 336"/>
                <a:gd name="T78" fmla="*/ 38 w 168"/>
                <a:gd name="T79" fmla="*/ 17 h 336"/>
                <a:gd name="T80" fmla="*/ 45 w 168"/>
                <a:gd name="T81" fmla="*/ 7 h 336"/>
                <a:gd name="T82" fmla="*/ 62 w 168"/>
                <a:gd name="T83" fmla="*/ 3 h 336"/>
                <a:gd name="T84" fmla="*/ 67 w 168"/>
                <a:gd name="T85" fmla="*/ 15 h 336"/>
                <a:gd name="T86" fmla="*/ 76 w 168"/>
                <a:gd name="T87" fmla="*/ 45 h 336"/>
                <a:gd name="T88" fmla="*/ 88 w 168"/>
                <a:gd name="T89" fmla="*/ 76 h 336"/>
                <a:gd name="T90" fmla="*/ 97 w 168"/>
                <a:gd name="T91" fmla="*/ 107 h 336"/>
                <a:gd name="T92" fmla="*/ 107 w 168"/>
                <a:gd name="T93" fmla="*/ 138 h 336"/>
                <a:gd name="T94" fmla="*/ 116 w 168"/>
                <a:gd name="T95" fmla="*/ 168 h 336"/>
                <a:gd name="T96" fmla="*/ 128 w 168"/>
                <a:gd name="T97" fmla="*/ 199 h 336"/>
                <a:gd name="T98" fmla="*/ 130 w 168"/>
                <a:gd name="T99" fmla="*/ 211 h 336"/>
                <a:gd name="T100" fmla="*/ 133 w 168"/>
                <a:gd name="T101" fmla="*/ 216 h 336"/>
                <a:gd name="T102" fmla="*/ 133 w 168"/>
                <a:gd name="T103" fmla="*/ 223 h 336"/>
                <a:gd name="T104" fmla="*/ 147 w 168"/>
                <a:gd name="T105" fmla="*/ 235 h 336"/>
                <a:gd name="T106" fmla="*/ 152 w 168"/>
                <a:gd name="T107" fmla="*/ 239 h 336"/>
                <a:gd name="T108" fmla="*/ 156 w 168"/>
                <a:gd name="T109" fmla="*/ 2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8" h="336">
                  <a:moveTo>
                    <a:pt x="164" y="254"/>
                  </a:moveTo>
                  <a:lnTo>
                    <a:pt x="164" y="256"/>
                  </a:lnTo>
                  <a:lnTo>
                    <a:pt x="166" y="256"/>
                  </a:lnTo>
                  <a:lnTo>
                    <a:pt x="166" y="254"/>
                  </a:lnTo>
                  <a:lnTo>
                    <a:pt x="168" y="256"/>
                  </a:lnTo>
                  <a:lnTo>
                    <a:pt x="168" y="256"/>
                  </a:lnTo>
                  <a:lnTo>
                    <a:pt x="168" y="258"/>
                  </a:lnTo>
                  <a:lnTo>
                    <a:pt x="168" y="258"/>
                  </a:lnTo>
                  <a:lnTo>
                    <a:pt x="166" y="261"/>
                  </a:lnTo>
                  <a:lnTo>
                    <a:pt x="164" y="270"/>
                  </a:lnTo>
                  <a:lnTo>
                    <a:pt x="164" y="275"/>
                  </a:lnTo>
                  <a:lnTo>
                    <a:pt x="164" y="277"/>
                  </a:lnTo>
                  <a:lnTo>
                    <a:pt x="164" y="280"/>
                  </a:lnTo>
                  <a:lnTo>
                    <a:pt x="161" y="282"/>
                  </a:lnTo>
                  <a:lnTo>
                    <a:pt x="159" y="282"/>
                  </a:lnTo>
                  <a:lnTo>
                    <a:pt x="154" y="280"/>
                  </a:lnTo>
                  <a:lnTo>
                    <a:pt x="154" y="280"/>
                  </a:lnTo>
                  <a:lnTo>
                    <a:pt x="154" y="282"/>
                  </a:lnTo>
                  <a:lnTo>
                    <a:pt x="145" y="287"/>
                  </a:lnTo>
                  <a:lnTo>
                    <a:pt x="145" y="289"/>
                  </a:lnTo>
                  <a:lnTo>
                    <a:pt x="145" y="289"/>
                  </a:lnTo>
                  <a:lnTo>
                    <a:pt x="142" y="291"/>
                  </a:lnTo>
                  <a:lnTo>
                    <a:pt x="142" y="291"/>
                  </a:lnTo>
                  <a:lnTo>
                    <a:pt x="142" y="291"/>
                  </a:lnTo>
                  <a:lnTo>
                    <a:pt x="140" y="294"/>
                  </a:lnTo>
                  <a:lnTo>
                    <a:pt x="140" y="294"/>
                  </a:lnTo>
                  <a:lnTo>
                    <a:pt x="140" y="294"/>
                  </a:lnTo>
                  <a:lnTo>
                    <a:pt x="138" y="294"/>
                  </a:lnTo>
                  <a:lnTo>
                    <a:pt x="138" y="294"/>
                  </a:lnTo>
                  <a:lnTo>
                    <a:pt x="135" y="294"/>
                  </a:lnTo>
                  <a:lnTo>
                    <a:pt x="135" y="294"/>
                  </a:lnTo>
                  <a:lnTo>
                    <a:pt x="135" y="296"/>
                  </a:lnTo>
                  <a:lnTo>
                    <a:pt x="135" y="296"/>
                  </a:lnTo>
                  <a:lnTo>
                    <a:pt x="135" y="296"/>
                  </a:lnTo>
                  <a:lnTo>
                    <a:pt x="133" y="299"/>
                  </a:lnTo>
                  <a:lnTo>
                    <a:pt x="133" y="301"/>
                  </a:lnTo>
                  <a:lnTo>
                    <a:pt x="133" y="301"/>
                  </a:lnTo>
                  <a:lnTo>
                    <a:pt x="133" y="303"/>
                  </a:lnTo>
                  <a:lnTo>
                    <a:pt x="133" y="303"/>
                  </a:lnTo>
                  <a:lnTo>
                    <a:pt x="130" y="306"/>
                  </a:lnTo>
                  <a:lnTo>
                    <a:pt x="130" y="306"/>
                  </a:lnTo>
                  <a:lnTo>
                    <a:pt x="128" y="306"/>
                  </a:lnTo>
                  <a:lnTo>
                    <a:pt x="128" y="308"/>
                  </a:lnTo>
                  <a:lnTo>
                    <a:pt x="128" y="310"/>
                  </a:lnTo>
                  <a:lnTo>
                    <a:pt x="126" y="310"/>
                  </a:lnTo>
                  <a:lnTo>
                    <a:pt x="126" y="313"/>
                  </a:lnTo>
                  <a:lnTo>
                    <a:pt x="123" y="313"/>
                  </a:lnTo>
                  <a:lnTo>
                    <a:pt x="123" y="313"/>
                  </a:lnTo>
                  <a:lnTo>
                    <a:pt x="116" y="315"/>
                  </a:lnTo>
                  <a:lnTo>
                    <a:pt x="109" y="315"/>
                  </a:lnTo>
                  <a:lnTo>
                    <a:pt x="102" y="318"/>
                  </a:lnTo>
                  <a:lnTo>
                    <a:pt x="97" y="318"/>
                  </a:lnTo>
                  <a:lnTo>
                    <a:pt x="90" y="320"/>
                  </a:lnTo>
                  <a:lnTo>
                    <a:pt x="83" y="322"/>
                  </a:lnTo>
                  <a:lnTo>
                    <a:pt x="76" y="322"/>
                  </a:lnTo>
                  <a:lnTo>
                    <a:pt x="71" y="325"/>
                  </a:lnTo>
                  <a:lnTo>
                    <a:pt x="64" y="327"/>
                  </a:lnTo>
                  <a:lnTo>
                    <a:pt x="57" y="327"/>
                  </a:lnTo>
                  <a:lnTo>
                    <a:pt x="50" y="329"/>
                  </a:lnTo>
                  <a:lnTo>
                    <a:pt x="45" y="329"/>
                  </a:lnTo>
                  <a:lnTo>
                    <a:pt x="38" y="332"/>
                  </a:lnTo>
                  <a:lnTo>
                    <a:pt x="31" y="334"/>
                  </a:lnTo>
                  <a:lnTo>
                    <a:pt x="24" y="334"/>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7" y="332"/>
                  </a:lnTo>
                  <a:lnTo>
                    <a:pt x="15" y="332"/>
                  </a:lnTo>
                  <a:lnTo>
                    <a:pt x="10" y="327"/>
                  </a:lnTo>
                  <a:lnTo>
                    <a:pt x="7" y="327"/>
                  </a:lnTo>
                  <a:lnTo>
                    <a:pt x="7" y="325"/>
                  </a:lnTo>
                  <a:lnTo>
                    <a:pt x="7" y="325"/>
                  </a:lnTo>
                  <a:lnTo>
                    <a:pt x="5" y="322"/>
                  </a:lnTo>
                  <a:lnTo>
                    <a:pt x="5" y="320"/>
                  </a:lnTo>
                  <a:lnTo>
                    <a:pt x="5" y="320"/>
                  </a:lnTo>
                  <a:lnTo>
                    <a:pt x="5" y="318"/>
                  </a:lnTo>
                  <a:lnTo>
                    <a:pt x="7" y="315"/>
                  </a:lnTo>
                  <a:lnTo>
                    <a:pt x="5" y="310"/>
                  </a:lnTo>
                  <a:lnTo>
                    <a:pt x="5" y="308"/>
                  </a:lnTo>
                  <a:lnTo>
                    <a:pt x="7" y="308"/>
                  </a:lnTo>
                  <a:lnTo>
                    <a:pt x="10" y="306"/>
                  </a:lnTo>
                  <a:lnTo>
                    <a:pt x="10" y="303"/>
                  </a:lnTo>
                  <a:lnTo>
                    <a:pt x="7" y="299"/>
                  </a:lnTo>
                  <a:lnTo>
                    <a:pt x="7" y="291"/>
                  </a:lnTo>
                  <a:lnTo>
                    <a:pt x="7" y="289"/>
                  </a:lnTo>
                  <a:lnTo>
                    <a:pt x="7" y="284"/>
                  </a:lnTo>
                  <a:lnTo>
                    <a:pt x="5" y="284"/>
                  </a:lnTo>
                  <a:lnTo>
                    <a:pt x="5" y="280"/>
                  </a:lnTo>
                  <a:lnTo>
                    <a:pt x="5" y="277"/>
                  </a:lnTo>
                  <a:lnTo>
                    <a:pt x="5" y="277"/>
                  </a:lnTo>
                  <a:lnTo>
                    <a:pt x="5" y="277"/>
                  </a:lnTo>
                  <a:lnTo>
                    <a:pt x="5" y="275"/>
                  </a:lnTo>
                  <a:lnTo>
                    <a:pt x="5" y="275"/>
                  </a:lnTo>
                  <a:lnTo>
                    <a:pt x="5" y="275"/>
                  </a:lnTo>
                  <a:lnTo>
                    <a:pt x="5" y="275"/>
                  </a:lnTo>
                  <a:lnTo>
                    <a:pt x="5" y="273"/>
                  </a:lnTo>
                  <a:lnTo>
                    <a:pt x="5" y="273"/>
                  </a:lnTo>
                  <a:lnTo>
                    <a:pt x="5" y="270"/>
                  </a:lnTo>
                  <a:lnTo>
                    <a:pt x="5" y="270"/>
                  </a:lnTo>
                  <a:lnTo>
                    <a:pt x="7" y="268"/>
                  </a:lnTo>
                  <a:lnTo>
                    <a:pt x="5" y="265"/>
                  </a:lnTo>
                  <a:lnTo>
                    <a:pt x="5" y="261"/>
                  </a:lnTo>
                  <a:lnTo>
                    <a:pt x="0" y="239"/>
                  </a:lnTo>
                  <a:lnTo>
                    <a:pt x="0" y="237"/>
                  </a:lnTo>
                  <a:lnTo>
                    <a:pt x="0" y="235"/>
                  </a:lnTo>
                  <a:lnTo>
                    <a:pt x="3" y="230"/>
                  </a:lnTo>
                  <a:lnTo>
                    <a:pt x="3" y="228"/>
                  </a:lnTo>
                  <a:lnTo>
                    <a:pt x="3" y="225"/>
                  </a:lnTo>
                  <a:lnTo>
                    <a:pt x="3" y="220"/>
                  </a:lnTo>
                  <a:lnTo>
                    <a:pt x="3" y="216"/>
                  </a:lnTo>
                  <a:lnTo>
                    <a:pt x="3" y="216"/>
                  </a:lnTo>
                  <a:lnTo>
                    <a:pt x="5" y="213"/>
                  </a:lnTo>
                  <a:lnTo>
                    <a:pt x="5" y="211"/>
                  </a:lnTo>
                  <a:lnTo>
                    <a:pt x="10" y="206"/>
                  </a:lnTo>
                  <a:lnTo>
                    <a:pt x="10" y="204"/>
                  </a:lnTo>
                  <a:lnTo>
                    <a:pt x="10" y="202"/>
                  </a:lnTo>
                  <a:lnTo>
                    <a:pt x="10" y="199"/>
                  </a:lnTo>
                  <a:lnTo>
                    <a:pt x="10" y="197"/>
                  </a:lnTo>
                  <a:lnTo>
                    <a:pt x="10" y="192"/>
                  </a:lnTo>
                  <a:lnTo>
                    <a:pt x="10" y="190"/>
                  </a:lnTo>
                  <a:lnTo>
                    <a:pt x="15" y="180"/>
                  </a:lnTo>
                  <a:lnTo>
                    <a:pt x="15" y="180"/>
                  </a:lnTo>
                  <a:lnTo>
                    <a:pt x="12" y="180"/>
                  </a:lnTo>
                  <a:lnTo>
                    <a:pt x="12" y="178"/>
                  </a:lnTo>
                  <a:lnTo>
                    <a:pt x="12" y="178"/>
                  </a:lnTo>
                  <a:lnTo>
                    <a:pt x="12" y="175"/>
                  </a:lnTo>
                  <a:lnTo>
                    <a:pt x="15" y="168"/>
                  </a:lnTo>
                  <a:lnTo>
                    <a:pt x="15" y="164"/>
                  </a:lnTo>
                  <a:lnTo>
                    <a:pt x="12" y="159"/>
                  </a:lnTo>
                  <a:lnTo>
                    <a:pt x="10" y="149"/>
                  </a:lnTo>
                  <a:lnTo>
                    <a:pt x="10" y="142"/>
                  </a:lnTo>
                  <a:lnTo>
                    <a:pt x="10" y="138"/>
                  </a:lnTo>
                  <a:lnTo>
                    <a:pt x="12" y="135"/>
                  </a:lnTo>
                  <a:lnTo>
                    <a:pt x="17" y="133"/>
                  </a:lnTo>
                  <a:lnTo>
                    <a:pt x="22" y="133"/>
                  </a:lnTo>
                  <a:lnTo>
                    <a:pt x="24" y="131"/>
                  </a:lnTo>
                  <a:lnTo>
                    <a:pt x="26" y="131"/>
                  </a:lnTo>
                  <a:lnTo>
                    <a:pt x="26" y="126"/>
                  </a:lnTo>
                  <a:lnTo>
                    <a:pt x="29" y="123"/>
                  </a:lnTo>
                  <a:lnTo>
                    <a:pt x="36" y="116"/>
                  </a:lnTo>
                  <a:lnTo>
                    <a:pt x="36" y="116"/>
                  </a:lnTo>
                  <a:lnTo>
                    <a:pt x="38" y="114"/>
                  </a:lnTo>
                  <a:lnTo>
                    <a:pt x="38" y="112"/>
                  </a:lnTo>
                  <a:lnTo>
                    <a:pt x="41" y="109"/>
                  </a:lnTo>
                  <a:lnTo>
                    <a:pt x="43" y="104"/>
                  </a:lnTo>
                  <a:lnTo>
                    <a:pt x="41" y="104"/>
                  </a:lnTo>
                  <a:lnTo>
                    <a:pt x="41" y="102"/>
                  </a:lnTo>
                  <a:lnTo>
                    <a:pt x="41" y="100"/>
                  </a:lnTo>
                  <a:lnTo>
                    <a:pt x="41" y="97"/>
                  </a:lnTo>
                  <a:lnTo>
                    <a:pt x="43" y="97"/>
                  </a:lnTo>
                  <a:lnTo>
                    <a:pt x="43" y="97"/>
                  </a:lnTo>
                  <a:lnTo>
                    <a:pt x="43" y="95"/>
                  </a:lnTo>
                  <a:lnTo>
                    <a:pt x="43" y="95"/>
                  </a:lnTo>
                  <a:lnTo>
                    <a:pt x="43" y="93"/>
                  </a:lnTo>
                  <a:lnTo>
                    <a:pt x="41" y="93"/>
                  </a:lnTo>
                  <a:lnTo>
                    <a:pt x="36" y="86"/>
                  </a:lnTo>
                  <a:lnTo>
                    <a:pt x="36" y="86"/>
                  </a:lnTo>
                  <a:lnTo>
                    <a:pt x="36" y="83"/>
                  </a:lnTo>
                  <a:lnTo>
                    <a:pt x="33" y="81"/>
                  </a:lnTo>
                  <a:lnTo>
                    <a:pt x="31" y="81"/>
                  </a:lnTo>
                  <a:lnTo>
                    <a:pt x="31" y="76"/>
                  </a:lnTo>
                  <a:lnTo>
                    <a:pt x="33" y="71"/>
                  </a:lnTo>
                  <a:lnTo>
                    <a:pt x="36" y="67"/>
                  </a:lnTo>
                  <a:lnTo>
                    <a:pt x="38" y="60"/>
                  </a:lnTo>
                  <a:lnTo>
                    <a:pt x="38" y="57"/>
                  </a:lnTo>
                  <a:lnTo>
                    <a:pt x="36" y="55"/>
                  </a:lnTo>
                  <a:lnTo>
                    <a:pt x="36" y="52"/>
                  </a:lnTo>
                  <a:lnTo>
                    <a:pt x="33" y="50"/>
                  </a:lnTo>
                  <a:lnTo>
                    <a:pt x="33" y="48"/>
                  </a:lnTo>
                  <a:lnTo>
                    <a:pt x="33" y="45"/>
                  </a:lnTo>
                  <a:lnTo>
                    <a:pt x="36" y="45"/>
                  </a:lnTo>
                  <a:lnTo>
                    <a:pt x="36" y="45"/>
                  </a:lnTo>
                  <a:lnTo>
                    <a:pt x="33" y="43"/>
                  </a:lnTo>
                  <a:lnTo>
                    <a:pt x="33" y="41"/>
                  </a:lnTo>
                  <a:lnTo>
                    <a:pt x="33" y="38"/>
                  </a:lnTo>
                  <a:lnTo>
                    <a:pt x="36" y="33"/>
                  </a:lnTo>
                  <a:lnTo>
                    <a:pt x="36" y="31"/>
                  </a:lnTo>
                  <a:lnTo>
                    <a:pt x="36" y="29"/>
                  </a:lnTo>
                  <a:lnTo>
                    <a:pt x="36" y="26"/>
                  </a:lnTo>
                  <a:lnTo>
                    <a:pt x="38" y="22"/>
                  </a:lnTo>
                  <a:lnTo>
                    <a:pt x="38" y="19"/>
                  </a:lnTo>
                  <a:lnTo>
                    <a:pt x="36" y="19"/>
                  </a:lnTo>
                  <a:lnTo>
                    <a:pt x="33" y="19"/>
                  </a:lnTo>
                  <a:lnTo>
                    <a:pt x="33" y="17"/>
                  </a:lnTo>
                  <a:lnTo>
                    <a:pt x="38" y="17"/>
                  </a:lnTo>
                  <a:lnTo>
                    <a:pt x="38" y="15"/>
                  </a:lnTo>
                  <a:lnTo>
                    <a:pt x="41" y="10"/>
                  </a:lnTo>
                  <a:lnTo>
                    <a:pt x="41" y="10"/>
                  </a:lnTo>
                  <a:lnTo>
                    <a:pt x="43" y="7"/>
                  </a:lnTo>
                  <a:lnTo>
                    <a:pt x="45" y="7"/>
                  </a:lnTo>
                  <a:lnTo>
                    <a:pt x="52" y="10"/>
                  </a:lnTo>
                  <a:lnTo>
                    <a:pt x="55" y="10"/>
                  </a:lnTo>
                  <a:lnTo>
                    <a:pt x="57" y="10"/>
                  </a:lnTo>
                  <a:lnTo>
                    <a:pt x="59" y="7"/>
                  </a:lnTo>
                  <a:lnTo>
                    <a:pt x="62" y="3"/>
                  </a:lnTo>
                  <a:lnTo>
                    <a:pt x="62" y="3"/>
                  </a:lnTo>
                  <a:lnTo>
                    <a:pt x="62" y="0"/>
                  </a:lnTo>
                  <a:lnTo>
                    <a:pt x="62" y="0"/>
                  </a:lnTo>
                  <a:lnTo>
                    <a:pt x="64" y="7"/>
                  </a:lnTo>
                  <a:lnTo>
                    <a:pt x="67" y="15"/>
                  </a:lnTo>
                  <a:lnTo>
                    <a:pt x="69" y="19"/>
                  </a:lnTo>
                  <a:lnTo>
                    <a:pt x="71" y="26"/>
                  </a:lnTo>
                  <a:lnTo>
                    <a:pt x="74" y="31"/>
                  </a:lnTo>
                  <a:lnTo>
                    <a:pt x="76" y="38"/>
                  </a:lnTo>
                  <a:lnTo>
                    <a:pt x="76" y="45"/>
                  </a:lnTo>
                  <a:lnTo>
                    <a:pt x="78" y="50"/>
                  </a:lnTo>
                  <a:lnTo>
                    <a:pt x="81" y="57"/>
                  </a:lnTo>
                  <a:lnTo>
                    <a:pt x="83" y="62"/>
                  </a:lnTo>
                  <a:lnTo>
                    <a:pt x="85" y="69"/>
                  </a:lnTo>
                  <a:lnTo>
                    <a:pt x="88" y="76"/>
                  </a:lnTo>
                  <a:lnTo>
                    <a:pt x="88" y="81"/>
                  </a:lnTo>
                  <a:lnTo>
                    <a:pt x="90" y="88"/>
                  </a:lnTo>
                  <a:lnTo>
                    <a:pt x="93" y="93"/>
                  </a:lnTo>
                  <a:lnTo>
                    <a:pt x="95" y="100"/>
                  </a:lnTo>
                  <a:lnTo>
                    <a:pt x="97" y="107"/>
                  </a:lnTo>
                  <a:lnTo>
                    <a:pt x="100" y="112"/>
                  </a:lnTo>
                  <a:lnTo>
                    <a:pt x="102" y="119"/>
                  </a:lnTo>
                  <a:lnTo>
                    <a:pt x="102" y="123"/>
                  </a:lnTo>
                  <a:lnTo>
                    <a:pt x="104" y="131"/>
                  </a:lnTo>
                  <a:lnTo>
                    <a:pt x="107" y="138"/>
                  </a:lnTo>
                  <a:lnTo>
                    <a:pt x="109" y="142"/>
                  </a:lnTo>
                  <a:lnTo>
                    <a:pt x="112" y="149"/>
                  </a:lnTo>
                  <a:lnTo>
                    <a:pt x="114" y="157"/>
                  </a:lnTo>
                  <a:lnTo>
                    <a:pt x="116" y="161"/>
                  </a:lnTo>
                  <a:lnTo>
                    <a:pt x="116" y="168"/>
                  </a:lnTo>
                  <a:lnTo>
                    <a:pt x="119" y="173"/>
                  </a:lnTo>
                  <a:lnTo>
                    <a:pt x="121" y="180"/>
                  </a:lnTo>
                  <a:lnTo>
                    <a:pt x="123" y="187"/>
                  </a:lnTo>
                  <a:lnTo>
                    <a:pt x="126" y="192"/>
                  </a:lnTo>
                  <a:lnTo>
                    <a:pt x="128" y="199"/>
                  </a:lnTo>
                  <a:lnTo>
                    <a:pt x="128" y="202"/>
                  </a:lnTo>
                  <a:lnTo>
                    <a:pt x="130" y="206"/>
                  </a:lnTo>
                  <a:lnTo>
                    <a:pt x="130" y="209"/>
                  </a:lnTo>
                  <a:lnTo>
                    <a:pt x="130" y="209"/>
                  </a:lnTo>
                  <a:lnTo>
                    <a:pt x="130" y="211"/>
                  </a:lnTo>
                  <a:lnTo>
                    <a:pt x="130" y="211"/>
                  </a:lnTo>
                  <a:lnTo>
                    <a:pt x="130" y="211"/>
                  </a:lnTo>
                  <a:lnTo>
                    <a:pt x="130" y="213"/>
                  </a:lnTo>
                  <a:lnTo>
                    <a:pt x="133" y="216"/>
                  </a:lnTo>
                  <a:lnTo>
                    <a:pt x="133" y="216"/>
                  </a:lnTo>
                  <a:lnTo>
                    <a:pt x="133" y="220"/>
                  </a:lnTo>
                  <a:lnTo>
                    <a:pt x="133" y="220"/>
                  </a:lnTo>
                  <a:lnTo>
                    <a:pt x="133" y="220"/>
                  </a:lnTo>
                  <a:lnTo>
                    <a:pt x="133" y="223"/>
                  </a:lnTo>
                  <a:lnTo>
                    <a:pt x="133" y="223"/>
                  </a:lnTo>
                  <a:lnTo>
                    <a:pt x="133" y="225"/>
                  </a:lnTo>
                  <a:lnTo>
                    <a:pt x="135" y="225"/>
                  </a:lnTo>
                  <a:lnTo>
                    <a:pt x="138" y="228"/>
                  </a:lnTo>
                  <a:lnTo>
                    <a:pt x="142" y="230"/>
                  </a:lnTo>
                  <a:lnTo>
                    <a:pt x="147" y="235"/>
                  </a:lnTo>
                  <a:lnTo>
                    <a:pt x="149" y="235"/>
                  </a:lnTo>
                  <a:lnTo>
                    <a:pt x="152" y="237"/>
                  </a:lnTo>
                  <a:lnTo>
                    <a:pt x="152" y="237"/>
                  </a:lnTo>
                  <a:lnTo>
                    <a:pt x="152" y="239"/>
                  </a:lnTo>
                  <a:lnTo>
                    <a:pt x="152" y="239"/>
                  </a:lnTo>
                  <a:lnTo>
                    <a:pt x="152" y="239"/>
                  </a:lnTo>
                  <a:lnTo>
                    <a:pt x="152" y="244"/>
                  </a:lnTo>
                  <a:lnTo>
                    <a:pt x="154" y="246"/>
                  </a:lnTo>
                  <a:lnTo>
                    <a:pt x="154" y="246"/>
                  </a:lnTo>
                  <a:lnTo>
                    <a:pt x="156" y="249"/>
                  </a:lnTo>
                  <a:lnTo>
                    <a:pt x="159" y="251"/>
                  </a:lnTo>
                  <a:lnTo>
                    <a:pt x="164" y="254"/>
                  </a:lnTo>
                  <a:lnTo>
                    <a:pt x="164" y="254"/>
                  </a:lnTo>
                  <a:close/>
                </a:path>
              </a:pathLst>
            </a:custGeom>
            <a:solidFill>
              <a:srgbClr val="FFC8BC"/>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2" name="Freeform 36">
              <a:extLst>
                <a:ext uri="{FF2B5EF4-FFF2-40B4-BE49-F238E27FC236}">
                  <a16:creationId xmlns:a16="http://schemas.microsoft.com/office/drawing/2014/main" id="{EEC01FEB-347D-4946-BE4B-1A7ACEE45FA7}"/>
                </a:ext>
              </a:extLst>
            </p:cNvPr>
            <p:cNvSpPr>
              <a:spLocks/>
            </p:cNvSpPr>
            <p:nvPr/>
          </p:nvSpPr>
          <p:spPr bwMode="auto">
            <a:xfrm>
              <a:off x="3025410" y="3294001"/>
              <a:ext cx="970684" cy="433735"/>
            </a:xfrm>
            <a:custGeom>
              <a:avLst/>
              <a:gdLst>
                <a:gd name="T0" fmla="*/ 724 w 837"/>
                <a:gd name="T1" fmla="*/ 73 h 374"/>
                <a:gd name="T2" fmla="*/ 729 w 837"/>
                <a:gd name="T3" fmla="*/ 90 h 374"/>
                <a:gd name="T4" fmla="*/ 731 w 837"/>
                <a:gd name="T5" fmla="*/ 104 h 374"/>
                <a:gd name="T6" fmla="*/ 738 w 837"/>
                <a:gd name="T7" fmla="*/ 116 h 374"/>
                <a:gd name="T8" fmla="*/ 748 w 837"/>
                <a:gd name="T9" fmla="*/ 132 h 374"/>
                <a:gd name="T10" fmla="*/ 757 w 837"/>
                <a:gd name="T11" fmla="*/ 146 h 374"/>
                <a:gd name="T12" fmla="*/ 755 w 837"/>
                <a:gd name="T13" fmla="*/ 158 h 374"/>
                <a:gd name="T14" fmla="*/ 755 w 837"/>
                <a:gd name="T15" fmla="*/ 170 h 374"/>
                <a:gd name="T16" fmla="*/ 759 w 837"/>
                <a:gd name="T17" fmla="*/ 180 h 374"/>
                <a:gd name="T18" fmla="*/ 764 w 837"/>
                <a:gd name="T19" fmla="*/ 180 h 374"/>
                <a:gd name="T20" fmla="*/ 766 w 837"/>
                <a:gd name="T21" fmla="*/ 187 h 374"/>
                <a:gd name="T22" fmla="*/ 771 w 837"/>
                <a:gd name="T23" fmla="*/ 196 h 374"/>
                <a:gd name="T24" fmla="*/ 776 w 837"/>
                <a:gd name="T25" fmla="*/ 208 h 374"/>
                <a:gd name="T26" fmla="*/ 778 w 837"/>
                <a:gd name="T27" fmla="*/ 222 h 374"/>
                <a:gd name="T28" fmla="*/ 778 w 837"/>
                <a:gd name="T29" fmla="*/ 234 h 374"/>
                <a:gd name="T30" fmla="*/ 778 w 837"/>
                <a:gd name="T31" fmla="*/ 239 h 374"/>
                <a:gd name="T32" fmla="*/ 781 w 837"/>
                <a:gd name="T33" fmla="*/ 244 h 374"/>
                <a:gd name="T34" fmla="*/ 783 w 837"/>
                <a:gd name="T35" fmla="*/ 255 h 374"/>
                <a:gd name="T36" fmla="*/ 783 w 837"/>
                <a:gd name="T37" fmla="*/ 270 h 374"/>
                <a:gd name="T38" fmla="*/ 781 w 837"/>
                <a:gd name="T39" fmla="*/ 277 h 374"/>
                <a:gd name="T40" fmla="*/ 790 w 837"/>
                <a:gd name="T41" fmla="*/ 286 h 374"/>
                <a:gd name="T42" fmla="*/ 793 w 837"/>
                <a:gd name="T43" fmla="*/ 300 h 374"/>
                <a:gd name="T44" fmla="*/ 797 w 837"/>
                <a:gd name="T45" fmla="*/ 307 h 374"/>
                <a:gd name="T46" fmla="*/ 802 w 837"/>
                <a:gd name="T47" fmla="*/ 317 h 374"/>
                <a:gd name="T48" fmla="*/ 804 w 837"/>
                <a:gd name="T49" fmla="*/ 326 h 374"/>
                <a:gd name="T50" fmla="*/ 811 w 837"/>
                <a:gd name="T51" fmla="*/ 329 h 374"/>
                <a:gd name="T52" fmla="*/ 821 w 837"/>
                <a:gd name="T53" fmla="*/ 336 h 374"/>
                <a:gd name="T54" fmla="*/ 826 w 837"/>
                <a:gd name="T55" fmla="*/ 348 h 374"/>
                <a:gd name="T56" fmla="*/ 828 w 837"/>
                <a:gd name="T57" fmla="*/ 359 h 374"/>
                <a:gd name="T58" fmla="*/ 797 w 837"/>
                <a:gd name="T59" fmla="*/ 367 h 374"/>
                <a:gd name="T60" fmla="*/ 674 w 837"/>
                <a:gd name="T61" fmla="*/ 371 h 374"/>
                <a:gd name="T62" fmla="*/ 554 w 837"/>
                <a:gd name="T63" fmla="*/ 374 h 374"/>
                <a:gd name="T64" fmla="*/ 431 w 837"/>
                <a:gd name="T65" fmla="*/ 374 h 374"/>
                <a:gd name="T66" fmla="*/ 310 w 837"/>
                <a:gd name="T67" fmla="*/ 374 h 374"/>
                <a:gd name="T68" fmla="*/ 187 w 837"/>
                <a:gd name="T69" fmla="*/ 374 h 374"/>
                <a:gd name="T70" fmla="*/ 189 w 837"/>
                <a:gd name="T71" fmla="*/ 326 h 374"/>
                <a:gd name="T72" fmla="*/ 189 w 837"/>
                <a:gd name="T73" fmla="*/ 281 h 374"/>
                <a:gd name="T74" fmla="*/ 170 w 837"/>
                <a:gd name="T75" fmla="*/ 251 h 374"/>
                <a:gd name="T76" fmla="*/ 102 w 837"/>
                <a:gd name="T77" fmla="*/ 248 h 374"/>
                <a:gd name="T78" fmla="*/ 33 w 837"/>
                <a:gd name="T79" fmla="*/ 246 h 374"/>
                <a:gd name="T80" fmla="*/ 0 w 837"/>
                <a:gd name="T81" fmla="*/ 199 h 374"/>
                <a:gd name="T82" fmla="*/ 2 w 837"/>
                <a:gd name="T83" fmla="*/ 106 h 374"/>
                <a:gd name="T84" fmla="*/ 7 w 837"/>
                <a:gd name="T85" fmla="*/ 14 h 374"/>
                <a:gd name="T86" fmla="*/ 88 w 837"/>
                <a:gd name="T87" fmla="*/ 2 h 374"/>
                <a:gd name="T88" fmla="*/ 182 w 837"/>
                <a:gd name="T89" fmla="*/ 4 h 374"/>
                <a:gd name="T90" fmla="*/ 277 w 837"/>
                <a:gd name="T91" fmla="*/ 7 h 374"/>
                <a:gd name="T92" fmla="*/ 374 w 837"/>
                <a:gd name="T93" fmla="*/ 7 h 374"/>
                <a:gd name="T94" fmla="*/ 468 w 837"/>
                <a:gd name="T95" fmla="*/ 7 h 374"/>
                <a:gd name="T96" fmla="*/ 525 w 837"/>
                <a:gd name="T97" fmla="*/ 7 h 374"/>
                <a:gd name="T98" fmla="*/ 539 w 837"/>
                <a:gd name="T99" fmla="*/ 16 h 374"/>
                <a:gd name="T100" fmla="*/ 563 w 837"/>
                <a:gd name="T101" fmla="*/ 28 h 374"/>
                <a:gd name="T102" fmla="*/ 580 w 837"/>
                <a:gd name="T103" fmla="*/ 28 h 374"/>
                <a:gd name="T104" fmla="*/ 584 w 837"/>
                <a:gd name="T105" fmla="*/ 21 h 374"/>
                <a:gd name="T106" fmla="*/ 601 w 837"/>
                <a:gd name="T107" fmla="*/ 23 h 374"/>
                <a:gd name="T108" fmla="*/ 636 w 837"/>
                <a:gd name="T109" fmla="*/ 16 h 374"/>
                <a:gd name="T110" fmla="*/ 651 w 837"/>
                <a:gd name="T111" fmla="*/ 28 h 374"/>
                <a:gd name="T112" fmla="*/ 665 w 837"/>
                <a:gd name="T113" fmla="*/ 30 h 374"/>
                <a:gd name="T114" fmla="*/ 681 w 837"/>
                <a:gd name="T115" fmla="*/ 35 h 374"/>
                <a:gd name="T116" fmla="*/ 686 w 837"/>
                <a:gd name="T117" fmla="*/ 42 h 374"/>
                <a:gd name="T118" fmla="*/ 693 w 837"/>
                <a:gd name="T119" fmla="*/ 42 h 374"/>
                <a:gd name="T120" fmla="*/ 698 w 837"/>
                <a:gd name="T121" fmla="*/ 52 h 374"/>
                <a:gd name="T122" fmla="*/ 714 w 837"/>
                <a:gd name="T123" fmla="*/ 6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7" h="374">
                  <a:moveTo>
                    <a:pt x="714" y="61"/>
                  </a:moveTo>
                  <a:lnTo>
                    <a:pt x="719" y="61"/>
                  </a:lnTo>
                  <a:lnTo>
                    <a:pt x="722" y="61"/>
                  </a:lnTo>
                  <a:lnTo>
                    <a:pt x="722" y="64"/>
                  </a:lnTo>
                  <a:lnTo>
                    <a:pt x="724" y="68"/>
                  </a:lnTo>
                  <a:lnTo>
                    <a:pt x="724" y="73"/>
                  </a:lnTo>
                  <a:lnTo>
                    <a:pt x="722" y="78"/>
                  </a:lnTo>
                  <a:lnTo>
                    <a:pt x="726" y="83"/>
                  </a:lnTo>
                  <a:lnTo>
                    <a:pt x="726" y="85"/>
                  </a:lnTo>
                  <a:lnTo>
                    <a:pt x="726" y="85"/>
                  </a:lnTo>
                  <a:lnTo>
                    <a:pt x="729" y="87"/>
                  </a:lnTo>
                  <a:lnTo>
                    <a:pt x="729" y="90"/>
                  </a:lnTo>
                  <a:lnTo>
                    <a:pt x="729" y="92"/>
                  </a:lnTo>
                  <a:lnTo>
                    <a:pt x="729" y="94"/>
                  </a:lnTo>
                  <a:lnTo>
                    <a:pt x="729" y="97"/>
                  </a:lnTo>
                  <a:lnTo>
                    <a:pt x="729" y="99"/>
                  </a:lnTo>
                  <a:lnTo>
                    <a:pt x="729" y="101"/>
                  </a:lnTo>
                  <a:lnTo>
                    <a:pt x="731" y="104"/>
                  </a:lnTo>
                  <a:lnTo>
                    <a:pt x="733" y="104"/>
                  </a:lnTo>
                  <a:lnTo>
                    <a:pt x="736" y="106"/>
                  </a:lnTo>
                  <a:lnTo>
                    <a:pt x="736" y="109"/>
                  </a:lnTo>
                  <a:lnTo>
                    <a:pt x="736" y="111"/>
                  </a:lnTo>
                  <a:lnTo>
                    <a:pt x="736" y="113"/>
                  </a:lnTo>
                  <a:lnTo>
                    <a:pt x="738" y="116"/>
                  </a:lnTo>
                  <a:lnTo>
                    <a:pt x="740" y="120"/>
                  </a:lnTo>
                  <a:lnTo>
                    <a:pt x="743" y="120"/>
                  </a:lnTo>
                  <a:lnTo>
                    <a:pt x="748" y="125"/>
                  </a:lnTo>
                  <a:lnTo>
                    <a:pt x="750" y="130"/>
                  </a:lnTo>
                  <a:lnTo>
                    <a:pt x="748" y="130"/>
                  </a:lnTo>
                  <a:lnTo>
                    <a:pt x="748" y="132"/>
                  </a:lnTo>
                  <a:lnTo>
                    <a:pt x="748" y="135"/>
                  </a:lnTo>
                  <a:lnTo>
                    <a:pt x="748" y="135"/>
                  </a:lnTo>
                  <a:lnTo>
                    <a:pt x="750" y="139"/>
                  </a:lnTo>
                  <a:lnTo>
                    <a:pt x="750" y="139"/>
                  </a:lnTo>
                  <a:lnTo>
                    <a:pt x="755" y="144"/>
                  </a:lnTo>
                  <a:lnTo>
                    <a:pt x="757" y="146"/>
                  </a:lnTo>
                  <a:lnTo>
                    <a:pt x="757" y="149"/>
                  </a:lnTo>
                  <a:lnTo>
                    <a:pt x="755" y="151"/>
                  </a:lnTo>
                  <a:lnTo>
                    <a:pt x="755" y="154"/>
                  </a:lnTo>
                  <a:lnTo>
                    <a:pt x="755" y="156"/>
                  </a:lnTo>
                  <a:lnTo>
                    <a:pt x="755" y="156"/>
                  </a:lnTo>
                  <a:lnTo>
                    <a:pt x="755" y="158"/>
                  </a:lnTo>
                  <a:lnTo>
                    <a:pt x="755" y="158"/>
                  </a:lnTo>
                  <a:lnTo>
                    <a:pt x="755" y="161"/>
                  </a:lnTo>
                  <a:lnTo>
                    <a:pt x="755" y="161"/>
                  </a:lnTo>
                  <a:lnTo>
                    <a:pt x="755" y="165"/>
                  </a:lnTo>
                  <a:lnTo>
                    <a:pt x="755" y="168"/>
                  </a:lnTo>
                  <a:lnTo>
                    <a:pt x="755" y="170"/>
                  </a:lnTo>
                  <a:lnTo>
                    <a:pt x="757" y="173"/>
                  </a:lnTo>
                  <a:lnTo>
                    <a:pt x="757" y="173"/>
                  </a:lnTo>
                  <a:lnTo>
                    <a:pt x="757" y="175"/>
                  </a:lnTo>
                  <a:lnTo>
                    <a:pt x="757" y="177"/>
                  </a:lnTo>
                  <a:lnTo>
                    <a:pt x="759" y="180"/>
                  </a:lnTo>
                  <a:lnTo>
                    <a:pt x="759" y="180"/>
                  </a:lnTo>
                  <a:lnTo>
                    <a:pt x="762" y="177"/>
                  </a:lnTo>
                  <a:lnTo>
                    <a:pt x="762" y="177"/>
                  </a:lnTo>
                  <a:lnTo>
                    <a:pt x="764" y="177"/>
                  </a:lnTo>
                  <a:lnTo>
                    <a:pt x="764" y="177"/>
                  </a:lnTo>
                  <a:lnTo>
                    <a:pt x="764" y="180"/>
                  </a:lnTo>
                  <a:lnTo>
                    <a:pt x="764" y="180"/>
                  </a:lnTo>
                  <a:lnTo>
                    <a:pt x="764" y="180"/>
                  </a:lnTo>
                  <a:lnTo>
                    <a:pt x="764" y="182"/>
                  </a:lnTo>
                  <a:lnTo>
                    <a:pt x="764" y="184"/>
                  </a:lnTo>
                  <a:lnTo>
                    <a:pt x="764" y="184"/>
                  </a:lnTo>
                  <a:lnTo>
                    <a:pt x="764" y="187"/>
                  </a:lnTo>
                  <a:lnTo>
                    <a:pt x="766" y="187"/>
                  </a:lnTo>
                  <a:lnTo>
                    <a:pt x="769" y="187"/>
                  </a:lnTo>
                  <a:lnTo>
                    <a:pt x="771" y="187"/>
                  </a:lnTo>
                  <a:lnTo>
                    <a:pt x="771" y="187"/>
                  </a:lnTo>
                  <a:lnTo>
                    <a:pt x="771" y="189"/>
                  </a:lnTo>
                  <a:lnTo>
                    <a:pt x="771" y="194"/>
                  </a:lnTo>
                  <a:lnTo>
                    <a:pt x="771" y="196"/>
                  </a:lnTo>
                  <a:lnTo>
                    <a:pt x="769" y="203"/>
                  </a:lnTo>
                  <a:lnTo>
                    <a:pt x="771" y="203"/>
                  </a:lnTo>
                  <a:lnTo>
                    <a:pt x="776" y="206"/>
                  </a:lnTo>
                  <a:lnTo>
                    <a:pt x="776" y="206"/>
                  </a:lnTo>
                  <a:lnTo>
                    <a:pt x="778" y="206"/>
                  </a:lnTo>
                  <a:lnTo>
                    <a:pt x="776" y="208"/>
                  </a:lnTo>
                  <a:lnTo>
                    <a:pt x="774" y="210"/>
                  </a:lnTo>
                  <a:lnTo>
                    <a:pt x="774" y="213"/>
                  </a:lnTo>
                  <a:lnTo>
                    <a:pt x="774" y="217"/>
                  </a:lnTo>
                  <a:lnTo>
                    <a:pt x="774" y="220"/>
                  </a:lnTo>
                  <a:lnTo>
                    <a:pt x="774" y="220"/>
                  </a:lnTo>
                  <a:lnTo>
                    <a:pt x="778" y="222"/>
                  </a:lnTo>
                  <a:lnTo>
                    <a:pt x="781" y="222"/>
                  </a:lnTo>
                  <a:lnTo>
                    <a:pt x="778" y="225"/>
                  </a:lnTo>
                  <a:lnTo>
                    <a:pt x="778" y="225"/>
                  </a:lnTo>
                  <a:lnTo>
                    <a:pt x="778" y="229"/>
                  </a:lnTo>
                  <a:lnTo>
                    <a:pt x="778" y="232"/>
                  </a:lnTo>
                  <a:lnTo>
                    <a:pt x="778" y="234"/>
                  </a:lnTo>
                  <a:lnTo>
                    <a:pt x="778" y="236"/>
                  </a:lnTo>
                  <a:lnTo>
                    <a:pt x="778" y="236"/>
                  </a:lnTo>
                  <a:lnTo>
                    <a:pt x="778" y="236"/>
                  </a:lnTo>
                  <a:lnTo>
                    <a:pt x="778" y="236"/>
                  </a:lnTo>
                  <a:lnTo>
                    <a:pt x="778" y="236"/>
                  </a:lnTo>
                  <a:lnTo>
                    <a:pt x="778" y="239"/>
                  </a:lnTo>
                  <a:lnTo>
                    <a:pt x="778" y="239"/>
                  </a:lnTo>
                  <a:lnTo>
                    <a:pt x="778" y="239"/>
                  </a:lnTo>
                  <a:lnTo>
                    <a:pt x="778" y="241"/>
                  </a:lnTo>
                  <a:lnTo>
                    <a:pt x="778" y="241"/>
                  </a:lnTo>
                  <a:lnTo>
                    <a:pt x="778" y="244"/>
                  </a:lnTo>
                  <a:lnTo>
                    <a:pt x="781" y="244"/>
                  </a:lnTo>
                  <a:lnTo>
                    <a:pt x="781" y="246"/>
                  </a:lnTo>
                  <a:lnTo>
                    <a:pt x="783" y="246"/>
                  </a:lnTo>
                  <a:lnTo>
                    <a:pt x="783" y="248"/>
                  </a:lnTo>
                  <a:lnTo>
                    <a:pt x="781" y="251"/>
                  </a:lnTo>
                  <a:lnTo>
                    <a:pt x="783" y="251"/>
                  </a:lnTo>
                  <a:lnTo>
                    <a:pt x="783" y="255"/>
                  </a:lnTo>
                  <a:lnTo>
                    <a:pt x="783" y="258"/>
                  </a:lnTo>
                  <a:lnTo>
                    <a:pt x="783" y="260"/>
                  </a:lnTo>
                  <a:lnTo>
                    <a:pt x="783" y="262"/>
                  </a:lnTo>
                  <a:lnTo>
                    <a:pt x="783" y="265"/>
                  </a:lnTo>
                  <a:lnTo>
                    <a:pt x="783" y="267"/>
                  </a:lnTo>
                  <a:lnTo>
                    <a:pt x="783" y="270"/>
                  </a:lnTo>
                  <a:lnTo>
                    <a:pt x="783" y="270"/>
                  </a:lnTo>
                  <a:lnTo>
                    <a:pt x="783" y="272"/>
                  </a:lnTo>
                  <a:lnTo>
                    <a:pt x="781" y="274"/>
                  </a:lnTo>
                  <a:lnTo>
                    <a:pt x="781" y="274"/>
                  </a:lnTo>
                  <a:lnTo>
                    <a:pt x="781" y="277"/>
                  </a:lnTo>
                  <a:lnTo>
                    <a:pt x="781" y="277"/>
                  </a:lnTo>
                  <a:lnTo>
                    <a:pt x="781" y="279"/>
                  </a:lnTo>
                  <a:lnTo>
                    <a:pt x="781" y="279"/>
                  </a:lnTo>
                  <a:lnTo>
                    <a:pt x="781" y="281"/>
                  </a:lnTo>
                  <a:lnTo>
                    <a:pt x="783" y="284"/>
                  </a:lnTo>
                  <a:lnTo>
                    <a:pt x="788" y="284"/>
                  </a:lnTo>
                  <a:lnTo>
                    <a:pt x="790" y="286"/>
                  </a:lnTo>
                  <a:lnTo>
                    <a:pt x="790" y="288"/>
                  </a:lnTo>
                  <a:lnTo>
                    <a:pt x="790" y="291"/>
                  </a:lnTo>
                  <a:lnTo>
                    <a:pt x="790" y="293"/>
                  </a:lnTo>
                  <a:lnTo>
                    <a:pt x="790" y="296"/>
                  </a:lnTo>
                  <a:lnTo>
                    <a:pt x="790" y="300"/>
                  </a:lnTo>
                  <a:lnTo>
                    <a:pt x="793" y="300"/>
                  </a:lnTo>
                  <a:lnTo>
                    <a:pt x="795" y="300"/>
                  </a:lnTo>
                  <a:lnTo>
                    <a:pt x="797" y="303"/>
                  </a:lnTo>
                  <a:lnTo>
                    <a:pt x="797" y="303"/>
                  </a:lnTo>
                  <a:lnTo>
                    <a:pt x="797" y="305"/>
                  </a:lnTo>
                  <a:lnTo>
                    <a:pt x="797" y="305"/>
                  </a:lnTo>
                  <a:lnTo>
                    <a:pt x="797" y="307"/>
                  </a:lnTo>
                  <a:lnTo>
                    <a:pt x="800" y="310"/>
                  </a:lnTo>
                  <a:lnTo>
                    <a:pt x="800" y="312"/>
                  </a:lnTo>
                  <a:lnTo>
                    <a:pt x="802" y="312"/>
                  </a:lnTo>
                  <a:lnTo>
                    <a:pt x="802" y="315"/>
                  </a:lnTo>
                  <a:lnTo>
                    <a:pt x="802" y="317"/>
                  </a:lnTo>
                  <a:lnTo>
                    <a:pt x="802" y="317"/>
                  </a:lnTo>
                  <a:lnTo>
                    <a:pt x="802" y="317"/>
                  </a:lnTo>
                  <a:lnTo>
                    <a:pt x="804" y="319"/>
                  </a:lnTo>
                  <a:lnTo>
                    <a:pt x="804" y="324"/>
                  </a:lnTo>
                  <a:lnTo>
                    <a:pt x="804" y="324"/>
                  </a:lnTo>
                  <a:lnTo>
                    <a:pt x="804" y="324"/>
                  </a:lnTo>
                  <a:lnTo>
                    <a:pt x="804" y="326"/>
                  </a:lnTo>
                  <a:lnTo>
                    <a:pt x="802" y="326"/>
                  </a:lnTo>
                  <a:lnTo>
                    <a:pt x="804" y="329"/>
                  </a:lnTo>
                  <a:lnTo>
                    <a:pt x="804" y="329"/>
                  </a:lnTo>
                  <a:lnTo>
                    <a:pt x="807" y="329"/>
                  </a:lnTo>
                  <a:lnTo>
                    <a:pt x="809" y="329"/>
                  </a:lnTo>
                  <a:lnTo>
                    <a:pt x="811" y="329"/>
                  </a:lnTo>
                  <a:lnTo>
                    <a:pt x="811" y="331"/>
                  </a:lnTo>
                  <a:lnTo>
                    <a:pt x="811" y="333"/>
                  </a:lnTo>
                  <a:lnTo>
                    <a:pt x="814" y="333"/>
                  </a:lnTo>
                  <a:lnTo>
                    <a:pt x="814" y="333"/>
                  </a:lnTo>
                  <a:lnTo>
                    <a:pt x="819" y="336"/>
                  </a:lnTo>
                  <a:lnTo>
                    <a:pt x="821" y="336"/>
                  </a:lnTo>
                  <a:lnTo>
                    <a:pt x="821" y="336"/>
                  </a:lnTo>
                  <a:lnTo>
                    <a:pt x="821" y="338"/>
                  </a:lnTo>
                  <a:lnTo>
                    <a:pt x="821" y="341"/>
                  </a:lnTo>
                  <a:lnTo>
                    <a:pt x="823" y="345"/>
                  </a:lnTo>
                  <a:lnTo>
                    <a:pt x="823" y="345"/>
                  </a:lnTo>
                  <a:lnTo>
                    <a:pt x="826" y="348"/>
                  </a:lnTo>
                  <a:lnTo>
                    <a:pt x="828" y="350"/>
                  </a:lnTo>
                  <a:lnTo>
                    <a:pt x="828" y="352"/>
                  </a:lnTo>
                  <a:lnTo>
                    <a:pt x="828" y="352"/>
                  </a:lnTo>
                  <a:lnTo>
                    <a:pt x="828" y="355"/>
                  </a:lnTo>
                  <a:lnTo>
                    <a:pt x="826" y="357"/>
                  </a:lnTo>
                  <a:lnTo>
                    <a:pt x="828" y="359"/>
                  </a:lnTo>
                  <a:lnTo>
                    <a:pt x="828" y="362"/>
                  </a:lnTo>
                  <a:lnTo>
                    <a:pt x="833" y="362"/>
                  </a:lnTo>
                  <a:lnTo>
                    <a:pt x="835" y="362"/>
                  </a:lnTo>
                  <a:lnTo>
                    <a:pt x="837" y="364"/>
                  </a:lnTo>
                  <a:lnTo>
                    <a:pt x="816" y="367"/>
                  </a:lnTo>
                  <a:lnTo>
                    <a:pt x="797" y="367"/>
                  </a:lnTo>
                  <a:lnTo>
                    <a:pt x="776" y="367"/>
                  </a:lnTo>
                  <a:lnTo>
                    <a:pt x="757" y="369"/>
                  </a:lnTo>
                  <a:lnTo>
                    <a:pt x="736" y="369"/>
                  </a:lnTo>
                  <a:lnTo>
                    <a:pt x="714" y="369"/>
                  </a:lnTo>
                  <a:lnTo>
                    <a:pt x="696" y="371"/>
                  </a:lnTo>
                  <a:lnTo>
                    <a:pt x="674" y="371"/>
                  </a:lnTo>
                  <a:lnTo>
                    <a:pt x="655" y="371"/>
                  </a:lnTo>
                  <a:lnTo>
                    <a:pt x="634" y="371"/>
                  </a:lnTo>
                  <a:lnTo>
                    <a:pt x="613" y="371"/>
                  </a:lnTo>
                  <a:lnTo>
                    <a:pt x="594" y="374"/>
                  </a:lnTo>
                  <a:lnTo>
                    <a:pt x="573" y="374"/>
                  </a:lnTo>
                  <a:lnTo>
                    <a:pt x="554" y="374"/>
                  </a:lnTo>
                  <a:lnTo>
                    <a:pt x="532" y="374"/>
                  </a:lnTo>
                  <a:lnTo>
                    <a:pt x="513" y="374"/>
                  </a:lnTo>
                  <a:lnTo>
                    <a:pt x="492" y="374"/>
                  </a:lnTo>
                  <a:lnTo>
                    <a:pt x="471" y="374"/>
                  </a:lnTo>
                  <a:lnTo>
                    <a:pt x="452" y="374"/>
                  </a:lnTo>
                  <a:lnTo>
                    <a:pt x="431" y="374"/>
                  </a:lnTo>
                  <a:lnTo>
                    <a:pt x="412" y="374"/>
                  </a:lnTo>
                  <a:lnTo>
                    <a:pt x="390" y="374"/>
                  </a:lnTo>
                  <a:lnTo>
                    <a:pt x="371" y="374"/>
                  </a:lnTo>
                  <a:lnTo>
                    <a:pt x="350" y="374"/>
                  </a:lnTo>
                  <a:lnTo>
                    <a:pt x="329" y="374"/>
                  </a:lnTo>
                  <a:lnTo>
                    <a:pt x="310" y="374"/>
                  </a:lnTo>
                  <a:lnTo>
                    <a:pt x="289" y="374"/>
                  </a:lnTo>
                  <a:lnTo>
                    <a:pt x="270" y="374"/>
                  </a:lnTo>
                  <a:lnTo>
                    <a:pt x="248" y="374"/>
                  </a:lnTo>
                  <a:lnTo>
                    <a:pt x="230" y="374"/>
                  </a:lnTo>
                  <a:lnTo>
                    <a:pt x="208" y="374"/>
                  </a:lnTo>
                  <a:lnTo>
                    <a:pt x="187" y="374"/>
                  </a:lnTo>
                  <a:lnTo>
                    <a:pt x="187" y="364"/>
                  </a:lnTo>
                  <a:lnTo>
                    <a:pt x="187" y="357"/>
                  </a:lnTo>
                  <a:lnTo>
                    <a:pt x="189" y="350"/>
                  </a:lnTo>
                  <a:lnTo>
                    <a:pt x="189" y="343"/>
                  </a:lnTo>
                  <a:lnTo>
                    <a:pt x="189" y="333"/>
                  </a:lnTo>
                  <a:lnTo>
                    <a:pt x="189" y="326"/>
                  </a:lnTo>
                  <a:lnTo>
                    <a:pt x="189" y="319"/>
                  </a:lnTo>
                  <a:lnTo>
                    <a:pt x="189" y="312"/>
                  </a:lnTo>
                  <a:lnTo>
                    <a:pt x="189" y="303"/>
                  </a:lnTo>
                  <a:lnTo>
                    <a:pt x="189" y="296"/>
                  </a:lnTo>
                  <a:lnTo>
                    <a:pt x="189" y="288"/>
                  </a:lnTo>
                  <a:lnTo>
                    <a:pt x="189" y="281"/>
                  </a:lnTo>
                  <a:lnTo>
                    <a:pt x="189" y="272"/>
                  </a:lnTo>
                  <a:lnTo>
                    <a:pt x="189" y="265"/>
                  </a:lnTo>
                  <a:lnTo>
                    <a:pt x="189" y="258"/>
                  </a:lnTo>
                  <a:lnTo>
                    <a:pt x="189" y="251"/>
                  </a:lnTo>
                  <a:lnTo>
                    <a:pt x="182" y="251"/>
                  </a:lnTo>
                  <a:lnTo>
                    <a:pt x="170" y="251"/>
                  </a:lnTo>
                  <a:lnTo>
                    <a:pt x="159" y="248"/>
                  </a:lnTo>
                  <a:lnTo>
                    <a:pt x="147" y="248"/>
                  </a:lnTo>
                  <a:lnTo>
                    <a:pt x="135" y="248"/>
                  </a:lnTo>
                  <a:lnTo>
                    <a:pt x="123" y="248"/>
                  </a:lnTo>
                  <a:lnTo>
                    <a:pt x="114" y="248"/>
                  </a:lnTo>
                  <a:lnTo>
                    <a:pt x="102" y="248"/>
                  </a:lnTo>
                  <a:lnTo>
                    <a:pt x="90" y="248"/>
                  </a:lnTo>
                  <a:lnTo>
                    <a:pt x="78" y="248"/>
                  </a:lnTo>
                  <a:lnTo>
                    <a:pt x="66" y="246"/>
                  </a:lnTo>
                  <a:lnTo>
                    <a:pt x="57" y="246"/>
                  </a:lnTo>
                  <a:lnTo>
                    <a:pt x="45" y="246"/>
                  </a:lnTo>
                  <a:lnTo>
                    <a:pt x="33" y="246"/>
                  </a:lnTo>
                  <a:lnTo>
                    <a:pt x="21" y="246"/>
                  </a:lnTo>
                  <a:lnTo>
                    <a:pt x="10" y="246"/>
                  </a:lnTo>
                  <a:lnTo>
                    <a:pt x="0" y="246"/>
                  </a:lnTo>
                  <a:lnTo>
                    <a:pt x="0" y="229"/>
                  </a:lnTo>
                  <a:lnTo>
                    <a:pt x="0" y="215"/>
                  </a:lnTo>
                  <a:lnTo>
                    <a:pt x="0" y="199"/>
                  </a:lnTo>
                  <a:lnTo>
                    <a:pt x="0" y="184"/>
                  </a:lnTo>
                  <a:lnTo>
                    <a:pt x="2" y="168"/>
                  </a:lnTo>
                  <a:lnTo>
                    <a:pt x="2" y="154"/>
                  </a:lnTo>
                  <a:lnTo>
                    <a:pt x="2" y="137"/>
                  </a:lnTo>
                  <a:lnTo>
                    <a:pt x="2" y="123"/>
                  </a:lnTo>
                  <a:lnTo>
                    <a:pt x="2" y="106"/>
                  </a:lnTo>
                  <a:lnTo>
                    <a:pt x="5" y="92"/>
                  </a:lnTo>
                  <a:lnTo>
                    <a:pt x="5" y="75"/>
                  </a:lnTo>
                  <a:lnTo>
                    <a:pt x="5" y="61"/>
                  </a:lnTo>
                  <a:lnTo>
                    <a:pt x="5" y="45"/>
                  </a:lnTo>
                  <a:lnTo>
                    <a:pt x="7" y="30"/>
                  </a:lnTo>
                  <a:lnTo>
                    <a:pt x="7" y="14"/>
                  </a:lnTo>
                  <a:lnTo>
                    <a:pt x="7" y="0"/>
                  </a:lnTo>
                  <a:lnTo>
                    <a:pt x="24" y="0"/>
                  </a:lnTo>
                  <a:lnTo>
                    <a:pt x="38" y="2"/>
                  </a:lnTo>
                  <a:lnTo>
                    <a:pt x="55" y="2"/>
                  </a:lnTo>
                  <a:lnTo>
                    <a:pt x="71" y="2"/>
                  </a:lnTo>
                  <a:lnTo>
                    <a:pt x="88" y="2"/>
                  </a:lnTo>
                  <a:lnTo>
                    <a:pt x="102" y="2"/>
                  </a:lnTo>
                  <a:lnTo>
                    <a:pt x="118" y="2"/>
                  </a:lnTo>
                  <a:lnTo>
                    <a:pt x="135" y="4"/>
                  </a:lnTo>
                  <a:lnTo>
                    <a:pt x="152" y="4"/>
                  </a:lnTo>
                  <a:lnTo>
                    <a:pt x="166" y="4"/>
                  </a:lnTo>
                  <a:lnTo>
                    <a:pt x="182" y="4"/>
                  </a:lnTo>
                  <a:lnTo>
                    <a:pt x="199" y="4"/>
                  </a:lnTo>
                  <a:lnTo>
                    <a:pt x="215" y="4"/>
                  </a:lnTo>
                  <a:lnTo>
                    <a:pt x="230" y="4"/>
                  </a:lnTo>
                  <a:lnTo>
                    <a:pt x="246" y="7"/>
                  </a:lnTo>
                  <a:lnTo>
                    <a:pt x="263" y="7"/>
                  </a:lnTo>
                  <a:lnTo>
                    <a:pt x="277" y="7"/>
                  </a:lnTo>
                  <a:lnTo>
                    <a:pt x="293" y="7"/>
                  </a:lnTo>
                  <a:lnTo>
                    <a:pt x="310" y="7"/>
                  </a:lnTo>
                  <a:lnTo>
                    <a:pt x="327" y="7"/>
                  </a:lnTo>
                  <a:lnTo>
                    <a:pt x="341" y="7"/>
                  </a:lnTo>
                  <a:lnTo>
                    <a:pt x="357" y="7"/>
                  </a:lnTo>
                  <a:lnTo>
                    <a:pt x="374" y="7"/>
                  </a:lnTo>
                  <a:lnTo>
                    <a:pt x="390" y="7"/>
                  </a:lnTo>
                  <a:lnTo>
                    <a:pt x="405" y="7"/>
                  </a:lnTo>
                  <a:lnTo>
                    <a:pt x="421" y="7"/>
                  </a:lnTo>
                  <a:lnTo>
                    <a:pt x="438" y="7"/>
                  </a:lnTo>
                  <a:lnTo>
                    <a:pt x="454" y="7"/>
                  </a:lnTo>
                  <a:lnTo>
                    <a:pt x="468" y="7"/>
                  </a:lnTo>
                  <a:lnTo>
                    <a:pt x="485" y="7"/>
                  </a:lnTo>
                  <a:lnTo>
                    <a:pt x="502" y="7"/>
                  </a:lnTo>
                  <a:lnTo>
                    <a:pt x="516" y="7"/>
                  </a:lnTo>
                  <a:lnTo>
                    <a:pt x="525" y="7"/>
                  </a:lnTo>
                  <a:lnTo>
                    <a:pt x="525" y="7"/>
                  </a:lnTo>
                  <a:lnTo>
                    <a:pt x="525" y="7"/>
                  </a:lnTo>
                  <a:lnTo>
                    <a:pt x="528" y="9"/>
                  </a:lnTo>
                  <a:lnTo>
                    <a:pt x="528" y="9"/>
                  </a:lnTo>
                  <a:lnTo>
                    <a:pt x="537" y="14"/>
                  </a:lnTo>
                  <a:lnTo>
                    <a:pt x="539" y="14"/>
                  </a:lnTo>
                  <a:lnTo>
                    <a:pt x="539" y="14"/>
                  </a:lnTo>
                  <a:lnTo>
                    <a:pt x="539" y="16"/>
                  </a:lnTo>
                  <a:lnTo>
                    <a:pt x="544" y="19"/>
                  </a:lnTo>
                  <a:lnTo>
                    <a:pt x="549" y="21"/>
                  </a:lnTo>
                  <a:lnTo>
                    <a:pt x="561" y="26"/>
                  </a:lnTo>
                  <a:lnTo>
                    <a:pt x="563" y="28"/>
                  </a:lnTo>
                  <a:lnTo>
                    <a:pt x="563" y="28"/>
                  </a:lnTo>
                  <a:lnTo>
                    <a:pt x="563" y="28"/>
                  </a:lnTo>
                  <a:lnTo>
                    <a:pt x="570" y="30"/>
                  </a:lnTo>
                  <a:lnTo>
                    <a:pt x="573" y="30"/>
                  </a:lnTo>
                  <a:lnTo>
                    <a:pt x="575" y="30"/>
                  </a:lnTo>
                  <a:lnTo>
                    <a:pt x="577" y="30"/>
                  </a:lnTo>
                  <a:lnTo>
                    <a:pt x="580" y="28"/>
                  </a:lnTo>
                  <a:lnTo>
                    <a:pt x="580" y="28"/>
                  </a:lnTo>
                  <a:lnTo>
                    <a:pt x="580" y="28"/>
                  </a:lnTo>
                  <a:lnTo>
                    <a:pt x="580" y="26"/>
                  </a:lnTo>
                  <a:lnTo>
                    <a:pt x="582" y="23"/>
                  </a:lnTo>
                  <a:lnTo>
                    <a:pt x="582" y="23"/>
                  </a:lnTo>
                  <a:lnTo>
                    <a:pt x="582" y="21"/>
                  </a:lnTo>
                  <a:lnTo>
                    <a:pt x="584" y="21"/>
                  </a:lnTo>
                  <a:lnTo>
                    <a:pt x="587" y="21"/>
                  </a:lnTo>
                  <a:lnTo>
                    <a:pt x="591" y="21"/>
                  </a:lnTo>
                  <a:lnTo>
                    <a:pt x="596" y="21"/>
                  </a:lnTo>
                  <a:lnTo>
                    <a:pt x="599" y="21"/>
                  </a:lnTo>
                  <a:lnTo>
                    <a:pt x="599" y="21"/>
                  </a:lnTo>
                  <a:lnTo>
                    <a:pt x="601" y="23"/>
                  </a:lnTo>
                  <a:lnTo>
                    <a:pt x="603" y="23"/>
                  </a:lnTo>
                  <a:lnTo>
                    <a:pt x="606" y="21"/>
                  </a:lnTo>
                  <a:lnTo>
                    <a:pt x="608" y="19"/>
                  </a:lnTo>
                  <a:lnTo>
                    <a:pt x="615" y="21"/>
                  </a:lnTo>
                  <a:lnTo>
                    <a:pt x="617" y="21"/>
                  </a:lnTo>
                  <a:lnTo>
                    <a:pt x="636" y="16"/>
                  </a:lnTo>
                  <a:lnTo>
                    <a:pt x="639" y="19"/>
                  </a:lnTo>
                  <a:lnTo>
                    <a:pt x="641" y="19"/>
                  </a:lnTo>
                  <a:lnTo>
                    <a:pt x="643" y="21"/>
                  </a:lnTo>
                  <a:lnTo>
                    <a:pt x="646" y="23"/>
                  </a:lnTo>
                  <a:lnTo>
                    <a:pt x="648" y="26"/>
                  </a:lnTo>
                  <a:lnTo>
                    <a:pt x="651" y="28"/>
                  </a:lnTo>
                  <a:lnTo>
                    <a:pt x="653" y="28"/>
                  </a:lnTo>
                  <a:lnTo>
                    <a:pt x="655" y="30"/>
                  </a:lnTo>
                  <a:lnTo>
                    <a:pt x="660" y="30"/>
                  </a:lnTo>
                  <a:lnTo>
                    <a:pt x="660" y="30"/>
                  </a:lnTo>
                  <a:lnTo>
                    <a:pt x="662" y="30"/>
                  </a:lnTo>
                  <a:lnTo>
                    <a:pt x="665" y="30"/>
                  </a:lnTo>
                  <a:lnTo>
                    <a:pt x="667" y="33"/>
                  </a:lnTo>
                  <a:lnTo>
                    <a:pt x="667" y="33"/>
                  </a:lnTo>
                  <a:lnTo>
                    <a:pt x="667" y="33"/>
                  </a:lnTo>
                  <a:lnTo>
                    <a:pt x="670" y="33"/>
                  </a:lnTo>
                  <a:lnTo>
                    <a:pt x="679" y="35"/>
                  </a:lnTo>
                  <a:lnTo>
                    <a:pt x="681" y="35"/>
                  </a:lnTo>
                  <a:lnTo>
                    <a:pt x="681" y="38"/>
                  </a:lnTo>
                  <a:lnTo>
                    <a:pt x="681" y="38"/>
                  </a:lnTo>
                  <a:lnTo>
                    <a:pt x="684" y="40"/>
                  </a:lnTo>
                  <a:lnTo>
                    <a:pt x="684" y="40"/>
                  </a:lnTo>
                  <a:lnTo>
                    <a:pt x="684" y="40"/>
                  </a:lnTo>
                  <a:lnTo>
                    <a:pt x="686" y="42"/>
                  </a:lnTo>
                  <a:lnTo>
                    <a:pt x="686" y="42"/>
                  </a:lnTo>
                  <a:lnTo>
                    <a:pt x="691" y="40"/>
                  </a:lnTo>
                  <a:lnTo>
                    <a:pt x="691" y="40"/>
                  </a:lnTo>
                  <a:lnTo>
                    <a:pt x="693" y="42"/>
                  </a:lnTo>
                  <a:lnTo>
                    <a:pt x="693" y="42"/>
                  </a:lnTo>
                  <a:lnTo>
                    <a:pt x="693" y="42"/>
                  </a:lnTo>
                  <a:lnTo>
                    <a:pt x="693" y="45"/>
                  </a:lnTo>
                  <a:lnTo>
                    <a:pt x="693" y="45"/>
                  </a:lnTo>
                  <a:lnTo>
                    <a:pt x="693" y="47"/>
                  </a:lnTo>
                  <a:lnTo>
                    <a:pt x="693" y="47"/>
                  </a:lnTo>
                  <a:lnTo>
                    <a:pt x="693" y="49"/>
                  </a:lnTo>
                  <a:lnTo>
                    <a:pt x="698" y="52"/>
                  </a:lnTo>
                  <a:lnTo>
                    <a:pt x="700" y="54"/>
                  </a:lnTo>
                  <a:lnTo>
                    <a:pt x="700" y="57"/>
                  </a:lnTo>
                  <a:lnTo>
                    <a:pt x="700" y="59"/>
                  </a:lnTo>
                  <a:lnTo>
                    <a:pt x="703" y="59"/>
                  </a:lnTo>
                  <a:lnTo>
                    <a:pt x="714" y="61"/>
                  </a:lnTo>
                  <a:lnTo>
                    <a:pt x="714" y="61"/>
                  </a:lnTo>
                  <a:close/>
                </a:path>
              </a:pathLst>
            </a:custGeom>
            <a:solidFill>
              <a:srgbClr val="FFC3B6"/>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3" name="Freeform 37">
              <a:extLst>
                <a:ext uri="{FF2B5EF4-FFF2-40B4-BE49-F238E27FC236}">
                  <a16:creationId xmlns:a16="http://schemas.microsoft.com/office/drawing/2014/main" id="{67C1873A-6688-4C4D-BA26-84D8D0865610}"/>
                </a:ext>
              </a:extLst>
            </p:cNvPr>
            <p:cNvSpPr>
              <a:spLocks/>
            </p:cNvSpPr>
            <p:nvPr/>
          </p:nvSpPr>
          <p:spPr bwMode="auto">
            <a:xfrm>
              <a:off x="3049763" y="2459005"/>
              <a:ext cx="782809" cy="427936"/>
            </a:xfrm>
            <a:custGeom>
              <a:avLst/>
              <a:gdLst>
                <a:gd name="T0" fmla="*/ 611 w 675"/>
                <a:gd name="T1" fmla="*/ 367 h 369"/>
                <a:gd name="T2" fmla="*/ 526 w 675"/>
                <a:gd name="T3" fmla="*/ 369 h 369"/>
                <a:gd name="T4" fmla="*/ 443 w 675"/>
                <a:gd name="T5" fmla="*/ 369 h 369"/>
                <a:gd name="T6" fmla="*/ 358 w 675"/>
                <a:gd name="T7" fmla="*/ 369 h 369"/>
                <a:gd name="T8" fmla="*/ 275 w 675"/>
                <a:gd name="T9" fmla="*/ 369 h 369"/>
                <a:gd name="T10" fmla="*/ 190 w 675"/>
                <a:gd name="T11" fmla="*/ 369 h 369"/>
                <a:gd name="T12" fmla="*/ 107 w 675"/>
                <a:gd name="T13" fmla="*/ 367 h 369"/>
                <a:gd name="T14" fmla="*/ 22 w 675"/>
                <a:gd name="T15" fmla="*/ 365 h 369"/>
                <a:gd name="T16" fmla="*/ 3 w 675"/>
                <a:gd name="T17" fmla="*/ 296 h 369"/>
                <a:gd name="T18" fmla="*/ 5 w 675"/>
                <a:gd name="T19" fmla="*/ 204 h 369"/>
                <a:gd name="T20" fmla="*/ 8 w 675"/>
                <a:gd name="T21" fmla="*/ 114 h 369"/>
                <a:gd name="T22" fmla="*/ 12 w 675"/>
                <a:gd name="T23" fmla="*/ 24 h 369"/>
                <a:gd name="T24" fmla="*/ 55 w 675"/>
                <a:gd name="T25" fmla="*/ 3 h 369"/>
                <a:gd name="T26" fmla="*/ 133 w 675"/>
                <a:gd name="T27" fmla="*/ 5 h 369"/>
                <a:gd name="T28" fmla="*/ 209 w 675"/>
                <a:gd name="T29" fmla="*/ 5 h 369"/>
                <a:gd name="T30" fmla="*/ 265 w 675"/>
                <a:gd name="T31" fmla="*/ 7 h 369"/>
                <a:gd name="T32" fmla="*/ 343 w 675"/>
                <a:gd name="T33" fmla="*/ 7 h 369"/>
                <a:gd name="T34" fmla="*/ 419 w 675"/>
                <a:gd name="T35" fmla="*/ 7 h 369"/>
                <a:gd name="T36" fmla="*/ 495 w 675"/>
                <a:gd name="T37" fmla="*/ 5 h 369"/>
                <a:gd name="T38" fmla="*/ 573 w 675"/>
                <a:gd name="T39" fmla="*/ 5 h 369"/>
                <a:gd name="T40" fmla="*/ 604 w 675"/>
                <a:gd name="T41" fmla="*/ 7 h 369"/>
                <a:gd name="T42" fmla="*/ 606 w 675"/>
                <a:gd name="T43" fmla="*/ 14 h 369"/>
                <a:gd name="T44" fmla="*/ 608 w 675"/>
                <a:gd name="T45" fmla="*/ 22 h 369"/>
                <a:gd name="T46" fmla="*/ 615 w 675"/>
                <a:gd name="T47" fmla="*/ 38 h 369"/>
                <a:gd name="T48" fmla="*/ 611 w 675"/>
                <a:gd name="T49" fmla="*/ 57 h 369"/>
                <a:gd name="T50" fmla="*/ 615 w 675"/>
                <a:gd name="T51" fmla="*/ 71 h 369"/>
                <a:gd name="T52" fmla="*/ 615 w 675"/>
                <a:gd name="T53" fmla="*/ 85 h 369"/>
                <a:gd name="T54" fmla="*/ 615 w 675"/>
                <a:gd name="T55" fmla="*/ 102 h 369"/>
                <a:gd name="T56" fmla="*/ 622 w 675"/>
                <a:gd name="T57" fmla="*/ 123 h 369"/>
                <a:gd name="T58" fmla="*/ 627 w 675"/>
                <a:gd name="T59" fmla="*/ 135 h 369"/>
                <a:gd name="T60" fmla="*/ 627 w 675"/>
                <a:gd name="T61" fmla="*/ 142 h 369"/>
                <a:gd name="T62" fmla="*/ 630 w 675"/>
                <a:gd name="T63" fmla="*/ 145 h 369"/>
                <a:gd name="T64" fmla="*/ 634 w 675"/>
                <a:gd name="T65" fmla="*/ 152 h 369"/>
                <a:gd name="T66" fmla="*/ 639 w 675"/>
                <a:gd name="T67" fmla="*/ 164 h 369"/>
                <a:gd name="T68" fmla="*/ 641 w 675"/>
                <a:gd name="T69" fmla="*/ 168 h 369"/>
                <a:gd name="T70" fmla="*/ 641 w 675"/>
                <a:gd name="T71" fmla="*/ 173 h 369"/>
                <a:gd name="T72" fmla="*/ 641 w 675"/>
                <a:gd name="T73" fmla="*/ 180 h 369"/>
                <a:gd name="T74" fmla="*/ 641 w 675"/>
                <a:gd name="T75" fmla="*/ 192 h 369"/>
                <a:gd name="T76" fmla="*/ 644 w 675"/>
                <a:gd name="T77" fmla="*/ 211 h 369"/>
                <a:gd name="T78" fmla="*/ 644 w 675"/>
                <a:gd name="T79" fmla="*/ 220 h 369"/>
                <a:gd name="T80" fmla="*/ 646 w 675"/>
                <a:gd name="T81" fmla="*/ 232 h 369"/>
                <a:gd name="T82" fmla="*/ 649 w 675"/>
                <a:gd name="T83" fmla="*/ 244 h 369"/>
                <a:gd name="T84" fmla="*/ 649 w 675"/>
                <a:gd name="T85" fmla="*/ 246 h 369"/>
                <a:gd name="T86" fmla="*/ 651 w 675"/>
                <a:gd name="T87" fmla="*/ 249 h 369"/>
                <a:gd name="T88" fmla="*/ 651 w 675"/>
                <a:gd name="T89" fmla="*/ 251 h 369"/>
                <a:gd name="T90" fmla="*/ 649 w 675"/>
                <a:gd name="T91" fmla="*/ 261 h 369"/>
                <a:gd name="T92" fmla="*/ 649 w 675"/>
                <a:gd name="T93" fmla="*/ 265 h 369"/>
                <a:gd name="T94" fmla="*/ 649 w 675"/>
                <a:gd name="T95" fmla="*/ 279 h 369"/>
                <a:gd name="T96" fmla="*/ 653 w 675"/>
                <a:gd name="T97" fmla="*/ 289 h 369"/>
                <a:gd name="T98" fmla="*/ 656 w 675"/>
                <a:gd name="T99" fmla="*/ 301 h 369"/>
                <a:gd name="T100" fmla="*/ 658 w 675"/>
                <a:gd name="T101" fmla="*/ 303 h 369"/>
                <a:gd name="T102" fmla="*/ 667 w 675"/>
                <a:gd name="T103" fmla="*/ 317 h 369"/>
                <a:gd name="T104" fmla="*/ 670 w 675"/>
                <a:gd name="T105" fmla="*/ 332 h 369"/>
                <a:gd name="T106" fmla="*/ 672 w 675"/>
                <a:gd name="T107" fmla="*/ 339 h 369"/>
                <a:gd name="T108" fmla="*/ 672 w 675"/>
                <a:gd name="T109" fmla="*/ 346 h 369"/>
                <a:gd name="T110" fmla="*/ 672 w 675"/>
                <a:gd name="T111" fmla="*/ 35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 h="369">
                  <a:moveTo>
                    <a:pt x="675" y="365"/>
                  </a:moveTo>
                  <a:lnTo>
                    <a:pt x="653" y="367"/>
                  </a:lnTo>
                  <a:lnTo>
                    <a:pt x="632" y="367"/>
                  </a:lnTo>
                  <a:lnTo>
                    <a:pt x="611" y="367"/>
                  </a:lnTo>
                  <a:lnTo>
                    <a:pt x="589" y="367"/>
                  </a:lnTo>
                  <a:lnTo>
                    <a:pt x="568" y="367"/>
                  </a:lnTo>
                  <a:lnTo>
                    <a:pt x="547" y="369"/>
                  </a:lnTo>
                  <a:lnTo>
                    <a:pt x="526" y="369"/>
                  </a:lnTo>
                  <a:lnTo>
                    <a:pt x="504" y="369"/>
                  </a:lnTo>
                  <a:lnTo>
                    <a:pt x="485" y="369"/>
                  </a:lnTo>
                  <a:lnTo>
                    <a:pt x="464" y="369"/>
                  </a:lnTo>
                  <a:lnTo>
                    <a:pt x="443" y="369"/>
                  </a:lnTo>
                  <a:lnTo>
                    <a:pt x="421" y="369"/>
                  </a:lnTo>
                  <a:lnTo>
                    <a:pt x="400" y="369"/>
                  </a:lnTo>
                  <a:lnTo>
                    <a:pt x="379" y="369"/>
                  </a:lnTo>
                  <a:lnTo>
                    <a:pt x="358" y="369"/>
                  </a:lnTo>
                  <a:lnTo>
                    <a:pt x="336" y="369"/>
                  </a:lnTo>
                  <a:lnTo>
                    <a:pt x="315" y="369"/>
                  </a:lnTo>
                  <a:lnTo>
                    <a:pt x="296" y="369"/>
                  </a:lnTo>
                  <a:lnTo>
                    <a:pt x="275" y="369"/>
                  </a:lnTo>
                  <a:lnTo>
                    <a:pt x="253" y="369"/>
                  </a:lnTo>
                  <a:lnTo>
                    <a:pt x="232" y="369"/>
                  </a:lnTo>
                  <a:lnTo>
                    <a:pt x="211" y="369"/>
                  </a:lnTo>
                  <a:lnTo>
                    <a:pt x="190" y="369"/>
                  </a:lnTo>
                  <a:lnTo>
                    <a:pt x="168" y="369"/>
                  </a:lnTo>
                  <a:lnTo>
                    <a:pt x="147" y="367"/>
                  </a:lnTo>
                  <a:lnTo>
                    <a:pt x="128" y="367"/>
                  </a:lnTo>
                  <a:lnTo>
                    <a:pt x="107" y="367"/>
                  </a:lnTo>
                  <a:lnTo>
                    <a:pt x="86" y="367"/>
                  </a:lnTo>
                  <a:lnTo>
                    <a:pt x="64" y="365"/>
                  </a:lnTo>
                  <a:lnTo>
                    <a:pt x="43" y="365"/>
                  </a:lnTo>
                  <a:lnTo>
                    <a:pt x="22" y="365"/>
                  </a:lnTo>
                  <a:lnTo>
                    <a:pt x="0" y="365"/>
                  </a:lnTo>
                  <a:lnTo>
                    <a:pt x="0" y="341"/>
                  </a:lnTo>
                  <a:lnTo>
                    <a:pt x="3" y="317"/>
                  </a:lnTo>
                  <a:lnTo>
                    <a:pt x="3" y="296"/>
                  </a:lnTo>
                  <a:lnTo>
                    <a:pt x="3" y="272"/>
                  </a:lnTo>
                  <a:lnTo>
                    <a:pt x="5" y="249"/>
                  </a:lnTo>
                  <a:lnTo>
                    <a:pt x="5" y="227"/>
                  </a:lnTo>
                  <a:lnTo>
                    <a:pt x="5" y="204"/>
                  </a:lnTo>
                  <a:lnTo>
                    <a:pt x="8" y="180"/>
                  </a:lnTo>
                  <a:lnTo>
                    <a:pt x="8" y="159"/>
                  </a:lnTo>
                  <a:lnTo>
                    <a:pt x="8" y="135"/>
                  </a:lnTo>
                  <a:lnTo>
                    <a:pt x="8" y="114"/>
                  </a:lnTo>
                  <a:lnTo>
                    <a:pt x="10" y="90"/>
                  </a:lnTo>
                  <a:lnTo>
                    <a:pt x="10" y="69"/>
                  </a:lnTo>
                  <a:lnTo>
                    <a:pt x="10" y="45"/>
                  </a:lnTo>
                  <a:lnTo>
                    <a:pt x="12" y="24"/>
                  </a:lnTo>
                  <a:lnTo>
                    <a:pt x="12" y="0"/>
                  </a:lnTo>
                  <a:lnTo>
                    <a:pt x="17" y="0"/>
                  </a:lnTo>
                  <a:lnTo>
                    <a:pt x="36" y="3"/>
                  </a:lnTo>
                  <a:lnTo>
                    <a:pt x="55" y="3"/>
                  </a:lnTo>
                  <a:lnTo>
                    <a:pt x="74" y="3"/>
                  </a:lnTo>
                  <a:lnTo>
                    <a:pt x="95" y="3"/>
                  </a:lnTo>
                  <a:lnTo>
                    <a:pt x="114" y="5"/>
                  </a:lnTo>
                  <a:lnTo>
                    <a:pt x="133" y="5"/>
                  </a:lnTo>
                  <a:lnTo>
                    <a:pt x="152" y="5"/>
                  </a:lnTo>
                  <a:lnTo>
                    <a:pt x="171" y="5"/>
                  </a:lnTo>
                  <a:lnTo>
                    <a:pt x="190" y="5"/>
                  </a:lnTo>
                  <a:lnTo>
                    <a:pt x="209" y="5"/>
                  </a:lnTo>
                  <a:lnTo>
                    <a:pt x="227" y="5"/>
                  </a:lnTo>
                  <a:lnTo>
                    <a:pt x="244" y="7"/>
                  </a:lnTo>
                  <a:lnTo>
                    <a:pt x="246" y="7"/>
                  </a:lnTo>
                  <a:lnTo>
                    <a:pt x="265" y="7"/>
                  </a:lnTo>
                  <a:lnTo>
                    <a:pt x="284" y="7"/>
                  </a:lnTo>
                  <a:lnTo>
                    <a:pt x="303" y="7"/>
                  </a:lnTo>
                  <a:lnTo>
                    <a:pt x="324" y="7"/>
                  </a:lnTo>
                  <a:lnTo>
                    <a:pt x="343" y="7"/>
                  </a:lnTo>
                  <a:lnTo>
                    <a:pt x="362" y="7"/>
                  </a:lnTo>
                  <a:lnTo>
                    <a:pt x="381" y="7"/>
                  </a:lnTo>
                  <a:lnTo>
                    <a:pt x="400" y="7"/>
                  </a:lnTo>
                  <a:lnTo>
                    <a:pt x="419" y="7"/>
                  </a:lnTo>
                  <a:lnTo>
                    <a:pt x="438" y="7"/>
                  </a:lnTo>
                  <a:lnTo>
                    <a:pt x="457" y="7"/>
                  </a:lnTo>
                  <a:lnTo>
                    <a:pt x="476" y="7"/>
                  </a:lnTo>
                  <a:lnTo>
                    <a:pt x="495" y="5"/>
                  </a:lnTo>
                  <a:lnTo>
                    <a:pt x="514" y="5"/>
                  </a:lnTo>
                  <a:lnTo>
                    <a:pt x="533" y="5"/>
                  </a:lnTo>
                  <a:lnTo>
                    <a:pt x="554" y="5"/>
                  </a:lnTo>
                  <a:lnTo>
                    <a:pt x="573" y="5"/>
                  </a:lnTo>
                  <a:lnTo>
                    <a:pt x="592" y="5"/>
                  </a:lnTo>
                  <a:lnTo>
                    <a:pt x="604" y="5"/>
                  </a:lnTo>
                  <a:lnTo>
                    <a:pt x="604" y="5"/>
                  </a:lnTo>
                  <a:lnTo>
                    <a:pt x="604" y="7"/>
                  </a:lnTo>
                  <a:lnTo>
                    <a:pt x="604" y="10"/>
                  </a:lnTo>
                  <a:lnTo>
                    <a:pt x="606" y="10"/>
                  </a:lnTo>
                  <a:lnTo>
                    <a:pt x="606" y="12"/>
                  </a:lnTo>
                  <a:lnTo>
                    <a:pt x="606" y="14"/>
                  </a:lnTo>
                  <a:lnTo>
                    <a:pt x="606" y="14"/>
                  </a:lnTo>
                  <a:lnTo>
                    <a:pt x="608" y="17"/>
                  </a:lnTo>
                  <a:lnTo>
                    <a:pt x="608" y="17"/>
                  </a:lnTo>
                  <a:lnTo>
                    <a:pt x="608" y="22"/>
                  </a:lnTo>
                  <a:lnTo>
                    <a:pt x="611" y="29"/>
                  </a:lnTo>
                  <a:lnTo>
                    <a:pt x="613" y="33"/>
                  </a:lnTo>
                  <a:lnTo>
                    <a:pt x="613" y="33"/>
                  </a:lnTo>
                  <a:lnTo>
                    <a:pt x="615" y="38"/>
                  </a:lnTo>
                  <a:lnTo>
                    <a:pt x="615" y="45"/>
                  </a:lnTo>
                  <a:lnTo>
                    <a:pt x="615" y="48"/>
                  </a:lnTo>
                  <a:lnTo>
                    <a:pt x="613" y="52"/>
                  </a:lnTo>
                  <a:lnTo>
                    <a:pt x="611" y="57"/>
                  </a:lnTo>
                  <a:lnTo>
                    <a:pt x="613" y="64"/>
                  </a:lnTo>
                  <a:lnTo>
                    <a:pt x="613" y="69"/>
                  </a:lnTo>
                  <a:lnTo>
                    <a:pt x="615" y="71"/>
                  </a:lnTo>
                  <a:lnTo>
                    <a:pt x="615" y="71"/>
                  </a:lnTo>
                  <a:lnTo>
                    <a:pt x="615" y="74"/>
                  </a:lnTo>
                  <a:lnTo>
                    <a:pt x="613" y="76"/>
                  </a:lnTo>
                  <a:lnTo>
                    <a:pt x="613" y="76"/>
                  </a:lnTo>
                  <a:lnTo>
                    <a:pt x="615" y="85"/>
                  </a:lnTo>
                  <a:lnTo>
                    <a:pt x="615" y="85"/>
                  </a:lnTo>
                  <a:lnTo>
                    <a:pt x="615" y="88"/>
                  </a:lnTo>
                  <a:lnTo>
                    <a:pt x="615" y="95"/>
                  </a:lnTo>
                  <a:lnTo>
                    <a:pt x="615" y="102"/>
                  </a:lnTo>
                  <a:lnTo>
                    <a:pt x="615" y="104"/>
                  </a:lnTo>
                  <a:lnTo>
                    <a:pt x="618" y="109"/>
                  </a:lnTo>
                  <a:lnTo>
                    <a:pt x="622" y="119"/>
                  </a:lnTo>
                  <a:lnTo>
                    <a:pt x="622" y="123"/>
                  </a:lnTo>
                  <a:lnTo>
                    <a:pt x="625" y="126"/>
                  </a:lnTo>
                  <a:lnTo>
                    <a:pt x="627" y="130"/>
                  </a:lnTo>
                  <a:lnTo>
                    <a:pt x="625" y="133"/>
                  </a:lnTo>
                  <a:lnTo>
                    <a:pt x="627" y="135"/>
                  </a:lnTo>
                  <a:lnTo>
                    <a:pt x="630" y="142"/>
                  </a:lnTo>
                  <a:lnTo>
                    <a:pt x="630" y="142"/>
                  </a:lnTo>
                  <a:lnTo>
                    <a:pt x="627" y="142"/>
                  </a:lnTo>
                  <a:lnTo>
                    <a:pt x="627" y="142"/>
                  </a:lnTo>
                  <a:lnTo>
                    <a:pt x="630" y="145"/>
                  </a:lnTo>
                  <a:lnTo>
                    <a:pt x="630" y="145"/>
                  </a:lnTo>
                  <a:lnTo>
                    <a:pt x="630" y="145"/>
                  </a:lnTo>
                  <a:lnTo>
                    <a:pt x="630" y="145"/>
                  </a:lnTo>
                  <a:lnTo>
                    <a:pt x="630" y="145"/>
                  </a:lnTo>
                  <a:lnTo>
                    <a:pt x="632" y="147"/>
                  </a:lnTo>
                  <a:lnTo>
                    <a:pt x="632" y="149"/>
                  </a:lnTo>
                  <a:lnTo>
                    <a:pt x="634" y="152"/>
                  </a:lnTo>
                  <a:lnTo>
                    <a:pt x="634" y="154"/>
                  </a:lnTo>
                  <a:lnTo>
                    <a:pt x="637" y="156"/>
                  </a:lnTo>
                  <a:lnTo>
                    <a:pt x="637" y="159"/>
                  </a:lnTo>
                  <a:lnTo>
                    <a:pt x="639" y="164"/>
                  </a:lnTo>
                  <a:lnTo>
                    <a:pt x="639" y="166"/>
                  </a:lnTo>
                  <a:lnTo>
                    <a:pt x="641" y="168"/>
                  </a:lnTo>
                  <a:lnTo>
                    <a:pt x="641" y="168"/>
                  </a:lnTo>
                  <a:lnTo>
                    <a:pt x="641" y="168"/>
                  </a:lnTo>
                  <a:lnTo>
                    <a:pt x="641" y="168"/>
                  </a:lnTo>
                  <a:lnTo>
                    <a:pt x="641" y="171"/>
                  </a:lnTo>
                  <a:lnTo>
                    <a:pt x="641" y="171"/>
                  </a:lnTo>
                  <a:lnTo>
                    <a:pt x="641" y="173"/>
                  </a:lnTo>
                  <a:lnTo>
                    <a:pt x="641" y="175"/>
                  </a:lnTo>
                  <a:lnTo>
                    <a:pt x="641" y="178"/>
                  </a:lnTo>
                  <a:lnTo>
                    <a:pt x="641" y="180"/>
                  </a:lnTo>
                  <a:lnTo>
                    <a:pt x="641" y="180"/>
                  </a:lnTo>
                  <a:lnTo>
                    <a:pt x="641" y="187"/>
                  </a:lnTo>
                  <a:lnTo>
                    <a:pt x="641" y="190"/>
                  </a:lnTo>
                  <a:lnTo>
                    <a:pt x="641" y="190"/>
                  </a:lnTo>
                  <a:lnTo>
                    <a:pt x="641" y="192"/>
                  </a:lnTo>
                  <a:lnTo>
                    <a:pt x="641" y="192"/>
                  </a:lnTo>
                  <a:lnTo>
                    <a:pt x="644" y="194"/>
                  </a:lnTo>
                  <a:lnTo>
                    <a:pt x="644" y="208"/>
                  </a:lnTo>
                  <a:lnTo>
                    <a:pt x="644" y="211"/>
                  </a:lnTo>
                  <a:lnTo>
                    <a:pt x="644" y="218"/>
                  </a:lnTo>
                  <a:lnTo>
                    <a:pt x="644" y="220"/>
                  </a:lnTo>
                  <a:lnTo>
                    <a:pt x="644" y="220"/>
                  </a:lnTo>
                  <a:lnTo>
                    <a:pt x="644" y="220"/>
                  </a:lnTo>
                  <a:lnTo>
                    <a:pt x="644" y="223"/>
                  </a:lnTo>
                  <a:lnTo>
                    <a:pt x="644" y="225"/>
                  </a:lnTo>
                  <a:lnTo>
                    <a:pt x="646" y="230"/>
                  </a:lnTo>
                  <a:lnTo>
                    <a:pt x="646" y="232"/>
                  </a:lnTo>
                  <a:lnTo>
                    <a:pt x="646" y="239"/>
                  </a:lnTo>
                  <a:lnTo>
                    <a:pt x="646" y="242"/>
                  </a:lnTo>
                  <a:lnTo>
                    <a:pt x="646" y="242"/>
                  </a:lnTo>
                  <a:lnTo>
                    <a:pt x="649" y="244"/>
                  </a:lnTo>
                  <a:lnTo>
                    <a:pt x="649" y="244"/>
                  </a:lnTo>
                  <a:lnTo>
                    <a:pt x="649" y="246"/>
                  </a:lnTo>
                  <a:lnTo>
                    <a:pt x="649" y="246"/>
                  </a:lnTo>
                  <a:lnTo>
                    <a:pt x="649" y="246"/>
                  </a:lnTo>
                  <a:lnTo>
                    <a:pt x="649" y="246"/>
                  </a:lnTo>
                  <a:lnTo>
                    <a:pt x="651" y="246"/>
                  </a:lnTo>
                  <a:lnTo>
                    <a:pt x="651" y="246"/>
                  </a:lnTo>
                  <a:lnTo>
                    <a:pt x="651" y="249"/>
                  </a:lnTo>
                  <a:lnTo>
                    <a:pt x="651" y="249"/>
                  </a:lnTo>
                  <a:lnTo>
                    <a:pt x="651" y="249"/>
                  </a:lnTo>
                  <a:lnTo>
                    <a:pt x="651" y="249"/>
                  </a:lnTo>
                  <a:lnTo>
                    <a:pt x="651" y="251"/>
                  </a:lnTo>
                  <a:lnTo>
                    <a:pt x="651" y="253"/>
                  </a:lnTo>
                  <a:lnTo>
                    <a:pt x="649" y="253"/>
                  </a:lnTo>
                  <a:lnTo>
                    <a:pt x="651" y="258"/>
                  </a:lnTo>
                  <a:lnTo>
                    <a:pt x="649" y="261"/>
                  </a:lnTo>
                  <a:lnTo>
                    <a:pt x="649" y="261"/>
                  </a:lnTo>
                  <a:lnTo>
                    <a:pt x="649" y="263"/>
                  </a:lnTo>
                  <a:lnTo>
                    <a:pt x="649" y="263"/>
                  </a:lnTo>
                  <a:lnTo>
                    <a:pt x="649" y="265"/>
                  </a:lnTo>
                  <a:lnTo>
                    <a:pt x="651" y="270"/>
                  </a:lnTo>
                  <a:lnTo>
                    <a:pt x="651" y="272"/>
                  </a:lnTo>
                  <a:lnTo>
                    <a:pt x="651" y="275"/>
                  </a:lnTo>
                  <a:lnTo>
                    <a:pt x="649" y="279"/>
                  </a:lnTo>
                  <a:lnTo>
                    <a:pt x="649" y="282"/>
                  </a:lnTo>
                  <a:lnTo>
                    <a:pt x="651" y="284"/>
                  </a:lnTo>
                  <a:lnTo>
                    <a:pt x="653" y="287"/>
                  </a:lnTo>
                  <a:lnTo>
                    <a:pt x="653" y="289"/>
                  </a:lnTo>
                  <a:lnTo>
                    <a:pt x="656" y="294"/>
                  </a:lnTo>
                  <a:lnTo>
                    <a:pt x="656" y="296"/>
                  </a:lnTo>
                  <a:lnTo>
                    <a:pt x="656" y="298"/>
                  </a:lnTo>
                  <a:lnTo>
                    <a:pt x="656" y="301"/>
                  </a:lnTo>
                  <a:lnTo>
                    <a:pt x="656" y="301"/>
                  </a:lnTo>
                  <a:lnTo>
                    <a:pt x="658" y="303"/>
                  </a:lnTo>
                  <a:lnTo>
                    <a:pt x="658" y="303"/>
                  </a:lnTo>
                  <a:lnTo>
                    <a:pt x="658" y="303"/>
                  </a:lnTo>
                  <a:lnTo>
                    <a:pt x="658" y="306"/>
                  </a:lnTo>
                  <a:lnTo>
                    <a:pt x="658" y="308"/>
                  </a:lnTo>
                  <a:lnTo>
                    <a:pt x="663" y="315"/>
                  </a:lnTo>
                  <a:lnTo>
                    <a:pt x="667" y="317"/>
                  </a:lnTo>
                  <a:lnTo>
                    <a:pt x="667" y="320"/>
                  </a:lnTo>
                  <a:lnTo>
                    <a:pt x="670" y="322"/>
                  </a:lnTo>
                  <a:lnTo>
                    <a:pt x="670" y="329"/>
                  </a:lnTo>
                  <a:lnTo>
                    <a:pt x="670" y="332"/>
                  </a:lnTo>
                  <a:lnTo>
                    <a:pt x="670" y="334"/>
                  </a:lnTo>
                  <a:lnTo>
                    <a:pt x="670" y="334"/>
                  </a:lnTo>
                  <a:lnTo>
                    <a:pt x="672" y="339"/>
                  </a:lnTo>
                  <a:lnTo>
                    <a:pt x="672" y="339"/>
                  </a:lnTo>
                  <a:lnTo>
                    <a:pt x="672" y="339"/>
                  </a:lnTo>
                  <a:lnTo>
                    <a:pt x="672" y="341"/>
                  </a:lnTo>
                  <a:lnTo>
                    <a:pt x="672" y="341"/>
                  </a:lnTo>
                  <a:lnTo>
                    <a:pt x="672" y="346"/>
                  </a:lnTo>
                  <a:lnTo>
                    <a:pt x="672" y="348"/>
                  </a:lnTo>
                  <a:lnTo>
                    <a:pt x="672" y="350"/>
                  </a:lnTo>
                  <a:lnTo>
                    <a:pt x="672" y="353"/>
                  </a:lnTo>
                  <a:lnTo>
                    <a:pt x="672" y="358"/>
                  </a:lnTo>
                  <a:lnTo>
                    <a:pt x="675" y="365"/>
                  </a:lnTo>
                  <a:lnTo>
                    <a:pt x="675" y="365"/>
                  </a:lnTo>
                  <a:close/>
                </a:path>
              </a:pathLst>
            </a:custGeom>
            <a:solidFill>
              <a:srgbClr val="FFC7BB"/>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4" name="Freeform 38">
              <a:extLst>
                <a:ext uri="{FF2B5EF4-FFF2-40B4-BE49-F238E27FC236}">
                  <a16:creationId xmlns:a16="http://schemas.microsoft.com/office/drawing/2014/main" id="{FC8D8B29-C927-4AA2-A2E3-79E7038F8A88}"/>
                </a:ext>
              </a:extLst>
            </p:cNvPr>
            <p:cNvSpPr>
              <a:spLocks noEditPoints="1"/>
            </p:cNvSpPr>
            <p:nvPr/>
          </p:nvSpPr>
          <p:spPr bwMode="auto">
            <a:xfrm>
              <a:off x="5323969" y="3916768"/>
              <a:ext cx="1024030" cy="444173"/>
            </a:xfrm>
            <a:custGeom>
              <a:avLst/>
              <a:gdLst>
                <a:gd name="T0" fmla="*/ 679 w 883"/>
                <a:gd name="T1" fmla="*/ 331 h 383"/>
                <a:gd name="T2" fmla="*/ 783 w 883"/>
                <a:gd name="T3" fmla="*/ 246 h 383"/>
                <a:gd name="T4" fmla="*/ 797 w 883"/>
                <a:gd name="T5" fmla="*/ 249 h 383"/>
                <a:gd name="T6" fmla="*/ 833 w 883"/>
                <a:gd name="T7" fmla="*/ 187 h 383"/>
                <a:gd name="T8" fmla="*/ 878 w 883"/>
                <a:gd name="T9" fmla="*/ 104 h 383"/>
                <a:gd name="T10" fmla="*/ 880 w 883"/>
                <a:gd name="T11" fmla="*/ 142 h 383"/>
                <a:gd name="T12" fmla="*/ 866 w 883"/>
                <a:gd name="T13" fmla="*/ 161 h 383"/>
                <a:gd name="T14" fmla="*/ 845 w 883"/>
                <a:gd name="T15" fmla="*/ 76 h 383"/>
                <a:gd name="T16" fmla="*/ 821 w 883"/>
                <a:gd name="T17" fmla="*/ 21 h 383"/>
                <a:gd name="T18" fmla="*/ 835 w 883"/>
                <a:gd name="T19" fmla="*/ 52 h 383"/>
                <a:gd name="T20" fmla="*/ 861 w 883"/>
                <a:gd name="T21" fmla="*/ 83 h 383"/>
                <a:gd name="T22" fmla="*/ 842 w 883"/>
                <a:gd name="T23" fmla="*/ 116 h 383"/>
                <a:gd name="T24" fmla="*/ 849 w 883"/>
                <a:gd name="T25" fmla="*/ 99 h 383"/>
                <a:gd name="T26" fmla="*/ 828 w 883"/>
                <a:gd name="T27" fmla="*/ 76 h 383"/>
                <a:gd name="T28" fmla="*/ 819 w 883"/>
                <a:gd name="T29" fmla="*/ 111 h 383"/>
                <a:gd name="T30" fmla="*/ 807 w 883"/>
                <a:gd name="T31" fmla="*/ 97 h 383"/>
                <a:gd name="T32" fmla="*/ 788 w 883"/>
                <a:gd name="T33" fmla="*/ 85 h 383"/>
                <a:gd name="T34" fmla="*/ 743 w 883"/>
                <a:gd name="T35" fmla="*/ 83 h 383"/>
                <a:gd name="T36" fmla="*/ 736 w 883"/>
                <a:gd name="T37" fmla="*/ 57 h 383"/>
                <a:gd name="T38" fmla="*/ 778 w 883"/>
                <a:gd name="T39" fmla="*/ 64 h 383"/>
                <a:gd name="T40" fmla="*/ 781 w 883"/>
                <a:gd name="T41" fmla="*/ 54 h 383"/>
                <a:gd name="T42" fmla="*/ 795 w 883"/>
                <a:gd name="T43" fmla="*/ 47 h 383"/>
                <a:gd name="T44" fmla="*/ 812 w 883"/>
                <a:gd name="T45" fmla="*/ 47 h 383"/>
                <a:gd name="T46" fmla="*/ 821 w 883"/>
                <a:gd name="T47" fmla="*/ 45 h 383"/>
                <a:gd name="T48" fmla="*/ 809 w 883"/>
                <a:gd name="T49" fmla="*/ 19 h 383"/>
                <a:gd name="T50" fmla="*/ 710 w 883"/>
                <a:gd name="T51" fmla="*/ 21 h 383"/>
                <a:gd name="T52" fmla="*/ 294 w 883"/>
                <a:gd name="T53" fmla="*/ 97 h 383"/>
                <a:gd name="T54" fmla="*/ 234 w 883"/>
                <a:gd name="T55" fmla="*/ 140 h 383"/>
                <a:gd name="T56" fmla="*/ 199 w 883"/>
                <a:gd name="T57" fmla="*/ 170 h 383"/>
                <a:gd name="T58" fmla="*/ 171 w 883"/>
                <a:gd name="T59" fmla="*/ 187 h 383"/>
                <a:gd name="T60" fmla="*/ 156 w 883"/>
                <a:gd name="T61" fmla="*/ 192 h 383"/>
                <a:gd name="T62" fmla="*/ 133 w 883"/>
                <a:gd name="T63" fmla="*/ 206 h 383"/>
                <a:gd name="T64" fmla="*/ 121 w 883"/>
                <a:gd name="T65" fmla="*/ 227 h 383"/>
                <a:gd name="T66" fmla="*/ 88 w 883"/>
                <a:gd name="T67" fmla="*/ 251 h 383"/>
                <a:gd name="T68" fmla="*/ 57 w 883"/>
                <a:gd name="T69" fmla="*/ 265 h 383"/>
                <a:gd name="T70" fmla="*/ 26 w 883"/>
                <a:gd name="T71" fmla="*/ 289 h 383"/>
                <a:gd name="T72" fmla="*/ 10 w 883"/>
                <a:gd name="T73" fmla="*/ 310 h 383"/>
                <a:gd name="T74" fmla="*/ 64 w 883"/>
                <a:gd name="T75" fmla="*/ 336 h 383"/>
                <a:gd name="T76" fmla="*/ 166 w 883"/>
                <a:gd name="T77" fmla="*/ 303 h 383"/>
                <a:gd name="T78" fmla="*/ 194 w 883"/>
                <a:gd name="T79" fmla="*/ 289 h 383"/>
                <a:gd name="T80" fmla="*/ 329 w 883"/>
                <a:gd name="T81" fmla="*/ 275 h 383"/>
                <a:gd name="T82" fmla="*/ 343 w 883"/>
                <a:gd name="T83" fmla="*/ 277 h 383"/>
                <a:gd name="T84" fmla="*/ 459 w 883"/>
                <a:gd name="T85" fmla="*/ 293 h 383"/>
                <a:gd name="T86" fmla="*/ 611 w 883"/>
                <a:gd name="T87" fmla="*/ 383 h 383"/>
                <a:gd name="T88" fmla="*/ 667 w 883"/>
                <a:gd name="T89" fmla="*/ 350 h 383"/>
                <a:gd name="T90" fmla="*/ 689 w 883"/>
                <a:gd name="T91" fmla="*/ 303 h 383"/>
                <a:gd name="T92" fmla="*/ 710 w 883"/>
                <a:gd name="T93" fmla="*/ 263 h 383"/>
                <a:gd name="T94" fmla="*/ 715 w 883"/>
                <a:gd name="T95" fmla="*/ 272 h 383"/>
                <a:gd name="T96" fmla="*/ 736 w 883"/>
                <a:gd name="T97" fmla="*/ 249 h 383"/>
                <a:gd name="T98" fmla="*/ 786 w 883"/>
                <a:gd name="T99" fmla="*/ 241 h 383"/>
                <a:gd name="T100" fmla="*/ 802 w 883"/>
                <a:gd name="T101" fmla="*/ 220 h 383"/>
                <a:gd name="T102" fmla="*/ 807 w 883"/>
                <a:gd name="T103" fmla="*/ 196 h 383"/>
                <a:gd name="T104" fmla="*/ 795 w 883"/>
                <a:gd name="T105" fmla="*/ 196 h 383"/>
                <a:gd name="T106" fmla="*/ 781 w 883"/>
                <a:gd name="T107" fmla="*/ 211 h 383"/>
                <a:gd name="T108" fmla="*/ 734 w 883"/>
                <a:gd name="T109" fmla="*/ 204 h 383"/>
                <a:gd name="T110" fmla="*/ 778 w 883"/>
                <a:gd name="T111" fmla="*/ 185 h 383"/>
                <a:gd name="T112" fmla="*/ 786 w 883"/>
                <a:gd name="T113" fmla="*/ 175 h 383"/>
                <a:gd name="T114" fmla="*/ 726 w 883"/>
                <a:gd name="T115" fmla="*/ 151 h 383"/>
                <a:gd name="T116" fmla="*/ 769 w 883"/>
                <a:gd name="T117" fmla="*/ 154 h 383"/>
                <a:gd name="T118" fmla="*/ 771 w 883"/>
                <a:gd name="T119" fmla="*/ 147 h 383"/>
                <a:gd name="T120" fmla="*/ 788 w 883"/>
                <a:gd name="T121" fmla="*/ 144 h 383"/>
                <a:gd name="T122" fmla="*/ 805 w 883"/>
                <a:gd name="T123" fmla="*/ 156 h 383"/>
                <a:gd name="T124" fmla="*/ 828 w 883"/>
                <a:gd name="T12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3" h="383">
                  <a:moveTo>
                    <a:pt x="670" y="369"/>
                  </a:moveTo>
                  <a:lnTo>
                    <a:pt x="670" y="369"/>
                  </a:lnTo>
                  <a:lnTo>
                    <a:pt x="667" y="369"/>
                  </a:lnTo>
                  <a:lnTo>
                    <a:pt x="665" y="369"/>
                  </a:lnTo>
                  <a:lnTo>
                    <a:pt x="665" y="372"/>
                  </a:lnTo>
                  <a:lnTo>
                    <a:pt x="667" y="374"/>
                  </a:lnTo>
                  <a:lnTo>
                    <a:pt x="667" y="374"/>
                  </a:lnTo>
                  <a:lnTo>
                    <a:pt x="670" y="374"/>
                  </a:lnTo>
                  <a:lnTo>
                    <a:pt x="672" y="374"/>
                  </a:lnTo>
                  <a:lnTo>
                    <a:pt x="672" y="374"/>
                  </a:lnTo>
                  <a:lnTo>
                    <a:pt x="672" y="367"/>
                  </a:lnTo>
                  <a:lnTo>
                    <a:pt x="670" y="369"/>
                  </a:lnTo>
                  <a:lnTo>
                    <a:pt x="670" y="369"/>
                  </a:lnTo>
                  <a:close/>
                  <a:moveTo>
                    <a:pt x="677" y="334"/>
                  </a:moveTo>
                  <a:lnTo>
                    <a:pt x="674" y="336"/>
                  </a:lnTo>
                  <a:lnTo>
                    <a:pt x="674" y="341"/>
                  </a:lnTo>
                  <a:lnTo>
                    <a:pt x="674" y="343"/>
                  </a:lnTo>
                  <a:lnTo>
                    <a:pt x="677" y="341"/>
                  </a:lnTo>
                  <a:lnTo>
                    <a:pt x="677" y="338"/>
                  </a:lnTo>
                  <a:lnTo>
                    <a:pt x="677" y="331"/>
                  </a:lnTo>
                  <a:lnTo>
                    <a:pt x="679" y="331"/>
                  </a:lnTo>
                  <a:lnTo>
                    <a:pt x="679" y="331"/>
                  </a:lnTo>
                  <a:lnTo>
                    <a:pt x="679" y="331"/>
                  </a:lnTo>
                  <a:lnTo>
                    <a:pt x="679" y="331"/>
                  </a:lnTo>
                  <a:lnTo>
                    <a:pt x="677" y="334"/>
                  </a:lnTo>
                  <a:close/>
                  <a:moveTo>
                    <a:pt x="715" y="279"/>
                  </a:moveTo>
                  <a:lnTo>
                    <a:pt x="712" y="284"/>
                  </a:lnTo>
                  <a:lnTo>
                    <a:pt x="710" y="284"/>
                  </a:lnTo>
                  <a:lnTo>
                    <a:pt x="708" y="284"/>
                  </a:lnTo>
                  <a:lnTo>
                    <a:pt x="696" y="296"/>
                  </a:lnTo>
                  <a:lnTo>
                    <a:pt x="693" y="301"/>
                  </a:lnTo>
                  <a:lnTo>
                    <a:pt x="693" y="305"/>
                  </a:lnTo>
                  <a:lnTo>
                    <a:pt x="693" y="303"/>
                  </a:lnTo>
                  <a:lnTo>
                    <a:pt x="703" y="291"/>
                  </a:lnTo>
                  <a:lnTo>
                    <a:pt x="703" y="291"/>
                  </a:lnTo>
                  <a:lnTo>
                    <a:pt x="708" y="289"/>
                  </a:lnTo>
                  <a:lnTo>
                    <a:pt x="715" y="282"/>
                  </a:lnTo>
                  <a:lnTo>
                    <a:pt x="717" y="279"/>
                  </a:lnTo>
                  <a:lnTo>
                    <a:pt x="717" y="279"/>
                  </a:lnTo>
                  <a:lnTo>
                    <a:pt x="717" y="279"/>
                  </a:lnTo>
                  <a:lnTo>
                    <a:pt x="717" y="279"/>
                  </a:lnTo>
                  <a:lnTo>
                    <a:pt x="717" y="279"/>
                  </a:lnTo>
                  <a:lnTo>
                    <a:pt x="715" y="279"/>
                  </a:lnTo>
                  <a:close/>
                  <a:moveTo>
                    <a:pt x="793" y="246"/>
                  </a:moveTo>
                  <a:lnTo>
                    <a:pt x="793" y="244"/>
                  </a:lnTo>
                  <a:lnTo>
                    <a:pt x="786" y="244"/>
                  </a:lnTo>
                  <a:lnTo>
                    <a:pt x="783" y="244"/>
                  </a:lnTo>
                  <a:lnTo>
                    <a:pt x="783" y="246"/>
                  </a:lnTo>
                  <a:lnTo>
                    <a:pt x="783" y="246"/>
                  </a:lnTo>
                  <a:lnTo>
                    <a:pt x="790" y="246"/>
                  </a:lnTo>
                  <a:lnTo>
                    <a:pt x="795" y="249"/>
                  </a:lnTo>
                  <a:lnTo>
                    <a:pt x="795" y="249"/>
                  </a:lnTo>
                  <a:lnTo>
                    <a:pt x="795" y="249"/>
                  </a:lnTo>
                  <a:lnTo>
                    <a:pt x="795" y="246"/>
                  </a:lnTo>
                  <a:lnTo>
                    <a:pt x="793" y="246"/>
                  </a:lnTo>
                  <a:close/>
                  <a:moveTo>
                    <a:pt x="774" y="244"/>
                  </a:moveTo>
                  <a:lnTo>
                    <a:pt x="757" y="249"/>
                  </a:lnTo>
                  <a:lnTo>
                    <a:pt x="743" y="256"/>
                  </a:lnTo>
                  <a:lnTo>
                    <a:pt x="741" y="256"/>
                  </a:lnTo>
                  <a:lnTo>
                    <a:pt x="738" y="258"/>
                  </a:lnTo>
                  <a:lnTo>
                    <a:pt x="764" y="246"/>
                  </a:lnTo>
                  <a:lnTo>
                    <a:pt x="767" y="246"/>
                  </a:lnTo>
                  <a:lnTo>
                    <a:pt x="781" y="244"/>
                  </a:lnTo>
                  <a:lnTo>
                    <a:pt x="778" y="244"/>
                  </a:lnTo>
                  <a:lnTo>
                    <a:pt x="774" y="244"/>
                  </a:lnTo>
                  <a:close/>
                  <a:moveTo>
                    <a:pt x="819" y="206"/>
                  </a:moveTo>
                  <a:lnTo>
                    <a:pt x="816" y="208"/>
                  </a:lnTo>
                  <a:lnTo>
                    <a:pt x="816" y="208"/>
                  </a:lnTo>
                  <a:lnTo>
                    <a:pt x="816" y="208"/>
                  </a:lnTo>
                  <a:lnTo>
                    <a:pt x="812" y="213"/>
                  </a:lnTo>
                  <a:lnTo>
                    <a:pt x="805" y="227"/>
                  </a:lnTo>
                  <a:lnTo>
                    <a:pt x="797" y="249"/>
                  </a:lnTo>
                  <a:lnTo>
                    <a:pt x="797" y="251"/>
                  </a:lnTo>
                  <a:lnTo>
                    <a:pt x="797" y="253"/>
                  </a:lnTo>
                  <a:lnTo>
                    <a:pt x="797" y="251"/>
                  </a:lnTo>
                  <a:lnTo>
                    <a:pt x="807" y="227"/>
                  </a:lnTo>
                  <a:lnTo>
                    <a:pt x="809" y="220"/>
                  </a:lnTo>
                  <a:lnTo>
                    <a:pt x="812" y="218"/>
                  </a:lnTo>
                  <a:lnTo>
                    <a:pt x="814" y="215"/>
                  </a:lnTo>
                  <a:lnTo>
                    <a:pt x="819" y="211"/>
                  </a:lnTo>
                  <a:lnTo>
                    <a:pt x="821" y="208"/>
                  </a:lnTo>
                  <a:lnTo>
                    <a:pt x="821" y="204"/>
                  </a:lnTo>
                  <a:lnTo>
                    <a:pt x="821" y="204"/>
                  </a:lnTo>
                  <a:lnTo>
                    <a:pt x="819" y="206"/>
                  </a:lnTo>
                  <a:close/>
                  <a:moveTo>
                    <a:pt x="831" y="185"/>
                  </a:moveTo>
                  <a:lnTo>
                    <a:pt x="831" y="185"/>
                  </a:lnTo>
                  <a:lnTo>
                    <a:pt x="831" y="187"/>
                  </a:lnTo>
                  <a:lnTo>
                    <a:pt x="831" y="187"/>
                  </a:lnTo>
                  <a:lnTo>
                    <a:pt x="828" y="189"/>
                  </a:lnTo>
                  <a:lnTo>
                    <a:pt x="828" y="189"/>
                  </a:lnTo>
                  <a:lnTo>
                    <a:pt x="828" y="192"/>
                  </a:lnTo>
                  <a:lnTo>
                    <a:pt x="826" y="194"/>
                  </a:lnTo>
                  <a:lnTo>
                    <a:pt x="826" y="196"/>
                  </a:lnTo>
                  <a:lnTo>
                    <a:pt x="826" y="196"/>
                  </a:lnTo>
                  <a:lnTo>
                    <a:pt x="828" y="194"/>
                  </a:lnTo>
                  <a:lnTo>
                    <a:pt x="833" y="187"/>
                  </a:lnTo>
                  <a:lnTo>
                    <a:pt x="833" y="187"/>
                  </a:lnTo>
                  <a:lnTo>
                    <a:pt x="835" y="187"/>
                  </a:lnTo>
                  <a:lnTo>
                    <a:pt x="835" y="187"/>
                  </a:lnTo>
                  <a:lnTo>
                    <a:pt x="835" y="185"/>
                  </a:lnTo>
                  <a:lnTo>
                    <a:pt x="833" y="185"/>
                  </a:lnTo>
                  <a:lnTo>
                    <a:pt x="831" y="185"/>
                  </a:lnTo>
                  <a:close/>
                  <a:moveTo>
                    <a:pt x="847" y="170"/>
                  </a:moveTo>
                  <a:lnTo>
                    <a:pt x="842" y="175"/>
                  </a:lnTo>
                  <a:lnTo>
                    <a:pt x="840" y="178"/>
                  </a:lnTo>
                  <a:lnTo>
                    <a:pt x="838" y="178"/>
                  </a:lnTo>
                  <a:lnTo>
                    <a:pt x="838" y="180"/>
                  </a:lnTo>
                  <a:lnTo>
                    <a:pt x="838" y="182"/>
                  </a:lnTo>
                  <a:lnTo>
                    <a:pt x="835" y="185"/>
                  </a:lnTo>
                  <a:lnTo>
                    <a:pt x="845" y="173"/>
                  </a:lnTo>
                  <a:lnTo>
                    <a:pt x="854" y="168"/>
                  </a:lnTo>
                  <a:lnTo>
                    <a:pt x="857" y="166"/>
                  </a:lnTo>
                  <a:lnTo>
                    <a:pt x="857" y="166"/>
                  </a:lnTo>
                  <a:lnTo>
                    <a:pt x="857" y="163"/>
                  </a:lnTo>
                  <a:lnTo>
                    <a:pt x="859" y="163"/>
                  </a:lnTo>
                  <a:lnTo>
                    <a:pt x="854" y="166"/>
                  </a:lnTo>
                  <a:lnTo>
                    <a:pt x="847" y="170"/>
                  </a:lnTo>
                  <a:close/>
                  <a:moveTo>
                    <a:pt x="880" y="118"/>
                  </a:moveTo>
                  <a:lnTo>
                    <a:pt x="880" y="109"/>
                  </a:lnTo>
                  <a:lnTo>
                    <a:pt x="878" y="104"/>
                  </a:lnTo>
                  <a:lnTo>
                    <a:pt x="875" y="99"/>
                  </a:lnTo>
                  <a:lnTo>
                    <a:pt x="873" y="97"/>
                  </a:lnTo>
                  <a:lnTo>
                    <a:pt x="873" y="95"/>
                  </a:lnTo>
                  <a:lnTo>
                    <a:pt x="871" y="90"/>
                  </a:lnTo>
                  <a:lnTo>
                    <a:pt x="868" y="88"/>
                  </a:lnTo>
                  <a:lnTo>
                    <a:pt x="866" y="88"/>
                  </a:lnTo>
                  <a:lnTo>
                    <a:pt x="866" y="88"/>
                  </a:lnTo>
                  <a:lnTo>
                    <a:pt x="868" y="90"/>
                  </a:lnTo>
                  <a:lnTo>
                    <a:pt x="871" y="92"/>
                  </a:lnTo>
                  <a:lnTo>
                    <a:pt x="871" y="95"/>
                  </a:lnTo>
                  <a:lnTo>
                    <a:pt x="875" y="104"/>
                  </a:lnTo>
                  <a:lnTo>
                    <a:pt x="878" y="109"/>
                  </a:lnTo>
                  <a:lnTo>
                    <a:pt x="878" y="111"/>
                  </a:lnTo>
                  <a:lnTo>
                    <a:pt x="878" y="114"/>
                  </a:lnTo>
                  <a:lnTo>
                    <a:pt x="878" y="116"/>
                  </a:lnTo>
                  <a:lnTo>
                    <a:pt x="878" y="118"/>
                  </a:lnTo>
                  <a:lnTo>
                    <a:pt x="878" y="118"/>
                  </a:lnTo>
                  <a:lnTo>
                    <a:pt x="878" y="121"/>
                  </a:lnTo>
                  <a:lnTo>
                    <a:pt x="878" y="123"/>
                  </a:lnTo>
                  <a:lnTo>
                    <a:pt x="880" y="125"/>
                  </a:lnTo>
                  <a:lnTo>
                    <a:pt x="880" y="130"/>
                  </a:lnTo>
                  <a:lnTo>
                    <a:pt x="880" y="135"/>
                  </a:lnTo>
                  <a:lnTo>
                    <a:pt x="880" y="142"/>
                  </a:lnTo>
                  <a:lnTo>
                    <a:pt x="880" y="142"/>
                  </a:lnTo>
                  <a:lnTo>
                    <a:pt x="880" y="147"/>
                  </a:lnTo>
                  <a:lnTo>
                    <a:pt x="878" y="149"/>
                  </a:lnTo>
                  <a:lnTo>
                    <a:pt x="873" y="154"/>
                  </a:lnTo>
                  <a:lnTo>
                    <a:pt x="866" y="159"/>
                  </a:lnTo>
                  <a:lnTo>
                    <a:pt x="866" y="159"/>
                  </a:lnTo>
                  <a:lnTo>
                    <a:pt x="866" y="159"/>
                  </a:lnTo>
                  <a:lnTo>
                    <a:pt x="866" y="156"/>
                  </a:lnTo>
                  <a:lnTo>
                    <a:pt x="866" y="156"/>
                  </a:lnTo>
                  <a:lnTo>
                    <a:pt x="866" y="156"/>
                  </a:lnTo>
                  <a:lnTo>
                    <a:pt x="864" y="159"/>
                  </a:lnTo>
                  <a:lnTo>
                    <a:pt x="866" y="159"/>
                  </a:lnTo>
                  <a:lnTo>
                    <a:pt x="864" y="159"/>
                  </a:lnTo>
                  <a:lnTo>
                    <a:pt x="864" y="159"/>
                  </a:lnTo>
                  <a:lnTo>
                    <a:pt x="864" y="161"/>
                  </a:lnTo>
                  <a:lnTo>
                    <a:pt x="864" y="161"/>
                  </a:lnTo>
                  <a:lnTo>
                    <a:pt x="864" y="161"/>
                  </a:lnTo>
                  <a:lnTo>
                    <a:pt x="861" y="161"/>
                  </a:lnTo>
                  <a:lnTo>
                    <a:pt x="861" y="163"/>
                  </a:lnTo>
                  <a:lnTo>
                    <a:pt x="861" y="163"/>
                  </a:lnTo>
                  <a:lnTo>
                    <a:pt x="864" y="163"/>
                  </a:lnTo>
                  <a:lnTo>
                    <a:pt x="864" y="163"/>
                  </a:lnTo>
                  <a:lnTo>
                    <a:pt x="864" y="161"/>
                  </a:lnTo>
                  <a:lnTo>
                    <a:pt x="866" y="161"/>
                  </a:lnTo>
                  <a:lnTo>
                    <a:pt x="866" y="161"/>
                  </a:lnTo>
                  <a:lnTo>
                    <a:pt x="871" y="159"/>
                  </a:lnTo>
                  <a:lnTo>
                    <a:pt x="873" y="156"/>
                  </a:lnTo>
                  <a:lnTo>
                    <a:pt x="875" y="154"/>
                  </a:lnTo>
                  <a:lnTo>
                    <a:pt x="878" y="154"/>
                  </a:lnTo>
                  <a:lnTo>
                    <a:pt x="880" y="154"/>
                  </a:lnTo>
                  <a:lnTo>
                    <a:pt x="880" y="151"/>
                  </a:lnTo>
                  <a:lnTo>
                    <a:pt x="883" y="149"/>
                  </a:lnTo>
                  <a:lnTo>
                    <a:pt x="883" y="140"/>
                  </a:lnTo>
                  <a:lnTo>
                    <a:pt x="880" y="118"/>
                  </a:lnTo>
                  <a:close/>
                  <a:moveTo>
                    <a:pt x="852" y="76"/>
                  </a:moveTo>
                  <a:lnTo>
                    <a:pt x="849" y="73"/>
                  </a:lnTo>
                  <a:lnTo>
                    <a:pt x="849" y="73"/>
                  </a:lnTo>
                  <a:lnTo>
                    <a:pt x="847" y="71"/>
                  </a:lnTo>
                  <a:lnTo>
                    <a:pt x="847" y="71"/>
                  </a:lnTo>
                  <a:lnTo>
                    <a:pt x="847" y="71"/>
                  </a:lnTo>
                  <a:lnTo>
                    <a:pt x="845" y="71"/>
                  </a:lnTo>
                  <a:lnTo>
                    <a:pt x="845" y="71"/>
                  </a:lnTo>
                  <a:lnTo>
                    <a:pt x="842" y="71"/>
                  </a:lnTo>
                  <a:lnTo>
                    <a:pt x="842" y="71"/>
                  </a:lnTo>
                  <a:lnTo>
                    <a:pt x="842" y="73"/>
                  </a:lnTo>
                  <a:lnTo>
                    <a:pt x="842" y="73"/>
                  </a:lnTo>
                  <a:lnTo>
                    <a:pt x="842" y="73"/>
                  </a:lnTo>
                  <a:lnTo>
                    <a:pt x="845" y="73"/>
                  </a:lnTo>
                  <a:lnTo>
                    <a:pt x="845" y="76"/>
                  </a:lnTo>
                  <a:lnTo>
                    <a:pt x="847" y="78"/>
                  </a:lnTo>
                  <a:lnTo>
                    <a:pt x="849" y="78"/>
                  </a:lnTo>
                  <a:lnTo>
                    <a:pt x="849" y="80"/>
                  </a:lnTo>
                  <a:lnTo>
                    <a:pt x="852" y="83"/>
                  </a:lnTo>
                  <a:lnTo>
                    <a:pt x="854" y="83"/>
                  </a:lnTo>
                  <a:lnTo>
                    <a:pt x="854" y="83"/>
                  </a:lnTo>
                  <a:lnTo>
                    <a:pt x="854" y="83"/>
                  </a:lnTo>
                  <a:lnTo>
                    <a:pt x="854" y="80"/>
                  </a:lnTo>
                  <a:lnTo>
                    <a:pt x="857" y="78"/>
                  </a:lnTo>
                  <a:lnTo>
                    <a:pt x="852" y="76"/>
                  </a:lnTo>
                  <a:close/>
                  <a:moveTo>
                    <a:pt x="861" y="83"/>
                  </a:moveTo>
                  <a:lnTo>
                    <a:pt x="861" y="85"/>
                  </a:lnTo>
                  <a:lnTo>
                    <a:pt x="864" y="85"/>
                  </a:lnTo>
                  <a:lnTo>
                    <a:pt x="866" y="85"/>
                  </a:lnTo>
                  <a:lnTo>
                    <a:pt x="866" y="85"/>
                  </a:lnTo>
                  <a:lnTo>
                    <a:pt x="861" y="78"/>
                  </a:lnTo>
                  <a:lnTo>
                    <a:pt x="859" y="73"/>
                  </a:lnTo>
                  <a:lnTo>
                    <a:pt x="838" y="50"/>
                  </a:lnTo>
                  <a:lnTo>
                    <a:pt x="831" y="38"/>
                  </a:lnTo>
                  <a:lnTo>
                    <a:pt x="826" y="31"/>
                  </a:lnTo>
                  <a:lnTo>
                    <a:pt x="826" y="31"/>
                  </a:lnTo>
                  <a:lnTo>
                    <a:pt x="826" y="26"/>
                  </a:lnTo>
                  <a:lnTo>
                    <a:pt x="823" y="24"/>
                  </a:lnTo>
                  <a:lnTo>
                    <a:pt x="821" y="21"/>
                  </a:lnTo>
                  <a:lnTo>
                    <a:pt x="814" y="0"/>
                  </a:lnTo>
                  <a:lnTo>
                    <a:pt x="814" y="0"/>
                  </a:lnTo>
                  <a:lnTo>
                    <a:pt x="812" y="2"/>
                  </a:lnTo>
                  <a:lnTo>
                    <a:pt x="812" y="2"/>
                  </a:lnTo>
                  <a:lnTo>
                    <a:pt x="812" y="2"/>
                  </a:lnTo>
                  <a:lnTo>
                    <a:pt x="812" y="2"/>
                  </a:lnTo>
                  <a:lnTo>
                    <a:pt x="814" y="7"/>
                  </a:lnTo>
                  <a:lnTo>
                    <a:pt x="814" y="9"/>
                  </a:lnTo>
                  <a:lnTo>
                    <a:pt x="816" y="12"/>
                  </a:lnTo>
                  <a:lnTo>
                    <a:pt x="816" y="14"/>
                  </a:lnTo>
                  <a:lnTo>
                    <a:pt x="819" y="17"/>
                  </a:lnTo>
                  <a:lnTo>
                    <a:pt x="821" y="19"/>
                  </a:lnTo>
                  <a:lnTo>
                    <a:pt x="823" y="26"/>
                  </a:lnTo>
                  <a:lnTo>
                    <a:pt x="823" y="31"/>
                  </a:lnTo>
                  <a:lnTo>
                    <a:pt x="823" y="31"/>
                  </a:lnTo>
                  <a:lnTo>
                    <a:pt x="823" y="31"/>
                  </a:lnTo>
                  <a:lnTo>
                    <a:pt x="823" y="31"/>
                  </a:lnTo>
                  <a:lnTo>
                    <a:pt x="823" y="31"/>
                  </a:lnTo>
                  <a:lnTo>
                    <a:pt x="826" y="33"/>
                  </a:lnTo>
                  <a:lnTo>
                    <a:pt x="831" y="38"/>
                  </a:lnTo>
                  <a:lnTo>
                    <a:pt x="831" y="40"/>
                  </a:lnTo>
                  <a:lnTo>
                    <a:pt x="833" y="45"/>
                  </a:lnTo>
                  <a:lnTo>
                    <a:pt x="835" y="47"/>
                  </a:lnTo>
                  <a:lnTo>
                    <a:pt x="835" y="52"/>
                  </a:lnTo>
                  <a:lnTo>
                    <a:pt x="835" y="52"/>
                  </a:lnTo>
                  <a:lnTo>
                    <a:pt x="838" y="54"/>
                  </a:lnTo>
                  <a:lnTo>
                    <a:pt x="838" y="57"/>
                  </a:lnTo>
                  <a:lnTo>
                    <a:pt x="840" y="57"/>
                  </a:lnTo>
                  <a:lnTo>
                    <a:pt x="840" y="59"/>
                  </a:lnTo>
                  <a:lnTo>
                    <a:pt x="842" y="57"/>
                  </a:lnTo>
                  <a:lnTo>
                    <a:pt x="842" y="57"/>
                  </a:lnTo>
                  <a:lnTo>
                    <a:pt x="845" y="59"/>
                  </a:lnTo>
                  <a:lnTo>
                    <a:pt x="845" y="62"/>
                  </a:lnTo>
                  <a:lnTo>
                    <a:pt x="842" y="62"/>
                  </a:lnTo>
                  <a:lnTo>
                    <a:pt x="842" y="62"/>
                  </a:lnTo>
                  <a:lnTo>
                    <a:pt x="840" y="62"/>
                  </a:lnTo>
                  <a:lnTo>
                    <a:pt x="840" y="64"/>
                  </a:lnTo>
                  <a:lnTo>
                    <a:pt x="842" y="64"/>
                  </a:lnTo>
                  <a:lnTo>
                    <a:pt x="845" y="64"/>
                  </a:lnTo>
                  <a:lnTo>
                    <a:pt x="845" y="64"/>
                  </a:lnTo>
                  <a:lnTo>
                    <a:pt x="845" y="64"/>
                  </a:lnTo>
                  <a:lnTo>
                    <a:pt x="854" y="71"/>
                  </a:lnTo>
                  <a:lnTo>
                    <a:pt x="857" y="73"/>
                  </a:lnTo>
                  <a:lnTo>
                    <a:pt x="859" y="78"/>
                  </a:lnTo>
                  <a:lnTo>
                    <a:pt x="859" y="80"/>
                  </a:lnTo>
                  <a:lnTo>
                    <a:pt x="861" y="80"/>
                  </a:lnTo>
                  <a:lnTo>
                    <a:pt x="861" y="83"/>
                  </a:lnTo>
                  <a:lnTo>
                    <a:pt x="861" y="83"/>
                  </a:lnTo>
                  <a:close/>
                  <a:moveTo>
                    <a:pt x="802" y="7"/>
                  </a:moveTo>
                  <a:lnTo>
                    <a:pt x="802" y="7"/>
                  </a:lnTo>
                  <a:lnTo>
                    <a:pt x="802" y="9"/>
                  </a:lnTo>
                  <a:lnTo>
                    <a:pt x="805" y="9"/>
                  </a:lnTo>
                  <a:lnTo>
                    <a:pt x="809" y="9"/>
                  </a:lnTo>
                  <a:lnTo>
                    <a:pt x="809" y="9"/>
                  </a:lnTo>
                  <a:lnTo>
                    <a:pt x="809" y="7"/>
                  </a:lnTo>
                  <a:lnTo>
                    <a:pt x="809" y="7"/>
                  </a:lnTo>
                  <a:lnTo>
                    <a:pt x="809" y="5"/>
                  </a:lnTo>
                  <a:lnTo>
                    <a:pt x="807" y="2"/>
                  </a:lnTo>
                  <a:lnTo>
                    <a:pt x="807" y="2"/>
                  </a:lnTo>
                  <a:lnTo>
                    <a:pt x="807" y="2"/>
                  </a:lnTo>
                  <a:lnTo>
                    <a:pt x="805" y="2"/>
                  </a:lnTo>
                  <a:lnTo>
                    <a:pt x="805" y="5"/>
                  </a:lnTo>
                  <a:lnTo>
                    <a:pt x="802" y="5"/>
                  </a:lnTo>
                  <a:lnTo>
                    <a:pt x="802" y="2"/>
                  </a:lnTo>
                  <a:lnTo>
                    <a:pt x="797" y="5"/>
                  </a:lnTo>
                  <a:lnTo>
                    <a:pt x="797" y="5"/>
                  </a:lnTo>
                  <a:lnTo>
                    <a:pt x="802" y="7"/>
                  </a:lnTo>
                  <a:close/>
                  <a:moveTo>
                    <a:pt x="835" y="116"/>
                  </a:moveTo>
                  <a:lnTo>
                    <a:pt x="838" y="116"/>
                  </a:lnTo>
                  <a:lnTo>
                    <a:pt x="840" y="118"/>
                  </a:lnTo>
                  <a:lnTo>
                    <a:pt x="842" y="116"/>
                  </a:lnTo>
                  <a:lnTo>
                    <a:pt x="842" y="116"/>
                  </a:lnTo>
                  <a:lnTo>
                    <a:pt x="842" y="116"/>
                  </a:lnTo>
                  <a:lnTo>
                    <a:pt x="842" y="116"/>
                  </a:lnTo>
                  <a:lnTo>
                    <a:pt x="842" y="118"/>
                  </a:lnTo>
                  <a:lnTo>
                    <a:pt x="842" y="118"/>
                  </a:lnTo>
                  <a:lnTo>
                    <a:pt x="840" y="118"/>
                  </a:lnTo>
                  <a:lnTo>
                    <a:pt x="840" y="121"/>
                  </a:lnTo>
                  <a:lnTo>
                    <a:pt x="845" y="118"/>
                  </a:lnTo>
                  <a:lnTo>
                    <a:pt x="845" y="118"/>
                  </a:lnTo>
                  <a:lnTo>
                    <a:pt x="847" y="118"/>
                  </a:lnTo>
                  <a:lnTo>
                    <a:pt x="847" y="116"/>
                  </a:lnTo>
                  <a:lnTo>
                    <a:pt x="845" y="116"/>
                  </a:lnTo>
                  <a:lnTo>
                    <a:pt x="845" y="114"/>
                  </a:lnTo>
                  <a:lnTo>
                    <a:pt x="847" y="114"/>
                  </a:lnTo>
                  <a:lnTo>
                    <a:pt x="847" y="114"/>
                  </a:lnTo>
                  <a:lnTo>
                    <a:pt x="847" y="114"/>
                  </a:lnTo>
                  <a:lnTo>
                    <a:pt x="847" y="114"/>
                  </a:lnTo>
                  <a:lnTo>
                    <a:pt x="849" y="109"/>
                  </a:lnTo>
                  <a:lnTo>
                    <a:pt x="849" y="109"/>
                  </a:lnTo>
                  <a:lnTo>
                    <a:pt x="845" y="106"/>
                  </a:lnTo>
                  <a:lnTo>
                    <a:pt x="845" y="104"/>
                  </a:lnTo>
                  <a:lnTo>
                    <a:pt x="845" y="102"/>
                  </a:lnTo>
                  <a:lnTo>
                    <a:pt x="847" y="102"/>
                  </a:lnTo>
                  <a:lnTo>
                    <a:pt x="849" y="102"/>
                  </a:lnTo>
                  <a:lnTo>
                    <a:pt x="849" y="99"/>
                  </a:lnTo>
                  <a:lnTo>
                    <a:pt x="849" y="97"/>
                  </a:lnTo>
                  <a:lnTo>
                    <a:pt x="847" y="97"/>
                  </a:lnTo>
                  <a:lnTo>
                    <a:pt x="845" y="95"/>
                  </a:lnTo>
                  <a:lnTo>
                    <a:pt x="845" y="92"/>
                  </a:lnTo>
                  <a:lnTo>
                    <a:pt x="845" y="92"/>
                  </a:lnTo>
                  <a:lnTo>
                    <a:pt x="845" y="90"/>
                  </a:lnTo>
                  <a:lnTo>
                    <a:pt x="847" y="88"/>
                  </a:lnTo>
                  <a:lnTo>
                    <a:pt x="845" y="85"/>
                  </a:lnTo>
                  <a:lnTo>
                    <a:pt x="845" y="85"/>
                  </a:lnTo>
                  <a:lnTo>
                    <a:pt x="842" y="83"/>
                  </a:lnTo>
                  <a:lnTo>
                    <a:pt x="842" y="80"/>
                  </a:lnTo>
                  <a:lnTo>
                    <a:pt x="835" y="73"/>
                  </a:lnTo>
                  <a:lnTo>
                    <a:pt x="833" y="71"/>
                  </a:lnTo>
                  <a:lnTo>
                    <a:pt x="828" y="71"/>
                  </a:lnTo>
                  <a:lnTo>
                    <a:pt x="828" y="71"/>
                  </a:lnTo>
                  <a:lnTo>
                    <a:pt x="828" y="73"/>
                  </a:lnTo>
                  <a:lnTo>
                    <a:pt x="828" y="73"/>
                  </a:lnTo>
                  <a:lnTo>
                    <a:pt x="828" y="76"/>
                  </a:lnTo>
                  <a:lnTo>
                    <a:pt x="828" y="73"/>
                  </a:lnTo>
                  <a:lnTo>
                    <a:pt x="831" y="73"/>
                  </a:lnTo>
                  <a:lnTo>
                    <a:pt x="831" y="76"/>
                  </a:lnTo>
                  <a:lnTo>
                    <a:pt x="833" y="76"/>
                  </a:lnTo>
                  <a:lnTo>
                    <a:pt x="831" y="76"/>
                  </a:lnTo>
                  <a:lnTo>
                    <a:pt x="828" y="76"/>
                  </a:lnTo>
                  <a:lnTo>
                    <a:pt x="826" y="76"/>
                  </a:lnTo>
                  <a:lnTo>
                    <a:pt x="823" y="76"/>
                  </a:lnTo>
                  <a:lnTo>
                    <a:pt x="826" y="78"/>
                  </a:lnTo>
                  <a:lnTo>
                    <a:pt x="826" y="78"/>
                  </a:lnTo>
                  <a:lnTo>
                    <a:pt x="828" y="80"/>
                  </a:lnTo>
                  <a:lnTo>
                    <a:pt x="831" y="80"/>
                  </a:lnTo>
                  <a:lnTo>
                    <a:pt x="831" y="80"/>
                  </a:lnTo>
                  <a:lnTo>
                    <a:pt x="831" y="83"/>
                  </a:lnTo>
                  <a:lnTo>
                    <a:pt x="831" y="83"/>
                  </a:lnTo>
                  <a:lnTo>
                    <a:pt x="828" y="83"/>
                  </a:lnTo>
                  <a:lnTo>
                    <a:pt x="826" y="83"/>
                  </a:lnTo>
                  <a:lnTo>
                    <a:pt x="823" y="80"/>
                  </a:lnTo>
                  <a:lnTo>
                    <a:pt x="821" y="78"/>
                  </a:lnTo>
                  <a:lnTo>
                    <a:pt x="821" y="78"/>
                  </a:lnTo>
                  <a:lnTo>
                    <a:pt x="821" y="80"/>
                  </a:lnTo>
                  <a:lnTo>
                    <a:pt x="819" y="83"/>
                  </a:lnTo>
                  <a:lnTo>
                    <a:pt x="816" y="85"/>
                  </a:lnTo>
                  <a:lnTo>
                    <a:pt x="821" y="99"/>
                  </a:lnTo>
                  <a:lnTo>
                    <a:pt x="821" y="104"/>
                  </a:lnTo>
                  <a:lnTo>
                    <a:pt x="819" y="114"/>
                  </a:lnTo>
                  <a:lnTo>
                    <a:pt x="819" y="114"/>
                  </a:lnTo>
                  <a:lnTo>
                    <a:pt x="819" y="114"/>
                  </a:lnTo>
                  <a:lnTo>
                    <a:pt x="819" y="114"/>
                  </a:lnTo>
                  <a:lnTo>
                    <a:pt x="819" y="111"/>
                  </a:lnTo>
                  <a:lnTo>
                    <a:pt x="819" y="111"/>
                  </a:lnTo>
                  <a:lnTo>
                    <a:pt x="814" y="114"/>
                  </a:lnTo>
                  <a:lnTo>
                    <a:pt x="812" y="114"/>
                  </a:lnTo>
                  <a:lnTo>
                    <a:pt x="809" y="114"/>
                  </a:lnTo>
                  <a:lnTo>
                    <a:pt x="807" y="111"/>
                  </a:lnTo>
                  <a:lnTo>
                    <a:pt x="809" y="109"/>
                  </a:lnTo>
                  <a:lnTo>
                    <a:pt x="814" y="111"/>
                  </a:lnTo>
                  <a:lnTo>
                    <a:pt x="816" y="111"/>
                  </a:lnTo>
                  <a:lnTo>
                    <a:pt x="819" y="109"/>
                  </a:lnTo>
                  <a:lnTo>
                    <a:pt x="816" y="109"/>
                  </a:lnTo>
                  <a:lnTo>
                    <a:pt x="816" y="106"/>
                  </a:lnTo>
                  <a:lnTo>
                    <a:pt x="814" y="106"/>
                  </a:lnTo>
                  <a:lnTo>
                    <a:pt x="816" y="104"/>
                  </a:lnTo>
                  <a:lnTo>
                    <a:pt x="816" y="104"/>
                  </a:lnTo>
                  <a:lnTo>
                    <a:pt x="816" y="102"/>
                  </a:lnTo>
                  <a:lnTo>
                    <a:pt x="814" y="102"/>
                  </a:lnTo>
                  <a:lnTo>
                    <a:pt x="814" y="99"/>
                  </a:lnTo>
                  <a:lnTo>
                    <a:pt x="814" y="99"/>
                  </a:lnTo>
                  <a:lnTo>
                    <a:pt x="812" y="99"/>
                  </a:lnTo>
                  <a:lnTo>
                    <a:pt x="812" y="99"/>
                  </a:lnTo>
                  <a:lnTo>
                    <a:pt x="809" y="99"/>
                  </a:lnTo>
                  <a:lnTo>
                    <a:pt x="807" y="99"/>
                  </a:lnTo>
                  <a:lnTo>
                    <a:pt x="807" y="99"/>
                  </a:lnTo>
                  <a:lnTo>
                    <a:pt x="807" y="97"/>
                  </a:lnTo>
                  <a:lnTo>
                    <a:pt x="812" y="99"/>
                  </a:lnTo>
                  <a:lnTo>
                    <a:pt x="814" y="97"/>
                  </a:lnTo>
                  <a:lnTo>
                    <a:pt x="814" y="95"/>
                  </a:lnTo>
                  <a:lnTo>
                    <a:pt x="812" y="90"/>
                  </a:lnTo>
                  <a:lnTo>
                    <a:pt x="809" y="90"/>
                  </a:lnTo>
                  <a:lnTo>
                    <a:pt x="809" y="88"/>
                  </a:lnTo>
                  <a:lnTo>
                    <a:pt x="812" y="88"/>
                  </a:lnTo>
                  <a:lnTo>
                    <a:pt x="812" y="85"/>
                  </a:lnTo>
                  <a:lnTo>
                    <a:pt x="812" y="83"/>
                  </a:lnTo>
                  <a:lnTo>
                    <a:pt x="814" y="80"/>
                  </a:lnTo>
                  <a:lnTo>
                    <a:pt x="812" y="80"/>
                  </a:lnTo>
                  <a:lnTo>
                    <a:pt x="809" y="83"/>
                  </a:lnTo>
                  <a:lnTo>
                    <a:pt x="809" y="78"/>
                  </a:lnTo>
                  <a:lnTo>
                    <a:pt x="809" y="76"/>
                  </a:lnTo>
                  <a:lnTo>
                    <a:pt x="812" y="78"/>
                  </a:lnTo>
                  <a:lnTo>
                    <a:pt x="812" y="76"/>
                  </a:lnTo>
                  <a:lnTo>
                    <a:pt x="809" y="73"/>
                  </a:lnTo>
                  <a:lnTo>
                    <a:pt x="807" y="73"/>
                  </a:lnTo>
                  <a:lnTo>
                    <a:pt x="805" y="73"/>
                  </a:lnTo>
                  <a:lnTo>
                    <a:pt x="795" y="76"/>
                  </a:lnTo>
                  <a:lnTo>
                    <a:pt x="786" y="80"/>
                  </a:lnTo>
                  <a:lnTo>
                    <a:pt x="783" y="83"/>
                  </a:lnTo>
                  <a:lnTo>
                    <a:pt x="786" y="83"/>
                  </a:lnTo>
                  <a:lnTo>
                    <a:pt x="788" y="85"/>
                  </a:lnTo>
                  <a:lnTo>
                    <a:pt x="790" y="85"/>
                  </a:lnTo>
                  <a:lnTo>
                    <a:pt x="786" y="85"/>
                  </a:lnTo>
                  <a:lnTo>
                    <a:pt x="783" y="85"/>
                  </a:lnTo>
                  <a:lnTo>
                    <a:pt x="781" y="85"/>
                  </a:lnTo>
                  <a:lnTo>
                    <a:pt x="778" y="85"/>
                  </a:lnTo>
                  <a:lnTo>
                    <a:pt x="778" y="88"/>
                  </a:lnTo>
                  <a:lnTo>
                    <a:pt x="778" y="88"/>
                  </a:lnTo>
                  <a:lnTo>
                    <a:pt x="776" y="88"/>
                  </a:lnTo>
                  <a:lnTo>
                    <a:pt x="776" y="85"/>
                  </a:lnTo>
                  <a:lnTo>
                    <a:pt x="776" y="85"/>
                  </a:lnTo>
                  <a:lnTo>
                    <a:pt x="776" y="83"/>
                  </a:lnTo>
                  <a:lnTo>
                    <a:pt x="776" y="83"/>
                  </a:lnTo>
                  <a:lnTo>
                    <a:pt x="771" y="83"/>
                  </a:lnTo>
                  <a:lnTo>
                    <a:pt x="767" y="85"/>
                  </a:lnTo>
                  <a:lnTo>
                    <a:pt x="762" y="88"/>
                  </a:lnTo>
                  <a:lnTo>
                    <a:pt x="760" y="90"/>
                  </a:lnTo>
                  <a:lnTo>
                    <a:pt x="760" y="90"/>
                  </a:lnTo>
                  <a:lnTo>
                    <a:pt x="757" y="90"/>
                  </a:lnTo>
                  <a:lnTo>
                    <a:pt x="743" y="92"/>
                  </a:lnTo>
                  <a:lnTo>
                    <a:pt x="743" y="92"/>
                  </a:lnTo>
                  <a:lnTo>
                    <a:pt x="745" y="88"/>
                  </a:lnTo>
                  <a:lnTo>
                    <a:pt x="745" y="85"/>
                  </a:lnTo>
                  <a:lnTo>
                    <a:pt x="743" y="85"/>
                  </a:lnTo>
                  <a:lnTo>
                    <a:pt x="743" y="83"/>
                  </a:lnTo>
                  <a:lnTo>
                    <a:pt x="743" y="83"/>
                  </a:lnTo>
                  <a:lnTo>
                    <a:pt x="743" y="80"/>
                  </a:lnTo>
                  <a:lnTo>
                    <a:pt x="741" y="80"/>
                  </a:lnTo>
                  <a:lnTo>
                    <a:pt x="741" y="80"/>
                  </a:lnTo>
                  <a:lnTo>
                    <a:pt x="738" y="78"/>
                  </a:lnTo>
                  <a:lnTo>
                    <a:pt x="738" y="76"/>
                  </a:lnTo>
                  <a:lnTo>
                    <a:pt x="736" y="73"/>
                  </a:lnTo>
                  <a:lnTo>
                    <a:pt x="736" y="71"/>
                  </a:lnTo>
                  <a:lnTo>
                    <a:pt x="734" y="64"/>
                  </a:lnTo>
                  <a:lnTo>
                    <a:pt x="734" y="62"/>
                  </a:lnTo>
                  <a:lnTo>
                    <a:pt x="734" y="59"/>
                  </a:lnTo>
                  <a:lnTo>
                    <a:pt x="736" y="57"/>
                  </a:lnTo>
                  <a:lnTo>
                    <a:pt x="736" y="54"/>
                  </a:lnTo>
                  <a:lnTo>
                    <a:pt x="736" y="52"/>
                  </a:lnTo>
                  <a:lnTo>
                    <a:pt x="736" y="52"/>
                  </a:lnTo>
                  <a:lnTo>
                    <a:pt x="736" y="50"/>
                  </a:lnTo>
                  <a:lnTo>
                    <a:pt x="734" y="50"/>
                  </a:lnTo>
                  <a:lnTo>
                    <a:pt x="734" y="47"/>
                  </a:lnTo>
                  <a:lnTo>
                    <a:pt x="736" y="47"/>
                  </a:lnTo>
                  <a:lnTo>
                    <a:pt x="738" y="47"/>
                  </a:lnTo>
                  <a:lnTo>
                    <a:pt x="738" y="50"/>
                  </a:lnTo>
                  <a:lnTo>
                    <a:pt x="738" y="54"/>
                  </a:lnTo>
                  <a:lnTo>
                    <a:pt x="738" y="54"/>
                  </a:lnTo>
                  <a:lnTo>
                    <a:pt x="736" y="57"/>
                  </a:lnTo>
                  <a:lnTo>
                    <a:pt x="736" y="59"/>
                  </a:lnTo>
                  <a:lnTo>
                    <a:pt x="736" y="64"/>
                  </a:lnTo>
                  <a:lnTo>
                    <a:pt x="738" y="69"/>
                  </a:lnTo>
                  <a:lnTo>
                    <a:pt x="741" y="73"/>
                  </a:lnTo>
                  <a:lnTo>
                    <a:pt x="743" y="78"/>
                  </a:lnTo>
                  <a:lnTo>
                    <a:pt x="745" y="80"/>
                  </a:lnTo>
                  <a:lnTo>
                    <a:pt x="748" y="80"/>
                  </a:lnTo>
                  <a:lnTo>
                    <a:pt x="750" y="76"/>
                  </a:lnTo>
                  <a:lnTo>
                    <a:pt x="750" y="78"/>
                  </a:lnTo>
                  <a:lnTo>
                    <a:pt x="755" y="80"/>
                  </a:lnTo>
                  <a:lnTo>
                    <a:pt x="755" y="83"/>
                  </a:lnTo>
                  <a:lnTo>
                    <a:pt x="757" y="80"/>
                  </a:lnTo>
                  <a:lnTo>
                    <a:pt x="762" y="80"/>
                  </a:lnTo>
                  <a:lnTo>
                    <a:pt x="764" y="80"/>
                  </a:lnTo>
                  <a:lnTo>
                    <a:pt x="767" y="78"/>
                  </a:lnTo>
                  <a:lnTo>
                    <a:pt x="769" y="73"/>
                  </a:lnTo>
                  <a:lnTo>
                    <a:pt x="771" y="71"/>
                  </a:lnTo>
                  <a:lnTo>
                    <a:pt x="769" y="71"/>
                  </a:lnTo>
                  <a:lnTo>
                    <a:pt x="769" y="71"/>
                  </a:lnTo>
                  <a:lnTo>
                    <a:pt x="769" y="71"/>
                  </a:lnTo>
                  <a:lnTo>
                    <a:pt x="771" y="69"/>
                  </a:lnTo>
                  <a:lnTo>
                    <a:pt x="781" y="66"/>
                  </a:lnTo>
                  <a:lnTo>
                    <a:pt x="781" y="64"/>
                  </a:lnTo>
                  <a:lnTo>
                    <a:pt x="778" y="64"/>
                  </a:lnTo>
                  <a:lnTo>
                    <a:pt x="774" y="64"/>
                  </a:lnTo>
                  <a:lnTo>
                    <a:pt x="771" y="64"/>
                  </a:lnTo>
                  <a:lnTo>
                    <a:pt x="771" y="62"/>
                  </a:lnTo>
                  <a:lnTo>
                    <a:pt x="769" y="62"/>
                  </a:lnTo>
                  <a:lnTo>
                    <a:pt x="767" y="59"/>
                  </a:lnTo>
                  <a:lnTo>
                    <a:pt x="764" y="59"/>
                  </a:lnTo>
                  <a:lnTo>
                    <a:pt x="764" y="59"/>
                  </a:lnTo>
                  <a:lnTo>
                    <a:pt x="762" y="57"/>
                  </a:lnTo>
                  <a:lnTo>
                    <a:pt x="764" y="57"/>
                  </a:lnTo>
                  <a:lnTo>
                    <a:pt x="767" y="57"/>
                  </a:lnTo>
                  <a:lnTo>
                    <a:pt x="769" y="59"/>
                  </a:lnTo>
                  <a:lnTo>
                    <a:pt x="769" y="57"/>
                  </a:lnTo>
                  <a:lnTo>
                    <a:pt x="771" y="59"/>
                  </a:lnTo>
                  <a:lnTo>
                    <a:pt x="776" y="62"/>
                  </a:lnTo>
                  <a:lnTo>
                    <a:pt x="786" y="64"/>
                  </a:lnTo>
                  <a:lnTo>
                    <a:pt x="788" y="64"/>
                  </a:lnTo>
                  <a:lnTo>
                    <a:pt x="790" y="62"/>
                  </a:lnTo>
                  <a:lnTo>
                    <a:pt x="790" y="62"/>
                  </a:lnTo>
                  <a:lnTo>
                    <a:pt x="788" y="62"/>
                  </a:lnTo>
                  <a:lnTo>
                    <a:pt x="786" y="57"/>
                  </a:lnTo>
                  <a:lnTo>
                    <a:pt x="783" y="54"/>
                  </a:lnTo>
                  <a:lnTo>
                    <a:pt x="783" y="54"/>
                  </a:lnTo>
                  <a:lnTo>
                    <a:pt x="781" y="54"/>
                  </a:lnTo>
                  <a:lnTo>
                    <a:pt x="781" y="54"/>
                  </a:lnTo>
                  <a:lnTo>
                    <a:pt x="778" y="52"/>
                  </a:lnTo>
                  <a:lnTo>
                    <a:pt x="778" y="52"/>
                  </a:lnTo>
                  <a:lnTo>
                    <a:pt x="778" y="52"/>
                  </a:lnTo>
                  <a:lnTo>
                    <a:pt x="781" y="52"/>
                  </a:lnTo>
                  <a:lnTo>
                    <a:pt x="786" y="54"/>
                  </a:lnTo>
                  <a:lnTo>
                    <a:pt x="786" y="54"/>
                  </a:lnTo>
                  <a:lnTo>
                    <a:pt x="786" y="54"/>
                  </a:lnTo>
                  <a:lnTo>
                    <a:pt x="788" y="57"/>
                  </a:lnTo>
                  <a:lnTo>
                    <a:pt x="793" y="59"/>
                  </a:lnTo>
                  <a:lnTo>
                    <a:pt x="793" y="59"/>
                  </a:lnTo>
                  <a:lnTo>
                    <a:pt x="795" y="59"/>
                  </a:lnTo>
                  <a:lnTo>
                    <a:pt x="797" y="57"/>
                  </a:lnTo>
                  <a:lnTo>
                    <a:pt x="797" y="57"/>
                  </a:lnTo>
                  <a:lnTo>
                    <a:pt x="797" y="57"/>
                  </a:lnTo>
                  <a:lnTo>
                    <a:pt x="797" y="57"/>
                  </a:lnTo>
                  <a:lnTo>
                    <a:pt x="800" y="54"/>
                  </a:lnTo>
                  <a:lnTo>
                    <a:pt x="800" y="54"/>
                  </a:lnTo>
                  <a:lnTo>
                    <a:pt x="802" y="52"/>
                  </a:lnTo>
                  <a:lnTo>
                    <a:pt x="802" y="52"/>
                  </a:lnTo>
                  <a:lnTo>
                    <a:pt x="802" y="52"/>
                  </a:lnTo>
                  <a:lnTo>
                    <a:pt x="800" y="52"/>
                  </a:lnTo>
                  <a:lnTo>
                    <a:pt x="800" y="47"/>
                  </a:lnTo>
                  <a:lnTo>
                    <a:pt x="797" y="47"/>
                  </a:lnTo>
                  <a:lnTo>
                    <a:pt x="795" y="47"/>
                  </a:lnTo>
                  <a:lnTo>
                    <a:pt x="793" y="45"/>
                  </a:lnTo>
                  <a:lnTo>
                    <a:pt x="790" y="43"/>
                  </a:lnTo>
                  <a:lnTo>
                    <a:pt x="788" y="43"/>
                  </a:lnTo>
                  <a:lnTo>
                    <a:pt x="786" y="40"/>
                  </a:lnTo>
                  <a:lnTo>
                    <a:pt x="783" y="40"/>
                  </a:lnTo>
                  <a:lnTo>
                    <a:pt x="783" y="40"/>
                  </a:lnTo>
                  <a:lnTo>
                    <a:pt x="783" y="38"/>
                  </a:lnTo>
                  <a:lnTo>
                    <a:pt x="783" y="38"/>
                  </a:lnTo>
                  <a:lnTo>
                    <a:pt x="786" y="35"/>
                  </a:lnTo>
                  <a:lnTo>
                    <a:pt x="786" y="35"/>
                  </a:lnTo>
                  <a:lnTo>
                    <a:pt x="786" y="38"/>
                  </a:lnTo>
                  <a:lnTo>
                    <a:pt x="786" y="38"/>
                  </a:lnTo>
                  <a:lnTo>
                    <a:pt x="786" y="38"/>
                  </a:lnTo>
                  <a:lnTo>
                    <a:pt x="790" y="38"/>
                  </a:lnTo>
                  <a:lnTo>
                    <a:pt x="793" y="40"/>
                  </a:lnTo>
                  <a:lnTo>
                    <a:pt x="795" y="40"/>
                  </a:lnTo>
                  <a:lnTo>
                    <a:pt x="797" y="43"/>
                  </a:lnTo>
                  <a:lnTo>
                    <a:pt x="797" y="43"/>
                  </a:lnTo>
                  <a:lnTo>
                    <a:pt x="800" y="43"/>
                  </a:lnTo>
                  <a:lnTo>
                    <a:pt x="802" y="43"/>
                  </a:lnTo>
                  <a:lnTo>
                    <a:pt x="805" y="47"/>
                  </a:lnTo>
                  <a:lnTo>
                    <a:pt x="807" y="47"/>
                  </a:lnTo>
                  <a:lnTo>
                    <a:pt x="809" y="47"/>
                  </a:lnTo>
                  <a:lnTo>
                    <a:pt x="812" y="47"/>
                  </a:lnTo>
                  <a:lnTo>
                    <a:pt x="819" y="50"/>
                  </a:lnTo>
                  <a:lnTo>
                    <a:pt x="819" y="47"/>
                  </a:lnTo>
                  <a:lnTo>
                    <a:pt x="816" y="47"/>
                  </a:lnTo>
                  <a:lnTo>
                    <a:pt x="814" y="47"/>
                  </a:lnTo>
                  <a:lnTo>
                    <a:pt x="812" y="45"/>
                  </a:lnTo>
                  <a:lnTo>
                    <a:pt x="812" y="45"/>
                  </a:lnTo>
                  <a:lnTo>
                    <a:pt x="812" y="43"/>
                  </a:lnTo>
                  <a:lnTo>
                    <a:pt x="812" y="40"/>
                  </a:lnTo>
                  <a:lnTo>
                    <a:pt x="809" y="35"/>
                  </a:lnTo>
                  <a:lnTo>
                    <a:pt x="807" y="35"/>
                  </a:lnTo>
                  <a:lnTo>
                    <a:pt x="807" y="33"/>
                  </a:lnTo>
                  <a:lnTo>
                    <a:pt x="805" y="33"/>
                  </a:lnTo>
                  <a:lnTo>
                    <a:pt x="807" y="33"/>
                  </a:lnTo>
                  <a:lnTo>
                    <a:pt x="809" y="33"/>
                  </a:lnTo>
                  <a:lnTo>
                    <a:pt x="812" y="35"/>
                  </a:lnTo>
                  <a:lnTo>
                    <a:pt x="812" y="38"/>
                  </a:lnTo>
                  <a:lnTo>
                    <a:pt x="812" y="38"/>
                  </a:lnTo>
                  <a:lnTo>
                    <a:pt x="814" y="38"/>
                  </a:lnTo>
                  <a:lnTo>
                    <a:pt x="816" y="38"/>
                  </a:lnTo>
                  <a:lnTo>
                    <a:pt x="816" y="40"/>
                  </a:lnTo>
                  <a:lnTo>
                    <a:pt x="816" y="43"/>
                  </a:lnTo>
                  <a:lnTo>
                    <a:pt x="816" y="43"/>
                  </a:lnTo>
                  <a:lnTo>
                    <a:pt x="816" y="43"/>
                  </a:lnTo>
                  <a:lnTo>
                    <a:pt x="821" y="45"/>
                  </a:lnTo>
                  <a:lnTo>
                    <a:pt x="821" y="45"/>
                  </a:lnTo>
                  <a:lnTo>
                    <a:pt x="823" y="47"/>
                  </a:lnTo>
                  <a:lnTo>
                    <a:pt x="823" y="47"/>
                  </a:lnTo>
                  <a:lnTo>
                    <a:pt x="823" y="50"/>
                  </a:lnTo>
                  <a:lnTo>
                    <a:pt x="823" y="50"/>
                  </a:lnTo>
                  <a:lnTo>
                    <a:pt x="823" y="52"/>
                  </a:lnTo>
                  <a:lnTo>
                    <a:pt x="823" y="52"/>
                  </a:lnTo>
                  <a:lnTo>
                    <a:pt x="826" y="54"/>
                  </a:lnTo>
                  <a:lnTo>
                    <a:pt x="828" y="57"/>
                  </a:lnTo>
                  <a:lnTo>
                    <a:pt x="831" y="57"/>
                  </a:lnTo>
                  <a:lnTo>
                    <a:pt x="833" y="57"/>
                  </a:lnTo>
                  <a:lnTo>
                    <a:pt x="831" y="54"/>
                  </a:lnTo>
                  <a:lnTo>
                    <a:pt x="831" y="52"/>
                  </a:lnTo>
                  <a:lnTo>
                    <a:pt x="828" y="50"/>
                  </a:lnTo>
                  <a:lnTo>
                    <a:pt x="828" y="47"/>
                  </a:lnTo>
                  <a:lnTo>
                    <a:pt x="819" y="35"/>
                  </a:lnTo>
                  <a:lnTo>
                    <a:pt x="819" y="33"/>
                  </a:lnTo>
                  <a:lnTo>
                    <a:pt x="816" y="31"/>
                  </a:lnTo>
                  <a:lnTo>
                    <a:pt x="814" y="28"/>
                  </a:lnTo>
                  <a:lnTo>
                    <a:pt x="812" y="26"/>
                  </a:lnTo>
                  <a:lnTo>
                    <a:pt x="812" y="21"/>
                  </a:lnTo>
                  <a:lnTo>
                    <a:pt x="809" y="17"/>
                  </a:lnTo>
                  <a:lnTo>
                    <a:pt x="809" y="17"/>
                  </a:lnTo>
                  <a:lnTo>
                    <a:pt x="809" y="19"/>
                  </a:lnTo>
                  <a:lnTo>
                    <a:pt x="809" y="21"/>
                  </a:lnTo>
                  <a:lnTo>
                    <a:pt x="807" y="21"/>
                  </a:lnTo>
                  <a:lnTo>
                    <a:pt x="809" y="24"/>
                  </a:lnTo>
                  <a:lnTo>
                    <a:pt x="809" y="24"/>
                  </a:lnTo>
                  <a:lnTo>
                    <a:pt x="809" y="24"/>
                  </a:lnTo>
                  <a:lnTo>
                    <a:pt x="812" y="26"/>
                  </a:lnTo>
                  <a:lnTo>
                    <a:pt x="809" y="24"/>
                  </a:lnTo>
                  <a:lnTo>
                    <a:pt x="805" y="21"/>
                  </a:lnTo>
                  <a:lnTo>
                    <a:pt x="805" y="19"/>
                  </a:lnTo>
                  <a:lnTo>
                    <a:pt x="805" y="17"/>
                  </a:lnTo>
                  <a:lnTo>
                    <a:pt x="802" y="17"/>
                  </a:lnTo>
                  <a:lnTo>
                    <a:pt x="800" y="14"/>
                  </a:lnTo>
                  <a:lnTo>
                    <a:pt x="797" y="14"/>
                  </a:lnTo>
                  <a:lnTo>
                    <a:pt x="797" y="12"/>
                  </a:lnTo>
                  <a:lnTo>
                    <a:pt x="795" y="9"/>
                  </a:lnTo>
                  <a:lnTo>
                    <a:pt x="795" y="7"/>
                  </a:lnTo>
                  <a:lnTo>
                    <a:pt x="795" y="5"/>
                  </a:lnTo>
                  <a:lnTo>
                    <a:pt x="795" y="5"/>
                  </a:lnTo>
                  <a:lnTo>
                    <a:pt x="793" y="5"/>
                  </a:lnTo>
                  <a:lnTo>
                    <a:pt x="778" y="9"/>
                  </a:lnTo>
                  <a:lnTo>
                    <a:pt x="762" y="12"/>
                  </a:lnTo>
                  <a:lnTo>
                    <a:pt x="743" y="17"/>
                  </a:lnTo>
                  <a:lnTo>
                    <a:pt x="726" y="19"/>
                  </a:lnTo>
                  <a:lnTo>
                    <a:pt x="710" y="21"/>
                  </a:lnTo>
                  <a:lnTo>
                    <a:pt x="693" y="26"/>
                  </a:lnTo>
                  <a:lnTo>
                    <a:pt x="674" y="28"/>
                  </a:lnTo>
                  <a:lnTo>
                    <a:pt x="658" y="33"/>
                  </a:lnTo>
                  <a:lnTo>
                    <a:pt x="641" y="35"/>
                  </a:lnTo>
                  <a:lnTo>
                    <a:pt x="622" y="40"/>
                  </a:lnTo>
                  <a:lnTo>
                    <a:pt x="606" y="43"/>
                  </a:lnTo>
                  <a:lnTo>
                    <a:pt x="589" y="47"/>
                  </a:lnTo>
                  <a:lnTo>
                    <a:pt x="570" y="50"/>
                  </a:lnTo>
                  <a:lnTo>
                    <a:pt x="554" y="52"/>
                  </a:lnTo>
                  <a:lnTo>
                    <a:pt x="537" y="57"/>
                  </a:lnTo>
                  <a:lnTo>
                    <a:pt x="521" y="59"/>
                  </a:lnTo>
                  <a:lnTo>
                    <a:pt x="502" y="62"/>
                  </a:lnTo>
                  <a:lnTo>
                    <a:pt x="485" y="66"/>
                  </a:lnTo>
                  <a:lnTo>
                    <a:pt x="469" y="69"/>
                  </a:lnTo>
                  <a:lnTo>
                    <a:pt x="450" y="71"/>
                  </a:lnTo>
                  <a:lnTo>
                    <a:pt x="433" y="76"/>
                  </a:lnTo>
                  <a:lnTo>
                    <a:pt x="417" y="78"/>
                  </a:lnTo>
                  <a:lnTo>
                    <a:pt x="398" y="80"/>
                  </a:lnTo>
                  <a:lnTo>
                    <a:pt x="381" y="83"/>
                  </a:lnTo>
                  <a:lnTo>
                    <a:pt x="365" y="88"/>
                  </a:lnTo>
                  <a:lnTo>
                    <a:pt x="346" y="90"/>
                  </a:lnTo>
                  <a:lnTo>
                    <a:pt x="329" y="92"/>
                  </a:lnTo>
                  <a:lnTo>
                    <a:pt x="313" y="95"/>
                  </a:lnTo>
                  <a:lnTo>
                    <a:pt x="294" y="97"/>
                  </a:lnTo>
                  <a:lnTo>
                    <a:pt x="277" y="102"/>
                  </a:lnTo>
                  <a:lnTo>
                    <a:pt x="260" y="104"/>
                  </a:lnTo>
                  <a:lnTo>
                    <a:pt x="242" y="106"/>
                  </a:lnTo>
                  <a:lnTo>
                    <a:pt x="242" y="106"/>
                  </a:lnTo>
                  <a:lnTo>
                    <a:pt x="239" y="106"/>
                  </a:lnTo>
                  <a:lnTo>
                    <a:pt x="239" y="106"/>
                  </a:lnTo>
                  <a:lnTo>
                    <a:pt x="239" y="104"/>
                  </a:lnTo>
                  <a:lnTo>
                    <a:pt x="234" y="114"/>
                  </a:lnTo>
                  <a:lnTo>
                    <a:pt x="234" y="116"/>
                  </a:lnTo>
                  <a:lnTo>
                    <a:pt x="234" y="116"/>
                  </a:lnTo>
                  <a:lnTo>
                    <a:pt x="237" y="118"/>
                  </a:lnTo>
                  <a:lnTo>
                    <a:pt x="237" y="121"/>
                  </a:lnTo>
                  <a:lnTo>
                    <a:pt x="237" y="125"/>
                  </a:lnTo>
                  <a:lnTo>
                    <a:pt x="234" y="130"/>
                  </a:lnTo>
                  <a:lnTo>
                    <a:pt x="234" y="133"/>
                  </a:lnTo>
                  <a:lnTo>
                    <a:pt x="234" y="133"/>
                  </a:lnTo>
                  <a:lnTo>
                    <a:pt x="234" y="133"/>
                  </a:lnTo>
                  <a:lnTo>
                    <a:pt x="237" y="135"/>
                  </a:lnTo>
                  <a:lnTo>
                    <a:pt x="237" y="137"/>
                  </a:lnTo>
                  <a:lnTo>
                    <a:pt x="237" y="137"/>
                  </a:lnTo>
                  <a:lnTo>
                    <a:pt x="239" y="137"/>
                  </a:lnTo>
                  <a:lnTo>
                    <a:pt x="239" y="140"/>
                  </a:lnTo>
                  <a:lnTo>
                    <a:pt x="237" y="140"/>
                  </a:lnTo>
                  <a:lnTo>
                    <a:pt x="234" y="140"/>
                  </a:lnTo>
                  <a:lnTo>
                    <a:pt x="230" y="137"/>
                  </a:lnTo>
                  <a:lnTo>
                    <a:pt x="227" y="137"/>
                  </a:lnTo>
                  <a:lnTo>
                    <a:pt x="227" y="137"/>
                  </a:lnTo>
                  <a:lnTo>
                    <a:pt x="220" y="144"/>
                  </a:lnTo>
                  <a:lnTo>
                    <a:pt x="218" y="147"/>
                  </a:lnTo>
                  <a:lnTo>
                    <a:pt x="218" y="149"/>
                  </a:lnTo>
                  <a:lnTo>
                    <a:pt x="211" y="168"/>
                  </a:lnTo>
                  <a:lnTo>
                    <a:pt x="211" y="170"/>
                  </a:lnTo>
                  <a:lnTo>
                    <a:pt x="211" y="170"/>
                  </a:lnTo>
                  <a:lnTo>
                    <a:pt x="208" y="170"/>
                  </a:lnTo>
                  <a:lnTo>
                    <a:pt x="208" y="173"/>
                  </a:lnTo>
                  <a:lnTo>
                    <a:pt x="206" y="175"/>
                  </a:lnTo>
                  <a:lnTo>
                    <a:pt x="206" y="175"/>
                  </a:lnTo>
                  <a:lnTo>
                    <a:pt x="206" y="175"/>
                  </a:lnTo>
                  <a:lnTo>
                    <a:pt x="204" y="175"/>
                  </a:lnTo>
                  <a:lnTo>
                    <a:pt x="204" y="175"/>
                  </a:lnTo>
                  <a:lnTo>
                    <a:pt x="201" y="175"/>
                  </a:lnTo>
                  <a:lnTo>
                    <a:pt x="201" y="175"/>
                  </a:lnTo>
                  <a:lnTo>
                    <a:pt x="201" y="173"/>
                  </a:lnTo>
                  <a:lnTo>
                    <a:pt x="201" y="173"/>
                  </a:lnTo>
                  <a:lnTo>
                    <a:pt x="201" y="173"/>
                  </a:lnTo>
                  <a:lnTo>
                    <a:pt x="201" y="173"/>
                  </a:lnTo>
                  <a:lnTo>
                    <a:pt x="199" y="173"/>
                  </a:lnTo>
                  <a:lnTo>
                    <a:pt x="199" y="170"/>
                  </a:lnTo>
                  <a:lnTo>
                    <a:pt x="199" y="170"/>
                  </a:lnTo>
                  <a:lnTo>
                    <a:pt x="199" y="170"/>
                  </a:lnTo>
                  <a:lnTo>
                    <a:pt x="199" y="170"/>
                  </a:lnTo>
                  <a:lnTo>
                    <a:pt x="199" y="170"/>
                  </a:lnTo>
                  <a:lnTo>
                    <a:pt x="197" y="170"/>
                  </a:lnTo>
                  <a:lnTo>
                    <a:pt x="197" y="170"/>
                  </a:lnTo>
                  <a:lnTo>
                    <a:pt x="194" y="170"/>
                  </a:lnTo>
                  <a:lnTo>
                    <a:pt x="194" y="170"/>
                  </a:lnTo>
                  <a:lnTo>
                    <a:pt x="194" y="170"/>
                  </a:lnTo>
                  <a:lnTo>
                    <a:pt x="194" y="168"/>
                  </a:lnTo>
                  <a:lnTo>
                    <a:pt x="192" y="170"/>
                  </a:lnTo>
                  <a:lnTo>
                    <a:pt x="192" y="170"/>
                  </a:lnTo>
                  <a:lnTo>
                    <a:pt x="192" y="170"/>
                  </a:lnTo>
                  <a:lnTo>
                    <a:pt x="190" y="173"/>
                  </a:lnTo>
                  <a:lnTo>
                    <a:pt x="187" y="173"/>
                  </a:lnTo>
                  <a:lnTo>
                    <a:pt x="185" y="173"/>
                  </a:lnTo>
                  <a:lnTo>
                    <a:pt x="185" y="173"/>
                  </a:lnTo>
                  <a:lnTo>
                    <a:pt x="182" y="175"/>
                  </a:lnTo>
                  <a:lnTo>
                    <a:pt x="180" y="178"/>
                  </a:lnTo>
                  <a:lnTo>
                    <a:pt x="178" y="178"/>
                  </a:lnTo>
                  <a:lnTo>
                    <a:pt x="178" y="178"/>
                  </a:lnTo>
                  <a:lnTo>
                    <a:pt x="175" y="180"/>
                  </a:lnTo>
                  <a:lnTo>
                    <a:pt x="173" y="185"/>
                  </a:lnTo>
                  <a:lnTo>
                    <a:pt x="171" y="187"/>
                  </a:lnTo>
                  <a:lnTo>
                    <a:pt x="171" y="189"/>
                  </a:lnTo>
                  <a:lnTo>
                    <a:pt x="171" y="189"/>
                  </a:lnTo>
                  <a:lnTo>
                    <a:pt x="168" y="192"/>
                  </a:lnTo>
                  <a:lnTo>
                    <a:pt x="168" y="194"/>
                  </a:lnTo>
                  <a:lnTo>
                    <a:pt x="168" y="194"/>
                  </a:lnTo>
                  <a:lnTo>
                    <a:pt x="168" y="194"/>
                  </a:lnTo>
                  <a:lnTo>
                    <a:pt x="168" y="194"/>
                  </a:lnTo>
                  <a:lnTo>
                    <a:pt x="163" y="199"/>
                  </a:lnTo>
                  <a:lnTo>
                    <a:pt x="161" y="199"/>
                  </a:lnTo>
                  <a:lnTo>
                    <a:pt x="161" y="199"/>
                  </a:lnTo>
                  <a:lnTo>
                    <a:pt x="161" y="199"/>
                  </a:lnTo>
                  <a:lnTo>
                    <a:pt x="161" y="199"/>
                  </a:lnTo>
                  <a:lnTo>
                    <a:pt x="159" y="199"/>
                  </a:lnTo>
                  <a:lnTo>
                    <a:pt x="159" y="199"/>
                  </a:lnTo>
                  <a:lnTo>
                    <a:pt x="159" y="199"/>
                  </a:lnTo>
                  <a:lnTo>
                    <a:pt x="159" y="199"/>
                  </a:lnTo>
                  <a:lnTo>
                    <a:pt x="159" y="196"/>
                  </a:lnTo>
                  <a:lnTo>
                    <a:pt x="156" y="196"/>
                  </a:lnTo>
                  <a:lnTo>
                    <a:pt x="156" y="196"/>
                  </a:lnTo>
                  <a:lnTo>
                    <a:pt x="156" y="194"/>
                  </a:lnTo>
                  <a:lnTo>
                    <a:pt x="156" y="194"/>
                  </a:lnTo>
                  <a:lnTo>
                    <a:pt x="156" y="192"/>
                  </a:lnTo>
                  <a:lnTo>
                    <a:pt x="156" y="192"/>
                  </a:lnTo>
                  <a:lnTo>
                    <a:pt x="156" y="192"/>
                  </a:lnTo>
                  <a:lnTo>
                    <a:pt x="156" y="192"/>
                  </a:lnTo>
                  <a:lnTo>
                    <a:pt x="154" y="189"/>
                  </a:lnTo>
                  <a:lnTo>
                    <a:pt x="154" y="189"/>
                  </a:lnTo>
                  <a:lnTo>
                    <a:pt x="154" y="189"/>
                  </a:lnTo>
                  <a:lnTo>
                    <a:pt x="152" y="189"/>
                  </a:lnTo>
                  <a:lnTo>
                    <a:pt x="149" y="192"/>
                  </a:lnTo>
                  <a:lnTo>
                    <a:pt x="147" y="194"/>
                  </a:lnTo>
                  <a:lnTo>
                    <a:pt x="140" y="199"/>
                  </a:lnTo>
                  <a:lnTo>
                    <a:pt x="140" y="199"/>
                  </a:lnTo>
                  <a:lnTo>
                    <a:pt x="140" y="199"/>
                  </a:lnTo>
                  <a:lnTo>
                    <a:pt x="140" y="199"/>
                  </a:lnTo>
                  <a:lnTo>
                    <a:pt x="140" y="201"/>
                  </a:lnTo>
                  <a:lnTo>
                    <a:pt x="140" y="201"/>
                  </a:lnTo>
                  <a:lnTo>
                    <a:pt x="140" y="201"/>
                  </a:lnTo>
                  <a:lnTo>
                    <a:pt x="137" y="204"/>
                  </a:lnTo>
                  <a:lnTo>
                    <a:pt x="137" y="204"/>
                  </a:lnTo>
                  <a:lnTo>
                    <a:pt x="137" y="206"/>
                  </a:lnTo>
                  <a:lnTo>
                    <a:pt x="137" y="206"/>
                  </a:lnTo>
                  <a:lnTo>
                    <a:pt x="137" y="206"/>
                  </a:lnTo>
                  <a:lnTo>
                    <a:pt x="137" y="206"/>
                  </a:lnTo>
                  <a:lnTo>
                    <a:pt x="135" y="206"/>
                  </a:lnTo>
                  <a:lnTo>
                    <a:pt x="135" y="206"/>
                  </a:lnTo>
                  <a:lnTo>
                    <a:pt x="133" y="206"/>
                  </a:lnTo>
                  <a:lnTo>
                    <a:pt x="133" y="206"/>
                  </a:lnTo>
                  <a:lnTo>
                    <a:pt x="130" y="206"/>
                  </a:lnTo>
                  <a:lnTo>
                    <a:pt x="130" y="206"/>
                  </a:lnTo>
                  <a:lnTo>
                    <a:pt x="128" y="206"/>
                  </a:lnTo>
                  <a:lnTo>
                    <a:pt x="128" y="206"/>
                  </a:lnTo>
                  <a:lnTo>
                    <a:pt x="128" y="206"/>
                  </a:lnTo>
                  <a:lnTo>
                    <a:pt x="126" y="208"/>
                  </a:lnTo>
                  <a:lnTo>
                    <a:pt x="126" y="208"/>
                  </a:lnTo>
                  <a:lnTo>
                    <a:pt x="126" y="208"/>
                  </a:lnTo>
                  <a:lnTo>
                    <a:pt x="126" y="208"/>
                  </a:lnTo>
                  <a:lnTo>
                    <a:pt x="126" y="211"/>
                  </a:lnTo>
                  <a:lnTo>
                    <a:pt x="126" y="211"/>
                  </a:lnTo>
                  <a:lnTo>
                    <a:pt x="128" y="211"/>
                  </a:lnTo>
                  <a:lnTo>
                    <a:pt x="128" y="213"/>
                  </a:lnTo>
                  <a:lnTo>
                    <a:pt x="128" y="213"/>
                  </a:lnTo>
                  <a:lnTo>
                    <a:pt x="128" y="215"/>
                  </a:lnTo>
                  <a:lnTo>
                    <a:pt x="128" y="215"/>
                  </a:lnTo>
                  <a:lnTo>
                    <a:pt x="128" y="218"/>
                  </a:lnTo>
                  <a:lnTo>
                    <a:pt x="128" y="218"/>
                  </a:lnTo>
                  <a:lnTo>
                    <a:pt x="128" y="218"/>
                  </a:lnTo>
                  <a:lnTo>
                    <a:pt x="126" y="220"/>
                  </a:lnTo>
                  <a:lnTo>
                    <a:pt x="126" y="225"/>
                  </a:lnTo>
                  <a:lnTo>
                    <a:pt x="123" y="227"/>
                  </a:lnTo>
                  <a:lnTo>
                    <a:pt x="121" y="227"/>
                  </a:lnTo>
                  <a:lnTo>
                    <a:pt x="121" y="227"/>
                  </a:lnTo>
                  <a:lnTo>
                    <a:pt x="119" y="227"/>
                  </a:lnTo>
                  <a:lnTo>
                    <a:pt x="116" y="227"/>
                  </a:lnTo>
                  <a:lnTo>
                    <a:pt x="114" y="227"/>
                  </a:lnTo>
                  <a:lnTo>
                    <a:pt x="114" y="227"/>
                  </a:lnTo>
                  <a:lnTo>
                    <a:pt x="114" y="230"/>
                  </a:lnTo>
                  <a:lnTo>
                    <a:pt x="109" y="232"/>
                  </a:lnTo>
                  <a:lnTo>
                    <a:pt x="104" y="234"/>
                  </a:lnTo>
                  <a:lnTo>
                    <a:pt x="104" y="234"/>
                  </a:lnTo>
                  <a:lnTo>
                    <a:pt x="104" y="234"/>
                  </a:lnTo>
                  <a:lnTo>
                    <a:pt x="102" y="237"/>
                  </a:lnTo>
                  <a:lnTo>
                    <a:pt x="100" y="239"/>
                  </a:lnTo>
                  <a:lnTo>
                    <a:pt x="97" y="239"/>
                  </a:lnTo>
                  <a:lnTo>
                    <a:pt x="97" y="239"/>
                  </a:lnTo>
                  <a:lnTo>
                    <a:pt x="97" y="241"/>
                  </a:lnTo>
                  <a:lnTo>
                    <a:pt x="97" y="241"/>
                  </a:lnTo>
                  <a:lnTo>
                    <a:pt x="95" y="244"/>
                  </a:lnTo>
                  <a:lnTo>
                    <a:pt x="93" y="246"/>
                  </a:lnTo>
                  <a:lnTo>
                    <a:pt x="93" y="246"/>
                  </a:lnTo>
                  <a:lnTo>
                    <a:pt x="93" y="246"/>
                  </a:lnTo>
                  <a:lnTo>
                    <a:pt x="90" y="246"/>
                  </a:lnTo>
                  <a:lnTo>
                    <a:pt x="90" y="246"/>
                  </a:lnTo>
                  <a:lnTo>
                    <a:pt x="90" y="249"/>
                  </a:lnTo>
                  <a:lnTo>
                    <a:pt x="88" y="249"/>
                  </a:lnTo>
                  <a:lnTo>
                    <a:pt x="88" y="251"/>
                  </a:lnTo>
                  <a:lnTo>
                    <a:pt x="85" y="251"/>
                  </a:lnTo>
                  <a:lnTo>
                    <a:pt x="85" y="253"/>
                  </a:lnTo>
                  <a:lnTo>
                    <a:pt x="81" y="256"/>
                  </a:lnTo>
                  <a:lnTo>
                    <a:pt x="78" y="256"/>
                  </a:lnTo>
                  <a:lnTo>
                    <a:pt x="78" y="258"/>
                  </a:lnTo>
                  <a:lnTo>
                    <a:pt x="78" y="258"/>
                  </a:lnTo>
                  <a:lnTo>
                    <a:pt x="76" y="260"/>
                  </a:lnTo>
                  <a:lnTo>
                    <a:pt x="76" y="263"/>
                  </a:lnTo>
                  <a:lnTo>
                    <a:pt x="74" y="263"/>
                  </a:lnTo>
                  <a:lnTo>
                    <a:pt x="69" y="265"/>
                  </a:lnTo>
                  <a:lnTo>
                    <a:pt x="67" y="265"/>
                  </a:lnTo>
                  <a:lnTo>
                    <a:pt x="67" y="265"/>
                  </a:lnTo>
                  <a:lnTo>
                    <a:pt x="67" y="265"/>
                  </a:lnTo>
                  <a:lnTo>
                    <a:pt x="67" y="263"/>
                  </a:lnTo>
                  <a:lnTo>
                    <a:pt x="64" y="263"/>
                  </a:lnTo>
                  <a:lnTo>
                    <a:pt x="64" y="263"/>
                  </a:lnTo>
                  <a:lnTo>
                    <a:pt x="64" y="263"/>
                  </a:lnTo>
                  <a:lnTo>
                    <a:pt x="62" y="265"/>
                  </a:lnTo>
                  <a:lnTo>
                    <a:pt x="59" y="265"/>
                  </a:lnTo>
                  <a:lnTo>
                    <a:pt x="59" y="265"/>
                  </a:lnTo>
                  <a:lnTo>
                    <a:pt x="59" y="265"/>
                  </a:lnTo>
                  <a:lnTo>
                    <a:pt x="59" y="265"/>
                  </a:lnTo>
                  <a:lnTo>
                    <a:pt x="57" y="265"/>
                  </a:lnTo>
                  <a:lnTo>
                    <a:pt x="57" y="265"/>
                  </a:lnTo>
                  <a:lnTo>
                    <a:pt x="57" y="265"/>
                  </a:lnTo>
                  <a:lnTo>
                    <a:pt x="55" y="265"/>
                  </a:lnTo>
                  <a:lnTo>
                    <a:pt x="55" y="265"/>
                  </a:lnTo>
                  <a:lnTo>
                    <a:pt x="52" y="265"/>
                  </a:lnTo>
                  <a:lnTo>
                    <a:pt x="50" y="265"/>
                  </a:lnTo>
                  <a:lnTo>
                    <a:pt x="50" y="267"/>
                  </a:lnTo>
                  <a:lnTo>
                    <a:pt x="48" y="267"/>
                  </a:lnTo>
                  <a:lnTo>
                    <a:pt x="45" y="270"/>
                  </a:lnTo>
                  <a:lnTo>
                    <a:pt x="43" y="272"/>
                  </a:lnTo>
                  <a:lnTo>
                    <a:pt x="43" y="272"/>
                  </a:lnTo>
                  <a:lnTo>
                    <a:pt x="43" y="272"/>
                  </a:lnTo>
                  <a:lnTo>
                    <a:pt x="38" y="275"/>
                  </a:lnTo>
                  <a:lnTo>
                    <a:pt x="38" y="275"/>
                  </a:lnTo>
                  <a:lnTo>
                    <a:pt x="36" y="275"/>
                  </a:lnTo>
                  <a:lnTo>
                    <a:pt x="36" y="275"/>
                  </a:lnTo>
                  <a:lnTo>
                    <a:pt x="36" y="279"/>
                  </a:lnTo>
                  <a:lnTo>
                    <a:pt x="33" y="279"/>
                  </a:lnTo>
                  <a:lnTo>
                    <a:pt x="33" y="282"/>
                  </a:lnTo>
                  <a:lnTo>
                    <a:pt x="33" y="282"/>
                  </a:lnTo>
                  <a:lnTo>
                    <a:pt x="29" y="284"/>
                  </a:lnTo>
                  <a:lnTo>
                    <a:pt x="29" y="284"/>
                  </a:lnTo>
                  <a:lnTo>
                    <a:pt x="29" y="284"/>
                  </a:lnTo>
                  <a:lnTo>
                    <a:pt x="26" y="286"/>
                  </a:lnTo>
                  <a:lnTo>
                    <a:pt x="26" y="289"/>
                  </a:lnTo>
                  <a:lnTo>
                    <a:pt x="26" y="289"/>
                  </a:lnTo>
                  <a:lnTo>
                    <a:pt x="26" y="289"/>
                  </a:lnTo>
                  <a:lnTo>
                    <a:pt x="26" y="289"/>
                  </a:lnTo>
                  <a:lnTo>
                    <a:pt x="26" y="291"/>
                  </a:lnTo>
                  <a:lnTo>
                    <a:pt x="26" y="291"/>
                  </a:lnTo>
                  <a:lnTo>
                    <a:pt x="26" y="293"/>
                  </a:lnTo>
                  <a:lnTo>
                    <a:pt x="26" y="293"/>
                  </a:lnTo>
                  <a:lnTo>
                    <a:pt x="26" y="293"/>
                  </a:lnTo>
                  <a:lnTo>
                    <a:pt x="24" y="296"/>
                  </a:lnTo>
                  <a:lnTo>
                    <a:pt x="24" y="298"/>
                  </a:lnTo>
                  <a:lnTo>
                    <a:pt x="24" y="298"/>
                  </a:lnTo>
                  <a:lnTo>
                    <a:pt x="24" y="298"/>
                  </a:lnTo>
                  <a:lnTo>
                    <a:pt x="24" y="303"/>
                  </a:lnTo>
                  <a:lnTo>
                    <a:pt x="24" y="305"/>
                  </a:lnTo>
                  <a:lnTo>
                    <a:pt x="24" y="305"/>
                  </a:lnTo>
                  <a:lnTo>
                    <a:pt x="22" y="308"/>
                  </a:lnTo>
                  <a:lnTo>
                    <a:pt x="22" y="308"/>
                  </a:lnTo>
                  <a:lnTo>
                    <a:pt x="19" y="310"/>
                  </a:lnTo>
                  <a:lnTo>
                    <a:pt x="19" y="310"/>
                  </a:lnTo>
                  <a:lnTo>
                    <a:pt x="17" y="310"/>
                  </a:lnTo>
                  <a:lnTo>
                    <a:pt x="12" y="310"/>
                  </a:lnTo>
                  <a:lnTo>
                    <a:pt x="10" y="312"/>
                  </a:lnTo>
                  <a:lnTo>
                    <a:pt x="10" y="312"/>
                  </a:lnTo>
                  <a:lnTo>
                    <a:pt x="10" y="310"/>
                  </a:lnTo>
                  <a:lnTo>
                    <a:pt x="10" y="310"/>
                  </a:lnTo>
                  <a:lnTo>
                    <a:pt x="7" y="310"/>
                  </a:lnTo>
                  <a:lnTo>
                    <a:pt x="7" y="310"/>
                  </a:lnTo>
                  <a:lnTo>
                    <a:pt x="7" y="310"/>
                  </a:lnTo>
                  <a:lnTo>
                    <a:pt x="5" y="310"/>
                  </a:lnTo>
                  <a:lnTo>
                    <a:pt x="5" y="312"/>
                  </a:lnTo>
                  <a:lnTo>
                    <a:pt x="3" y="312"/>
                  </a:lnTo>
                  <a:lnTo>
                    <a:pt x="3" y="315"/>
                  </a:lnTo>
                  <a:lnTo>
                    <a:pt x="0" y="315"/>
                  </a:lnTo>
                  <a:lnTo>
                    <a:pt x="0" y="317"/>
                  </a:lnTo>
                  <a:lnTo>
                    <a:pt x="0" y="317"/>
                  </a:lnTo>
                  <a:lnTo>
                    <a:pt x="0" y="320"/>
                  </a:lnTo>
                  <a:lnTo>
                    <a:pt x="0" y="322"/>
                  </a:lnTo>
                  <a:lnTo>
                    <a:pt x="0" y="327"/>
                  </a:lnTo>
                  <a:lnTo>
                    <a:pt x="0" y="334"/>
                  </a:lnTo>
                  <a:lnTo>
                    <a:pt x="0" y="341"/>
                  </a:lnTo>
                  <a:lnTo>
                    <a:pt x="3" y="346"/>
                  </a:lnTo>
                  <a:lnTo>
                    <a:pt x="10" y="346"/>
                  </a:lnTo>
                  <a:lnTo>
                    <a:pt x="17" y="343"/>
                  </a:lnTo>
                  <a:lnTo>
                    <a:pt x="24" y="343"/>
                  </a:lnTo>
                  <a:lnTo>
                    <a:pt x="33" y="341"/>
                  </a:lnTo>
                  <a:lnTo>
                    <a:pt x="40" y="341"/>
                  </a:lnTo>
                  <a:lnTo>
                    <a:pt x="55" y="338"/>
                  </a:lnTo>
                  <a:lnTo>
                    <a:pt x="64" y="336"/>
                  </a:lnTo>
                  <a:lnTo>
                    <a:pt x="71" y="336"/>
                  </a:lnTo>
                  <a:lnTo>
                    <a:pt x="78" y="334"/>
                  </a:lnTo>
                  <a:lnTo>
                    <a:pt x="85" y="331"/>
                  </a:lnTo>
                  <a:lnTo>
                    <a:pt x="93" y="331"/>
                  </a:lnTo>
                  <a:lnTo>
                    <a:pt x="102" y="329"/>
                  </a:lnTo>
                  <a:lnTo>
                    <a:pt x="109" y="329"/>
                  </a:lnTo>
                  <a:lnTo>
                    <a:pt x="116" y="327"/>
                  </a:lnTo>
                  <a:lnTo>
                    <a:pt x="123" y="327"/>
                  </a:lnTo>
                  <a:lnTo>
                    <a:pt x="126" y="327"/>
                  </a:lnTo>
                  <a:lnTo>
                    <a:pt x="154" y="312"/>
                  </a:lnTo>
                  <a:lnTo>
                    <a:pt x="156" y="310"/>
                  </a:lnTo>
                  <a:lnTo>
                    <a:pt x="159" y="310"/>
                  </a:lnTo>
                  <a:lnTo>
                    <a:pt x="159" y="312"/>
                  </a:lnTo>
                  <a:lnTo>
                    <a:pt x="159" y="312"/>
                  </a:lnTo>
                  <a:lnTo>
                    <a:pt x="159" y="312"/>
                  </a:lnTo>
                  <a:lnTo>
                    <a:pt x="161" y="310"/>
                  </a:lnTo>
                  <a:lnTo>
                    <a:pt x="161" y="310"/>
                  </a:lnTo>
                  <a:lnTo>
                    <a:pt x="163" y="308"/>
                  </a:lnTo>
                  <a:lnTo>
                    <a:pt x="163" y="308"/>
                  </a:lnTo>
                  <a:lnTo>
                    <a:pt x="166" y="305"/>
                  </a:lnTo>
                  <a:lnTo>
                    <a:pt x="166" y="305"/>
                  </a:lnTo>
                  <a:lnTo>
                    <a:pt x="166" y="305"/>
                  </a:lnTo>
                  <a:lnTo>
                    <a:pt x="166" y="303"/>
                  </a:lnTo>
                  <a:lnTo>
                    <a:pt x="166" y="303"/>
                  </a:lnTo>
                  <a:lnTo>
                    <a:pt x="168" y="303"/>
                  </a:lnTo>
                  <a:lnTo>
                    <a:pt x="168" y="303"/>
                  </a:lnTo>
                  <a:lnTo>
                    <a:pt x="171" y="303"/>
                  </a:lnTo>
                  <a:lnTo>
                    <a:pt x="173" y="301"/>
                  </a:lnTo>
                  <a:lnTo>
                    <a:pt x="178" y="298"/>
                  </a:lnTo>
                  <a:lnTo>
                    <a:pt x="178" y="298"/>
                  </a:lnTo>
                  <a:lnTo>
                    <a:pt x="182" y="296"/>
                  </a:lnTo>
                  <a:lnTo>
                    <a:pt x="182" y="296"/>
                  </a:lnTo>
                  <a:lnTo>
                    <a:pt x="182" y="296"/>
                  </a:lnTo>
                  <a:lnTo>
                    <a:pt x="185" y="296"/>
                  </a:lnTo>
                  <a:lnTo>
                    <a:pt x="185" y="296"/>
                  </a:lnTo>
                  <a:lnTo>
                    <a:pt x="185" y="293"/>
                  </a:lnTo>
                  <a:lnTo>
                    <a:pt x="190" y="293"/>
                  </a:lnTo>
                  <a:lnTo>
                    <a:pt x="190" y="293"/>
                  </a:lnTo>
                  <a:lnTo>
                    <a:pt x="190" y="293"/>
                  </a:lnTo>
                  <a:lnTo>
                    <a:pt x="190" y="291"/>
                  </a:lnTo>
                  <a:lnTo>
                    <a:pt x="190" y="291"/>
                  </a:lnTo>
                  <a:lnTo>
                    <a:pt x="192" y="289"/>
                  </a:lnTo>
                  <a:lnTo>
                    <a:pt x="192" y="289"/>
                  </a:lnTo>
                  <a:lnTo>
                    <a:pt x="194" y="289"/>
                  </a:lnTo>
                  <a:lnTo>
                    <a:pt x="194" y="289"/>
                  </a:lnTo>
                  <a:lnTo>
                    <a:pt x="194" y="289"/>
                  </a:lnTo>
                  <a:lnTo>
                    <a:pt x="194" y="289"/>
                  </a:lnTo>
                  <a:lnTo>
                    <a:pt x="194" y="289"/>
                  </a:lnTo>
                  <a:lnTo>
                    <a:pt x="194" y="289"/>
                  </a:lnTo>
                  <a:lnTo>
                    <a:pt x="197" y="289"/>
                  </a:lnTo>
                  <a:lnTo>
                    <a:pt x="197" y="289"/>
                  </a:lnTo>
                  <a:lnTo>
                    <a:pt x="204" y="289"/>
                  </a:lnTo>
                  <a:lnTo>
                    <a:pt x="211" y="286"/>
                  </a:lnTo>
                  <a:lnTo>
                    <a:pt x="211" y="286"/>
                  </a:lnTo>
                  <a:lnTo>
                    <a:pt x="216" y="286"/>
                  </a:lnTo>
                  <a:lnTo>
                    <a:pt x="220" y="286"/>
                  </a:lnTo>
                  <a:lnTo>
                    <a:pt x="225" y="286"/>
                  </a:lnTo>
                  <a:lnTo>
                    <a:pt x="232" y="284"/>
                  </a:lnTo>
                  <a:lnTo>
                    <a:pt x="239" y="284"/>
                  </a:lnTo>
                  <a:lnTo>
                    <a:pt x="249" y="282"/>
                  </a:lnTo>
                  <a:lnTo>
                    <a:pt x="258" y="282"/>
                  </a:lnTo>
                  <a:lnTo>
                    <a:pt x="265" y="282"/>
                  </a:lnTo>
                  <a:lnTo>
                    <a:pt x="275" y="279"/>
                  </a:lnTo>
                  <a:lnTo>
                    <a:pt x="284" y="279"/>
                  </a:lnTo>
                  <a:lnTo>
                    <a:pt x="294" y="277"/>
                  </a:lnTo>
                  <a:lnTo>
                    <a:pt x="301" y="277"/>
                  </a:lnTo>
                  <a:lnTo>
                    <a:pt x="310" y="277"/>
                  </a:lnTo>
                  <a:lnTo>
                    <a:pt x="315" y="275"/>
                  </a:lnTo>
                  <a:lnTo>
                    <a:pt x="322" y="275"/>
                  </a:lnTo>
                  <a:lnTo>
                    <a:pt x="327" y="275"/>
                  </a:lnTo>
                  <a:lnTo>
                    <a:pt x="329" y="275"/>
                  </a:lnTo>
                  <a:lnTo>
                    <a:pt x="329" y="275"/>
                  </a:lnTo>
                  <a:lnTo>
                    <a:pt x="329" y="275"/>
                  </a:lnTo>
                  <a:lnTo>
                    <a:pt x="331" y="275"/>
                  </a:lnTo>
                  <a:lnTo>
                    <a:pt x="331" y="275"/>
                  </a:lnTo>
                  <a:lnTo>
                    <a:pt x="331" y="275"/>
                  </a:lnTo>
                  <a:lnTo>
                    <a:pt x="331" y="277"/>
                  </a:lnTo>
                  <a:lnTo>
                    <a:pt x="331" y="277"/>
                  </a:lnTo>
                  <a:lnTo>
                    <a:pt x="331" y="277"/>
                  </a:lnTo>
                  <a:lnTo>
                    <a:pt x="331" y="277"/>
                  </a:lnTo>
                  <a:lnTo>
                    <a:pt x="331" y="282"/>
                  </a:lnTo>
                  <a:lnTo>
                    <a:pt x="331" y="282"/>
                  </a:lnTo>
                  <a:lnTo>
                    <a:pt x="331" y="282"/>
                  </a:lnTo>
                  <a:lnTo>
                    <a:pt x="331" y="282"/>
                  </a:lnTo>
                  <a:lnTo>
                    <a:pt x="331" y="282"/>
                  </a:lnTo>
                  <a:lnTo>
                    <a:pt x="331" y="284"/>
                  </a:lnTo>
                  <a:lnTo>
                    <a:pt x="331" y="284"/>
                  </a:lnTo>
                  <a:lnTo>
                    <a:pt x="331" y="284"/>
                  </a:lnTo>
                  <a:lnTo>
                    <a:pt x="334" y="284"/>
                  </a:lnTo>
                  <a:lnTo>
                    <a:pt x="334" y="284"/>
                  </a:lnTo>
                  <a:lnTo>
                    <a:pt x="334" y="284"/>
                  </a:lnTo>
                  <a:lnTo>
                    <a:pt x="341" y="277"/>
                  </a:lnTo>
                  <a:lnTo>
                    <a:pt x="341" y="277"/>
                  </a:lnTo>
                  <a:lnTo>
                    <a:pt x="343" y="277"/>
                  </a:lnTo>
                  <a:lnTo>
                    <a:pt x="343" y="277"/>
                  </a:lnTo>
                  <a:lnTo>
                    <a:pt x="343" y="277"/>
                  </a:lnTo>
                  <a:lnTo>
                    <a:pt x="348" y="282"/>
                  </a:lnTo>
                  <a:lnTo>
                    <a:pt x="355" y="286"/>
                  </a:lnTo>
                  <a:lnTo>
                    <a:pt x="360" y="293"/>
                  </a:lnTo>
                  <a:lnTo>
                    <a:pt x="360" y="293"/>
                  </a:lnTo>
                  <a:lnTo>
                    <a:pt x="360" y="293"/>
                  </a:lnTo>
                  <a:lnTo>
                    <a:pt x="362" y="308"/>
                  </a:lnTo>
                  <a:lnTo>
                    <a:pt x="362" y="308"/>
                  </a:lnTo>
                  <a:lnTo>
                    <a:pt x="362" y="308"/>
                  </a:lnTo>
                  <a:lnTo>
                    <a:pt x="362" y="308"/>
                  </a:lnTo>
                  <a:lnTo>
                    <a:pt x="365" y="308"/>
                  </a:lnTo>
                  <a:lnTo>
                    <a:pt x="369" y="308"/>
                  </a:lnTo>
                  <a:lnTo>
                    <a:pt x="369" y="308"/>
                  </a:lnTo>
                  <a:lnTo>
                    <a:pt x="372" y="308"/>
                  </a:lnTo>
                  <a:lnTo>
                    <a:pt x="376" y="308"/>
                  </a:lnTo>
                  <a:lnTo>
                    <a:pt x="383" y="305"/>
                  </a:lnTo>
                  <a:lnTo>
                    <a:pt x="391" y="305"/>
                  </a:lnTo>
                  <a:lnTo>
                    <a:pt x="400" y="303"/>
                  </a:lnTo>
                  <a:lnTo>
                    <a:pt x="409" y="301"/>
                  </a:lnTo>
                  <a:lnTo>
                    <a:pt x="419" y="301"/>
                  </a:lnTo>
                  <a:lnTo>
                    <a:pt x="428" y="298"/>
                  </a:lnTo>
                  <a:lnTo>
                    <a:pt x="438" y="298"/>
                  </a:lnTo>
                  <a:lnTo>
                    <a:pt x="445" y="296"/>
                  </a:lnTo>
                  <a:lnTo>
                    <a:pt x="454" y="296"/>
                  </a:lnTo>
                  <a:lnTo>
                    <a:pt x="459" y="293"/>
                  </a:lnTo>
                  <a:lnTo>
                    <a:pt x="464" y="293"/>
                  </a:lnTo>
                  <a:lnTo>
                    <a:pt x="469" y="293"/>
                  </a:lnTo>
                  <a:lnTo>
                    <a:pt x="469" y="291"/>
                  </a:lnTo>
                  <a:lnTo>
                    <a:pt x="473" y="291"/>
                  </a:lnTo>
                  <a:lnTo>
                    <a:pt x="476" y="291"/>
                  </a:lnTo>
                  <a:lnTo>
                    <a:pt x="478" y="291"/>
                  </a:lnTo>
                  <a:lnTo>
                    <a:pt x="483" y="293"/>
                  </a:lnTo>
                  <a:lnTo>
                    <a:pt x="490" y="301"/>
                  </a:lnTo>
                  <a:lnTo>
                    <a:pt x="497" y="305"/>
                  </a:lnTo>
                  <a:lnTo>
                    <a:pt x="506" y="310"/>
                  </a:lnTo>
                  <a:lnTo>
                    <a:pt x="521" y="322"/>
                  </a:lnTo>
                  <a:lnTo>
                    <a:pt x="537" y="334"/>
                  </a:lnTo>
                  <a:lnTo>
                    <a:pt x="544" y="338"/>
                  </a:lnTo>
                  <a:lnTo>
                    <a:pt x="554" y="343"/>
                  </a:lnTo>
                  <a:lnTo>
                    <a:pt x="561" y="350"/>
                  </a:lnTo>
                  <a:lnTo>
                    <a:pt x="568" y="355"/>
                  </a:lnTo>
                  <a:lnTo>
                    <a:pt x="577" y="360"/>
                  </a:lnTo>
                  <a:lnTo>
                    <a:pt x="585" y="367"/>
                  </a:lnTo>
                  <a:lnTo>
                    <a:pt x="594" y="372"/>
                  </a:lnTo>
                  <a:lnTo>
                    <a:pt x="601" y="376"/>
                  </a:lnTo>
                  <a:lnTo>
                    <a:pt x="608" y="383"/>
                  </a:lnTo>
                  <a:lnTo>
                    <a:pt x="611" y="381"/>
                  </a:lnTo>
                  <a:lnTo>
                    <a:pt x="613" y="381"/>
                  </a:lnTo>
                  <a:lnTo>
                    <a:pt x="611" y="383"/>
                  </a:lnTo>
                  <a:lnTo>
                    <a:pt x="611" y="383"/>
                  </a:lnTo>
                  <a:lnTo>
                    <a:pt x="620" y="379"/>
                  </a:lnTo>
                  <a:lnTo>
                    <a:pt x="625" y="376"/>
                  </a:lnTo>
                  <a:lnTo>
                    <a:pt x="627" y="374"/>
                  </a:lnTo>
                  <a:lnTo>
                    <a:pt x="627" y="369"/>
                  </a:lnTo>
                  <a:lnTo>
                    <a:pt x="629" y="369"/>
                  </a:lnTo>
                  <a:lnTo>
                    <a:pt x="629" y="372"/>
                  </a:lnTo>
                  <a:lnTo>
                    <a:pt x="629" y="374"/>
                  </a:lnTo>
                  <a:lnTo>
                    <a:pt x="629" y="374"/>
                  </a:lnTo>
                  <a:lnTo>
                    <a:pt x="632" y="374"/>
                  </a:lnTo>
                  <a:lnTo>
                    <a:pt x="641" y="372"/>
                  </a:lnTo>
                  <a:lnTo>
                    <a:pt x="644" y="372"/>
                  </a:lnTo>
                  <a:lnTo>
                    <a:pt x="644" y="372"/>
                  </a:lnTo>
                  <a:lnTo>
                    <a:pt x="651" y="369"/>
                  </a:lnTo>
                  <a:lnTo>
                    <a:pt x="653" y="369"/>
                  </a:lnTo>
                  <a:lnTo>
                    <a:pt x="663" y="372"/>
                  </a:lnTo>
                  <a:lnTo>
                    <a:pt x="663" y="372"/>
                  </a:lnTo>
                  <a:lnTo>
                    <a:pt x="665" y="369"/>
                  </a:lnTo>
                  <a:lnTo>
                    <a:pt x="665" y="369"/>
                  </a:lnTo>
                  <a:lnTo>
                    <a:pt x="667" y="362"/>
                  </a:lnTo>
                  <a:lnTo>
                    <a:pt x="670" y="357"/>
                  </a:lnTo>
                  <a:lnTo>
                    <a:pt x="670" y="355"/>
                  </a:lnTo>
                  <a:lnTo>
                    <a:pt x="667" y="350"/>
                  </a:lnTo>
                  <a:lnTo>
                    <a:pt x="667" y="350"/>
                  </a:lnTo>
                  <a:lnTo>
                    <a:pt x="670" y="348"/>
                  </a:lnTo>
                  <a:lnTo>
                    <a:pt x="667" y="346"/>
                  </a:lnTo>
                  <a:lnTo>
                    <a:pt x="665" y="336"/>
                  </a:lnTo>
                  <a:lnTo>
                    <a:pt x="663" y="334"/>
                  </a:lnTo>
                  <a:lnTo>
                    <a:pt x="665" y="331"/>
                  </a:lnTo>
                  <a:lnTo>
                    <a:pt x="667" y="338"/>
                  </a:lnTo>
                  <a:lnTo>
                    <a:pt x="670" y="341"/>
                  </a:lnTo>
                  <a:lnTo>
                    <a:pt x="670" y="346"/>
                  </a:lnTo>
                  <a:lnTo>
                    <a:pt x="672" y="355"/>
                  </a:lnTo>
                  <a:lnTo>
                    <a:pt x="672" y="360"/>
                  </a:lnTo>
                  <a:lnTo>
                    <a:pt x="672" y="360"/>
                  </a:lnTo>
                  <a:lnTo>
                    <a:pt x="672" y="360"/>
                  </a:lnTo>
                  <a:lnTo>
                    <a:pt x="672" y="362"/>
                  </a:lnTo>
                  <a:lnTo>
                    <a:pt x="672" y="364"/>
                  </a:lnTo>
                  <a:lnTo>
                    <a:pt x="674" y="360"/>
                  </a:lnTo>
                  <a:lnTo>
                    <a:pt x="674" y="353"/>
                  </a:lnTo>
                  <a:lnTo>
                    <a:pt x="674" y="338"/>
                  </a:lnTo>
                  <a:lnTo>
                    <a:pt x="674" y="336"/>
                  </a:lnTo>
                  <a:lnTo>
                    <a:pt x="677" y="331"/>
                  </a:lnTo>
                  <a:lnTo>
                    <a:pt x="677" y="329"/>
                  </a:lnTo>
                  <a:lnTo>
                    <a:pt x="677" y="327"/>
                  </a:lnTo>
                  <a:lnTo>
                    <a:pt x="679" y="322"/>
                  </a:lnTo>
                  <a:lnTo>
                    <a:pt x="684" y="312"/>
                  </a:lnTo>
                  <a:lnTo>
                    <a:pt x="689" y="303"/>
                  </a:lnTo>
                  <a:lnTo>
                    <a:pt x="700" y="291"/>
                  </a:lnTo>
                  <a:lnTo>
                    <a:pt x="708" y="284"/>
                  </a:lnTo>
                  <a:lnTo>
                    <a:pt x="712" y="282"/>
                  </a:lnTo>
                  <a:lnTo>
                    <a:pt x="712" y="279"/>
                  </a:lnTo>
                  <a:lnTo>
                    <a:pt x="715" y="279"/>
                  </a:lnTo>
                  <a:lnTo>
                    <a:pt x="715" y="279"/>
                  </a:lnTo>
                  <a:lnTo>
                    <a:pt x="712" y="279"/>
                  </a:lnTo>
                  <a:lnTo>
                    <a:pt x="712" y="277"/>
                  </a:lnTo>
                  <a:lnTo>
                    <a:pt x="715" y="277"/>
                  </a:lnTo>
                  <a:lnTo>
                    <a:pt x="712" y="275"/>
                  </a:lnTo>
                  <a:lnTo>
                    <a:pt x="710" y="275"/>
                  </a:lnTo>
                  <a:lnTo>
                    <a:pt x="710" y="275"/>
                  </a:lnTo>
                  <a:lnTo>
                    <a:pt x="708" y="275"/>
                  </a:lnTo>
                  <a:lnTo>
                    <a:pt x="708" y="272"/>
                  </a:lnTo>
                  <a:lnTo>
                    <a:pt x="705" y="272"/>
                  </a:lnTo>
                  <a:lnTo>
                    <a:pt x="705" y="272"/>
                  </a:lnTo>
                  <a:lnTo>
                    <a:pt x="705" y="270"/>
                  </a:lnTo>
                  <a:lnTo>
                    <a:pt x="705" y="270"/>
                  </a:lnTo>
                  <a:lnTo>
                    <a:pt x="708" y="270"/>
                  </a:lnTo>
                  <a:lnTo>
                    <a:pt x="708" y="270"/>
                  </a:lnTo>
                  <a:lnTo>
                    <a:pt x="708" y="270"/>
                  </a:lnTo>
                  <a:lnTo>
                    <a:pt x="710" y="267"/>
                  </a:lnTo>
                  <a:lnTo>
                    <a:pt x="710" y="267"/>
                  </a:lnTo>
                  <a:lnTo>
                    <a:pt x="710" y="263"/>
                  </a:lnTo>
                  <a:lnTo>
                    <a:pt x="710" y="263"/>
                  </a:lnTo>
                  <a:lnTo>
                    <a:pt x="708" y="260"/>
                  </a:lnTo>
                  <a:lnTo>
                    <a:pt x="708" y="260"/>
                  </a:lnTo>
                  <a:lnTo>
                    <a:pt x="705" y="260"/>
                  </a:lnTo>
                  <a:lnTo>
                    <a:pt x="705" y="260"/>
                  </a:lnTo>
                  <a:lnTo>
                    <a:pt x="703" y="253"/>
                  </a:lnTo>
                  <a:lnTo>
                    <a:pt x="705" y="256"/>
                  </a:lnTo>
                  <a:lnTo>
                    <a:pt x="705" y="256"/>
                  </a:lnTo>
                  <a:lnTo>
                    <a:pt x="705" y="253"/>
                  </a:lnTo>
                  <a:lnTo>
                    <a:pt x="708" y="253"/>
                  </a:lnTo>
                  <a:lnTo>
                    <a:pt x="708" y="256"/>
                  </a:lnTo>
                  <a:lnTo>
                    <a:pt x="710" y="256"/>
                  </a:lnTo>
                  <a:lnTo>
                    <a:pt x="710" y="256"/>
                  </a:lnTo>
                  <a:lnTo>
                    <a:pt x="708" y="256"/>
                  </a:lnTo>
                  <a:lnTo>
                    <a:pt x="708" y="258"/>
                  </a:lnTo>
                  <a:lnTo>
                    <a:pt x="710" y="258"/>
                  </a:lnTo>
                  <a:lnTo>
                    <a:pt x="715" y="263"/>
                  </a:lnTo>
                  <a:lnTo>
                    <a:pt x="715" y="263"/>
                  </a:lnTo>
                  <a:lnTo>
                    <a:pt x="715" y="265"/>
                  </a:lnTo>
                  <a:lnTo>
                    <a:pt x="712" y="270"/>
                  </a:lnTo>
                  <a:lnTo>
                    <a:pt x="710" y="272"/>
                  </a:lnTo>
                  <a:lnTo>
                    <a:pt x="715" y="272"/>
                  </a:lnTo>
                  <a:lnTo>
                    <a:pt x="715" y="272"/>
                  </a:lnTo>
                  <a:lnTo>
                    <a:pt x="715" y="272"/>
                  </a:lnTo>
                  <a:lnTo>
                    <a:pt x="717" y="275"/>
                  </a:lnTo>
                  <a:lnTo>
                    <a:pt x="719" y="275"/>
                  </a:lnTo>
                  <a:lnTo>
                    <a:pt x="722" y="272"/>
                  </a:lnTo>
                  <a:lnTo>
                    <a:pt x="722" y="270"/>
                  </a:lnTo>
                  <a:lnTo>
                    <a:pt x="724" y="270"/>
                  </a:lnTo>
                  <a:lnTo>
                    <a:pt x="729" y="260"/>
                  </a:lnTo>
                  <a:lnTo>
                    <a:pt x="731" y="258"/>
                  </a:lnTo>
                  <a:lnTo>
                    <a:pt x="731" y="258"/>
                  </a:lnTo>
                  <a:lnTo>
                    <a:pt x="731" y="256"/>
                  </a:lnTo>
                  <a:lnTo>
                    <a:pt x="731" y="256"/>
                  </a:lnTo>
                  <a:lnTo>
                    <a:pt x="731" y="256"/>
                  </a:lnTo>
                  <a:lnTo>
                    <a:pt x="731" y="256"/>
                  </a:lnTo>
                  <a:lnTo>
                    <a:pt x="734" y="256"/>
                  </a:lnTo>
                  <a:lnTo>
                    <a:pt x="734" y="256"/>
                  </a:lnTo>
                  <a:lnTo>
                    <a:pt x="734" y="256"/>
                  </a:lnTo>
                  <a:lnTo>
                    <a:pt x="736" y="253"/>
                  </a:lnTo>
                  <a:lnTo>
                    <a:pt x="736" y="251"/>
                  </a:lnTo>
                  <a:lnTo>
                    <a:pt x="736" y="251"/>
                  </a:lnTo>
                  <a:lnTo>
                    <a:pt x="734" y="249"/>
                  </a:lnTo>
                  <a:lnTo>
                    <a:pt x="734" y="249"/>
                  </a:lnTo>
                  <a:lnTo>
                    <a:pt x="734" y="246"/>
                  </a:lnTo>
                  <a:lnTo>
                    <a:pt x="736" y="246"/>
                  </a:lnTo>
                  <a:lnTo>
                    <a:pt x="736" y="246"/>
                  </a:lnTo>
                  <a:lnTo>
                    <a:pt x="736" y="249"/>
                  </a:lnTo>
                  <a:lnTo>
                    <a:pt x="738" y="251"/>
                  </a:lnTo>
                  <a:lnTo>
                    <a:pt x="738" y="253"/>
                  </a:lnTo>
                  <a:lnTo>
                    <a:pt x="738" y="256"/>
                  </a:lnTo>
                  <a:lnTo>
                    <a:pt x="738" y="256"/>
                  </a:lnTo>
                  <a:lnTo>
                    <a:pt x="741" y="256"/>
                  </a:lnTo>
                  <a:lnTo>
                    <a:pt x="741" y="253"/>
                  </a:lnTo>
                  <a:lnTo>
                    <a:pt x="755" y="246"/>
                  </a:lnTo>
                  <a:lnTo>
                    <a:pt x="757" y="244"/>
                  </a:lnTo>
                  <a:lnTo>
                    <a:pt x="776" y="241"/>
                  </a:lnTo>
                  <a:lnTo>
                    <a:pt x="776" y="239"/>
                  </a:lnTo>
                  <a:lnTo>
                    <a:pt x="774" y="237"/>
                  </a:lnTo>
                  <a:lnTo>
                    <a:pt x="774" y="237"/>
                  </a:lnTo>
                  <a:lnTo>
                    <a:pt x="771" y="239"/>
                  </a:lnTo>
                  <a:lnTo>
                    <a:pt x="771" y="239"/>
                  </a:lnTo>
                  <a:lnTo>
                    <a:pt x="769" y="239"/>
                  </a:lnTo>
                  <a:lnTo>
                    <a:pt x="771" y="237"/>
                  </a:lnTo>
                  <a:lnTo>
                    <a:pt x="771" y="234"/>
                  </a:lnTo>
                  <a:lnTo>
                    <a:pt x="774" y="232"/>
                  </a:lnTo>
                  <a:lnTo>
                    <a:pt x="776" y="232"/>
                  </a:lnTo>
                  <a:lnTo>
                    <a:pt x="778" y="232"/>
                  </a:lnTo>
                  <a:lnTo>
                    <a:pt x="778" y="234"/>
                  </a:lnTo>
                  <a:lnTo>
                    <a:pt x="781" y="239"/>
                  </a:lnTo>
                  <a:lnTo>
                    <a:pt x="781" y="241"/>
                  </a:lnTo>
                  <a:lnTo>
                    <a:pt x="786" y="241"/>
                  </a:lnTo>
                  <a:lnTo>
                    <a:pt x="786" y="239"/>
                  </a:lnTo>
                  <a:lnTo>
                    <a:pt x="783" y="227"/>
                  </a:lnTo>
                  <a:lnTo>
                    <a:pt x="783" y="227"/>
                  </a:lnTo>
                  <a:lnTo>
                    <a:pt x="786" y="230"/>
                  </a:lnTo>
                  <a:lnTo>
                    <a:pt x="788" y="232"/>
                  </a:lnTo>
                  <a:lnTo>
                    <a:pt x="788" y="234"/>
                  </a:lnTo>
                  <a:lnTo>
                    <a:pt x="788" y="234"/>
                  </a:lnTo>
                  <a:lnTo>
                    <a:pt x="790" y="237"/>
                  </a:lnTo>
                  <a:lnTo>
                    <a:pt x="793" y="237"/>
                  </a:lnTo>
                  <a:lnTo>
                    <a:pt x="795" y="237"/>
                  </a:lnTo>
                  <a:lnTo>
                    <a:pt x="795" y="237"/>
                  </a:lnTo>
                  <a:lnTo>
                    <a:pt x="797" y="234"/>
                  </a:lnTo>
                  <a:lnTo>
                    <a:pt x="797" y="234"/>
                  </a:lnTo>
                  <a:lnTo>
                    <a:pt x="797" y="232"/>
                  </a:lnTo>
                  <a:lnTo>
                    <a:pt x="795" y="232"/>
                  </a:lnTo>
                  <a:lnTo>
                    <a:pt x="795" y="232"/>
                  </a:lnTo>
                  <a:lnTo>
                    <a:pt x="797" y="230"/>
                  </a:lnTo>
                  <a:lnTo>
                    <a:pt x="797" y="230"/>
                  </a:lnTo>
                  <a:lnTo>
                    <a:pt x="797" y="230"/>
                  </a:lnTo>
                  <a:lnTo>
                    <a:pt x="797" y="230"/>
                  </a:lnTo>
                  <a:lnTo>
                    <a:pt x="800" y="225"/>
                  </a:lnTo>
                  <a:lnTo>
                    <a:pt x="802" y="222"/>
                  </a:lnTo>
                  <a:lnTo>
                    <a:pt x="802" y="220"/>
                  </a:lnTo>
                  <a:lnTo>
                    <a:pt x="802" y="220"/>
                  </a:lnTo>
                  <a:lnTo>
                    <a:pt x="802" y="218"/>
                  </a:lnTo>
                  <a:lnTo>
                    <a:pt x="802" y="215"/>
                  </a:lnTo>
                  <a:lnTo>
                    <a:pt x="802" y="215"/>
                  </a:lnTo>
                  <a:lnTo>
                    <a:pt x="802" y="215"/>
                  </a:lnTo>
                  <a:lnTo>
                    <a:pt x="805" y="215"/>
                  </a:lnTo>
                  <a:lnTo>
                    <a:pt x="805" y="218"/>
                  </a:lnTo>
                  <a:lnTo>
                    <a:pt x="805" y="218"/>
                  </a:lnTo>
                  <a:lnTo>
                    <a:pt x="807" y="215"/>
                  </a:lnTo>
                  <a:lnTo>
                    <a:pt x="809" y="213"/>
                  </a:lnTo>
                  <a:lnTo>
                    <a:pt x="809" y="213"/>
                  </a:lnTo>
                  <a:lnTo>
                    <a:pt x="809" y="211"/>
                  </a:lnTo>
                  <a:lnTo>
                    <a:pt x="807" y="211"/>
                  </a:lnTo>
                  <a:lnTo>
                    <a:pt x="807" y="208"/>
                  </a:lnTo>
                  <a:lnTo>
                    <a:pt x="807" y="208"/>
                  </a:lnTo>
                  <a:lnTo>
                    <a:pt x="809" y="206"/>
                  </a:lnTo>
                  <a:lnTo>
                    <a:pt x="809" y="206"/>
                  </a:lnTo>
                  <a:lnTo>
                    <a:pt x="812" y="206"/>
                  </a:lnTo>
                  <a:lnTo>
                    <a:pt x="812" y="206"/>
                  </a:lnTo>
                  <a:lnTo>
                    <a:pt x="814" y="204"/>
                  </a:lnTo>
                  <a:lnTo>
                    <a:pt x="814" y="204"/>
                  </a:lnTo>
                  <a:lnTo>
                    <a:pt x="814" y="201"/>
                  </a:lnTo>
                  <a:lnTo>
                    <a:pt x="812" y="201"/>
                  </a:lnTo>
                  <a:lnTo>
                    <a:pt x="809" y="199"/>
                  </a:lnTo>
                  <a:lnTo>
                    <a:pt x="807" y="196"/>
                  </a:lnTo>
                  <a:lnTo>
                    <a:pt x="805" y="196"/>
                  </a:lnTo>
                  <a:lnTo>
                    <a:pt x="805" y="199"/>
                  </a:lnTo>
                  <a:lnTo>
                    <a:pt x="807" y="201"/>
                  </a:lnTo>
                  <a:lnTo>
                    <a:pt x="809" y="204"/>
                  </a:lnTo>
                  <a:lnTo>
                    <a:pt x="807" y="204"/>
                  </a:lnTo>
                  <a:lnTo>
                    <a:pt x="805" y="204"/>
                  </a:lnTo>
                  <a:lnTo>
                    <a:pt x="805" y="206"/>
                  </a:lnTo>
                  <a:lnTo>
                    <a:pt x="802" y="208"/>
                  </a:lnTo>
                  <a:lnTo>
                    <a:pt x="802" y="208"/>
                  </a:lnTo>
                  <a:lnTo>
                    <a:pt x="797" y="208"/>
                  </a:lnTo>
                  <a:lnTo>
                    <a:pt x="795" y="211"/>
                  </a:lnTo>
                  <a:lnTo>
                    <a:pt x="795" y="211"/>
                  </a:lnTo>
                  <a:lnTo>
                    <a:pt x="795" y="208"/>
                  </a:lnTo>
                  <a:lnTo>
                    <a:pt x="795" y="208"/>
                  </a:lnTo>
                  <a:lnTo>
                    <a:pt x="795" y="208"/>
                  </a:lnTo>
                  <a:lnTo>
                    <a:pt x="795" y="206"/>
                  </a:lnTo>
                  <a:lnTo>
                    <a:pt x="795" y="206"/>
                  </a:lnTo>
                  <a:lnTo>
                    <a:pt x="795" y="206"/>
                  </a:lnTo>
                  <a:lnTo>
                    <a:pt x="797" y="204"/>
                  </a:lnTo>
                  <a:lnTo>
                    <a:pt x="800" y="204"/>
                  </a:lnTo>
                  <a:lnTo>
                    <a:pt x="797" y="201"/>
                  </a:lnTo>
                  <a:lnTo>
                    <a:pt x="795" y="199"/>
                  </a:lnTo>
                  <a:lnTo>
                    <a:pt x="795" y="199"/>
                  </a:lnTo>
                  <a:lnTo>
                    <a:pt x="795" y="196"/>
                  </a:lnTo>
                  <a:lnTo>
                    <a:pt x="795" y="196"/>
                  </a:lnTo>
                  <a:lnTo>
                    <a:pt x="795" y="196"/>
                  </a:lnTo>
                  <a:lnTo>
                    <a:pt x="793" y="194"/>
                  </a:lnTo>
                  <a:lnTo>
                    <a:pt x="793" y="194"/>
                  </a:lnTo>
                  <a:lnTo>
                    <a:pt x="793" y="194"/>
                  </a:lnTo>
                  <a:lnTo>
                    <a:pt x="793" y="196"/>
                  </a:lnTo>
                  <a:lnTo>
                    <a:pt x="790" y="199"/>
                  </a:lnTo>
                  <a:lnTo>
                    <a:pt x="790" y="199"/>
                  </a:lnTo>
                  <a:lnTo>
                    <a:pt x="790" y="201"/>
                  </a:lnTo>
                  <a:lnTo>
                    <a:pt x="793" y="204"/>
                  </a:lnTo>
                  <a:lnTo>
                    <a:pt x="793" y="204"/>
                  </a:lnTo>
                  <a:lnTo>
                    <a:pt x="793" y="206"/>
                  </a:lnTo>
                  <a:lnTo>
                    <a:pt x="790" y="204"/>
                  </a:lnTo>
                  <a:lnTo>
                    <a:pt x="788" y="204"/>
                  </a:lnTo>
                  <a:lnTo>
                    <a:pt x="786" y="204"/>
                  </a:lnTo>
                  <a:lnTo>
                    <a:pt x="786" y="204"/>
                  </a:lnTo>
                  <a:lnTo>
                    <a:pt x="783" y="206"/>
                  </a:lnTo>
                  <a:lnTo>
                    <a:pt x="783" y="208"/>
                  </a:lnTo>
                  <a:lnTo>
                    <a:pt x="788" y="211"/>
                  </a:lnTo>
                  <a:lnTo>
                    <a:pt x="788" y="213"/>
                  </a:lnTo>
                  <a:lnTo>
                    <a:pt x="786" y="213"/>
                  </a:lnTo>
                  <a:lnTo>
                    <a:pt x="783" y="211"/>
                  </a:lnTo>
                  <a:lnTo>
                    <a:pt x="781" y="211"/>
                  </a:lnTo>
                  <a:lnTo>
                    <a:pt x="781" y="211"/>
                  </a:lnTo>
                  <a:lnTo>
                    <a:pt x="781" y="208"/>
                  </a:lnTo>
                  <a:lnTo>
                    <a:pt x="778" y="208"/>
                  </a:lnTo>
                  <a:lnTo>
                    <a:pt x="778" y="208"/>
                  </a:lnTo>
                  <a:lnTo>
                    <a:pt x="778" y="208"/>
                  </a:lnTo>
                  <a:lnTo>
                    <a:pt x="776" y="208"/>
                  </a:lnTo>
                  <a:lnTo>
                    <a:pt x="774" y="211"/>
                  </a:lnTo>
                  <a:lnTo>
                    <a:pt x="774" y="213"/>
                  </a:lnTo>
                  <a:lnTo>
                    <a:pt x="771" y="215"/>
                  </a:lnTo>
                  <a:lnTo>
                    <a:pt x="771" y="215"/>
                  </a:lnTo>
                  <a:lnTo>
                    <a:pt x="769" y="218"/>
                  </a:lnTo>
                  <a:lnTo>
                    <a:pt x="767" y="220"/>
                  </a:lnTo>
                  <a:lnTo>
                    <a:pt x="767" y="220"/>
                  </a:lnTo>
                  <a:lnTo>
                    <a:pt x="767" y="220"/>
                  </a:lnTo>
                  <a:lnTo>
                    <a:pt x="767" y="220"/>
                  </a:lnTo>
                  <a:lnTo>
                    <a:pt x="764" y="218"/>
                  </a:lnTo>
                  <a:lnTo>
                    <a:pt x="762" y="218"/>
                  </a:lnTo>
                  <a:lnTo>
                    <a:pt x="755" y="215"/>
                  </a:lnTo>
                  <a:lnTo>
                    <a:pt x="750" y="215"/>
                  </a:lnTo>
                  <a:lnTo>
                    <a:pt x="748" y="215"/>
                  </a:lnTo>
                  <a:lnTo>
                    <a:pt x="743" y="211"/>
                  </a:lnTo>
                  <a:lnTo>
                    <a:pt x="738" y="206"/>
                  </a:lnTo>
                  <a:lnTo>
                    <a:pt x="736" y="204"/>
                  </a:lnTo>
                  <a:lnTo>
                    <a:pt x="734" y="204"/>
                  </a:lnTo>
                  <a:lnTo>
                    <a:pt x="734" y="204"/>
                  </a:lnTo>
                  <a:lnTo>
                    <a:pt x="729" y="196"/>
                  </a:lnTo>
                  <a:lnTo>
                    <a:pt x="731" y="196"/>
                  </a:lnTo>
                  <a:lnTo>
                    <a:pt x="738" y="204"/>
                  </a:lnTo>
                  <a:lnTo>
                    <a:pt x="743" y="204"/>
                  </a:lnTo>
                  <a:lnTo>
                    <a:pt x="743" y="204"/>
                  </a:lnTo>
                  <a:lnTo>
                    <a:pt x="750" y="208"/>
                  </a:lnTo>
                  <a:lnTo>
                    <a:pt x="752" y="211"/>
                  </a:lnTo>
                  <a:lnTo>
                    <a:pt x="757" y="211"/>
                  </a:lnTo>
                  <a:lnTo>
                    <a:pt x="760" y="211"/>
                  </a:lnTo>
                  <a:lnTo>
                    <a:pt x="764" y="211"/>
                  </a:lnTo>
                  <a:lnTo>
                    <a:pt x="767" y="208"/>
                  </a:lnTo>
                  <a:lnTo>
                    <a:pt x="769" y="206"/>
                  </a:lnTo>
                  <a:lnTo>
                    <a:pt x="771" y="204"/>
                  </a:lnTo>
                  <a:lnTo>
                    <a:pt x="774" y="199"/>
                  </a:lnTo>
                  <a:lnTo>
                    <a:pt x="776" y="196"/>
                  </a:lnTo>
                  <a:lnTo>
                    <a:pt x="776" y="194"/>
                  </a:lnTo>
                  <a:lnTo>
                    <a:pt x="778" y="192"/>
                  </a:lnTo>
                  <a:lnTo>
                    <a:pt x="781" y="189"/>
                  </a:lnTo>
                  <a:lnTo>
                    <a:pt x="781" y="187"/>
                  </a:lnTo>
                  <a:lnTo>
                    <a:pt x="778" y="182"/>
                  </a:lnTo>
                  <a:lnTo>
                    <a:pt x="776" y="185"/>
                  </a:lnTo>
                  <a:lnTo>
                    <a:pt x="776" y="185"/>
                  </a:lnTo>
                  <a:lnTo>
                    <a:pt x="778" y="185"/>
                  </a:lnTo>
                  <a:lnTo>
                    <a:pt x="778" y="185"/>
                  </a:lnTo>
                  <a:lnTo>
                    <a:pt x="778" y="185"/>
                  </a:lnTo>
                  <a:lnTo>
                    <a:pt x="778" y="187"/>
                  </a:lnTo>
                  <a:lnTo>
                    <a:pt x="776" y="187"/>
                  </a:lnTo>
                  <a:lnTo>
                    <a:pt x="776" y="187"/>
                  </a:lnTo>
                  <a:lnTo>
                    <a:pt x="774" y="187"/>
                  </a:lnTo>
                  <a:lnTo>
                    <a:pt x="769" y="187"/>
                  </a:lnTo>
                  <a:lnTo>
                    <a:pt x="769" y="187"/>
                  </a:lnTo>
                  <a:lnTo>
                    <a:pt x="769" y="185"/>
                  </a:lnTo>
                  <a:lnTo>
                    <a:pt x="771" y="185"/>
                  </a:lnTo>
                  <a:lnTo>
                    <a:pt x="771" y="182"/>
                  </a:lnTo>
                  <a:lnTo>
                    <a:pt x="774" y="182"/>
                  </a:lnTo>
                  <a:lnTo>
                    <a:pt x="774" y="182"/>
                  </a:lnTo>
                  <a:lnTo>
                    <a:pt x="774" y="180"/>
                  </a:lnTo>
                  <a:lnTo>
                    <a:pt x="776" y="180"/>
                  </a:lnTo>
                  <a:lnTo>
                    <a:pt x="778" y="180"/>
                  </a:lnTo>
                  <a:lnTo>
                    <a:pt x="781" y="180"/>
                  </a:lnTo>
                  <a:lnTo>
                    <a:pt x="781" y="180"/>
                  </a:lnTo>
                  <a:lnTo>
                    <a:pt x="783" y="178"/>
                  </a:lnTo>
                  <a:lnTo>
                    <a:pt x="781" y="178"/>
                  </a:lnTo>
                  <a:lnTo>
                    <a:pt x="781" y="178"/>
                  </a:lnTo>
                  <a:lnTo>
                    <a:pt x="778" y="175"/>
                  </a:lnTo>
                  <a:lnTo>
                    <a:pt x="778" y="175"/>
                  </a:lnTo>
                  <a:lnTo>
                    <a:pt x="783" y="175"/>
                  </a:lnTo>
                  <a:lnTo>
                    <a:pt x="786" y="175"/>
                  </a:lnTo>
                  <a:lnTo>
                    <a:pt x="786" y="173"/>
                  </a:lnTo>
                  <a:lnTo>
                    <a:pt x="786" y="173"/>
                  </a:lnTo>
                  <a:lnTo>
                    <a:pt x="786" y="170"/>
                  </a:lnTo>
                  <a:lnTo>
                    <a:pt x="786" y="168"/>
                  </a:lnTo>
                  <a:lnTo>
                    <a:pt x="783" y="168"/>
                  </a:lnTo>
                  <a:lnTo>
                    <a:pt x="783" y="166"/>
                  </a:lnTo>
                  <a:lnTo>
                    <a:pt x="783" y="166"/>
                  </a:lnTo>
                  <a:lnTo>
                    <a:pt x="781" y="166"/>
                  </a:lnTo>
                  <a:lnTo>
                    <a:pt x="769" y="166"/>
                  </a:lnTo>
                  <a:lnTo>
                    <a:pt x="762" y="163"/>
                  </a:lnTo>
                  <a:lnTo>
                    <a:pt x="755" y="161"/>
                  </a:lnTo>
                  <a:lnTo>
                    <a:pt x="748" y="161"/>
                  </a:lnTo>
                  <a:lnTo>
                    <a:pt x="745" y="161"/>
                  </a:lnTo>
                  <a:lnTo>
                    <a:pt x="743" y="159"/>
                  </a:lnTo>
                  <a:lnTo>
                    <a:pt x="738" y="159"/>
                  </a:lnTo>
                  <a:lnTo>
                    <a:pt x="734" y="159"/>
                  </a:lnTo>
                  <a:lnTo>
                    <a:pt x="731" y="161"/>
                  </a:lnTo>
                  <a:lnTo>
                    <a:pt x="729" y="156"/>
                  </a:lnTo>
                  <a:lnTo>
                    <a:pt x="729" y="156"/>
                  </a:lnTo>
                  <a:lnTo>
                    <a:pt x="726" y="154"/>
                  </a:lnTo>
                  <a:lnTo>
                    <a:pt x="724" y="154"/>
                  </a:lnTo>
                  <a:lnTo>
                    <a:pt x="724" y="154"/>
                  </a:lnTo>
                  <a:lnTo>
                    <a:pt x="722" y="149"/>
                  </a:lnTo>
                  <a:lnTo>
                    <a:pt x="726" y="151"/>
                  </a:lnTo>
                  <a:lnTo>
                    <a:pt x="729" y="154"/>
                  </a:lnTo>
                  <a:lnTo>
                    <a:pt x="734" y="154"/>
                  </a:lnTo>
                  <a:lnTo>
                    <a:pt x="738" y="156"/>
                  </a:lnTo>
                  <a:lnTo>
                    <a:pt x="741" y="156"/>
                  </a:lnTo>
                  <a:lnTo>
                    <a:pt x="745" y="154"/>
                  </a:lnTo>
                  <a:lnTo>
                    <a:pt x="748" y="156"/>
                  </a:lnTo>
                  <a:lnTo>
                    <a:pt x="750" y="156"/>
                  </a:lnTo>
                  <a:lnTo>
                    <a:pt x="752" y="159"/>
                  </a:lnTo>
                  <a:lnTo>
                    <a:pt x="760" y="156"/>
                  </a:lnTo>
                  <a:lnTo>
                    <a:pt x="762" y="156"/>
                  </a:lnTo>
                  <a:lnTo>
                    <a:pt x="762" y="154"/>
                  </a:lnTo>
                  <a:lnTo>
                    <a:pt x="762" y="154"/>
                  </a:lnTo>
                  <a:lnTo>
                    <a:pt x="762" y="154"/>
                  </a:lnTo>
                  <a:lnTo>
                    <a:pt x="764" y="154"/>
                  </a:lnTo>
                  <a:lnTo>
                    <a:pt x="764" y="156"/>
                  </a:lnTo>
                  <a:lnTo>
                    <a:pt x="767" y="156"/>
                  </a:lnTo>
                  <a:lnTo>
                    <a:pt x="769" y="156"/>
                  </a:lnTo>
                  <a:lnTo>
                    <a:pt x="771" y="156"/>
                  </a:lnTo>
                  <a:lnTo>
                    <a:pt x="771" y="154"/>
                  </a:lnTo>
                  <a:lnTo>
                    <a:pt x="771" y="154"/>
                  </a:lnTo>
                  <a:lnTo>
                    <a:pt x="769" y="154"/>
                  </a:lnTo>
                  <a:lnTo>
                    <a:pt x="769" y="154"/>
                  </a:lnTo>
                  <a:lnTo>
                    <a:pt x="769" y="154"/>
                  </a:lnTo>
                  <a:lnTo>
                    <a:pt x="769" y="154"/>
                  </a:lnTo>
                  <a:lnTo>
                    <a:pt x="769" y="151"/>
                  </a:lnTo>
                  <a:lnTo>
                    <a:pt x="769" y="151"/>
                  </a:lnTo>
                  <a:lnTo>
                    <a:pt x="769" y="151"/>
                  </a:lnTo>
                  <a:lnTo>
                    <a:pt x="769" y="151"/>
                  </a:lnTo>
                  <a:lnTo>
                    <a:pt x="767" y="151"/>
                  </a:lnTo>
                  <a:lnTo>
                    <a:pt x="767" y="149"/>
                  </a:lnTo>
                  <a:lnTo>
                    <a:pt x="767" y="149"/>
                  </a:lnTo>
                  <a:lnTo>
                    <a:pt x="767" y="147"/>
                  </a:lnTo>
                  <a:lnTo>
                    <a:pt x="767" y="144"/>
                  </a:lnTo>
                  <a:lnTo>
                    <a:pt x="764" y="144"/>
                  </a:lnTo>
                  <a:lnTo>
                    <a:pt x="764" y="142"/>
                  </a:lnTo>
                  <a:lnTo>
                    <a:pt x="762" y="142"/>
                  </a:lnTo>
                  <a:lnTo>
                    <a:pt x="764" y="140"/>
                  </a:lnTo>
                  <a:lnTo>
                    <a:pt x="767" y="137"/>
                  </a:lnTo>
                  <a:lnTo>
                    <a:pt x="769" y="137"/>
                  </a:lnTo>
                  <a:lnTo>
                    <a:pt x="774" y="137"/>
                  </a:lnTo>
                  <a:lnTo>
                    <a:pt x="776" y="137"/>
                  </a:lnTo>
                  <a:lnTo>
                    <a:pt x="778" y="137"/>
                  </a:lnTo>
                  <a:lnTo>
                    <a:pt x="778" y="140"/>
                  </a:lnTo>
                  <a:lnTo>
                    <a:pt x="778" y="142"/>
                  </a:lnTo>
                  <a:lnTo>
                    <a:pt x="771" y="142"/>
                  </a:lnTo>
                  <a:lnTo>
                    <a:pt x="769" y="142"/>
                  </a:lnTo>
                  <a:lnTo>
                    <a:pt x="769" y="144"/>
                  </a:lnTo>
                  <a:lnTo>
                    <a:pt x="771" y="147"/>
                  </a:lnTo>
                  <a:lnTo>
                    <a:pt x="774" y="147"/>
                  </a:lnTo>
                  <a:lnTo>
                    <a:pt x="774" y="147"/>
                  </a:lnTo>
                  <a:lnTo>
                    <a:pt x="771" y="149"/>
                  </a:lnTo>
                  <a:lnTo>
                    <a:pt x="774" y="149"/>
                  </a:lnTo>
                  <a:lnTo>
                    <a:pt x="778" y="151"/>
                  </a:lnTo>
                  <a:lnTo>
                    <a:pt x="778" y="151"/>
                  </a:lnTo>
                  <a:lnTo>
                    <a:pt x="778" y="151"/>
                  </a:lnTo>
                  <a:lnTo>
                    <a:pt x="778" y="151"/>
                  </a:lnTo>
                  <a:lnTo>
                    <a:pt x="776" y="154"/>
                  </a:lnTo>
                  <a:lnTo>
                    <a:pt x="778" y="154"/>
                  </a:lnTo>
                  <a:lnTo>
                    <a:pt x="781" y="156"/>
                  </a:lnTo>
                  <a:lnTo>
                    <a:pt x="783" y="156"/>
                  </a:lnTo>
                  <a:lnTo>
                    <a:pt x="783" y="156"/>
                  </a:lnTo>
                  <a:lnTo>
                    <a:pt x="783" y="156"/>
                  </a:lnTo>
                  <a:lnTo>
                    <a:pt x="783" y="154"/>
                  </a:lnTo>
                  <a:lnTo>
                    <a:pt x="781" y="154"/>
                  </a:lnTo>
                  <a:lnTo>
                    <a:pt x="781" y="154"/>
                  </a:lnTo>
                  <a:lnTo>
                    <a:pt x="783" y="151"/>
                  </a:lnTo>
                  <a:lnTo>
                    <a:pt x="783" y="151"/>
                  </a:lnTo>
                  <a:lnTo>
                    <a:pt x="786" y="154"/>
                  </a:lnTo>
                  <a:lnTo>
                    <a:pt x="786" y="149"/>
                  </a:lnTo>
                  <a:lnTo>
                    <a:pt x="786" y="147"/>
                  </a:lnTo>
                  <a:lnTo>
                    <a:pt x="786" y="144"/>
                  </a:lnTo>
                  <a:lnTo>
                    <a:pt x="788" y="144"/>
                  </a:lnTo>
                  <a:lnTo>
                    <a:pt x="790" y="147"/>
                  </a:lnTo>
                  <a:lnTo>
                    <a:pt x="790" y="151"/>
                  </a:lnTo>
                  <a:lnTo>
                    <a:pt x="790" y="154"/>
                  </a:lnTo>
                  <a:lnTo>
                    <a:pt x="793" y="154"/>
                  </a:lnTo>
                  <a:lnTo>
                    <a:pt x="793" y="154"/>
                  </a:lnTo>
                  <a:lnTo>
                    <a:pt x="788" y="156"/>
                  </a:lnTo>
                  <a:lnTo>
                    <a:pt x="788" y="156"/>
                  </a:lnTo>
                  <a:lnTo>
                    <a:pt x="790" y="156"/>
                  </a:lnTo>
                  <a:lnTo>
                    <a:pt x="790" y="156"/>
                  </a:lnTo>
                  <a:lnTo>
                    <a:pt x="790" y="156"/>
                  </a:lnTo>
                  <a:lnTo>
                    <a:pt x="793" y="159"/>
                  </a:lnTo>
                  <a:lnTo>
                    <a:pt x="793" y="159"/>
                  </a:lnTo>
                  <a:lnTo>
                    <a:pt x="795" y="159"/>
                  </a:lnTo>
                  <a:lnTo>
                    <a:pt x="795" y="156"/>
                  </a:lnTo>
                  <a:lnTo>
                    <a:pt x="795" y="154"/>
                  </a:lnTo>
                  <a:lnTo>
                    <a:pt x="793" y="154"/>
                  </a:lnTo>
                  <a:lnTo>
                    <a:pt x="793" y="154"/>
                  </a:lnTo>
                  <a:lnTo>
                    <a:pt x="793" y="151"/>
                  </a:lnTo>
                  <a:lnTo>
                    <a:pt x="793" y="149"/>
                  </a:lnTo>
                  <a:lnTo>
                    <a:pt x="795" y="151"/>
                  </a:lnTo>
                  <a:lnTo>
                    <a:pt x="797" y="151"/>
                  </a:lnTo>
                  <a:lnTo>
                    <a:pt x="800" y="154"/>
                  </a:lnTo>
                  <a:lnTo>
                    <a:pt x="802" y="156"/>
                  </a:lnTo>
                  <a:lnTo>
                    <a:pt x="805" y="156"/>
                  </a:lnTo>
                  <a:lnTo>
                    <a:pt x="805" y="154"/>
                  </a:lnTo>
                  <a:lnTo>
                    <a:pt x="805" y="154"/>
                  </a:lnTo>
                  <a:lnTo>
                    <a:pt x="805" y="151"/>
                  </a:lnTo>
                  <a:lnTo>
                    <a:pt x="805" y="151"/>
                  </a:lnTo>
                  <a:lnTo>
                    <a:pt x="807" y="154"/>
                  </a:lnTo>
                  <a:lnTo>
                    <a:pt x="809" y="154"/>
                  </a:lnTo>
                  <a:lnTo>
                    <a:pt x="816" y="154"/>
                  </a:lnTo>
                  <a:lnTo>
                    <a:pt x="816" y="154"/>
                  </a:lnTo>
                  <a:lnTo>
                    <a:pt x="816" y="151"/>
                  </a:lnTo>
                  <a:lnTo>
                    <a:pt x="819" y="149"/>
                  </a:lnTo>
                  <a:lnTo>
                    <a:pt x="821" y="147"/>
                  </a:lnTo>
                  <a:lnTo>
                    <a:pt x="823" y="147"/>
                  </a:lnTo>
                  <a:lnTo>
                    <a:pt x="823" y="147"/>
                  </a:lnTo>
                  <a:lnTo>
                    <a:pt x="821" y="144"/>
                  </a:lnTo>
                  <a:lnTo>
                    <a:pt x="821" y="142"/>
                  </a:lnTo>
                  <a:lnTo>
                    <a:pt x="823" y="140"/>
                  </a:lnTo>
                  <a:lnTo>
                    <a:pt x="826" y="140"/>
                  </a:lnTo>
                  <a:lnTo>
                    <a:pt x="823" y="142"/>
                  </a:lnTo>
                  <a:lnTo>
                    <a:pt x="826" y="142"/>
                  </a:lnTo>
                  <a:lnTo>
                    <a:pt x="826" y="142"/>
                  </a:lnTo>
                  <a:lnTo>
                    <a:pt x="826" y="142"/>
                  </a:lnTo>
                  <a:lnTo>
                    <a:pt x="826" y="140"/>
                  </a:lnTo>
                  <a:lnTo>
                    <a:pt x="826" y="137"/>
                  </a:lnTo>
                  <a:lnTo>
                    <a:pt x="828" y="137"/>
                  </a:lnTo>
                  <a:lnTo>
                    <a:pt x="828" y="135"/>
                  </a:lnTo>
                  <a:lnTo>
                    <a:pt x="826" y="135"/>
                  </a:lnTo>
                  <a:lnTo>
                    <a:pt x="828" y="133"/>
                  </a:lnTo>
                  <a:lnTo>
                    <a:pt x="828" y="133"/>
                  </a:lnTo>
                  <a:lnTo>
                    <a:pt x="831" y="133"/>
                  </a:lnTo>
                  <a:lnTo>
                    <a:pt x="831" y="130"/>
                  </a:lnTo>
                  <a:lnTo>
                    <a:pt x="828" y="130"/>
                  </a:lnTo>
                  <a:lnTo>
                    <a:pt x="828" y="130"/>
                  </a:lnTo>
                  <a:lnTo>
                    <a:pt x="828" y="128"/>
                  </a:lnTo>
                  <a:lnTo>
                    <a:pt x="828" y="128"/>
                  </a:lnTo>
                  <a:lnTo>
                    <a:pt x="831" y="128"/>
                  </a:lnTo>
                  <a:lnTo>
                    <a:pt x="831" y="128"/>
                  </a:lnTo>
                  <a:lnTo>
                    <a:pt x="835" y="121"/>
                  </a:lnTo>
                  <a:lnTo>
                    <a:pt x="835" y="118"/>
                  </a:lnTo>
                  <a:lnTo>
                    <a:pt x="835" y="116"/>
                  </a:lnTo>
                  <a:lnTo>
                    <a:pt x="833" y="114"/>
                  </a:lnTo>
                  <a:lnTo>
                    <a:pt x="835" y="111"/>
                  </a:lnTo>
                  <a:lnTo>
                    <a:pt x="835" y="116"/>
                  </a:lnTo>
                  <a:close/>
                </a:path>
              </a:pathLst>
            </a:custGeom>
            <a:solidFill>
              <a:srgbClr val="FEA590"/>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5" name="Freeform 39">
              <a:extLst>
                <a:ext uri="{FF2B5EF4-FFF2-40B4-BE49-F238E27FC236}">
                  <a16:creationId xmlns:a16="http://schemas.microsoft.com/office/drawing/2014/main" id="{836CE436-8AC0-4464-843A-23C3837027C3}"/>
                </a:ext>
              </a:extLst>
            </p:cNvPr>
            <p:cNvSpPr>
              <a:spLocks/>
            </p:cNvSpPr>
            <p:nvPr/>
          </p:nvSpPr>
          <p:spPr bwMode="auto">
            <a:xfrm>
              <a:off x="1837991" y="2376335"/>
              <a:ext cx="1225821" cy="683074"/>
            </a:xfrm>
            <a:custGeom>
              <a:avLst/>
              <a:gdLst>
                <a:gd name="T0" fmla="*/ 1010 w 1057"/>
                <a:gd name="T1" fmla="*/ 570 h 589"/>
                <a:gd name="T2" fmla="*/ 861 w 1057"/>
                <a:gd name="T3" fmla="*/ 563 h 589"/>
                <a:gd name="T4" fmla="*/ 712 w 1057"/>
                <a:gd name="T5" fmla="*/ 553 h 589"/>
                <a:gd name="T6" fmla="*/ 563 w 1057"/>
                <a:gd name="T7" fmla="*/ 542 h 589"/>
                <a:gd name="T8" fmla="*/ 416 w 1057"/>
                <a:gd name="T9" fmla="*/ 530 h 589"/>
                <a:gd name="T10" fmla="*/ 395 w 1057"/>
                <a:gd name="T11" fmla="*/ 572 h 589"/>
                <a:gd name="T12" fmla="*/ 381 w 1057"/>
                <a:gd name="T13" fmla="*/ 575 h 589"/>
                <a:gd name="T14" fmla="*/ 369 w 1057"/>
                <a:gd name="T15" fmla="*/ 553 h 589"/>
                <a:gd name="T16" fmla="*/ 359 w 1057"/>
                <a:gd name="T17" fmla="*/ 560 h 589"/>
                <a:gd name="T18" fmla="*/ 355 w 1057"/>
                <a:gd name="T19" fmla="*/ 572 h 589"/>
                <a:gd name="T20" fmla="*/ 355 w 1057"/>
                <a:gd name="T21" fmla="*/ 577 h 589"/>
                <a:gd name="T22" fmla="*/ 324 w 1057"/>
                <a:gd name="T23" fmla="*/ 577 h 589"/>
                <a:gd name="T24" fmla="*/ 300 w 1057"/>
                <a:gd name="T25" fmla="*/ 572 h 589"/>
                <a:gd name="T26" fmla="*/ 281 w 1057"/>
                <a:gd name="T27" fmla="*/ 570 h 589"/>
                <a:gd name="T28" fmla="*/ 270 w 1057"/>
                <a:gd name="T29" fmla="*/ 577 h 589"/>
                <a:gd name="T30" fmla="*/ 239 w 1057"/>
                <a:gd name="T31" fmla="*/ 572 h 589"/>
                <a:gd name="T32" fmla="*/ 227 w 1057"/>
                <a:gd name="T33" fmla="*/ 582 h 589"/>
                <a:gd name="T34" fmla="*/ 215 w 1057"/>
                <a:gd name="T35" fmla="*/ 568 h 589"/>
                <a:gd name="T36" fmla="*/ 213 w 1057"/>
                <a:gd name="T37" fmla="*/ 553 h 589"/>
                <a:gd name="T38" fmla="*/ 213 w 1057"/>
                <a:gd name="T39" fmla="*/ 544 h 589"/>
                <a:gd name="T40" fmla="*/ 203 w 1057"/>
                <a:gd name="T41" fmla="*/ 527 h 589"/>
                <a:gd name="T42" fmla="*/ 189 w 1057"/>
                <a:gd name="T43" fmla="*/ 525 h 589"/>
                <a:gd name="T44" fmla="*/ 182 w 1057"/>
                <a:gd name="T45" fmla="*/ 508 h 589"/>
                <a:gd name="T46" fmla="*/ 180 w 1057"/>
                <a:gd name="T47" fmla="*/ 487 h 589"/>
                <a:gd name="T48" fmla="*/ 173 w 1057"/>
                <a:gd name="T49" fmla="*/ 475 h 589"/>
                <a:gd name="T50" fmla="*/ 163 w 1057"/>
                <a:gd name="T51" fmla="*/ 461 h 589"/>
                <a:gd name="T52" fmla="*/ 163 w 1057"/>
                <a:gd name="T53" fmla="*/ 444 h 589"/>
                <a:gd name="T54" fmla="*/ 161 w 1057"/>
                <a:gd name="T55" fmla="*/ 430 h 589"/>
                <a:gd name="T56" fmla="*/ 147 w 1057"/>
                <a:gd name="T57" fmla="*/ 414 h 589"/>
                <a:gd name="T58" fmla="*/ 139 w 1057"/>
                <a:gd name="T59" fmla="*/ 418 h 589"/>
                <a:gd name="T60" fmla="*/ 132 w 1057"/>
                <a:gd name="T61" fmla="*/ 428 h 589"/>
                <a:gd name="T62" fmla="*/ 118 w 1057"/>
                <a:gd name="T63" fmla="*/ 435 h 589"/>
                <a:gd name="T64" fmla="*/ 104 w 1057"/>
                <a:gd name="T65" fmla="*/ 428 h 589"/>
                <a:gd name="T66" fmla="*/ 95 w 1057"/>
                <a:gd name="T67" fmla="*/ 416 h 589"/>
                <a:gd name="T68" fmla="*/ 97 w 1057"/>
                <a:gd name="T69" fmla="*/ 402 h 589"/>
                <a:gd name="T70" fmla="*/ 102 w 1057"/>
                <a:gd name="T71" fmla="*/ 390 h 589"/>
                <a:gd name="T72" fmla="*/ 111 w 1057"/>
                <a:gd name="T73" fmla="*/ 381 h 589"/>
                <a:gd name="T74" fmla="*/ 106 w 1057"/>
                <a:gd name="T75" fmla="*/ 369 h 589"/>
                <a:gd name="T76" fmla="*/ 106 w 1057"/>
                <a:gd name="T77" fmla="*/ 352 h 589"/>
                <a:gd name="T78" fmla="*/ 113 w 1057"/>
                <a:gd name="T79" fmla="*/ 345 h 589"/>
                <a:gd name="T80" fmla="*/ 118 w 1057"/>
                <a:gd name="T81" fmla="*/ 331 h 589"/>
                <a:gd name="T82" fmla="*/ 123 w 1057"/>
                <a:gd name="T83" fmla="*/ 317 h 589"/>
                <a:gd name="T84" fmla="*/ 125 w 1057"/>
                <a:gd name="T85" fmla="*/ 310 h 589"/>
                <a:gd name="T86" fmla="*/ 130 w 1057"/>
                <a:gd name="T87" fmla="*/ 295 h 589"/>
                <a:gd name="T88" fmla="*/ 113 w 1057"/>
                <a:gd name="T89" fmla="*/ 293 h 589"/>
                <a:gd name="T90" fmla="*/ 104 w 1057"/>
                <a:gd name="T91" fmla="*/ 286 h 589"/>
                <a:gd name="T92" fmla="*/ 92 w 1057"/>
                <a:gd name="T93" fmla="*/ 284 h 589"/>
                <a:gd name="T94" fmla="*/ 83 w 1057"/>
                <a:gd name="T95" fmla="*/ 269 h 589"/>
                <a:gd name="T96" fmla="*/ 78 w 1057"/>
                <a:gd name="T97" fmla="*/ 253 h 589"/>
                <a:gd name="T98" fmla="*/ 59 w 1057"/>
                <a:gd name="T99" fmla="*/ 227 h 589"/>
                <a:gd name="T100" fmla="*/ 50 w 1057"/>
                <a:gd name="T101" fmla="*/ 213 h 589"/>
                <a:gd name="T102" fmla="*/ 19 w 1057"/>
                <a:gd name="T103" fmla="*/ 187 h 589"/>
                <a:gd name="T104" fmla="*/ 26 w 1057"/>
                <a:gd name="T105" fmla="*/ 182 h 589"/>
                <a:gd name="T106" fmla="*/ 24 w 1057"/>
                <a:gd name="T107" fmla="*/ 170 h 589"/>
                <a:gd name="T108" fmla="*/ 19 w 1057"/>
                <a:gd name="T109" fmla="*/ 149 h 589"/>
                <a:gd name="T110" fmla="*/ 7 w 1057"/>
                <a:gd name="T111" fmla="*/ 130 h 589"/>
                <a:gd name="T112" fmla="*/ 12 w 1057"/>
                <a:gd name="T113" fmla="*/ 28 h 589"/>
                <a:gd name="T114" fmla="*/ 244 w 1057"/>
                <a:gd name="T115" fmla="*/ 30 h 589"/>
                <a:gd name="T116" fmla="*/ 527 w 1057"/>
                <a:gd name="T117" fmla="*/ 61 h 589"/>
                <a:gd name="T118" fmla="*/ 795 w 1057"/>
                <a:gd name="T119" fmla="*/ 82 h 589"/>
                <a:gd name="T120" fmla="*/ 1057 w 1057"/>
                <a:gd name="T121" fmla="*/ 118 h 589"/>
                <a:gd name="T122" fmla="*/ 1045 w 1057"/>
                <a:gd name="T123" fmla="*/ 459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7" h="589">
                  <a:moveTo>
                    <a:pt x="1045" y="459"/>
                  </a:moveTo>
                  <a:lnTo>
                    <a:pt x="1045" y="471"/>
                  </a:lnTo>
                  <a:lnTo>
                    <a:pt x="1045" y="485"/>
                  </a:lnTo>
                  <a:lnTo>
                    <a:pt x="1045" y="497"/>
                  </a:lnTo>
                  <a:lnTo>
                    <a:pt x="1045" y="511"/>
                  </a:lnTo>
                  <a:lnTo>
                    <a:pt x="1043" y="523"/>
                  </a:lnTo>
                  <a:lnTo>
                    <a:pt x="1043" y="537"/>
                  </a:lnTo>
                  <a:lnTo>
                    <a:pt x="1043" y="549"/>
                  </a:lnTo>
                  <a:lnTo>
                    <a:pt x="1043" y="563"/>
                  </a:lnTo>
                  <a:lnTo>
                    <a:pt x="1043" y="570"/>
                  </a:lnTo>
                  <a:lnTo>
                    <a:pt x="1043" y="572"/>
                  </a:lnTo>
                  <a:lnTo>
                    <a:pt x="1038" y="570"/>
                  </a:lnTo>
                  <a:lnTo>
                    <a:pt x="1029" y="570"/>
                  </a:lnTo>
                  <a:lnTo>
                    <a:pt x="1019" y="570"/>
                  </a:lnTo>
                  <a:lnTo>
                    <a:pt x="1010" y="570"/>
                  </a:lnTo>
                  <a:lnTo>
                    <a:pt x="1000" y="570"/>
                  </a:lnTo>
                  <a:lnTo>
                    <a:pt x="989" y="570"/>
                  </a:lnTo>
                  <a:lnTo>
                    <a:pt x="979" y="568"/>
                  </a:lnTo>
                  <a:lnTo>
                    <a:pt x="970" y="568"/>
                  </a:lnTo>
                  <a:lnTo>
                    <a:pt x="960" y="568"/>
                  </a:lnTo>
                  <a:lnTo>
                    <a:pt x="951" y="568"/>
                  </a:lnTo>
                  <a:lnTo>
                    <a:pt x="941" y="568"/>
                  </a:lnTo>
                  <a:lnTo>
                    <a:pt x="930" y="568"/>
                  </a:lnTo>
                  <a:lnTo>
                    <a:pt x="920" y="565"/>
                  </a:lnTo>
                  <a:lnTo>
                    <a:pt x="911" y="565"/>
                  </a:lnTo>
                  <a:lnTo>
                    <a:pt x="901" y="565"/>
                  </a:lnTo>
                  <a:lnTo>
                    <a:pt x="892" y="565"/>
                  </a:lnTo>
                  <a:lnTo>
                    <a:pt x="880" y="565"/>
                  </a:lnTo>
                  <a:lnTo>
                    <a:pt x="870" y="563"/>
                  </a:lnTo>
                  <a:lnTo>
                    <a:pt x="861" y="563"/>
                  </a:lnTo>
                  <a:lnTo>
                    <a:pt x="851" y="563"/>
                  </a:lnTo>
                  <a:lnTo>
                    <a:pt x="842" y="563"/>
                  </a:lnTo>
                  <a:lnTo>
                    <a:pt x="830" y="560"/>
                  </a:lnTo>
                  <a:lnTo>
                    <a:pt x="821" y="560"/>
                  </a:lnTo>
                  <a:lnTo>
                    <a:pt x="811" y="560"/>
                  </a:lnTo>
                  <a:lnTo>
                    <a:pt x="802" y="560"/>
                  </a:lnTo>
                  <a:lnTo>
                    <a:pt x="792" y="558"/>
                  </a:lnTo>
                  <a:lnTo>
                    <a:pt x="780" y="558"/>
                  </a:lnTo>
                  <a:lnTo>
                    <a:pt x="771" y="558"/>
                  </a:lnTo>
                  <a:lnTo>
                    <a:pt x="762" y="558"/>
                  </a:lnTo>
                  <a:lnTo>
                    <a:pt x="752" y="556"/>
                  </a:lnTo>
                  <a:lnTo>
                    <a:pt x="743" y="556"/>
                  </a:lnTo>
                  <a:lnTo>
                    <a:pt x="731" y="556"/>
                  </a:lnTo>
                  <a:lnTo>
                    <a:pt x="721" y="553"/>
                  </a:lnTo>
                  <a:lnTo>
                    <a:pt x="712" y="553"/>
                  </a:lnTo>
                  <a:lnTo>
                    <a:pt x="702" y="553"/>
                  </a:lnTo>
                  <a:lnTo>
                    <a:pt x="693" y="553"/>
                  </a:lnTo>
                  <a:lnTo>
                    <a:pt x="684" y="551"/>
                  </a:lnTo>
                  <a:lnTo>
                    <a:pt x="672" y="551"/>
                  </a:lnTo>
                  <a:lnTo>
                    <a:pt x="662" y="551"/>
                  </a:lnTo>
                  <a:lnTo>
                    <a:pt x="653" y="549"/>
                  </a:lnTo>
                  <a:lnTo>
                    <a:pt x="643" y="549"/>
                  </a:lnTo>
                  <a:lnTo>
                    <a:pt x="634" y="549"/>
                  </a:lnTo>
                  <a:lnTo>
                    <a:pt x="622" y="546"/>
                  </a:lnTo>
                  <a:lnTo>
                    <a:pt x="613" y="546"/>
                  </a:lnTo>
                  <a:lnTo>
                    <a:pt x="603" y="546"/>
                  </a:lnTo>
                  <a:lnTo>
                    <a:pt x="594" y="544"/>
                  </a:lnTo>
                  <a:lnTo>
                    <a:pt x="584" y="544"/>
                  </a:lnTo>
                  <a:lnTo>
                    <a:pt x="572" y="544"/>
                  </a:lnTo>
                  <a:lnTo>
                    <a:pt x="563" y="542"/>
                  </a:lnTo>
                  <a:lnTo>
                    <a:pt x="553" y="542"/>
                  </a:lnTo>
                  <a:lnTo>
                    <a:pt x="544" y="542"/>
                  </a:lnTo>
                  <a:lnTo>
                    <a:pt x="534" y="539"/>
                  </a:lnTo>
                  <a:lnTo>
                    <a:pt x="525" y="539"/>
                  </a:lnTo>
                  <a:lnTo>
                    <a:pt x="513" y="539"/>
                  </a:lnTo>
                  <a:lnTo>
                    <a:pt x="504" y="537"/>
                  </a:lnTo>
                  <a:lnTo>
                    <a:pt x="494" y="537"/>
                  </a:lnTo>
                  <a:lnTo>
                    <a:pt x="485" y="534"/>
                  </a:lnTo>
                  <a:lnTo>
                    <a:pt x="475" y="534"/>
                  </a:lnTo>
                  <a:lnTo>
                    <a:pt x="464" y="534"/>
                  </a:lnTo>
                  <a:lnTo>
                    <a:pt x="454" y="532"/>
                  </a:lnTo>
                  <a:lnTo>
                    <a:pt x="445" y="532"/>
                  </a:lnTo>
                  <a:lnTo>
                    <a:pt x="435" y="530"/>
                  </a:lnTo>
                  <a:lnTo>
                    <a:pt x="426" y="530"/>
                  </a:lnTo>
                  <a:lnTo>
                    <a:pt x="416" y="530"/>
                  </a:lnTo>
                  <a:lnTo>
                    <a:pt x="404" y="527"/>
                  </a:lnTo>
                  <a:lnTo>
                    <a:pt x="400" y="527"/>
                  </a:lnTo>
                  <a:lnTo>
                    <a:pt x="400" y="530"/>
                  </a:lnTo>
                  <a:lnTo>
                    <a:pt x="400" y="532"/>
                  </a:lnTo>
                  <a:lnTo>
                    <a:pt x="400" y="537"/>
                  </a:lnTo>
                  <a:lnTo>
                    <a:pt x="400" y="542"/>
                  </a:lnTo>
                  <a:lnTo>
                    <a:pt x="400" y="544"/>
                  </a:lnTo>
                  <a:lnTo>
                    <a:pt x="400" y="549"/>
                  </a:lnTo>
                  <a:lnTo>
                    <a:pt x="397" y="551"/>
                  </a:lnTo>
                  <a:lnTo>
                    <a:pt x="397" y="556"/>
                  </a:lnTo>
                  <a:lnTo>
                    <a:pt x="397" y="558"/>
                  </a:lnTo>
                  <a:lnTo>
                    <a:pt x="397" y="563"/>
                  </a:lnTo>
                  <a:lnTo>
                    <a:pt x="397" y="565"/>
                  </a:lnTo>
                  <a:lnTo>
                    <a:pt x="397" y="570"/>
                  </a:lnTo>
                  <a:lnTo>
                    <a:pt x="395" y="572"/>
                  </a:lnTo>
                  <a:lnTo>
                    <a:pt x="395" y="577"/>
                  </a:lnTo>
                  <a:lnTo>
                    <a:pt x="395" y="582"/>
                  </a:lnTo>
                  <a:lnTo>
                    <a:pt x="395" y="584"/>
                  </a:lnTo>
                  <a:lnTo>
                    <a:pt x="395" y="589"/>
                  </a:lnTo>
                  <a:lnTo>
                    <a:pt x="390" y="587"/>
                  </a:lnTo>
                  <a:lnTo>
                    <a:pt x="390" y="584"/>
                  </a:lnTo>
                  <a:lnTo>
                    <a:pt x="388" y="582"/>
                  </a:lnTo>
                  <a:lnTo>
                    <a:pt x="385" y="579"/>
                  </a:lnTo>
                  <a:lnTo>
                    <a:pt x="385" y="577"/>
                  </a:lnTo>
                  <a:lnTo>
                    <a:pt x="383" y="577"/>
                  </a:lnTo>
                  <a:lnTo>
                    <a:pt x="383" y="577"/>
                  </a:lnTo>
                  <a:lnTo>
                    <a:pt x="381" y="575"/>
                  </a:lnTo>
                  <a:lnTo>
                    <a:pt x="381" y="575"/>
                  </a:lnTo>
                  <a:lnTo>
                    <a:pt x="381" y="575"/>
                  </a:lnTo>
                  <a:lnTo>
                    <a:pt x="381" y="575"/>
                  </a:lnTo>
                  <a:lnTo>
                    <a:pt x="381" y="572"/>
                  </a:lnTo>
                  <a:lnTo>
                    <a:pt x="381" y="572"/>
                  </a:lnTo>
                  <a:lnTo>
                    <a:pt x="381" y="570"/>
                  </a:lnTo>
                  <a:lnTo>
                    <a:pt x="381" y="570"/>
                  </a:lnTo>
                  <a:lnTo>
                    <a:pt x="381" y="570"/>
                  </a:lnTo>
                  <a:lnTo>
                    <a:pt x="381" y="568"/>
                  </a:lnTo>
                  <a:lnTo>
                    <a:pt x="381" y="568"/>
                  </a:lnTo>
                  <a:lnTo>
                    <a:pt x="378" y="568"/>
                  </a:lnTo>
                  <a:lnTo>
                    <a:pt x="378" y="568"/>
                  </a:lnTo>
                  <a:lnTo>
                    <a:pt x="378" y="565"/>
                  </a:lnTo>
                  <a:lnTo>
                    <a:pt x="374" y="560"/>
                  </a:lnTo>
                  <a:lnTo>
                    <a:pt x="374" y="558"/>
                  </a:lnTo>
                  <a:lnTo>
                    <a:pt x="374" y="556"/>
                  </a:lnTo>
                  <a:lnTo>
                    <a:pt x="371" y="553"/>
                  </a:lnTo>
                  <a:lnTo>
                    <a:pt x="369" y="553"/>
                  </a:lnTo>
                  <a:lnTo>
                    <a:pt x="369" y="553"/>
                  </a:lnTo>
                  <a:lnTo>
                    <a:pt x="369" y="553"/>
                  </a:lnTo>
                  <a:lnTo>
                    <a:pt x="367" y="556"/>
                  </a:lnTo>
                  <a:lnTo>
                    <a:pt x="367" y="556"/>
                  </a:lnTo>
                  <a:lnTo>
                    <a:pt x="364" y="556"/>
                  </a:lnTo>
                  <a:lnTo>
                    <a:pt x="362" y="556"/>
                  </a:lnTo>
                  <a:lnTo>
                    <a:pt x="362" y="556"/>
                  </a:lnTo>
                  <a:lnTo>
                    <a:pt x="362" y="558"/>
                  </a:lnTo>
                  <a:lnTo>
                    <a:pt x="359" y="558"/>
                  </a:lnTo>
                  <a:lnTo>
                    <a:pt x="359" y="558"/>
                  </a:lnTo>
                  <a:lnTo>
                    <a:pt x="359" y="558"/>
                  </a:lnTo>
                  <a:lnTo>
                    <a:pt x="359" y="560"/>
                  </a:lnTo>
                  <a:lnTo>
                    <a:pt x="359" y="560"/>
                  </a:lnTo>
                  <a:lnTo>
                    <a:pt x="359" y="560"/>
                  </a:lnTo>
                  <a:lnTo>
                    <a:pt x="359" y="560"/>
                  </a:lnTo>
                  <a:lnTo>
                    <a:pt x="359" y="563"/>
                  </a:lnTo>
                  <a:lnTo>
                    <a:pt x="359" y="563"/>
                  </a:lnTo>
                  <a:lnTo>
                    <a:pt x="359" y="563"/>
                  </a:lnTo>
                  <a:lnTo>
                    <a:pt x="359" y="563"/>
                  </a:lnTo>
                  <a:lnTo>
                    <a:pt x="359" y="565"/>
                  </a:lnTo>
                  <a:lnTo>
                    <a:pt x="359" y="565"/>
                  </a:lnTo>
                  <a:lnTo>
                    <a:pt x="357" y="565"/>
                  </a:lnTo>
                  <a:lnTo>
                    <a:pt x="357" y="565"/>
                  </a:lnTo>
                  <a:lnTo>
                    <a:pt x="357" y="565"/>
                  </a:lnTo>
                  <a:lnTo>
                    <a:pt x="355" y="568"/>
                  </a:lnTo>
                  <a:lnTo>
                    <a:pt x="355" y="568"/>
                  </a:lnTo>
                  <a:lnTo>
                    <a:pt x="355" y="570"/>
                  </a:lnTo>
                  <a:lnTo>
                    <a:pt x="355" y="570"/>
                  </a:lnTo>
                  <a:lnTo>
                    <a:pt x="355" y="570"/>
                  </a:lnTo>
                  <a:lnTo>
                    <a:pt x="355" y="572"/>
                  </a:lnTo>
                  <a:lnTo>
                    <a:pt x="355" y="572"/>
                  </a:lnTo>
                  <a:lnTo>
                    <a:pt x="355" y="572"/>
                  </a:lnTo>
                  <a:lnTo>
                    <a:pt x="355" y="575"/>
                  </a:lnTo>
                  <a:lnTo>
                    <a:pt x="355" y="575"/>
                  </a:lnTo>
                  <a:lnTo>
                    <a:pt x="355" y="575"/>
                  </a:lnTo>
                  <a:lnTo>
                    <a:pt x="355" y="575"/>
                  </a:lnTo>
                  <a:lnTo>
                    <a:pt x="355" y="575"/>
                  </a:lnTo>
                  <a:lnTo>
                    <a:pt x="357" y="577"/>
                  </a:lnTo>
                  <a:lnTo>
                    <a:pt x="359" y="577"/>
                  </a:lnTo>
                  <a:lnTo>
                    <a:pt x="359" y="577"/>
                  </a:lnTo>
                  <a:lnTo>
                    <a:pt x="359" y="577"/>
                  </a:lnTo>
                  <a:lnTo>
                    <a:pt x="357" y="577"/>
                  </a:lnTo>
                  <a:lnTo>
                    <a:pt x="357" y="577"/>
                  </a:lnTo>
                  <a:lnTo>
                    <a:pt x="355" y="577"/>
                  </a:lnTo>
                  <a:lnTo>
                    <a:pt x="355" y="577"/>
                  </a:lnTo>
                  <a:lnTo>
                    <a:pt x="355" y="577"/>
                  </a:lnTo>
                  <a:lnTo>
                    <a:pt x="352" y="577"/>
                  </a:lnTo>
                  <a:lnTo>
                    <a:pt x="350" y="575"/>
                  </a:lnTo>
                  <a:lnTo>
                    <a:pt x="350" y="575"/>
                  </a:lnTo>
                  <a:lnTo>
                    <a:pt x="338" y="575"/>
                  </a:lnTo>
                  <a:lnTo>
                    <a:pt x="338" y="575"/>
                  </a:lnTo>
                  <a:lnTo>
                    <a:pt x="333" y="577"/>
                  </a:lnTo>
                  <a:lnTo>
                    <a:pt x="333" y="577"/>
                  </a:lnTo>
                  <a:lnTo>
                    <a:pt x="331" y="577"/>
                  </a:lnTo>
                  <a:lnTo>
                    <a:pt x="329" y="577"/>
                  </a:lnTo>
                  <a:lnTo>
                    <a:pt x="329" y="577"/>
                  </a:lnTo>
                  <a:lnTo>
                    <a:pt x="326" y="577"/>
                  </a:lnTo>
                  <a:lnTo>
                    <a:pt x="326" y="577"/>
                  </a:lnTo>
                  <a:lnTo>
                    <a:pt x="326" y="577"/>
                  </a:lnTo>
                  <a:lnTo>
                    <a:pt x="324" y="577"/>
                  </a:lnTo>
                  <a:lnTo>
                    <a:pt x="324" y="577"/>
                  </a:lnTo>
                  <a:lnTo>
                    <a:pt x="324" y="575"/>
                  </a:lnTo>
                  <a:lnTo>
                    <a:pt x="324" y="575"/>
                  </a:lnTo>
                  <a:lnTo>
                    <a:pt x="324" y="575"/>
                  </a:lnTo>
                  <a:lnTo>
                    <a:pt x="322" y="572"/>
                  </a:lnTo>
                  <a:lnTo>
                    <a:pt x="322" y="572"/>
                  </a:lnTo>
                  <a:lnTo>
                    <a:pt x="317" y="572"/>
                  </a:lnTo>
                  <a:lnTo>
                    <a:pt x="317" y="572"/>
                  </a:lnTo>
                  <a:lnTo>
                    <a:pt x="315" y="572"/>
                  </a:lnTo>
                  <a:lnTo>
                    <a:pt x="315" y="572"/>
                  </a:lnTo>
                  <a:lnTo>
                    <a:pt x="315" y="572"/>
                  </a:lnTo>
                  <a:lnTo>
                    <a:pt x="312" y="572"/>
                  </a:lnTo>
                  <a:lnTo>
                    <a:pt x="312" y="572"/>
                  </a:lnTo>
                  <a:lnTo>
                    <a:pt x="310" y="572"/>
                  </a:lnTo>
                  <a:lnTo>
                    <a:pt x="300" y="572"/>
                  </a:lnTo>
                  <a:lnTo>
                    <a:pt x="300" y="572"/>
                  </a:lnTo>
                  <a:lnTo>
                    <a:pt x="298" y="572"/>
                  </a:lnTo>
                  <a:lnTo>
                    <a:pt x="296" y="570"/>
                  </a:lnTo>
                  <a:lnTo>
                    <a:pt x="293" y="570"/>
                  </a:lnTo>
                  <a:lnTo>
                    <a:pt x="291" y="570"/>
                  </a:lnTo>
                  <a:lnTo>
                    <a:pt x="291" y="570"/>
                  </a:lnTo>
                  <a:lnTo>
                    <a:pt x="291" y="570"/>
                  </a:lnTo>
                  <a:lnTo>
                    <a:pt x="288" y="568"/>
                  </a:lnTo>
                  <a:lnTo>
                    <a:pt x="288" y="568"/>
                  </a:lnTo>
                  <a:lnTo>
                    <a:pt x="286" y="568"/>
                  </a:lnTo>
                  <a:lnTo>
                    <a:pt x="286" y="568"/>
                  </a:lnTo>
                  <a:lnTo>
                    <a:pt x="286" y="570"/>
                  </a:lnTo>
                  <a:lnTo>
                    <a:pt x="284" y="570"/>
                  </a:lnTo>
                  <a:lnTo>
                    <a:pt x="284" y="570"/>
                  </a:lnTo>
                  <a:lnTo>
                    <a:pt x="281" y="570"/>
                  </a:lnTo>
                  <a:lnTo>
                    <a:pt x="281" y="570"/>
                  </a:lnTo>
                  <a:lnTo>
                    <a:pt x="279" y="570"/>
                  </a:lnTo>
                  <a:lnTo>
                    <a:pt x="279" y="570"/>
                  </a:lnTo>
                  <a:lnTo>
                    <a:pt x="279" y="572"/>
                  </a:lnTo>
                  <a:lnTo>
                    <a:pt x="277" y="572"/>
                  </a:lnTo>
                  <a:lnTo>
                    <a:pt x="277" y="575"/>
                  </a:lnTo>
                  <a:lnTo>
                    <a:pt x="274" y="579"/>
                  </a:lnTo>
                  <a:lnTo>
                    <a:pt x="274" y="579"/>
                  </a:lnTo>
                  <a:lnTo>
                    <a:pt x="274" y="579"/>
                  </a:lnTo>
                  <a:lnTo>
                    <a:pt x="272" y="579"/>
                  </a:lnTo>
                  <a:lnTo>
                    <a:pt x="272" y="579"/>
                  </a:lnTo>
                  <a:lnTo>
                    <a:pt x="270" y="579"/>
                  </a:lnTo>
                  <a:lnTo>
                    <a:pt x="270" y="579"/>
                  </a:lnTo>
                  <a:lnTo>
                    <a:pt x="270" y="579"/>
                  </a:lnTo>
                  <a:lnTo>
                    <a:pt x="270" y="577"/>
                  </a:lnTo>
                  <a:lnTo>
                    <a:pt x="267" y="577"/>
                  </a:lnTo>
                  <a:lnTo>
                    <a:pt x="267" y="577"/>
                  </a:lnTo>
                  <a:lnTo>
                    <a:pt x="265" y="577"/>
                  </a:lnTo>
                  <a:lnTo>
                    <a:pt x="262" y="577"/>
                  </a:lnTo>
                  <a:lnTo>
                    <a:pt x="262" y="577"/>
                  </a:lnTo>
                  <a:lnTo>
                    <a:pt x="260" y="575"/>
                  </a:lnTo>
                  <a:lnTo>
                    <a:pt x="260" y="575"/>
                  </a:lnTo>
                  <a:lnTo>
                    <a:pt x="260" y="575"/>
                  </a:lnTo>
                  <a:lnTo>
                    <a:pt x="248" y="572"/>
                  </a:lnTo>
                  <a:lnTo>
                    <a:pt x="246" y="570"/>
                  </a:lnTo>
                  <a:lnTo>
                    <a:pt x="246" y="570"/>
                  </a:lnTo>
                  <a:lnTo>
                    <a:pt x="244" y="570"/>
                  </a:lnTo>
                  <a:lnTo>
                    <a:pt x="244" y="572"/>
                  </a:lnTo>
                  <a:lnTo>
                    <a:pt x="241" y="572"/>
                  </a:lnTo>
                  <a:lnTo>
                    <a:pt x="239" y="572"/>
                  </a:lnTo>
                  <a:lnTo>
                    <a:pt x="239" y="572"/>
                  </a:lnTo>
                  <a:lnTo>
                    <a:pt x="234" y="577"/>
                  </a:lnTo>
                  <a:lnTo>
                    <a:pt x="232" y="577"/>
                  </a:lnTo>
                  <a:lnTo>
                    <a:pt x="232" y="577"/>
                  </a:lnTo>
                  <a:lnTo>
                    <a:pt x="232" y="579"/>
                  </a:lnTo>
                  <a:lnTo>
                    <a:pt x="232" y="579"/>
                  </a:lnTo>
                  <a:lnTo>
                    <a:pt x="232" y="579"/>
                  </a:lnTo>
                  <a:lnTo>
                    <a:pt x="232" y="579"/>
                  </a:lnTo>
                  <a:lnTo>
                    <a:pt x="232" y="584"/>
                  </a:lnTo>
                  <a:lnTo>
                    <a:pt x="232" y="584"/>
                  </a:lnTo>
                  <a:lnTo>
                    <a:pt x="232" y="584"/>
                  </a:lnTo>
                  <a:lnTo>
                    <a:pt x="232" y="584"/>
                  </a:lnTo>
                  <a:lnTo>
                    <a:pt x="229" y="584"/>
                  </a:lnTo>
                  <a:lnTo>
                    <a:pt x="229" y="584"/>
                  </a:lnTo>
                  <a:lnTo>
                    <a:pt x="227" y="582"/>
                  </a:lnTo>
                  <a:lnTo>
                    <a:pt x="227" y="582"/>
                  </a:lnTo>
                  <a:lnTo>
                    <a:pt x="227" y="579"/>
                  </a:lnTo>
                  <a:lnTo>
                    <a:pt x="222" y="579"/>
                  </a:lnTo>
                  <a:lnTo>
                    <a:pt x="222" y="577"/>
                  </a:lnTo>
                  <a:lnTo>
                    <a:pt x="222" y="577"/>
                  </a:lnTo>
                  <a:lnTo>
                    <a:pt x="220" y="575"/>
                  </a:lnTo>
                  <a:lnTo>
                    <a:pt x="220" y="575"/>
                  </a:lnTo>
                  <a:lnTo>
                    <a:pt x="220" y="575"/>
                  </a:lnTo>
                  <a:lnTo>
                    <a:pt x="218" y="575"/>
                  </a:lnTo>
                  <a:lnTo>
                    <a:pt x="218" y="572"/>
                  </a:lnTo>
                  <a:lnTo>
                    <a:pt x="218" y="572"/>
                  </a:lnTo>
                  <a:lnTo>
                    <a:pt x="218" y="570"/>
                  </a:lnTo>
                  <a:lnTo>
                    <a:pt x="218" y="570"/>
                  </a:lnTo>
                  <a:lnTo>
                    <a:pt x="215" y="570"/>
                  </a:lnTo>
                  <a:lnTo>
                    <a:pt x="215" y="568"/>
                  </a:lnTo>
                  <a:lnTo>
                    <a:pt x="215" y="568"/>
                  </a:lnTo>
                  <a:lnTo>
                    <a:pt x="218" y="568"/>
                  </a:lnTo>
                  <a:lnTo>
                    <a:pt x="218" y="565"/>
                  </a:lnTo>
                  <a:lnTo>
                    <a:pt x="218" y="565"/>
                  </a:lnTo>
                  <a:lnTo>
                    <a:pt x="218" y="563"/>
                  </a:lnTo>
                  <a:lnTo>
                    <a:pt x="218" y="563"/>
                  </a:lnTo>
                  <a:lnTo>
                    <a:pt x="215" y="563"/>
                  </a:lnTo>
                  <a:lnTo>
                    <a:pt x="215" y="560"/>
                  </a:lnTo>
                  <a:lnTo>
                    <a:pt x="215" y="560"/>
                  </a:lnTo>
                  <a:lnTo>
                    <a:pt x="215" y="560"/>
                  </a:lnTo>
                  <a:lnTo>
                    <a:pt x="215" y="558"/>
                  </a:lnTo>
                  <a:lnTo>
                    <a:pt x="215" y="558"/>
                  </a:lnTo>
                  <a:lnTo>
                    <a:pt x="213" y="556"/>
                  </a:lnTo>
                  <a:lnTo>
                    <a:pt x="213" y="556"/>
                  </a:lnTo>
                  <a:lnTo>
                    <a:pt x="213" y="553"/>
                  </a:lnTo>
                  <a:lnTo>
                    <a:pt x="213" y="553"/>
                  </a:lnTo>
                  <a:lnTo>
                    <a:pt x="213" y="553"/>
                  </a:lnTo>
                  <a:lnTo>
                    <a:pt x="213" y="553"/>
                  </a:lnTo>
                  <a:lnTo>
                    <a:pt x="215" y="553"/>
                  </a:lnTo>
                  <a:lnTo>
                    <a:pt x="215" y="551"/>
                  </a:lnTo>
                  <a:lnTo>
                    <a:pt x="215" y="551"/>
                  </a:lnTo>
                  <a:lnTo>
                    <a:pt x="215" y="551"/>
                  </a:lnTo>
                  <a:lnTo>
                    <a:pt x="215" y="551"/>
                  </a:lnTo>
                  <a:lnTo>
                    <a:pt x="215" y="549"/>
                  </a:lnTo>
                  <a:lnTo>
                    <a:pt x="215" y="549"/>
                  </a:lnTo>
                  <a:lnTo>
                    <a:pt x="213" y="546"/>
                  </a:lnTo>
                  <a:lnTo>
                    <a:pt x="213" y="546"/>
                  </a:lnTo>
                  <a:lnTo>
                    <a:pt x="213" y="544"/>
                  </a:lnTo>
                  <a:lnTo>
                    <a:pt x="213" y="544"/>
                  </a:lnTo>
                  <a:lnTo>
                    <a:pt x="213" y="544"/>
                  </a:lnTo>
                  <a:lnTo>
                    <a:pt x="213" y="542"/>
                  </a:lnTo>
                  <a:lnTo>
                    <a:pt x="210" y="542"/>
                  </a:lnTo>
                  <a:lnTo>
                    <a:pt x="210" y="542"/>
                  </a:lnTo>
                  <a:lnTo>
                    <a:pt x="210" y="542"/>
                  </a:lnTo>
                  <a:lnTo>
                    <a:pt x="210" y="539"/>
                  </a:lnTo>
                  <a:lnTo>
                    <a:pt x="210" y="539"/>
                  </a:lnTo>
                  <a:lnTo>
                    <a:pt x="210" y="539"/>
                  </a:lnTo>
                  <a:lnTo>
                    <a:pt x="210" y="539"/>
                  </a:lnTo>
                  <a:lnTo>
                    <a:pt x="210" y="537"/>
                  </a:lnTo>
                  <a:lnTo>
                    <a:pt x="208" y="537"/>
                  </a:lnTo>
                  <a:lnTo>
                    <a:pt x="208" y="534"/>
                  </a:lnTo>
                  <a:lnTo>
                    <a:pt x="208" y="534"/>
                  </a:lnTo>
                  <a:lnTo>
                    <a:pt x="206" y="532"/>
                  </a:lnTo>
                  <a:lnTo>
                    <a:pt x="203" y="530"/>
                  </a:lnTo>
                  <a:lnTo>
                    <a:pt x="203" y="527"/>
                  </a:lnTo>
                  <a:lnTo>
                    <a:pt x="201" y="527"/>
                  </a:lnTo>
                  <a:lnTo>
                    <a:pt x="199" y="527"/>
                  </a:lnTo>
                  <a:lnTo>
                    <a:pt x="199" y="527"/>
                  </a:lnTo>
                  <a:lnTo>
                    <a:pt x="196" y="527"/>
                  </a:lnTo>
                  <a:lnTo>
                    <a:pt x="196" y="527"/>
                  </a:lnTo>
                  <a:lnTo>
                    <a:pt x="194" y="530"/>
                  </a:lnTo>
                  <a:lnTo>
                    <a:pt x="194" y="530"/>
                  </a:lnTo>
                  <a:lnTo>
                    <a:pt x="194" y="530"/>
                  </a:lnTo>
                  <a:lnTo>
                    <a:pt x="192" y="530"/>
                  </a:lnTo>
                  <a:lnTo>
                    <a:pt x="192" y="530"/>
                  </a:lnTo>
                  <a:lnTo>
                    <a:pt x="189" y="530"/>
                  </a:lnTo>
                  <a:lnTo>
                    <a:pt x="189" y="527"/>
                  </a:lnTo>
                  <a:lnTo>
                    <a:pt x="189" y="525"/>
                  </a:lnTo>
                  <a:lnTo>
                    <a:pt x="189" y="525"/>
                  </a:lnTo>
                  <a:lnTo>
                    <a:pt x="189" y="525"/>
                  </a:lnTo>
                  <a:lnTo>
                    <a:pt x="184" y="523"/>
                  </a:lnTo>
                  <a:lnTo>
                    <a:pt x="182" y="520"/>
                  </a:lnTo>
                  <a:lnTo>
                    <a:pt x="182" y="520"/>
                  </a:lnTo>
                  <a:lnTo>
                    <a:pt x="182" y="518"/>
                  </a:lnTo>
                  <a:lnTo>
                    <a:pt x="182" y="516"/>
                  </a:lnTo>
                  <a:lnTo>
                    <a:pt x="182" y="513"/>
                  </a:lnTo>
                  <a:lnTo>
                    <a:pt x="180" y="513"/>
                  </a:lnTo>
                  <a:lnTo>
                    <a:pt x="180" y="513"/>
                  </a:lnTo>
                  <a:lnTo>
                    <a:pt x="180" y="511"/>
                  </a:lnTo>
                  <a:lnTo>
                    <a:pt x="180" y="511"/>
                  </a:lnTo>
                  <a:lnTo>
                    <a:pt x="180" y="511"/>
                  </a:lnTo>
                  <a:lnTo>
                    <a:pt x="180" y="511"/>
                  </a:lnTo>
                  <a:lnTo>
                    <a:pt x="180" y="511"/>
                  </a:lnTo>
                  <a:lnTo>
                    <a:pt x="182" y="508"/>
                  </a:lnTo>
                  <a:lnTo>
                    <a:pt x="182" y="508"/>
                  </a:lnTo>
                  <a:lnTo>
                    <a:pt x="182" y="508"/>
                  </a:lnTo>
                  <a:lnTo>
                    <a:pt x="184" y="508"/>
                  </a:lnTo>
                  <a:lnTo>
                    <a:pt x="184" y="506"/>
                  </a:lnTo>
                  <a:lnTo>
                    <a:pt x="184" y="504"/>
                  </a:lnTo>
                  <a:lnTo>
                    <a:pt x="184" y="504"/>
                  </a:lnTo>
                  <a:lnTo>
                    <a:pt x="184" y="504"/>
                  </a:lnTo>
                  <a:lnTo>
                    <a:pt x="184" y="501"/>
                  </a:lnTo>
                  <a:lnTo>
                    <a:pt x="184" y="501"/>
                  </a:lnTo>
                  <a:lnTo>
                    <a:pt x="184" y="497"/>
                  </a:lnTo>
                  <a:lnTo>
                    <a:pt x="182" y="497"/>
                  </a:lnTo>
                  <a:lnTo>
                    <a:pt x="180" y="492"/>
                  </a:lnTo>
                  <a:lnTo>
                    <a:pt x="180" y="492"/>
                  </a:lnTo>
                  <a:lnTo>
                    <a:pt x="180" y="489"/>
                  </a:lnTo>
                  <a:lnTo>
                    <a:pt x="180" y="487"/>
                  </a:lnTo>
                  <a:lnTo>
                    <a:pt x="180" y="487"/>
                  </a:lnTo>
                  <a:lnTo>
                    <a:pt x="177" y="487"/>
                  </a:lnTo>
                  <a:lnTo>
                    <a:pt x="175" y="487"/>
                  </a:lnTo>
                  <a:lnTo>
                    <a:pt x="175" y="487"/>
                  </a:lnTo>
                  <a:lnTo>
                    <a:pt x="175" y="485"/>
                  </a:lnTo>
                  <a:lnTo>
                    <a:pt x="175" y="485"/>
                  </a:lnTo>
                  <a:lnTo>
                    <a:pt x="175" y="485"/>
                  </a:lnTo>
                  <a:lnTo>
                    <a:pt x="175" y="482"/>
                  </a:lnTo>
                  <a:lnTo>
                    <a:pt x="175" y="482"/>
                  </a:lnTo>
                  <a:lnTo>
                    <a:pt x="175" y="482"/>
                  </a:lnTo>
                  <a:lnTo>
                    <a:pt x="175" y="480"/>
                  </a:lnTo>
                  <a:lnTo>
                    <a:pt x="175" y="480"/>
                  </a:lnTo>
                  <a:lnTo>
                    <a:pt x="173" y="480"/>
                  </a:lnTo>
                  <a:lnTo>
                    <a:pt x="173" y="478"/>
                  </a:lnTo>
                  <a:lnTo>
                    <a:pt x="173" y="478"/>
                  </a:lnTo>
                  <a:lnTo>
                    <a:pt x="173" y="475"/>
                  </a:lnTo>
                  <a:lnTo>
                    <a:pt x="170" y="475"/>
                  </a:lnTo>
                  <a:lnTo>
                    <a:pt x="170" y="473"/>
                  </a:lnTo>
                  <a:lnTo>
                    <a:pt x="168" y="471"/>
                  </a:lnTo>
                  <a:lnTo>
                    <a:pt x="168" y="471"/>
                  </a:lnTo>
                  <a:lnTo>
                    <a:pt x="168" y="471"/>
                  </a:lnTo>
                  <a:lnTo>
                    <a:pt x="168" y="468"/>
                  </a:lnTo>
                  <a:lnTo>
                    <a:pt x="168" y="468"/>
                  </a:lnTo>
                  <a:lnTo>
                    <a:pt x="168" y="466"/>
                  </a:lnTo>
                  <a:lnTo>
                    <a:pt x="165" y="466"/>
                  </a:lnTo>
                  <a:lnTo>
                    <a:pt x="165" y="463"/>
                  </a:lnTo>
                  <a:lnTo>
                    <a:pt x="163" y="463"/>
                  </a:lnTo>
                  <a:lnTo>
                    <a:pt x="163" y="463"/>
                  </a:lnTo>
                  <a:lnTo>
                    <a:pt x="163" y="463"/>
                  </a:lnTo>
                  <a:lnTo>
                    <a:pt x="163" y="461"/>
                  </a:lnTo>
                  <a:lnTo>
                    <a:pt x="163" y="461"/>
                  </a:lnTo>
                  <a:lnTo>
                    <a:pt x="163" y="459"/>
                  </a:lnTo>
                  <a:lnTo>
                    <a:pt x="165" y="456"/>
                  </a:lnTo>
                  <a:lnTo>
                    <a:pt x="165" y="454"/>
                  </a:lnTo>
                  <a:lnTo>
                    <a:pt x="165" y="454"/>
                  </a:lnTo>
                  <a:lnTo>
                    <a:pt x="163" y="454"/>
                  </a:lnTo>
                  <a:lnTo>
                    <a:pt x="161" y="452"/>
                  </a:lnTo>
                  <a:lnTo>
                    <a:pt x="161" y="449"/>
                  </a:lnTo>
                  <a:lnTo>
                    <a:pt x="161" y="449"/>
                  </a:lnTo>
                  <a:lnTo>
                    <a:pt x="161" y="447"/>
                  </a:lnTo>
                  <a:lnTo>
                    <a:pt x="161" y="447"/>
                  </a:lnTo>
                  <a:lnTo>
                    <a:pt x="161" y="447"/>
                  </a:lnTo>
                  <a:lnTo>
                    <a:pt x="161" y="447"/>
                  </a:lnTo>
                  <a:lnTo>
                    <a:pt x="161" y="444"/>
                  </a:lnTo>
                  <a:lnTo>
                    <a:pt x="163" y="444"/>
                  </a:lnTo>
                  <a:lnTo>
                    <a:pt x="163" y="444"/>
                  </a:lnTo>
                  <a:lnTo>
                    <a:pt x="163" y="442"/>
                  </a:lnTo>
                  <a:lnTo>
                    <a:pt x="163" y="440"/>
                  </a:lnTo>
                  <a:lnTo>
                    <a:pt x="163" y="440"/>
                  </a:lnTo>
                  <a:lnTo>
                    <a:pt x="163" y="440"/>
                  </a:lnTo>
                  <a:lnTo>
                    <a:pt x="163" y="440"/>
                  </a:lnTo>
                  <a:lnTo>
                    <a:pt x="163" y="437"/>
                  </a:lnTo>
                  <a:lnTo>
                    <a:pt x="158" y="437"/>
                  </a:lnTo>
                  <a:lnTo>
                    <a:pt x="158" y="435"/>
                  </a:lnTo>
                  <a:lnTo>
                    <a:pt x="158" y="435"/>
                  </a:lnTo>
                  <a:lnTo>
                    <a:pt x="158" y="435"/>
                  </a:lnTo>
                  <a:lnTo>
                    <a:pt x="158" y="433"/>
                  </a:lnTo>
                  <a:lnTo>
                    <a:pt x="161" y="433"/>
                  </a:lnTo>
                  <a:lnTo>
                    <a:pt x="161" y="430"/>
                  </a:lnTo>
                  <a:lnTo>
                    <a:pt x="161" y="430"/>
                  </a:lnTo>
                  <a:lnTo>
                    <a:pt x="161" y="430"/>
                  </a:lnTo>
                  <a:lnTo>
                    <a:pt x="161" y="428"/>
                  </a:lnTo>
                  <a:lnTo>
                    <a:pt x="161" y="428"/>
                  </a:lnTo>
                  <a:lnTo>
                    <a:pt x="161" y="428"/>
                  </a:lnTo>
                  <a:lnTo>
                    <a:pt x="161" y="426"/>
                  </a:lnTo>
                  <a:lnTo>
                    <a:pt x="161" y="426"/>
                  </a:lnTo>
                  <a:lnTo>
                    <a:pt x="158" y="426"/>
                  </a:lnTo>
                  <a:lnTo>
                    <a:pt x="154" y="423"/>
                  </a:lnTo>
                  <a:lnTo>
                    <a:pt x="154" y="423"/>
                  </a:lnTo>
                  <a:lnTo>
                    <a:pt x="154" y="421"/>
                  </a:lnTo>
                  <a:lnTo>
                    <a:pt x="154" y="421"/>
                  </a:lnTo>
                  <a:lnTo>
                    <a:pt x="154" y="421"/>
                  </a:lnTo>
                  <a:lnTo>
                    <a:pt x="154" y="418"/>
                  </a:lnTo>
                  <a:lnTo>
                    <a:pt x="151" y="416"/>
                  </a:lnTo>
                  <a:lnTo>
                    <a:pt x="147" y="414"/>
                  </a:lnTo>
                  <a:lnTo>
                    <a:pt x="147" y="414"/>
                  </a:lnTo>
                  <a:lnTo>
                    <a:pt x="144" y="414"/>
                  </a:lnTo>
                  <a:lnTo>
                    <a:pt x="144" y="414"/>
                  </a:lnTo>
                  <a:lnTo>
                    <a:pt x="144" y="414"/>
                  </a:lnTo>
                  <a:lnTo>
                    <a:pt x="144" y="414"/>
                  </a:lnTo>
                  <a:lnTo>
                    <a:pt x="144" y="414"/>
                  </a:lnTo>
                  <a:lnTo>
                    <a:pt x="144" y="416"/>
                  </a:lnTo>
                  <a:lnTo>
                    <a:pt x="144" y="416"/>
                  </a:lnTo>
                  <a:lnTo>
                    <a:pt x="144" y="416"/>
                  </a:lnTo>
                  <a:lnTo>
                    <a:pt x="144" y="416"/>
                  </a:lnTo>
                  <a:lnTo>
                    <a:pt x="144" y="418"/>
                  </a:lnTo>
                  <a:lnTo>
                    <a:pt x="144" y="418"/>
                  </a:lnTo>
                  <a:lnTo>
                    <a:pt x="144" y="418"/>
                  </a:lnTo>
                  <a:lnTo>
                    <a:pt x="144" y="418"/>
                  </a:lnTo>
                  <a:lnTo>
                    <a:pt x="142" y="418"/>
                  </a:lnTo>
                  <a:lnTo>
                    <a:pt x="139" y="418"/>
                  </a:lnTo>
                  <a:lnTo>
                    <a:pt x="139" y="421"/>
                  </a:lnTo>
                  <a:lnTo>
                    <a:pt x="139" y="421"/>
                  </a:lnTo>
                  <a:lnTo>
                    <a:pt x="139" y="421"/>
                  </a:lnTo>
                  <a:lnTo>
                    <a:pt x="137" y="421"/>
                  </a:lnTo>
                  <a:lnTo>
                    <a:pt x="137" y="421"/>
                  </a:lnTo>
                  <a:lnTo>
                    <a:pt x="137" y="423"/>
                  </a:lnTo>
                  <a:lnTo>
                    <a:pt x="137" y="423"/>
                  </a:lnTo>
                  <a:lnTo>
                    <a:pt x="137" y="423"/>
                  </a:lnTo>
                  <a:lnTo>
                    <a:pt x="135" y="423"/>
                  </a:lnTo>
                  <a:lnTo>
                    <a:pt x="135" y="426"/>
                  </a:lnTo>
                  <a:lnTo>
                    <a:pt x="135" y="426"/>
                  </a:lnTo>
                  <a:lnTo>
                    <a:pt x="132" y="426"/>
                  </a:lnTo>
                  <a:lnTo>
                    <a:pt x="132" y="426"/>
                  </a:lnTo>
                  <a:lnTo>
                    <a:pt x="132" y="428"/>
                  </a:lnTo>
                  <a:lnTo>
                    <a:pt x="132" y="428"/>
                  </a:lnTo>
                  <a:lnTo>
                    <a:pt x="132" y="428"/>
                  </a:lnTo>
                  <a:lnTo>
                    <a:pt x="128" y="428"/>
                  </a:lnTo>
                  <a:lnTo>
                    <a:pt x="125" y="430"/>
                  </a:lnTo>
                  <a:lnTo>
                    <a:pt x="125" y="430"/>
                  </a:lnTo>
                  <a:lnTo>
                    <a:pt x="125" y="430"/>
                  </a:lnTo>
                  <a:lnTo>
                    <a:pt x="123" y="430"/>
                  </a:lnTo>
                  <a:lnTo>
                    <a:pt x="123" y="430"/>
                  </a:lnTo>
                  <a:lnTo>
                    <a:pt x="121" y="430"/>
                  </a:lnTo>
                  <a:lnTo>
                    <a:pt x="121" y="430"/>
                  </a:lnTo>
                  <a:lnTo>
                    <a:pt x="121" y="430"/>
                  </a:lnTo>
                  <a:lnTo>
                    <a:pt x="121" y="430"/>
                  </a:lnTo>
                  <a:lnTo>
                    <a:pt x="121" y="430"/>
                  </a:lnTo>
                  <a:lnTo>
                    <a:pt x="118" y="433"/>
                  </a:lnTo>
                  <a:lnTo>
                    <a:pt x="118" y="435"/>
                  </a:lnTo>
                  <a:lnTo>
                    <a:pt x="118" y="435"/>
                  </a:lnTo>
                  <a:lnTo>
                    <a:pt x="118" y="435"/>
                  </a:lnTo>
                  <a:lnTo>
                    <a:pt x="116" y="435"/>
                  </a:lnTo>
                  <a:lnTo>
                    <a:pt x="113" y="435"/>
                  </a:lnTo>
                  <a:lnTo>
                    <a:pt x="113" y="435"/>
                  </a:lnTo>
                  <a:lnTo>
                    <a:pt x="113" y="435"/>
                  </a:lnTo>
                  <a:lnTo>
                    <a:pt x="111" y="435"/>
                  </a:lnTo>
                  <a:lnTo>
                    <a:pt x="111" y="435"/>
                  </a:lnTo>
                  <a:lnTo>
                    <a:pt x="109" y="435"/>
                  </a:lnTo>
                  <a:lnTo>
                    <a:pt x="109" y="435"/>
                  </a:lnTo>
                  <a:lnTo>
                    <a:pt x="109" y="433"/>
                  </a:lnTo>
                  <a:lnTo>
                    <a:pt x="106" y="430"/>
                  </a:lnTo>
                  <a:lnTo>
                    <a:pt x="104" y="430"/>
                  </a:lnTo>
                  <a:lnTo>
                    <a:pt x="104" y="430"/>
                  </a:lnTo>
                  <a:lnTo>
                    <a:pt x="104" y="428"/>
                  </a:lnTo>
                  <a:lnTo>
                    <a:pt x="104" y="428"/>
                  </a:lnTo>
                  <a:lnTo>
                    <a:pt x="104" y="428"/>
                  </a:lnTo>
                  <a:lnTo>
                    <a:pt x="102" y="426"/>
                  </a:lnTo>
                  <a:lnTo>
                    <a:pt x="99" y="426"/>
                  </a:lnTo>
                  <a:lnTo>
                    <a:pt x="97" y="423"/>
                  </a:lnTo>
                  <a:lnTo>
                    <a:pt x="95" y="423"/>
                  </a:lnTo>
                  <a:lnTo>
                    <a:pt x="92" y="423"/>
                  </a:lnTo>
                  <a:lnTo>
                    <a:pt x="92" y="423"/>
                  </a:lnTo>
                  <a:lnTo>
                    <a:pt x="92" y="421"/>
                  </a:lnTo>
                  <a:lnTo>
                    <a:pt x="95" y="421"/>
                  </a:lnTo>
                  <a:lnTo>
                    <a:pt x="95" y="421"/>
                  </a:lnTo>
                  <a:lnTo>
                    <a:pt x="95" y="418"/>
                  </a:lnTo>
                  <a:lnTo>
                    <a:pt x="95" y="418"/>
                  </a:lnTo>
                  <a:lnTo>
                    <a:pt x="95" y="418"/>
                  </a:lnTo>
                  <a:lnTo>
                    <a:pt x="95" y="416"/>
                  </a:lnTo>
                  <a:lnTo>
                    <a:pt x="95" y="416"/>
                  </a:lnTo>
                  <a:lnTo>
                    <a:pt x="95" y="416"/>
                  </a:lnTo>
                  <a:lnTo>
                    <a:pt x="95" y="414"/>
                  </a:lnTo>
                  <a:lnTo>
                    <a:pt x="97" y="414"/>
                  </a:lnTo>
                  <a:lnTo>
                    <a:pt x="99" y="411"/>
                  </a:lnTo>
                  <a:lnTo>
                    <a:pt x="99" y="411"/>
                  </a:lnTo>
                  <a:lnTo>
                    <a:pt x="99" y="411"/>
                  </a:lnTo>
                  <a:lnTo>
                    <a:pt x="99" y="411"/>
                  </a:lnTo>
                  <a:lnTo>
                    <a:pt x="99" y="411"/>
                  </a:lnTo>
                  <a:lnTo>
                    <a:pt x="99" y="409"/>
                  </a:lnTo>
                  <a:lnTo>
                    <a:pt x="99" y="409"/>
                  </a:lnTo>
                  <a:lnTo>
                    <a:pt x="99" y="409"/>
                  </a:lnTo>
                  <a:lnTo>
                    <a:pt x="99" y="407"/>
                  </a:lnTo>
                  <a:lnTo>
                    <a:pt x="99" y="407"/>
                  </a:lnTo>
                  <a:lnTo>
                    <a:pt x="99" y="404"/>
                  </a:lnTo>
                  <a:lnTo>
                    <a:pt x="97" y="402"/>
                  </a:lnTo>
                  <a:lnTo>
                    <a:pt x="97" y="402"/>
                  </a:lnTo>
                  <a:lnTo>
                    <a:pt x="97" y="402"/>
                  </a:lnTo>
                  <a:lnTo>
                    <a:pt x="97" y="400"/>
                  </a:lnTo>
                  <a:lnTo>
                    <a:pt x="97" y="400"/>
                  </a:lnTo>
                  <a:lnTo>
                    <a:pt x="95" y="397"/>
                  </a:lnTo>
                  <a:lnTo>
                    <a:pt x="97" y="397"/>
                  </a:lnTo>
                  <a:lnTo>
                    <a:pt x="97" y="397"/>
                  </a:lnTo>
                  <a:lnTo>
                    <a:pt x="97" y="395"/>
                  </a:lnTo>
                  <a:lnTo>
                    <a:pt x="97" y="395"/>
                  </a:lnTo>
                  <a:lnTo>
                    <a:pt x="99" y="395"/>
                  </a:lnTo>
                  <a:lnTo>
                    <a:pt x="99" y="395"/>
                  </a:lnTo>
                  <a:lnTo>
                    <a:pt x="99" y="392"/>
                  </a:lnTo>
                  <a:lnTo>
                    <a:pt x="102" y="392"/>
                  </a:lnTo>
                  <a:lnTo>
                    <a:pt x="102" y="390"/>
                  </a:lnTo>
                  <a:lnTo>
                    <a:pt x="102" y="390"/>
                  </a:lnTo>
                  <a:lnTo>
                    <a:pt x="102" y="390"/>
                  </a:lnTo>
                  <a:lnTo>
                    <a:pt x="102" y="390"/>
                  </a:lnTo>
                  <a:lnTo>
                    <a:pt x="104" y="390"/>
                  </a:lnTo>
                  <a:lnTo>
                    <a:pt x="104" y="390"/>
                  </a:lnTo>
                  <a:lnTo>
                    <a:pt x="106" y="390"/>
                  </a:lnTo>
                  <a:lnTo>
                    <a:pt x="109" y="390"/>
                  </a:lnTo>
                  <a:lnTo>
                    <a:pt x="109" y="390"/>
                  </a:lnTo>
                  <a:lnTo>
                    <a:pt x="109" y="390"/>
                  </a:lnTo>
                  <a:lnTo>
                    <a:pt x="111" y="388"/>
                  </a:lnTo>
                  <a:lnTo>
                    <a:pt x="111" y="388"/>
                  </a:lnTo>
                  <a:lnTo>
                    <a:pt x="111" y="385"/>
                  </a:lnTo>
                  <a:lnTo>
                    <a:pt x="111" y="385"/>
                  </a:lnTo>
                  <a:lnTo>
                    <a:pt x="111" y="383"/>
                  </a:lnTo>
                  <a:lnTo>
                    <a:pt x="111" y="381"/>
                  </a:lnTo>
                  <a:lnTo>
                    <a:pt x="111" y="381"/>
                  </a:lnTo>
                  <a:lnTo>
                    <a:pt x="111" y="381"/>
                  </a:lnTo>
                  <a:lnTo>
                    <a:pt x="111" y="381"/>
                  </a:lnTo>
                  <a:lnTo>
                    <a:pt x="111" y="378"/>
                  </a:lnTo>
                  <a:lnTo>
                    <a:pt x="111" y="378"/>
                  </a:lnTo>
                  <a:lnTo>
                    <a:pt x="111" y="376"/>
                  </a:lnTo>
                  <a:lnTo>
                    <a:pt x="113" y="376"/>
                  </a:lnTo>
                  <a:lnTo>
                    <a:pt x="113" y="376"/>
                  </a:lnTo>
                  <a:lnTo>
                    <a:pt x="111" y="373"/>
                  </a:lnTo>
                  <a:lnTo>
                    <a:pt x="111" y="373"/>
                  </a:lnTo>
                  <a:lnTo>
                    <a:pt x="109" y="373"/>
                  </a:lnTo>
                  <a:lnTo>
                    <a:pt x="106" y="371"/>
                  </a:lnTo>
                  <a:lnTo>
                    <a:pt x="106" y="371"/>
                  </a:lnTo>
                  <a:lnTo>
                    <a:pt x="106" y="371"/>
                  </a:lnTo>
                  <a:lnTo>
                    <a:pt x="106" y="369"/>
                  </a:lnTo>
                  <a:lnTo>
                    <a:pt x="106" y="369"/>
                  </a:lnTo>
                  <a:lnTo>
                    <a:pt x="106" y="369"/>
                  </a:lnTo>
                  <a:lnTo>
                    <a:pt x="106" y="366"/>
                  </a:lnTo>
                  <a:lnTo>
                    <a:pt x="106" y="366"/>
                  </a:lnTo>
                  <a:lnTo>
                    <a:pt x="106" y="366"/>
                  </a:lnTo>
                  <a:lnTo>
                    <a:pt x="106" y="364"/>
                  </a:lnTo>
                  <a:lnTo>
                    <a:pt x="106" y="364"/>
                  </a:lnTo>
                  <a:lnTo>
                    <a:pt x="109" y="362"/>
                  </a:lnTo>
                  <a:lnTo>
                    <a:pt x="109" y="362"/>
                  </a:lnTo>
                  <a:lnTo>
                    <a:pt x="109" y="362"/>
                  </a:lnTo>
                  <a:lnTo>
                    <a:pt x="109" y="359"/>
                  </a:lnTo>
                  <a:lnTo>
                    <a:pt x="109" y="359"/>
                  </a:lnTo>
                  <a:lnTo>
                    <a:pt x="109" y="359"/>
                  </a:lnTo>
                  <a:lnTo>
                    <a:pt x="109" y="357"/>
                  </a:lnTo>
                  <a:lnTo>
                    <a:pt x="106" y="355"/>
                  </a:lnTo>
                  <a:lnTo>
                    <a:pt x="106" y="352"/>
                  </a:lnTo>
                  <a:lnTo>
                    <a:pt x="106" y="352"/>
                  </a:lnTo>
                  <a:lnTo>
                    <a:pt x="106" y="352"/>
                  </a:lnTo>
                  <a:lnTo>
                    <a:pt x="106" y="352"/>
                  </a:lnTo>
                  <a:lnTo>
                    <a:pt x="106" y="352"/>
                  </a:lnTo>
                  <a:lnTo>
                    <a:pt x="106" y="350"/>
                  </a:lnTo>
                  <a:lnTo>
                    <a:pt x="109" y="350"/>
                  </a:lnTo>
                  <a:lnTo>
                    <a:pt x="111" y="350"/>
                  </a:lnTo>
                  <a:lnTo>
                    <a:pt x="111" y="350"/>
                  </a:lnTo>
                  <a:lnTo>
                    <a:pt x="111" y="350"/>
                  </a:lnTo>
                  <a:lnTo>
                    <a:pt x="113" y="350"/>
                  </a:lnTo>
                  <a:lnTo>
                    <a:pt x="113" y="350"/>
                  </a:lnTo>
                  <a:lnTo>
                    <a:pt x="113" y="350"/>
                  </a:lnTo>
                  <a:lnTo>
                    <a:pt x="113" y="347"/>
                  </a:lnTo>
                  <a:lnTo>
                    <a:pt x="113" y="347"/>
                  </a:lnTo>
                  <a:lnTo>
                    <a:pt x="113" y="345"/>
                  </a:lnTo>
                  <a:lnTo>
                    <a:pt x="113" y="345"/>
                  </a:lnTo>
                  <a:lnTo>
                    <a:pt x="113" y="343"/>
                  </a:lnTo>
                  <a:lnTo>
                    <a:pt x="113" y="343"/>
                  </a:lnTo>
                  <a:lnTo>
                    <a:pt x="111" y="340"/>
                  </a:lnTo>
                  <a:lnTo>
                    <a:pt x="111" y="340"/>
                  </a:lnTo>
                  <a:lnTo>
                    <a:pt x="111" y="340"/>
                  </a:lnTo>
                  <a:lnTo>
                    <a:pt x="113" y="340"/>
                  </a:lnTo>
                  <a:lnTo>
                    <a:pt x="113" y="338"/>
                  </a:lnTo>
                  <a:lnTo>
                    <a:pt x="113" y="338"/>
                  </a:lnTo>
                  <a:lnTo>
                    <a:pt x="113" y="338"/>
                  </a:lnTo>
                  <a:lnTo>
                    <a:pt x="113" y="338"/>
                  </a:lnTo>
                  <a:lnTo>
                    <a:pt x="113" y="336"/>
                  </a:lnTo>
                  <a:lnTo>
                    <a:pt x="113" y="336"/>
                  </a:lnTo>
                  <a:lnTo>
                    <a:pt x="116" y="333"/>
                  </a:lnTo>
                  <a:lnTo>
                    <a:pt x="118" y="331"/>
                  </a:lnTo>
                  <a:lnTo>
                    <a:pt x="118" y="331"/>
                  </a:lnTo>
                  <a:lnTo>
                    <a:pt x="118" y="331"/>
                  </a:lnTo>
                  <a:lnTo>
                    <a:pt x="118" y="331"/>
                  </a:lnTo>
                  <a:lnTo>
                    <a:pt x="118" y="329"/>
                  </a:lnTo>
                  <a:lnTo>
                    <a:pt x="118" y="326"/>
                  </a:lnTo>
                  <a:lnTo>
                    <a:pt x="118" y="326"/>
                  </a:lnTo>
                  <a:lnTo>
                    <a:pt x="118" y="324"/>
                  </a:lnTo>
                  <a:lnTo>
                    <a:pt x="123" y="321"/>
                  </a:lnTo>
                  <a:lnTo>
                    <a:pt x="123" y="319"/>
                  </a:lnTo>
                  <a:lnTo>
                    <a:pt x="123" y="319"/>
                  </a:lnTo>
                  <a:lnTo>
                    <a:pt x="123" y="319"/>
                  </a:lnTo>
                  <a:lnTo>
                    <a:pt x="123" y="317"/>
                  </a:lnTo>
                  <a:lnTo>
                    <a:pt x="123" y="317"/>
                  </a:lnTo>
                  <a:lnTo>
                    <a:pt x="123" y="317"/>
                  </a:lnTo>
                  <a:lnTo>
                    <a:pt x="123" y="317"/>
                  </a:lnTo>
                  <a:lnTo>
                    <a:pt x="121" y="314"/>
                  </a:lnTo>
                  <a:lnTo>
                    <a:pt x="121" y="314"/>
                  </a:lnTo>
                  <a:lnTo>
                    <a:pt x="121" y="314"/>
                  </a:lnTo>
                  <a:lnTo>
                    <a:pt x="121" y="314"/>
                  </a:lnTo>
                  <a:lnTo>
                    <a:pt x="121" y="312"/>
                  </a:lnTo>
                  <a:lnTo>
                    <a:pt x="121" y="312"/>
                  </a:lnTo>
                  <a:lnTo>
                    <a:pt x="121" y="312"/>
                  </a:lnTo>
                  <a:lnTo>
                    <a:pt x="125" y="312"/>
                  </a:lnTo>
                  <a:lnTo>
                    <a:pt x="125" y="312"/>
                  </a:lnTo>
                  <a:lnTo>
                    <a:pt x="125" y="312"/>
                  </a:lnTo>
                  <a:lnTo>
                    <a:pt x="125" y="312"/>
                  </a:lnTo>
                  <a:lnTo>
                    <a:pt x="125" y="310"/>
                  </a:lnTo>
                  <a:lnTo>
                    <a:pt x="128" y="310"/>
                  </a:lnTo>
                  <a:lnTo>
                    <a:pt x="125" y="310"/>
                  </a:lnTo>
                  <a:lnTo>
                    <a:pt x="125" y="310"/>
                  </a:lnTo>
                  <a:lnTo>
                    <a:pt x="125" y="307"/>
                  </a:lnTo>
                  <a:lnTo>
                    <a:pt x="125" y="307"/>
                  </a:lnTo>
                  <a:lnTo>
                    <a:pt x="125" y="307"/>
                  </a:lnTo>
                  <a:lnTo>
                    <a:pt x="125" y="307"/>
                  </a:lnTo>
                  <a:lnTo>
                    <a:pt x="128" y="305"/>
                  </a:lnTo>
                  <a:lnTo>
                    <a:pt x="128" y="305"/>
                  </a:lnTo>
                  <a:lnTo>
                    <a:pt x="128" y="305"/>
                  </a:lnTo>
                  <a:lnTo>
                    <a:pt x="128" y="302"/>
                  </a:lnTo>
                  <a:lnTo>
                    <a:pt x="128" y="302"/>
                  </a:lnTo>
                  <a:lnTo>
                    <a:pt x="128" y="302"/>
                  </a:lnTo>
                  <a:lnTo>
                    <a:pt x="128" y="302"/>
                  </a:lnTo>
                  <a:lnTo>
                    <a:pt x="128" y="300"/>
                  </a:lnTo>
                  <a:lnTo>
                    <a:pt x="130" y="300"/>
                  </a:lnTo>
                  <a:lnTo>
                    <a:pt x="130" y="298"/>
                  </a:lnTo>
                  <a:lnTo>
                    <a:pt x="130" y="295"/>
                  </a:lnTo>
                  <a:lnTo>
                    <a:pt x="130" y="295"/>
                  </a:lnTo>
                  <a:lnTo>
                    <a:pt x="130" y="295"/>
                  </a:lnTo>
                  <a:lnTo>
                    <a:pt x="130" y="293"/>
                  </a:lnTo>
                  <a:lnTo>
                    <a:pt x="130" y="293"/>
                  </a:lnTo>
                  <a:lnTo>
                    <a:pt x="128" y="293"/>
                  </a:lnTo>
                  <a:lnTo>
                    <a:pt x="128" y="293"/>
                  </a:lnTo>
                  <a:lnTo>
                    <a:pt x="128" y="293"/>
                  </a:lnTo>
                  <a:lnTo>
                    <a:pt x="121" y="293"/>
                  </a:lnTo>
                  <a:lnTo>
                    <a:pt x="121" y="293"/>
                  </a:lnTo>
                  <a:lnTo>
                    <a:pt x="118" y="295"/>
                  </a:lnTo>
                  <a:lnTo>
                    <a:pt x="118" y="295"/>
                  </a:lnTo>
                  <a:lnTo>
                    <a:pt x="116" y="295"/>
                  </a:lnTo>
                  <a:lnTo>
                    <a:pt x="116" y="295"/>
                  </a:lnTo>
                  <a:lnTo>
                    <a:pt x="116" y="295"/>
                  </a:lnTo>
                  <a:lnTo>
                    <a:pt x="113" y="293"/>
                  </a:lnTo>
                  <a:lnTo>
                    <a:pt x="113" y="293"/>
                  </a:lnTo>
                  <a:lnTo>
                    <a:pt x="113" y="293"/>
                  </a:lnTo>
                  <a:lnTo>
                    <a:pt x="111" y="295"/>
                  </a:lnTo>
                  <a:lnTo>
                    <a:pt x="109" y="295"/>
                  </a:lnTo>
                  <a:lnTo>
                    <a:pt x="109" y="295"/>
                  </a:lnTo>
                  <a:lnTo>
                    <a:pt x="106" y="293"/>
                  </a:lnTo>
                  <a:lnTo>
                    <a:pt x="106" y="293"/>
                  </a:lnTo>
                  <a:lnTo>
                    <a:pt x="104" y="291"/>
                  </a:lnTo>
                  <a:lnTo>
                    <a:pt x="102" y="291"/>
                  </a:lnTo>
                  <a:lnTo>
                    <a:pt x="102" y="291"/>
                  </a:lnTo>
                  <a:lnTo>
                    <a:pt x="102" y="288"/>
                  </a:lnTo>
                  <a:lnTo>
                    <a:pt x="102" y="288"/>
                  </a:lnTo>
                  <a:lnTo>
                    <a:pt x="102" y="288"/>
                  </a:lnTo>
                  <a:lnTo>
                    <a:pt x="102" y="288"/>
                  </a:lnTo>
                  <a:lnTo>
                    <a:pt x="104" y="286"/>
                  </a:lnTo>
                  <a:lnTo>
                    <a:pt x="104" y="286"/>
                  </a:lnTo>
                  <a:lnTo>
                    <a:pt x="104" y="284"/>
                  </a:lnTo>
                  <a:lnTo>
                    <a:pt x="104" y="284"/>
                  </a:lnTo>
                  <a:lnTo>
                    <a:pt x="104" y="284"/>
                  </a:lnTo>
                  <a:lnTo>
                    <a:pt x="102" y="281"/>
                  </a:lnTo>
                  <a:lnTo>
                    <a:pt x="99" y="281"/>
                  </a:lnTo>
                  <a:lnTo>
                    <a:pt x="99" y="281"/>
                  </a:lnTo>
                  <a:lnTo>
                    <a:pt x="99" y="281"/>
                  </a:lnTo>
                  <a:lnTo>
                    <a:pt x="99" y="281"/>
                  </a:lnTo>
                  <a:lnTo>
                    <a:pt x="97" y="281"/>
                  </a:lnTo>
                  <a:lnTo>
                    <a:pt x="97" y="281"/>
                  </a:lnTo>
                  <a:lnTo>
                    <a:pt x="95" y="284"/>
                  </a:lnTo>
                  <a:lnTo>
                    <a:pt x="92" y="284"/>
                  </a:lnTo>
                  <a:lnTo>
                    <a:pt x="92" y="284"/>
                  </a:lnTo>
                  <a:lnTo>
                    <a:pt x="92" y="284"/>
                  </a:lnTo>
                  <a:lnTo>
                    <a:pt x="92" y="284"/>
                  </a:lnTo>
                  <a:lnTo>
                    <a:pt x="92" y="281"/>
                  </a:lnTo>
                  <a:lnTo>
                    <a:pt x="92" y="281"/>
                  </a:lnTo>
                  <a:lnTo>
                    <a:pt x="92" y="279"/>
                  </a:lnTo>
                  <a:lnTo>
                    <a:pt x="92" y="279"/>
                  </a:lnTo>
                  <a:lnTo>
                    <a:pt x="92" y="276"/>
                  </a:lnTo>
                  <a:lnTo>
                    <a:pt x="92" y="276"/>
                  </a:lnTo>
                  <a:lnTo>
                    <a:pt x="92" y="276"/>
                  </a:lnTo>
                  <a:lnTo>
                    <a:pt x="92" y="276"/>
                  </a:lnTo>
                  <a:lnTo>
                    <a:pt x="90" y="274"/>
                  </a:lnTo>
                  <a:lnTo>
                    <a:pt x="87" y="274"/>
                  </a:lnTo>
                  <a:lnTo>
                    <a:pt x="87" y="272"/>
                  </a:lnTo>
                  <a:lnTo>
                    <a:pt x="85" y="272"/>
                  </a:lnTo>
                  <a:lnTo>
                    <a:pt x="85" y="269"/>
                  </a:lnTo>
                  <a:lnTo>
                    <a:pt x="83" y="269"/>
                  </a:lnTo>
                  <a:lnTo>
                    <a:pt x="80" y="267"/>
                  </a:lnTo>
                  <a:lnTo>
                    <a:pt x="80" y="267"/>
                  </a:lnTo>
                  <a:lnTo>
                    <a:pt x="80" y="265"/>
                  </a:lnTo>
                  <a:lnTo>
                    <a:pt x="80" y="265"/>
                  </a:lnTo>
                  <a:lnTo>
                    <a:pt x="80" y="262"/>
                  </a:lnTo>
                  <a:lnTo>
                    <a:pt x="80" y="260"/>
                  </a:lnTo>
                  <a:lnTo>
                    <a:pt x="80" y="260"/>
                  </a:lnTo>
                  <a:lnTo>
                    <a:pt x="80" y="260"/>
                  </a:lnTo>
                  <a:lnTo>
                    <a:pt x="80" y="258"/>
                  </a:lnTo>
                  <a:lnTo>
                    <a:pt x="80" y="258"/>
                  </a:lnTo>
                  <a:lnTo>
                    <a:pt x="80" y="258"/>
                  </a:lnTo>
                  <a:lnTo>
                    <a:pt x="80" y="258"/>
                  </a:lnTo>
                  <a:lnTo>
                    <a:pt x="78" y="255"/>
                  </a:lnTo>
                  <a:lnTo>
                    <a:pt x="78" y="255"/>
                  </a:lnTo>
                  <a:lnTo>
                    <a:pt x="78" y="253"/>
                  </a:lnTo>
                  <a:lnTo>
                    <a:pt x="76" y="250"/>
                  </a:lnTo>
                  <a:lnTo>
                    <a:pt x="76" y="250"/>
                  </a:lnTo>
                  <a:lnTo>
                    <a:pt x="76" y="248"/>
                  </a:lnTo>
                  <a:lnTo>
                    <a:pt x="73" y="248"/>
                  </a:lnTo>
                  <a:lnTo>
                    <a:pt x="71" y="248"/>
                  </a:lnTo>
                  <a:lnTo>
                    <a:pt x="71" y="248"/>
                  </a:lnTo>
                  <a:lnTo>
                    <a:pt x="71" y="246"/>
                  </a:lnTo>
                  <a:lnTo>
                    <a:pt x="71" y="246"/>
                  </a:lnTo>
                  <a:lnTo>
                    <a:pt x="71" y="246"/>
                  </a:lnTo>
                  <a:lnTo>
                    <a:pt x="71" y="243"/>
                  </a:lnTo>
                  <a:lnTo>
                    <a:pt x="71" y="243"/>
                  </a:lnTo>
                  <a:lnTo>
                    <a:pt x="64" y="234"/>
                  </a:lnTo>
                  <a:lnTo>
                    <a:pt x="61" y="231"/>
                  </a:lnTo>
                  <a:lnTo>
                    <a:pt x="61" y="227"/>
                  </a:lnTo>
                  <a:lnTo>
                    <a:pt x="59" y="227"/>
                  </a:lnTo>
                  <a:lnTo>
                    <a:pt x="57" y="224"/>
                  </a:lnTo>
                  <a:lnTo>
                    <a:pt x="57" y="224"/>
                  </a:lnTo>
                  <a:lnTo>
                    <a:pt x="57" y="222"/>
                  </a:lnTo>
                  <a:lnTo>
                    <a:pt x="57" y="222"/>
                  </a:lnTo>
                  <a:lnTo>
                    <a:pt x="54" y="222"/>
                  </a:lnTo>
                  <a:lnTo>
                    <a:pt x="54" y="222"/>
                  </a:lnTo>
                  <a:lnTo>
                    <a:pt x="54" y="220"/>
                  </a:lnTo>
                  <a:lnTo>
                    <a:pt x="54" y="220"/>
                  </a:lnTo>
                  <a:lnTo>
                    <a:pt x="54" y="217"/>
                  </a:lnTo>
                  <a:lnTo>
                    <a:pt x="54" y="217"/>
                  </a:lnTo>
                  <a:lnTo>
                    <a:pt x="52" y="217"/>
                  </a:lnTo>
                  <a:lnTo>
                    <a:pt x="52" y="217"/>
                  </a:lnTo>
                  <a:lnTo>
                    <a:pt x="52" y="215"/>
                  </a:lnTo>
                  <a:lnTo>
                    <a:pt x="52" y="215"/>
                  </a:lnTo>
                  <a:lnTo>
                    <a:pt x="50" y="213"/>
                  </a:lnTo>
                  <a:lnTo>
                    <a:pt x="50" y="213"/>
                  </a:lnTo>
                  <a:lnTo>
                    <a:pt x="50" y="210"/>
                  </a:lnTo>
                  <a:lnTo>
                    <a:pt x="42" y="208"/>
                  </a:lnTo>
                  <a:lnTo>
                    <a:pt x="38" y="205"/>
                  </a:lnTo>
                  <a:lnTo>
                    <a:pt x="35" y="205"/>
                  </a:lnTo>
                  <a:lnTo>
                    <a:pt x="35" y="205"/>
                  </a:lnTo>
                  <a:lnTo>
                    <a:pt x="35" y="203"/>
                  </a:lnTo>
                  <a:lnTo>
                    <a:pt x="35" y="203"/>
                  </a:lnTo>
                  <a:lnTo>
                    <a:pt x="33" y="201"/>
                  </a:lnTo>
                  <a:lnTo>
                    <a:pt x="33" y="198"/>
                  </a:lnTo>
                  <a:lnTo>
                    <a:pt x="31" y="194"/>
                  </a:lnTo>
                  <a:lnTo>
                    <a:pt x="31" y="194"/>
                  </a:lnTo>
                  <a:lnTo>
                    <a:pt x="24" y="189"/>
                  </a:lnTo>
                  <a:lnTo>
                    <a:pt x="21" y="187"/>
                  </a:lnTo>
                  <a:lnTo>
                    <a:pt x="19" y="187"/>
                  </a:lnTo>
                  <a:lnTo>
                    <a:pt x="19" y="187"/>
                  </a:lnTo>
                  <a:lnTo>
                    <a:pt x="19" y="184"/>
                  </a:lnTo>
                  <a:lnTo>
                    <a:pt x="19" y="184"/>
                  </a:lnTo>
                  <a:lnTo>
                    <a:pt x="19" y="184"/>
                  </a:lnTo>
                  <a:lnTo>
                    <a:pt x="19" y="184"/>
                  </a:lnTo>
                  <a:lnTo>
                    <a:pt x="19" y="184"/>
                  </a:lnTo>
                  <a:lnTo>
                    <a:pt x="21" y="184"/>
                  </a:lnTo>
                  <a:lnTo>
                    <a:pt x="24" y="184"/>
                  </a:lnTo>
                  <a:lnTo>
                    <a:pt x="26" y="184"/>
                  </a:lnTo>
                  <a:lnTo>
                    <a:pt x="26" y="184"/>
                  </a:lnTo>
                  <a:lnTo>
                    <a:pt x="26" y="184"/>
                  </a:lnTo>
                  <a:lnTo>
                    <a:pt x="26" y="184"/>
                  </a:lnTo>
                  <a:lnTo>
                    <a:pt x="26" y="182"/>
                  </a:lnTo>
                  <a:lnTo>
                    <a:pt x="26" y="182"/>
                  </a:lnTo>
                  <a:lnTo>
                    <a:pt x="26" y="182"/>
                  </a:lnTo>
                  <a:lnTo>
                    <a:pt x="24" y="179"/>
                  </a:lnTo>
                  <a:lnTo>
                    <a:pt x="24" y="179"/>
                  </a:lnTo>
                  <a:lnTo>
                    <a:pt x="24" y="179"/>
                  </a:lnTo>
                  <a:lnTo>
                    <a:pt x="24" y="177"/>
                  </a:lnTo>
                  <a:lnTo>
                    <a:pt x="24" y="175"/>
                  </a:lnTo>
                  <a:lnTo>
                    <a:pt x="24" y="175"/>
                  </a:lnTo>
                  <a:lnTo>
                    <a:pt x="21" y="172"/>
                  </a:lnTo>
                  <a:lnTo>
                    <a:pt x="19" y="172"/>
                  </a:lnTo>
                  <a:lnTo>
                    <a:pt x="19" y="172"/>
                  </a:lnTo>
                  <a:lnTo>
                    <a:pt x="21" y="172"/>
                  </a:lnTo>
                  <a:lnTo>
                    <a:pt x="21" y="170"/>
                  </a:lnTo>
                  <a:lnTo>
                    <a:pt x="24" y="170"/>
                  </a:lnTo>
                  <a:lnTo>
                    <a:pt x="24" y="170"/>
                  </a:lnTo>
                  <a:lnTo>
                    <a:pt x="24" y="170"/>
                  </a:lnTo>
                  <a:lnTo>
                    <a:pt x="24" y="170"/>
                  </a:lnTo>
                  <a:lnTo>
                    <a:pt x="26" y="168"/>
                  </a:lnTo>
                  <a:lnTo>
                    <a:pt x="26" y="168"/>
                  </a:lnTo>
                  <a:lnTo>
                    <a:pt x="26" y="165"/>
                  </a:lnTo>
                  <a:lnTo>
                    <a:pt x="26" y="165"/>
                  </a:lnTo>
                  <a:lnTo>
                    <a:pt x="24" y="160"/>
                  </a:lnTo>
                  <a:lnTo>
                    <a:pt x="24" y="160"/>
                  </a:lnTo>
                  <a:lnTo>
                    <a:pt x="24" y="158"/>
                  </a:lnTo>
                  <a:lnTo>
                    <a:pt x="24" y="156"/>
                  </a:lnTo>
                  <a:lnTo>
                    <a:pt x="24" y="156"/>
                  </a:lnTo>
                  <a:lnTo>
                    <a:pt x="24" y="153"/>
                  </a:lnTo>
                  <a:lnTo>
                    <a:pt x="24" y="153"/>
                  </a:lnTo>
                  <a:lnTo>
                    <a:pt x="21" y="151"/>
                  </a:lnTo>
                  <a:lnTo>
                    <a:pt x="19" y="151"/>
                  </a:lnTo>
                  <a:lnTo>
                    <a:pt x="19" y="151"/>
                  </a:lnTo>
                  <a:lnTo>
                    <a:pt x="19" y="149"/>
                  </a:lnTo>
                  <a:lnTo>
                    <a:pt x="19" y="149"/>
                  </a:lnTo>
                  <a:lnTo>
                    <a:pt x="19" y="149"/>
                  </a:lnTo>
                  <a:lnTo>
                    <a:pt x="16" y="146"/>
                  </a:lnTo>
                  <a:lnTo>
                    <a:pt x="16" y="146"/>
                  </a:lnTo>
                  <a:lnTo>
                    <a:pt x="16" y="144"/>
                  </a:lnTo>
                  <a:lnTo>
                    <a:pt x="14" y="139"/>
                  </a:lnTo>
                  <a:lnTo>
                    <a:pt x="14" y="137"/>
                  </a:lnTo>
                  <a:lnTo>
                    <a:pt x="14" y="137"/>
                  </a:lnTo>
                  <a:lnTo>
                    <a:pt x="14" y="137"/>
                  </a:lnTo>
                  <a:lnTo>
                    <a:pt x="12" y="134"/>
                  </a:lnTo>
                  <a:lnTo>
                    <a:pt x="12" y="134"/>
                  </a:lnTo>
                  <a:lnTo>
                    <a:pt x="9" y="132"/>
                  </a:lnTo>
                  <a:lnTo>
                    <a:pt x="9" y="132"/>
                  </a:lnTo>
                  <a:lnTo>
                    <a:pt x="9" y="130"/>
                  </a:lnTo>
                  <a:lnTo>
                    <a:pt x="7" y="130"/>
                  </a:lnTo>
                  <a:lnTo>
                    <a:pt x="7" y="130"/>
                  </a:lnTo>
                  <a:lnTo>
                    <a:pt x="7" y="127"/>
                  </a:lnTo>
                  <a:lnTo>
                    <a:pt x="5" y="125"/>
                  </a:lnTo>
                  <a:lnTo>
                    <a:pt x="5" y="123"/>
                  </a:lnTo>
                  <a:lnTo>
                    <a:pt x="2" y="120"/>
                  </a:lnTo>
                  <a:lnTo>
                    <a:pt x="0" y="118"/>
                  </a:lnTo>
                  <a:lnTo>
                    <a:pt x="0" y="116"/>
                  </a:lnTo>
                  <a:lnTo>
                    <a:pt x="0" y="116"/>
                  </a:lnTo>
                  <a:lnTo>
                    <a:pt x="0" y="111"/>
                  </a:lnTo>
                  <a:lnTo>
                    <a:pt x="2" y="97"/>
                  </a:lnTo>
                  <a:lnTo>
                    <a:pt x="5" y="82"/>
                  </a:lnTo>
                  <a:lnTo>
                    <a:pt x="7" y="68"/>
                  </a:lnTo>
                  <a:lnTo>
                    <a:pt x="9" y="54"/>
                  </a:lnTo>
                  <a:lnTo>
                    <a:pt x="12" y="42"/>
                  </a:lnTo>
                  <a:lnTo>
                    <a:pt x="12" y="28"/>
                  </a:lnTo>
                  <a:lnTo>
                    <a:pt x="14" y="14"/>
                  </a:lnTo>
                  <a:lnTo>
                    <a:pt x="16" y="0"/>
                  </a:lnTo>
                  <a:lnTo>
                    <a:pt x="35" y="2"/>
                  </a:lnTo>
                  <a:lnTo>
                    <a:pt x="54" y="4"/>
                  </a:lnTo>
                  <a:lnTo>
                    <a:pt x="73" y="9"/>
                  </a:lnTo>
                  <a:lnTo>
                    <a:pt x="92" y="11"/>
                  </a:lnTo>
                  <a:lnTo>
                    <a:pt x="111" y="14"/>
                  </a:lnTo>
                  <a:lnTo>
                    <a:pt x="130" y="16"/>
                  </a:lnTo>
                  <a:lnTo>
                    <a:pt x="149" y="18"/>
                  </a:lnTo>
                  <a:lnTo>
                    <a:pt x="168" y="21"/>
                  </a:lnTo>
                  <a:lnTo>
                    <a:pt x="187" y="23"/>
                  </a:lnTo>
                  <a:lnTo>
                    <a:pt x="187" y="23"/>
                  </a:lnTo>
                  <a:lnTo>
                    <a:pt x="206" y="26"/>
                  </a:lnTo>
                  <a:lnTo>
                    <a:pt x="225" y="28"/>
                  </a:lnTo>
                  <a:lnTo>
                    <a:pt x="244" y="30"/>
                  </a:lnTo>
                  <a:lnTo>
                    <a:pt x="262" y="33"/>
                  </a:lnTo>
                  <a:lnTo>
                    <a:pt x="281" y="35"/>
                  </a:lnTo>
                  <a:lnTo>
                    <a:pt x="300" y="37"/>
                  </a:lnTo>
                  <a:lnTo>
                    <a:pt x="319" y="40"/>
                  </a:lnTo>
                  <a:lnTo>
                    <a:pt x="338" y="42"/>
                  </a:lnTo>
                  <a:lnTo>
                    <a:pt x="357" y="45"/>
                  </a:lnTo>
                  <a:lnTo>
                    <a:pt x="376" y="45"/>
                  </a:lnTo>
                  <a:lnTo>
                    <a:pt x="395" y="47"/>
                  </a:lnTo>
                  <a:lnTo>
                    <a:pt x="414" y="49"/>
                  </a:lnTo>
                  <a:lnTo>
                    <a:pt x="433" y="52"/>
                  </a:lnTo>
                  <a:lnTo>
                    <a:pt x="452" y="54"/>
                  </a:lnTo>
                  <a:lnTo>
                    <a:pt x="471" y="56"/>
                  </a:lnTo>
                  <a:lnTo>
                    <a:pt x="490" y="56"/>
                  </a:lnTo>
                  <a:lnTo>
                    <a:pt x="508" y="59"/>
                  </a:lnTo>
                  <a:lnTo>
                    <a:pt x="527" y="61"/>
                  </a:lnTo>
                  <a:lnTo>
                    <a:pt x="539" y="61"/>
                  </a:lnTo>
                  <a:lnTo>
                    <a:pt x="546" y="63"/>
                  </a:lnTo>
                  <a:lnTo>
                    <a:pt x="568" y="63"/>
                  </a:lnTo>
                  <a:lnTo>
                    <a:pt x="587" y="66"/>
                  </a:lnTo>
                  <a:lnTo>
                    <a:pt x="605" y="68"/>
                  </a:lnTo>
                  <a:lnTo>
                    <a:pt x="624" y="68"/>
                  </a:lnTo>
                  <a:lnTo>
                    <a:pt x="643" y="71"/>
                  </a:lnTo>
                  <a:lnTo>
                    <a:pt x="662" y="73"/>
                  </a:lnTo>
                  <a:lnTo>
                    <a:pt x="681" y="73"/>
                  </a:lnTo>
                  <a:lnTo>
                    <a:pt x="700" y="75"/>
                  </a:lnTo>
                  <a:lnTo>
                    <a:pt x="719" y="75"/>
                  </a:lnTo>
                  <a:lnTo>
                    <a:pt x="738" y="78"/>
                  </a:lnTo>
                  <a:lnTo>
                    <a:pt x="757" y="80"/>
                  </a:lnTo>
                  <a:lnTo>
                    <a:pt x="776" y="80"/>
                  </a:lnTo>
                  <a:lnTo>
                    <a:pt x="795" y="82"/>
                  </a:lnTo>
                  <a:lnTo>
                    <a:pt x="814" y="82"/>
                  </a:lnTo>
                  <a:lnTo>
                    <a:pt x="833" y="85"/>
                  </a:lnTo>
                  <a:lnTo>
                    <a:pt x="851" y="85"/>
                  </a:lnTo>
                  <a:lnTo>
                    <a:pt x="873" y="87"/>
                  </a:lnTo>
                  <a:lnTo>
                    <a:pt x="892" y="87"/>
                  </a:lnTo>
                  <a:lnTo>
                    <a:pt x="911" y="87"/>
                  </a:lnTo>
                  <a:lnTo>
                    <a:pt x="930" y="89"/>
                  </a:lnTo>
                  <a:lnTo>
                    <a:pt x="948" y="89"/>
                  </a:lnTo>
                  <a:lnTo>
                    <a:pt x="967" y="92"/>
                  </a:lnTo>
                  <a:lnTo>
                    <a:pt x="986" y="92"/>
                  </a:lnTo>
                  <a:lnTo>
                    <a:pt x="1005" y="92"/>
                  </a:lnTo>
                  <a:lnTo>
                    <a:pt x="1024" y="94"/>
                  </a:lnTo>
                  <a:lnTo>
                    <a:pt x="1043" y="94"/>
                  </a:lnTo>
                  <a:lnTo>
                    <a:pt x="1057" y="94"/>
                  </a:lnTo>
                  <a:lnTo>
                    <a:pt x="1057" y="118"/>
                  </a:lnTo>
                  <a:lnTo>
                    <a:pt x="1055" y="139"/>
                  </a:lnTo>
                  <a:lnTo>
                    <a:pt x="1055" y="163"/>
                  </a:lnTo>
                  <a:lnTo>
                    <a:pt x="1055" y="184"/>
                  </a:lnTo>
                  <a:lnTo>
                    <a:pt x="1053" y="208"/>
                  </a:lnTo>
                  <a:lnTo>
                    <a:pt x="1053" y="229"/>
                  </a:lnTo>
                  <a:lnTo>
                    <a:pt x="1053" y="253"/>
                  </a:lnTo>
                  <a:lnTo>
                    <a:pt x="1053" y="274"/>
                  </a:lnTo>
                  <a:lnTo>
                    <a:pt x="1050" y="298"/>
                  </a:lnTo>
                  <a:lnTo>
                    <a:pt x="1050" y="321"/>
                  </a:lnTo>
                  <a:lnTo>
                    <a:pt x="1050" y="343"/>
                  </a:lnTo>
                  <a:lnTo>
                    <a:pt x="1048" y="366"/>
                  </a:lnTo>
                  <a:lnTo>
                    <a:pt x="1048" y="390"/>
                  </a:lnTo>
                  <a:lnTo>
                    <a:pt x="1048" y="411"/>
                  </a:lnTo>
                  <a:lnTo>
                    <a:pt x="1045" y="435"/>
                  </a:lnTo>
                  <a:lnTo>
                    <a:pt x="1045" y="459"/>
                  </a:lnTo>
                  <a:lnTo>
                    <a:pt x="1045" y="459"/>
                  </a:lnTo>
                  <a:close/>
                </a:path>
              </a:pathLst>
            </a:custGeom>
            <a:solidFill>
              <a:srgbClr val="FFC7BB"/>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6" name="Freeform 40">
              <a:extLst>
                <a:ext uri="{FF2B5EF4-FFF2-40B4-BE49-F238E27FC236}">
                  <a16:creationId xmlns:a16="http://schemas.microsoft.com/office/drawing/2014/main" id="{2A092604-F49E-4EFA-9231-88839A75C104}"/>
                </a:ext>
              </a:extLst>
            </p:cNvPr>
            <p:cNvSpPr>
              <a:spLocks noEditPoints="1"/>
            </p:cNvSpPr>
            <p:nvPr/>
          </p:nvSpPr>
          <p:spPr bwMode="auto">
            <a:xfrm>
              <a:off x="4501729" y="4372538"/>
              <a:ext cx="414020" cy="716705"/>
            </a:xfrm>
            <a:custGeom>
              <a:avLst/>
              <a:gdLst>
                <a:gd name="T0" fmla="*/ 284 w 357"/>
                <a:gd name="T1" fmla="*/ 603 h 618"/>
                <a:gd name="T2" fmla="*/ 286 w 357"/>
                <a:gd name="T3" fmla="*/ 606 h 618"/>
                <a:gd name="T4" fmla="*/ 286 w 357"/>
                <a:gd name="T5" fmla="*/ 599 h 618"/>
                <a:gd name="T6" fmla="*/ 298 w 357"/>
                <a:gd name="T7" fmla="*/ 603 h 618"/>
                <a:gd name="T8" fmla="*/ 357 w 357"/>
                <a:gd name="T9" fmla="*/ 596 h 618"/>
                <a:gd name="T10" fmla="*/ 345 w 357"/>
                <a:gd name="T11" fmla="*/ 504 h 618"/>
                <a:gd name="T12" fmla="*/ 331 w 357"/>
                <a:gd name="T13" fmla="*/ 400 h 618"/>
                <a:gd name="T14" fmla="*/ 328 w 357"/>
                <a:gd name="T15" fmla="*/ 343 h 618"/>
                <a:gd name="T16" fmla="*/ 328 w 357"/>
                <a:gd name="T17" fmla="*/ 220 h 618"/>
                <a:gd name="T18" fmla="*/ 328 w 357"/>
                <a:gd name="T19" fmla="*/ 76 h 618"/>
                <a:gd name="T20" fmla="*/ 328 w 357"/>
                <a:gd name="T21" fmla="*/ 12 h 618"/>
                <a:gd name="T22" fmla="*/ 288 w 357"/>
                <a:gd name="T23" fmla="*/ 5 h 618"/>
                <a:gd name="T24" fmla="*/ 182 w 357"/>
                <a:gd name="T25" fmla="*/ 14 h 618"/>
                <a:gd name="T26" fmla="*/ 106 w 357"/>
                <a:gd name="T27" fmla="*/ 26 h 618"/>
                <a:gd name="T28" fmla="*/ 90 w 357"/>
                <a:gd name="T29" fmla="*/ 52 h 618"/>
                <a:gd name="T30" fmla="*/ 78 w 357"/>
                <a:gd name="T31" fmla="*/ 64 h 618"/>
                <a:gd name="T32" fmla="*/ 71 w 357"/>
                <a:gd name="T33" fmla="*/ 102 h 618"/>
                <a:gd name="T34" fmla="*/ 64 w 357"/>
                <a:gd name="T35" fmla="*/ 109 h 618"/>
                <a:gd name="T36" fmla="*/ 56 w 357"/>
                <a:gd name="T37" fmla="*/ 113 h 618"/>
                <a:gd name="T38" fmla="*/ 45 w 357"/>
                <a:gd name="T39" fmla="*/ 135 h 618"/>
                <a:gd name="T40" fmla="*/ 38 w 357"/>
                <a:gd name="T41" fmla="*/ 151 h 618"/>
                <a:gd name="T42" fmla="*/ 38 w 357"/>
                <a:gd name="T43" fmla="*/ 163 h 618"/>
                <a:gd name="T44" fmla="*/ 33 w 357"/>
                <a:gd name="T45" fmla="*/ 180 h 618"/>
                <a:gd name="T46" fmla="*/ 21 w 357"/>
                <a:gd name="T47" fmla="*/ 194 h 618"/>
                <a:gd name="T48" fmla="*/ 23 w 357"/>
                <a:gd name="T49" fmla="*/ 206 h 618"/>
                <a:gd name="T50" fmla="*/ 33 w 357"/>
                <a:gd name="T51" fmla="*/ 220 h 618"/>
                <a:gd name="T52" fmla="*/ 35 w 357"/>
                <a:gd name="T53" fmla="*/ 241 h 618"/>
                <a:gd name="T54" fmla="*/ 35 w 357"/>
                <a:gd name="T55" fmla="*/ 260 h 618"/>
                <a:gd name="T56" fmla="*/ 40 w 357"/>
                <a:gd name="T57" fmla="*/ 282 h 618"/>
                <a:gd name="T58" fmla="*/ 40 w 357"/>
                <a:gd name="T59" fmla="*/ 296 h 618"/>
                <a:gd name="T60" fmla="*/ 45 w 357"/>
                <a:gd name="T61" fmla="*/ 315 h 618"/>
                <a:gd name="T62" fmla="*/ 40 w 357"/>
                <a:gd name="T63" fmla="*/ 327 h 618"/>
                <a:gd name="T64" fmla="*/ 45 w 357"/>
                <a:gd name="T65" fmla="*/ 341 h 618"/>
                <a:gd name="T66" fmla="*/ 61 w 357"/>
                <a:gd name="T67" fmla="*/ 357 h 618"/>
                <a:gd name="T68" fmla="*/ 59 w 357"/>
                <a:gd name="T69" fmla="*/ 376 h 618"/>
                <a:gd name="T70" fmla="*/ 54 w 357"/>
                <a:gd name="T71" fmla="*/ 395 h 618"/>
                <a:gd name="T72" fmla="*/ 38 w 357"/>
                <a:gd name="T73" fmla="*/ 416 h 618"/>
                <a:gd name="T74" fmla="*/ 21 w 357"/>
                <a:gd name="T75" fmla="*/ 435 h 618"/>
                <a:gd name="T76" fmla="*/ 12 w 357"/>
                <a:gd name="T77" fmla="*/ 466 h 618"/>
                <a:gd name="T78" fmla="*/ 14 w 357"/>
                <a:gd name="T79" fmla="*/ 483 h 618"/>
                <a:gd name="T80" fmla="*/ 0 w 357"/>
                <a:gd name="T81" fmla="*/ 499 h 618"/>
                <a:gd name="T82" fmla="*/ 4 w 357"/>
                <a:gd name="T83" fmla="*/ 509 h 618"/>
                <a:gd name="T84" fmla="*/ 7 w 357"/>
                <a:gd name="T85" fmla="*/ 530 h 618"/>
                <a:gd name="T86" fmla="*/ 104 w 357"/>
                <a:gd name="T87" fmla="*/ 523 h 618"/>
                <a:gd name="T88" fmla="*/ 198 w 357"/>
                <a:gd name="T89" fmla="*/ 513 h 618"/>
                <a:gd name="T90" fmla="*/ 201 w 357"/>
                <a:gd name="T91" fmla="*/ 540 h 618"/>
                <a:gd name="T92" fmla="*/ 203 w 357"/>
                <a:gd name="T93" fmla="*/ 558 h 618"/>
                <a:gd name="T94" fmla="*/ 220 w 357"/>
                <a:gd name="T95" fmla="*/ 580 h 618"/>
                <a:gd name="T96" fmla="*/ 224 w 357"/>
                <a:gd name="T97" fmla="*/ 599 h 618"/>
                <a:gd name="T98" fmla="*/ 239 w 357"/>
                <a:gd name="T99" fmla="*/ 611 h 618"/>
                <a:gd name="T100" fmla="*/ 246 w 357"/>
                <a:gd name="T101" fmla="*/ 611 h 618"/>
                <a:gd name="T102" fmla="*/ 248 w 357"/>
                <a:gd name="T103" fmla="*/ 601 h 618"/>
                <a:gd name="T104" fmla="*/ 255 w 357"/>
                <a:gd name="T105" fmla="*/ 589 h 618"/>
                <a:gd name="T106" fmla="*/ 265 w 357"/>
                <a:gd name="T107" fmla="*/ 592 h 618"/>
                <a:gd name="T108" fmla="*/ 291 w 357"/>
                <a:gd name="T109" fmla="*/ 582 h 618"/>
                <a:gd name="T110" fmla="*/ 295 w 357"/>
                <a:gd name="T111" fmla="*/ 575 h 618"/>
                <a:gd name="T112" fmla="*/ 336 w 357"/>
                <a:gd name="T113" fmla="*/ 575 h 618"/>
                <a:gd name="T114" fmla="*/ 345 w 357"/>
                <a:gd name="T115" fmla="*/ 582 h 618"/>
                <a:gd name="T116" fmla="*/ 357 w 357"/>
                <a:gd name="T117" fmla="*/ 577 h 618"/>
                <a:gd name="T118" fmla="*/ 326 w 357"/>
                <a:gd name="T119" fmla="*/ 594 h 618"/>
                <a:gd name="T120" fmla="*/ 336 w 357"/>
                <a:gd name="T121" fmla="*/ 59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7" h="618">
                  <a:moveTo>
                    <a:pt x="286" y="599"/>
                  </a:moveTo>
                  <a:lnTo>
                    <a:pt x="286" y="601"/>
                  </a:lnTo>
                  <a:lnTo>
                    <a:pt x="284" y="601"/>
                  </a:lnTo>
                  <a:lnTo>
                    <a:pt x="279" y="601"/>
                  </a:lnTo>
                  <a:lnTo>
                    <a:pt x="279" y="603"/>
                  </a:lnTo>
                  <a:lnTo>
                    <a:pt x="281" y="601"/>
                  </a:lnTo>
                  <a:lnTo>
                    <a:pt x="284" y="601"/>
                  </a:lnTo>
                  <a:lnTo>
                    <a:pt x="284" y="603"/>
                  </a:lnTo>
                  <a:lnTo>
                    <a:pt x="284" y="603"/>
                  </a:lnTo>
                  <a:lnTo>
                    <a:pt x="286" y="603"/>
                  </a:lnTo>
                  <a:lnTo>
                    <a:pt x="286" y="603"/>
                  </a:lnTo>
                  <a:lnTo>
                    <a:pt x="284" y="606"/>
                  </a:lnTo>
                  <a:lnTo>
                    <a:pt x="284" y="606"/>
                  </a:lnTo>
                  <a:lnTo>
                    <a:pt x="284" y="606"/>
                  </a:lnTo>
                  <a:lnTo>
                    <a:pt x="286" y="606"/>
                  </a:lnTo>
                  <a:lnTo>
                    <a:pt x="286" y="606"/>
                  </a:lnTo>
                  <a:lnTo>
                    <a:pt x="286" y="606"/>
                  </a:lnTo>
                  <a:lnTo>
                    <a:pt x="288" y="601"/>
                  </a:lnTo>
                  <a:lnTo>
                    <a:pt x="288" y="601"/>
                  </a:lnTo>
                  <a:lnTo>
                    <a:pt x="288" y="599"/>
                  </a:lnTo>
                  <a:lnTo>
                    <a:pt x="288" y="599"/>
                  </a:lnTo>
                  <a:lnTo>
                    <a:pt x="288" y="599"/>
                  </a:lnTo>
                  <a:lnTo>
                    <a:pt x="288" y="599"/>
                  </a:lnTo>
                  <a:lnTo>
                    <a:pt x="286" y="599"/>
                  </a:lnTo>
                  <a:close/>
                  <a:moveTo>
                    <a:pt x="248" y="615"/>
                  </a:moveTo>
                  <a:lnTo>
                    <a:pt x="248" y="618"/>
                  </a:lnTo>
                  <a:lnTo>
                    <a:pt x="250" y="618"/>
                  </a:lnTo>
                  <a:lnTo>
                    <a:pt x="250" y="615"/>
                  </a:lnTo>
                  <a:lnTo>
                    <a:pt x="250" y="615"/>
                  </a:lnTo>
                  <a:lnTo>
                    <a:pt x="248" y="615"/>
                  </a:lnTo>
                  <a:close/>
                  <a:moveTo>
                    <a:pt x="298" y="603"/>
                  </a:moveTo>
                  <a:lnTo>
                    <a:pt x="298" y="603"/>
                  </a:lnTo>
                  <a:lnTo>
                    <a:pt x="300" y="601"/>
                  </a:lnTo>
                  <a:lnTo>
                    <a:pt x="302" y="601"/>
                  </a:lnTo>
                  <a:lnTo>
                    <a:pt x="300" y="601"/>
                  </a:lnTo>
                  <a:lnTo>
                    <a:pt x="298" y="603"/>
                  </a:lnTo>
                  <a:close/>
                  <a:moveTo>
                    <a:pt x="347" y="596"/>
                  </a:moveTo>
                  <a:lnTo>
                    <a:pt x="352" y="596"/>
                  </a:lnTo>
                  <a:lnTo>
                    <a:pt x="354" y="596"/>
                  </a:lnTo>
                  <a:lnTo>
                    <a:pt x="357" y="596"/>
                  </a:lnTo>
                  <a:lnTo>
                    <a:pt x="347" y="596"/>
                  </a:lnTo>
                  <a:lnTo>
                    <a:pt x="347" y="596"/>
                  </a:lnTo>
                  <a:close/>
                  <a:moveTo>
                    <a:pt x="357" y="575"/>
                  </a:moveTo>
                  <a:lnTo>
                    <a:pt x="352" y="551"/>
                  </a:lnTo>
                  <a:lnTo>
                    <a:pt x="352" y="540"/>
                  </a:lnTo>
                  <a:lnTo>
                    <a:pt x="350" y="528"/>
                  </a:lnTo>
                  <a:lnTo>
                    <a:pt x="347" y="516"/>
                  </a:lnTo>
                  <a:lnTo>
                    <a:pt x="345" y="504"/>
                  </a:lnTo>
                  <a:lnTo>
                    <a:pt x="343" y="495"/>
                  </a:lnTo>
                  <a:lnTo>
                    <a:pt x="343" y="483"/>
                  </a:lnTo>
                  <a:lnTo>
                    <a:pt x="338" y="459"/>
                  </a:lnTo>
                  <a:lnTo>
                    <a:pt x="338" y="447"/>
                  </a:lnTo>
                  <a:lnTo>
                    <a:pt x="336" y="435"/>
                  </a:lnTo>
                  <a:lnTo>
                    <a:pt x="333" y="424"/>
                  </a:lnTo>
                  <a:lnTo>
                    <a:pt x="331" y="412"/>
                  </a:lnTo>
                  <a:lnTo>
                    <a:pt x="331" y="400"/>
                  </a:lnTo>
                  <a:lnTo>
                    <a:pt x="328" y="390"/>
                  </a:lnTo>
                  <a:lnTo>
                    <a:pt x="328" y="388"/>
                  </a:lnTo>
                  <a:lnTo>
                    <a:pt x="328" y="386"/>
                  </a:lnTo>
                  <a:lnTo>
                    <a:pt x="328" y="381"/>
                  </a:lnTo>
                  <a:lnTo>
                    <a:pt x="328" y="374"/>
                  </a:lnTo>
                  <a:lnTo>
                    <a:pt x="328" y="364"/>
                  </a:lnTo>
                  <a:lnTo>
                    <a:pt x="328" y="355"/>
                  </a:lnTo>
                  <a:lnTo>
                    <a:pt x="328" y="343"/>
                  </a:lnTo>
                  <a:lnTo>
                    <a:pt x="328" y="331"/>
                  </a:lnTo>
                  <a:lnTo>
                    <a:pt x="328" y="317"/>
                  </a:lnTo>
                  <a:lnTo>
                    <a:pt x="328" y="303"/>
                  </a:lnTo>
                  <a:lnTo>
                    <a:pt x="328" y="289"/>
                  </a:lnTo>
                  <a:lnTo>
                    <a:pt x="328" y="272"/>
                  </a:lnTo>
                  <a:lnTo>
                    <a:pt x="328" y="256"/>
                  </a:lnTo>
                  <a:lnTo>
                    <a:pt x="328" y="239"/>
                  </a:lnTo>
                  <a:lnTo>
                    <a:pt x="328" y="220"/>
                  </a:lnTo>
                  <a:lnTo>
                    <a:pt x="328" y="187"/>
                  </a:lnTo>
                  <a:lnTo>
                    <a:pt x="328" y="168"/>
                  </a:lnTo>
                  <a:lnTo>
                    <a:pt x="328" y="151"/>
                  </a:lnTo>
                  <a:lnTo>
                    <a:pt x="328" y="135"/>
                  </a:lnTo>
                  <a:lnTo>
                    <a:pt x="328" y="118"/>
                  </a:lnTo>
                  <a:lnTo>
                    <a:pt x="328" y="104"/>
                  </a:lnTo>
                  <a:lnTo>
                    <a:pt x="328" y="90"/>
                  </a:lnTo>
                  <a:lnTo>
                    <a:pt x="328" y="76"/>
                  </a:lnTo>
                  <a:lnTo>
                    <a:pt x="328" y="64"/>
                  </a:lnTo>
                  <a:lnTo>
                    <a:pt x="328" y="52"/>
                  </a:lnTo>
                  <a:lnTo>
                    <a:pt x="328" y="42"/>
                  </a:lnTo>
                  <a:lnTo>
                    <a:pt x="328" y="33"/>
                  </a:lnTo>
                  <a:lnTo>
                    <a:pt x="328" y="21"/>
                  </a:lnTo>
                  <a:lnTo>
                    <a:pt x="328" y="19"/>
                  </a:lnTo>
                  <a:lnTo>
                    <a:pt x="328" y="12"/>
                  </a:lnTo>
                  <a:lnTo>
                    <a:pt x="328" y="12"/>
                  </a:lnTo>
                  <a:lnTo>
                    <a:pt x="328" y="12"/>
                  </a:lnTo>
                  <a:lnTo>
                    <a:pt x="324" y="9"/>
                  </a:lnTo>
                  <a:lnTo>
                    <a:pt x="321" y="5"/>
                  </a:lnTo>
                  <a:lnTo>
                    <a:pt x="319" y="0"/>
                  </a:lnTo>
                  <a:lnTo>
                    <a:pt x="319" y="0"/>
                  </a:lnTo>
                  <a:lnTo>
                    <a:pt x="314" y="0"/>
                  </a:lnTo>
                  <a:lnTo>
                    <a:pt x="300" y="2"/>
                  </a:lnTo>
                  <a:lnTo>
                    <a:pt x="288" y="5"/>
                  </a:lnTo>
                  <a:lnTo>
                    <a:pt x="274" y="5"/>
                  </a:lnTo>
                  <a:lnTo>
                    <a:pt x="262" y="7"/>
                  </a:lnTo>
                  <a:lnTo>
                    <a:pt x="248" y="7"/>
                  </a:lnTo>
                  <a:lnTo>
                    <a:pt x="234" y="9"/>
                  </a:lnTo>
                  <a:lnTo>
                    <a:pt x="222" y="9"/>
                  </a:lnTo>
                  <a:lnTo>
                    <a:pt x="208" y="12"/>
                  </a:lnTo>
                  <a:lnTo>
                    <a:pt x="196" y="14"/>
                  </a:lnTo>
                  <a:lnTo>
                    <a:pt x="182" y="14"/>
                  </a:lnTo>
                  <a:lnTo>
                    <a:pt x="168" y="16"/>
                  </a:lnTo>
                  <a:lnTo>
                    <a:pt x="156" y="16"/>
                  </a:lnTo>
                  <a:lnTo>
                    <a:pt x="142" y="19"/>
                  </a:lnTo>
                  <a:lnTo>
                    <a:pt x="130" y="19"/>
                  </a:lnTo>
                  <a:lnTo>
                    <a:pt x="116" y="21"/>
                  </a:lnTo>
                  <a:lnTo>
                    <a:pt x="101" y="21"/>
                  </a:lnTo>
                  <a:lnTo>
                    <a:pt x="104" y="21"/>
                  </a:lnTo>
                  <a:lnTo>
                    <a:pt x="106" y="26"/>
                  </a:lnTo>
                  <a:lnTo>
                    <a:pt x="106" y="31"/>
                  </a:lnTo>
                  <a:lnTo>
                    <a:pt x="104" y="35"/>
                  </a:lnTo>
                  <a:lnTo>
                    <a:pt x="99" y="38"/>
                  </a:lnTo>
                  <a:lnTo>
                    <a:pt x="87" y="45"/>
                  </a:lnTo>
                  <a:lnTo>
                    <a:pt x="87" y="45"/>
                  </a:lnTo>
                  <a:lnTo>
                    <a:pt x="87" y="47"/>
                  </a:lnTo>
                  <a:lnTo>
                    <a:pt x="90" y="50"/>
                  </a:lnTo>
                  <a:lnTo>
                    <a:pt x="90" y="52"/>
                  </a:lnTo>
                  <a:lnTo>
                    <a:pt x="87" y="54"/>
                  </a:lnTo>
                  <a:lnTo>
                    <a:pt x="87" y="57"/>
                  </a:lnTo>
                  <a:lnTo>
                    <a:pt x="85" y="57"/>
                  </a:lnTo>
                  <a:lnTo>
                    <a:pt x="82" y="57"/>
                  </a:lnTo>
                  <a:lnTo>
                    <a:pt x="80" y="54"/>
                  </a:lnTo>
                  <a:lnTo>
                    <a:pt x="80" y="57"/>
                  </a:lnTo>
                  <a:lnTo>
                    <a:pt x="78" y="59"/>
                  </a:lnTo>
                  <a:lnTo>
                    <a:pt x="78" y="64"/>
                  </a:lnTo>
                  <a:lnTo>
                    <a:pt x="78" y="69"/>
                  </a:lnTo>
                  <a:lnTo>
                    <a:pt x="80" y="76"/>
                  </a:lnTo>
                  <a:lnTo>
                    <a:pt x="80" y="87"/>
                  </a:lnTo>
                  <a:lnTo>
                    <a:pt x="80" y="92"/>
                  </a:lnTo>
                  <a:lnTo>
                    <a:pt x="80" y="95"/>
                  </a:lnTo>
                  <a:lnTo>
                    <a:pt x="75" y="99"/>
                  </a:lnTo>
                  <a:lnTo>
                    <a:pt x="73" y="102"/>
                  </a:lnTo>
                  <a:lnTo>
                    <a:pt x="71" y="102"/>
                  </a:lnTo>
                  <a:lnTo>
                    <a:pt x="66" y="104"/>
                  </a:lnTo>
                  <a:lnTo>
                    <a:pt x="64" y="104"/>
                  </a:lnTo>
                  <a:lnTo>
                    <a:pt x="64" y="104"/>
                  </a:lnTo>
                  <a:lnTo>
                    <a:pt x="61" y="102"/>
                  </a:lnTo>
                  <a:lnTo>
                    <a:pt x="61" y="104"/>
                  </a:lnTo>
                  <a:lnTo>
                    <a:pt x="61" y="104"/>
                  </a:lnTo>
                  <a:lnTo>
                    <a:pt x="64" y="106"/>
                  </a:lnTo>
                  <a:lnTo>
                    <a:pt x="64" y="109"/>
                  </a:lnTo>
                  <a:lnTo>
                    <a:pt x="64" y="109"/>
                  </a:lnTo>
                  <a:lnTo>
                    <a:pt x="64" y="111"/>
                  </a:lnTo>
                  <a:lnTo>
                    <a:pt x="64" y="113"/>
                  </a:lnTo>
                  <a:lnTo>
                    <a:pt x="61" y="113"/>
                  </a:lnTo>
                  <a:lnTo>
                    <a:pt x="61" y="116"/>
                  </a:lnTo>
                  <a:lnTo>
                    <a:pt x="61" y="116"/>
                  </a:lnTo>
                  <a:lnTo>
                    <a:pt x="59" y="113"/>
                  </a:lnTo>
                  <a:lnTo>
                    <a:pt x="56" y="113"/>
                  </a:lnTo>
                  <a:lnTo>
                    <a:pt x="56" y="113"/>
                  </a:lnTo>
                  <a:lnTo>
                    <a:pt x="56" y="116"/>
                  </a:lnTo>
                  <a:lnTo>
                    <a:pt x="54" y="125"/>
                  </a:lnTo>
                  <a:lnTo>
                    <a:pt x="52" y="125"/>
                  </a:lnTo>
                  <a:lnTo>
                    <a:pt x="52" y="128"/>
                  </a:lnTo>
                  <a:lnTo>
                    <a:pt x="45" y="130"/>
                  </a:lnTo>
                  <a:lnTo>
                    <a:pt x="45" y="132"/>
                  </a:lnTo>
                  <a:lnTo>
                    <a:pt x="45" y="135"/>
                  </a:lnTo>
                  <a:lnTo>
                    <a:pt x="52" y="137"/>
                  </a:lnTo>
                  <a:lnTo>
                    <a:pt x="54" y="142"/>
                  </a:lnTo>
                  <a:lnTo>
                    <a:pt x="52" y="144"/>
                  </a:lnTo>
                  <a:lnTo>
                    <a:pt x="49" y="147"/>
                  </a:lnTo>
                  <a:lnTo>
                    <a:pt x="49" y="147"/>
                  </a:lnTo>
                  <a:lnTo>
                    <a:pt x="47" y="147"/>
                  </a:lnTo>
                  <a:lnTo>
                    <a:pt x="45" y="147"/>
                  </a:lnTo>
                  <a:lnTo>
                    <a:pt x="38" y="151"/>
                  </a:lnTo>
                  <a:lnTo>
                    <a:pt x="33" y="154"/>
                  </a:lnTo>
                  <a:lnTo>
                    <a:pt x="33" y="154"/>
                  </a:lnTo>
                  <a:lnTo>
                    <a:pt x="33" y="156"/>
                  </a:lnTo>
                  <a:lnTo>
                    <a:pt x="33" y="156"/>
                  </a:lnTo>
                  <a:lnTo>
                    <a:pt x="35" y="156"/>
                  </a:lnTo>
                  <a:lnTo>
                    <a:pt x="38" y="158"/>
                  </a:lnTo>
                  <a:lnTo>
                    <a:pt x="38" y="161"/>
                  </a:lnTo>
                  <a:lnTo>
                    <a:pt x="38" y="163"/>
                  </a:lnTo>
                  <a:lnTo>
                    <a:pt x="35" y="166"/>
                  </a:lnTo>
                  <a:lnTo>
                    <a:pt x="38" y="170"/>
                  </a:lnTo>
                  <a:lnTo>
                    <a:pt x="38" y="173"/>
                  </a:lnTo>
                  <a:lnTo>
                    <a:pt x="38" y="175"/>
                  </a:lnTo>
                  <a:lnTo>
                    <a:pt x="38" y="177"/>
                  </a:lnTo>
                  <a:lnTo>
                    <a:pt x="38" y="177"/>
                  </a:lnTo>
                  <a:lnTo>
                    <a:pt x="33" y="180"/>
                  </a:lnTo>
                  <a:lnTo>
                    <a:pt x="33" y="180"/>
                  </a:lnTo>
                  <a:lnTo>
                    <a:pt x="33" y="180"/>
                  </a:lnTo>
                  <a:lnTo>
                    <a:pt x="30" y="182"/>
                  </a:lnTo>
                  <a:lnTo>
                    <a:pt x="28" y="182"/>
                  </a:lnTo>
                  <a:lnTo>
                    <a:pt x="28" y="184"/>
                  </a:lnTo>
                  <a:lnTo>
                    <a:pt x="26" y="189"/>
                  </a:lnTo>
                  <a:lnTo>
                    <a:pt x="23" y="192"/>
                  </a:lnTo>
                  <a:lnTo>
                    <a:pt x="21" y="192"/>
                  </a:lnTo>
                  <a:lnTo>
                    <a:pt x="21" y="194"/>
                  </a:lnTo>
                  <a:lnTo>
                    <a:pt x="23" y="196"/>
                  </a:lnTo>
                  <a:lnTo>
                    <a:pt x="28" y="196"/>
                  </a:lnTo>
                  <a:lnTo>
                    <a:pt x="30" y="199"/>
                  </a:lnTo>
                  <a:lnTo>
                    <a:pt x="30" y="201"/>
                  </a:lnTo>
                  <a:lnTo>
                    <a:pt x="30" y="203"/>
                  </a:lnTo>
                  <a:lnTo>
                    <a:pt x="28" y="206"/>
                  </a:lnTo>
                  <a:lnTo>
                    <a:pt x="26" y="206"/>
                  </a:lnTo>
                  <a:lnTo>
                    <a:pt x="23" y="206"/>
                  </a:lnTo>
                  <a:lnTo>
                    <a:pt x="21" y="208"/>
                  </a:lnTo>
                  <a:lnTo>
                    <a:pt x="21" y="211"/>
                  </a:lnTo>
                  <a:lnTo>
                    <a:pt x="23" y="211"/>
                  </a:lnTo>
                  <a:lnTo>
                    <a:pt x="26" y="213"/>
                  </a:lnTo>
                  <a:lnTo>
                    <a:pt x="28" y="213"/>
                  </a:lnTo>
                  <a:lnTo>
                    <a:pt x="30" y="215"/>
                  </a:lnTo>
                  <a:lnTo>
                    <a:pt x="33" y="218"/>
                  </a:lnTo>
                  <a:lnTo>
                    <a:pt x="33" y="220"/>
                  </a:lnTo>
                  <a:lnTo>
                    <a:pt x="35" y="222"/>
                  </a:lnTo>
                  <a:lnTo>
                    <a:pt x="35" y="227"/>
                  </a:lnTo>
                  <a:lnTo>
                    <a:pt x="33" y="229"/>
                  </a:lnTo>
                  <a:lnTo>
                    <a:pt x="30" y="234"/>
                  </a:lnTo>
                  <a:lnTo>
                    <a:pt x="30" y="237"/>
                  </a:lnTo>
                  <a:lnTo>
                    <a:pt x="30" y="239"/>
                  </a:lnTo>
                  <a:lnTo>
                    <a:pt x="33" y="239"/>
                  </a:lnTo>
                  <a:lnTo>
                    <a:pt x="35" y="241"/>
                  </a:lnTo>
                  <a:lnTo>
                    <a:pt x="38" y="241"/>
                  </a:lnTo>
                  <a:lnTo>
                    <a:pt x="38" y="244"/>
                  </a:lnTo>
                  <a:lnTo>
                    <a:pt x="38" y="251"/>
                  </a:lnTo>
                  <a:lnTo>
                    <a:pt x="40" y="253"/>
                  </a:lnTo>
                  <a:lnTo>
                    <a:pt x="40" y="256"/>
                  </a:lnTo>
                  <a:lnTo>
                    <a:pt x="40" y="258"/>
                  </a:lnTo>
                  <a:lnTo>
                    <a:pt x="38" y="260"/>
                  </a:lnTo>
                  <a:lnTo>
                    <a:pt x="35" y="260"/>
                  </a:lnTo>
                  <a:lnTo>
                    <a:pt x="35" y="260"/>
                  </a:lnTo>
                  <a:lnTo>
                    <a:pt x="33" y="263"/>
                  </a:lnTo>
                  <a:lnTo>
                    <a:pt x="35" y="274"/>
                  </a:lnTo>
                  <a:lnTo>
                    <a:pt x="35" y="279"/>
                  </a:lnTo>
                  <a:lnTo>
                    <a:pt x="35" y="282"/>
                  </a:lnTo>
                  <a:lnTo>
                    <a:pt x="38" y="282"/>
                  </a:lnTo>
                  <a:lnTo>
                    <a:pt x="38" y="282"/>
                  </a:lnTo>
                  <a:lnTo>
                    <a:pt x="40" y="282"/>
                  </a:lnTo>
                  <a:lnTo>
                    <a:pt x="42" y="282"/>
                  </a:lnTo>
                  <a:lnTo>
                    <a:pt x="42" y="284"/>
                  </a:lnTo>
                  <a:lnTo>
                    <a:pt x="45" y="286"/>
                  </a:lnTo>
                  <a:lnTo>
                    <a:pt x="45" y="289"/>
                  </a:lnTo>
                  <a:lnTo>
                    <a:pt x="42" y="291"/>
                  </a:lnTo>
                  <a:lnTo>
                    <a:pt x="42" y="293"/>
                  </a:lnTo>
                  <a:lnTo>
                    <a:pt x="40" y="293"/>
                  </a:lnTo>
                  <a:lnTo>
                    <a:pt x="40" y="296"/>
                  </a:lnTo>
                  <a:lnTo>
                    <a:pt x="38" y="300"/>
                  </a:lnTo>
                  <a:lnTo>
                    <a:pt x="38" y="305"/>
                  </a:lnTo>
                  <a:lnTo>
                    <a:pt x="38" y="308"/>
                  </a:lnTo>
                  <a:lnTo>
                    <a:pt x="40" y="308"/>
                  </a:lnTo>
                  <a:lnTo>
                    <a:pt x="45" y="310"/>
                  </a:lnTo>
                  <a:lnTo>
                    <a:pt x="47" y="310"/>
                  </a:lnTo>
                  <a:lnTo>
                    <a:pt x="47" y="312"/>
                  </a:lnTo>
                  <a:lnTo>
                    <a:pt x="45" y="315"/>
                  </a:lnTo>
                  <a:lnTo>
                    <a:pt x="45" y="315"/>
                  </a:lnTo>
                  <a:lnTo>
                    <a:pt x="40" y="317"/>
                  </a:lnTo>
                  <a:lnTo>
                    <a:pt x="38" y="317"/>
                  </a:lnTo>
                  <a:lnTo>
                    <a:pt x="38" y="319"/>
                  </a:lnTo>
                  <a:lnTo>
                    <a:pt x="38" y="322"/>
                  </a:lnTo>
                  <a:lnTo>
                    <a:pt x="38" y="324"/>
                  </a:lnTo>
                  <a:lnTo>
                    <a:pt x="40" y="327"/>
                  </a:lnTo>
                  <a:lnTo>
                    <a:pt x="40" y="327"/>
                  </a:lnTo>
                  <a:lnTo>
                    <a:pt x="42" y="329"/>
                  </a:lnTo>
                  <a:lnTo>
                    <a:pt x="45" y="329"/>
                  </a:lnTo>
                  <a:lnTo>
                    <a:pt x="45" y="331"/>
                  </a:lnTo>
                  <a:lnTo>
                    <a:pt x="47" y="331"/>
                  </a:lnTo>
                  <a:lnTo>
                    <a:pt x="45" y="334"/>
                  </a:lnTo>
                  <a:lnTo>
                    <a:pt x="45" y="336"/>
                  </a:lnTo>
                  <a:lnTo>
                    <a:pt x="45" y="336"/>
                  </a:lnTo>
                  <a:lnTo>
                    <a:pt x="45" y="341"/>
                  </a:lnTo>
                  <a:lnTo>
                    <a:pt x="47" y="343"/>
                  </a:lnTo>
                  <a:lnTo>
                    <a:pt x="47" y="345"/>
                  </a:lnTo>
                  <a:lnTo>
                    <a:pt x="52" y="348"/>
                  </a:lnTo>
                  <a:lnTo>
                    <a:pt x="54" y="348"/>
                  </a:lnTo>
                  <a:lnTo>
                    <a:pt x="56" y="350"/>
                  </a:lnTo>
                  <a:lnTo>
                    <a:pt x="59" y="355"/>
                  </a:lnTo>
                  <a:lnTo>
                    <a:pt x="59" y="355"/>
                  </a:lnTo>
                  <a:lnTo>
                    <a:pt x="61" y="357"/>
                  </a:lnTo>
                  <a:lnTo>
                    <a:pt x="64" y="357"/>
                  </a:lnTo>
                  <a:lnTo>
                    <a:pt x="66" y="357"/>
                  </a:lnTo>
                  <a:lnTo>
                    <a:pt x="68" y="360"/>
                  </a:lnTo>
                  <a:lnTo>
                    <a:pt x="68" y="362"/>
                  </a:lnTo>
                  <a:lnTo>
                    <a:pt x="66" y="362"/>
                  </a:lnTo>
                  <a:lnTo>
                    <a:pt x="66" y="362"/>
                  </a:lnTo>
                  <a:lnTo>
                    <a:pt x="64" y="367"/>
                  </a:lnTo>
                  <a:lnTo>
                    <a:pt x="59" y="376"/>
                  </a:lnTo>
                  <a:lnTo>
                    <a:pt x="56" y="383"/>
                  </a:lnTo>
                  <a:lnTo>
                    <a:pt x="52" y="383"/>
                  </a:lnTo>
                  <a:lnTo>
                    <a:pt x="49" y="383"/>
                  </a:lnTo>
                  <a:lnTo>
                    <a:pt x="49" y="386"/>
                  </a:lnTo>
                  <a:lnTo>
                    <a:pt x="49" y="386"/>
                  </a:lnTo>
                  <a:lnTo>
                    <a:pt x="49" y="386"/>
                  </a:lnTo>
                  <a:lnTo>
                    <a:pt x="54" y="390"/>
                  </a:lnTo>
                  <a:lnTo>
                    <a:pt x="54" y="395"/>
                  </a:lnTo>
                  <a:lnTo>
                    <a:pt x="52" y="400"/>
                  </a:lnTo>
                  <a:lnTo>
                    <a:pt x="49" y="402"/>
                  </a:lnTo>
                  <a:lnTo>
                    <a:pt x="45" y="405"/>
                  </a:lnTo>
                  <a:lnTo>
                    <a:pt x="45" y="405"/>
                  </a:lnTo>
                  <a:lnTo>
                    <a:pt x="45" y="405"/>
                  </a:lnTo>
                  <a:lnTo>
                    <a:pt x="42" y="409"/>
                  </a:lnTo>
                  <a:lnTo>
                    <a:pt x="42" y="409"/>
                  </a:lnTo>
                  <a:lnTo>
                    <a:pt x="38" y="416"/>
                  </a:lnTo>
                  <a:lnTo>
                    <a:pt x="35" y="416"/>
                  </a:lnTo>
                  <a:lnTo>
                    <a:pt x="33" y="419"/>
                  </a:lnTo>
                  <a:lnTo>
                    <a:pt x="30" y="419"/>
                  </a:lnTo>
                  <a:lnTo>
                    <a:pt x="28" y="421"/>
                  </a:lnTo>
                  <a:lnTo>
                    <a:pt x="26" y="424"/>
                  </a:lnTo>
                  <a:lnTo>
                    <a:pt x="26" y="426"/>
                  </a:lnTo>
                  <a:lnTo>
                    <a:pt x="23" y="431"/>
                  </a:lnTo>
                  <a:lnTo>
                    <a:pt x="21" y="435"/>
                  </a:lnTo>
                  <a:lnTo>
                    <a:pt x="21" y="438"/>
                  </a:lnTo>
                  <a:lnTo>
                    <a:pt x="21" y="440"/>
                  </a:lnTo>
                  <a:lnTo>
                    <a:pt x="21" y="452"/>
                  </a:lnTo>
                  <a:lnTo>
                    <a:pt x="21" y="454"/>
                  </a:lnTo>
                  <a:lnTo>
                    <a:pt x="21" y="457"/>
                  </a:lnTo>
                  <a:lnTo>
                    <a:pt x="21" y="457"/>
                  </a:lnTo>
                  <a:lnTo>
                    <a:pt x="14" y="464"/>
                  </a:lnTo>
                  <a:lnTo>
                    <a:pt x="12" y="466"/>
                  </a:lnTo>
                  <a:lnTo>
                    <a:pt x="12" y="473"/>
                  </a:lnTo>
                  <a:lnTo>
                    <a:pt x="12" y="473"/>
                  </a:lnTo>
                  <a:lnTo>
                    <a:pt x="14" y="473"/>
                  </a:lnTo>
                  <a:lnTo>
                    <a:pt x="14" y="478"/>
                  </a:lnTo>
                  <a:lnTo>
                    <a:pt x="16" y="478"/>
                  </a:lnTo>
                  <a:lnTo>
                    <a:pt x="16" y="480"/>
                  </a:lnTo>
                  <a:lnTo>
                    <a:pt x="14" y="480"/>
                  </a:lnTo>
                  <a:lnTo>
                    <a:pt x="14" y="483"/>
                  </a:lnTo>
                  <a:lnTo>
                    <a:pt x="14" y="490"/>
                  </a:lnTo>
                  <a:lnTo>
                    <a:pt x="14" y="492"/>
                  </a:lnTo>
                  <a:lnTo>
                    <a:pt x="12" y="495"/>
                  </a:lnTo>
                  <a:lnTo>
                    <a:pt x="9" y="495"/>
                  </a:lnTo>
                  <a:lnTo>
                    <a:pt x="4" y="495"/>
                  </a:lnTo>
                  <a:lnTo>
                    <a:pt x="2" y="495"/>
                  </a:lnTo>
                  <a:lnTo>
                    <a:pt x="0" y="497"/>
                  </a:lnTo>
                  <a:lnTo>
                    <a:pt x="0" y="499"/>
                  </a:lnTo>
                  <a:lnTo>
                    <a:pt x="2" y="502"/>
                  </a:lnTo>
                  <a:lnTo>
                    <a:pt x="4" y="502"/>
                  </a:lnTo>
                  <a:lnTo>
                    <a:pt x="4" y="504"/>
                  </a:lnTo>
                  <a:lnTo>
                    <a:pt x="4" y="504"/>
                  </a:lnTo>
                  <a:lnTo>
                    <a:pt x="4" y="506"/>
                  </a:lnTo>
                  <a:lnTo>
                    <a:pt x="4" y="506"/>
                  </a:lnTo>
                  <a:lnTo>
                    <a:pt x="4" y="506"/>
                  </a:lnTo>
                  <a:lnTo>
                    <a:pt x="4" y="509"/>
                  </a:lnTo>
                  <a:lnTo>
                    <a:pt x="4" y="511"/>
                  </a:lnTo>
                  <a:lnTo>
                    <a:pt x="4" y="511"/>
                  </a:lnTo>
                  <a:lnTo>
                    <a:pt x="4" y="516"/>
                  </a:lnTo>
                  <a:lnTo>
                    <a:pt x="9" y="518"/>
                  </a:lnTo>
                  <a:lnTo>
                    <a:pt x="9" y="523"/>
                  </a:lnTo>
                  <a:lnTo>
                    <a:pt x="2" y="530"/>
                  </a:lnTo>
                  <a:lnTo>
                    <a:pt x="2" y="530"/>
                  </a:lnTo>
                  <a:lnTo>
                    <a:pt x="7" y="530"/>
                  </a:lnTo>
                  <a:lnTo>
                    <a:pt x="9" y="530"/>
                  </a:lnTo>
                  <a:lnTo>
                    <a:pt x="16" y="530"/>
                  </a:lnTo>
                  <a:lnTo>
                    <a:pt x="26" y="528"/>
                  </a:lnTo>
                  <a:lnTo>
                    <a:pt x="38" y="528"/>
                  </a:lnTo>
                  <a:lnTo>
                    <a:pt x="52" y="525"/>
                  </a:lnTo>
                  <a:lnTo>
                    <a:pt x="68" y="525"/>
                  </a:lnTo>
                  <a:lnTo>
                    <a:pt x="85" y="523"/>
                  </a:lnTo>
                  <a:lnTo>
                    <a:pt x="104" y="523"/>
                  </a:lnTo>
                  <a:lnTo>
                    <a:pt x="120" y="521"/>
                  </a:lnTo>
                  <a:lnTo>
                    <a:pt x="137" y="518"/>
                  </a:lnTo>
                  <a:lnTo>
                    <a:pt x="153" y="518"/>
                  </a:lnTo>
                  <a:lnTo>
                    <a:pt x="168" y="516"/>
                  </a:lnTo>
                  <a:lnTo>
                    <a:pt x="179" y="516"/>
                  </a:lnTo>
                  <a:lnTo>
                    <a:pt x="189" y="513"/>
                  </a:lnTo>
                  <a:lnTo>
                    <a:pt x="196" y="513"/>
                  </a:lnTo>
                  <a:lnTo>
                    <a:pt x="198" y="513"/>
                  </a:lnTo>
                  <a:lnTo>
                    <a:pt x="203" y="513"/>
                  </a:lnTo>
                  <a:lnTo>
                    <a:pt x="205" y="513"/>
                  </a:lnTo>
                  <a:lnTo>
                    <a:pt x="208" y="513"/>
                  </a:lnTo>
                  <a:lnTo>
                    <a:pt x="208" y="518"/>
                  </a:lnTo>
                  <a:lnTo>
                    <a:pt x="205" y="523"/>
                  </a:lnTo>
                  <a:lnTo>
                    <a:pt x="203" y="528"/>
                  </a:lnTo>
                  <a:lnTo>
                    <a:pt x="203" y="535"/>
                  </a:lnTo>
                  <a:lnTo>
                    <a:pt x="201" y="540"/>
                  </a:lnTo>
                  <a:lnTo>
                    <a:pt x="201" y="542"/>
                  </a:lnTo>
                  <a:lnTo>
                    <a:pt x="201" y="544"/>
                  </a:lnTo>
                  <a:lnTo>
                    <a:pt x="198" y="549"/>
                  </a:lnTo>
                  <a:lnTo>
                    <a:pt x="198" y="551"/>
                  </a:lnTo>
                  <a:lnTo>
                    <a:pt x="198" y="554"/>
                  </a:lnTo>
                  <a:lnTo>
                    <a:pt x="201" y="556"/>
                  </a:lnTo>
                  <a:lnTo>
                    <a:pt x="201" y="556"/>
                  </a:lnTo>
                  <a:lnTo>
                    <a:pt x="203" y="558"/>
                  </a:lnTo>
                  <a:lnTo>
                    <a:pt x="201" y="561"/>
                  </a:lnTo>
                  <a:lnTo>
                    <a:pt x="205" y="568"/>
                  </a:lnTo>
                  <a:lnTo>
                    <a:pt x="205" y="568"/>
                  </a:lnTo>
                  <a:lnTo>
                    <a:pt x="210" y="570"/>
                  </a:lnTo>
                  <a:lnTo>
                    <a:pt x="213" y="570"/>
                  </a:lnTo>
                  <a:lnTo>
                    <a:pt x="213" y="575"/>
                  </a:lnTo>
                  <a:lnTo>
                    <a:pt x="217" y="577"/>
                  </a:lnTo>
                  <a:lnTo>
                    <a:pt x="220" y="580"/>
                  </a:lnTo>
                  <a:lnTo>
                    <a:pt x="220" y="580"/>
                  </a:lnTo>
                  <a:lnTo>
                    <a:pt x="220" y="582"/>
                  </a:lnTo>
                  <a:lnTo>
                    <a:pt x="220" y="584"/>
                  </a:lnTo>
                  <a:lnTo>
                    <a:pt x="220" y="584"/>
                  </a:lnTo>
                  <a:lnTo>
                    <a:pt x="220" y="587"/>
                  </a:lnTo>
                  <a:lnTo>
                    <a:pt x="224" y="592"/>
                  </a:lnTo>
                  <a:lnTo>
                    <a:pt x="224" y="594"/>
                  </a:lnTo>
                  <a:lnTo>
                    <a:pt x="224" y="599"/>
                  </a:lnTo>
                  <a:lnTo>
                    <a:pt x="227" y="601"/>
                  </a:lnTo>
                  <a:lnTo>
                    <a:pt x="231" y="608"/>
                  </a:lnTo>
                  <a:lnTo>
                    <a:pt x="234" y="611"/>
                  </a:lnTo>
                  <a:lnTo>
                    <a:pt x="234" y="611"/>
                  </a:lnTo>
                  <a:lnTo>
                    <a:pt x="236" y="611"/>
                  </a:lnTo>
                  <a:lnTo>
                    <a:pt x="239" y="611"/>
                  </a:lnTo>
                  <a:lnTo>
                    <a:pt x="239" y="611"/>
                  </a:lnTo>
                  <a:lnTo>
                    <a:pt x="239" y="611"/>
                  </a:lnTo>
                  <a:lnTo>
                    <a:pt x="239" y="611"/>
                  </a:lnTo>
                  <a:lnTo>
                    <a:pt x="241" y="611"/>
                  </a:lnTo>
                  <a:lnTo>
                    <a:pt x="241" y="611"/>
                  </a:lnTo>
                  <a:lnTo>
                    <a:pt x="243" y="611"/>
                  </a:lnTo>
                  <a:lnTo>
                    <a:pt x="243" y="608"/>
                  </a:lnTo>
                  <a:lnTo>
                    <a:pt x="246" y="611"/>
                  </a:lnTo>
                  <a:lnTo>
                    <a:pt x="246" y="611"/>
                  </a:lnTo>
                  <a:lnTo>
                    <a:pt x="246" y="611"/>
                  </a:lnTo>
                  <a:lnTo>
                    <a:pt x="246" y="611"/>
                  </a:lnTo>
                  <a:lnTo>
                    <a:pt x="248" y="611"/>
                  </a:lnTo>
                  <a:lnTo>
                    <a:pt x="248" y="611"/>
                  </a:lnTo>
                  <a:lnTo>
                    <a:pt x="248" y="608"/>
                  </a:lnTo>
                  <a:lnTo>
                    <a:pt x="248" y="606"/>
                  </a:lnTo>
                  <a:lnTo>
                    <a:pt x="250" y="603"/>
                  </a:lnTo>
                  <a:lnTo>
                    <a:pt x="250" y="603"/>
                  </a:lnTo>
                  <a:lnTo>
                    <a:pt x="248" y="601"/>
                  </a:lnTo>
                  <a:lnTo>
                    <a:pt x="258" y="594"/>
                  </a:lnTo>
                  <a:lnTo>
                    <a:pt x="260" y="594"/>
                  </a:lnTo>
                  <a:lnTo>
                    <a:pt x="260" y="592"/>
                  </a:lnTo>
                  <a:lnTo>
                    <a:pt x="260" y="589"/>
                  </a:lnTo>
                  <a:lnTo>
                    <a:pt x="258" y="589"/>
                  </a:lnTo>
                  <a:lnTo>
                    <a:pt x="255" y="589"/>
                  </a:lnTo>
                  <a:lnTo>
                    <a:pt x="255" y="589"/>
                  </a:lnTo>
                  <a:lnTo>
                    <a:pt x="255" y="589"/>
                  </a:lnTo>
                  <a:lnTo>
                    <a:pt x="255" y="587"/>
                  </a:lnTo>
                  <a:lnTo>
                    <a:pt x="258" y="587"/>
                  </a:lnTo>
                  <a:lnTo>
                    <a:pt x="258" y="584"/>
                  </a:lnTo>
                  <a:lnTo>
                    <a:pt x="260" y="584"/>
                  </a:lnTo>
                  <a:lnTo>
                    <a:pt x="265" y="587"/>
                  </a:lnTo>
                  <a:lnTo>
                    <a:pt x="267" y="589"/>
                  </a:lnTo>
                  <a:lnTo>
                    <a:pt x="265" y="589"/>
                  </a:lnTo>
                  <a:lnTo>
                    <a:pt x="265" y="592"/>
                  </a:lnTo>
                  <a:lnTo>
                    <a:pt x="265" y="592"/>
                  </a:lnTo>
                  <a:lnTo>
                    <a:pt x="267" y="592"/>
                  </a:lnTo>
                  <a:lnTo>
                    <a:pt x="267" y="592"/>
                  </a:lnTo>
                  <a:lnTo>
                    <a:pt x="274" y="589"/>
                  </a:lnTo>
                  <a:lnTo>
                    <a:pt x="281" y="587"/>
                  </a:lnTo>
                  <a:lnTo>
                    <a:pt x="288" y="584"/>
                  </a:lnTo>
                  <a:lnTo>
                    <a:pt x="291" y="582"/>
                  </a:lnTo>
                  <a:lnTo>
                    <a:pt x="291" y="582"/>
                  </a:lnTo>
                  <a:lnTo>
                    <a:pt x="295" y="580"/>
                  </a:lnTo>
                  <a:lnTo>
                    <a:pt x="295" y="580"/>
                  </a:lnTo>
                  <a:lnTo>
                    <a:pt x="302" y="580"/>
                  </a:lnTo>
                  <a:lnTo>
                    <a:pt x="305" y="580"/>
                  </a:lnTo>
                  <a:lnTo>
                    <a:pt x="307" y="577"/>
                  </a:lnTo>
                  <a:lnTo>
                    <a:pt x="293" y="577"/>
                  </a:lnTo>
                  <a:lnTo>
                    <a:pt x="293" y="575"/>
                  </a:lnTo>
                  <a:lnTo>
                    <a:pt x="295" y="575"/>
                  </a:lnTo>
                  <a:lnTo>
                    <a:pt x="298" y="575"/>
                  </a:lnTo>
                  <a:lnTo>
                    <a:pt x="300" y="573"/>
                  </a:lnTo>
                  <a:lnTo>
                    <a:pt x="310" y="575"/>
                  </a:lnTo>
                  <a:lnTo>
                    <a:pt x="321" y="582"/>
                  </a:lnTo>
                  <a:lnTo>
                    <a:pt x="324" y="582"/>
                  </a:lnTo>
                  <a:lnTo>
                    <a:pt x="328" y="582"/>
                  </a:lnTo>
                  <a:lnTo>
                    <a:pt x="333" y="580"/>
                  </a:lnTo>
                  <a:lnTo>
                    <a:pt x="336" y="575"/>
                  </a:lnTo>
                  <a:lnTo>
                    <a:pt x="336" y="575"/>
                  </a:lnTo>
                  <a:lnTo>
                    <a:pt x="336" y="577"/>
                  </a:lnTo>
                  <a:lnTo>
                    <a:pt x="338" y="577"/>
                  </a:lnTo>
                  <a:lnTo>
                    <a:pt x="340" y="580"/>
                  </a:lnTo>
                  <a:lnTo>
                    <a:pt x="340" y="582"/>
                  </a:lnTo>
                  <a:lnTo>
                    <a:pt x="343" y="582"/>
                  </a:lnTo>
                  <a:lnTo>
                    <a:pt x="343" y="582"/>
                  </a:lnTo>
                  <a:lnTo>
                    <a:pt x="345" y="582"/>
                  </a:lnTo>
                  <a:lnTo>
                    <a:pt x="347" y="582"/>
                  </a:lnTo>
                  <a:lnTo>
                    <a:pt x="350" y="582"/>
                  </a:lnTo>
                  <a:lnTo>
                    <a:pt x="352" y="582"/>
                  </a:lnTo>
                  <a:lnTo>
                    <a:pt x="352" y="582"/>
                  </a:lnTo>
                  <a:lnTo>
                    <a:pt x="352" y="580"/>
                  </a:lnTo>
                  <a:lnTo>
                    <a:pt x="354" y="580"/>
                  </a:lnTo>
                  <a:lnTo>
                    <a:pt x="354" y="580"/>
                  </a:lnTo>
                  <a:lnTo>
                    <a:pt x="357" y="577"/>
                  </a:lnTo>
                  <a:lnTo>
                    <a:pt x="357" y="577"/>
                  </a:lnTo>
                  <a:lnTo>
                    <a:pt x="357" y="575"/>
                  </a:lnTo>
                  <a:lnTo>
                    <a:pt x="357" y="575"/>
                  </a:lnTo>
                  <a:lnTo>
                    <a:pt x="357" y="575"/>
                  </a:lnTo>
                  <a:close/>
                  <a:moveTo>
                    <a:pt x="336" y="596"/>
                  </a:moveTo>
                  <a:lnTo>
                    <a:pt x="333" y="596"/>
                  </a:lnTo>
                  <a:lnTo>
                    <a:pt x="331" y="594"/>
                  </a:lnTo>
                  <a:lnTo>
                    <a:pt x="326" y="594"/>
                  </a:lnTo>
                  <a:lnTo>
                    <a:pt x="324" y="594"/>
                  </a:lnTo>
                  <a:lnTo>
                    <a:pt x="321" y="596"/>
                  </a:lnTo>
                  <a:lnTo>
                    <a:pt x="321" y="596"/>
                  </a:lnTo>
                  <a:lnTo>
                    <a:pt x="343" y="596"/>
                  </a:lnTo>
                  <a:lnTo>
                    <a:pt x="343" y="596"/>
                  </a:lnTo>
                  <a:lnTo>
                    <a:pt x="345" y="596"/>
                  </a:lnTo>
                  <a:lnTo>
                    <a:pt x="343" y="596"/>
                  </a:lnTo>
                  <a:lnTo>
                    <a:pt x="336" y="596"/>
                  </a:lnTo>
                  <a:close/>
                  <a:moveTo>
                    <a:pt x="307" y="599"/>
                  </a:moveTo>
                  <a:lnTo>
                    <a:pt x="305" y="599"/>
                  </a:lnTo>
                  <a:lnTo>
                    <a:pt x="305" y="601"/>
                  </a:lnTo>
                  <a:lnTo>
                    <a:pt x="305" y="599"/>
                  </a:lnTo>
                  <a:lnTo>
                    <a:pt x="307" y="599"/>
                  </a:lnTo>
                  <a:lnTo>
                    <a:pt x="307" y="599"/>
                  </a:lnTo>
                  <a:lnTo>
                    <a:pt x="307" y="599"/>
                  </a:lnTo>
                  <a:close/>
                </a:path>
              </a:pathLst>
            </a:custGeom>
            <a:solidFill>
              <a:srgbClr val="FFBFB2"/>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7" name="Freeform 41">
              <a:extLst>
                <a:ext uri="{FF2B5EF4-FFF2-40B4-BE49-F238E27FC236}">
                  <a16:creationId xmlns:a16="http://schemas.microsoft.com/office/drawing/2014/main" id="{430ECBB5-891F-4B87-A6E0-32B98902B580}"/>
                </a:ext>
              </a:extLst>
            </p:cNvPr>
            <p:cNvSpPr>
              <a:spLocks/>
            </p:cNvSpPr>
            <p:nvPr/>
          </p:nvSpPr>
          <p:spPr bwMode="auto">
            <a:xfrm>
              <a:off x="3941586" y="3603646"/>
              <a:ext cx="793247" cy="652921"/>
            </a:xfrm>
            <a:custGeom>
              <a:avLst/>
              <a:gdLst>
                <a:gd name="T0" fmla="*/ 416 w 684"/>
                <a:gd name="T1" fmla="*/ 76 h 563"/>
                <a:gd name="T2" fmla="*/ 421 w 684"/>
                <a:gd name="T3" fmla="*/ 92 h 563"/>
                <a:gd name="T4" fmla="*/ 433 w 684"/>
                <a:gd name="T5" fmla="*/ 111 h 563"/>
                <a:gd name="T6" fmla="*/ 492 w 684"/>
                <a:gd name="T7" fmla="*/ 159 h 563"/>
                <a:gd name="T8" fmla="*/ 502 w 684"/>
                <a:gd name="T9" fmla="*/ 180 h 563"/>
                <a:gd name="T10" fmla="*/ 509 w 684"/>
                <a:gd name="T11" fmla="*/ 201 h 563"/>
                <a:gd name="T12" fmla="*/ 539 w 684"/>
                <a:gd name="T13" fmla="*/ 197 h 563"/>
                <a:gd name="T14" fmla="*/ 556 w 684"/>
                <a:gd name="T15" fmla="*/ 220 h 563"/>
                <a:gd name="T16" fmla="*/ 542 w 684"/>
                <a:gd name="T17" fmla="*/ 277 h 563"/>
                <a:gd name="T18" fmla="*/ 556 w 684"/>
                <a:gd name="T19" fmla="*/ 296 h 563"/>
                <a:gd name="T20" fmla="*/ 582 w 684"/>
                <a:gd name="T21" fmla="*/ 315 h 563"/>
                <a:gd name="T22" fmla="*/ 615 w 684"/>
                <a:gd name="T23" fmla="*/ 332 h 563"/>
                <a:gd name="T24" fmla="*/ 634 w 684"/>
                <a:gd name="T25" fmla="*/ 355 h 563"/>
                <a:gd name="T26" fmla="*/ 641 w 684"/>
                <a:gd name="T27" fmla="*/ 388 h 563"/>
                <a:gd name="T28" fmla="*/ 646 w 684"/>
                <a:gd name="T29" fmla="*/ 405 h 563"/>
                <a:gd name="T30" fmla="*/ 667 w 684"/>
                <a:gd name="T31" fmla="*/ 426 h 563"/>
                <a:gd name="T32" fmla="*/ 667 w 684"/>
                <a:gd name="T33" fmla="*/ 417 h 563"/>
                <a:gd name="T34" fmla="*/ 674 w 684"/>
                <a:gd name="T35" fmla="*/ 429 h 563"/>
                <a:gd name="T36" fmla="*/ 684 w 684"/>
                <a:gd name="T37" fmla="*/ 440 h 563"/>
                <a:gd name="T38" fmla="*/ 679 w 684"/>
                <a:gd name="T39" fmla="*/ 469 h 563"/>
                <a:gd name="T40" fmla="*/ 660 w 684"/>
                <a:gd name="T41" fmla="*/ 474 h 563"/>
                <a:gd name="T42" fmla="*/ 653 w 684"/>
                <a:gd name="T43" fmla="*/ 497 h 563"/>
                <a:gd name="T44" fmla="*/ 641 w 684"/>
                <a:gd name="T45" fmla="*/ 490 h 563"/>
                <a:gd name="T46" fmla="*/ 648 w 684"/>
                <a:gd name="T47" fmla="*/ 509 h 563"/>
                <a:gd name="T48" fmla="*/ 646 w 684"/>
                <a:gd name="T49" fmla="*/ 519 h 563"/>
                <a:gd name="T50" fmla="*/ 641 w 684"/>
                <a:gd name="T51" fmla="*/ 540 h 563"/>
                <a:gd name="T52" fmla="*/ 632 w 684"/>
                <a:gd name="T53" fmla="*/ 556 h 563"/>
                <a:gd name="T54" fmla="*/ 568 w 684"/>
                <a:gd name="T55" fmla="*/ 561 h 563"/>
                <a:gd name="T56" fmla="*/ 575 w 684"/>
                <a:gd name="T57" fmla="*/ 545 h 563"/>
                <a:gd name="T58" fmla="*/ 580 w 684"/>
                <a:gd name="T59" fmla="*/ 540 h 563"/>
                <a:gd name="T60" fmla="*/ 589 w 684"/>
                <a:gd name="T61" fmla="*/ 533 h 563"/>
                <a:gd name="T62" fmla="*/ 594 w 684"/>
                <a:gd name="T63" fmla="*/ 526 h 563"/>
                <a:gd name="T64" fmla="*/ 594 w 684"/>
                <a:gd name="T65" fmla="*/ 519 h 563"/>
                <a:gd name="T66" fmla="*/ 594 w 684"/>
                <a:gd name="T67" fmla="*/ 509 h 563"/>
                <a:gd name="T68" fmla="*/ 587 w 684"/>
                <a:gd name="T69" fmla="*/ 502 h 563"/>
                <a:gd name="T70" fmla="*/ 577 w 684"/>
                <a:gd name="T71" fmla="*/ 497 h 563"/>
                <a:gd name="T72" fmla="*/ 329 w 684"/>
                <a:gd name="T73" fmla="*/ 516 h 563"/>
                <a:gd name="T74" fmla="*/ 135 w 684"/>
                <a:gd name="T75" fmla="*/ 497 h 563"/>
                <a:gd name="T76" fmla="*/ 128 w 684"/>
                <a:gd name="T77" fmla="*/ 355 h 563"/>
                <a:gd name="T78" fmla="*/ 121 w 684"/>
                <a:gd name="T79" fmla="*/ 213 h 563"/>
                <a:gd name="T80" fmla="*/ 118 w 684"/>
                <a:gd name="T81" fmla="*/ 199 h 563"/>
                <a:gd name="T82" fmla="*/ 107 w 684"/>
                <a:gd name="T83" fmla="*/ 197 h 563"/>
                <a:gd name="T84" fmla="*/ 90 w 684"/>
                <a:gd name="T85" fmla="*/ 175 h 563"/>
                <a:gd name="T86" fmla="*/ 78 w 684"/>
                <a:gd name="T87" fmla="*/ 163 h 563"/>
                <a:gd name="T88" fmla="*/ 73 w 684"/>
                <a:gd name="T89" fmla="*/ 149 h 563"/>
                <a:gd name="T90" fmla="*/ 81 w 684"/>
                <a:gd name="T91" fmla="*/ 135 h 563"/>
                <a:gd name="T92" fmla="*/ 90 w 684"/>
                <a:gd name="T93" fmla="*/ 126 h 563"/>
                <a:gd name="T94" fmla="*/ 83 w 684"/>
                <a:gd name="T95" fmla="*/ 111 h 563"/>
                <a:gd name="T96" fmla="*/ 69 w 684"/>
                <a:gd name="T97" fmla="*/ 114 h 563"/>
                <a:gd name="T98" fmla="*/ 57 w 684"/>
                <a:gd name="T99" fmla="*/ 107 h 563"/>
                <a:gd name="T100" fmla="*/ 38 w 684"/>
                <a:gd name="T101" fmla="*/ 95 h 563"/>
                <a:gd name="T102" fmla="*/ 33 w 684"/>
                <a:gd name="T103" fmla="*/ 78 h 563"/>
                <a:gd name="T104" fmla="*/ 21 w 684"/>
                <a:gd name="T105" fmla="*/ 64 h 563"/>
                <a:gd name="T106" fmla="*/ 14 w 684"/>
                <a:gd name="T107" fmla="*/ 57 h 563"/>
                <a:gd name="T108" fmla="*/ 10 w 684"/>
                <a:gd name="T109" fmla="*/ 43 h 563"/>
                <a:gd name="T110" fmla="*/ 0 w 684"/>
                <a:gd name="T111" fmla="*/ 29 h 563"/>
                <a:gd name="T112" fmla="*/ 0 w 684"/>
                <a:gd name="T113" fmla="*/ 26 h 563"/>
                <a:gd name="T114" fmla="*/ 24 w 684"/>
                <a:gd name="T115" fmla="*/ 24 h 563"/>
                <a:gd name="T116" fmla="*/ 234 w 684"/>
                <a:gd name="T117" fmla="*/ 12 h 563"/>
                <a:gd name="T118" fmla="*/ 388 w 684"/>
                <a:gd name="T119" fmla="*/ 3 h 563"/>
                <a:gd name="T120" fmla="*/ 395 w 684"/>
                <a:gd name="T121" fmla="*/ 10 h 563"/>
                <a:gd name="T122" fmla="*/ 402 w 684"/>
                <a:gd name="T123" fmla="*/ 17 h 563"/>
                <a:gd name="T124" fmla="*/ 407 w 684"/>
                <a:gd name="T125" fmla="*/ 2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4" h="563">
                  <a:moveTo>
                    <a:pt x="419" y="29"/>
                  </a:moveTo>
                  <a:lnTo>
                    <a:pt x="419" y="29"/>
                  </a:lnTo>
                  <a:lnTo>
                    <a:pt x="414" y="31"/>
                  </a:lnTo>
                  <a:lnTo>
                    <a:pt x="414" y="38"/>
                  </a:lnTo>
                  <a:lnTo>
                    <a:pt x="412" y="45"/>
                  </a:lnTo>
                  <a:lnTo>
                    <a:pt x="412" y="50"/>
                  </a:lnTo>
                  <a:lnTo>
                    <a:pt x="412" y="55"/>
                  </a:lnTo>
                  <a:lnTo>
                    <a:pt x="416" y="76"/>
                  </a:lnTo>
                  <a:lnTo>
                    <a:pt x="416" y="76"/>
                  </a:lnTo>
                  <a:lnTo>
                    <a:pt x="419" y="78"/>
                  </a:lnTo>
                  <a:lnTo>
                    <a:pt x="421" y="81"/>
                  </a:lnTo>
                  <a:lnTo>
                    <a:pt x="421" y="81"/>
                  </a:lnTo>
                  <a:lnTo>
                    <a:pt x="421" y="83"/>
                  </a:lnTo>
                  <a:lnTo>
                    <a:pt x="421" y="83"/>
                  </a:lnTo>
                  <a:lnTo>
                    <a:pt x="421" y="85"/>
                  </a:lnTo>
                  <a:lnTo>
                    <a:pt x="421" y="88"/>
                  </a:lnTo>
                  <a:lnTo>
                    <a:pt x="421" y="90"/>
                  </a:lnTo>
                  <a:lnTo>
                    <a:pt x="421" y="92"/>
                  </a:lnTo>
                  <a:lnTo>
                    <a:pt x="424" y="92"/>
                  </a:lnTo>
                  <a:lnTo>
                    <a:pt x="424" y="95"/>
                  </a:lnTo>
                  <a:lnTo>
                    <a:pt x="424" y="97"/>
                  </a:lnTo>
                  <a:lnTo>
                    <a:pt x="428" y="97"/>
                  </a:lnTo>
                  <a:lnTo>
                    <a:pt x="428" y="100"/>
                  </a:lnTo>
                  <a:lnTo>
                    <a:pt x="428" y="102"/>
                  </a:lnTo>
                  <a:lnTo>
                    <a:pt x="428" y="104"/>
                  </a:lnTo>
                  <a:lnTo>
                    <a:pt x="431" y="107"/>
                  </a:lnTo>
                  <a:lnTo>
                    <a:pt x="433" y="111"/>
                  </a:lnTo>
                  <a:lnTo>
                    <a:pt x="459" y="130"/>
                  </a:lnTo>
                  <a:lnTo>
                    <a:pt x="461" y="133"/>
                  </a:lnTo>
                  <a:lnTo>
                    <a:pt x="461" y="135"/>
                  </a:lnTo>
                  <a:lnTo>
                    <a:pt x="461" y="137"/>
                  </a:lnTo>
                  <a:lnTo>
                    <a:pt x="464" y="140"/>
                  </a:lnTo>
                  <a:lnTo>
                    <a:pt x="464" y="140"/>
                  </a:lnTo>
                  <a:lnTo>
                    <a:pt x="487" y="154"/>
                  </a:lnTo>
                  <a:lnTo>
                    <a:pt x="490" y="156"/>
                  </a:lnTo>
                  <a:lnTo>
                    <a:pt x="492" y="159"/>
                  </a:lnTo>
                  <a:lnTo>
                    <a:pt x="497" y="163"/>
                  </a:lnTo>
                  <a:lnTo>
                    <a:pt x="497" y="166"/>
                  </a:lnTo>
                  <a:lnTo>
                    <a:pt x="499" y="168"/>
                  </a:lnTo>
                  <a:lnTo>
                    <a:pt x="499" y="171"/>
                  </a:lnTo>
                  <a:lnTo>
                    <a:pt x="499" y="173"/>
                  </a:lnTo>
                  <a:lnTo>
                    <a:pt x="499" y="175"/>
                  </a:lnTo>
                  <a:lnTo>
                    <a:pt x="499" y="178"/>
                  </a:lnTo>
                  <a:lnTo>
                    <a:pt x="502" y="180"/>
                  </a:lnTo>
                  <a:lnTo>
                    <a:pt x="502" y="180"/>
                  </a:lnTo>
                  <a:lnTo>
                    <a:pt x="502" y="182"/>
                  </a:lnTo>
                  <a:lnTo>
                    <a:pt x="502" y="182"/>
                  </a:lnTo>
                  <a:lnTo>
                    <a:pt x="502" y="185"/>
                  </a:lnTo>
                  <a:lnTo>
                    <a:pt x="502" y="187"/>
                  </a:lnTo>
                  <a:lnTo>
                    <a:pt x="502" y="187"/>
                  </a:lnTo>
                  <a:lnTo>
                    <a:pt x="504" y="190"/>
                  </a:lnTo>
                  <a:lnTo>
                    <a:pt x="504" y="192"/>
                  </a:lnTo>
                  <a:lnTo>
                    <a:pt x="504" y="194"/>
                  </a:lnTo>
                  <a:lnTo>
                    <a:pt x="509" y="201"/>
                  </a:lnTo>
                  <a:lnTo>
                    <a:pt x="511" y="206"/>
                  </a:lnTo>
                  <a:lnTo>
                    <a:pt x="516" y="206"/>
                  </a:lnTo>
                  <a:lnTo>
                    <a:pt x="521" y="204"/>
                  </a:lnTo>
                  <a:lnTo>
                    <a:pt x="525" y="197"/>
                  </a:lnTo>
                  <a:lnTo>
                    <a:pt x="530" y="194"/>
                  </a:lnTo>
                  <a:lnTo>
                    <a:pt x="532" y="194"/>
                  </a:lnTo>
                  <a:lnTo>
                    <a:pt x="535" y="197"/>
                  </a:lnTo>
                  <a:lnTo>
                    <a:pt x="537" y="197"/>
                  </a:lnTo>
                  <a:lnTo>
                    <a:pt x="539" y="197"/>
                  </a:lnTo>
                  <a:lnTo>
                    <a:pt x="544" y="199"/>
                  </a:lnTo>
                  <a:lnTo>
                    <a:pt x="556" y="204"/>
                  </a:lnTo>
                  <a:lnTo>
                    <a:pt x="558" y="206"/>
                  </a:lnTo>
                  <a:lnTo>
                    <a:pt x="561" y="208"/>
                  </a:lnTo>
                  <a:lnTo>
                    <a:pt x="561" y="211"/>
                  </a:lnTo>
                  <a:lnTo>
                    <a:pt x="558" y="216"/>
                  </a:lnTo>
                  <a:lnTo>
                    <a:pt x="558" y="218"/>
                  </a:lnTo>
                  <a:lnTo>
                    <a:pt x="556" y="218"/>
                  </a:lnTo>
                  <a:lnTo>
                    <a:pt x="556" y="220"/>
                  </a:lnTo>
                  <a:lnTo>
                    <a:pt x="556" y="223"/>
                  </a:lnTo>
                  <a:lnTo>
                    <a:pt x="556" y="227"/>
                  </a:lnTo>
                  <a:lnTo>
                    <a:pt x="556" y="234"/>
                  </a:lnTo>
                  <a:lnTo>
                    <a:pt x="556" y="237"/>
                  </a:lnTo>
                  <a:lnTo>
                    <a:pt x="551" y="246"/>
                  </a:lnTo>
                  <a:lnTo>
                    <a:pt x="547" y="261"/>
                  </a:lnTo>
                  <a:lnTo>
                    <a:pt x="544" y="268"/>
                  </a:lnTo>
                  <a:lnTo>
                    <a:pt x="542" y="272"/>
                  </a:lnTo>
                  <a:lnTo>
                    <a:pt x="542" y="277"/>
                  </a:lnTo>
                  <a:lnTo>
                    <a:pt x="544" y="282"/>
                  </a:lnTo>
                  <a:lnTo>
                    <a:pt x="544" y="284"/>
                  </a:lnTo>
                  <a:lnTo>
                    <a:pt x="544" y="287"/>
                  </a:lnTo>
                  <a:lnTo>
                    <a:pt x="547" y="287"/>
                  </a:lnTo>
                  <a:lnTo>
                    <a:pt x="547" y="289"/>
                  </a:lnTo>
                  <a:lnTo>
                    <a:pt x="551" y="291"/>
                  </a:lnTo>
                  <a:lnTo>
                    <a:pt x="554" y="294"/>
                  </a:lnTo>
                  <a:lnTo>
                    <a:pt x="556" y="296"/>
                  </a:lnTo>
                  <a:lnTo>
                    <a:pt x="556" y="296"/>
                  </a:lnTo>
                  <a:lnTo>
                    <a:pt x="558" y="298"/>
                  </a:lnTo>
                  <a:lnTo>
                    <a:pt x="558" y="301"/>
                  </a:lnTo>
                  <a:lnTo>
                    <a:pt x="563" y="301"/>
                  </a:lnTo>
                  <a:lnTo>
                    <a:pt x="565" y="303"/>
                  </a:lnTo>
                  <a:lnTo>
                    <a:pt x="568" y="308"/>
                  </a:lnTo>
                  <a:lnTo>
                    <a:pt x="573" y="310"/>
                  </a:lnTo>
                  <a:lnTo>
                    <a:pt x="575" y="310"/>
                  </a:lnTo>
                  <a:lnTo>
                    <a:pt x="582" y="315"/>
                  </a:lnTo>
                  <a:lnTo>
                    <a:pt x="582" y="315"/>
                  </a:lnTo>
                  <a:lnTo>
                    <a:pt x="587" y="315"/>
                  </a:lnTo>
                  <a:lnTo>
                    <a:pt x="587" y="315"/>
                  </a:lnTo>
                  <a:lnTo>
                    <a:pt x="591" y="315"/>
                  </a:lnTo>
                  <a:lnTo>
                    <a:pt x="594" y="317"/>
                  </a:lnTo>
                  <a:lnTo>
                    <a:pt x="601" y="322"/>
                  </a:lnTo>
                  <a:lnTo>
                    <a:pt x="603" y="324"/>
                  </a:lnTo>
                  <a:lnTo>
                    <a:pt x="610" y="327"/>
                  </a:lnTo>
                  <a:lnTo>
                    <a:pt x="613" y="329"/>
                  </a:lnTo>
                  <a:lnTo>
                    <a:pt x="615" y="332"/>
                  </a:lnTo>
                  <a:lnTo>
                    <a:pt x="618" y="339"/>
                  </a:lnTo>
                  <a:lnTo>
                    <a:pt x="620" y="341"/>
                  </a:lnTo>
                  <a:lnTo>
                    <a:pt x="632" y="343"/>
                  </a:lnTo>
                  <a:lnTo>
                    <a:pt x="634" y="346"/>
                  </a:lnTo>
                  <a:lnTo>
                    <a:pt x="634" y="348"/>
                  </a:lnTo>
                  <a:lnTo>
                    <a:pt x="634" y="348"/>
                  </a:lnTo>
                  <a:lnTo>
                    <a:pt x="634" y="350"/>
                  </a:lnTo>
                  <a:lnTo>
                    <a:pt x="634" y="353"/>
                  </a:lnTo>
                  <a:lnTo>
                    <a:pt x="634" y="355"/>
                  </a:lnTo>
                  <a:lnTo>
                    <a:pt x="634" y="358"/>
                  </a:lnTo>
                  <a:lnTo>
                    <a:pt x="634" y="360"/>
                  </a:lnTo>
                  <a:lnTo>
                    <a:pt x="634" y="362"/>
                  </a:lnTo>
                  <a:lnTo>
                    <a:pt x="639" y="367"/>
                  </a:lnTo>
                  <a:lnTo>
                    <a:pt x="641" y="369"/>
                  </a:lnTo>
                  <a:lnTo>
                    <a:pt x="644" y="374"/>
                  </a:lnTo>
                  <a:lnTo>
                    <a:pt x="646" y="379"/>
                  </a:lnTo>
                  <a:lnTo>
                    <a:pt x="644" y="384"/>
                  </a:lnTo>
                  <a:lnTo>
                    <a:pt x="641" y="388"/>
                  </a:lnTo>
                  <a:lnTo>
                    <a:pt x="639" y="391"/>
                  </a:lnTo>
                  <a:lnTo>
                    <a:pt x="639" y="395"/>
                  </a:lnTo>
                  <a:lnTo>
                    <a:pt x="639" y="398"/>
                  </a:lnTo>
                  <a:lnTo>
                    <a:pt x="641" y="398"/>
                  </a:lnTo>
                  <a:lnTo>
                    <a:pt x="641" y="398"/>
                  </a:lnTo>
                  <a:lnTo>
                    <a:pt x="644" y="398"/>
                  </a:lnTo>
                  <a:lnTo>
                    <a:pt x="644" y="400"/>
                  </a:lnTo>
                  <a:lnTo>
                    <a:pt x="644" y="403"/>
                  </a:lnTo>
                  <a:lnTo>
                    <a:pt x="646" y="405"/>
                  </a:lnTo>
                  <a:lnTo>
                    <a:pt x="648" y="407"/>
                  </a:lnTo>
                  <a:lnTo>
                    <a:pt x="653" y="414"/>
                  </a:lnTo>
                  <a:lnTo>
                    <a:pt x="653" y="417"/>
                  </a:lnTo>
                  <a:lnTo>
                    <a:pt x="653" y="421"/>
                  </a:lnTo>
                  <a:lnTo>
                    <a:pt x="655" y="421"/>
                  </a:lnTo>
                  <a:lnTo>
                    <a:pt x="660" y="426"/>
                  </a:lnTo>
                  <a:lnTo>
                    <a:pt x="665" y="426"/>
                  </a:lnTo>
                  <a:lnTo>
                    <a:pt x="667" y="426"/>
                  </a:lnTo>
                  <a:lnTo>
                    <a:pt x="667" y="426"/>
                  </a:lnTo>
                  <a:lnTo>
                    <a:pt x="667" y="424"/>
                  </a:lnTo>
                  <a:lnTo>
                    <a:pt x="665" y="424"/>
                  </a:lnTo>
                  <a:lnTo>
                    <a:pt x="665" y="421"/>
                  </a:lnTo>
                  <a:lnTo>
                    <a:pt x="662" y="421"/>
                  </a:lnTo>
                  <a:lnTo>
                    <a:pt x="662" y="419"/>
                  </a:lnTo>
                  <a:lnTo>
                    <a:pt x="662" y="417"/>
                  </a:lnTo>
                  <a:lnTo>
                    <a:pt x="665" y="417"/>
                  </a:lnTo>
                  <a:lnTo>
                    <a:pt x="667" y="417"/>
                  </a:lnTo>
                  <a:lnTo>
                    <a:pt x="667" y="417"/>
                  </a:lnTo>
                  <a:lnTo>
                    <a:pt x="667" y="419"/>
                  </a:lnTo>
                  <a:lnTo>
                    <a:pt x="670" y="421"/>
                  </a:lnTo>
                  <a:lnTo>
                    <a:pt x="670" y="421"/>
                  </a:lnTo>
                  <a:lnTo>
                    <a:pt x="672" y="424"/>
                  </a:lnTo>
                  <a:lnTo>
                    <a:pt x="672" y="424"/>
                  </a:lnTo>
                  <a:lnTo>
                    <a:pt x="674" y="426"/>
                  </a:lnTo>
                  <a:lnTo>
                    <a:pt x="674" y="426"/>
                  </a:lnTo>
                  <a:lnTo>
                    <a:pt x="674" y="429"/>
                  </a:lnTo>
                  <a:lnTo>
                    <a:pt x="674" y="429"/>
                  </a:lnTo>
                  <a:lnTo>
                    <a:pt x="677" y="429"/>
                  </a:lnTo>
                  <a:lnTo>
                    <a:pt x="677" y="429"/>
                  </a:lnTo>
                  <a:lnTo>
                    <a:pt x="679" y="429"/>
                  </a:lnTo>
                  <a:lnTo>
                    <a:pt x="679" y="429"/>
                  </a:lnTo>
                  <a:lnTo>
                    <a:pt x="681" y="429"/>
                  </a:lnTo>
                  <a:lnTo>
                    <a:pt x="681" y="431"/>
                  </a:lnTo>
                  <a:lnTo>
                    <a:pt x="681" y="436"/>
                  </a:lnTo>
                  <a:lnTo>
                    <a:pt x="684" y="440"/>
                  </a:lnTo>
                  <a:lnTo>
                    <a:pt x="684" y="440"/>
                  </a:lnTo>
                  <a:lnTo>
                    <a:pt x="681" y="443"/>
                  </a:lnTo>
                  <a:lnTo>
                    <a:pt x="681" y="443"/>
                  </a:lnTo>
                  <a:lnTo>
                    <a:pt x="681" y="445"/>
                  </a:lnTo>
                  <a:lnTo>
                    <a:pt x="681" y="445"/>
                  </a:lnTo>
                  <a:lnTo>
                    <a:pt x="681" y="448"/>
                  </a:lnTo>
                  <a:lnTo>
                    <a:pt x="684" y="452"/>
                  </a:lnTo>
                  <a:lnTo>
                    <a:pt x="684" y="455"/>
                  </a:lnTo>
                  <a:lnTo>
                    <a:pt x="684" y="459"/>
                  </a:lnTo>
                  <a:lnTo>
                    <a:pt x="679" y="469"/>
                  </a:lnTo>
                  <a:lnTo>
                    <a:pt x="679" y="476"/>
                  </a:lnTo>
                  <a:lnTo>
                    <a:pt x="677" y="478"/>
                  </a:lnTo>
                  <a:lnTo>
                    <a:pt x="674" y="481"/>
                  </a:lnTo>
                  <a:lnTo>
                    <a:pt x="670" y="478"/>
                  </a:lnTo>
                  <a:lnTo>
                    <a:pt x="667" y="478"/>
                  </a:lnTo>
                  <a:lnTo>
                    <a:pt x="665" y="474"/>
                  </a:lnTo>
                  <a:lnTo>
                    <a:pt x="662" y="474"/>
                  </a:lnTo>
                  <a:lnTo>
                    <a:pt x="660" y="474"/>
                  </a:lnTo>
                  <a:lnTo>
                    <a:pt x="660" y="474"/>
                  </a:lnTo>
                  <a:lnTo>
                    <a:pt x="660" y="476"/>
                  </a:lnTo>
                  <a:lnTo>
                    <a:pt x="658" y="481"/>
                  </a:lnTo>
                  <a:lnTo>
                    <a:pt x="658" y="483"/>
                  </a:lnTo>
                  <a:lnTo>
                    <a:pt x="658" y="490"/>
                  </a:lnTo>
                  <a:lnTo>
                    <a:pt x="658" y="490"/>
                  </a:lnTo>
                  <a:lnTo>
                    <a:pt x="658" y="492"/>
                  </a:lnTo>
                  <a:lnTo>
                    <a:pt x="655" y="495"/>
                  </a:lnTo>
                  <a:lnTo>
                    <a:pt x="653" y="495"/>
                  </a:lnTo>
                  <a:lnTo>
                    <a:pt x="653" y="497"/>
                  </a:lnTo>
                  <a:lnTo>
                    <a:pt x="651" y="497"/>
                  </a:lnTo>
                  <a:lnTo>
                    <a:pt x="648" y="495"/>
                  </a:lnTo>
                  <a:lnTo>
                    <a:pt x="651" y="492"/>
                  </a:lnTo>
                  <a:lnTo>
                    <a:pt x="651" y="490"/>
                  </a:lnTo>
                  <a:lnTo>
                    <a:pt x="651" y="490"/>
                  </a:lnTo>
                  <a:lnTo>
                    <a:pt x="648" y="485"/>
                  </a:lnTo>
                  <a:lnTo>
                    <a:pt x="646" y="483"/>
                  </a:lnTo>
                  <a:lnTo>
                    <a:pt x="641" y="485"/>
                  </a:lnTo>
                  <a:lnTo>
                    <a:pt x="641" y="490"/>
                  </a:lnTo>
                  <a:lnTo>
                    <a:pt x="644" y="490"/>
                  </a:lnTo>
                  <a:lnTo>
                    <a:pt x="644" y="492"/>
                  </a:lnTo>
                  <a:lnTo>
                    <a:pt x="644" y="492"/>
                  </a:lnTo>
                  <a:lnTo>
                    <a:pt x="646" y="495"/>
                  </a:lnTo>
                  <a:lnTo>
                    <a:pt x="644" y="497"/>
                  </a:lnTo>
                  <a:lnTo>
                    <a:pt x="646" y="497"/>
                  </a:lnTo>
                  <a:lnTo>
                    <a:pt x="648" y="504"/>
                  </a:lnTo>
                  <a:lnTo>
                    <a:pt x="648" y="507"/>
                  </a:lnTo>
                  <a:lnTo>
                    <a:pt x="648" y="509"/>
                  </a:lnTo>
                  <a:lnTo>
                    <a:pt x="646" y="509"/>
                  </a:lnTo>
                  <a:lnTo>
                    <a:pt x="644" y="511"/>
                  </a:lnTo>
                  <a:lnTo>
                    <a:pt x="641" y="511"/>
                  </a:lnTo>
                  <a:lnTo>
                    <a:pt x="639" y="511"/>
                  </a:lnTo>
                  <a:lnTo>
                    <a:pt x="639" y="514"/>
                  </a:lnTo>
                  <a:lnTo>
                    <a:pt x="641" y="516"/>
                  </a:lnTo>
                  <a:lnTo>
                    <a:pt x="644" y="519"/>
                  </a:lnTo>
                  <a:lnTo>
                    <a:pt x="646" y="519"/>
                  </a:lnTo>
                  <a:lnTo>
                    <a:pt x="646" y="519"/>
                  </a:lnTo>
                  <a:lnTo>
                    <a:pt x="646" y="521"/>
                  </a:lnTo>
                  <a:lnTo>
                    <a:pt x="646" y="521"/>
                  </a:lnTo>
                  <a:lnTo>
                    <a:pt x="644" y="523"/>
                  </a:lnTo>
                  <a:lnTo>
                    <a:pt x="634" y="523"/>
                  </a:lnTo>
                  <a:lnTo>
                    <a:pt x="634" y="523"/>
                  </a:lnTo>
                  <a:lnTo>
                    <a:pt x="639" y="533"/>
                  </a:lnTo>
                  <a:lnTo>
                    <a:pt x="644" y="537"/>
                  </a:lnTo>
                  <a:lnTo>
                    <a:pt x="641" y="540"/>
                  </a:lnTo>
                  <a:lnTo>
                    <a:pt x="641" y="540"/>
                  </a:lnTo>
                  <a:lnTo>
                    <a:pt x="639" y="540"/>
                  </a:lnTo>
                  <a:lnTo>
                    <a:pt x="636" y="542"/>
                  </a:lnTo>
                  <a:lnTo>
                    <a:pt x="636" y="542"/>
                  </a:lnTo>
                  <a:lnTo>
                    <a:pt x="636" y="545"/>
                  </a:lnTo>
                  <a:lnTo>
                    <a:pt x="634" y="552"/>
                  </a:lnTo>
                  <a:lnTo>
                    <a:pt x="634" y="554"/>
                  </a:lnTo>
                  <a:lnTo>
                    <a:pt x="632" y="554"/>
                  </a:lnTo>
                  <a:lnTo>
                    <a:pt x="632" y="554"/>
                  </a:lnTo>
                  <a:lnTo>
                    <a:pt x="632" y="556"/>
                  </a:lnTo>
                  <a:lnTo>
                    <a:pt x="632" y="556"/>
                  </a:lnTo>
                  <a:lnTo>
                    <a:pt x="618" y="556"/>
                  </a:lnTo>
                  <a:lnTo>
                    <a:pt x="603" y="559"/>
                  </a:lnTo>
                  <a:lnTo>
                    <a:pt x="589" y="561"/>
                  </a:lnTo>
                  <a:lnTo>
                    <a:pt x="575" y="561"/>
                  </a:lnTo>
                  <a:lnTo>
                    <a:pt x="568" y="563"/>
                  </a:lnTo>
                  <a:lnTo>
                    <a:pt x="568" y="563"/>
                  </a:lnTo>
                  <a:lnTo>
                    <a:pt x="568" y="561"/>
                  </a:lnTo>
                  <a:lnTo>
                    <a:pt x="568" y="561"/>
                  </a:lnTo>
                  <a:lnTo>
                    <a:pt x="568" y="561"/>
                  </a:lnTo>
                  <a:lnTo>
                    <a:pt x="570" y="554"/>
                  </a:lnTo>
                  <a:lnTo>
                    <a:pt x="570" y="552"/>
                  </a:lnTo>
                  <a:lnTo>
                    <a:pt x="573" y="549"/>
                  </a:lnTo>
                  <a:lnTo>
                    <a:pt x="573" y="547"/>
                  </a:lnTo>
                  <a:lnTo>
                    <a:pt x="575" y="547"/>
                  </a:lnTo>
                  <a:lnTo>
                    <a:pt x="575" y="547"/>
                  </a:lnTo>
                  <a:lnTo>
                    <a:pt x="575" y="545"/>
                  </a:lnTo>
                  <a:lnTo>
                    <a:pt x="575" y="545"/>
                  </a:lnTo>
                  <a:lnTo>
                    <a:pt x="577" y="545"/>
                  </a:lnTo>
                  <a:lnTo>
                    <a:pt x="577" y="545"/>
                  </a:lnTo>
                  <a:lnTo>
                    <a:pt x="577" y="545"/>
                  </a:lnTo>
                  <a:lnTo>
                    <a:pt x="580" y="545"/>
                  </a:lnTo>
                  <a:lnTo>
                    <a:pt x="580" y="542"/>
                  </a:lnTo>
                  <a:lnTo>
                    <a:pt x="580" y="542"/>
                  </a:lnTo>
                  <a:lnTo>
                    <a:pt x="580" y="542"/>
                  </a:lnTo>
                  <a:lnTo>
                    <a:pt x="580" y="542"/>
                  </a:lnTo>
                  <a:lnTo>
                    <a:pt x="580" y="540"/>
                  </a:lnTo>
                  <a:lnTo>
                    <a:pt x="580" y="540"/>
                  </a:lnTo>
                  <a:lnTo>
                    <a:pt x="580" y="537"/>
                  </a:lnTo>
                  <a:lnTo>
                    <a:pt x="580" y="537"/>
                  </a:lnTo>
                  <a:lnTo>
                    <a:pt x="580" y="537"/>
                  </a:lnTo>
                  <a:lnTo>
                    <a:pt x="582" y="537"/>
                  </a:lnTo>
                  <a:lnTo>
                    <a:pt x="582" y="537"/>
                  </a:lnTo>
                  <a:lnTo>
                    <a:pt x="584" y="535"/>
                  </a:lnTo>
                  <a:lnTo>
                    <a:pt x="584" y="535"/>
                  </a:lnTo>
                  <a:lnTo>
                    <a:pt x="589" y="533"/>
                  </a:lnTo>
                  <a:lnTo>
                    <a:pt x="589" y="533"/>
                  </a:lnTo>
                  <a:lnTo>
                    <a:pt x="589" y="533"/>
                  </a:lnTo>
                  <a:lnTo>
                    <a:pt x="589" y="530"/>
                  </a:lnTo>
                  <a:lnTo>
                    <a:pt x="589" y="530"/>
                  </a:lnTo>
                  <a:lnTo>
                    <a:pt x="589" y="528"/>
                  </a:lnTo>
                  <a:lnTo>
                    <a:pt x="589" y="528"/>
                  </a:lnTo>
                  <a:lnTo>
                    <a:pt x="589" y="528"/>
                  </a:lnTo>
                  <a:lnTo>
                    <a:pt x="591" y="526"/>
                  </a:lnTo>
                  <a:lnTo>
                    <a:pt x="594" y="526"/>
                  </a:lnTo>
                  <a:lnTo>
                    <a:pt x="594" y="526"/>
                  </a:lnTo>
                  <a:lnTo>
                    <a:pt x="594" y="526"/>
                  </a:lnTo>
                  <a:lnTo>
                    <a:pt x="594" y="526"/>
                  </a:lnTo>
                  <a:lnTo>
                    <a:pt x="594" y="523"/>
                  </a:lnTo>
                  <a:lnTo>
                    <a:pt x="594" y="523"/>
                  </a:lnTo>
                  <a:lnTo>
                    <a:pt x="596" y="523"/>
                  </a:lnTo>
                  <a:lnTo>
                    <a:pt x="596" y="523"/>
                  </a:lnTo>
                  <a:lnTo>
                    <a:pt x="596" y="521"/>
                  </a:lnTo>
                  <a:lnTo>
                    <a:pt x="594" y="519"/>
                  </a:lnTo>
                  <a:lnTo>
                    <a:pt x="594" y="516"/>
                  </a:lnTo>
                  <a:lnTo>
                    <a:pt x="594" y="514"/>
                  </a:lnTo>
                  <a:lnTo>
                    <a:pt x="594" y="514"/>
                  </a:lnTo>
                  <a:lnTo>
                    <a:pt x="594" y="514"/>
                  </a:lnTo>
                  <a:lnTo>
                    <a:pt x="594" y="511"/>
                  </a:lnTo>
                  <a:lnTo>
                    <a:pt x="594" y="511"/>
                  </a:lnTo>
                  <a:lnTo>
                    <a:pt x="594" y="511"/>
                  </a:lnTo>
                  <a:lnTo>
                    <a:pt x="594" y="511"/>
                  </a:lnTo>
                  <a:lnTo>
                    <a:pt x="594" y="509"/>
                  </a:lnTo>
                  <a:lnTo>
                    <a:pt x="591" y="509"/>
                  </a:lnTo>
                  <a:lnTo>
                    <a:pt x="589" y="509"/>
                  </a:lnTo>
                  <a:lnTo>
                    <a:pt x="589" y="507"/>
                  </a:lnTo>
                  <a:lnTo>
                    <a:pt x="589" y="507"/>
                  </a:lnTo>
                  <a:lnTo>
                    <a:pt x="589" y="507"/>
                  </a:lnTo>
                  <a:lnTo>
                    <a:pt x="587" y="507"/>
                  </a:lnTo>
                  <a:lnTo>
                    <a:pt x="587" y="504"/>
                  </a:lnTo>
                  <a:lnTo>
                    <a:pt x="587" y="504"/>
                  </a:lnTo>
                  <a:lnTo>
                    <a:pt x="587" y="502"/>
                  </a:lnTo>
                  <a:lnTo>
                    <a:pt x="587" y="502"/>
                  </a:lnTo>
                  <a:lnTo>
                    <a:pt x="587" y="502"/>
                  </a:lnTo>
                  <a:lnTo>
                    <a:pt x="587" y="502"/>
                  </a:lnTo>
                  <a:lnTo>
                    <a:pt x="584" y="502"/>
                  </a:lnTo>
                  <a:lnTo>
                    <a:pt x="584" y="500"/>
                  </a:lnTo>
                  <a:lnTo>
                    <a:pt x="584" y="497"/>
                  </a:lnTo>
                  <a:lnTo>
                    <a:pt x="584" y="497"/>
                  </a:lnTo>
                  <a:lnTo>
                    <a:pt x="584" y="497"/>
                  </a:lnTo>
                  <a:lnTo>
                    <a:pt x="577" y="497"/>
                  </a:lnTo>
                  <a:lnTo>
                    <a:pt x="549" y="500"/>
                  </a:lnTo>
                  <a:lnTo>
                    <a:pt x="521" y="502"/>
                  </a:lnTo>
                  <a:lnTo>
                    <a:pt x="495" y="504"/>
                  </a:lnTo>
                  <a:lnTo>
                    <a:pt x="466" y="507"/>
                  </a:lnTo>
                  <a:lnTo>
                    <a:pt x="438" y="509"/>
                  </a:lnTo>
                  <a:lnTo>
                    <a:pt x="412" y="511"/>
                  </a:lnTo>
                  <a:lnTo>
                    <a:pt x="383" y="514"/>
                  </a:lnTo>
                  <a:lnTo>
                    <a:pt x="357" y="516"/>
                  </a:lnTo>
                  <a:lnTo>
                    <a:pt x="329" y="516"/>
                  </a:lnTo>
                  <a:lnTo>
                    <a:pt x="301" y="519"/>
                  </a:lnTo>
                  <a:lnTo>
                    <a:pt x="275" y="521"/>
                  </a:lnTo>
                  <a:lnTo>
                    <a:pt x="246" y="523"/>
                  </a:lnTo>
                  <a:lnTo>
                    <a:pt x="218" y="523"/>
                  </a:lnTo>
                  <a:lnTo>
                    <a:pt x="192" y="526"/>
                  </a:lnTo>
                  <a:lnTo>
                    <a:pt x="163" y="526"/>
                  </a:lnTo>
                  <a:lnTo>
                    <a:pt x="135" y="528"/>
                  </a:lnTo>
                  <a:lnTo>
                    <a:pt x="135" y="514"/>
                  </a:lnTo>
                  <a:lnTo>
                    <a:pt x="135" y="497"/>
                  </a:lnTo>
                  <a:lnTo>
                    <a:pt x="133" y="481"/>
                  </a:lnTo>
                  <a:lnTo>
                    <a:pt x="133" y="466"/>
                  </a:lnTo>
                  <a:lnTo>
                    <a:pt x="133" y="450"/>
                  </a:lnTo>
                  <a:lnTo>
                    <a:pt x="130" y="433"/>
                  </a:lnTo>
                  <a:lnTo>
                    <a:pt x="130" y="419"/>
                  </a:lnTo>
                  <a:lnTo>
                    <a:pt x="130" y="403"/>
                  </a:lnTo>
                  <a:lnTo>
                    <a:pt x="128" y="386"/>
                  </a:lnTo>
                  <a:lnTo>
                    <a:pt x="128" y="372"/>
                  </a:lnTo>
                  <a:lnTo>
                    <a:pt x="128" y="355"/>
                  </a:lnTo>
                  <a:lnTo>
                    <a:pt x="126" y="339"/>
                  </a:lnTo>
                  <a:lnTo>
                    <a:pt x="126" y="324"/>
                  </a:lnTo>
                  <a:lnTo>
                    <a:pt x="126" y="308"/>
                  </a:lnTo>
                  <a:lnTo>
                    <a:pt x="123" y="291"/>
                  </a:lnTo>
                  <a:lnTo>
                    <a:pt x="123" y="277"/>
                  </a:lnTo>
                  <a:lnTo>
                    <a:pt x="123" y="261"/>
                  </a:lnTo>
                  <a:lnTo>
                    <a:pt x="121" y="244"/>
                  </a:lnTo>
                  <a:lnTo>
                    <a:pt x="121" y="230"/>
                  </a:lnTo>
                  <a:lnTo>
                    <a:pt x="121" y="213"/>
                  </a:lnTo>
                  <a:lnTo>
                    <a:pt x="121" y="204"/>
                  </a:lnTo>
                  <a:lnTo>
                    <a:pt x="121" y="204"/>
                  </a:lnTo>
                  <a:lnTo>
                    <a:pt x="118" y="204"/>
                  </a:lnTo>
                  <a:lnTo>
                    <a:pt x="118" y="204"/>
                  </a:lnTo>
                  <a:lnTo>
                    <a:pt x="118" y="201"/>
                  </a:lnTo>
                  <a:lnTo>
                    <a:pt x="118" y="201"/>
                  </a:lnTo>
                  <a:lnTo>
                    <a:pt x="121" y="201"/>
                  </a:lnTo>
                  <a:lnTo>
                    <a:pt x="121" y="199"/>
                  </a:lnTo>
                  <a:lnTo>
                    <a:pt x="118" y="199"/>
                  </a:lnTo>
                  <a:lnTo>
                    <a:pt x="116" y="199"/>
                  </a:lnTo>
                  <a:lnTo>
                    <a:pt x="116" y="199"/>
                  </a:lnTo>
                  <a:lnTo>
                    <a:pt x="116" y="197"/>
                  </a:lnTo>
                  <a:lnTo>
                    <a:pt x="116" y="197"/>
                  </a:lnTo>
                  <a:lnTo>
                    <a:pt x="114" y="197"/>
                  </a:lnTo>
                  <a:lnTo>
                    <a:pt x="114" y="197"/>
                  </a:lnTo>
                  <a:lnTo>
                    <a:pt x="111" y="197"/>
                  </a:lnTo>
                  <a:lnTo>
                    <a:pt x="109" y="197"/>
                  </a:lnTo>
                  <a:lnTo>
                    <a:pt x="107" y="197"/>
                  </a:lnTo>
                  <a:lnTo>
                    <a:pt x="102" y="194"/>
                  </a:lnTo>
                  <a:lnTo>
                    <a:pt x="99" y="194"/>
                  </a:lnTo>
                  <a:lnTo>
                    <a:pt x="99" y="192"/>
                  </a:lnTo>
                  <a:lnTo>
                    <a:pt x="97" y="190"/>
                  </a:lnTo>
                  <a:lnTo>
                    <a:pt x="97" y="187"/>
                  </a:lnTo>
                  <a:lnTo>
                    <a:pt x="97" y="187"/>
                  </a:lnTo>
                  <a:lnTo>
                    <a:pt x="92" y="185"/>
                  </a:lnTo>
                  <a:lnTo>
                    <a:pt x="90" y="180"/>
                  </a:lnTo>
                  <a:lnTo>
                    <a:pt x="90" y="175"/>
                  </a:lnTo>
                  <a:lnTo>
                    <a:pt x="90" y="173"/>
                  </a:lnTo>
                  <a:lnTo>
                    <a:pt x="88" y="171"/>
                  </a:lnTo>
                  <a:lnTo>
                    <a:pt x="85" y="171"/>
                  </a:lnTo>
                  <a:lnTo>
                    <a:pt x="85" y="168"/>
                  </a:lnTo>
                  <a:lnTo>
                    <a:pt x="85" y="168"/>
                  </a:lnTo>
                  <a:lnTo>
                    <a:pt x="81" y="166"/>
                  </a:lnTo>
                  <a:lnTo>
                    <a:pt x="78" y="166"/>
                  </a:lnTo>
                  <a:lnTo>
                    <a:pt x="78" y="163"/>
                  </a:lnTo>
                  <a:lnTo>
                    <a:pt x="78" y="163"/>
                  </a:lnTo>
                  <a:lnTo>
                    <a:pt x="76" y="159"/>
                  </a:lnTo>
                  <a:lnTo>
                    <a:pt x="73" y="159"/>
                  </a:lnTo>
                  <a:lnTo>
                    <a:pt x="73" y="156"/>
                  </a:lnTo>
                  <a:lnTo>
                    <a:pt x="71" y="156"/>
                  </a:lnTo>
                  <a:lnTo>
                    <a:pt x="69" y="154"/>
                  </a:lnTo>
                  <a:lnTo>
                    <a:pt x="69" y="149"/>
                  </a:lnTo>
                  <a:lnTo>
                    <a:pt x="71" y="149"/>
                  </a:lnTo>
                  <a:lnTo>
                    <a:pt x="73" y="149"/>
                  </a:lnTo>
                  <a:lnTo>
                    <a:pt x="73" y="149"/>
                  </a:lnTo>
                  <a:lnTo>
                    <a:pt x="73" y="147"/>
                  </a:lnTo>
                  <a:lnTo>
                    <a:pt x="73" y="147"/>
                  </a:lnTo>
                  <a:lnTo>
                    <a:pt x="73" y="145"/>
                  </a:lnTo>
                  <a:lnTo>
                    <a:pt x="73" y="142"/>
                  </a:lnTo>
                  <a:lnTo>
                    <a:pt x="76" y="140"/>
                  </a:lnTo>
                  <a:lnTo>
                    <a:pt x="78" y="137"/>
                  </a:lnTo>
                  <a:lnTo>
                    <a:pt x="81" y="135"/>
                  </a:lnTo>
                  <a:lnTo>
                    <a:pt x="81" y="135"/>
                  </a:lnTo>
                  <a:lnTo>
                    <a:pt x="81" y="135"/>
                  </a:lnTo>
                  <a:lnTo>
                    <a:pt x="81" y="130"/>
                  </a:lnTo>
                  <a:lnTo>
                    <a:pt x="81" y="130"/>
                  </a:lnTo>
                  <a:lnTo>
                    <a:pt x="83" y="128"/>
                  </a:lnTo>
                  <a:lnTo>
                    <a:pt x="83" y="128"/>
                  </a:lnTo>
                  <a:lnTo>
                    <a:pt x="88" y="130"/>
                  </a:lnTo>
                  <a:lnTo>
                    <a:pt x="90" y="130"/>
                  </a:lnTo>
                  <a:lnTo>
                    <a:pt x="92" y="128"/>
                  </a:lnTo>
                  <a:lnTo>
                    <a:pt x="92" y="126"/>
                  </a:lnTo>
                  <a:lnTo>
                    <a:pt x="90" y="126"/>
                  </a:lnTo>
                  <a:lnTo>
                    <a:pt x="90" y="126"/>
                  </a:lnTo>
                  <a:lnTo>
                    <a:pt x="90" y="123"/>
                  </a:lnTo>
                  <a:lnTo>
                    <a:pt x="90" y="123"/>
                  </a:lnTo>
                  <a:lnTo>
                    <a:pt x="90" y="119"/>
                  </a:lnTo>
                  <a:lnTo>
                    <a:pt x="90" y="119"/>
                  </a:lnTo>
                  <a:lnTo>
                    <a:pt x="90" y="116"/>
                  </a:lnTo>
                  <a:lnTo>
                    <a:pt x="85" y="114"/>
                  </a:lnTo>
                  <a:lnTo>
                    <a:pt x="83" y="114"/>
                  </a:lnTo>
                  <a:lnTo>
                    <a:pt x="83" y="111"/>
                  </a:lnTo>
                  <a:lnTo>
                    <a:pt x="83" y="111"/>
                  </a:lnTo>
                  <a:lnTo>
                    <a:pt x="83" y="109"/>
                  </a:lnTo>
                  <a:lnTo>
                    <a:pt x="83" y="109"/>
                  </a:lnTo>
                  <a:lnTo>
                    <a:pt x="81" y="109"/>
                  </a:lnTo>
                  <a:lnTo>
                    <a:pt x="78" y="109"/>
                  </a:lnTo>
                  <a:lnTo>
                    <a:pt x="76" y="109"/>
                  </a:lnTo>
                  <a:lnTo>
                    <a:pt x="73" y="111"/>
                  </a:lnTo>
                  <a:lnTo>
                    <a:pt x="71" y="114"/>
                  </a:lnTo>
                  <a:lnTo>
                    <a:pt x="69" y="114"/>
                  </a:lnTo>
                  <a:lnTo>
                    <a:pt x="66" y="114"/>
                  </a:lnTo>
                  <a:lnTo>
                    <a:pt x="64" y="111"/>
                  </a:lnTo>
                  <a:lnTo>
                    <a:pt x="64" y="109"/>
                  </a:lnTo>
                  <a:lnTo>
                    <a:pt x="62" y="109"/>
                  </a:lnTo>
                  <a:lnTo>
                    <a:pt x="62" y="109"/>
                  </a:lnTo>
                  <a:lnTo>
                    <a:pt x="59" y="109"/>
                  </a:lnTo>
                  <a:lnTo>
                    <a:pt x="59" y="109"/>
                  </a:lnTo>
                  <a:lnTo>
                    <a:pt x="59" y="107"/>
                  </a:lnTo>
                  <a:lnTo>
                    <a:pt x="57" y="107"/>
                  </a:lnTo>
                  <a:lnTo>
                    <a:pt x="57" y="107"/>
                  </a:lnTo>
                  <a:lnTo>
                    <a:pt x="57" y="104"/>
                  </a:lnTo>
                  <a:lnTo>
                    <a:pt x="55" y="104"/>
                  </a:lnTo>
                  <a:lnTo>
                    <a:pt x="55" y="104"/>
                  </a:lnTo>
                  <a:lnTo>
                    <a:pt x="52" y="102"/>
                  </a:lnTo>
                  <a:lnTo>
                    <a:pt x="47" y="97"/>
                  </a:lnTo>
                  <a:lnTo>
                    <a:pt x="45" y="95"/>
                  </a:lnTo>
                  <a:lnTo>
                    <a:pt x="43" y="95"/>
                  </a:lnTo>
                  <a:lnTo>
                    <a:pt x="38" y="95"/>
                  </a:lnTo>
                  <a:lnTo>
                    <a:pt x="38" y="92"/>
                  </a:lnTo>
                  <a:lnTo>
                    <a:pt x="36" y="90"/>
                  </a:lnTo>
                  <a:lnTo>
                    <a:pt x="38" y="88"/>
                  </a:lnTo>
                  <a:lnTo>
                    <a:pt x="38" y="85"/>
                  </a:lnTo>
                  <a:lnTo>
                    <a:pt x="38" y="85"/>
                  </a:lnTo>
                  <a:lnTo>
                    <a:pt x="38" y="83"/>
                  </a:lnTo>
                  <a:lnTo>
                    <a:pt x="36" y="81"/>
                  </a:lnTo>
                  <a:lnTo>
                    <a:pt x="33" y="78"/>
                  </a:lnTo>
                  <a:lnTo>
                    <a:pt x="33" y="78"/>
                  </a:lnTo>
                  <a:lnTo>
                    <a:pt x="31" y="74"/>
                  </a:lnTo>
                  <a:lnTo>
                    <a:pt x="31" y="71"/>
                  </a:lnTo>
                  <a:lnTo>
                    <a:pt x="31" y="69"/>
                  </a:lnTo>
                  <a:lnTo>
                    <a:pt x="31" y="69"/>
                  </a:lnTo>
                  <a:lnTo>
                    <a:pt x="29" y="69"/>
                  </a:lnTo>
                  <a:lnTo>
                    <a:pt x="24" y="66"/>
                  </a:lnTo>
                  <a:lnTo>
                    <a:pt x="24" y="66"/>
                  </a:lnTo>
                  <a:lnTo>
                    <a:pt x="21" y="66"/>
                  </a:lnTo>
                  <a:lnTo>
                    <a:pt x="21" y="64"/>
                  </a:lnTo>
                  <a:lnTo>
                    <a:pt x="21" y="62"/>
                  </a:lnTo>
                  <a:lnTo>
                    <a:pt x="19" y="62"/>
                  </a:lnTo>
                  <a:lnTo>
                    <a:pt x="17" y="62"/>
                  </a:lnTo>
                  <a:lnTo>
                    <a:pt x="14" y="62"/>
                  </a:lnTo>
                  <a:lnTo>
                    <a:pt x="14" y="62"/>
                  </a:lnTo>
                  <a:lnTo>
                    <a:pt x="12" y="59"/>
                  </a:lnTo>
                  <a:lnTo>
                    <a:pt x="14" y="59"/>
                  </a:lnTo>
                  <a:lnTo>
                    <a:pt x="14" y="57"/>
                  </a:lnTo>
                  <a:lnTo>
                    <a:pt x="14" y="57"/>
                  </a:lnTo>
                  <a:lnTo>
                    <a:pt x="14" y="57"/>
                  </a:lnTo>
                  <a:lnTo>
                    <a:pt x="14" y="52"/>
                  </a:lnTo>
                  <a:lnTo>
                    <a:pt x="12" y="50"/>
                  </a:lnTo>
                  <a:lnTo>
                    <a:pt x="12" y="50"/>
                  </a:lnTo>
                  <a:lnTo>
                    <a:pt x="12" y="50"/>
                  </a:lnTo>
                  <a:lnTo>
                    <a:pt x="12" y="48"/>
                  </a:lnTo>
                  <a:lnTo>
                    <a:pt x="12" y="45"/>
                  </a:lnTo>
                  <a:lnTo>
                    <a:pt x="10" y="45"/>
                  </a:lnTo>
                  <a:lnTo>
                    <a:pt x="10" y="43"/>
                  </a:lnTo>
                  <a:lnTo>
                    <a:pt x="7" y="40"/>
                  </a:lnTo>
                  <a:lnTo>
                    <a:pt x="7" y="38"/>
                  </a:lnTo>
                  <a:lnTo>
                    <a:pt x="7" y="38"/>
                  </a:lnTo>
                  <a:lnTo>
                    <a:pt x="7" y="36"/>
                  </a:lnTo>
                  <a:lnTo>
                    <a:pt x="7" y="36"/>
                  </a:lnTo>
                  <a:lnTo>
                    <a:pt x="5" y="33"/>
                  </a:lnTo>
                  <a:lnTo>
                    <a:pt x="3" y="33"/>
                  </a:lnTo>
                  <a:lnTo>
                    <a:pt x="0" y="33"/>
                  </a:lnTo>
                  <a:lnTo>
                    <a:pt x="0" y="29"/>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24" y="24"/>
                  </a:lnTo>
                  <a:lnTo>
                    <a:pt x="47" y="24"/>
                  </a:lnTo>
                  <a:lnTo>
                    <a:pt x="71" y="21"/>
                  </a:lnTo>
                  <a:lnTo>
                    <a:pt x="95" y="21"/>
                  </a:lnTo>
                  <a:lnTo>
                    <a:pt x="118" y="19"/>
                  </a:lnTo>
                  <a:lnTo>
                    <a:pt x="142" y="19"/>
                  </a:lnTo>
                  <a:lnTo>
                    <a:pt x="166" y="17"/>
                  </a:lnTo>
                  <a:lnTo>
                    <a:pt x="187" y="17"/>
                  </a:lnTo>
                  <a:lnTo>
                    <a:pt x="211" y="14"/>
                  </a:lnTo>
                  <a:lnTo>
                    <a:pt x="234" y="12"/>
                  </a:lnTo>
                  <a:lnTo>
                    <a:pt x="258" y="12"/>
                  </a:lnTo>
                  <a:lnTo>
                    <a:pt x="282" y="10"/>
                  </a:lnTo>
                  <a:lnTo>
                    <a:pt x="305" y="7"/>
                  </a:lnTo>
                  <a:lnTo>
                    <a:pt x="329" y="5"/>
                  </a:lnTo>
                  <a:lnTo>
                    <a:pt x="350" y="5"/>
                  </a:lnTo>
                  <a:lnTo>
                    <a:pt x="374" y="3"/>
                  </a:lnTo>
                  <a:lnTo>
                    <a:pt x="383" y="3"/>
                  </a:lnTo>
                  <a:lnTo>
                    <a:pt x="388" y="0"/>
                  </a:lnTo>
                  <a:lnTo>
                    <a:pt x="388" y="3"/>
                  </a:lnTo>
                  <a:lnTo>
                    <a:pt x="388" y="3"/>
                  </a:lnTo>
                  <a:lnTo>
                    <a:pt x="390" y="5"/>
                  </a:lnTo>
                  <a:lnTo>
                    <a:pt x="390" y="5"/>
                  </a:lnTo>
                  <a:lnTo>
                    <a:pt x="390" y="7"/>
                  </a:lnTo>
                  <a:lnTo>
                    <a:pt x="393" y="7"/>
                  </a:lnTo>
                  <a:lnTo>
                    <a:pt x="393" y="10"/>
                  </a:lnTo>
                  <a:lnTo>
                    <a:pt x="393" y="10"/>
                  </a:lnTo>
                  <a:lnTo>
                    <a:pt x="395" y="10"/>
                  </a:lnTo>
                  <a:lnTo>
                    <a:pt x="395" y="10"/>
                  </a:lnTo>
                  <a:lnTo>
                    <a:pt x="398" y="12"/>
                  </a:lnTo>
                  <a:lnTo>
                    <a:pt x="400" y="12"/>
                  </a:lnTo>
                  <a:lnTo>
                    <a:pt x="400" y="14"/>
                  </a:lnTo>
                  <a:lnTo>
                    <a:pt x="400" y="14"/>
                  </a:lnTo>
                  <a:lnTo>
                    <a:pt x="400" y="14"/>
                  </a:lnTo>
                  <a:lnTo>
                    <a:pt x="400" y="14"/>
                  </a:lnTo>
                  <a:lnTo>
                    <a:pt x="402" y="14"/>
                  </a:lnTo>
                  <a:lnTo>
                    <a:pt x="402" y="14"/>
                  </a:lnTo>
                  <a:lnTo>
                    <a:pt x="402" y="17"/>
                  </a:lnTo>
                  <a:lnTo>
                    <a:pt x="402" y="17"/>
                  </a:lnTo>
                  <a:lnTo>
                    <a:pt x="402" y="17"/>
                  </a:lnTo>
                  <a:lnTo>
                    <a:pt x="405" y="17"/>
                  </a:lnTo>
                  <a:lnTo>
                    <a:pt x="407" y="19"/>
                  </a:lnTo>
                  <a:lnTo>
                    <a:pt x="407" y="19"/>
                  </a:lnTo>
                  <a:lnTo>
                    <a:pt x="407" y="19"/>
                  </a:lnTo>
                  <a:lnTo>
                    <a:pt x="407" y="21"/>
                  </a:lnTo>
                  <a:lnTo>
                    <a:pt x="407" y="21"/>
                  </a:lnTo>
                  <a:lnTo>
                    <a:pt x="407" y="21"/>
                  </a:lnTo>
                  <a:lnTo>
                    <a:pt x="409" y="24"/>
                  </a:lnTo>
                  <a:lnTo>
                    <a:pt x="412" y="26"/>
                  </a:lnTo>
                  <a:lnTo>
                    <a:pt x="414" y="29"/>
                  </a:lnTo>
                  <a:lnTo>
                    <a:pt x="416" y="29"/>
                  </a:lnTo>
                  <a:lnTo>
                    <a:pt x="419" y="29"/>
                  </a:lnTo>
                  <a:lnTo>
                    <a:pt x="419" y="29"/>
                  </a:lnTo>
                  <a:close/>
                </a:path>
              </a:pathLst>
            </a:custGeom>
            <a:solidFill>
              <a:srgbClr val="FEB4A4"/>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8" name="Freeform 42">
              <a:extLst>
                <a:ext uri="{FF2B5EF4-FFF2-40B4-BE49-F238E27FC236}">
                  <a16:creationId xmlns:a16="http://schemas.microsoft.com/office/drawing/2014/main" id="{0747C99B-74D9-4FD1-B62E-F66AD3363CAC}"/>
                </a:ext>
              </a:extLst>
            </p:cNvPr>
            <p:cNvSpPr>
              <a:spLocks/>
            </p:cNvSpPr>
            <p:nvPr/>
          </p:nvSpPr>
          <p:spPr bwMode="auto">
            <a:xfrm>
              <a:off x="3750233" y="2404499"/>
              <a:ext cx="781650" cy="821080"/>
            </a:xfrm>
            <a:custGeom>
              <a:avLst/>
              <a:gdLst>
                <a:gd name="T0" fmla="*/ 648 w 674"/>
                <a:gd name="T1" fmla="*/ 132 h 708"/>
                <a:gd name="T2" fmla="*/ 596 w 674"/>
                <a:gd name="T3" fmla="*/ 125 h 708"/>
                <a:gd name="T4" fmla="*/ 577 w 674"/>
                <a:gd name="T5" fmla="*/ 128 h 708"/>
                <a:gd name="T6" fmla="*/ 563 w 674"/>
                <a:gd name="T7" fmla="*/ 113 h 708"/>
                <a:gd name="T8" fmla="*/ 525 w 674"/>
                <a:gd name="T9" fmla="*/ 132 h 708"/>
                <a:gd name="T10" fmla="*/ 499 w 674"/>
                <a:gd name="T11" fmla="*/ 132 h 708"/>
                <a:gd name="T12" fmla="*/ 473 w 674"/>
                <a:gd name="T13" fmla="*/ 123 h 708"/>
                <a:gd name="T14" fmla="*/ 437 w 674"/>
                <a:gd name="T15" fmla="*/ 106 h 708"/>
                <a:gd name="T16" fmla="*/ 428 w 674"/>
                <a:gd name="T17" fmla="*/ 121 h 708"/>
                <a:gd name="T18" fmla="*/ 402 w 674"/>
                <a:gd name="T19" fmla="*/ 99 h 708"/>
                <a:gd name="T20" fmla="*/ 395 w 674"/>
                <a:gd name="T21" fmla="*/ 85 h 708"/>
                <a:gd name="T22" fmla="*/ 331 w 674"/>
                <a:gd name="T23" fmla="*/ 87 h 708"/>
                <a:gd name="T24" fmla="*/ 293 w 674"/>
                <a:gd name="T25" fmla="*/ 80 h 708"/>
                <a:gd name="T26" fmla="*/ 257 w 674"/>
                <a:gd name="T27" fmla="*/ 73 h 708"/>
                <a:gd name="T28" fmla="*/ 220 w 674"/>
                <a:gd name="T29" fmla="*/ 59 h 708"/>
                <a:gd name="T30" fmla="*/ 208 w 674"/>
                <a:gd name="T31" fmla="*/ 9 h 708"/>
                <a:gd name="T32" fmla="*/ 179 w 674"/>
                <a:gd name="T33" fmla="*/ 42 h 708"/>
                <a:gd name="T34" fmla="*/ 45 w 674"/>
                <a:gd name="T35" fmla="*/ 50 h 708"/>
                <a:gd name="T36" fmla="*/ 2 w 674"/>
                <a:gd name="T37" fmla="*/ 61 h 708"/>
                <a:gd name="T38" fmla="*/ 9 w 674"/>
                <a:gd name="T39" fmla="*/ 99 h 708"/>
                <a:gd name="T40" fmla="*/ 11 w 674"/>
                <a:gd name="T41" fmla="*/ 132 h 708"/>
                <a:gd name="T42" fmla="*/ 21 w 674"/>
                <a:gd name="T43" fmla="*/ 180 h 708"/>
                <a:gd name="T44" fmla="*/ 26 w 674"/>
                <a:gd name="T45" fmla="*/ 192 h 708"/>
                <a:gd name="T46" fmla="*/ 37 w 674"/>
                <a:gd name="T47" fmla="*/ 215 h 708"/>
                <a:gd name="T48" fmla="*/ 37 w 674"/>
                <a:gd name="T49" fmla="*/ 234 h 708"/>
                <a:gd name="T50" fmla="*/ 40 w 674"/>
                <a:gd name="T51" fmla="*/ 267 h 708"/>
                <a:gd name="T52" fmla="*/ 45 w 674"/>
                <a:gd name="T53" fmla="*/ 291 h 708"/>
                <a:gd name="T54" fmla="*/ 47 w 674"/>
                <a:gd name="T55" fmla="*/ 296 h 708"/>
                <a:gd name="T56" fmla="*/ 47 w 674"/>
                <a:gd name="T57" fmla="*/ 317 h 708"/>
                <a:gd name="T58" fmla="*/ 52 w 674"/>
                <a:gd name="T59" fmla="*/ 345 h 708"/>
                <a:gd name="T60" fmla="*/ 63 w 674"/>
                <a:gd name="T61" fmla="*/ 367 h 708"/>
                <a:gd name="T62" fmla="*/ 68 w 674"/>
                <a:gd name="T63" fmla="*/ 388 h 708"/>
                <a:gd name="T64" fmla="*/ 68 w 674"/>
                <a:gd name="T65" fmla="*/ 416 h 708"/>
                <a:gd name="T66" fmla="*/ 52 w 674"/>
                <a:gd name="T67" fmla="*/ 442 h 708"/>
                <a:gd name="T68" fmla="*/ 56 w 674"/>
                <a:gd name="T69" fmla="*/ 471 h 708"/>
                <a:gd name="T70" fmla="*/ 80 w 674"/>
                <a:gd name="T71" fmla="*/ 490 h 708"/>
                <a:gd name="T72" fmla="*/ 87 w 674"/>
                <a:gd name="T73" fmla="*/ 682 h 708"/>
                <a:gd name="T74" fmla="*/ 359 w 674"/>
                <a:gd name="T75" fmla="*/ 696 h 708"/>
                <a:gd name="T76" fmla="*/ 572 w 674"/>
                <a:gd name="T77" fmla="*/ 674 h 708"/>
                <a:gd name="T78" fmla="*/ 570 w 674"/>
                <a:gd name="T79" fmla="*/ 648 h 708"/>
                <a:gd name="T80" fmla="*/ 563 w 674"/>
                <a:gd name="T81" fmla="*/ 632 h 708"/>
                <a:gd name="T82" fmla="*/ 551 w 674"/>
                <a:gd name="T83" fmla="*/ 620 h 708"/>
                <a:gd name="T84" fmla="*/ 527 w 674"/>
                <a:gd name="T85" fmla="*/ 615 h 708"/>
                <a:gd name="T86" fmla="*/ 466 w 674"/>
                <a:gd name="T87" fmla="*/ 570 h 708"/>
                <a:gd name="T88" fmla="*/ 432 w 674"/>
                <a:gd name="T89" fmla="*/ 551 h 708"/>
                <a:gd name="T90" fmla="*/ 421 w 674"/>
                <a:gd name="T91" fmla="*/ 518 h 708"/>
                <a:gd name="T92" fmla="*/ 418 w 674"/>
                <a:gd name="T93" fmla="*/ 492 h 708"/>
                <a:gd name="T94" fmla="*/ 421 w 674"/>
                <a:gd name="T95" fmla="*/ 469 h 708"/>
                <a:gd name="T96" fmla="*/ 416 w 674"/>
                <a:gd name="T97" fmla="*/ 442 h 708"/>
                <a:gd name="T98" fmla="*/ 411 w 674"/>
                <a:gd name="T99" fmla="*/ 412 h 708"/>
                <a:gd name="T100" fmla="*/ 430 w 674"/>
                <a:gd name="T101" fmla="*/ 390 h 708"/>
                <a:gd name="T102" fmla="*/ 442 w 674"/>
                <a:gd name="T103" fmla="*/ 383 h 708"/>
                <a:gd name="T104" fmla="*/ 451 w 674"/>
                <a:gd name="T105" fmla="*/ 371 h 708"/>
                <a:gd name="T106" fmla="*/ 449 w 674"/>
                <a:gd name="T107" fmla="*/ 308 h 708"/>
                <a:gd name="T108" fmla="*/ 456 w 674"/>
                <a:gd name="T109" fmla="*/ 303 h 708"/>
                <a:gd name="T110" fmla="*/ 461 w 674"/>
                <a:gd name="T111" fmla="*/ 296 h 708"/>
                <a:gd name="T112" fmla="*/ 494 w 674"/>
                <a:gd name="T113" fmla="*/ 265 h 708"/>
                <a:gd name="T114" fmla="*/ 508 w 674"/>
                <a:gd name="T115" fmla="*/ 251 h 708"/>
                <a:gd name="T116" fmla="*/ 633 w 674"/>
                <a:gd name="T117" fmla="*/ 154 h 708"/>
                <a:gd name="T118" fmla="*/ 674 w 674"/>
                <a:gd name="T119" fmla="*/ 12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4" h="708">
                  <a:moveTo>
                    <a:pt x="674" y="128"/>
                  </a:moveTo>
                  <a:lnTo>
                    <a:pt x="669" y="128"/>
                  </a:lnTo>
                  <a:lnTo>
                    <a:pt x="667" y="128"/>
                  </a:lnTo>
                  <a:lnTo>
                    <a:pt x="662" y="128"/>
                  </a:lnTo>
                  <a:lnTo>
                    <a:pt x="662" y="128"/>
                  </a:lnTo>
                  <a:lnTo>
                    <a:pt x="660" y="128"/>
                  </a:lnTo>
                  <a:lnTo>
                    <a:pt x="660" y="128"/>
                  </a:lnTo>
                  <a:lnTo>
                    <a:pt x="657" y="128"/>
                  </a:lnTo>
                  <a:lnTo>
                    <a:pt x="655" y="128"/>
                  </a:lnTo>
                  <a:lnTo>
                    <a:pt x="648" y="132"/>
                  </a:lnTo>
                  <a:lnTo>
                    <a:pt x="645" y="132"/>
                  </a:lnTo>
                  <a:lnTo>
                    <a:pt x="641" y="130"/>
                  </a:lnTo>
                  <a:lnTo>
                    <a:pt x="638" y="130"/>
                  </a:lnTo>
                  <a:lnTo>
                    <a:pt x="636" y="128"/>
                  </a:lnTo>
                  <a:lnTo>
                    <a:pt x="631" y="121"/>
                  </a:lnTo>
                  <a:lnTo>
                    <a:pt x="631" y="121"/>
                  </a:lnTo>
                  <a:lnTo>
                    <a:pt x="626" y="118"/>
                  </a:lnTo>
                  <a:lnTo>
                    <a:pt x="622" y="118"/>
                  </a:lnTo>
                  <a:lnTo>
                    <a:pt x="596" y="125"/>
                  </a:lnTo>
                  <a:lnTo>
                    <a:pt x="596" y="125"/>
                  </a:lnTo>
                  <a:lnTo>
                    <a:pt x="596" y="125"/>
                  </a:lnTo>
                  <a:lnTo>
                    <a:pt x="593" y="123"/>
                  </a:lnTo>
                  <a:lnTo>
                    <a:pt x="593" y="125"/>
                  </a:lnTo>
                  <a:lnTo>
                    <a:pt x="591" y="125"/>
                  </a:lnTo>
                  <a:lnTo>
                    <a:pt x="589" y="125"/>
                  </a:lnTo>
                  <a:lnTo>
                    <a:pt x="589" y="125"/>
                  </a:lnTo>
                  <a:lnTo>
                    <a:pt x="586" y="125"/>
                  </a:lnTo>
                  <a:lnTo>
                    <a:pt x="586" y="123"/>
                  </a:lnTo>
                  <a:lnTo>
                    <a:pt x="584" y="123"/>
                  </a:lnTo>
                  <a:lnTo>
                    <a:pt x="577" y="128"/>
                  </a:lnTo>
                  <a:lnTo>
                    <a:pt x="572" y="128"/>
                  </a:lnTo>
                  <a:lnTo>
                    <a:pt x="567" y="125"/>
                  </a:lnTo>
                  <a:lnTo>
                    <a:pt x="567" y="123"/>
                  </a:lnTo>
                  <a:lnTo>
                    <a:pt x="565" y="121"/>
                  </a:lnTo>
                  <a:lnTo>
                    <a:pt x="565" y="118"/>
                  </a:lnTo>
                  <a:lnTo>
                    <a:pt x="565" y="118"/>
                  </a:lnTo>
                  <a:lnTo>
                    <a:pt x="563" y="118"/>
                  </a:lnTo>
                  <a:lnTo>
                    <a:pt x="563" y="118"/>
                  </a:lnTo>
                  <a:lnTo>
                    <a:pt x="563" y="116"/>
                  </a:lnTo>
                  <a:lnTo>
                    <a:pt x="563" y="113"/>
                  </a:lnTo>
                  <a:lnTo>
                    <a:pt x="563" y="113"/>
                  </a:lnTo>
                  <a:lnTo>
                    <a:pt x="563" y="111"/>
                  </a:lnTo>
                  <a:lnTo>
                    <a:pt x="560" y="111"/>
                  </a:lnTo>
                  <a:lnTo>
                    <a:pt x="555" y="111"/>
                  </a:lnTo>
                  <a:lnTo>
                    <a:pt x="548" y="116"/>
                  </a:lnTo>
                  <a:lnTo>
                    <a:pt x="546" y="118"/>
                  </a:lnTo>
                  <a:lnTo>
                    <a:pt x="541" y="121"/>
                  </a:lnTo>
                  <a:lnTo>
                    <a:pt x="532" y="128"/>
                  </a:lnTo>
                  <a:lnTo>
                    <a:pt x="529" y="130"/>
                  </a:lnTo>
                  <a:lnTo>
                    <a:pt x="525" y="132"/>
                  </a:lnTo>
                  <a:lnTo>
                    <a:pt x="518" y="135"/>
                  </a:lnTo>
                  <a:lnTo>
                    <a:pt x="513" y="137"/>
                  </a:lnTo>
                  <a:lnTo>
                    <a:pt x="510" y="137"/>
                  </a:lnTo>
                  <a:lnTo>
                    <a:pt x="508" y="137"/>
                  </a:lnTo>
                  <a:lnTo>
                    <a:pt x="508" y="137"/>
                  </a:lnTo>
                  <a:lnTo>
                    <a:pt x="499" y="137"/>
                  </a:lnTo>
                  <a:lnTo>
                    <a:pt x="499" y="137"/>
                  </a:lnTo>
                  <a:lnTo>
                    <a:pt x="499" y="137"/>
                  </a:lnTo>
                  <a:lnTo>
                    <a:pt x="499" y="135"/>
                  </a:lnTo>
                  <a:lnTo>
                    <a:pt x="499" y="132"/>
                  </a:lnTo>
                  <a:lnTo>
                    <a:pt x="499" y="132"/>
                  </a:lnTo>
                  <a:lnTo>
                    <a:pt x="496" y="132"/>
                  </a:lnTo>
                  <a:lnTo>
                    <a:pt x="496" y="132"/>
                  </a:lnTo>
                  <a:lnTo>
                    <a:pt x="489" y="132"/>
                  </a:lnTo>
                  <a:lnTo>
                    <a:pt x="487" y="130"/>
                  </a:lnTo>
                  <a:lnTo>
                    <a:pt x="487" y="128"/>
                  </a:lnTo>
                  <a:lnTo>
                    <a:pt x="484" y="125"/>
                  </a:lnTo>
                  <a:lnTo>
                    <a:pt x="484" y="123"/>
                  </a:lnTo>
                  <a:lnTo>
                    <a:pt x="482" y="123"/>
                  </a:lnTo>
                  <a:lnTo>
                    <a:pt x="473" y="123"/>
                  </a:lnTo>
                  <a:lnTo>
                    <a:pt x="463" y="118"/>
                  </a:lnTo>
                  <a:lnTo>
                    <a:pt x="463" y="118"/>
                  </a:lnTo>
                  <a:lnTo>
                    <a:pt x="461" y="116"/>
                  </a:lnTo>
                  <a:lnTo>
                    <a:pt x="458" y="116"/>
                  </a:lnTo>
                  <a:lnTo>
                    <a:pt x="458" y="111"/>
                  </a:lnTo>
                  <a:lnTo>
                    <a:pt x="456" y="109"/>
                  </a:lnTo>
                  <a:lnTo>
                    <a:pt x="456" y="106"/>
                  </a:lnTo>
                  <a:lnTo>
                    <a:pt x="454" y="106"/>
                  </a:lnTo>
                  <a:lnTo>
                    <a:pt x="447" y="106"/>
                  </a:lnTo>
                  <a:lnTo>
                    <a:pt x="437" y="106"/>
                  </a:lnTo>
                  <a:lnTo>
                    <a:pt x="435" y="109"/>
                  </a:lnTo>
                  <a:lnTo>
                    <a:pt x="432" y="111"/>
                  </a:lnTo>
                  <a:lnTo>
                    <a:pt x="432" y="113"/>
                  </a:lnTo>
                  <a:lnTo>
                    <a:pt x="435" y="116"/>
                  </a:lnTo>
                  <a:lnTo>
                    <a:pt x="435" y="118"/>
                  </a:lnTo>
                  <a:lnTo>
                    <a:pt x="435" y="121"/>
                  </a:lnTo>
                  <a:lnTo>
                    <a:pt x="432" y="121"/>
                  </a:lnTo>
                  <a:lnTo>
                    <a:pt x="430" y="121"/>
                  </a:lnTo>
                  <a:lnTo>
                    <a:pt x="428" y="123"/>
                  </a:lnTo>
                  <a:lnTo>
                    <a:pt x="428" y="121"/>
                  </a:lnTo>
                  <a:lnTo>
                    <a:pt x="423" y="116"/>
                  </a:lnTo>
                  <a:lnTo>
                    <a:pt x="421" y="111"/>
                  </a:lnTo>
                  <a:lnTo>
                    <a:pt x="418" y="109"/>
                  </a:lnTo>
                  <a:lnTo>
                    <a:pt x="418" y="106"/>
                  </a:lnTo>
                  <a:lnTo>
                    <a:pt x="418" y="102"/>
                  </a:lnTo>
                  <a:lnTo>
                    <a:pt x="418" y="99"/>
                  </a:lnTo>
                  <a:lnTo>
                    <a:pt x="416" y="97"/>
                  </a:lnTo>
                  <a:lnTo>
                    <a:pt x="414" y="97"/>
                  </a:lnTo>
                  <a:lnTo>
                    <a:pt x="409" y="97"/>
                  </a:lnTo>
                  <a:lnTo>
                    <a:pt x="402" y="99"/>
                  </a:lnTo>
                  <a:lnTo>
                    <a:pt x="399" y="97"/>
                  </a:lnTo>
                  <a:lnTo>
                    <a:pt x="397" y="97"/>
                  </a:lnTo>
                  <a:lnTo>
                    <a:pt x="395" y="97"/>
                  </a:lnTo>
                  <a:lnTo>
                    <a:pt x="397" y="92"/>
                  </a:lnTo>
                  <a:lnTo>
                    <a:pt x="397" y="92"/>
                  </a:lnTo>
                  <a:lnTo>
                    <a:pt x="402" y="92"/>
                  </a:lnTo>
                  <a:lnTo>
                    <a:pt x="404" y="90"/>
                  </a:lnTo>
                  <a:lnTo>
                    <a:pt x="404" y="87"/>
                  </a:lnTo>
                  <a:lnTo>
                    <a:pt x="402" y="87"/>
                  </a:lnTo>
                  <a:lnTo>
                    <a:pt x="395" y="85"/>
                  </a:lnTo>
                  <a:lnTo>
                    <a:pt x="380" y="83"/>
                  </a:lnTo>
                  <a:lnTo>
                    <a:pt x="373" y="80"/>
                  </a:lnTo>
                  <a:lnTo>
                    <a:pt x="371" y="78"/>
                  </a:lnTo>
                  <a:lnTo>
                    <a:pt x="359" y="78"/>
                  </a:lnTo>
                  <a:lnTo>
                    <a:pt x="347" y="78"/>
                  </a:lnTo>
                  <a:lnTo>
                    <a:pt x="335" y="80"/>
                  </a:lnTo>
                  <a:lnTo>
                    <a:pt x="333" y="83"/>
                  </a:lnTo>
                  <a:lnTo>
                    <a:pt x="331" y="83"/>
                  </a:lnTo>
                  <a:lnTo>
                    <a:pt x="331" y="85"/>
                  </a:lnTo>
                  <a:lnTo>
                    <a:pt x="331" y="87"/>
                  </a:lnTo>
                  <a:lnTo>
                    <a:pt x="331" y="87"/>
                  </a:lnTo>
                  <a:lnTo>
                    <a:pt x="328" y="90"/>
                  </a:lnTo>
                  <a:lnTo>
                    <a:pt x="321" y="92"/>
                  </a:lnTo>
                  <a:lnTo>
                    <a:pt x="319" y="92"/>
                  </a:lnTo>
                  <a:lnTo>
                    <a:pt x="317" y="92"/>
                  </a:lnTo>
                  <a:lnTo>
                    <a:pt x="305" y="95"/>
                  </a:lnTo>
                  <a:lnTo>
                    <a:pt x="302" y="95"/>
                  </a:lnTo>
                  <a:lnTo>
                    <a:pt x="300" y="92"/>
                  </a:lnTo>
                  <a:lnTo>
                    <a:pt x="298" y="83"/>
                  </a:lnTo>
                  <a:lnTo>
                    <a:pt x="293" y="80"/>
                  </a:lnTo>
                  <a:lnTo>
                    <a:pt x="279" y="80"/>
                  </a:lnTo>
                  <a:lnTo>
                    <a:pt x="262" y="80"/>
                  </a:lnTo>
                  <a:lnTo>
                    <a:pt x="260" y="80"/>
                  </a:lnTo>
                  <a:lnTo>
                    <a:pt x="260" y="80"/>
                  </a:lnTo>
                  <a:lnTo>
                    <a:pt x="260" y="78"/>
                  </a:lnTo>
                  <a:lnTo>
                    <a:pt x="260" y="76"/>
                  </a:lnTo>
                  <a:lnTo>
                    <a:pt x="260" y="76"/>
                  </a:lnTo>
                  <a:lnTo>
                    <a:pt x="257" y="76"/>
                  </a:lnTo>
                  <a:lnTo>
                    <a:pt x="257" y="76"/>
                  </a:lnTo>
                  <a:lnTo>
                    <a:pt x="257" y="73"/>
                  </a:lnTo>
                  <a:lnTo>
                    <a:pt x="255" y="73"/>
                  </a:lnTo>
                  <a:lnTo>
                    <a:pt x="241" y="76"/>
                  </a:lnTo>
                  <a:lnTo>
                    <a:pt x="236" y="76"/>
                  </a:lnTo>
                  <a:lnTo>
                    <a:pt x="231" y="73"/>
                  </a:lnTo>
                  <a:lnTo>
                    <a:pt x="222" y="69"/>
                  </a:lnTo>
                  <a:lnTo>
                    <a:pt x="220" y="66"/>
                  </a:lnTo>
                  <a:lnTo>
                    <a:pt x="220" y="64"/>
                  </a:lnTo>
                  <a:lnTo>
                    <a:pt x="220" y="64"/>
                  </a:lnTo>
                  <a:lnTo>
                    <a:pt x="220" y="61"/>
                  </a:lnTo>
                  <a:lnTo>
                    <a:pt x="220" y="59"/>
                  </a:lnTo>
                  <a:lnTo>
                    <a:pt x="220" y="59"/>
                  </a:lnTo>
                  <a:lnTo>
                    <a:pt x="220" y="52"/>
                  </a:lnTo>
                  <a:lnTo>
                    <a:pt x="215" y="40"/>
                  </a:lnTo>
                  <a:lnTo>
                    <a:pt x="210" y="28"/>
                  </a:lnTo>
                  <a:lnTo>
                    <a:pt x="210" y="26"/>
                  </a:lnTo>
                  <a:lnTo>
                    <a:pt x="210" y="24"/>
                  </a:lnTo>
                  <a:lnTo>
                    <a:pt x="210" y="19"/>
                  </a:lnTo>
                  <a:lnTo>
                    <a:pt x="208" y="16"/>
                  </a:lnTo>
                  <a:lnTo>
                    <a:pt x="208" y="14"/>
                  </a:lnTo>
                  <a:lnTo>
                    <a:pt x="208" y="9"/>
                  </a:lnTo>
                  <a:lnTo>
                    <a:pt x="205" y="7"/>
                  </a:lnTo>
                  <a:lnTo>
                    <a:pt x="205" y="5"/>
                  </a:lnTo>
                  <a:lnTo>
                    <a:pt x="198" y="2"/>
                  </a:lnTo>
                  <a:lnTo>
                    <a:pt x="194" y="2"/>
                  </a:lnTo>
                  <a:lnTo>
                    <a:pt x="182" y="2"/>
                  </a:lnTo>
                  <a:lnTo>
                    <a:pt x="177" y="0"/>
                  </a:lnTo>
                  <a:lnTo>
                    <a:pt x="177" y="7"/>
                  </a:lnTo>
                  <a:lnTo>
                    <a:pt x="179" y="16"/>
                  </a:lnTo>
                  <a:lnTo>
                    <a:pt x="179" y="31"/>
                  </a:lnTo>
                  <a:lnTo>
                    <a:pt x="179" y="42"/>
                  </a:lnTo>
                  <a:lnTo>
                    <a:pt x="179" y="45"/>
                  </a:lnTo>
                  <a:lnTo>
                    <a:pt x="179" y="45"/>
                  </a:lnTo>
                  <a:lnTo>
                    <a:pt x="177" y="45"/>
                  </a:lnTo>
                  <a:lnTo>
                    <a:pt x="158" y="45"/>
                  </a:lnTo>
                  <a:lnTo>
                    <a:pt x="139" y="47"/>
                  </a:lnTo>
                  <a:lnTo>
                    <a:pt x="120" y="47"/>
                  </a:lnTo>
                  <a:lnTo>
                    <a:pt x="101" y="47"/>
                  </a:lnTo>
                  <a:lnTo>
                    <a:pt x="82" y="50"/>
                  </a:lnTo>
                  <a:lnTo>
                    <a:pt x="63" y="50"/>
                  </a:lnTo>
                  <a:lnTo>
                    <a:pt x="45" y="50"/>
                  </a:lnTo>
                  <a:lnTo>
                    <a:pt x="26" y="50"/>
                  </a:lnTo>
                  <a:lnTo>
                    <a:pt x="7" y="52"/>
                  </a:lnTo>
                  <a:lnTo>
                    <a:pt x="0" y="52"/>
                  </a:lnTo>
                  <a:lnTo>
                    <a:pt x="0" y="52"/>
                  </a:lnTo>
                  <a:lnTo>
                    <a:pt x="0" y="54"/>
                  </a:lnTo>
                  <a:lnTo>
                    <a:pt x="0" y="57"/>
                  </a:lnTo>
                  <a:lnTo>
                    <a:pt x="2" y="57"/>
                  </a:lnTo>
                  <a:lnTo>
                    <a:pt x="2" y="59"/>
                  </a:lnTo>
                  <a:lnTo>
                    <a:pt x="2" y="61"/>
                  </a:lnTo>
                  <a:lnTo>
                    <a:pt x="2" y="61"/>
                  </a:lnTo>
                  <a:lnTo>
                    <a:pt x="4" y="64"/>
                  </a:lnTo>
                  <a:lnTo>
                    <a:pt x="4" y="64"/>
                  </a:lnTo>
                  <a:lnTo>
                    <a:pt x="4" y="69"/>
                  </a:lnTo>
                  <a:lnTo>
                    <a:pt x="7" y="76"/>
                  </a:lnTo>
                  <a:lnTo>
                    <a:pt x="9" y="80"/>
                  </a:lnTo>
                  <a:lnTo>
                    <a:pt x="9" y="80"/>
                  </a:lnTo>
                  <a:lnTo>
                    <a:pt x="11" y="85"/>
                  </a:lnTo>
                  <a:lnTo>
                    <a:pt x="11" y="92"/>
                  </a:lnTo>
                  <a:lnTo>
                    <a:pt x="11" y="95"/>
                  </a:lnTo>
                  <a:lnTo>
                    <a:pt x="9" y="99"/>
                  </a:lnTo>
                  <a:lnTo>
                    <a:pt x="7" y="104"/>
                  </a:lnTo>
                  <a:lnTo>
                    <a:pt x="9" y="111"/>
                  </a:lnTo>
                  <a:lnTo>
                    <a:pt x="9" y="116"/>
                  </a:lnTo>
                  <a:lnTo>
                    <a:pt x="11" y="118"/>
                  </a:lnTo>
                  <a:lnTo>
                    <a:pt x="11" y="118"/>
                  </a:lnTo>
                  <a:lnTo>
                    <a:pt x="11" y="121"/>
                  </a:lnTo>
                  <a:lnTo>
                    <a:pt x="9" y="123"/>
                  </a:lnTo>
                  <a:lnTo>
                    <a:pt x="9" y="123"/>
                  </a:lnTo>
                  <a:lnTo>
                    <a:pt x="11" y="132"/>
                  </a:lnTo>
                  <a:lnTo>
                    <a:pt x="11" y="132"/>
                  </a:lnTo>
                  <a:lnTo>
                    <a:pt x="11" y="135"/>
                  </a:lnTo>
                  <a:lnTo>
                    <a:pt x="11" y="142"/>
                  </a:lnTo>
                  <a:lnTo>
                    <a:pt x="11" y="149"/>
                  </a:lnTo>
                  <a:lnTo>
                    <a:pt x="11" y="151"/>
                  </a:lnTo>
                  <a:lnTo>
                    <a:pt x="14" y="156"/>
                  </a:lnTo>
                  <a:lnTo>
                    <a:pt x="18" y="166"/>
                  </a:lnTo>
                  <a:lnTo>
                    <a:pt x="18" y="170"/>
                  </a:lnTo>
                  <a:lnTo>
                    <a:pt x="21" y="173"/>
                  </a:lnTo>
                  <a:lnTo>
                    <a:pt x="23" y="177"/>
                  </a:lnTo>
                  <a:lnTo>
                    <a:pt x="21" y="180"/>
                  </a:lnTo>
                  <a:lnTo>
                    <a:pt x="23" y="182"/>
                  </a:lnTo>
                  <a:lnTo>
                    <a:pt x="26" y="189"/>
                  </a:lnTo>
                  <a:lnTo>
                    <a:pt x="26" y="189"/>
                  </a:lnTo>
                  <a:lnTo>
                    <a:pt x="23" y="189"/>
                  </a:lnTo>
                  <a:lnTo>
                    <a:pt x="23" y="189"/>
                  </a:lnTo>
                  <a:lnTo>
                    <a:pt x="26" y="192"/>
                  </a:lnTo>
                  <a:lnTo>
                    <a:pt x="26" y="192"/>
                  </a:lnTo>
                  <a:lnTo>
                    <a:pt x="26" y="192"/>
                  </a:lnTo>
                  <a:lnTo>
                    <a:pt x="26" y="192"/>
                  </a:lnTo>
                  <a:lnTo>
                    <a:pt x="26" y="192"/>
                  </a:lnTo>
                  <a:lnTo>
                    <a:pt x="28" y="194"/>
                  </a:lnTo>
                  <a:lnTo>
                    <a:pt x="28" y="196"/>
                  </a:lnTo>
                  <a:lnTo>
                    <a:pt x="30" y="199"/>
                  </a:lnTo>
                  <a:lnTo>
                    <a:pt x="30" y="201"/>
                  </a:lnTo>
                  <a:lnTo>
                    <a:pt x="33" y="203"/>
                  </a:lnTo>
                  <a:lnTo>
                    <a:pt x="33" y="206"/>
                  </a:lnTo>
                  <a:lnTo>
                    <a:pt x="35" y="211"/>
                  </a:lnTo>
                  <a:lnTo>
                    <a:pt x="35" y="213"/>
                  </a:lnTo>
                  <a:lnTo>
                    <a:pt x="37" y="215"/>
                  </a:lnTo>
                  <a:lnTo>
                    <a:pt x="37" y="215"/>
                  </a:lnTo>
                  <a:lnTo>
                    <a:pt x="37" y="215"/>
                  </a:lnTo>
                  <a:lnTo>
                    <a:pt x="37" y="215"/>
                  </a:lnTo>
                  <a:lnTo>
                    <a:pt x="37" y="218"/>
                  </a:lnTo>
                  <a:lnTo>
                    <a:pt x="37" y="218"/>
                  </a:lnTo>
                  <a:lnTo>
                    <a:pt x="37" y="220"/>
                  </a:lnTo>
                  <a:lnTo>
                    <a:pt x="37" y="222"/>
                  </a:lnTo>
                  <a:lnTo>
                    <a:pt x="37" y="225"/>
                  </a:lnTo>
                  <a:lnTo>
                    <a:pt x="37" y="227"/>
                  </a:lnTo>
                  <a:lnTo>
                    <a:pt x="37" y="227"/>
                  </a:lnTo>
                  <a:lnTo>
                    <a:pt x="37" y="234"/>
                  </a:lnTo>
                  <a:lnTo>
                    <a:pt x="37" y="237"/>
                  </a:lnTo>
                  <a:lnTo>
                    <a:pt x="37" y="237"/>
                  </a:lnTo>
                  <a:lnTo>
                    <a:pt x="37" y="239"/>
                  </a:lnTo>
                  <a:lnTo>
                    <a:pt x="37" y="239"/>
                  </a:lnTo>
                  <a:lnTo>
                    <a:pt x="40" y="241"/>
                  </a:lnTo>
                  <a:lnTo>
                    <a:pt x="40" y="255"/>
                  </a:lnTo>
                  <a:lnTo>
                    <a:pt x="40" y="258"/>
                  </a:lnTo>
                  <a:lnTo>
                    <a:pt x="40" y="265"/>
                  </a:lnTo>
                  <a:lnTo>
                    <a:pt x="40" y="267"/>
                  </a:lnTo>
                  <a:lnTo>
                    <a:pt x="40" y="267"/>
                  </a:lnTo>
                  <a:lnTo>
                    <a:pt x="40" y="267"/>
                  </a:lnTo>
                  <a:lnTo>
                    <a:pt x="40" y="270"/>
                  </a:lnTo>
                  <a:lnTo>
                    <a:pt x="40" y="272"/>
                  </a:lnTo>
                  <a:lnTo>
                    <a:pt x="42" y="277"/>
                  </a:lnTo>
                  <a:lnTo>
                    <a:pt x="42" y="279"/>
                  </a:lnTo>
                  <a:lnTo>
                    <a:pt x="42" y="286"/>
                  </a:lnTo>
                  <a:lnTo>
                    <a:pt x="42" y="289"/>
                  </a:lnTo>
                  <a:lnTo>
                    <a:pt x="42" y="289"/>
                  </a:lnTo>
                  <a:lnTo>
                    <a:pt x="45" y="291"/>
                  </a:lnTo>
                  <a:lnTo>
                    <a:pt x="45" y="291"/>
                  </a:lnTo>
                  <a:lnTo>
                    <a:pt x="45" y="293"/>
                  </a:lnTo>
                  <a:lnTo>
                    <a:pt x="45" y="293"/>
                  </a:lnTo>
                  <a:lnTo>
                    <a:pt x="45" y="293"/>
                  </a:lnTo>
                  <a:lnTo>
                    <a:pt x="45" y="293"/>
                  </a:lnTo>
                  <a:lnTo>
                    <a:pt x="47" y="293"/>
                  </a:lnTo>
                  <a:lnTo>
                    <a:pt x="47" y="293"/>
                  </a:lnTo>
                  <a:lnTo>
                    <a:pt x="47" y="296"/>
                  </a:lnTo>
                  <a:lnTo>
                    <a:pt x="47" y="296"/>
                  </a:lnTo>
                  <a:lnTo>
                    <a:pt x="47" y="296"/>
                  </a:lnTo>
                  <a:lnTo>
                    <a:pt x="47" y="296"/>
                  </a:lnTo>
                  <a:lnTo>
                    <a:pt x="47" y="298"/>
                  </a:lnTo>
                  <a:lnTo>
                    <a:pt x="47" y="300"/>
                  </a:lnTo>
                  <a:lnTo>
                    <a:pt x="45" y="300"/>
                  </a:lnTo>
                  <a:lnTo>
                    <a:pt x="47" y="305"/>
                  </a:lnTo>
                  <a:lnTo>
                    <a:pt x="45" y="308"/>
                  </a:lnTo>
                  <a:lnTo>
                    <a:pt x="45" y="308"/>
                  </a:lnTo>
                  <a:lnTo>
                    <a:pt x="45" y="310"/>
                  </a:lnTo>
                  <a:lnTo>
                    <a:pt x="45" y="310"/>
                  </a:lnTo>
                  <a:lnTo>
                    <a:pt x="45" y="312"/>
                  </a:lnTo>
                  <a:lnTo>
                    <a:pt x="47" y="317"/>
                  </a:lnTo>
                  <a:lnTo>
                    <a:pt x="47" y="319"/>
                  </a:lnTo>
                  <a:lnTo>
                    <a:pt x="47" y="322"/>
                  </a:lnTo>
                  <a:lnTo>
                    <a:pt x="45" y="326"/>
                  </a:lnTo>
                  <a:lnTo>
                    <a:pt x="45" y="329"/>
                  </a:lnTo>
                  <a:lnTo>
                    <a:pt x="47" y="331"/>
                  </a:lnTo>
                  <a:lnTo>
                    <a:pt x="49" y="334"/>
                  </a:lnTo>
                  <a:lnTo>
                    <a:pt x="49" y="336"/>
                  </a:lnTo>
                  <a:lnTo>
                    <a:pt x="52" y="341"/>
                  </a:lnTo>
                  <a:lnTo>
                    <a:pt x="52" y="343"/>
                  </a:lnTo>
                  <a:lnTo>
                    <a:pt x="52" y="345"/>
                  </a:lnTo>
                  <a:lnTo>
                    <a:pt x="52" y="348"/>
                  </a:lnTo>
                  <a:lnTo>
                    <a:pt x="52" y="348"/>
                  </a:lnTo>
                  <a:lnTo>
                    <a:pt x="54" y="350"/>
                  </a:lnTo>
                  <a:lnTo>
                    <a:pt x="54" y="350"/>
                  </a:lnTo>
                  <a:lnTo>
                    <a:pt x="54" y="350"/>
                  </a:lnTo>
                  <a:lnTo>
                    <a:pt x="54" y="353"/>
                  </a:lnTo>
                  <a:lnTo>
                    <a:pt x="54" y="355"/>
                  </a:lnTo>
                  <a:lnTo>
                    <a:pt x="59" y="362"/>
                  </a:lnTo>
                  <a:lnTo>
                    <a:pt x="63" y="364"/>
                  </a:lnTo>
                  <a:lnTo>
                    <a:pt x="63" y="367"/>
                  </a:lnTo>
                  <a:lnTo>
                    <a:pt x="66" y="369"/>
                  </a:lnTo>
                  <a:lnTo>
                    <a:pt x="66" y="376"/>
                  </a:lnTo>
                  <a:lnTo>
                    <a:pt x="66" y="379"/>
                  </a:lnTo>
                  <a:lnTo>
                    <a:pt x="66" y="381"/>
                  </a:lnTo>
                  <a:lnTo>
                    <a:pt x="66" y="381"/>
                  </a:lnTo>
                  <a:lnTo>
                    <a:pt x="68" y="386"/>
                  </a:lnTo>
                  <a:lnTo>
                    <a:pt x="68" y="386"/>
                  </a:lnTo>
                  <a:lnTo>
                    <a:pt x="68" y="386"/>
                  </a:lnTo>
                  <a:lnTo>
                    <a:pt x="68" y="388"/>
                  </a:lnTo>
                  <a:lnTo>
                    <a:pt x="68" y="388"/>
                  </a:lnTo>
                  <a:lnTo>
                    <a:pt x="68" y="393"/>
                  </a:lnTo>
                  <a:lnTo>
                    <a:pt x="68" y="395"/>
                  </a:lnTo>
                  <a:lnTo>
                    <a:pt x="68" y="397"/>
                  </a:lnTo>
                  <a:lnTo>
                    <a:pt x="68" y="400"/>
                  </a:lnTo>
                  <a:lnTo>
                    <a:pt x="68" y="405"/>
                  </a:lnTo>
                  <a:lnTo>
                    <a:pt x="71" y="412"/>
                  </a:lnTo>
                  <a:lnTo>
                    <a:pt x="68" y="414"/>
                  </a:lnTo>
                  <a:lnTo>
                    <a:pt x="68" y="414"/>
                  </a:lnTo>
                  <a:lnTo>
                    <a:pt x="68" y="414"/>
                  </a:lnTo>
                  <a:lnTo>
                    <a:pt x="68" y="416"/>
                  </a:lnTo>
                  <a:lnTo>
                    <a:pt x="68" y="424"/>
                  </a:lnTo>
                  <a:lnTo>
                    <a:pt x="68" y="426"/>
                  </a:lnTo>
                  <a:lnTo>
                    <a:pt x="66" y="428"/>
                  </a:lnTo>
                  <a:lnTo>
                    <a:pt x="63" y="433"/>
                  </a:lnTo>
                  <a:lnTo>
                    <a:pt x="63" y="435"/>
                  </a:lnTo>
                  <a:lnTo>
                    <a:pt x="61" y="435"/>
                  </a:lnTo>
                  <a:lnTo>
                    <a:pt x="61" y="435"/>
                  </a:lnTo>
                  <a:lnTo>
                    <a:pt x="59" y="438"/>
                  </a:lnTo>
                  <a:lnTo>
                    <a:pt x="52" y="442"/>
                  </a:lnTo>
                  <a:lnTo>
                    <a:pt x="52" y="442"/>
                  </a:lnTo>
                  <a:lnTo>
                    <a:pt x="49" y="445"/>
                  </a:lnTo>
                  <a:lnTo>
                    <a:pt x="47" y="447"/>
                  </a:lnTo>
                  <a:lnTo>
                    <a:pt x="45" y="450"/>
                  </a:lnTo>
                  <a:lnTo>
                    <a:pt x="45" y="450"/>
                  </a:lnTo>
                  <a:lnTo>
                    <a:pt x="45" y="452"/>
                  </a:lnTo>
                  <a:lnTo>
                    <a:pt x="42" y="454"/>
                  </a:lnTo>
                  <a:lnTo>
                    <a:pt x="45" y="457"/>
                  </a:lnTo>
                  <a:lnTo>
                    <a:pt x="49" y="461"/>
                  </a:lnTo>
                  <a:lnTo>
                    <a:pt x="52" y="464"/>
                  </a:lnTo>
                  <a:lnTo>
                    <a:pt x="56" y="471"/>
                  </a:lnTo>
                  <a:lnTo>
                    <a:pt x="59" y="476"/>
                  </a:lnTo>
                  <a:lnTo>
                    <a:pt x="59" y="478"/>
                  </a:lnTo>
                  <a:lnTo>
                    <a:pt x="66" y="478"/>
                  </a:lnTo>
                  <a:lnTo>
                    <a:pt x="71" y="478"/>
                  </a:lnTo>
                  <a:lnTo>
                    <a:pt x="73" y="480"/>
                  </a:lnTo>
                  <a:lnTo>
                    <a:pt x="75" y="480"/>
                  </a:lnTo>
                  <a:lnTo>
                    <a:pt x="78" y="483"/>
                  </a:lnTo>
                  <a:lnTo>
                    <a:pt x="78" y="483"/>
                  </a:lnTo>
                  <a:lnTo>
                    <a:pt x="80" y="487"/>
                  </a:lnTo>
                  <a:lnTo>
                    <a:pt x="80" y="490"/>
                  </a:lnTo>
                  <a:lnTo>
                    <a:pt x="82" y="490"/>
                  </a:lnTo>
                  <a:lnTo>
                    <a:pt x="82" y="490"/>
                  </a:lnTo>
                  <a:lnTo>
                    <a:pt x="82" y="495"/>
                  </a:lnTo>
                  <a:lnTo>
                    <a:pt x="82" y="521"/>
                  </a:lnTo>
                  <a:lnTo>
                    <a:pt x="82" y="547"/>
                  </a:lnTo>
                  <a:lnTo>
                    <a:pt x="85" y="575"/>
                  </a:lnTo>
                  <a:lnTo>
                    <a:pt x="85" y="601"/>
                  </a:lnTo>
                  <a:lnTo>
                    <a:pt x="85" y="627"/>
                  </a:lnTo>
                  <a:lnTo>
                    <a:pt x="87" y="653"/>
                  </a:lnTo>
                  <a:lnTo>
                    <a:pt x="87" y="682"/>
                  </a:lnTo>
                  <a:lnTo>
                    <a:pt x="89" y="708"/>
                  </a:lnTo>
                  <a:lnTo>
                    <a:pt x="118" y="708"/>
                  </a:lnTo>
                  <a:lnTo>
                    <a:pt x="149" y="705"/>
                  </a:lnTo>
                  <a:lnTo>
                    <a:pt x="179" y="705"/>
                  </a:lnTo>
                  <a:lnTo>
                    <a:pt x="210" y="703"/>
                  </a:lnTo>
                  <a:lnTo>
                    <a:pt x="238" y="700"/>
                  </a:lnTo>
                  <a:lnTo>
                    <a:pt x="269" y="700"/>
                  </a:lnTo>
                  <a:lnTo>
                    <a:pt x="300" y="698"/>
                  </a:lnTo>
                  <a:lnTo>
                    <a:pt x="331" y="696"/>
                  </a:lnTo>
                  <a:lnTo>
                    <a:pt x="359" y="696"/>
                  </a:lnTo>
                  <a:lnTo>
                    <a:pt x="390" y="693"/>
                  </a:lnTo>
                  <a:lnTo>
                    <a:pt x="421" y="691"/>
                  </a:lnTo>
                  <a:lnTo>
                    <a:pt x="451" y="689"/>
                  </a:lnTo>
                  <a:lnTo>
                    <a:pt x="480" y="686"/>
                  </a:lnTo>
                  <a:lnTo>
                    <a:pt x="510" y="686"/>
                  </a:lnTo>
                  <a:lnTo>
                    <a:pt x="541" y="684"/>
                  </a:lnTo>
                  <a:lnTo>
                    <a:pt x="572" y="682"/>
                  </a:lnTo>
                  <a:lnTo>
                    <a:pt x="572" y="677"/>
                  </a:lnTo>
                  <a:lnTo>
                    <a:pt x="572" y="677"/>
                  </a:lnTo>
                  <a:lnTo>
                    <a:pt x="572" y="674"/>
                  </a:lnTo>
                  <a:lnTo>
                    <a:pt x="570" y="672"/>
                  </a:lnTo>
                  <a:lnTo>
                    <a:pt x="570" y="670"/>
                  </a:lnTo>
                  <a:lnTo>
                    <a:pt x="570" y="665"/>
                  </a:lnTo>
                  <a:lnTo>
                    <a:pt x="570" y="665"/>
                  </a:lnTo>
                  <a:lnTo>
                    <a:pt x="570" y="663"/>
                  </a:lnTo>
                  <a:lnTo>
                    <a:pt x="570" y="660"/>
                  </a:lnTo>
                  <a:lnTo>
                    <a:pt x="570" y="653"/>
                  </a:lnTo>
                  <a:lnTo>
                    <a:pt x="570" y="651"/>
                  </a:lnTo>
                  <a:lnTo>
                    <a:pt x="570" y="648"/>
                  </a:lnTo>
                  <a:lnTo>
                    <a:pt x="570" y="648"/>
                  </a:lnTo>
                  <a:lnTo>
                    <a:pt x="567" y="646"/>
                  </a:lnTo>
                  <a:lnTo>
                    <a:pt x="567" y="646"/>
                  </a:lnTo>
                  <a:lnTo>
                    <a:pt x="565" y="646"/>
                  </a:lnTo>
                  <a:lnTo>
                    <a:pt x="565" y="644"/>
                  </a:lnTo>
                  <a:lnTo>
                    <a:pt x="565" y="644"/>
                  </a:lnTo>
                  <a:lnTo>
                    <a:pt x="565" y="641"/>
                  </a:lnTo>
                  <a:lnTo>
                    <a:pt x="565" y="639"/>
                  </a:lnTo>
                  <a:lnTo>
                    <a:pt x="565" y="637"/>
                  </a:lnTo>
                  <a:lnTo>
                    <a:pt x="565" y="632"/>
                  </a:lnTo>
                  <a:lnTo>
                    <a:pt x="563" y="632"/>
                  </a:lnTo>
                  <a:lnTo>
                    <a:pt x="563" y="629"/>
                  </a:lnTo>
                  <a:lnTo>
                    <a:pt x="563" y="629"/>
                  </a:lnTo>
                  <a:lnTo>
                    <a:pt x="560" y="629"/>
                  </a:lnTo>
                  <a:lnTo>
                    <a:pt x="555" y="627"/>
                  </a:lnTo>
                  <a:lnTo>
                    <a:pt x="555" y="627"/>
                  </a:lnTo>
                  <a:lnTo>
                    <a:pt x="553" y="625"/>
                  </a:lnTo>
                  <a:lnTo>
                    <a:pt x="553" y="622"/>
                  </a:lnTo>
                  <a:lnTo>
                    <a:pt x="553" y="620"/>
                  </a:lnTo>
                  <a:lnTo>
                    <a:pt x="553" y="620"/>
                  </a:lnTo>
                  <a:lnTo>
                    <a:pt x="551" y="620"/>
                  </a:lnTo>
                  <a:lnTo>
                    <a:pt x="551" y="620"/>
                  </a:lnTo>
                  <a:lnTo>
                    <a:pt x="551" y="618"/>
                  </a:lnTo>
                  <a:lnTo>
                    <a:pt x="546" y="618"/>
                  </a:lnTo>
                  <a:lnTo>
                    <a:pt x="546" y="618"/>
                  </a:lnTo>
                  <a:lnTo>
                    <a:pt x="546" y="618"/>
                  </a:lnTo>
                  <a:lnTo>
                    <a:pt x="539" y="615"/>
                  </a:lnTo>
                  <a:lnTo>
                    <a:pt x="539" y="615"/>
                  </a:lnTo>
                  <a:lnTo>
                    <a:pt x="529" y="615"/>
                  </a:lnTo>
                  <a:lnTo>
                    <a:pt x="529" y="615"/>
                  </a:lnTo>
                  <a:lnTo>
                    <a:pt x="527" y="615"/>
                  </a:lnTo>
                  <a:lnTo>
                    <a:pt x="515" y="606"/>
                  </a:lnTo>
                  <a:lnTo>
                    <a:pt x="513" y="603"/>
                  </a:lnTo>
                  <a:lnTo>
                    <a:pt x="510" y="601"/>
                  </a:lnTo>
                  <a:lnTo>
                    <a:pt x="503" y="589"/>
                  </a:lnTo>
                  <a:lnTo>
                    <a:pt x="499" y="584"/>
                  </a:lnTo>
                  <a:lnTo>
                    <a:pt x="484" y="573"/>
                  </a:lnTo>
                  <a:lnTo>
                    <a:pt x="480" y="573"/>
                  </a:lnTo>
                  <a:lnTo>
                    <a:pt x="468" y="570"/>
                  </a:lnTo>
                  <a:lnTo>
                    <a:pt x="468" y="570"/>
                  </a:lnTo>
                  <a:lnTo>
                    <a:pt x="466" y="570"/>
                  </a:lnTo>
                  <a:lnTo>
                    <a:pt x="466" y="568"/>
                  </a:lnTo>
                  <a:lnTo>
                    <a:pt x="463" y="563"/>
                  </a:lnTo>
                  <a:lnTo>
                    <a:pt x="458" y="561"/>
                  </a:lnTo>
                  <a:lnTo>
                    <a:pt x="456" y="558"/>
                  </a:lnTo>
                  <a:lnTo>
                    <a:pt x="454" y="556"/>
                  </a:lnTo>
                  <a:lnTo>
                    <a:pt x="440" y="556"/>
                  </a:lnTo>
                  <a:lnTo>
                    <a:pt x="435" y="554"/>
                  </a:lnTo>
                  <a:lnTo>
                    <a:pt x="435" y="554"/>
                  </a:lnTo>
                  <a:lnTo>
                    <a:pt x="432" y="551"/>
                  </a:lnTo>
                  <a:lnTo>
                    <a:pt x="432" y="551"/>
                  </a:lnTo>
                  <a:lnTo>
                    <a:pt x="430" y="549"/>
                  </a:lnTo>
                  <a:lnTo>
                    <a:pt x="423" y="544"/>
                  </a:lnTo>
                  <a:lnTo>
                    <a:pt x="418" y="542"/>
                  </a:lnTo>
                  <a:lnTo>
                    <a:pt x="416" y="540"/>
                  </a:lnTo>
                  <a:lnTo>
                    <a:pt x="418" y="530"/>
                  </a:lnTo>
                  <a:lnTo>
                    <a:pt x="418" y="528"/>
                  </a:lnTo>
                  <a:lnTo>
                    <a:pt x="418" y="525"/>
                  </a:lnTo>
                  <a:lnTo>
                    <a:pt x="418" y="523"/>
                  </a:lnTo>
                  <a:lnTo>
                    <a:pt x="418" y="521"/>
                  </a:lnTo>
                  <a:lnTo>
                    <a:pt x="421" y="518"/>
                  </a:lnTo>
                  <a:lnTo>
                    <a:pt x="421" y="518"/>
                  </a:lnTo>
                  <a:lnTo>
                    <a:pt x="418" y="513"/>
                  </a:lnTo>
                  <a:lnTo>
                    <a:pt x="418" y="509"/>
                  </a:lnTo>
                  <a:lnTo>
                    <a:pt x="416" y="502"/>
                  </a:lnTo>
                  <a:lnTo>
                    <a:pt x="416" y="499"/>
                  </a:lnTo>
                  <a:lnTo>
                    <a:pt x="416" y="499"/>
                  </a:lnTo>
                  <a:lnTo>
                    <a:pt x="418" y="497"/>
                  </a:lnTo>
                  <a:lnTo>
                    <a:pt x="418" y="497"/>
                  </a:lnTo>
                  <a:lnTo>
                    <a:pt x="418" y="495"/>
                  </a:lnTo>
                  <a:lnTo>
                    <a:pt x="418" y="492"/>
                  </a:lnTo>
                  <a:lnTo>
                    <a:pt x="416" y="487"/>
                  </a:lnTo>
                  <a:lnTo>
                    <a:pt x="416" y="487"/>
                  </a:lnTo>
                  <a:lnTo>
                    <a:pt x="416" y="485"/>
                  </a:lnTo>
                  <a:lnTo>
                    <a:pt x="418" y="483"/>
                  </a:lnTo>
                  <a:lnTo>
                    <a:pt x="416" y="478"/>
                  </a:lnTo>
                  <a:lnTo>
                    <a:pt x="416" y="476"/>
                  </a:lnTo>
                  <a:lnTo>
                    <a:pt x="418" y="473"/>
                  </a:lnTo>
                  <a:lnTo>
                    <a:pt x="418" y="471"/>
                  </a:lnTo>
                  <a:lnTo>
                    <a:pt x="421" y="471"/>
                  </a:lnTo>
                  <a:lnTo>
                    <a:pt x="421" y="469"/>
                  </a:lnTo>
                  <a:lnTo>
                    <a:pt x="421" y="466"/>
                  </a:lnTo>
                  <a:lnTo>
                    <a:pt x="423" y="464"/>
                  </a:lnTo>
                  <a:lnTo>
                    <a:pt x="425" y="459"/>
                  </a:lnTo>
                  <a:lnTo>
                    <a:pt x="425" y="457"/>
                  </a:lnTo>
                  <a:lnTo>
                    <a:pt x="423" y="454"/>
                  </a:lnTo>
                  <a:lnTo>
                    <a:pt x="423" y="454"/>
                  </a:lnTo>
                  <a:lnTo>
                    <a:pt x="421" y="452"/>
                  </a:lnTo>
                  <a:lnTo>
                    <a:pt x="418" y="450"/>
                  </a:lnTo>
                  <a:lnTo>
                    <a:pt x="418" y="447"/>
                  </a:lnTo>
                  <a:lnTo>
                    <a:pt x="416" y="442"/>
                  </a:lnTo>
                  <a:lnTo>
                    <a:pt x="416" y="442"/>
                  </a:lnTo>
                  <a:lnTo>
                    <a:pt x="411" y="440"/>
                  </a:lnTo>
                  <a:lnTo>
                    <a:pt x="406" y="440"/>
                  </a:lnTo>
                  <a:lnTo>
                    <a:pt x="404" y="440"/>
                  </a:lnTo>
                  <a:lnTo>
                    <a:pt x="402" y="435"/>
                  </a:lnTo>
                  <a:lnTo>
                    <a:pt x="402" y="428"/>
                  </a:lnTo>
                  <a:lnTo>
                    <a:pt x="402" y="426"/>
                  </a:lnTo>
                  <a:lnTo>
                    <a:pt x="402" y="424"/>
                  </a:lnTo>
                  <a:lnTo>
                    <a:pt x="409" y="416"/>
                  </a:lnTo>
                  <a:lnTo>
                    <a:pt x="411" y="412"/>
                  </a:lnTo>
                  <a:lnTo>
                    <a:pt x="411" y="409"/>
                  </a:lnTo>
                  <a:lnTo>
                    <a:pt x="416" y="402"/>
                  </a:lnTo>
                  <a:lnTo>
                    <a:pt x="418" y="400"/>
                  </a:lnTo>
                  <a:lnTo>
                    <a:pt x="421" y="397"/>
                  </a:lnTo>
                  <a:lnTo>
                    <a:pt x="421" y="397"/>
                  </a:lnTo>
                  <a:lnTo>
                    <a:pt x="425" y="393"/>
                  </a:lnTo>
                  <a:lnTo>
                    <a:pt x="428" y="393"/>
                  </a:lnTo>
                  <a:lnTo>
                    <a:pt x="430" y="393"/>
                  </a:lnTo>
                  <a:lnTo>
                    <a:pt x="430" y="393"/>
                  </a:lnTo>
                  <a:lnTo>
                    <a:pt x="430" y="390"/>
                  </a:lnTo>
                  <a:lnTo>
                    <a:pt x="430" y="390"/>
                  </a:lnTo>
                  <a:lnTo>
                    <a:pt x="430" y="390"/>
                  </a:lnTo>
                  <a:lnTo>
                    <a:pt x="432" y="390"/>
                  </a:lnTo>
                  <a:lnTo>
                    <a:pt x="432" y="388"/>
                  </a:lnTo>
                  <a:lnTo>
                    <a:pt x="432" y="388"/>
                  </a:lnTo>
                  <a:lnTo>
                    <a:pt x="437" y="388"/>
                  </a:lnTo>
                  <a:lnTo>
                    <a:pt x="437" y="388"/>
                  </a:lnTo>
                  <a:lnTo>
                    <a:pt x="440" y="383"/>
                  </a:lnTo>
                  <a:lnTo>
                    <a:pt x="442" y="383"/>
                  </a:lnTo>
                  <a:lnTo>
                    <a:pt x="442" y="383"/>
                  </a:lnTo>
                  <a:lnTo>
                    <a:pt x="444" y="383"/>
                  </a:lnTo>
                  <a:lnTo>
                    <a:pt x="447" y="383"/>
                  </a:lnTo>
                  <a:lnTo>
                    <a:pt x="447" y="383"/>
                  </a:lnTo>
                  <a:lnTo>
                    <a:pt x="449" y="381"/>
                  </a:lnTo>
                  <a:lnTo>
                    <a:pt x="449" y="379"/>
                  </a:lnTo>
                  <a:lnTo>
                    <a:pt x="449" y="379"/>
                  </a:lnTo>
                  <a:lnTo>
                    <a:pt x="451" y="376"/>
                  </a:lnTo>
                  <a:lnTo>
                    <a:pt x="454" y="376"/>
                  </a:lnTo>
                  <a:lnTo>
                    <a:pt x="451" y="371"/>
                  </a:lnTo>
                  <a:lnTo>
                    <a:pt x="451" y="371"/>
                  </a:lnTo>
                  <a:lnTo>
                    <a:pt x="451" y="362"/>
                  </a:lnTo>
                  <a:lnTo>
                    <a:pt x="451" y="355"/>
                  </a:lnTo>
                  <a:lnTo>
                    <a:pt x="451" y="348"/>
                  </a:lnTo>
                  <a:lnTo>
                    <a:pt x="451" y="341"/>
                  </a:lnTo>
                  <a:lnTo>
                    <a:pt x="449" y="334"/>
                  </a:lnTo>
                  <a:lnTo>
                    <a:pt x="449" y="324"/>
                  </a:lnTo>
                  <a:lnTo>
                    <a:pt x="449" y="317"/>
                  </a:lnTo>
                  <a:lnTo>
                    <a:pt x="449" y="310"/>
                  </a:lnTo>
                  <a:lnTo>
                    <a:pt x="449" y="308"/>
                  </a:lnTo>
                  <a:lnTo>
                    <a:pt x="449" y="308"/>
                  </a:lnTo>
                  <a:lnTo>
                    <a:pt x="449" y="308"/>
                  </a:lnTo>
                  <a:lnTo>
                    <a:pt x="449" y="308"/>
                  </a:lnTo>
                  <a:lnTo>
                    <a:pt x="451" y="308"/>
                  </a:lnTo>
                  <a:lnTo>
                    <a:pt x="454" y="308"/>
                  </a:lnTo>
                  <a:lnTo>
                    <a:pt x="454" y="308"/>
                  </a:lnTo>
                  <a:lnTo>
                    <a:pt x="454" y="305"/>
                  </a:lnTo>
                  <a:lnTo>
                    <a:pt x="456" y="305"/>
                  </a:lnTo>
                  <a:lnTo>
                    <a:pt x="456" y="305"/>
                  </a:lnTo>
                  <a:lnTo>
                    <a:pt x="456" y="305"/>
                  </a:lnTo>
                  <a:lnTo>
                    <a:pt x="456" y="303"/>
                  </a:lnTo>
                  <a:lnTo>
                    <a:pt x="456" y="300"/>
                  </a:lnTo>
                  <a:lnTo>
                    <a:pt x="456" y="300"/>
                  </a:lnTo>
                  <a:lnTo>
                    <a:pt x="456" y="300"/>
                  </a:lnTo>
                  <a:lnTo>
                    <a:pt x="456" y="300"/>
                  </a:lnTo>
                  <a:lnTo>
                    <a:pt x="458" y="298"/>
                  </a:lnTo>
                  <a:lnTo>
                    <a:pt x="458" y="298"/>
                  </a:lnTo>
                  <a:lnTo>
                    <a:pt x="458" y="298"/>
                  </a:lnTo>
                  <a:lnTo>
                    <a:pt x="458" y="298"/>
                  </a:lnTo>
                  <a:lnTo>
                    <a:pt x="461" y="296"/>
                  </a:lnTo>
                  <a:lnTo>
                    <a:pt x="461" y="296"/>
                  </a:lnTo>
                  <a:lnTo>
                    <a:pt x="463" y="293"/>
                  </a:lnTo>
                  <a:lnTo>
                    <a:pt x="463" y="293"/>
                  </a:lnTo>
                  <a:lnTo>
                    <a:pt x="463" y="293"/>
                  </a:lnTo>
                  <a:lnTo>
                    <a:pt x="463" y="289"/>
                  </a:lnTo>
                  <a:lnTo>
                    <a:pt x="468" y="284"/>
                  </a:lnTo>
                  <a:lnTo>
                    <a:pt x="475" y="279"/>
                  </a:lnTo>
                  <a:lnTo>
                    <a:pt x="482" y="274"/>
                  </a:lnTo>
                  <a:lnTo>
                    <a:pt x="484" y="274"/>
                  </a:lnTo>
                  <a:lnTo>
                    <a:pt x="489" y="270"/>
                  </a:lnTo>
                  <a:lnTo>
                    <a:pt x="494" y="265"/>
                  </a:lnTo>
                  <a:lnTo>
                    <a:pt x="496" y="263"/>
                  </a:lnTo>
                  <a:lnTo>
                    <a:pt x="501" y="258"/>
                  </a:lnTo>
                  <a:lnTo>
                    <a:pt x="501" y="258"/>
                  </a:lnTo>
                  <a:lnTo>
                    <a:pt x="503" y="255"/>
                  </a:lnTo>
                  <a:lnTo>
                    <a:pt x="503" y="255"/>
                  </a:lnTo>
                  <a:lnTo>
                    <a:pt x="503" y="255"/>
                  </a:lnTo>
                  <a:lnTo>
                    <a:pt x="506" y="253"/>
                  </a:lnTo>
                  <a:lnTo>
                    <a:pt x="506" y="253"/>
                  </a:lnTo>
                  <a:lnTo>
                    <a:pt x="506" y="253"/>
                  </a:lnTo>
                  <a:lnTo>
                    <a:pt x="508" y="251"/>
                  </a:lnTo>
                  <a:lnTo>
                    <a:pt x="513" y="246"/>
                  </a:lnTo>
                  <a:lnTo>
                    <a:pt x="553" y="199"/>
                  </a:lnTo>
                  <a:lnTo>
                    <a:pt x="560" y="196"/>
                  </a:lnTo>
                  <a:lnTo>
                    <a:pt x="572" y="182"/>
                  </a:lnTo>
                  <a:lnTo>
                    <a:pt x="593" y="170"/>
                  </a:lnTo>
                  <a:lnTo>
                    <a:pt x="605" y="166"/>
                  </a:lnTo>
                  <a:lnTo>
                    <a:pt x="610" y="163"/>
                  </a:lnTo>
                  <a:lnTo>
                    <a:pt x="612" y="163"/>
                  </a:lnTo>
                  <a:lnTo>
                    <a:pt x="615" y="161"/>
                  </a:lnTo>
                  <a:lnTo>
                    <a:pt x="633" y="154"/>
                  </a:lnTo>
                  <a:lnTo>
                    <a:pt x="662" y="137"/>
                  </a:lnTo>
                  <a:lnTo>
                    <a:pt x="662" y="137"/>
                  </a:lnTo>
                  <a:lnTo>
                    <a:pt x="664" y="132"/>
                  </a:lnTo>
                  <a:lnTo>
                    <a:pt x="667" y="132"/>
                  </a:lnTo>
                  <a:lnTo>
                    <a:pt x="669" y="130"/>
                  </a:lnTo>
                  <a:lnTo>
                    <a:pt x="669" y="128"/>
                  </a:lnTo>
                  <a:lnTo>
                    <a:pt x="674" y="130"/>
                  </a:lnTo>
                  <a:lnTo>
                    <a:pt x="674" y="130"/>
                  </a:lnTo>
                  <a:lnTo>
                    <a:pt x="674" y="128"/>
                  </a:lnTo>
                  <a:lnTo>
                    <a:pt x="674" y="128"/>
                  </a:lnTo>
                  <a:close/>
                </a:path>
              </a:pathLst>
            </a:custGeom>
            <a:solidFill>
              <a:srgbClr val="FFBBAD"/>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9" name="Freeform 43">
              <a:extLst>
                <a:ext uri="{FF2B5EF4-FFF2-40B4-BE49-F238E27FC236}">
                  <a16:creationId xmlns:a16="http://schemas.microsoft.com/office/drawing/2014/main" id="{961ECFE1-DBC4-484C-BDBB-98833D2D432B}"/>
                </a:ext>
              </a:extLst>
            </p:cNvPr>
            <p:cNvSpPr>
              <a:spLocks noEditPoints="1"/>
            </p:cNvSpPr>
            <p:nvPr/>
          </p:nvSpPr>
          <p:spPr bwMode="auto">
            <a:xfrm>
              <a:off x="4465778" y="2516991"/>
              <a:ext cx="902259" cy="875587"/>
            </a:xfrm>
            <a:custGeom>
              <a:avLst/>
              <a:gdLst>
                <a:gd name="T0" fmla="*/ 624 w 778"/>
                <a:gd name="T1" fmla="*/ 206 h 755"/>
                <a:gd name="T2" fmla="*/ 596 w 778"/>
                <a:gd name="T3" fmla="*/ 206 h 755"/>
                <a:gd name="T4" fmla="*/ 551 w 778"/>
                <a:gd name="T5" fmla="*/ 158 h 755"/>
                <a:gd name="T6" fmla="*/ 561 w 778"/>
                <a:gd name="T7" fmla="*/ 149 h 755"/>
                <a:gd name="T8" fmla="*/ 456 w 778"/>
                <a:gd name="T9" fmla="*/ 215 h 755"/>
                <a:gd name="T10" fmla="*/ 516 w 778"/>
                <a:gd name="T11" fmla="*/ 225 h 755"/>
                <a:gd name="T12" fmla="*/ 549 w 778"/>
                <a:gd name="T13" fmla="*/ 213 h 755"/>
                <a:gd name="T14" fmla="*/ 572 w 778"/>
                <a:gd name="T15" fmla="*/ 196 h 755"/>
                <a:gd name="T16" fmla="*/ 553 w 778"/>
                <a:gd name="T17" fmla="*/ 166 h 755"/>
                <a:gd name="T18" fmla="*/ 485 w 778"/>
                <a:gd name="T19" fmla="*/ 161 h 755"/>
                <a:gd name="T20" fmla="*/ 383 w 778"/>
                <a:gd name="T21" fmla="*/ 154 h 755"/>
                <a:gd name="T22" fmla="*/ 312 w 778"/>
                <a:gd name="T23" fmla="*/ 185 h 755"/>
                <a:gd name="T24" fmla="*/ 260 w 778"/>
                <a:gd name="T25" fmla="*/ 173 h 755"/>
                <a:gd name="T26" fmla="*/ 199 w 778"/>
                <a:gd name="T27" fmla="*/ 144 h 755"/>
                <a:gd name="T28" fmla="*/ 170 w 778"/>
                <a:gd name="T29" fmla="*/ 166 h 755"/>
                <a:gd name="T30" fmla="*/ 163 w 778"/>
                <a:gd name="T31" fmla="*/ 128 h 755"/>
                <a:gd name="T32" fmla="*/ 87 w 778"/>
                <a:gd name="T33" fmla="*/ 163 h 755"/>
                <a:gd name="T34" fmla="*/ 12 w 778"/>
                <a:gd name="T35" fmla="*/ 213 h 755"/>
                <a:gd name="T36" fmla="*/ 113 w 778"/>
                <a:gd name="T37" fmla="*/ 246 h 755"/>
                <a:gd name="T38" fmla="*/ 168 w 778"/>
                <a:gd name="T39" fmla="*/ 258 h 755"/>
                <a:gd name="T40" fmla="*/ 199 w 778"/>
                <a:gd name="T41" fmla="*/ 260 h 755"/>
                <a:gd name="T42" fmla="*/ 220 w 778"/>
                <a:gd name="T43" fmla="*/ 282 h 755"/>
                <a:gd name="T44" fmla="*/ 244 w 778"/>
                <a:gd name="T45" fmla="*/ 293 h 755"/>
                <a:gd name="T46" fmla="*/ 241 w 778"/>
                <a:gd name="T47" fmla="*/ 324 h 755"/>
                <a:gd name="T48" fmla="*/ 258 w 778"/>
                <a:gd name="T49" fmla="*/ 338 h 755"/>
                <a:gd name="T50" fmla="*/ 303 w 778"/>
                <a:gd name="T51" fmla="*/ 284 h 755"/>
                <a:gd name="T52" fmla="*/ 319 w 778"/>
                <a:gd name="T53" fmla="*/ 279 h 755"/>
                <a:gd name="T54" fmla="*/ 355 w 778"/>
                <a:gd name="T55" fmla="*/ 256 h 755"/>
                <a:gd name="T56" fmla="*/ 350 w 778"/>
                <a:gd name="T57" fmla="*/ 286 h 755"/>
                <a:gd name="T58" fmla="*/ 371 w 778"/>
                <a:gd name="T59" fmla="*/ 260 h 755"/>
                <a:gd name="T60" fmla="*/ 338 w 778"/>
                <a:gd name="T61" fmla="*/ 180 h 755"/>
                <a:gd name="T62" fmla="*/ 168 w 778"/>
                <a:gd name="T63" fmla="*/ 121 h 755"/>
                <a:gd name="T64" fmla="*/ 187 w 778"/>
                <a:gd name="T65" fmla="*/ 114 h 755"/>
                <a:gd name="T66" fmla="*/ 229 w 778"/>
                <a:gd name="T67" fmla="*/ 83 h 755"/>
                <a:gd name="T68" fmla="*/ 92 w 778"/>
                <a:gd name="T69" fmla="*/ 40 h 755"/>
                <a:gd name="T70" fmla="*/ 154 w 778"/>
                <a:gd name="T71" fmla="*/ 0 h 755"/>
                <a:gd name="T72" fmla="*/ 407 w 778"/>
                <a:gd name="T73" fmla="*/ 348 h 755"/>
                <a:gd name="T74" fmla="*/ 544 w 778"/>
                <a:gd name="T75" fmla="*/ 213 h 755"/>
                <a:gd name="T76" fmla="*/ 778 w 778"/>
                <a:gd name="T77" fmla="*/ 551 h 755"/>
                <a:gd name="T78" fmla="*/ 693 w 778"/>
                <a:gd name="T79" fmla="*/ 438 h 755"/>
                <a:gd name="T80" fmla="*/ 650 w 778"/>
                <a:gd name="T81" fmla="*/ 492 h 755"/>
                <a:gd name="T82" fmla="*/ 641 w 778"/>
                <a:gd name="T83" fmla="*/ 445 h 755"/>
                <a:gd name="T84" fmla="*/ 667 w 778"/>
                <a:gd name="T85" fmla="*/ 400 h 755"/>
                <a:gd name="T86" fmla="*/ 648 w 778"/>
                <a:gd name="T87" fmla="*/ 322 h 755"/>
                <a:gd name="T88" fmla="*/ 657 w 778"/>
                <a:gd name="T89" fmla="*/ 303 h 755"/>
                <a:gd name="T90" fmla="*/ 603 w 778"/>
                <a:gd name="T91" fmla="*/ 274 h 755"/>
                <a:gd name="T92" fmla="*/ 494 w 778"/>
                <a:gd name="T93" fmla="*/ 248 h 755"/>
                <a:gd name="T94" fmla="*/ 471 w 778"/>
                <a:gd name="T95" fmla="*/ 345 h 755"/>
                <a:gd name="T96" fmla="*/ 459 w 778"/>
                <a:gd name="T97" fmla="*/ 355 h 755"/>
                <a:gd name="T98" fmla="*/ 454 w 778"/>
                <a:gd name="T99" fmla="*/ 341 h 755"/>
                <a:gd name="T100" fmla="*/ 423 w 778"/>
                <a:gd name="T101" fmla="*/ 355 h 755"/>
                <a:gd name="T102" fmla="*/ 397 w 778"/>
                <a:gd name="T103" fmla="*/ 390 h 755"/>
                <a:gd name="T104" fmla="*/ 395 w 778"/>
                <a:gd name="T105" fmla="*/ 499 h 755"/>
                <a:gd name="T106" fmla="*/ 426 w 778"/>
                <a:gd name="T107" fmla="*/ 596 h 755"/>
                <a:gd name="T108" fmla="*/ 485 w 778"/>
                <a:gd name="T109" fmla="*/ 743 h 755"/>
                <a:gd name="T110" fmla="*/ 688 w 778"/>
                <a:gd name="T111" fmla="*/ 717 h 755"/>
                <a:gd name="T112" fmla="*/ 726 w 778"/>
                <a:gd name="T113" fmla="*/ 677 h 755"/>
                <a:gd name="T114" fmla="*/ 747 w 778"/>
                <a:gd name="T115" fmla="*/ 618 h 755"/>
                <a:gd name="T116" fmla="*/ 766 w 778"/>
                <a:gd name="T117" fmla="*/ 596 h 755"/>
                <a:gd name="T118" fmla="*/ 452 w 778"/>
                <a:gd name="T119" fmla="*/ 248 h 755"/>
                <a:gd name="T120" fmla="*/ 549 w 778"/>
                <a:gd name="T121" fmla="*/ 239 h 755"/>
                <a:gd name="T122" fmla="*/ 452 w 778"/>
                <a:gd name="T123" fmla="*/ 26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8" h="755">
                  <a:moveTo>
                    <a:pt x="591" y="211"/>
                  </a:moveTo>
                  <a:lnTo>
                    <a:pt x="591" y="211"/>
                  </a:lnTo>
                  <a:lnTo>
                    <a:pt x="591" y="211"/>
                  </a:lnTo>
                  <a:lnTo>
                    <a:pt x="591" y="208"/>
                  </a:lnTo>
                  <a:lnTo>
                    <a:pt x="594" y="208"/>
                  </a:lnTo>
                  <a:lnTo>
                    <a:pt x="594" y="208"/>
                  </a:lnTo>
                  <a:lnTo>
                    <a:pt x="594" y="211"/>
                  </a:lnTo>
                  <a:lnTo>
                    <a:pt x="596" y="211"/>
                  </a:lnTo>
                  <a:lnTo>
                    <a:pt x="598" y="211"/>
                  </a:lnTo>
                  <a:lnTo>
                    <a:pt x="598" y="213"/>
                  </a:lnTo>
                  <a:lnTo>
                    <a:pt x="598" y="213"/>
                  </a:lnTo>
                  <a:lnTo>
                    <a:pt x="598" y="213"/>
                  </a:lnTo>
                  <a:lnTo>
                    <a:pt x="601" y="213"/>
                  </a:lnTo>
                  <a:lnTo>
                    <a:pt x="601" y="213"/>
                  </a:lnTo>
                  <a:lnTo>
                    <a:pt x="603" y="211"/>
                  </a:lnTo>
                  <a:lnTo>
                    <a:pt x="605" y="213"/>
                  </a:lnTo>
                  <a:lnTo>
                    <a:pt x="605" y="213"/>
                  </a:lnTo>
                  <a:lnTo>
                    <a:pt x="608" y="213"/>
                  </a:lnTo>
                  <a:lnTo>
                    <a:pt x="608" y="213"/>
                  </a:lnTo>
                  <a:lnTo>
                    <a:pt x="610" y="211"/>
                  </a:lnTo>
                  <a:lnTo>
                    <a:pt x="610" y="211"/>
                  </a:lnTo>
                  <a:lnTo>
                    <a:pt x="615" y="211"/>
                  </a:lnTo>
                  <a:lnTo>
                    <a:pt x="617" y="213"/>
                  </a:lnTo>
                  <a:lnTo>
                    <a:pt x="620" y="213"/>
                  </a:lnTo>
                  <a:lnTo>
                    <a:pt x="622" y="211"/>
                  </a:lnTo>
                  <a:lnTo>
                    <a:pt x="624" y="211"/>
                  </a:lnTo>
                  <a:lnTo>
                    <a:pt x="624" y="206"/>
                  </a:lnTo>
                  <a:lnTo>
                    <a:pt x="624" y="206"/>
                  </a:lnTo>
                  <a:lnTo>
                    <a:pt x="627" y="203"/>
                  </a:lnTo>
                  <a:lnTo>
                    <a:pt x="627" y="201"/>
                  </a:lnTo>
                  <a:lnTo>
                    <a:pt x="624" y="201"/>
                  </a:lnTo>
                  <a:lnTo>
                    <a:pt x="622" y="201"/>
                  </a:lnTo>
                  <a:lnTo>
                    <a:pt x="620" y="199"/>
                  </a:lnTo>
                  <a:lnTo>
                    <a:pt x="620" y="196"/>
                  </a:lnTo>
                  <a:lnTo>
                    <a:pt x="617" y="194"/>
                  </a:lnTo>
                  <a:lnTo>
                    <a:pt x="615" y="194"/>
                  </a:lnTo>
                  <a:lnTo>
                    <a:pt x="613" y="192"/>
                  </a:lnTo>
                  <a:lnTo>
                    <a:pt x="605" y="192"/>
                  </a:lnTo>
                  <a:lnTo>
                    <a:pt x="603" y="192"/>
                  </a:lnTo>
                  <a:lnTo>
                    <a:pt x="603" y="194"/>
                  </a:lnTo>
                  <a:lnTo>
                    <a:pt x="605" y="194"/>
                  </a:lnTo>
                  <a:lnTo>
                    <a:pt x="605" y="196"/>
                  </a:lnTo>
                  <a:lnTo>
                    <a:pt x="608" y="196"/>
                  </a:lnTo>
                  <a:lnTo>
                    <a:pt x="608" y="196"/>
                  </a:lnTo>
                  <a:lnTo>
                    <a:pt x="608" y="196"/>
                  </a:lnTo>
                  <a:lnTo>
                    <a:pt x="608" y="199"/>
                  </a:lnTo>
                  <a:lnTo>
                    <a:pt x="608" y="199"/>
                  </a:lnTo>
                  <a:lnTo>
                    <a:pt x="605" y="199"/>
                  </a:lnTo>
                  <a:lnTo>
                    <a:pt x="605" y="201"/>
                  </a:lnTo>
                  <a:lnTo>
                    <a:pt x="603" y="201"/>
                  </a:lnTo>
                  <a:lnTo>
                    <a:pt x="601" y="203"/>
                  </a:lnTo>
                  <a:lnTo>
                    <a:pt x="601" y="203"/>
                  </a:lnTo>
                  <a:lnTo>
                    <a:pt x="598" y="203"/>
                  </a:lnTo>
                  <a:lnTo>
                    <a:pt x="598" y="206"/>
                  </a:lnTo>
                  <a:lnTo>
                    <a:pt x="598" y="206"/>
                  </a:lnTo>
                  <a:lnTo>
                    <a:pt x="596" y="206"/>
                  </a:lnTo>
                  <a:lnTo>
                    <a:pt x="594" y="203"/>
                  </a:lnTo>
                  <a:lnTo>
                    <a:pt x="591" y="203"/>
                  </a:lnTo>
                  <a:lnTo>
                    <a:pt x="591" y="206"/>
                  </a:lnTo>
                  <a:lnTo>
                    <a:pt x="591" y="208"/>
                  </a:lnTo>
                  <a:lnTo>
                    <a:pt x="591" y="211"/>
                  </a:lnTo>
                  <a:close/>
                  <a:moveTo>
                    <a:pt x="561" y="173"/>
                  </a:moveTo>
                  <a:lnTo>
                    <a:pt x="558" y="173"/>
                  </a:lnTo>
                  <a:lnTo>
                    <a:pt x="558" y="173"/>
                  </a:lnTo>
                  <a:lnTo>
                    <a:pt x="558" y="175"/>
                  </a:lnTo>
                  <a:lnTo>
                    <a:pt x="558" y="177"/>
                  </a:lnTo>
                  <a:lnTo>
                    <a:pt x="558" y="180"/>
                  </a:lnTo>
                  <a:lnTo>
                    <a:pt x="561" y="182"/>
                  </a:lnTo>
                  <a:lnTo>
                    <a:pt x="563" y="182"/>
                  </a:lnTo>
                  <a:lnTo>
                    <a:pt x="565" y="180"/>
                  </a:lnTo>
                  <a:lnTo>
                    <a:pt x="565" y="177"/>
                  </a:lnTo>
                  <a:lnTo>
                    <a:pt x="563" y="175"/>
                  </a:lnTo>
                  <a:lnTo>
                    <a:pt x="563" y="173"/>
                  </a:lnTo>
                  <a:lnTo>
                    <a:pt x="561" y="173"/>
                  </a:lnTo>
                  <a:close/>
                  <a:moveTo>
                    <a:pt x="726" y="653"/>
                  </a:moveTo>
                  <a:lnTo>
                    <a:pt x="726" y="656"/>
                  </a:lnTo>
                  <a:lnTo>
                    <a:pt x="726" y="663"/>
                  </a:lnTo>
                  <a:lnTo>
                    <a:pt x="726" y="665"/>
                  </a:lnTo>
                  <a:lnTo>
                    <a:pt x="726" y="667"/>
                  </a:lnTo>
                  <a:lnTo>
                    <a:pt x="728" y="665"/>
                  </a:lnTo>
                  <a:lnTo>
                    <a:pt x="728" y="660"/>
                  </a:lnTo>
                  <a:lnTo>
                    <a:pt x="726" y="653"/>
                  </a:lnTo>
                  <a:close/>
                  <a:moveTo>
                    <a:pt x="549" y="156"/>
                  </a:moveTo>
                  <a:lnTo>
                    <a:pt x="551" y="158"/>
                  </a:lnTo>
                  <a:lnTo>
                    <a:pt x="551" y="158"/>
                  </a:lnTo>
                  <a:lnTo>
                    <a:pt x="553" y="163"/>
                  </a:lnTo>
                  <a:lnTo>
                    <a:pt x="553" y="166"/>
                  </a:lnTo>
                  <a:lnTo>
                    <a:pt x="556" y="166"/>
                  </a:lnTo>
                  <a:lnTo>
                    <a:pt x="558" y="166"/>
                  </a:lnTo>
                  <a:lnTo>
                    <a:pt x="558" y="168"/>
                  </a:lnTo>
                  <a:lnTo>
                    <a:pt x="558" y="170"/>
                  </a:lnTo>
                  <a:lnTo>
                    <a:pt x="558" y="170"/>
                  </a:lnTo>
                  <a:lnTo>
                    <a:pt x="558" y="170"/>
                  </a:lnTo>
                  <a:lnTo>
                    <a:pt x="561" y="170"/>
                  </a:lnTo>
                  <a:lnTo>
                    <a:pt x="561" y="170"/>
                  </a:lnTo>
                  <a:lnTo>
                    <a:pt x="563" y="170"/>
                  </a:lnTo>
                  <a:lnTo>
                    <a:pt x="563" y="170"/>
                  </a:lnTo>
                  <a:lnTo>
                    <a:pt x="563" y="170"/>
                  </a:lnTo>
                  <a:lnTo>
                    <a:pt x="563" y="170"/>
                  </a:lnTo>
                  <a:lnTo>
                    <a:pt x="563" y="170"/>
                  </a:lnTo>
                  <a:lnTo>
                    <a:pt x="563" y="168"/>
                  </a:lnTo>
                  <a:lnTo>
                    <a:pt x="563" y="168"/>
                  </a:lnTo>
                  <a:lnTo>
                    <a:pt x="558" y="163"/>
                  </a:lnTo>
                  <a:lnTo>
                    <a:pt x="556" y="161"/>
                  </a:lnTo>
                  <a:lnTo>
                    <a:pt x="556" y="161"/>
                  </a:lnTo>
                  <a:lnTo>
                    <a:pt x="556" y="158"/>
                  </a:lnTo>
                  <a:lnTo>
                    <a:pt x="556" y="156"/>
                  </a:lnTo>
                  <a:lnTo>
                    <a:pt x="558" y="151"/>
                  </a:lnTo>
                  <a:lnTo>
                    <a:pt x="558" y="149"/>
                  </a:lnTo>
                  <a:lnTo>
                    <a:pt x="558" y="149"/>
                  </a:lnTo>
                  <a:lnTo>
                    <a:pt x="561" y="149"/>
                  </a:lnTo>
                  <a:lnTo>
                    <a:pt x="561" y="149"/>
                  </a:lnTo>
                  <a:lnTo>
                    <a:pt x="558" y="147"/>
                  </a:lnTo>
                  <a:lnTo>
                    <a:pt x="553" y="147"/>
                  </a:lnTo>
                  <a:lnTo>
                    <a:pt x="553" y="147"/>
                  </a:lnTo>
                  <a:lnTo>
                    <a:pt x="553" y="147"/>
                  </a:lnTo>
                  <a:lnTo>
                    <a:pt x="549" y="151"/>
                  </a:lnTo>
                  <a:lnTo>
                    <a:pt x="549" y="154"/>
                  </a:lnTo>
                  <a:lnTo>
                    <a:pt x="546" y="156"/>
                  </a:lnTo>
                  <a:lnTo>
                    <a:pt x="549" y="156"/>
                  </a:lnTo>
                  <a:lnTo>
                    <a:pt x="549" y="156"/>
                  </a:lnTo>
                  <a:close/>
                  <a:moveTo>
                    <a:pt x="397" y="237"/>
                  </a:moveTo>
                  <a:lnTo>
                    <a:pt x="404" y="239"/>
                  </a:lnTo>
                  <a:lnTo>
                    <a:pt x="409" y="241"/>
                  </a:lnTo>
                  <a:lnTo>
                    <a:pt x="409" y="239"/>
                  </a:lnTo>
                  <a:lnTo>
                    <a:pt x="409" y="237"/>
                  </a:lnTo>
                  <a:lnTo>
                    <a:pt x="411" y="234"/>
                  </a:lnTo>
                  <a:lnTo>
                    <a:pt x="421" y="232"/>
                  </a:lnTo>
                  <a:lnTo>
                    <a:pt x="433" y="232"/>
                  </a:lnTo>
                  <a:lnTo>
                    <a:pt x="433" y="229"/>
                  </a:lnTo>
                  <a:lnTo>
                    <a:pt x="435" y="229"/>
                  </a:lnTo>
                  <a:lnTo>
                    <a:pt x="435" y="225"/>
                  </a:lnTo>
                  <a:lnTo>
                    <a:pt x="440" y="218"/>
                  </a:lnTo>
                  <a:lnTo>
                    <a:pt x="442" y="215"/>
                  </a:lnTo>
                  <a:lnTo>
                    <a:pt x="449" y="215"/>
                  </a:lnTo>
                  <a:lnTo>
                    <a:pt x="452" y="213"/>
                  </a:lnTo>
                  <a:lnTo>
                    <a:pt x="452" y="213"/>
                  </a:lnTo>
                  <a:lnTo>
                    <a:pt x="454" y="213"/>
                  </a:lnTo>
                  <a:lnTo>
                    <a:pt x="454" y="215"/>
                  </a:lnTo>
                  <a:lnTo>
                    <a:pt x="456" y="215"/>
                  </a:lnTo>
                  <a:lnTo>
                    <a:pt x="456" y="215"/>
                  </a:lnTo>
                  <a:lnTo>
                    <a:pt x="459" y="213"/>
                  </a:lnTo>
                  <a:lnTo>
                    <a:pt x="461" y="213"/>
                  </a:lnTo>
                  <a:lnTo>
                    <a:pt x="464" y="215"/>
                  </a:lnTo>
                  <a:lnTo>
                    <a:pt x="466" y="215"/>
                  </a:lnTo>
                  <a:lnTo>
                    <a:pt x="473" y="215"/>
                  </a:lnTo>
                  <a:lnTo>
                    <a:pt x="475" y="215"/>
                  </a:lnTo>
                  <a:lnTo>
                    <a:pt x="480" y="218"/>
                  </a:lnTo>
                  <a:lnTo>
                    <a:pt x="487" y="220"/>
                  </a:lnTo>
                  <a:lnTo>
                    <a:pt x="490" y="220"/>
                  </a:lnTo>
                  <a:lnTo>
                    <a:pt x="494" y="222"/>
                  </a:lnTo>
                  <a:lnTo>
                    <a:pt x="494" y="225"/>
                  </a:lnTo>
                  <a:lnTo>
                    <a:pt x="497" y="225"/>
                  </a:lnTo>
                  <a:lnTo>
                    <a:pt x="499" y="227"/>
                  </a:lnTo>
                  <a:lnTo>
                    <a:pt x="499" y="227"/>
                  </a:lnTo>
                  <a:lnTo>
                    <a:pt x="501" y="227"/>
                  </a:lnTo>
                  <a:lnTo>
                    <a:pt x="504" y="229"/>
                  </a:lnTo>
                  <a:lnTo>
                    <a:pt x="506" y="229"/>
                  </a:lnTo>
                  <a:lnTo>
                    <a:pt x="506" y="232"/>
                  </a:lnTo>
                  <a:lnTo>
                    <a:pt x="508" y="234"/>
                  </a:lnTo>
                  <a:lnTo>
                    <a:pt x="513" y="234"/>
                  </a:lnTo>
                  <a:lnTo>
                    <a:pt x="516" y="237"/>
                  </a:lnTo>
                  <a:lnTo>
                    <a:pt x="518" y="232"/>
                  </a:lnTo>
                  <a:lnTo>
                    <a:pt x="518" y="232"/>
                  </a:lnTo>
                  <a:lnTo>
                    <a:pt x="516" y="229"/>
                  </a:lnTo>
                  <a:lnTo>
                    <a:pt x="516" y="227"/>
                  </a:lnTo>
                  <a:lnTo>
                    <a:pt x="518" y="225"/>
                  </a:lnTo>
                  <a:lnTo>
                    <a:pt x="516" y="225"/>
                  </a:lnTo>
                  <a:lnTo>
                    <a:pt x="516" y="225"/>
                  </a:lnTo>
                  <a:lnTo>
                    <a:pt x="516" y="222"/>
                  </a:lnTo>
                  <a:lnTo>
                    <a:pt x="516" y="220"/>
                  </a:lnTo>
                  <a:lnTo>
                    <a:pt x="518" y="220"/>
                  </a:lnTo>
                  <a:lnTo>
                    <a:pt x="518" y="220"/>
                  </a:lnTo>
                  <a:lnTo>
                    <a:pt x="518" y="220"/>
                  </a:lnTo>
                  <a:lnTo>
                    <a:pt x="518" y="213"/>
                  </a:lnTo>
                  <a:lnTo>
                    <a:pt x="520" y="211"/>
                  </a:lnTo>
                  <a:lnTo>
                    <a:pt x="523" y="211"/>
                  </a:lnTo>
                  <a:lnTo>
                    <a:pt x="525" y="213"/>
                  </a:lnTo>
                  <a:lnTo>
                    <a:pt x="527" y="211"/>
                  </a:lnTo>
                  <a:lnTo>
                    <a:pt x="530" y="211"/>
                  </a:lnTo>
                  <a:lnTo>
                    <a:pt x="532" y="213"/>
                  </a:lnTo>
                  <a:lnTo>
                    <a:pt x="532" y="215"/>
                  </a:lnTo>
                  <a:lnTo>
                    <a:pt x="532" y="215"/>
                  </a:lnTo>
                  <a:lnTo>
                    <a:pt x="532" y="218"/>
                  </a:lnTo>
                  <a:lnTo>
                    <a:pt x="534" y="218"/>
                  </a:lnTo>
                  <a:lnTo>
                    <a:pt x="534" y="215"/>
                  </a:lnTo>
                  <a:lnTo>
                    <a:pt x="534" y="215"/>
                  </a:lnTo>
                  <a:lnTo>
                    <a:pt x="537" y="215"/>
                  </a:lnTo>
                  <a:lnTo>
                    <a:pt x="539" y="218"/>
                  </a:lnTo>
                  <a:lnTo>
                    <a:pt x="539" y="215"/>
                  </a:lnTo>
                  <a:lnTo>
                    <a:pt x="539" y="213"/>
                  </a:lnTo>
                  <a:lnTo>
                    <a:pt x="544" y="213"/>
                  </a:lnTo>
                  <a:lnTo>
                    <a:pt x="546" y="215"/>
                  </a:lnTo>
                  <a:lnTo>
                    <a:pt x="549" y="215"/>
                  </a:lnTo>
                  <a:lnTo>
                    <a:pt x="549" y="215"/>
                  </a:lnTo>
                  <a:lnTo>
                    <a:pt x="549" y="213"/>
                  </a:lnTo>
                  <a:lnTo>
                    <a:pt x="549" y="213"/>
                  </a:lnTo>
                  <a:lnTo>
                    <a:pt x="551" y="213"/>
                  </a:lnTo>
                  <a:lnTo>
                    <a:pt x="551" y="213"/>
                  </a:lnTo>
                  <a:lnTo>
                    <a:pt x="553" y="213"/>
                  </a:lnTo>
                  <a:lnTo>
                    <a:pt x="553" y="213"/>
                  </a:lnTo>
                  <a:lnTo>
                    <a:pt x="561" y="213"/>
                  </a:lnTo>
                  <a:lnTo>
                    <a:pt x="579" y="213"/>
                  </a:lnTo>
                  <a:lnTo>
                    <a:pt x="579" y="213"/>
                  </a:lnTo>
                  <a:lnTo>
                    <a:pt x="579" y="213"/>
                  </a:lnTo>
                  <a:lnTo>
                    <a:pt x="582" y="213"/>
                  </a:lnTo>
                  <a:lnTo>
                    <a:pt x="582" y="213"/>
                  </a:lnTo>
                  <a:lnTo>
                    <a:pt x="582" y="213"/>
                  </a:lnTo>
                  <a:lnTo>
                    <a:pt x="587" y="211"/>
                  </a:lnTo>
                  <a:lnTo>
                    <a:pt x="589" y="211"/>
                  </a:lnTo>
                  <a:lnTo>
                    <a:pt x="589" y="211"/>
                  </a:lnTo>
                  <a:lnTo>
                    <a:pt x="589" y="208"/>
                  </a:lnTo>
                  <a:lnTo>
                    <a:pt x="589" y="206"/>
                  </a:lnTo>
                  <a:lnTo>
                    <a:pt x="589" y="206"/>
                  </a:lnTo>
                  <a:lnTo>
                    <a:pt x="587" y="206"/>
                  </a:lnTo>
                  <a:lnTo>
                    <a:pt x="584" y="203"/>
                  </a:lnTo>
                  <a:lnTo>
                    <a:pt x="584" y="203"/>
                  </a:lnTo>
                  <a:lnTo>
                    <a:pt x="582" y="203"/>
                  </a:lnTo>
                  <a:lnTo>
                    <a:pt x="582" y="203"/>
                  </a:lnTo>
                  <a:lnTo>
                    <a:pt x="579" y="203"/>
                  </a:lnTo>
                  <a:lnTo>
                    <a:pt x="577" y="201"/>
                  </a:lnTo>
                  <a:lnTo>
                    <a:pt x="575" y="199"/>
                  </a:lnTo>
                  <a:lnTo>
                    <a:pt x="572" y="199"/>
                  </a:lnTo>
                  <a:lnTo>
                    <a:pt x="572" y="196"/>
                  </a:lnTo>
                  <a:lnTo>
                    <a:pt x="572" y="194"/>
                  </a:lnTo>
                  <a:lnTo>
                    <a:pt x="575" y="194"/>
                  </a:lnTo>
                  <a:lnTo>
                    <a:pt x="575" y="192"/>
                  </a:lnTo>
                  <a:lnTo>
                    <a:pt x="575" y="192"/>
                  </a:lnTo>
                  <a:lnTo>
                    <a:pt x="572" y="192"/>
                  </a:lnTo>
                  <a:lnTo>
                    <a:pt x="570" y="192"/>
                  </a:lnTo>
                  <a:lnTo>
                    <a:pt x="570" y="192"/>
                  </a:lnTo>
                  <a:lnTo>
                    <a:pt x="568" y="192"/>
                  </a:lnTo>
                  <a:lnTo>
                    <a:pt x="568" y="192"/>
                  </a:lnTo>
                  <a:lnTo>
                    <a:pt x="568" y="192"/>
                  </a:lnTo>
                  <a:lnTo>
                    <a:pt x="565" y="189"/>
                  </a:lnTo>
                  <a:lnTo>
                    <a:pt x="565" y="189"/>
                  </a:lnTo>
                  <a:lnTo>
                    <a:pt x="563" y="189"/>
                  </a:lnTo>
                  <a:lnTo>
                    <a:pt x="561" y="189"/>
                  </a:lnTo>
                  <a:lnTo>
                    <a:pt x="558" y="189"/>
                  </a:lnTo>
                  <a:lnTo>
                    <a:pt x="558" y="192"/>
                  </a:lnTo>
                  <a:lnTo>
                    <a:pt x="556" y="189"/>
                  </a:lnTo>
                  <a:lnTo>
                    <a:pt x="553" y="187"/>
                  </a:lnTo>
                  <a:lnTo>
                    <a:pt x="553" y="187"/>
                  </a:lnTo>
                  <a:lnTo>
                    <a:pt x="556" y="185"/>
                  </a:lnTo>
                  <a:lnTo>
                    <a:pt x="558" y="182"/>
                  </a:lnTo>
                  <a:lnTo>
                    <a:pt x="561" y="182"/>
                  </a:lnTo>
                  <a:lnTo>
                    <a:pt x="558" y="180"/>
                  </a:lnTo>
                  <a:lnTo>
                    <a:pt x="556" y="177"/>
                  </a:lnTo>
                  <a:lnTo>
                    <a:pt x="556" y="175"/>
                  </a:lnTo>
                  <a:lnTo>
                    <a:pt x="553" y="170"/>
                  </a:lnTo>
                  <a:lnTo>
                    <a:pt x="553" y="168"/>
                  </a:lnTo>
                  <a:lnTo>
                    <a:pt x="553" y="166"/>
                  </a:lnTo>
                  <a:lnTo>
                    <a:pt x="549" y="161"/>
                  </a:lnTo>
                  <a:lnTo>
                    <a:pt x="546" y="158"/>
                  </a:lnTo>
                  <a:lnTo>
                    <a:pt x="544" y="154"/>
                  </a:lnTo>
                  <a:lnTo>
                    <a:pt x="542" y="154"/>
                  </a:lnTo>
                  <a:lnTo>
                    <a:pt x="539" y="154"/>
                  </a:lnTo>
                  <a:lnTo>
                    <a:pt x="537" y="154"/>
                  </a:lnTo>
                  <a:lnTo>
                    <a:pt x="534" y="154"/>
                  </a:lnTo>
                  <a:lnTo>
                    <a:pt x="534" y="154"/>
                  </a:lnTo>
                  <a:lnTo>
                    <a:pt x="532" y="161"/>
                  </a:lnTo>
                  <a:lnTo>
                    <a:pt x="530" y="163"/>
                  </a:lnTo>
                  <a:lnTo>
                    <a:pt x="525" y="166"/>
                  </a:lnTo>
                  <a:lnTo>
                    <a:pt x="523" y="166"/>
                  </a:lnTo>
                  <a:lnTo>
                    <a:pt x="518" y="166"/>
                  </a:lnTo>
                  <a:lnTo>
                    <a:pt x="520" y="163"/>
                  </a:lnTo>
                  <a:lnTo>
                    <a:pt x="516" y="158"/>
                  </a:lnTo>
                  <a:lnTo>
                    <a:pt x="513" y="158"/>
                  </a:lnTo>
                  <a:lnTo>
                    <a:pt x="511" y="158"/>
                  </a:lnTo>
                  <a:lnTo>
                    <a:pt x="508" y="161"/>
                  </a:lnTo>
                  <a:lnTo>
                    <a:pt x="506" y="163"/>
                  </a:lnTo>
                  <a:lnTo>
                    <a:pt x="501" y="163"/>
                  </a:lnTo>
                  <a:lnTo>
                    <a:pt x="499" y="166"/>
                  </a:lnTo>
                  <a:lnTo>
                    <a:pt x="497" y="166"/>
                  </a:lnTo>
                  <a:lnTo>
                    <a:pt x="494" y="163"/>
                  </a:lnTo>
                  <a:lnTo>
                    <a:pt x="490" y="163"/>
                  </a:lnTo>
                  <a:lnTo>
                    <a:pt x="490" y="163"/>
                  </a:lnTo>
                  <a:lnTo>
                    <a:pt x="487" y="161"/>
                  </a:lnTo>
                  <a:lnTo>
                    <a:pt x="487" y="161"/>
                  </a:lnTo>
                  <a:lnTo>
                    <a:pt x="485" y="161"/>
                  </a:lnTo>
                  <a:lnTo>
                    <a:pt x="482" y="163"/>
                  </a:lnTo>
                  <a:lnTo>
                    <a:pt x="482" y="163"/>
                  </a:lnTo>
                  <a:lnTo>
                    <a:pt x="480" y="163"/>
                  </a:lnTo>
                  <a:lnTo>
                    <a:pt x="478" y="163"/>
                  </a:lnTo>
                  <a:lnTo>
                    <a:pt x="478" y="161"/>
                  </a:lnTo>
                  <a:lnTo>
                    <a:pt x="478" y="158"/>
                  </a:lnTo>
                  <a:lnTo>
                    <a:pt x="480" y="156"/>
                  </a:lnTo>
                  <a:lnTo>
                    <a:pt x="480" y="154"/>
                  </a:lnTo>
                  <a:lnTo>
                    <a:pt x="478" y="149"/>
                  </a:lnTo>
                  <a:lnTo>
                    <a:pt x="478" y="135"/>
                  </a:lnTo>
                  <a:lnTo>
                    <a:pt x="478" y="135"/>
                  </a:lnTo>
                  <a:lnTo>
                    <a:pt x="480" y="132"/>
                  </a:lnTo>
                  <a:lnTo>
                    <a:pt x="480" y="130"/>
                  </a:lnTo>
                  <a:lnTo>
                    <a:pt x="482" y="130"/>
                  </a:lnTo>
                  <a:lnTo>
                    <a:pt x="482" y="128"/>
                  </a:lnTo>
                  <a:lnTo>
                    <a:pt x="480" y="128"/>
                  </a:lnTo>
                  <a:lnTo>
                    <a:pt x="475" y="130"/>
                  </a:lnTo>
                  <a:lnTo>
                    <a:pt x="475" y="130"/>
                  </a:lnTo>
                  <a:lnTo>
                    <a:pt x="466" y="130"/>
                  </a:lnTo>
                  <a:lnTo>
                    <a:pt x="461" y="132"/>
                  </a:lnTo>
                  <a:lnTo>
                    <a:pt x="452" y="135"/>
                  </a:lnTo>
                  <a:lnTo>
                    <a:pt x="438" y="144"/>
                  </a:lnTo>
                  <a:lnTo>
                    <a:pt x="433" y="147"/>
                  </a:lnTo>
                  <a:lnTo>
                    <a:pt x="402" y="147"/>
                  </a:lnTo>
                  <a:lnTo>
                    <a:pt x="400" y="149"/>
                  </a:lnTo>
                  <a:lnTo>
                    <a:pt x="400" y="147"/>
                  </a:lnTo>
                  <a:lnTo>
                    <a:pt x="397" y="149"/>
                  </a:lnTo>
                  <a:lnTo>
                    <a:pt x="383" y="154"/>
                  </a:lnTo>
                  <a:lnTo>
                    <a:pt x="381" y="154"/>
                  </a:lnTo>
                  <a:lnTo>
                    <a:pt x="378" y="154"/>
                  </a:lnTo>
                  <a:lnTo>
                    <a:pt x="367" y="163"/>
                  </a:lnTo>
                  <a:lnTo>
                    <a:pt x="357" y="168"/>
                  </a:lnTo>
                  <a:lnTo>
                    <a:pt x="355" y="170"/>
                  </a:lnTo>
                  <a:lnTo>
                    <a:pt x="350" y="173"/>
                  </a:lnTo>
                  <a:lnTo>
                    <a:pt x="350" y="173"/>
                  </a:lnTo>
                  <a:lnTo>
                    <a:pt x="345" y="177"/>
                  </a:lnTo>
                  <a:lnTo>
                    <a:pt x="345" y="177"/>
                  </a:lnTo>
                  <a:lnTo>
                    <a:pt x="341" y="185"/>
                  </a:lnTo>
                  <a:lnTo>
                    <a:pt x="338" y="187"/>
                  </a:lnTo>
                  <a:lnTo>
                    <a:pt x="336" y="189"/>
                  </a:lnTo>
                  <a:lnTo>
                    <a:pt x="336" y="189"/>
                  </a:lnTo>
                  <a:lnTo>
                    <a:pt x="336" y="187"/>
                  </a:lnTo>
                  <a:lnTo>
                    <a:pt x="336" y="187"/>
                  </a:lnTo>
                  <a:lnTo>
                    <a:pt x="333" y="187"/>
                  </a:lnTo>
                  <a:lnTo>
                    <a:pt x="331" y="187"/>
                  </a:lnTo>
                  <a:lnTo>
                    <a:pt x="331" y="185"/>
                  </a:lnTo>
                  <a:lnTo>
                    <a:pt x="329" y="185"/>
                  </a:lnTo>
                  <a:lnTo>
                    <a:pt x="326" y="182"/>
                  </a:lnTo>
                  <a:lnTo>
                    <a:pt x="324" y="182"/>
                  </a:lnTo>
                  <a:lnTo>
                    <a:pt x="322" y="187"/>
                  </a:lnTo>
                  <a:lnTo>
                    <a:pt x="319" y="187"/>
                  </a:lnTo>
                  <a:lnTo>
                    <a:pt x="317" y="189"/>
                  </a:lnTo>
                  <a:lnTo>
                    <a:pt x="315" y="189"/>
                  </a:lnTo>
                  <a:lnTo>
                    <a:pt x="315" y="187"/>
                  </a:lnTo>
                  <a:lnTo>
                    <a:pt x="315" y="187"/>
                  </a:lnTo>
                  <a:lnTo>
                    <a:pt x="312" y="185"/>
                  </a:lnTo>
                  <a:lnTo>
                    <a:pt x="312" y="187"/>
                  </a:lnTo>
                  <a:lnTo>
                    <a:pt x="310" y="185"/>
                  </a:lnTo>
                  <a:lnTo>
                    <a:pt x="307" y="182"/>
                  </a:lnTo>
                  <a:lnTo>
                    <a:pt x="307" y="182"/>
                  </a:lnTo>
                  <a:lnTo>
                    <a:pt x="307" y="180"/>
                  </a:lnTo>
                  <a:lnTo>
                    <a:pt x="307" y="180"/>
                  </a:lnTo>
                  <a:lnTo>
                    <a:pt x="305" y="180"/>
                  </a:lnTo>
                  <a:lnTo>
                    <a:pt x="305" y="180"/>
                  </a:lnTo>
                  <a:lnTo>
                    <a:pt x="303" y="177"/>
                  </a:lnTo>
                  <a:lnTo>
                    <a:pt x="303" y="180"/>
                  </a:lnTo>
                  <a:lnTo>
                    <a:pt x="300" y="180"/>
                  </a:lnTo>
                  <a:lnTo>
                    <a:pt x="300" y="180"/>
                  </a:lnTo>
                  <a:lnTo>
                    <a:pt x="300" y="180"/>
                  </a:lnTo>
                  <a:lnTo>
                    <a:pt x="298" y="180"/>
                  </a:lnTo>
                  <a:lnTo>
                    <a:pt x="296" y="182"/>
                  </a:lnTo>
                  <a:lnTo>
                    <a:pt x="296" y="185"/>
                  </a:lnTo>
                  <a:lnTo>
                    <a:pt x="296" y="185"/>
                  </a:lnTo>
                  <a:lnTo>
                    <a:pt x="293" y="185"/>
                  </a:lnTo>
                  <a:lnTo>
                    <a:pt x="289" y="185"/>
                  </a:lnTo>
                  <a:lnTo>
                    <a:pt x="284" y="187"/>
                  </a:lnTo>
                  <a:lnTo>
                    <a:pt x="274" y="187"/>
                  </a:lnTo>
                  <a:lnTo>
                    <a:pt x="272" y="185"/>
                  </a:lnTo>
                  <a:lnTo>
                    <a:pt x="270" y="182"/>
                  </a:lnTo>
                  <a:lnTo>
                    <a:pt x="267" y="177"/>
                  </a:lnTo>
                  <a:lnTo>
                    <a:pt x="267" y="177"/>
                  </a:lnTo>
                  <a:lnTo>
                    <a:pt x="267" y="175"/>
                  </a:lnTo>
                  <a:lnTo>
                    <a:pt x="262" y="175"/>
                  </a:lnTo>
                  <a:lnTo>
                    <a:pt x="260" y="173"/>
                  </a:lnTo>
                  <a:lnTo>
                    <a:pt x="260" y="173"/>
                  </a:lnTo>
                  <a:lnTo>
                    <a:pt x="260" y="170"/>
                  </a:lnTo>
                  <a:lnTo>
                    <a:pt x="258" y="170"/>
                  </a:lnTo>
                  <a:lnTo>
                    <a:pt x="255" y="168"/>
                  </a:lnTo>
                  <a:lnTo>
                    <a:pt x="255" y="166"/>
                  </a:lnTo>
                  <a:lnTo>
                    <a:pt x="253" y="166"/>
                  </a:lnTo>
                  <a:lnTo>
                    <a:pt x="248" y="161"/>
                  </a:lnTo>
                  <a:lnTo>
                    <a:pt x="248" y="158"/>
                  </a:lnTo>
                  <a:lnTo>
                    <a:pt x="246" y="154"/>
                  </a:lnTo>
                  <a:lnTo>
                    <a:pt x="244" y="151"/>
                  </a:lnTo>
                  <a:lnTo>
                    <a:pt x="241" y="154"/>
                  </a:lnTo>
                  <a:lnTo>
                    <a:pt x="241" y="154"/>
                  </a:lnTo>
                  <a:lnTo>
                    <a:pt x="241" y="151"/>
                  </a:lnTo>
                  <a:lnTo>
                    <a:pt x="239" y="149"/>
                  </a:lnTo>
                  <a:lnTo>
                    <a:pt x="239" y="149"/>
                  </a:lnTo>
                  <a:lnTo>
                    <a:pt x="236" y="151"/>
                  </a:lnTo>
                  <a:lnTo>
                    <a:pt x="236" y="151"/>
                  </a:lnTo>
                  <a:lnTo>
                    <a:pt x="234" y="149"/>
                  </a:lnTo>
                  <a:lnTo>
                    <a:pt x="234" y="149"/>
                  </a:lnTo>
                  <a:lnTo>
                    <a:pt x="232" y="147"/>
                  </a:lnTo>
                  <a:lnTo>
                    <a:pt x="232" y="147"/>
                  </a:lnTo>
                  <a:lnTo>
                    <a:pt x="232" y="147"/>
                  </a:lnTo>
                  <a:lnTo>
                    <a:pt x="229" y="147"/>
                  </a:lnTo>
                  <a:lnTo>
                    <a:pt x="229" y="147"/>
                  </a:lnTo>
                  <a:lnTo>
                    <a:pt x="229" y="144"/>
                  </a:lnTo>
                  <a:lnTo>
                    <a:pt x="218" y="144"/>
                  </a:lnTo>
                  <a:lnTo>
                    <a:pt x="203" y="144"/>
                  </a:lnTo>
                  <a:lnTo>
                    <a:pt x="199" y="144"/>
                  </a:lnTo>
                  <a:lnTo>
                    <a:pt x="192" y="149"/>
                  </a:lnTo>
                  <a:lnTo>
                    <a:pt x="192" y="149"/>
                  </a:lnTo>
                  <a:lnTo>
                    <a:pt x="192" y="151"/>
                  </a:lnTo>
                  <a:lnTo>
                    <a:pt x="189" y="154"/>
                  </a:lnTo>
                  <a:lnTo>
                    <a:pt x="187" y="156"/>
                  </a:lnTo>
                  <a:lnTo>
                    <a:pt x="184" y="158"/>
                  </a:lnTo>
                  <a:lnTo>
                    <a:pt x="184" y="156"/>
                  </a:lnTo>
                  <a:lnTo>
                    <a:pt x="187" y="154"/>
                  </a:lnTo>
                  <a:lnTo>
                    <a:pt x="187" y="151"/>
                  </a:lnTo>
                  <a:lnTo>
                    <a:pt x="189" y="149"/>
                  </a:lnTo>
                  <a:lnTo>
                    <a:pt x="194" y="144"/>
                  </a:lnTo>
                  <a:lnTo>
                    <a:pt x="196" y="142"/>
                  </a:lnTo>
                  <a:lnTo>
                    <a:pt x="196" y="140"/>
                  </a:lnTo>
                  <a:lnTo>
                    <a:pt x="194" y="140"/>
                  </a:lnTo>
                  <a:lnTo>
                    <a:pt x="194" y="142"/>
                  </a:lnTo>
                  <a:lnTo>
                    <a:pt x="189" y="144"/>
                  </a:lnTo>
                  <a:lnTo>
                    <a:pt x="184" y="149"/>
                  </a:lnTo>
                  <a:lnTo>
                    <a:pt x="182" y="149"/>
                  </a:lnTo>
                  <a:lnTo>
                    <a:pt x="180" y="154"/>
                  </a:lnTo>
                  <a:lnTo>
                    <a:pt x="180" y="154"/>
                  </a:lnTo>
                  <a:lnTo>
                    <a:pt x="177" y="154"/>
                  </a:lnTo>
                  <a:lnTo>
                    <a:pt x="175" y="156"/>
                  </a:lnTo>
                  <a:lnTo>
                    <a:pt x="177" y="156"/>
                  </a:lnTo>
                  <a:lnTo>
                    <a:pt x="173" y="163"/>
                  </a:lnTo>
                  <a:lnTo>
                    <a:pt x="170" y="168"/>
                  </a:lnTo>
                  <a:lnTo>
                    <a:pt x="168" y="166"/>
                  </a:lnTo>
                  <a:lnTo>
                    <a:pt x="168" y="166"/>
                  </a:lnTo>
                  <a:lnTo>
                    <a:pt x="170" y="166"/>
                  </a:lnTo>
                  <a:lnTo>
                    <a:pt x="170" y="166"/>
                  </a:lnTo>
                  <a:lnTo>
                    <a:pt x="170" y="163"/>
                  </a:lnTo>
                  <a:lnTo>
                    <a:pt x="170" y="163"/>
                  </a:lnTo>
                  <a:lnTo>
                    <a:pt x="170" y="163"/>
                  </a:lnTo>
                  <a:lnTo>
                    <a:pt x="168" y="158"/>
                  </a:lnTo>
                  <a:lnTo>
                    <a:pt x="168" y="158"/>
                  </a:lnTo>
                  <a:lnTo>
                    <a:pt x="168" y="156"/>
                  </a:lnTo>
                  <a:lnTo>
                    <a:pt x="168" y="156"/>
                  </a:lnTo>
                  <a:lnTo>
                    <a:pt x="168" y="154"/>
                  </a:lnTo>
                  <a:lnTo>
                    <a:pt x="168" y="154"/>
                  </a:lnTo>
                  <a:lnTo>
                    <a:pt x="168" y="151"/>
                  </a:lnTo>
                  <a:lnTo>
                    <a:pt x="170" y="151"/>
                  </a:lnTo>
                  <a:lnTo>
                    <a:pt x="170" y="147"/>
                  </a:lnTo>
                  <a:lnTo>
                    <a:pt x="170" y="144"/>
                  </a:lnTo>
                  <a:lnTo>
                    <a:pt x="170" y="142"/>
                  </a:lnTo>
                  <a:lnTo>
                    <a:pt x="170" y="140"/>
                  </a:lnTo>
                  <a:lnTo>
                    <a:pt x="168" y="137"/>
                  </a:lnTo>
                  <a:lnTo>
                    <a:pt x="166" y="135"/>
                  </a:lnTo>
                  <a:lnTo>
                    <a:pt x="166" y="135"/>
                  </a:lnTo>
                  <a:lnTo>
                    <a:pt x="163" y="135"/>
                  </a:lnTo>
                  <a:lnTo>
                    <a:pt x="163" y="135"/>
                  </a:lnTo>
                  <a:lnTo>
                    <a:pt x="163" y="135"/>
                  </a:lnTo>
                  <a:lnTo>
                    <a:pt x="163" y="135"/>
                  </a:lnTo>
                  <a:lnTo>
                    <a:pt x="163" y="135"/>
                  </a:lnTo>
                  <a:lnTo>
                    <a:pt x="163" y="132"/>
                  </a:lnTo>
                  <a:lnTo>
                    <a:pt x="163" y="130"/>
                  </a:lnTo>
                  <a:lnTo>
                    <a:pt x="163" y="128"/>
                  </a:lnTo>
                  <a:lnTo>
                    <a:pt x="163" y="128"/>
                  </a:lnTo>
                  <a:lnTo>
                    <a:pt x="161" y="125"/>
                  </a:lnTo>
                  <a:lnTo>
                    <a:pt x="156" y="125"/>
                  </a:lnTo>
                  <a:lnTo>
                    <a:pt x="154" y="125"/>
                  </a:lnTo>
                  <a:lnTo>
                    <a:pt x="151" y="123"/>
                  </a:lnTo>
                  <a:lnTo>
                    <a:pt x="151" y="121"/>
                  </a:lnTo>
                  <a:lnTo>
                    <a:pt x="151" y="118"/>
                  </a:lnTo>
                  <a:lnTo>
                    <a:pt x="151" y="116"/>
                  </a:lnTo>
                  <a:lnTo>
                    <a:pt x="149" y="114"/>
                  </a:lnTo>
                  <a:lnTo>
                    <a:pt x="149" y="114"/>
                  </a:lnTo>
                  <a:lnTo>
                    <a:pt x="147" y="116"/>
                  </a:lnTo>
                  <a:lnTo>
                    <a:pt x="132" y="128"/>
                  </a:lnTo>
                  <a:lnTo>
                    <a:pt x="130" y="130"/>
                  </a:lnTo>
                  <a:lnTo>
                    <a:pt x="130" y="130"/>
                  </a:lnTo>
                  <a:lnTo>
                    <a:pt x="128" y="135"/>
                  </a:lnTo>
                  <a:lnTo>
                    <a:pt x="128" y="135"/>
                  </a:lnTo>
                  <a:lnTo>
                    <a:pt x="128" y="135"/>
                  </a:lnTo>
                  <a:lnTo>
                    <a:pt x="125" y="140"/>
                  </a:lnTo>
                  <a:lnTo>
                    <a:pt x="123" y="142"/>
                  </a:lnTo>
                  <a:lnTo>
                    <a:pt x="123" y="142"/>
                  </a:lnTo>
                  <a:lnTo>
                    <a:pt x="118" y="144"/>
                  </a:lnTo>
                  <a:lnTo>
                    <a:pt x="116" y="144"/>
                  </a:lnTo>
                  <a:lnTo>
                    <a:pt x="116" y="144"/>
                  </a:lnTo>
                  <a:lnTo>
                    <a:pt x="111" y="144"/>
                  </a:lnTo>
                  <a:lnTo>
                    <a:pt x="109" y="144"/>
                  </a:lnTo>
                  <a:lnTo>
                    <a:pt x="106" y="147"/>
                  </a:lnTo>
                  <a:lnTo>
                    <a:pt x="102" y="154"/>
                  </a:lnTo>
                  <a:lnTo>
                    <a:pt x="95" y="161"/>
                  </a:lnTo>
                  <a:lnTo>
                    <a:pt x="87" y="163"/>
                  </a:lnTo>
                  <a:lnTo>
                    <a:pt x="52" y="173"/>
                  </a:lnTo>
                  <a:lnTo>
                    <a:pt x="47" y="173"/>
                  </a:lnTo>
                  <a:lnTo>
                    <a:pt x="33" y="189"/>
                  </a:lnTo>
                  <a:lnTo>
                    <a:pt x="31" y="192"/>
                  </a:lnTo>
                  <a:lnTo>
                    <a:pt x="14" y="199"/>
                  </a:lnTo>
                  <a:lnTo>
                    <a:pt x="9" y="201"/>
                  </a:lnTo>
                  <a:lnTo>
                    <a:pt x="9" y="201"/>
                  </a:lnTo>
                  <a:lnTo>
                    <a:pt x="7" y="201"/>
                  </a:lnTo>
                  <a:lnTo>
                    <a:pt x="5" y="203"/>
                  </a:lnTo>
                  <a:lnTo>
                    <a:pt x="2" y="203"/>
                  </a:lnTo>
                  <a:lnTo>
                    <a:pt x="0" y="206"/>
                  </a:lnTo>
                  <a:lnTo>
                    <a:pt x="0" y="206"/>
                  </a:lnTo>
                  <a:lnTo>
                    <a:pt x="0" y="208"/>
                  </a:lnTo>
                  <a:lnTo>
                    <a:pt x="0" y="211"/>
                  </a:lnTo>
                  <a:lnTo>
                    <a:pt x="0" y="211"/>
                  </a:lnTo>
                  <a:lnTo>
                    <a:pt x="2" y="211"/>
                  </a:lnTo>
                  <a:lnTo>
                    <a:pt x="2" y="211"/>
                  </a:lnTo>
                  <a:lnTo>
                    <a:pt x="2" y="211"/>
                  </a:lnTo>
                  <a:lnTo>
                    <a:pt x="5" y="211"/>
                  </a:lnTo>
                  <a:lnTo>
                    <a:pt x="5" y="208"/>
                  </a:lnTo>
                  <a:lnTo>
                    <a:pt x="7" y="208"/>
                  </a:lnTo>
                  <a:lnTo>
                    <a:pt x="7" y="208"/>
                  </a:lnTo>
                  <a:lnTo>
                    <a:pt x="7" y="211"/>
                  </a:lnTo>
                  <a:lnTo>
                    <a:pt x="9" y="211"/>
                  </a:lnTo>
                  <a:lnTo>
                    <a:pt x="9" y="211"/>
                  </a:lnTo>
                  <a:lnTo>
                    <a:pt x="12" y="211"/>
                  </a:lnTo>
                  <a:lnTo>
                    <a:pt x="12" y="213"/>
                  </a:lnTo>
                  <a:lnTo>
                    <a:pt x="12" y="213"/>
                  </a:lnTo>
                  <a:lnTo>
                    <a:pt x="14" y="213"/>
                  </a:lnTo>
                  <a:lnTo>
                    <a:pt x="14" y="213"/>
                  </a:lnTo>
                  <a:lnTo>
                    <a:pt x="16" y="213"/>
                  </a:lnTo>
                  <a:lnTo>
                    <a:pt x="16" y="213"/>
                  </a:lnTo>
                  <a:lnTo>
                    <a:pt x="19" y="215"/>
                  </a:lnTo>
                  <a:lnTo>
                    <a:pt x="19" y="215"/>
                  </a:lnTo>
                  <a:lnTo>
                    <a:pt x="21" y="218"/>
                  </a:lnTo>
                  <a:lnTo>
                    <a:pt x="21" y="222"/>
                  </a:lnTo>
                  <a:lnTo>
                    <a:pt x="24" y="227"/>
                  </a:lnTo>
                  <a:lnTo>
                    <a:pt x="26" y="229"/>
                  </a:lnTo>
                  <a:lnTo>
                    <a:pt x="28" y="232"/>
                  </a:lnTo>
                  <a:lnTo>
                    <a:pt x="28" y="232"/>
                  </a:lnTo>
                  <a:lnTo>
                    <a:pt x="28" y="232"/>
                  </a:lnTo>
                  <a:lnTo>
                    <a:pt x="31" y="234"/>
                  </a:lnTo>
                  <a:lnTo>
                    <a:pt x="31" y="234"/>
                  </a:lnTo>
                  <a:lnTo>
                    <a:pt x="35" y="234"/>
                  </a:lnTo>
                  <a:lnTo>
                    <a:pt x="38" y="234"/>
                  </a:lnTo>
                  <a:lnTo>
                    <a:pt x="45" y="234"/>
                  </a:lnTo>
                  <a:lnTo>
                    <a:pt x="50" y="237"/>
                  </a:lnTo>
                  <a:lnTo>
                    <a:pt x="59" y="237"/>
                  </a:lnTo>
                  <a:lnTo>
                    <a:pt x="66" y="239"/>
                  </a:lnTo>
                  <a:lnTo>
                    <a:pt x="73" y="241"/>
                  </a:lnTo>
                  <a:lnTo>
                    <a:pt x="83" y="241"/>
                  </a:lnTo>
                  <a:lnTo>
                    <a:pt x="90" y="244"/>
                  </a:lnTo>
                  <a:lnTo>
                    <a:pt x="97" y="244"/>
                  </a:lnTo>
                  <a:lnTo>
                    <a:pt x="104" y="244"/>
                  </a:lnTo>
                  <a:lnTo>
                    <a:pt x="109" y="246"/>
                  </a:lnTo>
                  <a:lnTo>
                    <a:pt x="113" y="246"/>
                  </a:lnTo>
                  <a:lnTo>
                    <a:pt x="116" y="246"/>
                  </a:lnTo>
                  <a:lnTo>
                    <a:pt x="116" y="246"/>
                  </a:lnTo>
                  <a:lnTo>
                    <a:pt x="121" y="248"/>
                  </a:lnTo>
                  <a:lnTo>
                    <a:pt x="123" y="248"/>
                  </a:lnTo>
                  <a:lnTo>
                    <a:pt x="128" y="251"/>
                  </a:lnTo>
                  <a:lnTo>
                    <a:pt x="132" y="253"/>
                  </a:lnTo>
                  <a:lnTo>
                    <a:pt x="139" y="256"/>
                  </a:lnTo>
                  <a:lnTo>
                    <a:pt x="144" y="258"/>
                  </a:lnTo>
                  <a:lnTo>
                    <a:pt x="147" y="258"/>
                  </a:lnTo>
                  <a:lnTo>
                    <a:pt x="147" y="258"/>
                  </a:lnTo>
                  <a:lnTo>
                    <a:pt x="149" y="258"/>
                  </a:lnTo>
                  <a:lnTo>
                    <a:pt x="149" y="258"/>
                  </a:lnTo>
                  <a:lnTo>
                    <a:pt x="151" y="258"/>
                  </a:lnTo>
                  <a:lnTo>
                    <a:pt x="151" y="258"/>
                  </a:lnTo>
                  <a:lnTo>
                    <a:pt x="151" y="258"/>
                  </a:lnTo>
                  <a:lnTo>
                    <a:pt x="154" y="258"/>
                  </a:lnTo>
                  <a:lnTo>
                    <a:pt x="154" y="258"/>
                  </a:lnTo>
                  <a:lnTo>
                    <a:pt x="156" y="258"/>
                  </a:lnTo>
                  <a:lnTo>
                    <a:pt x="156" y="258"/>
                  </a:lnTo>
                  <a:lnTo>
                    <a:pt x="156" y="258"/>
                  </a:lnTo>
                  <a:lnTo>
                    <a:pt x="158" y="258"/>
                  </a:lnTo>
                  <a:lnTo>
                    <a:pt x="158" y="258"/>
                  </a:lnTo>
                  <a:lnTo>
                    <a:pt x="161" y="258"/>
                  </a:lnTo>
                  <a:lnTo>
                    <a:pt x="166" y="260"/>
                  </a:lnTo>
                  <a:lnTo>
                    <a:pt x="166" y="260"/>
                  </a:lnTo>
                  <a:lnTo>
                    <a:pt x="166" y="260"/>
                  </a:lnTo>
                  <a:lnTo>
                    <a:pt x="168" y="258"/>
                  </a:lnTo>
                  <a:lnTo>
                    <a:pt x="168" y="258"/>
                  </a:lnTo>
                  <a:lnTo>
                    <a:pt x="170" y="258"/>
                  </a:lnTo>
                  <a:lnTo>
                    <a:pt x="170" y="258"/>
                  </a:lnTo>
                  <a:lnTo>
                    <a:pt x="170" y="258"/>
                  </a:lnTo>
                  <a:lnTo>
                    <a:pt x="170" y="258"/>
                  </a:lnTo>
                  <a:lnTo>
                    <a:pt x="173" y="258"/>
                  </a:lnTo>
                  <a:lnTo>
                    <a:pt x="173" y="258"/>
                  </a:lnTo>
                  <a:lnTo>
                    <a:pt x="173" y="256"/>
                  </a:lnTo>
                  <a:lnTo>
                    <a:pt x="175" y="256"/>
                  </a:lnTo>
                  <a:lnTo>
                    <a:pt x="175" y="258"/>
                  </a:lnTo>
                  <a:lnTo>
                    <a:pt x="177" y="258"/>
                  </a:lnTo>
                  <a:lnTo>
                    <a:pt x="177" y="258"/>
                  </a:lnTo>
                  <a:lnTo>
                    <a:pt x="180" y="258"/>
                  </a:lnTo>
                  <a:lnTo>
                    <a:pt x="180" y="258"/>
                  </a:lnTo>
                  <a:lnTo>
                    <a:pt x="180" y="258"/>
                  </a:lnTo>
                  <a:lnTo>
                    <a:pt x="180" y="258"/>
                  </a:lnTo>
                  <a:lnTo>
                    <a:pt x="182" y="258"/>
                  </a:lnTo>
                  <a:lnTo>
                    <a:pt x="184" y="260"/>
                  </a:lnTo>
                  <a:lnTo>
                    <a:pt x="184" y="260"/>
                  </a:lnTo>
                  <a:lnTo>
                    <a:pt x="187" y="260"/>
                  </a:lnTo>
                  <a:lnTo>
                    <a:pt x="189" y="258"/>
                  </a:lnTo>
                  <a:lnTo>
                    <a:pt x="189" y="258"/>
                  </a:lnTo>
                  <a:lnTo>
                    <a:pt x="189" y="258"/>
                  </a:lnTo>
                  <a:lnTo>
                    <a:pt x="192" y="260"/>
                  </a:lnTo>
                  <a:lnTo>
                    <a:pt x="194" y="260"/>
                  </a:lnTo>
                  <a:lnTo>
                    <a:pt x="194" y="260"/>
                  </a:lnTo>
                  <a:lnTo>
                    <a:pt x="196" y="260"/>
                  </a:lnTo>
                  <a:lnTo>
                    <a:pt x="199" y="260"/>
                  </a:lnTo>
                  <a:lnTo>
                    <a:pt x="199" y="260"/>
                  </a:lnTo>
                  <a:lnTo>
                    <a:pt x="201" y="263"/>
                  </a:lnTo>
                  <a:lnTo>
                    <a:pt x="203" y="263"/>
                  </a:lnTo>
                  <a:lnTo>
                    <a:pt x="203" y="263"/>
                  </a:lnTo>
                  <a:lnTo>
                    <a:pt x="203" y="263"/>
                  </a:lnTo>
                  <a:lnTo>
                    <a:pt x="206" y="260"/>
                  </a:lnTo>
                  <a:lnTo>
                    <a:pt x="206" y="260"/>
                  </a:lnTo>
                  <a:lnTo>
                    <a:pt x="206" y="263"/>
                  </a:lnTo>
                  <a:lnTo>
                    <a:pt x="208" y="263"/>
                  </a:lnTo>
                  <a:lnTo>
                    <a:pt x="210" y="263"/>
                  </a:lnTo>
                  <a:lnTo>
                    <a:pt x="210" y="263"/>
                  </a:lnTo>
                  <a:lnTo>
                    <a:pt x="213" y="265"/>
                  </a:lnTo>
                  <a:lnTo>
                    <a:pt x="213" y="265"/>
                  </a:lnTo>
                  <a:lnTo>
                    <a:pt x="215" y="270"/>
                  </a:lnTo>
                  <a:lnTo>
                    <a:pt x="215" y="270"/>
                  </a:lnTo>
                  <a:lnTo>
                    <a:pt x="215" y="272"/>
                  </a:lnTo>
                  <a:lnTo>
                    <a:pt x="215" y="272"/>
                  </a:lnTo>
                  <a:lnTo>
                    <a:pt x="215" y="272"/>
                  </a:lnTo>
                  <a:lnTo>
                    <a:pt x="213" y="274"/>
                  </a:lnTo>
                  <a:lnTo>
                    <a:pt x="213" y="277"/>
                  </a:lnTo>
                  <a:lnTo>
                    <a:pt x="213" y="277"/>
                  </a:lnTo>
                  <a:lnTo>
                    <a:pt x="213" y="277"/>
                  </a:lnTo>
                  <a:lnTo>
                    <a:pt x="213" y="279"/>
                  </a:lnTo>
                  <a:lnTo>
                    <a:pt x="215" y="279"/>
                  </a:lnTo>
                  <a:lnTo>
                    <a:pt x="215" y="279"/>
                  </a:lnTo>
                  <a:lnTo>
                    <a:pt x="218" y="279"/>
                  </a:lnTo>
                  <a:lnTo>
                    <a:pt x="218" y="282"/>
                  </a:lnTo>
                  <a:lnTo>
                    <a:pt x="220" y="282"/>
                  </a:lnTo>
                  <a:lnTo>
                    <a:pt x="220" y="282"/>
                  </a:lnTo>
                  <a:lnTo>
                    <a:pt x="222" y="282"/>
                  </a:lnTo>
                  <a:lnTo>
                    <a:pt x="225" y="279"/>
                  </a:lnTo>
                  <a:lnTo>
                    <a:pt x="225" y="279"/>
                  </a:lnTo>
                  <a:lnTo>
                    <a:pt x="225" y="279"/>
                  </a:lnTo>
                  <a:lnTo>
                    <a:pt x="225" y="279"/>
                  </a:lnTo>
                  <a:lnTo>
                    <a:pt x="227" y="282"/>
                  </a:lnTo>
                  <a:lnTo>
                    <a:pt x="227" y="282"/>
                  </a:lnTo>
                  <a:lnTo>
                    <a:pt x="227" y="282"/>
                  </a:lnTo>
                  <a:lnTo>
                    <a:pt x="227" y="282"/>
                  </a:lnTo>
                  <a:lnTo>
                    <a:pt x="229" y="282"/>
                  </a:lnTo>
                  <a:lnTo>
                    <a:pt x="234" y="282"/>
                  </a:lnTo>
                  <a:lnTo>
                    <a:pt x="234" y="282"/>
                  </a:lnTo>
                  <a:lnTo>
                    <a:pt x="234" y="284"/>
                  </a:lnTo>
                  <a:lnTo>
                    <a:pt x="234" y="284"/>
                  </a:lnTo>
                  <a:lnTo>
                    <a:pt x="236" y="284"/>
                  </a:lnTo>
                  <a:lnTo>
                    <a:pt x="236" y="284"/>
                  </a:lnTo>
                  <a:lnTo>
                    <a:pt x="236" y="286"/>
                  </a:lnTo>
                  <a:lnTo>
                    <a:pt x="239" y="286"/>
                  </a:lnTo>
                  <a:lnTo>
                    <a:pt x="241" y="286"/>
                  </a:lnTo>
                  <a:lnTo>
                    <a:pt x="241" y="289"/>
                  </a:lnTo>
                  <a:lnTo>
                    <a:pt x="244" y="289"/>
                  </a:lnTo>
                  <a:lnTo>
                    <a:pt x="244" y="291"/>
                  </a:lnTo>
                  <a:lnTo>
                    <a:pt x="244" y="291"/>
                  </a:lnTo>
                  <a:lnTo>
                    <a:pt x="244" y="291"/>
                  </a:lnTo>
                  <a:lnTo>
                    <a:pt x="244" y="291"/>
                  </a:lnTo>
                  <a:lnTo>
                    <a:pt x="244" y="291"/>
                  </a:lnTo>
                  <a:lnTo>
                    <a:pt x="244" y="293"/>
                  </a:lnTo>
                  <a:lnTo>
                    <a:pt x="244" y="293"/>
                  </a:lnTo>
                  <a:lnTo>
                    <a:pt x="244" y="293"/>
                  </a:lnTo>
                  <a:lnTo>
                    <a:pt x="244" y="296"/>
                  </a:lnTo>
                  <a:lnTo>
                    <a:pt x="246" y="298"/>
                  </a:lnTo>
                  <a:lnTo>
                    <a:pt x="246" y="298"/>
                  </a:lnTo>
                  <a:lnTo>
                    <a:pt x="246" y="300"/>
                  </a:lnTo>
                  <a:lnTo>
                    <a:pt x="246" y="300"/>
                  </a:lnTo>
                  <a:lnTo>
                    <a:pt x="246" y="303"/>
                  </a:lnTo>
                  <a:lnTo>
                    <a:pt x="246" y="303"/>
                  </a:lnTo>
                  <a:lnTo>
                    <a:pt x="246" y="303"/>
                  </a:lnTo>
                  <a:lnTo>
                    <a:pt x="246" y="303"/>
                  </a:lnTo>
                  <a:lnTo>
                    <a:pt x="244" y="303"/>
                  </a:lnTo>
                  <a:lnTo>
                    <a:pt x="244" y="305"/>
                  </a:lnTo>
                  <a:lnTo>
                    <a:pt x="244" y="305"/>
                  </a:lnTo>
                  <a:lnTo>
                    <a:pt x="246" y="308"/>
                  </a:lnTo>
                  <a:lnTo>
                    <a:pt x="246" y="312"/>
                  </a:lnTo>
                  <a:lnTo>
                    <a:pt x="246" y="312"/>
                  </a:lnTo>
                  <a:lnTo>
                    <a:pt x="246" y="312"/>
                  </a:lnTo>
                  <a:lnTo>
                    <a:pt x="246" y="312"/>
                  </a:lnTo>
                  <a:lnTo>
                    <a:pt x="246" y="315"/>
                  </a:lnTo>
                  <a:lnTo>
                    <a:pt x="246" y="315"/>
                  </a:lnTo>
                  <a:lnTo>
                    <a:pt x="246" y="317"/>
                  </a:lnTo>
                  <a:lnTo>
                    <a:pt x="244" y="317"/>
                  </a:lnTo>
                  <a:lnTo>
                    <a:pt x="241" y="319"/>
                  </a:lnTo>
                  <a:lnTo>
                    <a:pt x="241" y="319"/>
                  </a:lnTo>
                  <a:lnTo>
                    <a:pt x="241" y="319"/>
                  </a:lnTo>
                  <a:lnTo>
                    <a:pt x="241" y="322"/>
                  </a:lnTo>
                  <a:lnTo>
                    <a:pt x="241" y="322"/>
                  </a:lnTo>
                  <a:lnTo>
                    <a:pt x="241" y="324"/>
                  </a:lnTo>
                  <a:lnTo>
                    <a:pt x="241" y="324"/>
                  </a:lnTo>
                  <a:lnTo>
                    <a:pt x="241" y="327"/>
                  </a:lnTo>
                  <a:lnTo>
                    <a:pt x="241" y="329"/>
                  </a:lnTo>
                  <a:lnTo>
                    <a:pt x="241" y="329"/>
                  </a:lnTo>
                  <a:lnTo>
                    <a:pt x="241" y="329"/>
                  </a:lnTo>
                  <a:lnTo>
                    <a:pt x="244" y="331"/>
                  </a:lnTo>
                  <a:lnTo>
                    <a:pt x="244" y="331"/>
                  </a:lnTo>
                  <a:lnTo>
                    <a:pt x="246" y="329"/>
                  </a:lnTo>
                  <a:lnTo>
                    <a:pt x="246" y="329"/>
                  </a:lnTo>
                  <a:lnTo>
                    <a:pt x="246" y="329"/>
                  </a:lnTo>
                  <a:lnTo>
                    <a:pt x="246" y="329"/>
                  </a:lnTo>
                  <a:lnTo>
                    <a:pt x="248" y="329"/>
                  </a:lnTo>
                  <a:lnTo>
                    <a:pt x="251" y="329"/>
                  </a:lnTo>
                  <a:lnTo>
                    <a:pt x="251" y="329"/>
                  </a:lnTo>
                  <a:lnTo>
                    <a:pt x="251" y="329"/>
                  </a:lnTo>
                  <a:lnTo>
                    <a:pt x="258" y="324"/>
                  </a:lnTo>
                  <a:lnTo>
                    <a:pt x="258" y="324"/>
                  </a:lnTo>
                  <a:lnTo>
                    <a:pt x="258" y="324"/>
                  </a:lnTo>
                  <a:lnTo>
                    <a:pt x="260" y="324"/>
                  </a:lnTo>
                  <a:lnTo>
                    <a:pt x="260" y="327"/>
                  </a:lnTo>
                  <a:lnTo>
                    <a:pt x="260" y="327"/>
                  </a:lnTo>
                  <a:lnTo>
                    <a:pt x="262" y="327"/>
                  </a:lnTo>
                  <a:lnTo>
                    <a:pt x="262" y="329"/>
                  </a:lnTo>
                  <a:lnTo>
                    <a:pt x="262" y="329"/>
                  </a:lnTo>
                  <a:lnTo>
                    <a:pt x="262" y="329"/>
                  </a:lnTo>
                  <a:lnTo>
                    <a:pt x="260" y="331"/>
                  </a:lnTo>
                  <a:lnTo>
                    <a:pt x="260" y="331"/>
                  </a:lnTo>
                  <a:lnTo>
                    <a:pt x="258" y="338"/>
                  </a:lnTo>
                  <a:lnTo>
                    <a:pt x="258" y="343"/>
                  </a:lnTo>
                  <a:lnTo>
                    <a:pt x="255" y="343"/>
                  </a:lnTo>
                  <a:lnTo>
                    <a:pt x="255" y="348"/>
                  </a:lnTo>
                  <a:lnTo>
                    <a:pt x="258" y="348"/>
                  </a:lnTo>
                  <a:lnTo>
                    <a:pt x="258" y="350"/>
                  </a:lnTo>
                  <a:lnTo>
                    <a:pt x="260" y="350"/>
                  </a:lnTo>
                  <a:lnTo>
                    <a:pt x="260" y="353"/>
                  </a:lnTo>
                  <a:lnTo>
                    <a:pt x="262" y="355"/>
                  </a:lnTo>
                  <a:lnTo>
                    <a:pt x="262" y="355"/>
                  </a:lnTo>
                  <a:lnTo>
                    <a:pt x="262" y="355"/>
                  </a:lnTo>
                  <a:lnTo>
                    <a:pt x="265" y="357"/>
                  </a:lnTo>
                  <a:lnTo>
                    <a:pt x="270" y="357"/>
                  </a:lnTo>
                  <a:lnTo>
                    <a:pt x="270" y="357"/>
                  </a:lnTo>
                  <a:lnTo>
                    <a:pt x="270" y="353"/>
                  </a:lnTo>
                  <a:lnTo>
                    <a:pt x="270" y="350"/>
                  </a:lnTo>
                  <a:lnTo>
                    <a:pt x="272" y="348"/>
                  </a:lnTo>
                  <a:lnTo>
                    <a:pt x="289" y="317"/>
                  </a:lnTo>
                  <a:lnTo>
                    <a:pt x="289" y="315"/>
                  </a:lnTo>
                  <a:lnTo>
                    <a:pt x="289" y="312"/>
                  </a:lnTo>
                  <a:lnTo>
                    <a:pt x="289" y="312"/>
                  </a:lnTo>
                  <a:lnTo>
                    <a:pt x="291" y="310"/>
                  </a:lnTo>
                  <a:lnTo>
                    <a:pt x="291" y="308"/>
                  </a:lnTo>
                  <a:lnTo>
                    <a:pt x="293" y="303"/>
                  </a:lnTo>
                  <a:lnTo>
                    <a:pt x="293" y="300"/>
                  </a:lnTo>
                  <a:lnTo>
                    <a:pt x="296" y="296"/>
                  </a:lnTo>
                  <a:lnTo>
                    <a:pt x="298" y="293"/>
                  </a:lnTo>
                  <a:lnTo>
                    <a:pt x="300" y="286"/>
                  </a:lnTo>
                  <a:lnTo>
                    <a:pt x="303" y="284"/>
                  </a:lnTo>
                  <a:lnTo>
                    <a:pt x="305" y="282"/>
                  </a:lnTo>
                  <a:lnTo>
                    <a:pt x="307" y="282"/>
                  </a:lnTo>
                  <a:lnTo>
                    <a:pt x="307" y="277"/>
                  </a:lnTo>
                  <a:lnTo>
                    <a:pt x="307" y="277"/>
                  </a:lnTo>
                  <a:lnTo>
                    <a:pt x="307" y="272"/>
                  </a:lnTo>
                  <a:lnTo>
                    <a:pt x="310" y="267"/>
                  </a:lnTo>
                  <a:lnTo>
                    <a:pt x="310" y="265"/>
                  </a:lnTo>
                  <a:lnTo>
                    <a:pt x="312" y="263"/>
                  </a:lnTo>
                  <a:lnTo>
                    <a:pt x="312" y="263"/>
                  </a:lnTo>
                  <a:lnTo>
                    <a:pt x="312" y="256"/>
                  </a:lnTo>
                  <a:lnTo>
                    <a:pt x="315" y="253"/>
                  </a:lnTo>
                  <a:lnTo>
                    <a:pt x="315" y="253"/>
                  </a:lnTo>
                  <a:lnTo>
                    <a:pt x="317" y="256"/>
                  </a:lnTo>
                  <a:lnTo>
                    <a:pt x="317" y="256"/>
                  </a:lnTo>
                  <a:lnTo>
                    <a:pt x="317" y="258"/>
                  </a:lnTo>
                  <a:lnTo>
                    <a:pt x="315" y="260"/>
                  </a:lnTo>
                  <a:lnTo>
                    <a:pt x="315" y="263"/>
                  </a:lnTo>
                  <a:lnTo>
                    <a:pt x="315" y="263"/>
                  </a:lnTo>
                  <a:lnTo>
                    <a:pt x="315" y="265"/>
                  </a:lnTo>
                  <a:lnTo>
                    <a:pt x="315" y="267"/>
                  </a:lnTo>
                  <a:lnTo>
                    <a:pt x="315" y="270"/>
                  </a:lnTo>
                  <a:lnTo>
                    <a:pt x="317" y="270"/>
                  </a:lnTo>
                  <a:lnTo>
                    <a:pt x="317" y="272"/>
                  </a:lnTo>
                  <a:lnTo>
                    <a:pt x="317" y="277"/>
                  </a:lnTo>
                  <a:lnTo>
                    <a:pt x="317" y="279"/>
                  </a:lnTo>
                  <a:lnTo>
                    <a:pt x="319" y="282"/>
                  </a:lnTo>
                  <a:lnTo>
                    <a:pt x="319" y="282"/>
                  </a:lnTo>
                  <a:lnTo>
                    <a:pt x="319" y="279"/>
                  </a:lnTo>
                  <a:lnTo>
                    <a:pt x="319" y="279"/>
                  </a:lnTo>
                  <a:lnTo>
                    <a:pt x="324" y="277"/>
                  </a:lnTo>
                  <a:lnTo>
                    <a:pt x="326" y="277"/>
                  </a:lnTo>
                  <a:lnTo>
                    <a:pt x="326" y="277"/>
                  </a:lnTo>
                  <a:lnTo>
                    <a:pt x="329" y="274"/>
                  </a:lnTo>
                  <a:lnTo>
                    <a:pt x="329" y="274"/>
                  </a:lnTo>
                  <a:lnTo>
                    <a:pt x="329" y="272"/>
                  </a:lnTo>
                  <a:lnTo>
                    <a:pt x="331" y="267"/>
                  </a:lnTo>
                  <a:lnTo>
                    <a:pt x="331" y="267"/>
                  </a:lnTo>
                  <a:lnTo>
                    <a:pt x="331" y="265"/>
                  </a:lnTo>
                  <a:lnTo>
                    <a:pt x="333" y="265"/>
                  </a:lnTo>
                  <a:lnTo>
                    <a:pt x="333" y="263"/>
                  </a:lnTo>
                  <a:lnTo>
                    <a:pt x="333" y="263"/>
                  </a:lnTo>
                  <a:lnTo>
                    <a:pt x="333" y="260"/>
                  </a:lnTo>
                  <a:lnTo>
                    <a:pt x="333" y="258"/>
                  </a:lnTo>
                  <a:lnTo>
                    <a:pt x="336" y="258"/>
                  </a:lnTo>
                  <a:lnTo>
                    <a:pt x="336" y="258"/>
                  </a:lnTo>
                  <a:lnTo>
                    <a:pt x="341" y="260"/>
                  </a:lnTo>
                  <a:lnTo>
                    <a:pt x="343" y="260"/>
                  </a:lnTo>
                  <a:lnTo>
                    <a:pt x="345" y="258"/>
                  </a:lnTo>
                  <a:lnTo>
                    <a:pt x="345" y="258"/>
                  </a:lnTo>
                  <a:lnTo>
                    <a:pt x="348" y="256"/>
                  </a:lnTo>
                  <a:lnTo>
                    <a:pt x="348" y="253"/>
                  </a:lnTo>
                  <a:lnTo>
                    <a:pt x="350" y="253"/>
                  </a:lnTo>
                  <a:lnTo>
                    <a:pt x="352" y="253"/>
                  </a:lnTo>
                  <a:lnTo>
                    <a:pt x="352" y="253"/>
                  </a:lnTo>
                  <a:lnTo>
                    <a:pt x="355" y="253"/>
                  </a:lnTo>
                  <a:lnTo>
                    <a:pt x="355" y="256"/>
                  </a:lnTo>
                  <a:lnTo>
                    <a:pt x="352" y="263"/>
                  </a:lnTo>
                  <a:lnTo>
                    <a:pt x="352" y="265"/>
                  </a:lnTo>
                  <a:lnTo>
                    <a:pt x="355" y="265"/>
                  </a:lnTo>
                  <a:lnTo>
                    <a:pt x="355" y="265"/>
                  </a:lnTo>
                  <a:lnTo>
                    <a:pt x="355" y="265"/>
                  </a:lnTo>
                  <a:lnTo>
                    <a:pt x="355" y="267"/>
                  </a:lnTo>
                  <a:lnTo>
                    <a:pt x="352" y="267"/>
                  </a:lnTo>
                  <a:lnTo>
                    <a:pt x="352" y="265"/>
                  </a:lnTo>
                  <a:lnTo>
                    <a:pt x="350" y="265"/>
                  </a:lnTo>
                  <a:lnTo>
                    <a:pt x="350" y="265"/>
                  </a:lnTo>
                  <a:lnTo>
                    <a:pt x="348" y="267"/>
                  </a:lnTo>
                  <a:lnTo>
                    <a:pt x="348" y="267"/>
                  </a:lnTo>
                  <a:lnTo>
                    <a:pt x="348" y="267"/>
                  </a:lnTo>
                  <a:lnTo>
                    <a:pt x="348" y="267"/>
                  </a:lnTo>
                  <a:lnTo>
                    <a:pt x="348" y="270"/>
                  </a:lnTo>
                  <a:lnTo>
                    <a:pt x="348" y="270"/>
                  </a:lnTo>
                  <a:lnTo>
                    <a:pt x="348" y="270"/>
                  </a:lnTo>
                  <a:lnTo>
                    <a:pt x="348" y="270"/>
                  </a:lnTo>
                  <a:lnTo>
                    <a:pt x="345" y="270"/>
                  </a:lnTo>
                  <a:lnTo>
                    <a:pt x="345" y="272"/>
                  </a:lnTo>
                  <a:lnTo>
                    <a:pt x="345" y="274"/>
                  </a:lnTo>
                  <a:lnTo>
                    <a:pt x="345" y="277"/>
                  </a:lnTo>
                  <a:lnTo>
                    <a:pt x="343" y="279"/>
                  </a:lnTo>
                  <a:lnTo>
                    <a:pt x="343" y="279"/>
                  </a:lnTo>
                  <a:lnTo>
                    <a:pt x="343" y="282"/>
                  </a:lnTo>
                  <a:lnTo>
                    <a:pt x="345" y="284"/>
                  </a:lnTo>
                  <a:lnTo>
                    <a:pt x="348" y="286"/>
                  </a:lnTo>
                  <a:lnTo>
                    <a:pt x="350" y="286"/>
                  </a:lnTo>
                  <a:lnTo>
                    <a:pt x="350" y="286"/>
                  </a:lnTo>
                  <a:lnTo>
                    <a:pt x="352" y="286"/>
                  </a:lnTo>
                  <a:lnTo>
                    <a:pt x="352" y="286"/>
                  </a:lnTo>
                  <a:lnTo>
                    <a:pt x="352" y="286"/>
                  </a:lnTo>
                  <a:lnTo>
                    <a:pt x="352" y="284"/>
                  </a:lnTo>
                  <a:lnTo>
                    <a:pt x="350" y="284"/>
                  </a:lnTo>
                  <a:lnTo>
                    <a:pt x="350" y="284"/>
                  </a:lnTo>
                  <a:lnTo>
                    <a:pt x="350" y="282"/>
                  </a:lnTo>
                  <a:lnTo>
                    <a:pt x="350" y="282"/>
                  </a:lnTo>
                  <a:lnTo>
                    <a:pt x="350" y="279"/>
                  </a:lnTo>
                  <a:lnTo>
                    <a:pt x="350" y="279"/>
                  </a:lnTo>
                  <a:lnTo>
                    <a:pt x="352" y="279"/>
                  </a:lnTo>
                  <a:lnTo>
                    <a:pt x="352" y="279"/>
                  </a:lnTo>
                  <a:lnTo>
                    <a:pt x="352" y="274"/>
                  </a:lnTo>
                  <a:lnTo>
                    <a:pt x="355" y="274"/>
                  </a:lnTo>
                  <a:lnTo>
                    <a:pt x="357" y="272"/>
                  </a:lnTo>
                  <a:lnTo>
                    <a:pt x="357" y="272"/>
                  </a:lnTo>
                  <a:lnTo>
                    <a:pt x="357" y="270"/>
                  </a:lnTo>
                  <a:lnTo>
                    <a:pt x="357" y="270"/>
                  </a:lnTo>
                  <a:lnTo>
                    <a:pt x="357" y="267"/>
                  </a:lnTo>
                  <a:lnTo>
                    <a:pt x="359" y="267"/>
                  </a:lnTo>
                  <a:lnTo>
                    <a:pt x="362" y="267"/>
                  </a:lnTo>
                  <a:lnTo>
                    <a:pt x="364" y="265"/>
                  </a:lnTo>
                  <a:lnTo>
                    <a:pt x="364" y="265"/>
                  </a:lnTo>
                  <a:lnTo>
                    <a:pt x="367" y="263"/>
                  </a:lnTo>
                  <a:lnTo>
                    <a:pt x="367" y="263"/>
                  </a:lnTo>
                  <a:lnTo>
                    <a:pt x="367" y="263"/>
                  </a:lnTo>
                  <a:lnTo>
                    <a:pt x="371" y="260"/>
                  </a:lnTo>
                  <a:lnTo>
                    <a:pt x="371" y="260"/>
                  </a:lnTo>
                  <a:lnTo>
                    <a:pt x="371" y="258"/>
                  </a:lnTo>
                  <a:lnTo>
                    <a:pt x="371" y="258"/>
                  </a:lnTo>
                  <a:lnTo>
                    <a:pt x="374" y="251"/>
                  </a:lnTo>
                  <a:lnTo>
                    <a:pt x="376" y="246"/>
                  </a:lnTo>
                  <a:lnTo>
                    <a:pt x="378" y="241"/>
                  </a:lnTo>
                  <a:lnTo>
                    <a:pt x="395" y="237"/>
                  </a:lnTo>
                  <a:lnTo>
                    <a:pt x="397" y="237"/>
                  </a:lnTo>
                  <a:close/>
                  <a:moveTo>
                    <a:pt x="331" y="180"/>
                  </a:moveTo>
                  <a:lnTo>
                    <a:pt x="331" y="180"/>
                  </a:lnTo>
                  <a:lnTo>
                    <a:pt x="333" y="180"/>
                  </a:lnTo>
                  <a:lnTo>
                    <a:pt x="333" y="182"/>
                  </a:lnTo>
                  <a:lnTo>
                    <a:pt x="333" y="182"/>
                  </a:lnTo>
                  <a:lnTo>
                    <a:pt x="333" y="185"/>
                  </a:lnTo>
                  <a:lnTo>
                    <a:pt x="333" y="185"/>
                  </a:lnTo>
                  <a:lnTo>
                    <a:pt x="336" y="185"/>
                  </a:lnTo>
                  <a:lnTo>
                    <a:pt x="336" y="185"/>
                  </a:lnTo>
                  <a:lnTo>
                    <a:pt x="336" y="185"/>
                  </a:lnTo>
                  <a:lnTo>
                    <a:pt x="336" y="182"/>
                  </a:lnTo>
                  <a:lnTo>
                    <a:pt x="336" y="182"/>
                  </a:lnTo>
                  <a:lnTo>
                    <a:pt x="336" y="185"/>
                  </a:lnTo>
                  <a:lnTo>
                    <a:pt x="338" y="185"/>
                  </a:lnTo>
                  <a:lnTo>
                    <a:pt x="338" y="185"/>
                  </a:lnTo>
                  <a:lnTo>
                    <a:pt x="338" y="185"/>
                  </a:lnTo>
                  <a:lnTo>
                    <a:pt x="341" y="185"/>
                  </a:lnTo>
                  <a:lnTo>
                    <a:pt x="341" y="182"/>
                  </a:lnTo>
                  <a:lnTo>
                    <a:pt x="341" y="182"/>
                  </a:lnTo>
                  <a:lnTo>
                    <a:pt x="338" y="180"/>
                  </a:lnTo>
                  <a:lnTo>
                    <a:pt x="338" y="182"/>
                  </a:lnTo>
                  <a:lnTo>
                    <a:pt x="336" y="182"/>
                  </a:lnTo>
                  <a:lnTo>
                    <a:pt x="336" y="180"/>
                  </a:lnTo>
                  <a:lnTo>
                    <a:pt x="336" y="180"/>
                  </a:lnTo>
                  <a:lnTo>
                    <a:pt x="338" y="177"/>
                  </a:lnTo>
                  <a:lnTo>
                    <a:pt x="336" y="175"/>
                  </a:lnTo>
                  <a:lnTo>
                    <a:pt x="336" y="173"/>
                  </a:lnTo>
                  <a:lnTo>
                    <a:pt x="336" y="173"/>
                  </a:lnTo>
                  <a:lnTo>
                    <a:pt x="333" y="173"/>
                  </a:lnTo>
                  <a:lnTo>
                    <a:pt x="331" y="173"/>
                  </a:lnTo>
                  <a:lnTo>
                    <a:pt x="331" y="175"/>
                  </a:lnTo>
                  <a:lnTo>
                    <a:pt x="331" y="177"/>
                  </a:lnTo>
                  <a:lnTo>
                    <a:pt x="331" y="180"/>
                  </a:lnTo>
                  <a:close/>
                  <a:moveTo>
                    <a:pt x="154" y="114"/>
                  </a:moveTo>
                  <a:lnTo>
                    <a:pt x="151" y="116"/>
                  </a:lnTo>
                  <a:lnTo>
                    <a:pt x="151" y="118"/>
                  </a:lnTo>
                  <a:lnTo>
                    <a:pt x="151" y="123"/>
                  </a:lnTo>
                  <a:lnTo>
                    <a:pt x="154" y="125"/>
                  </a:lnTo>
                  <a:lnTo>
                    <a:pt x="161" y="125"/>
                  </a:lnTo>
                  <a:lnTo>
                    <a:pt x="163" y="125"/>
                  </a:lnTo>
                  <a:lnTo>
                    <a:pt x="166" y="128"/>
                  </a:lnTo>
                  <a:lnTo>
                    <a:pt x="166" y="128"/>
                  </a:lnTo>
                  <a:lnTo>
                    <a:pt x="168" y="125"/>
                  </a:lnTo>
                  <a:lnTo>
                    <a:pt x="170" y="125"/>
                  </a:lnTo>
                  <a:lnTo>
                    <a:pt x="170" y="123"/>
                  </a:lnTo>
                  <a:lnTo>
                    <a:pt x="168" y="121"/>
                  </a:lnTo>
                  <a:lnTo>
                    <a:pt x="166" y="123"/>
                  </a:lnTo>
                  <a:lnTo>
                    <a:pt x="168" y="121"/>
                  </a:lnTo>
                  <a:lnTo>
                    <a:pt x="168" y="118"/>
                  </a:lnTo>
                  <a:lnTo>
                    <a:pt x="170" y="116"/>
                  </a:lnTo>
                  <a:lnTo>
                    <a:pt x="170" y="116"/>
                  </a:lnTo>
                  <a:lnTo>
                    <a:pt x="170" y="118"/>
                  </a:lnTo>
                  <a:lnTo>
                    <a:pt x="170" y="123"/>
                  </a:lnTo>
                  <a:lnTo>
                    <a:pt x="170" y="123"/>
                  </a:lnTo>
                  <a:lnTo>
                    <a:pt x="170" y="125"/>
                  </a:lnTo>
                  <a:lnTo>
                    <a:pt x="170" y="128"/>
                  </a:lnTo>
                  <a:lnTo>
                    <a:pt x="168" y="130"/>
                  </a:lnTo>
                  <a:lnTo>
                    <a:pt x="166" y="130"/>
                  </a:lnTo>
                  <a:lnTo>
                    <a:pt x="166" y="132"/>
                  </a:lnTo>
                  <a:lnTo>
                    <a:pt x="166" y="132"/>
                  </a:lnTo>
                  <a:lnTo>
                    <a:pt x="173" y="140"/>
                  </a:lnTo>
                  <a:lnTo>
                    <a:pt x="173" y="140"/>
                  </a:lnTo>
                  <a:lnTo>
                    <a:pt x="175" y="137"/>
                  </a:lnTo>
                  <a:lnTo>
                    <a:pt x="175" y="135"/>
                  </a:lnTo>
                  <a:lnTo>
                    <a:pt x="177" y="128"/>
                  </a:lnTo>
                  <a:lnTo>
                    <a:pt x="177" y="128"/>
                  </a:lnTo>
                  <a:lnTo>
                    <a:pt x="182" y="125"/>
                  </a:lnTo>
                  <a:lnTo>
                    <a:pt x="182" y="123"/>
                  </a:lnTo>
                  <a:lnTo>
                    <a:pt x="182" y="121"/>
                  </a:lnTo>
                  <a:lnTo>
                    <a:pt x="182" y="121"/>
                  </a:lnTo>
                  <a:lnTo>
                    <a:pt x="184" y="121"/>
                  </a:lnTo>
                  <a:lnTo>
                    <a:pt x="187" y="121"/>
                  </a:lnTo>
                  <a:lnTo>
                    <a:pt x="187" y="118"/>
                  </a:lnTo>
                  <a:lnTo>
                    <a:pt x="184" y="118"/>
                  </a:lnTo>
                  <a:lnTo>
                    <a:pt x="184" y="116"/>
                  </a:lnTo>
                  <a:lnTo>
                    <a:pt x="187" y="114"/>
                  </a:lnTo>
                  <a:lnTo>
                    <a:pt x="187" y="111"/>
                  </a:lnTo>
                  <a:lnTo>
                    <a:pt x="189" y="111"/>
                  </a:lnTo>
                  <a:lnTo>
                    <a:pt x="189" y="111"/>
                  </a:lnTo>
                  <a:lnTo>
                    <a:pt x="192" y="111"/>
                  </a:lnTo>
                  <a:lnTo>
                    <a:pt x="192" y="109"/>
                  </a:lnTo>
                  <a:lnTo>
                    <a:pt x="194" y="106"/>
                  </a:lnTo>
                  <a:lnTo>
                    <a:pt x="196" y="104"/>
                  </a:lnTo>
                  <a:lnTo>
                    <a:pt x="199" y="104"/>
                  </a:lnTo>
                  <a:lnTo>
                    <a:pt x="199" y="104"/>
                  </a:lnTo>
                  <a:lnTo>
                    <a:pt x="199" y="99"/>
                  </a:lnTo>
                  <a:lnTo>
                    <a:pt x="201" y="99"/>
                  </a:lnTo>
                  <a:lnTo>
                    <a:pt x="203" y="99"/>
                  </a:lnTo>
                  <a:lnTo>
                    <a:pt x="203" y="97"/>
                  </a:lnTo>
                  <a:lnTo>
                    <a:pt x="208" y="92"/>
                  </a:lnTo>
                  <a:lnTo>
                    <a:pt x="208" y="92"/>
                  </a:lnTo>
                  <a:lnTo>
                    <a:pt x="203" y="90"/>
                  </a:lnTo>
                  <a:lnTo>
                    <a:pt x="201" y="90"/>
                  </a:lnTo>
                  <a:lnTo>
                    <a:pt x="203" y="90"/>
                  </a:lnTo>
                  <a:lnTo>
                    <a:pt x="203" y="87"/>
                  </a:lnTo>
                  <a:lnTo>
                    <a:pt x="208" y="87"/>
                  </a:lnTo>
                  <a:lnTo>
                    <a:pt x="213" y="85"/>
                  </a:lnTo>
                  <a:lnTo>
                    <a:pt x="215" y="85"/>
                  </a:lnTo>
                  <a:lnTo>
                    <a:pt x="218" y="85"/>
                  </a:lnTo>
                  <a:lnTo>
                    <a:pt x="220" y="87"/>
                  </a:lnTo>
                  <a:lnTo>
                    <a:pt x="222" y="87"/>
                  </a:lnTo>
                  <a:lnTo>
                    <a:pt x="225" y="85"/>
                  </a:lnTo>
                  <a:lnTo>
                    <a:pt x="227" y="83"/>
                  </a:lnTo>
                  <a:lnTo>
                    <a:pt x="229" y="83"/>
                  </a:lnTo>
                  <a:lnTo>
                    <a:pt x="229" y="83"/>
                  </a:lnTo>
                  <a:lnTo>
                    <a:pt x="227" y="83"/>
                  </a:lnTo>
                  <a:lnTo>
                    <a:pt x="225" y="78"/>
                  </a:lnTo>
                  <a:lnTo>
                    <a:pt x="225" y="78"/>
                  </a:lnTo>
                  <a:lnTo>
                    <a:pt x="220" y="76"/>
                  </a:lnTo>
                  <a:lnTo>
                    <a:pt x="218" y="76"/>
                  </a:lnTo>
                  <a:lnTo>
                    <a:pt x="199" y="78"/>
                  </a:lnTo>
                  <a:lnTo>
                    <a:pt x="192" y="80"/>
                  </a:lnTo>
                  <a:lnTo>
                    <a:pt x="184" y="83"/>
                  </a:lnTo>
                  <a:lnTo>
                    <a:pt x="184" y="85"/>
                  </a:lnTo>
                  <a:lnTo>
                    <a:pt x="182" y="87"/>
                  </a:lnTo>
                  <a:lnTo>
                    <a:pt x="182" y="87"/>
                  </a:lnTo>
                  <a:lnTo>
                    <a:pt x="180" y="87"/>
                  </a:lnTo>
                  <a:lnTo>
                    <a:pt x="180" y="87"/>
                  </a:lnTo>
                  <a:lnTo>
                    <a:pt x="177" y="87"/>
                  </a:lnTo>
                  <a:lnTo>
                    <a:pt x="177" y="87"/>
                  </a:lnTo>
                  <a:lnTo>
                    <a:pt x="175" y="90"/>
                  </a:lnTo>
                  <a:lnTo>
                    <a:pt x="168" y="92"/>
                  </a:lnTo>
                  <a:lnTo>
                    <a:pt x="166" y="95"/>
                  </a:lnTo>
                  <a:lnTo>
                    <a:pt x="158" y="106"/>
                  </a:lnTo>
                  <a:lnTo>
                    <a:pt x="158" y="109"/>
                  </a:lnTo>
                  <a:lnTo>
                    <a:pt x="154" y="111"/>
                  </a:lnTo>
                  <a:lnTo>
                    <a:pt x="154" y="114"/>
                  </a:lnTo>
                  <a:close/>
                  <a:moveTo>
                    <a:pt x="92" y="40"/>
                  </a:moveTo>
                  <a:lnTo>
                    <a:pt x="97" y="38"/>
                  </a:lnTo>
                  <a:lnTo>
                    <a:pt x="97" y="38"/>
                  </a:lnTo>
                  <a:lnTo>
                    <a:pt x="92" y="40"/>
                  </a:lnTo>
                  <a:lnTo>
                    <a:pt x="92" y="40"/>
                  </a:lnTo>
                  <a:lnTo>
                    <a:pt x="92" y="45"/>
                  </a:lnTo>
                  <a:lnTo>
                    <a:pt x="92" y="45"/>
                  </a:lnTo>
                  <a:lnTo>
                    <a:pt x="92" y="45"/>
                  </a:lnTo>
                  <a:lnTo>
                    <a:pt x="92" y="45"/>
                  </a:lnTo>
                  <a:lnTo>
                    <a:pt x="92" y="45"/>
                  </a:lnTo>
                  <a:lnTo>
                    <a:pt x="95" y="47"/>
                  </a:lnTo>
                  <a:lnTo>
                    <a:pt x="97" y="47"/>
                  </a:lnTo>
                  <a:lnTo>
                    <a:pt x="99" y="47"/>
                  </a:lnTo>
                  <a:lnTo>
                    <a:pt x="113" y="38"/>
                  </a:lnTo>
                  <a:lnTo>
                    <a:pt x="118" y="38"/>
                  </a:lnTo>
                  <a:lnTo>
                    <a:pt x="118" y="38"/>
                  </a:lnTo>
                  <a:lnTo>
                    <a:pt x="109" y="38"/>
                  </a:lnTo>
                  <a:lnTo>
                    <a:pt x="111" y="35"/>
                  </a:lnTo>
                  <a:lnTo>
                    <a:pt x="113" y="33"/>
                  </a:lnTo>
                  <a:lnTo>
                    <a:pt x="113" y="33"/>
                  </a:lnTo>
                  <a:lnTo>
                    <a:pt x="135" y="21"/>
                  </a:lnTo>
                  <a:lnTo>
                    <a:pt x="139" y="19"/>
                  </a:lnTo>
                  <a:lnTo>
                    <a:pt x="144" y="16"/>
                  </a:lnTo>
                  <a:lnTo>
                    <a:pt x="144" y="14"/>
                  </a:lnTo>
                  <a:lnTo>
                    <a:pt x="144" y="14"/>
                  </a:lnTo>
                  <a:lnTo>
                    <a:pt x="142" y="12"/>
                  </a:lnTo>
                  <a:lnTo>
                    <a:pt x="142" y="12"/>
                  </a:lnTo>
                  <a:lnTo>
                    <a:pt x="144" y="9"/>
                  </a:lnTo>
                  <a:lnTo>
                    <a:pt x="151" y="5"/>
                  </a:lnTo>
                  <a:lnTo>
                    <a:pt x="154" y="2"/>
                  </a:lnTo>
                  <a:lnTo>
                    <a:pt x="154" y="0"/>
                  </a:lnTo>
                  <a:lnTo>
                    <a:pt x="154" y="0"/>
                  </a:lnTo>
                  <a:lnTo>
                    <a:pt x="154" y="0"/>
                  </a:lnTo>
                  <a:lnTo>
                    <a:pt x="154" y="0"/>
                  </a:lnTo>
                  <a:lnTo>
                    <a:pt x="151" y="2"/>
                  </a:lnTo>
                  <a:lnTo>
                    <a:pt x="149" y="2"/>
                  </a:lnTo>
                  <a:lnTo>
                    <a:pt x="149" y="2"/>
                  </a:lnTo>
                  <a:lnTo>
                    <a:pt x="151" y="0"/>
                  </a:lnTo>
                  <a:lnTo>
                    <a:pt x="151" y="0"/>
                  </a:lnTo>
                  <a:lnTo>
                    <a:pt x="147" y="2"/>
                  </a:lnTo>
                  <a:lnTo>
                    <a:pt x="144" y="5"/>
                  </a:lnTo>
                  <a:lnTo>
                    <a:pt x="142" y="5"/>
                  </a:lnTo>
                  <a:lnTo>
                    <a:pt x="139" y="7"/>
                  </a:lnTo>
                  <a:lnTo>
                    <a:pt x="139" y="5"/>
                  </a:lnTo>
                  <a:lnTo>
                    <a:pt x="132" y="12"/>
                  </a:lnTo>
                  <a:lnTo>
                    <a:pt x="132" y="9"/>
                  </a:lnTo>
                  <a:lnTo>
                    <a:pt x="130" y="12"/>
                  </a:lnTo>
                  <a:lnTo>
                    <a:pt x="125" y="14"/>
                  </a:lnTo>
                  <a:lnTo>
                    <a:pt x="123" y="16"/>
                  </a:lnTo>
                  <a:lnTo>
                    <a:pt x="121" y="19"/>
                  </a:lnTo>
                  <a:lnTo>
                    <a:pt x="118" y="19"/>
                  </a:lnTo>
                  <a:lnTo>
                    <a:pt x="116" y="21"/>
                  </a:lnTo>
                  <a:lnTo>
                    <a:pt x="113" y="21"/>
                  </a:lnTo>
                  <a:lnTo>
                    <a:pt x="113" y="21"/>
                  </a:lnTo>
                  <a:lnTo>
                    <a:pt x="111" y="24"/>
                  </a:lnTo>
                  <a:lnTo>
                    <a:pt x="99" y="31"/>
                  </a:lnTo>
                  <a:lnTo>
                    <a:pt x="90" y="38"/>
                  </a:lnTo>
                  <a:lnTo>
                    <a:pt x="92" y="40"/>
                  </a:lnTo>
                  <a:lnTo>
                    <a:pt x="92" y="40"/>
                  </a:lnTo>
                  <a:close/>
                  <a:moveTo>
                    <a:pt x="407" y="348"/>
                  </a:moveTo>
                  <a:lnTo>
                    <a:pt x="407" y="348"/>
                  </a:lnTo>
                  <a:lnTo>
                    <a:pt x="404" y="348"/>
                  </a:lnTo>
                  <a:lnTo>
                    <a:pt x="404" y="348"/>
                  </a:lnTo>
                  <a:lnTo>
                    <a:pt x="402" y="350"/>
                  </a:lnTo>
                  <a:lnTo>
                    <a:pt x="402" y="353"/>
                  </a:lnTo>
                  <a:lnTo>
                    <a:pt x="402" y="353"/>
                  </a:lnTo>
                  <a:lnTo>
                    <a:pt x="404" y="355"/>
                  </a:lnTo>
                  <a:lnTo>
                    <a:pt x="407" y="353"/>
                  </a:lnTo>
                  <a:lnTo>
                    <a:pt x="407" y="350"/>
                  </a:lnTo>
                  <a:lnTo>
                    <a:pt x="409" y="348"/>
                  </a:lnTo>
                  <a:lnTo>
                    <a:pt x="407" y="348"/>
                  </a:lnTo>
                  <a:lnTo>
                    <a:pt x="407" y="348"/>
                  </a:lnTo>
                  <a:close/>
                  <a:moveTo>
                    <a:pt x="414" y="343"/>
                  </a:moveTo>
                  <a:lnTo>
                    <a:pt x="416" y="343"/>
                  </a:lnTo>
                  <a:lnTo>
                    <a:pt x="416" y="341"/>
                  </a:lnTo>
                  <a:lnTo>
                    <a:pt x="416" y="341"/>
                  </a:lnTo>
                  <a:lnTo>
                    <a:pt x="416" y="338"/>
                  </a:lnTo>
                  <a:lnTo>
                    <a:pt x="416" y="336"/>
                  </a:lnTo>
                  <a:lnTo>
                    <a:pt x="416" y="336"/>
                  </a:lnTo>
                  <a:lnTo>
                    <a:pt x="414" y="334"/>
                  </a:lnTo>
                  <a:lnTo>
                    <a:pt x="414" y="334"/>
                  </a:lnTo>
                  <a:lnTo>
                    <a:pt x="411" y="334"/>
                  </a:lnTo>
                  <a:lnTo>
                    <a:pt x="411" y="334"/>
                  </a:lnTo>
                  <a:lnTo>
                    <a:pt x="409" y="334"/>
                  </a:lnTo>
                  <a:lnTo>
                    <a:pt x="409" y="336"/>
                  </a:lnTo>
                  <a:lnTo>
                    <a:pt x="411" y="343"/>
                  </a:lnTo>
                  <a:lnTo>
                    <a:pt x="414" y="343"/>
                  </a:lnTo>
                  <a:close/>
                  <a:moveTo>
                    <a:pt x="546" y="215"/>
                  </a:moveTo>
                  <a:lnTo>
                    <a:pt x="544" y="213"/>
                  </a:lnTo>
                  <a:lnTo>
                    <a:pt x="542" y="215"/>
                  </a:lnTo>
                  <a:lnTo>
                    <a:pt x="542" y="215"/>
                  </a:lnTo>
                  <a:lnTo>
                    <a:pt x="542" y="215"/>
                  </a:lnTo>
                  <a:lnTo>
                    <a:pt x="542" y="215"/>
                  </a:lnTo>
                  <a:lnTo>
                    <a:pt x="542" y="218"/>
                  </a:lnTo>
                  <a:lnTo>
                    <a:pt x="544" y="218"/>
                  </a:lnTo>
                  <a:lnTo>
                    <a:pt x="544" y="218"/>
                  </a:lnTo>
                  <a:lnTo>
                    <a:pt x="542" y="218"/>
                  </a:lnTo>
                  <a:lnTo>
                    <a:pt x="544" y="218"/>
                  </a:lnTo>
                  <a:lnTo>
                    <a:pt x="546" y="220"/>
                  </a:lnTo>
                  <a:lnTo>
                    <a:pt x="551" y="218"/>
                  </a:lnTo>
                  <a:lnTo>
                    <a:pt x="549" y="218"/>
                  </a:lnTo>
                  <a:lnTo>
                    <a:pt x="549" y="218"/>
                  </a:lnTo>
                  <a:lnTo>
                    <a:pt x="546" y="215"/>
                  </a:lnTo>
                  <a:lnTo>
                    <a:pt x="546" y="218"/>
                  </a:lnTo>
                  <a:lnTo>
                    <a:pt x="546" y="215"/>
                  </a:lnTo>
                  <a:lnTo>
                    <a:pt x="546" y="215"/>
                  </a:lnTo>
                  <a:close/>
                  <a:moveTo>
                    <a:pt x="421" y="296"/>
                  </a:moveTo>
                  <a:lnTo>
                    <a:pt x="421" y="296"/>
                  </a:lnTo>
                  <a:lnTo>
                    <a:pt x="421" y="296"/>
                  </a:lnTo>
                  <a:lnTo>
                    <a:pt x="419" y="296"/>
                  </a:lnTo>
                  <a:lnTo>
                    <a:pt x="423" y="303"/>
                  </a:lnTo>
                  <a:lnTo>
                    <a:pt x="426" y="303"/>
                  </a:lnTo>
                  <a:lnTo>
                    <a:pt x="426" y="300"/>
                  </a:lnTo>
                  <a:lnTo>
                    <a:pt x="426" y="300"/>
                  </a:lnTo>
                  <a:lnTo>
                    <a:pt x="423" y="298"/>
                  </a:lnTo>
                  <a:lnTo>
                    <a:pt x="421" y="296"/>
                  </a:lnTo>
                  <a:close/>
                  <a:moveTo>
                    <a:pt x="778" y="551"/>
                  </a:moveTo>
                  <a:lnTo>
                    <a:pt x="778" y="549"/>
                  </a:lnTo>
                  <a:lnTo>
                    <a:pt x="778" y="544"/>
                  </a:lnTo>
                  <a:lnTo>
                    <a:pt x="778" y="544"/>
                  </a:lnTo>
                  <a:lnTo>
                    <a:pt x="776" y="542"/>
                  </a:lnTo>
                  <a:lnTo>
                    <a:pt x="773" y="537"/>
                  </a:lnTo>
                  <a:lnTo>
                    <a:pt x="771" y="535"/>
                  </a:lnTo>
                  <a:lnTo>
                    <a:pt x="771" y="535"/>
                  </a:lnTo>
                  <a:lnTo>
                    <a:pt x="764" y="514"/>
                  </a:lnTo>
                  <a:lnTo>
                    <a:pt x="757" y="495"/>
                  </a:lnTo>
                  <a:lnTo>
                    <a:pt x="754" y="485"/>
                  </a:lnTo>
                  <a:lnTo>
                    <a:pt x="743" y="452"/>
                  </a:lnTo>
                  <a:lnTo>
                    <a:pt x="738" y="445"/>
                  </a:lnTo>
                  <a:lnTo>
                    <a:pt x="738" y="445"/>
                  </a:lnTo>
                  <a:lnTo>
                    <a:pt x="738" y="443"/>
                  </a:lnTo>
                  <a:lnTo>
                    <a:pt x="736" y="440"/>
                  </a:lnTo>
                  <a:lnTo>
                    <a:pt x="731" y="433"/>
                  </a:lnTo>
                  <a:lnTo>
                    <a:pt x="726" y="431"/>
                  </a:lnTo>
                  <a:lnTo>
                    <a:pt x="724" y="428"/>
                  </a:lnTo>
                  <a:lnTo>
                    <a:pt x="712" y="426"/>
                  </a:lnTo>
                  <a:lnTo>
                    <a:pt x="710" y="426"/>
                  </a:lnTo>
                  <a:lnTo>
                    <a:pt x="707" y="426"/>
                  </a:lnTo>
                  <a:lnTo>
                    <a:pt x="702" y="428"/>
                  </a:lnTo>
                  <a:lnTo>
                    <a:pt x="702" y="428"/>
                  </a:lnTo>
                  <a:lnTo>
                    <a:pt x="700" y="433"/>
                  </a:lnTo>
                  <a:lnTo>
                    <a:pt x="698" y="433"/>
                  </a:lnTo>
                  <a:lnTo>
                    <a:pt x="695" y="435"/>
                  </a:lnTo>
                  <a:lnTo>
                    <a:pt x="693" y="435"/>
                  </a:lnTo>
                  <a:lnTo>
                    <a:pt x="693" y="438"/>
                  </a:lnTo>
                  <a:lnTo>
                    <a:pt x="691" y="438"/>
                  </a:lnTo>
                  <a:lnTo>
                    <a:pt x="684" y="440"/>
                  </a:lnTo>
                  <a:lnTo>
                    <a:pt x="684" y="440"/>
                  </a:lnTo>
                  <a:lnTo>
                    <a:pt x="684" y="440"/>
                  </a:lnTo>
                  <a:lnTo>
                    <a:pt x="681" y="440"/>
                  </a:lnTo>
                  <a:lnTo>
                    <a:pt x="679" y="445"/>
                  </a:lnTo>
                  <a:lnTo>
                    <a:pt x="679" y="447"/>
                  </a:lnTo>
                  <a:lnTo>
                    <a:pt x="679" y="447"/>
                  </a:lnTo>
                  <a:lnTo>
                    <a:pt x="669" y="450"/>
                  </a:lnTo>
                  <a:lnTo>
                    <a:pt x="672" y="450"/>
                  </a:lnTo>
                  <a:lnTo>
                    <a:pt x="674" y="450"/>
                  </a:lnTo>
                  <a:lnTo>
                    <a:pt x="676" y="450"/>
                  </a:lnTo>
                  <a:lnTo>
                    <a:pt x="676" y="452"/>
                  </a:lnTo>
                  <a:lnTo>
                    <a:pt x="674" y="454"/>
                  </a:lnTo>
                  <a:lnTo>
                    <a:pt x="674" y="457"/>
                  </a:lnTo>
                  <a:lnTo>
                    <a:pt x="672" y="459"/>
                  </a:lnTo>
                  <a:lnTo>
                    <a:pt x="672" y="461"/>
                  </a:lnTo>
                  <a:lnTo>
                    <a:pt x="669" y="469"/>
                  </a:lnTo>
                  <a:lnTo>
                    <a:pt x="667" y="476"/>
                  </a:lnTo>
                  <a:lnTo>
                    <a:pt x="667" y="478"/>
                  </a:lnTo>
                  <a:lnTo>
                    <a:pt x="665" y="478"/>
                  </a:lnTo>
                  <a:lnTo>
                    <a:pt x="665" y="476"/>
                  </a:lnTo>
                  <a:lnTo>
                    <a:pt x="665" y="476"/>
                  </a:lnTo>
                  <a:lnTo>
                    <a:pt x="662" y="473"/>
                  </a:lnTo>
                  <a:lnTo>
                    <a:pt x="662" y="476"/>
                  </a:lnTo>
                  <a:lnTo>
                    <a:pt x="657" y="485"/>
                  </a:lnTo>
                  <a:lnTo>
                    <a:pt x="655" y="487"/>
                  </a:lnTo>
                  <a:lnTo>
                    <a:pt x="650" y="492"/>
                  </a:lnTo>
                  <a:lnTo>
                    <a:pt x="648" y="490"/>
                  </a:lnTo>
                  <a:lnTo>
                    <a:pt x="643" y="490"/>
                  </a:lnTo>
                  <a:lnTo>
                    <a:pt x="639" y="487"/>
                  </a:lnTo>
                  <a:lnTo>
                    <a:pt x="636" y="487"/>
                  </a:lnTo>
                  <a:lnTo>
                    <a:pt x="631" y="485"/>
                  </a:lnTo>
                  <a:lnTo>
                    <a:pt x="629" y="485"/>
                  </a:lnTo>
                  <a:lnTo>
                    <a:pt x="627" y="483"/>
                  </a:lnTo>
                  <a:lnTo>
                    <a:pt x="624" y="480"/>
                  </a:lnTo>
                  <a:lnTo>
                    <a:pt x="624" y="478"/>
                  </a:lnTo>
                  <a:lnTo>
                    <a:pt x="624" y="473"/>
                  </a:lnTo>
                  <a:lnTo>
                    <a:pt x="624" y="473"/>
                  </a:lnTo>
                  <a:lnTo>
                    <a:pt x="624" y="469"/>
                  </a:lnTo>
                  <a:lnTo>
                    <a:pt x="624" y="466"/>
                  </a:lnTo>
                  <a:lnTo>
                    <a:pt x="624" y="466"/>
                  </a:lnTo>
                  <a:lnTo>
                    <a:pt x="624" y="464"/>
                  </a:lnTo>
                  <a:lnTo>
                    <a:pt x="624" y="464"/>
                  </a:lnTo>
                  <a:lnTo>
                    <a:pt x="624" y="461"/>
                  </a:lnTo>
                  <a:lnTo>
                    <a:pt x="624" y="452"/>
                  </a:lnTo>
                  <a:lnTo>
                    <a:pt x="627" y="447"/>
                  </a:lnTo>
                  <a:lnTo>
                    <a:pt x="631" y="445"/>
                  </a:lnTo>
                  <a:lnTo>
                    <a:pt x="631" y="445"/>
                  </a:lnTo>
                  <a:lnTo>
                    <a:pt x="634" y="445"/>
                  </a:lnTo>
                  <a:lnTo>
                    <a:pt x="636" y="445"/>
                  </a:lnTo>
                  <a:lnTo>
                    <a:pt x="636" y="445"/>
                  </a:lnTo>
                  <a:lnTo>
                    <a:pt x="639" y="445"/>
                  </a:lnTo>
                  <a:lnTo>
                    <a:pt x="639" y="443"/>
                  </a:lnTo>
                  <a:lnTo>
                    <a:pt x="639" y="443"/>
                  </a:lnTo>
                  <a:lnTo>
                    <a:pt x="641" y="445"/>
                  </a:lnTo>
                  <a:lnTo>
                    <a:pt x="643" y="443"/>
                  </a:lnTo>
                  <a:lnTo>
                    <a:pt x="643" y="443"/>
                  </a:lnTo>
                  <a:lnTo>
                    <a:pt x="643" y="440"/>
                  </a:lnTo>
                  <a:lnTo>
                    <a:pt x="643" y="438"/>
                  </a:lnTo>
                  <a:lnTo>
                    <a:pt x="646" y="438"/>
                  </a:lnTo>
                  <a:lnTo>
                    <a:pt x="650" y="435"/>
                  </a:lnTo>
                  <a:lnTo>
                    <a:pt x="650" y="435"/>
                  </a:lnTo>
                  <a:lnTo>
                    <a:pt x="650" y="433"/>
                  </a:lnTo>
                  <a:lnTo>
                    <a:pt x="650" y="433"/>
                  </a:lnTo>
                  <a:lnTo>
                    <a:pt x="650" y="431"/>
                  </a:lnTo>
                  <a:lnTo>
                    <a:pt x="650" y="431"/>
                  </a:lnTo>
                  <a:lnTo>
                    <a:pt x="653" y="431"/>
                  </a:lnTo>
                  <a:lnTo>
                    <a:pt x="653" y="428"/>
                  </a:lnTo>
                  <a:lnTo>
                    <a:pt x="650" y="419"/>
                  </a:lnTo>
                  <a:lnTo>
                    <a:pt x="650" y="414"/>
                  </a:lnTo>
                  <a:lnTo>
                    <a:pt x="653" y="409"/>
                  </a:lnTo>
                  <a:lnTo>
                    <a:pt x="655" y="407"/>
                  </a:lnTo>
                  <a:lnTo>
                    <a:pt x="657" y="407"/>
                  </a:lnTo>
                  <a:lnTo>
                    <a:pt x="660" y="407"/>
                  </a:lnTo>
                  <a:lnTo>
                    <a:pt x="660" y="407"/>
                  </a:lnTo>
                  <a:lnTo>
                    <a:pt x="660" y="409"/>
                  </a:lnTo>
                  <a:lnTo>
                    <a:pt x="660" y="409"/>
                  </a:lnTo>
                  <a:lnTo>
                    <a:pt x="660" y="409"/>
                  </a:lnTo>
                  <a:lnTo>
                    <a:pt x="662" y="402"/>
                  </a:lnTo>
                  <a:lnTo>
                    <a:pt x="665" y="402"/>
                  </a:lnTo>
                  <a:lnTo>
                    <a:pt x="665" y="400"/>
                  </a:lnTo>
                  <a:lnTo>
                    <a:pt x="667" y="400"/>
                  </a:lnTo>
                  <a:lnTo>
                    <a:pt x="667" y="400"/>
                  </a:lnTo>
                  <a:lnTo>
                    <a:pt x="669" y="398"/>
                  </a:lnTo>
                  <a:lnTo>
                    <a:pt x="669" y="398"/>
                  </a:lnTo>
                  <a:lnTo>
                    <a:pt x="669" y="395"/>
                  </a:lnTo>
                  <a:lnTo>
                    <a:pt x="669" y="390"/>
                  </a:lnTo>
                  <a:lnTo>
                    <a:pt x="667" y="364"/>
                  </a:lnTo>
                  <a:lnTo>
                    <a:pt x="667" y="362"/>
                  </a:lnTo>
                  <a:lnTo>
                    <a:pt x="667" y="357"/>
                  </a:lnTo>
                  <a:lnTo>
                    <a:pt x="667" y="355"/>
                  </a:lnTo>
                  <a:lnTo>
                    <a:pt x="667" y="353"/>
                  </a:lnTo>
                  <a:lnTo>
                    <a:pt x="665" y="348"/>
                  </a:lnTo>
                  <a:lnTo>
                    <a:pt x="665" y="341"/>
                  </a:lnTo>
                  <a:lnTo>
                    <a:pt x="662" y="338"/>
                  </a:lnTo>
                  <a:lnTo>
                    <a:pt x="662" y="336"/>
                  </a:lnTo>
                  <a:lnTo>
                    <a:pt x="660" y="336"/>
                  </a:lnTo>
                  <a:lnTo>
                    <a:pt x="660" y="334"/>
                  </a:lnTo>
                  <a:lnTo>
                    <a:pt x="660" y="334"/>
                  </a:lnTo>
                  <a:lnTo>
                    <a:pt x="660" y="334"/>
                  </a:lnTo>
                  <a:lnTo>
                    <a:pt x="657" y="331"/>
                  </a:lnTo>
                  <a:lnTo>
                    <a:pt x="657" y="331"/>
                  </a:lnTo>
                  <a:lnTo>
                    <a:pt x="655" y="331"/>
                  </a:lnTo>
                  <a:lnTo>
                    <a:pt x="653" y="329"/>
                  </a:lnTo>
                  <a:lnTo>
                    <a:pt x="650" y="329"/>
                  </a:lnTo>
                  <a:lnTo>
                    <a:pt x="650" y="327"/>
                  </a:lnTo>
                  <a:lnTo>
                    <a:pt x="648" y="327"/>
                  </a:lnTo>
                  <a:lnTo>
                    <a:pt x="648" y="324"/>
                  </a:lnTo>
                  <a:lnTo>
                    <a:pt x="648" y="324"/>
                  </a:lnTo>
                  <a:lnTo>
                    <a:pt x="648" y="322"/>
                  </a:lnTo>
                  <a:lnTo>
                    <a:pt x="648" y="322"/>
                  </a:lnTo>
                  <a:lnTo>
                    <a:pt x="646" y="322"/>
                  </a:lnTo>
                  <a:lnTo>
                    <a:pt x="646" y="322"/>
                  </a:lnTo>
                  <a:lnTo>
                    <a:pt x="646" y="319"/>
                  </a:lnTo>
                  <a:lnTo>
                    <a:pt x="646" y="319"/>
                  </a:lnTo>
                  <a:lnTo>
                    <a:pt x="646" y="319"/>
                  </a:lnTo>
                  <a:lnTo>
                    <a:pt x="648" y="319"/>
                  </a:lnTo>
                  <a:lnTo>
                    <a:pt x="646" y="315"/>
                  </a:lnTo>
                  <a:lnTo>
                    <a:pt x="648" y="312"/>
                  </a:lnTo>
                  <a:lnTo>
                    <a:pt x="648" y="312"/>
                  </a:lnTo>
                  <a:lnTo>
                    <a:pt x="653" y="310"/>
                  </a:lnTo>
                  <a:lnTo>
                    <a:pt x="653" y="310"/>
                  </a:lnTo>
                  <a:lnTo>
                    <a:pt x="655" y="312"/>
                  </a:lnTo>
                  <a:lnTo>
                    <a:pt x="657" y="315"/>
                  </a:lnTo>
                  <a:lnTo>
                    <a:pt x="657" y="315"/>
                  </a:lnTo>
                  <a:lnTo>
                    <a:pt x="660" y="315"/>
                  </a:lnTo>
                  <a:lnTo>
                    <a:pt x="662" y="315"/>
                  </a:lnTo>
                  <a:lnTo>
                    <a:pt x="662" y="312"/>
                  </a:lnTo>
                  <a:lnTo>
                    <a:pt x="657" y="310"/>
                  </a:lnTo>
                  <a:lnTo>
                    <a:pt x="657" y="308"/>
                  </a:lnTo>
                  <a:lnTo>
                    <a:pt x="657" y="308"/>
                  </a:lnTo>
                  <a:lnTo>
                    <a:pt x="657" y="308"/>
                  </a:lnTo>
                  <a:lnTo>
                    <a:pt x="657" y="308"/>
                  </a:lnTo>
                  <a:lnTo>
                    <a:pt x="657" y="308"/>
                  </a:lnTo>
                  <a:lnTo>
                    <a:pt x="657" y="305"/>
                  </a:lnTo>
                  <a:lnTo>
                    <a:pt x="657" y="305"/>
                  </a:lnTo>
                  <a:lnTo>
                    <a:pt x="657" y="305"/>
                  </a:lnTo>
                  <a:lnTo>
                    <a:pt x="657" y="305"/>
                  </a:lnTo>
                  <a:lnTo>
                    <a:pt x="657" y="303"/>
                  </a:lnTo>
                  <a:lnTo>
                    <a:pt x="655" y="300"/>
                  </a:lnTo>
                  <a:lnTo>
                    <a:pt x="655" y="300"/>
                  </a:lnTo>
                  <a:lnTo>
                    <a:pt x="655" y="300"/>
                  </a:lnTo>
                  <a:lnTo>
                    <a:pt x="653" y="300"/>
                  </a:lnTo>
                  <a:lnTo>
                    <a:pt x="653" y="298"/>
                  </a:lnTo>
                  <a:lnTo>
                    <a:pt x="650" y="298"/>
                  </a:lnTo>
                  <a:lnTo>
                    <a:pt x="648" y="296"/>
                  </a:lnTo>
                  <a:lnTo>
                    <a:pt x="646" y="291"/>
                  </a:lnTo>
                  <a:lnTo>
                    <a:pt x="646" y="291"/>
                  </a:lnTo>
                  <a:lnTo>
                    <a:pt x="646" y="289"/>
                  </a:lnTo>
                  <a:lnTo>
                    <a:pt x="646" y="289"/>
                  </a:lnTo>
                  <a:lnTo>
                    <a:pt x="648" y="286"/>
                  </a:lnTo>
                  <a:lnTo>
                    <a:pt x="643" y="284"/>
                  </a:lnTo>
                  <a:lnTo>
                    <a:pt x="639" y="282"/>
                  </a:lnTo>
                  <a:lnTo>
                    <a:pt x="634" y="279"/>
                  </a:lnTo>
                  <a:lnTo>
                    <a:pt x="631" y="279"/>
                  </a:lnTo>
                  <a:lnTo>
                    <a:pt x="627" y="279"/>
                  </a:lnTo>
                  <a:lnTo>
                    <a:pt x="627" y="279"/>
                  </a:lnTo>
                  <a:lnTo>
                    <a:pt x="622" y="279"/>
                  </a:lnTo>
                  <a:lnTo>
                    <a:pt x="622" y="279"/>
                  </a:lnTo>
                  <a:lnTo>
                    <a:pt x="620" y="277"/>
                  </a:lnTo>
                  <a:lnTo>
                    <a:pt x="617" y="274"/>
                  </a:lnTo>
                  <a:lnTo>
                    <a:pt x="615" y="274"/>
                  </a:lnTo>
                  <a:lnTo>
                    <a:pt x="615" y="274"/>
                  </a:lnTo>
                  <a:lnTo>
                    <a:pt x="610" y="274"/>
                  </a:lnTo>
                  <a:lnTo>
                    <a:pt x="610" y="274"/>
                  </a:lnTo>
                  <a:lnTo>
                    <a:pt x="608" y="274"/>
                  </a:lnTo>
                  <a:lnTo>
                    <a:pt x="603" y="274"/>
                  </a:lnTo>
                  <a:lnTo>
                    <a:pt x="601" y="272"/>
                  </a:lnTo>
                  <a:lnTo>
                    <a:pt x="598" y="270"/>
                  </a:lnTo>
                  <a:lnTo>
                    <a:pt x="594" y="267"/>
                  </a:lnTo>
                  <a:lnTo>
                    <a:pt x="579" y="270"/>
                  </a:lnTo>
                  <a:lnTo>
                    <a:pt x="577" y="270"/>
                  </a:lnTo>
                  <a:lnTo>
                    <a:pt x="577" y="267"/>
                  </a:lnTo>
                  <a:lnTo>
                    <a:pt x="575" y="265"/>
                  </a:lnTo>
                  <a:lnTo>
                    <a:pt x="575" y="263"/>
                  </a:lnTo>
                  <a:lnTo>
                    <a:pt x="575" y="260"/>
                  </a:lnTo>
                  <a:lnTo>
                    <a:pt x="572" y="260"/>
                  </a:lnTo>
                  <a:lnTo>
                    <a:pt x="570" y="256"/>
                  </a:lnTo>
                  <a:lnTo>
                    <a:pt x="565" y="256"/>
                  </a:lnTo>
                  <a:lnTo>
                    <a:pt x="561" y="253"/>
                  </a:lnTo>
                  <a:lnTo>
                    <a:pt x="558" y="253"/>
                  </a:lnTo>
                  <a:lnTo>
                    <a:pt x="553" y="253"/>
                  </a:lnTo>
                  <a:lnTo>
                    <a:pt x="544" y="253"/>
                  </a:lnTo>
                  <a:lnTo>
                    <a:pt x="542" y="253"/>
                  </a:lnTo>
                  <a:lnTo>
                    <a:pt x="532" y="248"/>
                  </a:lnTo>
                  <a:lnTo>
                    <a:pt x="520" y="244"/>
                  </a:lnTo>
                  <a:lnTo>
                    <a:pt x="518" y="241"/>
                  </a:lnTo>
                  <a:lnTo>
                    <a:pt x="516" y="241"/>
                  </a:lnTo>
                  <a:lnTo>
                    <a:pt x="513" y="244"/>
                  </a:lnTo>
                  <a:lnTo>
                    <a:pt x="513" y="244"/>
                  </a:lnTo>
                  <a:lnTo>
                    <a:pt x="513" y="246"/>
                  </a:lnTo>
                  <a:lnTo>
                    <a:pt x="511" y="246"/>
                  </a:lnTo>
                  <a:lnTo>
                    <a:pt x="511" y="248"/>
                  </a:lnTo>
                  <a:lnTo>
                    <a:pt x="499" y="248"/>
                  </a:lnTo>
                  <a:lnTo>
                    <a:pt x="494" y="248"/>
                  </a:lnTo>
                  <a:lnTo>
                    <a:pt x="494" y="248"/>
                  </a:lnTo>
                  <a:lnTo>
                    <a:pt x="497" y="248"/>
                  </a:lnTo>
                  <a:lnTo>
                    <a:pt x="499" y="253"/>
                  </a:lnTo>
                  <a:lnTo>
                    <a:pt x="499" y="253"/>
                  </a:lnTo>
                  <a:lnTo>
                    <a:pt x="499" y="253"/>
                  </a:lnTo>
                  <a:lnTo>
                    <a:pt x="497" y="260"/>
                  </a:lnTo>
                  <a:lnTo>
                    <a:pt x="492" y="265"/>
                  </a:lnTo>
                  <a:lnTo>
                    <a:pt x="490" y="267"/>
                  </a:lnTo>
                  <a:lnTo>
                    <a:pt x="487" y="270"/>
                  </a:lnTo>
                  <a:lnTo>
                    <a:pt x="487" y="274"/>
                  </a:lnTo>
                  <a:lnTo>
                    <a:pt x="490" y="279"/>
                  </a:lnTo>
                  <a:lnTo>
                    <a:pt x="492" y="284"/>
                  </a:lnTo>
                  <a:lnTo>
                    <a:pt x="492" y="286"/>
                  </a:lnTo>
                  <a:lnTo>
                    <a:pt x="497" y="289"/>
                  </a:lnTo>
                  <a:lnTo>
                    <a:pt x="497" y="289"/>
                  </a:lnTo>
                  <a:lnTo>
                    <a:pt x="506" y="289"/>
                  </a:lnTo>
                  <a:lnTo>
                    <a:pt x="508" y="289"/>
                  </a:lnTo>
                  <a:lnTo>
                    <a:pt x="506" y="293"/>
                  </a:lnTo>
                  <a:lnTo>
                    <a:pt x="501" y="296"/>
                  </a:lnTo>
                  <a:lnTo>
                    <a:pt x="497" y="296"/>
                  </a:lnTo>
                  <a:lnTo>
                    <a:pt x="490" y="296"/>
                  </a:lnTo>
                  <a:lnTo>
                    <a:pt x="485" y="298"/>
                  </a:lnTo>
                  <a:lnTo>
                    <a:pt x="471" y="308"/>
                  </a:lnTo>
                  <a:lnTo>
                    <a:pt x="468" y="310"/>
                  </a:lnTo>
                  <a:lnTo>
                    <a:pt x="468" y="315"/>
                  </a:lnTo>
                  <a:lnTo>
                    <a:pt x="468" y="319"/>
                  </a:lnTo>
                  <a:lnTo>
                    <a:pt x="471" y="334"/>
                  </a:lnTo>
                  <a:lnTo>
                    <a:pt x="471" y="345"/>
                  </a:lnTo>
                  <a:lnTo>
                    <a:pt x="471" y="355"/>
                  </a:lnTo>
                  <a:lnTo>
                    <a:pt x="466" y="364"/>
                  </a:lnTo>
                  <a:lnTo>
                    <a:pt x="461" y="374"/>
                  </a:lnTo>
                  <a:lnTo>
                    <a:pt x="461" y="376"/>
                  </a:lnTo>
                  <a:lnTo>
                    <a:pt x="461" y="376"/>
                  </a:lnTo>
                  <a:lnTo>
                    <a:pt x="459" y="376"/>
                  </a:lnTo>
                  <a:lnTo>
                    <a:pt x="459" y="374"/>
                  </a:lnTo>
                  <a:lnTo>
                    <a:pt x="459" y="374"/>
                  </a:lnTo>
                  <a:lnTo>
                    <a:pt x="459" y="372"/>
                  </a:lnTo>
                  <a:lnTo>
                    <a:pt x="459" y="369"/>
                  </a:lnTo>
                  <a:lnTo>
                    <a:pt x="459" y="367"/>
                  </a:lnTo>
                  <a:lnTo>
                    <a:pt x="459" y="367"/>
                  </a:lnTo>
                  <a:lnTo>
                    <a:pt x="461" y="364"/>
                  </a:lnTo>
                  <a:lnTo>
                    <a:pt x="464" y="362"/>
                  </a:lnTo>
                  <a:lnTo>
                    <a:pt x="464" y="360"/>
                  </a:lnTo>
                  <a:lnTo>
                    <a:pt x="464" y="357"/>
                  </a:lnTo>
                  <a:lnTo>
                    <a:pt x="464" y="353"/>
                  </a:lnTo>
                  <a:lnTo>
                    <a:pt x="464" y="353"/>
                  </a:lnTo>
                  <a:lnTo>
                    <a:pt x="464" y="350"/>
                  </a:lnTo>
                  <a:lnTo>
                    <a:pt x="464" y="350"/>
                  </a:lnTo>
                  <a:lnTo>
                    <a:pt x="464" y="348"/>
                  </a:lnTo>
                  <a:lnTo>
                    <a:pt x="461" y="348"/>
                  </a:lnTo>
                  <a:lnTo>
                    <a:pt x="461" y="348"/>
                  </a:lnTo>
                  <a:lnTo>
                    <a:pt x="459" y="348"/>
                  </a:lnTo>
                  <a:lnTo>
                    <a:pt x="459" y="348"/>
                  </a:lnTo>
                  <a:lnTo>
                    <a:pt x="459" y="350"/>
                  </a:lnTo>
                  <a:lnTo>
                    <a:pt x="459" y="355"/>
                  </a:lnTo>
                  <a:lnTo>
                    <a:pt x="459" y="355"/>
                  </a:lnTo>
                  <a:lnTo>
                    <a:pt x="459" y="357"/>
                  </a:lnTo>
                  <a:lnTo>
                    <a:pt x="456" y="360"/>
                  </a:lnTo>
                  <a:lnTo>
                    <a:pt x="456" y="360"/>
                  </a:lnTo>
                  <a:lnTo>
                    <a:pt x="459" y="360"/>
                  </a:lnTo>
                  <a:lnTo>
                    <a:pt x="459" y="360"/>
                  </a:lnTo>
                  <a:lnTo>
                    <a:pt x="456" y="362"/>
                  </a:lnTo>
                  <a:lnTo>
                    <a:pt x="456" y="364"/>
                  </a:lnTo>
                  <a:lnTo>
                    <a:pt x="456" y="367"/>
                  </a:lnTo>
                  <a:lnTo>
                    <a:pt x="456" y="369"/>
                  </a:lnTo>
                  <a:lnTo>
                    <a:pt x="456" y="372"/>
                  </a:lnTo>
                  <a:lnTo>
                    <a:pt x="456" y="374"/>
                  </a:lnTo>
                  <a:lnTo>
                    <a:pt x="454" y="374"/>
                  </a:lnTo>
                  <a:lnTo>
                    <a:pt x="454" y="374"/>
                  </a:lnTo>
                  <a:lnTo>
                    <a:pt x="452" y="372"/>
                  </a:lnTo>
                  <a:lnTo>
                    <a:pt x="449" y="369"/>
                  </a:lnTo>
                  <a:lnTo>
                    <a:pt x="449" y="367"/>
                  </a:lnTo>
                  <a:lnTo>
                    <a:pt x="449" y="362"/>
                  </a:lnTo>
                  <a:lnTo>
                    <a:pt x="452" y="355"/>
                  </a:lnTo>
                  <a:lnTo>
                    <a:pt x="452" y="353"/>
                  </a:lnTo>
                  <a:lnTo>
                    <a:pt x="452" y="350"/>
                  </a:lnTo>
                  <a:lnTo>
                    <a:pt x="452" y="350"/>
                  </a:lnTo>
                  <a:lnTo>
                    <a:pt x="452" y="350"/>
                  </a:lnTo>
                  <a:lnTo>
                    <a:pt x="449" y="350"/>
                  </a:lnTo>
                  <a:lnTo>
                    <a:pt x="449" y="348"/>
                  </a:lnTo>
                  <a:lnTo>
                    <a:pt x="449" y="345"/>
                  </a:lnTo>
                  <a:lnTo>
                    <a:pt x="452" y="343"/>
                  </a:lnTo>
                  <a:lnTo>
                    <a:pt x="454" y="341"/>
                  </a:lnTo>
                  <a:lnTo>
                    <a:pt x="454" y="341"/>
                  </a:lnTo>
                  <a:lnTo>
                    <a:pt x="452" y="338"/>
                  </a:lnTo>
                  <a:lnTo>
                    <a:pt x="449" y="334"/>
                  </a:lnTo>
                  <a:lnTo>
                    <a:pt x="449" y="331"/>
                  </a:lnTo>
                  <a:lnTo>
                    <a:pt x="452" y="329"/>
                  </a:lnTo>
                  <a:lnTo>
                    <a:pt x="452" y="329"/>
                  </a:lnTo>
                  <a:lnTo>
                    <a:pt x="454" y="329"/>
                  </a:lnTo>
                  <a:lnTo>
                    <a:pt x="454" y="327"/>
                  </a:lnTo>
                  <a:lnTo>
                    <a:pt x="454" y="324"/>
                  </a:lnTo>
                  <a:lnTo>
                    <a:pt x="454" y="322"/>
                  </a:lnTo>
                  <a:lnTo>
                    <a:pt x="452" y="322"/>
                  </a:lnTo>
                  <a:lnTo>
                    <a:pt x="449" y="324"/>
                  </a:lnTo>
                  <a:lnTo>
                    <a:pt x="449" y="324"/>
                  </a:lnTo>
                  <a:lnTo>
                    <a:pt x="447" y="324"/>
                  </a:lnTo>
                  <a:lnTo>
                    <a:pt x="447" y="327"/>
                  </a:lnTo>
                  <a:lnTo>
                    <a:pt x="447" y="327"/>
                  </a:lnTo>
                  <a:lnTo>
                    <a:pt x="442" y="336"/>
                  </a:lnTo>
                  <a:lnTo>
                    <a:pt x="442" y="338"/>
                  </a:lnTo>
                  <a:lnTo>
                    <a:pt x="438" y="341"/>
                  </a:lnTo>
                  <a:lnTo>
                    <a:pt x="438" y="343"/>
                  </a:lnTo>
                  <a:lnTo>
                    <a:pt x="438" y="345"/>
                  </a:lnTo>
                  <a:lnTo>
                    <a:pt x="433" y="355"/>
                  </a:lnTo>
                  <a:lnTo>
                    <a:pt x="433" y="357"/>
                  </a:lnTo>
                  <a:lnTo>
                    <a:pt x="430" y="357"/>
                  </a:lnTo>
                  <a:lnTo>
                    <a:pt x="430" y="357"/>
                  </a:lnTo>
                  <a:lnTo>
                    <a:pt x="426" y="355"/>
                  </a:lnTo>
                  <a:lnTo>
                    <a:pt x="426" y="355"/>
                  </a:lnTo>
                  <a:lnTo>
                    <a:pt x="423" y="355"/>
                  </a:lnTo>
                  <a:lnTo>
                    <a:pt x="423" y="355"/>
                  </a:lnTo>
                  <a:lnTo>
                    <a:pt x="423" y="355"/>
                  </a:lnTo>
                  <a:lnTo>
                    <a:pt x="421" y="355"/>
                  </a:lnTo>
                  <a:lnTo>
                    <a:pt x="421" y="355"/>
                  </a:lnTo>
                  <a:lnTo>
                    <a:pt x="421" y="355"/>
                  </a:lnTo>
                  <a:lnTo>
                    <a:pt x="421" y="357"/>
                  </a:lnTo>
                  <a:lnTo>
                    <a:pt x="419" y="362"/>
                  </a:lnTo>
                  <a:lnTo>
                    <a:pt x="419" y="364"/>
                  </a:lnTo>
                  <a:lnTo>
                    <a:pt x="416" y="364"/>
                  </a:lnTo>
                  <a:lnTo>
                    <a:pt x="416" y="362"/>
                  </a:lnTo>
                  <a:lnTo>
                    <a:pt x="416" y="362"/>
                  </a:lnTo>
                  <a:lnTo>
                    <a:pt x="414" y="362"/>
                  </a:lnTo>
                  <a:lnTo>
                    <a:pt x="411" y="362"/>
                  </a:lnTo>
                  <a:lnTo>
                    <a:pt x="411" y="364"/>
                  </a:lnTo>
                  <a:lnTo>
                    <a:pt x="411" y="364"/>
                  </a:lnTo>
                  <a:lnTo>
                    <a:pt x="411" y="369"/>
                  </a:lnTo>
                  <a:lnTo>
                    <a:pt x="411" y="381"/>
                  </a:lnTo>
                  <a:lnTo>
                    <a:pt x="411" y="381"/>
                  </a:lnTo>
                  <a:lnTo>
                    <a:pt x="411" y="383"/>
                  </a:lnTo>
                  <a:lnTo>
                    <a:pt x="411" y="386"/>
                  </a:lnTo>
                  <a:lnTo>
                    <a:pt x="409" y="386"/>
                  </a:lnTo>
                  <a:lnTo>
                    <a:pt x="409" y="386"/>
                  </a:lnTo>
                  <a:lnTo>
                    <a:pt x="407" y="386"/>
                  </a:lnTo>
                  <a:lnTo>
                    <a:pt x="407" y="386"/>
                  </a:lnTo>
                  <a:lnTo>
                    <a:pt x="404" y="386"/>
                  </a:lnTo>
                  <a:lnTo>
                    <a:pt x="404" y="386"/>
                  </a:lnTo>
                  <a:lnTo>
                    <a:pt x="402" y="386"/>
                  </a:lnTo>
                  <a:lnTo>
                    <a:pt x="400" y="388"/>
                  </a:lnTo>
                  <a:lnTo>
                    <a:pt x="397" y="390"/>
                  </a:lnTo>
                  <a:lnTo>
                    <a:pt x="397" y="393"/>
                  </a:lnTo>
                  <a:lnTo>
                    <a:pt x="397" y="398"/>
                  </a:lnTo>
                  <a:lnTo>
                    <a:pt x="400" y="400"/>
                  </a:lnTo>
                  <a:lnTo>
                    <a:pt x="402" y="402"/>
                  </a:lnTo>
                  <a:lnTo>
                    <a:pt x="402" y="405"/>
                  </a:lnTo>
                  <a:lnTo>
                    <a:pt x="400" y="414"/>
                  </a:lnTo>
                  <a:lnTo>
                    <a:pt x="400" y="414"/>
                  </a:lnTo>
                  <a:lnTo>
                    <a:pt x="400" y="416"/>
                  </a:lnTo>
                  <a:lnTo>
                    <a:pt x="400" y="421"/>
                  </a:lnTo>
                  <a:lnTo>
                    <a:pt x="400" y="421"/>
                  </a:lnTo>
                  <a:lnTo>
                    <a:pt x="402" y="426"/>
                  </a:lnTo>
                  <a:lnTo>
                    <a:pt x="402" y="431"/>
                  </a:lnTo>
                  <a:lnTo>
                    <a:pt x="400" y="435"/>
                  </a:lnTo>
                  <a:lnTo>
                    <a:pt x="397" y="445"/>
                  </a:lnTo>
                  <a:lnTo>
                    <a:pt x="393" y="454"/>
                  </a:lnTo>
                  <a:lnTo>
                    <a:pt x="393" y="459"/>
                  </a:lnTo>
                  <a:lnTo>
                    <a:pt x="385" y="466"/>
                  </a:lnTo>
                  <a:lnTo>
                    <a:pt x="383" y="469"/>
                  </a:lnTo>
                  <a:lnTo>
                    <a:pt x="383" y="473"/>
                  </a:lnTo>
                  <a:lnTo>
                    <a:pt x="385" y="476"/>
                  </a:lnTo>
                  <a:lnTo>
                    <a:pt x="388" y="478"/>
                  </a:lnTo>
                  <a:lnTo>
                    <a:pt x="388" y="480"/>
                  </a:lnTo>
                  <a:lnTo>
                    <a:pt x="390" y="483"/>
                  </a:lnTo>
                  <a:lnTo>
                    <a:pt x="390" y="483"/>
                  </a:lnTo>
                  <a:lnTo>
                    <a:pt x="390" y="487"/>
                  </a:lnTo>
                  <a:lnTo>
                    <a:pt x="390" y="487"/>
                  </a:lnTo>
                  <a:lnTo>
                    <a:pt x="393" y="490"/>
                  </a:lnTo>
                  <a:lnTo>
                    <a:pt x="395" y="499"/>
                  </a:lnTo>
                  <a:lnTo>
                    <a:pt x="395" y="504"/>
                  </a:lnTo>
                  <a:lnTo>
                    <a:pt x="393" y="509"/>
                  </a:lnTo>
                  <a:lnTo>
                    <a:pt x="388" y="516"/>
                  </a:lnTo>
                  <a:lnTo>
                    <a:pt x="388" y="521"/>
                  </a:lnTo>
                  <a:lnTo>
                    <a:pt x="388" y="525"/>
                  </a:lnTo>
                  <a:lnTo>
                    <a:pt x="388" y="528"/>
                  </a:lnTo>
                  <a:lnTo>
                    <a:pt x="390" y="530"/>
                  </a:lnTo>
                  <a:lnTo>
                    <a:pt x="393" y="535"/>
                  </a:lnTo>
                  <a:lnTo>
                    <a:pt x="409" y="568"/>
                  </a:lnTo>
                  <a:lnTo>
                    <a:pt x="411" y="568"/>
                  </a:lnTo>
                  <a:lnTo>
                    <a:pt x="414" y="568"/>
                  </a:lnTo>
                  <a:lnTo>
                    <a:pt x="419" y="563"/>
                  </a:lnTo>
                  <a:lnTo>
                    <a:pt x="419" y="566"/>
                  </a:lnTo>
                  <a:lnTo>
                    <a:pt x="419" y="568"/>
                  </a:lnTo>
                  <a:lnTo>
                    <a:pt x="416" y="570"/>
                  </a:lnTo>
                  <a:lnTo>
                    <a:pt x="414" y="570"/>
                  </a:lnTo>
                  <a:lnTo>
                    <a:pt x="414" y="570"/>
                  </a:lnTo>
                  <a:lnTo>
                    <a:pt x="414" y="573"/>
                  </a:lnTo>
                  <a:lnTo>
                    <a:pt x="421" y="585"/>
                  </a:lnTo>
                  <a:lnTo>
                    <a:pt x="421" y="589"/>
                  </a:lnTo>
                  <a:lnTo>
                    <a:pt x="423" y="592"/>
                  </a:lnTo>
                  <a:lnTo>
                    <a:pt x="426" y="594"/>
                  </a:lnTo>
                  <a:lnTo>
                    <a:pt x="426" y="596"/>
                  </a:lnTo>
                  <a:lnTo>
                    <a:pt x="426" y="596"/>
                  </a:lnTo>
                  <a:lnTo>
                    <a:pt x="426" y="596"/>
                  </a:lnTo>
                  <a:lnTo>
                    <a:pt x="426" y="596"/>
                  </a:lnTo>
                  <a:lnTo>
                    <a:pt x="426" y="596"/>
                  </a:lnTo>
                  <a:lnTo>
                    <a:pt x="426" y="596"/>
                  </a:lnTo>
                  <a:lnTo>
                    <a:pt x="426" y="596"/>
                  </a:lnTo>
                  <a:lnTo>
                    <a:pt x="426" y="596"/>
                  </a:lnTo>
                  <a:lnTo>
                    <a:pt x="426" y="599"/>
                  </a:lnTo>
                  <a:lnTo>
                    <a:pt x="428" y="601"/>
                  </a:lnTo>
                  <a:lnTo>
                    <a:pt x="430" y="632"/>
                  </a:lnTo>
                  <a:lnTo>
                    <a:pt x="430" y="660"/>
                  </a:lnTo>
                  <a:lnTo>
                    <a:pt x="428" y="670"/>
                  </a:lnTo>
                  <a:lnTo>
                    <a:pt x="423" y="689"/>
                  </a:lnTo>
                  <a:lnTo>
                    <a:pt x="414" y="705"/>
                  </a:lnTo>
                  <a:lnTo>
                    <a:pt x="407" y="729"/>
                  </a:lnTo>
                  <a:lnTo>
                    <a:pt x="402" y="738"/>
                  </a:lnTo>
                  <a:lnTo>
                    <a:pt x="397" y="745"/>
                  </a:lnTo>
                  <a:lnTo>
                    <a:pt x="393" y="748"/>
                  </a:lnTo>
                  <a:lnTo>
                    <a:pt x="390" y="750"/>
                  </a:lnTo>
                  <a:lnTo>
                    <a:pt x="390" y="753"/>
                  </a:lnTo>
                  <a:lnTo>
                    <a:pt x="388" y="755"/>
                  </a:lnTo>
                  <a:lnTo>
                    <a:pt x="390" y="755"/>
                  </a:lnTo>
                  <a:lnTo>
                    <a:pt x="397" y="753"/>
                  </a:lnTo>
                  <a:lnTo>
                    <a:pt x="404" y="753"/>
                  </a:lnTo>
                  <a:lnTo>
                    <a:pt x="411" y="750"/>
                  </a:lnTo>
                  <a:lnTo>
                    <a:pt x="419" y="750"/>
                  </a:lnTo>
                  <a:lnTo>
                    <a:pt x="426" y="750"/>
                  </a:lnTo>
                  <a:lnTo>
                    <a:pt x="440" y="748"/>
                  </a:lnTo>
                  <a:lnTo>
                    <a:pt x="447" y="748"/>
                  </a:lnTo>
                  <a:lnTo>
                    <a:pt x="456" y="745"/>
                  </a:lnTo>
                  <a:lnTo>
                    <a:pt x="464" y="745"/>
                  </a:lnTo>
                  <a:lnTo>
                    <a:pt x="471" y="743"/>
                  </a:lnTo>
                  <a:lnTo>
                    <a:pt x="485" y="743"/>
                  </a:lnTo>
                  <a:lnTo>
                    <a:pt x="492" y="741"/>
                  </a:lnTo>
                  <a:lnTo>
                    <a:pt x="499" y="741"/>
                  </a:lnTo>
                  <a:lnTo>
                    <a:pt x="506" y="738"/>
                  </a:lnTo>
                  <a:lnTo>
                    <a:pt x="513" y="738"/>
                  </a:lnTo>
                  <a:lnTo>
                    <a:pt x="520" y="738"/>
                  </a:lnTo>
                  <a:lnTo>
                    <a:pt x="527" y="736"/>
                  </a:lnTo>
                  <a:lnTo>
                    <a:pt x="534" y="736"/>
                  </a:lnTo>
                  <a:lnTo>
                    <a:pt x="544" y="734"/>
                  </a:lnTo>
                  <a:lnTo>
                    <a:pt x="551" y="734"/>
                  </a:lnTo>
                  <a:lnTo>
                    <a:pt x="558" y="734"/>
                  </a:lnTo>
                  <a:lnTo>
                    <a:pt x="565" y="731"/>
                  </a:lnTo>
                  <a:lnTo>
                    <a:pt x="572" y="731"/>
                  </a:lnTo>
                  <a:lnTo>
                    <a:pt x="579" y="729"/>
                  </a:lnTo>
                  <a:lnTo>
                    <a:pt x="579" y="736"/>
                  </a:lnTo>
                  <a:lnTo>
                    <a:pt x="589" y="736"/>
                  </a:lnTo>
                  <a:lnTo>
                    <a:pt x="596" y="734"/>
                  </a:lnTo>
                  <a:lnTo>
                    <a:pt x="603" y="734"/>
                  </a:lnTo>
                  <a:lnTo>
                    <a:pt x="613" y="731"/>
                  </a:lnTo>
                  <a:lnTo>
                    <a:pt x="620" y="729"/>
                  </a:lnTo>
                  <a:lnTo>
                    <a:pt x="627" y="729"/>
                  </a:lnTo>
                  <a:lnTo>
                    <a:pt x="634" y="727"/>
                  </a:lnTo>
                  <a:lnTo>
                    <a:pt x="643" y="727"/>
                  </a:lnTo>
                  <a:lnTo>
                    <a:pt x="650" y="724"/>
                  </a:lnTo>
                  <a:lnTo>
                    <a:pt x="657" y="722"/>
                  </a:lnTo>
                  <a:lnTo>
                    <a:pt x="667" y="722"/>
                  </a:lnTo>
                  <a:lnTo>
                    <a:pt x="674" y="719"/>
                  </a:lnTo>
                  <a:lnTo>
                    <a:pt x="681" y="719"/>
                  </a:lnTo>
                  <a:lnTo>
                    <a:pt x="688" y="717"/>
                  </a:lnTo>
                  <a:lnTo>
                    <a:pt x="698" y="715"/>
                  </a:lnTo>
                  <a:lnTo>
                    <a:pt x="705" y="715"/>
                  </a:lnTo>
                  <a:lnTo>
                    <a:pt x="705" y="712"/>
                  </a:lnTo>
                  <a:lnTo>
                    <a:pt x="705" y="712"/>
                  </a:lnTo>
                  <a:lnTo>
                    <a:pt x="705" y="710"/>
                  </a:lnTo>
                  <a:lnTo>
                    <a:pt x="707" y="710"/>
                  </a:lnTo>
                  <a:lnTo>
                    <a:pt x="707" y="710"/>
                  </a:lnTo>
                  <a:lnTo>
                    <a:pt x="707" y="710"/>
                  </a:lnTo>
                  <a:lnTo>
                    <a:pt x="707" y="708"/>
                  </a:lnTo>
                  <a:lnTo>
                    <a:pt x="707" y="705"/>
                  </a:lnTo>
                  <a:lnTo>
                    <a:pt x="707" y="703"/>
                  </a:lnTo>
                  <a:lnTo>
                    <a:pt x="712" y="696"/>
                  </a:lnTo>
                  <a:lnTo>
                    <a:pt x="712" y="693"/>
                  </a:lnTo>
                  <a:lnTo>
                    <a:pt x="714" y="693"/>
                  </a:lnTo>
                  <a:lnTo>
                    <a:pt x="714" y="691"/>
                  </a:lnTo>
                  <a:lnTo>
                    <a:pt x="717" y="689"/>
                  </a:lnTo>
                  <a:lnTo>
                    <a:pt x="717" y="686"/>
                  </a:lnTo>
                  <a:lnTo>
                    <a:pt x="721" y="686"/>
                  </a:lnTo>
                  <a:lnTo>
                    <a:pt x="721" y="686"/>
                  </a:lnTo>
                  <a:lnTo>
                    <a:pt x="721" y="684"/>
                  </a:lnTo>
                  <a:lnTo>
                    <a:pt x="719" y="682"/>
                  </a:lnTo>
                  <a:lnTo>
                    <a:pt x="719" y="682"/>
                  </a:lnTo>
                  <a:lnTo>
                    <a:pt x="721" y="682"/>
                  </a:lnTo>
                  <a:lnTo>
                    <a:pt x="724" y="679"/>
                  </a:lnTo>
                  <a:lnTo>
                    <a:pt x="724" y="674"/>
                  </a:lnTo>
                  <a:lnTo>
                    <a:pt x="724" y="674"/>
                  </a:lnTo>
                  <a:lnTo>
                    <a:pt x="726" y="674"/>
                  </a:lnTo>
                  <a:lnTo>
                    <a:pt x="726" y="677"/>
                  </a:lnTo>
                  <a:lnTo>
                    <a:pt x="726" y="674"/>
                  </a:lnTo>
                  <a:lnTo>
                    <a:pt x="726" y="674"/>
                  </a:lnTo>
                  <a:lnTo>
                    <a:pt x="726" y="672"/>
                  </a:lnTo>
                  <a:lnTo>
                    <a:pt x="724" y="672"/>
                  </a:lnTo>
                  <a:lnTo>
                    <a:pt x="724" y="672"/>
                  </a:lnTo>
                  <a:lnTo>
                    <a:pt x="724" y="670"/>
                  </a:lnTo>
                  <a:lnTo>
                    <a:pt x="724" y="670"/>
                  </a:lnTo>
                  <a:lnTo>
                    <a:pt x="724" y="667"/>
                  </a:lnTo>
                  <a:lnTo>
                    <a:pt x="724" y="667"/>
                  </a:lnTo>
                  <a:lnTo>
                    <a:pt x="724" y="665"/>
                  </a:lnTo>
                  <a:lnTo>
                    <a:pt x="724" y="665"/>
                  </a:lnTo>
                  <a:lnTo>
                    <a:pt x="724" y="663"/>
                  </a:lnTo>
                  <a:lnTo>
                    <a:pt x="726" y="648"/>
                  </a:lnTo>
                  <a:lnTo>
                    <a:pt x="726" y="646"/>
                  </a:lnTo>
                  <a:lnTo>
                    <a:pt x="731" y="639"/>
                  </a:lnTo>
                  <a:lnTo>
                    <a:pt x="731" y="637"/>
                  </a:lnTo>
                  <a:lnTo>
                    <a:pt x="733" y="634"/>
                  </a:lnTo>
                  <a:lnTo>
                    <a:pt x="738" y="632"/>
                  </a:lnTo>
                  <a:lnTo>
                    <a:pt x="740" y="632"/>
                  </a:lnTo>
                  <a:lnTo>
                    <a:pt x="743" y="629"/>
                  </a:lnTo>
                  <a:lnTo>
                    <a:pt x="743" y="629"/>
                  </a:lnTo>
                  <a:lnTo>
                    <a:pt x="745" y="627"/>
                  </a:lnTo>
                  <a:lnTo>
                    <a:pt x="745" y="625"/>
                  </a:lnTo>
                  <a:lnTo>
                    <a:pt x="747" y="622"/>
                  </a:lnTo>
                  <a:lnTo>
                    <a:pt x="747" y="622"/>
                  </a:lnTo>
                  <a:lnTo>
                    <a:pt x="747" y="620"/>
                  </a:lnTo>
                  <a:lnTo>
                    <a:pt x="747" y="618"/>
                  </a:lnTo>
                  <a:lnTo>
                    <a:pt x="747" y="618"/>
                  </a:lnTo>
                  <a:lnTo>
                    <a:pt x="745" y="615"/>
                  </a:lnTo>
                  <a:lnTo>
                    <a:pt x="745" y="613"/>
                  </a:lnTo>
                  <a:lnTo>
                    <a:pt x="745" y="611"/>
                  </a:lnTo>
                  <a:lnTo>
                    <a:pt x="745" y="608"/>
                  </a:lnTo>
                  <a:lnTo>
                    <a:pt x="745" y="606"/>
                  </a:lnTo>
                  <a:lnTo>
                    <a:pt x="747" y="606"/>
                  </a:lnTo>
                  <a:lnTo>
                    <a:pt x="750" y="603"/>
                  </a:lnTo>
                  <a:lnTo>
                    <a:pt x="752" y="603"/>
                  </a:lnTo>
                  <a:lnTo>
                    <a:pt x="752" y="601"/>
                  </a:lnTo>
                  <a:lnTo>
                    <a:pt x="752" y="601"/>
                  </a:lnTo>
                  <a:lnTo>
                    <a:pt x="752" y="599"/>
                  </a:lnTo>
                  <a:lnTo>
                    <a:pt x="750" y="599"/>
                  </a:lnTo>
                  <a:lnTo>
                    <a:pt x="750" y="596"/>
                  </a:lnTo>
                  <a:lnTo>
                    <a:pt x="747" y="594"/>
                  </a:lnTo>
                  <a:lnTo>
                    <a:pt x="750" y="592"/>
                  </a:lnTo>
                  <a:lnTo>
                    <a:pt x="752" y="592"/>
                  </a:lnTo>
                  <a:lnTo>
                    <a:pt x="754" y="589"/>
                  </a:lnTo>
                  <a:lnTo>
                    <a:pt x="754" y="589"/>
                  </a:lnTo>
                  <a:lnTo>
                    <a:pt x="757" y="587"/>
                  </a:lnTo>
                  <a:lnTo>
                    <a:pt x="759" y="587"/>
                  </a:lnTo>
                  <a:lnTo>
                    <a:pt x="764" y="589"/>
                  </a:lnTo>
                  <a:lnTo>
                    <a:pt x="764" y="587"/>
                  </a:lnTo>
                  <a:lnTo>
                    <a:pt x="764" y="589"/>
                  </a:lnTo>
                  <a:lnTo>
                    <a:pt x="764" y="592"/>
                  </a:lnTo>
                  <a:lnTo>
                    <a:pt x="764" y="594"/>
                  </a:lnTo>
                  <a:lnTo>
                    <a:pt x="764" y="594"/>
                  </a:lnTo>
                  <a:lnTo>
                    <a:pt x="766" y="594"/>
                  </a:lnTo>
                  <a:lnTo>
                    <a:pt x="766" y="596"/>
                  </a:lnTo>
                  <a:lnTo>
                    <a:pt x="766" y="599"/>
                  </a:lnTo>
                  <a:lnTo>
                    <a:pt x="769" y="599"/>
                  </a:lnTo>
                  <a:lnTo>
                    <a:pt x="769" y="599"/>
                  </a:lnTo>
                  <a:lnTo>
                    <a:pt x="766" y="601"/>
                  </a:lnTo>
                  <a:lnTo>
                    <a:pt x="766" y="603"/>
                  </a:lnTo>
                  <a:lnTo>
                    <a:pt x="766" y="603"/>
                  </a:lnTo>
                  <a:lnTo>
                    <a:pt x="769" y="601"/>
                  </a:lnTo>
                  <a:lnTo>
                    <a:pt x="771" y="601"/>
                  </a:lnTo>
                  <a:lnTo>
                    <a:pt x="773" y="599"/>
                  </a:lnTo>
                  <a:lnTo>
                    <a:pt x="776" y="594"/>
                  </a:lnTo>
                  <a:lnTo>
                    <a:pt x="776" y="589"/>
                  </a:lnTo>
                  <a:lnTo>
                    <a:pt x="778" y="582"/>
                  </a:lnTo>
                  <a:lnTo>
                    <a:pt x="778" y="575"/>
                  </a:lnTo>
                  <a:lnTo>
                    <a:pt x="778" y="573"/>
                  </a:lnTo>
                  <a:lnTo>
                    <a:pt x="778" y="573"/>
                  </a:lnTo>
                  <a:lnTo>
                    <a:pt x="778" y="570"/>
                  </a:lnTo>
                  <a:lnTo>
                    <a:pt x="776" y="570"/>
                  </a:lnTo>
                  <a:lnTo>
                    <a:pt x="776" y="568"/>
                  </a:lnTo>
                  <a:lnTo>
                    <a:pt x="776" y="563"/>
                  </a:lnTo>
                  <a:lnTo>
                    <a:pt x="776" y="561"/>
                  </a:lnTo>
                  <a:lnTo>
                    <a:pt x="776" y="556"/>
                  </a:lnTo>
                  <a:lnTo>
                    <a:pt x="778" y="551"/>
                  </a:lnTo>
                  <a:close/>
                  <a:moveTo>
                    <a:pt x="454" y="251"/>
                  </a:moveTo>
                  <a:lnTo>
                    <a:pt x="454" y="251"/>
                  </a:lnTo>
                  <a:lnTo>
                    <a:pt x="454" y="251"/>
                  </a:lnTo>
                  <a:lnTo>
                    <a:pt x="454" y="248"/>
                  </a:lnTo>
                  <a:lnTo>
                    <a:pt x="454" y="248"/>
                  </a:lnTo>
                  <a:lnTo>
                    <a:pt x="452" y="248"/>
                  </a:lnTo>
                  <a:lnTo>
                    <a:pt x="452" y="248"/>
                  </a:lnTo>
                  <a:lnTo>
                    <a:pt x="449" y="248"/>
                  </a:lnTo>
                  <a:lnTo>
                    <a:pt x="449" y="248"/>
                  </a:lnTo>
                  <a:lnTo>
                    <a:pt x="447" y="248"/>
                  </a:lnTo>
                  <a:lnTo>
                    <a:pt x="447" y="248"/>
                  </a:lnTo>
                  <a:lnTo>
                    <a:pt x="447" y="248"/>
                  </a:lnTo>
                  <a:lnTo>
                    <a:pt x="447" y="246"/>
                  </a:lnTo>
                  <a:lnTo>
                    <a:pt x="447" y="248"/>
                  </a:lnTo>
                  <a:lnTo>
                    <a:pt x="449" y="251"/>
                  </a:lnTo>
                  <a:lnTo>
                    <a:pt x="449" y="251"/>
                  </a:lnTo>
                  <a:lnTo>
                    <a:pt x="452" y="253"/>
                  </a:lnTo>
                  <a:lnTo>
                    <a:pt x="452" y="251"/>
                  </a:lnTo>
                  <a:lnTo>
                    <a:pt x="454" y="251"/>
                  </a:lnTo>
                  <a:close/>
                  <a:moveTo>
                    <a:pt x="534" y="237"/>
                  </a:moveTo>
                  <a:lnTo>
                    <a:pt x="532" y="237"/>
                  </a:lnTo>
                  <a:lnTo>
                    <a:pt x="532" y="239"/>
                  </a:lnTo>
                  <a:lnTo>
                    <a:pt x="532" y="239"/>
                  </a:lnTo>
                  <a:lnTo>
                    <a:pt x="537" y="244"/>
                  </a:lnTo>
                  <a:lnTo>
                    <a:pt x="542" y="246"/>
                  </a:lnTo>
                  <a:lnTo>
                    <a:pt x="542" y="246"/>
                  </a:lnTo>
                  <a:lnTo>
                    <a:pt x="544" y="246"/>
                  </a:lnTo>
                  <a:lnTo>
                    <a:pt x="546" y="246"/>
                  </a:lnTo>
                  <a:lnTo>
                    <a:pt x="546" y="246"/>
                  </a:lnTo>
                  <a:lnTo>
                    <a:pt x="549" y="246"/>
                  </a:lnTo>
                  <a:lnTo>
                    <a:pt x="549" y="244"/>
                  </a:lnTo>
                  <a:lnTo>
                    <a:pt x="551" y="241"/>
                  </a:lnTo>
                  <a:lnTo>
                    <a:pt x="551" y="239"/>
                  </a:lnTo>
                  <a:lnTo>
                    <a:pt x="549" y="239"/>
                  </a:lnTo>
                  <a:lnTo>
                    <a:pt x="546" y="239"/>
                  </a:lnTo>
                  <a:lnTo>
                    <a:pt x="546" y="237"/>
                  </a:lnTo>
                  <a:lnTo>
                    <a:pt x="546" y="234"/>
                  </a:lnTo>
                  <a:lnTo>
                    <a:pt x="544" y="237"/>
                  </a:lnTo>
                  <a:lnTo>
                    <a:pt x="544" y="237"/>
                  </a:lnTo>
                  <a:lnTo>
                    <a:pt x="544" y="239"/>
                  </a:lnTo>
                  <a:lnTo>
                    <a:pt x="544" y="239"/>
                  </a:lnTo>
                  <a:lnTo>
                    <a:pt x="542" y="237"/>
                  </a:lnTo>
                  <a:lnTo>
                    <a:pt x="534" y="237"/>
                  </a:lnTo>
                  <a:close/>
                  <a:moveTo>
                    <a:pt x="445" y="260"/>
                  </a:moveTo>
                  <a:lnTo>
                    <a:pt x="445" y="260"/>
                  </a:lnTo>
                  <a:lnTo>
                    <a:pt x="442" y="263"/>
                  </a:lnTo>
                  <a:lnTo>
                    <a:pt x="442" y="265"/>
                  </a:lnTo>
                  <a:lnTo>
                    <a:pt x="442" y="265"/>
                  </a:lnTo>
                  <a:lnTo>
                    <a:pt x="442" y="270"/>
                  </a:lnTo>
                  <a:lnTo>
                    <a:pt x="440" y="272"/>
                  </a:lnTo>
                  <a:lnTo>
                    <a:pt x="440" y="274"/>
                  </a:lnTo>
                  <a:lnTo>
                    <a:pt x="442" y="277"/>
                  </a:lnTo>
                  <a:lnTo>
                    <a:pt x="445" y="277"/>
                  </a:lnTo>
                  <a:lnTo>
                    <a:pt x="449" y="277"/>
                  </a:lnTo>
                  <a:lnTo>
                    <a:pt x="452" y="274"/>
                  </a:lnTo>
                  <a:lnTo>
                    <a:pt x="452" y="272"/>
                  </a:lnTo>
                  <a:lnTo>
                    <a:pt x="452" y="270"/>
                  </a:lnTo>
                  <a:lnTo>
                    <a:pt x="452" y="265"/>
                  </a:lnTo>
                  <a:lnTo>
                    <a:pt x="452" y="265"/>
                  </a:lnTo>
                  <a:lnTo>
                    <a:pt x="452" y="263"/>
                  </a:lnTo>
                  <a:lnTo>
                    <a:pt x="452" y="263"/>
                  </a:lnTo>
                  <a:lnTo>
                    <a:pt x="452" y="260"/>
                  </a:lnTo>
                  <a:lnTo>
                    <a:pt x="449" y="258"/>
                  </a:lnTo>
                  <a:lnTo>
                    <a:pt x="449" y="258"/>
                  </a:lnTo>
                  <a:lnTo>
                    <a:pt x="449" y="258"/>
                  </a:lnTo>
                  <a:lnTo>
                    <a:pt x="449" y="256"/>
                  </a:lnTo>
                  <a:lnTo>
                    <a:pt x="452" y="256"/>
                  </a:lnTo>
                  <a:lnTo>
                    <a:pt x="449" y="256"/>
                  </a:lnTo>
                  <a:lnTo>
                    <a:pt x="447" y="256"/>
                  </a:lnTo>
                  <a:lnTo>
                    <a:pt x="445" y="256"/>
                  </a:lnTo>
                  <a:lnTo>
                    <a:pt x="445" y="258"/>
                  </a:lnTo>
                  <a:lnTo>
                    <a:pt x="445" y="258"/>
                  </a:lnTo>
                  <a:lnTo>
                    <a:pt x="445" y="260"/>
                  </a:lnTo>
                  <a:close/>
                </a:path>
              </a:pathLst>
            </a:custGeom>
            <a:solidFill>
              <a:srgbClr val="FEA590"/>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0" name="Freeform 44">
              <a:extLst>
                <a:ext uri="{FF2B5EF4-FFF2-40B4-BE49-F238E27FC236}">
                  <a16:creationId xmlns:a16="http://schemas.microsoft.com/office/drawing/2014/main" id="{93985FD6-7618-42A7-856E-6DFA56AF042D}"/>
                </a:ext>
              </a:extLst>
            </p:cNvPr>
            <p:cNvSpPr>
              <a:spLocks noEditPoints="1"/>
            </p:cNvSpPr>
            <p:nvPr/>
          </p:nvSpPr>
          <p:spPr bwMode="auto">
            <a:xfrm>
              <a:off x="6484846" y="2225902"/>
              <a:ext cx="438373" cy="648282"/>
            </a:xfrm>
            <a:custGeom>
              <a:avLst/>
              <a:gdLst>
                <a:gd name="T0" fmla="*/ 243 w 378"/>
                <a:gd name="T1" fmla="*/ 391 h 559"/>
                <a:gd name="T2" fmla="*/ 246 w 378"/>
                <a:gd name="T3" fmla="*/ 372 h 559"/>
                <a:gd name="T4" fmla="*/ 269 w 378"/>
                <a:gd name="T5" fmla="*/ 341 h 559"/>
                <a:gd name="T6" fmla="*/ 277 w 378"/>
                <a:gd name="T7" fmla="*/ 362 h 559"/>
                <a:gd name="T8" fmla="*/ 376 w 378"/>
                <a:gd name="T9" fmla="*/ 258 h 559"/>
                <a:gd name="T10" fmla="*/ 364 w 378"/>
                <a:gd name="T11" fmla="*/ 253 h 559"/>
                <a:gd name="T12" fmla="*/ 359 w 378"/>
                <a:gd name="T13" fmla="*/ 253 h 559"/>
                <a:gd name="T14" fmla="*/ 357 w 378"/>
                <a:gd name="T15" fmla="*/ 234 h 559"/>
                <a:gd name="T16" fmla="*/ 338 w 378"/>
                <a:gd name="T17" fmla="*/ 223 h 559"/>
                <a:gd name="T18" fmla="*/ 310 w 378"/>
                <a:gd name="T19" fmla="*/ 192 h 559"/>
                <a:gd name="T20" fmla="*/ 279 w 378"/>
                <a:gd name="T21" fmla="*/ 180 h 559"/>
                <a:gd name="T22" fmla="*/ 267 w 378"/>
                <a:gd name="T23" fmla="*/ 152 h 559"/>
                <a:gd name="T24" fmla="*/ 210 w 378"/>
                <a:gd name="T25" fmla="*/ 12 h 559"/>
                <a:gd name="T26" fmla="*/ 168 w 378"/>
                <a:gd name="T27" fmla="*/ 12 h 559"/>
                <a:gd name="T28" fmla="*/ 111 w 378"/>
                <a:gd name="T29" fmla="*/ 28 h 559"/>
                <a:gd name="T30" fmla="*/ 50 w 378"/>
                <a:gd name="T31" fmla="*/ 123 h 559"/>
                <a:gd name="T32" fmla="*/ 47 w 378"/>
                <a:gd name="T33" fmla="*/ 189 h 559"/>
                <a:gd name="T34" fmla="*/ 52 w 378"/>
                <a:gd name="T35" fmla="*/ 211 h 559"/>
                <a:gd name="T36" fmla="*/ 40 w 378"/>
                <a:gd name="T37" fmla="*/ 246 h 559"/>
                <a:gd name="T38" fmla="*/ 21 w 378"/>
                <a:gd name="T39" fmla="*/ 284 h 559"/>
                <a:gd name="T40" fmla="*/ 5 w 378"/>
                <a:gd name="T41" fmla="*/ 301 h 559"/>
                <a:gd name="T42" fmla="*/ 28 w 378"/>
                <a:gd name="T43" fmla="*/ 393 h 559"/>
                <a:gd name="T44" fmla="*/ 66 w 378"/>
                <a:gd name="T45" fmla="*/ 504 h 559"/>
                <a:gd name="T46" fmla="*/ 76 w 378"/>
                <a:gd name="T47" fmla="*/ 533 h 559"/>
                <a:gd name="T48" fmla="*/ 102 w 378"/>
                <a:gd name="T49" fmla="*/ 554 h 559"/>
                <a:gd name="T50" fmla="*/ 113 w 378"/>
                <a:gd name="T51" fmla="*/ 521 h 559"/>
                <a:gd name="T52" fmla="*/ 123 w 378"/>
                <a:gd name="T53" fmla="*/ 504 h 559"/>
                <a:gd name="T54" fmla="*/ 135 w 378"/>
                <a:gd name="T55" fmla="*/ 483 h 559"/>
                <a:gd name="T56" fmla="*/ 137 w 378"/>
                <a:gd name="T57" fmla="*/ 454 h 559"/>
                <a:gd name="T58" fmla="*/ 146 w 378"/>
                <a:gd name="T59" fmla="*/ 462 h 559"/>
                <a:gd name="T60" fmla="*/ 154 w 378"/>
                <a:gd name="T61" fmla="*/ 452 h 559"/>
                <a:gd name="T62" fmla="*/ 158 w 378"/>
                <a:gd name="T63" fmla="*/ 447 h 559"/>
                <a:gd name="T64" fmla="*/ 163 w 378"/>
                <a:gd name="T65" fmla="*/ 450 h 559"/>
                <a:gd name="T66" fmla="*/ 156 w 378"/>
                <a:gd name="T67" fmla="*/ 419 h 559"/>
                <a:gd name="T68" fmla="*/ 165 w 378"/>
                <a:gd name="T69" fmla="*/ 447 h 559"/>
                <a:gd name="T70" fmla="*/ 163 w 378"/>
                <a:gd name="T71" fmla="*/ 438 h 559"/>
                <a:gd name="T72" fmla="*/ 172 w 378"/>
                <a:gd name="T73" fmla="*/ 431 h 559"/>
                <a:gd name="T74" fmla="*/ 177 w 378"/>
                <a:gd name="T75" fmla="*/ 433 h 559"/>
                <a:gd name="T76" fmla="*/ 180 w 378"/>
                <a:gd name="T77" fmla="*/ 428 h 559"/>
                <a:gd name="T78" fmla="*/ 187 w 378"/>
                <a:gd name="T79" fmla="*/ 438 h 559"/>
                <a:gd name="T80" fmla="*/ 194 w 378"/>
                <a:gd name="T81" fmla="*/ 412 h 559"/>
                <a:gd name="T82" fmla="*/ 208 w 378"/>
                <a:gd name="T83" fmla="*/ 419 h 559"/>
                <a:gd name="T84" fmla="*/ 220 w 378"/>
                <a:gd name="T85" fmla="*/ 395 h 559"/>
                <a:gd name="T86" fmla="*/ 215 w 378"/>
                <a:gd name="T87" fmla="*/ 357 h 559"/>
                <a:gd name="T88" fmla="*/ 227 w 378"/>
                <a:gd name="T89" fmla="*/ 334 h 559"/>
                <a:gd name="T90" fmla="*/ 234 w 378"/>
                <a:gd name="T91" fmla="*/ 348 h 559"/>
                <a:gd name="T92" fmla="*/ 232 w 378"/>
                <a:gd name="T93" fmla="*/ 360 h 559"/>
                <a:gd name="T94" fmla="*/ 260 w 378"/>
                <a:gd name="T95" fmla="*/ 357 h 559"/>
                <a:gd name="T96" fmla="*/ 260 w 378"/>
                <a:gd name="T97" fmla="*/ 348 h 559"/>
                <a:gd name="T98" fmla="*/ 265 w 378"/>
                <a:gd name="T99" fmla="*/ 343 h 559"/>
                <a:gd name="T100" fmla="*/ 274 w 378"/>
                <a:gd name="T101" fmla="*/ 327 h 559"/>
                <a:gd name="T102" fmla="*/ 284 w 378"/>
                <a:gd name="T103" fmla="*/ 327 h 559"/>
                <a:gd name="T104" fmla="*/ 298 w 378"/>
                <a:gd name="T105" fmla="*/ 341 h 559"/>
                <a:gd name="T106" fmla="*/ 303 w 378"/>
                <a:gd name="T107" fmla="*/ 327 h 559"/>
                <a:gd name="T108" fmla="*/ 307 w 378"/>
                <a:gd name="T109" fmla="*/ 329 h 559"/>
                <a:gd name="T110" fmla="*/ 310 w 378"/>
                <a:gd name="T111" fmla="*/ 315 h 559"/>
                <a:gd name="T112" fmla="*/ 317 w 378"/>
                <a:gd name="T113" fmla="*/ 310 h 559"/>
                <a:gd name="T114" fmla="*/ 329 w 378"/>
                <a:gd name="T115" fmla="*/ 308 h 559"/>
                <a:gd name="T116" fmla="*/ 333 w 378"/>
                <a:gd name="T117" fmla="*/ 294 h 559"/>
                <a:gd name="T118" fmla="*/ 345 w 378"/>
                <a:gd name="T119" fmla="*/ 294 h 559"/>
                <a:gd name="T120" fmla="*/ 350 w 378"/>
                <a:gd name="T121" fmla="*/ 279 h 559"/>
                <a:gd name="T122" fmla="*/ 362 w 378"/>
                <a:gd name="T123" fmla="*/ 282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8" h="559">
                  <a:moveTo>
                    <a:pt x="243" y="391"/>
                  </a:moveTo>
                  <a:lnTo>
                    <a:pt x="239" y="391"/>
                  </a:lnTo>
                  <a:lnTo>
                    <a:pt x="236" y="391"/>
                  </a:lnTo>
                  <a:lnTo>
                    <a:pt x="234" y="388"/>
                  </a:lnTo>
                  <a:lnTo>
                    <a:pt x="232" y="388"/>
                  </a:lnTo>
                  <a:lnTo>
                    <a:pt x="232" y="391"/>
                  </a:lnTo>
                  <a:lnTo>
                    <a:pt x="234" y="391"/>
                  </a:lnTo>
                  <a:lnTo>
                    <a:pt x="236" y="393"/>
                  </a:lnTo>
                  <a:lnTo>
                    <a:pt x="236" y="393"/>
                  </a:lnTo>
                  <a:lnTo>
                    <a:pt x="236" y="395"/>
                  </a:lnTo>
                  <a:lnTo>
                    <a:pt x="241" y="398"/>
                  </a:lnTo>
                  <a:lnTo>
                    <a:pt x="243" y="398"/>
                  </a:lnTo>
                  <a:lnTo>
                    <a:pt x="243" y="395"/>
                  </a:lnTo>
                  <a:lnTo>
                    <a:pt x="243" y="395"/>
                  </a:lnTo>
                  <a:lnTo>
                    <a:pt x="243" y="393"/>
                  </a:lnTo>
                  <a:lnTo>
                    <a:pt x="246" y="393"/>
                  </a:lnTo>
                  <a:lnTo>
                    <a:pt x="243" y="391"/>
                  </a:lnTo>
                  <a:lnTo>
                    <a:pt x="243" y="391"/>
                  </a:lnTo>
                  <a:close/>
                  <a:moveTo>
                    <a:pt x="253" y="374"/>
                  </a:moveTo>
                  <a:lnTo>
                    <a:pt x="251" y="374"/>
                  </a:lnTo>
                  <a:lnTo>
                    <a:pt x="251" y="374"/>
                  </a:lnTo>
                  <a:lnTo>
                    <a:pt x="251" y="372"/>
                  </a:lnTo>
                  <a:lnTo>
                    <a:pt x="253" y="372"/>
                  </a:lnTo>
                  <a:lnTo>
                    <a:pt x="255" y="369"/>
                  </a:lnTo>
                  <a:lnTo>
                    <a:pt x="253" y="369"/>
                  </a:lnTo>
                  <a:lnTo>
                    <a:pt x="253" y="367"/>
                  </a:lnTo>
                  <a:lnTo>
                    <a:pt x="253" y="367"/>
                  </a:lnTo>
                  <a:lnTo>
                    <a:pt x="251" y="365"/>
                  </a:lnTo>
                  <a:lnTo>
                    <a:pt x="248" y="365"/>
                  </a:lnTo>
                  <a:lnTo>
                    <a:pt x="246" y="365"/>
                  </a:lnTo>
                  <a:lnTo>
                    <a:pt x="246" y="367"/>
                  </a:lnTo>
                  <a:lnTo>
                    <a:pt x="246" y="367"/>
                  </a:lnTo>
                  <a:lnTo>
                    <a:pt x="246" y="369"/>
                  </a:lnTo>
                  <a:lnTo>
                    <a:pt x="246" y="372"/>
                  </a:lnTo>
                  <a:lnTo>
                    <a:pt x="248" y="372"/>
                  </a:lnTo>
                  <a:lnTo>
                    <a:pt x="246" y="372"/>
                  </a:lnTo>
                  <a:lnTo>
                    <a:pt x="246" y="372"/>
                  </a:lnTo>
                  <a:lnTo>
                    <a:pt x="243" y="372"/>
                  </a:lnTo>
                  <a:lnTo>
                    <a:pt x="246" y="374"/>
                  </a:lnTo>
                  <a:lnTo>
                    <a:pt x="246" y="376"/>
                  </a:lnTo>
                  <a:lnTo>
                    <a:pt x="246" y="376"/>
                  </a:lnTo>
                  <a:lnTo>
                    <a:pt x="246" y="379"/>
                  </a:lnTo>
                  <a:lnTo>
                    <a:pt x="246" y="379"/>
                  </a:lnTo>
                  <a:lnTo>
                    <a:pt x="251" y="379"/>
                  </a:lnTo>
                  <a:lnTo>
                    <a:pt x="253" y="379"/>
                  </a:lnTo>
                  <a:lnTo>
                    <a:pt x="255" y="376"/>
                  </a:lnTo>
                  <a:lnTo>
                    <a:pt x="255" y="374"/>
                  </a:lnTo>
                  <a:lnTo>
                    <a:pt x="253" y="374"/>
                  </a:lnTo>
                  <a:close/>
                  <a:moveTo>
                    <a:pt x="281" y="338"/>
                  </a:moveTo>
                  <a:lnTo>
                    <a:pt x="279" y="336"/>
                  </a:lnTo>
                  <a:lnTo>
                    <a:pt x="277" y="336"/>
                  </a:lnTo>
                  <a:lnTo>
                    <a:pt x="272" y="336"/>
                  </a:lnTo>
                  <a:lnTo>
                    <a:pt x="269" y="338"/>
                  </a:lnTo>
                  <a:lnTo>
                    <a:pt x="269" y="341"/>
                  </a:lnTo>
                  <a:lnTo>
                    <a:pt x="269" y="343"/>
                  </a:lnTo>
                  <a:lnTo>
                    <a:pt x="269" y="343"/>
                  </a:lnTo>
                  <a:lnTo>
                    <a:pt x="269" y="346"/>
                  </a:lnTo>
                  <a:lnTo>
                    <a:pt x="267" y="346"/>
                  </a:lnTo>
                  <a:lnTo>
                    <a:pt x="267" y="346"/>
                  </a:lnTo>
                  <a:lnTo>
                    <a:pt x="267" y="348"/>
                  </a:lnTo>
                  <a:lnTo>
                    <a:pt x="267" y="353"/>
                  </a:lnTo>
                  <a:lnTo>
                    <a:pt x="267" y="355"/>
                  </a:lnTo>
                  <a:lnTo>
                    <a:pt x="267" y="355"/>
                  </a:lnTo>
                  <a:lnTo>
                    <a:pt x="267" y="355"/>
                  </a:lnTo>
                  <a:lnTo>
                    <a:pt x="269" y="355"/>
                  </a:lnTo>
                  <a:lnTo>
                    <a:pt x="269" y="357"/>
                  </a:lnTo>
                  <a:lnTo>
                    <a:pt x="269" y="357"/>
                  </a:lnTo>
                  <a:lnTo>
                    <a:pt x="269" y="357"/>
                  </a:lnTo>
                  <a:lnTo>
                    <a:pt x="269" y="360"/>
                  </a:lnTo>
                  <a:lnTo>
                    <a:pt x="274" y="360"/>
                  </a:lnTo>
                  <a:lnTo>
                    <a:pt x="274" y="362"/>
                  </a:lnTo>
                  <a:lnTo>
                    <a:pt x="277" y="362"/>
                  </a:lnTo>
                  <a:lnTo>
                    <a:pt x="277" y="360"/>
                  </a:lnTo>
                  <a:lnTo>
                    <a:pt x="277" y="360"/>
                  </a:lnTo>
                  <a:lnTo>
                    <a:pt x="279" y="362"/>
                  </a:lnTo>
                  <a:lnTo>
                    <a:pt x="279" y="362"/>
                  </a:lnTo>
                  <a:lnTo>
                    <a:pt x="281" y="360"/>
                  </a:lnTo>
                  <a:lnTo>
                    <a:pt x="281" y="357"/>
                  </a:lnTo>
                  <a:lnTo>
                    <a:pt x="281" y="357"/>
                  </a:lnTo>
                  <a:lnTo>
                    <a:pt x="279" y="355"/>
                  </a:lnTo>
                  <a:lnTo>
                    <a:pt x="277" y="355"/>
                  </a:lnTo>
                  <a:lnTo>
                    <a:pt x="277" y="350"/>
                  </a:lnTo>
                  <a:lnTo>
                    <a:pt x="279" y="350"/>
                  </a:lnTo>
                  <a:lnTo>
                    <a:pt x="281" y="353"/>
                  </a:lnTo>
                  <a:lnTo>
                    <a:pt x="284" y="350"/>
                  </a:lnTo>
                  <a:lnTo>
                    <a:pt x="288" y="348"/>
                  </a:lnTo>
                  <a:lnTo>
                    <a:pt x="288" y="346"/>
                  </a:lnTo>
                  <a:lnTo>
                    <a:pt x="286" y="343"/>
                  </a:lnTo>
                  <a:lnTo>
                    <a:pt x="281" y="338"/>
                  </a:lnTo>
                  <a:close/>
                  <a:moveTo>
                    <a:pt x="376" y="258"/>
                  </a:moveTo>
                  <a:lnTo>
                    <a:pt x="376" y="253"/>
                  </a:lnTo>
                  <a:lnTo>
                    <a:pt x="374" y="253"/>
                  </a:lnTo>
                  <a:lnTo>
                    <a:pt x="374" y="253"/>
                  </a:lnTo>
                  <a:lnTo>
                    <a:pt x="374" y="253"/>
                  </a:lnTo>
                  <a:lnTo>
                    <a:pt x="374" y="253"/>
                  </a:lnTo>
                  <a:lnTo>
                    <a:pt x="374" y="253"/>
                  </a:lnTo>
                  <a:lnTo>
                    <a:pt x="374" y="253"/>
                  </a:lnTo>
                  <a:lnTo>
                    <a:pt x="369" y="251"/>
                  </a:lnTo>
                  <a:lnTo>
                    <a:pt x="369" y="251"/>
                  </a:lnTo>
                  <a:lnTo>
                    <a:pt x="366" y="251"/>
                  </a:lnTo>
                  <a:lnTo>
                    <a:pt x="371" y="256"/>
                  </a:lnTo>
                  <a:lnTo>
                    <a:pt x="371" y="258"/>
                  </a:lnTo>
                  <a:lnTo>
                    <a:pt x="369" y="258"/>
                  </a:lnTo>
                  <a:lnTo>
                    <a:pt x="369" y="256"/>
                  </a:lnTo>
                  <a:lnTo>
                    <a:pt x="366" y="253"/>
                  </a:lnTo>
                  <a:lnTo>
                    <a:pt x="364" y="251"/>
                  </a:lnTo>
                  <a:lnTo>
                    <a:pt x="364" y="253"/>
                  </a:lnTo>
                  <a:lnTo>
                    <a:pt x="364" y="253"/>
                  </a:lnTo>
                  <a:lnTo>
                    <a:pt x="364" y="253"/>
                  </a:lnTo>
                  <a:lnTo>
                    <a:pt x="364" y="256"/>
                  </a:lnTo>
                  <a:lnTo>
                    <a:pt x="364" y="256"/>
                  </a:lnTo>
                  <a:lnTo>
                    <a:pt x="364" y="256"/>
                  </a:lnTo>
                  <a:lnTo>
                    <a:pt x="364" y="258"/>
                  </a:lnTo>
                  <a:lnTo>
                    <a:pt x="362" y="256"/>
                  </a:lnTo>
                  <a:lnTo>
                    <a:pt x="362" y="256"/>
                  </a:lnTo>
                  <a:lnTo>
                    <a:pt x="362" y="258"/>
                  </a:lnTo>
                  <a:lnTo>
                    <a:pt x="362" y="260"/>
                  </a:lnTo>
                  <a:lnTo>
                    <a:pt x="362" y="263"/>
                  </a:lnTo>
                  <a:lnTo>
                    <a:pt x="359" y="256"/>
                  </a:lnTo>
                  <a:lnTo>
                    <a:pt x="357" y="256"/>
                  </a:lnTo>
                  <a:lnTo>
                    <a:pt x="355" y="253"/>
                  </a:lnTo>
                  <a:lnTo>
                    <a:pt x="355" y="253"/>
                  </a:lnTo>
                  <a:lnTo>
                    <a:pt x="355" y="251"/>
                  </a:lnTo>
                  <a:lnTo>
                    <a:pt x="355" y="251"/>
                  </a:lnTo>
                  <a:lnTo>
                    <a:pt x="359" y="253"/>
                  </a:lnTo>
                  <a:lnTo>
                    <a:pt x="359" y="253"/>
                  </a:lnTo>
                  <a:lnTo>
                    <a:pt x="362" y="251"/>
                  </a:lnTo>
                  <a:lnTo>
                    <a:pt x="362" y="251"/>
                  </a:lnTo>
                  <a:lnTo>
                    <a:pt x="362" y="249"/>
                  </a:lnTo>
                  <a:lnTo>
                    <a:pt x="359" y="249"/>
                  </a:lnTo>
                  <a:lnTo>
                    <a:pt x="359" y="246"/>
                  </a:lnTo>
                  <a:lnTo>
                    <a:pt x="362" y="246"/>
                  </a:lnTo>
                  <a:lnTo>
                    <a:pt x="362" y="246"/>
                  </a:lnTo>
                  <a:lnTo>
                    <a:pt x="364" y="249"/>
                  </a:lnTo>
                  <a:lnTo>
                    <a:pt x="366" y="246"/>
                  </a:lnTo>
                  <a:lnTo>
                    <a:pt x="366" y="244"/>
                  </a:lnTo>
                  <a:lnTo>
                    <a:pt x="366" y="241"/>
                  </a:lnTo>
                  <a:lnTo>
                    <a:pt x="366" y="241"/>
                  </a:lnTo>
                  <a:lnTo>
                    <a:pt x="364" y="239"/>
                  </a:lnTo>
                  <a:lnTo>
                    <a:pt x="362" y="237"/>
                  </a:lnTo>
                  <a:lnTo>
                    <a:pt x="362" y="237"/>
                  </a:lnTo>
                  <a:lnTo>
                    <a:pt x="359" y="237"/>
                  </a:lnTo>
                  <a:lnTo>
                    <a:pt x="357" y="234"/>
                  </a:lnTo>
                  <a:lnTo>
                    <a:pt x="357" y="234"/>
                  </a:lnTo>
                  <a:lnTo>
                    <a:pt x="357" y="232"/>
                  </a:lnTo>
                  <a:lnTo>
                    <a:pt x="355" y="230"/>
                  </a:lnTo>
                  <a:lnTo>
                    <a:pt x="355" y="227"/>
                  </a:lnTo>
                  <a:lnTo>
                    <a:pt x="352" y="227"/>
                  </a:lnTo>
                  <a:lnTo>
                    <a:pt x="352" y="227"/>
                  </a:lnTo>
                  <a:lnTo>
                    <a:pt x="352" y="227"/>
                  </a:lnTo>
                  <a:lnTo>
                    <a:pt x="350" y="227"/>
                  </a:lnTo>
                  <a:lnTo>
                    <a:pt x="350" y="225"/>
                  </a:lnTo>
                  <a:lnTo>
                    <a:pt x="350" y="225"/>
                  </a:lnTo>
                  <a:lnTo>
                    <a:pt x="348" y="225"/>
                  </a:lnTo>
                  <a:lnTo>
                    <a:pt x="348" y="223"/>
                  </a:lnTo>
                  <a:lnTo>
                    <a:pt x="348" y="223"/>
                  </a:lnTo>
                  <a:lnTo>
                    <a:pt x="345" y="225"/>
                  </a:lnTo>
                  <a:lnTo>
                    <a:pt x="345" y="225"/>
                  </a:lnTo>
                  <a:lnTo>
                    <a:pt x="345" y="223"/>
                  </a:lnTo>
                  <a:lnTo>
                    <a:pt x="343" y="223"/>
                  </a:lnTo>
                  <a:lnTo>
                    <a:pt x="340" y="223"/>
                  </a:lnTo>
                  <a:lnTo>
                    <a:pt x="338" y="223"/>
                  </a:lnTo>
                  <a:lnTo>
                    <a:pt x="338" y="223"/>
                  </a:lnTo>
                  <a:lnTo>
                    <a:pt x="338" y="223"/>
                  </a:lnTo>
                  <a:lnTo>
                    <a:pt x="338" y="225"/>
                  </a:lnTo>
                  <a:lnTo>
                    <a:pt x="338" y="225"/>
                  </a:lnTo>
                  <a:lnTo>
                    <a:pt x="338" y="227"/>
                  </a:lnTo>
                  <a:lnTo>
                    <a:pt x="336" y="230"/>
                  </a:lnTo>
                  <a:lnTo>
                    <a:pt x="331" y="230"/>
                  </a:lnTo>
                  <a:lnTo>
                    <a:pt x="329" y="227"/>
                  </a:lnTo>
                  <a:lnTo>
                    <a:pt x="324" y="223"/>
                  </a:lnTo>
                  <a:lnTo>
                    <a:pt x="319" y="220"/>
                  </a:lnTo>
                  <a:lnTo>
                    <a:pt x="317" y="218"/>
                  </a:lnTo>
                  <a:lnTo>
                    <a:pt x="317" y="215"/>
                  </a:lnTo>
                  <a:lnTo>
                    <a:pt x="317" y="213"/>
                  </a:lnTo>
                  <a:lnTo>
                    <a:pt x="319" y="211"/>
                  </a:lnTo>
                  <a:lnTo>
                    <a:pt x="317" y="206"/>
                  </a:lnTo>
                  <a:lnTo>
                    <a:pt x="310" y="199"/>
                  </a:lnTo>
                  <a:lnTo>
                    <a:pt x="307" y="194"/>
                  </a:lnTo>
                  <a:lnTo>
                    <a:pt x="310" y="192"/>
                  </a:lnTo>
                  <a:lnTo>
                    <a:pt x="312" y="189"/>
                  </a:lnTo>
                  <a:lnTo>
                    <a:pt x="312" y="189"/>
                  </a:lnTo>
                  <a:lnTo>
                    <a:pt x="312" y="185"/>
                  </a:lnTo>
                  <a:lnTo>
                    <a:pt x="310" y="182"/>
                  </a:lnTo>
                  <a:lnTo>
                    <a:pt x="307" y="180"/>
                  </a:lnTo>
                  <a:lnTo>
                    <a:pt x="305" y="180"/>
                  </a:lnTo>
                  <a:lnTo>
                    <a:pt x="303" y="182"/>
                  </a:lnTo>
                  <a:lnTo>
                    <a:pt x="300" y="182"/>
                  </a:lnTo>
                  <a:lnTo>
                    <a:pt x="293" y="182"/>
                  </a:lnTo>
                  <a:lnTo>
                    <a:pt x="288" y="182"/>
                  </a:lnTo>
                  <a:lnTo>
                    <a:pt x="286" y="182"/>
                  </a:lnTo>
                  <a:lnTo>
                    <a:pt x="284" y="180"/>
                  </a:lnTo>
                  <a:lnTo>
                    <a:pt x="284" y="180"/>
                  </a:lnTo>
                  <a:lnTo>
                    <a:pt x="281" y="178"/>
                  </a:lnTo>
                  <a:lnTo>
                    <a:pt x="281" y="178"/>
                  </a:lnTo>
                  <a:lnTo>
                    <a:pt x="281" y="178"/>
                  </a:lnTo>
                  <a:lnTo>
                    <a:pt x="281" y="180"/>
                  </a:lnTo>
                  <a:lnTo>
                    <a:pt x="279" y="180"/>
                  </a:lnTo>
                  <a:lnTo>
                    <a:pt x="279" y="180"/>
                  </a:lnTo>
                  <a:lnTo>
                    <a:pt x="277" y="180"/>
                  </a:lnTo>
                  <a:lnTo>
                    <a:pt x="274" y="180"/>
                  </a:lnTo>
                  <a:lnTo>
                    <a:pt x="274" y="178"/>
                  </a:lnTo>
                  <a:lnTo>
                    <a:pt x="272" y="173"/>
                  </a:lnTo>
                  <a:lnTo>
                    <a:pt x="272" y="170"/>
                  </a:lnTo>
                  <a:lnTo>
                    <a:pt x="272" y="168"/>
                  </a:lnTo>
                  <a:lnTo>
                    <a:pt x="272" y="166"/>
                  </a:lnTo>
                  <a:lnTo>
                    <a:pt x="272" y="163"/>
                  </a:lnTo>
                  <a:lnTo>
                    <a:pt x="272" y="163"/>
                  </a:lnTo>
                  <a:lnTo>
                    <a:pt x="269" y="161"/>
                  </a:lnTo>
                  <a:lnTo>
                    <a:pt x="269" y="159"/>
                  </a:lnTo>
                  <a:lnTo>
                    <a:pt x="269" y="156"/>
                  </a:lnTo>
                  <a:lnTo>
                    <a:pt x="269" y="154"/>
                  </a:lnTo>
                  <a:lnTo>
                    <a:pt x="269" y="154"/>
                  </a:lnTo>
                  <a:lnTo>
                    <a:pt x="269" y="152"/>
                  </a:lnTo>
                  <a:lnTo>
                    <a:pt x="269" y="152"/>
                  </a:lnTo>
                  <a:lnTo>
                    <a:pt x="267" y="152"/>
                  </a:lnTo>
                  <a:lnTo>
                    <a:pt x="267" y="149"/>
                  </a:lnTo>
                  <a:lnTo>
                    <a:pt x="267" y="149"/>
                  </a:lnTo>
                  <a:lnTo>
                    <a:pt x="262" y="133"/>
                  </a:lnTo>
                  <a:lnTo>
                    <a:pt x="258" y="118"/>
                  </a:lnTo>
                  <a:lnTo>
                    <a:pt x="253" y="102"/>
                  </a:lnTo>
                  <a:lnTo>
                    <a:pt x="248" y="88"/>
                  </a:lnTo>
                  <a:lnTo>
                    <a:pt x="243" y="71"/>
                  </a:lnTo>
                  <a:lnTo>
                    <a:pt x="239" y="57"/>
                  </a:lnTo>
                  <a:lnTo>
                    <a:pt x="234" y="40"/>
                  </a:lnTo>
                  <a:lnTo>
                    <a:pt x="229" y="26"/>
                  </a:lnTo>
                  <a:lnTo>
                    <a:pt x="227" y="21"/>
                  </a:lnTo>
                  <a:lnTo>
                    <a:pt x="227" y="21"/>
                  </a:lnTo>
                  <a:lnTo>
                    <a:pt x="222" y="19"/>
                  </a:lnTo>
                  <a:lnTo>
                    <a:pt x="220" y="19"/>
                  </a:lnTo>
                  <a:lnTo>
                    <a:pt x="217" y="17"/>
                  </a:lnTo>
                  <a:lnTo>
                    <a:pt x="213" y="14"/>
                  </a:lnTo>
                  <a:lnTo>
                    <a:pt x="210" y="14"/>
                  </a:lnTo>
                  <a:lnTo>
                    <a:pt x="210" y="12"/>
                  </a:lnTo>
                  <a:lnTo>
                    <a:pt x="210" y="12"/>
                  </a:lnTo>
                  <a:lnTo>
                    <a:pt x="206" y="9"/>
                  </a:lnTo>
                  <a:lnTo>
                    <a:pt x="201" y="7"/>
                  </a:lnTo>
                  <a:lnTo>
                    <a:pt x="194" y="5"/>
                  </a:lnTo>
                  <a:lnTo>
                    <a:pt x="194" y="5"/>
                  </a:lnTo>
                  <a:lnTo>
                    <a:pt x="189" y="5"/>
                  </a:lnTo>
                  <a:lnTo>
                    <a:pt x="189" y="5"/>
                  </a:lnTo>
                  <a:lnTo>
                    <a:pt x="187" y="2"/>
                  </a:lnTo>
                  <a:lnTo>
                    <a:pt x="184" y="0"/>
                  </a:lnTo>
                  <a:lnTo>
                    <a:pt x="180" y="0"/>
                  </a:lnTo>
                  <a:lnTo>
                    <a:pt x="175" y="0"/>
                  </a:lnTo>
                  <a:lnTo>
                    <a:pt x="170" y="2"/>
                  </a:lnTo>
                  <a:lnTo>
                    <a:pt x="170" y="7"/>
                  </a:lnTo>
                  <a:lnTo>
                    <a:pt x="170" y="9"/>
                  </a:lnTo>
                  <a:lnTo>
                    <a:pt x="170" y="9"/>
                  </a:lnTo>
                  <a:lnTo>
                    <a:pt x="170" y="9"/>
                  </a:lnTo>
                  <a:lnTo>
                    <a:pt x="168" y="12"/>
                  </a:lnTo>
                  <a:lnTo>
                    <a:pt x="168" y="12"/>
                  </a:lnTo>
                  <a:lnTo>
                    <a:pt x="165" y="12"/>
                  </a:lnTo>
                  <a:lnTo>
                    <a:pt x="163" y="12"/>
                  </a:lnTo>
                  <a:lnTo>
                    <a:pt x="161" y="12"/>
                  </a:lnTo>
                  <a:lnTo>
                    <a:pt x="158" y="12"/>
                  </a:lnTo>
                  <a:lnTo>
                    <a:pt x="156" y="14"/>
                  </a:lnTo>
                  <a:lnTo>
                    <a:pt x="154" y="17"/>
                  </a:lnTo>
                  <a:lnTo>
                    <a:pt x="151" y="19"/>
                  </a:lnTo>
                  <a:lnTo>
                    <a:pt x="151" y="21"/>
                  </a:lnTo>
                  <a:lnTo>
                    <a:pt x="149" y="24"/>
                  </a:lnTo>
                  <a:lnTo>
                    <a:pt x="146" y="24"/>
                  </a:lnTo>
                  <a:lnTo>
                    <a:pt x="144" y="24"/>
                  </a:lnTo>
                  <a:lnTo>
                    <a:pt x="139" y="26"/>
                  </a:lnTo>
                  <a:lnTo>
                    <a:pt x="130" y="36"/>
                  </a:lnTo>
                  <a:lnTo>
                    <a:pt x="130" y="36"/>
                  </a:lnTo>
                  <a:lnTo>
                    <a:pt x="116" y="33"/>
                  </a:lnTo>
                  <a:lnTo>
                    <a:pt x="113" y="31"/>
                  </a:lnTo>
                  <a:lnTo>
                    <a:pt x="113" y="28"/>
                  </a:lnTo>
                  <a:lnTo>
                    <a:pt x="111" y="28"/>
                  </a:lnTo>
                  <a:lnTo>
                    <a:pt x="111" y="24"/>
                  </a:lnTo>
                  <a:lnTo>
                    <a:pt x="109" y="17"/>
                  </a:lnTo>
                  <a:lnTo>
                    <a:pt x="109" y="14"/>
                  </a:lnTo>
                  <a:lnTo>
                    <a:pt x="106" y="12"/>
                  </a:lnTo>
                  <a:lnTo>
                    <a:pt x="92" y="12"/>
                  </a:lnTo>
                  <a:lnTo>
                    <a:pt x="92" y="14"/>
                  </a:lnTo>
                  <a:lnTo>
                    <a:pt x="92" y="14"/>
                  </a:lnTo>
                  <a:lnTo>
                    <a:pt x="90" y="17"/>
                  </a:lnTo>
                  <a:lnTo>
                    <a:pt x="85" y="28"/>
                  </a:lnTo>
                  <a:lnTo>
                    <a:pt x="80" y="40"/>
                  </a:lnTo>
                  <a:lnTo>
                    <a:pt x="76" y="54"/>
                  </a:lnTo>
                  <a:lnTo>
                    <a:pt x="71" y="66"/>
                  </a:lnTo>
                  <a:lnTo>
                    <a:pt x="66" y="78"/>
                  </a:lnTo>
                  <a:lnTo>
                    <a:pt x="61" y="90"/>
                  </a:lnTo>
                  <a:lnTo>
                    <a:pt x="57" y="104"/>
                  </a:lnTo>
                  <a:lnTo>
                    <a:pt x="52" y="116"/>
                  </a:lnTo>
                  <a:lnTo>
                    <a:pt x="50" y="118"/>
                  </a:lnTo>
                  <a:lnTo>
                    <a:pt x="50" y="123"/>
                  </a:lnTo>
                  <a:lnTo>
                    <a:pt x="52" y="130"/>
                  </a:lnTo>
                  <a:lnTo>
                    <a:pt x="52" y="142"/>
                  </a:lnTo>
                  <a:lnTo>
                    <a:pt x="54" y="149"/>
                  </a:lnTo>
                  <a:lnTo>
                    <a:pt x="54" y="154"/>
                  </a:lnTo>
                  <a:lnTo>
                    <a:pt x="50" y="161"/>
                  </a:lnTo>
                  <a:lnTo>
                    <a:pt x="47" y="161"/>
                  </a:lnTo>
                  <a:lnTo>
                    <a:pt x="45" y="163"/>
                  </a:lnTo>
                  <a:lnTo>
                    <a:pt x="45" y="166"/>
                  </a:lnTo>
                  <a:lnTo>
                    <a:pt x="47" y="168"/>
                  </a:lnTo>
                  <a:lnTo>
                    <a:pt x="47" y="168"/>
                  </a:lnTo>
                  <a:lnTo>
                    <a:pt x="45" y="170"/>
                  </a:lnTo>
                  <a:lnTo>
                    <a:pt x="45" y="173"/>
                  </a:lnTo>
                  <a:lnTo>
                    <a:pt x="42" y="178"/>
                  </a:lnTo>
                  <a:lnTo>
                    <a:pt x="42" y="182"/>
                  </a:lnTo>
                  <a:lnTo>
                    <a:pt x="42" y="185"/>
                  </a:lnTo>
                  <a:lnTo>
                    <a:pt x="45" y="185"/>
                  </a:lnTo>
                  <a:lnTo>
                    <a:pt x="47" y="187"/>
                  </a:lnTo>
                  <a:lnTo>
                    <a:pt x="47" y="189"/>
                  </a:lnTo>
                  <a:lnTo>
                    <a:pt x="47" y="192"/>
                  </a:lnTo>
                  <a:lnTo>
                    <a:pt x="47" y="194"/>
                  </a:lnTo>
                  <a:lnTo>
                    <a:pt x="45" y="196"/>
                  </a:lnTo>
                  <a:lnTo>
                    <a:pt x="45" y="199"/>
                  </a:lnTo>
                  <a:lnTo>
                    <a:pt x="45" y="199"/>
                  </a:lnTo>
                  <a:lnTo>
                    <a:pt x="45" y="199"/>
                  </a:lnTo>
                  <a:lnTo>
                    <a:pt x="45" y="199"/>
                  </a:lnTo>
                  <a:lnTo>
                    <a:pt x="45" y="199"/>
                  </a:lnTo>
                  <a:lnTo>
                    <a:pt x="47" y="201"/>
                  </a:lnTo>
                  <a:lnTo>
                    <a:pt x="47" y="201"/>
                  </a:lnTo>
                  <a:lnTo>
                    <a:pt x="47" y="201"/>
                  </a:lnTo>
                  <a:lnTo>
                    <a:pt x="45" y="201"/>
                  </a:lnTo>
                  <a:lnTo>
                    <a:pt x="45" y="204"/>
                  </a:lnTo>
                  <a:lnTo>
                    <a:pt x="47" y="208"/>
                  </a:lnTo>
                  <a:lnTo>
                    <a:pt x="47" y="208"/>
                  </a:lnTo>
                  <a:lnTo>
                    <a:pt x="47" y="211"/>
                  </a:lnTo>
                  <a:lnTo>
                    <a:pt x="50" y="211"/>
                  </a:lnTo>
                  <a:lnTo>
                    <a:pt x="52" y="211"/>
                  </a:lnTo>
                  <a:lnTo>
                    <a:pt x="52" y="211"/>
                  </a:lnTo>
                  <a:lnTo>
                    <a:pt x="54" y="215"/>
                  </a:lnTo>
                  <a:lnTo>
                    <a:pt x="52" y="220"/>
                  </a:lnTo>
                  <a:lnTo>
                    <a:pt x="50" y="223"/>
                  </a:lnTo>
                  <a:lnTo>
                    <a:pt x="45" y="230"/>
                  </a:lnTo>
                  <a:lnTo>
                    <a:pt x="45" y="232"/>
                  </a:lnTo>
                  <a:lnTo>
                    <a:pt x="45" y="232"/>
                  </a:lnTo>
                  <a:lnTo>
                    <a:pt x="45" y="234"/>
                  </a:lnTo>
                  <a:lnTo>
                    <a:pt x="45" y="234"/>
                  </a:lnTo>
                  <a:lnTo>
                    <a:pt x="45" y="234"/>
                  </a:lnTo>
                  <a:lnTo>
                    <a:pt x="45" y="237"/>
                  </a:lnTo>
                  <a:lnTo>
                    <a:pt x="47" y="239"/>
                  </a:lnTo>
                  <a:lnTo>
                    <a:pt x="47" y="241"/>
                  </a:lnTo>
                  <a:lnTo>
                    <a:pt x="47" y="241"/>
                  </a:lnTo>
                  <a:lnTo>
                    <a:pt x="45" y="244"/>
                  </a:lnTo>
                  <a:lnTo>
                    <a:pt x="45" y="244"/>
                  </a:lnTo>
                  <a:lnTo>
                    <a:pt x="42" y="246"/>
                  </a:lnTo>
                  <a:lnTo>
                    <a:pt x="40" y="246"/>
                  </a:lnTo>
                  <a:lnTo>
                    <a:pt x="38" y="249"/>
                  </a:lnTo>
                  <a:lnTo>
                    <a:pt x="35" y="253"/>
                  </a:lnTo>
                  <a:lnTo>
                    <a:pt x="33" y="253"/>
                  </a:lnTo>
                  <a:lnTo>
                    <a:pt x="28" y="265"/>
                  </a:lnTo>
                  <a:lnTo>
                    <a:pt x="26" y="275"/>
                  </a:lnTo>
                  <a:lnTo>
                    <a:pt x="26" y="277"/>
                  </a:lnTo>
                  <a:lnTo>
                    <a:pt x="28" y="279"/>
                  </a:lnTo>
                  <a:lnTo>
                    <a:pt x="28" y="279"/>
                  </a:lnTo>
                  <a:lnTo>
                    <a:pt x="33" y="282"/>
                  </a:lnTo>
                  <a:lnTo>
                    <a:pt x="35" y="282"/>
                  </a:lnTo>
                  <a:lnTo>
                    <a:pt x="35" y="284"/>
                  </a:lnTo>
                  <a:lnTo>
                    <a:pt x="35" y="286"/>
                  </a:lnTo>
                  <a:lnTo>
                    <a:pt x="33" y="286"/>
                  </a:lnTo>
                  <a:lnTo>
                    <a:pt x="33" y="286"/>
                  </a:lnTo>
                  <a:lnTo>
                    <a:pt x="31" y="286"/>
                  </a:lnTo>
                  <a:lnTo>
                    <a:pt x="26" y="284"/>
                  </a:lnTo>
                  <a:lnTo>
                    <a:pt x="23" y="284"/>
                  </a:lnTo>
                  <a:lnTo>
                    <a:pt x="21" y="284"/>
                  </a:lnTo>
                  <a:lnTo>
                    <a:pt x="21" y="286"/>
                  </a:lnTo>
                  <a:lnTo>
                    <a:pt x="21" y="289"/>
                  </a:lnTo>
                  <a:lnTo>
                    <a:pt x="21" y="291"/>
                  </a:lnTo>
                  <a:lnTo>
                    <a:pt x="21" y="294"/>
                  </a:lnTo>
                  <a:lnTo>
                    <a:pt x="21" y="298"/>
                  </a:lnTo>
                  <a:lnTo>
                    <a:pt x="23" y="301"/>
                  </a:lnTo>
                  <a:lnTo>
                    <a:pt x="21" y="301"/>
                  </a:lnTo>
                  <a:lnTo>
                    <a:pt x="21" y="303"/>
                  </a:lnTo>
                  <a:lnTo>
                    <a:pt x="21" y="303"/>
                  </a:lnTo>
                  <a:lnTo>
                    <a:pt x="21" y="305"/>
                  </a:lnTo>
                  <a:lnTo>
                    <a:pt x="21" y="308"/>
                  </a:lnTo>
                  <a:lnTo>
                    <a:pt x="21" y="308"/>
                  </a:lnTo>
                  <a:lnTo>
                    <a:pt x="19" y="310"/>
                  </a:lnTo>
                  <a:lnTo>
                    <a:pt x="19" y="308"/>
                  </a:lnTo>
                  <a:lnTo>
                    <a:pt x="12" y="301"/>
                  </a:lnTo>
                  <a:lnTo>
                    <a:pt x="9" y="298"/>
                  </a:lnTo>
                  <a:lnTo>
                    <a:pt x="7" y="298"/>
                  </a:lnTo>
                  <a:lnTo>
                    <a:pt x="5" y="301"/>
                  </a:lnTo>
                  <a:lnTo>
                    <a:pt x="5" y="301"/>
                  </a:lnTo>
                  <a:lnTo>
                    <a:pt x="5" y="303"/>
                  </a:lnTo>
                  <a:lnTo>
                    <a:pt x="2" y="305"/>
                  </a:lnTo>
                  <a:lnTo>
                    <a:pt x="2" y="305"/>
                  </a:lnTo>
                  <a:lnTo>
                    <a:pt x="0" y="305"/>
                  </a:lnTo>
                  <a:lnTo>
                    <a:pt x="2" y="312"/>
                  </a:lnTo>
                  <a:lnTo>
                    <a:pt x="5" y="320"/>
                  </a:lnTo>
                  <a:lnTo>
                    <a:pt x="7" y="324"/>
                  </a:lnTo>
                  <a:lnTo>
                    <a:pt x="9" y="331"/>
                  </a:lnTo>
                  <a:lnTo>
                    <a:pt x="12" y="336"/>
                  </a:lnTo>
                  <a:lnTo>
                    <a:pt x="14" y="350"/>
                  </a:lnTo>
                  <a:lnTo>
                    <a:pt x="16" y="355"/>
                  </a:lnTo>
                  <a:lnTo>
                    <a:pt x="19" y="362"/>
                  </a:lnTo>
                  <a:lnTo>
                    <a:pt x="21" y="367"/>
                  </a:lnTo>
                  <a:lnTo>
                    <a:pt x="23" y="374"/>
                  </a:lnTo>
                  <a:lnTo>
                    <a:pt x="26" y="381"/>
                  </a:lnTo>
                  <a:lnTo>
                    <a:pt x="26" y="386"/>
                  </a:lnTo>
                  <a:lnTo>
                    <a:pt x="28" y="393"/>
                  </a:lnTo>
                  <a:lnTo>
                    <a:pt x="31" y="398"/>
                  </a:lnTo>
                  <a:lnTo>
                    <a:pt x="33" y="405"/>
                  </a:lnTo>
                  <a:lnTo>
                    <a:pt x="35" y="412"/>
                  </a:lnTo>
                  <a:lnTo>
                    <a:pt x="38" y="417"/>
                  </a:lnTo>
                  <a:lnTo>
                    <a:pt x="40" y="424"/>
                  </a:lnTo>
                  <a:lnTo>
                    <a:pt x="40" y="428"/>
                  </a:lnTo>
                  <a:lnTo>
                    <a:pt x="42" y="436"/>
                  </a:lnTo>
                  <a:lnTo>
                    <a:pt x="45" y="443"/>
                  </a:lnTo>
                  <a:lnTo>
                    <a:pt x="47" y="447"/>
                  </a:lnTo>
                  <a:lnTo>
                    <a:pt x="50" y="454"/>
                  </a:lnTo>
                  <a:lnTo>
                    <a:pt x="52" y="462"/>
                  </a:lnTo>
                  <a:lnTo>
                    <a:pt x="54" y="466"/>
                  </a:lnTo>
                  <a:lnTo>
                    <a:pt x="54" y="473"/>
                  </a:lnTo>
                  <a:lnTo>
                    <a:pt x="57" y="478"/>
                  </a:lnTo>
                  <a:lnTo>
                    <a:pt x="59" y="485"/>
                  </a:lnTo>
                  <a:lnTo>
                    <a:pt x="61" y="492"/>
                  </a:lnTo>
                  <a:lnTo>
                    <a:pt x="64" y="497"/>
                  </a:lnTo>
                  <a:lnTo>
                    <a:pt x="66" y="504"/>
                  </a:lnTo>
                  <a:lnTo>
                    <a:pt x="66" y="507"/>
                  </a:lnTo>
                  <a:lnTo>
                    <a:pt x="68" y="511"/>
                  </a:lnTo>
                  <a:lnTo>
                    <a:pt x="68" y="514"/>
                  </a:lnTo>
                  <a:lnTo>
                    <a:pt x="68" y="514"/>
                  </a:lnTo>
                  <a:lnTo>
                    <a:pt x="68" y="516"/>
                  </a:lnTo>
                  <a:lnTo>
                    <a:pt x="68" y="516"/>
                  </a:lnTo>
                  <a:lnTo>
                    <a:pt x="68" y="516"/>
                  </a:lnTo>
                  <a:lnTo>
                    <a:pt x="68" y="518"/>
                  </a:lnTo>
                  <a:lnTo>
                    <a:pt x="71" y="521"/>
                  </a:lnTo>
                  <a:lnTo>
                    <a:pt x="71" y="521"/>
                  </a:lnTo>
                  <a:lnTo>
                    <a:pt x="71" y="525"/>
                  </a:lnTo>
                  <a:lnTo>
                    <a:pt x="71" y="525"/>
                  </a:lnTo>
                  <a:lnTo>
                    <a:pt x="71" y="525"/>
                  </a:lnTo>
                  <a:lnTo>
                    <a:pt x="71" y="528"/>
                  </a:lnTo>
                  <a:lnTo>
                    <a:pt x="71" y="528"/>
                  </a:lnTo>
                  <a:lnTo>
                    <a:pt x="71" y="530"/>
                  </a:lnTo>
                  <a:lnTo>
                    <a:pt x="73" y="530"/>
                  </a:lnTo>
                  <a:lnTo>
                    <a:pt x="76" y="533"/>
                  </a:lnTo>
                  <a:lnTo>
                    <a:pt x="80" y="535"/>
                  </a:lnTo>
                  <a:lnTo>
                    <a:pt x="85" y="540"/>
                  </a:lnTo>
                  <a:lnTo>
                    <a:pt x="87" y="540"/>
                  </a:lnTo>
                  <a:lnTo>
                    <a:pt x="90" y="542"/>
                  </a:lnTo>
                  <a:lnTo>
                    <a:pt x="90" y="542"/>
                  </a:lnTo>
                  <a:lnTo>
                    <a:pt x="90" y="544"/>
                  </a:lnTo>
                  <a:lnTo>
                    <a:pt x="90" y="544"/>
                  </a:lnTo>
                  <a:lnTo>
                    <a:pt x="90" y="544"/>
                  </a:lnTo>
                  <a:lnTo>
                    <a:pt x="90" y="549"/>
                  </a:lnTo>
                  <a:lnTo>
                    <a:pt x="92" y="551"/>
                  </a:lnTo>
                  <a:lnTo>
                    <a:pt x="92" y="551"/>
                  </a:lnTo>
                  <a:lnTo>
                    <a:pt x="94" y="554"/>
                  </a:lnTo>
                  <a:lnTo>
                    <a:pt x="97" y="556"/>
                  </a:lnTo>
                  <a:lnTo>
                    <a:pt x="102" y="559"/>
                  </a:lnTo>
                  <a:lnTo>
                    <a:pt x="102" y="559"/>
                  </a:lnTo>
                  <a:lnTo>
                    <a:pt x="102" y="554"/>
                  </a:lnTo>
                  <a:lnTo>
                    <a:pt x="102" y="554"/>
                  </a:lnTo>
                  <a:lnTo>
                    <a:pt x="102" y="554"/>
                  </a:lnTo>
                  <a:lnTo>
                    <a:pt x="104" y="554"/>
                  </a:lnTo>
                  <a:lnTo>
                    <a:pt x="106" y="556"/>
                  </a:lnTo>
                  <a:lnTo>
                    <a:pt x="109" y="556"/>
                  </a:lnTo>
                  <a:lnTo>
                    <a:pt x="109" y="554"/>
                  </a:lnTo>
                  <a:lnTo>
                    <a:pt x="109" y="549"/>
                  </a:lnTo>
                  <a:lnTo>
                    <a:pt x="111" y="544"/>
                  </a:lnTo>
                  <a:lnTo>
                    <a:pt x="111" y="542"/>
                  </a:lnTo>
                  <a:lnTo>
                    <a:pt x="113" y="542"/>
                  </a:lnTo>
                  <a:lnTo>
                    <a:pt x="111" y="542"/>
                  </a:lnTo>
                  <a:lnTo>
                    <a:pt x="111" y="540"/>
                  </a:lnTo>
                  <a:lnTo>
                    <a:pt x="113" y="537"/>
                  </a:lnTo>
                  <a:lnTo>
                    <a:pt x="111" y="535"/>
                  </a:lnTo>
                  <a:lnTo>
                    <a:pt x="109" y="533"/>
                  </a:lnTo>
                  <a:lnTo>
                    <a:pt x="111" y="528"/>
                  </a:lnTo>
                  <a:lnTo>
                    <a:pt x="111" y="525"/>
                  </a:lnTo>
                  <a:lnTo>
                    <a:pt x="113" y="521"/>
                  </a:lnTo>
                  <a:lnTo>
                    <a:pt x="113" y="521"/>
                  </a:lnTo>
                  <a:lnTo>
                    <a:pt x="113" y="521"/>
                  </a:lnTo>
                  <a:lnTo>
                    <a:pt x="116" y="518"/>
                  </a:lnTo>
                  <a:lnTo>
                    <a:pt x="118" y="518"/>
                  </a:lnTo>
                  <a:lnTo>
                    <a:pt x="120" y="516"/>
                  </a:lnTo>
                  <a:lnTo>
                    <a:pt x="120" y="514"/>
                  </a:lnTo>
                  <a:lnTo>
                    <a:pt x="123" y="511"/>
                  </a:lnTo>
                  <a:lnTo>
                    <a:pt x="123" y="511"/>
                  </a:lnTo>
                  <a:lnTo>
                    <a:pt x="123" y="511"/>
                  </a:lnTo>
                  <a:lnTo>
                    <a:pt x="125" y="511"/>
                  </a:lnTo>
                  <a:lnTo>
                    <a:pt x="125" y="509"/>
                  </a:lnTo>
                  <a:lnTo>
                    <a:pt x="125" y="509"/>
                  </a:lnTo>
                  <a:lnTo>
                    <a:pt x="125" y="507"/>
                  </a:lnTo>
                  <a:lnTo>
                    <a:pt x="125" y="504"/>
                  </a:lnTo>
                  <a:lnTo>
                    <a:pt x="125" y="504"/>
                  </a:lnTo>
                  <a:lnTo>
                    <a:pt x="128" y="502"/>
                  </a:lnTo>
                  <a:lnTo>
                    <a:pt x="128" y="502"/>
                  </a:lnTo>
                  <a:lnTo>
                    <a:pt x="125" y="502"/>
                  </a:lnTo>
                  <a:lnTo>
                    <a:pt x="125" y="502"/>
                  </a:lnTo>
                  <a:lnTo>
                    <a:pt x="123" y="504"/>
                  </a:lnTo>
                  <a:lnTo>
                    <a:pt x="123" y="502"/>
                  </a:lnTo>
                  <a:lnTo>
                    <a:pt x="123" y="499"/>
                  </a:lnTo>
                  <a:lnTo>
                    <a:pt x="120" y="497"/>
                  </a:lnTo>
                  <a:lnTo>
                    <a:pt x="123" y="495"/>
                  </a:lnTo>
                  <a:lnTo>
                    <a:pt x="123" y="492"/>
                  </a:lnTo>
                  <a:lnTo>
                    <a:pt x="123" y="490"/>
                  </a:lnTo>
                  <a:lnTo>
                    <a:pt x="125" y="490"/>
                  </a:lnTo>
                  <a:lnTo>
                    <a:pt x="125" y="492"/>
                  </a:lnTo>
                  <a:lnTo>
                    <a:pt x="128" y="492"/>
                  </a:lnTo>
                  <a:lnTo>
                    <a:pt x="128" y="490"/>
                  </a:lnTo>
                  <a:lnTo>
                    <a:pt x="130" y="488"/>
                  </a:lnTo>
                  <a:lnTo>
                    <a:pt x="130" y="488"/>
                  </a:lnTo>
                  <a:lnTo>
                    <a:pt x="130" y="490"/>
                  </a:lnTo>
                  <a:lnTo>
                    <a:pt x="130" y="490"/>
                  </a:lnTo>
                  <a:lnTo>
                    <a:pt x="132" y="488"/>
                  </a:lnTo>
                  <a:lnTo>
                    <a:pt x="135" y="488"/>
                  </a:lnTo>
                  <a:lnTo>
                    <a:pt x="135" y="485"/>
                  </a:lnTo>
                  <a:lnTo>
                    <a:pt x="135" y="483"/>
                  </a:lnTo>
                  <a:lnTo>
                    <a:pt x="132" y="480"/>
                  </a:lnTo>
                  <a:lnTo>
                    <a:pt x="132" y="478"/>
                  </a:lnTo>
                  <a:lnTo>
                    <a:pt x="130" y="478"/>
                  </a:lnTo>
                  <a:lnTo>
                    <a:pt x="128" y="478"/>
                  </a:lnTo>
                  <a:lnTo>
                    <a:pt x="125" y="478"/>
                  </a:lnTo>
                  <a:lnTo>
                    <a:pt x="123" y="478"/>
                  </a:lnTo>
                  <a:lnTo>
                    <a:pt x="128" y="478"/>
                  </a:lnTo>
                  <a:lnTo>
                    <a:pt x="128" y="476"/>
                  </a:lnTo>
                  <a:lnTo>
                    <a:pt x="128" y="476"/>
                  </a:lnTo>
                  <a:lnTo>
                    <a:pt x="128" y="473"/>
                  </a:lnTo>
                  <a:lnTo>
                    <a:pt x="128" y="473"/>
                  </a:lnTo>
                  <a:lnTo>
                    <a:pt x="128" y="471"/>
                  </a:lnTo>
                  <a:lnTo>
                    <a:pt x="130" y="469"/>
                  </a:lnTo>
                  <a:lnTo>
                    <a:pt x="130" y="464"/>
                  </a:lnTo>
                  <a:lnTo>
                    <a:pt x="132" y="462"/>
                  </a:lnTo>
                  <a:lnTo>
                    <a:pt x="135" y="454"/>
                  </a:lnTo>
                  <a:lnTo>
                    <a:pt x="135" y="454"/>
                  </a:lnTo>
                  <a:lnTo>
                    <a:pt x="137" y="454"/>
                  </a:lnTo>
                  <a:lnTo>
                    <a:pt x="137" y="454"/>
                  </a:lnTo>
                  <a:lnTo>
                    <a:pt x="139" y="452"/>
                  </a:lnTo>
                  <a:lnTo>
                    <a:pt x="139" y="452"/>
                  </a:lnTo>
                  <a:lnTo>
                    <a:pt x="142" y="450"/>
                  </a:lnTo>
                  <a:lnTo>
                    <a:pt x="142" y="447"/>
                  </a:lnTo>
                  <a:lnTo>
                    <a:pt x="142" y="447"/>
                  </a:lnTo>
                  <a:lnTo>
                    <a:pt x="144" y="445"/>
                  </a:lnTo>
                  <a:lnTo>
                    <a:pt x="144" y="447"/>
                  </a:lnTo>
                  <a:lnTo>
                    <a:pt x="144" y="450"/>
                  </a:lnTo>
                  <a:lnTo>
                    <a:pt x="142" y="450"/>
                  </a:lnTo>
                  <a:lnTo>
                    <a:pt x="142" y="450"/>
                  </a:lnTo>
                  <a:lnTo>
                    <a:pt x="144" y="450"/>
                  </a:lnTo>
                  <a:lnTo>
                    <a:pt x="146" y="447"/>
                  </a:lnTo>
                  <a:lnTo>
                    <a:pt x="146" y="447"/>
                  </a:lnTo>
                  <a:lnTo>
                    <a:pt x="146" y="450"/>
                  </a:lnTo>
                  <a:lnTo>
                    <a:pt x="144" y="457"/>
                  </a:lnTo>
                  <a:lnTo>
                    <a:pt x="144" y="462"/>
                  </a:lnTo>
                  <a:lnTo>
                    <a:pt x="146" y="462"/>
                  </a:lnTo>
                  <a:lnTo>
                    <a:pt x="146" y="459"/>
                  </a:lnTo>
                  <a:lnTo>
                    <a:pt x="146" y="457"/>
                  </a:lnTo>
                  <a:lnTo>
                    <a:pt x="146" y="454"/>
                  </a:lnTo>
                  <a:lnTo>
                    <a:pt x="146" y="452"/>
                  </a:lnTo>
                  <a:lnTo>
                    <a:pt x="149" y="450"/>
                  </a:lnTo>
                  <a:lnTo>
                    <a:pt x="149" y="447"/>
                  </a:lnTo>
                  <a:lnTo>
                    <a:pt x="149" y="445"/>
                  </a:lnTo>
                  <a:lnTo>
                    <a:pt x="151" y="447"/>
                  </a:lnTo>
                  <a:lnTo>
                    <a:pt x="149" y="462"/>
                  </a:lnTo>
                  <a:lnTo>
                    <a:pt x="149" y="462"/>
                  </a:lnTo>
                  <a:lnTo>
                    <a:pt x="149" y="462"/>
                  </a:lnTo>
                  <a:lnTo>
                    <a:pt x="149" y="462"/>
                  </a:lnTo>
                  <a:lnTo>
                    <a:pt x="149" y="459"/>
                  </a:lnTo>
                  <a:lnTo>
                    <a:pt x="149" y="459"/>
                  </a:lnTo>
                  <a:lnTo>
                    <a:pt x="149" y="457"/>
                  </a:lnTo>
                  <a:lnTo>
                    <a:pt x="151" y="457"/>
                  </a:lnTo>
                  <a:lnTo>
                    <a:pt x="154" y="452"/>
                  </a:lnTo>
                  <a:lnTo>
                    <a:pt x="154" y="452"/>
                  </a:lnTo>
                  <a:lnTo>
                    <a:pt x="154" y="452"/>
                  </a:lnTo>
                  <a:lnTo>
                    <a:pt x="156" y="450"/>
                  </a:lnTo>
                  <a:lnTo>
                    <a:pt x="156" y="450"/>
                  </a:lnTo>
                  <a:lnTo>
                    <a:pt x="156" y="447"/>
                  </a:lnTo>
                  <a:lnTo>
                    <a:pt x="154" y="445"/>
                  </a:lnTo>
                  <a:lnTo>
                    <a:pt x="154" y="445"/>
                  </a:lnTo>
                  <a:lnTo>
                    <a:pt x="151" y="445"/>
                  </a:lnTo>
                  <a:lnTo>
                    <a:pt x="151" y="443"/>
                  </a:lnTo>
                  <a:lnTo>
                    <a:pt x="154" y="443"/>
                  </a:lnTo>
                  <a:lnTo>
                    <a:pt x="154" y="443"/>
                  </a:lnTo>
                  <a:lnTo>
                    <a:pt x="154" y="443"/>
                  </a:lnTo>
                  <a:lnTo>
                    <a:pt x="156" y="443"/>
                  </a:lnTo>
                  <a:lnTo>
                    <a:pt x="156" y="443"/>
                  </a:lnTo>
                  <a:lnTo>
                    <a:pt x="156" y="443"/>
                  </a:lnTo>
                  <a:lnTo>
                    <a:pt x="156" y="445"/>
                  </a:lnTo>
                  <a:lnTo>
                    <a:pt x="156" y="445"/>
                  </a:lnTo>
                  <a:lnTo>
                    <a:pt x="158" y="447"/>
                  </a:lnTo>
                  <a:lnTo>
                    <a:pt x="158" y="447"/>
                  </a:lnTo>
                  <a:lnTo>
                    <a:pt x="158" y="450"/>
                  </a:lnTo>
                  <a:lnTo>
                    <a:pt x="158" y="450"/>
                  </a:lnTo>
                  <a:lnTo>
                    <a:pt x="158" y="450"/>
                  </a:lnTo>
                  <a:lnTo>
                    <a:pt x="158" y="450"/>
                  </a:lnTo>
                  <a:lnTo>
                    <a:pt x="158" y="454"/>
                  </a:lnTo>
                  <a:lnTo>
                    <a:pt x="158" y="454"/>
                  </a:lnTo>
                  <a:lnTo>
                    <a:pt x="161" y="457"/>
                  </a:lnTo>
                  <a:lnTo>
                    <a:pt x="161" y="457"/>
                  </a:lnTo>
                  <a:lnTo>
                    <a:pt x="163" y="459"/>
                  </a:lnTo>
                  <a:lnTo>
                    <a:pt x="163" y="462"/>
                  </a:lnTo>
                  <a:lnTo>
                    <a:pt x="163" y="459"/>
                  </a:lnTo>
                  <a:lnTo>
                    <a:pt x="163" y="459"/>
                  </a:lnTo>
                  <a:lnTo>
                    <a:pt x="165" y="457"/>
                  </a:lnTo>
                  <a:lnTo>
                    <a:pt x="165" y="457"/>
                  </a:lnTo>
                  <a:lnTo>
                    <a:pt x="165" y="454"/>
                  </a:lnTo>
                  <a:lnTo>
                    <a:pt x="165" y="452"/>
                  </a:lnTo>
                  <a:lnTo>
                    <a:pt x="165" y="452"/>
                  </a:lnTo>
                  <a:lnTo>
                    <a:pt x="163" y="450"/>
                  </a:lnTo>
                  <a:lnTo>
                    <a:pt x="161" y="445"/>
                  </a:lnTo>
                  <a:lnTo>
                    <a:pt x="161" y="443"/>
                  </a:lnTo>
                  <a:lnTo>
                    <a:pt x="156" y="433"/>
                  </a:lnTo>
                  <a:lnTo>
                    <a:pt x="154" y="428"/>
                  </a:lnTo>
                  <a:lnTo>
                    <a:pt x="154" y="431"/>
                  </a:lnTo>
                  <a:lnTo>
                    <a:pt x="154" y="431"/>
                  </a:lnTo>
                  <a:lnTo>
                    <a:pt x="151" y="433"/>
                  </a:lnTo>
                  <a:lnTo>
                    <a:pt x="151" y="433"/>
                  </a:lnTo>
                  <a:lnTo>
                    <a:pt x="149" y="431"/>
                  </a:lnTo>
                  <a:lnTo>
                    <a:pt x="149" y="431"/>
                  </a:lnTo>
                  <a:lnTo>
                    <a:pt x="149" y="428"/>
                  </a:lnTo>
                  <a:lnTo>
                    <a:pt x="154" y="421"/>
                  </a:lnTo>
                  <a:lnTo>
                    <a:pt x="154" y="421"/>
                  </a:lnTo>
                  <a:lnTo>
                    <a:pt x="156" y="419"/>
                  </a:lnTo>
                  <a:lnTo>
                    <a:pt x="156" y="419"/>
                  </a:lnTo>
                  <a:lnTo>
                    <a:pt x="156" y="417"/>
                  </a:lnTo>
                  <a:lnTo>
                    <a:pt x="158" y="419"/>
                  </a:lnTo>
                  <a:lnTo>
                    <a:pt x="156" y="419"/>
                  </a:lnTo>
                  <a:lnTo>
                    <a:pt x="156" y="421"/>
                  </a:lnTo>
                  <a:lnTo>
                    <a:pt x="156" y="424"/>
                  </a:lnTo>
                  <a:lnTo>
                    <a:pt x="156" y="428"/>
                  </a:lnTo>
                  <a:lnTo>
                    <a:pt x="156" y="428"/>
                  </a:lnTo>
                  <a:lnTo>
                    <a:pt x="158" y="431"/>
                  </a:lnTo>
                  <a:lnTo>
                    <a:pt x="158" y="433"/>
                  </a:lnTo>
                  <a:lnTo>
                    <a:pt x="158" y="433"/>
                  </a:lnTo>
                  <a:lnTo>
                    <a:pt x="158" y="436"/>
                  </a:lnTo>
                  <a:lnTo>
                    <a:pt x="161" y="438"/>
                  </a:lnTo>
                  <a:lnTo>
                    <a:pt x="161" y="438"/>
                  </a:lnTo>
                  <a:lnTo>
                    <a:pt x="161" y="440"/>
                  </a:lnTo>
                  <a:lnTo>
                    <a:pt x="163" y="440"/>
                  </a:lnTo>
                  <a:lnTo>
                    <a:pt x="165" y="447"/>
                  </a:lnTo>
                  <a:lnTo>
                    <a:pt x="165" y="447"/>
                  </a:lnTo>
                  <a:lnTo>
                    <a:pt x="165" y="447"/>
                  </a:lnTo>
                  <a:lnTo>
                    <a:pt x="165" y="447"/>
                  </a:lnTo>
                  <a:lnTo>
                    <a:pt x="165" y="447"/>
                  </a:lnTo>
                  <a:lnTo>
                    <a:pt x="165" y="447"/>
                  </a:lnTo>
                  <a:lnTo>
                    <a:pt x="165" y="447"/>
                  </a:lnTo>
                  <a:lnTo>
                    <a:pt x="165" y="447"/>
                  </a:lnTo>
                  <a:lnTo>
                    <a:pt x="165" y="450"/>
                  </a:lnTo>
                  <a:lnTo>
                    <a:pt x="168" y="452"/>
                  </a:lnTo>
                  <a:lnTo>
                    <a:pt x="168" y="452"/>
                  </a:lnTo>
                  <a:lnTo>
                    <a:pt x="170" y="450"/>
                  </a:lnTo>
                  <a:lnTo>
                    <a:pt x="170" y="443"/>
                  </a:lnTo>
                  <a:lnTo>
                    <a:pt x="170" y="440"/>
                  </a:lnTo>
                  <a:lnTo>
                    <a:pt x="168" y="440"/>
                  </a:lnTo>
                  <a:lnTo>
                    <a:pt x="168" y="443"/>
                  </a:lnTo>
                  <a:lnTo>
                    <a:pt x="168" y="445"/>
                  </a:lnTo>
                  <a:lnTo>
                    <a:pt x="168" y="445"/>
                  </a:lnTo>
                  <a:lnTo>
                    <a:pt x="168" y="443"/>
                  </a:lnTo>
                  <a:lnTo>
                    <a:pt x="168" y="440"/>
                  </a:lnTo>
                  <a:lnTo>
                    <a:pt x="165" y="438"/>
                  </a:lnTo>
                  <a:lnTo>
                    <a:pt x="165" y="438"/>
                  </a:lnTo>
                  <a:lnTo>
                    <a:pt x="163" y="438"/>
                  </a:lnTo>
                  <a:lnTo>
                    <a:pt x="163" y="438"/>
                  </a:lnTo>
                  <a:lnTo>
                    <a:pt x="163" y="436"/>
                  </a:lnTo>
                  <a:lnTo>
                    <a:pt x="168" y="421"/>
                  </a:lnTo>
                  <a:lnTo>
                    <a:pt x="170" y="419"/>
                  </a:lnTo>
                  <a:lnTo>
                    <a:pt x="170" y="419"/>
                  </a:lnTo>
                  <a:lnTo>
                    <a:pt x="172" y="417"/>
                  </a:lnTo>
                  <a:lnTo>
                    <a:pt x="172" y="419"/>
                  </a:lnTo>
                  <a:lnTo>
                    <a:pt x="170" y="419"/>
                  </a:lnTo>
                  <a:lnTo>
                    <a:pt x="170" y="421"/>
                  </a:lnTo>
                  <a:lnTo>
                    <a:pt x="170" y="426"/>
                  </a:lnTo>
                  <a:lnTo>
                    <a:pt x="170" y="426"/>
                  </a:lnTo>
                  <a:lnTo>
                    <a:pt x="170" y="428"/>
                  </a:lnTo>
                  <a:lnTo>
                    <a:pt x="172" y="428"/>
                  </a:lnTo>
                  <a:lnTo>
                    <a:pt x="172" y="428"/>
                  </a:lnTo>
                  <a:lnTo>
                    <a:pt x="175" y="431"/>
                  </a:lnTo>
                  <a:lnTo>
                    <a:pt x="175" y="431"/>
                  </a:lnTo>
                  <a:lnTo>
                    <a:pt x="172" y="431"/>
                  </a:lnTo>
                  <a:lnTo>
                    <a:pt x="172" y="431"/>
                  </a:lnTo>
                  <a:lnTo>
                    <a:pt x="172" y="431"/>
                  </a:lnTo>
                  <a:lnTo>
                    <a:pt x="172" y="433"/>
                  </a:lnTo>
                  <a:lnTo>
                    <a:pt x="172" y="433"/>
                  </a:lnTo>
                  <a:lnTo>
                    <a:pt x="172" y="433"/>
                  </a:lnTo>
                  <a:lnTo>
                    <a:pt x="172" y="438"/>
                  </a:lnTo>
                  <a:lnTo>
                    <a:pt x="172" y="438"/>
                  </a:lnTo>
                  <a:lnTo>
                    <a:pt x="172" y="438"/>
                  </a:lnTo>
                  <a:lnTo>
                    <a:pt x="175" y="440"/>
                  </a:lnTo>
                  <a:lnTo>
                    <a:pt x="177" y="440"/>
                  </a:lnTo>
                  <a:lnTo>
                    <a:pt x="177" y="440"/>
                  </a:lnTo>
                  <a:lnTo>
                    <a:pt x="180" y="438"/>
                  </a:lnTo>
                  <a:lnTo>
                    <a:pt x="180" y="443"/>
                  </a:lnTo>
                  <a:lnTo>
                    <a:pt x="182" y="443"/>
                  </a:lnTo>
                  <a:lnTo>
                    <a:pt x="182" y="440"/>
                  </a:lnTo>
                  <a:lnTo>
                    <a:pt x="182" y="438"/>
                  </a:lnTo>
                  <a:lnTo>
                    <a:pt x="180" y="436"/>
                  </a:lnTo>
                  <a:lnTo>
                    <a:pt x="180" y="436"/>
                  </a:lnTo>
                  <a:lnTo>
                    <a:pt x="177" y="433"/>
                  </a:lnTo>
                  <a:lnTo>
                    <a:pt x="177" y="433"/>
                  </a:lnTo>
                  <a:lnTo>
                    <a:pt x="177" y="431"/>
                  </a:lnTo>
                  <a:lnTo>
                    <a:pt x="177" y="431"/>
                  </a:lnTo>
                  <a:lnTo>
                    <a:pt x="177" y="431"/>
                  </a:lnTo>
                  <a:lnTo>
                    <a:pt x="177" y="431"/>
                  </a:lnTo>
                  <a:lnTo>
                    <a:pt x="177" y="428"/>
                  </a:lnTo>
                  <a:lnTo>
                    <a:pt x="177" y="428"/>
                  </a:lnTo>
                  <a:lnTo>
                    <a:pt x="177" y="426"/>
                  </a:lnTo>
                  <a:lnTo>
                    <a:pt x="177" y="426"/>
                  </a:lnTo>
                  <a:lnTo>
                    <a:pt x="177" y="424"/>
                  </a:lnTo>
                  <a:lnTo>
                    <a:pt x="177" y="424"/>
                  </a:lnTo>
                  <a:lnTo>
                    <a:pt x="177" y="419"/>
                  </a:lnTo>
                  <a:lnTo>
                    <a:pt x="177" y="417"/>
                  </a:lnTo>
                  <a:lnTo>
                    <a:pt x="180" y="417"/>
                  </a:lnTo>
                  <a:lnTo>
                    <a:pt x="180" y="419"/>
                  </a:lnTo>
                  <a:lnTo>
                    <a:pt x="180" y="424"/>
                  </a:lnTo>
                  <a:lnTo>
                    <a:pt x="180" y="426"/>
                  </a:lnTo>
                  <a:lnTo>
                    <a:pt x="180" y="426"/>
                  </a:lnTo>
                  <a:lnTo>
                    <a:pt x="180" y="428"/>
                  </a:lnTo>
                  <a:lnTo>
                    <a:pt x="180" y="428"/>
                  </a:lnTo>
                  <a:lnTo>
                    <a:pt x="180" y="428"/>
                  </a:lnTo>
                  <a:lnTo>
                    <a:pt x="180" y="431"/>
                  </a:lnTo>
                  <a:lnTo>
                    <a:pt x="180" y="431"/>
                  </a:lnTo>
                  <a:lnTo>
                    <a:pt x="180" y="433"/>
                  </a:lnTo>
                  <a:lnTo>
                    <a:pt x="180" y="433"/>
                  </a:lnTo>
                  <a:lnTo>
                    <a:pt x="182" y="436"/>
                  </a:lnTo>
                  <a:lnTo>
                    <a:pt x="182" y="436"/>
                  </a:lnTo>
                  <a:lnTo>
                    <a:pt x="182" y="438"/>
                  </a:lnTo>
                  <a:lnTo>
                    <a:pt x="184" y="438"/>
                  </a:lnTo>
                  <a:lnTo>
                    <a:pt x="182" y="436"/>
                  </a:lnTo>
                  <a:lnTo>
                    <a:pt x="182" y="433"/>
                  </a:lnTo>
                  <a:lnTo>
                    <a:pt x="182" y="431"/>
                  </a:lnTo>
                  <a:lnTo>
                    <a:pt x="182" y="431"/>
                  </a:lnTo>
                  <a:lnTo>
                    <a:pt x="184" y="433"/>
                  </a:lnTo>
                  <a:lnTo>
                    <a:pt x="184" y="433"/>
                  </a:lnTo>
                  <a:lnTo>
                    <a:pt x="187" y="436"/>
                  </a:lnTo>
                  <a:lnTo>
                    <a:pt x="187" y="438"/>
                  </a:lnTo>
                  <a:lnTo>
                    <a:pt x="189" y="436"/>
                  </a:lnTo>
                  <a:lnTo>
                    <a:pt x="189" y="431"/>
                  </a:lnTo>
                  <a:lnTo>
                    <a:pt x="189" y="421"/>
                  </a:lnTo>
                  <a:lnTo>
                    <a:pt x="189" y="419"/>
                  </a:lnTo>
                  <a:lnTo>
                    <a:pt x="189" y="417"/>
                  </a:lnTo>
                  <a:lnTo>
                    <a:pt x="189" y="417"/>
                  </a:lnTo>
                  <a:lnTo>
                    <a:pt x="191" y="417"/>
                  </a:lnTo>
                  <a:lnTo>
                    <a:pt x="191" y="414"/>
                  </a:lnTo>
                  <a:lnTo>
                    <a:pt x="191" y="412"/>
                  </a:lnTo>
                  <a:lnTo>
                    <a:pt x="191" y="412"/>
                  </a:lnTo>
                  <a:lnTo>
                    <a:pt x="191" y="409"/>
                  </a:lnTo>
                  <a:lnTo>
                    <a:pt x="194" y="409"/>
                  </a:lnTo>
                  <a:lnTo>
                    <a:pt x="194" y="407"/>
                  </a:lnTo>
                  <a:lnTo>
                    <a:pt x="194" y="407"/>
                  </a:lnTo>
                  <a:lnTo>
                    <a:pt x="194" y="407"/>
                  </a:lnTo>
                  <a:lnTo>
                    <a:pt x="194" y="409"/>
                  </a:lnTo>
                  <a:lnTo>
                    <a:pt x="194" y="412"/>
                  </a:lnTo>
                  <a:lnTo>
                    <a:pt x="194" y="412"/>
                  </a:lnTo>
                  <a:lnTo>
                    <a:pt x="196" y="412"/>
                  </a:lnTo>
                  <a:lnTo>
                    <a:pt x="196" y="412"/>
                  </a:lnTo>
                  <a:lnTo>
                    <a:pt x="196" y="414"/>
                  </a:lnTo>
                  <a:lnTo>
                    <a:pt x="196" y="417"/>
                  </a:lnTo>
                  <a:lnTo>
                    <a:pt x="196" y="417"/>
                  </a:lnTo>
                  <a:lnTo>
                    <a:pt x="199" y="414"/>
                  </a:lnTo>
                  <a:lnTo>
                    <a:pt x="199" y="414"/>
                  </a:lnTo>
                  <a:lnTo>
                    <a:pt x="201" y="414"/>
                  </a:lnTo>
                  <a:lnTo>
                    <a:pt x="201" y="419"/>
                  </a:lnTo>
                  <a:lnTo>
                    <a:pt x="201" y="419"/>
                  </a:lnTo>
                  <a:lnTo>
                    <a:pt x="203" y="419"/>
                  </a:lnTo>
                  <a:lnTo>
                    <a:pt x="206" y="409"/>
                  </a:lnTo>
                  <a:lnTo>
                    <a:pt x="208" y="409"/>
                  </a:lnTo>
                  <a:lnTo>
                    <a:pt x="208" y="412"/>
                  </a:lnTo>
                  <a:lnTo>
                    <a:pt x="206" y="417"/>
                  </a:lnTo>
                  <a:lnTo>
                    <a:pt x="206" y="419"/>
                  </a:lnTo>
                  <a:lnTo>
                    <a:pt x="206" y="419"/>
                  </a:lnTo>
                  <a:lnTo>
                    <a:pt x="208" y="419"/>
                  </a:lnTo>
                  <a:lnTo>
                    <a:pt x="208" y="419"/>
                  </a:lnTo>
                  <a:lnTo>
                    <a:pt x="213" y="417"/>
                  </a:lnTo>
                  <a:lnTo>
                    <a:pt x="210" y="414"/>
                  </a:lnTo>
                  <a:lnTo>
                    <a:pt x="210" y="414"/>
                  </a:lnTo>
                  <a:lnTo>
                    <a:pt x="210" y="412"/>
                  </a:lnTo>
                  <a:lnTo>
                    <a:pt x="210" y="412"/>
                  </a:lnTo>
                  <a:lnTo>
                    <a:pt x="210" y="412"/>
                  </a:lnTo>
                  <a:lnTo>
                    <a:pt x="213" y="409"/>
                  </a:lnTo>
                  <a:lnTo>
                    <a:pt x="213" y="409"/>
                  </a:lnTo>
                  <a:lnTo>
                    <a:pt x="213" y="409"/>
                  </a:lnTo>
                  <a:lnTo>
                    <a:pt x="215" y="409"/>
                  </a:lnTo>
                  <a:lnTo>
                    <a:pt x="215" y="407"/>
                  </a:lnTo>
                  <a:lnTo>
                    <a:pt x="215" y="405"/>
                  </a:lnTo>
                  <a:lnTo>
                    <a:pt x="215" y="402"/>
                  </a:lnTo>
                  <a:lnTo>
                    <a:pt x="217" y="402"/>
                  </a:lnTo>
                  <a:lnTo>
                    <a:pt x="220" y="400"/>
                  </a:lnTo>
                  <a:lnTo>
                    <a:pt x="220" y="398"/>
                  </a:lnTo>
                  <a:lnTo>
                    <a:pt x="220" y="395"/>
                  </a:lnTo>
                  <a:lnTo>
                    <a:pt x="217" y="398"/>
                  </a:lnTo>
                  <a:lnTo>
                    <a:pt x="215" y="395"/>
                  </a:lnTo>
                  <a:lnTo>
                    <a:pt x="215" y="393"/>
                  </a:lnTo>
                  <a:lnTo>
                    <a:pt x="215" y="393"/>
                  </a:lnTo>
                  <a:lnTo>
                    <a:pt x="215" y="391"/>
                  </a:lnTo>
                  <a:lnTo>
                    <a:pt x="215" y="391"/>
                  </a:lnTo>
                  <a:lnTo>
                    <a:pt x="215" y="388"/>
                  </a:lnTo>
                  <a:lnTo>
                    <a:pt x="215" y="386"/>
                  </a:lnTo>
                  <a:lnTo>
                    <a:pt x="215" y="379"/>
                  </a:lnTo>
                  <a:lnTo>
                    <a:pt x="217" y="376"/>
                  </a:lnTo>
                  <a:lnTo>
                    <a:pt x="217" y="372"/>
                  </a:lnTo>
                  <a:lnTo>
                    <a:pt x="217" y="369"/>
                  </a:lnTo>
                  <a:lnTo>
                    <a:pt x="220" y="369"/>
                  </a:lnTo>
                  <a:lnTo>
                    <a:pt x="222" y="367"/>
                  </a:lnTo>
                  <a:lnTo>
                    <a:pt x="222" y="365"/>
                  </a:lnTo>
                  <a:lnTo>
                    <a:pt x="220" y="362"/>
                  </a:lnTo>
                  <a:lnTo>
                    <a:pt x="217" y="360"/>
                  </a:lnTo>
                  <a:lnTo>
                    <a:pt x="215" y="357"/>
                  </a:lnTo>
                  <a:lnTo>
                    <a:pt x="215" y="357"/>
                  </a:lnTo>
                  <a:lnTo>
                    <a:pt x="215" y="357"/>
                  </a:lnTo>
                  <a:lnTo>
                    <a:pt x="215" y="355"/>
                  </a:lnTo>
                  <a:lnTo>
                    <a:pt x="215" y="353"/>
                  </a:lnTo>
                  <a:lnTo>
                    <a:pt x="220" y="350"/>
                  </a:lnTo>
                  <a:lnTo>
                    <a:pt x="220" y="350"/>
                  </a:lnTo>
                  <a:lnTo>
                    <a:pt x="222" y="348"/>
                  </a:lnTo>
                  <a:lnTo>
                    <a:pt x="222" y="346"/>
                  </a:lnTo>
                  <a:lnTo>
                    <a:pt x="225" y="346"/>
                  </a:lnTo>
                  <a:lnTo>
                    <a:pt x="225" y="348"/>
                  </a:lnTo>
                  <a:lnTo>
                    <a:pt x="225" y="348"/>
                  </a:lnTo>
                  <a:lnTo>
                    <a:pt x="227" y="348"/>
                  </a:lnTo>
                  <a:lnTo>
                    <a:pt x="229" y="346"/>
                  </a:lnTo>
                  <a:lnTo>
                    <a:pt x="227" y="346"/>
                  </a:lnTo>
                  <a:lnTo>
                    <a:pt x="227" y="346"/>
                  </a:lnTo>
                  <a:lnTo>
                    <a:pt x="227" y="338"/>
                  </a:lnTo>
                  <a:lnTo>
                    <a:pt x="227" y="334"/>
                  </a:lnTo>
                  <a:lnTo>
                    <a:pt x="227" y="334"/>
                  </a:lnTo>
                  <a:lnTo>
                    <a:pt x="227" y="334"/>
                  </a:lnTo>
                  <a:lnTo>
                    <a:pt x="232" y="334"/>
                  </a:lnTo>
                  <a:lnTo>
                    <a:pt x="232" y="336"/>
                  </a:lnTo>
                  <a:lnTo>
                    <a:pt x="232" y="343"/>
                  </a:lnTo>
                  <a:lnTo>
                    <a:pt x="232" y="343"/>
                  </a:lnTo>
                  <a:lnTo>
                    <a:pt x="232" y="346"/>
                  </a:lnTo>
                  <a:lnTo>
                    <a:pt x="232" y="346"/>
                  </a:lnTo>
                  <a:lnTo>
                    <a:pt x="232" y="346"/>
                  </a:lnTo>
                  <a:lnTo>
                    <a:pt x="229" y="348"/>
                  </a:lnTo>
                  <a:lnTo>
                    <a:pt x="229" y="348"/>
                  </a:lnTo>
                  <a:lnTo>
                    <a:pt x="229" y="350"/>
                  </a:lnTo>
                  <a:lnTo>
                    <a:pt x="229" y="353"/>
                  </a:lnTo>
                  <a:lnTo>
                    <a:pt x="229" y="353"/>
                  </a:lnTo>
                  <a:lnTo>
                    <a:pt x="232" y="355"/>
                  </a:lnTo>
                  <a:lnTo>
                    <a:pt x="232" y="355"/>
                  </a:lnTo>
                  <a:lnTo>
                    <a:pt x="232" y="353"/>
                  </a:lnTo>
                  <a:lnTo>
                    <a:pt x="234" y="350"/>
                  </a:lnTo>
                  <a:lnTo>
                    <a:pt x="234" y="348"/>
                  </a:lnTo>
                  <a:lnTo>
                    <a:pt x="236" y="346"/>
                  </a:lnTo>
                  <a:lnTo>
                    <a:pt x="239" y="348"/>
                  </a:lnTo>
                  <a:lnTo>
                    <a:pt x="241" y="350"/>
                  </a:lnTo>
                  <a:lnTo>
                    <a:pt x="239" y="350"/>
                  </a:lnTo>
                  <a:lnTo>
                    <a:pt x="239" y="350"/>
                  </a:lnTo>
                  <a:lnTo>
                    <a:pt x="236" y="350"/>
                  </a:lnTo>
                  <a:lnTo>
                    <a:pt x="236" y="350"/>
                  </a:lnTo>
                  <a:lnTo>
                    <a:pt x="236" y="350"/>
                  </a:lnTo>
                  <a:lnTo>
                    <a:pt x="234" y="353"/>
                  </a:lnTo>
                  <a:lnTo>
                    <a:pt x="236" y="353"/>
                  </a:lnTo>
                  <a:lnTo>
                    <a:pt x="236" y="355"/>
                  </a:lnTo>
                  <a:lnTo>
                    <a:pt x="236" y="355"/>
                  </a:lnTo>
                  <a:lnTo>
                    <a:pt x="236" y="357"/>
                  </a:lnTo>
                  <a:lnTo>
                    <a:pt x="234" y="357"/>
                  </a:lnTo>
                  <a:lnTo>
                    <a:pt x="234" y="355"/>
                  </a:lnTo>
                  <a:lnTo>
                    <a:pt x="234" y="355"/>
                  </a:lnTo>
                  <a:lnTo>
                    <a:pt x="232" y="357"/>
                  </a:lnTo>
                  <a:lnTo>
                    <a:pt x="232" y="360"/>
                  </a:lnTo>
                  <a:lnTo>
                    <a:pt x="232" y="365"/>
                  </a:lnTo>
                  <a:lnTo>
                    <a:pt x="234" y="362"/>
                  </a:lnTo>
                  <a:lnTo>
                    <a:pt x="236" y="360"/>
                  </a:lnTo>
                  <a:lnTo>
                    <a:pt x="239" y="360"/>
                  </a:lnTo>
                  <a:lnTo>
                    <a:pt x="243" y="362"/>
                  </a:lnTo>
                  <a:lnTo>
                    <a:pt x="246" y="362"/>
                  </a:lnTo>
                  <a:lnTo>
                    <a:pt x="246" y="362"/>
                  </a:lnTo>
                  <a:lnTo>
                    <a:pt x="251" y="362"/>
                  </a:lnTo>
                  <a:lnTo>
                    <a:pt x="260" y="365"/>
                  </a:lnTo>
                  <a:lnTo>
                    <a:pt x="262" y="365"/>
                  </a:lnTo>
                  <a:lnTo>
                    <a:pt x="260" y="365"/>
                  </a:lnTo>
                  <a:lnTo>
                    <a:pt x="260" y="362"/>
                  </a:lnTo>
                  <a:lnTo>
                    <a:pt x="260" y="362"/>
                  </a:lnTo>
                  <a:lnTo>
                    <a:pt x="258" y="362"/>
                  </a:lnTo>
                  <a:lnTo>
                    <a:pt x="260" y="362"/>
                  </a:lnTo>
                  <a:lnTo>
                    <a:pt x="260" y="362"/>
                  </a:lnTo>
                  <a:lnTo>
                    <a:pt x="260" y="360"/>
                  </a:lnTo>
                  <a:lnTo>
                    <a:pt x="260" y="357"/>
                  </a:lnTo>
                  <a:lnTo>
                    <a:pt x="258" y="357"/>
                  </a:lnTo>
                  <a:lnTo>
                    <a:pt x="258" y="357"/>
                  </a:lnTo>
                  <a:lnTo>
                    <a:pt x="255" y="357"/>
                  </a:lnTo>
                  <a:lnTo>
                    <a:pt x="255" y="357"/>
                  </a:lnTo>
                  <a:lnTo>
                    <a:pt x="255" y="355"/>
                  </a:lnTo>
                  <a:lnTo>
                    <a:pt x="255" y="353"/>
                  </a:lnTo>
                  <a:lnTo>
                    <a:pt x="255" y="350"/>
                  </a:lnTo>
                  <a:lnTo>
                    <a:pt x="253" y="350"/>
                  </a:lnTo>
                  <a:lnTo>
                    <a:pt x="253" y="348"/>
                  </a:lnTo>
                  <a:lnTo>
                    <a:pt x="251" y="346"/>
                  </a:lnTo>
                  <a:lnTo>
                    <a:pt x="253" y="346"/>
                  </a:lnTo>
                  <a:lnTo>
                    <a:pt x="255" y="346"/>
                  </a:lnTo>
                  <a:lnTo>
                    <a:pt x="258" y="343"/>
                  </a:lnTo>
                  <a:lnTo>
                    <a:pt x="258" y="341"/>
                  </a:lnTo>
                  <a:lnTo>
                    <a:pt x="260" y="343"/>
                  </a:lnTo>
                  <a:lnTo>
                    <a:pt x="260" y="343"/>
                  </a:lnTo>
                  <a:lnTo>
                    <a:pt x="260" y="346"/>
                  </a:lnTo>
                  <a:lnTo>
                    <a:pt x="260" y="348"/>
                  </a:lnTo>
                  <a:lnTo>
                    <a:pt x="262" y="346"/>
                  </a:lnTo>
                  <a:lnTo>
                    <a:pt x="262" y="343"/>
                  </a:lnTo>
                  <a:lnTo>
                    <a:pt x="262" y="343"/>
                  </a:lnTo>
                  <a:lnTo>
                    <a:pt x="262" y="343"/>
                  </a:lnTo>
                  <a:lnTo>
                    <a:pt x="262" y="341"/>
                  </a:lnTo>
                  <a:lnTo>
                    <a:pt x="260" y="341"/>
                  </a:lnTo>
                  <a:lnTo>
                    <a:pt x="260" y="341"/>
                  </a:lnTo>
                  <a:lnTo>
                    <a:pt x="260" y="341"/>
                  </a:lnTo>
                  <a:lnTo>
                    <a:pt x="260" y="341"/>
                  </a:lnTo>
                  <a:lnTo>
                    <a:pt x="260" y="338"/>
                  </a:lnTo>
                  <a:lnTo>
                    <a:pt x="260" y="338"/>
                  </a:lnTo>
                  <a:lnTo>
                    <a:pt x="260" y="338"/>
                  </a:lnTo>
                  <a:lnTo>
                    <a:pt x="258" y="334"/>
                  </a:lnTo>
                  <a:lnTo>
                    <a:pt x="260" y="334"/>
                  </a:lnTo>
                  <a:lnTo>
                    <a:pt x="260" y="334"/>
                  </a:lnTo>
                  <a:lnTo>
                    <a:pt x="262" y="336"/>
                  </a:lnTo>
                  <a:lnTo>
                    <a:pt x="265" y="341"/>
                  </a:lnTo>
                  <a:lnTo>
                    <a:pt x="265" y="343"/>
                  </a:lnTo>
                  <a:lnTo>
                    <a:pt x="265" y="343"/>
                  </a:lnTo>
                  <a:lnTo>
                    <a:pt x="267" y="341"/>
                  </a:lnTo>
                  <a:lnTo>
                    <a:pt x="267" y="341"/>
                  </a:lnTo>
                  <a:lnTo>
                    <a:pt x="269" y="336"/>
                  </a:lnTo>
                  <a:lnTo>
                    <a:pt x="269" y="334"/>
                  </a:lnTo>
                  <a:lnTo>
                    <a:pt x="269" y="336"/>
                  </a:lnTo>
                  <a:lnTo>
                    <a:pt x="272" y="334"/>
                  </a:lnTo>
                  <a:lnTo>
                    <a:pt x="277" y="334"/>
                  </a:lnTo>
                  <a:lnTo>
                    <a:pt x="277" y="334"/>
                  </a:lnTo>
                  <a:lnTo>
                    <a:pt x="277" y="334"/>
                  </a:lnTo>
                  <a:lnTo>
                    <a:pt x="274" y="334"/>
                  </a:lnTo>
                  <a:lnTo>
                    <a:pt x="274" y="331"/>
                  </a:lnTo>
                  <a:lnTo>
                    <a:pt x="274" y="329"/>
                  </a:lnTo>
                  <a:lnTo>
                    <a:pt x="274" y="329"/>
                  </a:lnTo>
                  <a:lnTo>
                    <a:pt x="269" y="329"/>
                  </a:lnTo>
                  <a:lnTo>
                    <a:pt x="269" y="327"/>
                  </a:lnTo>
                  <a:lnTo>
                    <a:pt x="272" y="324"/>
                  </a:lnTo>
                  <a:lnTo>
                    <a:pt x="274" y="327"/>
                  </a:lnTo>
                  <a:lnTo>
                    <a:pt x="274" y="324"/>
                  </a:lnTo>
                  <a:lnTo>
                    <a:pt x="277" y="327"/>
                  </a:lnTo>
                  <a:lnTo>
                    <a:pt x="277" y="329"/>
                  </a:lnTo>
                  <a:lnTo>
                    <a:pt x="279" y="331"/>
                  </a:lnTo>
                  <a:lnTo>
                    <a:pt x="281" y="329"/>
                  </a:lnTo>
                  <a:lnTo>
                    <a:pt x="279" y="329"/>
                  </a:lnTo>
                  <a:lnTo>
                    <a:pt x="279" y="327"/>
                  </a:lnTo>
                  <a:lnTo>
                    <a:pt x="279" y="324"/>
                  </a:lnTo>
                  <a:lnTo>
                    <a:pt x="281" y="324"/>
                  </a:lnTo>
                  <a:lnTo>
                    <a:pt x="281" y="327"/>
                  </a:lnTo>
                  <a:lnTo>
                    <a:pt x="284" y="329"/>
                  </a:lnTo>
                  <a:lnTo>
                    <a:pt x="284" y="329"/>
                  </a:lnTo>
                  <a:lnTo>
                    <a:pt x="284" y="331"/>
                  </a:lnTo>
                  <a:lnTo>
                    <a:pt x="286" y="329"/>
                  </a:lnTo>
                  <a:lnTo>
                    <a:pt x="286" y="329"/>
                  </a:lnTo>
                  <a:lnTo>
                    <a:pt x="286" y="329"/>
                  </a:lnTo>
                  <a:lnTo>
                    <a:pt x="286" y="329"/>
                  </a:lnTo>
                  <a:lnTo>
                    <a:pt x="284" y="327"/>
                  </a:lnTo>
                  <a:lnTo>
                    <a:pt x="284" y="327"/>
                  </a:lnTo>
                  <a:lnTo>
                    <a:pt x="284" y="327"/>
                  </a:lnTo>
                  <a:lnTo>
                    <a:pt x="284" y="324"/>
                  </a:lnTo>
                  <a:lnTo>
                    <a:pt x="286" y="324"/>
                  </a:lnTo>
                  <a:lnTo>
                    <a:pt x="286" y="324"/>
                  </a:lnTo>
                  <a:lnTo>
                    <a:pt x="286" y="324"/>
                  </a:lnTo>
                  <a:lnTo>
                    <a:pt x="286" y="327"/>
                  </a:lnTo>
                  <a:lnTo>
                    <a:pt x="286" y="327"/>
                  </a:lnTo>
                  <a:lnTo>
                    <a:pt x="288" y="327"/>
                  </a:lnTo>
                  <a:lnTo>
                    <a:pt x="291" y="329"/>
                  </a:lnTo>
                  <a:lnTo>
                    <a:pt x="291" y="331"/>
                  </a:lnTo>
                  <a:lnTo>
                    <a:pt x="291" y="334"/>
                  </a:lnTo>
                  <a:lnTo>
                    <a:pt x="293" y="336"/>
                  </a:lnTo>
                  <a:lnTo>
                    <a:pt x="295" y="338"/>
                  </a:lnTo>
                  <a:lnTo>
                    <a:pt x="295" y="338"/>
                  </a:lnTo>
                  <a:lnTo>
                    <a:pt x="298" y="336"/>
                  </a:lnTo>
                  <a:lnTo>
                    <a:pt x="298" y="338"/>
                  </a:lnTo>
                  <a:lnTo>
                    <a:pt x="298" y="341"/>
                  </a:lnTo>
                  <a:lnTo>
                    <a:pt x="298" y="341"/>
                  </a:lnTo>
                  <a:lnTo>
                    <a:pt x="300" y="343"/>
                  </a:lnTo>
                  <a:lnTo>
                    <a:pt x="300" y="341"/>
                  </a:lnTo>
                  <a:lnTo>
                    <a:pt x="300" y="336"/>
                  </a:lnTo>
                  <a:lnTo>
                    <a:pt x="300" y="334"/>
                  </a:lnTo>
                  <a:lnTo>
                    <a:pt x="300" y="334"/>
                  </a:lnTo>
                  <a:lnTo>
                    <a:pt x="300" y="334"/>
                  </a:lnTo>
                  <a:lnTo>
                    <a:pt x="303" y="334"/>
                  </a:lnTo>
                  <a:lnTo>
                    <a:pt x="303" y="334"/>
                  </a:lnTo>
                  <a:lnTo>
                    <a:pt x="303" y="334"/>
                  </a:lnTo>
                  <a:lnTo>
                    <a:pt x="303" y="334"/>
                  </a:lnTo>
                  <a:lnTo>
                    <a:pt x="305" y="334"/>
                  </a:lnTo>
                  <a:lnTo>
                    <a:pt x="305" y="334"/>
                  </a:lnTo>
                  <a:lnTo>
                    <a:pt x="305" y="331"/>
                  </a:lnTo>
                  <a:lnTo>
                    <a:pt x="305" y="331"/>
                  </a:lnTo>
                  <a:lnTo>
                    <a:pt x="305" y="331"/>
                  </a:lnTo>
                  <a:lnTo>
                    <a:pt x="303" y="331"/>
                  </a:lnTo>
                  <a:lnTo>
                    <a:pt x="303" y="327"/>
                  </a:lnTo>
                  <a:lnTo>
                    <a:pt x="303" y="327"/>
                  </a:lnTo>
                  <a:lnTo>
                    <a:pt x="298" y="327"/>
                  </a:lnTo>
                  <a:lnTo>
                    <a:pt x="298" y="324"/>
                  </a:lnTo>
                  <a:lnTo>
                    <a:pt x="298" y="324"/>
                  </a:lnTo>
                  <a:lnTo>
                    <a:pt x="300" y="324"/>
                  </a:lnTo>
                  <a:lnTo>
                    <a:pt x="300" y="324"/>
                  </a:lnTo>
                  <a:lnTo>
                    <a:pt x="300" y="324"/>
                  </a:lnTo>
                  <a:lnTo>
                    <a:pt x="300" y="322"/>
                  </a:lnTo>
                  <a:lnTo>
                    <a:pt x="300" y="322"/>
                  </a:lnTo>
                  <a:lnTo>
                    <a:pt x="300" y="320"/>
                  </a:lnTo>
                  <a:lnTo>
                    <a:pt x="300" y="320"/>
                  </a:lnTo>
                  <a:lnTo>
                    <a:pt x="305" y="327"/>
                  </a:lnTo>
                  <a:lnTo>
                    <a:pt x="305" y="329"/>
                  </a:lnTo>
                  <a:lnTo>
                    <a:pt x="305" y="329"/>
                  </a:lnTo>
                  <a:lnTo>
                    <a:pt x="305" y="329"/>
                  </a:lnTo>
                  <a:lnTo>
                    <a:pt x="305" y="329"/>
                  </a:lnTo>
                  <a:lnTo>
                    <a:pt x="307" y="329"/>
                  </a:lnTo>
                  <a:lnTo>
                    <a:pt x="307" y="329"/>
                  </a:lnTo>
                  <a:lnTo>
                    <a:pt x="307" y="327"/>
                  </a:lnTo>
                  <a:lnTo>
                    <a:pt x="305" y="324"/>
                  </a:lnTo>
                  <a:lnTo>
                    <a:pt x="305" y="322"/>
                  </a:lnTo>
                  <a:lnTo>
                    <a:pt x="307" y="322"/>
                  </a:lnTo>
                  <a:lnTo>
                    <a:pt x="307" y="320"/>
                  </a:lnTo>
                  <a:lnTo>
                    <a:pt x="307" y="322"/>
                  </a:lnTo>
                  <a:lnTo>
                    <a:pt x="307" y="327"/>
                  </a:lnTo>
                  <a:lnTo>
                    <a:pt x="307" y="329"/>
                  </a:lnTo>
                  <a:lnTo>
                    <a:pt x="310" y="331"/>
                  </a:lnTo>
                  <a:lnTo>
                    <a:pt x="310" y="327"/>
                  </a:lnTo>
                  <a:lnTo>
                    <a:pt x="310" y="322"/>
                  </a:lnTo>
                  <a:lnTo>
                    <a:pt x="310" y="320"/>
                  </a:lnTo>
                  <a:lnTo>
                    <a:pt x="310" y="320"/>
                  </a:lnTo>
                  <a:lnTo>
                    <a:pt x="312" y="320"/>
                  </a:lnTo>
                  <a:lnTo>
                    <a:pt x="312" y="320"/>
                  </a:lnTo>
                  <a:lnTo>
                    <a:pt x="312" y="317"/>
                  </a:lnTo>
                  <a:lnTo>
                    <a:pt x="312" y="317"/>
                  </a:lnTo>
                  <a:lnTo>
                    <a:pt x="310" y="315"/>
                  </a:lnTo>
                  <a:lnTo>
                    <a:pt x="307" y="312"/>
                  </a:lnTo>
                  <a:lnTo>
                    <a:pt x="307" y="312"/>
                  </a:lnTo>
                  <a:lnTo>
                    <a:pt x="310" y="312"/>
                  </a:lnTo>
                  <a:lnTo>
                    <a:pt x="310" y="310"/>
                  </a:lnTo>
                  <a:lnTo>
                    <a:pt x="310" y="308"/>
                  </a:lnTo>
                  <a:lnTo>
                    <a:pt x="310" y="308"/>
                  </a:lnTo>
                  <a:lnTo>
                    <a:pt x="312" y="305"/>
                  </a:lnTo>
                  <a:lnTo>
                    <a:pt x="312" y="308"/>
                  </a:lnTo>
                  <a:lnTo>
                    <a:pt x="312" y="305"/>
                  </a:lnTo>
                  <a:lnTo>
                    <a:pt x="314" y="303"/>
                  </a:lnTo>
                  <a:lnTo>
                    <a:pt x="314" y="303"/>
                  </a:lnTo>
                  <a:lnTo>
                    <a:pt x="314" y="305"/>
                  </a:lnTo>
                  <a:lnTo>
                    <a:pt x="314" y="308"/>
                  </a:lnTo>
                  <a:lnTo>
                    <a:pt x="314" y="310"/>
                  </a:lnTo>
                  <a:lnTo>
                    <a:pt x="314" y="310"/>
                  </a:lnTo>
                  <a:lnTo>
                    <a:pt x="317" y="312"/>
                  </a:lnTo>
                  <a:lnTo>
                    <a:pt x="317" y="312"/>
                  </a:lnTo>
                  <a:lnTo>
                    <a:pt x="317" y="310"/>
                  </a:lnTo>
                  <a:lnTo>
                    <a:pt x="317" y="310"/>
                  </a:lnTo>
                  <a:lnTo>
                    <a:pt x="317" y="303"/>
                  </a:lnTo>
                  <a:lnTo>
                    <a:pt x="317" y="303"/>
                  </a:lnTo>
                  <a:lnTo>
                    <a:pt x="319" y="303"/>
                  </a:lnTo>
                  <a:lnTo>
                    <a:pt x="319" y="310"/>
                  </a:lnTo>
                  <a:lnTo>
                    <a:pt x="319" y="312"/>
                  </a:lnTo>
                  <a:lnTo>
                    <a:pt x="322" y="312"/>
                  </a:lnTo>
                  <a:lnTo>
                    <a:pt x="322" y="312"/>
                  </a:lnTo>
                  <a:lnTo>
                    <a:pt x="324" y="312"/>
                  </a:lnTo>
                  <a:lnTo>
                    <a:pt x="324" y="308"/>
                  </a:lnTo>
                  <a:lnTo>
                    <a:pt x="326" y="305"/>
                  </a:lnTo>
                  <a:lnTo>
                    <a:pt x="326" y="305"/>
                  </a:lnTo>
                  <a:lnTo>
                    <a:pt x="326" y="303"/>
                  </a:lnTo>
                  <a:lnTo>
                    <a:pt x="329" y="303"/>
                  </a:lnTo>
                  <a:lnTo>
                    <a:pt x="329" y="305"/>
                  </a:lnTo>
                  <a:lnTo>
                    <a:pt x="329" y="305"/>
                  </a:lnTo>
                  <a:lnTo>
                    <a:pt x="329" y="308"/>
                  </a:lnTo>
                  <a:lnTo>
                    <a:pt x="329" y="308"/>
                  </a:lnTo>
                  <a:lnTo>
                    <a:pt x="329" y="308"/>
                  </a:lnTo>
                  <a:lnTo>
                    <a:pt x="331" y="308"/>
                  </a:lnTo>
                  <a:lnTo>
                    <a:pt x="331" y="308"/>
                  </a:lnTo>
                  <a:lnTo>
                    <a:pt x="331" y="308"/>
                  </a:lnTo>
                  <a:lnTo>
                    <a:pt x="333" y="308"/>
                  </a:lnTo>
                  <a:lnTo>
                    <a:pt x="333" y="308"/>
                  </a:lnTo>
                  <a:lnTo>
                    <a:pt x="333" y="305"/>
                  </a:lnTo>
                  <a:lnTo>
                    <a:pt x="333" y="305"/>
                  </a:lnTo>
                  <a:lnTo>
                    <a:pt x="336" y="305"/>
                  </a:lnTo>
                  <a:lnTo>
                    <a:pt x="336" y="305"/>
                  </a:lnTo>
                  <a:lnTo>
                    <a:pt x="333" y="303"/>
                  </a:lnTo>
                  <a:lnTo>
                    <a:pt x="333" y="303"/>
                  </a:lnTo>
                  <a:lnTo>
                    <a:pt x="333" y="301"/>
                  </a:lnTo>
                  <a:lnTo>
                    <a:pt x="333" y="301"/>
                  </a:lnTo>
                  <a:lnTo>
                    <a:pt x="333" y="296"/>
                  </a:lnTo>
                  <a:lnTo>
                    <a:pt x="331" y="296"/>
                  </a:lnTo>
                  <a:lnTo>
                    <a:pt x="331" y="296"/>
                  </a:lnTo>
                  <a:lnTo>
                    <a:pt x="333" y="294"/>
                  </a:lnTo>
                  <a:lnTo>
                    <a:pt x="333" y="291"/>
                  </a:lnTo>
                  <a:lnTo>
                    <a:pt x="336" y="294"/>
                  </a:lnTo>
                  <a:lnTo>
                    <a:pt x="336" y="294"/>
                  </a:lnTo>
                  <a:lnTo>
                    <a:pt x="336" y="294"/>
                  </a:lnTo>
                  <a:lnTo>
                    <a:pt x="338" y="294"/>
                  </a:lnTo>
                  <a:lnTo>
                    <a:pt x="338" y="294"/>
                  </a:lnTo>
                  <a:lnTo>
                    <a:pt x="338" y="296"/>
                  </a:lnTo>
                  <a:lnTo>
                    <a:pt x="340" y="296"/>
                  </a:lnTo>
                  <a:lnTo>
                    <a:pt x="340" y="296"/>
                  </a:lnTo>
                  <a:lnTo>
                    <a:pt x="343" y="294"/>
                  </a:lnTo>
                  <a:lnTo>
                    <a:pt x="345" y="294"/>
                  </a:lnTo>
                  <a:lnTo>
                    <a:pt x="343" y="294"/>
                  </a:lnTo>
                  <a:lnTo>
                    <a:pt x="343" y="291"/>
                  </a:lnTo>
                  <a:lnTo>
                    <a:pt x="340" y="289"/>
                  </a:lnTo>
                  <a:lnTo>
                    <a:pt x="340" y="286"/>
                  </a:lnTo>
                  <a:lnTo>
                    <a:pt x="343" y="286"/>
                  </a:lnTo>
                  <a:lnTo>
                    <a:pt x="345" y="289"/>
                  </a:lnTo>
                  <a:lnTo>
                    <a:pt x="345" y="294"/>
                  </a:lnTo>
                  <a:lnTo>
                    <a:pt x="348" y="294"/>
                  </a:lnTo>
                  <a:lnTo>
                    <a:pt x="348" y="294"/>
                  </a:lnTo>
                  <a:lnTo>
                    <a:pt x="348" y="291"/>
                  </a:lnTo>
                  <a:lnTo>
                    <a:pt x="348" y="291"/>
                  </a:lnTo>
                  <a:lnTo>
                    <a:pt x="350" y="291"/>
                  </a:lnTo>
                  <a:lnTo>
                    <a:pt x="350" y="291"/>
                  </a:lnTo>
                  <a:lnTo>
                    <a:pt x="350" y="289"/>
                  </a:lnTo>
                  <a:lnTo>
                    <a:pt x="348" y="289"/>
                  </a:lnTo>
                  <a:lnTo>
                    <a:pt x="348" y="286"/>
                  </a:lnTo>
                  <a:lnTo>
                    <a:pt x="348" y="284"/>
                  </a:lnTo>
                  <a:lnTo>
                    <a:pt x="345" y="284"/>
                  </a:lnTo>
                  <a:lnTo>
                    <a:pt x="345" y="282"/>
                  </a:lnTo>
                  <a:lnTo>
                    <a:pt x="345" y="282"/>
                  </a:lnTo>
                  <a:lnTo>
                    <a:pt x="348" y="282"/>
                  </a:lnTo>
                  <a:lnTo>
                    <a:pt x="348" y="282"/>
                  </a:lnTo>
                  <a:lnTo>
                    <a:pt x="350" y="282"/>
                  </a:lnTo>
                  <a:lnTo>
                    <a:pt x="348" y="282"/>
                  </a:lnTo>
                  <a:lnTo>
                    <a:pt x="350" y="279"/>
                  </a:lnTo>
                  <a:lnTo>
                    <a:pt x="352" y="279"/>
                  </a:lnTo>
                  <a:lnTo>
                    <a:pt x="352" y="282"/>
                  </a:lnTo>
                  <a:lnTo>
                    <a:pt x="352" y="284"/>
                  </a:lnTo>
                  <a:lnTo>
                    <a:pt x="352" y="284"/>
                  </a:lnTo>
                  <a:lnTo>
                    <a:pt x="355" y="286"/>
                  </a:lnTo>
                  <a:lnTo>
                    <a:pt x="355" y="286"/>
                  </a:lnTo>
                  <a:lnTo>
                    <a:pt x="357" y="286"/>
                  </a:lnTo>
                  <a:lnTo>
                    <a:pt x="359" y="286"/>
                  </a:lnTo>
                  <a:lnTo>
                    <a:pt x="357" y="284"/>
                  </a:lnTo>
                  <a:lnTo>
                    <a:pt x="357" y="284"/>
                  </a:lnTo>
                  <a:lnTo>
                    <a:pt x="357" y="284"/>
                  </a:lnTo>
                  <a:lnTo>
                    <a:pt x="359" y="282"/>
                  </a:lnTo>
                  <a:lnTo>
                    <a:pt x="359" y="284"/>
                  </a:lnTo>
                  <a:lnTo>
                    <a:pt x="362" y="284"/>
                  </a:lnTo>
                  <a:lnTo>
                    <a:pt x="362" y="284"/>
                  </a:lnTo>
                  <a:lnTo>
                    <a:pt x="364" y="284"/>
                  </a:lnTo>
                  <a:lnTo>
                    <a:pt x="364" y="282"/>
                  </a:lnTo>
                  <a:lnTo>
                    <a:pt x="362" y="282"/>
                  </a:lnTo>
                  <a:lnTo>
                    <a:pt x="364" y="282"/>
                  </a:lnTo>
                  <a:lnTo>
                    <a:pt x="364" y="279"/>
                  </a:lnTo>
                  <a:lnTo>
                    <a:pt x="366" y="279"/>
                  </a:lnTo>
                  <a:lnTo>
                    <a:pt x="369" y="272"/>
                  </a:lnTo>
                  <a:lnTo>
                    <a:pt x="369" y="270"/>
                  </a:lnTo>
                  <a:lnTo>
                    <a:pt x="369" y="267"/>
                  </a:lnTo>
                  <a:lnTo>
                    <a:pt x="371" y="270"/>
                  </a:lnTo>
                  <a:lnTo>
                    <a:pt x="371" y="267"/>
                  </a:lnTo>
                  <a:lnTo>
                    <a:pt x="371" y="265"/>
                  </a:lnTo>
                  <a:lnTo>
                    <a:pt x="371" y="265"/>
                  </a:lnTo>
                  <a:lnTo>
                    <a:pt x="371" y="265"/>
                  </a:lnTo>
                  <a:lnTo>
                    <a:pt x="374" y="265"/>
                  </a:lnTo>
                  <a:lnTo>
                    <a:pt x="374" y="265"/>
                  </a:lnTo>
                  <a:lnTo>
                    <a:pt x="376" y="263"/>
                  </a:lnTo>
                  <a:lnTo>
                    <a:pt x="376" y="258"/>
                  </a:lnTo>
                  <a:lnTo>
                    <a:pt x="378" y="258"/>
                  </a:lnTo>
                  <a:lnTo>
                    <a:pt x="376" y="258"/>
                  </a:lnTo>
                  <a:close/>
                </a:path>
              </a:pathLst>
            </a:custGeom>
            <a:solidFill>
              <a:srgbClr val="FFC8BE"/>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1" name="Freeform 45">
              <a:extLst>
                <a:ext uri="{FF2B5EF4-FFF2-40B4-BE49-F238E27FC236}">
                  <a16:creationId xmlns:a16="http://schemas.microsoft.com/office/drawing/2014/main" id="{9EAC7586-34F7-4E19-B8EE-143A6EE7585F}"/>
                </a:ext>
              </a:extLst>
            </p:cNvPr>
            <p:cNvSpPr>
              <a:spLocks noEditPoints="1"/>
            </p:cNvSpPr>
            <p:nvPr/>
          </p:nvSpPr>
          <p:spPr bwMode="auto">
            <a:xfrm>
              <a:off x="5768140" y="3472598"/>
              <a:ext cx="529992" cy="251659"/>
            </a:xfrm>
            <a:custGeom>
              <a:avLst/>
              <a:gdLst>
                <a:gd name="T0" fmla="*/ 374 w 457"/>
                <a:gd name="T1" fmla="*/ 208 h 217"/>
                <a:gd name="T2" fmla="*/ 450 w 457"/>
                <a:gd name="T3" fmla="*/ 187 h 217"/>
                <a:gd name="T4" fmla="*/ 457 w 457"/>
                <a:gd name="T5" fmla="*/ 146 h 217"/>
                <a:gd name="T6" fmla="*/ 450 w 457"/>
                <a:gd name="T7" fmla="*/ 146 h 217"/>
                <a:gd name="T8" fmla="*/ 445 w 457"/>
                <a:gd name="T9" fmla="*/ 139 h 217"/>
                <a:gd name="T10" fmla="*/ 367 w 457"/>
                <a:gd name="T11" fmla="*/ 52 h 217"/>
                <a:gd name="T12" fmla="*/ 220 w 457"/>
                <a:gd name="T13" fmla="*/ 28 h 217"/>
                <a:gd name="T14" fmla="*/ 22 w 457"/>
                <a:gd name="T15" fmla="*/ 66 h 217"/>
                <a:gd name="T16" fmla="*/ 36 w 457"/>
                <a:gd name="T17" fmla="*/ 106 h 217"/>
                <a:gd name="T18" fmla="*/ 53 w 457"/>
                <a:gd name="T19" fmla="*/ 94 h 217"/>
                <a:gd name="T20" fmla="*/ 67 w 457"/>
                <a:gd name="T21" fmla="*/ 78 h 217"/>
                <a:gd name="T22" fmla="*/ 74 w 457"/>
                <a:gd name="T23" fmla="*/ 71 h 217"/>
                <a:gd name="T24" fmla="*/ 90 w 457"/>
                <a:gd name="T25" fmla="*/ 78 h 217"/>
                <a:gd name="T26" fmla="*/ 112 w 457"/>
                <a:gd name="T27" fmla="*/ 59 h 217"/>
                <a:gd name="T28" fmla="*/ 154 w 457"/>
                <a:gd name="T29" fmla="*/ 56 h 217"/>
                <a:gd name="T30" fmla="*/ 164 w 457"/>
                <a:gd name="T31" fmla="*/ 63 h 217"/>
                <a:gd name="T32" fmla="*/ 173 w 457"/>
                <a:gd name="T33" fmla="*/ 82 h 217"/>
                <a:gd name="T34" fmla="*/ 202 w 457"/>
                <a:gd name="T35" fmla="*/ 104 h 217"/>
                <a:gd name="T36" fmla="*/ 251 w 457"/>
                <a:gd name="T37" fmla="*/ 111 h 217"/>
                <a:gd name="T38" fmla="*/ 254 w 457"/>
                <a:gd name="T39" fmla="*/ 158 h 217"/>
                <a:gd name="T40" fmla="*/ 244 w 457"/>
                <a:gd name="T41" fmla="*/ 175 h 217"/>
                <a:gd name="T42" fmla="*/ 258 w 457"/>
                <a:gd name="T43" fmla="*/ 177 h 217"/>
                <a:gd name="T44" fmla="*/ 268 w 457"/>
                <a:gd name="T45" fmla="*/ 179 h 217"/>
                <a:gd name="T46" fmla="*/ 299 w 457"/>
                <a:gd name="T47" fmla="*/ 198 h 217"/>
                <a:gd name="T48" fmla="*/ 329 w 457"/>
                <a:gd name="T49" fmla="*/ 201 h 217"/>
                <a:gd name="T50" fmla="*/ 341 w 457"/>
                <a:gd name="T51" fmla="*/ 198 h 217"/>
                <a:gd name="T52" fmla="*/ 306 w 457"/>
                <a:gd name="T53" fmla="*/ 172 h 217"/>
                <a:gd name="T54" fmla="*/ 313 w 457"/>
                <a:gd name="T55" fmla="*/ 172 h 217"/>
                <a:gd name="T56" fmla="*/ 313 w 457"/>
                <a:gd name="T57" fmla="*/ 153 h 217"/>
                <a:gd name="T58" fmla="*/ 303 w 457"/>
                <a:gd name="T59" fmla="*/ 116 h 217"/>
                <a:gd name="T60" fmla="*/ 303 w 457"/>
                <a:gd name="T61" fmla="*/ 101 h 217"/>
                <a:gd name="T62" fmla="*/ 313 w 457"/>
                <a:gd name="T63" fmla="*/ 97 h 217"/>
                <a:gd name="T64" fmla="*/ 306 w 457"/>
                <a:gd name="T65" fmla="*/ 82 h 217"/>
                <a:gd name="T66" fmla="*/ 287 w 457"/>
                <a:gd name="T67" fmla="*/ 71 h 217"/>
                <a:gd name="T68" fmla="*/ 299 w 457"/>
                <a:gd name="T69" fmla="*/ 66 h 217"/>
                <a:gd name="T70" fmla="*/ 310 w 457"/>
                <a:gd name="T71" fmla="*/ 54 h 217"/>
                <a:gd name="T72" fmla="*/ 315 w 457"/>
                <a:gd name="T73" fmla="*/ 37 h 217"/>
                <a:gd name="T74" fmla="*/ 329 w 457"/>
                <a:gd name="T75" fmla="*/ 23 h 217"/>
                <a:gd name="T76" fmla="*/ 351 w 457"/>
                <a:gd name="T77" fmla="*/ 16 h 217"/>
                <a:gd name="T78" fmla="*/ 355 w 457"/>
                <a:gd name="T79" fmla="*/ 40 h 217"/>
                <a:gd name="T80" fmla="*/ 322 w 457"/>
                <a:gd name="T81" fmla="*/ 75 h 217"/>
                <a:gd name="T82" fmla="*/ 339 w 457"/>
                <a:gd name="T83" fmla="*/ 75 h 217"/>
                <a:gd name="T84" fmla="*/ 322 w 457"/>
                <a:gd name="T85" fmla="*/ 94 h 217"/>
                <a:gd name="T86" fmla="*/ 322 w 457"/>
                <a:gd name="T87" fmla="*/ 106 h 217"/>
                <a:gd name="T88" fmla="*/ 339 w 457"/>
                <a:gd name="T89" fmla="*/ 104 h 217"/>
                <a:gd name="T90" fmla="*/ 339 w 457"/>
                <a:gd name="T91" fmla="*/ 120 h 217"/>
                <a:gd name="T92" fmla="*/ 327 w 457"/>
                <a:gd name="T93" fmla="*/ 134 h 217"/>
                <a:gd name="T94" fmla="*/ 339 w 457"/>
                <a:gd name="T95" fmla="*/ 132 h 217"/>
                <a:gd name="T96" fmla="*/ 346 w 457"/>
                <a:gd name="T97" fmla="*/ 137 h 217"/>
                <a:gd name="T98" fmla="*/ 360 w 457"/>
                <a:gd name="T99" fmla="*/ 142 h 217"/>
                <a:gd name="T100" fmla="*/ 334 w 457"/>
                <a:gd name="T101" fmla="*/ 149 h 217"/>
                <a:gd name="T102" fmla="*/ 339 w 457"/>
                <a:gd name="T103" fmla="*/ 153 h 217"/>
                <a:gd name="T104" fmla="*/ 346 w 457"/>
                <a:gd name="T105" fmla="*/ 175 h 217"/>
                <a:gd name="T106" fmla="*/ 367 w 457"/>
                <a:gd name="T107" fmla="*/ 175 h 217"/>
                <a:gd name="T108" fmla="*/ 374 w 457"/>
                <a:gd name="T109" fmla="*/ 172 h 217"/>
                <a:gd name="T110" fmla="*/ 388 w 457"/>
                <a:gd name="T111" fmla="*/ 179 h 217"/>
                <a:gd name="T112" fmla="*/ 395 w 457"/>
                <a:gd name="T113" fmla="*/ 189 h 217"/>
                <a:gd name="T114" fmla="*/ 395 w 457"/>
                <a:gd name="T115" fmla="*/ 194 h 217"/>
                <a:gd name="T116" fmla="*/ 391 w 457"/>
                <a:gd name="T117" fmla="*/ 210 h 217"/>
                <a:gd name="T118" fmla="*/ 412 w 457"/>
                <a:gd name="T119" fmla="*/ 208 h 217"/>
                <a:gd name="T120" fmla="*/ 443 w 457"/>
                <a:gd name="T121" fmla="*/ 18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7" h="217">
                  <a:moveTo>
                    <a:pt x="374" y="208"/>
                  </a:moveTo>
                  <a:lnTo>
                    <a:pt x="374" y="205"/>
                  </a:lnTo>
                  <a:lnTo>
                    <a:pt x="372" y="205"/>
                  </a:lnTo>
                  <a:lnTo>
                    <a:pt x="372" y="205"/>
                  </a:lnTo>
                  <a:lnTo>
                    <a:pt x="372" y="208"/>
                  </a:lnTo>
                  <a:lnTo>
                    <a:pt x="372" y="210"/>
                  </a:lnTo>
                  <a:lnTo>
                    <a:pt x="377" y="210"/>
                  </a:lnTo>
                  <a:lnTo>
                    <a:pt x="377" y="210"/>
                  </a:lnTo>
                  <a:lnTo>
                    <a:pt x="377" y="213"/>
                  </a:lnTo>
                  <a:lnTo>
                    <a:pt x="372" y="213"/>
                  </a:lnTo>
                  <a:lnTo>
                    <a:pt x="372" y="213"/>
                  </a:lnTo>
                  <a:lnTo>
                    <a:pt x="374" y="215"/>
                  </a:lnTo>
                  <a:lnTo>
                    <a:pt x="377" y="215"/>
                  </a:lnTo>
                  <a:lnTo>
                    <a:pt x="377" y="215"/>
                  </a:lnTo>
                  <a:lnTo>
                    <a:pt x="377" y="213"/>
                  </a:lnTo>
                  <a:lnTo>
                    <a:pt x="379" y="210"/>
                  </a:lnTo>
                  <a:lnTo>
                    <a:pt x="377" y="208"/>
                  </a:lnTo>
                  <a:lnTo>
                    <a:pt x="374" y="208"/>
                  </a:lnTo>
                  <a:close/>
                  <a:moveTo>
                    <a:pt x="369" y="189"/>
                  </a:moveTo>
                  <a:lnTo>
                    <a:pt x="369" y="187"/>
                  </a:lnTo>
                  <a:lnTo>
                    <a:pt x="367" y="187"/>
                  </a:lnTo>
                  <a:lnTo>
                    <a:pt x="365" y="187"/>
                  </a:lnTo>
                  <a:lnTo>
                    <a:pt x="365" y="189"/>
                  </a:lnTo>
                  <a:lnTo>
                    <a:pt x="365" y="191"/>
                  </a:lnTo>
                  <a:lnTo>
                    <a:pt x="367" y="191"/>
                  </a:lnTo>
                  <a:lnTo>
                    <a:pt x="369" y="191"/>
                  </a:lnTo>
                  <a:lnTo>
                    <a:pt x="372" y="191"/>
                  </a:lnTo>
                  <a:lnTo>
                    <a:pt x="372" y="189"/>
                  </a:lnTo>
                  <a:lnTo>
                    <a:pt x="369" y="189"/>
                  </a:lnTo>
                  <a:close/>
                  <a:moveTo>
                    <a:pt x="455" y="158"/>
                  </a:moveTo>
                  <a:lnTo>
                    <a:pt x="452" y="168"/>
                  </a:lnTo>
                  <a:lnTo>
                    <a:pt x="452" y="172"/>
                  </a:lnTo>
                  <a:lnTo>
                    <a:pt x="452" y="177"/>
                  </a:lnTo>
                  <a:lnTo>
                    <a:pt x="452" y="179"/>
                  </a:lnTo>
                  <a:lnTo>
                    <a:pt x="452" y="182"/>
                  </a:lnTo>
                  <a:lnTo>
                    <a:pt x="450" y="187"/>
                  </a:lnTo>
                  <a:lnTo>
                    <a:pt x="448" y="191"/>
                  </a:lnTo>
                  <a:lnTo>
                    <a:pt x="450" y="191"/>
                  </a:lnTo>
                  <a:lnTo>
                    <a:pt x="450" y="189"/>
                  </a:lnTo>
                  <a:lnTo>
                    <a:pt x="450" y="189"/>
                  </a:lnTo>
                  <a:lnTo>
                    <a:pt x="452" y="184"/>
                  </a:lnTo>
                  <a:lnTo>
                    <a:pt x="455" y="172"/>
                  </a:lnTo>
                  <a:lnTo>
                    <a:pt x="455" y="165"/>
                  </a:lnTo>
                  <a:lnTo>
                    <a:pt x="457" y="158"/>
                  </a:lnTo>
                  <a:lnTo>
                    <a:pt x="457" y="156"/>
                  </a:lnTo>
                  <a:lnTo>
                    <a:pt x="455" y="156"/>
                  </a:lnTo>
                  <a:lnTo>
                    <a:pt x="455" y="158"/>
                  </a:lnTo>
                  <a:close/>
                  <a:moveTo>
                    <a:pt x="457" y="139"/>
                  </a:moveTo>
                  <a:lnTo>
                    <a:pt x="457" y="137"/>
                  </a:lnTo>
                  <a:lnTo>
                    <a:pt x="457" y="137"/>
                  </a:lnTo>
                  <a:lnTo>
                    <a:pt x="455" y="137"/>
                  </a:lnTo>
                  <a:lnTo>
                    <a:pt x="455" y="137"/>
                  </a:lnTo>
                  <a:lnTo>
                    <a:pt x="457" y="139"/>
                  </a:lnTo>
                  <a:lnTo>
                    <a:pt x="457" y="146"/>
                  </a:lnTo>
                  <a:lnTo>
                    <a:pt x="457" y="151"/>
                  </a:lnTo>
                  <a:lnTo>
                    <a:pt x="457" y="149"/>
                  </a:lnTo>
                  <a:lnTo>
                    <a:pt x="457" y="144"/>
                  </a:lnTo>
                  <a:lnTo>
                    <a:pt x="457" y="139"/>
                  </a:lnTo>
                  <a:close/>
                  <a:moveTo>
                    <a:pt x="452" y="163"/>
                  </a:moveTo>
                  <a:lnTo>
                    <a:pt x="452" y="158"/>
                  </a:lnTo>
                  <a:lnTo>
                    <a:pt x="455" y="156"/>
                  </a:lnTo>
                  <a:lnTo>
                    <a:pt x="455" y="153"/>
                  </a:lnTo>
                  <a:lnTo>
                    <a:pt x="455" y="151"/>
                  </a:lnTo>
                  <a:lnTo>
                    <a:pt x="455" y="149"/>
                  </a:lnTo>
                  <a:lnTo>
                    <a:pt x="455" y="149"/>
                  </a:lnTo>
                  <a:lnTo>
                    <a:pt x="452" y="149"/>
                  </a:lnTo>
                  <a:lnTo>
                    <a:pt x="452" y="149"/>
                  </a:lnTo>
                  <a:lnTo>
                    <a:pt x="450" y="149"/>
                  </a:lnTo>
                  <a:lnTo>
                    <a:pt x="450" y="149"/>
                  </a:lnTo>
                  <a:lnTo>
                    <a:pt x="450" y="149"/>
                  </a:lnTo>
                  <a:lnTo>
                    <a:pt x="452" y="146"/>
                  </a:lnTo>
                  <a:lnTo>
                    <a:pt x="450" y="146"/>
                  </a:lnTo>
                  <a:lnTo>
                    <a:pt x="450" y="146"/>
                  </a:lnTo>
                  <a:lnTo>
                    <a:pt x="450" y="146"/>
                  </a:lnTo>
                  <a:lnTo>
                    <a:pt x="450" y="144"/>
                  </a:lnTo>
                  <a:lnTo>
                    <a:pt x="450" y="144"/>
                  </a:lnTo>
                  <a:lnTo>
                    <a:pt x="445" y="144"/>
                  </a:lnTo>
                  <a:lnTo>
                    <a:pt x="445" y="142"/>
                  </a:lnTo>
                  <a:lnTo>
                    <a:pt x="448" y="142"/>
                  </a:lnTo>
                  <a:lnTo>
                    <a:pt x="450" y="142"/>
                  </a:lnTo>
                  <a:lnTo>
                    <a:pt x="452" y="142"/>
                  </a:lnTo>
                  <a:lnTo>
                    <a:pt x="452" y="142"/>
                  </a:lnTo>
                  <a:lnTo>
                    <a:pt x="452" y="142"/>
                  </a:lnTo>
                  <a:lnTo>
                    <a:pt x="450" y="139"/>
                  </a:lnTo>
                  <a:lnTo>
                    <a:pt x="452" y="139"/>
                  </a:lnTo>
                  <a:lnTo>
                    <a:pt x="452" y="139"/>
                  </a:lnTo>
                  <a:lnTo>
                    <a:pt x="452" y="137"/>
                  </a:lnTo>
                  <a:lnTo>
                    <a:pt x="452" y="137"/>
                  </a:lnTo>
                  <a:lnTo>
                    <a:pt x="450" y="137"/>
                  </a:lnTo>
                  <a:lnTo>
                    <a:pt x="445" y="139"/>
                  </a:lnTo>
                  <a:lnTo>
                    <a:pt x="438" y="139"/>
                  </a:lnTo>
                  <a:lnTo>
                    <a:pt x="431" y="142"/>
                  </a:lnTo>
                  <a:lnTo>
                    <a:pt x="424" y="144"/>
                  </a:lnTo>
                  <a:lnTo>
                    <a:pt x="417" y="144"/>
                  </a:lnTo>
                  <a:lnTo>
                    <a:pt x="407" y="146"/>
                  </a:lnTo>
                  <a:lnTo>
                    <a:pt x="400" y="149"/>
                  </a:lnTo>
                  <a:lnTo>
                    <a:pt x="393" y="151"/>
                  </a:lnTo>
                  <a:lnTo>
                    <a:pt x="391" y="144"/>
                  </a:lnTo>
                  <a:lnTo>
                    <a:pt x="391" y="139"/>
                  </a:lnTo>
                  <a:lnTo>
                    <a:pt x="388" y="130"/>
                  </a:lnTo>
                  <a:lnTo>
                    <a:pt x="386" y="120"/>
                  </a:lnTo>
                  <a:lnTo>
                    <a:pt x="384" y="113"/>
                  </a:lnTo>
                  <a:lnTo>
                    <a:pt x="381" y="104"/>
                  </a:lnTo>
                  <a:lnTo>
                    <a:pt x="379" y="94"/>
                  </a:lnTo>
                  <a:lnTo>
                    <a:pt x="377" y="87"/>
                  </a:lnTo>
                  <a:lnTo>
                    <a:pt x="372" y="68"/>
                  </a:lnTo>
                  <a:lnTo>
                    <a:pt x="369" y="61"/>
                  </a:lnTo>
                  <a:lnTo>
                    <a:pt x="367" y="52"/>
                  </a:lnTo>
                  <a:lnTo>
                    <a:pt x="365" y="42"/>
                  </a:lnTo>
                  <a:lnTo>
                    <a:pt x="360" y="33"/>
                  </a:lnTo>
                  <a:lnTo>
                    <a:pt x="358" y="26"/>
                  </a:lnTo>
                  <a:lnTo>
                    <a:pt x="355" y="16"/>
                  </a:lnTo>
                  <a:lnTo>
                    <a:pt x="353" y="7"/>
                  </a:lnTo>
                  <a:lnTo>
                    <a:pt x="351" y="0"/>
                  </a:lnTo>
                  <a:lnTo>
                    <a:pt x="341" y="2"/>
                  </a:lnTo>
                  <a:lnTo>
                    <a:pt x="329" y="4"/>
                  </a:lnTo>
                  <a:lnTo>
                    <a:pt x="320" y="7"/>
                  </a:lnTo>
                  <a:lnTo>
                    <a:pt x="308" y="9"/>
                  </a:lnTo>
                  <a:lnTo>
                    <a:pt x="296" y="11"/>
                  </a:lnTo>
                  <a:lnTo>
                    <a:pt x="287" y="14"/>
                  </a:lnTo>
                  <a:lnTo>
                    <a:pt x="275" y="16"/>
                  </a:lnTo>
                  <a:lnTo>
                    <a:pt x="263" y="19"/>
                  </a:lnTo>
                  <a:lnTo>
                    <a:pt x="254" y="21"/>
                  </a:lnTo>
                  <a:lnTo>
                    <a:pt x="242" y="23"/>
                  </a:lnTo>
                  <a:lnTo>
                    <a:pt x="232" y="26"/>
                  </a:lnTo>
                  <a:lnTo>
                    <a:pt x="220" y="28"/>
                  </a:lnTo>
                  <a:lnTo>
                    <a:pt x="209" y="30"/>
                  </a:lnTo>
                  <a:lnTo>
                    <a:pt x="199" y="33"/>
                  </a:lnTo>
                  <a:lnTo>
                    <a:pt x="187" y="35"/>
                  </a:lnTo>
                  <a:lnTo>
                    <a:pt x="176" y="37"/>
                  </a:lnTo>
                  <a:lnTo>
                    <a:pt x="166" y="37"/>
                  </a:lnTo>
                  <a:lnTo>
                    <a:pt x="154" y="40"/>
                  </a:lnTo>
                  <a:lnTo>
                    <a:pt x="142" y="42"/>
                  </a:lnTo>
                  <a:lnTo>
                    <a:pt x="133" y="45"/>
                  </a:lnTo>
                  <a:lnTo>
                    <a:pt x="121" y="47"/>
                  </a:lnTo>
                  <a:lnTo>
                    <a:pt x="109" y="49"/>
                  </a:lnTo>
                  <a:lnTo>
                    <a:pt x="100" y="52"/>
                  </a:lnTo>
                  <a:lnTo>
                    <a:pt x="88" y="54"/>
                  </a:lnTo>
                  <a:lnTo>
                    <a:pt x="79" y="56"/>
                  </a:lnTo>
                  <a:lnTo>
                    <a:pt x="67" y="59"/>
                  </a:lnTo>
                  <a:lnTo>
                    <a:pt x="55" y="61"/>
                  </a:lnTo>
                  <a:lnTo>
                    <a:pt x="45" y="63"/>
                  </a:lnTo>
                  <a:lnTo>
                    <a:pt x="34" y="63"/>
                  </a:lnTo>
                  <a:lnTo>
                    <a:pt x="22" y="66"/>
                  </a:lnTo>
                  <a:lnTo>
                    <a:pt x="12" y="68"/>
                  </a:lnTo>
                  <a:lnTo>
                    <a:pt x="0" y="71"/>
                  </a:lnTo>
                  <a:lnTo>
                    <a:pt x="10" y="132"/>
                  </a:lnTo>
                  <a:lnTo>
                    <a:pt x="12" y="134"/>
                  </a:lnTo>
                  <a:lnTo>
                    <a:pt x="12" y="134"/>
                  </a:lnTo>
                  <a:lnTo>
                    <a:pt x="12" y="132"/>
                  </a:lnTo>
                  <a:lnTo>
                    <a:pt x="15" y="132"/>
                  </a:lnTo>
                  <a:lnTo>
                    <a:pt x="22" y="120"/>
                  </a:lnTo>
                  <a:lnTo>
                    <a:pt x="24" y="120"/>
                  </a:lnTo>
                  <a:lnTo>
                    <a:pt x="26" y="118"/>
                  </a:lnTo>
                  <a:lnTo>
                    <a:pt x="29" y="118"/>
                  </a:lnTo>
                  <a:lnTo>
                    <a:pt x="29" y="118"/>
                  </a:lnTo>
                  <a:lnTo>
                    <a:pt x="29" y="116"/>
                  </a:lnTo>
                  <a:lnTo>
                    <a:pt x="29" y="113"/>
                  </a:lnTo>
                  <a:lnTo>
                    <a:pt x="31" y="111"/>
                  </a:lnTo>
                  <a:lnTo>
                    <a:pt x="34" y="108"/>
                  </a:lnTo>
                  <a:lnTo>
                    <a:pt x="36" y="106"/>
                  </a:lnTo>
                  <a:lnTo>
                    <a:pt x="36" y="106"/>
                  </a:lnTo>
                  <a:lnTo>
                    <a:pt x="38" y="106"/>
                  </a:lnTo>
                  <a:lnTo>
                    <a:pt x="38" y="104"/>
                  </a:lnTo>
                  <a:lnTo>
                    <a:pt x="41" y="101"/>
                  </a:lnTo>
                  <a:lnTo>
                    <a:pt x="41" y="101"/>
                  </a:lnTo>
                  <a:lnTo>
                    <a:pt x="41" y="101"/>
                  </a:lnTo>
                  <a:lnTo>
                    <a:pt x="41" y="101"/>
                  </a:lnTo>
                  <a:lnTo>
                    <a:pt x="41" y="99"/>
                  </a:lnTo>
                  <a:lnTo>
                    <a:pt x="41" y="97"/>
                  </a:lnTo>
                  <a:lnTo>
                    <a:pt x="41" y="97"/>
                  </a:lnTo>
                  <a:lnTo>
                    <a:pt x="41" y="94"/>
                  </a:lnTo>
                  <a:lnTo>
                    <a:pt x="43" y="94"/>
                  </a:lnTo>
                  <a:lnTo>
                    <a:pt x="45" y="92"/>
                  </a:lnTo>
                  <a:lnTo>
                    <a:pt x="45" y="92"/>
                  </a:lnTo>
                  <a:lnTo>
                    <a:pt x="48" y="92"/>
                  </a:lnTo>
                  <a:lnTo>
                    <a:pt x="48" y="92"/>
                  </a:lnTo>
                  <a:lnTo>
                    <a:pt x="50" y="92"/>
                  </a:lnTo>
                  <a:lnTo>
                    <a:pt x="53" y="94"/>
                  </a:lnTo>
                  <a:lnTo>
                    <a:pt x="53" y="94"/>
                  </a:lnTo>
                  <a:lnTo>
                    <a:pt x="55" y="94"/>
                  </a:lnTo>
                  <a:lnTo>
                    <a:pt x="55" y="94"/>
                  </a:lnTo>
                  <a:lnTo>
                    <a:pt x="57" y="94"/>
                  </a:lnTo>
                  <a:lnTo>
                    <a:pt x="57" y="94"/>
                  </a:lnTo>
                  <a:lnTo>
                    <a:pt x="57" y="92"/>
                  </a:lnTo>
                  <a:lnTo>
                    <a:pt x="57" y="92"/>
                  </a:lnTo>
                  <a:lnTo>
                    <a:pt x="62" y="85"/>
                  </a:lnTo>
                  <a:lnTo>
                    <a:pt x="62" y="82"/>
                  </a:lnTo>
                  <a:lnTo>
                    <a:pt x="64" y="80"/>
                  </a:lnTo>
                  <a:lnTo>
                    <a:pt x="64" y="80"/>
                  </a:lnTo>
                  <a:lnTo>
                    <a:pt x="64" y="80"/>
                  </a:lnTo>
                  <a:lnTo>
                    <a:pt x="64" y="80"/>
                  </a:lnTo>
                  <a:lnTo>
                    <a:pt x="64" y="78"/>
                  </a:lnTo>
                  <a:lnTo>
                    <a:pt x="64" y="78"/>
                  </a:lnTo>
                  <a:lnTo>
                    <a:pt x="67" y="78"/>
                  </a:lnTo>
                  <a:lnTo>
                    <a:pt x="67" y="78"/>
                  </a:lnTo>
                  <a:lnTo>
                    <a:pt x="67" y="78"/>
                  </a:lnTo>
                  <a:lnTo>
                    <a:pt x="67" y="78"/>
                  </a:lnTo>
                  <a:lnTo>
                    <a:pt x="67" y="75"/>
                  </a:lnTo>
                  <a:lnTo>
                    <a:pt x="67" y="75"/>
                  </a:lnTo>
                  <a:lnTo>
                    <a:pt x="67" y="75"/>
                  </a:lnTo>
                  <a:lnTo>
                    <a:pt x="67" y="75"/>
                  </a:lnTo>
                  <a:lnTo>
                    <a:pt x="67" y="73"/>
                  </a:lnTo>
                  <a:lnTo>
                    <a:pt x="69" y="71"/>
                  </a:lnTo>
                  <a:lnTo>
                    <a:pt x="69" y="71"/>
                  </a:lnTo>
                  <a:lnTo>
                    <a:pt x="69" y="68"/>
                  </a:lnTo>
                  <a:lnTo>
                    <a:pt x="69" y="68"/>
                  </a:lnTo>
                  <a:lnTo>
                    <a:pt x="69" y="68"/>
                  </a:lnTo>
                  <a:lnTo>
                    <a:pt x="69" y="68"/>
                  </a:lnTo>
                  <a:lnTo>
                    <a:pt x="69" y="68"/>
                  </a:lnTo>
                  <a:lnTo>
                    <a:pt x="71" y="68"/>
                  </a:lnTo>
                  <a:lnTo>
                    <a:pt x="71" y="68"/>
                  </a:lnTo>
                  <a:lnTo>
                    <a:pt x="71" y="71"/>
                  </a:lnTo>
                  <a:lnTo>
                    <a:pt x="74" y="71"/>
                  </a:lnTo>
                  <a:lnTo>
                    <a:pt x="74" y="71"/>
                  </a:lnTo>
                  <a:lnTo>
                    <a:pt x="74" y="71"/>
                  </a:lnTo>
                  <a:lnTo>
                    <a:pt x="74" y="71"/>
                  </a:lnTo>
                  <a:lnTo>
                    <a:pt x="71" y="73"/>
                  </a:lnTo>
                  <a:lnTo>
                    <a:pt x="71" y="73"/>
                  </a:lnTo>
                  <a:lnTo>
                    <a:pt x="71" y="73"/>
                  </a:lnTo>
                  <a:lnTo>
                    <a:pt x="71" y="73"/>
                  </a:lnTo>
                  <a:lnTo>
                    <a:pt x="71" y="73"/>
                  </a:lnTo>
                  <a:lnTo>
                    <a:pt x="71" y="73"/>
                  </a:lnTo>
                  <a:lnTo>
                    <a:pt x="71" y="75"/>
                  </a:lnTo>
                  <a:lnTo>
                    <a:pt x="71" y="75"/>
                  </a:lnTo>
                  <a:lnTo>
                    <a:pt x="74" y="75"/>
                  </a:lnTo>
                  <a:lnTo>
                    <a:pt x="74" y="75"/>
                  </a:lnTo>
                  <a:lnTo>
                    <a:pt x="74" y="75"/>
                  </a:lnTo>
                  <a:lnTo>
                    <a:pt x="79" y="75"/>
                  </a:lnTo>
                  <a:lnTo>
                    <a:pt x="79" y="78"/>
                  </a:lnTo>
                  <a:lnTo>
                    <a:pt x="79" y="78"/>
                  </a:lnTo>
                  <a:lnTo>
                    <a:pt x="81" y="78"/>
                  </a:lnTo>
                  <a:lnTo>
                    <a:pt x="83" y="78"/>
                  </a:lnTo>
                  <a:lnTo>
                    <a:pt x="90" y="78"/>
                  </a:lnTo>
                  <a:lnTo>
                    <a:pt x="90" y="78"/>
                  </a:lnTo>
                  <a:lnTo>
                    <a:pt x="95" y="75"/>
                  </a:lnTo>
                  <a:lnTo>
                    <a:pt x="100" y="75"/>
                  </a:lnTo>
                  <a:lnTo>
                    <a:pt x="105" y="73"/>
                  </a:lnTo>
                  <a:lnTo>
                    <a:pt x="105" y="71"/>
                  </a:lnTo>
                  <a:lnTo>
                    <a:pt x="102" y="71"/>
                  </a:lnTo>
                  <a:lnTo>
                    <a:pt x="102" y="71"/>
                  </a:lnTo>
                  <a:lnTo>
                    <a:pt x="102" y="68"/>
                  </a:lnTo>
                  <a:lnTo>
                    <a:pt x="102" y="68"/>
                  </a:lnTo>
                  <a:lnTo>
                    <a:pt x="105" y="68"/>
                  </a:lnTo>
                  <a:lnTo>
                    <a:pt x="105" y="66"/>
                  </a:lnTo>
                  <a:lnTo>
                    <a:pt x="102" y="63"/>
                  </a:lnTo>
                  <a:lnTo>
                    <a:pt x="102" y="63"/>
                  </a:lnTo>
                  <a:lnTo>
                    <a:pt x="105" y="63"/>
                  </a:lnTo>
                  <a:lnTo>
                    <a:pt x="107" y="63"/>
                  </a:lnTo>
                  <a:lnTo>
                    <a:pt x="107" y="61"/>
                  </a:lnTo>
                  <a:lnTo>
                    <a:pt x="109" y="61"/>
                  </a:lnTo>
                  <a:lnTo>
                    <a:pt x="112" y="59"/>
                  </a:lnTo>
                  <a:lnTo>
                    <a:pt x="114" y="59"/>
                  </a:lnTo>
                  <a:lnTo>
                    <a:pt x="116" y="59"/>
                  </a:lnTo>
                  <a:lnTo>
                    <a:pt x="116" y="59"/>
                  </a:lnTo>
                  <a:lnTo>
                    <a:pt x="119" y="56"/>
                  </a:lnTo>
                  <a:lnTo>
                    <a:pt x="119" y="54"/>
                  </a:lnTo>
                  <a:lnTo>
                    <a:pt x="121" y="52"/>
                  </a:lnTo>
                  <a:lnTo>
                    <a:pt x="121" y="49"/>
                  </a:lnTo>
                  <a:lnTo>
                    <a:pt x="123" y="49"/>
                  </a:lnTo>
                  <a:lnTo>
                    <a:pt x="123" y="49"/>
                  </a:lnTo>
                  <a:lnTo>
                    <a:pt x="128" y="49"/>
                  </a:lnTo>
                  <a:lnTo>
                    <a:pt x="133" y="49"/>
                  </a:lnTo>
                  <a:lnTo>
                    <a:pt x="142" y="56"/>
                  </a:lnTo>
                  <a:lnTo>
                    <a:pt x="145" y="56"/>
                  </a:lnTo>
                  <a:lnTo>
                    <a:pt x="147" y="56"/>
                  </a:lnTo>
                  <a:lnTo>
                    <a:pt x="149" y="56"/>
                  </a:lnTo>
                  <a:lnTo>
                    <a:pt x="149" y="56"/>
                  </a:lnTo>
                  <a:lnTo>
                    <a:pt x="152" y="56"/>
                  </a:lnTo>
                  <a:lnTo>
                    <a:pt x="154" y="56"/>
                  </a:lnTo>
                  <a:lnTo>
                    <a:pt x="154" y="54"/>
                  </a:lnTo>
                  <a:lnTo>
                    <a:pt x="154" y="54"/>
                  </a:lnTo>
                  <a:lnTo>
                    <a:pt x="157" y="54"/>
                  </a:lnTo>
                  <a:lnTo>
                    <a:pt x="157" y="54"/>
                  </a:lnTo>
                  <a:lnTo>
                    <a:pt x="159" y="54"/>
                  </a:lnTo>
                  <a:lnTo>
                    <a:pt x="161" y="56"/>
                  </a:lnTo>
                  <a:lnTo>
                    <a:pt x="161" y="56"/>
                  </a:lnTo>
                  <a:lnTo>
                    <a:pt x="159" y="59"/>
                  </a:lnTo>
                  <a:lnTo>
                    <a:pt x="157" y="61"/>
                  </a:lnTo>
                  <a:lnTo>
                    <a:pt x="157" y="61"/>
                  </a:lnTo>
                  <a:lnTo>
                    <a:pt x="159" y="66"/>
                  </a:lnTo>
                  <a:lnTo>
                    <a:pt x="161" y="66"/>
                  </a:lnTo>
                  <a:lnTo>
                    <a:pt x="161" y="63"/>
                  </a:lnTo>
                  <a:lnTo>
                    <a:pt x="161" y="63"/>
                  </a:lnTo>
                  <a:lnTo>
                    <a:pt x="161" y="61"/>
                  </a:lnTo>
                  <a:lnTo>
                    <a:pt x="161" y="61"/>
                  </a:lnTo>
                  <a:lnTo>
                    <a:pt x="164" y="63"/>
                  </a:lnTo>
                  <a:lnTo>
                    <a:pt x="164" y="63"/>
                  </a:lnTo>
                  <a:lnTo>
                    <a:pt x="161" y="66"/>
                  </a:lnTo>
                  <a:lnTo>
                    <a:pt x="161" y="66"/>
                  </a:lnTo>
                  <a:lnTo>
                    <a:pt x="164" y="68"/>
                  </a:lnTo>
                  <a:lnTo>
                    <a:pt x="166" y="66"/>
                  </a:lnTo>
                  <a:lnTo>
                    <a:pt x="166" y="66"/>
                  </a:lnTo>
                  <a:lnTo>
                    <a:pt x="168" y="66"/>
                  </a:lnTo>
                  <a:lnTo>
                    <a:pt x="168" y="66"/>
                  </a:lnTo>
                  <a:lnTo>
                    <a:pt x="168" y="66"/>
                  </a:lnTo>
                  <a:lnTo>
                    <a:pt x="166" y="68"/>
                  </a:lnTo>
                  <a:lnTo>
                    <a:pt x="166" y="71"/>
                  </a:lnTo>
                  <a:lnTo>
                    <a:pt x="168" y="71"/>
                  </a:lnTo>
                  <a:lnTo>
                    <a:pt x="166" y="73"/>
                  </a:lnTo>
                  <a:lnTo>
                    <a:pt x="168" y="73"/>
                  </a:lnTo>
                  <a:lnTo>
                    <a:pt x="173" y="75"/>
                  </a:lnTo>
                  <a:lnTo>
                    <a:pt x="173" y="78"/>
                  </a:lnTo>
                  <a:lnTo>
                    <a:pt x="173" y="78"/>
                  </a:lnTo>
                  <a:lnTo>
                    <a:pt x="173" y="82"/>
                  </a:lnTo>
                  <a:lnTo>
                    <a:pt x="173" y="82"/>
                  </a:lnTo>
                  <a:lnTo>
                    <a:pt x="176" y="85"/>
                  </a:lnTo>
                  <a:lnTo>
                    <a:pt x="176" y="85"/>
                  </a:lnTo>
                  <a:lnTo>
                    <a:pt x="178" y="87"/>
                  </a:lnTo>
                  <a:lnTo>
                    <a:pt x="183" y="85"/>
                  </a:lnTo>
                  <a:lnTo>
                    <a:pt x="185" y="85"/>
                  </a:lnTo>
                  <a:lnTo>
                    <a:pt x="190" y="85"/>
                  </a:lnTo>
                  <a:lnTo>
                    <a:pt x="194" y="87"/>
                  </a:lnTo>
                  <a:lnTo>
                    <a:pt x="194" y="87"/>
                  </a:lnTo>
                  <a:lnTo>
                    <a:pt x="197" y="90"/>
                  </a:lnTo>
                  <a:lnTo>
                    <a:pt x="199" y="90"/>
                  </a:lnTo>
                  <a:lnTo>
                    <a:pt x="202" y="90"/>
                  </a:lnTo>
                  <a:lnTo>
                    <a:pt x="204" y="92"/>
                  </a:lnTo>
                  <a:lnTo>
                    <a:pt x="206" y="92"/>
                  </a:lnTo>
                  <a:lnTo>
                    <a:pt x="206" y="94"/>
                  </a:lnTo>
                  <a:lnTo>
                    <a:pt x="204" y="97"/>
                  </a:lnTo>
                  <a:lnTo>
                    <a:pt x="202" y="101"/>
                  </a:lnTo>
                  <a:lnTo>
                    <a:pt x="202" y="104"/>
                  </a:lnTo>
                  <a:lnTo>
                    <a:pt x="202" y="104"/>
                  </a:lnTo>
                  <a:lnTo>
                    <a:pt x="204" y="106"/>
                  </a:lnTo>
                  <a:lnTo>
                    <a:pt x="206" y="106"/>
                  </a:lnTo>
                  <a:lnTo>
                    <a:pt x="211" y="111"/>
                  </a:lnTo>
                  <a:lnTo>
                    <a:pt x="213" y="111"/>
                  </a:lnTo>
                  <a:lnTo>
                    <a:pt x="220" y="108"/>
                  </a:lnTo>
                  <a:lnTo>
                    <a:pt x="225" y="111"/>
                  </a:lnTo>
                  <a:lnTo>
                    <a:pt x="228" y="111"/>
                  </a:lnTo>
                  <a:lnTo>
                    <a:pt x="230" y="113"/>
                  </a:lnTo>
                  <a:lnTo>
                    <a:pt x="230" y="113"/>
                  </a:lnTo>
                  <a:lnTo>
                    <a:pt x="232" y="116"/>
                  </a:lnTo>
                  <a:lnTo>
                    <a:pt x="232" y="118"/>
                  </a:lnTo>
                  <a:lnTo>
                    <a:pt x="235" y="118"/>
                  </a:lnTo>
                  <a:lnTo>
                    <a:pt x="235" y="118"/>
                  </a:lnTo>
                  <a:lnTo>
                    <a:pt x="239" y="118"/>
                  </a:lnTo>
                  <a:lnTo>
                    <a:pt x="242" y="118"/>
                  </a:lnTo>
                  <a:lnTo>
                    <a:pt x="244" y="118"/>
                  </a:lnTo>
                  <a:lnTo>
                    <a:pt x="244" y="120"/>
                  </a:lnTo>
                  <a:lnTo>
                    <a:pt x="251" y="111"/>
                  </a:lnTo>
                  <a:lnTo>
                    <a:pt x="263" y="123"/>
                  </a:lnTo>
                  <a:lnTo>
                    <a:pt x="258" y="134"/>
                  </a:lnTo>
                  <a:lnTo>
                    <a:pt x="258" y="137"/>
                  </a:lnTo>
                  <a:lnTo>
                    <a:pt x="261" y="139"/>
                  </a:lnTo>
                  <a:lnTo>
                    <a:pt x="261" y="142"/>
                  </a:lnTo>
                  <a:lnTo>
                    <a:pt x="261" y="142"/>
                  </a:lnTo>
                  <a:lnTo>
                    <a:pt x="258" y="142"/>
                  </a:lnTo>
                  <a:lnTo>
                    <a:pt x="258" y="144"/>
                  </a:lnTo>
                  <a:lnTo>
                    <a:pt x="261" y="144"/>
                  </a:lnTo>
                  <a:lnTo>
                    <a:pt x="261" y="146"/>
                  </a:lnTo>
                  <a:lnTo>
                    <a:pt x="256" y="149"/>
                  </a:lnTo>
                  <a:lnTo>
                    <a:pt x="254" y="149"/>
                  </a:lnTo>
                  <a:lnTo>
                    <a:pt x="254" y="151"/>
                  </a:lnTo>
                  <a:lnTo>
                    <a:pt x="254" y="151"/>
                  </a:lnTo>
                  <a:lnTo>
                    <a:pt x="254" y="153"/>
                  </a:lnTo>
                  <a:lnTo>
                    <a:pt x="254" y="156"/>
                  </a:lnTo>
                  <a:lnTo>
                    <a:pt x="254" y="156"/>
                  </a:lnTo>
                  <a:lnTo>
                    <a:pt x="254" y="158"/>
                  </a:lnTo>
                  <a:lnTo>
                    <a:pt x="251" y="161"/>
                  </a:lnTo>
                  <a:lnTo>
                    <a:pt x="251" y="161"/>
                  </a:lnTo>
                  <a:lnTo>
                    <a:pt x="249" y="161"/>
                  </a:lnTo>
                  <a:lnTo>
                    <a:pt x="249" y="161"/>
                  </a:lnTo>
                  <a:lnTo>
                    <a:pt x="249" y="163"/>
                  </a:lnTo>
                  <a:lnTo>
                    <a:pt x="246" y="163"/>
                  </a:lnTo>
                  <a:lnTo>
                    <a:pt x="246" y="163"/>
                  </a:lnTo>
                  <a:lnTo>
                    <a:pt x="246" y="163"/>
                  </a:lnTo>
                  <a:lnTo>
                    <a:pt x="246" y="165"/>
                  </a:lnTo>
                  <a:lnTo>
                    <a:pt x="246" y="165"/>
                  </a:lnTo>
                  <a:lnTo>
                    <a:pt x="246" y="165"/>
                  </a:lnTo>
                  <a:lnTo>
                    <a:pt x="249" y="165"/>
                  </a:lnTo>
                  <a:lnTo>
                    <a:pt x="249" y="165"/>
                  </a:lnTo>
                  <a:lnTo>
                    <a:pt x="246" y="168"/>
                  </a:lnTo>
                  <a:lnTo>
                    <a:pt x="246" y="168"/>
                  </a:lnTo>
                  <a:lnTo>
                    <a:pt x="244" y="170"/>
                  </a:lnTo>
                  <a:lnTo>
                    <a:pt x="244" y="172"/>
                  </a:lnTo>
                  <a:lnTo>
                    <a:pt x="244" y="175"/>
                  </a:lnTo>
                  <a:lnTo>
                    <a:pt x="242" y="175"/>
                  </a:lnTo>
                  <a:lnTo>
                    <a:pt x="242" y="177"/>
                  </a:lnTo>
                  <a:lnTo>
                    <a:pt x="244" y="182"/>
                  </a:lnTo>
                  <a:lnTo>
                    <a:pt x="244" y="184"/>
                  </a:lnTo>
                  <a:lnTo>
                    <a:pt x="246" y="187"/>
                  </a:lnTo>
                  <a:lnTo>
                    <a:pt x="246" y="189"/>
                  </a:lnTo>
                  <a:lnTo>
                    <a:pt x="249" y="191"/>
                  </a:lnTo>
                  <a:lnTo>
                    <a:pt x="251" y="191"/>
                  </a:lnTo>
                  <a:lnTo>
                    <a:pt x="254" y="191"/>
                  </a:lnTo>
                  <a:lnTo>
                    <a:pt x="254" y="189"/>
                  </a:lnTo>
                  <a:lnTo>
                    <a:pt x="256" y="189"/>
                  </a:lnTo>
                  <a:lnTo>
                    <a:pt x="258" y="187"/>
                  </a:lnTo>
                  <a:lnTo>
                    <a:pt x="258" y="182"/>
                  </a:lnTo>
                  <a:lnTo>
                    <a:pt x="256" y="182"/>
                  </a:lnTo>
                  <a:lnTo>
                    <a:pt x="256" y="179"/>
                  </a:lnTo>
                  <a:lnTo>
                    <a:pt x="256" y="179"/>
                  </a:lnTo>
                  <a:lnTo>
                    <a:pt x="256" y="179"/>
                  </a:lnTo>
                  <a:lnTo>
                    <a:pt x="258" y="177"/>
                  </a:lnTo>
                  <a:lnTo>
                    <a:pt x="258" y="177"/>
                  </a:lnTo>
                  <a:lnTo>
                    <a:pt x="258" y="177"/>
                  </a:lnTo>
                  <a:lnTo>
                    <a:pt x="258" y="177"/>
                  </a:lnTo>
                  <a:lnTo>
                    <a:pt x="258" y="179"/>
                  </a:lnTo>
                  <a:lnTo>
                    <a:pt x="258" y="179"/>
                  </a:lnTo>
                  <a:lnTo>
                    <a:pt x="258" y="179"/>
                  </a:lnTo>
                  <a:lnTo>
                    <a:pt x="258" y="182"/>
                  </a:lnTo>
                  <a:lnTo>
                    <a:pt x="261" y="182"/>
                  </a:lnTo>
                  <a:lnTo>
                    <a:pt x="261" y="184"/>
                  </a:lnTo>
                  <a:lnTo>
                    <a:pt x="263" y="182"/>
                  </a:lnTo>
                  <a:lnTo>
                    <a:pt x="263" y="182"/>
                  </a:lnTo>
                  <a:lnTo>
                    <a:pt x="265" y="179"/>
                  </a:lnTo>
                  <a:lnTo>
                    <a:pt x="265" y="177"/>
                  </a:lnTo>
                  <a:lnTo>
                    <a:pt x="265" y="177"/>
                  </a:lnTo>
                  <a:lnTo>
                    <a:pt x="265" y="175"/>
                  </a:lnTo>
                  <a:lnTo>
                    <a:pt x="265" y="175"/>
                  </a:lnTo>
                  <a:lnTo>
                    <a:pt x="268" y="177"/>
                  </a:lnTo>
                  <a:lnTo>
                    <a:pt x="268" y="179"/>
                  </a:lnTo>
                  <a:lnTo>
                    <a:pt x="272" y="187"/>
                  </a:lnTo>
                  <a:lnTo>
                    <a:pt x="275" y="189"/>
                  </a:lnTo>
                  <a:lnTo>
                    <a:pt x="284" y="194"/>
                  </a:lnTo>
                  <a:lnTo>
                    <a:pt x="287" y="196"/>
                  </a:lnTo>
                  <a:lnTo>
                    <a:pt x="289" y="196"/>
                  </a:lnTo>
                  <a:lnTo>
                    <a:pt x="289" y="191"/>
                  </a:lnTo>
                  <a:lnTo>
                    <a:pt x="287" y="189"/>
                  </a:lnTo>
                  <a:lnTo>
                    <a:pt x="284" y="187"/>
                  </a:lnTo>
                  <a:lnTo>
                    <a:pt x="282" y="182"/>
                  </a:lnTo>
                  <a:lnTo>
                    <a:pt x="284" y="182"/>
                  </a:lnTo>
                  <a:lnTo>
                    <a:pt x="287" y="184"/>
                  </a:lnTo>
                  <a:lnTo>
                    <a:pt x="289" y="187"/>
                  </a:lnTo>
                  <a:lnTo>
                    <a:pt x="291" y="191"/>
                  </a:lnTo>
                  <a:lnTo>
                    <a:pt x="291" y="194"/>
                  </a:lnTo>
                  <a:lnTo>
                    <a:pt x="291" y="194"/>
                  </a:lnTo>
                  <a:lnTo>
                    <a:pt x="294" y="196"/>
                  </a:lnTo>
                  <a:lnTo>
                    <a:pt x="296" y="198"/>
                  </a:lnTo>
                  <a:lnTo>
                    <a:pt x="299" y="198"/>
                  </a:lnTo>
                  <a:lnTo>
                    <a:pt x="306" y="196"/>
                  </a:lnTo>
                  <a:lnTo>
                    <a:pt x="310" y="194"/>
                  </a:lnTo>
                  <a:lnTo>
                    <a:pt x="313" y="196"/>
                  </a:lnTo>
                  <a:lnTo>
                    <a:pt x="315" y="196"/>
                  </a:lnTo>
                  <a:lnTo>
                    <a:pt x="317" y="198"/>
                  </a:lnTo>
                  <a:lnTo>
                    <a:pt x="317" y="198"/>
                  </a:lnTo>
                  <a:lnTo>
                    <a:pt x="320" y="201"/>
                  </a:lnTo>
                  <a:lnTo>
                    <a:pt x="320" y="201"/>
                  </a:lnTo>
                  <a:lnTo>
                    <a:pt x="322" y="205"/>
                  </a:lnTo>
                  <a:lnTo>
                    <a:pt x="322" y="205"/>
                  </a:lnTo>
                  <a:lnTo>
                    <a:pt x="325" y="205"/>
                  </a:lnTo>
                  <a:lnTo>
                    <a:pt x="325" y="205"/>
                  </a:lnTo>
                  <a:lnTo>
                    <a:pt x="325" y="201"/>
                  </a:lnTo>
                  <a:lnTo>
                    <a:pt x="327" y="203"/>
                  </a:lnTo>
                  <a:lnTo>
                    <a:pt x="327" y="205"/>
                  </a:lnTo>
                  <a:lnTo>
                    <a:pt x="329" y="203"/>
                  </a:lnTo>
                  <a:lnTo>
                    <a:pt x="329" y="201"/>
                  </a:lnTo>
                  <a:lnTo>
                    <a:pt x="329" y="201"/>
                  </a:lnTo>
                  <a:lnTo>
                    <a:pt x="329" y="198"/>
                  </a:lnTo>
                  <a:lnTo>
                    <a:pt x="329" y="198"/>
                  </a:lnTo>
                  <a:lnTo>
                    <a:pt x="327" y="196"/>
                  </a:lnTo>
                  <a:lnTo>
                    <a:pt x="327" y="196"/>
                  </a:lnTo>
                  <a:lnTo>
                    <a:pt x="329" y="198"/>
                  </a:lnTo>
                  <a:lnTo>
                    <a:pt x="332" y="201"/>
                  </a:lnTo>
                  <a:lnTo>
                    <a:pt x="334" y="205"/>
                  </a:lnTo>
                  <a:lnTo>
                    <a:pt x="334" y="205"/>
                  </a:lnTo>
                  <a:lnTo>
                    <a:pt x="336" y="208"/>
                  </a:lnTo>
                  <a:lnTo>
                    <a:pt x="346" y="213"/>
                  </a:lnTo>
                  <a:lnTo>
                    <a:pt x="346" y="210"/>
                  </a:lnTo>
                  <a:lnTo>
                    <a:pt x="343" y="210"/>
                  </a:lnTo>
                  <a:lnTo>
                    <a:pt x="343" y="208"/>
                  </a:lnTo>
                  <a:lnTo>
                    <a:pt x="343" y="208"/>
                  </a:lnTo>
                  <a:lnTo>
                    <a:pt x="343" y="205"/>
                  </a:lnTo>
                  <a:lnTo>
                    <a:pt x="343" y="203"/>
                  </a:lnTo>
                  <a:lnTo>
                    <a:pt x="343" y="201"/>
                  </a:lnTo>
                  <a:lnTo>
                    <a:pt x="341" y="198"/>
                  </a:lnTo>
                  <a:lnTo>
                    <a:pt x="339" y="194"/>
                  </a:lnTo>
                  <a:lnTo>
                    <a:pt x="334" y="194"/>
                  </a:lnTo>
                  <a:lnTo>
                    <a:pt x="334" y="191"/>
                  </a:lnTo>
                  <a:lnTo>
                    <a:pt x="332" y="189"/>
                  </a:lnTo>
                  <a:lnTo>
                    <a:pt x="332" y="189"/>
                  </a:lnTo>
                  <a:lnTo>
                    <a:pt x="334" y="187"/>
                  </a:lnTo>
                  <a:lnTo>
                    <a:pt x="334" y="184"/>
                  </a:lnTo>
                  <a:lnTo>
                    <a:pt x="332" y="182"/>
                  </a:lnTo>
                  <a:lnTo>
                    <a:pt x="329" y="182"/>
                  </a:lnTo>
                  <a:lnTo>
                    <a:pt x="327" y="184"/>
                  </a:lnTo>
                  <a:lnTo>
                    <a:pt x="325" y="184"/>
                  </a:lnTo>
                  <a:lnTo>
                    <a:pt x="322" y="184"/>
                  </a:lnTo>
                  <a:lnTo>
                    <a:pt x="320" y="182"/>
                  </a:lnTo>
                  <a:lnTo>
                    <a:pt x="320" y="179"/>
                  </a:lnTo>
                  <a:lnTo>
                    <a:pt x="317" y="177"/>
                  </a:lnTo>
                  <a:lnTo>
                    <a:pt x="317" y="177"/>
                  </a:lnTo>
                  <a:lnTo>
                    <a:pt x="310" y="175"/>
                  </a:lnTo>
                  <a:lnTo>
                    <a:pt x="306" y="172"/>
                  </a:lnTo>
                  <a:lnTo>
                    <a:pt x="303" y="170"/>
                  </a:lnTo>
                  <a:lnTo>
                    <a:pt x="301" y="168"/>
                  </a:lnTo>
                  <a:lnTo>
                    <a:pt x="299" y="163"/>
                  </a:lnTo>
                  <a:lnTo>
                    <a:pt x="299" y="161"/>
                  </a:lnTo>
                  <a:lnTo>
                    <a:pt x="299" y="161"/>
                  </a:lnTo>
                  <a:lnTo>
                    <a:pt x="299" y="161"/>
                  </a:lnTo>
                  <a:lnTo>
                    <a:pt x="296" y="158"/>
                  </a:lnTo>
                  <a:lnTo>
                    <a:pt x="296" y="156"/>
                  </a:lnTo>
                  <a:lnTo>
                    <a:pt x="294" y="146"/>
                  </a:lnTo>
                  <a:lnTo>
                    <a:pt x="294" y="146"/>
                  </a:lnTo>
                  <a:lnTo>
                    <a:pt x="294" y="144"/>
                  </a:lnTo>
                  <a:lnTo>
                    <a:pt x="294" y="144"/>
                  </a:lnTo>
                  <a:lnTo>
                    <a:pt x="296" y="146"/>
                  </a:lnTo>
                  <a:lnTo>
                    <a:pt x="301" y="163"/>
                  </a:lnTo>
                  <a:lnTo>
                    <a:pt x="303" y="165"/>
                  </a:lnTo>
                  <a:lnTo>
                    <a:pt x="303" y="165"/>
                  </a:lnTo>
                  <a:lnTo>
                    <a:pt x="313" y="172"/>
                  </a:lnTo>
                  <a:lnTo>
                    <a:pt x="313" y="172"/>
                  </a:lnTo>
                  <a:lnTo>
                    <a:pt x="317" y="172"/>
                  </a:lnTo>
                  <a:lnTo>
                    <a:pt x="317" y="172"/>
                  </a:lnTo>
                  <a:lnTo>
                    <a:pt x="320" y="175"/>
                  </a:lnTo>
                  <a:lnTo>
                    <a:pt x="320" y="175"/>
                  </a:lnTo>
                  <a:lnTo>
                    <a:pt x="322" y="175"/>
                  </a:lnTo>
                  <a:lnTo>
                    <a:pt x="322" y="177"/>
                  </a:lnTo>
                  <a:lnTo>
                    <a:pt x="322" y="177"/>
                  </a:lnTo>
                  <a:lnTo>
                    <a:pt x="325" y="179"/>
                  </a:lnTo>
                  <a:lnTo>
                    <a:pt x="325" y="179"/>
                  </a:lnTo>
                  <a:lnTo>
                    <a:pt x="329" y="177"/>
                  </a:lnTo>
                  <a:lnTo>
                    <a:pt x="332" y="177"/>
                  </a:lnTo>
                  <a:lnTo>
                    <a:pt x="332" y="175"/>
                  </a:lnTo>
                  <a:lnTo>
                    <a:pt x="329" y="172"/>
                  </a:lnTo>
                  <a:lnTo>
                    <a:pt x="327" y="170"/>
                  </a:lnTo>
                  <a:lnTo>
                    <a:pt x="325" y="165"/>
                  </a:lnTo>
                  <a:lnTo>
                    <a:pt x="315" y="161"/>
                  </a:lnTo>
                  <a:lnTo>
                    <a:pt x="313" y="156"/>
                  </a:lnTo>
                  <a:lnTo>
                    <a:pt x="313" y="153"/>
                  </a:lnTo>
                  <a:lnTo>
                    <a:pt x="313" y="144"/>
                  </a:lnTo>
                  <a:lnTo>
                    <a:pt x="310" y="144"/>
                  </a:lnTo>
                  <a:lnTo>
                    <a:pt x="310" y="142"/>
                  </a:lnTo>
                  <a:lnTo>
                    <a:pt x="308" y="139"/>
                  </a:lnTo>
                  <a:lnTo>
                    <a:pt x="308" y="134"/>
                  </a:lnTo>
                  <a:lnTo>
                    <a:pt x="306" y="134"/>
                  </a:lnTo>
                  <a:lnTo>
                    <a:pt x="303" y="132"/>
                  </a:lnTo>
                  <a:lnTo>
                    <a:pt x="303" y="130"/>
                  </a:lnTo>
                  <a:lnTo>
                    <a:pt x="303" y="127"/>
                  </a:lnTo>
                  <a:lnTo>
                    <a:pt x="308" y="125"/>
                  </a:lnTo>
                  <a:lnTo>
                    <a:pt x="308" y="123"/>
                  </a:lnTo>
                  <a:lnTo>
                    <a:pt x="308" y="120"/>
                  </a:lnTo>
                  <a:lnTo>
                    <a:pt x="308" y="120"/>
                  </a:lnTo>
                  <a:lnTo>
                    <a:pt x="306" y="123"/>
                  </a:lnTo>
                  <a:lnTo>
                    <a:pt x="303" y="120"/>
                  </a:lnTo>
                  <a:lnTo>
                    <a:pt x="303" y="118"/>
                  </a:lnTo>
                  <a:lnTo>
                    <a:pt x="303" y="116"/>
                  </a:lnTo>
                  <a:lnTo>
                    <a:pt x="303" y="116"/>
                  </a:lnTo>
                  <a:lnTo>
                    <a:pt x="301" y="116"/>
                  </a:lnTo>
                  <a:lnTo>
                    <a:pt x="301" y="116"/>
                  </a:lnTo>
                  <a:lnTo>
                    <a:pt x="303" y="113"/>
                  </a:lnTo>
                  <a:lnTo>
                    <a:pt x="306" y="113"/>
                  </a:lnTo>
                  <a:lnTo>
                    <a:pt x="306" y="116"/>
                  </a:lnTo>
                  <a:lnTo>
                    <a:pt x="308" y="113"/>
                  </a:lnTo>
                  <a:lnTo>
                    <a:pt x="306" y="111"/>
                  </a:lnTo>
                  <a:lnTo>
                    <a:pt x="303" y="111"/>
                  </a:lnTo>
                  <a:lnTo>
                    <a:pt x="301" y="108"/>
                  </a:lnTo>
                  <a:lnTo>
                    <a:pt x="301" y="108"/>
                  </a:lnTo>
                  <a:lnTo>
                    <a:pt x="299" y="106"/>
                  </a:lnTo>
                  <a:lnTo>
                    <a:pt x="301" y="106"/>
                  </a:lnTo>
                  <a:lnTo>
                    <a:pt x="303" y="106"/>
                  </a:lnTo>
                  <a:lnTo>
                    <a:pt x="308" y="108"/>
                  </a:lnTo>
                  <a:lnTo>
                    <a:pt x="310" y="108"/>
                  </a:lnTo>
                  <a:lnTo>
                    <a:pt x="310" y="108"/>
                  </a:lnTo>
                  <a:lnTo>
                    <a:pt x="308" y="106"/>
                  </a:lnTo>
                  <a:lnTo>
                    <a:pt x="303" y="101"/>
                  </a:lnTo>
                  <a:lnTo>
                    <a:pt x="301" y="99"/>
                  </a:lnTo>
                  <a:lnTo>
                    <a:pt x="299" y="97"/>
                  </a:lnTo>
                  <a:lnTo>
                    <a:pt x="296" y="97"/>
                  </a:lnTo>
                  <a:lnTo>
                    <a:pt x="296" y="97"/>
                  </a:lnTo>
                  <a:lnTo>
                    <a:pt x="294" y="97"/>
                  </a:lnTo>
                  <a:lnTo>
                    <a:pt x="294" y="94"/>
                  </a:lnTo>
                  <a:lnTo>
                    <a:pt x="294" y="94"/>
                  </a:lnTo>
                  <a:lnTo>
                    <a:pt x="296" y="92"/>
                  </a:lnTo>
                  <a:lnTo>
                    <a:pt x="296" y="92"/>
                  </a:lnTo>
                  <a:lnTo>
                    <a:pt x="299" y="94"/>
                  </a:lnTo>
                  <a:lnTo>
                    <a:pt x="301" y="97"/>
                  </a:lnTo>
                  <a:lnTo>
                    <a:pt x="306" y="101"/>
                  </a:lnTo>
                  <a:lnTo>
                    <a:pt x="308" y="99"/>
                  </a:lnTo>
                  <a:lnTo>
                    <a:pt x="308" y="99"/>
                  </a:lnTo>
                  <a:lnTo>
                    <a:pt x="308" y="99"/>
                  </a:lnTo>
                  <a:lnTo>
                    <a:pt x="310" y="99"/>
                  </a:lnTo>
                  <a:lnTo>
                    <a:pt x="313" y="97"/>
                  </a:lnTo>
                  <a:lnTo>
                    <a:pt x="313" y="97"/>
                  </a:lnTo>
                  <a:lnTo>
                    <a:pt x="310" y="94"/>
                  </a:lnTo>
                  <a:lnTo>
                    <a:pt x="308" y="92"/>
                  </a:lnTo>
                  <a:lnTo>
                    <a:pt x="303" y="92"/>
                  </a:lnTo>
                  <a:lnTo>
                    <a:pt x="301" y="92"/>
                  </a:lnTo>
                  <a:lnTo>
                    <a:pt x="301" y="92"/>
                  </a:lnTo>
                  <a:lnTo>
                    <a:pt x="299" y="90"/>
                  </a:lnTo>
                  <a:lnTo>
                    <a:pt x="299" y="90"/>
                  </a:lnTo>
                  <a:lnTo>
                    <a:pt x="299" y="90"/>
                  </a:lnTo>
                  <a:lnTo>
                    <a:pt x="299" y="90"/>
                  </a:lnTo>
                  <a:lnTo>
                    <a:pt x="303" y="90"/>
                  </a:lnTo>
                  <a:lnTo>
                    <a:pt x="303" y="90"/>
                  </a:lnTo>
                  <a:lnTo>
                    <a:pt x="306" y="90"/>
                  </a:lnTo>
                  <a:lnTo>
                    <a:pt x="308" y="90"/>
                  </a:lnTo>
                  <a:lnTo>
                    <a:pt x="308" y="92"/>
                  </a:lnTo>
                  <a:lnTo>
                    <a:pt x="308" y="92"/>
                  </a:lnTo>
                  <a:lnTo>
                    <a:pt x="308" y="87"/>
                  </a:lnTo>
                  <a:lnTo>
                    <a:pt x="306" y="85"/>
                  </a:lnTo>
                  <a:lnTo>
                    <a:pt x="306" y="82"/>
                  </a:lnTo>
                  <a:lnTo>
                    <a:pt x="303" y="80"/>
                  </a:lnTo>
                  <a:lnTo>
                    <a:pt x="301" y="80"/>
                  </a:lnTo>
                  <a:lnTo>
                    <a:pt x="299" y="82"/>
                  </a:lnTo>
                  <a:lnTo>
                    <a:pt x="299" y="80"/>
                  </a:lnTo>
                  <a:lnTo>
                    <a:pt x="296" y="80"/>
                  </a:lnTo>
                  <a:lnTo>
                    <a:pt x="296" y="78"/>
                  </a:lnTo>
                  <a:lnTo>
                    <a:pt x="296" y="78"/>
                  </a:lnTo>
                  <a:lnTo>
                    <a:pt x="294" y="78"/>
                  </a:lnTo>
                  <a:lnTo>
                    <a:pt x="294" y="75"/>
                  </a:lnTo>
                  <a:lnTo>
                    <a:pt x="291" y="75"/>
                  </a:lnTo>
                  <a:lnTo>
                    <a:pt x="289" y="75"/>
                  </a:lnTo>
                  <a:lnTo>
                    <a:pt x="289" y="73"/>
                  </a:lnTo>
                  <a:lnTo>
                    <a:pt x="289" y="73"/>
                  </a:lnTo>
                  <a:lnTo>
                    <a:pt x="287" y="73"/>
                  </a:lnTo>
                  <a:lnTo>
                    <a:pt x="284" y="73"/>
                  </a:lnTo>
                  <a:lnTo>
                    <a:pt x="284" y="73"/>
                  </a:lnTo>
                  <a:lnTo>
                    <a:pt x="284" y="71"/>
                  </a:lnTo>
                  <a:lnTo>
                    <a:pt x="287" y="71"/>
                  </a:lnTo>
                  <a:lnTo>
                    <a:pt x="289" y="71"/>
                  </a:lnTo>
                  <a:lnTo>
                    <a:pt x="289" y="68"/>
                  </a:lnTo>
                  <a:lnTo>
                    <a:pt x="289" y="71"/>
                  </a:lnTo>
                  <a:lnTo>
                    <a:pt x="296" y="71"/>
                  </a:lnTo>
                  <a:lnTo>
                    <a:pt x="296" y="73"/>
                  </a:lnTo>
                  <a:lnTo>
                    <a:pt x="299" y="73"/>
                  </a:lnTo>
                  <a:lnTo>
                    <a:pt x="299" y="73"/>
                  </a:lnTo>
                  <a:lnTo>
                    <a:pt x="301" y="73"/>
                  </a:lnTo>
                  <a:lnTo>
                    <a:pt x="301" y="75"/>
                  </a:lnTo>
                  <a:lnTo>
                    <a:pt x="301" y="73"/>
                  </a:lnTo>
                  <a:lnTo>
                    <a:pt x="301" y="73"/>
                  </a:lnTo>
                  <a:lnTo>
                    <a:pt x="303" y="73"/>
                  </a:lnTo>
                  <a:lnTo>
                    <a:pt x="303" y="75"/>
                  </a:lnTo>
                  <a:lnTo>
                    <a:pt x="308" y="71"/>
                  </a:lnTo>
                  <a:lnTo>
                    <a:pt x="308" y="71"/>
                  </a:lnTo>
                  <a:lnTo>
                    <a:pt x="303" y="71"/>
                  </a:lnTo>
                  <a:lnTo>
                    <a:pt x="301" y="68"/>
                  </a:lnTo>
                  <a:lnTo>
                    <a:pt x="299" y="66"/>
                  </a:lnTo>
                  <a:lnTo>
                    <a:pt x="296" y="63"/>
                  </a:lnTo>
                  <a:lnTo>
                    <a:pt x="299" y="63"/>
                  </a:lnTo>
                  <a:lnTo>
                    <a:pt x="301" y="63"/>
                  </a:lnTo>
                  <a:lnTo>
                    <a:pt x="303" y="66"/>
                  </a:lnTo>
                  <a:lnTo>
                    <a:pt x="303" y="68"/>
                  </a:lnTo>
                  <a:lnTo>
                    <a:pt x="306" y="68"/>
                  </a:lnTo>
                  <a:lnTo>
                    <a:pt x="306" y="66"/>
                  </a:lnTo>
                  <a:lnTo>
                    <a:pt x="306" y="66"/>
                  </a:lnTo>
                  <a:lnTo>
                    <a:pt x="301" y="61"/>
                  </a:lnTo>
                  <a:lnTo>
                    <a:pt x="301" y="61"/>
                  </a:lnTo>
                  <a:lnTo>
                    <a:pt x="301" y="61"/>
                  </a:lnTo>
                  <a:lnTo>
                    <a:pt x="308" y="61"/>
                  </a:lnTo>
                  <a:lnTo>
                    <a:pt x="308" y="59"/>
                  </a:lnTo>
                  <a:lnTo>
                    <a:pt x="306" y="59"/>
                  </a:lnTo>
                  <a:lnTo>
                    <a:pt x="308" y="56"/>
                  </a:lnTo>
                  <a:lnTo>
                    <a:pt x="308" y="56"/>
                  </a:lnTo>
                  <a:lnTo>
                    <a:pt x="308" y="56"/>
                  </a:lnTo>
                  <a:lnTo>
                    <a:pt x="310" y="54"/>
                  </a:lnTo>
                  <a:lnTo>
                    <a:pt x="308" y="54"/>
                  </a:lnTo>
                  <a:lnTo>
                    <a:pt x="308" y="54"/>
                  </a:lnTo>
                  <a:lnTo>
                    <a:pt x="306" y="52"/>
                  </a:lnTo>
                  <a:lnTo>
                    <a:pt x="303" y="52"/>
                  </a:lnTo>
                  <a:lnTo>
                    <a:pt x="301" y="52"/>
                  </a:lnTo>
                  <a:lnTo>
                    <a:pt x="308" y="47"/>
                  </a:lnTo>
                  <a:lnTo>
                    <a:pt x="310" y="49"/>
                  </a:lnTo>
                  <a:lnTo>
                    <a:pt x="313" y="54"/>
                  </a:lnTo>
                  <a:lnTo>
                    <a:pt x="315" y="59"/>
                  </a:lnTo>
                  <a:lnTo>
                    <a:pt x="317" y="54"/>
                  </a:lnTo>
                  <a:lnTo>
                    <a:pt x="317" y="54"/>
                  </a:lnTo>
                  <a:lnTo>
                    <a:pt x="317" y="54"/>
                  </a:lnTo>
                  <a:lnTo>
                    <a:pt x="317" y="52"/>
                  </a:lnTo>
                  <a:lnTo>
                    <a:pt x="315" y="49"/>
                  </a:lnTo>
                  <a:lnTo>
                    <a:pt x="315" y="40"/>
                  </a:lnTo>
                  <a:lnTo>
                    <a:pt x="315" y="40"/>
                  </a:lnTo>
                  <a:lnTo>
                    <a:pt x="315" y="40"/>
                  </a:lnTo>
                  <a:lnTo>
                    <a:pt x="315" y="37"/>
                  </a:lnTo>
                  <a:lnTo>
                    <a:pt x="317" y="37"/>
                  </a:lnTo>
                  <a:lnTo>
                    <a:pt x="317" y="37"/>
                  </a:lnTo>
                  <a:lnTo>
                    <a:pt x="317" y="40"/>
                  </a:lnTo>
                  <a:lnTo>
                    <a:pt x="317" y="42"/>
                  </a:lnTo>
                  <a:lnTo>
                    <a:pt x="317" y="47"/>
                  </a:lnTo>
                  <a:lnTo>
                    <a:pt x="320" y="49"/>
                  </a:lnTo>
                  <a:lnTo>
                    <a:pt x="320" y="52"/>
                  </a:lnTo>
                  <a:lnTo>
                    <a:pt x="322" y="47"/>
                  </a:lnTo>
                  <a:lnTo>
                    <a:pt x="327" y="42"/>
                  </a:lnTo>
                  <a:lnTo>
                    <a:pt x="332" y="37"/>
                  </a:lnTo>
                  <a:lnTo>
                    <a:pt x="332" y="37"/>
                  </a:lnTo>
                  <a:lnTo>
                    <a:pt x="332" y="35"/>
                  </a:lnTo>
                  <a:lnTo>
                    <a:pt x="332" y="35"/>
                  </a:lnTo>
                  <a:lnTo>
                    <a:pt x="327" y="35"/>
                  </a:lnTo>
                  <a:lnTo>
                    <a:pt x="327" y="33"/>
                  </a:lnTo>
                  <a:lnTo>
                    <a:pt x="327" y="26"/>
                  </a:lnTo>
                  <a:lnTo>
                    <a:pt x="327" y="26"/>
                  </a:lnTo>
                  <a:lnTo>
                    <a:pt x="329" y="23"/>
                  </a:lnTo>
                  <a:lnTo>
                    <a:pt x="329" y="23"/>
                  </a:lnTo>
                  <a:lnTo>
                    <a:pt x="336" y="23"/>
                  </a:lnTo>
                  <a:lnTo>
                    <a:pt x="336" y="21"/>
                  </a:lnTo>
                  <a:lnTo>
                    <a:pt x="339" y="19"/>
                  </a:lnTo>
                  <a:lnTo>
                    <a:pt x="339" y="16"/>
                  </a:lnTo>
                  <a:lnTo>
                    <a:pt x="341" y="16"/>
                  </a:lnTo>
                  <a:lnTo>
                    <a:pt x="341" y="21"/>
                  </a:lnTo>
                  <a:lnTo>
                    <a:pt x="341" y="23"/>
                  </a:lnTo>
                  <a:lnTo>
                    <a:pt x="339" y="26"/>
                  </a:lnTo>
                  <a:lnTo>
                    <a:pt x="339" y="30"/>
                  </a:lnTo>
                  <a:lnTo>
                    <a:pt x="336" y="33"/>
                  </a:lnTo>
                  <a:lnTo>
                    <a:pt x="339" y="35"/>
                  </a:lnTo>
                  <a:lnTo>
                    <a:pt x="339" y="33"/>
                  </a:lnTo>
                  <a:lnTo>
                    <a:pt x="346" y="26"/>
                  </a:lnTo>
                  <a:lnTo>
                    <a:pt x="346" y="23"/>
                  </a:lnTo>
                  <a:lnTo>
                    <a:pt x="348" y="21"/>
                  </a:lnTo>
                  <a:lnTo>
                    <a:pt x="348" y="19"/>
                  </a:lnTo>
                  <a:lnTo>
                    <a:pt x="351" y="16"/>
                  </a:lnTo>
                  <a:lnTo>
                    <a:pt x="351" y="19"/>
                  </a:lnTo>
                  <a:lnTo>
                    <a:pt x="351" y="23"/>
                  </a:lnTo>
                  <a:lnTo>
                    <a:pt x="348" y="26"/>
                  </a:lnTo>
                  <a:lnTo>
                    <a:pt x="346" y="28"/>
                  </a:lnTo>
                  <a:lnTo>
                    <a:pt x="348" y="28"/>
                  </a:lnTo>
                  <a:lnTo>
                    <a:pt x="351" y="30"/>
                  </a:lnTo>
                  <a:lnTo>
                    <a:pt x="353" y="30"/>
                  </a:lnTo>
                  <a:lnTo>
                    <a:pt x="353" y="30"/>
                  </a:lnTo>
                  <a:lnTo>
                    <a:pt x="351" y="33"/>
                  </a:lnTo>
                  <a:lnTo>
                    <a:pt x="346" y="30"/>
                  </a:lnTo>
                  <a:lnTo>
                    <a:pt x="343" y="33"/>
                  </a:lnTo>
                  <a:lnTo>
                    <a:pt x="343" y="33"/>
                  </a:lnTo>
                  <a:lnTo>
                    <a:pt x="341" y="35"/>
                  </a:lnTo>
                  <a:lnTo>
                    <a:pt x="339" y="40"/>
                  </a:lnTo>
                  <a:lnTo>
                    <a:pt x="339" y="42"/>
                  </a:lnTo>
                  <a:lnTo>
                    <a:pt x="341" y="42"/>
                  </a:lnTo>
                  <a:lnTo>
                    <a:pt x="351" y="40"/>
                  </a:lnTo>
                  <a:lnTo>
                    <a:pt x="355" y="40"/>
                  </a:lnTo>
                  <a:lnTo>
                    <a:pt x="355" y="42"/>
                  </a:lnTo>
                  <a:lnTo>
                    <a:pt x="353" y="42"/>
                  </a:lnTo>
                  <a:lnTo>
                    <a:pt x="353" y="42"/>
                  </a:lnTo>
                  <a:lnTo>
                    <a:pt x="348" y="45"/>
                  </a:lnTo>
                  <a:lnTo>
                    <a:pt x="339" y="47"/>
                  </a:lnTo>
                  <a:lnTo>
                    <a:pt x="329" y="49"/>
                  </a:lnTo>
                  <a:lnTo>
                    <a:pt x="329" y="49"/>
                  </a:lnTo>
                  <a:lnTo>
                    <a:pt x="329" y="52"/>
                  </a:lnTo>
                  <a:lnTo>
                    <a:pt x="329" y="54"/>
                  </a:lnTo>
                  <a:lnTo>
                    <a:pt x="327" y="54"/>
                  </a:lnTo>
                  <a:lnTo>
                    <a:pt x="327" y="54"/>
                  </a:lnTo>
                  <a:lnTo>
                    <a:pt x="325" y="56"/>
                  </a:lnTo>
                  <a:lnTo>
                    <a:pt x="325" y="56"/>
                  </a:lnTo>
                  <a:lnTo>
                    <a:pt x="325" y="59"/>
                  </a:lnTo>
                  <a:lnTo>
                    <a:pt x="325" y="61"/>
                  </a:lnTo>
                  <a:lnTo>
                    <a:pt x="322" y="71"/>
                  </a:lnTo>
                  <a:lnTo>
                    <a:pt x="322" y="75"/>
                  </a:lnTo>
                  <a:lnTo>
                    <a:pt x="322" y="75"/>
                  </a:lnTo>
                  <a:lnTo>
                    <a:pt x="322" y="78"/>
                  </a:lnTo>
                  <a:lnTo>
                    <a:pt x="322" y="78"/>
                  </a:lnTo>
                  <a:lnTo>
                    <a:pt x="325" y="80"/>
                  </a:lnTo>
                  <a:lnTo>
                    <a:pt x="325" y="80"/>
                  </a:lnTo>
                  <a:lnTo>
                    <a:pt x="327" y="80"/>
                  </a:lnTo>
                  <a:lnTo>
                    <a:pt x="327" y="82"/>
                  </a:lnTo>
                  <a:lnTo>
                    <a:pt x="327" y="87"/>
                  </a:lnTo>
                  <a:lnTo>
                    <a:pt x="327" y="90"/>
                  </a:lnTo>
                  <a:lnTo>
                    <a:pt x="329" y="90"/>
                  </a:lnTo>
                  <a:lnTo>
                    <a:pt x="329" y="90"/>
                  </a:lnTo>
                  <a:lnTo>
                    <a:pt x="329" y="85"/>
                  </a:lnTo>
                  <a:lnTo>
                    <a:pt x="329" y="80"/>
                  </a:lnTo>
                  <a:lnTo>
                    <a:pt x="334" y="78"/>
                  </a:lnTo>
                  <a:lnTo>
                    <a:pt x="334" y="78"/>
                  </a:lnTo>
                  <a:lnTo>
                    <a:pt x="332" y="78"/>
                  </a:lnTo>
                  <a:lnTo>
                    <a:pt x="334" y="78"/>
                  </a:lnTo>
                  <a:lnTo>
                    <a:pt x="336" y="78"/>
                  </a:lnTo>
                  <a:lnTo>
                    <a:pt x="339" y="75"/>
                  </a:lnTo>
                  <a:lnTo>
                    <a:pt x="341" y="75"/>
                  </a:lnTo>
                  <a:lnTo>
                    <a:pt x="339" y="78"/>
                  </a:lnTo>
                  <a:lnTo>
                    <a:pt x="336" y="82"/>
                  </a:lnTo>
                  <a:lnTo>
                    <a:pt x="334" y="85"/>
                  </a:lnTo>
                  <a:lnTo>
                    <a:pt x="336" y="85"/>
                  </a:lnTo>
                  <a:lnTo>
                    <a:pt x="334" y="87"/>
                  </a:lnTo>
                  <a:lnTo>
                    <a:pt x="332" y="87"/>
                  </a:lnTo>
                  <a:lnTo>
                    <a:pt x="334" y="87"/>
                  </a:lnTo>
                  <a:lnTo>
                    <a:pt x="334" y="90"/>
                  </a:lnTo>
                  <a:lnTo>
                    <a:pt x="334" y="90"/>
                  </a:lnTo>
                  <a:lnTo>
                    <a:pt x="336" y="90"/>
                  </a:lnTo>
                  <a:lnTo>
                    <a:pt x="336" y="92"/>
                  </a:lnTo>
                  <a:lnTo>
                    <a:pt x="334" y="94"/>
                  </a:lnTo>
                  <a:lnTo>
                    <a:pt x="332" y="97"/>
                  </a:lnTo>
                  <a:lnTo>
                    <a:pt x="329" y="97"/>
                  </a:lnTo>
                  <a:lnTo>
                    <a:pt x="327" y="97"/>
                  </a:lnTo>
                  <a:lnTo>
                    <a:pt x="327" y="97"/>
                  </a:lnTo>
                  <a:lnTo>
                    <a:pt x="322" y="94"/>
                  </a:lnTo>
                  <a:lnTo>
                    <a:pt x="322" y="94"/>
                  </a:lnTo>
                  <a:lnTo>
                    <a:pt x="320" y="92"/>
                  </a:lnTo>
                  <a:lnTo>
                    <a:pt x="320" y="94"/>
                  </a:lnTo>
                  <a:lnTo>
                    <a:pt x="320" y="97"/>
                  </a:lnTo>
                  <a:lnTo>
                    <a:pt x="320" y="99"/>
                  </a:lnTo>
                  <a:lnTo>
                    <a:pt x="317" y="101"/>
                  </a:lnTo>
                  <a:lnTo>
                    <a:pt x="320" y="104"/>
                  </a:lnTo>
                  <a:lnTo>
                    <a:pt x="320" y="113"/>
                  </a:lnTo>
                  <a:lnTo>
                    <a:pt x="320" y="116"/>
                  </a:lnTo>
                  <a:lnTo>
                    <a:pt x="322" y="113"/>
                  </a:lnTo>
                  <a:lnTo>
                    <a:pt x="322" y="113"/>
                  </a:lnTo>
                  <a:lnTo>
                    <a:pt x="325" y="111"/>
                  </a:lnTo>
                  <a:lnTo>
                    <a:pt x="322" y="111"/>
                  </a:lnTo>
                  <a:lnTo>
                    <a:pt x="322" y="111"/>
                  </a:lnTo>
                  <a:lnTo>
                    <a:pt x="322" y="108"/>
                  </a:lnTo>
                  <a:lnTo>
                    <a:pt x="322" y="108"/>
                  </a:lnTo>
                  <a:lnTo>
                    <a:pt x="322" y="106"/>
                  </a:lnTo>
                  <a:lnTo>
                    <a:pt x="322" y="106"/>
                  </a:lnTo>
                  <a:lnTo>
                    <a:pt x="325" y="106"/>
                  </a:lnTo>
                  <a:lnTo>
                    <a:pt x="327" y="104"/>
                  </a:lnTo>
                  <a:lnTo>
                    <a:pt x="327" y="104"/>
                  </a:lnTo>
                  <a:lnTo>
                    <a:pt x="327" y="104"/>
                  </a:lnTo>
                  <a:lnTo>
                    <a:pt x="327" y="101"/>
                  </a:lnTo>
                  <a:lnTo>
                    <a:pt x="327" y="101"/>
                  </a:lnTo>
                  <a:lnTo>
                    <a:pt x="329" y="101"/>
                  </a:lnTo>
                  <a:lnTo>
                    <a:pt x="329" y="99"/>
                  </a:lnTo>
                  <a:lnTo>
                    <a:pt x="329" y="99"/>
                  </a:lnTo>
                  <a:lnTo>
                    <a:pt x="334" y="101"/>
                  </a:lnTo>
                  <a:lnTo>
                    <a:pt x="334" y="104"/>
                  </a:lnTo>
                  <a:lnTo>
                    <a:pt x="334" y="106"/>
                  </a:lnTo>
                  <a:lnTo>
                    <a:pt x="334" y="106"/>
                  </a:lnTo>
                  <a:lnTo>
                    <a:pt x="336" y="106"/>
                  </a:lnTo>
                  <a:lnTo>
                    <a:pt x="336" y="106"/>
                  </a:lnTo>
                  <a:lnTo>
                    <a:pt x="336" y="104"/>
                  </a:lnTo>
                  <a:lnTo>
                    <a:pt x="336" y="104"/>
                  </a:lnTo>
                  <a:lnTo>
                    <a:pt x="339" y="104"/>
                  </a:lnTo>
                  <a:lnTo>
                    <a:pt x="339" y="104"/>
                  </a:lnTo>
                  <a:lnTo>
                    <a:pt x="339" y="106"/>
                  </a:lnTo>
                  <a:lnTo>
                    <a:pt x="339" y="106"/>
                  </a:lnTo>
                  <a:lnTo>
                    <a:pt x="343" y="108"/>
                  </a:lnTo>
                  <a:lnTo>
                    <a:pt x="341" y="108"/>
                  </a:lnTo>
                  <a:lnTo>
                    <a:pt x="339" y="111"/>
                  </a:lnTo>
                  <a:lnTo>
                    <a:pt x="336" y="113"/>
                  </a:lnTo>
                  <a:lnTo>
                    <a:pt x="339" y="116"/>
                  </a:lnTo>
                  <a:lnTo>
                    <a:pt x="339" y="118"/>
                  </a:lnTo>
                  <a:lnTo>
                    <a:pt x="341" y="118"/>
                  </a:lnTo>
                  <a:lnTo>
                    <a:pt x="343" y="118"/>
                  </a:lnTo>
                  <a:lnTo>
                    <a:pt x="343" y="116"/>
                  </a:lnTo>
                  <a:lnTo>
                    <a:pt x="346" y="118"/>
                  </a:lnTo>
                  <a:lnTo>
                    <a:pt x="346" y="118"/>
                  </a:lnTo>
                  <a:lnTo>
                    <a:pt x="343" y="120"/>
                  </a:lnTo>
                  <a:lnTo>
                    <a:pt x="343" y="120"/>
                  </a:lnTo>
                  <a:lnTo>
                    <a:pt x="341" y="123"/>
                  </a:lnTo>
                  <a:lnTo>
                    <a:pt x="339" y="120"/>
                  </a:lnTo>
                  <a:lnTo>
                    <a:pt x="336" y="120"/>
                  </a:lnTo>
                  <a:lnTo>
                    <a:pt x="336" y="120"/>
                  </a:lnTo>
                  <a:lnTo>
                    <a:pt x="334" y="118"/>
                  </a:lnTo>
                  <a:lnTo>
                    <a:pt x="334" y="116"/>
                  </a:lnTo>
                  <a:lnTo>
                    <a:pt x="334" y="116"/>
                  </a:lnTo>
                  <a:lnTo>
                    <a:pt x="332" y="116"/>
                  </a:lnTo>
                  <a:lnTo>
                    <a:pt x="332" y="116"/>
                  </a:lnTo>
                  <a:lnTo>
                    <a:pt x="329" y="113"/>
                  </a:lnTo>
                  <a:lnTo>
                    <a:pt x="327" y="116"/>
                  </a:lnTo>
                  <a:lnTo>
                    <a:pt x="327" y="118"/>
                  </a:lnTo>
                  <a:lnTo>
                    <a:pt x="327" y="120"/>
                  </a:lnTo>
                  <a:lnTo>
                    <a:pt x="327" y="120"/>
                  </a:lnTo>
                  <a:lnTo>
                    <a:pt x="325" y="127"/>
                  </a:lnTo>
                  <a:lnTo>
                    <a:pt x="325" y="130"/>
                  </a:lnTo>
                  <a:lnTo>
                    <a:pt x="325" y="132"/>
                  </a:lnTo>
                  <a:lnTo>
                    <a:pt x="325" y="134"/>
                  </a:lnTo>
                  <a:lnTo>
                    <a:pt x="327" y="134"/>
                  </a:lnTo>
                  <a:lnTo>
                    <a:pt x="327" y="134"/>
                  </a:lnTo>
                  <a:lnTo>
                    <a:pt x="329" y="134"/>
                  </a:lnTo>
                  <a:lnTo>
                    <a:pt x="329" y="132"/>
                  </a:lnTo>
                  <a:lnTo>
                    <a:pt x="329" y="132"/>
                  </a:lnTo>
                  <a:lnTo>
                    <a:pt x="327" y="130"/>
                  </a:lnTo>
                  <a:lnTo>
                    <a:pt x="327" y="125"/>
                  </a:lnTo>
                  <a:lnTo>
                    <a:pt x="329" y="123"/>
                  </a:lnTo>
                  <a:lnTo>
                    <a:pt x="329" y="123"/>
                  </a:lnTo>
                  <a:lnTo>
                    <a:pt x="329" y="123"/>
                  </a:lnTo>
                  <a:lnTo>
                    <a:pt x="329" y="127"/>
                  </a:lnTo>
                  <a:lnTo>
                    <a:pt x="332" y="130"/>
                  </a:lnTo>
                  <a:lnTo>
                    <a:pt x="332" y="127"/>
                  </a:lnTo>
                  <a:lnTo>
                    <a:pt x="334" y="123"/>
                  </a:lnTo>
                  <a:lnTo>
                    <a:pt x="336" y="123"/>
                  </a:lnTo>
                  <a:lnTo>
                    <a:pt x="336" y="125"/>
                  </a:lnTo>
                  <a:lnTo>
                    <a:pt x="336" y="130"/>
                  </a:lnTo>
                  <a:lnTo>
                    <a:pt x="336" y="130"/>
                  </a:lnTo>
                  <a:lnTo>
                    <a:pt x="339" y="132"/>
                  </a:lnTo>
                  <a:lnTo>
                    <a:pt x="339" y="132"/>
                  </a:lnTo>
                  <a:lnTo>
                    <a:pt x="341" y="132"/>
                  </a:lnTo>
                  <a:lnTo>
                    <a:pt x="341" y="130"/>
                  </a:lnTo>
                  <a:lnTo>
                    <a:pt x="341" y="127"/>
                  </a:lnTo>
                  <a:lnTo>
                    <a:pt x="341" y="127"/>
                  </a:lnTo>
                  <a:lnTo>
                    <a:pt x="341" y="127"/>
                  </a:lnTo>
                  <a:lnTo>
                    <a:pt x="343" y="130"/>
                  </a:lnTo>
                  <a:lnTo>
                    <a:pt x="341" y="130"/>
                  </a:lnTo>
                  <a:lnTo>
                    <a:pt x="341" y="132"/>
                  </a:lnTo>
                  <a:lnTo>
                    <a:pt x="343" y="132"/>
                  </a:lnTo>
                  <a:lnTo>
                    <a:pt x="343" y="132"/>
                  </a:lnTo>
                  <a:lnTo>
                    <a:pt x="346" y="132"/>
                  </a:lnTo>
                  <a:lnTo>
                    <a:pt x="348" y="130"/>
                  </a:lnTo>
                  <a:lnTo>
                    <a:pt x="348" y="132"/>
                  </a:lnTo>
                  <a:lnTo>
                    <a:pt x="348" y="132"/>
                  </a:lnTo>
                  <a:lnTo>
                    <a:pt x="346" y="134"/>
                  </a:lnTo>
                  <a:lnTo>
                    <a:pt x="343" y="134"/>
                  </a:lnTo>
                  <a:lnTo>
                    <a:pt x="346" y="134"/>
                  </a:lnTo>
                  <a:lnTo>
                    <a:pt x="346" y="137"/>
                  </a:lnTo>
                  <a:lnTo>
                    <a:pt x="348" y="134"/>
                  </a:lnTo>
                  <a:lnTo>
                    <a:pt x="348" y="134"/>
                  </a:lnTo>
                  <a:lnTo>
                    <a:pt x="351" y="134"/>
                  </a:lnTo>
                  <a:lnTo>
                    <a:pt x="351" y="137"/>
                  </a:lnTo>
                  <a:lnTo>
                    <a:pt x="353" y="137"/>
                  </a:lnTo>
                  <a:lnTo>
                    <a:pt x="355" y="139"/>
                  </a:lnTo>
                  <a:lnTo>
                    <a:pt x="358" y="139"/>
                  </a:lnTo>
                  <a:lnTo>
                    <a:pt x="360" y="137"/>
                  </a:lnTo>
                  <a:lnTo>
                    <a:pt x="362" y="134"/>
                  </a:lnTo>
                  <a:lnTo>
                    <a:pt x="362" y="130"/>
                  </a:lnTo>
                  <a:lnTo>
                    <a:pt x="362" y="130"/>
                  </a:lnTo>
                  <a:lnTo>
                    <a:pt x="362" y="132"/>
                  </a:lnTo>
                  <a:lnTo>
                    <a:pt x="365" y="132"/>
                  </a:lnTo>
                  <a:lnTo>
                    <a:pt x="362" y="134"/>
                  </a:lnTo>
                  <a:lnTo>
                    <a:pt x="365" y="137"/>
                  </a:lnTo>
                  <a:lnTo>
                    <a:pt x="362" y="139"/>
                  </a:lnTo>
                  <a:lnTo>
                    <a:pt x="362" y="142"/>
                  </a:lnTo>
                  <a:lnTo>
                    <a:pt x="360" y="142"/>
                  </a:lnTo>
                  <a:lnTo>
                    <a:pt x="358" y="142"/>
                  </a:lnTo>
                  <a:lnTo>
                    <a:pt x="348" y="142"/>
                  </a:lnTo>
                  <a:lnTo>
                    <a:pt x="346" y="142"/>
                  </a:lnTo>
                  <a:lnTo>
                    <a:pt x="343" y="142"/>
                  </a:lnTo>
                  <a:lnTo>
                    <a:pt x="343" y="139"/>
                  </a:lnTo>
                  <a:lnTo>
                    <a:pt x="343" y="139"/>
                  </a:lnTo>
                  <a:lnTo>
                    <a:pt x="346" y="139"/>
                  </a:lnTo>
                  <a:lnTo>
                    <a:pt x="343" y="139"/>
                  </a:lnTo>
                  <a:lnTo>
                    <a:pt x="341" y="142"/>
                  </a:lnTo>
                  <a:lnTo>
                    <a:pt x="339" y="142"/>
                  </a:lnTo>
                  <a:lnTo>
                    <a:pt x="339" y="142"/>
                  </a:lnTo>
                  <a:lnTo>
                    <a:pt x="334" y="142"/>
                  </a:lnTo>
                  <a:lnTo>
                    <a:pt x="334" y="144"/>
                  </a:lnTo>
                  <a:lnTo>
                    <a:pt x="336" y="144"/>
                  </a:lnTo>
                  <a:lnTo>
                    <a:pt x="336" y="144"/>
                  </a:lnTo>
                  <a:lnTo>
                    <a:pt x="336" y="144"/>
                  </a:lnTo>
                  <a:lnTo>
                    <a:pt x="334" y="146"/>
                  </a:lnTo>
                  <a:lnTo>
                    <a:pt x="334" y="149"/>
                  </a:lnTo>
                  <a:lnTo>
                    <a:pt x="336" y="149"/>
                  </a:lnTo>
                  <a:lnTo>
                    <a:pt x="339" y="149"/>
                  </a:lnTo>
                  <a:lnTo>
                    <a:pt x="341" y="149"/>
                  </a:lnTo>
                  <a:lnTo>
                    <a:pt x="341" y="146"/>
                  </a:lnTo>
                  <a:lnTo>
                    <a:pt x="341" y="146"/>
                  </a:lnTo>
                  <a:lnTo>
                    <a:pt x="341" y="146"/>
                  </a:lnTo>
                  <a:lnTo>
                    <a:pt x="341" y="146"/>
                  </a:lnTo>
                  <a:lnTo>
                    <a:pt x="343" y="144"/>
                  </a:lnTo>
                  <a:lnTo>
                    <a:pt x="343" y="144"/>
                  </a:lnTo>
                  <a:lnTo>
                    <a:pt x="343" y="144"/>
                  </a:lnTo>
                  <a:lnTo>
                    <a:pt x="343" y="144"/>
                  </a:lnTo>
                  <a:lnTo>
                    <a:pt x="346" y="146"/>
                  </a:lnTo>
                  <a:lnTo>
                    <a:pt x="346" y="146"/>
                  </a:lnTo>
                  <a:lnTo>
                    <a:pt x="343" y="149"/>
                  </a:lnTo>
                  <a:lnTo>
                    <a:pt x="346" y="149"/>
                  </a:lnTo>
                  <a:lnTo>
                    <a:pt x="343" y="151"/>
                  </a:lnTo>
                  <a:lnTo>
                    <a:pt x="341" y="151"/>
                  </a:lnTo>
                  <a:lnTo>
                    <a:pt x="339" y="153"/>
                  </a:lnTo>
                  <a:lnTo>
                    <a:pt x="339" y="156"/>
                  </a:lnTo>
                  <a:lnTo>
                    <a:pt x="339" y="158"/>
                  </a:lnTo>
                  <a:lnTo>
                    <a:pt x="339" y="161"/>
                  </a:lnTo>
                  <a:lnTo>
                    <a:pt x="339" y="161"/>
                  </a:lnTo>
                  <a:lnTo>
                    <a:pt x="336" y="158"/>
                  </a:lnTo>
                  <a:lnTo>
                    <a:pt x="336" y="156"/>
                  </a:lnTo>
                  <a:lnTo>
                    <a:pt x="334" y="156"/>
                  </a:lnTo>
                  <a:lnTo>
                    <a:pt x="334" y="158"/>
                  </a:lnTo>
                  <a:lnTo>
                    <a:pt x="334" y="161"/>
                  </a:lnTo>
                  <a:lnTo>
                    <a:pt x="334" y="161"/>
                  </a:lnTo>
                  <a:lnTo>
                    <a:pt x="336" y="161"/>
                  </a:lnTo>
                  <a:lnTo>
                    <a:pt x="336" y="163"/>
                  </a:lnTo>
                  <a:lnTo>
                    <a:pt x="339" y="165"/>
                  </a:lnTo>
                  <a:lnTo>
                    <a:pt x="339" y="165"/>
                  </a:lnTo>
                  <a:lnTo>
                    <a:pt x="339" y="168"/>
                  </a:lnTo>
                  <a:lnTo>
                    <a:pt x="341" y="168"/>
                  </a:lnTo>
                  <a:lnTo>
                    <a:pt x="343" y="172"/>
                  </a:lnTo>
                  <a:lnTo>
                    <a:pt x="346" y="175"/>
                  </a:lnTo>
                  <a:lnTo>
                    <a:pt x="348" y="177"/>
                  </a:lnTo>
                  <a:lnTo>
                    <a:pt x="348" y="177"/>
                  </a:lnTo>
                  <a:lnTo>
                    <a:pt x="348" y="175"/>
                  </a:lnTo>
                  <a:lnTo>
                    <a:pt x="346" y="170"/>
                  </a:lnTo>
                  <a:lnTo>
                    <a:pt x="346" y="168"/>
                  </a:lnTo>
                  <a:lnTo>
                    <a:pt x="348" y="170"/>
                  </a:lnTo>
                  <a:lnTo>
                    <a:pt x="355" y="175"/>
                  </a:lnTo>
                  <a:lnTo>
                    <a:pt x="358" y="177"/>
                  </a:lnTo>
                  <a:lnTo>
                    <a:pt x="358" y="177"/>
                  </a:lnTo>
                  <a:lnTo>
                    <a:pt x="360" y="177"/>
                  </a:lnTo>
                  <a:lnTo>
                    <a:pt x="362" y="179"/>
                  </a:lnTo>
                  <a:lnTo>
                    <a:pt x="365" y="184"/>
                  </a:lnTo>
                  <a:lnTo>
                    <a:pt x="367" y="184"/>
                  </a:lnTo>
                  <a:lnTo>
                    <a:pt x="367" y="182"/>
                  </a:lnTo>
                  <a:lnTo>
                    <a:pt x="367" y="179"/>
                  </a:lnTo>
                  <a:lnTo>
                    <a:pt x="367" y="177"/>
                  </a:lnTo>
                  <a:lnTo>
                    <a:pt x="367" y="177"/>
                  </a:lnTo>
                  <a:lnTo>
                    <a:pt x="367" y="175"/>
                  </a:lnTo>
                  <a:lnTo>
                    <a:pt x="365" y="175"/>
                  </a:lnTo>
                  <a:lnTo>
                    <a:pt x="367" y="172"/>
                  </a:lnTo>
                  <a:lnTo>
                    <a:pt x="369" y="168"/>
                  </a:lnTo>
                  <a:lnTo>
                    <a:pt x="369" y="165"/>
                  </a:lnTo>
                  <a:lnTo>
                    <a:pt x="372" y="168"/>
                  </a:lnTo>
                  <a:lnTo>
                    <a:pt x="372" y="170"/>
                  </a:lnTo>
                  <a:lnTo>
                    <a:pt x="369" y="172"/>
                  </a:lnTo>
                  <a:lnTo>
                    <a:pt x="369" y="172"/>
                  </a:lnTo>
                  <a:lnTo>
                    <a:pt x="369" y="175"/>
                  </a:lnTo>
                  <a:lnTo>
                    <a:pt x="372" y="175"/>
                  </a:lnTo>
                  <a:lnTo>
                    <a:pt x="372" y="175"/>
                  </a:lnTo>
                  <a:lnTo>
                    <a:pt x="372" y="177"/>
                  </a:lnTo>
                  <a:lnTo>
                    <a:pt x="372" y="177"/>
                  </a:lnTo>
                  <a:lnTo>
                    <a:pt x="374" y="179"/>
                  </a:lnTo>
                  <a:lnTo>
                    <a:pt x="374" y="179"/>
                  </a:lnTo>
                  <a:lnTo>
                    <a:pt x="374" y="179"/>
                  </a:lnTo>
                  <a:lnTo>
                    <a:pt x="374" y="179"/>
                  </a:lnTo>
                  <a:lnTo>
                    <a:pt x="374" y="172"/>
                  </a:lnTo>
                  <a:lnTo>
                    <a:pt x="377" y="170"/>
                  </a:lnTo>
                  <a:lnTo>
                    <a:pt x="379" y="163"/>
                  </a:lnTo>
                  <a:lnTo>
                    <a:pt x="379" y="163"/>
                  </a:lnTo>
                  <a:lnTo>
                    <a:pt x="379" y="161"/>
                  </a:lnTo>
                  <a:lnTo>
                    <a:pt x="379" y="161"/>
                  </a:lnTo>
                  <a:lnTo>
                    <a:pt x="379" y="158"/>
                  </a:lnTo>
                  <a:lnTo>
                    <a:pt x="381" y="158"/>
                  </a:lnTo>
                  <a:lnTo>
                    <a:pt x="381" y="161"/>
                  </a:lnTo>
                  <a:lnTo>
                    <a:pt x="381" y="161"/>
                  </a:lnTo>
                  <a:lnTo>
                    <a:pt x="381" y="163"/>
                  </a:lnTo>
                  <a:lnTo>
                    <a:pt x="381" y="165"/>
                  </a:lnTo>
                  <a:lnTo>
                    <a:pt x="379" y="170"/>
                  </a:lnTo>
                  <a:lnTo>
                    <a:pt x="379" y="175"/>
                  </a:lnTo>
                  <a:lnTo>
                    <a:pt x="379" y="177"/>
                  </a:lnTo>
                  <a:lnTo>
                    <a:pt x="381" y="179"/>
                  </a:lnTo>
                  <a:lnTo>
                    <a:pt x="381" y="179"/>
                  </a:lnTo>
                  <a:lnTo>
                    <a:pt x="386" y="179"/>
                  </a:lnTo>
                  <a:lnTo>
                    <a:pt x="388" y="179"/>
                  </a:lnTo>
                  <a:lnTo>
                    <a:pt x="386" y="182"/>
                  </a:lnTo>
                  <a:lnTo>
                    <a:pt x="381" y="184"/>
                  </a:lnTo>
                  <a:lnTo>
                    <a:pt x="379" y="187"/>
                  </a:lnTo>
                  <a:lnTo>
                    <a:pt x="379" y="191"/>
                  </a:lnTo>
                  <a:lnTo>
                    <a:pt x="379" y="194"/>
                  </a:lnTo>
                  <a:lnTo>
                    <a:pt x="379" y="194"/>
                  </a:lnTo>
                  <a:lnTo>
                    <a:pt x="381" y="194"/>
                  </a:lnTo>
                  <a:lnTo>
                    <a:pt x="381" y="194"/>
                  </a:lnTo>
                  <a:lnTo>
                    <a:pt x="381" y="194"/>
                  </a:lnTo>
                  <a:lnTo>
                    <a:pt x="381" y="191"/>
                  </a:lnTo>
                  <a:lnTo>
                    <a:pt x="381" y="191"/>
                  </a:lnTo>
                  <a:lnTo>
                    <a:pt x="384" y="189"/>
                  </a:lnTo>
                  <a:lnTo>
                    <a:pt x="388" y="189"/>
                  </a:lnTo>
                  <a:lnTo>
                    <a:pt x="391" y="189"/>
                  </a:lnTo>
                  <a:lnTo>
                    <a:pt x="391" y="189"/>
                  </a:lnTo>
                  <a:lnTo>
                    <a:pt x="393" y="187"/>
                  </a:lnTo>
                  <a:lnTo>
                    <a:pt x="393" y="189"/>
                  </a:lnTo>
                  <a:lnTo>
                    <a:pt x="395" y="189"/>
                  </a:lnTo>
                  <a:lnTo>
                    <a:pt x="393" y="189"/>
                  </a:lnTo>
                  <a:lnTo>
                    <a:pt x="391" y="191"/>
                  </a:lnTo>
                  <a:lnTo>
                    <a:pt x="391" y="191"/>
                  </a:lnTo>
                  <a:lnTo>
                    <a:pt x="391" y="191"/>
                  </a:lnTo>
                  <a:lnTo>
                    <a:pt x="391" y="194"/>
                  </a:lnTo>
                  <a:lnTo>
                    <a:pt x="391" y="194"/>
                  </a:lnTo>
                  <a:lnTo>
                    <a:pt x="388" y="196"/>
                  </a:lnTo>
                  <a:lnTo>
                    <a:pt x="388" y="196"/>
                  </a:lnTo>
                  <a:lnTo>
                    <a:pt x="388" y="198"/>
                  </a:lnTo>
                  <a:lnTo>
                    <a:pt x="388" y="198"/>
                  </a:lnTo>
                  <a:lnTo>
                    <a:pt x="388" y="198"/>
                  </a:lnTo>
                  <a:lnTo>
                    <a:pt x="388" y="198"/>
                  </a:lnTo>
                  <a:lnTo>
                    <a:pt x="391" y="198"/>
                  </a:lnTo>
                  <a:lnTo>
                    <a:pt x="391" y="196"/>
                  </a:lnTo>
                  <a:lnTo>
                    <a:pt x="393" y="196"/>
                  </a:lnTo>
                  <a:lnTo>
                    <a:pt x="395" y="196"/>
                  </a:lnTo>
                  <a:lnTo>
                    <a:pt x="395" y="196"/>
                  </a:lnTo>
                  <a:lnTo>
                    <a:pt x="395" y="194"/>
                  </a:lnTo>
                  <a:lnTo>
                    <a:pt x="398" y="191"/>
                  </a:lnTo>
                  <a:lnTo>
                    <a:pt x="398" y="191"/>
                  </a:lnTo>
                  <a:lnTo>
                    <a:pt x="398" y="196"/>
                  </a:lnTo>
                  <a:lnTo>
                    <a:pt x="395" y="201"/>
                  </a:lnTo>
                  <a:lnTo>
                    <a:pt x="393" y="201"/>
                  </a:lnTo>
                  <a:lnTo>
                    <a:pt x="393" y="203"/>
                  </a:lnTo>
                  <a:lnTo>
                    <a:pt x="391" y="203"/>
                  </a:lnTo>
                  <a:lnTo>
                    <a:pt x="391" y="203"/>
                  </a:lnTo>
                  <a:lnTo>
                    <a:pt x="391" y="205"/>
                  </a:lnTo>
                  <a:lnTo>
                    <a:pt x="388" y="210"/>
                  </a:lnTo>
                  <a:lnTo>
                    <a:pt x="388" y="210"/>
                  </a:lnTo>
                  <a:lnTo>
                    <a:pt x="388" y="210"/>
                  </a:lnTo>
                  <a:lnTo>
                    <a:pt x="388" y="210"/>
                  </a:lnTo>
                  <a:lnTo>
                    <a:pt x="388" y="210"/>
                  </a:lnTo>
                  <a:lnTo>
                    <a:pt x="388" y="210"/>
                  </a:lnTo>
                  <a:lnTo>
                    <a:pt x="391" y="210"/>
                  </a:lnTo>
                  <a:lnTo>
                    <a:pt x="391" y="210"/>
                  </a:lnTo>
                  <a:lnTo>
                    <a:pt x="391" y="210"/>
                  </a:lnTo>
                  <a:lnTo>
                    <a:pt x="391" y="208"/>
                  </a:lnTo>
                  <a:lnTo>
                    <a:pt x="393" y="208"/>
                  </a:lnTo>
                  <a:lnTo>
                    <a:pt x="393" y="210"/>
                  </a:lnTo>
                  <a:lnTo>
                    <a:pt x="391" y="213"/>
                  </a:lnTo>
                  <a:lnTo>
                    <a:pt x="391" y="213"/>
                  </a:lnTo>
                  <a:lnTo>
                    <a:pt x="391" y="213"/>
                  </a:lnTo>
                  <a:lnTo>
                    <a:pt x="391" y="215"/>
                  </a:lnTo>
                  <a:lnTo>
                    <a:pt x="391" y="215"/>
                  </a:lnTo>
                  <a:lnTo>
                    <a:pt x="391" y="215"/>
                  </a:lnTo>
                  <a:lnTo>
                    <a:pt x="391" y="217"/>
                  </a:lnTo>
                  <a:lnTo>
                    <a:pt x="393" y="217"/>
                  </a:lnTo>
                  <a:lnTo>
                    <a:pt x="393" y="215"/>
                  </a:lnTo>
                  <a:lnTo>
                    <a:pt x="395" y="213"/>
                  </a:lnTo>
                  <a:lnTo>
                    <a:pt x="398" y="210"/>
                  </a:lnTo>
                  <a:lnTo>
                    <a:pt x="400" y="208"/>
                  </a:lnTo>
                  <a:lnTo>
                    <a:pt x="410" y="208"/>
                  </a:lnTo>
                  <a:lnTo>
                    <a:pt x="412" y="208"/>
                  </a:lnTo>
                  <a:lnTo>
                    <a:pt x="412" y="208"/>
                  </a:lnTo>
                  <a:lnTo>
                    <a:pt x="412" y="205"/>
                  </a:lnTo>
                  <a:lnTo>
                    <a:pt x="414" y="203"/>
                  </a:lnTo>
                  <a:lnTo>
                    <a:pt x="414" y="203"/>
                  </a:lnTo>
                  <a:lnTo>
                    <a:pt x="417" y="203"/>
                  </a:lnTo>
                  <a:lnTo>
                    <a:pt x="419" y="201"/>
                  </a:lnTo>
                  <a:lnTo>
                    <a:pt x="424" y="201"/>
                  </a:lnTo>
                  <a:lnTo>
                    <a:pt x="429" y="198"/>
                  </a:lnTo>
                  <a:lnTo>
                    <a:pt x="433" y="196"/>
                  </a:lnTo>
                  <a:lnTo>
                    <a:pt x="436" y="196"/>
                  </a:lnTo>
                  <a:lnTo>
                    <a:pt x="436" y="196"/>
                  </a:lnTo>
                  <a:lnTo>
                    <a:pt x="436" y="194"/>
                  </a:lnTo>
                  <a:lnTo>
                    <a:pt x="438" y="187"/>
                  </a:lnTo>
                  <a:lnTo>
                    <a:pt x="436" y="187"/>
                  </a:lnTo>
                  <a:lnTo>
                    <a:pt x="438" y="187"/>
                  </a:lnTo>
                  <a:lnTo>
                    <a:pt x="438" y="184"/>
                  </a:lnTo>
                  <a:lnTo>
                    <a:pt x="438" y="182"/>
                  </a:lnTo>
                  <a:lnTo>
                    <a:pt x="440" y="182"/>
                  </a:lnTo>
                  <a:lnTo>
                    <a:pt x="443" y="182"/>
                  </a:lnTo>
                  <a:lnTo>
                    <a:pt x="443" y="182"/>
                  </a:lnTo>
                  <a:lnTo>
                    <a:pt x="443" y="182"/>
                  </a:lnTo>
                  <a:lnTo>
                    <a:pt x="443" y="177"/>
                  </a:lnTo>
                  <a:lnTo>
                    <a:pt x="443" y="177"/>
                  </a:lnTo>
                  <a:lnTo>
                    <a:pt x="445" y="175"/>
                  </a:lnTo>
                  <a:lnTo>
                    <a:pt x="443" y="168"/>
                  </a:lnTo>
                  <a:lnTo>
                    <a:pt x="445" y="165"/>
                  </a:lnTo>
                  <a:lnTo>
                    <a:pt x="445" y="165"/>
                  </a:lnTo>
                  <a:lnTo>
                    <a:pt x="448" y="163"/>
                  </a:lnTo>
                  <a:lnTo>
                    <a:pt x="448" y="165"/>
                  </a:lnTo>
                  <a:lnTo>
                    <a:pt x="448" y="165"/>
                  </a:lnTo>
                  <a:lnTo>
                    <a:pt x="452" y="165"/>
                  </a:lnTo>
                  <a:lnTo>
                    <a:pt x="452" y="163"/>
                  </a:lnTo>
                  <a:close/>
                </a:path>
              </a:pathLst>
            </a:custGeom>
            <a:solidFill>
              <a:srgbClr val="FFB9AA"/>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2" name="Freeform 46">
              <a:extLst>
                <a:ext uri="{FF2B5EF4-FFF2-40B4-BE49-F238E27FC236}">
                  <a16:creationId xmlns:a16="http://schemas.microsoft.com/office/drawing/2014/main" id="{8020E4D4-AD98-474D-9CA0-BB70B4127608}"/>
                </a:ext>
              </a:extLst>
            </p:cNvPr>
            <p:cNvSpPr>
              <a:spLocks noEditPoints="1"/>
            </p:cNvSpPr>
            <p:nvPr/>
          </p:nvSpPr>
          <p:spPr bwMode="auto">
            <a:xfrm>
              <a:off x="6344520" y="2904336"/>
              <a:ext cx="409381" cy="211068"/>
            </a:xfrm>
            <a:custGeom>
              <a:avLst/>
              <a:gdLst>
                <a:gd name="T0" fmla="*/ 341 w 353"/>
                <a:gd name="T1" fmla="*/ 165 h 182"/>
                <a:gd name="T2" fmla="*/ 338 w 353"/>
                <a:gd name="T3" fmla="*/ 170 h 182"/>
                <a:gd name="T4" fmla="*/ 350 w 353"/>
                <a:gd name="T5" fmla="*/ 165 h 182"/>
                <a:gd name="T6" fmla="*/ 305 w 353"/>
                <a:gd name="T7" fmla="*/ 168 h 182"/>
                <a:gd name="T8" fmla="*/ 289 w 353"/>
                <a:gd name="T9" fmla="*/ 158 h 182"/>
                <a:gd name="T10" fmla="*/ 277 w 353"/>
                <a:gd name="T11" fmla="*/ 175 h 182"/>
                <a:gd name="T12" fmla="*/ 277 w 353"/>
                <a:gd name="T13" fmla="*/ 180 h 182"/>
                <a:gd name="T14" fmla="*/ 341 w 353"/>
                <a:gd name="T15" fmla="*/ 125 h 182"/>
                <a:gd name="T16" fmla="*/ 338 w 353"/>
                <a:gd name="T17" fmla="*/ 106 h 182"/>
                <a:gd name="T18" fmla="*/ 336 w 353"/>
                <a:gd name="T19" fmla="*/ 101 h 182"/>
                <a:gd name="T20" fmla="*/ 308 w 353"/>
                <a:gd name="T21" fmla="*/ 75 h 182"/>
                <a:gd name="T22" fmla="*/ 303 w 353"/>
                <a:gd name="T23" fmla="*/ 82 h 182"/>
                <a:gd name="T24" fmla="*/ 317 w 353"/>
                <a:gd name="T25" fmla="*/ 82 h 182"/>
                <a:gd name="T26" fmla="*/ 327 w 353"/>
                <a:gd name="T27" fmla="*/ 92 h 182"/>
                <a:gd name="T28" fmla="*/ 329 w 353"/>
                <a:gd name="T29" fmla="*/ 109 h 182"/>
                <a:gd name="T30" fmla="*/ 308 w 353"/>
                <a:gd name="T31" fmla="*/ 123 h 182"/>
                <a:gd name="T32" fmla="*/ 275 w 353"/>
                <a:gd name="T33" fmla="*/ 101 h 182"/>
                <a:gd name="T34" fmla="*/ 263 w 353"/>
                <a:gd name="T35" fmla="*/ 92 h 182"/>
                <a:gd name="T36" fmla="*/ 270 w 353"/>
                <a:gd name="T37" fmla="*/ 97 h 182"/>
                <a:gd name="T38" fmla="*/ 253 w 353"/>
                <a:gd name="T39" fmla="*/ 80 h 182"/>
                <a:gd name="T40" fmla="*/ 232 w 353"/>
                <a:gd name="T41" fmla="*/ 68 h 182"/>
                <a:gd name="T42" fmla="*/ 232 w 353"/>
                <a:gd name="T43" fmla="*/ 75 h 182"/>
                <a:gd name="T44" fmla="*/ 227 w 353"/>
                <a:gd name="T45" fmla="*/ 73 h 182"/>
                <a:gd name="T46" fmla="*/ 220 w 353"/>
                <a:gd name="T47" fmla="*/ 68 h 182"/>
                <a:gd name="T48" fmla="*/ 220 w 353"/>
                <a:gd name="T49" fmla="*/ 64 h 182"/>
                <a:gd name="T50" fmla="*/ 223 w 353"/>
                <a:gd name="T51" fmla="*/ 56 h 182"/>
                <a:gd name="T52" fmla="*/ 227 w 353"/>
                <a:gd name="T53" fmla="*/ 49 h 182"/>
                <a:gd name="T54" fmla="*/ 230 w 353"/>
                <a:gd name="T55" fmla="*/ 42 h 182"/>
                <a:gd name="T56" fmla="*/ 232 w 353"/>
                <a:gd name="T57" fmla="*/ 35 h 182"/>
                <a:gd name="T58" fmla="*/ 249 w 353"/>
                <a:gd name="T59" fmla="*/ 26 h 182"/>
                <a:gd name="T60" fmla="*/ 249 w 353"/>
                <a:gd name="T61" fmla="*/ 19 h 182"/>
                <a:gd name="T62" fmla="*/ 241 w 353"/>
                <a:gd name="T63" fmla="*/ 23 h 182"/>
                <a:gd name="T64" fmla="*/ 227 w 353"/>
                <a:gd name="T65" fmla="*/ 14 h 182"/>
                <a:gd name="T66" fmla="*/ 223 w 353"/>
                <a:gd name="T67" fmla="*/ 7 h 182"/>
                <a:gd name="T68" fmla="*/ 213 w 353"/>
                <a:gd name="T69" fmla="*/ 0 h 182"/>
                <a:gd name="T70" fmla="*/ 199 w 353"/>
                <a:gd name="T71" fmla="*/ 14 h 182"/>
                <a:gd name="T72" fmla="*/ 192 w 353"/>
                <a:gd name="T73" fmla="*/ 21 h 182"/>
                <a:gd name="T74" fmla="*/ 185 w 353"/>
                <a:gd name="T75" fmla="*/ 33 h 182"/>
                <a:gd name="T76" fmla="*/ 130 w 353"/>
                <a:gd name="T77" fmla="*/ 45 h 182"/>
                <a:gd name="T78" fmla="*/ 78 w 353"/>
                <a:gd name="T79" fmla="*/ 56 h 182"/>
                <a:gd name="T80" fmla="*/ 78 w 353"/>
                <a:gd name="T81" fmla="*/ 56 h 182"/>
                <a:gd name="T82" fmla="*/ 31 w 353"/>
                <a:gd name="T83" fmla="*/ 66 h 182"/>
                <a:gd name="T84" fmla="*/ 3 w 353"/>
                <a:gd name="T85" fmla="*/ 113 h 182"/>
                <a:gd name="T86" fmla="*/ 50 w 353"/>
                <a:gd name="T87" fmla="*/ 149 h 182"/>
                <a:gd name="T88" fmla="*/ 88 w 353"/>
                <a:gd name="T89" fmla="*/ 142 h 182"/>
                <a:gd name="T90" fmla="*/ 175 w 353"/>
                <a:gd name="T91" fmla="*/ 120 h 182"/>
                <a:gd name="T92" fmla="*/ 204 w 353"/>
                <a:gd name="T93" fmla="*/ 127 h 182"/>
                <a:gd name="T94" fmla="*/ 208 w 353"/>
                <a:gd name="T95" fmla="*/ 139 h 182"/>
                <a:gd name="T96" fmla="*/ 220 w 353"/>
                <a:gd name="T97" fmla="*/ 146 h 182"/>
                <a:gd name="T98" fmla="*/ 225 w 353"/>
                <a:gd name="T99" fmla="*/ 149 h 182"/>
                <a:gd name="T100" fmla="*/ 237 w 353"/>
                <a:gd name="T101" fmla="*/ 168 h 182"/>
                <a:gd name="T102" fmla="*/ 241 w 353"/>
                <a:gd name="T103" fmla="*/ 165 h 182"/>
                <a:gd name="T104" fmla="*/ 253 w 353"/>
                <a:gd name="T105" fmla="*/ 153 h 182"/>
                <a:gd name="T106" fmla="*/ 258 w 353"/>
                <a:gd name="T107" fmla="*/ 149 h 182"/>
                <a:gd name="T108" fmla="*/ 267 w 353"/>
                <a:gd name="T109" fmla="*/ 139 h 182"/>
                <a:gd name="T110" fmla="*/ 275 w 353"/>
                <a:gd name="T111" fmla="*/ 130 h 182"/>
                <a:gd name="T112" fmla="*/ 275 w 353"/>
                <a:gd name="T113" fmla="*/ 137 h 182"/>
                <a:gd name="T114" fmla="*/ 293 w 353"/>
                <a:gd name="T115" fmla="*/ 144 h 182"/>
                <a:gd name="T116" fmla="*/ 308 w 353"/>
                <a:gd name="T117" fmla="*/ 132 h 182"/>
                <a:gd name="T118" fmla="*/ 320 w 353"/>
                <a:gd name="T119" fmla="*/ 12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3" h="182">
                  <a:moveTo>
                    <a:pt x="350" y="165"/>
                  </a:moveTo>
                  <a:lnTo>
                    <a:pt x="346" y="161"/>
                  </a:lnTo>
                  <a:lnTo>
                    <a:pt x="343" y="156"/>
                  </a:lnTo>
                  <a:lnTo>
                    <a:pt x="343" y="156"/>
                  </a:lnTo>
                  <a:lnTo>
                    <a:pt x="341" y="153"/>
                  </a:lnTo>
                  <a:lnTo>
                    <a:pt x="341" y="153"/>
                  </a:lnTo>
                  <a:lnTo>
                    <a:pt x="341" y="153"/>
                  </a:lnTo>
                  <a:lnTo>
                    <a:pt x="341" y="158"/>
                  </a:lnTo>
                  <a:lnTo>
                    <a:pt x="341" y="161"/>
                  </a:lnTo>
                  <a:lnTo>
                    <a:pt x="341" y="165"/>
                  </a:lnTo>
                  <a:lnTo>
                    <a:pt x="341" y="165"/>
                  </a:lnTo>
                  <a:lnTo>
                    <a:pt x="343" y="161"/>
                  </a:lnTo>
                  <a:lnTo>
                    <a:pt x="346" y="161"/>
                  </a:lnTo>
                  <a:lnTo>
                    <a:pt x="346" y="163"/>
                  </a:lnTo>
                  <a:lnTo>
                    <a:pt x="343" y="163"/>
                  </a:lnTo>
                  <a:lnTo>
                    <a:pt x="343" y="165"/>
                  </a:lnTo>
                  <a:lnTo>
                    <a:pt x="341" y="168"/>
                  </a:lnTo>
                  <a:lnTo>
                    <a:pt x="341" y="168"/>
                  </a:lnTo>
                  <a:lnTo>
                    <a:pt x="341" y="168"/>
                  </a:lnTo>
                  <a:lnTo>
                    <a:pt x="338" y="170"/>
                  </a:lnTo>
                  <a:lnTo>
                    <a:pt x="338" y="168"/>
                  </a:lnTo>
                  <a:lnTo>
                    <a:pt x="336" y="168"/>
                  </a:lnTo>
                  <a:lnTo>
                    <a:pt x="334" y="170"/>
                  </a:lnTo>
                  <a:lnTo>
                    <a:pt x="327" y="172"/>
                  </a:lnTo>
                  <a:lnTo>
                    <a:pt x="327" y="172"/>
                  </a:lnTo>
                  <a:lnTo>
                    <a:pt x="338" y="175"/>
                  </a:lnTo>
                  <a:lnTo>
                    <a:pt x="343" y="172"/>
                  </a:lnTo>
                  <a:lnTo>
                    <a:pt x="348" y="172"/>
                  </a:lnTo>
                  <a:lnTo>
                    <a:pt x="353" y="168"/>
                  </a:lnTo>
                  <a:lnTo>
                    <a:pt x="350" y="165"/>
                  </a:lnTo>
                  <a:close/>
                  <a:moveTo>
                    <a:pt x="303" y="163"/>
                  </a:moveTo>
                  <a:lnTo>
                    <a:pt x="301" y="161"/>
                  </a:lnTo>
                  <a:lnTo>
                    <a:pt x="301" y="163"/>
                  </a:lnTo>
                  <a:lnTo>
                    <a:pt x="301" y="165"/>
                  </a:lnTo>
                  <a:lnTo>
                    <a:pt x="298" y="168"/>
                  </a:lnTo>
                  <a:lnTo>
                    <a:pt x="298" y="168"/>
                  </a:lnTo>
                  <a:lnTo>
                    <a:pt x="301" y="170"/>
                  </a:lnTo>
                  <a:lnTo>
                    <a:pt x="303" y="170"/>
                  </a:lnTo>
                  <a:lnTo>
                    <a:pt x="303" y="170"/>
                  </a:lnTo>
                  <a:lnTo>
                    <a:pt x="305" y="168"/>
                  </a:lnTo>
                  <a:lnTo>
                    <a:pt x="303" y="168"/>
                  </a:lnTo>
                  <a:lnTo>
                    <a:pt x="303" y="163"/>
                  </a:lnTo>
                  <a:close/>
                  <a:moveTo>
                    <a:pt x="293" y="165"/>
                  </a:moveTo>
                  <a:lnTo>
                    <a:pt x="291" y="165"/>
                  </a:lnTo>
                  <a:lnTo>
                    <a:pt x="291" y="165"/>
                  </a:lnTo>
                  <a:lnTo>
                    <a:pt x="291" y="163"/>
                  </a:lnTo>
                  <a:lnTo>
                    <a:pt x="293" y="163"/>
                  </a:lnTo>
                  <a:lnTo>
                    <a:pt x="293" y="161"/>
                  </a:lnTo>
                  <a:lnTo>
                    <a:pt x="291" y="158"/>
                  </a:lnTo>
                  <a:lnTo>
                    <a:pt x="289" y="158"/>
                  </a:lnTo>
                  <a:lnTo>
                    <a:pt x="289" y="161"/>
                  </a:lnTo>
                  <a:lnTo>
                    <a:pt x="289" y="163"/>
                  </a:lnTo>
                  <a:lnTo>
                    <a:pt x="286" y="163"/>
                  </a:lnTo>
                  <a:lnTo>
                    <a:pt x="286" y="161"/>
                  </a:lnTo>
                  <a:lnTo>
                    <a:pt x="286" y="161"/>
                  </a:lnTo>
                  <a:lnTo>
                    <a:pt x="282" y="163"/>
                  </a:lnTo>
                  <a:lnTo>
                    <a:pt x="279" y="168"/>
                  </a:lnTo>
                  <a:lnTo>
                    <a:pt x="279" y="168"/>
                  </a:lnTo>
                  <a:lnTo>
                    <a:pt x="277" y="170"/>
                  </a:lnTo>
                  <a:lnTo>
                    <a:pt x="277" y="175"/>
                  </a:lnTo>
                  <a:lnTo>
                    <a:pt x="277" y="175"/>
                  </a:lnTo>
                  <a:lnTo>
                    <a:pt x="275" y="177"/>
                  </a:lnTo>
                  <a:lnTo>
                    <a:pt x="267" y="180"/>
                  </a:lnTo>
                  <a:lnTo>
                    <a:pt x="270" y="180"/>
                  </a:lnTo>
                  <a:lnTo>
                    <a:pt x="270" y="180"/>
                  </a:lnTo>
                  <a:lnTo>
                    <a:pt x="272" y="182"/>
                  </a:lnTo>
                  <a:lnTo>
                    <a:pt x="275" y="182"/>
                  </a:lnTo>
                  <a:lnTo>
                    <a:pt x="275" y="182"/>
                  </a:lnTo>
                  <a:lnTo>
                    <a:pt x="277" y="182"/>
                  </a:lnTo>
                  <a:lnTo>
                    <a:pt x="277" y="180"/>
                  </a:lnTo>
                  <a:lnTo>
                    <a:pt x="279" y="180"/>
                  </a:lnTo>
                  <a:lnTo>
                    <a:pt x="282" y="177"/>
                  </a:lnTo>
                  <a:lnTo>
                    <a:pt x="284" y="175"/>
                  </a:lnTo>
                  <a:lnTo>
                    <a:pt x="298" y="172"/>
                  </a:lnTo>
                  <a:lnTo>
                    <a:pt x="298" y="170"/>
                  </a:lnTo>
                  <a:lnTo>
                    <a:pt x="296" y="165"/>
                  </a:lnTo>
                  <a:lnTo>
                    <a:pt x="293" y="165"/>
                  </a:lnTo>
                  <a:close/>
                  <a:moveTo>
                    <a:pt x="338" y="135"/>
                  </a:moveTo>
                  <a:lnTo>
                    <a:pt x="338" y="127"/>
                  </a:lnTo>
                  <a:lnTo>
                    <a:pt x="341" y="125"/>
                  </a:lnTo>
                  <a:lnTo>
                    <a:pt x="341" y="125"/>
                  </a:lnTo>
                  <a:lnTo>
                    <a:pt x="341" y="123"/>
                  </a:lnTo>
                  <a:lnTo>
                    <a:pt x="338" y="123"/>
                  </a:lnTo>
                  <a:lnTo>
                    <a:pt x="338" y="123"/>
                  </a:lnTo>
                  <a:lnTo>
                    <a:pt x="338" y="125"/>
                  </a:lnTo>
                  <a:lnTo>
                    <a:pt x="338" y="137"/>
                  </a:lnTo>
                  <a:lnTo>
                    <a:pt x="338" y="135"/>
                  </a:lnTo>
                  <a:close/>
                  <a:moveTo>
                    <a:pt x="341" y="120"/>
                  </a:moveTo>
                  <a:lnTo>
                    <a:pt x="338" y="111"/>
                  </a:lnTo>
                  <a:lnTo>
                    <a:pt x="338" y="106"/>
                  </a:lnTo>
                  <a:lnTo>
                    <a:pt x="336" y="104"/>
                  </a:lnTo>
                  <a:lnTo>
                    <a:pt x="334" y="104"/>
                  </a:lnTo>
                  <a:lnTo>
                    <a:pt x="334" y="106"/>
                  </a:lnTo>
                  <a:lnTo>
                    <a:pt x="334" y="104"/>
                  </a:lnTo>
                  <a:lnTo>
                    <a:pt x="331" y="101"/>
                  </a:lnTo>
                  <a:lnTo>
                    <a:pt x="331" y="99"/>
                  </a:lnTo>
                  <a:lnTo>
                    <a:pt x="334" y="99"/>
                  </a:lnTo>
                  <a:lnTo>
                    <a:pt x="336" y="101"/>
                  </a:lnTo>
                  <a:lnTo>
                    <a:pt x="336" y="101"/>
                  </a:lnTo>
                  <a:lnTo>
                    <a:pt x="336" y="101"/>
                  </a:lnTo>
                  <a:lnTo>
                    <a:pt x="336" y="99"/>
                  </a:lnTo>
                  <a:lnTo>
                    <a:pt x="336" y="99"/>
                  </a:lnTo>
                  <a:lnTo>
                    <a:pt x="334" y="97"/>
                  </a:lnTo>
                  <a:lnTo>
                    <a:pt x="327" y="85"/>
                  </a:lnTo>
                  <a:lnTo>
                    <a:pt x="324" y="82"/>
                  </a:lnTo>
                  <a:lnTo>
                    <a:pt x="317" y="78"/>
                  </a:lnTo>
                  <a:lnTo>
                    <a:pt x="315" y="78"/>
                  </a:lnTo>
                  <a:lnTo>
                    <a:pt x="310" y="75"/>
                  </a:lnTo>
                  <a:lnTo>
                    <a:pt x="308" y="75"/>
                  </a:lnTo>
                  <a:lnTo>
                    <a:pt x="308" y="75"/>
                  </a:lnTo>
                  <a:lnTo>
                    <a:pt x="303" y="78"/>
                  </a:lnTo>
                  <a:lnTo>
                    <a:pt x="301" y="78"/>
                  </a:lnTo>
                  <a:lnTo>
                    <a:pt x="301" y="78"/>
                  </a:lnTo>
                  <a:lnTo>
                    <a:pt x="301" y="78"/>
                  </a:lnTo>
                  <a:lnTo>
                    <a:pt x="301" y="80"/>
                  </a:lnTo>
                  <a:lnTo>
                    <a:pt x="301" y="80"/>
                  </a:lnTo>
                  <a:lnTo>
                    <a:pt x="301" y="80"/>
                  </a:lnTo>
                  <a:lnTo>
                    <a:pt x="301" y="80"/>
                  </a:lnTo>
                  <a:lnTo>
                    <a:pt x="301" y="80"/>
                  </a:lnTo>
                  <a:lnTo>
                    <a:pt x="303" y="82"/>
                  </a:lnTo>
                  <a:lnTo>
                    <a:pt x="305" y="85"/>
                  </a:lnTo>
                  <a:lnTo>
                    <a:pt x="305" y="85"/>
                  </a:lnTo>
                  <a:lnTo>
                    <a:pt x="308" y="82"/>
                  </a:lnTo>
                  <a:lnTo>
                    <a:pt x="308" y="82"/>
                  </a:lnTo>
                  <a:lnTo>
                    <a:pt x="308" y="82"/>
                  </a:lnTo>
                  <a:lnTo>
                    <a:pt x="305" y="82"/>
                  </a:lnTo>
                  <a:lnTo>
                    <a:pt x="308" y="80"/>
                  </a:lnTo>
                  <a:lnTo>
                    <a:pt x="310" y="78"/>
                  </a:lnTo>
                  <a:lnTo>
                    <a:pt x="315" y="80"/>
                  </a:lnTo>
                  <a:lnTo>
                    <a:pt x="317" y="82"/>
                  </a:lnTo>
                  <a:lnTo>
                    <a:pt x="317" y="85"/>
                  </a:lnTo>
                  <a:lnTo>
                    <a:pt x="320" y="90"/>
                  </a:lnTo>
                  <a:lnTo>
                    <a:pt x="320" y="92"/>
                  </a:lnTo>
                  <a:lnTo>
                    <a:pt x="322" y="97"/>
                  </a:lnTo>
                  <a:lnTo>
                    <a:pt x="322" y="94"/>
                  </a:lnTo>
                  <a:lnTo>
                    <a:pt x="322" y="92"/>
                  </a:lnTo>
                  <a:lnTo>
                    <a:pt x="322" y="90"/>
                  </a:lnTo>
                  <a:lnTo>
                    <a:pt x="324" y="90"/>
                  </a:lnTo>
                  <a:lnTo>
                    <a:pt x="324" y="92"/>
                  </a:lnTo>
                  <a:lnTo>
                    <a:pt x="327" y="92"/>
                  </a:lnTo>
                  <a:lnTo>
                    <a:pt x="329" y="92"/>
                  </a:lnTo>
                  <a:lnTo>
                    <a:pt x="329" y="92"/>
                  </a:lnTo>
                  <a:lnTo>
                    <a:pt x="327" y="94"/>
                  </a:lnTo>
                  <a:lnTo>
                    <a:pt x="327" y="94"/>
                  </a:lnTo>
                  <a:lnTo>
                    <a:pt x="327" y="94"/>
                  </a:lnTo>
                  <a:lnTo>
                    <a:pt x="329" y="97"/>
                  </a:lnTo>
                  <a:lnTo>
                    <a:pt x="329" y="99"/>
                  </a:lnTo>
                  <a:lnTo>
                    <a:pt x="331" y="104"/>
                  </a:lnTo>
                  <a:lnTo>
                    <a:pt x="329" y="109"/>
                  </a:lnTo>
                  <a:lnTo>
                    <a:pt x="329" y="109"/>
                  </a:lnTo>
                  <a:lnTo>
                    <a:pt x="324" y="111"/>
                  </a:lnTo>
                  <a:lnTo>
                    <a:pt x="322" y="113"/>
                  </a:lnTo>
                  <a:lnTo>
                    <a:pt x="315" y="118"/>
                  </a:lnTo>
                  <a:lnTo>
                    <a:pt x="312" y="120"/>
                  </a:lnTo>
                  <a:lnTo>
                    <a:pt x="308" y="123"/>
                  </a:lnTo>
                  <a:lnTo>
                    <a:pt x="305" y="125"/>
                  </a:lnTo>
                  <a:lnTo>
                    <a:pt x="303" y="125"/>
                  </a:lnTo>
                  <a:lnTo>
                    <a:pt x="303" y="123"/>
                  </a:lnTo>
                  <a:lnTo>
                    <a:pt x="303" y="123"/>
                  </a:lnTo>
                  <a:lnTo>
                    <a:pt x="308" y="123"/>
                  </a:lnTo>
                  <a:lnTo>
                    <a:pt x="308" y="120"/>
                  </a:lnTo>
                  <a:lnTo>
                    <a:pt x="296" y="123"/>
                  </a:lnTo>
                  <a:lnTo>
                    <a:pt x="293" y="123"/>
                  </a:lnTo>
                  <a:lnTo>
                    <a:pt x="286" y="120"/>
                  </a:lnTo>
                  <a:lnTo>
                    <a:pt x="282" y="118"/>
                  </a:lnTo>
                  <a:lnTo>
                    <a:pt x="282" y="116"/>
                  </a:lnTo>
                  <a:lnTo>
                    <a:pt x="282" y="111"/>
                  </a:lnTo>
                  <a:lnTo>
                    <a:pt x="279" y="106"/>
                  </a:lnTo>
                  <a:lnTo>
                    <a:pt x="277" y="104"/>
                  </a:lnTo>
                  <a:lnTo>
                    <a:pt x="275" y="101"/>
                  </a:lnTo>
                  <a:lnTo>
                    <a:pt x="270" y="104"/>
                  </a:lnTo>
                  <a:lnTo>
                    <a:pt x="270" y="104"/>
                  </a:lnTo>
                  <a:lnTo>
                    <a:pt x="267" y="104"/>
                  </a:lnTo>
                  <a:lnTo>
                    <a:pt x="260" y="99"/>
                  </a:lnTo>
                  <a:lnTo>
                    <a:pt x="260" y="99"/>
                  </a:lnTo>
                  <a:lnTo>
                    <a:pt x="263" y="97"/>
                  </a:lnTo>
                  <a:lnTo>
                    <a:pt x="263" y="97"/>
                  </a:lnTo>
                  <a:lnTo>
                    <a:pt x="263" y="99"/>
                  </a:lnTo>
                  <a:lnTo>
                    <a:pt x="263" y="92"/>
                  </a:lnTo>
                  <a:lnTo>
                    <a:pt x="263" y="92"/>
                  </a:lnTo>
                  <a:lnTo>
                    <a:pt x="265" y="92"/>
                  </a:lnTo>
                  <a:lnTo>
                    <a:pt x="265" y="92"/>
                  </a:lnTo>
                  <a:lnTo>
                    <a:pt x="267" y="97"/>
                  </a:lnTo>
                  <a:lnTo>
                    <a:pt x="267" y="97"/>
                  </a:lnTo>
                  <a:lnTo>
                    <a:pt x="267" y="97"/>
                  </a:lnTo>
                  <a:lnTo>
                    <a:pt x="265" y="97"/>
                  </a:lnTo>
                  <a:lnTo>
                    <a:pt x="267" y="97"/>
                  </a:lnTo>
                  <a:lnTo>
                    <a:pt x="267" y="97"/>
                  </a:lnTo>
                  <a:lnTo>
                    <a:pt x="270" y="97"/>
                  </a:lnTo>
                  <a:lnTo>
                    <a:pt x="270" y="97"/>
                  </a:lnTo>
                  <a:lnTo>
                    <a:pt x="270" y="94"/>
                  </a:lnTo>
                  <a:lnTo>
                    <a:pt x="270" y="94"/>
                  </a:lnTo>
                  <a:lnTo>
                    <a:pt x="270" y="94"/>
                  </a:lnTo>
                  <a:lnTo>
                    <a:pt x="265" y="92"/>
                  </a:lnTo>
                  <a:lnTo>
                    <a:pt x="265" y="90"/>
                  </a:lnTo>
                  <a:lnTo>
                    <a:pt x="265" y="87"/>
                  </a:lnTo>
                  <a:lnTo>
                    <a:pt x="260" y="87"/>
                  </a:lnTo>
                  <a:lnTo>
                    <a:pt x="258" y="82"/>
                  </a:lnTo>
                  <a:lnTo>
                    <a:pt x="256" y="80"/>
                  </a:lnTo>
                  <a:lnTo>
                    <a:pt x="253" y="80"/>
                  </a:lnTo>
                  <a:lnTo>
                    <a:pt x="253" y="80"/>
                  </a:lnTo>
                  <a:lnTo>
                    <a:pt x="253" y="80"/>
                  </a:lnTo>
                  <a:lnTo>
                    <a:pt x="253" y="75"/>
                  </a:lnTo>
                  <a:lnTo>
                    <a:pt x="253" y="75"/>
                  </a:lnTo>
                  <a:lnTo>
                    <a:pt x="249" y="73"/>
                  </a:lnTo>
                  <a:lnTo>
                    <a:pt x="246" y="73"/>
                  </a:lnTo>
                  <a:lnTo>
                    <a:pt x="244" y="71"/>
                  </a:lnTo>
                  <a:lnTo>
                    <a:pt x="239" y="71"/>
                  </a:lnTo>
                  <a:lnTo>
                    <a:pt x="237" y="71"/>
                  </a:lnTo>
                  <a:lnTo>
                    <a:pt x="232" y="68"/>
                  </a:lnTo>
                  <a:lnTo>
                    <a:pt x="232" y="68"/>
                  </a:lnTo>
                  <a:lnTo>
                    <a:pt x="234" y="71"/>
                  </a:lnTo>
                  <a:lnTo>
                    <a:pt x="234" y="71"/>
                  </a:lnTo>
                  <a:lnTo>
                    <a:pt x="237" y="73"/>
                  </a:lnTo>
                  <a:lnTo>
                    <a:pt x="237" y="73"/>
                  </a:lnTo>
                  <a:lnTo>
                    <a:pt x="237" y="75"/>
                  </a:lnTo>
                  <a:lnTo>
                    <a:pt x="237" y="75"/>
                  </a:lnTo>
                  <a:lnTo>
                    <a:pt x="234" y="73"/>
                  </a:lnTo>
                  <a:lnTo>
                    <a:pt x="234" y="75"/>
                  </a:lnTo>
                  <a:lnTo>
                    <a:pt x="232" y="75"/>
                  </a:lnTo>
                  <a:lnTo>
                    <a:pt x="232" y="78"/>
                  </a:lnTo>
                  <a:lnTo>
                    <a:pt x="230" y="78"/>
                  </a:lnTo>
                  <a:lnTo>
                    <a:pt x="230" y="78"/>
                  </a:lnTo>
                  <a:lnTo>
                    <a:pt x="230" y="78"/>
                  </a:lnTo>
                  <a:lnTo>
                    <a:pt x="230" y="78"/>
                  </a:lnTo>
                  <a:lnTo>
                    <a:pt x="230" y="78"/>
                  </a:lnTo>
                  <a:lnTo>
                    <a:pt x="227" y="78"/>
                  </a:lnTo>
                  <a:lnTo>
                    <a:pt x="230" y="75"/>
                  </a:lnTo>
                  <a:lnTo>
                    <a:pt x="230" y="75"/>
                  </a:lnTo>
                  <a:lnTo>
                    <a:pt x="227" y="73"/>
                  </a:lnTo>
                  <a:lnTo>
                    <a:pt x="225" y="73"/>
                  </a:lnTo>
                  <a:lnTo>
                    <a:pt x="225" y="73"/>
                  </a:lnTo>
                  <a:lnTo>
                    <a:pt x="225" y="71"/>
                  </a:lnTo>
                  <a:lnTo>
                    <a:pt x="223" y="73"/>
                  </a:lnTo>
                  <a:lnTo>
                    <a:pt x="223" y="73"/>
                  </a:lnTo>
                  <a:lnTo>
                    <a:pt x="220" y="73"/>
                  </a:lnTo>
                  <a:lnTo>
                    <a:pt x="218" y="71"/>
                  </a:lnTo>
                  <a:lnTo>
                    <a:pt x="218" y="68"/>
                  </a:lnTo>
                  <a:lnTo>
                    <a:pt x="220" y="68"/>
                  </a:lnTo>
                  <a:lnTo>
                    <a:pt x="220" y="68"/>
                  </a:lnTo>
                  <a:lnTo>
                    <a:pt x="220" y="66"/>
                  </a:lnTo>
                  <a:lnTo>
                    <a:pt x="220" y="66"/>
                  </a:lnTo>
                  <a:lnTo>
                    <a:pt x="218" y="66"/>
                  </a:lnTo>
                  <a:lnTo>
                    <a:pt x="218" y="66"/>
                  </a:lnTo>
                  <a:lnTo>
                    <a:pt x="218" y="64"/>
                  </a:lnTo>
                  <a:lnTo>
                    <a:pt x="220" y="64"/>
                  </a:lnTo>
                  <a:lnTo>
                    <a:pt x="223" y="66"/>
                  </a:lnTo>
                  <a:lnTo>
                    <a:pt x="223" y="64"/>
                  </a:lnTo>
                  <a:lnTo>
                    <a:pt x="223" y="64"/>
                  </a:lnTo>
                  <a:lnTo>
                    <a:pt x="220" y="64"/>
                  </a:lnTo>
                  <a:lnTo>
                    <a:pt x="220" y="64"/>
                  </a:lnTo>
                  <a:lnTo>
                    <a:pt x="223" y="64"/>
                  </a:lnTo>
                  <a:lnTo>
                    <a:pt x="223" y="64"/>
                  </a:lnTo>
                  <a:lnTo>
                    <a:pt x="225" y="64"/>
                  </a:lnTo>
                  <a:lnTo>
                    <a:pt x="227" y="64"/>
                  </a:lnTo>
                  <a:lnTo>
                    <a:pt x="225" y="64"/>
                  </a:lnTo>
                  <a:lnTo>
                    <a:pt x="225" y="61"/>
                  </a:lnTo>
                  <a:lnTo>
                    <a:pt x="223" y="59"/>
                  </a:lnTo>
                  <a:lnTo>
                    <a:pt x="223" y="56"/>
                  </a:lnTo>
                  <a:lnTo>
                    <a:pt x="223" y="56"/>
                  </a:lnTo>
                  <a:lnTo>
                    <a:pt x="223" y="54"/>
                  </a:lnTo>
                  <a:lnTo>
                    <a:pt x="225" y="54"/>
                  </a:lnTo>
                  <a:lnTo>
                    <a:pt x="227" y="56"/>
                  </a:lnTo>
                  <a:lnTo>
                    <a:pt x="230" y="54"/>
                  </a:lnTo>
                  <a:lnTo>
                    <a:pt x="227" y="54"/>
                  </a:lnTo>
                  <a:lnTo>
                    <a:pt x="227" y="54"/>
                  </a:lnTo>
                  <a:lnTo>
                    <a:pt x="225" y="52"/>
                  </a:lnTo>
                  <a:lnTo>
                    <a:pt x="225" y="52"/>
                  </a:lnTo>
                  <a:lnTo>
                    <a:pt x="227" y="49"/>
                  </a:lnTo>
                  <a:lnTo>
                    <a:pt x="227" y="49"/>
                  </a:lnTo>
                  <a:lnTo>
                    <a:pt x="227" y="49"/>
                  </a:lnTo>
                  <a:lnTo>
                    <a:pt x="230" y="49"/>
                  </a:lnTo>
                  <a:lnTo>
                    <a:pt x="230" y="47"/>
                  </a:lnTo>
                  <a:lnTo>
                    <a:pt x="230" y="47"/>
                  </a:lnTo>
                  <a:lnTo>
                    <a:pt x="232" y="45"/>
                  </a:lnTo>
                  <a:lnTo>
                    <a:pt x="232" y="45"/>
                  </a:lnTo>
                  <a:lnTo>
                    <a:pt x="232" y="45"/>
                  </a:lnTo>
                  <a:lnTo>
                    <a:pt x="232" y="45"/>
                  </a:lnTo>
                  <a:lnTo>
                    <a:pt x="230" y="42"/>
                  </a:lnTo>
                  <a:lnTo>
                    <a:pt x="230" y="42"/>
                  </a:lnTo>
                  <a:lnTo>
                    <a:pt x="230" y="42"/>
                  </a:lnTo>
                  <a:lnTo>
                    <a:pt x="227" y="45"/>
                  </a:lnTo>
                  <a:lnTo>
                    <a:pt x="227" y="45"/>
                  </a:lnTo>
                  <a:lnTo>
                    <a:pt x="227" y="45"/>
                  </a:lnTo>
                  <a:lnTo>
                    <a:pt x="227" y="42"/>
                  </a:lnTo>
                  <a:lnTo>
                    <a:pt x="227" y="42"/>
                  </a:lnTo>
                  <a:lnTo>
                    <a:pt x="227" y="42"/>
                  </a:lnTo>
                  <a:lnTo>
                    <a:pt x="227" y="40"/>
                  </a:lnTo>
                  <a:lnTo>
                    <a:pt x="230" y="40"/>
                  </a:lnTo>
                  <a:lnTo>
                    <a:pt x="232" y="35"/>
                  </a:lnTo>
                  <a:lnTo>
                    <a:pt x="241" y="30"/>
                  </a:lnTo>
                  <a:lnTo>
                    <a:pt x="244" y="30"/>
                  </a:lnTo>
                  <a:lnTo>
                    <a:pt x="244" y="28"/>
                  </a:lnTo>
                  <a:lnTo>
                    <a:pt x="244" y="28"/>
                  </a:lnTo>
                  <a:lnTo>
                    <a:pt x="244" y="26"/>
                  </a:lnTo>
                  <a:lnTo>
                    <a:pt x="246" y="26"/>
                  </a:lnTo>
                  <a:lnTo>
                    <a:pt x="246" y="28"/>
                  </a:lnTo>
                  <a:lnTo>
                    <a:pt x="246" y="28"/>
                  </a:lnTo>
                  <a:lnTo>
                    <a:pt x="249" y="28"/>
                  </a:lnTo>
                  <a:lnTo>
                    <a:pt x="249" y="26"/>
                  </a:lnTo>
                  <a:lnTo>
                    <a:pt x="249" y="26"/>
                  </a:lnTo>
                  <a:lnTo>
                    <a:pt x="249" y="26"/>
                  </a:lnTo>
                  <a:lnTo>
                    <a:pt x="249" y="23"/>
                  </a:lnTo>
                  <a:lnTo>
                    <a:pt x="251" y="23"/>
                  </a:lnTo>
                  <a:lnTo>
                    <a:pt x="251" y="23"/>
                  </a:lnTo>
                  <a:lnTo>
                    <a:pt x="251" y="21"/>
                  </a:lnTo>
                  <a:lnTo>
                    <a:pt x="251" y="21"/>
                  </a:lnTo>
                  <a:lnTo>
                    <a:pt x="251" y="19"/>
                  </a:lnTo>
                  <a:lnTo>
                    <a:pt x="251" y="19"/>
                  </a:lnTo>
                  <a:lnTo>
                    <a:pt x="249" y="19"/>
                  </a:lnTo>
                  <a:lnTo>
                    <a:pt x="249" y="19"/>
                  </a:lnTo>
                  <a:lnTo>
                    <a:pt x="246" y="19"/>
                  </a:lnTo>
                  <a:lnTo>
                    <a:pt x="246" y="19"/>
                  </a:lnTo>
                  <a:lnTo>
                    <a:pt x="246" y="16"/>
                  </a:lnTo>
                  <a:lnTo>
                    <a:pt x="244" y="19"/>
                  </a:lnTo>
                  <a:lnTo>
                    <a:pt x="244" y="19"/>
                  </a:lnTo>
                  <a:lnTo>
                    <a:pt x="241" y="21"/>
                  </a:lnTo>
                  <a:lnTo>
                    <a:pt x="244" y="23"/>
                  </a:lnTo>
                  <a:lnTo>
                    <a:pt x="244" y="26"/>
                  </a:lnTo>
                  <a:lnTo>
                    <a:pt x="241" y="23"/>
                  </a:lnTo>
                  <a:lnTo>
                    <a:pt x="241" y="23"/>
                  </a:lnTo>
                  <a:lnTo>
                    <a:pt x="237" y="23"/>
                  </a:lnTo>
                  <a:lnTo>
                    <a:pt x="234" y="21"/>
                  </a:lnTo>
                  <a:lnTo>
                    <a:pt x="234" y="21"/>
                  </a:lnTo>
                  <a:lnTo>
                    <a:pt x="234" y="21"/>
                  </a:lnTo>
                  <a:lnTo>
                    <a:pt x="237" y="21"/>
                  </a:lnTo>
                  <a:lnTo>
                    <a:pt x="230" y="19"/>
                  </a:lnTo>
                  <a:lnTo>
                    <a:pt x="227" y="19"/>
                  </a:lnTo>
                  <a:lnTo>
                    <a:pt x="227" y="14"/>
                  </a:lnTo>
                  <a:lnTo>
                    <a:pt x="227" y="14"/>
                  </a:lnTo>
                  <a:lnTo>
                    <a:pt x="232" y="19"/>
                  </a:lnTo>
                  <a:lnTo>
                    <a:pt x="232" y="16"/>
                  </a:lnTo>
                  <a:lnTo>
                    <a:pt x="227" y="9"/>
                  </a:lnTo>
                  <a:lnTo>
                    <a:pt x="227" y="9"/>
                  </a:lnTo>
                  <a:lnTo>
                    <a:pt x="225" y="9"/>
                  </a:lnTo>
                  <a:lnTo>
                    <a:pt x="225" y="7"/>
                  </a:lnTo>
                  <a:lnTo>
                    <a:pt x="225" y="7"/>
                  </a:lnTo>
                  <a:lnTo>
                    <a:pt x="225" y="9"/>
                  </a:lnTo>
                  <a:lnTo>
                    <a:pt x="225" y="9"/>
                  </a:lnTo>
                  <a:lnTo>
                    <a:pt x="223" y="7"/>
                  </a:lnTo>
                  <a:lnTo>
                    <a:pt x="220" y="7"/>
                  </a:lnTo>
                  <a:lnTo>
                    <a:pt x="220" y="7"/>
                  </a:lnTo>
                  <a:lnTo>
                    <a:pt x="223" y="7"/>
                  </a:lnTo>
                  <a:lnTo>
                    <a:pt x="225" y="4"/>
                  </a:lnTo>
                  <a:lnTo>
                    <a:pt x="225" y="4"/>
                  </a:lnTo>
                  <a:lnTo>
                    <a:pt x="223" y="0"/>
                  </a:lnTo>
                  <a:lnTo>
                    <a:pt x="223" y="0"/>
                  </a:lnTo>
                  <a:lnTo>
                    <a:pt x="220" y="2"/>
                  </a:lnTo>
                  <a:lnTo>
                    <a:pt x="218" y="2"/>
                  </a:lnTo>
                  <a:lnTo>
                    <a:pt x="213" y="0"/>
                  </a:lnTo>
                  <a:lnTo>
                    <a:pt x="213" y="0"/>
                  </a:lnTo>
                  <a:lnTo>
                    <a:pt x="213" y="2"/>
                  </a:lnTo>
                  <a:lnTo>
                    <a:pt x="204" y="7"/>
                  </a:lnTo>
                  <a:lnTo>
                    <a:pt x="204" y="9"/>
                  </a:lnTo>
                  <a:lnTo>
                    <a:pt x="204" y="9"/>
                  </a:lnTo>
                  <a:lnTo>
                    <a:pt x="201" y="11"/>
                  </a:lnTo>
                  <a:lnTo>
                    <a:pt x="201" y="11"/>
                  </a:lnTo>
                  <a:lnTo>
                    <a:pt x="201" y="11"/>
                  </a:lnTo>
                  <a:lnTo>
                    <a:pt x="199" y="14"/>
                  </a:lnTo>
                  <a:lnTo>
                    <a:pt x="199" y="14"/>
                  </a:lnTo>
                  <a:lnTo>
                    <a:pt x="199" y="14"/>
                  </a:lnTo>
                  <a:lnTo>
                    <a:pt x="197" y="14"/>
                  </a:lnTo>
                  <a:lnTo>
                    <a:pt x="197" y="14"/>
                  </a:lnTo>
                  <a:lnTo>
                    <a:pt x="194" y="14"/>
                  </a:lnTo>
                  <a:lnTo>
                    <a:pt x="194" y="14"/>
                  </a:lnTo>
                  <a:lnTo>
                    <a:pt x="194" y="16"/>
                  </a:lnTo>
                  <a:lnTo>
                    <a:pt x="194" y="16"/>
                  </a:lnTo>
                  <a:lnTo>
                    <a:pt x="194" y="16"/>
                  </a:lnTo>
                  <a:lnTo>
                    <a:pt x="192" y="19"/>
                  </a:lnTo>
                  <a:lnTo>
                    <a:pt x="192" y="21"/>
                  </a:lnTo>
                  <a:lnTo>
                    <a:pt x="192" y="21"/>
                  </a:lnTo>
                  <a:lnTo>
                    <a:pt x="192" y="23"/>
                  </a:lnTo>
                  <a:lnTo>
                    <a:pt x="192" y="23"/>
                  </a:lnTo>
                  <a:lnTo>
                    <a:pt x="189" y="26"/>
                  </a:lnTo>
                  <a:lnTo>
                    <a:pt x="189" y="26"/>
                  </a:lnTo>
                  <a:lnTo>
                    <a:pt x="187" y="26"/>
                  </a:lnTo>
                  <a:lnTo>
                    <a:pt x="187" y="28"/>
                  </a:lnTo>
                  <a:lnTo>
                    <a:pt x="187" y="30"/>
                  </a:lnTo>
                  <a:lnTo>
                    <a:pt x="185" y="30"/>
                  </a:lnTo>
                  <a:lnTo>
                    <a:pt x="185" y="33"/>
                  </a:lnTo>
                  <a:lnTo>
                    <a:pt x="182" y="33"/>
                  </a:lnTo>
                  <a:lnTo>
                    <a:pt x="182" y="33"/>
                  </a:lnTo>
                  <a:lnTo>
                    <a:pt x="175" y="35"/>
                  </a:lnTo>
                  <a:lnTo>
                    <a:pt x="168" y="35"/>
                  </a:lnTo>
                  <a:lnTo>
                    <a:pt x="161" y="38"/>
                  </a:lnTo>
                  <a:lnTo>
                    <a:pt x="156" y="38"/>
                  </a:lnTo>
                  <a:lnTo>
                    <a:pt x="149" y="40"/>
                  </a:lnTo>
                  <a:lnTo>
                    <a:pt x="142" y="42"/>
                  </a:lnTo>
                  <a:lnTo>
                    <a:pt x="135" y="42"/>
                  </a:lnTo>
                  <a:lnTo>
                    <a:pt x="130" y="45"/>
                  </a:lnTo>
                  <a:lnTo>
                    <a:pt x="123" y="47"/>
                  </a:lnTo>
                  <a:lnTo>
                    <a:pt x="109" y="49"/>
                  </a:lnTo>
                  <a:lnTo>
                    <a:pt x="104" y="49"/>
                  </a:lnTo>
                  <a:lnTo>
                    <a:pt x="97" y="52"/>
                  </a:lnTo>
                  <a:lnTo>
                    <a:pt x="90" y="54"/>
                  </a:lnTo>
                  <a:lnTo>
                    <a:pt x="83" y="54"/>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4" y="56"/>
                  </a:lnTo>
                  <a:lnTo>
                    <a:pt x="69" y="59"/>
                  </a:lnTo>
                  <a:lnTo>
                    <a:pt x="64" y="59"/>
                  </a:lnTo>
                  <a:lnTo>
                    <a:pt x="59" y="61"/>
                  </a:lnTo>
                  <a:lnTo>
                    <a:pt x="55" y="61"/>
                  </a:lnTo>
                  <a:lnTo>
                    <a:pt x="50" y="61"/>
                  </a:lnTo>
                  <a:lnTo>
                    <a:pt x="45" y="64"/>
                  </a:lnTo>
                  <a:lnTo>
                    <a:pt x="40" y="64"/>
                  </a:lnTo>
                  <a:lnTo>
                    <a:pt x="36" y="64"/>
                  </a:lnTo>
                  <a:lnTo>
                    <a:pt x="31" y="66"/>
                  </a:lnTo>
                  <a:lnTo>
                    <a:pt x="29" y="66"/>
                  </a:lnTo>
                  <a:lnTo>
                    <a:pt x="24" y="68"/>
                  </a:lnTo>
                  <a:lnTo>
                    <a:pt x="19" y="68"/>
                  </a:lnTo>
                  <a:lnTo>
                    <a:pt x="5" y="71"/>
                  </a:lnTo>
                  <a:lnTo>
                    <a:pt x="5" y="73"/>
                  </a:lnTo>
                  <a:lnTo>
                    <a:pt x="5" y="78"/>
                  </a:lnTo>
                  <a:lnTo>
                    <a:pt x="3" y="85"/>
                  </a:lnTo>
                  <a:lnTo>
                    <a:pt x="3" y="94"/>
                  </a:lnTo>
                  <a:lnTo>
                    <a:pt x="3" y="104"/>
                  </a:lnTo>
                  <a:lnTo>
                    <a:pt x="3" y="113"/>
                  </a:lnTo>
                  <a:lnTo>
                    <a:pt x="3" y="123"/>
                  </a:lnTo>
                  <a:lnTo>
                    <a:pt x="3" y="142"/>
                  </a:lnTo>
                  <a:lnTo>
                    <a:pt x="3" y="151"/>
                  </a:lnTo>
                  <a:lnTo>
                    <a:pt x="0" y="153"/>
                  </a:lnTo>
                  <a:lnTo>
                    <a:pt x="0" y="156"/>
                  </a:lnTo>
                  <a:lnTo>
                    <a:pt x="5" y="158"/>
                  </a:lnTo>
                  <a:lnTo>
                    <a:pt x="17" y="156"/>
                  </a:lnTo>
                  <a:lnTo>
                    <a:pt x="26" y="153"/>
                  </a:lnTo>
                  <a:lnTo>
                    <a:pt x="38" y="151"/>
                  </a:lnTo>
                  <a:lnTo>
                    <a:pt x="50" y="149"/>
                  </a:lnTo>
                  <a:lnTo>
                    <a:pt x="57" y="149"/>
                  </a:lnTo>
                  <a:lnTo>
                    <a:pt x="62" y="146"/>
                  </a:lnTo>
                  <a:lnTo>
                    <a:pt x="66" y="146"/>
                  </a:lnTo>
                  <a:lnTo>
                    <a:pt x="69" y="149"/>
                  </a:lnTo>
                  <a:lnTo>
                    <a:pt x="71" y="149"/>
                  </a:lnTo>
                  <a:lnTo>
                    <a:pt x="71" y="146"/>
                  </a:lnTo>
                  <a:lnTo>
                    <a:pt x="83" y="142"/>
                  </a:lnTo>
                  <a:lnTo>
                    <a:pt x="85" y="142"/>
                  </a:lnTo>
                  <a:lnTo>
                    <a:pt x="88" y="142"/>
                  </a:lnTo>
                  <a:lnTo>
                    <a:pt x="88" y="142"/>
                  </a:lnTo>
                  <a:lnTo>
                    <a:pt x="90" y="142"/>
                  </a:lnTo>
                  <a:lnTo>
                    <a:pt x="95" y="139"/>
                  </a:lnTo>
                  <a:lnTo>
                    <a:pt x="109" y="137"/>
                  </a:lnTo>
                  <a:lnTo>
                    <a:pt x="121" y="132"/>
                  </a:lnTo>
                  <a:lnTo>
                    <a:pt x="135" y="130"/>
                  </a:lnTo>
                  <a:lnTo>
                    <a:pt x="149" y="127"/>
                  </a:lnTo>
                  <a:lnTo>
                    <a:pt x="159" y="125"/>
                  </a:lnTo>
                  <a:lnTo>
                    <a:pt x="159" y="125"/>
                  </a:lnTo>
                  <a:lnTo>
                    <a:pt x="168" y="123"/>
                  </a:lnTo>
                  <a:lnTo>
                    <a:pt x="175" y="120"/>
                  </a:lnTo>
                  <a:lnTo>
                    <a:pt x="185" y="118"/>
                  </a:lnTo>
                  <a:lnTo>
                    <a:pt x="192" y="116"/>
                  </a:lnTo>
                  <a:lnTo>
                    <a:pt x="197" y="116"/>
                  </a:lnTo>
                  <a:lnTo>
                    <a:pt x="199" y="116"/>
                  </a:lnTo>
                  <a:lnTo>
                    <a:pt x="199" y="120"/>
                  </a:lnTo>
                  <a:lnTo>
                    <a:pt x="201" y="127"/>
                  </a:lnTo>
                  <a:lnTo>
                    <a:pt x="201" y="127"/>
                  </a:lnTo>
                  <a:lnTo>
                    <a:pt x="201" y="130"/>
                  </a:lnTo>
                  <a:lnTo>
                    <a:pt x="204" y="130"/>
                  </a:lnTo>
                  <a:lnTo>
                    <a:pt x="204" y="127"/>
                  </a:lnTo>
                  <a:lnTo>
                    <a:pt x="206" y="127"/>
                  </a:lnTo>
                  <a:lnTo>
                    <a:pt x="206" y="130"/>
                  </a:lnTo>
                  <a:lnTo>
                    <a:pt x="206" y="130"/>
                  </a:lnTo>
                  <a:lnTo>
                    <a:pt x="206" y="130"/>
                  </a:lnTo>
                  <a:lnTo>
                    <a:pt x="206" y="132"/>
                  </a:lnTo>
                  <a:lnTo>
                    <a:pt x="206" y="132"/>
                  </a:lnTo>
                  <a:lnTo>
                    <a:pt x="206" y="132"/>
                  </a:lnTo>
                  <a:lnTo>
                    <a:pt x="208" y="135"/>
                  </a:lnTo>
                  <a:lnTo>
                    <a:pt x="208" y="139"/>
                  </a:lnTo>
                  <a:lnTo>
                    <a:pt x="208" y="139"/>
                  </a:lnTo>
                  <a:lnTo>
                    <a:pt x="208" y="139"/>
                  </a:lnTo>
                  <a:lnTo>
                    <a:pt x="208" y="142"/>
                  </a:lnTo>
                  <a:lnTo>
                    <a:pt x="211" y="142"/>
                  </a:lnTo>
                  <a:lnTo>
                    <a:pt x="213" y="142"/>
                  </a:lnTo>
                  <a:lnTo>
                    <a:pt x="213" y="142"/>
                  </a:lnTo>
                  <a:lnTo>
                    <a:pt x="215" y="142"/>
                  </a:lnTo>
                  <a:lnTo>
                    <a:pt x="218" y="144"/>
                  </a:lnTo>
                  <a:lnTo>
                    <a:pt x="220" y="149"/>
                  </a:lnTo>
                  <a:lnTo>
                    <a:pt x="220" y="146"/>
                  </a:lnTo>
                  <a:lnTo>
                    <a:pt x="220" y="146"/>
                  </a:lnTo>
                  <a:lnTo>
                    <a:pt x="223" y="144"/>
                  </a:lnTo>
                  <a:lnTo>
                    <a:pt x="223" y="144"/>
                  </a:lnTo>
                  <a:lnTo>
                    <a:pt x="225" y="144"/>
                  </a:lnTo>
                  <a:lnTo>
                    <a:pt x="225" y="144"/>
                  </a:lnTo>
                  <a:lnTo>
                    <a:pt x="227" y="144"/>
                  </a:lnTo>
                  <a:lnTo>
                    <a:pt x="227" y="137"/>
                  </a:lnTo>
                  <a:lnTo>
                    <a:pt x="227" y="135"/>
                  </a:lnTo>
                  <a:lnTo>
                    <a:pt x="230" y="135"/>
                  </a:lnTo>
                  <a:lnTo>
                    <a:pt x="230" y="139"/>
                  </a:lnTo>
                  <a:lnTo>
                    <a:pt x="225" y="149"/>
                  </a:lnTo>
                  <a:lnTo>
                    <a:pt x="225" y="153"/>
                  </a:lnTo>
                  <a:lnTo>
                    <a:pt x="225" y="156"/>
                  </a:lnTo>
                  <a:lnTo>
                    <a:pt x="227" y="161"/>
                  </a:lnTo>
                  <a:lnTo>
                    <a:pt x="227" y="165"/>
                  </a:lnTo>
                  <a:lnTo>
                    <a:pt x="230" y="170"/>
                  </a:lnTo>
                  <a:lnTo>
                    <a:pt x="230" y="170"/>
                  </a:lnTo>
                  <a:lnTo>
                    <a:pt x="230" y="172"/>
                  </a:lnTo>
                  <a:lnTo>
                    <a:pt x="232" y="172"/>
                  </a:lnTo>
                  <a:lnTo>
                    <a:pt x="232" y="175"/>
                  </a:lnTo>
                  <a:lnTo>
                    <a:pt x="237" y="168"/>
                  </a:lnTo>
                  <a:lnTo>
                    <a:pt x="239" y="165"/>
                  </a:lnTo>
                  <a:lnTo>
                    <a:pt x="239" y="165"/>
                  </a:lnTo>
                  <a:lnTo>
                    <a:pt x="237" y="165"/>
                  </a:lnTo>
                  <a:lnTo>
                    <a:pt x="241" y="163"/>
                  </a:lnTo>
                  <a:lnTo>
                    <a:pt x="241" y="163"/>
                  </a:lnTo>
                  <a:lnTo>
                    <a:pt x="241" y="161"/>
                  </a:lnTo>
                  <a:lnTo>
                    <a:pt x="244" y="161"/>
                  </a:lnTo>
                  <a:lnTo>
                    <a:pt x="244" y="163"/>
                  </a:lnTo>
                  <a:lnTo>
                    <a:pt x="244" y="165"/>
                  </a:lnTo>
                  <a:lnTo>
                    <a:pt x="241" y="165"/>
                  </a:lnTo>
                  <a:lnTo>
                    <a:pt x="246" y="168"/>
                  </a:lnTo>
                  <a:lnTo>
                    <a:pt x="249" y="165"/>
                  </a:lnTo>
                  <a:lnTo>
                    <a:pt x="251" y="161"/>
                  </a:lnTo>
                  <a:lnTo>
                    <a:pt x="251" y="163"/>
                  </a:lnTo>
                  <a:lnTo>
                    <a:pt x="251" y="163"/>
                  </a:lnTo>
                  <a:lnTo>
                    <a:pt x="251" y="163"/>
                  </a:lnTo>
                  <a:lnTo>
                    <a:pt x="253" y="161"/>
                  </a:lnTo>
                  <a:lnTo>
                    <a:pt x="253" y="158"/>
                  </a:lnTo>
                  <a:lnTo>
                    <a:pt x="253" y="156"/>
                  </a:lnTo>
                  <a:lnTo>
                    <a:pt x="253" y="153"/>
                  </a:lnTo>
                  <a:lnTo>
                    <a:pt x="253" y="151"/>
                  </a:lnTo>
                  <a:lnTo>
                    <a:pt x="253" y="149"/>
                  </a:lnTo>
                  <a:lnTo>
                    <a:pt x="256" y="149"/>
                  </a:lnTo>
                  <a:lnTo>
                    <a:pt x="256" y="149"/>
                  </a:lnTo>
                  <a:lnTo>
                    <a:pt x="258" y="149"/>
                  </a:lnTo>
                  <a:lnTo>
                    <a:pt x="258" y="151"/>
                  </a:lnTo>
                  <a:lnTo>
                    <a:pt x="260" y="151"/>
                  </a:lnTo>
                  <a:lnTo>
                    <a:pt x="260" y="151"/>
                  </a:lnTo>
                  <a:lnTo>
                    <a:pt x="260" y="151"/>
                  </a:lnTo>
                  <a:lnTo>
                    <a:pt x="258" y="149"/>
                  </a:lnTo>
                  <a:lnTo>
                    <a:pt x="260" y="146"/>
                  </a:lnTo>
                  <a:lnTo>
                    <a:pt x="260" y="146"/>
                  </a:lnTo>
                  <a:lnTo>
                    <a:pt x="263" y="144"/>
                  </a:lnTo>
                  <a:lnTo>
                    <a:pt x="263" y="144"/>
                  </a:lnTo>
                  <a:lnTo>
                    <a:pt x="263" y="144"/>
                  </a:lnTo>
                  <a:lnTo>
                    <a:pt x="263" y="144"/>
                  </a:lnTo>
                  <a:lnTo>
                    <a:pt x="263" y="142"/>
                  </a:lnTo>
                  <a:lnTo>
                    <a:pt x="265" y="144"/>
                  </a:lnTo>
                  <a:lnTo>
                    <a:pt x="267" y="142"/>
                  </a:lnTo>
                  <a:lnTo>
                    <a:pt x="267" y="139"/>
                  </a:lnTo>
                  <a:lnTo>
                    <a:pt x="267" y="137"/>
                  </a:lnTo>
                  <a:lnTo>
                    <a:pt x="270" y="137"/>
                  </a:lnTo>
                  <a:lnTo>
                    <a:pt x="267" y="137"/>
                  </a:lnTo>
                  <a:lnTo>
                    <a:pt x="267" y="135"/>
                  </a:lnTo>
                  <a:lnTo>
                    <a:pt x="267" y="130"/>
                  </a:lnTo>
                  <a:lnTo>
                    <a:pt x="267" y="130"/>
                  </a:lnTo>
                  <a:lnTo>
                    <a:pt x="270" y="130"/>
                  </a:lnTo>
                  <a:lnTo>
                    <a:pt x="275" y="132"/>
                  </a:lnTo>
                  <a:lnTo>
                    <a:pt x="275" y="132"/>
                  </a:lnTo>
                  <a:lnTo>
                    <a:pt x="275" y="130"/>
                  </a:lnTo>
                  <a:lnTo>
                    <a:pt x="275" y="130"/>
                  </a:lnTo>
                  <a:lnTo>
                    <a:pt x="275" y="130"/>
                  </a:lnTo>
                  <a:lnTo>
                    <a:pt x="277" y="130"/>
                  </a:lnTo>
                  <a:lnTo>
                    <a:pt x="277" y="130"/>
                  </a:lnTo>
                  <a:lnTo>
                    <a:pt x="275" y="132"/>
                  </a:lnTo>
                  <a:lnTo>
                    <a:pt x="277" y="132"/>
                  </a:lnTo>
                  <a:lnTo>
                    <a:pt x="277" y="135"/>
                  </a:lnTo>
                  <a:lnTo>
                    <a:pt x="275" y="135"/>
                  </a:lnTo>
                  <a:lnTo>
                    <a:pt x="275" y="137"/>
                  </a:lnTo>
                  <a:lnTo>
                    <a:pt x="275" y="137"/>
                  </a:lnTo>
                  <a:lnTo>
                    <a:pt x="277" y="139"/>
                  </a:lnTo>
                  <a:lnTo>
                    <a:pt x="279" y="149"/>
                  </a:lnTo>
                  <a:lnTo>
                    <a:pt x="279" y="153"/>
                  </a:lnTo>
                  <a:lnTo>
                    <a:pt x="277" y="156"/>
                  </a:lnTo>
                  <a:lnTo>
                    <a:pt x="279" y="153"/>
                  </a:lnTo>
                  <a:lnTo>
                    <a:pt x="284" y="151"/>
                  </a:lnTo>
                  <a:lnTo>
                    <a:pt x="286" y="149"/>
                  </a:lnTo>
                  <a:lnTo>
                    <a:pt x="291" y="149"/>
                  </a:lnTo>
                  <a:lnTo>
                    <a:pt x="293" y="146"/>
                  </a:lnTo>
                  <a:lnTo>
                    <a:pt x="293" y="144"/>
                  </a:lnTo>
                  <a:lnTo>
                    <a:pt x="296" y="142"/>
                  </a:lnTo>
                  <a:lnTo>
                    <a:pt x="298" y="137"/>
                  </a:lnTo>
                  <a:lnTo>
                    <a:pt x="298" y="135"/>
                  </a:lnTo>
                  <a:lnTo>
                    <a:pt x="298" y="135"/>
                  </a:lnTo>
                  <a:lnTo>
                    <a:pt x="301" y="137"/>
                  </a:lnTo>
                  <a:lnTo>
                    <a:pt x="303" y="137"/>
                  </a:lnTo>
                  <a:lnTo>
                    <a:pt x="303" y="135"/>
                  </a:lnTo>
                  <a:lnTo>
                    <a:pt x="305" y="135"/>
                  </a:lnTo>
                  <a:lnTo>
                    <a:pt x="308" y="135"/>
                  </a:lnTo>
                  <a:lnTo>
                    <a:pt x="308" y="132"/>
                  </a:lnTo>
                  <a:lnTo>
                    <a:pt x="310" y="132"/>
                  </a:lnTo>
                  <a:lnTo>
                    <a:pt x="312" y="130"/>
                  </a:lnTo>
                  <a:lnTo>
                    <a:pt x="312" y="135"/>
                  </a:lnTo>
                  <a:lnTo>
                    <a:pt x="312" y="135"/>
                  </a:lnTo>
                  <a:lnTo>
                    <a:pt x="312" y="135"/>
                  </a:lnTo>
                  <a:lnTo>
                    <a:pt x="315" y="132"/>
                  </a:lnTo>
                  <a:lnTo>
                    <a:pt x="315" y="130"/>
                  </a:lnTo>
                  <a:lnTo>
                    <a:pt x="315" y="130"/>
                  </a:lnTo>
                  <a:lnTo>
                    <a:pt x="317" y="130"/>
                  </a:lnTo>
                  <a:lnTo>
                    <a:pt x="320" y="127"/>
                  </a:lnTo>
                  <a:lnTo>
                    <a:pt x="324" y="125"/>
                  </a:lnTo>
                  <a:lnTo>
                    <a:pt x="336" y="120"/>
                  </a:lnTo>
                  <a:lnTo>
                    <a:pt x="341" y="120"/>
                  </a:lnTo>
                  <a:close/>
                </a:path>
              </a:pathLst>
            </a:custGeom>
            <a:solidFill>
              <a:srgbClr val="FEB09E"/>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3" name="Freeform 47">
              <a:extLst>
                <a:ext uri="{FF2B5EF4-FFF2-40B4-BE49-F238E27FC236}">
                  <a16:creationId xmlns:a16="http://schemas.microsoft.com/office/drawing/2014/main" id="{684D688D-A7AC-4633-8F73-E37E8F91538C}"/>
                </a:ext>
              </a:extLst>
            </p:cNvPr>
            <p:cNvSpPr>
              <a:spLocks noEditPoints="1"/>
            </p:cNvSpPr>
            <p:nvPr/>
          </p:nvSpPr>
          <p:spPr bwMode="auto">
            <a:xfrm>
              <a:off x="4194405" y="4690301"/>
              <a:ext cx="677275" cy="571742"/>
            </a:xfrm>
            <a:custGeom>
              <a:avLst/>
              <a:gdLst>
                <a:gd name="T0" fmla="*/ 267 w 584"/>
                <a:gd name="T1" fmla="*/ 441 h 493"/>
                <a:gd name="T2" fmla="*/ 390 w 584"/>
                <a:gd name="T3" fmla="*/ 488 h 493"/>
                <a:gd name="T4" fmla="*/ 570 w 584"/>
                <a:gd name="T5" fmla="*/ 400 h 493"/>
                <a:gd name="T6" fmla="*/ 549 w 584"/>
                <a:gd name="T7" fmla="*/ 422 h 493"/>
                <a:gd name="T8" fmla="*/ 532 w 584"/>
                <a:gd name="T9" fmla="*/ 351 h 493"/>
                <a:gd name="T10" fmla="*/ 541 w 584"/>
                <a:gd name="T11" fmla="*/ 337 h 493"/>
                <a:gd name="T12" fmla="*/ 530 w 584"/>
                <a:gd name="T13" fmla="*/ 370 h 493"/>
                <a:gd name="T14" fmla="*/ 570 w 584"/>
                <a:gd name="T15" fmla="*/ 455 h 493"/>
                <a:gd name="T16" fmla="*/ 551 w 584"/>
                <a:gd name="T17" fmla="*/ 441 h 493"/>
                <a:gd name="T18" fmla="*/ 530 w 584"/>
                <a:gd name="T19" fmla="*/ 436 h 493"/>
                <a:gd name="T20" fmla="*/ 513 w 584"/>
                <a:gd name="T21" fmla="*/ 426 h 493"/>
                <a:gd name="T22" fmla="*/ 496 w 584"/>
                <a:gd name="T23" fmla="*/ 405 h 493"/>
                <a:gd name="T24" fmla="*/ 501 w 584"/>
                <a:gd name="T25" fmla="*/ 398 h 493"/>
                <a:gd name="T26" fmla="*/ 527 w 584"/>
                <a:gd name="T27" fmla="*/ 384 h 493"/>
                <a:gd name="T28" fmla="*/ 520 w 584"/>
                <a:gd name="T29" fmla="*/ 372 h 493"/>
                <a:gd name="T30" fmla="*/ 523 w 584"/>
                <a:gd name="T31" fmla="*/ 353 h 493"/>
                <a:gd name="T32" fmla="*/ 504 w 584"/>
                <a:gd name="T33" fmla="*/ 360 h 493"/>
                <a:gd name="T34" fmla="*/ 475 w 584"/>
                <a:gd name="T35" fmla="*/ 358 h 493"/>
                <a:gd name="T36" fmla="*/ 485 w 584"/>
                <a:gd name="T37" fmla="*/ 346 h 493"/>
                <a:gd name="T38" fmla="*/ 466 w 584"/>
                <a:gd name="T39" fmla="*/ 346 h 493"/>
                <a:gd name="T40" fmla="*/ 452 w 584"/>
                <a:gd name="T41" fmla="*/ 327 h 493"/>
                <a:gd name="T42" fmla="*/ 496 w 584"/>
                <a:gd name="T43" fmla="*/ 341 h 493"/>
                <a:gd name="T44" fmla="*/ 468 w 584"/>
                <a:gd name="T45" fmla="*/ 284 h 493"/>
                <a:gd name="T46" fmla="*/ 303 w 584"/>
                <a:gd name="T47" fmla="*/ 254 h 493"/>
                <a:gd name="T48" fmla="*/ 279 w 584"/>
                <a:gd name="T49" fmla="*/ 209 h 493"/>
                <a:gd name="T50" fmla="*/ 310 w 584"/>
                <a:gd name="T51" fmla="*/ 131 h 493"/>
                <a:gd name="T52" fmla="*/ 310 w 584"/>
                <a:gd name="T53" fmla="*/ 67 h 493"/>
                <a:gd name="T54" fmla="*/ 310 w 584"/>
                <a:gd name="T55" fmla="*/ 15 h 493"/>
                <a:gd name="T56" fmla="*/ 2 w 584"/>
                <a:gd name="T57" fmla="*/ 67 h 493"/>
                <a:gd name="T58" fmla="*/ 31 w 584"/>
                <a:gd name="T59" fmla="*/ 178 h 493"/>
                <a:gd name="T60" fmla="*/ 42 w 584"/>
                <a:gd name="T61" fmla="*/ 206 h 493"/>
                <a:gd name="T62" fmla="*/ 49 w 584"/>
                <a:gd name="T63" fmla="*/ 225 h 493"/>
                <a:gd name="T64" fmla="*/ 64 w 584"/>
                <a:gd name="T65" fmla="*/ 254 h 493"/>
                <a:gd name="T66" fmla="*/ 59 w 584"/>
                <a:gd name="T67" fmla="*/ 306 h 493"/>
                <a:gd name="T68" fmla="*/ 52 w 584"/>
                <a:gd name="T69" fmla="*/ 365 h 493"/>
                <a:gd name="T70" fmla="*/ 47 w 584"/>
                <a:gd name="T71" fmla="*/ 429 h 493"/>
                <a:gd name="T72" fmla="*/ 191 w 584"/>
                <a:gd name="T73" fmla="*/ 441 h 493"/>
                <a:gd name="T74" fmla="*/ 222 w 584"/>
                <a:gd name="T75" fmla="*/ 422 h 493"/>
                <a:gd name="T76" fmla="*/ 258 w 584"/>
                <a:gd name="T77" fmla="*/ 403 h 493"/>
                <a:gd name="T78" fmla="*/ 288 w 584"/>
                <a:gd name="T79" fmla="*/ 424 h 493"/>
                <a:gd name="T80" fmla="*/ 321 w 584"/>
                <a:gd name="T81" fmla="*/ 436 h 493"/>
                <a:gd name="T82" fmla="*/ 340 w 584"/>
                <a:gd name="T83" fmla="*/ 464 h 493"/>
                <a:gd name="T84" fmla="*/ 324 w 584"/>
                <a:gd name="T85" fmla="*/ 469 h 493"/>
                <a:gd name="T86" fmla="*/ 371 w 584"/>
                <a:gd name="T87" fmla="*/ 474 h 493"/>
                <a:gd name="T88" fmla="*/ 395 w 584"/>
                <a:gd name="T89" fmla="*/ 471 h 493"/>
                <a:gd name="T90" fmla="*/ 407 w 584"/>
                <a:gd name="T91" fmla="*/ 457 h 493"/>
                <a:gd name="T92" fmla="*/ 433 w 584"/>
                <a:gd name="T93" fmla="*/ 460 h 493"/>
                <a:gd name="T94" fmla="*/ 454 w 584"/>
                <a:gd name="T95" fmla="*/ 462 h 493"/>
                <a:gd name="T96" fmla="*/ 454 w 584"/>
                <a:gd name="T97" fmla="*/ 434 h 493"/>
                <a:gd name="T98" fmla="*/ 452 w 584"/>
                <a:gd name="T99" fmla="*/ 424 h 493"/>
                <a:gd name="T100" fmla="*/ 485 w 584"/>
                <a:gd name="T101" fmla="*/ 438 h 493"/>
                <a:gd name="T102" fmla="*/ 515 w 584"/>
                <a:gd name="T103" fmla="*/ 452 h 493"/>
                <a:gd name="T104" fmla="*/ 541 w 584"/>
                <a:gd name="T105" fmla="*/ 464 h 493"/>
                <a:gd name="T106" fmla="*/ 546 w 584"/>
                <a:gd name="T107" fmla="*/ 474 h 493"/>
                <a:gd name="T108" fmla="*/ 565 w 584"/>
                <a:gd name="T109" fmla="*/ 467 h 493"/>
                <a:gd name="T110" fmla="*/ 520 w 584"/>
                <a:gd name="T111" fmla="*/ 391 h 493"/>
                <a:gd name="T112" fmla="*/ 577 w 584"/>
                <a:gd name="T113" fmla="*/ 348 h 493"/>
                <a:gd name="T114" fmla="*/ 423 w 584"/>
                <a:gd name="T115" fmla="*/ 479 h 493"/>
                <a:gd name="T116" fmla="*/ 433 w 584"/>
                <a:gd name="T117" fmla="*/ 481 h 493"/>
                <a:gd name="T118" fmla="*/ 459 w 584"/>
                <a:gd name="T119" fmla="*/ 434 h 493"/>
                <a:gd name="T120" fmla="*/ 577 w 584"/>
                <a:gd name="T121" fmla="*/ 372 h 493"/>
                <a:gd name="T122" fmla="*/ 511 w 584"/>
                <a:gd name="T123" fmla="*/ 398 h 493"/>
                <a:gd name="T124" fmla="*/ 537 w 584"/>
                <a:gd name="T125" fmla="*/ 36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 h="493">
                  <a:moveTo>
                    <a:pt x="272" y="434"/>
                  </a:moveTo>
                  <a:lnTo>
                    <a:pt x="269" y="434"/>
                  </a:lnTo>
                  <a:lnTo>
                    <a:pt x="265" y="431"/>
                  </a:lnTo>
                  <a:lnTo>
                    <a:pt x="265" y="431"/>
                  </a:lnTo>
                  <a:lnTo>
                    <a:pt x="262" y="431"/>
                  </a:lnTo>
                  <a:lnTo>
                    <a:pt x="260" y="429"/>
                  </a:lnTo>
                  <a:lnTo>
                    <a:pt x="258" y="426"/>
                  </a:lnTo>
                  <a:lnTo>
                    <a:pt x="250" y="426"/>
                  </a:lnTo>
                  <a:lnTo>
                    <a:pt x="250" y="426"/>
                  </a:lnTo>
                  <a:lnTo>
                    <a:pt x="250" y="426"/>
                  </a:lnTo>
                  <a:lnTo>
                    <a:pt x="248" y="429"/>
                  </a:lnTo>
                  <a:lnTo>
                    <a:pt x="248" y="429"/>
                  </a:lnTo>
                  <a:lnTo>
                    <a:pt x="246" y="431"/>
                  </a:lnTo>
                  <a:lnTo>
                    <a:pt x="243" y="431"/>
                  </a:lnTo>
                  <a:lnTo>
                    <a:pt x="241" y="431"/>
                  </a:lnTo>
                  <a:lnTo>
                    <a:pt x="239" y="434"/>
                  </a:lnTo>
                  <a:lnTo>
                    <a:pt x="239" y="436"/>
                  </a:lnTo>
                  <a:lnTo>
                    <a:pt x="241" y="436"/>
                  </a:lnTo>
                  <a:lnTo>
                    <a:pt x="253" y="441"/>
                  </a:lnTo>
                  <a:lnTo>
                    <a:pt x="253" y="443"/>
                  </a:lnTo>
                  <a:lnTo>
                    <a:pt x="255" y="443"/>
                  </a:lnTo>
                  <a:lnTo>
                    <a:pt x="262" y="445"/>
                  </a:lnTo>
                  <a:lnTo>
                    <a:pt x="265" y="445"/>
                  </a:lnTo>
                  <a:lnTo>
                    <a:pt x="267" y="445"/>
                  </a:lnTo>
                  <a:lnTo>
                    <a:pt x="267" y="445"/>
                  </a:lnTo>
                  <a:lnTo>
                    <a:pt x="267" y="443"/>
                  </a:lnTo>
                  <a:lnTo>
                    <a:pt x="267" y="441"/>
                  </a:lnTo>
                  <a:lnTo>
                    <a:pt x="267" y="441"/>
                  </a:lnTo>
                  <a:lnTo>
                    <a:pt x="269" y="438"/>
                  </a:lnTo>
                  <a:lnTo>
                    <a:pt x="274" y="436"/>
                  </a:lnTo>
                  <a:lnTo>
                    <a:pt x="274" y="434"/>
                  </a:lnTo>
                  <a:lnTo>
                    <a:pt x="274" y="434"/>
                  </a:lnTo>
                  <a:lnTo>
                    <a:pt x="272" y="434"/>
                  </a:lnTo>
                  <a:close/>
                  <a:moveTo>
                    <a:pt x="362" y="490"/>
                  </a:moveTo>
                  <a:lnTo>
                    <a:pt x="362" y="490"/>
                  </a:lnTo>
                  <a:lnTo>
                    <a:pt x="362" y="490"/>
                  </a:lnTo>
                  <a:lnTo>
                    <a:pt x="362" y="490"/>
                  </a:lnTo>
                  <a:close/>
                  <a:moveTo>
                    <a:pt x="362" y="490"/>
                  </a:moveTo>
                  <a:lnTo>
                    <a:pt x="366" y="493"/>
                  </a:lnTo>
                  <a:lnTo>
                    <a:pt x="369" y="490"/>
                  </a:lnTo>
                  <a:lnTo>
                    <a:pt x="366" y="490"/>
                  </a:lnTo>
                  <a:lnTo>
                    <a:pt x="362" y="490"/>
                  </a:lnTo>
                  <a:close/>
                  <a:moveTo>
                    <a:pt x="376" y="490"/>
                  </a:moveTo>
                  <a:lnTo>
                    <a:pt x="373" y="490"/>
                  </a:lnTo>
                  <a:lnTo>
                    <a:pt x="373" y="490"/>
                  </a:lnTo>
                  <a:lnTo>
                    <a:pt x="373" y="493"/>
                  </a:lnTo>
                  <a:lnTo>
                    <a:pt x="373" y="493"/>
                  </a:lnTo>
                  <a:lnTo>
                    <a:pt x="376" y="493"/>
                  </a:lnTo>
                  <a:lnTo>
                    <a:pt x="376" y="493"/>
                  </a:lnTo>
                  <a:lnTo>
                    <a:pt x="376" y="493"/>
                  </a:lnTo>
                  <a:lnTo>
                    <a:pt x="376" y="490"/>
                  </a:lnTo>
                  <a:close/>
                  <a:moveTo>
                    <a:pt x="395" y="488"/>
                  </a:moveTo>
                  <a:lnTo>
                    <a:pt x="395" y="488"/>
                  </a:lnTo>
                  <a:lnTo>
                    <a:pt x="392" y="488"/>
                  </a:lnTo>
                  <a:lnTo>
                    <a:pt x="392" y="488"/>
                  </a:lnTo>
                  <a:lnTo>
                    <a:pt x="390" y="488"/>
                  </a:lnTo>
                  <a:lnTo>
                    <a:pt x="390" y="488"/>
                  </a:lnTo>
                  <a:lnTo>
                    <a:pt x="388" y="488"/>
                  </a:lnTo>
                  <a:lnTo>
                    <a:pt x="388" y="488"/>
                  </a:lnTo>
                  <a:lnTo>
                    <a:pt x="388" y="488"/>
                  </a:lnTo>
                  <a:lnTo>
                    <a:pt x="385" y="490"/>
                  </a:lnTo>
                  <a:lnTo>
                    <a:pt x="385" y="490"/>
                  </a:lnTo>
                  <a:lnTo>
                    <a:pt x="383" y="490"/>
                  </a:lnTo>
                  <a:lnTo>
                    <a:pt x="383" y="493"/>
                  </a:lnTo>
                  <a:lnTo>
                    <a:pt x="383" y="493"/>
                  </a:lnTo>
                  <a:lnTo>
                    <a:pt x="392" y="488"/>
                  </a:lnTo>
                  <a:lnTo>
                    <a:pt x="395" y="488"/>
                  </a:lnTo>
                  <a:lnTo>
                    <a:pt x="395" y="488"/>
                  </a:lnTo>
                  <a:lnTo>
                    <a:pt x="395" y="486"/>
                  </a:lnTo>
                  <a:lnTo>
                    <a:pt x="395" y="488"/>
                  </a:lnTo>
                  <a:lnTo>
                    <a:pt x="395" y="488"/>
                  </a:lnTo>
                  <a:close/>
                  <a:moveTo>
                    <a:pt x="421" y="486"/>
                  </a:moveTo>
                  <a:lnTo>
                    <a:pt x="418" y="486"/>
                  </a:lnTo>
                  <a:lnTo>
                    <a:pt x="416" y="486"/>
                  </a:lnTo>
                  <a:lnTo>
                    <a:pt x="409" y="486"/>
                  </a:lnTo>
                  <a:lnTo>
                    <a:pt x="409" y="486"/>
                  </a:lnTo>
                  <a:lnTo>
                    <a:pt x="414" y="488"/>
                  </a:lnTo>
                  <a:lnTo>
                    <a:pt x="421" y="488"/>
                  </a:lnTo>
                  <a:lnTo>
                    <a:pt x="421" y="488"/>
                  </a:lnTo>
                  <a:lnTo>
                    <a:pt x="421" y="488"/>
                  </a:lnTo>
                  <a:lnTo>
                    <a:pt x="421" y="486"/>
                  </a:lnTo>
                  <a:close/>
                  <a:moveTo>
                    <a:pt x="570" y="400"/>
                  </a:moveTo>
                  <a:lnTo>
                    <a:pt x="570" y="398"/>
                  </a:lnTo>
                  <a:lnTo>
                    <a:pt x="570" y="400"/>
                  </a:lnTo>
                  <a:lnTo>
                    <a:pt x="570" y="400"/>
                  </a:lnTo>
                  <a:lnTo>
                    <a:pt x="570" y="400"/>
                  </a:lnTo>
                  <a:lnTo>
                    <a:pt x="570" y="400"/>
                  </a:lnTo>
                  <a:close/>
                  <a:moveTo>
                    <a:pt x="537" y="367"/>
                  </a:moveTo>
                  <a:lnTo>
                    <a:pt x="537" y="367"/>
                  </a:lnTo>
                  <a:lnTo>
                    <a:pt x="537" y="365"/>
                  </a:lnTo>
                  <a:lnTo>
                    <a:pt x="537" y="365"/>
                  </a:lnTo>
                  <a:lnTo>
                    <a:pt x="537" y="365"/>
                  </a:lnTo>
                  <a:lnTo>
                    <a:pt x="534" y="365"/>
                  </a:lnTo>
                  <a:lnTo>
                    <a:pt x="532" y="365"/>
                  </a:lnTo>
                  <a:lnTo>
                    <a:pt x="532" y="367"/>
                  </a:lnTo>
                  <a:lnTo>
                    <a:pt x="532" y="367"/>
                  </a:lnTo>
                  <a:lnTo>
                    <a:pt x="532" y="367"/>
                  </a:lnTo>
                  <a:lnTo>
                    <a:pt x="534" y="367"/>
                  </a:lnTo>
                  <a:lnTo>
                    <a:pt x="537" y="367"/>
                  </a:lnTo>
                  <a:lnTo>
                    <a:pt x="537" y="367"/>
                  </a:lnTo>
                  <a:close/>
                  <a:moveTo>
                    <a:pt x="549" y="422"/>
                  </a:moveTo>
                  <a:lnTo>
                    <a:pt x="551" y="422"/>
                  </a:lnTo>
                  <a:lnTo>
                    <a:pt x="551" y="419"/>
                  </a:lnTo>
                  <a:lnTo>
                    <a:pt x="551" y="419"/>
                  </a:lnTo>
                  <a:lnTo>
                    <a:pt x="551" y="419"/>
                  </a:lnTo>
                  <a:lnTo>
                    <a:pt x="551" y="419"/>
                  </a:lnTo>
                  <a:lnTo>
                    <a:pt x="551" y="419"/>
                  </a:lnTo>
                  <a:lnTo>
                    <a:pt x="551" y="419"/>
                  </a:lnTo>
                  <a:lnTo>
                    <a:pt x="549" y="422"/>
                  </a:lnTo>
                  <a:lnTo>
                    <a:pt x="544" y="424"/>
                  </a:lnTo>
                  <a:lnTo>
                    <a:pt x="546" y="424"/>
                  </a:lnTo>
                  <a:lnTo>
                    <a:pt x="549" y="422"/>
                  </a:lnTo>
                  <a:close/>
                  <a:moveTo>
                    <a:pt x="414" y="464"/>
                  </a:moveTo>
                  <a:lnTo>
                    <a:pt x="416" y="462"/>
                  </a:lnTo>
                  <a:lnTo>
                    <a:pt x="416" y="462"/>
                  </a:lnTo>
                  <a:lnTo>
                    <a:pt x="416" y="462"/>
                  </a:lnTo>
                  <a:lnTo>
                    <a:pt x="414" y="462"/>
                  </a:lnTo>
                  <a:lnTo>
                    <a:pt x="414" y="464"/>
                  </a:lnTo>
                  <a:lnTo>
                    <a:pt x="414" y="467"/>
                  </a:lnTo>
                  <a:lnTo>
                    <a:pt x="414" y="464"/>
                  </a:lnTo>
                  <a:lnTo>
                    <a:pt x="414" y="464"/>
                  </a:lnTo>
                  <a:close/>
                  <a:moveTo>
                    <a:pt x="558" y="415"/>
                  </a:moveTo>
                  <a:lnTo>
                    <a:pt x="563" y="410"/>
                  </a:lnTo>
                  <a:lnTo>
                    <a:pt x="563" y="410"/>
                  </a:lnTo>
                  <a:lnTo>
                    <a:pt x="563" y="410"/>
                  </a:lnTo>
                  <a:lnTo>
                    <a:pt x="560" y="410"/>
                  </a:lnTo>
                  <a:lnTo>
                    <a:pt x="558" y="415"/>
                  </a:lnTo>
                  <a:lnTo>
                    <a:pt x="558" y="415"/>
                  </a:lnTo>
                  <a:lnTo>
                    <a:pt x="558" y="415"/>
                  </a:lnTo>
                  <a:close/>
                  <a:moveTo>
                    <a:pt x="525" y="353"/>
                  </a:moveTo>
                  <a:lnTo>
                    <a:pt x="527" y="353"/>
                  </a:lnTo>
                  <a:lnTo>
                    <a:pt x="527" y="351"/>
                  </a:lnTo>
                  <a:lnTo>
                    <a:pt x="527" y="351"/>
                  </a:lnTo>
                  <a:lnTo>
                    <a:pt x="530" y="351"/>
                  </a:lnTo>
                  <a:lnTo>
                    <a:pt x="530" y="351"/>
                  </a:lnTo>
                  <a:lnTo>
                    <a:pt x="530" y="351"/>
                  </a:lnTo>
                  <a:lnTo>
                    <a:pt x="530" y="351"/>
                  </a:lnTo>
                  <a:lnTo>
                    <a:pt x="532" y="351"/>
                  </a:lnTo>
                  <a:lnTo>
                    <a:pt x="532" y="351"/>
                  </a:lnTo>
                  <a:lnTo>
                    <a:pt x="532" y="351"/>
                  </a:lnTo>
                  <a:lnTo>
                    <a:pt x="532" y="351"/>
                  </a:lnTo>
                  <a:lnTo>
                    <a:pt x="532" y="348"/>
                  </a:lnTo>
                  <a:lnTo>
                    <a:pt x="534" y="348"/>
                  </a:lnTo>
                  <a:lnTo>
                    <a:pt x="534" y="348"/>
                  </a:lnTo>
                  <a:lnTo>
                    <a:pt x="534" y="351"/>
                  </a:lnTo>
                  <a:lnTo>
                    <a:pt x="534" y="351"/>
                  </a:lnTo>
                  <a:lnTo>
                    <a:pt x="534" y="351"/>
                  </a:lnTo>
                  <a:lnTo>
                    <a:pt x="537" y="353"/>
                  </a:lnTo>
                  <a:lnTo>
                    <a:pt x="537" y="353"/>
                  </a:lnTo>
                  <a:lnTo>
                    <a:pt x="539" y="353"/>
                  </a:lnTo>
                  <a:lnTo>
                    <a:pt x="539" y="353"/>
                  </a:lnTo>
                  <a:lnTo>
                    <a:pt x="541" y="351"/>
                  </a:lnTo>
                  <a:lnTo>
                    <a:pt x="541" y="348"/>
                  </a:lnTo>
                  <a:lnTo>
                    <a:pt x="541" y="348"/>
                  </a:lnTo>
                  <a:lnTo>
                    <a:pt x="539" y="348"/>
                  </a:lnTo>
                  <a:lnTo>
                    <a:pt x="539" y="348"/>
                  </a:lnTo>
                  <a:lnTo>
                    <a:pt x="539" y="348"/>
                  </a:lnTo>
                  <a:lnTo>
                    <a:pt x="539" y="351"/>
                  </a:lnTo>
                  <a:lnTo>
                    <a:pt x="539" y="351"/>
                  </a:lnTo>
                  <a:lnTo>
                    <a:pt x="539" y="351"/>
                  </a:lnTo>
                  <a:lnTo>
                    <a:pt x="537" y="348"/>
                  </a:lnTo>
                  <a:lnTo>
                    <a:pt x="537" y="346"/>
                  </a:lnTo>
                  <a:lnTo>
                    <a:pt x="537" y="346"/>
                  </a:lnTo>
                  <a:lnTo>
                    <a:pt x="534" y="346"/>
                  </a:lnTo>
                  <a:lnTo>
                    <a:pt x="534" y="344"/>
                  </a:lnTo>
                  <a:lnTo>
                    <a:pt x="539" y="339"/>
                  </a:lnTo>
                  <a:lnTo>
                    <a:pt x="539" y="339"/>
                  </a:lnTo>
                  <a:lnTo>
                    <a:pt x="541" y="337"/>
                  </a:lnTo>
                  <a:lnTo>
                    <a:pt x="541" y="337"/>
                  </a:lnTo>
                  <a:lnTo>
                    <a:pt x="539" y="337"/>
                  </a:lnTo>
                  <a:lnTo>
                    <a:pt x="537" y="339"/>
                  </a:lnTo>
                  <a:lnTo>
                    <a:pt x="537" y="341"/>
                  </a:lnTo>
                  <a:lnTo>
                    <a:pt x="534" y="344"/>
                  </a:lnTo>
                  <a:lnTo>
                    <a:pt x="532" y="344"/>
                  </a:lnTo>
                  <a:lnTo>
                    <a:pt x="530" y="346"/>
                  </a:lnTo>
                  <a:lnTo>
                    <a:pt x="532" y="346"/>
                  </a:lnTo>
                  <a:lnTo>
                    <a:pt x="530" y="348"/>
                  </a:lnTo>
                  <a:lnTo>
                    <a:pt x="530" y="348"/>
                  </a:lnTo>
                  <a:lnTo>
                    <a:pt x="527" y="348"/>
                  </a:lnTo>
                  <a:lnTo>
                    <a:pt x="527" y="348"/>
                  </a:lnTo>
                  <a:lnTo>
                    <a:pt x="527" y="351"/>
                  </a:lnTo>
                  <a:lnTo>
                    <a:pt x="525" y="351"/>
                  </a:lnTo>
                  <a:lnTo>
                    <a:pt x="525" y="351"/>
                  </a:lnTo>
                  <a:lnTo>
                    <a:pt x="525" y="353"/>
                  </a:lnTo>
                  <a:lnTo>
                    <a:pt x="525" y="353"/>
                  </a:lnTo>
                  <a:close/>
                  <a:moveTo>
                    <a:pt x="530" y="367"/>
                  </a:moveTo>
                  <a:lnTo>
                    <a:pt x="532" y="365"/>
                  </a:lnTo>
                  <a:lnTo>
                    <a:pt x="532" y="363"/>
                  </a:lnTo>
                  <a:lnTo>
                    <a:pt x="532" y="360"/>
                  </a:lnTo>
                  <a:lnTo>
                    <a:pt x="532" y="360"/>
                  </a:lnTo>
                  <a:lnTo>
                    <a:pt x="532" y="363"/>
                  </a:lnTo>
                  <a:lnTo>
                    <a:pt x="530" y="365"/>
                  </a:lnTo>
                  <a:lnTo>
                    <a:pt x="530" y="367"/>
                  </a:lnTo>
                  <a:lnTo>
                    <a:pt x="530" y="367"/>
                  </a:lnTo>
                  <a:lnTo>
                    <a:pt x="527" y="370"/>
                  </a:lnTo>
                  <a:lnTo>
                    <a:pt x="530" y="370"/>
                  </a:lnTo>
                  <a:lnTo>
                    <a:pt x="530" y="367"/>
                  </a:lnTo>
                  <a:close/>
                  <a:moveTo>
                    <a:pt x="534" y="381"/>
                  </a:moveTo>
                  <a:lnTo>
                    <a:pt x="534" y="381"/>
                  </a:lnTo>
                  <a:lnTo>
                    <a:pt x="532" y="381"/>
                  </a:lnTo>
                  <a:lnTo>
                    <a:pt x="532" y="381"/>
                  </a:lnTo>
                  <a:lnTo>
                    <a:pt x="527" y="381"/>
                  </a:lnTo>
                  <a:lnTo>
                    <a:pt x="527" y="384"/>
                  </a:lnTo>
                  <a:lnTo>
                    <a:pt x="534" y="386"/>
                  </a:lnTo>
                  <a:lnTo>
                    <a:pt x="534" y="381"/>
                  </a:lnTo>
                  <a:close/>
                  <a:moveTo>
                    <a:pt x="378" y="490"/>
                  </a:moveTo>
                  <a:lnTo>
                    <a:pt x="378" y="490"/>
                  </a:lnTo>
                  <a:lnTo>
                    <a:pt x="378" y="493"/>
                  </a:lnTo>
                  <a:lnTo>
                    <a:pt x="378" y="493"/>
                  </a:lnTo>
                  <a:lnTo>
                    <a:pt x="378" y="493"/>
                  </a:lnTo>
                  <a:lnTo>
                    <a:pt x="381" y="490"/>
                  </a:lnTo>
                  <a:lnTo>
                    <a:pt x="381" y="490"/>
                  </a:lnTo>
                  <a:lnTo>
                    <a:pt x="381" y="490"/>
                  </a:lnTo>
                  <a:lnTo>
                    <a:pt x="378" y="490"/>
                  </a:lnTo>
                  <a:close/>
                  <a:moveTo>
                    <a:pt x="567" y="457"/>
                  </a:moveTo>
                  <a:lnTo>
                    <a:pt x="567" y="460"/>
                  </a:lnTo>
                  <a:lnTo>
                    <a:pt x="567" y="460"/>
                  </a:lnTo>
                  <a:lnTo>
                    <a:pt x="567" y="457"/>
                  </a:lnTo>
                  <a:lnTo>
                    <a:pt x="570" y="457"/>
                  </a:lnTo>
                  <a:lnTo>
                    <a:pt x="572" y="457"/>
                  </a:lnTo>
                  <a:lnTo>
                    <a:pt x="570" y="457"/>
                  </a:lnTo>
                  <a:lnTo>
                    <a:pt x="570" y="457"/>
                  </a:lnTo>
                  <a:lnTo>
                    <a:pt x="570" y="457"/>
                  </a:lnTo>
                  <a:lnTo>
                    <a:pt x="570" y="455"/>
                  </a:lnTo>
                  <a:lnTo>
                    <a:pt x="570" y="455"/>
                  </a:lnTo>
                  <a:lnTo>
                    <a:pt x="570" y="452"/>
                  </a:lnTo>
                  <a:lnTo>
                    <a:pt x="567" y="452"/>
                  </a:lnTo>
                  <a:lnTo>
                    <a:pt x="567" y="452"/>
                  </a:lnTo>
                  <a:lnTo>
                    <a:pt x="565" y="452"/>
                  </a:lnTo>
                  <a:lnTo>
                    <a:pt x="565" y="455"/>
                  </a:lnTo>
                  <a:lnTo>
                    <a:pt x="565" y="455"/>
                  </a:lnTo>
                  <a:lnTo>
                    <a:pt x="565" y="455"/>
                  </a:lnTo>
                  <a:lnTo>
                    <a:pt x="563" y="455"/>
                  </a:lnTo>
                  <a:lnTo>
                    <a:pt x="560" y="455"/>
                  </a:lnTo>
                  <a:lnTo>
                    <a:pt x="560" y="452"/>
                  </a:lnTo>
                  <a:lnTo>
                    <a:pt x="556" y="452"/>
                  </a:lnTo>
                  <a:lnTo>
                    <a:pt x="556" y="450"/>
                  </a:lnTo>
                  <a:lnTo>
                    <a:pt x="556" y="450"/>
                  </a:lnTo>
                  <a:lnTo>
                    <a:pt x="558" y="450"/>
                  </a:lnTo>
                  <a:lnTo>
                    <a:pt x="558" y="448"/>
                  </a:lnTo>
                  <a:lnTo>
                    <a:pt x="558" y="448"/>
                  </a:lnTo>
                  <a:lnTo>
                    <a:pt x="558" y="448"/>
                  </a:lnTo>
                  <a:lnTo>
                    <a:pt x="558" y="445"/>
                  </a:lnTo>
                  <a:lnTo>
                    <a:pt x="558" y="445"/>
                  </a:lnTo>
                  <a:lnTo>
                    <a:pt x="556" y="443"/>
                  </a:lnTo>
                  <a:lnTo>
                    <a:pt x="556" y="443"/>
                  </a:lnTo>
                  <a:lnTo>
                    <a:pt x="553" y="445"/>
                  </a:lnTo>
                  <a:lnTo>
                    <a:pt x="553" y="443"/>
                  </a:lnTo>
                  <a:lnTo>
                    <a:pt x="553" y="443"/>
                  </a:lnTo>
                  <a:lnTo>
                    <a:pt x="553" y="443"/>
                  </a:lnTo>
                  <a:lnTo>
                    <a:pt x="551" y="441"/>
                  </a:lnTo>
                  <a:lnTo>
                    <a:pt x="551" y="441"/>
                  </a:lnTo>
                  <a:lnTo>
                    <a:pt x="551" y="441"/>
                  </a:lnTo>
                  <a:lnTo>
                    <a:pt x="551" y="441"/>
                  </a:lnTo>
                  <a:lnTo>
                    <a:pt x="551" y="438"/>
                  </a:lnTo>
                  <a:lnTo>
                    <a:pt x="549" y="438"/>
                  </a:lnTo>
                  <a:lnTo>
                    <a:pt x="549" y="438"/>
                  </a:lnTo>
                  <a:lnTo>
                    <a:pt x="549" y="438"/>
                  </a:lnTo>
                  <a:lnTo>
                    <a:pt x="549" y="438"/>
                  </a:lnTo>
                  <a:lnTo>
                    <a:pt x="549" y="438"/>
                  </a:lnTo>
                  <a:lnTo>
                    <a:pt x="549" y="438"/>
                  </a:lnTo>
                  <a:lnTo>
                    <a:pt x="549" y="441"/>
                  </a:lnTo>
                  <a:lnTo>
                    <a:pt x="546" y="441"/>
                  </a:lnTo>
                  <a:lnTo>
                    <a:pt x="544" y="443"/>
                  </a:lnTo>
                  <a:lnTo>
                    <a:pt x="544" y="443"/>
                  </a:lnTo>
                  <a:lnTo>
                    <a:pt x="541" y="441"/>
                  </a:lnTo>
                  <a:lnTo>
                    <a:pt x="541" y="438"/>
                  </a:lnTo>
                  <a:lnTo>
                    <a:pt x="541" y="438"/>
                  </a:lnTo>
                  <a:lnTo>
                    <a:pt x="539" y="438"/>
                  </a:lnTo>
                  <a:lnTo>
                    <a:pt x="539" y="438"/>
                  </a:lnTo>
                  <a:lnTo>
                    <a:pt x="537" y="438"/>
                  </a:lnTo>
                  <a:lnTo>
                    <a:pt x="537" y="438"/>
                  </a:lnTo>
                  <a:lnTo>
                    <a:pt x="534" y="441"/>
                  </a:lnTo>
                  <a:lnTo>
                    <a:pt x="534" y="441"/>
                  </a:lnTo>
                  <a:lnTo>
                    <a:pt x="532" y="441"/>
                  </a:lnTo>
                  <a:lnTo>
                    <a:pt x="530" y="438"/>
                  </a:lnTo>
                  <a:lnTo>
                    <a:pt x="530" y="438"/>
                  </a:lnTo>
                  <a:lnTo>
                    <a:pt x="530" y="438"/>
                  </a:lnTo>
                  <a:lnTo>
                    <a:pt x="530" y="438"/>
                  </a:lnTo>
                  <a:lnTo>
                    <a:pt x="530" y="436"/>
                  </a:lnTo>
                  <a:lnTo>
                    <a:pt x="530" y="436"/>
                  </a:lnTo>
                  <a:lnTo>
                    <a:pt x="532" y="436"/>
                  </a:lnTo>
                  <a:lnTo>
                    <a:pt x="532" y="436"/>
                  </a:lnTo>
                  <a:lnTo>
                    <a:pt x="534" y="436"/>
                  </a:lnTo>
                  <a:lnTo>
                    <a:pt x="534" y="434"/>
                  </a:lnTo>
                  <a:lnTo>
                    <a:pt x="532" y="434"/>
                  </a:lnTo>
                  <a:lnTo>
                    <a:pt x="530" y="434"/>
                  </a:lnTo>
                  <a:lnTo>
                    <a:pt x="530" y="434"/>
                  </a:lnTo>
                  <a:lnTo>
                    <a:pt x="530" y="436"/>
                  </a:lnTo>
                  <a:lnTo>
                    <a:pt x="527" y="436"/>
                  </a:lnTo>
                  <a:lnTo>
                    <a:pt x="527" y="436"/>
                  </a:lnTo>
                  <a:lnTo>
                    <a:pt x="527" y="436"/>
                  </a:lnTo>
                  <a:lnTo>
                    <a:pt x="525" y="436"/>
                  </a:lnTo>
                  <a:lnTo>
                    <a:pt x="525" y="436"/>
                  </a:lnTo>
                  <a:lnTo>
                    <a:pt x="523" y="434"/>
                  </a:lnTo>
                  <a:lnTo>
                    <a:pt x="520" y="434"/>
                  </a:lnTo>
                  <a:lnTo>
                    <a:pt x="513" y="436"/>
                  </a:lnTo>
                  <a:lnTo>
                    <a:pt x="513" y="436"/>
                  </a:lnTo>
                  <a:lnTo>
                    <a:pt x="511" y="436"/>
                  </a:lnTo>
                  <a:lnTo>
                    <a:pt x="511" y="434"/>
                  </a:lnTo>
                  <a:lnTo>
                    <a:pt x="511" y="434"/>
                  </a:lnTo>
                  <a:lnTo>
                    <a:pt x="513" y="434"/>
                  </a:lnTo>
                  <a:lnTo>
                    <a:pt x="513" y="434"/>
                  </a:lnTo>
                  <a:lnTo>
                    <a:pt x="513" y="431"/>
                  </a:lnTo>
                  <a:lnTo>
                    <a:pt x="511" y="431"/>
                  </a:lnTo>
                  <a:lnTo>
                    <a:pt x="511" y="431"/>
                  </a:lnTo>
                  <a:lnTo>
                    <a:pt x="511" y="429"/>
                  </a:lnTo>
                  <a:lnTo>
                    <a:pt x="513" y="426"/>
                  </a:lnTo>
                  <a:lnTo>
                    <a:pt x="513" y="426"/>
                  </a:lnTo>
                  <a:lnTo>
                    <a:pt x="511" y="426"/>
                  </a:lnTo>
                  <a:lnTo>
                    <a:pt x="506" y="424"/>
                  </a:lnTo>
                  <a:lnTo>
                    <a:pt x="506" y="424"/>
                  </a:lnTo>
                  <a:lnTo>
                    <a:pt x="506" y="424"/>
                  </a:lnTo>
                  <a:lnTo>
                    <a:pt x="506" y="424"/>
                  </a:lnTo>
                  <a:lnTo>
                    <a:pt x="506" y="424"/>
                  </a:lnTo>
                  <a:lnTo>
                    <a:pt x="504" y="424"/>
                  </a:lnTo>
                  <a:lnTo>
                    <a:pt x="501" y="424"/>
                  </a:lnTo>
                  <a:lnTo>
                    <a:pt x="499" y="422"/>
                  </a:lnTo>
                  <a:lnTo>
                    <a:pt x="496" y="422"/>
                  </a:lnTo>
                  <a:lnTo>
                    <a:pt x="494" y="422"/>
                  </a:lnTo>
                  <a:lnTo>
                    <a:pt x="494" y="419"/>
                  </a:lnTo>
                  <a:lnTo>
                    <a:pt x="494" y="417"/>
                  </a:lnTo>
                  <a:lnTo>
                    <a:pt x="492" y="415"/>
                  </a:lnTo>
                  <a:lnTo>
                    <a:pt x="489" y="412"/>
                  </a:lnTo>
                  <a:lnTo>
                    <a:pt x="489" y="410"/>
                  </a:lnTo>
                  <a:lnTo>
                    <a:pt x="489" y="410"/>
                  </a:lnTo>
                  <a:lnTo>
                    <a:pt x="489" y="410"/>
                  </a:lnTo>
                  <a:lnTo>
                    <a:pt x="489" y="410"/>
                  </a:lnTo>
                  <a:lnTo>
                    <a:pt x="487" y="410"/>
                  </a:lnTo>
                  <a:lnTo>
                    <a:pt x="485" y="408"/>
                  </a:lnTo>
                  <a:lnTo>
                    <a:pt x="489" y="408"/>
                  </a:lnTo>
                  <a:lnTo>
                    <a:pt x="499" y="410"/>
                  </a:lnTo>
                  <a:lnTo>
                    <a:pt x="499" y="408"/>
                  </a:lnTo>
                  <a:lnTo>
                    <a:pt x="496" y="405"/>
                  </a:lnTo>
                  <a:lnTo>
                    <a:pt x="496" y="405"/>
                  </a:lnTo>
                  <a:lnTo>
                    <a:pt x="496" y="405"/>
                  </a:lnTo>
                  <a:lnTo>
                    <a:pt x="496" y="405"/>
                  </a:lnTo>
                  <a:lnTo>
                    <a:pt x="494" y="403"/>
                  </a:lnTo>
                  <a:lnTo>
                    <a:pt x="494" y="403"/>
                  </a:lnTo>
                  <a:lnTo>
                    <a:pt x="496" y="403"/>
                  </a:lnTo>
                  <a:lnTo>
                    <a:pt x="494" y="400"/>
                  </a:lnTo>
                  <a:lnTo>
                    <a:pt x="492" y="400"/>
                  </a:lnTo>
                  <a:lnTo>
                    <a:pt x="489" y="398"/>
                  </a:lnTo>
                  <a:lnTo>
                    <a:pt x="494" y="400"/>
                  </a:lnTo>
                  <a:lnTo>
                    <a:pt x="499" y="403"/>
                  </a:lnTo>
                  <a:lnTo>
                    <a:pt x="501" y="403"/>
                  </a:lnTo>
                  <a:lnTo>
                    <a:pt x="506" y="403"/>
                  </a:lnTo>
                  <a:lnTo>
                    <a:pt x="508" y="403"/>
                  </a:lnTo>
                  <a:lnTo>
                    <a:pt x="511" y="403"/>
                  </a:lnTo>
                  <a:lnTo>
                    <a:pt x="511" y="405"/>
                  </a:lnTo>
                  <a:lnTo>
                    <a:pt x="513" y="405"/>
                  </a:lnTo>
                  <a:lnTo>
                    <a:pt x="515" y="405"/>
                  </a:lnTo>
                  <a:lnTo>
                    <a:pt x="515" y="405"/>
                  </a:lnTo>
                  <a:lnTo>
                    <a:pt x="511" y="403"/>
                  </a:lnTo>
                  <a:lnTo>
                    <a:pt x="508" y="400"/>
                  </a:lnTo>
                  <a:lnTo>
                    <a:pt x="508" y="400"/>
                  </a:lnTo>
                  <a:lnTo>
                    <a:pt x="511" y="400"/>
                  </a:lnTo>
                  <a:lnTo>
                    <a:pt x="511" y="400"/>
                  </a:lnTo>
                  <a:lnTo>
                    <a:pt x="511" y="400"/>
                  </a:lnTo>
                  <a:lnTo>
                    <a:pt x="511" y="400"/>
                  </a:lnTo>
                  <a:lnTo>
                    <a:pt x="508" y="400"/>
                  </a:lnTo>
                  <a:lnTo>
                    <a:pt x="506" y="400"/>
                  </a:lnTo>
                  <a:lnTo>
                    <a:pt x="504" y="400"/>
                  </a:lnTo>
                  <a:lnTo>
                    <a:pt x="501" y="398"/>
                  </a:lnTo>
                  <a:lnTo>
                    <a:pt x="501" y="396"/>
                  </a:lnTo>
                  <a:lnTo>
                    <a:pt x="501" y="393"/>
                  </a:lnTo>
                  <a:lnTo>
                    <a:pt x="501" y="393"/>
                  </a:lnTo>
                  <a:lnTo>
                    <a:pt x="504" y="391"/>
                  </a:lnTo>
                  <a:lnTo>
                    <a:pt x="506" y="391"/>
                  </a:lnTo>
                  <a:lnTo>
                    <a:pt x="506" y="391"/>
                  </a:lnTo>
                  <a:lnTo>
                    <a:pt x="508" y="391"/>
                  </a:lnTo>
                  <a:lnTo>
                    <a:pt x="508" y="391"/>
                  </a:lnTo>
                  <a:lnTo>
                    <a:pt x="508" y="389"/>
                  </a:lnTo>
                  <a:lnTo>
                    <a:pt x="511" y="386"/>
                  </a:lnTo>
                  <a:lnTo>
                    <a:pt x="513" y="384"/>
                  </a:lnTo>
                  <a:lnTo>
                    <a:pt x="513" y="384"/>
                  </a:lnTo>
                  <a:lnTo>
                    <a:pt x="513" y="381"/>
                  </a:lnTo>
                  <a:lnTo>
                    <a:pt x="513" y="381"/>
                  </a:lnTo>
                  <a:lnTo>
                    <a:pt x="515" y="381"/>
                  </a:lnTo>
                  <a:lnTo>
                    <a:pt x="515" y="381"/>
                  </a:lnTo>
                  <a:lnTo>
                    <a:pt x="518" y="384"/>
                  </a:lnTo>
                  <a:lnTo>
                    <a:pt x="518" y="384"/>
                  </a:lnTo>
                  <a:lnTo>
                    <a:pt x="520" y="386"/>
                  </a:lnTo>
                  <a:lnTo>
                    <a:pt x="520" y="386"/>
                  </a:lnTo>
                  <a:lnTo>
                    <a:pt x="520" y="386"/>
                  </a:lnTo>
                  <a:lnTo>
                    <a:pt x="520" y="389"/>
                  </a:lnTo>
                  <a:lnTo>
                    <a:pt x="520" y="389"/>
                  </a:lnTo>
                  <a:lnTo>
                    <a:pt x="523" y="389"/>
                  </a:lnTo>
                  <a:lnTo>
                    <a:pt x="523" y="386"/>
                  </a:lnTo>
                  <a:lnTo>
                    <a:pt x="523" y="384"/>
                  </a:lnTo>
                  <a:lnTo>
                    <a:pt x="525" y="384"/>
                  </a:lnTo>
                  <a:lnTo>
                    <a:pt x="527" y="384"/>
                  </a:lnTo>
                  <a:lnTo>
                    <a:pt x="527" y="384"/>
                  </a:lnTo>
                  <a:lnTo>
                    <a:pt x="525" y="384"/>
                  </a:lnTo>
                  <a:lnTo>
                    <a:pt x="525" y="384"/>
                  </a:lnTo>
                  <a:lnTo>
                    <a:pt x="525" y="381"/>
                  </a:lnTo>
                  <a:lnTo>
                    <a:pt x="523" y="379"/>
                  </a:lnTo>
                  <a:lnTo>
                    <a:pt x="525" y="379"/>
                  </a:lnTo>
                  <a:lnTo>
                    <a:pt x="525" y="379"/>
                  </a:lnTo>
                  <a:lnTo>
                    <a:pt x="525" y="377"/>
                  </a:lnTo>
                  <a:lnTo>
                    <a:pt x="527" y="377"/>
                  </a:lnTo>
                  <a:lnTo>
                    <a:pt x="527" y="377"/>
                  </a:lnTo>
                  <a:lnTo>
                    <a:pt x="527" y="377"/>
                  </a:lnTo>
                  <a:lnTo>
                    <a:pt x="525" y="377"/>
                  </a:lnTo>
                  <a:lnTo>
                    <a:pt x="525" y="374"/>
                  </a:lnTo>
                  <a:lnTo>
                    <a:pt x="525" y="374"/>
                  </a:lnTo>
                  <a:lnTo>
                    <a:pt x="527" y="374"/>
                  </a:lnTo>
                  <a:lnTo>
                    <a:pt x="525" y="372"/>
                  </a:lnTo>
                  <a:lnTo>
                    <a:pt x="525" y="372"/>
                  </a:lnTo>
                  <a:lnTo>
                    <a:pt x="523" y="372"/>
                  </a:lnTo>
                  <a:lnTo>
                    <a:pt x="523" y="374"/>
                  </a:lnTo>
                  <a:lnTo>
                    <a:pt x="520" y="374"/>
                  </a:lnTo>
                  <a:lnTo>
                    <a:pt x="520" y="374"/>
                  </a:lnTo>
                  <a:lnTo>
                    <a:pt x="523" y="372"/>
                  </a:lnTo>
                  <a:lnTo>
                    <a:pt x="525" y="370"/>
                  </a:lnTo>
                  <a:lnTo>
                    <a:pt x="523" y="370"/>
                  </a:lnTo>
                  <a:lnTo>
                    <a:pt x="523" y="370"/>
                  </a:lnTo>
                  <a:lnTo>
                    <a:pt x="520" y="370"/>
                  </a:lnTo>
                  <a:lnTo>
                    <a:pt x="520" y="370"/>
                  </a:lnTo>
                  <a:lnTo>
                    <a:pt x="520" y="372"/>
                  </a:lnTo>
                  <a:lnTo>
                    <a:pt x="518" y="372"/>
                  </a:lnTo>
                  <a:lnTo>
                    <a:pt x="518" y="372"/>
                  </a:lnTo>
                  <a:lnTo>
                    <a:pt x="518" y="372"/>
                  </a:lnTo>
                  <a:lnTo>
                    <a:pt x="518" y="372"/>
                  </a:lnTo>
                  <a:lnTo>
                    <a:pt x="518" y="370"/>
                  </a:lnTo>
                  <a:lnTo>
                    <a:pt x="515" y="370"/>
                  </a:lnTo>
                  <a:lnTo>
                    <a:pt x="515" y="367"/>
                  </a:lnTo>
                  <a:lnTo>
                    <a:pt x="518" y="365"/>
                  </a:lnTo>
                  <a:lnTo>
                    <a:pt x="520" y="367"/>
                  </a:lnTo>
                  <a:lnTo>
                    <a:pt x="523" y="367"/>
                  </a:lnTo>
                  <a:lnTo>
                    <a:pt x="523" y="365"/>
                  </a:lnTo>
                  <a:lnTo>
                    <a:pt x="520" y="363"/>
                  </a:lnTo>
                  <a:lnTo>
                    <a:pt x="520" y="363"/>
                  </a:lnTo>
                  <a:lnTo>
                    <a:pt x="515" y="363"/>
                  </a:lnTo>
                  <a:lnTo>
                    <a:pt x="515" y="363"/>
                  </a:lnTo>
                  <a:lnTo>
                    <a:pt x="513" y="363"/>
                  </a:lnTo>
                  <a:lnTo>
                    <a:pt x="513" y="363"/>
                  </a:lnTo>
                  <a:lnTo>
                    <a:pt x="515" y="363"/>
                  </a:lnTo>
                  <a:lnTo>
                    <a:pt x="515" y="360"/>
                  </a:lnTo>
                  <a:lnTo>
                    <a:pt x="515" y="360"/>
                  </a:lnTo>
                  <a:lnTo>
                    <a:pt x="515" y="360"/>
                  </a:lnTo>
                  <a:lnTo>
                    <a:pt x="515" y="358"/>
                  </a:lnTo>
                  <a:lnTo>
                    <a:pt x="515" y="358"/>
                  </a:lnTo>
                  <a:lnTo>
                    <a:pt x="515" y="355"/>
                  </a:lnTo>
                  <a:lnTo>
                    <a:pt x="520" y="355"/>
                  </a:lnTo>
                  <a:lnTo>
                    <a:pt x="520" y="355"/>
                  </a:lnTo>
                  <a:lnTo>
                    <a:pt x="523" y="353"/>
                  </a:lnTo>
                  <a:lnTo>
                    <a:pt x="523" y="353"/>
                  </a:lnTo>
                  <a:lnTo>
                    <a:pt x="523" y="353"/>
                  </a:lnTo>
                  <a:lnTo>
                    <a:pt x="520" y="353"/>
                  </a:lnTo>
                  <a:lnTo>
                    <a:pt x="520" y="353"/>
                  </a:lnTo>
                  <a:lnTo>
                    <a:pt x="518" y="353"/>
                  </a:lnTo>
                  <a:lnTo>
                    <a:pt x="515" y="355"/>
                  </a:lnTo>
                  <a:lnTo>
                    <a:pt x="515" y="355"/>
                  </a:lnTo>
                  <a:lnTo>
                    <a:pt x="515" y="355"/>
                  </a:lnTo>
                  <a:lnTo>
                    <a:pt x="515" y="355"/>
                  </a:lnTo>
                  <a:lnTo>
                    <a:pt x="515" y="355"/>
                  </a:lnTo>
                  <a:lnTo>
                    <a:pt x="515" y="353"/>
                  </a:lnTo>
                  <a:lnTo>
                    <a:pt x="515" y="353"/>
                  </a:lnTo>
                  <a:lnTo>
                    <a:pt x="515" y="353"/>
                  </a:lnTo>
                  <a:lnTo>
                    <a:pt x="515" y="353"/>
                  </a:lnTo>
                  <a:lnTo>
                    <a:pt x="515" y="353"/>
                  </a:lnTo>
                  <a:lnTo>
                    <a:pt x="513" y="351"/>
                  </a:lnTo>
                  <a:lnTo>
                    <a:pt x="511" y="351"/>
                  </a:lnTo>
                  <a:lnTo>
                    <a:pt x="511" y="351"/>
                  </a:lnTo>
                  <a:lnTo>
                    <a:pt x="511" y="351"/>
                  </a:lnTo>
                  <a:lnTo>
                    <a:pt x="508" y="351"/>
                  </a:lnTo>
                  <a:lnTo>
                    <a:pt x="508" y="351"/>
                  </a:lnTo>
                  <a:lnTo>
                    <a:pt x="508" y="353"/>
                  </a:lnTo>
                  <a:lnTo>
                    <a:pt x="508" y="353"/>
                  </a:lnTo>
                  <a:lnTo>
                    <a:pt x="508" y="355"/>
                  </a:lnTo>
                  <a:lnTo>
                    <a:pt x="508" y="355"/>
                  </a:lnTo>
                  <a:lnTo>
                    <a:pt x="508" y="358"/>
                  </a:lnTo>
                  <a:lnTo>
                    <a:pt x="506" y="358"/>
                  </a:lnTo>
                  <a:lnTo>
                    <a:pt x="506" y="358"/>
                  </a:lnTo>
                  <a:lnTo>
                    <a:pt x="504" y="360"/>
                  </a:lnTo>
                  <a:lnTo>
                    <a:pt x="504" y="360"/>
                  </a:lnTo>
                  <a:lnTo>
                    <a:pt x="501" y="360"/>
                  </a:lnTo>
                  <a:lnTo>
                    <a:pt x="501" y="363"/>
                  </a:lnTo>
                  <a:lnTo>
                    <a:pt x="501" y="367"/>
                  </a:lnTo>
                  <a:lnTo>
                    <a:pt x="501" y="370"/>
                  </a:lnTo>
                  <a:lnTo>
                    <a:pt x="501" y="372"/>
                  </a:lnTo>
                  <a:lnTo>
                    <a:pt x="499" y="374"/>
                  </a:lnTo>
                  <a:lnTo>
                    <a:pt x="496" y="377"/>
                  </a:lnTo>
                  <a:lnTo>
                    <a:pt x="494" y="377"/>
                  </a:lnTo>
                  <a:lnTo>
                    <a:pt x="492" y="377"/>
                  </a:lnTo>
                  <a:lnTo>
                    <a:pt x="489" y="377"/>
                  </a:lnTo>
                  <a:lnTo>
                    <a:pt x="487" y="374"/>
                  </a:lnTo>
                  <a:lnTo>
                    <a:pt x="485" y="372"/>
                  </a:lnTo>
                  <a:lnTo>
                    <a:pt x="485" y="372"/>
                  </a:lnTo>
                  <a:lnTo>
                    <a:pt x="487" y="370"/>
                  </a:lnTo>
                  <a:lnTo>
                    <a:pt x="487" y="367"/>
                  </a:lnTo>
                  <a:lnTo>
                    <a:pt x="485" y="367"/>
                  </a:lnTo>
                  <a:lnTo>
                    <a:pt x="482" y="370"/>
                  </a:lnTo>
                  <a:lnTo>
                    <a:pt x="480" y="370"/>
                  </a:lnTo>
                  <a:lnTo>
                    <a:pt x="478" y="370"/>
                  </a:lnTo>
                  <a:lnTo>
                    <a:pt x="475" y="370"/>
                  </a:lnTo>
                  <a:lnTo>
                    <a:pt x="475" y="370"/>
                  </a:lnTo>
                  <a:lnTo>
                    <a:pt x="473" y="367"/>
                  </a:lnTo>
                  <a:lnTo>
                    <a:pt x="473" y="365"/>
                  </a:lnTo>
                  <a:lnTo>
                    <a:pt x="473" y="363"/>
                  </a:lnTo>
                  <a:lnTo>
                    <a:pt x="473" y="360"/>
                  </a:lnTo>
                  <a:lnTo>
                    <a:pt x="473" y="358"/>
                  </a:lnTo>
                  <a:lnTo>
                    <a:pt x="475" y="358"/>
                  </a:lnTo>
                  <a:lnTo>
                    <a:pt x="478" y="358"/>
                  </a:lnTo>
                  <a:lnTo>
                    <a:pt x="482" y="358"/>
                  </a:lnTo>
                  <a:lnTo>
                    <a:pt x="485" y="360"/>
                  </a:lnTo>
                  <a:lnTo>
                    <a:pt x="485" y="358"/>
                  </a:lnTo>
                  <a:lnTo>
                    <a:pt x="485" y="358"/>
                  </a:lnTo>
                  <a:lnTo>
                    <a:pt x="485" y="355"/>
                  </a:lnTo>
                  <a:lnTo>
                    <a:pt x="485" y="355"/>
                  </a:lnTo>
                  <a:lnTo>
                    <a:pt x="485" y="353"/>
                  </a:lnTo>
                  <a:lnTo>
                    <a:pt x="487" y="353"/>
                  </a:lnTo>
                  <a:lnTo>
                    <a:pt x="489" y="351"/>
                  </a:lnTo>
                  <a:lnTo>
                    <a:pt x="489" y="348"/>
                  </a:lnTo>
                  <a:lnTo>
                    <a:pt x="489" y="346"/>
                  </a:lnTo>
                  <a:lnTo>
                    <a:pt x="492" y="344"/>
                  </a:lnTo>
                  <a:lnTo>
                    <a:pt x="489" y="344"/>
                  </a:lnTo>
                  <a:lnTo>
                    <a:pt x="489" y="341"/>
                  </a:lnTo>
                  <a:lnTo>
                    <a:pt x="487" y="341"/>
                  </a:lnTo>
                  <a:lnTo>
                    <a:pt x="485" y="344"/>
                  </a:lnTo>
                  <a:lnTo>
                    <a:pt x="485" y="344"/>
                  </a:lnTo>
                  <a:lnTo>
                    <a:pt x="485" y="344"/>
                  </a:lnTo>
                  <a:lnTo>
                    <a:pt x="485" y="344"/>
                  </a:lnTo>
                  <a:lnTo>
                    <a:pt x="485" y="344"/>
                  </a:lnTo>
                  <a:lnTo>
                    <a:pt x="485" y="344"/>
                  </a:lnTo>
                  <a:lnTo>
                    <a:pt x="487" y="344"/>
                  </a:lnTo>
                  <a:lnTo>
                    <a:pt x="487" y="344"/>
                  </a:lnTo>
                  <a:lnTo>
                    <a:pt x="487" y="344"/>
                  </a:lnTo>
                  <a:lnTo>
                    <a:pt x="487" y="346"/>
                  </a:lnTo>
                  <a:lnTo>
                    <a:pt x="487" y="346"/>
                  </a:lnTo>
                  <a:lnTo>
                    <a:pt x="485" y="346"/>
                  </a:lnTo>
                  <a:lnTo>
                    <a:pt x="485" y="346"/>
                  </a:lnTo>
                  <a:lnTo>
                    <a:pt x="482" y="346"/>
                  </a:lnTo>
                  <a:lnTo>
                    <a:pt x="482" y="346"/>
                  </a:lnTo>
                  <a:lnTo>
                    <a:pt x="482" y="348"/>
                  </a:lnTo>
                  <a:lnTo>
                    <a:pt x="480" y="351"/>
                  </a:lnTo>
                  <a:lnTo>
                    <a:pt x="480" y="351"/>
                  </a:lnTo>
                  <a:lnTo>
                    <a:pt x="480" y="348"/>
                  </a:lnTo>
                  <a:lnTo>
                    <a:pt x="480" y="348"/>
                  </a:lnTo>
                  <a:lnTo>
                    <a:pt x="480" y="348"/>
                  </a:lnTo>
                  <a:lnTo>
                    <a:pt x="480" y="348"/>
                  </a:lnTo>
                  <a:lnTo>
                    <a:pt x="480" y="344"/>
                  </a:lnTo>
                  <a:lnTo>
                    <a:pt x="482" y="344"/>
                  </a:lnTo>
                  <a:lnTo>
                    <a:pt x="480" y="341"/>
                  </a:lnTo>
                  <a:lnTo>
                    <a:pt x="480" y="341"/>
                  </a:lnTo>
                  <a:lnTo>
                    <a:pt x="480" y="344"/>
                  </a:lnTo>
                  <a:lnTo>
                    <a:pt x="480" y="344"/>
                  </a:lnTo>
                  <a:lnTo>
                    <a:pt x="478" y="346"/>
                  </a:lnTo>
                  <a:lnTo>
                    <a:pt x="478" y="348"/>
                  </a:lnTo>
                  <a:lnTo>
                    <a:pt x="475" y="351"/>
                  </a:lnTo>
                  <a:lnTo>
                    <a:pt x="475" y="351"/>
                  </a:lnTo>
                  <a:lnTo>
                    <a:pt x="475" y="351"/>
                  </a:lnTo>
                  <a:lnTo>
                    <a:pt x="473" y="351"/>
                  </a:lnTo>
                  <a:lnTo>
                    <a:pt x="473" y="351"/>
                  </a:lnTo>
                  <a:lnTo>
                    <a:pt x="470" y="348"/>
                  </a:lnTo>
                  <a:lnTo>
                    <a:pt x="470" y="348"/>
                  </a:lnTo>
                  <a:lnTo>
                    <a:pt x="468" y="346"/>
                  </a:lnTo>
                  <a:lnTo>
                    <a:pt x="468" y="346"/>
                  </a:lnTo>
                  <a:lnTo>
                    <a:pt x="466" y="346"/>
                  </a:lnTo>
                  <a:lnTo>
                    <a:pt x="463" y="348"/>
                  </a:lnTo>
                  <a:lnTo>
                    <a:pt x="461" y="353"/>
                  </a:lnTo>
                  <a:lnTo>
                    <a:pt x="454" y="358"/>
                  </a:lnTo>
                  <a:lnTo>
                    <a:pt x="452" y="360"/>
                  </a:lnTo>
                  <a:lnTo>
                    <a:pt x="449" y="360"/>
                  </a:lnTo>
                  <a:lnTo>
                    <a:pt x="442" y="363"/>
                  </a:lnTo>
                  <a:lnTo>
                    <a:pt x="440" y="365"/>
                  </a:lnTo>
                  <a:lnTo>
                    <a:pt x="437" y="365"/>
                  </a:lnTo>
                  <a:lnTo>
                    <a:pt x="430" y="363"/>
                  </a:lnTo>
                  <a:lnTo>
                    <a:pt x="426" y="360"/>
                  </a:lnTo>
                  <a:lnTo>
                    <a:pt x="418" y="360"/>
                  </a:lnTo>
                  <a:lnTo>
                    <a:pt x="414" y="360"/>
                  </a:lnTo>
                  <a:lnTo>
                    <a:pt x="409" y="355"/>
                  </a:lnTo>
                  <a:lnTo>
                    <a:pt x="407" y="351"/>
                  </a:lnTo>
                  <a:lnTo>
                    <a:pt x="407" y="346"/>
                  </a:lnTo>
                  <a:lnTo>
                    <a:pt x="409" y="341"/>
                  </a:lnTo>
                  <a:lnTo>
                    <a:pt x="416" y="334"/>
                  </a:lnTo>
                  <a:lnTo>
                    <a:pt x="418" y="329"/>
                  </a:lnTo>
                  <a:lnTo>
                    <a:pt x="421" y="325"/>
                  </a:lnTo>
                  <a:lnTo>
                    <a:pt x="423" y="322"/>
                  </a:lnTo>
                  <a:lnTo>
                    <a:pt x="426" y="320"/>
                  </a:lnTo>
                  <a:lnTo>
                    <a:pt x="430" y="318"/>
                  </a:lnTo>
                  <a:lnTo>
                    <a:pt x="435" y="320"/>
                  </a:lnTo>
                  <a:lnTo>
                    <a:pt x="440" y="320"/>
                  </a:lnTo>
                  <a:lnTo>
                    <a:pt x="444" y="322"/>
                  </a:lnTo>
                  <a:lnTo>
                    <a:pt x="449" y="325"/>
                  </a:lnTo>
                  <a:lnTo>
                    <a:pt x="452" y="325"/>
                  </a:lnTo>
                  <a:lnTo>
                    <a:pt x="452" y="327"/>
                  </a:lnTo>
                  <a:lnTo>
                    <a:pt x="454" y="332"/>
                  </a:lnTo>
                  <a:lnTo>
                    <a:pt x="454" y="332"/>
                  </a:lnTo>
                  <a:lnTo>
                    <a:pt x="459" y="332"/>
                  </a:lnTo>
                  <a:lnTo>
                    <a:pt x="461" y="332"/>
                  </a:lnTo>
                  <a:lnTo>
                    <a:pt x="463" y="332"/>
                  </a:lnTo>
                  <a:lnTo>
                    <a:pt x="463" y="332"/>
                  </a:lnTo>
                  <a:lnTo>
                    <a:pt x="466" y="332"/>
                  </a:lnTo>
                  <a:lnTo>
                    <a:pt x="470" y="334"/>
                  </a:lnTo>
                  <a:lnTo>
                    <a:pt x="473" y="334"/>
                  </a:lnTo>
                  <a:lnTo>
                    <a:pt x="478" y="334"/>
                  </a:lnTo>
                  <a:lnTo>
                    <a:pt x="478" y="334"/>
                  </a:lnTo>
                  <a:lnTo>
                    <a:pt x="480" y="337"/>
                  </a:lnTo>
                  <a:lnTo>
                    <a:pt x="480" y="337"/>
                  </a:lnTo>
                  <a:lnTo>
                    <a:pt x="480" y="337"/>
                  </a:lnTo>
                  <a:lnTo>
                    <a:pt x="480" y="339"/>
                  </a:lnTo>
                  <a:lnTo>
                    <a:pt x="480" y="339"/>
                  </a:lnTo>
                  <a:lnTo>
                    <a:pt x="480" y="339"/>
                  </a:lnTo>
                  <a:lnTo>
                    <a:pt x="482" y="341"/>
                  </a:lnTo>
                  <a:lnTo>
                    <a:pt x="485" y="341"/>
                  </a:lnTo>
                  <a:lnTo>
                    <a:pt x="485" y="339"/>
                  </a:lnTo>
                  <a:lnTo>
                    <a:pt x="487" y="339"/>
                  </a:lnTo>
                  <a:lnTo>
                    <a:pt x="492" y="341"/>
                  </a:lnTo>
                  <a:lnTo>
                    <a:pt x="492" y="339"/>
                  </a:lnTo>
                  <a:lnTo>
                    <a:pt x="494" y="339"/>
                  </a:lnTo>
                  <a:lnTo>
                    <a:pt x="496" y="339"/>
                  </a:lnTo>
                  <a:lnTo>
                    <a:pt x="496" y="339"/>
                  </a:lnTo>
                  <a:lnTo>
                    <a:pt x="496" y="341"/>
                  </a:lnTo>
                  <a:lnTo>
                    <a:pt x="496" y="341"/>
                  </a:lnTo>
                  <a:lnTo>
                    <a:pt x="494" y="341"/>
                  </a:lnTo>
                  <a:lnTo>
                    <a:pt x="496" y="341"/>
                  </a:lnTo>
                  <a:lnTo>
                    <a:pt x="499" y="341"/>
                  </a:lnTo>
                  <a:lnTo>
                    <a:pt x="501" y="339"/>
                  </a:lnTo>
                  <a:lnTo>
                    <a:pt x="504" y="337"/>
                  </a:lnTo>
                  <a:lnTo>
                    <a:pt x="504" y="337"/>
                  </a:lnTo>
                  <a:lnTo>
                    <a:pt x="501" y="337"/>
                  </a:lnTo>
                  <a:lnTo>
                    <a:pt x="499" y="337"/>
                  </a:lnTo>
                  <a:lnTo>
                    <a:pt x="499" y="337"/>
                  </a:lnTo>
                  <a:lnTo>
                    <a:pt x="496" y="334"/>
                  </a:lnTo>
                  <a:lnTo>
                    <a:pt x="492" y="327"/>
                  </a:lnTo>
                  <a:lnTo>
                    <a:pt x="489" y="325"/>
                  </a:lnTo>
                  <a:lnTo>
                    <a:pt x="489" y="320"/>
                  </a:lnTo>
                  <a:lnTo>
                    <a:pt x="489" y="318"/>
                  </a:lnTo>
                  <a:lnTo>
                    <a:pt x="485" y="313"/>
                  </a:lnTo>
                  <a:lnTo>
                    <a:pt x="485" y="310"/>
                  </a:lnTo>
                  <a:lnTo>
                    <a:pt x="485" y="310"/>
                  </a:lnTo>
                  <a:lnTo>
                    <a:pt x="485" y="308"/>
                  </a:lnTo>
                  <a:lnTo>
                    <a:pt x="485" y="306"/>
                  </a:lnTo>
                  <a:lnTo>
                    <a:pt x="485" y="306"/>
                  </a:lnTo>
                  <a:lnTo>
                    <a:pt x="482" y="303"/>
                  </a:lnTo>
                  <a:lnTo>
                    <a:pt x="478" y="301"/>
                  </a:lnTo>
                  <a:lnTo>
                    <a:pt x="478" y="296"/>
                  </a:lnTo>
                  <a:lnTo>
                    <a:pt x="475" y="296"/>
                  </a:lnTo>
                  <a:lnTo>
                    <a:pt x="470" y="294"/>
                  </a:lnTo>
                  <a:lnTo>
                    <a:pt x="470" y="294"/>
                  </a:lnTo>
                  <a:lnTo>
                    <a:pt x="466" y="287"/>
                  </a:lnTo>
                  <a:lnTo>
                    <a:pt x="468" y="284"/>
                  </a:lnTo>
                  <a:lnTo>
                    <a:pt x="466" y="282"/>
                  </a:lnTo>
                  <a:lnTo>
                    <a:pt x="466" y="282"/>
                  </a:lnTo>
                  <a:lnTo>
                    <a:pt x="463" y="280"/>
                  </a:lnTo>
                  <a:lnTo>
                    <a:pt x="463" y="277"/>
                  </a:lnTo>
                  <a:lnTo>
                    <a:pt x="463" y="275"/>
                  </a:lnTo>
                  <a:lnTo>
                    <a:pt x="466" y="270"/>
                  </a:lnTo>
                  <a:lnTo>
                    <a:pt x="466" y="268"/>
                  </a:lnTo>
                  <a:lnTo>
                    <a:pt x="466" y="266"/>
                  </a:lnTo>
                  <a:lnTo>
                    <a:pt x="468" y="261"/>
                  </a:lnTo>
                  <a:lnTo>
                    <a:pt x="468" y="254"/>
                  </a:lnTo>
                  <a:lnTo>
                    <a:pt x="470" y="249"/>
                  </a:lnTo>
                  <a:lnTo>
                    <a:pt x="473" y="244"/>
                  </a:lnTo>
                  <a:lnTo>
                    <a:pt x="473" y="239"/>
                  </a:lnTo>
                  <a:lnTo>
                    <a:pt x="470" y="239"/>
                  </a:lnTo>
                  <a:lnTo>
                    <a:pt x="468" y="239"/>
                  </a:lnTo>
                  <a:lnTo>
                    <a:pt x="463" y="239"/>
                  </a:lnTo>
                  <a:lnTo>
                    <a:pt x="461" y="239"/>
                  </a:lnTo>
                  <a:lnTo>
                    <a:pt x="454" y="239"/>
                  </a:lnTo>
                  <a:lnTo>
                    <a:pt x="444" y="242"/>
                  </a:lnTo>
                  <a:lnTo>
                    <a:pt x="433" y="242"/>
                  </a:lnTo>
                  <a:lnTo>
                    <a:pt x="418" y="244"/>
                  </a:lnTo>
                  <a:lnTo>
                    <a:pt x="402" y="244"/>
                  </a:lnTo>
                  <a:lnTo>
                    <a:pt x="385" y="247"/>
                  </a:lnTo>
                  <a:lnTo>
                    <a:pt x="369" y="249"/>
                  </a:lnTo>
                  <a:lnTo>
                    <a:pt x="350" y="249"/>
                  </a:lnTo>
                  <a:lnTo>
                    <a:pt x="333" y="251"/>
                  </a:lnTo>
                  <a:lnTo>
                    <a:pt x="317" y="251"/>
                  </a:lnTo>
                  <a:lnTo>
                    <a:pt x="303" y="254"/>
                  </a:lnTo>
                  <a:lnTo>
                    <a:pt x="291" y="254"/>
                  </a:lnTo>
                  <a:lnTo>
                    <a:pt x="281" y="256"/>
                  </a:lnTo>
                  <a:lnTo>
                    <a:pt x="274" y="256"/>
                  </a:lnTo>
                  <a:lnTo>
                    <a:pt x="272" y="256"/>
                  </a:lnTo>
                  <a:lnTo>
                    <a:pt x="267" y="256"/>
                  </a:lnTo>
                  <a:lnTo>
                    <a:pt x="267" y="256"/>
                  </a:lnTo>
                  <a:lnTo>
                    <a:pt x="274" y="249"/>
                  </a:lnTo>
                  <a:lnTo>
                    <a:pt x="274" y="244"/>
                  </a:lnTo>
                  <a:lnTo>
                    <a:pt x="269" y="242"/>
                  </a:lnTo>
                  <a:lnTo>
                    <a:pt x="269" y="237"/>
                  </a:lnTo>
                  <a:lnTo>
                    <a:pt x="269" y="237"/>
                  </a:lnTo>
                  <a:lnTo>
                    <a:pt x="269" y="235"/>
                  </a:lnTo>
                  <a:lnTo>
                    <a:pt x="269" y="232"/>
                  </a:lnTo>
                  <a:lnTo>
                    <a:pt x="269" y="232"/>
                  </a:lnTo>
                  <a:lnTo>
                    <a:pt x="269" y="232"/>
                  </a:lnTo>
                  <a:lnTo>
                    <a:pt x="269" y="230"/>
                  </a:lnTo>
                  <a:lnTo>
                    <a:pt x="269" y="230"/>
                  </a:lnTo>
                  <a:lnTo>
                    <a:pt x="269" y="228"/>
                  </a:lnTo>
                  <a:lnTo>
                    <a:pt x="267" y="228"/>
                  </a:lnTo>
                  <a:lnTo>
                    <a:pt x="265" y="225"/>
                  </a:lnTo>
                  <a:lnTo>
                    <a:pt x="265" y="223"/>
                  </a:lnTo>
                  <a:lnTo>
                    <a:pt x="267" y="221"/>
                  </a:lnTo>
                  <a:lnTo>
                    <a:pt x="269" y="221"/>
                  </a:lnTo>
                  <a:lnTo>
                    <a:pt x="274" y="221"/>
                  </a:lnTo>
                  <a:lnTo>
                    <a:pt x="277" y="221"/>
                  </a:lnTo>
                  <a:lnTo>
                    <a:pt x="279" y="218"/>
                  </a:lnTo>
                  <a:lnTo>
                    <a:pt x="279" y="216"/>
                  </a:lnTo>
                  <a:lnTo>
                    <a:pt x="279" y="209"/>
                  </a:lnTo>
                  <a:lnTo>
                    <a:pt x="279" y="206"/>
                  </a:lnTo>
                  <a:lnTo>
                    <a:pt x="281" y="206"/>
                  </a:lnTo>
                  <a:lnTo>
                    <a:pt x="281" y="204"/>
                  </a:lnTo>
                  <a:lnTo>
                    <a:pt x="279" y="204"/>
                  </a:lnTo>
                  <a:lnTo>
                    <a:pt x="279" y="199"/>
                  </a:lnTo>
                  <a:lnTo>
                    <a:pt x="277" y="199"/>
                  </a:lnTo>
                  <a:lnTo>
                    <a:pt x="277" y="199"/>
                  </a:lnTo>
                  <a:lnTo>
                    <a:pt x="277" y="192"/>
                  </a:lnTo>
                  <a:lnTo>
                    <a:pt x="279" y="190"/>
                  </a:lnTo>
                  <a:lnTo>
                    <a:pt x="286" y="183"/>
                  </a:lnTo>
                  <a:lnTo>
                    <a:pt x="286" y="183"/>
                  </a:lnTo>
                  <a:lnTo>
                    <a:pt x="286" y="180"/>
                  </a:lnTo>
                  <a:lnTo>
                    <a:pt x="286" y="178"/>
                  </a:lnTo>
                  <a:lnTo>
                    <a:pt x="286" y="166"/>
                  </a:lnTo>
                  <a:lnTo>
                    <a:pt x="286" y="164"/>
                  </a:lnTo>
                  <a:lnTo>
                    <a:pt x="286" y="161"/>
                  </a:lnTo>
                  <a:lnTo>
                    <a:pt x="288" y="157"/>
                  </a:lnTo>
                  <a:lnTo>
                    <a:pt x="291" y="152"/>
                  </a:lnTo>
                  <a:lnTo>
                    <a:pt x="291" y="150"/>
                  </a:lnTo>
                  <a:lnTo>
                    <a:pt x="293" y="147"/>
                  </a:lnTo>
                  <a:lnTo>
                    <a:pt x="295" y="145"/>
                  </a:lnTo>
                  <a:lnTo>
                    <a:pt x="298" y="145"/>
                  </a:lnTo>
                  <a:lnTo>
                    <a:pt x="300" y="142"/>
                  </a:lnTo>
                  <a:lnTo>
                    <a:pt x="303" y="142"/>
                  </a:lnTo>
                  <a:lnTo>
                    <a:pt x="307" y="135"/>
                  </a:lnTo>
                  <a:lnTo>
                    <a:pt x="307" y="135"/>
                  </a:lnTo>
                  <a:lnTo>
                    <a:pt x="310" y="131"/>
                  </a:lnTo>
                  <a:lnTo>
                    <a:pt x="310" y="131"/>
                  </a:lnTo>
                  <a:lnTo>
                    <a:pt x="310" y="131"/>
                  </a:lnTo>
                  <a:lnTo>
                    <a:pt x="314" y="128"/>
                  </a:lnTo>
                  <a:lnTo>
                    <a:pt x="317" y="126"/>
                  </a:lnTo>
                  <a:lnTo>
                    <a:pt x="319" y="121"/>
                  </a:lnTo>
                  <a:lnTo>
                    <a:pt x="319" y="116"/>
                  </a:lnTo>
                  <a:lnTo>
                    <a:pt x="314" y="112"/>
                  </a:lnTo>
                  <a:lnTo>
                    <a:pt x="314" y="112"/>
                  </a:lnTo>
                  <a:lnTo>
                    <a:pt x="314" y="112"/>
                  </a:lnTo>
                  <a:lnTo>
                    <a:pt x="314" y="109"/>
                  </a:lnTo>
                  <a:lnTo>
                    <a:pt x="317" y="109"/>
                  </a:lnTo>
                  <a:lnTo>
                    <a:pt x="321" y="109"/>
                  </a:lnTo>
                  <a:lnTo>
                    <a:pt x="324" y="102"/>
                  </a:lnTo>
                  <a:lnTo>
                    <a:pt x="329" y="93"/>
                  </a:lnTo>
                  <a:lnTo>
                    <a:pt x="331" y="88"/>
                  </a:lnTo>
                  <a:lnTo>
                    <a:pt x="331" y="88"/>
                  </a:lnTo>
                  <a:lnTo>
                    <a:pt x="333" y="88"/>
                  </a:lnTo>
                  <a:lnTo>
                    <a:pt x="333" y="86"/>
                  </a:lnTo>
                  <a:lnTo>
                    <a:pt x="331" y="83"/>
                  </a:lnTo>
                  <a:lnTo>
                    <a:pt x="329" y="83"/>
                  </a:lnTo>
                  <a:lnTo>
                    <a:pt x="326" y="83"/>
                  </a:lnTo>
                  <a:lnTo>
                    <a:pt x="324" y="81"/>
                  </a:lnTo>
                  <a:lnTo>
                    <a:pt x="324" y="81"/>
                  </a:lnTo>
                  <a:lnTo>
                    <a:pt x="321" y="76"/>
                  </a:lnTo>
                  <a:lnTo>
                    <a:pt x="319" y="74"/>
                  </a:lnTo>
                  <a:lnTo>
                    <a:pt x="317" y="74"/>
                  </a:lnTo>
                  <a:lnTo>
                    <a:pt x="312" y="71"/>
                  </a:lnTo>
                  <a:lnTo>
                    <a:pt x="312" y="69"/>
                  </a:lnTo>
                  <a:lnTo>
                    <a:pt x="310" y="67"/>
                  </a:lnTo>
                  <a:lnTo>
                    <a:pt x="310" y="62"/>
                  </a:lnTo>
                  <a:lnTo>
                    <a:pt x="310" y="62"/>
                  </a:lnTo>
                  <a:lnTo>
                    <a:pt x="310" y="60"/>
                  </a:lnTo>
                  <a:lnTo>
                    <a:pt x="312" y="57"/>
                  </a:lnTo>
                  <a:lnTo>
                    <a:pt x="310" y="57"/>
                  </a:lnTo>
                  <a:lnTo>
                    <a:pt x="310" y="55"/>
                  </a:lnTo>
                  <a:lnTo>
                    <a:pt x="307" y="55"/>
                  </a:lnTo>
                  <a:lnTo>
                    <a:pt x="305" y="53"/>
                  </a:lnTo>
                  <a:lnTo>
                    <a:pt x="305" y="53"/>
                  </a:lnTo>
                  <a:lnTo>
                    <a:pt x="303" y="50"/>
                  </a:lnTo>
                  <a:lnTo>
                    <a:pt x="303" y="48"/>
                  </a:lnTo>
                  <a:lnTo>
                    <a:pt x="303" y="45"/>
                  </a:lnTo>
                  <a:lnTo>
                    <a:pt x="303" y="43"/>
                  </a:lnTo>
                  <a:lnTo>
                    <a:pt x="305" y="43"/>
                  </a:lnTo>
                  <a:lnTo>
                    <a:pt x="310" y="41"/>
                  </a:lnTo>
                  <a:lnTo>
                    <a:pt x="310" y="41"/>
                  </a:lnTo>
                  <a:lnTo>
                    <a:pt x="312" y="38"/>
                  </a:lnTo>
                  <a:lnTo>
                    <a:pt x="312" y="36"/>
                  </a:lnTo>
                  <a:lnTo>
                    <a:pt x="310" y="36"/>
                  </a:lnTo>
                  <a:lnTo>
                    <a:pt x="305" y="34"/>
                  </a:lnTo>
                  <a:lnTo>
                    <a:pt x="303" y="34"/>
                  </a:lnTo>
                  <a:lnTo>
                    <a:pt x="303" y="31"/>
                  </a:lnTo>
                  <a:lnTo>
                    <a:pt x="303" y="26"/>
                  </a:lnTo>
                  <a:lnTo>
                    <a:pt x="305" y="22"/>
                  </a:lnTo>
                  <a:lnTo>
                    <a:pt x="305" y="19"/>
                  </a:lnTo>
                  <a:lnTo>
                    <a:pt x="307" y="19"/>
                  </a:lnTo>
                  <a:lnTo>
                    <a:pt x="307" y="17"/>
                  </a:lnTo>
                  <a:lnTo>
                    <a:pt x="310" y="15"/>
                  </a:lnTo>
                  <a:lnTo>
                    <a:pt x="310" y="12"/>
                  </a:lnTo>
                  <a:lnTo>
                    <a:pt x="307" y="10"/>
                  </a:lnTo>
                  <a:lnTo>
                    <a:pt x="307" y="8"/>
                  </a:lnTo>
                  <a:lnTo>
                    <a:pt x="305" y="8"/>
                  </a:lnTo>
                  <a:lnTo>
                    <a:pt x="303" y="8"/>
                  </a:lnTo>
                  <a:lnTo>
                    <a:pt x="303" y="8"/>
                  </a:lnTo>
                  <a:lnTo>
                    <a:pt x="300" y="8"/>
                  </a:lnTo>
                  <a:lnTo>
                    <a:pt x="300" y="5"/>
                  </a:lnTo>
                  <a:lnTo>
                    <a:pt x="300" y="0"/>
                  </a:lnTo>
                  <a:lnTo>
                    <a:pt x="298" y="3"/>
                  </a:lnTo>
                  <a:lnTo>
                    <a:pt x="279" y="3"/>
                  </a:lnTo>
                  <a:lnTo>
                    <a:pt x="260" y="5"/>
                  </a:lnTo>
                  <a:lnTo>
                    <a:pt x="241" y="5"/>
                  </a:lnTo>
                  <a:lnTo>
                    <a:pt x="222" y="8"/>
                  </a:lnTo>
                  <a:lnTo>
                    <a:pt x="206" y="10"/>
                  </a:lnTo>
                  <a:lnTo>
                    <a:pt x="187" y="10"/>
                  </a:lnTo>
                  <a:lnTo>
                    <a:pt x="168" y="12"/>
                  </a:lnTo>
                  <a:lnTo>
                    <a:pt x="149" y="12"/>
                  </a:lnTo>
                  <a:lnTo>
                    <a:pt x="130" y="15"/>
                  </a:lnTo>
                  <a:lnTo>
                    <a:pt x="111" y="15"/>
                  </a:lnTo>
                  <a:lnTo>
                    <a:pt x="92" y="17"/>
                  </a:lnTo>
                  <a:lnTo>
                    <a:pt x="73" y="17"/>
                  </a:lnTo>
                  <a:lnTo>
                    <a:pt x="54" y="19"/>
                  </a:lnTo>
                  <a:lnTo>
                    <a:pt x="35" y="19"/>
                  </a:lnTo>
                  <a:lnTo>
                    <a:pt x="19" y="22"/>
                  </a:lnTo>
                  <a:lnTo>
                    <a:pt x="0" y="22"/>
                  </a:lnTo>
                  <a:lnTo>
                    <a:pt x="0" y="36"/>
                  </a:lnTo>
                  <a:lnTo>
                    <a:pt x="2" y="67"/>
                  </a:lnTo>
                  <a:lnTo>
                    <a:pt x="2" y="81"/>
                  </a:lnTo>
                  <a:lnTo>
                    <a:pt x="2" y="95"/>
                  </a:lnTo>
                  <a:lnTo>
                    <a:pt x="4" y="109"/>
                  </a:lnTo>
                  <a:lnTo>
                    <a:pt x="4" y="124"/>
                  </a:lnTo>
                  <a:lnTo>
                    <a:pt x="4" y="140"/>
                  </a:lnTo>
                  <a:lnTo>
                    <a:pt x="4" y="147"/>
                  </a:lnTo>
                  <a:lnTo>
                    <a:pt x="7" y="150"/>
                  </a:lnTo>
                  <a:lnTo>
                    <a:pt x="7" y="150"/>
                  </a:lnTo>
                  <a:lnTo>
                    <a:pt x="7" y="150"/>
                  </a:lnTo>
                  <a:lnTo>
                    <a:pt x="7" y="150"/>
                  </a:lnTo>
                  <a:lnTo>
                    <a:pt x="9" y="152"/>
                  </a:lnTo>
                  <a:lnTo>
                    <a:pt x="9" y="152"/>
                  </a:lnTo>
                  <a:lnTo>
                    <a:pt x="12" y="152"/>
                  </a:lnTo>
                  <a:lnTo>
                    <a:pt x="14" y="157"/>
                  </a:lnTo>
                  <a:lnTo>
                    <a:pt x="14" y="157"/>
                  </a:lnTo>
                  <a:lnTo>
                    <a:pt x="14" y="157"/>
                  </a:lnTo>
                  <a:lnTo>
                    <a:pt x="14" y="157"/>
                  </a:lnTo>
                  <a:lnTo>
                    <a:pt x="19" y="159"/>
                  </a:lnTo>
                  <a:lnTo>
                    <a:pt x="19" y="159"/>
                  </a:lnTo>
                  <a:lnTo>
                    <a:pt x="21" y="161"/>
                  </a:lnTo>
                  <a:lnTo>
                    <a:pt x="23" y="164"/>
                  </a:lnTo>
                  <a:lnTo>
                    <a:pt x="23" y="166"/>
                  </a:lnTo>
                  <a:lnTo>
                    <a:pt x="23" y="166"/>
                  </a:lnTo>
                  <a:lnTo>
                    <a:pt x="26" y="168"/>
                  </a:lnTo>
                  <a:lnTo>
                    <a:pt x="26" y="168"/>
                  </a:lnTo>
                  <a:lnTo>
                    <a:pt x="28" y="173"/>
                  </a:lnTo>
                  <a:lnTo>
                    <a:pt x="28" y="173"/>
                  </a:lnTo>
                  <a:lnTo>
                    <a:pt x="31" y="178"/>
                  </a:lnTo>
                  <a:lnTo>
                    <a:pt x="31" y="180"/>
                  </a:lnTo>
                  <a:lnTo>
                    <a:pt x="31" y="180"/>
                  </a:lnTo>
                  <a:lnTo>
                    <a:pt x="31" y="180"/>
                  </a:lnTo>
                  <a:lnTo>
                    <a:pt x="31" y="183"/>
                  </a:lnTo>
                  <a:lnTo>
                    <a:pt x="33" y="183"/>
                  </a:lnTo>
                  <a:lnTo>
                    <a:pt x="33" y="183"/>
                  </a:lnTo>
                  <a:lnTo>
                    <a:pt x="33" y="183"/>
                  </a:lnTo>
                  <a:lnTo>
                    <a:pt x="31" y="185"/>
                  </a:lnTo>
                  <a:lnTo>
                    <a:pt x="31" y="187"/>
                  </a:lnTo>
                  <a:lnTo>
                    <a:pt x="31" y="190"/>
                  </a:lnTo>
                  <a:lnTo>
                    <a:pt x="31" y="192"/>
                  </a:lnTo>
                  <a:lnTo>
                    <a:pt x="31" y="192"/>
                  </a:lnTo>
                  <a:lnTo>
                    <a:pt x="31" y="192"/>
                  </a:lnTo>
                  <a:lnTo>
                    <a:pt x="31" y="195"/>
                  </a:lnTo>
                  <a:lnTo>
                    <a:pt x="31" y="195"/>
                  </a:lnTo>
                  <a:lnTo>
                    <a:pt x="31" y="197"/>
                  </a:lnTo>
                  <a:lnTo>
                    <a:pt x="31" y="197"/>
                  </a:lnTo>
                  <a:lnTo>
                    <a:pt x="31" y="197"/>
                  </a:lnTo>
                  <a:lnTo>
                    <a:pt x="33" y="199"/>
                  </a:lnTo>
                  <a:lnTo>
                    <a:pt x="33" y="202"/>
                  </a:lnTo>
                  <a:lnTo>
                    <a:pt x="35" y="204"/>
                  </a:lnTo>
                  <a:lnTo>
                    <a:pt x="38" y="204"/>
                  </a:lnTo>
                  <a:lnTo>
                    <a:pt x="38" y="204"/>
                  </a:lnTo>
                  <a:lnTo>
                    <a:pt x="38" y="204"/>
                  </a:lnTo>
                  <a:lnTo>
                    <a:pt x="40" y="206"/>
                  </a:lnTo>
                  <a:lnTo>
                    <a:pt x="42" y="206"/>
                  </a:lnTo>
                  <a:lnTo>
                    <a:pt x="42" y="206"/>
                  </a:lnTo>
                  <a:lnTo>
                    <a:pt x="42" y="206"/>
                  </a:lnTo>
                  <a:lnTo>
                    <a:pt x="42" y="206"/>
                  </a:lnTo>
                  <a:lnTo>
                    <a:pt x="42" y="209"/>
                  </a:lnTo>
                  <a:lnTo>
                    <a:pt x="42" y="209"/>
                  </a:lnTo>
                  <a:lnTo>
                    <a:pt x="42" y="209"/>
                  </a:lnTo>
                  <a:lnTo>
                    <a:pt x="42" y="209"/>
                  </a:lnTo>
                  <a:lnTo>
                    <a:pt x="40" y="209"/>
                  </a:lnTo>
                  <a:lnTo>
                    <a:pt x="40" y="209"/>
                  </a:lnTo>
                  <a:lnTo>
                    <a:pt x="40" y="211"/>
                  </a:lnTo>
                  <a:lnTo>
                    <a:pt x="40" y="211"/>
                  </a:lnTo>
                  <a:lnTo>
                    <a:pt x="40" y="211"/>
                  </a:lnTo>
                  <a:lnTo>
                    <a:pt x="42" y="213"/>
                  </a:lnTo>
                  <a:lnTo>
                    <a:pt x="42" y="213"/>
                  </a:lnTo>
                  <a:lnTo>
                    <a:pt x="42" y="213"/>
                  </a:lnTo>
                  <a:lnTo>
                    <a:pt x="45" y="213"/>
                  </a:lnTo>
                  <a:lnTo>
                    <a:pt x="45" y="213"/>
                  </a:lnTo>
                  <a:lnTo>
                    <a:pt x="45" y="213"/>
                  </a:lnTo>
                  <a:lnTo>
                    <a:pt x="45" y="213"/>
                  </a:lnTo>
                  <a:lnTo>
                    <a:pt x="45" y="216"/>
                  </a:lnTo>
                  <a:lnTo>
                    <a:pt x="45" y="218"/>
                  </a:lnTo>
                  <a:lnTo>
                    <a:pt x="47" y="218"/>
                  </a:lnTo>
                  <a:lnTo>
                    <a:pt x="47" y="218"/>
                  </a:lnTo>
                  <a:lnTo>
                    <a:pt x="47" y="221"/>
                  </a:lnTo>
                  <a:lnTo>
                    <a:pt x="49" y="223"/>
                  </a:lnTo>
                  <a:lnTo>
                    <a:pt x="52" y="223"/>
                  </a:lnTo>
                  <a:lnTo>
                    <a:pt x="52" y="223"/>
                  </a:lnTo>
                  <a:lnTo>
                    <a:pt x="52" y="223"/>
                  </a:lnTo>
                  <a:lnTo>
                    <a:pt x="49" y="225"/>
                  </a:lnTo>
                  <a:lnTo>
                    <a:pt x="49" y="225"/>
                  </a:lnTo>
                  <a:lnTo>
                    <a:pt x="49" y="228"/>
                  </a:lnTo>
                  <a:lnTo>
                    <a:pt x="49" y="228"/>
                  </a:lnTo>
                  <a:lnTo>
                    <a:pt x="49" y="230"/>
                  </a:lnTo>
                  <a:lnTo>
                    <a:pt x="49" y="230"/>
                  </a:lnTo>
                  <a:lnTo>
                    <a:pt x="49" y="230"/>
                  </a:lnTo>
                  <a:lnTo>
                    <a:pt x="49" y="232"/>
                  </a:lnTo>
                  <a:lnTo>
                    <a:pt x="54" y="235"/>
                  </a:lnTo>
                  <a:lnTo>
                    <a:pt x="54" y="235"/>
                  </a:lnTo>
                  <a:lnTo>
                    <a:pt x="54" y="235"/>
                  </a:lnTo>
                  <a:lnTo>
                    <a:pt x="54" y="237"/>
                  </a:lnTo>
                  <a:lnTo>
                    <a:pt x="54" y="237"/>
                  </a:lnTo>
                  <a:lnTo>
                    <a:pt x="57" y="237"/>
                  </a:lnTo>
                  <a:lnTo>
                    <a:pt x="57" y="239"/>
                  </a:lnTo>
                  <a:lnTo>
                    <a:pt x="57" y="239"/>
                  </a:lnTo>
                  <a:lnTo>
                    <a:pt x="57" y="239"/>
                  </a:lnTo>
                  <a:lnTo>
                    <a:pt x="57" y="242"/>
                  </a:lnTo>
                  <a:lnTo>
                    <a:pt x="57" y="244"/>
                  </a:lnTo>
                  <a:lnTo>
                    <a:pt x="59" y="244"/>
                  </a:lnTo>
                  <a:lnTo>
                    <a:pt x="59" y="244"/>
                  </a:lnTo>
                  <a:lnTo>
                    <a:pt x="59" y="247"/>
                  </a:lnTo>
                  <a:lnTo>
                    <a:pt x="59" y="247"/>
                  </a:lnTo>
                  <a:lnTo>
                    <a:pt x="59" y="247"/>
                  </a:lnTo>
                  <a:lnTo>
                    <a:pt x="59" y="247"/>
                  </a:lnTo>
                  <a:lnTo>
                    <a:pt x="59" y="247"/>
                  </a:lnTo>
                  <a:lnTo>
                    <a:pt x="61" y="244"/>
                  </a:lnTo>
                  <a:lnTo>
                    <a:pt x="64" y="247"/>
                  </a:lnTo>
                  <a:lnTo>
                    <a:pt x="64" y="247"/>
                  </a:lnTo>
                  <a:lnTo>
                    <a:pt x="64" y="254"/>
                  </a:lnTo>
                  <a:lnTo>
                    <a:pt x="64" y="254"/>
                  </a:lnTo>
                  <a:lnTo>
                    <a:pt x="64" y="256"/>
                  </a:lnTo>
                  <a:lnTo>
                    <a:pt x="64" y="258"/>
                  </a:lnTo>
                  <a:lnTo>
                    <a:pt x="66" y="261"/>
                  </a:lnTo>
                  <a:lnTo>
                    <a:pt x="68" y="263"/>
                  </a:lnTo>
                  <a:lnTo>
                    <a:pt x="68" y="263"/>
                  </a:lnTo>
                  <a:lnTo>
                    <a:pt x="68" y="266"/>
                  </a:lnTo>
                  <a:lnTo>
                    <a:pt x="68" y="266"/>
                  </a:lnTo>
                  <a:lnTo>
                    <a:pt x="64" y="268"/>
                  </a:lnTo>
                  <a:lnTo>
                    <a:pt x="64" y="268"/>
                  </a:lnTo>
                  <a:lnTo>
                    <a:pt x="61" y="268"/>
                  </a:lnTo>
                  <a:lnTo>
                    <a:pt x="64" y="273"/>
                  </a:lnTo>
                  <a:lnTo>
                    <a:pt x="66" y="275"/>
                  </a:lnTo>
                  <a:lnTo>
                    <a:pt x="66" y="275"/>
                  </a:lnTo>
                  <a:lnTo>
                    <a:pt x="66" y="277"/>
                  </a:lnTo>
                  <a:lnTo>
                    <a:pt x="66" y="277"/>
                  </a:lnTo>
                  <a:lnTo>
                    <a:pt x="66" y="277"/>
                  </a:lnTo>
                  <a:lnTo>
                    <a:pt x="64" y="280"/>
                  </a:lnTo>
                  <a:lnTo>
                    <a:pt x="64" y="282"/>
                  </a:lnTo>
                  <a:lnTo>
                    <a:pt x="64" y="282"/>
                  </a:lnTo>
                  <a:lnTo>
                    <a:pt x="64" y="284"/>
                  </a:lnTo>
                  <a:lnTo>
                    <a:pt x="64" y="287"/>
                  </a:lnTo>
                  <a:lnTo>
                    <a:pt x="64" y="287"/>
                  </a:lnTo>
                  <a:lnTo>
                    <a:pt x="64" y="289"/>
                  </a:lnTo>
                  <a:lnTo>
                    <a:pt x="64" y="289"/>
                  </a:lnTo>
                  <a:lnTo>
                    <a:pt x="64" y="292"/>
                  </a:lnTo>
                  <a:lnTo>
                    <a:pt x="61" y="299"/>
                  </a:lnTo>
                  <a:lnTo>
                    <a:pt x="59" y="306"/>
                  </a:lnTo>
                  <a:lnTo>
                    <a:pt x="59" y="308"/>
                  </a:lnTo>
                  <a:lnTo>
                    <a:pt x="54" y="310"/>
                  </a:lnTo>
                  <a:lnTo>
                    <a:pt x="54" y="313"/>
                  </a:lnTo>
                  <a:lnTo>
                    <a:pt x="54" y="318"/>
                  </a:lnTo>
                  <a:lnTo>
                    <a:pt x="54" y="320"/>
                  </a:lnTo>
                  <a:lnTo>
                    <a:pt x="52" y="320"/>
                  </a:lnTo>
                  <a:lnTo>
                    <a:pt x="49" y="322"/>
                  </a:lnTo>
                  <a:lnTo>
                    <a:pt x="49" y="325"/>
                  </a:lnTo>
                  <a:lnTo>
                    <a:pt x="49" y="327"/>
                  </a:lnTo>
                  <a:lnTo>
                    <a:pt x="49" y="327"/>
                  </a:lnTo>
                  <a:lnTo>
                    <a:pt x="49" y="327"/>
                  </a:lnTo>
                  <a:lnTo>
                    <a:pt x="49" y="329"/>
                  </a:lnTo>
                  <a:lnTo>
                    <a:pt x="49" y="332"/>
                  </a:lnTo>
                  <a:lnTo>
                    <a:pt x="49" y="332"/>
                  </a:lnTo>
                  <a:lnTo>
                    <a:pt x="52" y="334"/>
                  </a:lnTo>
                  <a:lnTo>
                    <a:pt x="52" y="337"/>
                  </a:lnTo>
                  <a:lnTo>
                    <a:pt x="52" y="339"/>
                  </a:lnTo>
                  <a:lnTo>
                    <a:pt x="52" y="341"/>
                  </a:lnTo>
                  <a:lnTo>
                    <a:pt x="49" y="344"/>
                  </a:lnTo>
                  <a:lnTo>
                    <a:pt x="47" y="346"/>
                  </a:lnTo>
                  <a:lnTo>
                    <a:pt x="47" y="348"/>
                  </a:lnTo>
                  <a:lnTo>
                    <a:pt x="47" y="353"/>
                  </a:lnTo>
                  <a:lnTo>
                    <a:pt x="49" y="355"/>
                  </a:lnTo>
                  <a:lnTo>
                    <a:pt x="52" y="358"/>
                  </a:lnTo>
                  <a:lnTo>
                    <a:pt x="52" y="360"/>
                  </a:lnTo>
                  <a:lnTo>
                    <a:pt x="54" y="363"/>
                  </a:lnTo>
                  <a:lnTo>
                    <a:pt x="52" y="363"/>
                  </a:lnTo>
                  <a:lnTo>
                    <a:pt x="52" y="365"/>
                  </a:lnTo>
                  <a:lnTo>
                    <a:pt x="52" y="367"/>
                  </a:lnTo>
                  <a:lnTo>
                    <a:pt x="52" y="367"/>
                  </a:lnTo>
                  <a:lnTo>
                    <a:pt x="54" y="370"/>
                  </a:lnTo>
                  <a:lnTo>
                    <a:pt x="54" y="372"/>
                  </a:lnTo>
                  <a:lnTo>
                    <a:pt x="54" y="374"/>
                  </a:lnTo>
                  <a:lnTo>
                    <a:pt x="54" y="374"/>
                  </a:lnTo>
                  <a:lnTo>
                    <a:pt x="54" y="377"/>
                  </a:lnTo>
                  <a:lnTo>
                    <a:pt x="54" y="379"/>
                  </a:lnTo>
                  <a:lnTo>
                    <a:pt x="52" y="381"/>
                  </a:lnTo>
                  <a:lnTo>
                    <a:pt x="52" y="384"/>
                  </a:lnTo>
                  <a:lnTo>
                    <a:pt x="54" y="386"/>
                  </a:lnTo>
                  <a:lnTo>
                    <a:pt x="47" y="393"/>
                  </a:lnTo>
                  <a:lnTo>
                    <a:pt x="45" y="396"/>
                  </a:lnTo>
                  <a:lnTo>
                    <a:pt x="45" y="396"/>
                  </a:lnTo>
                  <a:lnTo>
                    <a:pt x="47" y="396"/>
                  </a:lnTo>
                  <a:lnTo>
                    <a:pt x="49" y="398"/>
                  </a:lnTo>
                  <a:lnTo>
                    <a:pt x="49" y="398"/>
                  </a:lnTo>
                  <a:lnTo>
                    <a:pt x="49" y="408"/>
                  </a:lnTo>
                  <a:lnTo>
                    <a:pt x="45" y="417"/>
                  </a:lnTo>
                  <a:lnTo>
                    <a:pt x="42" y="417"/>
                  </a:lnTo>
                  <a:lnTo>
                    <a:pt x="38" y="417"/>
                  </a:lnTo>
                  <a:lnTo>
                    <a:pt x="35" y="419"/>
                  </a:lnTo>
                  <a:lnTo>
                    <a:pt x="35" y="422"/>
                  </a:lnTo>
                  <a:lnTo>
                    <a:pt x="38" y="426"/>
                  </a:lnTo>
                  <a:lnTo>
                    <a:pt x="40" y="431"/>
                  </a:lnTo>
                  <a:lnTo>
                    <a:pt x="42" y="431"/>
                  </a:lnTo>
                  <a:lnTo>
                    <a:pt x="45" y="431"/>
                  </a:lnTo>
                  <a:lnTo>
                    <a:pt x="47" y="429"/>
                  </a:lnTo>
                  <a:lnTo>
                    <a:pt x="49" y="429"/>
                  </a:lnTo>
                  <a:lnTo>
                    <a:pt x="52" y="426"/>
                  </a:lnTo>
                  <a:lnTo>
                    <a:pt x="54" y="424"/>
                  </a:lnTo>
                  <a:lnTo>
                    <a:pt x="59" y="424"/>
                  </a:lnTo>
                  <a:lnTo>
                    <a:pt x="68" y="422"/>
                  </a:lnTo>
                  <a:lnTo>
                    <a:pt x="68" y="422"/>
                  </a:lnTo>
                  <a:lnTo>
                    <a:pt x="68" y="422"/>
                  </a:lnTo>
                  <a:lnTo>
                    <a:pt x="68" y="422"/>
                  </a:lnTo>
                  <a:lnTo>
                    <a:pt x="80" y="422"/>
                  </a:lnTo>
                  <a:lnTo>
                    <a:pt x="83" y="422"/>
                  </a:lnTo>
                  <a:lnTo>
                    <a:pt x="85" y="422"/>
                  </a:lnTo>
                  <a:lnTo>
                    <a:pt x="90" y="422"/>
                  </a:lnTo>
                  <a:lnTo>
                    <a:pt x="92" y="422"/>
                  </a:lnTo>
                  <a:lnTo>
                    <a:pt x="94" y="419"/>
                  </a:lnTo>
                  <a:lnTo>
                    <a:pt x="99" y="419"/>
                  </a:lnTo>
                  <a:lnTo>
                    <a:pt x="106" y="417"/>
                  </a:lnTo>
                  <a:lnTo>
                    <a:pt x="111" y="419"/>
                  </a:lnTo>
                  <a:lnTo>
                    <a:pt x="123" y="422"/>
                  </a:lnTo>
                  <a:lnTo>
                    <a:pt x="130" y="424"/>
                  </a:lnTo>
                  <a:lnTo>
                    <a:pt x="144" y="426"/>
                  </a:lnTo>
                  <a:lnTo>
                    <a:pt x="151" y="431"/>
                  </a:lnTo>
                  <a:lnTo>
                    <a:pt x="154" y="434"/>
                  </a:lnTo>
                  <a:lnTo>
                    <a:pt x="165" y="438"/>
                  </a:lnTo>
                  <a:lnTo>
                    <a:pt x="184" y="441"/>
                  </a:lnTo>
                  <a:lnTo>
                    <a:pt x="187" y="438"/>
                  </a:lnTo>
                  <a:lnTo>
                    <a:pt x="189" y="441"/>
                  </a:lnTo>
                  <a:lnTo>
                    <a:pt x="189" y="438"/>
                  </a:lnTo>
                  <a:lnTo>
                    <a:pt x="191" y="441"/>
                  </a:lnTo>
                  <a:lnTo>
                    <a:pt x="210" y="443"/>
                  </a:lnTo>
                  <a:lnTo>
                    <a:pt x="213" y="441"/>
                  </a:lnTo>
                  <a:lnTo>
                    <a:pt x="215" y="441"/>
                  </a:lnTo>
                  <a:lnTo>
                    <a:pt x="222" y="436"/>
                  </a:lnTo>
                  <a:lnTo>
                    <a:pt x="227" y="436"/>
                  </a:lnTo>
                  <a:lnTo>
                    <a:pt x="234" y="436"/>
                  </a:lnTo>
                  <a:lnTo>
                    <a:pt x="236" y="436"/>
                  </a:lnTo>
                  <a:lnTo>
                    <a:pt x="236" y="434"/>
                  </a:lnTo>
                  <a:lnTo>
                    <a:pt x="234" y="434"/>
                  </a:lnTo>
                  <a:lnTo>
                    <a:pt x="236" y="431"/>
                  </a:lnTo>
                  <a:lnTo>
                    <a:pt x="236" y="431"/>
                  </a:lnTo>
                  <a:lnTo>
                    <a:pt x="241" y="429"/>
                  </a:lnTo>
                  <a:lnTo>
                    <a:pt x="239" y="429"/>
                  </a:lnTo>
                  <a:lnTo>
                    <a:pt x="236" y="429"/>
                  </a:lnTo>
                  <a:lnTo>
                    <a:pt x="234" y="429"/>
                  </a:lnTo>
                  <a:lnTo>
                    <a:pt x="232" y="431"/>
                  </a:lnTo>
                  <a:lnTo>
                    <a:pt x="232" y="431"/>
                  </a:lnTo>
                  <a:lnTo>
                    <a:pt x="229" y="429"/>
                  </a:lnTo>
                  <a:lnTo>
                    <a:pt x="227" y="422"/>
                  </a:lnTo>
                  <a:lnTo>
                    <a:pt x="229" y="422"/>
                  </a:lnTo>
                  <a:lnTo>
                    <a:pt x="232" y="419"/>
                  </a:lnTo>
                  <a:lnTo>
                    <a:pt x="229" y="419"/>
                  </a:lnTo>
                  <a:lnTo>
                    <a:pt x="229" y="419"/>
                  </a:lnTo>
                  <a:lnTo>
                    <a:pt x="229" y="419"/>
                  </a:lnTo>
                  <a:lnTo>
                    <a:pt x="227" y="422"/>
                  </a:lnTo>
                  <a:lnTo>
                    <a:pt x="224" y="422"/>
                  </a:lnTo>
                  <a:lnTo>
                    <a:pt x="224" y="422"/>
                  </a:lnTo>
                  <a:lnTo>
                    <a:pt x="222" y="422"/>
                  </a:lnTo>
                  <a:lnTo>
                    <a:pt x="222" y="419"/>
                  </a:lnTo>
                  <a:lnTo>
                    <a:pt x="220" y="417"/>
                  </a:lnTo>
                  <a:lnTo>
                    <a:pt x="220" y="415"/>
                  </a:lnTo>
                  <a:lnTo>
                    <a:pt x="222" y="415"/>
                  </a:lnTo>
                  <a:lnTo>
                    <a:pt x="222" y="415"/>
                  </a:lnTo>
                  <a:lnTo>
                    <a:pt x="222" y="415"/>
                  </a:lnTo>
                  <a:lnTo>
                    <a:pt x="224" y="412"/>
                  </a:lnTo>
                  <a:lnTo>
                    <a:pt x="224" y="412"/>
                  </a:lnTo>
                  <a:lnTo>
                    <a:pt x="227" y="412"/>
                  </a:lnTo>
                  <a:lnTo>
                    <a:pt x="227" y="415"/>
                  </a:lnTo>
                  <a:lnTo>
                    <a:pt x="227" y="415"/>
                  </a:lnTo>
                  <a:lnTo>
                    <a:pt x="224" y="417"/>
                  </a:lnTo>
                  <a:lnTo>
                    <a:pt x="227" y="417"/>
                  </a:lnTo>
                  <a:lnTo>
                    <a:pt x="229" y="417"/>
                  </a:lnTo>
                  <a:lnTo>
                    <a:pt x="232" y="412"/>
                  </a:lnTo>
                  <a:lnTo>
                    <a:pt x="232" y="412"/>
                  </a:lnTo>
                  <a:lnTo>
                    <a:pt x="241" y="408"/>
                  </a:lnTo>
                  <a:lnTo>
                    <a:pt x="241" y="408"/>
                  </a:lnTo>
                  <a:lnTo>
                    <a:pt x="243" y="405"/>
                  </a:lnTo>
                  <a:lnTo>
                    <a:pt x="243" y="405"/>
                  </a:lnTo>
                  <a:lnTo>
                    <a:pt x="243" y="403"/>
                  </a:lnTo>
                  <a:lnTo>
                    <a:pt x="243" y="403"/>
                  </a:lnTo>
                  <a:lnTo>
                    <a:pt x="246" y="403"/>
                  </a:lnTo>
                  <a:lnTo>
                    <a:pt x="246" y="405"/>
                  </a:lnTo>
                  <a:lnTo>
                    <a:pt x="248" y="405"/>
                  </a:lnTo>
                  <a:lnTo>
                    <a:pt x="250" y="403"/>
                  </a:lnTo>
                  <a:lnTo>
                    <a:pt x="253" y="403"/>
                  </a:lnTo>
                  <a:lnTo>
                    <a:pt x="258" y="403"/>
                  </a:lnTo>
                  <a:lnTo>
                    <a:pt x="258" y="403"/>
                  </a:lnTo>
                  <a:lnTo>
                    <a:pt x="260" y="405"/>
                  </a:lnTo>
                  <a:lnTo>
                    <a:pt x="260" y="405"/>
                  </a:lnTo>
                  <a:lnTo>
                    <a:pt x="260" y="408"/>
                  </a:lnTo>
                  <a:lnTo>
                    <a:pt x="258" y="408"/>
                  </a:lnTo>
                  <a:lnTo>
                    <a:pt x="258" y="408"/>
                  </a:lnTo>
                  <a:lnTo>
                    <a:pt x="258" y="405"/>
                  </a:lnTo>
                  <a:lnTo>
                    <a:pt x="255" y="408"/>
                  </a:lnTo>
                  <a:lnTo>
                    <a:pt x="255" y="410"/>
                  </a:lnTo>
                  <a:lnTo>
                    <a:pt x="255" y="412"/>
                  </a:lnTo>
                  <a:lnTo>
                    <a:pt x="255" y="412"/>
                  </a:lnTo>
                  <a:lnTo>
                    <a:pt x="255" y="415"/>
                  </a:lnTo>
                  <a:lnTo>
                    <a:pt x="255" y="415"/>
                  </a:lnTo>
                  <a:lnTo>
                    <a:pt x="258" y="417"/>
                  </a:lnTo>
                  <a:lnTo>
                    <a:pt x="260" y="417"/>
                  </a:lnTo>
                  <a:lnTo>
                    <a:pt x="265" y="412"/>
                  </a:lnTo>
                  <a:lnTo>
                    <a:pt x="265" y="412"/>
                  </a:lnTo>
                  <a:lnTo>
                    <a:pt x="277" y="412"/>
                  </a:lnTo>
                  <a:lnTo>
                    <a:pt x="279" y="412"/>
                  </a:lnTo>
                  <a:lnTo>
                    <a:pt x="281" y="412"/>
                  </a:lnTo>
                  <a:lnTo>
                    <a:pt x="281" y="415"/>
                  </a:lnTo>
                  <a:lnTo>
                    <a:pt x="281" y="419"/>
                  </a:lnTo>
                  <a:lnTo>
                    <a:pt x="281" y="422"/>
                  </a:lnTo>
                  <a:lnTo>
                    <a:pt x="281" y="424"/>
                  </a:lnTo>
                  <a:lnTo>
                    <a:pt x="281" y="426"/>
                  </a:lnTo>
                  <a:lnTo>
                    <a:pt x="284" y="426"/>
                  </a:lnTo>
                  <a:lnTo>
                    <a:pt x="286" y="424"/>
                  </a:lnTo>
                  <a:lnTo>
                    <a:pt x="288" y="424"/>
                  </a:lnTo>
                  <a:lnTo>
                    <a:pt x="288" y="424"/>
                  </a:lnTo>
                  <a:lnTo>
                    <a:pt x="291" y="424"/>
                  </a:lnTo>
                  <a:lnTo>
                    <a:pt x="291" y="426"/>
                  </a:lnTo>
                  <a:lnTo>
                    <a:pt x="291" y="426"/>
                  </a:lnTo>
                  <a:lnTo>
                    <a:pt x="291" y="429"/>
                  </a:lnTo>
                  <a:lnTo>
                    <a:pt x="293" y="431"/>
                  </a:lnTo>
                  <a:lnTo>
                    <a:pt x="293" y="434"/>
                  </a:lnTo>
                  <a:lnTo>
                    <a:pt x="293" y="436"/>
                  </a:lnTo>
                  <a:lnTo>
                    <a:pt x="291" y="436"/>
                  </a:lnTo>
                  <a:lnTo>
                    <a:pt x="293" y="438"/>
                  </a:lnTo>
                  <a:lnTo>
                    <a:pt x="298" y="436"/>
                  </a:lnTo>
                  <a:lnTo>
                    <a:pt x="303" y="434"/>
                  </a:lnTo>
                  <a:lnTo>
                    <a:pt x="305" y="434"/>
                  </a:lnTo>
                  <a:lnTo>
                    <a:pt x="307" y="434"/>
                  </a:lnTo>
                  <a:lnTo>
                    <a:pt x="307" y="434"/>
                  </a:lnTo>
                  <a:lnTo>
                    <a:pt x="305" y="436"/>
                  </a:lnTo>
                  <a:lnTo>
                    <a:pt x="305" y="436"/>
                  </a:lnTo>
                  <a:lnTo>
                    <a:pt x="305" y="438"/>
                  </a:lnTo>
                  <a:lnTo>
                    <a:pt x="307" y="438"/>
                  </a:lnTo>
                  <a:lnTo>
                    <a:pt x="310" y="438"/>
                  </a:lnTo>
                  <a:lnTo>
                    <a:pt x="312" y="438"/>
                  </a:lnTo>
                  <a:lnTo>
                    <a:pt x="317" y="441"/>
                  </a:lnTo>
                  <a:lnTo>
                    <a:pt x="319" y="441"/>
                  </a:lnTo>
                  <a:lnTo>
                    <a:pt x="319" y="441"/>
                  </a:lnTo>
                  <a:lnTo>
                    <a:pt x="321" y="438"/>
                  </a:lnTo>
                  <a:lnTo>
                    <a:pt x="321" y="436"/>
                  </a:lnTo>
                  <a:lnTo>
                    <a:pt x="321" y="436"/>
                  </a:lnTo>
                  <a:lnTo>
                    <a:pt x="321" y="436"/>
                  </a:lnTo>
                  <a:lnTo>
                    <a:pt x="321" y="434"/>
                  </a:lnTo>
                  <a:lnTo>
                    <a:pt x="321" y="434"/>
                  </a:lnTo>
                  <a:lnTo>
                    <a:pt x="324" y="429"/>
                  </a:lnTo>
                  <a:lnTo>
                    <a:pt x="324" y="429"/>
                  </a:lnTo>
                  <a:lnTo>
                    <a:pt x="324" y="424"/>
                  </a:lnTo>
                  <a:lnTo>
                    <a:pt x="324" y="424"/>
                  </a:lnTo>
                  <a:lnTo>
                    <a:pt x="326" y="426"/>
                  </a:lnTo>
                  <a:lnTo>
                    <a:pt x="326" y="426"/>
                  </a:lnTo>
                  <a:lnTo>
                    <a:pt x="329" y="429"/>
                  </a:lnTo>
                  <a:lnTo>
                    <a:pt x="329" y="431"/>
                  </a:lnTo>
                  <a:lnTo>
                    <a:pt x="326" y="431"/>
                  </a:lnTo>
                  <a:lnTo>
                    <a:pt x="326" y="431"/>
                  </a:lnTo>
                  <a:lnTo>
                    <a:pt x="324" y="434"/>
                  </a:lnTo>
                  <a:lnTo>
                    <a:pt x="324" y="436"/>
                  </a:lnTo>
                  <a:lnTo>
                    <a:pt x="324" y="441"/>
                  </a:lnTo>
                  <a:lnTo>
                    <a:pt x="324" y="443"/>
                  </a:lnTo>
                  <a:lnTo>
                    <a:pt x="326" y="445"/>
                  </a:lnTo>
                  <a:lnTo>
                    <a:pt x="326" y="445"/>
                  </a:lnTo>
                  <a:lnTo>
                    <a:pt x="329" y="445"/>
                  </a:lnTo>
                  <a:lnTo>
                    <a:pt x="329" y="448"/>
                  </a:lnTo>
                  <a:lnTo>
                    <a:pt x="329" y="448"/>
                  </a:lnTo>
                  <a:lnTo>
                    <a:pt x="329" y="450"/>
                  </a:lnTo>
                  <a:lnTo>
                    <a:pt x="329" y="450"/>
                  </a:lnTo>
                  <a:lnTo>
                    <a:pt x="331" y="452"/>
                  </a:lnTo>
                  <a:lnTo>
                    <a:pt x="333" y="452"/>
                  </a:lnTo>
                  <a:lnTo>
                    <a:pt x="340" y="457"/>
                  </a:lnTo>
                  <a:lnTo>
                    <a:pt x="343" y="460"/>
                  </a:lnTo>
                  <a:lnTo>
                    <a:pt x="340" y="464"/>
                  </a:lnTo>
                  <a:lnTo>
                    <a:pt x="340" y="464"/>
                  </a:lnTo>
                  <a:lnTo>
                    <a:pt x="340" y="464"/>
                  </a:lnTo>
                  <a:lnTo>
                    <a:pt x="340" y="467"/>
                  </a:lnTo>
                  <a:lnTo>
                    <a:pt x="343" y="467"/>
                  </a:lnTo>
                  <a:lnTo>
                    <a:pt x="340" y="467"/>
                  </a:lnTo>
                  <a:lnTo>
                    <a:pt x="340" y="469"/>
                  </a:lnTo>
                  <a:lnTo>
                    <a:pt x="338" y="469"/>
                  </a:lnTo>
                  <a:lnTo>
                    <a:pt x="338" y="467"/>
                  </a:lnTo>
                  <a:lnTo>
                    <a:pt x="338" y="467"/>
                  </a:lnTo>
                  <a:lnTo>
                    <a:pt x="336" y="467"/>
                  </a:lnTo>
                  <a:lnTo>
                    <a:pt x="336" y="467"/>
                  </a:lnTo>
                  <a:lnTo>
                    <a:pt x="336" y="464"/>
                  </a:lnTo>
                  <a:lnTo>
                    <a:pt x="336" y="462"/>
                  </a:lnTo>
                  <a:lnTo>
                    <a:pt x="336" y="457"/>
                  </a:lnTo>
                  <a:lnTo>
                    <a:pt x="333" y="460"/>
                  </a:lnTo>
                  <a:lnTo>
                    <a:pt x="331" y="457"/>
                  </a:lnTo>
                  <a:lnTo>
                    <a:pt x="329" y="455"/>
                  </a:lnTo>
                  <a:lnTo>
                    <a:pt x="329" y="455"/>
                  </a:lnTo>
                  <a:lnTo>
                    <a:pt x="326" y="455"/>
                  </a:lnTo>
                  <a:lnTo>
                    <a:pt x="326" y="455"/>
                  </a:lnTo>
                  <a:lnTo>
                    <a:pt x="324" y="457"/>
                  </a:lnTo>
                  <a:lnTo>
                    <a:pt x="324" y="460"/>
                  </a:lnTo>
                  <a:lnTo>
                    <a:pt x="321" y="462"/>
                  </a:lnTo>
                  <a:lnTo>
                    <a:pt x="319" y="462"/>
                  </a:lnTo>
                  <a:lnTo>
                    <a:pt x="319" y="462"/>
                  </a:lnTo>
                  <a:lnTo>
                    <a:pt x="317" y="460"/>
                  </a:lnTo>
                  <a:lnTo>
                    <a:pt x="319" y="464"/>
                  </a:lnTo>
                  <a:lnTo>
                    <a:pt x="324" y="469"/>
                  </a:lnTo>
                  <a:lnTo>
                    <a:pt x="331" y="471"/>
                  </a:lnTo>
                  <a:lnTo>
                    <a:pt x="340" y="471"/>
                  </a:lnTo>
                  <a:lnTo>
                    <a:pt x="343" y="474"/>
                  </a:lnTo>
                  <a:lnTo>
                    <a:pt x="345" y="474"/>
                  </a:lnTo>
                  <a:lnTo>
                    <a:pt x="347" y="476"/>
                  </a:lnTo>
                  <a:lnTo>
                    <a:pt x="347" y="476"/>
                  </a:lnTo>
                  <a:lnTo>
                    <a:pt x="350" y="474"/>
                  </a:lnTo>
                  <a:lnTo>
                    <a:pt x="350" y="474"/>
                  </a:lnTo>
                  <a:lnTo>
                    <a:pt x="350" y="471"/>
                  </a:lnTo>
                  <a:lnTo>
                    <a:pt x="352" y="471"/>
                  </a:lnTo>
                  <a:lnTo>
                    <a:pt x="352" y="471"/>
                  </a:lnTo>
                  <a:lnTo>
                    <a:pt x="355" y="471"/>
                  </a:lnTo>
                  <a:lnTo>
                    <a:pt x="357" y="474"/>
                  </a:lnTo>
                  <a:lnTo>
                    <a:pt x="355" y="474"/>
                  </a:lnTo>
                  <a:lnTo>
                    <a:pt x="355" y="474"/>
                  </a:lnTo>
                  <a:lnTo>
                    <a:pt x="355" y="476"/>
                  </a:lnTo>
                  <a:lnTo>
                    <a:pt x="355" y="476"/>
                  </a:lnTo>
                  <a:lnTo>
                    <a:pt x="357" y="476"/>
                  </a:lnTo>
                  <a:lnTo>
                    <a:pt x="359" y="476"/>
                  </a:lnTo>
                  <a:lnTo>
                    <a:pt x="364" y="476"/>
                  </a:lnTo>
                  <a:lnTo>
                    <a:pt x="369" y="481"/>
                  </a:lnTo>
                  <a:lnTo>
                    <a:pt x="369" y="481"/>
                  </a:lnTo>
                  <a:lnTo>
                    <a:pt x="369" y="481"/>
                  </a:lnTo>
                  <a:lnTo>
                    <a:pt x="369" y="481"/>
                  </a:lnTo>
                  <a:lnTo>
                    <a:pt x="371" y="479"/>
                  </a:lnTo>
                  <a:lnTo>
                    <a:pt x="373" y="479"/>
                  </a:lnTo>
                  <a:lnTo>
                    <a:pt x="373" y="476"/>
                  </a:lnTo>
                  <a:lnTo>
                    <a:pt x="371" y="474"/>
                  </a:lnTo>
                  <a:lnTo>
                    <a:pt x="373" y="476"/>
                  </a:lnTo>
                  <a:lnTo>
                    <a:pt x="376" y="476"/>
                  </a:lnTo>
                  <a:lnTo>
                    <a:pt x="378" y="476"/>
                  </a:lnTo>
                  <a:lnTo>
                    <a:pt x="381" y="476"/>
                  </a:lnTo>
                  <a:lnTo>
                    <a:pt x="381" y="479"/>
                  </a:lnTo>
                  <a:lnTo>
                    <a:pt x="381" y="479"/>
                  </a:lnTo>
                  <a:lnTo>
                    <a:pt x="378" y="481"/>
                  </a:lnTo>
                  <a:lnTo>
                    <a:pt x="376" y="481"/>
                  </a:lnTo>
                  <a:lnTo>
                    <a:pt x="378" y="481"/>
                  </a:lnTo>
                  <a:lnTo>
                    <a:pt x="383" y="483"/>
                  </a:lnTo>
                  <a:lnTo>
                    <a:pt x="383" y="483"/>
                  </a:lnTo>
                  <a:lnTo>
                    <a:pt x="383" y="481"/>
                  </a:lnTo>
                  <a:lnTo>
                    <a:pt x="385" y="481"/>
                  </a:lnTo>
                  <a:lnTo>
                    <a:pt x="388" y="481"/>
                  </a:lnTo>
                  <a:lnTo>
                    <a:pt x="388" y="481"/>
                  </a:lnTo>
                  <a:lnTo>
                    <a:pt x="388" y="481"/>
                  </a:lnTo>
                  <a:lnTo>
                    <a:pt x="390" y="481"/>
                  </a:lnTo>
                  <a:lnTo>
                    <a:pt x="390" y="481"/>
                  </a:lnTo>
                  <a:lnTo>
                    <a:pt x="390" y="479"/>
                  </a:lnTo>
                  <a:lnTo>
                    <a:pt x="390" y="479"/>
                  </a:lnTo>
                  <a:lnTo>
                    <a:pt x="390" y="476"/>
                  </a:lnTo>
                  <a:lnTo>
                    <a:pt x="390" y="476"/>
                  </a:lnTo>
                  <a:lnTo>
                    <a:pt x="392" y="476"/>
                  </a:lnTo>
                  <a:lnTo>
                    <a:pt x="392" y="476"/>
                  </a:lnTo>
                  <a:lnTo>
                    <a:pt x="395" y="476"/>
                  </a:lnTo>
                  <a:lnTo>
                    <a:pt x="395" y="479"/>
                  </a:lnTo>
                  <a:lnTo>
                    <a:pt x="395" y="476"/>
                  </a:lnTo>
                  <a:lnTo>
                    <a:pt x="395" y="471"/>
                  </a:lnTo>
                  <a:lnTo>
                    <a:pt x="395" y="471"/>
                  </a:lnTo>
                  <a:lnTo>
                    <a:pt x="395" y="471"/>
                  </a:lnTo>
                  <a:lnTo>
                    <a:pt x="395" y="467"/>
                  </a:lnTo>
                  <a:lnTo>
                    <a:pt x="395" y="467"/>
                  </a:lnTo>
                  <a:lnTo>
                    <a:pt x="395" y="464"/>
                  </a:lnTo>
                  <a:lnTo>
                    <a:pt x="397" y="467"/>
                  </a:lnTo>
                  <a:lnTo>
                    <a:pt x="397" y="467"/>
                  </a:lnTo>
                  <a:lnTo>
                    <a:pt x="400" y="469"/>
                  </a:lnTo>
                  <a:lnTo>
                    <a:pt x="400" y="467"/>
                  </a:lnTo>
                  <a:lnTo>
                    <a:pt x="397" y="464"/>
                  </a:lnTo>
                  <a:lnTo>
                    <a:pt x="400" y="464"/>
                  </a:lnTo>
                  <a:lnTo>
                    <a:pt x="400" y="462"/>
                  </a:lnTo>
                  <a:lnTo>
                    <a:pt x="400" y="460"/>
                  </a:lnTo>
                  <a:lnTo>
                    <a:pt x="397" y="460"/>
                  </a:lnTo>
                  <a:lnTo>
                    <a:pt x="397" y="460"/>
                  </a:lnTo>
                  <a:lnTo>
                    <a:pt x="397" y="457"/>
                  </a:lnTo>
                  <a:lnTo>
                    <a:pt x="397" y="457"/>
                  </a:lnTo>
                  <a:lnTo>
                    <a:pt x="397" y="457"/>
                  </a:lnTo>
                  <a:lnTo>
                    <a:pt x="400" y="457"/>
                  </a:lnTo>
                  <a:lnTo>
                    <a:pt x="400" y="457"/>
                  </a:lnTo>
                  <a:lnTo>
                    <a:pt x="400" y="455"/>
                  </a:lnTo>
                  <a:lnTo>
                    <a:pt x="400" y="455"/>
                  </a:lnTo>
                  <a:lnTo>
                    <a:pt x="402" y="455"/>
                  </a:lnTo>
                  <a:lnTo>
                    <a:pt x="402" y="457"/>
                  </a:lnTo>
                  <a:lnTo>
                    <a:pt x="400" y="457"/>
                  </a:lnTo>
                  <a:lnTo>
                    <a:pt x="402" y="457"/>
                  </a:lnTo>
                  <a:lnTo>
                    <a:pt x="404" y="460"/>
                  </a:lnTo>
                  <a:lnTo>
                    <a:pt x="407" y="457"/>
                  </a:lnTo>
                  <a:lnTo>
                    <a:pt x="407" y="457"/>
                  </a:lnTo>
                  <a:lnTo>
                    <a:pt x="409" y="457"/>
                  </a:lnTo>
                  <a:lnTo>
                    <a:pt x="411" y="457"/>
                  </a:lnTo>
                  <a:lnTo>
                    <a:pt x="411" y="455"/>
                  </a:lnTo>
                  <a:lnTo>
                    <a:pt x="414" y="452"/>
                  </a:lnTo>
                  <a:lnTo>
                    <a:pt x="414" y="452"/>
                  </a:lnTo>
                  <a:lnTo>
                    <a:pt x="414" y="450"/>
                  </a:lnTo>
                  <a:lnTo>
                    <a:pt x="414" y="450"/>
                  </a:lnTo>
                  <a:lnTo>
                    <a:pt x="416" y="450"/>
                  </a:lnTo>
                  <a:lnTo>
                    <a:pt x="416" y="450"/>
                  </a:lnTo>
                  <a:lnTo>
                    <a:pt x="416" y="452"/>
                  </a:lnTo>
                  <a:lnTo>
                    <a:pt x="418" y="455"/>
                  </a:lnTo>
                  <a:lnTo>
                    <a:pt x="421" y="457"/>
                  </a:lnTo>
                  <a:lnTo>
                    <a:pt x="421" y="464"/>
                  </a:lnTo>
                  <a:lnTo>
                    <a:pt x="423" y="460"/>
                  </a:lnTo>
                  <a:lnTo>
                    <a:pt x="423" y="457"/>
                  </a:lnTo>
                  <a:lnTo>
                    <a:pt x="423" y="457"/>
                  </a:lnTo>
                  <a:lnTo>
                    <a:pt x="423" y="455"/>
                  </a:lnTo>
                  <a:lnTo>
                    <a:pt x="426" y="455"/>
                  </a:lnTo>
                  <a:lnTo>
                    <a:pt x="426" y="455"/>
                  </a:lnTo>
                  <a:lnTo>
                    <a:pt x="426" y="455"/>
                  </a:lnTo>
                  <a:lnTo>
                    <a:pt x="426" y="457"/>
                  </a:lnTo>
                  <a:lnTo>
                    <a:pt x="430" y="460"/>
                  </a:lnTo>
                  <a:lnTo>
                    <a:pt x="433" y="462"/>
                  </a:lnTo>
                  <a:lnTo>
                    <a:pt x="433" y="464"/>
                  </a:lnTo>
                  <a:lnTo>
                    <a:pt x="433" y="462"/>
                  </a:lnTo>
                  <a:lnTo>
                    <a:pt x="433" y="460"/>
                  </a:lnTo>
                  <a:lnTo>
                    <a:pt x="433" y="460"/>
                  </a:lnTo>
                  <a:lnTo>
                    <a:pt x="435" y="460"/>
                  </a:lnTo>
                  <a:lnTo>
                    <a:pt x="435" y="460"/>
                  </a:lnTo>
                  <a:lnTo>
                    <a:pt x="435" y="462"/>
                  </a:lnTo>
                  <a:lnTo>
                    <a:pt x="435" y="462"/>
                  </a:lnTo>
                  <a:lnTo>
                    <a:pt x="435" y="464"/>
                  </a:lnTo>
                  <a:lnTo>
                    <a:pt x="435" y="467"/>
                  </a:lnTo>
                  <a:lnTo>
                    <a:pt x="435" y="467"/>
                  </a:lnTo>
                  <a:lnTo>
                    <a:pt x="435" y="469"/>
                  </a:lnTo>
                  <a:lnTo>
                    <a:pt x="435" y="469"/>
                  </a:lnTo>
                  <a:lnTo>
                    <a:pt x="435" y="471"/>
                  </a:lnTo>
                  <a:lnTo>
                    <a:pt x="435" y="471"/>
                  </a:lnTo>
                  <a:lnTo>
                    <a:pt x="437" y="474"/>
                  </a:lnTo>
                  <a:lnTo>
                    <a:pt x="437" y="476"/>
                  </a:lnTo>
                  <a:lnTo>
                    <a:pt x="440" y="476"/>
                  </a:lnTo>
                  <a:lnTo>
                    <a:pt x="440" y="479"/>
                  </a:lnTo>
                  <a:lnTo>
                    <a:pt x="440" y="481"/>
                  </a:lnTo>
                  <a:lnTo>
                    <a:pt x="437" y="481"/>
                  </a:lnTo>
                  <a:lnTo>
                    <a:pt x="440" y="481"/>
                  </a:lnTo>
                  <a:lnTo>
                    <a:pt x="442" y="479"/>
                  </a:lnTo>
                  <a:lnTo>
                    <a:pt x="449" y="476"/>
                  </a:lnTo>
                  <a:lnTo>
                    <a:pt x="449" y="474"/>
                  </a:lnTo>
                  <a:lnTo>
                    <a:pt x="452" y="474"/>
                  </a:lnTo>
                  <a:lnTo>
                    <a:pt x="454" y="471"/>
                  </a:lnTo>
                  <a:lnTo>
                    <a:pt x="454" y="469"/>
                  </a:lnTo>
                  <a:lnTo>
                    <a:pt x="456" y="469"/>
                  </a:lnTo>
                  <a:lnTo>
                    <a:pt x="456" y="464"/>
                  </a:lnTo>
                  <a:lnTo>
                    <a:pt x="459" y="462"/>
                  </a:lnTo>
                  <a:lnTo>
                    <a:pt x="454" y="462"/>
                  </a:lnTo>
                  <a:lnTo>
                    <a:pt x="452" y="460"/>
                  </a:lnTo>
                  <a:lnTo>
                    <a:pt x="452" y="455"/>
                  </a:lnTo>
                  <a:lnTo>
                    <a:pt x="456" y="455"/>
                  </a:lnTo>
                  <a:lnTo>
                    <a:pt x="454" y="452"/>
                  </a:lnTo>
                  <a:lnTo>
                    <a:pt x="454" y="452"/>
                  </a:lnTo>
                  <a:lnTo>
                    <a:pt x="456" y="452"/>
                  </a:lnTo>
                  <a:lnTo>
                    <a:pt x="459" y="455"/>
                  </a:lnTo>
                  <a:lnTo>
                    <a:pt x="461" y="452"/>
                  </a:lnTo>
                  <a:lnTo>
                    <a:pt x="461" y="452"/>
                  </a:lnTo>
                  <a:lnTo>
                    <a:pt x="459" y="450"/>
                  </a:lnTo>
                  <a:lnTo>
                    <a:pt x="456" y="450"/>
                  </a:lnTo>
                  <a:lnTo>
                    <a:pt x="456" y="448"/>
                  </a:lnTo>
                  <a:lnTo>
                    <a:pt x="456" y="445"/>
                  </a:lnTo>
                  <a:lnTo>
                    <a:pt x="456" y="445"/>
                  </a:lnTo>
                  <a:lnTo>
                    <a:pt x="456" y="445"/>
                  </a:lnTo>
                  <a:lnTo>
                    <a:pt x="459" y="448"/>
                  </a:lnTo>
                  <a:lnTo>
                    <a:pt x="459" y="448"/>
                  </a:lnTo>
                  <a:lnTo>
                    <a:pt x="459" y="445"/>
                  </a:lnTo>
                  <a:lnTo>
                    <a:pt x="459" y="443"/>
                  </a:lnTo>
                  <a:lnTo>
                    <a:pt x="456" y="443"/>
                  </a:lnTo>
                  <a:lnTo>
                    <a:pt x="456" y="443"/>
                  </a:lnTo>
                  <a:lnTo>
                    <a:pt x="456" y="441"/>
                  </a:lnTo>
                  <a:lnTo>
                    <a:pt x="456" y="441"/>
                  </a:lnTo>
                  <a:lnTo>
                    <a:pt x="456" y="438"/>
                  </a:lnTo>
                  <a:lnTo>
                    <a:pt x="456" y="438"/>
                  </a:lnTo>
                  <a:lnTo>
                    <a:pt x="459" y="436"/>
                  </a:lnTo>
                  <a:lnTo>
                    <a:pt x="456" y="434"/>
                  </a:lnTo>
                  <a:lnTo>
                    <a:pt x="454" y="434"/>
                  </a:lnTo>
                  <a:lnTo>
                    <a:pt x="452" y="434"/>
                  </a:lnTo>
                  <a:lnTo>
                    <a:pt x="447" y="434"/>
                  </a:lnTo>
                  <a:lnTo>
                    <a:pt x="447" y="434"/>
                  </a:lnTo>
                  <a:lnTo>
                    <a:pt x="444" y="431"/>
                  </a:lnTo>
                  <a:lnTo>
                    <a:pt x="440" y="429"/>
                  </a:lnTo>
                  <a:lnTo>
                    <a:pt x="440" y="426"/>
                  </a:lnTo>
                  <a:lnTo>
                    <a:pt x="437" y="429"/>
                  </a:lnTo>
                  <a:lnTo>
                    <a:pt x="437" y="429"/>
                  </a:lnTo>
                  <a:lnTo>
                    <a:pt x="437" y="429"/>
                  </a:lnTo>
                  <a:lnTo>
                    <a:pt x="437" y="426"/>
                  </a:lnTo>
                  <a:lnTo>
                    <a:pt x="437" y="426"/>
                  </a:lnTo>
                  <a:lnTo>
                    <a:pt x="440" y="426"/>
                  </a:lnTo>
                  <a:lnTo>
                    <a:pt x="440" y="426"/>
                  </a:lnTo>
                  <a:lnTo>
                    <a:pt x="440" y="424"/>
                  </a:lnTo>
                  <a:lnTo>
                    <a:pt x="440" y="424"/>
                  </a:lnTo>
                  <a:lnTo>
                    <a:pt x="437" y="424"/>
                  </a:lnTo>
                  <a:lnTo>
                    <a:pt x="437" y="424"/>
                  </a:lnTo>
                  <a:lnTo>
                    <a:pt x="440" y="422"/>
                  </a:lnTo>
                  <a:lnTo>
                    <a:pt x="440" y="419"/>
                  </a:lnTo>
                  <a:lnTo>
                    <a:pt x="442" y="422"/>
                  </a:lnTo>
                  <a:lnTo>
                    <a:pt x="444" y="424"/>
                  </a:lnTo>
                  <a:lnTo>
                    <a:pt x="447" y="426"/>
                  </a:lnTo>
                  <a:lnTo>
                    <a:pt x="447" y="424"/>
                  </a:lnTo>
                  <a:lnTo>
                    <a:pt x="444" y="424"/>
                  </a:lnTo>
                  <a:lnTo>
                    <a:pt x="447" y="424"/>
                  </a:lnTo>
                  <a:lnTo>
                    <a:pt x="447" y="422"/>
                  </a:lnTo>
                  <a:lnTo>
                    <a:pt x="449" y="424"/>
                  </a:lnTo>
                  <a:lnTo>
                    <a:pt x="452" y="424"/>
                  </a:lnTo>
                  <a:lnTo>
                    <a:pt x="463" y="431"/>
                  </a:lnTo>
                  <a:lnTo>
                    <a:pt x="468" y="431"/>
                  </a:lnTo>
                  <a:lnTo>
                    <a:pt x="470" y="429"/>
                  </a:lnTo>
                  <a:lnTo>
                    <a:pt x="475" y="434"/>
                  </a:lnTo>
                  <a:lnTo>
                    <a:pt x="475" y="434"/>
                  </a:lnTo>
                  <a:lnTo>
                    <a:pt x="478" y="431"/>
                  </a:lnTo>
                  <a:lnTo>
                    <a:pt x="478" y="429"/>
                  </a:lnTo>
                  <a:lnTo>
                    <a:pt x="478" y="429"/>
                  </a:lnTo>
                  <a:lnTo>
                    <a:pt x="478" y="429"/>
                  </a:lnTo>
                  <a:lnTo>
                    <a:pt x="480" y="429"/>
                  </a:lnTo>
                  <a:lnTo>
                    <a:pt x="480" y="429"/>
                  </a:lnTo>
                  <a:lnTo>
                    <a:pt x="480" y="431"/>
                  </a:lnTo>
                  <a:lnTo>
                    <a:pt x="480" y="431"/>
                  </a:lnTo>
                  <a:lnTo>
                    <a:pt x="480" y="431"/>
                  </a:lnTo>
                  <a:lnTo>
                    <a:pt x="480" y="434"/>
                  </a:lnTo>
                  <a:lnTo>
                    <a:pt x="480" y="434"/>
                  </a:lnTo>
                  <a:lnTo>
                    <a:pt x="480" y="434"/>
                  </a:lnTo>
                  <a:lnTo>
                    <a:pt x="480" y="434"/>
                  </a:lnTo>
                  <a:lnTo>
                    <a:pt x="480" y="434"/>
                  </a:lnTo>
                  <a:lnTo>
                    <a:pt x="480" y="434"/>
                  </a:lnTo>
                  <a:lnTo>
                    <a:pt x="480" y="436"/>
                  </a:lnTo>
                  <a:lnTo>
                    <a:pt x="480" y="436"/>
                  </a:lnTo>
                  <a:lnTo>
                    <a:pt x="482" y="436"/>
                  </a:lnTo>
                  <a:lnTo>
                    <a:pt x="482" y="436"/>
                  </a:lnTo>
                  <a:lnTo>
                    <a:pt x="485" y="436"/>
                  </a:lnTo>
                  <a:lnTo>
                    <a:pt x="485" y="436"/>
                  </a:lnTo>
                  <a:lnTo>
                    <a:pt x="487" y="436"/>
                  </a:lnTo>
                  <a:lnTo>
                    <a:pt x="485" y="438"/>
                  </a:lnTo>
                  <a:lnTo>
                    <a:pt x="485" y="438"/>
                  </a:lnTo>
                  <a:lnTo>
                    <a:pt x="485" y="438"/>
                  </a:lnTo>
                  <a:lnTo>
                    <a:pt x="485" y="441"/>
                  </a:lnTo>
                  <a:lnTo>
                    <a:pt x="487" y="441"/>
                  </a:lnTo>
                  <a:lnTo>
                    <a:pt x="487" y="438"/>
                  </a:lnTo>
                  <a:lnTo>
                    <a:pt x="487" y="438"/>
                  </a:lnTo>
                  <a:lnTo>
                    <a:pt x="487" y="438"/>
                  </a:lnTo>
                  <a:lnTo>
                    <a:pt x="487" y="441"/>
                  </a:lnTo>
                  <a:lnTo>
                    <a:pt x="489" y="441"/>
                  </a:lnTo>
                  <a:lnTo>
                    <a:pt x="489" y="443"/>
                  </a:lnTo>
                  <a:lnTo>
                    <a:pt x="487" y="445"/>
                  </a:lnTo>
                  <a:lnTo>
                    <a:pt x="487" y="445"/>
                  </a:lnTo>
                  <a:lnTo>
                    <a:pt x="485" y="448"/>
                  </a:lnTo>
                  <a:lnTo>
                    <a:pt x="482" y="448"/>
                  </a:lnTo>
                  <a:lnTo>
                    <a:pt x="496" y="448"/>
                  </a:lnTo>
                  <a:lnTo>
                    <a:pt x="496" y="448"/>
                  </a:lnTo>
                  <a:lnTo>
                    <a:pt x="501" y="445"/>
                  </a:lnTo>
                  <a:lnTo>
                    <a:pt x="501" y="443"/>
                  </a:lnTo>
                  <a:lnTo>
                    <a:pt x="504" y="445"/>
                  </a:lnTo>
                  <a:lnTo>
                    <a:pt x="504" y="445"/>
                  </a:lnTo>
                  <a:lnTo>
                    <a:pt x="501" y="450"/>
                  </a:lnTo>
                  <a:lnTo>
                    <a:pt x="504" y="450"/>
                  </a:lnTo>
                  <a:lnTo>
                    <a:pt x="504" y="452"/>
                  </a:lnTo>
                  <a:lnTo>
                    <a:pt x="506" y="455"/>
                  </a:lnTo>
                  <a:lnTo>
                    <a:pt x="508" y="455"/>
                  </a:lnTo>
                  <a:lnTo>
                    <a:pt x="511" y="455"/>
                  </a:lnTo>
                  <a:lnTo>
                    <a:pt x="518" y="455"/>
                  </a:lnTo>
                  <a:lnTo>
                    <a:pt x="515" y="452"/>
                  </a:lnTo>
                  <a:lnTo>
                    <a:pt x="518" y="452"/>
                  </a:lnTo>
                  <a:lnTo>
                    <a:pt x="520" y="452"/>
                  </a:lnTo>
                  <a:lnTo>
                    <a:pt x="523" y="452"/>
                  </a:lnTo>
                  <a:lnTo>
                    <a:pt x="520" y="455"/>
                  </a:lnTo>
                  <a:lnTo>
                    <a:pt x="520" y="455"/>
                  </a:lnTo>
                  <a:lnTo>
                    <a:pt x="527" y="464"/>
                  </a:lnTo>
                  <a:lnTo>
                    <a:pt x="530" y="464"/>
                  </a:lnTo>
                  <a:lnTo>
                    <a:pt x="530" y="467"/>
                  </a:lnTo>
                  <a:lnTo>
                    <a:pt x="530" y="467"/>
                  </a:lnTo>
                  <a:lnTo>
                    <a:pt x="530" y="469"/>
                  </a:lnTo>
                  <a:lnTo>
                    <a:pt x="530" y="471"/>
                  </a:lnTo>
                  <a:lnTo>
                    <a:pt x="532" y="471"/>
                  </a:lnTo>
                  <a:lnTo>
                    <a:pt x="534" y="471"/>
                  </a:lnTo>
                  <a:lnTo>
                    <a:pt x="537" y="469"/>
                  </a:lnTo>
                  <a:lnTo>
                    <a:pt x="537" y="469"/>
                  </a:lnTo>
                  <a:lnTo>
                    <a:pt x="537" y="467"/>
                  </a:lnTo>
                  <a:lnTo>
                    <a:pt x="537" y="464"/>
                  </a:lnTo>
                  <a:lnTo>
                    <a:pt x="537" y="462"/>
                  </a:lnTo>
                  <a:lnTo>
                    <a:pt x="537" y="462"/>
                  </a:lnTo>
                  <a:lnTo>
                    <a:pt x="537" y="460"/>
                  </a:lnTo>
                  <a:lnTo>
                    <a:pt x="539" y="460"/>
                  </a:lnTo>
                  <a:lnTo>
                    <a:pt x="539" y="462"/>
                  </a:lnTo>
                  <a:lnTo>
                    <a:pt x="539" y="464"/>
                  </a:lnTo>
                  <a:lnTo>
                    <a:pt x="539" y="467"/>
                  </a:lnTo>
                  <a:lnTo>
                    <a:pt x="539" y="467"/>
                  </a:lnTo>
                  <a:lnTo>
                    <a:pt x="541" y="467"/>
                  </a:lnTo>
                  <a:lnTo>
                    <a:pt x="541" y="464"/>
                  </a:lnTo>
                  <a:lnTo>
                    <a:pt x="541" y="464"/>
                  </a:lnTo>
                  <a:lnTo>
                    <a:pt x="541" y="462"/>
                  </a:lnTo>
                  <a:lnTo>
                    <a:pt x="544" y="462"/>
                  </a:lnTo>
                  <a:lnTo>
                    <a:pt x="544" y="464"/>
                  </a:lnTo>
                  <a:lnTo>
                    <a:pt x="541" y="467"/>
                  </a:lnTo>
                  <a:lnTo>
                    <a:pt x="541" y="469"/>
                  </a:lnTo>
                  <a:lnTo>
                    <a:pt x="539" y="474"/>
                  </a:lnTo>
                  <a:lnTo>
                    <a:pt x="539" y="474"/>
                  </a:lnTo>
                  <a:lnTo>
                    <a:pt x="537" y="474"/>
                  </a:lnTo>
                  <a:lnTo>
                    <a:pt x="537" y="476"/>
                  </a:lnTo>
                  <a:lnTo>
                    <a:pt x="537" y="476"/>
                  </a:lnTo>
                  <a:lnTo>
                    <a:pt x="537" y="479"/>
                  </a:lnTo>
                  <a:lnTo>
                    <a:pt x="537" y="479"/>
                  </a:lnTo>
                  <a:lnTo>
                    <a:pt x="537" y="481"/>
                  </a:lnTo>
                  <a:lnTo>
                    <a:pt x="534" y="483"/>
                  </a:lnTo>
                  <a:lnTo>
                    <a:pt x="532" y="486"/>
                  </a:lnTo>
                  <a:lnTo>
                    <a:pt x="532" y="486"/>
                  </a:lnTo>
                  <a:lnTo>
                    <a:pt x="530" y="488"/>
                  </a:lnTo>
                  <a:lnTo>
                    <a:pt x="530" y="488"/>
                  </a:lnTo>
                  <a:lnTo>
                    <a:pt x="530" y="493"/>
                  </a:lnTo>
                  <a:lnTo>
                    <a:pt x="532" y="493"/>
                  </a:lnTo>
                  <a:lnTo>
                    <a:pt x="534" y="490"/>
                  </a:lnTo>
                  <a:lnTo>
                    <a:pt x="539" y="481"/>
                  </a:lnTo>
                  <a:lnTo>
                    <a:pt x="539" y="481"/>
                  </a:lnTo>
                  <a:lnTo>
                    <a:pt x="539" y="479"/>
                  </a:lnTo>
                  <a:lnTo>
                    <a:pt x="539" y="476"/>
                  </a:lnTo>
                  <a:lnTo>
                    <a:pt x="541" y="476"/>
                  </a:lnTo>
                  <a:lnTo>
                    <a:pt x="544" y="474"/>
                  </a:lnTo>
                  <a:lnTo>
                    <a:pt x="546" y="474"/>
                  </a:lnTo>
                  <a:lnTo>
                    <a:pt x="546" y="474"/>
                  </a:lnTo>
                  <a:lnTo>
                    <a:pt x="546" y="471"/>
                  </a:lnTo>
                  <a:lnTo>
                    <a:pt x="546" y="471"/>
                  </a:lnTo>
                  <a:lnTo>
                    <a:pt x="546" y="469"/>
                  </a:lnTo>
                  <a:lnTo>
                    <a:pt x="546" y="469"/>
                  </a:lnTo>
                  <a:lnTo>
                    <a:pt x="546" y="469"/>
                  </a:lnTo>
                  <a:lnTo>
                    <a:pt x="549" y="469"/>
                  </a:lnTo>
                  <a:lnTo>
                    <a:pt x="549" y="471"/>
                  </a:lnTo>
                  <a:lnTo>
                    <a:pt x="553" y="474"/>
                  </a:lnTo>
                  <a:lnTo>
                    <a:pt x="553" y="476"/>
                  </a:lnTo>
                  <a:lnTo>
                    <a:pt x="553" y="479"/>
                  </a:lnTo>
                  <a:lnTo>
                    <a:pt x="558" y="481"/>
                  </a:lnTo>
                  <a:lnTo>
                    <a:pt x="558" y="481"/>
                  </a:lnTo>
                  <a:lnTo>
                    <a:pt x="560" y="481"/>
                  </a:lnTo>
                  <a:lnTo>
                    <a:pt x="558" y="476"/>
                  </a:lnTo>
                  <a:lnTo>
                    <a:pt x="558" y="474"/>
                  </a:lnTo>
                  <a:lnTo>
                    <a:pt x="560" y="471"/>
                  </a:lnTo>
                  <a:lnTo>
                    <a:pt x="560" y="469"/>
                  </a:lnTo>
                  <a:lnTo>
                    <a:pt x="563" y="469"/>
                  </a:lnTo>
                  <a:lnTo>
                    <a:pt x="563" y="469"/>
                  </a:lnTo>
                  <a:lnTo>
                    <a:pt x="563" y="469"/>
                  </a:lnTo>
                  <a:lnTo>
                    <a:pt x="565" y="471"/>
                  </a:lnTo>
                  <a:lnTo>
                    <a:pt x="565" y="469"/>
                  </a:lnTo>
                  <a:lnTo>
                    <a:pt x="563" y="467"/>
                  </a:lnTo>
                  <a:lnTo>
                    <a:pt x="563" y="467"/>
                  </a:lnTo>
                  <a:lnTo>
                    <a:pt x="563" y="464"/>
                  </a:lnTo>
                  <a:lnTo>
                    <a:pt x="565" y="464"/>
                  </a:lnTo>
                  <a:lnTo>
                    <a:pt x="565" y="467"/>
                  </a:lnTo>
                  <a:lnTo>
                    <a:pt x="565" y="467"/>
                  </a:lnTo>
                  <a:lnTo>
                    <a:pt x="567" y="469"/>
                  </a:lnTo>
                  <a:lnTo>
                    <a:pt x="567" y="467"/>
                  </a:lnTo>
                  <a:lnTo>
                    <a:pt x="570" y="462"/>
                  </a:lnTo>
                  <a:lnTo>
                    <a:pt x="563" y="462"/>
                  </a:lnTo>
                  <a:lnTo>
                    <a:pt x="563" y="462"/>
                  </a:lnTo>
                  <a:lnTo>
                    <a:pt x="563" y="460"/>
                  </a:lnTo>
                  <a:lnTo>
                    <a:pt x="563" y="460"/>
                  </a:lnTo>
                  <a:lnTo>
                    <a:pt x="565" y="457"/>
                  </a:lnTo>
                  <a:lnTo>
                    <a:pt x="567" y="457"/>
                  </a:lnTo>
                  <a:lnTo>
                    <a:pt x="567" y="457"/>
                  </a:lnTo>
                  <a:lnTo>
                    <a:pt x="567" y="457"/>
                  </a:lnTo>
                  <a:close/>
                  <a:moveTo>
                    <a:pt x="518" y="389"/>
                  </a:moveTo>
                  <a:lnTo>
                    <a:pt x="518" y="386"/>
                  </a:lnTo>
                  <a:lnTo>
                    <a:pt x="515" y="386"/>
                  </a:lnTo>
                  <a:lnTo>
                    <a:pt x="515" y="386"/>
                  </a:lnTo>
                  <a:lnTo>
                    <a:pt x="515" y="386"/>
                  </a:lnTo>
                  <a:lnTo>
                    <a:pt x="513" y="384"/>
                  </a:lnTo>
                  <a:lnTo>
                    <a:pt x="511" y="386"/>
                  </a:lnTo>
                  <a:lnTo>
                    <a:pt x="511" y="389"/>
                  </a:lnTo>
                  <a:lnTo>
                    <a:pt x="513" y="393"/>
                  </a:lnTo>
                  <a:lnTo>
                    <a:pt x="513" y="391"/>
                  </a:lnTo>
                  <a:lnTo>
                    <a:pt x="515" y="389"/>
                  </a:lnTo>
                  <a:lnTo>
                    <a:pt x="515" y="389"/>
                  </a:lnTo>
                  <a:lnTo>
                    <a:pt x="515" y="389"/>
                  </a:lnTo>
                  <a:lnTo>
                    <a:pt x="518" y="391"/>
                  </a:lnTo>
                  <a:lnTo>
                    <a:pt x="518" y="391"/>
                  </a:lnTo>
                  <a:lnTo>
                    <a:pt x="520" y="391"/>
                  </a:lnTo>
                  <a:lnTo>
                    <a:pt x="518" y="391"/>
                  </a:lnTo>
                  <a:lnTo>
                    <a:pt x="518" y="389"/>
                  </a:lnTo>
                  <a:close/>
                  <a:moveTo>
                    <a:pt x="575" y="393"/>
                  </a:moveTo>
                  <a:lnTo>
                    <a:pt x="577" y="389"/>
                  </a:lnTo>
                  <a:lnTo>
                    <a:pt x="579" y="386"/>
                  </a:lnTo>
                  <a:lnTo>
                    <a:pt x="572" y="396"/>
                  </a:lnTo>
                  <a:lnTo>
                    <a:pt x="575" y="393"/>
                  </a:lnTo>
                  <a:close/>
                  <a:moveTo>
                    <a:pt x="475" y="448"/>
                  </a:moveTo>
                  <a:lnTo>
                    <a:pt x="475" y="448"/>
                  </a:lnTo>
                  <a:lnTo>
                    <a:pt x="475" y="448"/>
                  </a:lnTo>
                  <a:lnTo>
                    <a:pt x="475" y="448"/>
                  </a:lnTo>
                  <a:lnTo>
                    <a:pt x="473" y="448"/>
                  </a:lnTo>
                  <a:lnTo>
                    <a:pt x="473" y="448"/>
                  </a:lnTo>
                  <a:lnTo>
                    <a:pt x="473" y="448"/>
                  </a:lnTo>
                  <a:lnTo>
                    <a:pt x="473" y="450"/>
                  </a:lnTo>
                  <a:lnTo>
                    <a:pt x="475" y="450"/>
                  </a:lnTo>
                  <a:lnTo>
                    <a:pt x="475" y="450"/>
                  </a:lnTo>
                  <a:lnTo>
                    <a:pt x="475" y="450"/>
                  </a:lnTo>
                  <a:lnTo>
                    <a:pt x="475" y="450"/>
                  </a:lnTo>
                  <a:lnTo>
                    <a:pt x="475" y="450"/>
                  </a:lnTo>
                  <a:lnTo>
                    <a:pt x="478" y="448"/>
                  </a:lnTo>
                  <a:lnTo>
                    <a:pt x="478" y="448"/>
                  </a:lnTo>
                  <a:lnTo>
                    <a:pt x="475" y="448"/>
                  </a:lnTo>
                  <a:lnTo>
                    <a:pt x="475" y="448"/>
                  </a:lnTo>
                  <a:close/>
                  <a:moveTo>
                    <a:pt x="582" y="355"/>
                  </a:moveTo>
                  <a:lnTo>
                    <a:pt x="579" y="353"/>
                  </a:lnTo>
                  <a:lnTo>
                    <a:pt x="579" y="351"/>
                  </a:lnTo>
                  <a:lnTo>
                    <a:pt x="577" y="348"/>
                  </a:lnTo>
                  <a:lnTo>
                    <a:pt x="575" y="346"/>
                  </a:lnTo>
                  <a:lnTo>
                    <a:pt x="577" y="348"/>
                  </a:lnTo>
                  <a:lnTo>
                    <a:pt x="579" y="348"/>
                  </a:lnTo>
                  <a:lnTo>
                    <a:pt x="579" y="353"/>
                  </a:lnTo>
                  <a:lnTo>
                    <a:pt x="579" y="355"/>
                  </a:lnTo>
                  <a:lnTo>
                    <a:pt x="579" y="355"/>
                  </a:lnTo>
                  <a:lnTo>
                    <a:pt x="582" y="358"/>
                  </a:lnTo>
                  <a:lnTo>
                    <a:pt x="582" y="360"/>
                  </a:lnTo>
                  <a:lnTo>
                    <a:pt x="582" y="363"/>
                  </a:lnTo>
                  <a:lnTo>
                    <a:pt x="582" y="365"/>
                  </a:lnTo>
                  <a:lnTo>
                    <a:pt x="584" y="370"/>
                  </a:lnTo>
                  <a:lnTo>
                    <a:pt x="582" y="372"/>
                  </a:lnTo>
                  <a:lnTo>
                    <a:pt x="579" y="379"/>
                  </a:lnTo>
                  <a:lnTo>
                    <a:pt x="579" y="379"/>
                  </a:lnTo>
                  <a:lnTo>
                    <a:pt x="582" y="381"/>
                  </a:lnTo>
                  <a:lnTo>
                    <a:pt x="582" y="381"/>
                  </a:lnTo>
                  <a:lnTo>
                    <a:pt x="582" y="381"/>
                  </a:lnTo>
                  <a:lnTo>
                    <a:pt x="584" y="377"/>
                  </a:lnTo>
                  <a:lnTo>
                    <a:pt x="584" y="374"/>
                  </a:lnTo>
                  <a:lnTo>
                    <a:pt x="584" y="363"/>
                  </a:lnTo>
                  <a:lnTo>
                    <a:pt x="582" y="355"/>
                  </a:lnTo>
                  <a:close/>
                  <a:moveTo>
                    <a:pt x="428" y="476"/>
                  </a:moveTo>
                  <a:lnTo>
                    <a:pt x="426" y="476"/>
                  </a:lnTo>
                  <a:lnTo>
                    <a:pt x="426" y="476"/>
                  </a:lnTo>
                  <a:lnTo>
                    <a:pt x="426" y="476"/>
                  </a:lnTo>
                  <a:lnTo>
                    <a:pt x="426" y="479"/>
                  </a:lnTo>
                  <a:lnTo>
                    <a:pt x="426" y="479"/>
                  </a:lnTo>
                  <a:lnTo>
                    <a:pt x="423" y="479"/>
                  </a:lnTo>
                  <a:lnTo>
                    <a:pt x="421" y="481"/>
                  </a:lnTo>
                  <a:lnTo>
                    <a:pt x="421" y="481"/>
                  </a:lnTo>
                  <a:lnTo>
                    <a:pt x="421" y="481"/>
                  </a:lnTo>
                  <a:lnTo>
                    <a:pt x="428" y="479"/>
                  </a:lnTo>
                  <a:lnTo>
                    <a:pt x="428" y="479"/>
                  </a:lnTo>
                  <a:lnTo>
                    <a:pt x="428" y="476"/>
                  </a:lnTo>
                  <a:close/>
                  <a:moveTo>
                    <a:pt x="468" y="455"/>
                  </a:moveTo>
                  <a:lnTo>
                    <a:pt x="466" y="455"/>
                  </a:lnTo>
                  <a:lnTo>
                    <a:pt x="466" y="457"/>
                  </a:lnTo>
                  <a:lnTo>
                    <a:pt x="463" y="460"/>
                  </a:lnTo>
                  <a:lnTo>
                    <a:pt x="461" y="460"/>
                  </a:lnTo>
                  <a:lnTo>
                    <a:pt x="461" y="462"/>
                  </a:lnTo>
                  <a:lnTo>
                    <a:pt x="461" y="462"/>
                  </a:lnTo>
                  <a:lnTo>
                    <a:pt x="461" y="462"/>
                  </a:lnTo>
                  <a:lnTo>
                    <a:pt x="466" y="460"/>
                  </a:lnTo>
                  <a:lnTo>
                    <a:pt x="468" y="457"/>
                  </a:lnTo>
                  <a:lnTo>
                    <a:pt x="468" y="457"/>
                  </a:lnTo>
                  <a:lnTo>
                    <a:pt x="468" y="455"/>
                  </a:lnTo>
                  <a:close/>
                  <a:moveTo>
                    <a:pt x="470" y="452"/>
                  </a:moveTo>
                  <a:lnTo>
                    <a:pt x="470" y="452"/>
                  </a:lnTo>
                  <a:lnTo>
                    <a:pt x="470" y="455"/>
                  </a:lnTo>
                  <a:lnTo>
                    <a:pt x="470" y="455"/>
                  </a:lnTo>
                  <a:lnTo>
                    <a:pt x="473" y="452"/>
                  </a:lnTo>
                  <a:lnTo>
                    <a:pt x="473" y="452"/>
                  </a:lnTo>
                  <a:lnTo>
                    <a:pt x="470" y="452"/>
                  </a:lnTo>
                  <a:lnTo>
                    <a:pt x="470" y="452"/>
                  </a:lnTo>
                  <a:close/>
                  <a:moveTo>
                    <a:pt x="433" y="481"/>
                  </a:moveTo>
                  <a:lnTo>
                    <a:pt x="433" y="481"/>
                  </a:lnTo>
                  <a:lnTo>
                    <a:pt x="430" y="483"/>
                  </a:lnTo>
                  <a:lnTo>
                    <a:pt x="430" y="483"/>
                  </a:lnTo>
                  <a:lnTo>
                    <a:pt x="428" y="486"/>
                  </a:lnTo>
                  <a:lnTo>
                    <a:pt x="435" y="483"/>
                  </a:lnTo>
                  <a:lnTo>
                    <a:pt x="435" y="481"/>
                  </a:lnTo>
                  <a:lnTo>
                    <a:pt x="433" y="481"/>
                  </a:lnTo>
                  <a:close/>
                  <a:moveTo>
                    <a:pt x="454" y="431"/>
                  </a:moveTo>
                  <a:lnTo>
                    <a:pt x="454" y="431"/>
                  </a:lnTo>
                  <a:lnTo>
                    <a:pt x="454" y="434"/>
                  </a:lnTo>
                  <a:lnTo>
                    <a:pt x="456" y="434"/>
                  </a:lnTo>
                  <a:lnTo>
                    <a:pt x="456" y="434"/>
                  </a:lnTo>
                  <a:lnTo>
                    <a:pt x="456" y="431"/>
                  </a:lnTo>
                  <a:lnTo>
                    <a:pt x="456" y="434"/>
                  </a:lnTo>
                  <a:lnTo>
                    <a:pt x="459" y="434"/>
                  </a:lnTo>
                  <a:lnTo>
                    <a:pt x="459" y="434"/>
                  </a:lnTo>
                  <a:lnTo>
                    <a:pt x="459" y="434"/>
                  </a:lnTo>
                  <a:lnTo>
                    <a:pt x="461" y="434"/>
                  </a:lnTo>
                  <a:lnTo>
                    <a:pt x="461" y="434"/>
                  </a:lnTo>
                  <a:lnTo>
                    <a:pt x="461" y="434"/>
                  </a:lnTo>
                  <a:lnTo>
                    <a:pt x="461" y="434"/>
                  </a:lnTo>
                  <a:lnTo>
                    <a:pt x="461" y="434"/>
                  </a:lnTo>
                  <a:lnTo>
                    <a:pt x="461" y="434"/>
                  </a:lnTo>
                  <a:lnTo>
                    <a:pt x="461" y="434"/>
                  </a:lnTo>
                  <a:lnTo>
                    <a:pt x="461" y="431"/>
                  </a:lnTo>
                  <a:lnTo>
                    <a:pt x="461" y="431"/>
                  </a:lnTo>
                  <a:lnTo>
                    <a:pt x="461" y="431"/>
                  </a:lnTo>
                  <a:lnTo>
                    <a:pt x="461" y="434"/>
                  </a:lnTo>
                  <a:lnTo>
                    <a:pt x="459" y="434"/>
                  </a:lnTo>
                  <a:lnTo>
                    <a:pt x="459" y="434"/>
                  </a:lnTo>
                  <a:lnTo>
                    <a:pt x="459" y="431"/>
                  </a:lnTo>
                  <a:lnTo>
                    <a:pt x="456" y="431"/>
                  </a:lnTo>
                  <a:lnTo>
                    <a:pt x="459" y="431"/>
                  </a:lnTo>
                  <a:lnTo>
                    <a:pt x="459" y="431"/>
                  </a:lnTo>
                  <a:lnTo>
                    <a:pt x="459" y="429"/>
                  </a:lnTo>
                  <a:lnTo>
                    <a:pt x="456" y="429"/>
                  </a:lnTo>
                  <a:lnTo>
                    <a:pt x="456" y="429"/>
                  </a:lnTo>
                  <a:lnTo>
                    <a:pt x="454" y="429"/>
                  </a:lnTo>
                  <a:lnTo>
                    <a:pt x="454" y="429"/>
                  </a:lnTo>
                  <a:lnTo>
                    <a:pt x="454" y="426"/>
                  </a:lnTo>
                  <a:lnTo>
                    <a:pt x="452" y="426"/>
                  </a:lnTo>
                  <a:lnTo>
                    <a:pt x="449" y="426"/>
                  </a:lnTo>
                  <a:lnTo>
                    <a:pt x="449" y="426"/>
                  </a:lnTo>
                  <a:lnTo>
                    <a:pt x="447" y="426"/>
                  </a:lnTo>
                  <a:lnTo>
                    <a:pt x="447" y="429"/>
                  </a:lnTo>
                  <a:lnTo>
                    <a:pt x="447" y="429"/>
                  </a:lnTo>
                  <a:lnTo>
                    <a:pt x="449" y="431"/>
                  </a:lnTo>
                  <a:lnTo>
                    <a:pt x="452" y="431"/>
                  </a:lnTo>
                  <a:lnTo>
                    <a:pt x="452" y="431"/>
                  </a:lnTo>
                  <a:lnTo>
                    <a:pt x="454" y="431"/>
                  </a:lnTo>
                  <a:lnTo>
                    <a:pt x="454" y="431"/>
                  </a:lnTo>
                  <a:lnTo>
                    <a:pt x="454" y="431"/>
                  </a:lnTo>
                  <a:lnTo>
                    <a:pt x="454" y="431"/>
                  </a:lnTo>
                  <a:close/>
                  <a:moveTo>
                    <a:pt x="577" y="372"/>
                  </a:moveTo>
                  <a:lnTo>
                    <a:pt x="579" y="372"/>
                  </a:lnTo>
                  <a:lnTo>
                    <a:pt x="579" y="372"/>
                  </a:lnTo>
                  <a:lnTo>
                    <a:pt x="577" y="372"/>
                  </a:lnTo>
                  <a:close/>
                  <a:moveTo>
                    <a:pt x="575" y="370"/>
                  </a:moveTo>
                  <a:lnTo>
                    <a:pt x="575" y="370"/>
                  </a:lnTo>
                  <a:lnTo>
                    <a:pt x="572" y="370"/>
                  </a:lnTo>
                  <a:lnTo>
                    <a:pt x="572" y="372"/>
                  </a:lnTo>
                  <a:lnTo>
                    <a:pt x="572" y="372"/>
                  </a:lnTo>
                  <a:lnTo>
                    <a:pt x="575" y="370"/>
                  </a:lnTo>
                  <a:lnTo>
                    <a:pt x="575" y="370"/>
                  </a:lnTo>
                  <a:close/>
                  <a:moveTo>
                    <a:pt x="575" y="367"/>
                  </a:moveTo>
                  <a:lnTo>
                    <a:pt x="577" y="367"/>
                  </a:lnTo>
                  <a:lnTo>
                    <a:pt x="577" y="367"/>
                  </a:lnTo>
                  <a:lnTo>
                    <a:pt x="575" y="367"/>
                  </a:lnTo>
                  <a:lnTo>
                    <a:pt x="575" y="370"/>
                  </a:lnTo>
                  <a:lnTo>
                    <a:pt x="575" y="370"/>
                  </a:lnTo>
                  <a:lnTo>
                    <a:pt x="575" y="370"/>
                  </a:lnTo>
                  <a:lnTo>
                    <a:pt x="575" y="367"/>
                  </a:lnTo>
                  <a:close/>
                  <a:moveTo>
                    <a:pt x="577" y="367"/>
                  </a:moveTo>
                  <a:lnTo>
                    <a:pt x="577" y="367"/>
                  </a:lnTo>
                  <a:lnTo>
                    <a:pt x="577" y="370"/>
                  </a:lnTo>
                  <a:lnTo>
                    <a:pt x="577" y="370"/>
                  </a:lnTo>
                  <a:lnTo>
                    <a:pt x="577" y="367"/>
                  </a:lnTo>
                  <a:close/>
                  <a:moveTo>
                    <a:pt x="508" y="398"/>
                  </a:moveTo>
                  <a:lnTo>
                    <a:pt x="511" y="398"/>
                  </a:lnTo>
                  <a:lnTo>
                    <a:pt x="511" y="398"/>
                  </a:lnTo>
                  <a:lnTo>
                    <a:pt x="511" y="398"/>
                  </a:lnTo>
                  <a:lnTo>
                    <a:pt x="511" y="398"/>
                  </a:lnTo>
                  <a:lnTo>
                    <a:pt x="511" y="398"/>
                  </a:lnTo>
                  <a:lnTo>
                    <a:pt x="511" y="398"/>
                  </a:lnTo>
                  <a:lnTo>
                    <a:pt x="511" y="398"/>
                  </a:lnTo>
                  <a:lnTo>
                    <a:pt x="508" y="396"/>
                  </a:lnTo>
                  <a:lnTo>
                    <a:pt x="508" y="396"/>
                  </a:lnTo>
                  <a:lnTo>
                    <a:pt x="508" y="396"/>
                  </a:lnTo>
                  <a:lnTo>
                    <a:pt x="508" y="396"/>
                  </a:lnTo>
                  <a:lnTo>
                    <a:pt x="508" y="398"/>
                  </a:lnTo>
                  <a:lnTo>
                    <a:pt x="508" y="398"/>
                  </a:lnTo>
                  <a:lnTo>
                    <a:pt x="508" y="398"/>
                  </a:lnTo>
                  <a:lnTo>
                    <a:pt x="508" y="398"/>
                  </a:lnTo>
                  <a:lnTo>
                    <a:pt x="508" y="398"/>
                  </a:lnTo>
                  <a:lnTo>
                    <a:pt x="508" y="398"/>
                  </a:lnTo>
                  <a:lnTo>
                    <a:pt x="508" y="398"/>
                  </a:lnTo>
                  <a:close/>
                  <a:moveTo>
                    <a:pt x="567" y="379"/>
                  </a:moveTo>
                  <a:lnTo>
                    <a:pt x="567" y="379"/>
                  </a:lnTo>
                  <a:lnTo>
                    <a:pt x="567" y="377"/>
                  </a:lnTo>
                  <a:lnTo>
                    <a:pt x="567" y="377"/>
                  </a:lnTo>
                  <a:lnTo>
                    <a:pt x="567" y="379"/>
                  </a:lnTo>
                  <a:lnTo>
                    <a:pt x="567" y="381"/>
                  </a:lnTo>
                  <a:lnTo>
                    <a:pt x="567" y="381"/>
                  </a:lnTo>
                  <a:lnTo>
                    <a:pt x="567" y="379"/>
                  </a:lnTo>
                  <a:close/>
                  <a:moveTo>
                    <a:pt x="539" y="363"/>
                  </a:moveTo>
                  <a:lnTo>
                    <a:pt x="539" y="360"/>
                  </a:lnTo>
                  <a:lnTo>
                    <a:pt x="537" y="360"/>
                  </a:lnTo>
                  <a:lnTo>
                    <a:pt x="537" y="363"/>
                  </a:lnTo>
                  <a:lnTo>
                    <a:pt x="534" y="365"/>
                  </a:lnTo>
                  <a:lnTo>
                    <a:pt x="534" y="365"/>
                  </a:lnTo>
                  <a:lnTo>
                    <a:pt x="534" y="365"/>
                  </a:lnTo>
                  <a:lnTo>
                    <a:pt x="537" y="365"/>
                  </a:lnTo>
                  <a:lnTo>
                    <a:pt x="537" y="363"/>
                  </a:lnTo>
                  <a:lnTo>
                    <a:pt x="537" y="363"/>
                  </a:lnTo>
                  <a:lnTo>
                    <a:pt x="539" y="363"/>
                  </a:lnTo>
                  <a:close/>
                </a:path>
              </a:pathLst>
            </a:custGeom>
            <a:solidFill>
              <a:srgbClr val="FFB9A9"/>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4" name="Freeform 48">
              <a:extLst>
                <a:ext uri="{FF2B5EF4-FFF2-40B4-BE49-F238E27FC236}">
                  <a16:creationId xmlns:a16="http://schemas.microsoft.com/office/drawing/2014/main" id="{945CFCFF-7451-480C-8D4C-4A7BADEE448B}"/>
                </a:ext>
              </a:extLst>
            </p:cNvPr>
            <p:cNvSpPr>
              <a:spLocks noEditPoints="1"/>
            </p:cNvSpPr>
            <p:nvPr/>
          </p:nvSpPr>
          <p:spPr bwMode="auto">
            <a:xfrm>
              <a:off x="4684965" y="3732375"/>
              <a:ext cx="859352" cy="441853"/>
            </a:xfrm>
            <a:custGeom>
              <a:avLst/>
              <a:gdLst>
                <a:gd name="T0" fmla="*/ 722 w 741"/>
                <a:gd name="T1" fmla="*/ 152 h 381"/>
                <a:gd name="T2" fmla="*/ 712 w 741"/>
                <a:gd name="T3" fmla="*/ 145 h 381"/>
                <a:gd name="T4" fmla="*/ 700 w 741"/>
                <a:gd name="T5" fmla="*/ 135 h 381"/>
                <a:gd name="T6" fmla="*/ 688 w 741"/>
                <a:gd name="T7" fmla="*/ 119 h 381"/>
                <a:gd name="T8" fmla="*/ 681 w 741"/>
                <a:gd name="T9" fmla="*/ 109 h 381"/>
                <a:gd name="T10" fmla="*/ 662 w 741"/>
                <a:gd name="T11" fmla="*/ 88 h 381"/>
                <a:gd name="T12" fmla="*/ 665 w 741"/>
                <a:gd name="T13" fmla="*/ 81 h 381"/>
                <a:gd name="T14" fmla="*/ 667 w 741"/>
                <a:gd name="T15" fmla="*/ 76 h 381"/>
                <a:gd name="T16" fmla="*/ 662 w 741"/>
                <a:gd name="T17" fmla="*/ 60 h 381"/>
                <a:gd name="T18" fmla="*/ 632 w 741"/>
                <a:gd name="T19" fmla="*/ 36 h 381"/>
                <a:gd name="T20" fmla="*/ 613 w 741"/>
                <a:gd name="T21" fmla="*/ 29 h 381"/>
                <a:gd name="T22" fmla="*/ 596 w 741"/>
                <a:gd name="T23" fmla="*/ 41 h 381"/>
                <a:gd name="T24" fmla="*/ 577 w 741"/>
                <a:gd name="T25" fmla="*/ 38 h 381"/>
                <a:gd name="T26" fmla="*/ 556 w 741"/>
                <a:gd name="T27" fmla="*/ 43 h 381"/>
                <a:gd name="T28" fmla="*/ 528 w 741"/>
                <a:gd name="T29" fmla="*/ 34 h 381"/>
                <a:gd name="T30" fmla="*/ 492 w 741"/>
                <a:gd name="T31" fmla="*/ 22 h 381"/>
                <a:gd name="T32" fmla="*/ 478 w 741"/>
                <a:gd name="T33" fmla="*/ 8 h 381"/>
                <a:gd name="T34" fmla="*/ 445 w 741"/>
                <a:gd name="T35" fmla="*/ 3 h 381"/>
                <a:gd name="T36" fmla="*/ 428 w 741"/>
                <a:gd name="T37" fmla="*/ 12 h 381"/>
                <a:gd name="T38" fmla="*/ 438 w 741"/>
                <a:gd name="T39" fmla="*/ 31 h 381"/>
                <a:gd name="T40" fmla="*/ 421 w 741"/>
                <a:gd name="T41" fmla="*/ 48 h 381"/>
                <a:gd name="T42" fmla="*/ 379 w 741"/>
                <a:gd name="T43" fmla="*/ 64 h 381"/>
                <a:gd name="T44" fmla="*/ 372 w 741"/>
                <a:gd name="T45" fmla="*/ 95 h 381"/>
                <a:gd name="T46" fmla="*/ 353 w 741"/>
                <a:gd name="T47" fmla="*/ 119 h 381"/>
                <a:gd name="T48" fmla="*/ 343 w 741"/>
                <a:gd name="T49" fmla="*/ 135 h 381"/>
                <a:gd name="T50" fmla="*/ 331 w 741"/>
                <a:gd name="T51" fmla="*/ 161 h 381"/>
                <a:gd name="T52" fmla="*/ 305 w 741"/>
                <a:gd name="T53" fmla="*/ 147 h 381"/>
                <a:gd name="T54" fmla="*/ 301 w 741"/>
                <a:gd name="T55" fmla="*/ 142 h 381"/>
                <a:gd name="T56" fmla="*/ 289 w 741"/>
                <a:gd name="T57" fmla="*/ 147 h 381"/>
                <a:gd name="T58" fmla="*/ 284 w 741"/>
                <a:gd name="T59" fmla="*/ 171 h 381"/>
                <a:gd name="T60" fmla="*/ 275 w 741"/>
                <a:gd name="T61" fmla="*/ 176 h 381"/>
                <a:gd name="T62" fmla="*/ 246 w 741"/>
                <a:gd name="T63" fmla="*/ 176 h 381"/>
                <a:gd name="T64" fmla="*/ 227 w 741"/>
                <a:gd name="T65" fmla="*/ 194 h 381"/>
                <a:gd name="T66" fmla="*/ 213 w 741"/>
                <a:gd name="T67" fmla="*/ 187 h 381"/>
                <a:gd name="T68" fmla="*/ 180 w 741"/>
                <a:gd name="T69" fmla="*/ 183 h 381"/>
                <a:gd name="T70" fmla="*/ 180 w 741"/>
                <a:gd name="T71" fmla="*/ 190 h 381"/>
                <a:gd name="T72" fmla="*/ 168 w 741"/>
                <a:gd name="T73" fmla="*/ 190 h 381"/>
                <a:gd name="T74" fmla="*/ 149 w 741"/>
                <a:gd name="T75" fmla="*/ 187 h 381"/>
                <a:gd name="T76" fmla="*/ 137 w 741"/>
                <a:gd name="T77" fmla="*/ 204 h 381"/>
                <a:gd name="T78" fmla="*/ 130 w 741"/>
                <a:gd name="T79" fmla="*/ 232 h 381"/>
                <a:gd name="T80" fmla="*/ 102 w 741"/>
                <a:gd name="T81" fmla="*/ 256 h 381"/>
                <a:gd name="T82" fmla="*/ 107 w 741"/>
                <a:gd name="T83" fmla="*/ 292 h 381"/>
                <a:gd name="T84" fmla="*/ 43 w 741"/>
                <a:gd name="T85" fmla="*/ 292 h 381"/>
                <a:gd name="T86" fmla="*/ 43 w 741"/>
                <a:gd name="T87" fmla="*/ 329 h 381"/>
                <a:gd name="T88" fmla="*/ 38 w 741"/>
                <a:gd name="T89" fmla="*/ 358 h 381"/>
                <a:gd name="T90" fmla="*/ 19 w 741"/>
                <a:gd name="T91" fmla="*/ 365 h 381"/>
                <a:gd name="T92" fmla="*/ 121 w 741"/>
                <a:gd name="T93" fmla="*/ 370 h 381"/>
                <a:gd name="T94" fmla="*/ 149 w 741"/>
                <a:gd name="T95" fmla="*/ 341 h 381"/>
                <a:gd name="T96" fmla="*/ 173 w 741"/>
                <a:gd name="T97" fmla="*/ 346 h 381"/>
                <a:gd name="T98" fmla="*/ 249 w 741"/>
                <a:gd name="T99" fmla="*/ 337 h 381"/>
                <a:gd name="T100" fmla="*/ 305 w 741"/>
                <a:gd name="T101" fmla="*/ 327 h 381"/>
                <a:gd name="T102" fmla="*/ 471 w 741"/>
                <a:gd name="T103" fmla="*/ 313 h 381"/>
                <a:gd name="T104" fmla="*/ 589 w 741"/>
                <a:gd name="T105" fmla="*/ 296 h 381"/>
                <a:gd name="T106" fmla="*/ 629 w 741"/>
                <a:gd name="T107" fmla="*/ 273 h 381"/>
                <a:gd name="T108" fmla="*/ 644 w 741"/>
                <a:gd name="T109" fmla="*/ 263 h 381"/>
                <a:gd name="T110" fmla="*/ 665 w 741"/>
                <a:gd name="T111" fmla="*/ 247 h 381"/>
                <a:gd name="T112" fmla="*/ 667 w 741"/>
                <a:gd name="T113" fmla="*/ 235 h 381"/>
                <a:gd name="T114" fmla="*/ 674 w 741"/>
                <a:gd name="T115" fmla="*/ 218 h 381"/>
                <a:gd name="T116" fmla="*/ 729 w 741"/>
                <a:gd name="T117" fmla="*/ 168 h 381"/>
                <a:gd name="T118" fmla="*/ 10 w 741"/>
                <a:gd name="T119" fmla="*/ 37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1" h="381">
                  <a:moveTo>
                    <a:pt x="738" y="154"/>
                  </a:moveTo>
                  <a:lnTo>
                    <a:pt x="738" y="154"/>
                  </a:lnTo>
                  <a:lnTo>
                    <a:pt x="733" y="157"/>
                  </a:lnTo>
                  <a:lnTo>
                    <a:pt x="733" y="157"/>
                  </a:lnTo>
                  <a:lnTo>
                    <a:pt x="724" y="154"/>
                  </a:lnTo>
                  <a:lnTo>
                    <a:pt x="724" y="154"/>
                  </a:lnTo>
                  <a:lnTo>
                    <a:pt x="722" y="154"/>
                  </a:lnTo>
                  <a:lnTo>
                    <a:pt x="722" y="152"/>
                  </a:lnTo>
                  <a:lnTo>
                    <a:pt x="722" y="152"/>
                  </a:lnTo>
                  <a:lnTo>
                    <a:pt x="722" y="152"/>
                  </a:lnTo>
                  <a:lnTo>
                    <a:pt x="722" y="152"/>
                  </a:lnTo>
                  <a:lnTo>
                    <a:pt x="722" y="150"/>
                  </a:lnTo>
                  <a:lnTo>
                    <a:pt x="722" y="150"/>
                  </a:lnTo>
                  <a:lnTo>
                    <a:pt x="717" y="147"/>
                  </a:lnTo>
                  <a:lnTo>
                    <a:pt x="717" y="147"/>
                  </a:lnTo>
                  <a:lnTo>
                    <a:pt x="717" y="147"/>
                  </a:lnTo>
                  <a:lnTo>
                    <a:pt x="714" y="147"/>
                  </a:lnTo>
                  <a:lnTo>
                    <a:pt x="714" y="147"/>
                  </a:lnTo>
                  <a:lnTo>
                    <a:pt x="712" y="145"/>
                  </a:lnTo>
                  <a:lnTo>
                    <a:pt x="712" y="145"/>
                  </a:lnTo>
                  <a:lnTo>
                    <a:pt x="712" y="145"/>
                  </a:lnTo>
                  <a:lnTo>
                    <a:pt x="710" y="145"/>
                  </a:lnTo>
                  <a:lnTo>
                    <a:pt x="705" y="142"/>
                  </a:lnTo>
                  <a:lnTo>
                    <a:pt x="705" y="142"/>
                  </a:lnTo>
                  <a:lnTo>
                    <a:pt x="705" y="142"/>
                  </a:lnTo>
                  <a:lnTo>
                    <a:pt x="705" y="140"/>
                  </a:lnTo>
                  <a:lnTo>
                    <a:pt x="703" y="138"/>
                  </a:lnTo>
                  <a:lnTo>
                    <a:pt x="703" y="135"/>
                  </a:lnTo>
                  <a:lnTo>
                    <a:pt x="703" y="135"/>
                  </a:lnTo>
                  <a:lnTo>
                    <a:pt x="700" y="135"/>
                  </a:lnTo>
                  <a:lnTo>
                    <a:pt x="700" y="133"/>
                  </a:lnTo>
                  <a:lnTo>
                    <a:pt x="691" y="128"/>
                  </a:lnTo>
                  <a:lnTo>
                    <a:pt x="691" y="126"/>
                  </a:lnTo>
                  <a:lnTo>
                    <a:pt x="691" y="126"/>
                  </a:lnTo>
                  <a:lnTo>
                    <a:pt x="691" y="126"/>
                  </a:lnTo>
                  <a:lnTo>
                    <a:pt x="691" y="121"/>
                  </a:lnTo>
                  <a:lnTo>
                    <a:pt x="688" y="121"/>
                  </a:lnTo>
                  <a:lnTo>
                    <a:pt x="688" y="119"/>
                  </a:lnTo>
                  <a:lnTo>
                    <a:pt x="688" y="119"/>
                  </a:lnTo>
                  <a:lnTo>
                    <a:pt x="688" y="119"/>
                  </a:lnTo>
                  <a:lnTo>
                    <a:pt x="686" y="119"/>
                  </a:lnTo>
                  <a:lnTo>
                    <a:pt x="681" y="116"/>
                  </a:lnTo>
                  <a:lnTo>
                    <a:pt x="681" y="114"/>
                  </a:lnTo>
                  <a:lnTo>
                    <a:pt x="681" y="114"/>
                  </a:lnTo>
                  <a:lnTo>
                    <a:pt x="681" y="114"/>
                  </a:lnTo>
                  <a:lnTo>
                    <a:pt x="681" y="112"/>
                  </a:lnTo>
                  <a:lnTo>
                    <a:pt x="684" y="112"/>
                  </a:lnTo>
                  <a:lnTo>
                    <a:pt x="684" y="112"/>
                  </a:lnTo>
                  <a:lnTo>
                    <a:pt x="681" y="109"/>
                  </a:lnTo>
                  <a:lnTo>
                    <a:pt x="681" y="109"/>
                  </a:lnTo>
                  <a:lnTo>
                    <a:pt x="681" y="109"/>
                  </a:lnTo>
                  <a:lnTo>
                    <a:pt x="681" y="109"/>
                  </a:lnTo>
                  <a:lnTo>
                    <a:pt x="674" y="105"/>
                  </a:lnTo>
                  <a:lnTo>
                    <a:pt x="674" y="105"/>
                  </a:lnTo>
                  <a:lnTo>
                    <a:pt x="674" y="102"/>
                  </a:lnTo>
                  <a:lnTo>
                    <a:pt x="672" y="100"/>
                  </a:lnTo>
                  <a:lnTo>
                    <a:pt x="672" y="100"/>
                  </a:lnTo>
                  <a:lnTo>
                    <a:pt x="662" y="90"/>
                  </a:lnTo>
                  <a:lnTo>
                    <a:pt x="662" y="90"/>
                  </a:lnTo>
                  <a:lnTo>
                    <a:pt x="662" y="88"/>
                  </a:lnTo>
                  <a:lnTo>
                    <a:pt x="662" y="88"/>
                  </a:lnTo>
                  <a:lnTo>
                    <a:pt x="662" y="88"/>
                  </a:lnTo>
                  <a:lnTo>
                    <a:pt x="662" y="88"/>
                  </a:lnTo>
                  <a:lnTo>
                    <a:pt x="662" y="88"/>
                  </a:lnTo>
                  <a:lnTo>
                    <a:pt x="665" y="86"/>
                  </a:lnTo>
                  <a:lnTo>
                    <a:pt x="665" y="86"/>
                  </a:lnTo>
                  <a:lnTo>
                    <a:pt x="665" y="83"/>
                  </a:lnTo>
                  <a:lnTo>
                    <a:pt x="665" y="83"/>
                  </a:lnTo>
                  <a:lnTo>
                    <a:pt x="665" y="83"/>
                  </a:lnTo>
                  <a:lnTo>
                    <a:pt x="665" y="81"/>
                  </a:lnTo>
                  <a:lnTo>
                    <a:pt x="665" y="81"/>
                  </a:lnTo>
                  <a:lnTo>
                    <a:pt x="665" y="81"/>
                  </a:lnTo>
                  <a:lnTo>
                    <a:pt x="665" y="79"/>
                  </a:lnTo>
                  <a:lnTo>
                    <a:pt x="665" y="79"/>
                  </a:lnTo>
                  <a:lnTo>
                    <a:pt x="667" y="79"/>
                  </a:lnTo>
                  <a:lnTo>
                    <a:pt x="667" y="79"/>
                  </a:lnTo>
                  <a:lnTo>
                    <a:pt x="667" y="79"/>
                  </a:lnTo>
                  <a:lnTo>
                    <a:pt x="667" y="79"/>
                  </a:lnTo>
                  <a:lnTo>
                    <a:pt x="667" y="76"/>
                  </a:lnTo>
                  <a:lnTo>
                    <a:pt x="667" y="76"/>
                  </a:lnTo>
                  <a:lnTo>
                    <a:pt x="667" y="74"/>
                  </a:lnTo>
                  <a:lnTo>
                    <a:pt x="667" y="71"/>
                  </a:lnTo>
                  <a:lnTo>
                    <a:pt x="667" y="71"/>
                  </a:lnTo>
                  <a:lnTo>
                    <a:pt x="665" y="69"/>
                  </a:lnTo>
                  <a:lnTo>
                    <a:pt x="665" y="69"/>
                  </a:lnTo>
                  <a:lnTo>
                    <a:pt x="662" y="64"/>
                  </a:lnTo>
                  <a:lnTo>
                    <a:pt x="662" y="64"/>
                  </a:lnTo>
                  <a:lnTo>
                    <a:pt x="662" y="64"/>
                  </a:lnTo>
                  <a:lnTo>
                    <a:pt x="662" y="62"/>
                  </a:lnTo>
                  <a:lnTo>
                    <a:pt x="662" y="60"/>
                  </a:lnTo>
                  <a:lnTo>
                    <a:pt x="662" y="57"/>
                  </a:lnTo>
                  <a:lnTo>
                    <a:pt x="662" y="57"/>
                  </a:lnTo>
                  <a:lnTo>
                    <a:pt x="660" y="57"/>
                  </a:lnTo>
                  <a:lnTo>
                    <a:pt x="658" y="52"/>
                  </a:lnTo>
                  <a:lnTo>
                    <a:pt x="658" y="50"/>
                  </a:lnTo>
                  <a:lnTo>
                    <a:pt x="648" y="45"/>
                  </a:lnTo>
                  <a:lnTo>
                    <a:pt x="646" y="43"/>
                  </a:lnTo>
                  <a:lnTo>
                    <a:pt x="641" y="43"/>
                  </a:lnTo>
                  <a:lnTo>
                    <a:pt x="636" y="41"/>
                  </a:lnTo>
                  <a:lnTo>
                    <a:pt x="632" y="36"/>
                  </a:lnTo>
                  <a:lnTo>
                    <a:pt x="629" y="29"/>
                  </a:lnTo>
                  <a:lnTo>
                    <a:pt x="627" y="26"/>
                  </a:lnTo>
                  <a:lnTo>
                    <a:pt x="627" y="24"/>
                  </a:lnTo>
                  <a:lnTo>
                    <a:pt x="627" y="22"/>
                  </a:lnTo>
                  <a:lnTo>
                    <a:pt x="625" y="22"/>
                  </a:lnTo>
                  <a:lnTo>
                    <a:pt x="622" y="22"/>
                  </a:lnTo>
                  <a:lnTo>
                    <a:pt x="618" y="26"/>
                  </a:lnTo>
                  <a:lnTo>
                    <a:pt x="615" y="26"/>
                  </a:lnTo>
                  <a:lnTo>
                    <a:pt x="613" y="29"/>
                  </a:lnTo>
                  <a:lnTo>
                    <a:pt x="613" y="29"/>
                  </a:lnTo>
                  <a:lnTo>
                    <a:pt x="610" y="31"/>
                  </a:lnTo>
                  <a:lnTo>
                    <a:pt x="610" y="34"/>
                  </a:lnTo>
                  <a:lnTo>
                    <a:pt x="608" y="34"/>
                  </a:lnTo>
                  <a:lnTo>
                    <a:pt x="606" y="36"/>
                  </a:lnTo>
                  <a:lnTo>
                    <a:pt x="606" y="36"/>
                  </a:lnTo>
                  <a:lnTo>
                    <a:pt x="606" y="38"/>
                  </a:lnTo>
                  <a:lnTo>
                    <a:pt x="606" y="41"/>
                  </a:lnTo>
                  <a:lnTo>
                    <a:pt x="603" y="41"/>
                  </a:lnTo>
                  <a:lnTo>
                    <a:pt x="601" y="43"/>
                  </a:lnTo>
                  <a:lnTo>
                    <a:pt x="596" y="41"/>
                  </a:lnTo>
                  <a:lnTo>
                    <a:pt x="594" y="43"/>
                  </a:lnTo>
                  <a:lnTo>
                    <a:pt x="594" y="43"/>
                  </a:lnTo>
                  <a:lnTo>
                    <a:pt x="591" y="45"/>
                  </a:lnTo>
                  <a:lnTo>
                    <a:pt x="589" y="45"/>
                  </a:lnTo>
                  <a:lnTo>
                    <a:pt x="587" y="45"/>
                  </a:lnTo>
                  <a:lnTo>
                    <a:pt x="587" y="45"/>
                  </a:lnTo>
                  <a:lnTo>
                    <a:pt x="584" y="41"/>
                  </a:lnTo>
                  <a:lnTo>
                    <a:pt x="582" y="41"/>
                  </a:lnTo>
                  <a:lnTo>
                    <a:pt x="582" y="41"/>
                  </a:lnTo>
                  <a:lnTo>
                    <a:pt x="577" y="38"/>
                  </a:lnTo>
                  <a:lnTo>
                    <a:pt x="577" y="38"/>
                  </a:lnTo>
                  <a:lnTo>
                    <a:pt x="573" y="38"/>
                  </a:lnTo>
                  <a:lnTo>
                    <a:pt x="573" y="38"/>
                  </a:lnTo>
                  <a:lnTo>
                    <a:pt x="570" y="38"/>
                  </a:lnTo>
                  <a:lnTo>
                    <a:pt x="568" y="36"/>
                  </a:lnTo>
                  <a:lnTo>
                    <a:pt x="565" y="36"/>
                  </a:lnTo>
                  <a:lnTo>
                    <a:pt x="565" y="36"/>
                  </a:lnTo>
                  <a:lnTo>
                    <a:pt x="558" y="41"/>
                  </a:lnTo>
                  <a:lnTo>
                    <a:pt x="556" y="41"/>
                  </a:lnTo>
                  <a:lnTo>
                    <a:pt x="556" y="43"/>
                  </a:lnTo>
                  <a:lnTo>
                    <a:pt x="556" y="45"/>
                  </a:lnTo>
                  <a:lnTo>
                    <a:pt x="554" y="48"/>
                  </a:lnTo>
                  <a:lnTo>
                    <a:pt x="554" y="48"/>
                  </a:lnTo>
                  <a:lnTo>
                    <a:pt x="549" y="48"/>
                  </a:lnTo>
                  <a:lnTo>
                    <a:pt x="544" y="45"/>
                  </a:lnTo>
                  <a:lnTo>
                    <a:pt x="537" y="41"/>
                  </a:lnTo>
                  <a:lnTo>
                    <a:pt x="535" y="38"/>
                  </a:lnTo>
                  <a:lnTo>
                    <a:pt x="532" y="36"/>
                  </a:lnTo>
                  <a:lnTo>
                    <a:pt x="532" y="34"/>
                  </a:lnTo>
                  <a:lnTo>
                    <a:pt x="528" y="34"/>
                  </a:lnTo>
                  <a:lnTo>
                    <a:pt x="523" y="34"/>
                  </a:lnTo>
                  <a:lnTo>
                    <a:pt x="521" y="34"/>
                  </a:lnTo>
                  <a:lnTo>
                    <a:pt x="511" y="36"/>
                  </a:lnTo>
                  <a:lnTo>
                    <a:pt x="509" y="36"/>
                  </a:lnTo>
                  <a:lnTo>
                    <a:pt x="499" y="34"/>
                  </a:lnTo>
                  <a:lnTo>
                    <a:pt x="497" y="31"/>
                  </a:lnTo>
                  <a:lnTo>
                    <a:pt x="495" y="29"/>
                  </a:lnTo>
                  <a:lnTo>
                    <a:pt x="495" y="26"/>
                  </a:lnTo>
                  <a:lnTo>
                    <a:pt x="495" y="24"/>
                  </a:lnTo>
                  <a:lnTo>
                    <a:pt x="492" y="22"/>
                  </a:lnTo>
                  <a:lnTo>
                    <a:pt x="492" y="22"/>
                  </a:lnTo>
                  <a:lnTo>
                    <a:pt x="490" y="19"/>
                  </a:lnTo>
                  <a:lnTo>
                    <a:pt x="490" y="19"/>
                  </a:lnTo>
                  <a:lnTo>
                    <a:pt x="487" y="17"/>
                  </a:lnTo>
                  <a:lnTo>
                    <a:pt x="487" y="15"/>
                  </a:lnTo>
                  <a:lnTo>
                    <a:pt x="485" y="15"/>
                  </a:lnTo>
                  <a:lnTo>
                    <a:pt x="485" y="12"/>
                  </a:lnTo>
                  <a:lnTo>
                    <a:pt x="485" y="10"/>
                  </a:lnTo>
                  <a:lnTo>
                    <a:pt x="483" y="8"/>
                  </a:lnTo>
                  <a:lnTo>
                    <a:pt x="478" y="8"/>
                  </a:lnTo>
                  <a:lnTo>
                    <a:pt x="476" y="5"/>
                  </a:lnTo>
                  <a:lnTo>
                    <a:pt x="473" y="5"/>
                  </a:lnTo>
                  <a:lnTo>
                    <a:pt x="473" y="5"/>
                  </a:lnTo>
                  <a:lnTo>
                    <a:pt x="471" y="3"/>
                  </a:lnTo>
                  <a:lnTo>
                    <a:pt x="468" y="0"/>
                  </a:lnTo>
                  <a:lnTo>
                    <a:pt x="466" y="0"/>
                  </a:lnTo>
                  <a:lnTo>
                    <a:pt x="464" y="0"/>
                  </a:lnTo>
                  <a:lnTo>
                    <a:pt x="454" y="8"/>
                  </a:lnTo>
                  <a:lnTo>
                    <a:pt x="452" y="8"/>
                  </a:lnTo>
                  <a:lnTo>
                    <a:pt x="445" y="3"/>
                  </a:lnTo>
                  <a:lnTo>
                    <a:pt x="445" y="3"/>
                  </a:lnTo>
                  <a:lnTo>
                    <a:pt x="442" y="0"/>
                  </a:lnTo>
                  <a:lnTo>
                    <a:pt x="442" y="0"/>
                  </a:lnTo>
                  <a:lnTo>
                    <a:pt x="440" y="0"/>
                  </a:lnTo>
                  <a:lnTo>
                    <a:pt x="440" y="0"/>
                  </a:lnTo>
                  <a:lnTo>
                    <a:pt x="438" y="0"/>
                  </a:lnTo>
                  <a:lnTo>
                    <a:pt x="438" y="3"/>
                  </a:lnTo>
                  <a:lnTo>
                    <a:pt x="433" y="8"/>
                  </a:lnTo>
                  <a:lnTo>
                    <a:pt x="431" y="8"/>
                  </a:lnTo>
                  <a:lnTo>
                    <a:pt x="428" y="12"/>
                  </a:lnTo>
                  <a:lnTo>
                    <a:pt x="428" y="15"/>
                  </a:lnTo>
                  <a:lnTo>
                    <a:pt x="433" y="17"/>
                  </a:lnTo>
                  <a:lnTo>
                    <a:pt x="433" y="19"/>
                  </a:lnTo>
                  <a:lnTo>
                    <a:pt x="435" y="22"/>
                  </a:lnTo>
                  <a:lnTo>
                    <a:pt x="433" y="24"/>
                  </a:lnTo>
                  <a:lnTo>
                    <a:pt x="431" y="29"/>
                  </a:lnTo>
                  <a:lnTo>
                    <a:pt x="431" y="29"/>
                  </a:lnTo>
                  <a:lnTo>
                    <a:pt x="431" y="31"/>
                  </a:lnTo>
                  <a:lnTo>
                    <a:pt x="433" y="31"/>
                  </a:lnTo>
                  <a:lnTo>
                    <a:pt x="438" y="31"/>
                  </a:lnTo>
                  <a:lnTo>
                    <a:pt x="440" y="31"/>
                  </a:lnTo>
                  <a:lnTo>
                    <a:pt x="440" y="34"/>
                  </a:lnTo>
                  <a:lnTo>
                    <a:pt x="438" y="36"/>
                  </a:lnTo>
                  <a:lnTo>
                    <a:pt x="438" y="36"/>
                  </a:lnTo>
                  <a:lnTo>
                    <a:pt x="438" y="41"/>
                  </a:lnTo>
                  <a:lnTo>
                    <a:pt x="440" y="43"/>
                  </a:lnTo>
                  <a:lnTo>
                    <a:pt x="438" y="45"/>
                  </a:lnTo>
                  <a:lnTo>
                    <a:pt x="431" y="45"/>
                  </a:lnTo>
                  <a:lnTo>
                    <a:pt x="426" y="45"/>
                  </a:lnTo>
                  <a:lnTo>
                    <a:pt x="421" y="48"/>
                  </a:lnTo>
                  <a:lnTo>
                    <a:pt x="407" y="60"/>
                  </a:lnTo>
                  <a:lnTo>
                    <a:pt x="405" y="62"/>
                  </a:lnTo>
                  <a:lnTo>
                    <a:pt x="402" y="60"/>
                  </a:lnTo>
                  <a:lnTo>
                    <a:pt x="398" y="57"/>
                  </a:lnTo>
                  <a:lnTo>
                    <a:pt x="395" y="55"/>
                  </a:lnTo>
                  <a:lnTo>
                    <a:pt x="390" y="57"/>
                  </a:lnTo>
                  <a:lnTo>
                    <a:pt x="379" y="60"/>
                  </a:lnTo>
                  <a:lnTo>
                    <a:pt x="376" y="60"/>
                  </a:lnTo>
                  <a:lnTo>
                    <a:pt x="379" y="62"/>
                  </a:lnTo>
                  <a:lnTo>
                    <a:pt x="379" y="64"/>
                  </a:lnTo>
                  <a:lnTo>
                    <a:pt x="379" y="67"/>
                  </a:lnTo>
                  <a:lnTo>
                    <a:pt x="381" y="74"/>
                  </a:lnTo>
                  <a:lnTo>
                    <a:pt x="383" y="79"/>
                  </a:lnTo>
                  <a:lnTo>
                    <a:pt x="383" y="81"/>
                  </a:lnTo>
                  <a:lnTo>
                    <a:pt x="383" y="83"/>
                  </a:lnTo>
                  <a:lnTo>
                    <a:pt x="379" y="88"/>
                  </a:lnTo>
                  <a:lnTo>
                    <a:pt x="376" y="90"/>
                  </a:lnTo>
                  <a:lnTo>
                    <a:pt x="376" y="93"/>
                  </a:lnTo>
                  <a:lnTo>
                    <a:pt x="374" y="93"/>
                  </a:lnTo>
                  <a:lnTo>
                    <a:pt x="372" y="95"/>
                  </a:lnTo>
                  <a:lnTo>
                    <a:pt x="369" y="95"/>
                  </a:lnTo>
                  <a:lnTo>
                    <a:pt x="367" y="97"/>
                  </a:lnTo>
                  <a:lnTo>
                    <a:pt x="364" y="109"/>
                  </a:lnTo>
                  <a:lnTo>
                    <a:pt x="364" y="114"/>
                  </a:lnTo>
                  <a:lnTo>
                    <a:pt x="360" y="116"/>
                  </a:lnTo>
                  <a:lnTo>
                    <a:pt x="360" y="119"/>
                  </a:lnTo>
                  <a:lnTo>
                    <a:pt x="355" y="121"/>
                  </a:lnTo>
                  <a:lnTo>
                    <a:pt x="355" y="121"/>
                  </a:lnTo>
                  <a:lnTo>
                    <a:pt x="353" y="119"/>
                  </a:lnTo>
                  <a:lnTo>
                    <a:pt x="353" y="119"/>
                  </a:lnTo>
                  <a:lnTo>
                    <a:pt x="353" y="119"/>
                  </a:lnTo>
                  <a:lnTo>
                    <a:pt x="350" y="119"/>
                  </a:lnTo>
                  <a:lnTo>
                    <a:pt x="348" y="119"/>
                  </a:lnTo>
                  <a:lnTo>
                    <a:pt x="348" y="121"/>
                  </a:lnTo>
                  <a:lnTo>
                    <a:pt x="345" y="126"/>
                  </a:lnTo>
                  <a:lnTo>
                    <a:pt x="345" y="126"/>
                  </a:lnTo>
                  <a:lnTo>
                    <a:pt x="343" y="128"/>
                  </a:lnTo>
                  <a:lnTo>
                    <a:pt x="343" y="131"/>
                  </a:lnTo>
                  <a:lnTo>
                    <a:pt x="343" y="133"/>
                  </a:lnTo>
                  <a:lnTo>
                    <a:pt x="343" y="135"/>
                  </a:lnTo>
                  <a:lnTo>
                    <a:pt x="343" y="147"/>
                  </a:lnTo>
                  <a:lnTo>
                    <a:pt x="343" y="152"/>
                  </a:lnTo>
                  <a:lnTo>
                    <a:pt x="341" y="152"/>
                  </a:lnTo>
                  <a:lnTo>
                    <a:pt x="341" y="154"/>
                  </a:lnTo>
                  <a:lnTo>
                    <a:pt x="341" y="154"/>
                  </a:lnTo>
                  <a:lnTo>
                    <a:pt x="338" y="154"/>
                  </a:lnTo>
                  <a:lnTo>
                    <a:pt x="334" y="157"/>
                  </a:lnTo>
                  <a:lnTo>
                    <a:pt x="334" y="157"/>
                  </a:lnTo>
                  <a:lnTo>
                    <a:pt x="331" y="159"/>
                  </a:lnTo>
                  <a:lnTo>
                    <a:pt x="331" y="161"/>
                  </a:lnTo>
                  <a:lnTo>
                    <a:pt x="329" y="159"/>
                  </a:lnTo>
                  <a:lnTo>
                    <a:pt x="324" y="157"/>
                  </a:lnTo>
                  <a:lnTo>
                    <a:pt x="322" y="157"/>
                  </a:lnTo>
                  <a:lnTo>
                    <a:pt x="317" y="157"/>
                  </a:lnTo>
                  <a:lnTo>
                    <a:pt x="315" y="154"/>
                  </a:lnTo>
                  <a:lnTo>
                    <a:pt x="312" y="154"/>
                  </a:lnTo>
                  <a:lnTo>
                    <a:pt x="310" y="152"/>
                  </a:lnTo>
                  <a:lnTo>
                    <a:pt x="308" y="152"/>
                  </a:lnTo>
                  <a:lnTo>
                    <a:pt x="305" y="150"/>
                  </a:lnTo>
                  <a:lnTo>
                    <a:pt x="305" y="147"/>
                  </a:lnTo>
                  <a:lnTo>
                    <a:pt x="305" y="142"/>
                  </a:lnTo>
                  <a:lnTo>
                    <a:pt x="305" y="140"/>
                  </a:lnTo>
                  <a:lnTo>
                    <a:pt x="298" y="138"/>
                  </a:lnTo>
                  <a:lnTo>
                    <a:pt x="298" y="138"/>
                  </a:lnTo>
                  <a:lnTo>
                    <a:pt x="296" y="138"/>
                  </a:lnTo>
                  <a:lnTo>
                    <a:pt x="293" y="138"/>
                  </a:lnTo>
                  <a:lnTo>
                    <a:pt x="296" y="140"/>
                  </a:lnTo>
                  <a:lnTo>
                    <a:pt x="298" y="142"/>
                  </a:lnTo>
                  <a:lnTo>
                    <a:pt x="301" y="142"/>
                  </a:lnTo>
                  <a:lnTo>
                    <a:pt x="301" y="142"/>
                  </a:lnTo>
                  <a:lnTo>
                    <a:pt x="298" y="145"/>
                  </a:lnTo>
                  <a:lnTo>
                    <a:pt x="296" y="147"/>
                  </a:lnTo>
                  <a:lnTo>
                    <a:pt x="293" y="147"/>
                  </a:lnTo>
                  <a:lnTo>
                    <a:pt x="291" y="147"/>
                  </a:lnTo>
                  <a:lnTo>
                    <a:pt x="291" y="147"/>
                  </a:lnTo>
                  <a:lnTo>
                    <a:pt x="291" y="145"/>
                  </a:lnTo>
                  <a:lnTo>
                    <a:pt x="289" y="145"/>
                  </a:lnTo>
                  <a:lnTo>
                    <a:pt x="289" y="145"/>
                  </a:lnTo>
                  <a:lnTo>
                    <a:pt x="289" y="147"/>
                  </a:lnTo>
                  <a:lnTo>
                    <a:pt x="289" y="147"/>
                  </a:lnTo>
                  <a:lnTo>
                    <a:pt x="291" y="150"/>
                  </a:lnTo>
                  <a:lnTo>
                    <a:pt x="291" y="152"/>
                  </a:lnTo>
                  <a:lnTo>
                    <a:pt x="291" y="154"/>
                  </a:lnTo>
                  <a:lnTo>
                    <a:pt x="289" y="154"/>
                  </a:lnTo>
                  <a:lnTo>
                    <a:pt x="286" y="157"/>
                  </a:lnTo>
                  <a:lnTo>
                    <a:pt x="284" y="157"/>
                  </a:lnTo>
                  <a:lnTo>
                    <a:pt x="284" y="159"/>
                  </a:lnTo>
                  <a:lnTo>
                    <a:pt x="284" y="161"/>
                  </a:lnTo>
                  <a:lnTo>
                    <a:pt x="284" y="168"/>
                  </a:lnTo>
                  <a:lnTo>
                    <a:pt x="284" y="171"/>
                  </a:lnTo>
                  <a:lnTo>
                    <a:pt x="284" y="171"/>
                  </a:lnTo>
                  <a:lnTo>
                    <a:pt x="279" y="173"/>
                  </a:lnTo>
                  <a:lnTo>
                    <a:pt x="279" y="176"/>
                  </a:lnTo>
                  <a:lnTo>
                    <a:pt x="279" y="178"/>
                  </a:lnTo>
                  <a:lnTo>
                    <a:pt x="279" y="180"/>
                  </a:lnTo>
                  <a:lnTo>
                    <a:pt x="277" y="183"/>
                  </a:lnTo>
                  <a:lnTo>
                    <a:pt x="275" y="183"/>
                  </a:lnTo>
                  <a:lnTo>
                    <a:pt x="272" y="180"/>
                  </a:lnTo>
                  <a:lnTo>
                    <a:pt x="272" y="180"/>
                  </a:lnTo>
                  <a:lnTo>
                    <a:pt x="275" y="176"/>
                  </a:lnTo>
                  <a:lnTo>
                    <a:pt x="272" y="176"/>
                  </a:lnTo>
                  <a:lnTo>
                    <a:pt x="267" y="178"/>
                  </a:lnTo>
                  <a:lnTo>
                    <a:pt x="265" y="178"/>
                  </a:lnTo>
                  <a:lnTo>
                    <a:pt x="260" y="176"/>
                  </a:lnTo>
                  <a:lnTo>
                    <a:pt x="258" y="173"/>
                  </a:lnTo>
                  <a:lnTo>
                    <a:pt x="258" y="168"/>
                  </a:lnTo>
                  <a:lnTo>
                    <a:pt x="256" y="166"/>
                  </a:lnTo>
                  <a:lnTo>
                    <a:pt x="251" y="168"/>
                  </a:lnTo>
                  <a:lnTo>
                    <a:pt x="249" y="173"/>
                  </a:lnTo>
                  <a:lnTo>
                    <a:pt x="246" y="176"/>
                  </a:lnTo>
                  <a:lnTo>
                    <a:pt x="246" y="176"/>
                  </a:lnTo>
                  <a:lnTo>
                    <a:pt x="239" y="176"/>
                  </a:lnTo>
                  <a:lnTo>
                    <a:pt x="237" y="178"/>
                  </a:lnTo>
                  <a:lnTo>
                    <a:pt x="237" y="178"/>
                  </a:lnTo>
                  <a:lnTo>
                    <a:pt x="237" y="180"/>
                  </a:lnTo>
                  <a:lnTo>
                    <a:pt x="234" y="183"/>
                  </a:lnTo>
                  <a:lnTo>
                    <a:pt x="232" y="190"/>
                  </a:lnTo>
                  <a:lnTo>
                    <a:pt x="232" y="194"/>
                  </a:lnTo>
                  <a:lnTo>
                    <a:pt x="230" y="197"/>
                  </a:lnTo>
                  <a:lnTo>
                    <a:pt x="227" y="194"/>
                  </a:lnTo>
                  <a:lnTo>
                    <a:pt x="227" y="194"/>
                  </a:lnTo>
                  <a:lnTo>
                    <a:pt x="225" y="192"/>
                  </a:lnTo>
                  <a:lnTo>
                    <a:pt x="225" y="192"/>
                  </a:lnTo>
                  <a:lnTo>
                    <a:pt x="225" y="190"/>
                  </a:lnTo>
                  <a:lnTo>
                    <a:pt x="222" y="190"/>
                  </a:lnTo>
                  <a:lnTo>
                    <a:pt x="222" y="190"/>
                  </a:lnTo>
                  <a:lnTo>
                    <a:pt x="220" y="190"/>
                  </a:lnTo>
                  <a:lnTo>
                    <a:pt x="218" y="190"/>
                  </a:lnTo>
                  <a:lnTo>
                    <a:pt x="218" y="187"/>
                  </a:lnTo>
                  <a:lnTo>
                    <a:pt x="213" y="187"/>
                  </a:lnTo>
                  <a:lnTo>
                    <a:pt x="206" y="185"/>
                  </a:lnTo>
                  <a:lnTo>
                    <a:pt x="206" y="183"/>
                  </a:lnTo>
                  <a:lnTo>
                    <a:pt x="204" y="183"/>
                  </a:lnTo>
                  <a:lnTo>
                    <a:pt x="201" y="180"/>
                  </a:lnTo>
                  <a:lnTo>
                    <a:pt x="199" y="180"/>
                  </a:lnTo>
                  <a:lnTo>
                    <a:pt x="196" y="180"/>
                  </a:lnTo>
                  <a:lnTo>
                    <a:pt x="192" y="183"/>
                  </a:lnTo>
                  <a:lnTo>
                    <a:pt x="189" y="185"/>
                  </a:lnTo>
                  <a:lnTo>
                    <a:pt x="185" y="185"/>
                  </a:lnTo>
                  <a:lnTo>
                    <a:pt x="180" y="183"/>
                  </a:lnTo>
                  <a:lnTo>
                    <a:pt x="180" y="180"/>
                  </a:lnTo>
                  <a:lnTo>
                    <a:pt x="180" y="180"/>
                  </a:lnTo>
                  <a:lnTo>
                    <a:pt x="180" y="178"/>
                  </a:lnTo>
                  <a:lnTo>
                    <a:pt x="178" y="178"/>
                  </a:lnTo>
                  <a:lnTo>
                    <a:pt x="178" y="178"/>
                  </a:lnTo>
                  <a:lnTo>
                    <a:pt x="178" y="180"/>
                  </a:lnTo>
                  <a:lnTo>
                    <a:pt x="178" y="180"/>
                  </a:lnTo>
                  <a:lnTo>
                    <a:pt x="178" y="183"/>
                  </a:lnTo>
                  <a:lnTo>
                    <a:pt x="180" y="187"/>
                  </a:lnTo>
                  <a:lnTo>
                    <a:pt x="180" y="190"/>
                  </a:lnTo>
                  <a:lnTo>
                    <a:pt x="180" y="192"/>
                  </a:lnTo>
                  <a:lnTo>
                    <a:pt x="178" y="197"/>
                  </a:lnTo>
                  <a:lnTo>
                    <a:pt x="175" y="197"/>
                  </a:lnTo>
                  <a:lnTo>
                    <a:pt x="173" y="197"/>
                  </a:lnTo>
                  <a:lnTo>
                    <a:pt x="173" y="194"/>
                  </a:lnTo>
                  <a:lnTo>
                    <a:pt x="173" y="190"/>
                  </a:lnTo>
                  <a:lnTo>
                    <a:pt x="173" y="190"/>
                  </a:lnTo>
                  <a:lnTo>
                    <a:pt x="170" y="187"/>
                  </a:lnTo>
                  <a:lnTo>
                    <a:pt x="170" y="187"/>
                  </a:lnTo>
                  <a:lnTo>
                    <a:pt x="168" y="190"/>
                  </a:lnTo>
                  <a:lnTo>
                    <a:pt x="168" y="190"/>
                  </a:lnTo>
                  <a:lnTo>
                    <a:pt x="166" y="190"/>
                  </a:lnTo>
                  <a:lnTo>
                    <a:pt x="163" y="192"/>
                  </a:lnTo>
                  <a:lnTo>
                    <a:pt x="161" y="192"/>
                  </a:lnTo>
                  <a:lnTo>
                    <a:pt x="159" y="192"/>
                  </a:lnTo>
                  <a:lnTo>
                    <a:pt x="156" y="192"/>
                  </a:lnTo>
                  <a:lnTo>
                    <a:pt x="154" y="190"/>
                  </a:lnTo>
                  <a:lnTo>
                    <a:pt x="154" y="190"/>
                  </a:lnTo>
                  <a:lnTo>
                    <a:pt x="152" y="187"/>
                  </a:lnTo>
                  <a:lnTo>
                    <a:pt x="149" y="187"/>
                  </a:lnTo>
                  <a:lnTo>
                    <a:pt x="147" y="187"/>
                  </a:lnTo>
                  <a:lnTo>
                    <a:pt x="147" y="192"/>
                  </a:lnTo>
                  <a:lnTo>
                    <a:pt x="147" y="192"/>
                  </a:lnTo>
                  <a:lnTo>
                    <a:pt x="152" y="199"/>
                  </a:lnTo>
                  <a:lnTo>
                    <a:pt x="147" y="206"/>
                  </a:lnTo>
                  <a:lnTo>
                    <a:pt x="147" y="206"/>
                  </a:lnTo>
                  <a:lnTo>
                    <a:pt x="144" y="206"/>
                  </a:lnTo>
                  <a:lnTo>
                    <a:pt x="142" y="204"/>
                  </a:lnTo>
                  <a:lnTo>
                    <a:pt x="140" y="204"/>
                  </a:lnTo>
                  <a:lnTo>
                    <a:pt x="137" y="204"/>
                  </a:lnTo>
                  <a:lnTo>
                    <a:pt x="137" y="206"/>
                  </a:lnTo>
                  <a:lnTo>
                    <a:pt x="137" y="209"/>
                  </a:lnTo>
                  <a:lnTo>
                    <a:pt x="137" y="211"/>
                  </a:lnTo>
                  <a:lnTo>
                    <a:pt x="135" y="213"/>
                  </a:lnTo>
                  <a:lnTo>
                    <a:pt x="130" y="218"/>
                  </a:lnTo>
                  <a:lnTo>
                    <a:pt x="128" y="221"/>
                  </a:lnTo>
                  <a:lnTo>
                    <a:pt x="128" y="223"/>
                  </a:lnTo>
                  <a:lnTo>
                    <a:pt x="128" y="225"/>
                  </a:lnTo>
                  <a:lnTo>
                    <a:pt x="128" y="228"/>
                  </a:lnTo>
                  <a:lnTo>
                    <a:pt x="130" y="232"/>
                  </a:lnTo>
                  <a:lnTo>
                    <a:pt x="130" y="232"/>
                  </a:lnTo>
                  <a:lnTo>
                    <a:pt x="135" y="235"/>
                  </a:lnTo>
                  <a:lnTo>
                    <a:pt x="137" y="239"/>
                  </a:lnTo>
                  <a:lnTo>
                    <a:pt x="137" y="244"/>
                  </a:lnTo>
                  <a:lnTo>
                    <a:pt x="133" y="247"/>
                  </a:lnTo>
                  <a:lnTo>
                    <a:pt x="116" y="251"/>
                  </a:lnTo>
                  <a:lnTo>
                    <a:pt x="111" y="256"/>
                  </a:lnTo>
                  <a:lnTo>
                    <a:pt x="109" y="256"/>
                  </a:lnTo>
                  <a:lnTo>
                    <a:pt x="104" y="256"/>
                  </a:lnTo>
                  <a:lnTo>
                    <a:pt x="102" y="256"/>
                  </a:lnTo>
                  <a:lnTo>
                    <a:pt x="100" y="258"/>
                  </a:lnTo>
                  <a:lnTo>
                    <a:pt x="100" y="258"/>
                  </a:lnTo>
                  <a:lnTo>
                    <a:pt x="100" y="261"/>
                  </a:lnTo>
                  <a:lnTo>
                    <a:pt x="97" y="265"/>
                  </a:lnTo>
                  <a:lnTo>
                    <a:pt x="97" y="270"/>
                  </a:lnTo>
                  <a:lnTo>
                    <a:pt x="100" y="275"/>
                  </a:lnTo>
                  <a:lnTo>
                    <a:pt x="102" y="280"/>
                  </a:lnTo>
                  <a:lnTo>
                    <a:pt x="104" y="284"/>
                  </a:lnTo>
                  <a:lnTo>
                    <a:pt x="107" y="287"/>
                  </a:lnTo>
                  <a:lnTo>
                    <a:pt x="107" y="292"/>
                  </a:lnTo>
                  <a:lnTo>
                    <a:pt x="107" y="296"/>
                  </a:lnTo>
                  <a:lnTo>
                    <a:pt x="104" y="299"/>
                  </a:lnTo>
                  <a:lnTo>
                    <a:pt x="100" y="301"/>
                  </a:lnTo>
                  <a:lnTo>
                    <a:pt x="95" y="299"/>
                  </a:lnTo>
                  <a:lnTo>
                    <a:pt x="88" y="296"/>
                  </a:lnTo>
                  <a:lnTo>
                    <a:pt x="59" y="284"/>
                  </a:lnTo>
                  <a:lnTo>
                    <a:pt x="55" y="284"/>
                  </a:lnTo>
                  <a:lnTo>
                    <a:pt x="50" y="287"/>
                  </a:lnTo>
                  <a:lnTo>
                    <a:pt x="45" y="289"/>
                  </a:lnTo>
                  <a:lnTo>
                    <a:pt x="43" y="292"/>
                  </a:lnTo>
                  <a:lnTo>
                    <a:pt x="43" y="294"/>
                  </a:lnTo>
                  <a:lnTo>
                    <a:pt x="38" y="299"/>
                  </a:lnTo>
                  <a:lnTo>
                    <a:pt x="36" y="303"/>
                  </a:lnTo>
                  <a:lnTo>
                    <a:pt x="33" y="308"/>
                  </a:lnTo>
                  <a:lnTo>
                    <a:pt x="36" y="310"/>
                  </a:lnTo>
                  <a:lnTo>
                    <a:pt x="36" y="313"/>
                  </a:lnTo>
                  <a:lnTo>
                    <a:pt x="40" y="318"/>
                  </a:lnTo>
                  <a:lnTo>
                    <a:pt x="40" y="320"/>
                  </a:lnTo>
                  <a:lnTo>
                    <a:pt x="40" y="325"/>
                  </a:lnTo>
                  <a:lnTo>
                    <a:pt x="43" y="329"/>
                  </a:lnTo>
                  <a:lnTo>
                    <a:pt x="43" y="329"/>
                  </a:lnTo>
                  <a:lnTo>
                    <a:pt x="40" y="332"/>
                  </a:lnTo>
                  <a:lnTo>
                    <a:pt x="40" y="332"/>
                  </a:lnTo>
                  <a:lnTo>
                    <a:pt x="40" y="334"/>
                  </a:lnTo>
                  <a:lnTo>
                    <a:pt x="40" y="334"/>
                  </a:lnTo>
                  <a:lnTo>
                    <a:pt x="40" y="337"/>
                  </a:lnTo>
                  <a:lnTo>
                    <a:pt x="43" y="341"/>
                  </a:lnTo>
                  <a:lnTo>
                    <a:pt x="43" y="344"/>
                  </a:lnTo>
                  <a:lnTo>
                    <a:pt x="43" y="348"/>
                  </a:lnTo>
                  <a:lnTo>
                    <a:pt x="38" y="358"/>
                  </a:lnTo>
                  <a:lnTo>
                    <a:pt x="38" y="365"/>
                  </a:lnTo>
                  <a:lnTo>
                    <a:pt x="36" y="367"/>
                  </a:lnTo>
                  <a:lnTo>
                    <a:pt x="33" y="370"/>
                  </a:lnTo>
                  <a:lnTo>
                    <a:pt x="29" y="367"/>
                  </a:lnTo>
                  <a:lnTo>
                    <a:pt x="26" y="367"/>
                  </a:lnTo>
                  <a:lnTo>
                    <a:pt x="24" y="363"/>
                  </a:lnTo>
                  <a:lnTo>
                    <a:pt x="21" y="363"/>
                  </a:lnTo>
                  <a:lnTo>
                    <a:pt x="19" y="363"/>
                  </a:lnTo>
                  <a:lnTo>
                    <a:pt x="19" y="363"/>
                  </a:lnTo>
                  <a:lnTo>
                    <a:pt x="19" y="365"/>
                  </a:lnTo>
                  <a:lnTo>
                    <a:pt x="17" y="370"/>
                  </a:lnTo>
                  <a:lnTo>
                    <a:pt x="17" y="372"/>
                  </a:lnTo>
                  <a:lnTo>
                    <a:pt x="17" y="379"/>
                  </a:lnTo>
                  <a:lnTo>
                    <a:pt x="17" y="379"/>
                  </a:lnTo>
                  <a:lnTo>
                    <a:pt x="33" y="377"/>
                  </a:lnTo>
                  <a:lnTo>
                    <a:pt x="50" y="377"/>
                  </a:lnTo>
                  <a:lnTo>
                    <a:pt x="69" y="374"/>
                  </a:lnTo>
                  <a:lnTo>
                    <a:pt x="85" y="372"/>
                  </a:lnTo>
                  <a:lnTo>
                    <a:pt x="102" y="372"/>
                  </a:lnTo>
                  <a:lnTo>
                    <a:pt x="121" y="370"/>
                  </a:lnTo>
                  <a:lnTo>
                    <a:pt x="137" y="367"/>
                  </a:lnTo>
                  <a:lnTo>
                    <a:pt x="154" y="365"/>
                  </a:lnTo>
                  <a:lnTo>
                    <a:pt x="154" y="363"/>
                  </a:lnTo>
                  <a:lnTo>
                    <a:pt x="154" y="358"/>
                  </a:lnTo>
                  <a:lnTo>
                    <a:pt x="154" y="355"/>
                  </a:lnTo>
                  <a:lnTo>
                    <a:pt x="152" y="351"/>
                  </a:lnTo>
                  <a:lnTo>
                    <a:pt x="149" y="344"/>
                  </a:lnTo>
                  <a:lnTo>
                    <a:pt x="149" y="344"/>
                  </a:lnTo>
                  <a:lnTo>
                    <a:pt x="149" y="341"/>
                  </a:lnTo>
                  <a:lnTo>
                    <a:pt x="149" y="341"/>
                  </a:lnTo>
                  <a:lnTo>
                    <a:pt x="149" y="341"/>
                  </a:lnTo>
                  <a:lnTo>
                    <a:pt x="156" y="341"/>
                  </a:lnTo>
                  <a:lnTo>
                    <a:pt x="163" y="341"/>
                  </a:lnTo>
                  <a:lnTo>
                    <a:pt x="170" y="341"/>
                  </a:lnTo>
                  <a:lnTo>
                    <a:pt x="170" y="341"/>
                  </a:lnTo>
                  <a:lnTo>
                    <a:pt x="170" y="344"/>
                  </a:lnTo>
                  <a:lnTo>
                    <a:pt x="173" y="344"/>
                  </a:lnTo>
                  <a:lnTo>
                    <a:pt x="173" y="346"/>
                  </a:lnTo>
                  <a:lnTo>
                    <a:pt x="173" y="346"/>
                  </a:lnTo>
                  <a:lnTo>
                    <a:pt x="173" y="346"/>
                  </a:lnTo>
                  <a:lnTo>
                    <a:pt x="178" y="344"/>
                  </a:lnTo>
                  <a:lnTo>
                    <a:pt x="180" y="344"/>
                  </a:lnTo>
                  <a:lnTo>
                    <a:pt x="182" y="344"/>
                  </a:lnTo>
                  <a:lnTo>
                    <a:pt x="189" y="344"/>
                  </a:lnTo>
                  <a:lnTo>
                    <a:pt x="196" y="341"/>
                  </a:lnTo>
                  <a:lnTo>
                    <a:pt x="206" y="341"/>
                  </a:lnTo>
                  <a:lnTo>
                    <a:pt x="215" y="339"/>
                  </a:lnTo>
                  <a:lnTo>
                    <a:pt x="227" y="339"/>
                  </a:lnTo>
                  <a:lnTo>
                    <a:pt x="237" y="337"/>
                  </a:lnTo>
                  <a:lnTo>
                    <a:pt x="249" y="337"/>
                  </a:lnTo>
                  <a:lnTo>
                    <a:pt x="260" y="334"/>
                  </a:lnTo>
                  <a:lnTo>
                    <a:pt x="270" y="334"/>
                  </a:lnTo>
                  <a:lnTo>
                    <a:pt x="279" y="332"/>
                  </a:lnTo>
                  <a:lnTo>
                    <a:pt x="286" y="332"/>
                  </a:lnTo>
                  <a:lnTo>
                    <a:pt x="291" y="329"/>
                  </a:lnTo>
                  <a:lnTo>
                    <a:pt x="296" y="329"/>
                  </a:lnTo>
                  <a:lnTo>
                    <a:pt x="298" y="329"/>
                  </a:lnTo>
                  <a:lnTo>
                    <a:pt x="301" y="329"/>
                  </a:lnTo>
                  <a:lnTo>
                    <a:pt x="305" y="327"/>
                  </a:lnTo>
                  <a:lnTo>
                    <a:pt x="305" y="327"/>
                  </a:lnTo>
                  <a:lnTo>
                    <a:pt x="310" y="327"/>
                  </a:lnTo>
                  <a:lnTo>
                    <a:pt x="312" y="327"/>
                  </a:lnTo>
                  <a:lnTo>
                    <a:pt x="322" y="327"/>
                  </a:lnTo>
                  <a:lnTo>
                    <a:pt x="336" y="325"/>
                  </a:lnTo>
                  <a:lnTo>
                    <a:pt x="353" y="322"/>
                  </a:lnTo>
                  <a:lnTo>
                    <a:pt x="372" y="322"/>
                  </a:lnTo>
                  <a:lnTo>
                    <a:pt x="395" y="320"/>
                  </a:lnTo>
                  <a:lnTo>
                    <a:pt x="419" y="318"/>
                  </a:lnTo>
                  <a:lnTo>
                    <a:pt x="445" y="315"/>
                  </a:lnTo>
                  <a:lnTo>
                    <a:pt x="471" y="313"/>
                  </a:lnTo>
                  <a:lnTo>
                    <a:pt x="495" y="308"/>
                  </a:lnTo>
                  <a:lnTo>
                    <a:pt x="516" y="306"/>
                  </a:lnTo>
                  <a:lnTo>
                    <a:pt x="537" y="306"/>
                  </a:lnTo>
                  <a:lnTo>
                    <a:pt x="554" y="303"/>
                  </a:lnTo>
                  <a:lnTo>
                    <a:pt x="568" y="301"/>
                  </a:lnTo>
                  <a:lnTo>
                    <a:pt x="575" y="301"/>
                  </a:lnTo>
                  <a:lnTo>
                    <a:pt x="580" y="301"/>
                  </a:lnTo>
                  <a:lnTo>
                    <a:pt x="584" y="299"/>
                  </a:lnTo>
                  <a:lnTo>
                    <a:pt x="587" y="299"/>
                  </a:lnTo>
                  <a:lnTo>
                    <a:pt x="589" y="296"/>
                  </a:lnTo>
                  <a:lnTo>
                    <a:pt x="594" y="292"/>
                  </a:lnTo>
                  <a:lnTo>
                    <a:pt x="596" y="292"/>
                  </a:lnTo>
                  <a:lnTo>
                    <a:pt x="596" y="292"/>
                  </a:lnTo>
                  <a:lnTo>
                    <a:pt x="603" y="287"/>
                  </a:lnTo>
                  <a:lnTo>
                    <a:pt x="613" y="284"/>
                  </a:lnTo>
                  <a:lnTo>
                    <a:pt x="615" y="282"/>
                  </a:lnTo>
                  <a:lnTo>
                    <a:pt x="615" y="282"/>
                  </a:lnTo>
                  <a:lnTo>
                    <a:pt x="618" y="282"/>
                  </a:lnTo>
                  <a:lnTo>
                    <a:pt x="620" y="277"/>
                  </a:lnTo>
                  <a:lnTo>
                    <a:pt x="629" y="273"/>
                  </a:lnTo>
                  <a:lnTo>
                    <a:pt x="639" y="270"/>
                  </a:lnTo>
                  <a:lnTo>
                    <a:pt x="641" y="270"/>
                  </a:lnTo>
                  <a:lnTo>
                    <a:pt x="641" y="270"/>
                  </a:lnTo>
                  <a:lnTo>
                    <a:pt x="641" y="268"/>
                  </a:lnTo>
                  <a:lnTo>
                    <a:pt x="641" y="268"/>
                  </a:lnTo>
                  <a:lnTo>
                    <a:pt x="641" y="268"/>
                  </a:lnTo>
                  <a:lnTo>
                    <a:pt x="641" y="265"/>
                  </a:lnTo>
                  <a:lnTo>
                    <a:pt x="641" y="265"/>
                  </a:lnTo>
                  <a:lnTo>
                    <a:pt x="641" y="265"/>
                  </a:lnTo>
                  <a:lnTo>
                    <a:pt x="644" y="263"/>
                  </a:lnTo>
                  <a:lnTo>
                    <a:pt x="644" y="258"/>
                  </a:lnTo>
                  <a:lnTo>
                    <a:pt x="646" y="256"/>
                  </a:lnTo>
                  <a:lnTo>
                    <a:pt x="646" y="256"/>
                  </a:lnTo>
                  <a:lnTo>
                    <a:pt x="646" y="256"/>
                  </a:lnTo>
                  <a:lnTo>
                    <a:pt x="651" y="256"/>
                  </a:lnTo>
                  <a:lnTo>
                    <a:pt x="655" y="251"/>
                  </a:lnTo>
                  <a:lnTo>
                    <a:pt x="662" y="249"/>
                  </a:lnTo>
                  <a:lnTo>
                    <a:pt x="662" y="249"/>
                  </a:lnTo>
                  <a:lnTo>
                    <a:pt x="665" y="247"/>
                  </a:lnTo>
                  <a:lnTo>
                    <a:pt x="665" y="247"/>
                  </a:lnTo>
                  <a:lnTo>
                    <a:pt x="665" y="247"/>
                  </a:lnTo>
                  <a:lnTo>
                    <a:pt x="665" y="244"/>
                  </a:lnTo>
                  <a:lnTo>
                    <a:pt x="665" y="244"/>
                  </a:lnTo>
                  <a:lnTo>
                    <a:pt x="665" y="242"/>
                  </a:lnTo>
                  <a:lnTo>
                    <a:pt x="665" y="242"/>
                  </a:lnTo>
                  <a:lnTo>
                    <a:pt x="665" y="242"/>
                  </a:lnTo>
                  <a:lnTo>
                    <a:pt x="662" y="239"/>
                  </a:lnTo>
                  <a:lnTo>
                    <a:pt x="665" y="237"/>
                  </a:lnTo>
                  <a:lnTo>
                    <a:pt x="665" y="237"/>
                  </a:lnTo>
                  <a:lnTo>
                    <a:pt x="667" y="235"/>
                  </a:lnTo>
                  <a:lnTo>
                    <a:pt x="674" y="228"/>
                  </a:lnTo>
                  <a:lnTo>
                    <a:pt x="677" y="228"/>
                  </a:lnTo>
                  <a:lnTo>
                    <a:pt x="677" y="228"/>
                  </a:lnTo>
                  <a:lnTo>
                    <a:pt x="677" y="228"/>
                  </a:lnTo>
                  <a:lnTo>
                    <a:pt x="677" y="225"/>
                  </a:lnTo>
                  <a:lnTo>
                    <a:pt x="677" y="225"/>
                  </a:lnTo>
                  <a:lnTo>
                    <a:pt x="677" y="225"/>
                  </a:lnTo>
                  <a:lnTo>
                    <a:pt x="677" y="223"/>
                  </a:lnTo>
                  <a:lnTo>
                    <a:pt x="677" y="221"/>
                  </a:lnTo>
                  <a:lnTo>
                    <a:pt x="674" y="218"/>
                  </a:lnTo>
                  <a:lnTo>
                    <a:pt x="677" y="218"/>
                  </a:lnTo>
                  <a:lnTo>
                    <a:pt x="677" y="216"/>
                  </a:lnTo>
                  <a:lnTo>
                    <a:pt x="681" y="211"/>
                  </a:lnTo>
                  <a:lnTo>
                    <a:pt x="691" y="204"/>
                  </a:lnTo>
                  <a:lnTo>
                    <a:pt x="698" y="199"/>
                  </a:lnTo>
                  <a:lnTo>
                    <a:pt x="705" y="194"/>
                  </a:lnTo>
                  <a:lnTo>
                    <a:pt x="707" y="194"/>
                  </a:lnTo>
                  <a:lnTo>
                    <a:pt x="714" y="185"/>
                  </a:lnTo>
                  <a:lnTo>
                    <a:pt x="724" y="176"/>
                  </a:lnTo>
                  <a:lnTo>
                    <a:pt x="729" y="168"/>
                  </a:lnTo>
                  <a:lnTo>
                    <a:pt x="736" y="161"/>
                  </a:lnTo>
                  <a:lnTo>
                    <a:pt x="741" y="154"/>
                  </a:lnTo>
                  <a:lnTo>
                    <a:pt x="738" y="154"/>
                  </a:lnTo>
                  <a:close/>
                  <a:moveTo>
                    <a:pt x="5" y="372"/>
                  </a:moveTo>
                  <a:lnTo>
                    <a:pt x="0" y="374"/>
                  </a:lnTo>
                  <a:lnTo>
                    <a:pt x="0" y="379"/>
                  </a:lnTo>
                  <a:lnTo>
                    <a:pt x="3" y="379"/>
                  </a:lnTo>
                  <a:lnTo>
                    <a:pt x="3" y="381"/>
                  </a:lnTo>
                  <a:lnTo>
                    <a:pt x="10" y="379"/>
                  </a:lnTo>
                  <a:lnTo>
                    <a:pt x="10" y="379"/>
                  </a:lnTo>
                  <a:lnTo>
                    <a:pt x="7" y="374"/>
                  </a:lnTo>
                  <a:lnTo>
                    <a:pt x="5" y="372"/>
                  </a:lnTo>
                  <a:close/>
                </a:path>
              </a:pathLst>
            </a:custGeom>
            <a:solidFill>
              <a:srgbClr val="FFB9AA"/>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5" name="Freeform 49">
              <a:extLst>
                <a:ext uri="{FF2B5EF4-FFF2-40B4-BE49-F238E27FC236}">
                  <a16:creationId xmlns:a16="http://schemas.microsoft.com/office/drawing/2014/main" id="{95E255C3-29D8-41C1-AE17-0902E4586ACC}"/>
                </a:ext>
              </a:extLst>
            </p:cNvPr>
            <p:cNvSpPr>
              <a:spLocks/>
            </p:cNvSpPr>
            <p:nvPr/>
          </p:nvSpPr>
          <p:spPr bwMode="auto">
            <a:xfrm>
              <a:off x="3236478" y="3716139"/>
              <a:ext cx="859352" cy="441853"/>
            </a:xfrm>
            <a:custGeom>
              <a:avLst/>
              <a:gdLst>
                <a:gd name="T0" fmla="*/ 672 w 741"/>
                <a:gd name="T1" fmla="*/ 372 h 381"/>
                <a:gd name="T2" fmla="*/ 580 w 741"/>
                <a:gd name="T3" fmla="*/ 377 h 381"/>
                <a:gd name="T4" fmla="*/ 485 w 741"/>
                <a:gd name="T5" fmla="*/ 379 h 381"/>
                <a:gd name="T6" fmla="*/ 393 w 741"/>
                <a:gd name="T7" fmla="*/ 381 h 381"/>
                <a:gd name="T8" fmla="*/ 301 w 741"/>
                <a:gd name="T9" fmla="*/ 381 h 381"/>
                <a:gd name="T10" fmla="*/ 208 w 741"/>
                <a:gd name="T11" fmla="*/ 381 h 381"/>
                <a:gd name="T12" fmla="*/ 116 w 741"/>
                <a:gd name="T13" fmla="*/ 381 h 381"/>
                <a:gd name="T14" fmla="*/ 24 w 741"/>
                <a:gd name="T15" fmla="*/ 381 h 381"/>
                <a:gd name="T16" fmla="*/ 0 w 741"/>
                <a:gd name="T17" fmla="*/ 346 h 381"/>
                <a:gd name="T18" fmla="*/ 3 w 741"/>
                <a:gd name="T19" fmla="*/ 298 h 381"/>
                <a:gd name="T20" fmla="*/ 3 w 741"/>
                <a:gd name="T21" fmla="*/ 253 h 381"/>
                <a:gd name="T22" fmla="*/ 3 w 741"/>
                <a:gd name="T23" fmla="*/ 206 h 381"/>
                <a:gd name="T24" fmla="*/ 3 w 741"/>
                <a:gd name="T25" fmla="*/ 159 h 381"/>
                <a:gd name="T26" fmla="*/ 5 w 741"/>
                <a:gd name="T27" fmla="*/ 114 h 381"/>
                <a:gd name="T28" fmla="*/ 5 w 741"/>
                <a:gd name="T29" fmla="*/ 66 h 381"/>
                <a:gd name="T30" fmla="*/ 5 w 741"/>
                <a:gd name="T31" fmla="*/ 22 h 381"/>
                <a:gd name="T32" fmla="*/ 66 w 741"/>
                <a:gd name="T33" fmla="*/ 10 h 381"/>
                <a:gd name="T34" fmla="*/ 147 w 741"/>
                <a:gd name="T35" fmla="*/ 10 h 381"/>
                <a:gd name="T36" fmla="*/ 230 w 741"/>
                <a:gd name="T37" fmla="*/ 10 h 381"/>
                <a:gd name="T38" fmla="*/ 310 w 741"/>
                <a:gd name="T39" fmla="*/ 10 h 381"/>
                <a:gd name="T40" fmla="*/ 391 w 741"/>
                <a:gd name="T41" fmla="*/ 10 h 381"/>
                <a:gd name="T42" fmla="*/ 473 w 741"/>
                <a:gd name="T43" fmla="*/ 7 h 381"/>
                <a:gd name="T44" fmla="*/ 554 w 741"/>
                <a:gd name="T45" fmla="*/ 5 h 381"/>
                <a:gd name="T46" fmla="*/ 634 w 741"/>
                <a:gd name="T47" fmla="*/ 3 h 381"/>
                <a:gd name="T48" fmla="*/ 663 w 741"/>
                <a:gd name="T49" fmla="*/ 7 h 381"/>
                <a:gd name="T50" fmla="*/ 667 w 741"/>
                <a:gd name="T51" fmla="*/ 10 h 381"/>
                <a:gd name="T52" fmla="*/ 670 w 741"/>
                <a:gd name="T53" fmla="*/ 12 h 381"/>
                <a:gd name="T54" fmla="*/ 677 w 741"/>
                <a:gd name="T55" fmla="*/ 17 h 381"/>
                <a:gd name="T56" fmla="*/ 686 w 741"/>
                <a:gd name="T57" fmla="*/ 12 h 381"/>
                <a:gd name="T58" fmla="*/ 691 w 741"/>
                <a:gd name="T59" fmla="*/ 14 h 381"/>
                <a:gd name="T60" fmla="*/ 698 w 741"/>
                <a:gd name="T61" fmla="*/ 19 h 381"/>
                <a:gd name="T62" fmla="*/ 698 w 741"/>
                <a:gd name="T63" fmla="*/ 26 h 381"/>
                <a:gd name="T64" fmla="*/ 700 w 741"/>
                <a:gd name="T65" fmla="*/ 31 h 381"/>
                <a:gd name="T66" fmla="*/ 691 w 741"/>
                <a:gd name="T67" fmla="*/ 31 h 381"/>
                <a:gd name="T68" fmla="*/ 689 w 741"/>
                <a:gd name="T69" fmla="*/ 38 h 381"/>
                <a:gd name="T70" fmla="*/ 681 w 741"/>
                <a:gd name="T71" fmla="*/ 45 h 381"/>
                <a:gd name="T72" fmla="*/ 681 w 741"/>
                <a:gd name="T73" fmla="*/ 52 h 381"/>
                <a:gd name="T74" fmla="*/ 677 w 741"/>
                <a:gd name="T75" fmla="*/ 57 h 381"/>
                <a:gd name="T76" fmla="*/ 684 w 741"/>
                <a:gd name="T77" fmla="*/ 62 h 381"/>
                <a:gd name="T78" fmla="*/ 689 w 741"/>
                <a:gd name="T79" fmla="*/ 69 h 381"/>
                <a:gd name="T80" fmla="*/ 696 w 741"/>
                <a:gd name="T81" fmla="*/ 74 h 381"/>
                <a:gd name="T82" fmla="*/ 700 w 741"/>
                <a:gd name="T83" fmla="*/ 88 h 381"/>
                <a:gd name="T84" fmla="*/ 707 w 741"/>
                <a:gd name="T85" fmla="*/ 95 h 381"/>
                <a:gd name="T86" fmla="*/ 717 w 741"/>
                <a:gd name="T87" fmla="*/ 100 h 381"/>
                <a:gd name="T88" fmla="*/ 724 w 741"/>
                <a:gd name="T89" fmla="*/ 100 h 381"/>
                <a:gd name="T90" fmla="*/ 726 w 741"/>
                <a:gd name="T91" fmla="*/ 102 h 381"/>
                <a:gd name="T92" fmla="*/ 726 w 741"/>
                <a:gd name="T93" fmla="*/ 104 h 381"/>
                <a:gd name="T94" fmla="*/ 729 w 741"/>
                <a:gd name="T95" fmla="*/ 107 h 381"/>
                <a:gd name="T96" fmla="*/ 731 w 741"/>
                <a:gd name="T97" fmla="*/ 164 h 381"/>
                <a:gd name="T98" fmla="*/ 734 w 741"/>
                <a:gd name="T99" fmla="*/ 227 h 381"/>
                <a:gd name="T100" fmla="*/ 736 w 741"/>
                <a:gd name="T101" fmla="*/ 289 h 381"/>
                <a:gd name="T102" fmla="*/ 741 w 741"/>
                <a:gd name="T103" fmla="*/ 35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1" h="381">
                  <a:moveTo>
                    <a:pt x="741" y="369"/>
                  </a:moveTo>
                  <a:lnTo>
                    <a:pt x="717" y="369"/>
                  </a:lnTo>
                  <a:lnTo>
                    <a:pt x="693" y="372"/>
                  </a:lnTo>
                  <a:lnTo>
                    <a:pt x="672" y="372"/>
                  </a:lnTo>
                  <a:lnTo>
                    <a:pt x="648" y="374"/>
                  </a:lnTo>
                  <a:lnTo>
                    <a:pt x="625" y="374"/>
                  </a:lnTo>
                  <a:lnTo>
                    <a:pt x="601" y="374"/>
                  </a:lnTo>
                  <a:lnTo>
                    <a:pt x="580" y="377"/>
                  </a:lnTo>
                  <a:lnTo>
                    <a:pt x="556" y="377"/>
                  </a:lnTo>
                  <a:lnTo>
                    <a:pt x="532" y="377"/>
                  </a:lnTo>
                  <a:lnTo>
                    <a:pt x="509" y="379"/>
                  </a:lnTo>
                  <a:lnTo>
                    <a:pt x="485" y="379"/>
                  </a:lnTo>
                  <a:lnTo>
                    <a:pt x="464" y="379"/>
                  </a:lnTo>
                  <a:lnTo>
                    <a:pt x="440" y="379"/>
                  </a:lnTo>
                  <a:lnTo>
                    <a:pt x="417" y="381"/>
                  </a:lnTo>
                  <a:lnTo>
                    <a:pt x="393" y="381"/>
                  </a:lnTo>
                  <a:lnTo>
                    <a:pt x="372" y="381"/>
                  </a:lnTo>
                  <a:lnTo>
                    <a:pt x="348" y="381"/>
                  </a:lnTo>
                  <a:lnTo>
                    <a:pt x="324" y="381"/>
                  </a:lnTo>
                  <a:lnTo>
                    <a:pt x="301" y="381"/>
                  </a:lnTo>
                  <a:lnTo>
                    <a:pt x="277" y="381"/>
                  </a:lnTo>
                  <a:lnTo>
                    <a:pt x="256" y="381"/>
                  </a:lnTo>
                  <a:lnTo>
                    <a:pt x="232" y="381"/>
                  </a:lnTo>
                  <a:lnTo>
                    <a:pt x="208" y="381"/>
                  </a:lnTo>
                  <a:lnTo>
                    <a:pt x="185" y="381"/>
                  </a:lnTo>
                  <a:lnTo>
                    <a:pt x="161" y="381"/>
                  </a:lnTo>
                  <a:lnTo>
                    <a:pt x="140" y="381"/>
                  </a:lnTo>
                  <a:lnTo>
                    <a:pt x="116" y="381"/>
                  </a:lnTo>
                  <a:lnTo>
                    <a:pt x="92" y="381"/>
                  </a:lnTo>
                  <a:lnTo>
                    <a:pt x="69" y="381"/>
                  </a:lnTo>
                  <a:lnTo>
                    <a:pt x="48" y="381"/>
                  </a:lnTo>
                  <a:lnTo>
                    <a:pt x="24" y="381"/>
                  </a:lnTo>
                  <a:lnTo>
                    <a:pt x="0" y="381"/>
                  </a:lnTo>
                  <a:lnTo>
                    <a:pt x="0" y="369"/>
                  </a:lnTo>
                  <a:lnTo>
                    <a:pt x="0" y="358"/>
                  </a:lnTo>
                  <a:lnTo>
                    <a:pt x="0" y="346"/>
                  </a:lnTo>
                  <a:lnTo>
                    <a:pt x="0" y="334"/>
                  </a:lnTo>
                  <a:lnTo>
                    <a:pt x="0" y="322"/>
                  </a:lnTo>
                  <a:lnTo>
                    <a:pt x="0" y="310"/>
                  </a:lnTo>
                  <a:lnTo>
                    <a:pt x="3" y="298"/>
                  </a:lnTo>
                  <a:lnTo>
                    <a:pt x="3" y="287"/>
                  </a:lnTo>
                  <a:lnTo>
                    <a:pt x="3" y="275"/>
                  </a:lnTo>
                  <a:lnTo>
                    <a:pt x="3" y="263"/>
                  </a:lnTo>
                  <a:lnTo>
                    <a:pt x="3" y="253"/>
                  </a:lnTo>
                  <a:lnTo>
                    <a:pt x="3" y="242"/>
                  </a:lnTo>
                  <a:lnTo>
                    <a:pt x="3" y="230"/>
                  </a:lnTo>
                  <a:lnTo>
                    <a:pt x="3" y="218"/>
                  </a:lnTo>
                  <a:lnTo>
                    <a:pt x="3" y="206"/>
                  </a:lnTo>
                  <a:lnTo>
                    <a:pt x="3" y="194"/>
                  </a:lnTo>
                  <a:lnTo>
                    <a:pt x="3" y="182"/>
                  </a:lnTo>
                  <a:lnTo>
                    <a:pt x="3" y="171"/>
                  </a:lnTo>
                  <a:lnTo>
                    <a:pt x="3" y="159"/>
                  </a:lnTo>
                  <a:lnTo>
                    <a:pt x="3" y="147"/>
                  </a:lnTo>
                  <a:lnTo>
                    <a:pt x="5" y="137"/>
                  </a:lnTo>
                  <a:lnTo>
                    <a:pt x="5" y="126"/>
                  </a:lnTo>
                  <a:lnTo>
                    <a:pt x="5" y="114"/>
                  </a:lnTo>
                  <a:lnTo>
                    <a:pt x="5" y="102"/>
                  </a:lnTo>
                  <a:lnTo>
                    <a:pt x="5" y="90"/>
                  </a:lnTo>
                  <a:lnTo>
                    <a:pt x="5" y="78"/>
                  </a:lnTo>
                  <a:lnTo>
                    <a:pt x="5" y="66"/>
                  </a:lnTo>
                  <a:lnTo>
                    <a:pt x="5" y="55"/>
                  </a:lnTo>
                  <a:lnTo>
                    <a:pt x="5" y="43"/>
                  </a:lnTo>
                  <a:lnTo>
                    <a:pt x="5" y="31"/>
                  </a:lnTo>
                  <a:lnTo>
                    <a:pt x="5" y="22"/>
                  </a:lnTo>
                  <a:lnTo>
                    <a:pt x="5" y="10"/>
                  </a:lnTo>
                  <a:lnTo>
                    <a:pt x="26" y="10"/>
                  </a:lnTo>
                  <a:lnTo>
                    <a:pt x="48" y="10"/>
                  </a:lnTo>
                  <a:lnTo>
                    <a:pt x="66" y="10"/>
                  </a:lnTo>
                  <a:lnTo>
                    <a:pt x="88" y="10"/>
                  </a:lnTo>
                  <a:lnTo>
                    <a:pt x="107" y="10"/>
                  </a:lnTo>
                  <a:lnTo>
                    <a:pt x="128" y="10"/>
                  </a:lnTo>
                  <a:lnTo>
                    <a:pt x="147" y="10"/>
                  </a:lnTo>
                  <a:lnTo>
                    <a:pt x="168" y="10"/>
                  </a:lnTo>
                  <a:lnTo>
                    <a:pt x="189" y="10"/>
                  </a:lnTo>
                  <a:lnTo>
                    <a:pt x="208" y="10"/>
                  </a:lnTo>
                  <a:lnTo>
                    <a:pt x="230" y="10"/>
                  </a:lnTo>
                  <a:lnTo>
                    <a:pt x="249" y="10"/>
                  </a:lnTo>
                  <a:lnTo>
                    <a:pt x="270" y="10"/>
                  </a:lnTo>
                  <a:lnTo>
                    <a:pt x="289" y="10"/>
                  </a:lnTo>
                  <a:lnTo>
                    <a:pt x="310" y="10"/>
                  </a:lnTo>
                  <a:lnTo>
                    <a:pt x="331" y="10"/>
                  </a:lnTo>
                  <a:lnTo>
                    <a:pt x="350" y="10"/>
                  </a:lnTo>
                  <a:lnTo>
                    <a:pt x="372" y="10"/>
                  </a:lnTo>
                  <a:lnTo>
                    <a:pt x="391" y="10"/>
                  </a:lnTo>
                  <a:lnTo>
                    <a:pt x="412" y="10"/>
                  </a:lnTo>
                  <a:lnTo>
                    <a:pt x="431" y="7"/>
                  </a:lnTo>
                  <a:lnTo>
                    <a:pt x="452" y="7"/>
                  </a:lnTo>
                  <a:lnTo>
                    <a:pt x="473" y="7"/>
                  </a:lnTo>
                  <a:lnTo>
                    <a:pt x="492" y="7"/>
                  </a:lnTo>
                  <a:lnTo>
                    <a:pt x="514" y="7"/>
                  </a:lnTo>
                  <a:lnTo>
                    <a:pt x="532" y="5"/>
                  </a:lnTo>
                  <a:lnTo>
                    <a:pt x="554" y="5"/>
                  </a:lnTo>
                  <a:lnTo>
                    <a:pt x="575" y="5"/>
                  </a:lnTo>
                  <a:lnTo>
                    <a:pt x="594" y="3"/>
                  </a:lnTo>
                  <a:lnTo>
                    <a:pt x="615" y="3"/>
                  </a:lnTo>
                  <a:lnTo>
                    <a:pt x="634" y="3"/>
                  </a:lnTo>
                  <a:lnTo>
                    <a:pt x="655" y="0"/>
                  </a:lnTo>
                  <a:lnTo>
                    <a:pt x="660" y="5"/>
                  </a:lnTo>
                  <a:lnTo>
                    <a:pt x="663" y="7"/>
                  </a:lnTo>
                  <a:lnTo>
                    <a:pt x="663" y="7"/>
                  </a:lnTo>
                  <a:lnTo>
                    <a:pt x="665" y="7"/>
                  </a:lnTo>
                  <a:lnTo>
                    <a:pt x="665" y="10"/>
                  </a:lnTo>
                  <a:lnTo>
                    <a:pt x="665" y="10"/>
                  </a:lnTo>
                  <a:lnTo>
                    <a:pt x="667" y="10"/>
                  </a:lnTo>
                  <a:lnTo>
                    <a:pt x="667" y="12"/>
                  </a:lnTo>
                  <a:lnTo>
                    <a:pt x="667" y="12"/>
                  </a:lnTo>
                  <a:lnTo>
                    <a:pt x="670" y="12"/>
                  </a:lnTo>
                  <a:lnTo>
                    <a:pt x="670" y="12"/>
                  </a:lnTo>
                  <a:lnTo>
                    <a:pt x="672" y="12"/>
                  </a:lnTo>
                  <a:lnTo>
                    <a:pt x="672" y="14"/>
                  </a:lnTo>
                  <a:lnTo>
                    <a:pt x="674" y="17"/>
                  </a:lnTo>
                  <a:lnTo>
                    <a:pt x="677" y="17"/>
                  </a:lnTo>
                  <a:lnTo>
                    <a:pt x="679" y="17"/>
                  </a:lnTo>
                  <a:lnTo>
                    <a:pt x="681" y="14"/>
                  </a:lnTo>
                  <a:lnTo>
                    <a:pt x="684" y="12"/>
                  </a:lnTo>
                  <a:lnTo>
                    <a:pt x="686" y="12"/>
                  </a:lnTo>
                  <a:lnTo>
                    <a:pt x="689" y="12"/>
                  </a:lnTo>
                  <a:lnTo>
                    <a:pt x="691" y="12"/>
                  </a:lnTo>
                  <a:lnTo>
                    <a:pt x="691" y="12"/>
                  </a:lnTo>
                  <a:lnTo>
                    <a:pt x="691" y="14"/>
                  </a:lnTo>
                  <a:lnTo>
                    <a:pt x="691" y="14"/>
                  </a:lnTo>
                  <a:lnTo>
                    <a:pt x="691" y="17"/>
                  </a:lnTo>
                  <a:lnTo>
                    <a:pt x="693" y="17"/>
                  </a:lnTo>
                  <a:lnTo>
                    <a:pt x="698" y="19"/>
                  </a:lnTo>
                  <a:lnTo>
                    <a:pt x="698" y="22"/>
                  </a:lnTo>
                  <a:lnTo>
                    <a:pt x="698" y="22"/>
                  </a:lnTo>
                  <a:lnTo>
                    <a:pt x="698" y="26"/>
                  </a:lnTo>
                  <a:lnTo>
                    <a:pt x="698" y="26"/>
                  </a:lnTo>
                  <a:lnTo>
                    <a:pt x="698" y="29"/>
                  </a:lnTo>
                  <a:lnTo>
                    <a:pt x="698" y="29"/>
                  </a:lnTo>
                  <a:lnTo>
                    <a:pt x="700" y="29"/>
                  </a:lnTo>
                  <a:lnTo>
                    <a:pt x="700" y="31"/>
                  </a:lnTo>
                  <a:lnTo>
                    <a:pt x="698" y="33"/>
                  </a:lnTo>
                  <a:lnTo>
                    <a:pt x="696" y="33"/>
                  </a:lnTo>
                  <a:lnTo>
                    <a:pt x="691" y="31"/>
                  </a:lnTo>
                  <a:lnTo>
                    <a:pt x="691" y="31"/>
                  </a:lnTo>
                  <a:lnTo>
                    <a:pt x="689" y="33"/>
                  </a:lnTo>
                  <a:lnTo>
                    <a:pt x="689" y="33"/>
                  </a:lnTo>
                  <a:lnTo>
                    <a:pt x="689" y="38"/>
                  </a:lnTo>
                  <a:lnTo>
                    <a:pt x="689" y="38"/>
                  </a:lnTo>
                  <a:lnTo>
                    <a:pt x="689" y="38"/>
                  </a:lnTo>
                  <a:lnTo>
                    <a:pt x="686" y="40"/>
                  </a:lnTo>
                  <a:lnTo>
                    <a:pt x="684" y="43"/>
                  </a:lnTo>
                  <a:lnTo>
                    <a:pt x="681" y="45"/>
                  </a:lnTo>
                  <a:lnTo>
                    <a:pt x="681" y="48"/>
                  </a:lnTo>
                  <a:lnTo>
                    <a:pt x="681" y="50"/>
                  </a:lnTo>
                  <a:lnTo>
                    <a:pt x="681" y="50"/>
                  </a:lnTo>
                  <a:lnTo>
                    <a:pt x="681" y="52"/>
                  </a:lnTo>
                  <a:lnTo>
                    <a:pt x="681" y="52"/>
                  </a:lnTo>
                  <a:lnTo>
                    <a:pt x="679" y="52"/>
                  </a:lnTo>
                  <a:lnTo>
                    <a:pt x="677" y="52"/>
                  </a:lnTo>
                  <a:lnTo>
                    <a:pt x="677" y="57"/>
                  </a:lnTo>
                  <a:lnTo>
                    <a:pt x="679" y="59"/>
                  </a:lnTo>
                  <a:lnTo>
                    <a:pt x="681" y="59"/>
                  </a:lnTo>
                  <a:lnTo>
                    <a:pt x="681" y="62"/>
                  </a:lnTo>
                  <a:lnTo>
                    <a:pt x="684" y="62"/>
                  </a:lnTo>
                  <a:lnTo>
                    <a:pt x="686" y="66"/>
                  </a:lnTo>
                  <a:lnTo>
                    <a:pt x="686" y="66"/>
                  </a:lnTo>
                  <a:lnTo>
                    <a:pt x="686" y="69"/>
                  </a:lnTo>
                  <a:lnTo>
                    <a:pt x="689" y="69"/>
                  </a:lnTo>
                  <a:lnTo>
                    <a:pt x="693" y="71"/>
                  </a:lnTo>
                  <a:lnTo>
                    <a:pt x="693" y="71"/>
                  </a:lnTo>
                  <a:lnTo>
                    <a:pt x="693" y="74"/>
                  </a:lnTo>
                  <a:lnTo>
                    <a:pt x="696" y="74"/>
                  </a:lnTo>
                  <a:lnTo>
                    <a:pt x="698" y="76"/>
                  </a:lnTo>
                  <a:lnTo>
                    <a:pt x="698" y="78"/>
                  </a:lnTo>
                  <a:lnTo>
                    <a:pt x="698" y="83"/>
                  </a:lnTo>
                  <a:lnTo>
                    <a:pt x="700" y="88"/>
                  </a:lnTo>
                  <a:lnTo>
                    <a:pt x="705" y="90"/>
                  </a:lnTo>
                  <a:lnTo>
                    <a:pt x="705" y="90"/>
                  </a:lnTo>
                  <a:lnTo>
                    <a:pt x="705" y="93"/>
                  </a:lnTo>
                  <a:lnTo>
                    <a:pt x="707" y="95"/>
                  </a:lnTo>
                  <a:lnTo>
                    <a:pt x="707" y="97"/>
                  </a:lnTo>
                  <a:lnTo>
                    <a:pt x="710" y="97"/>
                  </a:lnTo>
                  <a:lnTo>
                    <a:pt x="715" y="100"/>
                  </a:lnTo>
                  <a:lnTo>
                    <a:pt x="717" y="100"/>
                  </a:lnTo>
                  <a:lnTo>
                    <a:pt x="719" y="100"/>
                  </a:lnTo>
                  <a:lnTo>
                    <a:pt x="722" y="100"/>
                  </a:lnTo>
                  <a:lnTo>
                    <a:pt x="722" y="100"/>
                  </a:lnTo>
                  <a:lnTo>
                    <a:pt x="724" y="100"/>
                  </a:lnTo>
                  <a:lnTo>
                    <a:pt x="724" y="100"/>
                  </a:lnTo>
                  <a:lnTo>
                    <a:pt x="724" y="102"/>
                  </a:lnTo>
                  <a:lnTo>
                    <a:pt x="724" y="102"/>
                  </a:lnTo>
                  <a:lnTo>
                    <a:pt x="726" y="102"/>
                  </a:lnTo>
                  <a:lnTo>
                    <a:pt x="729" y="102"/>
                  </a:lnTo>
                  <a:lnTo>
                    <a:pt x="729" y="104"/>
                  </a:lnTo>
                  <a:lnTo>
                    <a:pt x="726" y="104"/>
                  </a:lnTo>
                  <a:lnTo>
                    <a:pt x="726" y="104"/>
                  </a:lnTo>
                  <a:lnTo>
                    <a:pt x="726" y="107"/>
                  </a:lnTo>
                  <a:lnTo>
                    <a:pt x="726" y="107"/>
                  </a:lnTo>
                  <a:lnTo>
                    <a:pt x="729" y="107"/>
                  </a:lnTo>
                  <a:lnTo>
                    <a:pt x="729" y="107"/>
                  </a:lnTo>
                  <a:lnTo>
                    <a:pt x="729" y="116"/>
                  </a:lnTo>
                  <a:lnTo>
                    <a:pt x="729" y="133"/>
                  </a:lnTo>
                  <a:lnTo>
                    <a:pt x="729" y="147"/>
                  </a:lnTo>
                  <a:lnTo>
                    <a:pt x="731" y="164"/>
                  </a:lnTo>
                  <a:lnTo>
                    <a:pt x="731" y="180"/>
                  </a:lnTo>
                  <a:lnTo>
                    <a:pt x="731" y="194"/>
                  </a:lnTo>
                  <a:lnTo>
                    <a:pt x="734" y="211"/>
                  </a:lnTo>
                  <a:lnTo>
                    <a:pt x="734" y="227"/>
                  </a:lnTo>
                  <a:lnTo>
                    <a:pt x="734" y="242"/>
                  </a:lnTo>
                  <a:lnTo>
                    <a:pt x="736" y="258"/>
                  </a:lnTo>
                  <a:lnTo>
                    <a:pt x="736" y="275"/>
                  </a:lnTo>
                  <a:lnTo>
                    <a:pt x="736" y="289"/>
                  </a:lnTo>
                  <a:lnTo>
                    <a:pt x="738" y="306"/>
                  </a:lnTo>
                  <a:lnTo>
                    <a:pt x="738" y="322"/>
                  </a:lnTo>
                  <a:lnTo>
                    <a:pt x="738" y="336"/>
                  </a:lnTo>
                  <a:lnTo>
                    <a:pt x="741" y="353"/>
                  </a:lnTo>
                  <a:lnTo>
                    <a:pt x="741" y="369"/>
                  </a:lnTo>
                  <a:lnTo>
                    <a:pt x="741" y="369"/>
                  </a:lnTo>
                  <a:close/>
                </a:path>
              </a:pathLst>
            </a:custGeom>
            <a:solidFill>
              <a:srgbClr val="FFBFB2"/>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6" name="Freeform 50">
              <a:extLst>
                <a:ext uri="{FF2B5EF4-FFF2-40B4-BE49-F238E27FC236}">
                  <a16:creationId xmlns:a16="http://schemas.microsoft.com/office/drawing/2014/main" id="{16334DB7-B1F0-42C9-8FC5-D9D86E4B2F69}"/>
                </a:ext>
              </a:extLst>
            </p:cNvPr>
            <p:cNvSpPr>
              <a:spLocks/>
            </p:cNvSpPr>
            <p:nvPr/>
          </p:nvSpPr>
          <p:spPr bwMode="auto">
            <a:xfrm>
              <a:off x="4835728" y="3362425"/>
              <a:ext cx="359513" cy="608852"/>
            </a:xfrm>
            <a:custGeom>
              <a:avLst/>
              <a:gdLst>
                <a:gd name="T0" fmla="*/ 301 w 310"/>
                <a:gd name="T1" fmla="*/ 348 h 525"/>
                <a:gd name="T2" fmla="*/ 298 w 310"/>
                <a:gd name="T3" fmla="*/ 331 h 525"/>
                <a:gd name="T4" fmla="*/ 296 w 310"/>
                <a:gd name="T5" fmla="*/ 277 h 525"/>
                <a:gd name="T6" fmla="*/ 286 w 310"/>
                <a:gd name="T7" fmla="*/ 206 h 525"/>
                <a:gd name="T8" fmla="*/ 277 w 310"/>
                <a:gd name="T9" fmla="*/ 137 h 525"/>
                <a:gd name="T10" fmla="*/ 270 w 310"/>
                <a:gd name="T11" fmla="*/ 66 h 525"/>
                <a:gd name="T12" fmla="*/ 253 w 310"/>
                <a:gd name="T13" fmla="*/ 2 h 525"/>
                <a:gd name="T14" fmla="*/ 201 w 310"/>
                <a:gd name="T15" fmla="*/ 9 h 525"/>
                <a:gd name="T16" fmla="*/ 145 w 310"/>
                <a:gd name="T17" fmla="*/ 16 h 525"/>
                <a:gd name="T18" fmla="*/ 85 w 310"/>
                <a:gd name="T19" fmla="*/ 24 h 525"/>
                <a:gd name="T20" fmla="*/ 19 w 310"/>
                <a:gd name="T21" fmla="*/ 45 h 525"/>
                <a:gd name="T22" fmla="*/ 5 w 310"/>
                <a:gd name="T23" fmla="*/ 38 h 525"/>
                <a:gd name="T24" fmla="*/ 17 w 310"/>
                <a:gd name="T25" fmla="*/ 144 h 525"/>
                <a:gd name="T26" fmla="*/ 31 w 310"/>
                <a:gd name="T27" fmla="*/ 286 h 525"/>
                <a:gd name="T28" fmla="*/ 29 w 310"/>
                <a:gd name="T29" fmla="*/ 336 h 525"/>
                <a:gd name="T30" fmla="*/ 29 w 310"/>
                <a:gd name="T31" fmla="*/ 360 h 525"/>
                <a:gd name="T32" fmla="*/ 40 w 310"/>
                <a:gd name="T33" fmla="*/ 374 h 525"/>
                <a:gd name="T34" fmla="*/ 45 w 310"/>
                <a:gd name="T35" fmla="*/ 395 h 525"/>
                <a:gd name="T36" fmla="*/ 38 w 310"/>
                <a:gd name="T37" fmla="*/ 412 h 525"/>
                <a:gd name="T38" fmla="*/ 36 w 310"/>
                <a:gd name="T39" fmla="*/ 421 h 525"/>
                <a:gd name="T40" fmla="*/ 36 w 310"/>
                <a:gd name="T41" fmla="*/ 431 h 525"/>
                <a:gd name="T42" fmla="*/ 33 w 310"/>
                <a:gd name="T43" fmla="*/ 435 h 525"/>
                <a:gd name="T44" fmla="*/ 26 w 310"/>
                <a:gd name="T45" fmla="*/ 447 h 525"/>
                <a:gd name="T46" fmla="*/ 19 w 310"/>
                <a:gd name="T47" fmla="*/ 457 h 525"/>
                <a:gd name="T48" fmla="*/ 17 w 310"/>
                <a:gd name="T49" fmla="*/ 459 h 525"/>
                <a:gd name="T50" fmla="*/ 12 w 310"/>
                <a:gd name="T51" fmla="*/ 461 h 525"/>
                <a:gd name="T52" fmla="*/ 7 w 310"/>
                <a:gd name="T53" fmla="*/ 469 h 525"/>
                <a:gd name="T54" fmla="*/ 10 w 310"/>
                <a:gd name="T55" fmla="*/ 476 h 525"/>
                <a:gd name="T56" fmla="*/ 7 w 310"/>
                <a:gd name="T57" fmla="*/ 485 h 525"/>
                <a:gd name="T58" fmla="*/ 7 w 310"/>
                <a:gd name="T59" fmla="*/ 492 h 525"/>
                <a:gd name="T60" fmla="*/ 5 w 310"/>
                <a:gd name="T61" fmla="*/ 502 h 525"/>
                <a:gd name="T62" fmla="*/ 5 w 310"/>
                <a:gd name="T63" fmla="*/ 511 h 525"/>
                <a:gd name="T64" fmla="*/ 7 w 310"/>
                <a:gd name="T65" fmla="*/ 521 h 525"/>
                <a:gd name="T66" fmla="*/ 5 w 310"/>
                <a:gd name="T67" fmla="*/ 523 h 525"/>
                <a:gd name="T68" fmla="*/ 22 w 310"/>
                <a:gd name="T69" fmla="*/ 518 h 525"/>
                <a:gd name="T70" fmla="*/ 24 w 310"/>
                <a:gd name="T71" fmla="*/ 509 h 525"/>
                <a:gd name="T72" fmla="*/ 38 w 310"/>
                <a:gd name="T73" fmla="*/ 509 h 525"/>
                <a:gd name="T74" fmla="*/ 45 w 310"/>
                <a:gd name="T75" fmla="*/ 516 h 525"/>
                <a:gd name="T76" fmla="*/ 48 w 310"/>
                <a:gd name="T77" fmla="*/ 499 h 525"/>
                <a:gd name="T78" fmla="*/ 55 w 310"/>
                <a:gd name="T79" fmla="*/ 504 h 525"/>
                <a:gd name="T80" fmla="*/ 76 w 310"/>
                <a:gd name="T81" fmla="*/ 502 h 525"/>
                <a:gd name="T82" fmla="*/ 92 w 310"/>
                <a:gd name="T83" fmla="*/ 509 h 525"/>
                <a:gd name="T84" fmla="*/ 102 w 310"/>
                <a:gd name="T85" fmla="*/ 513 h 525"/>
                <a:gd name="T86" fmla="*/ 116 w 310"/>
                <a:gd name="T87" fmla="*/ 495 h 525"/>
                <a:gd name="T88" fmla="*/ 130 w 310"/>
                <a:gd name="T89" fmla="*/ 495 h 525"/>
                <a:gd name="T90" fmla="*/ 145 w 310"/>
                <a:gd name="T91" fmla="*/ 502 h 525"/>
                <a:gd name="T92" fmla="*/ 154 w 310"/>
                <a:gd name="T93" fmla="*/ 490 h 525"/>
                <a:gd name="T94" fmla="*/ 161 w 310"/>
                <a:gd name="T95" fmla="*/ 473 h 525"/>
                <a:gd name="T96" fmla="*/ 161 w 310"/>
                <a:gd name="T97" fmla="*/ 464 h 525"/>
                <a:gd name="T98" fmla="*/ 171 w 310"/>
                <a:gd name="T99" fmla="*/ 461 h 525"/>
                <a:gd name="T100" fmla="*/ 175 w 310"/>
                <a:gd name="T101" fmla="*/ 459 h 525"/>
                <a:gd name="T102" fmla="*/ 185 w 310"/>
                <a:gd name="T103" fmla="*/ 473 h 525"/>
                <a:gd name="T104" fmla="*/ 204 w 310"/>
                <a:gd name="T105" fmla="*/ 476 h 525"/>
                <a:gd name="T106" fmla="*/ 213 w 310"/>
                <a:gd name="T107" fmla="*/ 466 h 525"/>
                <a:gd name="T108" fmla="*/ 218 w 310"/>
                <a:gd name="T109" fmla="*/ 440 h 525"/>
                <a:gd name="T110" fmla="*/ 225 w 310"/>
                <a:gd name="T111" fmla="*/ 440 h 525"/>
                <a:gd name="T112" fmla="*/ 242 w 310"/>
                <a:gd name="T113" fmla="*/ 414 h 525"/>
                <a:gd name="T114" fmla="*/ 253 w 310"/>
                <a:gd name="T115" fmla="*/ 398 h 525"/>
                <a:gd name="T116" fmla="*/ 260 w 310"/>
                <a:gd name="T117" fmla="*/ 376 h 525"/>
                <a:gd name="T118" fmla="*/ 296 w 310"/>
                <a:gd name="T119" fmla="*/ 364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0" h="525">
                  <a:moveTo>
                    <a:pt x="308" y="355"/>
                  </a:moveTo>
                  <a:lnTo>
                    <a:pt x="310" y="353"/>
                  </a:lnTo>
                  <a:lnTo>
                    <a:pt x="310" y="350"/>
                  </a:lnTo>
                  <a:lnTo>
                    <a:pt x="308" y="350"/>
                  </a:lnTo>
                  <a:lnTo>
                    <a:pt x="303" y="350"/>
                  </a:lnTo>
                  <a:lnTo>
                    <a:pt x="301" y="350"/>
                  </a:lnTo>
                  <a:lnTo>
                    <a:pt x="301" y="348"/>
                  </a:lnTo>
                  <a:lnTo>
                    <a:pt x="301" y="348"/>
                  </a:lnTo>
                  <a:lnTo>
                    <a:pt x="303" y="343"/>
                  </a:lnTo>
                  <a:lnTo>
                    <a:pt x="305" y="341"/>
                  </a:lnTo>
                  <a:lnTo>
                    <a:pt x="303" y="338"/>
                  </a:lnTo>
                  <a:lnTo>
                    <a:pt x="303" y="336"/>
                  </a:lnTo>
                  <a:lnTo>
                    <a:pt x="298" y="334"/>
                  </a:lnTo>
                  <a:lnTo>
                    <a:pt x="298" y="331"/>
                  </a:lnTo>
                  <a:lnTo>
                    <a:pt x="301" y="327"/>
                  </a:lnTo>
                  <a:lnTo>
                    <a:pt x="303" y="327"/>
                  </a:lnTo>
                  <a:lnTo>
                    <a:pt x="301" y="315"/>
                  </a:lnTo>
                  <a:lnTo>
                    <a:pt x="301" y="305"/>
                  </a:lnTo>
                  <a:lnTo>
                    <a:pt x="298" y="296"/>
                  </a:lnTo>
                  <a:lnTo>
                    <a:pt x="298" y="286"/>
                  </a:lnTo>
                  <a:lnTo>
                    <a:pt x="296" y="277"/>
                  </a:lnTo>
                  <a:lnTo>
                    <a:pt x="294" y="265"/>
                  </a:lnTo>
                  <a:lnTo>
                    <a:pt x="294" y="256"/>
                  </a:lnTo>
                  <a:lnTo>
                    <a:pt x="291" y="246"/>
                  </a:lnTo>
                  <a:lnTo>
                    <a:pt x="291" y="237"/>
                  </a:lnTo>
                  <a:lnTo>
                    <a:pt x="289" y="227"/>
                  </a:lnTo>
                  <a:lnTo>
                    <a:pt x="289" y="215"/>
                  </a:lnTo>
                  <a:lnTo>
                    <a:pt x="286" y="206"/>
                  </a:lnTo>
                  <a:lnTo>
                    <a:pt x="286" y="196"/>
                  </a:lnTo>
                  <a:lnTo>
                    <a:pt x="284" y="187"/>
                  </a:lnTo>
                  <a:lnTo>
                    <a:pt x="284" y="177"/>
                  </a:lnTo>
                  <a:lnTo>
                    <a:pt x="282" y="166"/>
                  </a:lnTo>
                  <a:lnTo>
                    <a:pt x="282" y="156"/>
                  </a:lnTo>
                  <a:lnTo>
                    <a:pt x="279" y="147"/>
                  </a:lnTo>
                  <a:lnTo>
                    <a:pt x="277" y="137"/>
                  </a:lnTo>
                  <a:lnTo>
                    <a:pt x="277" y="128"/>
                  </a:lnTo>
                  <a:lnTo>
                    <a:pt x="275" y="116"/>
                  </a:lnTo>
                  <a:lnTo>
                    <a:pt x="275" y="106"/>
                  </a:lnTo>
                  <a:lnTo>
                    <a:pt x="272" y="97"/>
                  </a:lnTo>
                  <a:lnTo>
                    <a:pt x="272" y="87"/>
                  </a:lnTo>
                  <a:lnTo>
                    <a:pt x="270" y="78"/>
                  </a:lnTo>
                  <a:lnTo>
                    <a:pt x="270" y="66"/>
                  </a:lnTo>
                  <a:lnTo>
                    <a:pt x="268" y="57"/>
                  </a:lnTo>
                  <a:lnTo>
                    <a:pt x="268" y="47"/>
                  </a:lnTo>
                  <a:lnTo>
                    <a:pt x="263" y="28"/>
                  </a:lnTo>
                  <a:lnTo>
                    <a:pt x="263" y="16"/>
                  </a:lnTo>
                  <a:lnTo>
                    <a:pt x="260" y="7"/>
                  </a:lnTo>
                  <a:lnTo>
                    <a:pt x="260" y="0"/>
                  </a:lnTo>
                  <a:lnTo>
                    <a:pt x="253" y="2"/>
                  </a:lnTo>
                  <a:lnTo>
                    <a:pt x="246" y="2"/>
                  </a:lnTo>
                  <a:lnTo>
                    <a:pt x="239" y="5"/>
                  </a:lnTo>
                  <a:lnTo>
                    <a:pt x="232" y="5"/>
                  </a:lnTo>
                  <a:lnTo>
                    <a:pt x="225" y="5"/>
                  </a:lnTo>
                  <a:lnTo>
                    <a:pt x="215" y="7"/>
                  </a:lnTo>
                  <a:lnTo>
                    <a:pt x="208" y="7"/>
                  </a:lnTo>
                  <a:lnTo>
                    <a:pt x="201" y="9"/>
                  </a:lnTo>
                  <a:lnTo>
                    <a:pt x="194" y="9"/>
                  </a:lnTo>
                  <a:lnTo>
                    <a:pt x="187" y="9"/>
                  </a:lnTo>
                  <a:lnTo>
                    <a:pt x="180" y="12"/>
                  </a:lnTo>
                  <a:lnTo>
                    <a:pt x="173" y="12"/>
                  </a:lnTo>
                  <a:lnTo>
                    <a:pt x="166" y="14"/>
                  </a:lnTo>
                  <a:lnTo>
                    <a:pt x="152" y="14"/>
                  </a:lnTo>
                  <a:lnTo>
                    <a:pt x="145" y="16"/>
                  </a:lnTo>
                  <a:lnTo>
                    <a:pt x="137" y="16"/>
                  </a:lnTo>
                  <a:lnTo>
                    <a:pt x="128" y="19"/>
                  </a:lnTo>
                  <a:lnTo>
                    <a:pt x="121" y="19"/>
                  </a:lnTo>
                  <a:lnTo>
                    <a:pt x="107" y="21"/>
                  </a:lnTo>
                  <a:lnTo>
                    <a:pt x="100" y="21"/>
                  </a:lnTo>
                  <a:lnTo>
                    <a:pt x="92" y="21"/>
                  </a:lnTo>
                  <a:lnTo>
                    <a:pt x="85" y="24"/>
                  </a:lnTo>
                  <a:lnTo>
                    <a:pt x="78" y="24"/>
                  </a:lnTo>
                  <a:lnTo>
                    <a:pt x="71" y="26"/>
                  </a:lnTo>
                  <a:lnTo>
                    <a:pt x="69" y="26"/>
                  </a:lnTo>
                  <a:lnTo>
                    <a:pt x="52" y="38"/>
                  </a:lnTo>
                  <a:lnTo>
                    <a:pt x="36" y="45"/>
                  </a:lnTo>
                  <a:lnTo>
                    <a:pt x="26" y="47"/>
                  </a:lnTo>
                  <a:lnTo>
                    <a:pt x="19" y="45"/>
                  </a:lnTo>
                  <a:lnTo>
                    <a:pt x="17" y="45"/>
                  </a:lnTo>
                  <a:lnTo>
                    <a:pt x="14" y="45"/>
                  </a:lnTo>
                  <a:lnTo>
                    <a:pt x="14" y="42"/>
                  </a:lnTo>
                  <a:lnTo>
                    <a:pt x="14" y="40"/>
                  </a:lnTo>
                  <a:lnTo>
                    <a:pt x="10" y="42"/>
                  </a:lnTo>
                  <a:lnTo>
                    <a:pt x="7" y="40"/>
                  </a:lnTo>
                  <a:lnTo>
                    <a:pt x="5" y="38"/>
                  </a:lnTo>
                  <a:lnTo>
                    <a:pt x="5" y="38"/>
                  </a:lnTo>
                  <a:lnTo>
                    <a:pt x="7" y="57"/>
                  </a:lnTo>
                  <a:lnTo>
                    <a:pt x="7" y="73"/>
                  </a:lnTo>
                  <a:lnTo>
                    <a:pt x="10" y="90"/>
                  </a:lnTo>
                  <a:lnTo>
                    <a:pt x="12" y="109"/>
                  </a:lnTo>
                  <a:lnTo>
                    <a:pt x="14" y="125"/>
                  </a:lnTo>
                  <a:lnTo>
                    <a:pt x="17" y="144"/>
                  </a:lnTo>
                  <a:lnTo>
                    <a:pt x="17" y="161"/>
                  </a:lnTo>
                  <a:lnTo>
                    <a:pt x="19" y="180"/>
                  </a:lnTo>
                  <a:lnTo>
                    <a:pt x="22" y="196"/>
                  </a:lnTo>
                  <a:lnTo>
                    <a:pt x="24" y="215"/>
                  </a:lnTo>
                  <a:lnTo>
                    <a:pt x="26" y="232"/>
                  </a:lnTo>
                  <a:lnTo>
                    <a:pt x="29" y="267"/>
                  </a:lnTo>
                  <a:lnTo>
                    <a:pt x="31" y="286"/>
                  </a:lnTo>
                  <a:lnTo>
                    <a:pt x="33" y="303"/>
                  </a:lnTo>
                  <a:lnTo>
                    <a:pt x="36" y="322"/>
                  </a:lnTo>
                  <a:lnTo>
                    <a:pt x="36" y="327"/>
                  </a:lnTo>
                  <a:lnTo>
                    <a:pt x="36" y="327"/>
                  </a:lnTo>
                  <a:lnTo>
                    <a:pt x="31" y="331"/>
                  </a:lnTo>
                  <a:lnTo>
                    <a:pt x="29" y="331"/>
                  </a:lnTo>
                  <a:lnTo>
                    <a:pt x="29" y="336"/>
                  </a:lnTo>
                  <a:lnTo>
                    <a:pt x="29" y="336"/>
                  </a:lnTo>
                  <a:lnTo>
                    <a:pt x="31" y="341"/>
                  </a:lnTo>
                  <a:lnTo>
                    <a:pt x="31" y="345"/>
                  </a:lnTo>
                  <a:lnTo>
                    <a:pt x="26" y="353"/>
                  </a:lnTo>
                  <a:lnTo>
                    <a:pt x="26" y="357"/>
                  </a:lnTo>
                  <a:lnTo>
                    <a:pt x="26" y="360"/>
                  </a:lnTo>
                  <a:lnTo>
                    <a:pt x="29" y="360"/>
                  </a:lnTo>
                  <a:lnTo>
                    <a:pt x="29" y="360"/>
                  </a:lnTo>
                  <a:lnTo>
                    <a:pt x="33" y="362"/>
                  </a:lnTo>
                  <a:lnTo>
                    <a:pt x="33" y="364"/>
                  </a:lnTo>
                  <a:lnTo>
                    <a:pt x="36" y="369"/>
                  </a:lnTo>
                  <a:lnTo>
                    <a:pt x="36" y="371"/>
                  </a:lnTo>
                  <a:lnTo>
                    <a:pt x="38" y="371"/>
                  </a:lnTo>
                  <a:lnTo>
                    <a:pt x="40" y="374"/>
                  </a:lnTo>
                  <a:lnTo>
                    <a:pt x="40" y="376"/>
                  </a:lnTo>
                  <a:lnTo>
                    <a:pt x="43" y="381"/>
                  </a:lnTo>
                  <a:lnTo>
                    <a:pt x="40" y="383"/>
                  </a:lnTo>
                  <a:lnTo>
                    <a:pt x="40" y="383"/>
                  </a:lnTo>
                  <a:lnTo>
                    <a:pt x="40" y="386"/>
                  </a:lnTo>
                  <a:lnTo>
                    <a:pt x="43" y="390"/>
                  </a:lnTo>
                  <a:lnTo>
                    <a:pt x="45" y="395"/>
                  </a:lnTo>
                  <a:lnTo>
                    <a:pt x="45" y="400"/>
                  </a:lnTo>
                  <a:lnTo>
                    <a:pt x="45" y="409"/>
                  </a:lnTo>
                  <a:lnTo>
                    <a:pt x="43" y="409"/>
                  </a:lnTo>
                  <a:lnTo>
                    <a:pt x="43" y="409"/>
                  </a:lnTo>
                  <a:lnTo>
                    <a:pt x="40" y="409"/>
                  </a:lnTo>
                  <a:lnTo>
                    <a:pt x="40" y="412"/>
                  </a:lnTo>
                  <a:lnTo>
                    <a:pt x="38" y="412"/>
                  </a:lnTo>
                  <a:lnTo>
                    <a:pt x="38" y="414"/>
                  </a:lnTo>
                  <a:lnTo>
                    <a:pt x="38" y="416"/>
                  </a:lnTo>
                  <a:lnTo>
                    <a:pt x="38" y="419"/>
                  </a:lnTo>
                  <a:lnTo>
                    <a:pt x="38" y="419"/>
                  </a:lnTo>
                  <a:lnTo>
                    <a:pt x="38" y="421"/>
                  </a:lnTo>
                  <a:lnTo>
                    <a:pt x="38" y="421"/>
                  </a:lnTo>
                  <a:lnTo>
                    <a:pt x="36" y="421"/>
                  </a:lnTo>
                  <a:lnTo>
                    <a:pt x="38" y="421"/>
                  </a:lnTo>
                  <a:lnTo>
                    <a:pt x="36" y="421"/>
                  </a:lnTo>
                  <a:lnTo>
                    <a:pt x="36" y="424"/>
                  </a:lnTo>
                  <a:lnTo>
                    <a:pt x="33" y="424"/>
                  </a:lnTo>
                  <a:lnTo>
                    <a:pt x="33" y="426"/>
                  </a:lnTo>
                  <a:lnTo>
                    <a:pt x="33" y="428"/>
                  </a:lnTo>
                  <a:lnTo>
                    <a:pt x="36" y="431"/>
                  </a:lnTo>
                  <a:lnTo>
                    <a:pt x="36" y="433"/>
                  </a:lnTo>
                  <a:lnTo>
                    <a:pt x="36" y="433"/>
                  </a:lnTo>
                  <a:lnTo>
                    <a:pt x="36" y="433"/>
                  </a:lnTo>
                  <a:lnTo>
                    <a:pt x="36" y="433"/>
                  </a:lnTo>
                  <a:lnTo>
                    <a:pt x="33" y="433"/>
                  </a:lnTo>
                  <a:lnTo>
                    <a:pt x="33" y="433"/>
                  </a:lnTo>
                  <a:lnTo>
                    <a:pt x="33" y="435"/>
                  </a:lnTo>
                  <a:lnTo>
                    <a:pt x="31" y="435"/>
                  </a:lnTo>
                  <a:lnTo>
                    <a:pt x="29" y="438"/>
                  </a:lnTo>
                  <a:lnTo>
                    <a:pt x="26" y="440"/>
                  </a:lnTo>
                  <a:lnTo>
                    <a:pt x="26" y="440"/>
                  </a:lnTo>
                  <a:lnTo>
                    <a:pt x="29" y="442"/>
                  </a:lnTo>
                  <a:lnTo>
                    <a:pt x="29" y="445"/>
                  </a:lnTo>
                  <a:lnTo>
                    <a:pt x="26" y="447"/>
                  </a:lnTo>
                  <a:lnTo>
                    <a:pt x="24" y="450"/>
                  </a:lnTo>
                  <a:lnTo>
                    <a:pt x="24" y="450"/>
                  </a:lnTo>
                  <a:lnTo>
                    <a:pt x="22" y="450"/>
                  </a:lnTo>
                  <a:lnTo>
                    <a:pt x="22" y="452"/>
                  </a:lnTo>
                  <a:lnTo>
                    <a:pt x="22" y="452"/>
                  </a:lnTo>
                  <a:lnTo>
                    <a:pt x="22" y="454"/>
                  </a:lnTo>
                  <a:lnTo>
                    <a:pt x="19" y="457"/>
                  </a:lnTo>
                  <a:lnTo>
                    <a:pt x="19" y="459"/>
                  </a:lnTo>
                  <a:lnTo>
                    <a:pt x="19" y="459"/>
                  </a:lnTo>
                  <a:lnTo>
                    <a:pt x="19" y="461"/>
                  </a:lnTo>
                  <a:lnTo>
                    <a:pt x="19" y="461"/>
                  </a:lnTo>
                  <a:lnTo>
                    <a:pt x="19" y="461"/>
                  </a:lnTo>
                  <a:lnTo>
                    <a:pt x="17" y="459"/>
                  </a:lnTo>
                  <a:lnTo>
                    <a:pt x="17" y="459"/>
                  </a:lnTo>
                  <a:lnTo>
                    <a:pt x="17" y="459"/>
                  </a:lnTo>
                  <a:lnTo>
                    <a:pt x="17" y="459"/>
                  </a:lnTo>
                  <a:lnTo>
                    <a:pt x="14" y="459"/>
                  </a:lnTo>
                  <a:lnTo>
                    <a:pt x="14" y="461"/>
                  </a:lnTo>
                  <a:lnTo>
                    <a:pt x="14" y="464"/>
                  </a:lnTo>
                  <a:lnTo>
                    <a:pt x="14" y="464"/>
                  </a:lnTo>
                  <a:lnTo>
                    <a:pt x="12" y="461"/>
                  </a:lnTo>
                  <a:lnTo>
                    <a:pt x="12" y="461"/>
                  </a:lnTo>
                  <a:lnTo>
                    <a:pt x="10" y="461"/>
                  </a:lnTo>
                  <a:lnTo>
                    <a:pt x="10" y="464"/>
                  </a:lnTo>
                  <a:lnTo>
                    <a:pt x="10" y="466"/>
                  </a:lnTo>
                  <a:lnTo>
                    <a:pt x="10" y="466"/>
                  </a:lnTo>
                  <a:lnTo>
                    <a:pt x="7" y="469"/>
                  </a:lnTo>
                  <a:lnTo>
                    <a:pt x="7" y="469"/>
                  </a:lnTo>
                  <a:lnTo>
                    <a:pt x="7" y="471"/>
                  </a:lnTo>
                  <a:lnTo>
                    <a:pt x="7" y="471"/>
                  </a:lnTo>
                  <a:lnTo>
                    <a:pt x="7" y="473"/>
                  </a:lnTo>
                  <a:lnTo>
                    <a:pt x="7" y="473"/>
                  </a:lnTo>
                  <a:lnTo>
                    <a:pt x="7" y="473"/>
                  </a:lnTo>
                  <a:lnTo>
                    <a:pt x="10" y="476"/>
                  </a:lnTo>
                  <a:lnTo>
                    <a:pt x="10" y="476"/>
                  </a:lnTo>
                  <a:lnTo>
                    <a:pt x="12" y="478"/>
                  </a:lnTo>
                  <a:lnTo>
                    <a:pt x="12" y="478"/>
                  </a:lnTo>
                  <a:lnTo>
                    <a:pt x="12" y="480"/>
                  </a:lnTo>
                  <a:lnTo>
                    <a:pt x="12" y="480"/>
                  </a:lnTo>
                  <a:lnTo>
                    <a:pt x="10" y="483"/>
                  </a:lnTo>
                  <a:lnTo>
                    <a:pt x="10" y="483"/>
                  </a:lnTo>
                  <a:lnTo>
                    <a:pt x="7" y="485"/>
                  </a:lnTo>
                  <a:lnTo>
                    <a:pt x="5" y="487"/>
                  </a:lnTo>
                  <a:lnTo>
                    <a:pt x="7" y="487"/>
                  </a:lnTo>
                  <a:lnTo>
                    <a:pt x="10" y="487"/>
                  </a:lnTo>
                  <a:lnTo>
                    <a:pt x="12" y="487"/>
                  </a:lnTo>
                  <a:lnTo>
                    <a:pt x="10" y="490"/>
                  </a:lnTo>
                  <a:lnTo>
                    <a:pt x="7" y="490"/>
                  </a:lnTo>
                  <a:lnTo>
                    <a:pt x="7" y="492"/>
                  </a:lnTo>
                  <a:lnTo>
                    <a:pt x="5" y="492"/>
                  </a:lnTo>
                  <a:lnTo>
                    <a:pt x="3" y="492"/>
                  </a:lnTo>
                  <a:lnTo>
                    <a:pt x="5" y="495"/>
                  </a:lnTo>
                  <a:lnTo>
                    <a:pt x="5" y="497"/>
                  </a:lnTo>
                  <a:lnTo>
                    <a:pt x="5" y="499"/>
                  </a:lnTo>
                  <a:lnTo>
                    <a:pt x="5" y="499"/>
                  </a:lnTo>
                  <a:lnTo>
                    <a:pt x="5" y="502"/>
                  </a:lnTo>
                  <a:lnTo>
                    <a:pt x="5" y="504"/>
                  </a:lnTo>
                  <a:lnTo>
                    <a:pt x="5" y="504"/>
                  </a:lnTo>
                  <a:lnTo>
                    <a:pt x="5" y="506"/>
                  </a:lnTo>
                  <a:lnTo>
                    <a:pt x="5" y="509"/>
                  </a:lnTo>
                  <a:lnTo>
                    <a:pt x="5" y="509"/>
                  </a:lnTo>
                  <a:lnTo>
                    <a:pt x="7" y="511"/>
                  </a:lnTo>
                  <a:lnTo>
                    <a:pt x="5" y="511"/>
                  </a:lnTo>
                  <a:lnTo>
                    <a:pt x="5" y="513"/>
                  </a:lnTo>
                  <a:lnTo>
                    <a:pt x="3" y="513"/>
                  </a:lnTo>
                  <a:lnTo>
                    <a:pt x="0" y="513"/>
                  </a:lnTo>
                  <a:lnTo>
                    <a:pt x="0" y="513"/>
                  </a:lnTo>
                  <a:lnTo>
                    <a:pt x="7" y="518"/>
                  </a:lnTo>
                  <a:lnTo>
                    <a:pt x="7" y="521"/>
                  </a:lnTo>
                  <a:lnTo>
                    <a:pt x="7" y="521"/>
                  </a:lnTo>
                  <a:lnTo>
                    <a:pt x="5" y="521"/>
                  </a:lnTo>
                  <a:lnTo>
                    <a:pt x="3" y="521"/>
                  </a:lnTo>
                  <a:lnTo>
                    <a:pt x="3" y="521"/>
                  </a:lnTo>
                  <a:lnTo>
                    <a:pt x="3" y="521"/>
                  </a:lnTo>
                  <a:lnTo>
                    <a:pt x="3" y="523"/>
                  </a:lnTo>
                  <a:lnTo>
                    <a:pt x="3" y="523"/>
                  </a:lnTo>
                  <a:lnTo>
                    <a:pt x="5" y="523"/>
                  </a:lnTo>
                  <a:lnTo>
                    <a:pt x="7" y="523"/>
                  </a:lnTo>
                  <a:lnTo>
                    <a:pt x="10" y="523"/>
                  </a:lnTo>
                  <a:lnTo>
                    <a:pt x="12" y="523"/>
                  </a:lnTo>
                  <a:lnTo>
                    <a:pt x="14" y="525"/>
                  </a:lnTo>
                  <a:lnTo>
                    <a:pt x="17" y="525"/>
                  </a:lnTo>
                  <a:lnTo>
                    <a:pt x="17" y="525"/>
                  </a:lnTo>
                  <a:lnTo>
                    <a:pt x="22" y="518"/>
                  </a:lnTo>
                  <a:lnTo>
                    <a:pt x="17" y="511"/>
                  </a:lnTo>
                  <a:lnTo>
                    <a:pt x="17" y="511"/>
                  </a:lnTo>
                  <a:lnTo>
                    <a:pt x="17" y="506"/>
                  </a:lnTo>
                  <a:lnTo>
                    <a:pt x="19" y="506"/>
                  </a:lnTo>
                  <a:lnTo>
                    <a:pt x="22" y="506"/>
                  </a:lnTo>
                  <a:lnTo>
                    <a:pt x="24" y="509"/>
                  </a:lnTo>
                  <a:lnTo>
                    <a:pt x="24" y="509"/>
                  </a:lnTo>
                  <a:lnTo>
                    <a:pt x="26" y="511"/>
                  </a:lnTo>
                  <a:lnTo>
                    <a:pt x="29" y="511"/>
                  </a:lnTo>
                  <a:lnTo>
                    <a:pt x="31" y="511"/>
                  </a:lnTo>
                  <a:lnTo>
                    <a:pt x="33" y="511"/>
                  </a:lnTo>
                  <a:lnTo>
                    <a:pt x="36" y="509"/>
                  </a:lnTo>
                  <a:lnTo>
                    <a:pt x="38" y="509"/>
                  </a:lnTo>
                  <a:lnTo>
                    <a:pt x="38" y="509"/>
                  </a:lnTo>
                  <a:lnTo>
                    <a:pt x="40" y="506"/>
                  </a:lnTo>
                  <a:lnTo>
                    <a:pt x="40" y="506"/>
                  </a:lnTo>
                  <a:lnTo>
                    <a:pt x="43" y="509"/>
                  </a:lnTo>
                  <a:lnTo>
                    <a:pt x="43" y="509"/>
                  </a:lnTo>
                  <a:lnTo>
                    <a:pt x="43" y="513"/>
                  </a:lnTo>
                  <a:lnTo>
                    <a:pt x="43" y="516"/>
                  </a:lnTo>
                  <a:lnTo>
                    <a:pt x="45" y="516"/>
                  </a:lnTo>
                  <a:lnTo>
                    <a:pt x="48" y="516"/>
                  </a:lnTo>
                  <a:lnTo>
                    <a:pt x="50" y="511"/>
                  </a:lnTo>
                  <a:lnTo>
                    <a:pt x="50" y="509"/>
                  </a:lnTo>
                  <a:lnTo>
                    <a:pt x="50" y="506"/>
                  </a:lnTo>
                  <a:lnTo>
                    <a:pt x="48" y="502"/>
                  </a:lnTo>
                  <a:lnTo>
                    <a:pt x="48" y="499"/>
                  </a:lnTo>
                  <a:lnTo>
                    <a:pt x="48" y="499"/>
                  </a:lnTo>
                  <a:lnTo>
                    <a:pt x="48" y="497"/>
                  </a:lnTo>
                  <a:lnTo>
                    <a:pt x="48" y="497"/>
                  </a:lnTo>
                  <a:lnTo>
                    <a:pt x="50" y="497"/>
                  </a:lnTo>
                  <a:lnTo>
                    <a:pt x="50" y="499"/>
                  </a:lnTo>
                  <a:lnTo>
                    <a:pt x="50" y="499"/>
                  </a:lnTo>
                  <a:lnTo>
                    <a:pt x="50" y="502"/>
                  </a:lnTo>
                  <a:lnTo>
                    <a:pt x="55" y="504"/>
                  </a:lnTo>
                  <a:lnTo>
                    <a:pt x="59" y="504"/>
                  </a:lnTo>
                  <a:lnTo>
                    <a:pt x="62" y="502"/>
                  </a:lnTo>
                  <a:lnTo>
                    <a:pt x="66" y="499"/>
                  </a:lnTo>
                  <a:lnTo>
                    <a:pt x="69" y="499"/>
                  </a:lnTo>
                  <a:lnTo>
                    <a:pt x="71" y="499"/>
                  </a:lnTo>
                  <a:lnTo>
                    <a:pt x="74" y="502"/>
                  </a:lnTo>
                  <a:lnTo>
                    <a:pt x="76" y="502"/>
                  </a:lnTo>
                  <a:lnTo>
                    <a:pt x="76" y="504"/>
                  </a:lnTo>
                  <a:lnTo>
                    <a:pt x="83" y="506"/>
                  </a:lnTo>
                  <a:lnTo>
                    <a:pt x="88" y="506"/>
                  </a:lnTo>
                  <a:lnTo>
                    <a:pt x="88" y="509"/>
                  </a:lnTo>
                  <a:lnTo>
                    <a:pt x="90" y="509"/>
                  </a:lnTo>
                  <a:lnTo>
                    <a:pt x="92" y="509"/>
                  </a:lnTo>
                  <a:lnTo>
                    <a:pt x="92" y="509"/>
                  </a:lnTo>
                  <a:lnTo>
                    <a:pt x="95" y="509"/>
                  </a:lnTo>
                  <a:lnTo>
                    <a:pt x="95" y="511"/>
                  </a:lnTo>
                  <a:lnTo>
                    <a:pt x="95" y="511"/>
                  </a:lnTo>
                  <a:lnTo>
                    <a:pt x="97" y="513"/>
                  </a:lnTo>
                  <a:lnTo>
                    <a:pt x="97" y="513"/>
                  </a:lnTo>
                  <a:lnTo>
                    <a:pt x="100" y="516"/>
                  </a:lnTo>
                  <a:lnTo>
                    <a:pt x="102" y="513"/>
                  </a:lnTo>
                  <a:lnTo>
                    <a:pt x="102" y="509"/>
                  </a:lnTo>
                  <a:lnTo>
                    <a:pt x="104" y="502"/>
                  </a:lnTo>
                  <a:lnTo>
                    <a:pt x="107" y="499"/>
                  </a:lnTo>
                  <a:lnTo>
                    <a:pt x="107" y="497"/>
                  </a:lnTo>
                  <a:lnTo>
                    <a:pt x="107" y="497"/>
                  </a:lnTo>
                  <a:lnTo>
                    <a:pt x="109" y="495"/>
                  </a:lnTo>
                  <a:lnTo>
                    <a:pt x="116" y="495"/>
                  </a:lnTo>
                  <a:lnTo>
                    <a:pt x="116" y="495"/>
                  </a:lnTo>
                  <a:lnTo>
                    <a:pt x="119" y="492"/>
                  </a:lnTo>
                  <a:lnTo>
                    <a:pt x="121" y="487"/>
                  </a:lnTo>
                  <a:lnTo>
                    <a:pt x="126" y="485"/>
                  </a:lnTo>
                  <a:lnTo>
                    <a:pt x="128" y="487"/>
                  </a:lnTo>
                  <a:lnTo>
                    <a:pt x="128" y="492"/>
                  </a:lnTo>
                  <a:lnTo>
                    <a:pt x="130" y="495"/>
                  </a:lnTo>
                  <a:lnTo>
                    <a:pt x="135" y="497"/>
                  </a:lnTo>
                  <a:lnTo>
                    <a:pt x="137" y="497"/>
                  </a:lnTo>
                  <a:lnTo>
                    <a:pt x="142" y="495"/>
                  </a:lnTo>
                  <a:lnTo>
                    <a:pt x="145" y="495"/>
                  </a:lnTo>
                  <a:lnTo>
                    <a:pt x="142" y="499"/>
                  </a:lnTo>
                  <a:lnTo>
                    <a:pt x="142" y="499"/>
                  </a:lnTo>
                  <a:lnTo>
                    <a:pt x="145" y="502"/>
                  </a:lnTo>
                  <a:lnTo>
                    <a:pt x="147" y="502"/>
                  </a:lnTo>
                  <a:lnTo>
                    <a:pt x="149" y="499"/>
                  </a:lnTo>
                  <a:lnTo>
                    <a:pt x="149" y="497"/>
                  </a:lnTo>
                  <a:lnTo>
                    <a:pt x="149" y="495"/>
                  </a:lnTo>
                  <a:lnTo>
                    <a:pt x="149" y="492"/>
                  </a:lnTo>
                  <a:lnTo>
                    <a:pt x="154" y="490"/>
                  </a:lnTo>
                  <a:lnTo>
                    <a:pt x="154" y="490"/>
                  </a:lnTo>
                  <a:lnTo>
                    <a:pt x="154" y="487"/>
                  </a:lnTo>
                  <a:lnTo>
                    <a:pt x="154" y="480"/>
                  </a:lnTo>
                  <a:lnTo>
                    <a:pt x="154" y="478"/>
                  </a:lnTo>
                  <a:lnTo>
                    <a:pt x="154" y="476"/>
                  </a:lnTo>
                  <a:lnTo>
                    <a:pt x="156" y="476"/>
                  </a:lnTo>
                  <a:lnTo>
                    <a:pt x="159" y="473"/>
                  </a:lnTo>
                  <a:lnTo>
                    <a:pt x="161" y="473"/>
                  </a:lnTo>
                  <a:lnTo>
                    <a:pt x="161" y="471"/>
                  </a:lnTo>
                  <a:lnTo>
                    <a:pt x="161" y="469"/>
                  </a:lnTo>
                  <a:lnTo>
                    <a:pt x="159" y="466"/>
                  </a:lnTo>
                  <a:lnTo>
                    <a:pt x="159" y="466"/>
                  </a:lnTo>
                  <a:lnTo>
                    <a:pt x="159" y="464"/>
                  </a:lnTo>
                  <a:lnTo>
                    <a:pt x="159" y="464"/>
                  </a:lnTo>
                  <a:lnTo>
                    <a:pt x="161" y="464"/>
                  </a:lnTo>
                  <a:lnTo>
                    <a:pt x="161" y="466"/>
                  </a:lnTo>
                  <a:lnTo>
                    <a:pt x="161" y="466"/>
                  </a:lnTo>
                  <a:lnTo>
                    <a:pt x="163" y="466"/>
                  </a:lnTo>
                  <a:lnTo>
                    <a:pt x="166" y="466"/>
                  </a:lnTo>
                  <a:lnTo>
                    <a:pt x="168" y="464"/>
                  </a:lnTo>
                  <a:lnTo>
                    <a:pt x="171" y="461"/>
                  </a:lnTo>
                  <a:lnTo>
                    <a:pt x="171" y="461"/>
                  </a:lnTo>
                  <a:lnTo>
                    <a:pt x="168" y="461"/>
                  </a:lnTo>
                  <a:lnTo>
                    <a:pt x="166" y="459"/>
                  </a:lnTo>
                  <a:lnTo>
                    <a:pt x="163" y="457"/>
                  </a:lnTo>
                  <a:lnTo>
                    <a:pt x="166" y="457"/>
                  </a:lnTo>
                  <a:lnTo>
                    <a:pt x="168" y="457"/>
                  </a:lnTo>
                  <a:lnTo>
                    <a:pt x="168" y="457"/>
                  </a:lnTo>
                  <a:lnTo>
                    <a:pt x="175" y="459"/>
                  </a:lnTo>
                  <a:lnTo>
                    <a:pt x="175" y="461"/>
                  </a:lnTo>
                  <a:lnTo>
                    <a:pt x="175" y="466"/>
                  </a:lnTo>
                  <a:lnTo>
                    <a:pt x="175" y="469"/>
                  </a:lnTo>
                  <a:lnTo>
                    <a:pt x="178" y="471"/>
                  </a:lnTo>
                  <a:lnTo>
                    <a:pt x="180" y="471"/>
                  </a:lnTo>
                  <a:lnTo>
                    <a:pt x="182" y="473"/>
                  </a:lnTo>
                  <a:lnTo>
                    <a:pt x="185" y="473"/>
                  </a:lnTo>
                  <a:lnTo>
                    <a:pt x="187" y="476"/>
                  </a:lnTo>
                  <a:lnTo>
                    <a:pt x="192" y="476"/>
                  </a:lnTo>
                  <a:lnTo>
                    <a:pt x="194" y="476"/>
                  </a:lnTo>
                  <a:lnTo>
                    <a:pt x="199" y="478"/>
                  </a:lnTo>
                  <a:lnTo>
                    <a:pt x="201" y="480"/>
                  </a:lnTo>
                  <a:lnTo>
                    <a:pt x="201" y="478"/>
                  </a:lnTo>
                  <a:lnTo>
                    <a:pt x="204" y="476"/>
                  </a:lnTo>
                  <a:lnTo>
                    <a:pt x="204" y="476"/>
                  </a:lnTo>
                  <a:lnTo>
                    <a:pt x="208" y="473"/>
                  </a:lnTo>
                  <a:lnTo>
                    <a:pt x="211" y="473"/>
                  </a:lnTo>
                  <a:lnTo>
                    <a:pt x="211" y="473"/>
                  </a:lnTo>
                  <a:lnTo>
                    <a:pt x="211" y="471"/>
                  </a:lnTo>
                  <a:lnTo>
                    <a:pt x="213" y="471"/>
                  </a:lnTo>
                  <a:lnTo>
                    <a:pt x="213" y="466"/>
                  </a:lnTo>
                  <a:lnTo>
                    <a:pt x="213" y="454"/>
                  </a:lnTo>
                  <a:lnTo>
                    <a:pt x="213" y="452"/>
                  </a:lnTo>
                  <a:lnTo>
                    <a:pt x="213" y="450"/>
                  </a:lnTo>
                  <a:lnTo>
                    <a:pt x="213" y="447"/>
                  </a:lnTo>
                  <a:lnTo>
                    <a:pt x="215" y="445"/>
                  </a:lnTo>
                  <a:lnTo>
                    <a:pt x="215" y="445"/>
                  </a:lnTo>
                  <a:lnTo>
                    <a:pt x="218" y="440"/>
                  </a:lnTo>
                  <a:lnTo>
                    <a:pt x="218" y="438"/>
                  </a:lnTo>
                  <a:lnTo>
                    <a:pt x="220" y="438"/>
                  </a:lnTo>
                  <a:lnTo>
                    <a:pt x="223" y="438"/>
                  </a:lnTo>
                  <a:lnTo>
                    <a:pt x="223" y="438"/>
                  </a:lnTo>
                  <a:lnTo>
                    <a:pt x="223" y="438"/>
                  </a:lnTo>
                  <a:lnTo>
                    <a:pt x="225" y="440"/>
                  </a:lnTo>
                  <a:lnTo>
                    <a:pt x="225" y="440"/>
                  </a:lnTo>
                  <a:lnTo>
                    <a:pt x="230" y="438"/>
                  </a:lnTo>
                  <a:lnTo>
                    <a:pt x="230" y="435"/>
                  </a:lnTo>
                  <a:lnTo>
                    <a:pt x="234" y="433"/>
                  </a:lnTo>
                  <a:lnTo>
                    <a:pt x="234" y="428"/>
                  </a:lnTo>
                  <a:lnTo>
                    <a:pt x="237" y="416"/>
                  </a:lnTo>
                  <a:lnTo>
                    <a:pt x="239" y="414"/>
                  </a:lnTo>
                  <a:lnTo>
                    <a:pt x="242" y="414"/>
                  </a:lnTo>
                  <a:lnTo>
                    <a:pt x="244" y="412"/>
                  </a:lnTo>
                  <a:lnTo>
                    <a:pt x="246" y="412"/>
                  </a:lnTo>
                  <a:lnTo>
                    <a:pt x="246" y="409"/>
                  </a:lnTo>
                  <a:lnTo>
                    <a:pt x="249" y="407"/>
                  </a:lnTo>
                  <a:lnTo>
                    <a:pt x="253" y="402"/>
                  </a:lnTo>
                  <a:lnTo>
                    <a:pt x="253" y="400"/>
                  </a:lnTo>
                  <a:lnTo>
                    <a:pt x="253" y="398"/>
                  </a:lnTo>
                  <a:lnTo>
                    <a:pt x="251" y="393"/>
                  </a:lnTo>
                  <a:lnTo>
                    <a:pt x="249" y="386"/>
                  </a:lnTo>
                  <a:lnTo>
                    <a:pt x="249" y="383"/>
                  </a:lnTo>
                  <a:lnTo>
                    <a:pt x="249" y="381"/>
                  </a:lnTo>
                  <a:lnTo>
                    <a:pt x="246" y="379"/>
                  </a:lnTo>
                  <a:lnTo>
                    <a:pt x="249" y="379"/>
                  </a:lnTo>
                  <a:lnTo>
                    <a:pt x="260" y="376"/>
                  </a:lnTo>
                  <a:lnTo>
                    <a:pt x="265" y="374"/>
                  </a:lnTo>
                  <a:lnTo>
                    <a:pt x="268" y="376"/>
                  </a:lnTo>
                  <a:lnTo>
                    <a:pt x="272" y="379"/>
                  </a:lnTo>
                  <a:lnTo>
                    <a:pt x="275" y="381"/>
                  </a:lnTo>
                  <a:lnTo>
                    <a:pt x="277" y="379"/>
                  </a:lnTo>
                  <a:lnTo>
                    <a:pt x="291" y="367"/>
                  </a:lnTo>
                  <a:lnTo>
                    <a:pt x="296" y="364"/>
                  </a:lnTo>
                  <a:lnTo>
                    <a:pt x="301" y="364"/>
                  </a:lnTo>
                  <a:lnTo>
                    <a:pt x="308" y="364"/>
                  </a:lnTo>
                  <a:lnTo>
                    <a:pt x="310" y="362"/>
                  </a:lnTo>
                  <a:lnTo>
                    <a:pt x="308" y="360"/>
                  </a:lnTo>
                  <a:lnTo>
                    <a:pt x="308" y="355"/>
                  </a:lnTo>
                  <a:lnTo>
                    <a:pt x="308" y="355"/>
                  </a:lnTo>
                  <a:close/>
                </a:path>
              </a:pathLst>
            </a:custGeom>
            <a:solidFill>
              <a:srgbClr val="FEAF9D"/>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7" name="Freeform 51">
              <a:extLst>
                <a:ext uri="{FF2B5EF4-FFF2-40B4-BE49-F238E27FC236}">
                  <a16:creationId xmlns:a16="http://schemas.microsoft.com/office/drawing/2014/main" id="{AD024948-D77F-41B5-8F73-8D14DFE25430}"/>
                </a:ext>
              </a:extLst>
            </p:cNvPr>
            <p:cNvSpPr>
              <a:spLocks/>
            </p:cNvSpPr>
            <p:nvPr/>
          </p:nvSpPr>
          <p:spPr bwMode="auto">
            <a:xfrm>
              <a:off x="4419390" y="3302119"/>
              <a:ext cx="468526" cy="799045"/>
            </a:xfrm>
            <a:custGeom>
              <a:avLst/>
              <a:gdLst>
                <a:gd name="T0" fmla="*/ 395 w 404"/>
                <a:gd name="T1" fmla="*/ 423 h 689"/>
                <a:gd name="T2" fmla="*/ 390 w 404"/>
                <a:gd name="T3" fmla="*/ 397 h 689"/>
                <a:gd name="T4" fmla="*/ 392 w 404"/>
                <a:gd name="T5" fmla="*/ 355 h 689"/>
                <a:gd name="T6" fmla="*/ 373 w 404"/>
                <a:gd name="T7" fmla="*/ 177 h 689"/>
                <a:gd name="T8" fmla="*/ 352 w 404"/>
                <a:gd name="T9" fmla="*/ 68 h 689"/>
                <a:gd name="T10" fmla="*/ 338 w 404"/>
                <a:gd name="T11" fmla="*/ 45 h 689"/>
                <a:gd name="T12" fmla="*/ 326 w 404"/>
                <a:gd name="T13" fmla="*/ 16 h 689"/>
                <a:gd name="T14" fmla="*/ 276 w 404"/>
                <a:gd name="T15" fmla="*/ 5 h 689"/>
                <a:gd name="T16" fmla="*/ 127 w 404"/>
                <a:gd name="T17" fmla="*/ 16 h 689"/>
                <a:gd name="T18" fmla="*/ 61 w 404"/>
                <a:gd name="T19" fmla="*/ 21 h 689"/>
                <a:gd name="T20" fmla="*/ 61 w 404"/>
                <a:gd name="T21" fmla="*/ 21 h 689"/>
                <a:gd name="T22" fmla="*/ 85 w 404"/>
                <a:gd name="T23" fmla="*/ 45 h 689"/>
                <a:gd name="T24" fmla="*/ 104 w 404"/>
                <a:gd name="T25" fmla="*/ 61 h 689"/>
                <a:gd name="T26" fmla="*/ 113 w 404"/>
                <a:gd name="T27" fmla="*/ 78 h 689"/>
                <a:gd name="T28" fmla="*/ 101 w 404"/>
                <a:gd name="T29" fmla="*/ 111 h 689"/>
                <a:gd name="T30" fmla="*/ 99 w 404"/>
                <a:gd name="T31" fmla="*/ 128 h 689"/>
                <a:gd name="T32" fmla="*/ 75 w 404"/>
                <a:gd name="T33" fmla="*/ 144 h 689"/>
                <a:gd name="T34" fmla="*/ 30 w 404"/>
                <a:gd name="T35" fmla="*/ 173 h 689"/>
                <a:gd name="T36" fmla="*/ 47 w 404"/>
                <a:gd name="T37" fmla="*/ 201 h 689"/>
                <a:gd name="T38" fmla="*/ 35 w 404"/>
                <a:gd name="T39" fmla="*/ 241 h 689"/>
                <a:gd name="T40" fmla="*/ 7 w 404"/>
                <a:gd name="T41" fmla="*/ 265 h 689"/>
                <a:gd name="T42" fmla="*/ 12 w 404"/>
                <a:gd name="T43" fmla="*/ 281 h 689"/>
                <a:gd name="T44" fmla="*/ 0 w 404"/>
                <a:gd name="T45" fmla="*/ 315 h 689"/>
                <a:gd name="T46" fmla="*/ 9 w 404"/>
                <a:gd name="T47" fmla="*/ 348 h 689"/>
                <a:gd name="T48" fmla="*/ 16 w 404"/>
                <a:gd name="T49" fmla="*/ 364 h 689"/>
                <a:gd name="T50" fmla="*/ 75 w 404"/>
                <a:gd name="T51" fmla="*/ 414 h 689"/>
                <a:gd name="T52" fmla="*/ 87 w 404"/>
                <a:gd name="T53" fmla="*/ 438 h 689"/>
                <a:gd name="T54" fmla="*/ 92 w 404"/>
                <a:gd name="T55" fmla="*/ 452 h 689"/>
                <a:gd name="T56" fmla="*/ 123 w 404"/>
                <a:gd name="T57" fmla="*/ 457 h 689"/>
                <a:gd name="T58" fmla="*/ 146 w 404"/>
                <a:gd name="T59" fmla="*/ 478 h 689"/>
                <a:gd name="T60" fmla="*/ 132 w 404"/>
                <a:gd name="T61" fmla="*/ 528 h 689"/>
                <a:gd name="T62" fmla="*/ 142 w 404"/>
                <a:gd name="T63" fmla="*/ 554 h 689"/>
                <a:gd name="T64" fmla="*/ 163 w 404"/>
                <a:gd name="T65" fmla="*/ 570 h 689"/>
                <a:gd name="T66" fmla="*/ 198 w 404"/>
                <a:gd name="T67" fmla="*/ 587 h 689"/>
                <a:gd name="T68" fmla="*/ 222 w 404"/>
                <a:gd name="T69" fmla="*/ 610 h 689"/>
                <a:gd name="T70" fmla="*/ 234 w 404"/>
                <a:gd name="T71" fmla="*/ 639 h 689"/>
                <a:gd name="T72" fmla="*/ 232 w 404"/>
                <a:gd name="T73" fmla="*/ 660 h 689"/>
                <a:gd name="T74" fmla="*/ 253 w 404"/>
                <a:gd name="T75" fmla="*/ 686 h 689"/>
                <a:gd name="T76" fmla="*/ 253 w 404"/>
                <a:gd name="T77" fmla="*/ 677 h 689"/>
                <a:gd name="T78" fmla="*/ 262 w 404"/>
                <a:gd name="T79" fmla="*/ 686 h 689"/>
                <a:gd name="T80" fmla="*/ 265 w 404"/>
                <a:gd name="T81" fmla="*/ 681 h 689"/>
                <a:gd name="T82" fmla="*/ 288 w 404"/>
                <a:gd name="T83" fmla="*/ 655 h 689"/>
                <a:gd name="T84" fmla="*/ 331 w 404"/>
                <a:gd name="T85" fmla="*/ 651 h 689"/>
                <a:gd name="T86" fmla="*/ 338 w 404"/>
                <a:gd name="T87" fmla="*/ 627 h 689"/>
                <a:gd name="T88" fmla="*/ 357 w 404"/>
                <a:gd name="T89" fmla="*/ 599 h 689"/>
                <a:gd name="T90" fmla="*/ 366 w 404"/>
                <a:gd name="T91" fmla="*/ 575 h 689"/>
                <a:gd name="T92" fmla="*/ 366 w 404"/>
                <a:gd name="T93" fmla="*/ 573 h 689"/>
                <a:gd name="T94" fmla="*/ 364 w 404"/>
                <a:gd name="T95" fmla="*/ 561 h 689"/>
                <a:gd name="T96" fmla="*/ 362 w 404"/>
                <a:gd name="T97" fmla="*/ 544 h 689"/>
                <a:gd name="T98" fmla="*/ 366 w 404"/>
                <a:gd name="T99" fmla="*/ 537 h 689"/>
                <a:gd name="T100" fmla="*/ 366 w 404"/>
                <a:gd name="T101" fmla="*/ 525 h 689"/>
                <a:gd name="T102" fmla="*/ 369 w 404"/>
                <a:gd name="T103" fmla="*/ 516 h 689"/>
                <a:gd name="T104" fmla="*/ 376 w 404"/>
                <a:gd name="T105" fmla="*/ 511 h 689"/>
                <a:gd name="T106" fmla="*/ 381 w 404"/>
                <a:gd name="T107" fmla="*/ 506 h 689"/>
                <a:gd name="T108" fmla="*/ 385 w 404"/>
                <a:gd name="T109" fmla="*/ 492 h 689"/>
                <a:gd name="T110" fmla="*/ 395 w 404"/>
                <a:gd name="T111" fmla="*/ 485 h 689"/>
                <a:gd name="T112" fmla="*/ 395 w 404"/>
                <a:gd name="T113" fmla="*/ 473 h 689"/>
                <a:gd name="T114" fmla="*/ 399 w 404"/>
                <a:gd name="T115" fmla="*/ 46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689">
                  <a:moveTo>
                    <a:pt x="402" y="442"/>
                  </a:moveTo>
                  <a:lnTo>
                    <a:pt x="399" y="438"/>
                  </a:lnTo>
                  <a:lnTo>
                    <a:pt x="399" y="435"/>
                  </a:lnTo>
                  <a:lnTo>
                    <a:pt x="399" y="435"/>
                  </a:lnTo>
                  <a:lnTo>
                    <a:pt x="402" y="433"/>
                  </a:lnTo>
                  <a:lnTo>
                    <a:pt x="399" y="428"/>
                  </a:lnTo>
                  <a:lnTo>
                    <a:pt x="399" y="426"/>
                  </a:lnTo>
                  <a:lnTo>
                    <a:pt x="397" y="423"/>
                  </a:lnTo>
                  <a:lnTo>
                    <a:pt x="395" y="423"/>
                  </a:lnTo>
                  <a:lnTo>
                    <a:pt x="395" y="421"/>
                  </a:lnTo>
                  <a:lnTo>
                    <a:pt x="392" y="416"/>
                  </a:lnTo>
                  <a:lnTo>
                    <a:pt x="392" y="414"/>
                  </a:lnTo>
                  <a:lnTo>
                    <a:pt x="388" y="412"/>
                  </a:lnTo>
                  <a:lnTo>
                    <a:pt x="388" y="412"/>
                  </a:lnTo>
                  <a:lnTo>
                    <a:pt x="385" y="412"/>
                  </a:lnTo>
                  <a:lnTo>
                    <a:pt x="385" y="409"/>
                  </a:lnTo>
                  <a:lnTo>
                    <a:pt x="385" y="405"/>
                  </a:lnTo>
                  <a:lnTo>
                    <a:pt x="390" y="397"/>
                  </a:lnTo>
                  <a:lnTo>
                    <a:pt x="390" y="393"/>
                  </a:lnTo>
                  <a:lnTo>
                    <a:pt x="388" y="388"/>
                  </a:lnTo>
                  <a:lnTo>
                    <a:pt x="388" y="388"/>
                  </a:lnTo>
                  <a:lnTo>
                    <a:pt x="388" y="383"/>
                  </a:lnTo>
                  <a:lnTo>
                    <a:pt x="390" y="383"/>
                  </a:lnTo>
                  <a:lnTo>
                    <a:pt x="395" y="379"/>
                  </a:lnTo>
                  <a:lnTo>
                    <a:pt x="395" y="379"/>
                  </a:lnTo>
                  <a:lnTo>
                    <a:pt x="395" y="374"/>
                  </a:lnTo>
                  <a:lnTo>
                    <a:pt x="392" y="355"/>
                  </a:lnTo>
                  <a:lnTo>
                    <a:pt x="390" y="338"/>
                  </a:lnTo>
                  <a:lnTo>
                    <a:pt x="388" y="319"/>
                  </a:lnTo>
                  <a:lnTo>
                    <a:pt x="385" y="284"/>
                  </a:lnTo>
                  <a:lnTo>
                    <a:pt x="383" y="267"/>
                  </a:lnTo>
                  <a:lnTo>
                    <a:pt x="381" y="248"/>
                  </a:lnTo>
                  <a:lnTo>
                    <a:pt x="378" y="232"/>
                  </a:lnTo>
                  <a:lnTo>
                    <a:pt x="376" y="213"/>
                  </a:lnTo>
                  <a:lnTo>
                    <a:pt x="376" y="196"/>
                  </a:lnTo>
                  <a:lnTo>
                    <a:pt x="373" y="177"/>
                  </a:lnTo>
                  <a:lnTo>
                    <a:pt x="371" y="161"/>
                  </a:lnTo>
                  <a:lnTo>
                    <a:pt x="369" y="142"/>
                  </a:lnTo>
                  <a:lnTo>
                    <a:pt x="366" y="125"/>
                  </a:lnTo>
                  <a:lnTo>
                    <a:pt x="366" y="109"/>
                  </a:lnTo>
                  <a:lnTo>
                    <a:pt x="364" y="90"/>
                  </a:lnTo>
                  <a:lnTo>
                    <a:pt x="364" y="90"/>
                  </a:lnTo>
                  <a:lnTo>
                    <a:pt x="357" y="83"/>
                  </a:lnTo>
                  <a:lnTo>
                    <a:pt x="355" y="78"/>
                  </a:lnTo>
                  <a:lnTo>
                    <a:pt x="352" y="68"/>
                  </a:lnTo>
                  <a:lnTo>
                    <a:pt x="347" y="64"/>
                  </a:lnTo>
                  <a:lnTo>
                    <a:pt x="345" y="52"/>
                  </a:lnTo>
                  <a:lnTo>
                    <a:pt x="345" y="52"/>
                  </a:lnTo>
                  <a:lnTo>
                    <a:pt x="345" y="50"/>
                  </a:lnTo>
                  <a:lnTo>
                    <a:pt x="343" y="47"/>
                  </a:lnTo>
                  <a:lnTo>
                    <a:pt x="343" y="47"/>
                  </a:lnTo>
                  <a:lnTo>
                    <a:pt x="340" y="45"/>
                  </a:lnTo>
                  <a:lnTo>
                    <a:pt x="338" y="45"/>
                  </a:lnTo>
                  <a:lnTo>
                    <a:pt x="338" y="45"/>
                  </a:lnTo>
                  <a:lnTo>
                    <a:pt x="338" y="45"/>
                  </a:lnTo>
                  <a:lnTo>
                    <a:pt x="336" y="42"/>
                  </a:lnTo>
                  <a:lnTo>
                    <a:pt x="336" y="42"/>
                  </a:lnTo>
                  <a:lnTo>
                    <a:pt x="336" y="40"/>
                  </a:lnTo>
                  <a:lnTo>
                    <a:pt x="336" y="40"/>
                  </a:lnTo>
                  <a:lnTo>
                    <a:pt x="331" y="33"/>
                  </a:lnTo>
                  <a:lnTo>
                    <a:pt x="329" y="28"/>
                  </a:lnTo>
                  <a:lnTo>
                    <a:pt x="329" y="26"/>
                  </a:lnTo>
                  <a:lnTo>
                    <a:pt x="326" y="16"/>
                  </a:lnTo>
                  <a:lnTo>
                    <a:pt x="326" y="14"/>
                  </a:lnTo>
                  <a:lnTo>
                    <a:pt x="326" y="14"/>
                  </a:lnTo>
                  <a:lnTo>
                    <a:pt x="326" y="12"/>
                  </a:lnTo>
                  <a:lnTo>
                    <a:pt x="326" y="12"/>
                  </a:lnTo>
                  <a:lnTo>
                    <a:pt x="326" y="0"/>
                  </a:lnTo>
                  <a:lnTo>
                    <a:pt x="326" y="0"/>
                  </a:lnTo>
                  <a:lnTo>
                    <a:pt x="310" y="0"/>
                  </a:lnTo>
                  <a:lnTo>
                    <a:pt x="293" y="2"/>
                  </a:lnTo>
                  <a:lnTo>
                    <a:pt x="276" y="5"/>
                  </a:lnTo>
                  <a:lnTo>
                    <a:pt x="260" y="5"/>
                  </a:lnTo>
                  <a:lnTo>
                    <a:pt x="243" y="7"/>
                  </a:lnTo>
                  <a:lnTo>
                    <a:pt x="227" y="9"/>
                  </a:lnTo>
                  <a:lnTo>
                    <a:pt x="210" y="9"/>
                  </a:lnTo>
                  <a:lnTo>
                    <a:pt x="194" y="12"/>
                  </a:lnTo>
                  <a:lnTo>
                    <a:pt x="177" y="12"/>
                  </a:lnTo>
                  <a:lnTo>
                    <a:pt x="161" y="14"/>
                  </a:lnTo>
                  <a:lnTo>
                    <a:pt x="144" y="16"/>
                  </a:lnTo>
                  <a:lnTo>
                    <a:pt x="127" y="16"/>
                  </a:lnTo>
                  <a:lnTo>
                    <a:pt x="111" y="19"/>
                  </a:lnTo>
                  <a:lnTo>
                    <a:pt x="94" y="19"/>
                  </a:lnTo>
                  <a:lnTo>
                    <a:pt x="78"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59" y="26"/>
                  </a:lnTo>
                  <a:lnTo>
                    <a:pt x="61" y="26"/>
                  </a:lnTo>
                  <a:lnTo>
                    <a:pt x="64" y="28"/>
                  </a:lnTo>
                  <a:lnTo>
                    <a:pt x="66" y="28"/>
                  </a:lnTo>
                  <a:lnTo>
                    <a:pt x="66" y="31"/>
                  </a:lnTo>
                  <a:lnTo>
                    <a:pt x="71" y="33"/>
                  </a:lnTo>
                  <a:lnTo>
                    <a:pt x="78" y="38"/>
                  </a:lnTo>
                  <a:lnTo>
                    <a:pt x="83" y="40"/>
                  </a:lnTo>
                  <a:lnTo>
                    <a:pt x="85" y="45"/>
                  </a:lnTo>
                  <a:lnTo>
                    <a:pt x="85" y="42"/>
                  </a:lnTo>
                  <a:lnTo>
                    <a:pt x="85" y="50"/>
                  </a:lnTo>
                  <a:lnTo>
                    <a:pt x="85" y="52"/>
                  </a:lnTo>
                  <a:lnTo>
                    <a:pt x="90" y="54"/>
                  </a:lnTo>
                  <a:lnTo>
                    <a:pt x="92" y="57"/>
                  </a:lnTo>
                  <a:lnTo>
                    <a:pt x="92" y="57"/>
                  </a:lnTo>
                  <a:lnTo>
                    <a:pt x="94" y="57"/>
                  </a:lnTo>
                  <a:lnTo>
                    <a:pt x="101" y="61"/>
                  </a:lnTo>
                  <a:lnTo>
                    <a:pt x="104" y="61"/>
                  </a:lnTo>
                  <a:lnTo>
                    <a:pt x="106" y="66"/>
                  </a:lnTo>
                  <a:lnTo>
                    <a:pt x="106" y="66"/>
                  </a:lnTo>
                  <a:lnTo>
                    <a:pt x="109" y="66"/>
                  </a:lnTo>
                  <a:lnTo>
                    <a:pt x="109" y="66"/>
                  </a:lnTo>
                  <a:lnTo>
                    <a:pt x="109" y="68"/>
                  </a:lnTo>
                  <a:lnTo>
                    <a:pt x="109" y="71"/>
                  </a:lnTo>
                  <a:lnTo>
                    <a:pt x="111" y="71"/>
                  </a:lnTo>
                  <a:lnTo>
                    <a:pt x="113" y="76"/>
                  </a:lnTo>
                  <a:lnTo>
                    <a:pt x="113" y="78"/>
                  </a:lnTo>
                  <a:lnTo>
                    <a:pt x="113" y="83"/>
                  </a:lnTo>
                  <a:lnTo>
                    <a:pt x="111" y="87"/>
                  </a:lnTo>
                  <a:lnTo>
                    <a:pt x="111" y="94"/>
                  </a:lnTo>
                  <a:lnTo>
                    <a:pt x="111" y="102"/>
                  </a:lnTo>
                  <a:lnTo>
                    <a:pt x="109" y="104"/>
                  </a:lnTo>
                  <a:lnTo>
                    <a:pt x="109" y="104"/>
                  </a:lnTo>
                  <a:lnTo>
                    <a:pt x="106" y="106"/>
                  </a:lnTo>
                  <a:lnTo>
                    <a:pt x="104" y="109"/>
                  </a:lnTo>
                  <a:lnTo>
                    <a:pt x="101" y="111"/>
                  </a:lnTo>
                  <a:lnTo>
                    <a:pt x="101" y="113"/>
                  </a:lnTo>
                  <a:lnTo>
                    <a:pt x="99" y="116"/>
                  </a:lnTo>
                  <a:lnTo>
                    <a:pt x="99" y="118"/>
                  </a:lnTo>
                  <a:lnTo>
                    <a:pt x="99" y="121"/>
                  </a:lnTo>
                  <a:lnTo>
                    <a:pt x="97" y="123"/>
                  </a:lnTo>
                  <a:lnTo>
                    <a:pt x="97" y="123"/>
                  </a:lnTo>
                  <a:lnTo>
                    <a:pt x="99" y="125"/>
                  </a:lnTo>
                  <a:lnTo>
                    <a:pt x="99" y="125"/>
                  </a:lnTo>
                  <a:lnTo>
                    <a:pt x="99" y="128"/>
                  </a:lnTo>
                  <a:lnTo>
                    <a:pt x="99" y="130"/>
                  </a:lnTo>
                  <a:lnTo>
                    <a:pt x="99" y="130"/>
                  </a:lnTo>
                  <a:lnTo>
                    <a:pt x="97" y="132"/>
                  </a:lnTo>
                  <a:lnTo>
                    <a:pt x="92" y="135"/>
                  </a:lnTo>
                  <a:lnTo>
                    <a:pt x="92" y="135"/>
                  </a:lnTo>
                  <a:lnTo>
                    <a:pt x="92" y="137"/>
                  </a:lnTo>
                  <a:lnTo>
                    <a:pt x="90" y="139"/>
                  </a:lnTo>
                  <a:lnTo>
                    <a:pt x="85" y="139"/>
                  </a:lnTo>
                  <a:lnTo>
                    <a:pt x="75" y="144"/>
                  </a:lnTo>
                  <a:lnTo>
                    <a:pt x="75" y="144"/>
                  </a:lnTo>
                  <a:lnTo>
                    <a:pt x="71" y="149"/>
                  </a:lnTo>
                  <a:lnTo>
                    <a:pt x="71" y="151"/>
                  </a:lnTo>
                  <a:lnTo>
                    <a:pt x="66" y="151"/>
                  </a:lnTo>
                  <a:lnTo>
                    <a:pt x="38" y="156"/>
                  </a:lnTo>
                  <a:lnTo>
                    <a:pt x="35" y="158"/>
                  </a:lnTo>
                  <a:lnTo>
                    <a:pt x="33" y="163"/>
                  </a:lnTo>
                  <a:lnTo>
                    <a:pt x="30" y="168"/>
                  </a:lnTo>
                  <a:lnTo>
                    <a:pt x="30" y="173"/>
                  </a:lnTo>
                  <a:lnTo>
                    <a:pt x="30" y="180"/>
                  </a:lnTo>
                  <a:lnTo>
                    <a:pt x="30" y="182"/>
                  </a:lnTo>
                  <a:lnTo>
                    <a:pt x="30" y="184"/>
                  </a:lnTo>
                  <a:lnTo>
                    <a:pt x="33" y="187"/>
                  </a:lnTo>
                  <a:lnTo>
                    <a:pt x="35" y="187"/>
                  </a:lnTo>
                  <a:lnTo>
                    <a:pt x="35" y="189"/>
                  </a:lnTo>
                  <a:lnTo>
                    <a:pt x="40" y="192"/>
                  </a:lnTo>
                  <a:lnTo>
                    <a:pt x="45" y="196"/>
                  </a:lnTo>
                  <a:lnTo>
                    <a:pt x="47" y="201"/>
                  </a:lnTo>
                  <a:lnTo>
                    <a:pt x="47" y="206"/>
                  </a:lnTo>
                  <a:lnTo>
                    <a:pt x="47" y="210"/>
                  </a:lnTo>
                  <a:lnTo>
                    <a:pt x="45" y="215"/>
                  </a:lnTo>
                  <a:lnTo>
                    <a:pt x="38" y="227"/>
                  </a:lnTo>
                  <a:lnTo>
                    <a:pt x="35" y="229"/>
                  </a:lnTo>
                  <a:lnTo>
                    <a:pt x="35" y="232"/>
                  </a:lnTo>
                  <a:lnTo>
                    <a:pt x="35" y="234"/>
                  </a:lnTo>
                  <a:lnTo>
                    <a:pt x="35" y="239"/>
                  </a:lnTo>
                  <a:lnTo>
                    <a:pt x="35" y="241"/>
                  </a:lnTo>
                  <a:lnTo>
                    <a:pt x="33" y="248"/>
                  </a:lnTo>
                  <a:lnTo>
                    <a:pt x="30" y="251"/>
                  </a:lnTo>
                  <a:lnTo>
                    <a:pt x="28" y="253"/>
                  </a:lnTo>
                  <a:lnTo>
                    <a:pt x="23" y="255"/>
                  </a:lnTo>
                  <a:lnTo>
                    <a:pt x="21" y="255"/>
                  </a:lnTo>
                  <a:lnTo>
                    <a:pt x="16" y="258"/>
                  </a:lnTo>
                  <a:lnTo>
                    <a:pt x="14" y="260"/>
                  </a:lnTo>
                  <a:lnTo>
                    <a:pt x="9" y="263"/>
                  </a:lnTo>
                  <a:lnTo>
                    <a:pt x="7" y="265"/>
                  </a:lnTo>
                  <a:lnTo>
                    <a:pt x="7" y="265"/>
                  </a:lnTo>
                  <a:lnTo>
                    <a:pt x="7" y="267"/>
                  </a:lnTo>
                  <a:lnTo>
                    <a:pt x="7" y="267"/>
                  </a:lnTo>
                  <a:lnTo>
                    <a:pt x="7" y="270"/>
                  </a:lnTo>
                  <a:lnTo>
                    <a:pt x="9" y="270"/>
                  </a:lnTo>
                  <a:lnTo>
                    <a:pt x="12" y="272"/>
                  </a:lnTo>
                  <a:lnTo>
                    <a:pt x="12" y="274"/>
                  </a:lnTo>
                  <a:lnTo>
                    <a:pt x="12" y="279"/>
                  </a:lnTo>
                  <a:lnTo>
                    <a:pt x="12" y="281"/>
                  </a:lnTo>
                  <a:lnTo>
                    <a:pt x="12" y="284"/>
                  </a:lnTo>
                  <a:lnTo>
                    <a:pt x="12" y="286"/>
                  </a:lnTo>
                  <a:lnTo>
                    <a:pt x="12" y="286"/>
                  </a:lnTo>
                  <a:lnTo>
                    <a:pt x="7" y="289"/>
                  </a:lnTo>
                  <a:lnTo>
                    <a:pt x="2" y="291"/>
                  </a:lnTo>
                  <a:lnTo>
                    <a:pt x="2" y="298"/>
                  </a:lnTo>
                  <a:lnTo>
                    <a:pt x="0" y="305"/>
                  </a:lnTo>
                  <a:lnTo>
                    <a:pt x="0" y="310"/>
                  </a:lnTo>
                  <a:lnTo>
                    <a:pt x="0" y="315"/>
                  </a:lnTo>
                  <a:lnTo>
                    <a:pt x="4" y="336"/>
                  </a:lnTo>
                  <a:lnTo>
                    <a:pt x="4" y="336"/>
                  </a:lnTo>
                  <a:lnTo>
                    <a:pt x="7" y="338"/>
                  </a:lnTo>
                  <a:lnTo>
                    <a:pt x="9" y="341"/>
                  </a:lnTo>
                  <a:lnTo>
                    <a:pt x="9" y="341"/>
                  </a:lnTo>
                  <a:lnTo>
                    <a:pt x="9" y="343"/>
                  </a:lnTo>
                  <a:lnTo>
                    <a:pt x="9" y="343"/>
                  </a:lnTo>
                  <a:lnTo>
                    <a:pt x="9" y="345"/>
                  </a:lnTo>
                  <a:lnTo>
                    <a:pt x="9" y="348"/>
                  </a:lnTo>
                  <a:lnTo>
                    <a:pt x="9" y="350"/>
                  </a:lnTo>
                  <a:lnTo>
                    <a:pt x="9" y="352"/>
                  </a:lnTo>
                  <a:lnTo>
                    <a:pt x="12" y="352"/>
                  </a:lnTo>
                  <a:lnTo>
                    <a:pt x="12" y="355"/>
                  </a:lnTo>
                  <a:lnTo>
                    <a:pt x="12" y="357"/>
                  </a:lnTo>
                  <a:lnTo>
                    <a:pt x="16" y="357"/>
                  </a:lnTo>
                  <a:lnTo>
                    <a:pt x="16" y="360"/>
                  </a:lnTo>
                  <a:lnTo>
                    <a:pt x="16" y="362"/>
                  </a:lnTo>
                  <a:lnTo>
                    <a:pt x="16" y="364"/>
                  </a:lnTo>
                  <a:lnTo>
                    <a:pt x="19" y="367"/>
                  </a:lnTo>
                  <a:lnTo>
                    <a:pt x="21" y="371"/>
                  </a:lnTo>
                  <a:lnTo>
                    <a:pt x="47" y="390"/>
                  </a:lnTo>
                  <a:lnTo>
                    <a:pt x="49" y="393"/>
                  </a:lnTo>
                  <a:lnTo>
                    <a:pt x="49" y="395"/>
                  </a:lnTo>
                  <a:lnTo>
                    <a:pt x="49" y="397"/>
                  </a:lnTo>
                  <a:lnTo>
                    <a:pt x="52" y="400"/>
                  </a:lnTo>
                  <a:lnTo>
                    <a:pt x="52" y="400"/>
                  </a:lnTo>
                  <a:lnTo>
                    <a:pt x="75" y="414"/>
                  </a:lnTo>
                  <a:lnTo>
                    <a:pt x="78" y="416"/>
                  </a:lnTo>
                  <a:lnTo>
                    <a:pt x="80" y="419"/>
                  </a:lnTo>
                  <a:lnTo>
                    <a:pt x="85" y="423"/>
                  </a:lnTo>
                  <a:lnTo>
                    <a:pt x="85" y="426"/>
                  </a:lnTo>
                  <a:lnTo>
                    <a:pt x="87" y="428"/>
                  </a:lnTo>
                  <a:lnTo>
                    <a:pt x="87" y="431"/>
                  </a:lnTo>
                  <a:lnTo>
                    <a:pt x="87" y="433"/>
                  </a:lnTo>
                  <a:lnTo>
                    <a:pt x="87" y="435"/>
                  </a:lnTo>
                  <a:lnTo>
                    <a:pt x="87" y="438"/>
                  </a:lnTo>
                  <a:lnTo>
                    <a:pt x="90" y="440"/>
                  </a:lnTo>
                  <a:lnTo>
                    <a:pt x="90" y="440"/>
                  </a:lnTo>
                  <a:lnTo>
                    <a:pt x="90" y="442"/>
                  </a:lnTo>
                  <a:lnTo>
                    <a:pt x="90" y="442"/>
                  </a:lnTo>
                  <a:lnTo>
                    <a:pt x="90" y="445"/>
                  </a:lnTo>
                  <a:lnTo>
                    <a:pt x="90" y="447"/>
                  </a:lnTo>
                  <a:lnTo>
                    <a:pt x="90" y="447"/>
                  </a:lnTo>
                  <a:lnTo>
                    <a:pt x="92" y="450"/>
                  </a:lnTo>
                  <a:lnTo>
                    <a:pt x="92" y="452"/>
                  </a:lnTo>
                  <a:lnTo>
                    <a:pt x="92" y="454"/>
                  </a:lnTo>
                  <a:lnTo>
                    <a:pt x="97" y="461"/>
                  </a:lnTo>
                  <a:lnTo>
                    <a:pt x="99" y="466"/>
                  </a:lnTo>
                  <a:lnTo>
                    <a:pt x="104" y="466"/>
                  </a:lnTo>
                  <a:lnTo>
                    <a:pt x="109" y="464"/>
                  </a:lnTo>
                  <a:lnTo>
                    <a:pt x="113" y="457"/>
                  </a:lnTo>
                  <a:lnTo>
                    <a:pt x="118" y="454"/>
                  </a:lnTo>
                  <a:lnTo>
                    <a:pt x="120" y="454"/>
                  </a:lnTo>
                  <a:lnTo>
                    <a:pt x="123" y="457"/>
                  </a:lnTo>
                  <a:lnTo>
                    <a:pt x="125" y="457"/>
                  </a:lnTo>
                  <a:lnTo>
                    <a:pt x="127" y="457"/>
                  </a:lnTo>
                  <a:lnTo>
                    <a:pt x="132" y="459"/>
                  </a:lnTo>
                  <a:lnTo>
                    <a:pt x="144" y="464"/>
                  </a:lnTo>
                  <a:lnTo>
                    <a:pt x="146" y="466"/>
                  </a:lnTo>
                  <a:lnTo>
                    <a:pt x="149" y="468"/>
                  </a:lnTo>
                  <a:lnTo>
                    <a:pt x="149" y="471"/>
                  </a:lnTo>
                  <a:lnTo>
                    <a:pt x="146" y="476"/>
                  </a:lnTo>
                  <a:lnTo>
                    <a:pt x="146" y="478"/>
                  </a:lnTo>
                  <a:lnTo>
                    <a:pt x="144" y="478"/>
                  </a:lnTo>
                  <a:lnTo>
                    <a:pt x="144" y="480"/>
                  </a:lnTo>
                  <a:lnTo>
                    <a:pt x="144" y="483"/>
                  </a:lnTo>
                  <a:lnTo>
                    <a:pt x="144" y="487"/>
                  </a:lnTo>
                  <a:lnTo>
                    <a:pt x="144" y="494"/>
                  </a:lnTo>
                  <a:lnTo>
                    <a:pt x="144" y="497"/>
                  </a:lnTo>
                  <a:lnTo>
                    <a:pt x="139" y="506"/>
                  </a:lnTo>
                  <a:lnTo>
                    <a:pt x="135" y="521"/>
                  </a:lnTo>
                  <a:lnTo>
                    <a:pt x="132" y="528"/>
                  </a:lnTo>
                  <a:lnTo>
                    <a:pt x="130" y="532"/>
                  </a:lnTo>
                  <a:lnTo>
                    <a:pt x="130" y="537"/>
                  </a:lnTo>
                  <a:lnTo>
                    <a:pt x="132" y="542"/>
                  </a:lnTo>
                  <a:lnTo>
                    <a:pt x="132" y="544"/>
                  </a:lnTo>
                  <a:lnTo>
                    <a:pt x="132" y="547"/>
                  </a:lnTo>
                  <a:lnTo>
                    <a:pt x="135" y="547"/>
                  </a:lnTo>
                  <a:lnTo>
                    <a:pt x="135" y="549"/>
                  </a:lnTo>
                  <a:lnTo>
                    <a:pt x="139" y="551"/>
                  </a:lnTo>
                  <a:lnTo>
                    <a:pt x="142" y="554"/>
                  </a:lnTo>
                  <a:lnTo>
                    <a:pt x="144" y="556"/>
                  </a:lnTo>
                  <a:lnTo>
                    <a:pt x="144" y="556"/>
                  </a:lnTo>
                  <a:lnTo>
                    <a:pt x="146" y="558"/>
                  </a:lnTo>
                  <a:lnTo>
                    <a:pt x="146" y="561"/>
                  </a:lnTo>
                  <a:lnTo>
                    <a:pt x="151" y="561"/>
                  </a:lnTo>
                  <a:lnTo>
                    <a:pt x="153" y="563"/>
                  </a:lnTo>
                  <a:lnTo>
                    <a:pt x="156" y="568"/>
                  </a:lnTo>
                  <a:lnTo>
                    <a:pt x="161" y="570"/>
                  </a:lnTo>
                  <a:lnTo>
                    <a:pt x="163" y="570"/>
                  </a:lnTo>
                  <a:lnTo>
                    <a:pt x="170" y="575"/>
                  </a:lnTo>
                  <a:lnTo>
                    <a:pt x="170" y="575"/>
                  </a:lnTo>
                  <a:lnTo>
                    <a:pt x="175" y="575"/>
                  </a:lnTo>
                  <a:lnTo>
                    <a:pt x="175" y="575"/>
                  </a:lnTo>
                  <a:lnTo>
                    <a:pt x="179" y="575"/>
                  </a:lnTo>
                  <a:lnTo>
                    <a:pt x="182" y="577"/>
                  </a:lnTo>
                  <a:lnTo>
                    <a:pt x="189" y="582"/>
                  </a:lnTo>
                  <a:lnTo>
                    <a:pt x="191" y="584"/>
                  </a:lnTo>
                  <a:lnTo>
                    <a:pt x="198" y="587"/>
                  </a:lnTo>
                  <a:lnTo>
                    <a:pt x="201" y="589"/>
                  </a:lnTo>
                  <a:lnTo>
                    <a:pt x="203" y="592"/>
                  </a:lnTo>
                  <a:lnTo>
                    <a:pt x="206" y="599"/>
                  </a:lnTo>
                  <a:lnTo>
                    <a:pt x="208" y="601"/>
                  </a:lnTo>
                  <a:lnTo>
                    <a:pt x="220" y="603"/>
                  </a:lnTo>
                  <a:lnTo>
                    <a:pt x="222" y="606"/>
                  </a:lnTo>
                  <a:lnTo>
                    <a:pt x="222" y="608"/>
                  </a:lnTo>
                  <a:lnTo>
                    <a:pt x="222" y="608"/>
                  </a:lnTo>
                  <a:lnTo>
                    <a:pt x="222" y="610"/>
                  </a:lnTo>
                  <a:lnTo>
                    <a:pt x="222" y="613"/>
                  </a:lnTo>
                  <a:lnTo>
                    <a:pt x="222" y="615"/>
                  </a:lnTo>
                  <a:lnTo>
                    <a:pt x="222" y="618"/>
                  </a:lnTo>
                  <a:lnTo>
                    <a:pt x="222" y="620"/>
                  </a:lnTo>
                  <a:lnTo>
                    <a:pt x="222" y="622"/>
                  </a:lnTo>
                  <a:lnTo>
                    <a:pt x="227" y="627"/>
                  </a:lnTo>
                  <a:lnTo>
                    <a:pt x="229" y="629"/>
                  </a:lnTo>
                  <a:lnTo>
                    <a:pt x="232" y="634"/>
                  </a:lnTo>
                  <a:lnTo>
                    <a:pt x="234" y="639"/>
                  </a:lnTo>
                  <a:lnTo>
                    <a:pt x="232" y="644"/>
                  </a:lnTo>
                  <a:lnTo>
                    <a:pt x="229" y="648"/>
                  </a:lnTo>
                  <a:lnTo>
                    <a:pt x="227" y="651"/>
                  </a:lnTo>
                  <a:lnTo>
                    <a:pt x="227" y="655"/>
                  </a:lnTo>
                  <a:lnTo>
                    <a:pt x="227" y="658"/>
                  </a:lnTo>
                  <a:lnTo>
                    <a:pt x="229" y="658"/>
                  </a:lnTo>
                  <a:lnTo>
                    <a:pt x="229" y="658"/>
                  </a:lnTo>
                  <a:lnTo>
                    <a:pt x="232" y="658"/>
                  </a:lnTo>
                  <a:lnTo>
                    <a:pt x="232" y="660"/>
                  </a:lnTo>
                  <a:lnTo>
                    <a:pt x="232" y="663"/>
                  </a:lnTo>
                  <a:lnTo>
                    <a:pt x="234" y="665"/>
                  </a:lnTo>
                  <a:lnTo>
                    <a:pt x="236" y="667"/>
                  </a:lnTo>
                  <a:lnTo>
                    <a:pt x="241" y="674"/>
                  </a:lnTo>
                  <a:lnTo>
                    <a:pt x="241" y="677"/>
                  </a:lnTo>
                  <a:lnTo>
                    <a:pt x="241" y="681"/>
                  </a:lnTo>
                  <a:lnTo>
                    <a:pt x="243" y="681"/>
                  </a:lnTo>
                  <a:lnTo>
                    <a:pt x="248" y="686"/>
                  </a:lnTo>
                  <a:lnTo>
                    <a:pt x="253" y="686"/>
                  </a:lnTo>
                  <a:lnTo>
                    <a:pt x="255" y="686"/>
                  </a:lnTo>
                  <a:lnTo>
                    <a:pt x="255" y="686"/>
                  </a:lnTo>
                  <a:lnTo>
                    <a:pt x="255" y="684"/>
                  </a:lnTo>
                  <a:lnTo>
                    <a:pt x="253" y="684"/>
                  </a:lnTo>
                  <a:lnTo>
                    <a:pt x="253" y="681"/>
                  </a:lnTo>
                  <a:lnTo>
                    <a:pt x="250" y="681"/>
                  </a:lnTo>
                  <a:lnTo>
                    <a:pt x="250" y="679"/>
                  </a:lnTo>
                  <a:lnTo>
                    <a:pt x="250" y="677"/>
                  </a:lnTo>
                  <a:lnTo>
                    <a:pt x="253" y="677"/>
                  </a:lnTo>
                  <a:lnTo>
                    <a:pt x="255" y="677"/>
                  </a:lnTo>
                  <a:lnTo>
                    <a:pt x="255" y="677"/>
                  </a:lnTo>
                  <a:lnTo>
                    <a:pt x="255" y="679"/>
                  </a:lnTo>
                  <a:lnTo>
                    <a:pt x="258" y="681"/>
                  </a:lnTo>
                  <a:lnTo>
                    <a:pt x="258" y="681"/>
                  </a:lnTo>
                  <a:lnTo>
                    <a:pt x="260" y="684"/>
                  </a:lnTo>
                  <a:lnTo>
                    <a:pt x="260" y="684"/>
                  </a:lnTo>
                  <a:lnTo>
                    <a:pt x="262" y="686"/>
                  </a:lnTo>
                  <a:lnTo>
                    <a:pt x="262" y="686"/>
                  </a:lnTo>
                  <a:lnTo>
                    <a:pt x="262" y="689"/>
                  </a:lnTo>
                  <a:lnTo>
                    <a:pt x="262" y="689"/>
                  </a:lnTo>
                  <a:lnTo>
                    <a:pt x="265" y="689"/>
                  </a:lnTo>
                  <a:lnTo>
                    <a:pt x="265" y="689"/>
                  </a:lnTo>
                  <a:lnTo>
                    <a:pt x="267" y="689"/>
                  </a:lnTo>
                  <a:lnTo>
                    <a:pt x="267" y="689"/>
                  </a:lnTo>
                  <a:lnTo>
                    <a:pt x="269" y="689"/>
                  </a:lnTo>
                  <a:lnTo>
                    <a:pt x="265" y="684"/>
                  </a:lnTo>
                  <a:lnTo>
                    <a:pt x="265" y="681"/>
                  </a:lnTo>
                  <a:lnTo>
                    <a:pt x="262" y="679"/>
                  </a:lnTo>
                  <a:lnTo>
                    <a:pt x="265" y="674"/>
                  </a:lnTo>
                  <a:lnTo>
                    <a:pt x="267" y="670"/>
                  </a:lnTo>
                  <a:lnTo>
                    <a:pt x="272" y="665"/>
                  </a:lnTo>
                  <a:lnTo>
                    <a:pt x="272" y="663"/>
                  </a:lnTo>
                  <a:lnTo>
                    <a:pt x="274" y="660"/>
                  </a:lnTo>
                  <a:lnTo>
                    <a:pt x="279" y="658"/>
                  </a:lnTo>
                  <a:lnTo>
                    <a:pt x="284" y="655"/>
                  </a:lnTo>
                  <a:lnTo>
                    <a:pt x="288" y="655"/>
                  </a:lnTo>
                  <a:lnTo>
                    <a:pt x="317" y="667"/>
                  </a:lnTo>
                  <a:lnTo>
                    <a:pt x="324" y="670"/>
                  </a:lnTo>
                  <a:lnTo>
                    <a:pt x="329" y="672"/>
                  </a:lnTo>
                  <a:lnTo>
                    <a:pt x="333" y="670"/>
                  </a:lnTo>
                  <a:lnTo>
                    <a:pt x="336" y="667"/>
                  </a:lnTo>
                  <a:lnTo>
                    <a:pt x="336" y="663"/>
                  </a:lnTo>
                  <a:lnTo>
                    <a:pt x="336" y="658"/>
                  </a:lnTo>
                  <a:lnTo>
                    <a:pt x="333" y="655"/>
                  </a:lnTo>
                  <a:lnTo>
                    <a:pt x="331" y="651"/>
                  </a:lnTo>
                  <a:lnTo>
                    <a:pt x="329" y="646"/>
                  </a:lnTo>
                  <a:lnTo>
                    <a:pt x="326" y="641"/>
                  </a:lnTo>
                  <a:lnTo>
                    <a:pt x="326" y="636"/>
                  </a:lnTo>
                  <a:lnTo>
                    <a:pt x="329" y="632"/>
                  </a:lnTo>
                  <a:lnTo>
                    <a:pt x="329" y="629"/>
                  </a:lnTo>
                  <a:lnTo>
                    <a:pt x="329" y="629"/>
                  </a:lnTo>
                  <a:lnTo>
                    <a:pt x="331" y="627"/>
                  </a:lnTo>
                  <a:lnTo>
                    <a:pt x="333" y="627"/>
                  </a:lnTo>
                  <a:lnTo>
                    <a:pt x="338" y="627"/>
                  </a:lnTo>
                  <a:lnTo>
                    <a:pt x="340" y="627"/>
                  </a:lnTo>
                  <a:lnTo>
                    <a:pt x="345" y="622"/>
                  </a:lnTo>
                  <a:lnTo>
                    <a:pt x="362" y="618"/>
                  </a:lnTo>
                  <a:lnTo>
                    <a:pt x="366" y="615"/>
                  </a:lnTo>
                  <a:lnTo>
                    <a:pt x="366" y="610"/>
                  </a:lnTo>
                  <a:lnTo>
                    <a:pt x="364" y="606"/>
                  </a:lnTo>
                  <a:lnTo>
                    <a:pt x="359" y="603"/>
                  </a:lnTo>
                  <a:lnTo>
                    <a:pt x="359" y="603"/>
                  </a:lnTo>
                  <a:lnTo>
                    <a:pt x="357" y="599"/>
                  </a:lnTo>
                  <a:lnTo>
                    <a:pt x="357" y="596"/>
                  </a:lnTo>
                  <a:lnTo>
                    <a:pt x="357" y="594"/>
                  </a:lnTo>
                  <a:lnTo>
                    <a:pt x="357" y="592"/>
                  </a:lnTo>
                  <a:lnTo>
                    <a:pt x="359" y="589"/>
                  </a:lnTo>
                  <a:lnTo>
                    <a:pt x="364" y="584"/>
                  </a:lnTo>
                  <a:lnTo>
                    <a:pt x="366" y="582"/>
                  </a:lnTo>
                  <a:lnTo>
                    <a:pt x="366" y="580"/>
                  </a:lnTo>
                  <a:lnTo>
                    <a:pt x="366" y="577"/>
                  </a:lnTo>
                  <a:lnTo>
                    <a:pt x="366" y="575"/>
                  </a:lnTo>
                  <a:lnTo>
                    <a:pt x="364" y="575"/>
                  </a:lnTo>
                  <a:lnTo>
                    <a:pt x="362" y="575"/>
                  </a:lnTo>
                  <a:lnTo>
                    <a:pt x="362" y="575"/>
                  </a:lnTo>
                  <a:lnTo>
                    <a:pt x="362" y="573"/>
                  </a:lnTo>
                  <a:lnTo>
                    <a:pt x="362" y="573"/>
                  </a:lnTo>
                  <a:lnTo>
                    <a:pt x="362" y="573"/>
                  </a:lnTo>
                  <a:lnTo>
                    <a:pt x="364" y="573"/>
                  </a:lnTo>
                  <a:lnTo>
                    <a:pt x="366" y="573"/>
                  </a:lnTo>
                  <a:lnTo>
                    <a:pt x="366" y="573"/>
                  </a:lnTo>
                  <a:lnTo>
                    <a:pt x="366" y="570"/>
                  </a:lnTo>
                  <a:lnTo>
                    <a:pt x="359" y="565"/>
                  </a:lnTo>
                  <a:lnTo>
                    <a:pt x="359" y="565"/>
                  </a:lnTo>
                  <a:lnTo>
                    <a:pt x="362" y="565"/>
                  </a:lnTo>
                  <a:lnTo>
                    <a:pt x="364" y="565"/>
                  </a:lnTo>
                  <a:lnTo>
                    <a:pt x="364" y="563"/>
                  </a:lnTo>
                  <a:lnTo>
                    <a:pt x="366" y="563"/>
                  </a:lnTo>
                  <a:lnTo>
                    <a:pt x="364" y="561"/>
                  </a:lnTo>
                  <a:lnTo>
                    <a:pt x="364" y="561"/>
                  </a:lnTo>
                  <a:lnTo>
                    <a:pt x="364" y="558"/>
                  </a:lnTo>
                  <a:lnTo>
                    <a:pt x="364" y="556"/>
                  </a:lnTo>
                  <a:lnTo>
                    <a:pt x="364" y="556"/>
                  </a:lnTo>
                  <a:lnTo>
                    <a:pt x="364" y="554"/>
                  </a:lnTo>
                  <a:lnTo>
                    <a:pt x="364" y="551"/>
                  </a:lnTo>
                  <a:lnTo>
                    <a:pt x="364" y="551"/>
                  </a:lnTo>
                  <a:lnTo>
                    <a:pt x="364" y="549"/>
                  </a:lnTo>
                  <a:lnTo>
                    <a:pt x="364" y="547"/>
                  </a:lnTo>
                  <a:lnTo>
                    <a:pt x="362" y="544"/>
                  </a:lnTo>
                  <a:lnTo>
                    <a:pt x="364" y="544"/>
                  </a:lnTo>
                  <a:lnTo>
                    <a:pt x="366" y="544"/>
                  </a:lnTo>
                  <a:lnTo>
                    <a:pt x="366" y="542"/>
                  </a:lnTo>
                  <a:lnTo>
                    <a:pt x="369" y="542"/>
                  </a:lnTo>
                  <a:lnTo>
                    <a:pt x="371" y="539"/>
                  </a:lnTo>
                  <a:lnTo>
                    <a:pt x="369" y="539"/>
                  </a:lnTo>
                  <a:lnTo>
                    <a:pt x="366" y="539"/>
                  </a:lnTo>
                  <a:lnTo>
                    <a:pt x="364" y="539"/>
                  </a:lnTo>
                  <a:lnTo>
                    <a:pt x="366" y="537"/>
                  </a:lnTo>
                  <a:lnTo>
                    <a:pt x="369" y="535"/>
                  </a:lnTo>
                  <a:lnTo>
                    <a:pt x="369" y="535"/>
                  </a:lnTo>
                  <a:lnTo>
                    <a:pt x="371" y="532"/>
                  </a:lnTo>
                  <a:lnTo>
                    <a:pt x="371" y="532"/>
                  </a:lnTo>
                  <a:lnTo>
                    <a:pt x="371" y="530"/>
                  </a:lnTo>
                  <a:lnTo>
                    <a:pt x="371" y="530"/>
                  </a:lnTo>
                  <a:lnTo>
                    <a:pt x="369" y="528"/>
                  </a:lnTo>
                  <a:lnTo>
                    <a:pt x="369" y="528"/>
                  </a:lnTo>
                  <a:lnTo>
                    <a:pt x="366" y="525"/>
                  </a:lnTo>
                  <a:lnTo>
                    <a:pt x="366" y="525"/>
                  </a:lnTo>
                  <a:lnTo>
                    <a:pt x="366" y="525"/>
                  </a:lnTo>
                  <a:lnTo>
                    <a:pt x="366" y="523"/>
                  </a:lnTo>
                  <a:lnTo>
                    <a:pt x="366" y="523"/>
                  </a:lnTo>
                  <a:lnTo>
                    <a:pt x="366" y="521"/>
                  </a:lnTo>
                  <a:lnTo>
                    <a:pt x="366" y="521"/>
                  </a:lnTo>
                  <a:lnTo>
                    <a:pt x="369" y="518"/>
                  </a:lnTo>
                  <a:lnTo>
                    <a:pt x="369" y="518"/>
                  </a:lnTo>
                  <a:lnTo>
                    <a:pt x="369" y="516"/>
                  </a:lnTo>
                  <a:lnTo>
                    <a:pt x="369" y="513"/>
                  </a:lnTo>
                  <a:lnTo>
                    <a:pt x="371" y="513"/>
                  </a:lnTo>
                  <a:lnTo>
                    <a:pt x="371" y="513"/>
                  </a:lnTo>
                  <a:lnTo>
                    <a:pt x="373" y="516"/>
                  </a:lnTo>
                  <a:lnTo>
                    <a:pt x="373" y="516"/>
                  </a:lnTo>
                  <a:lnTo>
                    <a:pt x="373" y="513"/>
                  </a:lnTo>
                  <a:lnTo>
                    <a:pt x="373" y="511"/>
                  </a:lnTo>
                  <a:lnTo>
                    <a:pt x="376" y="511"/>
                  </a:lnTo>
                  <a:lnTo>
                    <a:pt x="376" y="511"/>
                  </a:lnTo>
                  <a:lnTo>
                    <a:pt x="376" y="511"/>
                  </a:lnTo>
                  <a:lnTo>
                    <a:pt x="376" y="511"/>
                  </a:lnTo>
                  <a:lnTo>
                    <a:pt x="378" y="513"/>
                  </a:lnTo>
                  <a:lnTo>
                    <a:pt x="378" y="513"/>
                  </a:lnTo>
                  <a:lnTo>
                    <a:pt x="378" y="513"/>
                  </a:lnTo>
                  <a:lnTo>
                    <a:pt x="378" y="511"/>
                  </a:lnTo>
                  <a:lnTo>
                    <a:pt x="378" y="511"/>
                  </a:lnTo>
                  <a:lnTo>
                    <a:pt x="378" y="509"/>
                  </a:lnTo>
                  <a:lnTo>
                    <a:pt x="381" y="506"/>
                  </a:lnTo>
                  <a:lnTo>
                    <a:pt x="381" y="504"/>
                  </a:lnTo>
                  <a:lnTo>
                    <a:pt x="381" y="504"/>
                  </a:lnTo>
                  <a:lnTo>
                    <a:pt x="381" y="502"/>
                  </a:lnTo>
                  <a:lnTo>
                    <a:pt x="383" y="502"/>
                  </a:lnTo>
                  <a:lnTo>
                    <a:pt x="383" y="502"/>
                  </a:lnTo>
                  <a:lnTo>
                    <a:pt x="385" y="499"/>
                  </a:lnTo>
                  <a:lnTo>
                    <a:pt x="388" y="497"/>
                  </a:lnTo>
                  <a:lnTo>
                    <a:pt x="388" y="494"/>
                  </a:lnTo>
                  <a:lnTo>
                    <a:pt x="385" y="492"/>
                  </a:lnTo>
                  <a:lnTo>
                    <a:pt x="385" y="492"/>
                  </a:lnTo>
                  <a:lnTo>
                    <a:pt x="388" y="490"/>
                  </a:lnTo>
                  <a:lnTo>
                    <a:pt x="390" y="487"/>
                  </a:lnTo>
                  <a:lnTo>
                    <a:pt x="392" y="487"/>
                  </a:lnTo>
                  <a:lnTo>
                    <a:pt x="392" y="485"/>
                  </a:lnTo>
                  <a:lnTo>
                    <a:pt x="392" y="485"/>
                  </a:lnTo>
                  <a:lnTo>
                    <a:pt x="395" y="485"/>
                  </a:lnTo>
                  <a:lnTo>
                    <a:pt x="395" y="485"/>
                  </a:lnTo>
                  <a:lnTo>
                    <a:pt x="395" y="485"/>
                  </a:lnTo>
                  <a:lnTo>
                    <a:pt x="395" y="485"/>
                  </a:lnTo>
                  <a:lnTo>
                    <a:pt x="395" y="483"/>
                  </a:lnTo>
                  <a:lnTo>
                    <a:pt x="392" y="480"/>
                  </a:lnTo>
                  <a:lnTo>
                    <a:pt x="392" y="478"/>
                  </a:lnTo>
                  <a:lnTo>
                    <a:pt x="392" y="476"/>
                  </a:lnTo>
                  <a:lnTo>
                    <a:pt x="395" y="476"/>
                  </a:lnTo>
                  <a:lnTo>
                    <a:pt x="395" y="473"/>
                  </a:lnTo>
                  <a:lnTo>
                    <a:pt x="397" y="473"/>
                  </a:lnTo>
                  <a:lnTo>
                    <a:pt x="395" y="473"/>
                  </a:lnTo>
                  <a:lnTo>
                    <a:pt x="397" y="473"/>
                  </a:lnTo>
                  <a:lnTo>
                    <a:pt x="397" y="473"/>
                  </a:lnTo>
                  <a:lnTo>
                    <a:pt x="397" y="471"/>
                  </a:lnTo>
                  <a:lnTo>
                    <a:pt x="397" y="471"/>
                  </a:lnTo>
                  <a:lnTo>
                    <a:pt x="397" y="468"/>
                  </a:lnTo>
                  <a:lnTo>
                    <a:pt x="397" y="466"/>
                  </a:lnTo>
                  <a:lnTo>
                    <a:pt x="397" y="464"/>
                  </a:lnTo>
                  <a:lnTo>
                    <a:pt x="399" y="464"/>
                  </a:lnTo>
                  <a:lnTo>
                    <a:pt x="399" y="461"/>
                  </a:lnTo>
                  <a:lnTo>
                    <a:pt x="402" y="461"/>
                  </a:lnTo>
                  <a:lnTo>
                    <a:pt x="402" y="461"/>
                  </a:lnTo>
                  <a:lnTo>
                    <a:pt x="404" y="461"/>
                  </a:lnTo>
                  <a:lnTo>
                    <a:pt x="404" y="452"/>
                  </a:lnTo>
                  <a:lnTo>
                    <a:pt x="404" y="447"/>
                  </a:lnTo>
                  <a:lnTo>
                    <a:pt x="402" y="442"/>
                  </a:lnTo>
                  <a:close/>
                </a:path>
              </a:pathLst>
            </a:custGeom>
            <a:solidFill>
              <a:srgbClr val="FB9581"/>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8" name="Freeform 52">
              <a:extLst>
                <a:ext uri="{FF2B5EF4-FFF2-40B4-BE49-F238E27FC236}">
                  <a16:creationId xmlns:a16="http://schemas.microsoft.com/office/drawing/2014/main" id="{07D60351-51EB-4072-9A32-4DAFCE2C06EA}"/>
                </a:ext>
              </a:extLst>
            </p:cNvPr>
            <p:cNvSpPr>
              <a:spLocks/>
            </p:cNvSpPr>
            <p:nvPr/>
          </p:nvSpPr>
          <p:spPr bwMode="auto">
            <a:xfrm>
              <a:off x="1610555" y="2336076"/>
              <a:ext cx="685394" cy="1048384"/>
            </a:xfrm>
            <a:custGeom>
              <a:avLst/>
              <a:gdLst>
                <a:gd name="T0" fmla="*/ 563 w 591"/>
                <a:gd name="T1" fmla="*/ 885 h 904"/>
                <a:gd name="T2" fmla="*/ 298 w 591"/>
                <a:gd name="T3" fmla="*/ 873 h 904"/>
                <a:gd name="T4" fmla="*/ 19 w 591"/>
                <a:gd name="T5" fmla="*/ 835 h 904"/>
                <a:gd name="T6" fmla="*/ 30 w 591"/>
                <a:gd name="T7" fmla="*/ 643 h 904"/>
                <a:gd name="T8" fmla="*/ 45 w 591"/>
                <a:gd name="T9" fmla="*/ 591 h 904"/>
                <a:gd name="T10" fmla="*/ 52 w 591"/>
                <a:gd name="T11" fmla="*/ 570 h 904"/>
                <a:gd name="T12" fmla="*/ 37 w 591"/>
                <a:gd name="T13" fmla="*/ 556 h 904"/>
                <a:gd name="T14" fmla="*/ 28 w 591"/>
                <a:gd name="T15" fmla="*/ 537 h 904"/>
                <a:gd name="T16" fmla="*/ 47 w 591"/>
                <a:gd name="T17" fmla="*/ 509 h 904"/>
                <a:gd name="T18" fmla="*/ 73 w 591"/>
                <a:gd name="T19" fmla="*/ 471 h 904"/>
                <a:gd name="T20" fmla="*/ 113 w 591"/>
                <a:gd name="T21" fmla="*/ 414 h 904"/>
                <a:gd name="T22" fmla="*/ 94 w 591"/>
                <a:gd name="T23" fmla="*/ 374 h 904"/>
                <a:gd name="T24" fmla="*/ 82 w 591"/>
                <a:gd name="T25" fmla="*/ 314 h 904"/>
                <a:gd name="T26" fmla="*/ 113 w 591"/>
                <a:gd name="T27" fmla="*/ 92 h 904"/>
                <a:gd name="T28" fmla="*/ 203 w 591"/>
                <a:gd name="T29" fmla="*/ 80 h 904"/>
                <a:gd name="T30" fmla="*/ 208 w 591"/>
                <a:gd name="T31" fmla="*/ 146 h 904"/>
                <a:gd name="T32" fmla="*/ 220 w 591"/>
                <a:gd name="T33" fmla="*/ 165 h 904"/>
                <a:gd name="T34" fmla="*/ 215 w 591"/>
                <a:gd name="T35" fmla="*/ 184 h 904"/>
                <a:gd name="T36" fmla="*/ 220 w 591"/>
                <a:gd name="T37" fmla="*/ 196 h 904"/>
                <a:gd name="T38" fmla="*/ 231 w 591"/>
                <a:gd name="T39" fmla="*/ 215 h 904"/>
                <a:gd name="T40" fmla="*/ 250 w 591"/>
                <a:gd name="T41" fmla="*/ 234 h 904"/>
                <a:gd name="T42" fmla="*/ 267 w 591"/>
                <a:gd name="T43" fmla="*/ 260 h 904"/>
                <a:gd name="T44" fmla="*/ 276 w 591"/>
                <a:gd name="T45" fmla="*/ 277 h 904"/>
                <a:gd name="T46" fmla="*/ 288 w 591"/>
                <a:gd name="T47" fmla="*/ 293 h 904"/>
                <a:gd name="T48" fmla="*/ 300 w 591"/>
                <a:gd name="T49" fmla="*/ 296 h 904"/>
                <a:gd name="T50" fmla="*/ 309 w 591"/>
                <a:gd name="T51" fmla="*/ 305 h 904"/>
                <a:gd name="T52" fmla="*/ 326 w 591"/>
                <a:gd name="T53" fmla="*/ 307 h 904"/>
                <a:gd name="T54" fmla="*/ 321 w 591"/>
                <a:gd name="T55" fmla="*/ 322 h 904"/>
                <a:gd name="T56" fmla="*/ 319 w 591"/>
                <a:gd name="T57" fmla="*/ 329 h 904"/>
                <a:gd name="T58" fmla="*/ 309 w 591"/>
                <a:gd name="T59" fmla="*/ 348 h 904"/>
                <a:gd name="T60" fmla="*/ 309 w 591"/>
                <a:gd name="T61" fmla="*/ 362 h 904"/>
                <a:gd name="T62" fmla="*/ 305 w 591"/>
                <a:gd name="T63" fmla="*/ 371 h 904"/>
                <a:gd name="T64" fmla="*/ 307 w 591"/>
                <a:gd name="T65" fmla="*/ 385 h 904"/>
                <a:gd name="T66" fmla="*/ 305 w 591"/>
                <a:gd name="T67" fmla="*/ 402 h 904"/>
                <a:gd name="T68" fmla="*/ 293 w 591"/>
                <a:gd name="T69" fmla="*/ 409 h 904"/>
                <a:gd name="T70" fmla="*/ 295 w 591"/>
                <a:gd name="T71" fmla="*/ 423 h 904"/>
                <a:gd name="T72" fmla="*/ 291 w 591"/>
                <a:gd name="T73" fmla="*/ 435 h 904"/>
                <a:gd name="T74" fmla="*/ 309 w 591"/>
                <a:gd name="T75" fmla="*/ 447 h 904"/>
                <a:gd name="T76" fmla="*/ 321 w 591"/>
                <a:gd name="T77" fmla="*/ 442 h 904"/>
                <a:gd name="T78" fmla="*/ 335 w 591"/>
                <a:gd name="T79" fmla="*/ 433 h 904"/>
                <a:gd name="T80" fmla="*/ 340 w 591"/>
                <a:gd name="T81" fmla="*/ 426 h 904"/>
                <a:gd name="T82" fmla="*/ 357 w 591"/>
                <a:gd name="T83" fmla="*/ 442 h 904"/>
                <a:gd name="T84" fmla="*/ 359 w 591"/>
                <a:gd name="T85" fmla="*/ 456 h 904"/>
                <a:gd name="T86" fmla="*/ 359 w 591"/>
                <a:gd name="T87" fmla="*/ 475 h 904"/>
                <a:gd name="T88" fmla="*/ 369 w 591"/>
                <a:gd name="T89" fmla="*/ 492 h 904"/>
                <a:gd name="T90" fmla="*/ 376 w 591"/>
                <a:gd name="T91" fmla="*/ 504 h 904"/>
                <a:gd name="T92" fmla="*/ 376 w 591"/>
                <a:gd name="T93" fmla="*/ 523 h 904"/>
                <a:gd name="T94" fmla="*/ 388 w 591"/>
                <a:gd name="T95" fmla="*/ 542 h 904"/>
                <a:gd name="T96" fmla="*/ 406 w 591"/>
                <a:gd name="T97" fmla="*/ 551 h 904"/>
                <a:gd name="T98" fmla="*/ 411 w 591"/>
                <a:gd name="T99" fmla="*/ 563 h 904"/>
                <a:gd name="T100" fmla="*/ 414 w 591"/>
                <a:gd name="T101" fmla="*/ 575 h 904"/>
                <a:gd name="T102" fmla="*/ 418 w 591"/>
                <a:gd name="T103" fmla="*/ 589 h 904"/>
                <a:gd name="T104" fmla="*/ 428 w 591"/>
                <a:gd name="T105" fmla="*/ 589 h 904"/>
                <a:gd name="T106" fmla="*/ 461 w 591"/>
                <a:gd name="T107" fmla="*/ 589 h 904"/>
                <a:gd name="T108" fmla="*/ 475 w 591"/>
                <a:gd name="T109" fmla="*/ 582 h 904"/>
                <a:gd name="T110" fmla="*/ 496 w 591"/>
                <a:gd name="T111" fmla="*/ 584 h 904"/>
                <a:gd name="T112" fmla="*/ 520 w 591"/>
                <a:gd name="T113" fmla="*/ 589 h 904"/>
                <a:gd name="T114" fmla="*/ 551 w 591"/>
                <a:gd name="T115" fmla="*/ 589 h 904"/>
                <a:gd name="T116" fmla="*/ 551 w 591"/>
                <a:gd name="T117" fmla="*/ 582 h 904"/>
                <a:gd name="T118" fmla="*/ 555 w 591"/>
                <a:gd name="T119" fmla="*/ 572 h 904"/>
                <a:gd name="T120" fmla="*/ 570 w 591"/>
                <a:gd name="T121" fmla="*/ 572 h 904"/>
                <a:gd name="T122" fmla="*/ 579 w 591"/>
                <a:gd name="T123" fmla="*/ 58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1" h="904">
                  <a:moveTo>
                    <a:pt x="591" y="601"/>
                  </a:moveTo>
                  <a:lnTo>
                    <a:pt x="589" y="620"/>
                  </a:lnTo>
                  <a:lnTo>
                    <a:pt x="586" y="639"/>
                  </a:lnTo>
                  <a:lnTo>
                    <a:pt x="584" y="655"/>
                  </a:lnTo>
                  <a:lnTo>
                    <a:pt x="584" y="674"/>
                  </a:lnTo>
                  <a:lnTo>
                    <a:pt x="581" y="693"/>
                  </a:lnTo>
                  <a:lnTo>
                    <a:pt x="579" y="712"/>
                  </a:lnTo>
                  <a:lnTo>
                    <a:pt x="577" y="731"/>
                  </a:lnTo>
                  <a:lnTo>
                    <a:pt x="574" y="750"/>
                  </a:lnTo>
                  <a:lnTo>
                    <a:pt x="574" y="769"/>
                  </a:lnTo>
                  <a:lnTo>
                    <a:pt x="572" y="788"/>
                  </a:lnTo>
                  <a:lnTo>
                    <a:pt x="570" y="807"/>
                  </a:lnTo>
                  <a:lnTo>
                    <a:pt x="567" y="826"/>
                  </a:lnTo>
                  <a:lnTo>
                    <a:pt x="567" y="845"/>
                  </a:lnTo>
                  <a:lnTo>
                    <a:pt x="565" y="866"/>
                  </a:lnTo>
                  <a:lnTo>
                    <a:pt x="563" y="885"/>
                  </a:lnTo>
                  <a:lnTo>
                    <a:pt x="560" y="904"/>
                  </a:lnTo>
                  <a:lnTo>
                    <a:pt x="544" y="901"/>
                  </a:lnTo>
                  <a:lnTo>
                    <a:pt x="525" y="899"/>
                  </a:lnTo>
                  <a:lnTo>
                    <a:pt x="508" y="897"/>
                  </a:lnTo>
                  <a:lnTo>
                    <a:pt x="489" y="897"/>
                  </a:lnTo>
                  <a:lnTo>
                    <a:pt x="473" y="894"/>
                  </a:lnTo>
                  <a:lnTo>
                    <a:pt x="454" y="892"/>
                  </a:lnTo>
                  <a:lnTo>
                    <a:pt x="437" y="890"/>
                  </a:lnTo>
                  <a:lnTo>
                    <a:pt x="421" y="887"/>
                  </a:lnTo>
                  <a:lnTo>
                    <a:pt x="402" y="885"/>
                  </a:lnTo>
                  <a:lnTo>
                    <a:pt x="385" y="885"/>
                  </a:lnTo>
                  <a:lnTo>
                    <a:pt x="366" y="883"/>
                  </a:lnTo>
                  <a:lnTo>
                    <a:pt x="350" y="880"/>
                  </a:lnTo>
                  <a:lnTo>
                    <a:pt x="331" y="878"/>
                  </a:lnTo>
                  <a:lnTo>
                    <a:pt x="314" y="875"/>
                  </a:lnTo>
                  <a:lnTo>
                    <a:pt x="298" y="873"/>
                  </a:lnTo>
                  <a:lnTo>
                    <a:pt x="279" y="871"/>
                  </a:lnTo>
                  <a:lnTo>
                    <a:pt x="262" y="868"/>
                  </a:lnTo>
                  <a:lnTo>
                    <a:pt x="243" y="866"/>
                  </a:lnTo>
                  <a:lnTo>
                    <a:pt x="227" y="864"/>
                  </a:lnTo>
                  <a:lnTo>
                    <a:pt x="210" y="861"/>
                  </a:lnTo>
                  <a:lnTo>
                    <a:pt x="191" y="859"/>
                  </a:lnTo>
                  <a:lnTo>
                    <a:pt x="175" y="856"/>
                  </a:lnTo>
                  <a:lnTo>
                    <a:pt x="158" y="854"/>
                  </a:lnTo>
                  <a:lnTo>
                    <a:pt x="139" y="852"/>
                  </a:lnTo>
                  <a:lnTo>
                    <a:pt x="123" y="849"/>
                  </a:lnTo>
                  <a:lnTo>
                    <a:pt x="106" y="847"/>
                  </a:lnTo>
                  <a:lnTo>
                    <a:pt x="87" y="845"/>
                  </a:lnTo>
                  <a:lnTo>
                    <a:pt x="71" y="842"/>
                  </a:lnTo>
                  <a:lnTo>
                    <a:pt x="54" y="840"/>
                  </a:lnTo>
                  <a:lnTo>
                    <a:pt x="35" y="838"/>
                  </a:lnTo>
                  <a:lnTo>
                    <a:pt x="19" y="835"/>
                  </a:lnTo>
                  <a:lnTo>
                    <a:pt x="0" y="830"/>
                  </a:lnTo>
                  <a:lnTo>
                    <a:pt x="2" y="819"/>
                  </a:lnTo>
                  <a:lnTo>
                    <a:pt x="4" y="807"/>
                  </a:lnTo>
                  <a:lnTo>
                    <a:pt x="7" y="795"/>
                  </a:lnTo>
                  <a:lnTo>
                    <a:pt x="9" y="781"/>
                  </a:lnTo>
                  <a:lnTo>
                    <a:pt x="11" y="769"/>
                  </a:lnTo>
                  <a:lnTo>
                    <a:pt x="11" y="757"/>
                  </a:lnTo>
                  <a:lnTo>
                    <a:pt x="14" y="745"/>
                  </a:lnTo>
                  <a:lnTo>
                    <a:pt x="16" y="731"/>
                  </a:lnTo>
                  <a:lnTo>
                    <a:pt x="19" y="719"/>
                  </a:lnTo>
                  <a:lnTo>
                    <a:pt x="21" y="707"/>
                  </a:lnTo>
                  <a:lnTo>
                    <a:pt x="21" y="696"/>
                  </a:lnTo>
                  <a:lnTo>
                    <a:pt x="23" y="681"/>
                  </a:lnTo>
                  <a:lnTo>
                    <a:pt x="26" y="670"/>
                  </a:lnTo>
                  <a:lnTo>
                    <a:pt x="28" y="658"/>
                  </a:lnTo>
                  <a:lnTo>
                    <a:pt x="30" y="643"/>
                  </a:lnTo>
                  <a:lnTo>
                    <a:pt x="30" y="632"/>
                  </a:lnTo>
                  <a:lnTo>
                    <a:pt x="33" y="627"/>
                  </a:lnTo>
                  <a:lnTo>
                    <a:pt x="33" y="615"/>
                  </a:lnTo>
                  <a:lnTo>
                    <a:pt x="33" y="615"/>
                  </a:lnTo>
                  <a:lnTo>
                    <a:pt x="33" y="615"/>
                  </a:lnTo>
                  <a:lnTo>
                    <a:pt x="33" y="613"/>
                  </a:lnTo>
                  <a:lnTo>
                    <a:pt x="33" y="610"/>
                  </a:lnTo>
                  <a:lnTo>
                    <a:pt x="35" y="608"/>
                  </a:lnTo>
                  <a:lnTo>
                    <a:pt x="37" y="608"/>
                  </a:lnTo>
                  <a:lnTo>
                    <a:pt x="40" y="606"/>
                  </a:lnTo>
                  <a:lnTo>
                    <a:pt x="40" y="603"/>
                  </a:lnTo>
                  <a:lnTo>
                    <a:pt x="42" y="601"/>
                  </a:lnTo>
                  <a:lnTo>
                    <a:pt x="42" y="596"/>
                  </a:lnTo>
                  <a:lnTo>
                    <a:pt x="45" y="591"/>
                  </a:lnTo>
                  <a:lnTo>
                    <a:pt x="45" y="591"/>
                  </a:lnTo>
                  <a:lnTo>
                    <a:pt x="45" y="591"/>
                  </a:lnTo>
                  <a:lnTo>
                    <a:pt x="47" y="589"/>
                  </a:lnTo>
                  <a:lnTo>
                    <a:pt x="47" y="589"/>
                  </a:lnTo>
                  <a:lnTo>
                    <a:pt x="47" y="584"/>
                  </a:lnTo>
                  <a:lnTo>
                    <a:pt x="45" y="582"/>
                  </a:lnTo>
                  <a:lnTo>
                    <a:pt x="45" y="580"/>
                  </a:lnTo>
                  <a:lnTo>
                    <a:pt x="45" y="577"/>
                  </a:lnTo>
                  <a:lnTo>
                    <a:pt x="47" y="577"/>
                  </a:lnTo>
                  <a:lnTo>
                    <a:pt x="47" y="577"/>
                  </a:lnTo>
                  <a:lnTo>
                    <a:pt x="49" y="577"/>
                  </a:lnTo>
                  <a:lnTo>
                    <a:pt x="49" y="577"/>
                  </a:lnTo>
                  <a:lnTo>
                    <a:pt x="49" y="575"/>
                  </a:lnTo>
                  <a:lnTo>
                    <a:pt x="52" y="575"/>
                  </a:lnTo>
                  <a:lnTo>
                    <a:pt x="52" y="572"/>
                  </a:lnTo>
                  <a:lnTo>
                    <a:pt x="52" y="572"/>
                  </a:lnTo>
                  <a:lnTo>
                    <a:pt x="52" y="572"/>
                  </a:lnTo>
                  <a:lnTo>
                    <a:pt x="52" y="570"/>
                  </a:lnTo>
                  <a:lnTo>
                    <a:pt x="52" y="570"/>
                  </a:lnTo>
                  <a:lnTo>
                    <a:pt x="52" y="568"/>
                  </a:lnTo>
                  <a:lnTo>
                    <a:pt x="49" y="565"/>
                  </a:lnTo>
                  <a:lnTo>
                    <a:pt x="47" y="565"/>
                  </a:lnTo>
                  <a:lnTo>
                    <a:pt x="47" y="565"/>
                  </a:lnTo>
                  <a:lnTo>
                    <a:pt x="47" y="563"/>
                  </a:lnTo>
                  <a:lnTo>
                    <a:pt x="47" y="561"/>
                  </a:lnTo>
                  <a:lnTo>
                    <a:pt x="47" y="561"/>
                  </a:lnTo>
                  <a:lnTo>
                    <a:pt x="47" y="558"/>
                  </a:lnTo>
                  <a:lnTo>
                    <a:pt x="47" y="558"/>
                  </a:lnTo>
                  <a:lnTo>
                    <a:pt x="45" y="558"/>
                  </a:lnTo>
                  <a:lnTo>
                    <a:pt x="42" y="558"/>
                  </a:lnTo>
                  <a:lnTo>
                    <a:pt x="40" y="558"/>
                  </a:lnTo>
                  <a:lnTo>
                    <a:pt x="37" y="558"/>
                  </a:lnTo>
                  <a:lnTo>
                    <a:pt x="37" y="556"/>
                  </a:lnTo>
                  <a:lnTo>
                    <a:pt x="37" y="556"/>
                  </a:lnTo>
                  <a:lnTo>
                    <a:pt x="37" y="554"/>
                  </a:lnTo>
                  <a:lnTo>
                    <a:pt x="35" y="554"/>
                  </a:lnTo>
                  <a:lnTo>
                    <a:pt x="35" y="554"/>
                  </a:lnTo>
                  <a:lnTo>
                    <a:pt x="33" y="556"/>
                  </a:lnTo>
                  <a:lnTo>
                    <a:pt x="33" y="556"/>
                  </a:lnTo>
                  <a:lnTo>
                    <a:pt x="33" y="556"/>
                  </a:lnTo>
                  <a:lnTo>
                    <a:pt x="28" y="554"/>
                  </a:lnTo>
                  <a:lnTo>
                    <a:pt x="28" y="551"/>
                  </a:lnTo>
                  <a:lnTo>
                    <a:pt x="28" y="549"/>
                  </a:lnTo>
                  <a:lnTo>
                    <a:pt x="28" y="549"/>
                  </a:lnTo>
                  <a:lnTo>
                    <a:pt x="28" y="546"/>
                  </a:lnTo>
                  <a:lnTo>
                    <a:pt x="28" y="546"/>
                  </a:lnTo>
                  <a:lnTo>
                    <a:pt x="28" y="544"/>
                  </a:lnTo>
                  <a:lnTo>
                    <a:pt x="28" y="542"/>
                  </a:lnTo>
                  <a:lnTo>
                    <a:pt x="28" y="539"/>
                  </a:lnTo>
                  <a:lnTo>
                    <a:pt x="28" y="537"/>
                  </a:lnTo>
                  <a:lnTo>
                    <a:pt x="30" y="535"/>
                  </a:lnTo>
                  <a:lnTo>
                    <a:pt x="30" y="532"/>
                  </a:lnTo>
                  <a:lnTo>
                    <a:pt x="30" y="530"/>
                  </a:lnTo>
                  <a:lnTo>
                    <a:pt x="30" y="530"/>
                  </a:lnTo>
                  <a:lnTo>
                    <a:pt x="33" y="528"/>
                  </a:lnTo>
                  <a:lnTo>
                    <a:pt x="33" y="528"/>
                  </a:lnTo>
                  <a:lnTo>
                    <a:pt x="33" y="528"/>
                  </a:lnTo>
                  <a:lnTo>
                    <a:pt x="33" y="525"/>
                  </a:lnTo>
                  <a:lnTo>
                    <a:pt x="35" y="525"/>
                  </a:lnTo>
                  <a:lnTo>
                    <a:pt x="35" y="525"/>
                  </a:lnTo>
                  <a:lnTo>
                    <a:pt x="37" y="525"/>
                  </a:lnTo>
                  <a:lnTo>
                    <a:pt x="40" y="523"/>
                  </a:lnTo>
                  <a:lnTo>
                    <a:pt x="40" y="520"/>
                  </a:lnTo>
                  <a:lnTo>
                    <a:pt x="42" y="516"/>
                  </a:lnTo>
                  <a:lnTo>
                    <a:pt x="42" y="513"/>
                  </a:lnTo>
                  <a:lnTo>
                    <a:pt x="47" y="509"/>
                  </a:lnTo>
                  <a:lnTo>
                    <a:pt x="49" y="504"/>
                  </a:lnTo>
                  <a:lnTo>
                    <a:pt x="52" y="501"/>
                  </a:lnTo>
                  <a:lnTo>
                    <a:pt x="52" y="501"/>
                  </a:lnTo>
                  <a:lnTo>
                    <a:pt x="59" y="499"/>
                  </a:lnTo>
                  <a:lnTo>
                    <a:pt x="61" y="497"/>
                  </a:lnTo>
                  <a:lnTo>
                    <a:pt x="61" y="494"/>
                  </a:lnTo>
                  <a:lnTo>
                    <a:pt x="68" y="490"/>
                  </a:lnTo>
                  <a:lnTo>
                    <a:pt x="71" y="485"/>
                  </a:lnTo>
                  <a:lnTo>
                    <a:pt x="71" y="483"/>
                  </a:lnTo>
                  <a:lnTo>
                    <a:pt x="73" y="478"/>
                  </a:lnTo>
                  <a:lnTo>
                    <a:pt x="73" y="475"/>
                  </a:lnTo>
                  <a:lnTo>
                    <a:pt x="73" y="475"/>
                  </a:lnTo>
                  <a:lnTo>
                    <a:pt x="73" y="473"/>
                  </a:lnTo>
                  <a:lnTo>
                    <a:pt x="73" y="473"/>
                  </a:lnTo>
                  <a:lnTo>
                    <a:pt x="73" y="471"/>
                  </a:lnTo>
                  <a:lnTo>
                    <a:pt x="73" y="471"/>
                  </a:lnTo>
                  <a:lnTo>
                    <a:pt x="75" y="468"/>
                  </a:lnTo>
                  <a:lnTo>
                    <a:pt x="87" y="456"/>
                  </a:lnTo>
                  <a:lnTo>
                    <a:pt x="89" y="452"/>
                  </a:lnTo>
                  <a:lnTo>
                    <a:pt x="92" y="445"/>
                  </a:lnTo>
                  <a:lnTo>
                    <a:pt x="94" y="442"/>
                  </a:lnTo>
                  <a:lnTo>
                    <a:pt x="94" y="442"/>
                  </a:lnTo>
                  <a:lnTo>
                    <a:pt x="94" y="438"/>
                  </a:lnTo>
                  <a:lnTo>
                    <a:pt x="97" y="435"/>
                  </a:lnTo>
                  <a:lnTo>
                    <a:pt x="97" y="433"/>
                  </a:lnTo>
                  <a:lnTo>
                    <a:pt x="101" y="428"/>
                  </a:lnTo>
                  <a:lnTo>
                    <a:pt x="104" y="426"/>
                  </a:lnTo>
                  <a:lnTo>
                    <a:pt x="108" y="421"/>
                  </a:lnTo>
                  <a:lnTo>
                    <a:pt x="108" y="419"/>
                  </a:lnTo>
                  <a:lnTo>
                    <a:pt x="108" y="416"/>
                  </a:lnTo>
                  <a:lnTo>
                    <a:pt x="111" y="414"/>
                  </a:lnTo>
                  <a:lnTo>
                    <a:pt x="113" y="414"/>
                  </a:lnTo>
                  <a:lnTo>
                    <a:pt x="115" y="412"/>
                  </a:lnTo>
                  <a:lnTo>
                    <a:pt x="118" y="409"/>
                  </a:lnTo>
                  <a:lnTo>
                    <a:pt x="118" y="407"/>
                  </a:lnTo>
                  <a:lnTo>
                    <a:pt x="118" y="404"/>
                  </a:lnTo>
                  <a:lnTo>
                    <a:pt x="118" y="402"/>
                  </a:lnTo>
                  <a:lnTo>
                    <a:pt x="115" y="395"/>
                  </a:lnTo>
                  <a:lnTo>
                    <a:pt x="115" y="390"/>
                  </a:lnTo>
                  <a:lnTo>
                    <a:pt x="113" y="388"/>
                  </a:lnTo>
                  <a:lnTo>
                    <a:pt x="113" y="385"/>
                  </a:lnTo>
                  <a:lnTo>
                    <a:pt x="111" y="385"/>
                  </a:lnTo>
                  <a:lnTo>
                    <a:pt x="108" y="383"/>
                  </a:lnTo>
                  <a:lnTo>
                    <a:pt x="104" y="381"/>
                  </a:lnTo>
                  <a:lnTo>
                    <a:pt x="101" y="378"/>
                  </a:lnTo>
                  <a:lnTo>
                    <a:pt x="101" y="376"/>
                  </a:lnTo>
                  <a:lnTo>
                    <a:pt x="94" y="374"/>
                  </a:lnTo>
                  <a:lnTo>
                    <a:pt x="94" y="374"/>
                  </a:lnTo>
                  <a:lnTo>
                    <a:pt x="94" y="371"/>
                  </a:lnTo>
                  <a:lnTo>
                    <a:pt x="89" y="364"/>
                  </a:lnTo>
                  <a:lnTo>
                    <a:pt x="87" y="357"/>
                  </a:lnTo>
                  <a:lnTo>
                    <a:pt x="87" y="355"/>
                  </a:lnTo>
                  <a:lnTo>
                    <a:pt x="87" y="352"/>
                  </a:lnTo>
                  <a:lnTo>
                    <a:pt x="87" y="348"/>
                  </a:lnTo>
                  <a:lnTo>
                    <a:pt x="82" y="341"/>
                  </a:lnTo>
                  <a:lnTo>
                    <a:pt x="82" y="341"/>
                  </a:lnTo>
                  <a:lnTo>
                    <a:pt x="85" y="338"/>
                  </a:lnTo>
                  <a:lnTo>
                    <a:pt x="87" y="336"/>
                  </a:lnTo>
                  <a:lnTo>
                    <a:pt x="87" y="333"/>
                  </a:lnTo>
                  <a:lnTo>
                    <a:pt x="87" y="331"/>
                  </a:lnTo>
                  <a:lnTo>
                    <a:pt x="87" y="329"/>
                  </a:lnTo>
                  <a:lnTo>
                    <a:pt x="87" y="322"/>
                  </a:lnTo>
                  <a:lnTo>
                    <a:pt x="85" y="319"/>
                  </a:lnTo>
                  <a:lnTo>
                    <a:pt x="82" y="314"/>
                  </a:lnTo>
                  <a:lnTo>
                    <a:pt x="80" y="307"/>
                  </a:lnTo>
                  <a:lnTo>
                    <a:pt x="80" y="307"/>
                  </a:lnTo>
                  <a:lnTo>
                    <a:pt x="80" y="305"/>
                  </a:lnTo>
                  <a:lnTo>
                    <a:pt x="82" y="300"/>
                  </a:lnTo>
                  <a:lnTo>
                    <a:pt x="82" y="298"/>
                  </a:lnTo>
                  <a:lnTo>
                    <a:pt x="85" y="279"/>
                  </a:lnTo>
                  <a:lnTo>
                    <a:pt x="89" y="260"/>
                  </a:lnTo>
                  <a:lnTo>
                    <a:pt x="92" y="241"/>
                  </a:lnTo>
                  <a:lnTo>
                    <a:pt x="94" y="222"/>
                  </a:lnTo>
                  <a:lnTo>
                    <a:pt x="97" y="203"/>
                  </a:lnTo>
                  <a:lnTo>
                    <a:pt x="99" y="184"/>
                  </a:lnTo>
                  <a:lnTo>
                    <a:pt x="101" y="165"/>
                  </a:lnTo>
                  <a:lnTo>
                    <a:pt x="106" y="146"/>
                  </a:lnTo>
                  <a:lnTo>
                    <a:pt x="108" y="130"/>
                  </a:lnTo>
                  <a:lnTo>
                    <a:pt x="111" y="111"/>
                  </a:lnTo>
                  <a:lnTo>
                    <a:pt x="113" y="92"/>
                  </a:lnTo>
                  <a:lnTo>
                    <a:pt x="115" y="73"/>
                  </a:lnTo>
                  <a:lnTo>
                    <a:pt x="120" y="54"/>
                  </a:lnTo>
                  <a:lnTo>
                    <a:pt x="123" y="35"/>
                  </a:lnTo>
                  <a:lnTo>
                    <a:pt x="125" y="19"/>
                  </a:lnTo>
                  <a:lnTo>
                    <a:pt x="127" y="0"/>
                  </a:lnTo>
                  <a:lnTo>
                    <a:pt x="137" y="0"/>
                  </a:lnTo>
                  <a:lnTo>
                    <a:pt x="156" y="4"/>
                  </a:lnTo>
                  <a:lnTo>
                    <a:pt x="175" y="7"/>
                  </a:lnTo>
                  <a:lnTo>
                    <a:pt x="194" y="9"/>
                  </a:lnTo>
                  <a:lnTo>
                    <a:pt x="212" y="12"/>
                  </a:lnTo>
                  <a:lnTo>
                    <a:pt x="212" y="12"/>
                  </a:lnTo>
                  <a:lnTo>
                    <a:pt x="210" y="26"/>
                  </a:lnTo>
                  <a:lnTo>
                    <a:pt x="208" y="40"/>
                  </a:lnTo>
                  <a:lnTo>
                    <a:pt x="208" y="54"/>
                  </a:lnTo>
                  <a:lnTo>
                    <a:pt x="205" y="66"/>
                  </a:lnTo>
                  <a:lnTo>
                    <a:pt x="203" y="80"/>
                  </a:lnTo>
                  <a:lnTo>
                    <a:pt x="201" y="94"/>
                  </a:lnTo>
                  <a:lnTo>
                    <a:pt x="198" y="109"/>
                  </a:lnTo>
                  <a:lnTo>
                    <a:pt x="196" y="123"/>
                  </a:lnTo>
                  <a:lnTo>
                    <a:pt x="196" y="128"/>
                  </a:lnTo>
                  <a:lnTo>
                    <a:pt x="196" y="128"/>
                  </a:lnTo>
                  <a:lnTo>
                    <a:pt x="196" y="130"/>
                  </a:lnTo>
                  <a:lnTo>
                    <a:pt x="198" y="132"/>
                  </a:lnTo>
                  <a:lnTo>
                    <a:pt x="201" y="135"/>
                  </a:lnTo>
                  <a:lnTo>
                    <a:pt x="201" y="137"/>
                  </a:lnTo>
                  <a:lnTo>
                    <a:pt x="203" y="139"/>
                  </a:lnTo>
                  <a:lnTo>
                    <a:pt x="203" y="142"/>
                  </a:lnTo>
                  <a:lnTo>
                    <a:pt x="203" y="142"/>
                  </a:lnTo>
                  <a:lnTo>
                    <a:pt x="205" y="142"/>
                  </a:lnTo>
                  <a:lnTo>
                    <a:pt x="205" y="144"/>
                  </a:lnTo>
                  <a:lnTo>
                    <a:pt x="205" y="144"/>
                  </a:lnTo>
                  <a:lnTo>
                    <a:pt x="208" y="146"/>
                  </a:lnTo>
                  <a:lnTo>
                    <a:pt x="208" y="146"/>
                  </a:lnTo>
                  <a:lnTo>
                    <a:pt x="210" y="149"/>
                  </a:lnTo>
                  <a:lnTo>
                    <a:pt x="210" y="149"/>
                  </a:lnTo>
                  <a:lnTo>
                    <a:pt x="210" y="149"/>
                  </a:lnTo>
                  <a:lnTo>
                    <a:pt x="210" y="151"/>
                  </a:lnTo>
                  <a:lnTo>
                    <a:pt x="212" y="156"/>
                  </a:lnTo>
                  <a:lnTo>
                    <a:pt x="212" y="158"/>
                  </a:lnTo>
                  <a:lnTo>
                    <a:pt x="212" y="158"/>
                  </a:lnTo>
                  <a:lnTo>
                    <a:pt x="215" y="161"/>
                  </a:lnTo>
                  <a:lnTo>
                    <a:pt x="215" y="161"/>
                  </a:lnTo>
                  <a:lnTo>
                    <a:pt x="215" y="161"/>
                  </a:lnTo>
                  <a:lnTo>
                    <a:pt x="215" y="163"/>
                  </a:lnTo>
                  <a:lnTo>
                    <a:pt x="215" y="163"/>
                  </a:lnTo>
                  <a:lnTo>
                    <a:pt x="217" y="163"/>
                  </a:lnTo>
                  <a:lnTo>
                    <a:pt x="220" y="165"/>
                  </a:lnTo>
                  <a:lnTo>
                    <a:pt x="220" y="165"/>
                  </a:lnTo>
                  <a:lnTo>
                    <a:pt x="220" y="168"/>
                  </a:lnTo>
                  <a:lnTo>
                    <a:pt x="220" y="168"/>
                  </a:lnTo>
                  <a:lnTo>
                    <a:pt x="220" y="170"/>
                  </a:lnTo>
                  <a:lnTo>
                    <a:pt x="220" y="172"/>
                  </a:lnTo>
                  <a:lnTo>
                    <a:pt x="220" y="172"/>
                  </a:lnTo>
                  <a:lnTo>
                    <a:pt x="222" y="177"/>
                  </a:lnTo>
                  <a:lnTo>
                    <a:pt x="222" y="177"/>
                  </a:lnTo>
                  <a:lnTo>
                    <a:pt x="222" y="180"/>
                  </a:lnTo>
                  <a:lnTo>
                    <a:pt x="222" y="180"/>
                  </a:lnTo>
                  <a:lnTo>
                    <a:pt x="220" y="182"/>
                  </a:lnTo>
                  <a:lnTo>
                    <a:pt x="220" y="182"/>
                  </a:lnTo>
                  <a:lnTo>
                    <a:pt x="220" y="182"/>
                  </a:lnTo>
                  <a:lnTo>
                    <a:pt x="220" y="182"/>
                  </a:lnTo>
                  <a:lnTo>
                    <a:pt x="217" y="182"/>
                  </a:lnTo>
                  <a:lnTo>
                    <a:pt x="217" y="184"/>
                  </a:lnTo>
                  <a:lnTo>
                    <a:pt x="215" y="184"/>
                  </a:lnTo>
                  <a:lnTo>
                    <a:pt x="215" y="184"/>
                  </a:lnTo>
                  <a:lnTo>
                    <a:pt x="217" y="184"/>
                  </a:lnTo>
                  <a:lnTo>
                    <a:pt x="220" y="187"/>
                  </a:lnTo>
                  <a:lnTo>
                    <a:pt x="220" y="187"/>
                  </a:lnTo>
                  <a:lnTo>
                    <a:pt x="220" y="189"/>
                  </a:lnTo>
                  <a:lnTo>
                    <a:pt x="220" y="191"/>
                  </a:lnTo>
                  <a:lnTo>
                    <a:pt x="220" y="191"/>
                  </a:lnTo>
                  <a:lnTo>
                    <a:pt x="220" y="191"/>
                  </a:lnTo>
                  <a:lnTo>
                    <a:pt x="222" y="194"/>
                  </a:lnTo>
                  <a:lnTo>
                    <a:pt x="222" y="194"/>
                  </a:lnTo>
                  <a:lnTo>
                    <a:pt x="222" y="194"/>
                  </a:lnTo>
                  <a:lnTo>
                    <a:pt x="222" y="196"/>
                  </a:lnTo>
                  <a:lnTo>
                    <a:pt x="222" y="196"/>
                  </a:lnTo>
                  <a:lnTo>
                    <a:pt x="222" y="196"/>
                  </a:lnTo>
                  <a:lnTo>
                    <a:pt x="222" y="196"/>
                  </a:lnTo>
                  <a:lnTo>
                    <a:pt x="220" y="196"/>
                  </a:lnTo>
                  <a:lnTo>
                    <a:pt x="217" y="196"/>
                  </a:lnTo>
                  <a:lnTo>
                    <a:pt x="215" y="196"/>
                  </a:lnTo>
                  <a:lnTo>
                    <a:pt x="215" y="196"/>
                  </a:lnTo>
                  <a:lnTo>
                    <a:pt x="215" y="196"/>
                  </a:lnTo>
                  <a:lnTo>
                    <a:pt x="215" y="196"/>
                  </a:lnTo>
                  <a:lnTo>
                    <a:pt x="215" y="196"/>
                  </a:lnTo>
                  <a:lnTo>
                    <a:pt x="215" y="199"/>
                  </a:lnTo>
                  <a:lnTo>
                    <a:pt x="215" y="199"/>
                  </a:lnTo>
                  <a:lnTo>
                    <a:pt x="217" y="199"/>
                  </a:lnTo>
                  <a:lnTo>
                    <a:pt x="220" y="201"/>
                  </a:lnTo>
                  <a:lnTo>
                    <a:pt x="227" y="206"/>
                  </a:lnTo>
                  <a:lnTo>
                    <a:pt x="227" y="206"/>
                  </a:lnTo>
                  <a:lnTo>
                    <a:pt x="229" y="210"/>
                  </a:lnTo>
                  <a:lnTo>
                    <a:pt x="229" y="213"/>
                  </a:lnTo>
                  <a:lnTo>
                    <a:pt x="231" y="215"/>
                  </a:lnTo>
                  <a:lnTo>
                    <a:pt x="231" y="215"/>
                  </a:lnTo>
                  <a:lnTo>
                    <a:pt x="231" y="217"/>
                  </a:lnTo>
                  <a:lnTo>
                    <a:pt x="231" y="217"/>
                  </a:lnTo>
                  <a:lnTo>
                    <a:pt x="234" y="217"/>
                  </a:lnTo>
                  <a:lnTo>
                    <a:pt x="238" y="220"/>
                  </a:lnTo>
                  <a:lnTo>
                    <a:pt x="246" y="222"/>
                  </a:lnTo>
                  <a:lnTo>
                    <a:pt x="246" y="225"/>
                  </a:lnTo>
                  <a:lnTo>
                    <a:pt x="246" y="225"/>
                  </a:lnTo>
                  <a:lnTo>
                    <a:pt x="248" y="227"/>
                  </a:lnTo>
                  <a:lnTo>
                    <a:pt x="248" y="227"/>
                  </a:lnTo>
                  <a:lnTo>
                    <a:pt x="248" y="229"/>
                  </a:lnTo>
                  <a:lnTo>
                    <a:pt x="248" y="229"/>
                  </a:lnTo>
                  <a:lnTo>
                    <a:pt x="250" y="229"/>
                  </a:lnTo>
                  <a:lnTo>
                    <a:pt x="250" y="229"/>
                  </a:lnTo>
                  <a:lnTo>
                    <a:pt x="250" y="232"/>
                  </a:lnTo>
                  <a:lnTo>
                    <a:pt x="250" y="232"/>
                  </a:lnTo>
                  <a:lnTo>
                    <a:pt x="250" y="234"/>
                  </a:lnTo>
                  <a:lnTo>
                    <a:pt x="250" y="234"/>
                  </a:lnTo>
                  <a:lnTo>
                    <a:pt x="253" y="234"/>
                  </a:lnTo>
                  <a:lnTo>
                    <a:pt x="253" y="234"/>
                  </a:lnTo>
                  <a:lnTo>
                    <a:pt x="253" y="236"/>
                  </a:lnTo>
                  <a:lnTo>
                    <a:pt x="253" y="236"/>
                  </a:lnTo>
                  <a:lnTo>
                    <a:pt x="255" y="239"/>
                  </a:lnTo>
                  <a:lnTo>
                    <a:pt x="257" y="239"/>
                  </a:lnTo>
                  <a:lnTo>
                    <a:pt x="257" y="243"/>
                  </a:lnTo>
                  <a:lnTo>
                    <a:pt x="260" y="246"/>
                  </a:lnTo>
                  <a:lnTo>
                    <a:pt x="267" y="255"/>
                  </a:lnTo>
                  <a:lnTo>
                    <a:pt x="267" y="255"/>
                  </a:lnTo>
                  <a:lnTo>
                    <a:pt x="267" y="258"/>
                  </a:lnTo>
                  <a:lnTo>
                    <a:pt x="267" y="258"/>
                  </a:lnTo>
                  <a:lnTo>
                    <a:pt x="267" y="258"/>
                  </a:lnTo>
                  <a:lnTo>
                    <a:pt x="267" y="260"/>
                  </a:lnTo>
                  <a:lnTo>
                    <a:pt x="267" y="260"/>
                  </a:lnTo>
                  <a:lnTo>
                    <a:pt x="269" y="260"/>
                  </a:lnTo>
                  <a:lnTo>
                    <a:pt x="272" y="260"/>
                  </a:lnTo>
                  <a:lnTo>
                    <a:pt x="272" y="262"/>
                  </a:lnTo>
                  <a:lnTo>
                    <a:pt x="272" y="262"/>
                  </a:lnTo>
                  <a:lnTo>
                    <a:pt x="274" y="265"/>
                  </a:lnTo>
                  <a:lnTo>
                    <a:pt x="274" y="267"/>
                  </a:lnTo>
                  <a:lnTo>
                    <a:pt x="274" y="267"/>
                  </a:lnTo>
                  <a:lnTo>
                    <a:pt x="276" y="270"/>
                  </a:lnTo>
                  <a:lnTo>
                    <a:pt x="276" y="270"/>
                  </a:lnTo>
                  <a:lnTo>
                    <a:pt x="276" y="270"/>
                  </a:lnTo>
                  <a:lnTo>
                    <a:pt x="276" y="270"/>
                  </a:lnTo>
                  <a:lnTo>
                    <a:pt x="276" y="272"/>
                  </a:lnTo>
                  <a:lnTo>
                    <a:pt x="276" y="272"/>
                  </a:lnTo>
                  <a:lnTo>
                    <a:pt x="276" y="272"/>
                  </a:lnTo>
                  <a:lnTo>
                    <a:pt x="276" y="274"/>
                  </a:lnTo>
                  <a:lnTo>
                    <a:pt x="276" y="277"/>
                  </a:lnTo>
                  <a:lnTo>
                    <a:pt x="276" y="277"/>
                  </a:lnTo>
                  <a:lnTo>
                    <a:pt x="276" y="279"/>
                  </a:lnTo>
                  <a:lnTo>
                    <a:pt x="276" y="279"/>
                  </a:lnTo>
                  <a:lnTo>
                    <a:pt x="279" y="281"/>
                  </a:lnTo>
                  <a:lnTo>
                    <a:pt x="281" y="281"/>
                  </a:lnTo>
                  <a:lnTo>
                    <a:pt x="281" y="284"/>
                  </a:lnTo>
                  <a:lnTo>
                    <a:pt x="283" y="284"/>
                  </a:lnTo>
                  <a:lnTo>
                    <a:pt x="283" y="286"/>
                  </a:lnTo>
                  <a:lnTo>
                    <a:pt x="286" y="286"/>
                  </a:lnTo>
                  <a:lnTo>
                    <a:pt x="288" y="288"/>
                  </a:lnTo>
                  <a:lnTo>
                    <a:pt x="288" y="288"/>
                  </a:lnTo>
                  <a:lnTo>
                    <a:pt x="288" y="288"/>
                  </a:lnTo>
                  <a:lnTo>
                    <a:pt x="288" y="288"/>
                  </a:lnTo>
                  <a:lnTo>
                    <a:pt x="288" y="291"/>
                  </a:lnTo>
                  <a:lnTo>
                    <a:pt x="288" y="291"/>
                  </a:lnTo>
                  <a:lnTo>
                    <a:pt x="288" y="293"/>
                  </a:lnTo>
                  <a:lnTo>
                    <a:pt x="288" y="293"/>
                  </a:lnTo>
                  <a:lnTo>
                    <a:pt x="288" y="296"/>
                  </a:lnTo>
                  <a:lnTo>
                    <a:pt x="288" y="296"/>
                  </a:lnTo>
                  <a:lnTo>
                    <a:pt x="288" y="296"/>
                  </a:lnTo>
                  <a:lnTo>
                    <a:pt x="288" y="296"/>
                  </a:lnTo>
                  <a:lnTo>
                    <a:pt x="291" y="296"/>
                  </a:lnTo>
                  <a:lnTo>
                    <a:pt x="293" y="293"/>
                  </a:lnTo>
                  <a:lnTo>
                    <a:pt x="293" y="293"/>
                  </a:lnTo>
                  <a:lnTo>
                    <a:pt x="295" y="293"/>
                  </a:lnTo>
                  <a:lnTo>
                    <a:pt x="295" y="293"/>
                  </a:lnTo>
                  <a:lnTo>
                    <a:pt x="295" y="293"/>
                  </a:lnTo>
                  <a:lnTo>
                    <a:pt x="295" y="293"/>
                  </a:lnTo>
                  <a:lnTo>
                    <a:pt x="298" y="293"/>
                  </a:lnTo>
                  <a:lnTo>
                    <a:pt x="300" y="296"/>
                  </a:lnTo>
                  <a:lnTo>
                    <a:pt x="300" y="296"/>
                  </a:lnTo>
                  <a:lnTo>
                    <a:pt x="300" y="296"/>
                  </a:lnTo>
                  <a:lnTo>
                    <a:pt x="300" y="298"/>
                  </a:lnTo>
                  <a:lnTo>
                    <a:pt x="300" y="298"/>
                  </a:lnTo>
                  <a:lnTo>
                    <a:pt x="298" y="300"/>
                  </a:lnTo>
                  <a:lnTo>
                    <a:pt x="298" y="300"/>
                  </a:lnTo>
                  <a:lnTo>
                    <a:pt x="298" y="300"/>
                  </a:lnTo>
                  <a:lnTo>
                    <a:pt x="298" y="300"/>
                  </a:lnTo>
                  <a:lnTo>
                    <a:pt x="298" y="303"/>
                  </a:lnTo>
                  <a:lnTo>
                    <a:pt x="298" y="303"/>
                  </a:lnTo>
                  <a:lnTo>
                    <a:pt x="300" y="303"/>
                  </a:lnTo>
                  <a:lnTo>
                    <a:pt x="302" y="305"/>
                  </a:lnTo>
                  <a:lnTo>
                    <a:pt x="302" y="305"/>
                  </a:lnTo>
                  <a:lnTo>
                    <a:pt x="305" y="307"/>
                  </a:lnTo>
                  <a:lnTo>
                    <a:pt x="305" y="307"/>
                  </a:lnTo>
                  <a:lnTo>
                    <a:pt x="307" y="307"/>
                  </a:lnTo>
                  <a:lnTo>
                    <a:pt x="309" y="305"/>
                  </a:lnTo>
                  <a:lnTo>
                    <a:pt x="309" y="305"/>
                  </a:lnTo>
                  <a:lnTo>
                    <a:pt x="309" y="305"/>
                  </a:lnTo>
                  <a:lnTo>
                    <a:pt x="312" y="307"/>
                  </a:lnTo>
                  <a:lnTo>
                    <a:pt x="312" y="307"/>
                  </a:lnTo>
                  <a:lnTo>
                    <a:pt x="312" y="307"/>
                  </a:lnTo>
                  <a:lnTo>
                    <a:pt x="314" y="307"/>
                  </a:lnTo>
                  <a:lnTo>
                    <a:pt x="314" y="307"/>
                  </a:lnTo>
                  <a:lnTo>
                    <a:pt x="317" y="305"/>
                  </a:lnTo>
                  <a:lnTo>
                    <a:pt x="317" y="305"/>
                  </a:lnTo>
                  <a:lnTo>
                    <a:pt x="324" y="305"/>
                  </a:lnTo>
                  <a:lnTo>
                    <a:pt x="324" y="305"/>
                  </a:lnTo>
                  <a:lnTo>
                    <a:pt x="324" y="305"/>
                  </a:lnTo>
                  <a:lnTo>
                    <a:pt x="326" y="305"/>
                  </a:lnTo>
                  <a:lnTo>
                    <a:pt x="326" y="305"/>
                  </a:lnTo>
                  <a:lnTo>
                    <a:pt x="326" y="307"/>
                  </a:lnTo>
                  <a:lnTo>
                    <a:pt x="326" y="307"/>
                  </a:lnTo>
                  <a:lnTo>
                    <a:pt x="326" y="307"/>
                  </a:lnTo>
                  <a:lnTo>
                    <a:pt x="326" y="310"/>
                  </a:lnTo>
                  <a:lnTo>
                    <a:pt x="326" y="312"/>
                  </a:lnTo>
                  <a:lnTo>
                    <a:pt x="324" y="312"/>
                  </a:lnTo>
                  <a:lnTo>
                    <a:pt x="324" y="314"/>
                  </a:lnTo>
                  <a:lnTo>
                    <a:pt x="324" y="314"/>
                  </a:lnTo>
                  <a:lnTo>
                    <a:pt x="324" y="314"/>
                  </a:lnTo>
                  <a:lnTo>
                    <a:pt x="324" y="314"/>
                  </a:lnTo>
                  <a:lnTo>
                    <a:pt x="324" y="317"/>
                  </a:lnTo>
                  <a:lnTo>
                    <a:pt x="324" y="317"/>
                  </a:lnTo>
                  <a:lnTo>
                    <a:pt x="324" y="317"/>
                  </a:lnTo>
                  <a:lnTo>
                    <a:pt x="321" y="319"/>
                  </a:lnTo>
                  <a:lnTo>
                    <a:pt x="321" y="319"/>
                  </a:lnTo>
                  <a:lnTo>
                    <a:pt x="321" y="319"/>
                  </a:lnTo>
                  <a:lnTo>
                    <a:pt x="321" y="319"/>
                  </a:lnTo>
                  <a:lnTo>
                    <a:pt x="321" y="322"/>
                  </a:lnTo>
                  <a:lnTo>
                    <a:pt x="321" y="322"/>
                  </a:lnTo>
                  <a:lnTo>
                    <a:pt x="324" y="322"/>
                  </a:lnTo>
                  <a:lnTo>
                    <a:pt x="321" y="322"/>
                  </a:lnTo>
                  <a:lnTo>
                    <a:pt x="321" y="324"/>
                  </a:lnTo>
                  <a:lnTo>
                    <a:pt x="321" y="324"/>
                  </a:lnTo>
                  <a:lnTo>
                    <a:pt x="321" y="324"/>
                  </a:lnTo>
                  <a:lnTo>
                    <a:pt x="321" y="324"/>
                  </a:lnTo>
                  <a:lnTo>
                    <a:pt x="317" y="324"/>
                  </a:lnTo>
                  <a:lnTo>
                    <a:pt x="317" y="324"/>
                  </a:lnTo>
                  <a:lnTo>
                    <a:pt x="317" y="324"/>
                  </a:lnTo>
                  <a:lnTo>
                    <a:pt x="317" y="326"/>
                  </a:lnTo>
                  <a:lnTo>
                    <a:pt x="317" y="326"/>
                  </a:lnTo>
                  <a:lnTo>
                    <a:pt x="317" y="326"/>
                  </a:lnTo>
                  <a:lnTo>
                    <a:pt x="317" y="326"/>
                  </a:lnTo>
                  <a:lnTo>
                    <a:pt x="319" y="329"/>
                  </a:lnTo>
                  <a:lnTo>
                    <a:pt x="319" y="329"/>
                  </a:lnTo>
                  <a:lnTo>
                    <a:pt x="319" y="329"/>
                  </a:lnTo>
                  <a:lnTo>
                    <a:pt x="319" y="329"/>
                  </a:lnTo>
                  <a:lnTo>
                    <a:pt x="319" y="331"/>
                  </a:lnTo>
                  <a:lnTo>
                    <a:pt x="319" y="331"/>
                  </a:lnTo>
                  <a:lnTo>
                    <a:pt x="319" y="331"/>
                  </a:lnTo>
                  <a:lnTo>
                    <a:pt x="319" y="333"/>
                  </a:lnTo>
                  <a:lnTo>
                    <a:pt x="314" y="336"/>
                  </a:lnTo>
                  <a:lnTo>
                    <a:pt x="314" y="338"/>
                  </a:lnTo>
                  <a:lnTo>
                    <a:pt x="314" y="338"/>
                  </a:lnTo>
                  <a:lnTo>
                    <a:pt x="314" y="341"/>
                  </a:lnTo>
                  <a:lnTo>
                    <a:pt x="314" y="343"/>
                  </a:lnTo>
                  <a:lnTo>
                    <a:pt x="314" y="343"/>
                  </a:lnTo>
                  <a:lnTo>
                    <a:pt x="314" y="343"/>
                  </a:lnTo>
                  <a:lnTo>
                    <a:pt x="314" y="343"/>
                  </a:lnTo>
                  <a:lnTo>
                    <a:pt x="312" y="345"/>
                  </a:lnTo>
                  <a:lnTo>
                    <a:pt x="309" y="348"/>
                  </a:lnTo>
                  <a:lnTo>
                    <a:pt x="309" y="348"/>
                  </a:lnTo>
                  <a:lnTo>
                    <a:pt x="309" y="350"/>
                  </a:lnTo>
                  <a:lnTo>
                    <a:pt x="309" y="350"/>
                  </a:lnTo>
                  <a:lnTo>
                    <a:pt x="309" y="350"/>
                  </a:lnTo>
                  <a:lnTo>
                    <a:pt x="309" y="350"/>
                  </a:lnTo>
                  <a:lnTo>
                    <a:pt x="309" y="352"/>
                  </a:lnTo>
                  <a:lnTo>
                    <a:pt x="307" y="352"/>
                  </a:lnTo>
                  <a:lnTo>
                    <a:pt x="307" y="352"/>
                  </a:lnTo>
                  <a:lnTo>
                    <a:pt x="307" y="352"/>
                  </a:lnTo>
                  <a:lnTo>
                    <a:pt x="309" y="355"/>
                  </a:lnTo>
                  <a:lnTo>
                    <a:pt x="309" y="355"/>
                  </a:lnTo>
                  <a:lnTo>
                    <a:pt x="309" y="357"/>
                  </a:lnTo>
                  <a:lnTo>
                    <a:pt x="309" y="357"/>
                  </a:lnTo>
                  <a:lnTo>
                    <a:pt x="309" y="359"/>
                  </a:lnTo>
                  <a:lnTo>
                    <a:pt x="309" y="359"/>
                  </a:lnTo>
                  <a:lnTo>
                    <a:pt x="309" y="362"/>
                  </a:lnTo>
                  <a:lnTo>
                    <a:pt x="309" y="362"/>
                  </a:lnTo>
                  <a:lnTo>
                    <a:pt x="309" y="362"/>
                  </a:lnTo>
                  <a:lnTo>
                    <a:pt x="307" y="362"/>
                  </a:lnTo>
                  <a:lnTo>
                    <a:pt x="307" y="362"/>
                  </a:lnTo>
                  <a:lnTo>
                    <a:pt x="307" y="362"/>
                  </a:lnTo>
                  <a:lnTo>
                    <a:pt x="305" y="362"/>
                  </a:lnTo>
                  <a:lnTo>
                    <a:pt x="302" y="362"/>
                  </a:lnTo>
                  <a:lnTo>
                    <a:pt x="302" y="364"/>
                  </a:lnTo>
                  <a:lnTo>
                    <a:pt x="302" y="364"/>
                  </a:lnTo>
                  <a:lnTo>
                    <a:pt x="302" y="364"/>
                  </a:lnTo>
                  <a:lnTo>
                    <a:pt x="302" y="364"/>
                  </a:lnTo>
                  <a:lnTo>
                    <a:pt x="302" y="364"/>
                  </a:lnTo>
                  <a:lnTo>
                    <a:pt x="302" y="367"/>
                  </a:lnTo>
                  <a:lnTo>
                    <a:pt x="305" y="369"/>
                  </a:lnTo>
                  <a:lnTo>
                    <a:pt x="305" y="371"/>
                  </a:lnTo>
                  <a:lnTo>
                    <a:pt x="305" y="371"/>
                  </a:lnTo>
                  <a:lnTo>
                    <a:pt x="305" y="371"/>
                  </a:lnTo>
                  <a:lnTo>
                    <a:pt x="305" y="374"/>
                  </a:lnTo>
                  <a:lnTo>
                    <a:pt x="305" y="374"/>
                  </a:lnTo>
                  <a:lnTo>
                    <a:pt x="305" y="374"/>
                  </a:lnTo>
                  <a:lnTo>
                    <a:pt x="302" y="376"/>
                  </a:lnTo>
                  <a:lnTo>
                    <a:pt x="302" y="376"/>
                  </a:lnTo>
                  <a:lnTo>
                    <a:pt x="302" y="378"/>
                  </a:lnTo>
                  <a:lnTo>
                    <a:pt x="302" y="378"/>
                  </a:lnTo>
                  <a:lnTo>
                    <a:pt x="302" y="378"/>
                  </a:lnTo>
                  <a:lnTo>
                    <a:pt x="302" y="381"/>
                  </a:lnTo>
                  <a:lnTo>
                    <a:pt x="302" y="381"/>
                  </a:lnTo>
                  <a:lnTo>
                    <a:pt x="302" y="381"/>
                  </a:lnTo>
                  <a:lnTo>
                    <a:pt x="302" y="383"/>
                  </a:lnTo>
                  <a:lnTo>
                    <a:pt x="302" y="383"/>
                  </a:lnTo>
                  <a:lnTo>
                    <a:pt x="302" y="383"/>
                  </a:lnTo>
                  <a:lnTo>
                    <a:pt x="305" y="385"/>
                  </a:lnTo>
                  <a:lnTo>
                    <a:pt x="307" y="385"/>
                  </a:lnTo>
                  <a:lnTo>
                    <a:pt x="307" y="385"/>
                  </a:lnTo>
                  <a:lnTo>
                    <a:pt x="309" y="388"/>
                  </a:lnTo>
                  <a:lnTo>
                    <a:pt x="309" y="388"/>
                  </a:lnTo>
                  <a:lnTo>
                    <a:pt x="307" y="388"/>
                  </a:lnTo>
                  <a:lnTo>
                    <a:pt x="307" y="390"/>
                  </a:lnTo>
                  <a:lnTo>
                    <a:pt x="307" y="390"/>
                  </a:lnTo>
                  <a:lnTo>
                    <a:pt x="307" y="393"/>
                  </a:lnTo>
                  <a:lnTo>
                    <a:pt x="307" y="393"/>
                  </a:lnTo>
                  <a:lnTo>
                    <a:pt x="307" y="393"/>
                  </a:lnTo>
                  <a:lnTo>
                    <a:pt x="307" y="393"/>
                  </a:lnTo>
                  <a:lnTo>
                    <a:pt x="307" y="395"/>
                  </a:lnTo>
                  <a:lnTo>
                    <a:pt x="307" y="397"/>
                  </a:lnTo>
                  <a:lnTo>
                    <a:pt x="307" y="397"/>
                  </a:lnTo>
                  <a:lnTo>
                    <a:pt x="307" y="400"/>
                  </a:lnTo>
                  <a:lnTo>
                    <a:pt x="307" y="400"/>
                  </a:lnTo>
                  <a:lnTo>
                    <a:pt x="305" y="402"/>
                  </a:lnTo>
                  <a:lnTo>
                    <a:pt x="305" y="402"/>
                  </a:lnTo>
                  <a:lnTo>
                    <a:pt x="305" y="402"/>
                  </a:lnTo>
                  <a:lnTo>
                    <a:pt x="302" y="402"/>
                  </a:lnTo>
                  <a:lnTo>
                    <a:pt x="300" y="402"/>
                  </a:lnTo>
                  <a:lnTo>
                    <a:pt x="300" y="402"/>
                  </a:lnTo>
                  <a:lnTo>
                    <a:pt x="298" y="402"/>
                  </a:lnTo>
                  <a:lnTo>
                    <a:pt x="298" y="402"/>
                  </a:lnTo>
                  <a:lnTo>
                    <a:pt x="298" y="402"/>
                  </a:lnTo>
                  <a:lnTo>
                    <a:pt x="298" y="402"/>
                  </a:lnTo>
                  <a:lnTo>
                    <a:pt x="298" y="404"/>
                  </a:lnTo>
                  <a:lnTo>
                    <a:pt x="295" y="404"/>
                  </a:lnTo>
                  <a:lnTo>
                    <a:pt x="295" y="407"/>
                  </a:lnTo>
                  <a:lnTo>
                    <a:pt x="295" y="407"/>
                  </a:lnTo>
                  <a:lnTo>
                    <a:pt x="293" y="407"/>
                  </a:lnTo>
                  <a:lnTo>
                    <a:pt x="293" y="407"/>
                  </a:lnTo>
                  <a:lnTo>
                    <a:pt x="293" y="409"/>
                  </a:lnTo>
                  <a:lnTo>
                    <a:pt x="293" y="409"/>
                  </a:lnTo>
                  <a:lnTo>
                    <a:pt x="291" y="409"/>
                  </a:lnTo>
                  <a:lnTo>
                    <a:pt x="293" y="412"/>
                  </a:lnTo>
                  <a:lnTo>
                    <a:pt x="293" y="412"/>
                  </a:lnTo>
                  <a:lnTo>
                    <a:pt x="293" y="414"/>
                  </a:lnTo>
                  <a:lnTo>
                    <a:pt x="293" y="414"/>
                  </a:lnTo>
                  <a:lnTo>
                    <a:pt x="293" y="414"/>
                  </a:lnTo>
                  <a:lnTo>
                    <a:pt x="295" y="416"/>
                  </a:lnTo>
                  <a:lnTo>
                    <a:pt x="295" y="419"/>
                  </a:lnTo>
                  <a:lnTo>
                    <a:pt x="295" y="419"/>
                  </a:lnTo>
                  <a:lnTo>
                    <a:pt x="295" y="421"/>
                  </a:lnTo>
                  <a:lnTo>
                    <a:pt x="295" y="421"/>
                  </a:lnTo>
                  <a:lnTo>
                    <a:pt x="295" y="421"/>
                  </a:lnTo>
                  <a:lnTo>
                    <a:pt x="295" y="423"/>
                  </a:lnTo>
                  <a:lnTo>
                    <a:pt x="295" y="423"/>
                  </a:lnTo>
                  <a:lnTo>
                    <a:pt x="295" y="423"/>
                  </a:lnTo>
                  <a:lnTo>
                    <a:pt x="295" y="423"/>
                  </a:lnTo>
                  <a:lnTo>
                    <a:pt x="295" y="423"/>
                  </a:lnTo>
                  <a:lnTo>
                    <a:pt x="293" y="426"/>
                  </a:lnTo>
                  <a:lnTo>
                    <a:pt x="291" y="426"/>
                  </a:lnTo>
                  <a:lnTo>
                    <a:pt x="291" y="428"/>
                  </a:lnTo>
                  <a:lnTo>
                    <a:pt x="291" y="428"/>
                  </a:lnTo>
                  <a:lnTo>
                    <a:pt x="291" y="428"/>
                  </a:lnTo>
                  <a:lnTo>
                    <a:pt x="291" y="430"/>
                  </a:lnTo>
                  <a:lnTo>
                    <a:pt x="291" y="430"/>
                  </a:lnTo>
                  <a:lnTo>
                    <a:pt x="291" y="430"/>
                  </a:lnTo>
                  <a:lnTo>
                    <a:pt x="291" y="433"/>
                  </a:lnTo>
                  <a:lnTo>
                    <a:pt x="291" y="433"/>
                  </a:lnTo>
                  <a:lnTo>
                    <a:pt x="288" y="433"/>
                  </a:lnTo>
                  <a:lnTo>
                    <a:pt x="288" y="435"/>
                  </a:lnTo>
                  <a:lnTo>
                    <a:pt x="288" y="435"/>
                  </a:lnTo>
                  <a:lnTo>
                    <a:pt x="291" y="435"/>
                  </a:lnTo>
                  <a:lnTo>
                    <a:pt x="293" y="435"/>
                  </a:lnTo>
                  <a:lnTo>
                    <a:pt x="295" y="438"/>
                  </a:lnTo>
                  <a:lnTo>
                    <a:pt x="298" y="438"/>
                  </a:lnTo>
                  <a:lnTo>
                    <a:pt x="300" y="440"/>
                  </a:lnTo>
                  <a:lnTo>
                    <a:pt x="300" y="440"/>
                  </a:lnTo>
                  <a:lnTo>
                    <a:pt x="300" y="440"/>
                  </a:lnTo>
                  <a:lnTo>
                    <a:pt x="300" y="442"/>
                  </a:lnTo>
                  <a:lnTo>
                    <a:pt x="300" y="442"/>
                  </a:lnTo>
                  <a:lnTo>
                    <a:pt x="302" y="442"/>
                  </a:lnTo>
                  <a:lnTo>
                    <a:pt x="305" y="445"/>
                  </a:lnTo>
                  <a:lnTo>
                    <a:pt x="305" y="447"/>
                  </a:lnTo>
                  <a:lnTo>
                    <a:pt x="305" y="447"/>
                  </a:lnTo>
                  <a:lnTo>
                    <a:pt x="307" y="447"/>
                  </a:lnTo>
                  <a:lnTo>
                    <a:pt x="307" y="447"/>
                  </a:lnTo>
                  <a:lnTo>
                    <a:pt x="309" y="447"/>
                  </a:lnTo>
                  <a:lnTo>
                    <a:pt x="309" y="447"/>
                  </a:lnTo>
                  <a:lnTo>
                    <a:pt x="309" y="447"/>
                  </a:lnTo>
                  <a:lnTo>
                    <a:pt x="312" y="447"/>
                  </a:lnTo>
                  <a:lnTo>
                    <a:pt x="314" y="447"/>
                  </a:lnTo>
                  <a:lnTo>
                    <a:pt x="314" y="447"/>
                  </a:lnTo>
                  <a:lnTo>
                    <a:pt x="314" y="447"/>
                  </a:lnTo>
                  <a:lnTo>
                    <a:pt x="314" y="445"/>
                  </a:lnTo>
                  <a:lnTo>
                    <a:pt x="317" y="442"/>
                  </a:lnTo>
                  <a:lnTo>
                    <a:pt x="317" y="442"/>
                  </a:lnTo>
                  <a:lnTo>
                    <a:pt x="317" y="442"/>
                  </a:lnTo>
                  <a:lnTo>
                    <a:pt x="317" y="442"/>
                  </a:lnTo>
                  <a:lnTo>
                    <a:pt x="317" y="442"/>
                  </a:lnTo>
                  <a:lnTo>
                    <a:pt x="319" y="442"/>
                  </a:lnTo>
                  <a:lnTo>
                    <a:pt x="319" y="442"/>
                  </a:lnTo>
                  <a:lnTo>
                    <a:pt x="321" y="442"/>
                  </a:lnTo>
                  <a:lnTo>
                    <a:pt x="321" y="442"/>
                  </a:lnTo>
                  <a:lnTo>
                    <a:pt x="321" y="442"/>
                  </a:lnTo>
                  <a:lnTo>
                    <a:pt x="324" y="440"/>
                  </a:lnTo>
                  <a:lnTo>
                    <a:pt x="328" y="440"/>
                  </a:lnTo>
                  <a:lnTo>
                    <a:pt x="328" y="440"/>
                  </a:lnTo>
                  <a:lnTo>
                    <a:pt x="328" y="440"/>
                  </a:lnTo>
                  <a:lnTo>
                    <a:pt x="328" y="438"/>
                  </a:lnTo>
                  <a:lnTo>
                    <a:pt x="328" y="438"/>
                  </a:lnTo>
                  <a:lnTo>
                    <a:pt x="331" y="438"/>
                  </a:lnTo>
                  <a:lnTo>
                    <a:pt x="331" y="438"/>
                  </a:lnTo>
                  <a:lnTo>
                    <a:pt x="331" y="435"/>
                  </a:lnTo>
                  <a:lnTo>
                    <a:pt x="333" y="435"/>
                  </a:lnTo>
                  <a:lnTo>
                    <a:pt x="333" y="435"/>
                  </a:lnTo>
                  <a:lnTo>
                    <a:pt x="333" y="435"/>
                  </a:lnTo>
                  <a:lnTo>
                    <a:pt x="333" y="433"/>
                  </a:lnTo>
                  <a:lnTo>
                    <a:pt x="333" y="433"/>
                  </a:lnTo>
                  <a:lnTo>
                    <a:pt x="335" y="433"/>
                  </a:lnTo>
                  <a:lnTo>
                    <a:pt x="335" y="433"/>
                  </a:lnTo>
                  <a:lnTo>
                    <a:pt x="335" y="433"/>
                  </a:lnTo>
                  <a:lnTo>
                    <a:pt x="335" y="430"/>
                  </a:lnTo>
                  <a:lnTo>
                    <a:pt x="338" y="430"/>
                  </a:lnTo>
                  <a:lnTo>
                    <a:pt x="340" y="430"/>
                  </a:lnTo>
                  <a:lnTo>
                    <a:pt x="340" y="430"/>
                  </a:lnTo>
                  <a:lnTo>
                    <a:pt x="340" y="430"/>
                  </a:lnTo>
                  <a:lnTo>
                    <a:pt x="340" y="430"/>
                  </a:lnTo>
                  <a:lnTo>
                    <a:pt x="340" y="428"/>
                  </a:lnTo>
                  <a:lnTo>
                    <a:pt x="340" y="428"/>
                  </a:lnTo>
                  <a:lnTo>
                    <a:pt x="340" y="428"/>
                  </a:lnTo>
                  <a:lnTo>
                    <a:pt x="340" y="428"/>
                  </a:lnTo>
                  <a:lnTo>
                    <a:pt x="340" y="426"/>
                  </a:lnTo>
                  <a:lnTo>
                    <a:pt x="340" y="426"/>
                  </a:lnTo>
                  <a:lnTo>
                    <a:pt x="340" y="426"/>
                  </a:lnTo>
                  <a:lnTo>
                    <a:pt x="340" y="426"/>
                  </a:lnTo>
                  <a:lnTo>
                    <a:pt x="340" y="426"/>
                  </a:lnTo>
                  <a:lnTo>
                    <a:pt x="343" y="426"/>
                  </a:lnTo>
                  <a:lnTo>
                    <a:pt x="343" y="426"/>
                  </a:lnTo>
                  <a:lnTo>
                    <a:pt x="347" y="428"/>
                  </a:lnTo>
                  <a:lnTo>
                    <a:pt x="350" y="430"/>
                  </a:lnTo>
                  <a:lnTo>
                    <a:pt x="350" y="433"/>
                  </a:lnTo>
                  <a:lnTo>
                    <a:pt x="350" y="433"/>
                  </a:lnTo>
                  <a:lnTo>
                    <a:pt x="350" y="433"/>
                  </a:lnTo>
                  <a:lnTo>
                    <a:pt x="350" y="435"/>
                  </a:lnTo>
                  <a:lnTo>
                    <a:pt x="350" y="435"/>
                  </a:lnTo>
                  <a:lnTo>
                    <a:pt x="354" y="438"/>
                  </a:lnTo>
                  <a:lnTo>
                    <a:pt x="357" y="438"/>
                  </a:lnTo>
                  <a:lnTo>
                    <a:pt x="357" y="438"/>
                  </a:lnTo>
                  <a:lnTo>
                    <a:pt x="357" y="440"/>
                  </a:lnTo>
                  <a:lnTo>
                    <a:pt x="357" y="440"/>
                  </a:lnTo>
                  <a:lnTo>
                    <a:pt x="357" y="440"/>
                  </a:lnTo>
                  <a:lnTo>
                    <a:pt x="357" y="442"/>
                  </a:lnTo>
                  <a:lnTo>
                    <a:pt x="357" y="442"/>
                  </a:lnTo>
                  <a:lnTo>
                    <a:pt x="357" y="442"/>
                  </a:lnTo>
                  <a:lnTo>
                    <a:pt x="357" y="445"/>
                  </a:lnTo>
                  <a:lnTo>
                    <a:pt x="354" y="445"/>
                  </a:lnTo>
                  <a:lnTo>
                    <a:pt x="354" y="447"/>
                  </a:lnTo>
                  <a:lnTo>
                    <a:pt x="354" y="447"/>
                  </a:lnTo>
                  <a:lnTo>
                    <a:pt x="354" y="447"/>
                  </a:lnTo>
                  <a:lnTo>
                    <a:pt x="354" y="449"/>
                  </a:lnTo>
                  <a:lnTo>
                    <a:pt x="359" y="449"/>
                  </a:lnTo>
                  <a:lnTo>
                    <a:pt x="359" y="452"/>
                  </a:lnTo>
                  <a:lnTo>
                    <a:pt x="359" y="452"/>
                  </a:lnTo>
                  <a:lnTo>
                    <a:pt x="359" y="452"/>
                  </a:lnTo>
                  <a:lnTo>
                    <a:pt x="359" y="452"/>
                  </a:lnTo>
                  <a:lnTo>
                    <a:pt x="359" y="454"/>
                  </a:lnTo>
                  <a:lnTo>
                    <a:pt x="359" y="456"/>
                  </a:lnTo>
                  <a:lnTo>
                    <a:pt x="359" y="456"/>
                  </a:lnTo>
                  <a:lnTo>
                    <a:pt x="357" y="456"/>
                  </a:lnTo>
                  <a:lnTo>
                    <a:pt x="357" y="459"/>
                  </a:lnTo>
                  <a:lnTo>
                    <a:pt x="357" y="459"/>
                  </a:lnTo>
                  <a:lnTo>
                    <a:pt x="357" y="459"/>
                  </a:lnTo>
                  <a:lnTo>
                    <a:pt x="357" y="459"/>
                  </a:lnTo>
                  <a:lnTo>
                    <a:pt x="357" y="461"/>
                  </a:lnTo>
                  <a:lnTo>
                    <a:pt x="357" y="461"/>
                  </a:lnTo>
                  <a:lnTo>
                    <a:pt x="357" y="464"/>
                  </a:lnTo>
                  <a:lnTo>
                    <a:pt x="359" y="466"/>
                  </a:lnTo>
                  <a:lnTo>
                    <a:pt x="361" y="466"/>
                  </a:lnTo>
                  <a:lnTo>
                    <a:pt x="361" y="466"/>
                  </a:lnTo>
                  <a:lnTo>
                    <a:pt x="361" y="468"/>
                  </a:lnTo>
                  <a:lnTo>
                    <a:pt x="359" y="471"/>
                  </a:lnTo>
                  <a:lnTo>
                    <a:pt x="359" y="473"/>
                  </a:lnTo>
                  <a:lnTo>
                    <a:pt x="359" y="473"/>
                  </a:lnTo>
                  <a:lnTo>
                    <a:pt x="359" y="475"/>
                  </a:lnTo>
                  <a:lnTo>
                    <a:pt x="359" y="475"/>
                  </a:lnTo>
                  <a:lnTo>
                    <a:pt x="359" y="475"/>
                  </a:lnTo>
                  <a:lnTo>
                    <a:pt x="361" y="475"/>
                  </a:lnTo>
                  <a:lnTo>
                    <a:pt x="361" y="478"/>
                  </a:lnTo>
                  <a:lnTo>
                    <a:pt x="364" y="478"/>
                  </a:lnTo>
                  <a:lnTo>
                    <a:pt x="364" y="480"/>
                  </a:lnTo>
                  <a:lnTo>
                    <a:pt x="364" y="480"/>
                  </a:lnTo>
                  <a:lnTo>
                    <a:pt x="364" y="483"/>
                  </a:lnTo>
                  <a:lnTo>
                    <a:pt x="364" y="483"/>
                  </a:lnTo>
                  <a:lnTo>
                    <a:pt x="364" y="483"/>
                  </a:lnTo>
                  <a:lnTo>
                    <a:pt x="366" y="485"/>
                  </a:lnTo>
                  <a:lnTo>
                    <a:pt x="366" y="487"/>
                  </a:lnTo>
                  <a:lnTo>
                    <a:pt x="369" y="487"/>
                  </a:lnTo>
                  <a:lnTo>
                    <a:pt x="369" y="490"/>
                  </a:lnTo>
                  <a:lnTo>
                    <a:pt x="369" y="490"/>
                  </a:lnTo>
                  <a:lnTo>
                    <a:pt x="369" y="492"/>
                  </a:lnTo>
                  <a:lnTo>
                    <a:pt x="371" y="492"/>
                  </a:lnTo>
                  <a:lnTo>
                    <a:pt x="371" y="492"/>
                  </a:lnTo>
                  <a:lnTo>
                    <a:pt x="371" y="494"/>
                  </a:lnTo>
                  <a:lnTo>
                    <a:pt x="371" y="494"/>
                  </a:lnTo>
                  <a:lnTo>
                    <a:pt x="371" y="494"/>
                  </a:lnTo>
                  <a:lnTo>
                    <a:pt x="371" y="497"/>
                  </a:lnTo>
                  <a:lnTo>
                    <a:pt x="371" y="497"/>
                  </a:lnTo>
                  <a:lnTo>
                    <a:pt x="371" y="497"/>
                  </a:lnTo>
                  <a:lnTo>
                    <a:pt x="371" y="499"/>
                  </a:lnTo>
                  <a:lnTo>
                    <a:pt x="371" y="499"/>
                  </a:lnTo>
                  <a:lnTo>
                    <a:pt x="373" y="499"/>
                  </a:lnTo>
                  <a:lnTo>
                    <a:pt x="376" y="499"/>
                  </a:lnTo>
                  <a:lnTo>
                    <a:pt x="376" y="499"/>
                  </a:lnTo>
                  <a:lnTo>
                    <a:pt x="376" y="501"/>
                  </a:lnTo>
                  <a:lnTo>
                    <a:pt x="376" y="504"/>
                  </a:lnTo>
                  <a:lnTo>
                    <a:pt x="376" y="504"/>
                  </a:lnTo>
                  <a:lnTo>
                    <a:pt x="378" y="509"/>
                  </a:lnTo>
                  <a:lnTo>
                    <a:pt x="380" y="509"/>
                  </a:lnTo>
                  <a:lnTo>
                    <a:pt x="380" y="513"/>
                  </a:lnTo>
                  <a:lnTo>
                    <a:pt x="380" y="513"/>
                  </a:lnTo>
                  <a:lnTo>
                    <a:pt x="380" y="516"/>
                  </a:lnTo>
                  <a:lnTo>
                    <a:pt x="380" y="516"/>
                  </a:lnTo>
                  <a:lnTo>
                    <a:pt x="380" y="516"/>
                  </a:lnTo>
                  <a:lnTo>
                    <a:pt x="380" y="518"/>
                  </a:lnTo>
                  <a:lnTo>
                    <a:pt x="380" y="520"/>
                  </a:lnTo>
                  <a:lnTo>
                    <a:pt x="378" y="520"/>
                  </a:lnTo>
                  <a:lnTo>
                    <a:pt x="378" y="520"/>
                  </a:lnTo>
                  <a:lnTo>
                    <a:pt x="378" y="520"/>
                  </a:lnTo>
                  <a:lnTo>
                    <a:pt x="376" y="523"/>
                  </a:lnTo>
                  <a:lnTo>
                    <a:pt x="376" y="523"/>
                  </a:lnTo>
                  <a:lnTo>
                    <a:pt x="376" y="523"/>
                  </a:lnTo>
                  <a:lnTo>
                    <a:pt x="376" y="523"/>
                  </a:lnTo>
                  <a:lnTo>
                    <a:pt x="376" y="523"/>
                  </a:lnTo>
                  <a:lnTo>
                    <a:pt x="376" y="525"/>
                  </a:lnTo>
                  <a:lnTo>
                    <a:pt x="376" y="525"/>
                  </a:lnTo>
                  <a:lnTo>
                    <a:pt x="378" y="525"/>
                  </a:lnTo>
                  <a:lnTo>
                    <a:pt x="378" y="528"/>
                  </a:lnTo>
                  <a:lnTo>
                    <a:pt x="378" y="530"/>
                  </a:lnTo>
                  <a:lnTo>
                    <a:pt x="378" y="532"/>
                  </a:lnTo>
                  <a:lnTo>
                    <a:pt x="378" y="532"/>
                  </a:lnTo>
                  <a:lnTo>
                    <a:pt x="380" y="535"/>
                  </a:lnTo>
                  <a:lnTo>
                    <a:pt x="385" y="537"/>
                  </a:lnTo>
                  <a:lnTo>
                    <a:pt x="385" y="537"/>
                  </a:lnTo>
                  <a:lnTo>
                    <a:pt x="385" y="537"/>
                  </a:lnTo>
                  <a:lnTo>
                    <a:pt x="385" y="539"/>
                  </a:lnTo>
                  <a:lnTo>
                    <a:pt x="385" y="542"/>
                  </a:lnTo>
                  <a:lnTo>
                    <a:pt x="388" y="542"/>
                  </a:lnTo>
                  <a:lnTo>
                    <a:pt x="388" y="542"/>
                  </a:lnTo>
                  <a:lnTo>
                    <a:pt x="390" y="542"/>
                  </a:lnTo>
                  <a:lnTo>
                    <a:pt x="390" y="542"/>
                  </a:lnTo>
                  <a:lnTo>
                    <a:pt x="390" y="542"/>
                  </a:lnTo>
                  <a:lnTo>
                    <a:pt x="392" y="539"/>
                  </a:lnTo>
                  <a:lnTo>
                    <a:pt x="392" y="539"/>
                  </a:lnTo>
                  <a:lnTo>
                    <a:pt x="395" y="539"/>
                  </a:lnTo>
                  <a:lnTo>
                    <a:pt x="395" y="539"/>
                  </a:lnTo>
                  <a:lnTo>
                    <a:pt x="397" y="539"/>
                  </a:lnTo>
                  <a:lnTo>
                    <a:pt x="399" y="539"/>
                  </a:lnTo>
                  <a:lnTo>
                    <a:pt x="399" y="542"/>
                  </a:lnTo>
                  <a:lnTo>
                    <a:pt x="402" y="544"/>
                  </a:lnTo>
                  <a:lnTo>
                    <a:pt x="404" y="546"/>
                  </a:lnTo>
                  <a:lnTo>
                    <a:pt x="404" y="546"/>
                  </a:lnTo>
                  <a:lnTo>
                    <a:pt x="404" y="549"/>
                  </a:lnTo>
                  <a:lnTo>
                    <a:pt x="406" y="549"/>
                  </a:lnTo>
                  <a:lnTo>
                    <a:pt x="406" y="551"/>
                  </a:lnTo>
                  <a:lnTo>
                    <a:pt x="406" y="551"/>
                  </a:lnTo>
                  <a:lnTo>
                    <a:pt x="406" y="551"/>
                  </a:lnTo>
                  <a:lnTo>
                    <a:pt x="406" y="551"/>
                  </a:lnTo>
                  <a:lnTo>
                    <a:pt x="406" y="554"/>
                  </a:lnTo>
                  <a:lnTo>
                    <a:pt x="406" y="554"/>
                  </a:lnTo>
                  <a:lnTo>
                    <a:pt x="406" y="554"/>
                  </a:lnTo>
                  <a:lnTo>
                    <a:pt x="409" y="554"/>
                  </a:lnTo>
                  <a:lnTo>
                    <a:pt x="409" y="556"/>
                  </a:lnTo>
                  <a:lnTo>
                    <a:pt x="409" y="556"/>
                  </a:lnTo>
                  <a:lnTo>
                    <a:pt x="409" y="556"/>
                  </a:lnTo>
                  <a:lnTo>
                    <a:pt x="409" y="558"/>
                  </a:lnTo>
                  <a:lnTo>
                    <a:pt x="409" y="558"/>
                  </a:lnTo>
                  <a:lnTo>
                    <a:pt x="411" y="561"/>
                  </a:lnTo>
                  <a:lnTo>
                    <a:pt x="411" y="561"/>
                  </a:lnTo>
                  <a:lnTo>
                    <a:pt x="411" y="563"/>
                  </a:lnTo>
                  <a:lnTo>
                    <a:pt x="411" y="563"/>
                  </a:lnTo>
                  <a:lnTo>
                    <a:pt x="411" y="563"/>
                  </a:lnTo>
                  <a:lnTo>
                    <a:pt x="411" y="563"/>
                  </a:lnTo>
                  <a:lnTo>
                    <a:pt x="411" y="565"/>
                  </a:lnTo>
                  <a:lnTo>
                    <a:pt x="409" y="565"/>
                  </a:lnTo>
                  <a:lnTo>
                    <a:pt x="409" y="565"/>
                  </a:lnTo>
                  <a:lnTo>
                    <a:pt x="409" y="565"/>
                  </a:lnTo>
                  <a:lnTo>
                    <a:pt x="409" y="565"/>
                  </a:lnTo>
                  <a:lnTo>
                    <a:pt x="409" y="568"/>
                  </a:lnTo>
                  <a:lnTo>
                    <a:pt x="409" y="568"/>
                  </a:lnTo>
                  <a:lnTo>
                    <a:pt x="411" y="570"/>
                  </a:lnTo>
                  <a:lnTo>
                    <a:pt x="411" y="570"/>
                  </a:lnTo>
                  <a:lnTo>
                    <a:pt x="411" y="572"/>
                  </a:lnTo>
                  <a:lnTo>
                    <a:pt x="411" y="572"/>
                  </a:lnTo>
                  <a:lnTo>
                    <a:pt x="411" y="572"/>
                  </a:lnTo>
                  <a:lnTo>
                    <a:pt x="411" y="575"/>
                  </a:lnTo>
                  <a:lnTo>
                    <a:pt x="414" y="575"/>
                  </a:lnTo>
                  <a:lnTo>
                    <a:pt x="414" y="575"/>
                  </a:lnTo>
                  <a:lnTo>
                    <a:pt x="414" y="577"/>
                  </a:lnTo>
                  <a:lnTo>
                    <a:pt x="414" y="577"/>
                  </a:lnTo>
                  <a:lnTo>
                    <a:pt x="414" y="580"/>
                  </a:lnTo>
                  <a:lnTo>
                    <a:pt x="411" y="580"/>
                  </a:lnTo>
                  <a:lnTo>
                    <a:pt x="411" y="580"/>
                  </a:lnTo>
                  <a:lnTo>
                    <a:pt x="411" y="582"/>
                  </a:lnTo>
                  <a:lnTo>
                    <a:pt x="414" y="582"/>
                  </a:lnTo>
                  <a:lnTo>
                    <a:pt x="414" y="582"/>
                  </a:lnTo>
                  <a:lnTo>
                    <a:pt x="414" y="584"/>
                  </a:lnTo>
                  <a:lnTo>
                    <a:pt x="414" y="584"/>
                  </a:lnTo>
                  <a:lnTo>
                    <a:pt x="414" y="587"/>
                  </a:lnTo>
                  <a:lnTo>
                    <a:pt x="416" y="587"/>
                  </a:lnTo>
                  <a:lnTo>
                    <a:pt x="416" y="587"/>
                  </a:lnTo>
                  <a:lnTo>
                    <a:pt x="416" y="587"/>
                  </a:lnTo>
                  <a:lnTo>
                    <a:pt x="418" y="589"/>
                  </a:lnTo>
                  <a:lnTo>
                    <a:pt x="418" y="589"/>
                  </a:lnTo>
                  <a:lnTo>
                    <a:pt x="418" y="591"/>
                  </a:lnTo>
                  <a:lnTo>
                    <a:pt x="423" y="591"/>
                  </a:lnTo>
                  <a:lnTo>
                    <a:pt x="423" y="594"/>
                  </a:lnTo>
                  <a:lnTo>
                    <a:pt x="423" y="594"/>
                  </a:lnTo>
                  <a:lnTo>
                    <a:pt x="425" y="596"/>
                  </a:lnTo>
                  <a:lnTo>
                    <a:pt x="425" y="596"/>
                  </a:lnTo>
                  <a:lnTo>
                    <a:pt x="428" y="596"/>
                  </a:lnTo>
                  <a:lnTo>
                    <a:pt x="428" y="596"/>
                  </a:lnTo>
                  <a:lnTo>
                    <a:pt x="428" y="596"/>
                  </a:lnTo>
                  <a:lnTo>
                    <a:pt x="428" y="596"/>
                  </a:lnTo>
                  <a:lnTo>
                    <a:pt x="428" y="591"/>
                  </a:lnTo>
                  <a:lnTo>
                    <a:pt x="428" y="591"/>
                  </a:lnTo>
                  <a:lnTo>
                    <a:pt x="428" y="591"/>
                  </a:lnTo>
                  <a:lnTo>
                    <a:pt x="428" y="591"/>
                  </a:lnTo>
                  <a:lnTo>
                    <a:pt x="428" y="589"/>
                  </a:lnTo>
                  <a:lnTo>
                    <a:pt x="428" y="589"/>
                  </a:lnTo>
                  <a:lnTo>
                    <a:pt x="430" y="589"/>
                  </a:lnTo>
                  <a:lnTo>
                    <a:pt x="435" y="584"/>
                  </a:lnTo>
                  <a:lnTo>
                    <a:pt x="435" y="584"/>
                  </a:lnTo>
                  <a:lnTo>
                    <a:pt x="437" y="584"/>
                  </a:lnTo>
                  <a:lnTo>
                    <a:pt x="440" y="584"/>
                  </a:lnTo>
                  <a:lnTo>
                    <a:pt x="440" y="582"/>
                  </a:lnTo>
                  <a:lnTo>
                    <a:pt x="442" y="582"/>
                  </a:lnTo>
                  <a:lnTo>
                    <a:pt x="442" y="582"/>
                  </a:lnTo>
                  <a:lnTo>
                    <a:pt x="444" y="584"/>
                  </a:lnTo>
                  <a:lnTo>
                    <a:pt x="456" y="587"/>
                  </a:lnTo>
                  <a:lnTo>
                    <a:pt x="456" y="587"/>
                  </a:lnTo>
                  <a:lnTo>
                    <a:pt x="456" y="587"/>
                  </a:lnTo>
                  <a:lnTo>
                    <a:pt x="458" y="589"/>
                  </a:lnTo>
                  <a:lnTo>
                    <a:pt x="458" y="589"/>
                  </a:lnTo>
                  <a:lnTo>
                    <a:pt x="461" y="589"/>
                  </a:lnTo>
                  <a:lnTo>
                    <a:pt x="463" y="589"/>
                  </a:lnTo>
                  <a:lnTo>
                    <a:pt x="463" y="589"/>
                  </a:lnTo>
                  <a:lnTo>
                    <a:pt x="466" y="589"/>
                  </a:lnTo>
                  <a:lnTo>
                    <a:pt x="466" y="591"/>
                  </a:lnTo>
                  <a:lnTo>
                    <a:pt x="466" y="591"/>
                  </a:lnTo>
                  <a:lnTo>
                    <a:pt x="466" y="591"/>
                  </a:lnTo>
                  <a:lnTo>
                    <a:pt x="468" y="591"/>
                  </a:lnTo>
                  <a:lnTo>
                    <a:pt x="468" y="591"/>
                  </a:lnTo>
                  <a:lnTo>
                    <a:pt x="470" y="591"/>
                  </a:lnTo>
                  <a:lnTo>
                    <a:pt x="470" y="591"/>
                  </a:lnTo>
                  <a:lnTo>
                    <a:pt x="470" y="591"/>
                  </a:lnTo>
                  <a:lnTo>
                    <a:pt x="473" y="587"/>
                  </a:lnTo>
                  <a:lnTo>
                    <a:pt x="473" y="584"/>
                  </a:lnTo>
                  <a:lnTo>
                    <a:pt x="475" y="584"/>
                  </a:lnTo>
                  <a:lnTo>
                    <a:pt x="475" y="582"/>
                  </a:lnTo>
                  <a:lnTo>
                    <a:pt x="475" y="582"/>
                  </a:lnTo>
                  <a:lnTo>
                    <a:pt x="477" y="582"/>
                  </a:lnTo>
                  <a:lnTo>
                    <a:pt x="477" y="582"/>
                  </a:lnTo>
                  <a:lnTo>
                    <a:pt x="480" y="582"/>
                  </a:lnTo>
                  <a:lnTo>
                    <a:pt x="480" y="582"/>
                  </a:lnTo>
                  <a:lnTo>
                    <a:pt x="482" y="582"/>
                  </a:lnTo>
                  <a:lnTo>
                    <a:pt x="482" y="580"/>
                  </a:lnTo>
                  <a:lnTo>
                    <a:pt x="482" y="580"/>
                  </a:lnTo>
                  <a:lnTo>
                    <a:pt x="484" y="580"/>
                  </a:lnTo>
                  <a:lnTo>
                    <a:pt x="484" y="580"/>
                  </a:lnTo>
                  <a:lnTo>
                    <a:pt x="487" y="582"/>
                  </a:lnTo>
                  <a:lnTo>
                    <a:pt x="487" y="582"/>
                  </a:lnTo>
                  <a:lnTo>
                    <a:pt x="487" y="582"/>
                  </a:lnTo>
                  <a:lnTo>
                    <a:pt x="489" y="582"/>
                  </a:lnTo>
                  <a:lnTo>
                    <a:pt x="492" y="582"/>
                  </a:lnTo>
                  <a:lnTo>
                    <a:pt x="494" y="584"/>
                  </a:lnTo>
                  <a:lnTo>
                    <a:pt x="496" y="584"/>
                  </a:lnTo>
                  <a:lnTo>
                    <a:pt x="496" y="584"/>
                  </a:lnTo>
                  <a:lnTo>
                    <a:pt x="506" y="584"/>
                  </a:lnTo>
                  <a:lnTo>
                    <a:pt x="508" y="584"/>
                  </a:lnTo>
                  <a:lnTo>
                    <a:pt x="508" y="584"/>
                  </a:lnTo>
                  <a:lnTo>
                    <a:pt x="511" y="584"/>
                  </a:lnTo>
                  <a:lnTo>
                    <a:pt x="511" y="584"/>
                  </a:lnTo>
                  <a:lnTo>
                    <a:pt x="511" y="584"/>
                  </a:lnTo>
                  <a:lnTo>
                    <a:pt x="513" y="584"/>
                  </a:lnTo>
                  <a:lnTo>
                    <a:pt x="513" y="584"/>
                  </a:lnTo>
                  <a:lnTo>
                    <a:pt x="518" y="584"/>
                  </a:lnTo>
                  <a:lnTo>
                    <a:pt x="518" y="584"/>
                  </a:lnTo>
                  <a:lnTo>
                    <a:pt x="520" y="587"/>
                  </a:lnTo>
                  <a:lnTo>
                    <a:pt x="520" y="587"/>
                  </a:lnTo>
                  <a:lnTo>
                    <a:pt x="520" y="587"/>
                  </a:lnTo>
                  <a:lnTo>
                    <a:pt x="520" y="589"/>
                  </a:lnTo>
                  <a:lnTo>
                    <a:pt x="520" y="589"/>
                  </a:lnTo>
                  <a:lnTo>
                    <a:pt x="522" y="589"/>
                  </a:lnTo>
                  <a:lnTo>
                    <a:pt x="522" y="589"/>
                  </a:lnTo>
                  <a:lnTo>
                    <a:pt x="522" y="589"/>
                  </a:lnTo>
                  <a:lnTo>
                    <a:pt x="525" y="589"/>
                  </a:lnTo>
                  <a:lnTo>
                    <a:pt x="525" y="589"/>
                  </a:lnTo>
                  <a:lnTo>
                    <a:pt x="527" y="589"/>
                  </a:lnTo>
                  <a:lnTo>
                    <a:pt x="529" y="589"/>
                  </a:lnTo>
                  <a:lnTo>
                    <a:pt x="529" y="589"/>
                  </a:lnTo>
                  <a:lnTo>
                    <a:pt x="534" y="587"/>
                  </a:lnTo>
                  <a:lnTo>
                    <a:pt x="534" y="587"/>
                  </a:lnTo>
                  <a:lnTo>
                    <a:pt x="546" y="587"/>
                  </a:lnTo>
                  <a:lnTo>
                    <a:pt x="546" y="587"/>
                  </a:lnTo>
                  <a:lnTo>
                    <a:pt x="548" y="589"/>
                  </a:lnTo>
                  <a:lnTo>
                    <a:pt x="551" y="589"/>
                  </a:lnTo>
                  <a:lnTo>
                    <a:pt x="551" y="589"/>
                  </a:lnTo>
                  <a:lnTo>
                    <a:pt x="551" y="589"/>
                  </a:lnTo>
                  <a:lnTo>
                    <a:pt x="553" y="589"/>
                  </a:lnTo>
                  <a:lnTo>
                    <a:pt x="553" y="589"/>
                  </a:lnTo>
                  <a:lnTo>
                    <a:pt x="555" y="589"/>
                  </a:lnTo>
                  <a:lnTo>
                    <a:pt x="555" y="589"/>
                  </a:lnTo>
                  <a:lnTo>
                    <a:pt x="555" y="589"/>
                  </a:lnTo>
                  <a:lnTo>
                    <a:pt x="553" y="589"/>
                  </a:lnTo>
                  <a:lnTo>
                    <a:pt x="551" y="587"/>
                  </a:lnTo>
                  <a:lnTo>
                    <a:pt x="551" y="587"/>
                  </a:lnTo>
                  <a:lnTo>
                    <a:pt x="551" y="587"/>
                  </a:lnTo>
                  <a:lnTo>
                    <a:pt x="551" y="587"/>
                  </a:lnTo>
                  <a:lnTo>
                    <a:pt x="551" y="587"/>
                  </a:lnTo>
                  <a:lnTo>
                    <a:pt x="551" y="584"/>
                  </a:lnTo>
                  <a:lnTo>
                    <a:pt x="551" y="584"/>
                  </a:lnTo>
                  <a:lnTo>
                    <a:pt x="551" y="584"/>
                  </a:lnTo>
                  <a:lnTo>
                    <a:pt x="551" y="582"/>
                  </a:lnTo>
                  <a:lnTo>
                    <a:pt x="551" y="582"/>
                  </a:lnTo>
                  <a:lnTo>
                    <a:pt x="551" y="582"/>
                  </a:lnTo>
                  <a:lnTo>
                    <a:pt x="551" y="580"/>
                  </a:lnTo>
                  <a:lnTo>
                    <a:pt x="551" y="580"/>
                  </a:lnTo>
                  <a:lnTo>
                    <a:pt x="553" y="577"/>
                  </a:lnTo>
                  <a:lnTo>
                    <a:pt x="553" y="577"/>
                  </a:lnTo>
                  <a:lnTo>
                    <a:pt x="553" y="577"/>
                  </a:lnTo>
                  <a:lnTo>
                    <a:pt x="555" y="577"/>
                  </a:lnTo>
                  <a:lnTo>
                    <a:pt x="555" y="577"/>
                  </a:lnTo>
                  <a:lnTo>
                    <a:pt x="555" y="575"/>
                  </a:lnTo>
                  <a:lnTo>
                    <a:pt x="555" y="575"/>
                  </a:lnTo>
                  <a:lnTo>
                    <a:pt x="555" y="575"/>
                  </a:lnTo>
                  <a:lnTo>
                    <a:pt x="555" y="575"/>
                  </a:lnTo>
                  <a:lnTo>
                    <a:pt x="555" y="572"/>
                  </a:lnTo>
                  <a:lnTo>
                    <a:pt x="555" y="572"/>
                  </a:lnTo>
                  <a:lnTo>
                    <a:pt x="555" y="572"/>
                  </a:lnTo>
                  <a:lnTo>
                    <a:pt x="555" y="572"/>
                  </a:lnTo>
                  <a:lnTo>
                    <a:pt x="555" y="570"/>
                  </a:lnTo>
                  <a:lnTo>
                    <a:pt x="555" y="570"/>
                  </a:lnTo>
                  <a:lnTo>
                    <a:pt x="555" y="570"/>
                  </a:lnTo>
                  <a:lnTo>
                    <a:pt x="558" y="570"/>
                  </a:lnTo>
                  <a:lnTo>
                    <a:pt x="558" y="568"/>
                  </a:lnTo>
                  <a:lnTo>
                    <a:pt x="558" y="568"/>
                  </a:lnTo>
                  <a:lnTo>
                    <a:pt x="560" y="568"/>
                  </a:lnTo>
                  <a:lnTo>
                    <a:pt x="563" y="568"/>
                  </a:lnTo>
                  <a:lnTo>
                    <a:pt x="563" y="568"/>
                  </a:lnTo>
                  <a:lnTo>
                    <a:pt x="565" y="565"/>
                  </a:lnTo>
                  <a:lnTo>
                    <a:pt x="565" y="565"/>
                  </a:lnTo>
                  <a:lnTo>
                    <a:pt x="565" y="565"/>
                  </a:lnTo>
                  <a:lnTo>
                    <a:pt x="567" y="565"/>
                  </a:lnTo>
                  <a:lnTo>
                    <a:pt x="570" y="568"/>
                  </a:lnTo>
                  <a:lnTo>
                    <a:pt x="570" y="570"/>
                  </a:lnTo>
                  <a:lnTo>
                    <a:pt x="570" y="572"/>
                  </a:lnTo>
                  <a:lnTo>
                    <a:pt x="574" y="577"/>
                  </a:lnTo>
                  <a:lnTo>
                    <a:pt x="574" y="580"/>
                  </a:lnTo>
                  <a:lnTo>
                    <a:pt x="574" y="580"/>
                  </a:lnTo>
                  <a:lnTo>
                    <a:pt x="577" y="580"/>
                  </a:lnTo>
                  <a:lnTo>
                    <a:pt x="577" y="580"/>
                  </a:lnTo>
                  <a:lnTo>
                    <a:pt x="577" y="582"/>
                  </a:lnTo>
                  <a:lnTo>
                    <a:pt x="577" y="582"/>
                  </a:lnTo>
                  <a:lnTo>
                    <a:pt x="577" y="582"/>
                  </a:lnTo>
                  <a:lnTo>
                    <a:pt x="577" y="584"/>
                  </a:lnTo>
                  <a:lnTo>
                    <a:pt x="577" y="584"/>
                  </a:lnTo>
                  <a:lnTo>
                    <a:pt x="577" y="587"/>
                  </a:lnTo>
                  <a:lnTo>
                    <a:pt x="577" y="587"/>
                  </a:lnTo>
                  <a:lnTo>
                    <a:pt x="577" y="587"/>
                  </a:lnTo>
                  <a:lnTo>
                    <a:pt x="577" y="587"/>
                  </a:lnTo>
                  <a:lnTo>
                    <a:pt x="579" y="589"/>
                  </a:lnTo>
                  <a:lnTo>
                    <a:pt x="579" y="589"/>
                  </a:lnTo>
                  <a:lnTo>
                    <a:pt x="581" y="589"/>
                  </a:lnTo>
                  <a:lnTo>
                    <a:pt x="581" y="591"/>
                  </a:lnTo>
                  <a:lnTo>
                    <a:pt x="584" y="594"/>
                  </a:lnTo>
                  <a:lnTo>
                    <a:pt x="586" y="596"/>
                  </a:lnTo>
                  <a:lnTo>
                    <a:pt x="586" y="599"/>
                  </a:lnTo>
                  <a:lnTo>
                    <a:pt x="591" y="601"/>
                  </a:lnTo>
                  <a:lnTo>
                    <a:pt x="591" y="601"/>
                  </a:lnTo>
                  <a:close/>
                </a:path>
              </a:pathLst>
            </a:custGeom>
            <a:solidFill>
              <a:srgbClr val="FFC4B8"/>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79" name="Freeform 53">
              <a:extLst>
                <a:ext uri="{FF2B5EF4-FFF2-40B4-BE49-F238E27FC236}">
                  <a16:creationId xmlns:a16="http://schemas.microsoft.com/office/drawing/2014/main" id="{242ED056-9150-4899-9A57-FF78FC4C8CAF}"/>
                </a:ext>
              </a:extLst>
            </p:cNvPr>
            <p:cNvSpPr>
              <a:spLocks/>
            </p:cNvSpPr>
            <p:nvPr/>
          </p:nvSpPr>
          <p:spPr bwMode="auto">
            <a:xfrm>
              <a:off x="3834892" y="3195425"/>
              <a:ext cx="715546" cy="441853"/>
            </a:xfrm>
            <a:custGeom>
              <a:avLst/>
              <a:gdLst>
                <a:gd name="T0" fmla="*/ 582 w 617"/>
                <a:gd name="T1" fmla="*/ 130 h 381"/>
                <a:gd name="T2" fmla="*/ 596 w 617"/>
                <a:gd name="T3" fmla="*/ 149 h 381"/>
                <a:gd name="T4" fmla="*/ 613 w 617"/>
                <a:gd name="T5" fmla="*/ 160 h 381"/>
                <a:gd name="T6" fmla="*/ 615 w 617"/>
                <a:gd name="T7" fmla="*/ 194 h 381"/>
                <a:gd name="T8" fmla="*/ 603 w 617"/>
                <a:gd name="T9" fmla="*/ 210 h 381"/>
                <a:gd name="T10" fmla="*/ 603 w 617"/>
                <a:gd name="T11" fmla="*/ 222 h 381"/>
                <a:gd name="T12" fmla="*/ 579 w 617"/>
                <a:gd name="T13" fmla="*/ 236 h 381"/>
                <a:gd name="T14" fmla="*/ 534 w 617"/>
                <a:gd name="T15" fmla="*/ 265 h 381"/>
                <a:gd name="T16" fmla="*/ 549 w 617"/>
                <a:gd name="T17" fmla="*/ 288 h 381"/>
                <a:gd name="T18" fmla="*/ 539 w 617"/>
                <a:gd name="T19" fmla="*/ 326 h 381"/>
                <a:gd name="T20" fmla="*/ 520 w 617"/>
                <a:gd name="T21" fmla="*/ 350 h 381"/>
                <a:gd name="T22" fmla="*/ 513 w 617"/>
                <a:gd name="T23" fmla="*/ 362 h 381"/>
                <a:gd name="T24" fmla="*/ 511 w 617"/>
                <a:gd name="T25" fmla="*/ 381 h 381"/>
                <a:gd name="T26" fmla="*/ 499 w 617"/>
                <a:gd name="T27" fmla="*/ 371 h 381"/>
                <a:gd name="T28" fmla="*/ 494 w 617"/>
                <a:gd name="T29" fmla="*/ 366 h 381"/>
                <a:gd name="T30" fmla="*/ 487 w 617"/>
                <a:gd name="T31" fmla="*/ 362 h 381"/>
                <a:gd name="T32" fmla="*/ 480 w 617"/>
                <a:gd name="T33" fmla="*/ 355 h 381"/>
                <a:gd name="T34" fmla="*/ 350 w 617"/>
                <a:gd name="T35" fmla="*/ 364 h 381"/>
                <a:gd name="T36" fmla="*/ 163 w 617"/>
                <a:gd name="T37" fmla="*/ 373 h 381"/>
                <a:gd name="T38" fmla="*/ 92 w 617"/>
                <a:gd name="T39" fmla="*/ 378 h 381"/>
                <a:gd name="T40" fmla="*/ 92 w 617"/>
                <a:gd name="T41" fmla="*/ 378 h 381"/>
                <a:gd name="T42" fmla="*/ 85 w 617"/>
                <a:gd name="T43" fmla="*/ 369 h 381"/>
                <a:gd name="T44" fmla="*/ 85 w 617"/>
                <a:gd name="T45" fmla="*/ 357 h 381"/>
                <a:gd name="T46" fmla="*/ 85 w 617"/>
                <a:gd name="T47" fmla="*/ 340 h 381"/>
                <a:gd name="T48" fmla="*/ 80 w 617"/>
                <a:gd name="T49" fmla="*/ 326 h 381"/>
                <a:gd name="T50" fmla="*/ 80 w 617"/>
                <a:gd name="T51" fmla="*/ 321 h 381"/>
                <a:gd name="T52" fmla="*/ 80 w 617"/>
                <a:gd name="T53" fmla="*/ 307 h 381"/>
                <a:gd name="T54" fmla="*/ 78 w 617"/>
                <a:gd name="T55" fmla="*/ 291 h 381"/>
                <a:gd name="T56" fmla="*/ 73 w 617"/>
                <a:gd name="T57" fmla="*/ 272 h 381"/>
                <a:gd name="T58" fmla="*/ 66 w 617"/>
                <a:gd name="T59" fmla="*/ 265 h 381"/>
                <a:gd name="T60" fmla="*/ 59 w 617"/>
                <a:gd name="T61" fmla="*/ 262 h 381"/>
                <a:gd name="T62" fmla="*/ 57 w 617"/>
                <a:gd name="T63" fmla="*/ 246 h 381"/>
                <a:gd name="T64" fmla="*/ 59 w 617"/>
                <a:gd name="T65" fmla="*/ 231 h 381"/>
                <a:gd name="T66" fmla="*/ 52 w 617"/>
                <a:gd name="T67" fmla="*/ 215 h 381"/>
                <a:gd name="T68" fmla="*/ 38 w 617"/>
                <a:gd name="T69" fmla="*/ 191 h 381"/>
                <a:gd name="T70" fmla="*/ 31 w 617"/>
                <a:gd name="T71" fmla="*/ 175 h 381"/>
                <a:gd name="T72" fmla="*/ 24 w 617"/>
                <a:gd name="T73" fmla="*/ 149 h 381"/>
                <a:gd name="T74" fmla="*/ 14 w 617"/>
                <a:gd name="T75" fmla="*/ 137 h 381"/>
                <a:gd name="T76" fmla="*/ 12 w 617"/>
                <a:gd name="T77" fmla="*/ 132 h 381"/>
                <a:gd name="T78" fmla="*/ 12 w 617"/>
                <a:gd name="T79" fmla="*/ 127 h 381"/>
                <a:gd name="T80" fmla="*/ 0 w 617"/>
                <a:gd name="T81" fmla="*/ 118 h 381"/>
                <a:gd name="T82" fmla="*/ 5 w 617"/>
                <a:gd name="T83" fmla="*/ 108 h 381"/>
                <a:gd name="T84" fmla="*/ 7 w 617"/>
                <a:gd name="T85" fmla="*/ 104 h 381"/>
                <a:gd name="T86" fmla="*/ 9 w 617"/>
                <a:gd name="T87" fmla="*/ 97 h 381"/>
                <a:gd name="T88" fmla="*/ 12 w 617"/>
                <a:gd name="T89" fmla="*/ 87 h 381"/>
                <a:gd name="T90" fmla="*/ 12 w 617"/>
                <a:gd name="T91" fmla="*/ 82 h 381"/>
                <a:gd name="T92" fmla="*/ 16 w 617"/>
                <a:gd name="T93" fmla="*/ 71 h 381"/>
                <a:gd name="T94" fmla="*/ 12 w 617"/>
                <a:gd name="T95" fmla="*/ 59 h 381"/>
                <a:gd name="T96" fmla="*/ 5 w 617"/>
                <a:gd name="T97" fmla="*/ 59 h 381"/>
                <a:gd name="T98" fmla="*/ 5 w 617"/>
                <a:gd name="T99" fmla="*/ 54 h 381"/>
                <a:gd name="T100" fmla="*/ 9 w 617"/>
                <a:gd name="T101" fmla="*/ 49 h 381"/>
                <a:gd name="T102" fmla="*/ 2 w 617"/>
                <a:gd name="T103" fmla="*/ 35 h 381"/>
                <a:gd name="T104" fmla="*/ 2 w 617"/>
                <a:gd name="T105" fmla="*/ 26 h 381"/>
                <a:gd name="T106" fmla="*/ 196 w 617"/>
                <a:gd name="T107" fmla="*/ 18 h 381"/>
                <a:gd name="T108" fmla="*/ 437 w 617"/>
                <a:gd name="T109" fmla="*/ 4 h 381"/>
                <a:gd name="T110" fmla="*/ 501 w 617"/>
                <a:gd name="T111" fmla="*/ 7 h 381"/>
                <a:gd name="T112" fmla="*/ 516 w 617"/>
                <a:gd name="T113" fmla="*/ 23 h 381"/>
                <a:gd name="T114" fmla="*/ 513 w 617"/>
                <a:gd name="T115" fmla="*/ 59 h 381"/>
                <a:gd name="T116" fmla="*/ 520 w 617"/>
                <a:gd name="T117" fmla="*/ 82 h 381"/>
                <a:gd name="T118" fmla="*/ 558 w 617"/>
                <a:gd name="T119" fmla="*/ 97 h 381"/>
                <a:gd name="T120" fmla="*/ 565 w 617"/>
                <a:gd name="T12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7" h="381">
                  <a:moveTo>
                    <a:pt x="565" y="113"/>
                  </a:moveTo>
                  <a:lnTo>
                    <a:pt x="563" y="118"/>
                  </a:lnTo>
                  <a:lnTo>
                    <a:pt x="565" y="118"/>
                  </a:lnTo>
                  <a:lnTo>
                    <a:pt x="568" y="120"/>
                  </a:lnTo>
                  <a:lnTo>
                    <a:pt x="570" y="120"/>
                  </a:lnTo>
                  <a:lnTo>
                    <a:pt x="570" y="123"/>
                  </a:lnTo>
                  <a:lnTo>
                    <a:pt x="575" y="125"/>
                  </a:lnTo>
                  <a:lnTo>
                    <a:pt x="582" y="130"/>
                  </a:lnTo>
                  <a:lnTo>
                    <a:pt x="587" y="132"/>
                  </a:lnTo>
                  <a:lnTo>
                    <a:pt x="589" y="137"/>
                  </a:lnTo>
                  <a:lnTo>
                    <a:pt x="589" y="134"/>
                  </a:lnTo>
                  <a:lnTo>
                    <a:pt x="589" y="142"/>
                  </a:lnTo>
                  <a:lnTo>
                    <a:pt x="589" y="144"/>
                  </a:lnTo>
                  <a:lnTo>
                    <a:pt x="594" y="146"/>
                  </a:lnTo>
                  <a:lnTo>
                    <a:pt x="596" y="149"/>
                  </a:lnTo>
                  <a:lnTo>
                    <a:pt x="596" y="149"/>
                  </a:lnTo>
                  <a:lnTo>
                    <a:pt x="598" y="149"/>
                  </a:lnTo>
                  <a:lnTo>
                    <a:pt x="605" y="153"/>
                  </a:lnTo>
                  <a:lnTo>
                    <a:pt x="608" y="153"/>
                  </a:lnTo>
                  <a:lnTo>
                    <a:pt x="610" y="158"/>
                  </a:lnTo>
                  <a:lnTo>
                    <a:pt x="610" y="158"/>
                  </a:lnTo>
                  <a:lnTo>
                    <a:pt x="613" y="158"/>
                  </a:lnTo>
                  <a:lnTo>
                    <a:pt x="613" y="158"/>
                  </a:lnTo>
                  <a:lnTo>
                    <a:pt x="613" y="160"/>
                  </a:lnTo>
                  <a:lnTo>
                    <a:pt x="613" y="163"/>
                  </a:lnTo>
                  <a:lnTo>
                    <a:pt x="615" y="163"/>
                  </a:lnTo>
                  <a:lnTo>
                    <a:pt x="617" y="168"/>
                  </a:lnTo>
                  <a:lnTo>
                    <a:pt x="617" y="170"/>
                  </a:lnTo>
                  <a:lnTo>
                    <a:pt x="617" y="175"/>
                  </a:lnTo>
                  <a:lnTo>
                    <a:pt x="615" y="179"/>
                  </a:lnTo>
                  <a:lnTo>
                    <a:pt x="615" y="186"/>
                  </a:lnTo>
                  <a:lnTo>
                    <a:pt x="615" y="194"/>
                  </a:lnTo>
                  <a:lnTo>
                    <a:pt x="613" y="196"/>
                  </a:lnTo>
                  <a:lnTo>
                    <a:pt x="613" y="196"/>
                  </a:lnTo>
                  <a:lnTo>
                    <a:pt x="610" y="198"/>
                  </a:lnTo>
                  <a:lnTo>
                    <a:pt x="608" y="201"/>
                  </a:lnTo>
                  <a:lnTo>
                    <a:pt x="605" y="203"/>
                  </a:lnTo>
                  <a:lnTo>
                    <a:pt x="605" y="205"/>
                  </a:lnTo>
                  <a:lnTo>
                    <a:pt x="603" y="208"/>
                  </a:lnTo>
                  <a:lnTo>
                    <a:pt x="603" y="210"/>
                  </a:lnTo>
                  <a:lnTo>
                    <a:pt x="603" y="213"/>
                  </a:lnTo>
                  <a:lnTo>
                    <a:pt x="601" y="215"/>
                  </a:lnTo>
                  <a:lnTo>
                    <a:pt x="601" y="215"/>
                  </a:lnTo>
                  <a:lnTo>
                    <a:pt x="603" y="217"/>
                  </a:lnTo>
                  <a:lnTo>
                    <a:pt x="603" y="217"/>
                  </a:lnTo>
                  <a:lnTo>
                    <a:pt x="603" y="220"/>
                  </a:lnTo>
                  <a:lnTo>
                    <a:pt x="603" y="222"/>
                  </a:lnTo>
                  <a:lnTo>
                    <a:pt x="603" y="222"/>
                  </a:lnTo>
                  <a:lnTo>
                    <a:pt x="601" y="224"/>
                  </a:lnTo>
                  <a:lnTo>
                    <a:pt x="596" y="227"/>
                  </a:lnTo>
                  <a:lnTo>
                    <a:pt x="596" y="227"/>
                  </a:lnTo>
                  <a:lnTo>
                    <a:pt x="596" y="229"/>
                  </a:lnTo>
                  <a:lnTo>
                    <a:pt x="594" y="231"/>
                  </a:lnTo>
                  <a:lnTo>
                    <a:pt x="589" y="231"/>
                  </a:lnTo>
                  <a:lnTo>
                    <a:pt x="579" y="236"/>
                  </a:lnTo>
                  <a:lnTo>
                    <a:pt x="579" y="236"/>
                  </a:lnTo>
                  <a:lnTo>
                    <a:pt x="575" y="241"/>
                  </a:lnTo>
                  <a:lnTo>
                    <a:pt x="575" y="243"/>
                  </a:lnTo>
                  <a:lnTo>
                    <a:pt x="570" y="243"/>
                  </a:lnTo>
                  <a:lnTo>
                    <a:pt x="542" y="248"/>
                  </a:lnTo>
                  <a:lnTo>
                    <a:pt x="539" y="250"/>
                  </a:lnTo>
                  <a:lnTo>
                    <a:pt x="537" y="255"/>
                  </a:lnTo>
                  <a:lnTo>
                    <a:pt x="534" y="260"/>
                  </a:lnTo>
                  <a:lnTo>
                    <a:pt x="534" y="265"/>
                  </a:lnTo>
                  <a:lnTo>
                    <a:pt x="534" y="272"/>
                  </a:lnTo>
                  <a:lnTo>
                    <a:pt x="534" y="274"/>
                  </a:lnTo>
                  <a:lnTo>
                    <a:pt x="534" y="276"/>
                  </a:lnTo>
                  <a:lnTo>
                    <a:pt x="537" y="279"/>
                  </a:lnTo>
                  <a:lnTo>
                    <a:pt x="539" y="279"/>
                  </a:lnTo>
                  <a:lnTo>
                    <a:pt x="539" y="281"/>
                  </a:lnTo>
                  <a:lnTo>
                    <a:pt x="544" y="284"/>
                  </a:lnTo>
                  <a:lnTo>
                    <a:pt x="549" y="288"/>
                  </a:lnTo>
                  <a:lnTo>
                    <a:pt x="551" y="293"/>
                  </a:lnTo>
                  <a:lnTo>
                    <a:pt x="551" y="298"/>
                  </a:lnTo>
                  <a:lnTo>
                    <a:pt x="551" y="302"/>
                  </a:lnTo>
                  <a:lnTo>
                    <a:pt x="549" y="307"/>
                  </a:lnTo>
                  <a:lnTo>
                    <a:pt x="542" y="319"/>
                  </a:lnTo>
                  <a:lnTo>
                    <a:pt x="539" y="321"/>
                  </a:lnTo>
                  <a:lnTo>
                    <a:pt x="539" y="324"/>
                  </a:lnTo>
                  <a:lnTo>
                    <a:pt x="539" y="326"/>
                  </a:lnTo>
                  <a:lnTo>
                    <a:pt x="539" y="331"/>
                  </a:lnTo>
                  <a:lnTo>
                    <a:pt x="539" y="333"/>
                  </a:lnTo>
                  <a:lnTo>
                    <a:pt x="537" y="340"/>
                  </a:lnTo>
                  <a:lnTo>
                    <a:pt x="534" y="343"/>
                  </a:lnTo>
                  <a:lnTo>
                    <a:pt x="532" y="345"/>
                  </a:lnTo>
                  <a:lnTo>
                    <a:pt x="527" y="347"/>
                  </a:lnTo>
                  <a:lnTo>
                    <a:pt x="525" y="347"/>
                  </a:lnTo>
                  <a:lnTo>
                    <a:pt x="520" y="350"/>
                  </a:lnTo>
                  <a:lnTo>
                    <a:pt x="518" y="352"/>
                  </a:lnTo>
                  <a:lnTo>
                    <a:pt x="513" y="355"/>
                  </a:lnTo>
                  <a:lnTo>
                    <a:pt x="511" y="357"/>
                  </a:lnTo>
                  <a:lnTo>
                    <a:pt x="511" y="357"/>
                  </a:lnTo>
                  <a:lnTo>
                    <a:pt x="511" y="359"/>
                  </a:lnTo>
                  <a:lnTo>
                    <a:pt x="511" y="359"/>
                  </a:lnTo>
                  <a:lnTo>
                    <a:pt x="511" y="362"/>
                  </a:lnTo>
                  <a:lnTo>
                    <a:pt x="513" y="362"/>
                  </a:lnTo>
                  <a:lnTo>
                    <a:pt x="516" y="364"/>
                  </a:lnTo>
                  <a:lnTo>
                    <a:pt x="516" y="366"/>
                  </a:lnTo>
                  <a:lnTo>
                    <a:pt x="516" y="371"/>
                  </a:lnTo>
                  <a:lnTo>
                    <a:pt x="516" y="373"/>
                  </a:lnTo>
                  <a:lnTo>
                    <a:pt x="516" y="376"/>
                  </a:lnTo>
                  <a:lnTo>
                    <a:pt x="516" y="378"/>
                  </a:lnTo>
                  <a:lnTo>
                    <a:pt x="516" y="378"/>
                  </a:lnTo>
                  <a:lnTo>
                    <a:pt x="511" y="381"/>
                  </a:lnTo>
                  <a:lnTo>
                    <a:pt x="508" y="381"/>
                  </a:lnTo>
                  <a:lnTo>
                    <a:pt x="506" y="381"/>
                  </a:lnTo>
                  <a:lnTo>
                    <a:pt x="504" y="378"/>
                  </a:lnTo>
                  <a:lnTo>
                    <a:pt x="501" y="376"/>
                  </a:lnTo>
                  <a:lnTo>
                    <a:pt x="499" y="373"/>
                  </a:lnTo>
                  <a:lnTo>
                    <a:pt x="499" y="373"/>
                  </a:lnTo>
                  <a:lnTo>
                    <a:pt x="499" y="373"/>
                  </a:lnTo>
                  <a:lnTo>
                    <a:pt x="499" y="371"/>
                  </a:lnTo>
                  <a:lnTo>
                    <a:pt x="499" y="371"/>
                  </a:lnTo>
                  <a:lnTo>
                    <a:pt x="499" y="371"/>
                  </a:lnTo>
                  <a:lnTo>
                    <a:pt x="497" y="369"/>
                  </a:lnTo>
                  <a:lnTo>
                    <a:pt x="494" y="369"/>
                  </a:lnTo>
                  <a:lnTo>
                    <a:pt x="494" y="369"/>
                  </a:lnTo>
                  <a:lnTo>
                    <a:pt x="494" y="369"/>
                  </a:lnTo>
                  <a:lnTo>
                    <a:pt x="494" y="366"/>
                  </a:lnTo>
                  <a:lnTo>
                    <a:pt x="494" y="366"/>
                  </a:lnTo>
                  <a:lnTo>
                    <a:pt x="492" y="366"/>
                  </a:lnTo>
                  <a:lnTo>
                    <a:pt x="492" y="366"/>
                  </a:lnTo>
                  <a:lnTo>
                    <a:pt x="492" y="366"/>
                  </a:lnTo>
                  <a:lnTo>
                    <a:pt x="492" y="366"/>
                  </a:lnTo>
                  <a:lnTo>
                    <a:pt x="492" y="364"/>
                  </a:lnTo>
                  <a:lnTo>
                    <a:pt x="490" y="364"/>
                  </a:lnTo>
                  <a:lnTo>
                    <a:pt x="487" y="362"/>
                  </a:lnTo>
                  <a:lnTo>
                    <a:pt x="487" y="362"/>
                  </a:lnTo>
                  <a:lnTo>
                    <a:pt x="485" y="362"/>
                  </a:lnTo>
                  <a:lnTo>
                    <a:pt x="485" y="362"/>
                  </a:lnTo>
                  <a:lnTo>
                    <a:pt x="485" y="359"/>
                  </a:lnTo>
                  <a:lnTo>
                    <a:pt x="482" y="359"/>
                  </a:lnTo>
                  <a:lnTo>
                    <a:pt x="482" y="357"/>
                  </a:lnTo>
                  <a:lnTo>
                    <a:pt x="482" y="357"/>
                  </a:lnTo>
                  <a:lnTo>
                    <a:pt x="480" y="355"/>
                  </a:lnTo>
                  <a:lnTo>
                    <a:pt x="480" y="355"/>
                  </a:lnTo>
                  <a:lnTo>
                    <a:pt x="480" y="352"/>
                  </a:lnTo>
                  <a:lnTo>
                    <a:pt x="475" y="355"/>
                  </a:lnTo>
                  <a:lnTo>
                    <a:pt x="466" y="355"/>
                  </a:lnTo>
                  <a:lnTo>
                    <a:pt x="442" y="357"/>
                  </a:lnTo>
                  <a:lnTo>
                    <a:pt x="421" y="357"/>
                  </a:lnTo>
                  <a:lnTo>
                    <a:pt x="397" y="359"/>
                  </a:lnTo>
                  <a:lnTo>
                    <a:pt x="374" y="362"/>
                  </a:lnTo>
                  <a:lnTo>
                    <a:pt x="350" y="364"/>
                  </a:lnTo>
                  <a:lnTo>
                    <a:pt x="326" y="364"/>
                  </a:lnTo>
                  <a:lnTo>
                    <a:pt x="303" y="366"/>
                  </a:lnTo>
                  <a:lnTo>
                    <a:pt x="279" y="369"/>
                  </a:lnTo>
                  <a:lnTo>
                    <a:pt x="258" y="369"/>
                  </a:lnTo>
                  <a:lnTo>
                    <a:pt x="234" y="371"/>
                  </a:lnTo>
                  <a:lnTo>
                    <a:pt x="210" y="371"/>
                  </a:lnTo>
                  <a:lnTo>
                    <a:pt x="187" y="373"/>
                  </a:lnTo>
                  <a:lnTo>
                    <a:pt x="163" y="373"/>
                  </a:lnTo>
                  <a:lnTo>
                    <a:pt x="139" y="376"/>
                  </a:lnTo>
                  <a:lnTo>
                    <a:pt x="116" y="376"/>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6"/>
                  </a:lnTo>
                  <a:lnTo>
                    <a:pt x="92" y="373"/>
                  </a:lnTo>
                  <a:lnTo>
                    <a:pt x="92" y="371"/>
                  </a:lnTo>
                  <a:lnTo>
                    <a:pt x="90" y="369"/>
                  </a:lnTo>
                  <a:lnTo>
                    <a:pt x="85" y="369"/>
                  </a:lnTo>
                  <a:lnTo>
                    <a:pt x="83" y="366"/>
                  </a:lnTo>
                  <a:lnTo>
                    <a:pt x="83" y="364"/>
                  </a:lnTo>
                  <a:lnTo>
                    <a:pt x="83" y="364"/>
                  </a:lnTo>
                  <a:lnTo>
                    <a:pt x="83" y="362"/>
                  </a:lnTo>
                  <a:lnTo>
                    <a:pt x="83" y="362"/>
                  </a:lnTo>
                  <a:lnTo>
                    <a:pt x="83" y="359"/>
                  </a:lnTo>
                  <a:lnTo>
                    <a:pt x="83" y="359"/>
                  </a:lnTo>
                  <a:lnTo>
                    <a:pt x="85" y="357"/>
                  </a:lnTo>
                  <a:lnTo>
                    <a:pt x="85" y="355"/>
                  </a:lnTo>
                  <a:lnTo>
                    <a:pt x="85" y="355"/>
                  </a:lnTo>
                  <a:lnTo>
                    <a:pt x="85" y="352"/>
                  </a:lnTo>
                  <a:lnTo>
                    <a:pt x="85" y="350"/>
                  </a:lnTo>
                  <a:lnTo>
                    <a:pt x="85" y="347"/>
                  </a:lnTo>
                  <a:lnTo>
                    <a:pt x="85" y="345"/>
                  </a:lnTo>
                  <a:lnTo>
                    <a:pt x="85" y="343"/>
                  </a:lnTo>
                  <a:lnTo>
                    <a:pt x="85" y="340"/>
                  </a:lnTo>
                  <a:lnTo>
                    <a:pt x="85" y="336"/>
                  </a:lnTo>
                  <a:lnTo>
                    <a:pt x="83" y="336"/>
                  </a:lnTo>
                  <a:lnTo>
                    <a:pt x="85" y="333"/>
                  </a:lnTo>
                  <a:lnTo>
                    <a:pt x="85" y="331"/>
                  </a:lnTo>
                  <a:lnTo>
                    <a:pt x="83" y="331"/>
                  </a:lnTo>
                  <a:lnTo>
                    <a:pt x="83" y="329"/>
                  </a:lnTo>
                  <a:lnTo>
                    <a:pt x="80" y="329"/>
                  </a:lnTo>
                  <a:lnTo>
                    <a:pt x="80" y="326"/>
                  </a:lnTo>
                  <a:lnTo>
                    <a:pt x="80" y="326"/>
                  </a:lnTo>
                  <a:lnTo>
                    <a:pt x="80" y="324"/>
                  </a:lnTo>
                  <a:lnTo>
                    <a:pt x="80" y="324"/>
                  </a:lnTo>
                  <a:lnTo>
                    <a:pt x="80" y="324"/>
                  </a:lnTo>
                  <a:lnTo>
                    <a:pt x="80" y="321"/>
                  </a:lnTo>
                  <a:lnTo>
                    <a:pt x="80" y="321"/>
                  </a:lnTo>
                  <a:lnTo>
                    <a:pt x="80" y="321"/>
                  </a:lnTo>
                  <a:lnTo>
                    <a:pt x="80" y="321"/>
                  </a:lnTo>
                  <a:lnTo>
                    <a:pt x="80" y="321"/>
                  </a:lnTo>
                  <a:lnTo>
                    <a:pt x="80" y="319"/>
                  </a:lnTo>
                  <a:lnTo>
                    <a:pt x="80" y="317"/>
                  </a:lnTo>
                  <a:lnTo>
                    <a:pt x="80" y="314"/>
                  </a:lnTo>
                  <a:lnTo>
                    <a:pt x="80" y="310"/>
                  </a:lnTo>
                  <a:lnTo>
                    <a:pt x="80" y="310"/>
                  </a:lnTo>
                  <a:lnTo>
                    <a:pt x="83" y="307"/>
                  </a:lnTo>
                  <a:lnTo>
                    <a:pt x="80" y="307"/>
                  </a:lnTo>
                  <a:lnTo>
                    <a:pt x="76" y="305"/>
                  </a:lnTo>
                  <a:lnTo>
                    <a:pt x="76" y="305"/>
                  </a:lnTo>
                  <a:lnTo>
                    <a:pt x="76" y="302"/>
                  </a:lnTo>
                  <a:lnTo>
                    <a:pt x="76" y="298"/>
                  </a:lnTo>
                  <a:lnTo>
                    <a:pt x="76" y="295"/>
                  </a:lnTo>
                  <a:lnTo>
                    <a:pt x="78" y="293"/>
                  </a:lnTo>
                  <a:lnTo>
                    <a:pt x="80" y="291"/>
                  </a:lnTo>
                  <a:lnTo>
                    <a:pt x="78" y="291"/>
                  </a:lnTo>
                  <a:lnTo>
                    <a:pt x="78" y="291"/>
                  </a:lnTo>
                  <a:lnTo>
                    <a:pt x="73" y="288"/>
                  </a:lnTo>
                  <a:lnTo>
                    <a:pt x="71" y="288"/>
                  </a:lnTo>
                  <a:lnTo>
                    <a:pt x="73" y="281"/>
                  </a:lnTo>
                  <a:lnTo>
                    <a:pt x="73" y="279"/>
                  </a:lnTo>
                  <a:lnTo>
                    <a:pt x="73" y="274"/>
                  </a:lnTo>
                  <a:lnTo>
                    <a:pt x="73" y="272"/>
                  </a:lnTo>
                  <a:lnTo>
                    <a:pt x="73" y="272"/>
                  </a:lnTo>
                  <a:lnTo>
                    <a:pt x="71" y="272"/>
                  </a:lnTo>
                  <a:lnTo>
                    <a:pt x="68" y="272"/>
                  </a:lnTo>
                  <a:lnTo>
                    <a:pt x="66" y="272"/>
                  </a:lnTo>
                  <a:lnTo>
                    <a:pt x="66" y="269"/>
                  </a:lnTo>
                  <a:lnTo>
                    <a:pt x="66" y="269"/>
                  </a:lnTo>
                  <a:lnTo>
                    <a:pt x="66" y="267"/>
                  </a:lnTo>
                  <a:lnTo>
                    <a:pt x="66" y="265"/>
                  </a:lnTo>
                  <a:lnTo>
                    <a:pt x="66" y="265"/>
                  </a:lnTo>
                  <a:lnTo>
                    <a:pt x="66" y="265"/>
                  </a:lnTo>
                  <a:lnTo>
                    <a:pt x="66" y="262"/>
                  </a:lnTo>
                  <a:lnTo>
                    <a:pt x="66" y="262"/>
                  </a:lnTo>
                  <a:lnTo>
                    <a:pt x="64" y="262"/>
                  </a:lnTo>
                  <a:lnTo>
                    <a:pt x="64" y="262"/>
                  </a:lnTo>
                  <a:lnTo>
                    <a:pt x="61" y="265"/>
                  </a:lnTo>
                  <a:lnTo>
                    <a:pt x="61" y="265"/>
                  </a:lnTo>
                  <a:lnTo>
                    <a:pt x="59" y="262"/>
                  </a:lnTo>
                  <a:lnTo>
                    <a:pt x="59" y="260"/>
                  </a:lnTo>
                  <a:lnTo>
                    <a:pt x="59" y="258"/>
                  </a:lnTo>
                  <a:lnTo>
                    <a:pt x="59" y="258"/>
                  </a:lnTo>
                  <a:lnTo>
                    <a:pt x="57" y="255"/>
                  </a:lnTo>
                  <a:lnTo>
                    <a:pt x="57" y="253"/>
                  </a:lnTo>
                  <a:lnTo>
                    <a:pt x="57" y="250"/>
                  </a:lnTo>
                  <a:lnTo>
                    <a:pt x="57" y="246"/>
                  </a:lnTo>
                  <a:lnTo>
                    <a:pt x="57" y="246"/>
                  </a:lnTo>
                  <a:lnTo>
                    <a:pt x="57" y="243"/>
                  </a:lnTo>
                  <a:lnTo>
                    <a:pt x="57" y="243"/>
                  </a:lnTo>
                  <a:lnTo>
                    <a:pt x="57" y="241"/>
                  </a:lnTo>
                  <a:lnTo>
                    <a:pt x="57" y="241"/>
                  </a:lnTo>
                  <a:lnTo>
                    <a:pt x="57" y="239"/>
                  </a:lnTo>
                  <a:lnTo>
                    <a:pt x="57" y="236"/>
                  </a:lnTo>
                  <a:lnTo>
                    <a:pt x="59" y="234"/>
                  </a:lnTo>
                  <a:lnTo>
                    <a:pt x="59" y="231"/>
                  </a:lnTo>
                  <a:lnTo>
                    <a:pt x="57" y="229"/>
                  </a:lnTo>
                  <a:lnTo>
                    <a:pt x="52" y="224"/>
                  </a:lnTo>
                  <a:lnTo>
                    <a:pt x="52" y="224"/>
                  </a:lnTo>
                  <a:lnTo>
                    <a:pt x="50" y="220"/>
                  </a:lnTo>
                  <a:lnTo>
                    <a:pt x="50" y="220"/>
                  </a:lnTo>
                  <a:lnTo>
                    <a:pt x="50" y="217"/>
                  </a:lnTo>
                  <a:lnTo>
                    <a:pt x="50" y="215"/>
                  </a:lnTo>
                  <a:lnTo>
                    <a:pt x="52" y="215"/>
                  </a:lnTo>
                  <a:lnTo>
                    <a:pt x="50" y="210"/>
                  </a:lnTo>
                  <a:lnTo>
                    <a:pt x="45" y="205"/>
                  </a:lnTo>
                  <a:lnTo>
                    <a:pt x="42" y="205"/>
                  </a:lnTo>
                  <a:lnTo>
                    <a:pt x="40" y="201"/>
                  </a:lnTo>
                  <a:lnTo>
                    <a:pt x="38" y="198"/>
                  </a:lnTo>
                  <a:lnTo>
                    <a:pt x="38" y="196"/>
                  </a:lnTo>
                  <a:lnTo>
                    <a:pt x="38" y="194"/>
                  </a:lnTo>
                  <a:lnTo>
                    <a:pt x="38" y="191"/>
                  </a:lnTo>
                  <a:lnTo>
                    <a:pt x="35" y="189"/>
                  </a:lnTo>
                  <a:lnTo>
                    <a:pt x="33" y="189"/>
                  </a:lnTo>
                  <a:lnTo>
                    <a:pt x="31" y="186"/>
                  </a:lnTo>
                  <a:lnTo>
                    <a:pt x="31" y="184"/>
                  </a:lnTo>
                  <a:lnTo>
                    <a:pt x="31" y="182"/>
                  </a:lnTo>
                  <a:lnTo>
                    <a:pt x="31" y="179"/>
                  </a:lnTo>
                  <a:lnTo>
                    <a:pt x="31" y="177"/>
                  </a:lnTo>
                  <a:lnTo>
                    <a:pt x="31" y="175"/>
                  </a:lnTo>
                  <a:lnTo>
                    <a:pt x="31" y="172"/>
                  </a:lnTo>
                  <a:lnTo>
                    <a:pt x="28" y="170"/>
                  </a:lnTo>
                  <a:lnTo>
                    <a:pt x="28" y="170"/>
                  </a:lnTo>
                  <a:lnTo>
                    <a:pt x="28" y="168"/>
                  </a:lnTo>
                  <a:lnTo>
                    <a:pt x="24" y="163"/>
                  </a:lnTo>
                  <a:lnTo>
                    <a:pt x="26" y="158"/>
                  </a:lnTo>
                  <a:lnTo>
                    <a:pt x="26" y="153"/>
                  </a:lnTo>
                  <a:lnTo>
                    <a:pt x="24" y="149"/>
                  </a:lnTo>
                  <a:lnTo>
                    <a:pt x="24" y="146"/>
                  </a:lnTo>
                  <a:lnTo>
                    <a:pt x="21" y="146"/>
                  </a:lnTo>
                  <a:lnTo>
                    <a:pt x="16" y="146"/>
                  </a:lnTo>
                  <a:lnTo>
                    <a:pt x="16" y="142"/>
                  </a:lnTo>
                  <a:lnTo>
                    <a:pt x="16" y="139"/>
                  </a:lnTo>
                  <a:lnTo>
                    <a:pt x="14" y="139"/>
                  </a:lnTo>
                  <a:lnTo>
                    <a:pt x="14" y="139"/>
                  </a:lnTo>
                  <a:lnTo>
                    <a:pt x="14" y="137"/>
                  </a:lnTo>
                  <a:lnTo>
                    <a:pt x="14" y="137"/>
                  </a:lnTo>
                  <a:lnTo>
                    <a:pt x="14" y="137"/>
                  </a:lnTo>
                  <a:lnTo>
                    <a:pt x="14" y="134"/>
                  </a:lnTo>
                  <a:lnTo>
                    <a:pt x="14" y="134"/>
                  </a:lnTo>
                  <a:lnTo>
                    <a:pt x="14" y="134"/>
                  </a:lnTo>
                  <a:lnTo>
                    <a:pt x="12" y="134"/>
                  </a:lnTo>
                  <a:lnTo>
                    <a:pt x="12" y="132"/>
                  </a:lnTo>
                  <a:lnTo>
                    <a:pt x="12" y="132"/>
                  </a:lnTo>
                  <a:lnTo>
                    <a:pt x="9" y="132"/>
                  </a:lnTo>
                  <a:lnTo>
                    <a:pt x="9" y="132"/>
                  </a:lnTo>
                  <a:lnTo>
                    <a:pt x="12" y="132"/>
                  </a:lnTo>
                  <a:lnTo>
                    <a:pt x="12" y="130"/>
                  </a:lnTo>
                  <a:lnTo>
                    <a:pt x="12" y="130"/>
                  </a:lnTo>
                  <a:lnTo>
                    <a:pt x="12" y="130"/>
                  </a:lnTo>
                  <a:lnTo>
                    <a:pt x="12" y="130"/>
                  </a:lnTo>
                  <a:lnTo>
                    <a:pt x="12" y="127"/>
                  </a:lnTo>
                  <a:lnTo>
                    <a:pt x="12" y="127"/>
                  </a:lnTo>
                  <a:lnTo>
                    <a:pt x="9" y="127"/>
                  </a:lnTo>
                  <a:lnTo>
                    <a:pt x="5" y="123"/>
                  </a:lnTo>
                  <a:lnTo>
                    <a:pt x="5" y="123"/>
                  </a:lnTo>
                  <a:lnTo>
                    <a:pt x="2" y="123"/>
                  </a:lnTo>
                  <a:lnTo>
                    <a:pt x="2" y="120"/>
                  </a:lnTo>
                  <a:lnTo>
                    <a:pt x="2" y="118"/>
                  </a:lnTo>
                  <a:lnTo>
                    <a:pt x="0" y="118"/>
                  </a:lnTo>
                  <a:lnTo>
                    <a:pt x="2" y="115"/>
                  </a:lnTo>
                  <a:lnTo>
                    <a:pt x="2" y="115"/>
                  </a:lnTo>
                  <a:lnTo>
                    <a:pt x="2" y="113"/>
                  </a:lnTo>
                  <a:lnTo>
                    <a:pt x="5" y="111"/>
                  </a:lnTo>
                  <a:lnTo>
                    <a:pt x="5" y="111"/>
                  </a:lnTo>
                  <a:lnTo>
                    <a:pt x="5" y="108"/>
                  </a:lnTo>
                  <a:lnTo>
                    <a:pt x="5" y="108"/>
                  </a:lnTo>
                  <a:lnTo>
                    <a:pt x="5" y="108"/>
                  </a:lnTo>
                  <a:lnTo>
                    <a:pt x="5" y="108"/>
                  </a:lnTo>
                  <a:lnTo>
                    <a:pt x="5" y="106"/>
                  </a:lnTo>
                  <a:lnTo>
                    <a:pt x="5" y="106"/>
                  </a:lnTo>
                  <a:lnTo>
                    <a:pt x="5" y="106"/>
                  </a:lnTo>
                  <a:lnTo>
                    <a:pt x="7" y="106"/>
                  </a:lnTo>
                  <a:lnTo>
                    <a:pt x="7" y="106"/>
                  </a:lnTo>
                  <a:lnTo>
                    <a:pt x="7" y="106"/>
                  </a:lnTo>
                  <a:lnTo>
                    <a:pt x="7" y="104"/>
                  </a:lnTo>
                  <a:lnTo>
                    <a:pt x="7" y="104"/>
                  </a:lnTo>
                  <a:lnTo>
                    <a:pt x="7" y="101"/>
                  </a:lnTo>
                  <a:lnTo>
                    <a:pt x="9" y="101"/>
                  </a:lnTo>
                  <a:lnTo>
                    <a:pt x="9" y="101"/>
                  </a:lnTo>
                  <a:lnTo>
                    <a:pt x="9" y="101"/>
                  </a:lnTo>
                  <a:lnTo>
                    <a:pt x="9" y="101"/>
                  </a:lnTo>
                  <a:lnTo>
                    <a:pt x="9" y="99"/>
                  </a:lnTo>
                  <a:lnTo>
                    <a:pt x="9" y="97"/>
                  </a:lnTo>
                  <a:lnTo>
                    <a:pt x="9" y="94"/>
                  </a:lnTo>
                  <a:lnTo>
                    <a:pt x="9" y="94"/>
                  </a:lnTo>
                  <a:lnTo>
                    <a:pt x="12" y="92"/>
                  </a:lnTo>
                  <a:lnTo>
                    <a:pt x="12" y="92"/>
                  </a:lnTo>
                  <a:lnTo>
                    <a:pt x="12" y="92"/>
                  </a:lnTo>
                  <a:lnTo>
                    <a:pt x="12" y="89"/>
                  </a:lnTo>
                  <a:lnTo>
                    <a:pt x="12" y="87"/>
                  </a:lnTo>
                  <a:lnTo>
                    <a:pt x="12" y="87"/>
                  </a:lnTo>
                  <a:lnTo>
                    <a:pt x="12" y="87"/>
                  </a:lnTo>
                  <a:lnTo>
                    <a:pt x="12" y="87"/>
                  </a:lnTo>
                  <a:lnTo>
                    <a:pt x="12" y="85"/>
                  </a:lnTo>
                  <a:lnTo>
                    <a:pt x="14" y="85"/>
                  </a:lnTo>
                  <a:lnTo>
                    <a:pt x="12" y="85"/>
                  </a:lnTo>
                  <a:lnTo>
                    <a:pt x="12" y="82"/>
                  </a:lnTo>
                  <a:lnTo>
                    <a:pt x="12" y="82"/>
                  </a:lnTo>
                  <a:lnTo>
                    <a:pt x="12" y="82"/>
                  </a:lnTo>
                  <a:lnTo>
                    <a:pt x="12" y="82"/>
                  </a:lnTo>
                  <a:lnTo>
                    <a:pt x="12" y="80"/>
                  </a:lnTo>
                  <a:lnTo>
                    <a:pt x="14" y="78"/>
                  </a:lnTo>
                  <a:lnTo>
                    <a:pt x="16" y="78"/>
                  </a:lnTo>
                  <a:lnTo>
                    <a:pt x="16" y="78"/>
                  </a:lnTo>
                  <a:lnTo>
                    <a:pt x="16" y="71"/>
                  </a:lnTo>
                  <a:lnTo>
                    <a:pt x="16" y="71"/>
                  </a:lnTo>
                  <a:lnTo>
                    <a:pt x="16" y="71"/>
                  </a:lnTo>
                  <a:lnTo>
                    <a:pt x="16" y="68"/>
                  </a:lnTo>
                  <a:lnTo>
                    <a:pt x="16" y="68"/>
                  </a:lnTo>
                  <a:lnTo>
                    <a:pt x="14" y="63"/>
                  </a:lnTo>
                  <a:lnTo>
                    <a:pt x="14" y="61"/>
                  </a:lnTo>
                  <a:lnTo>
                    <a:pt x="14" y="61"/>
                  </a:lnTo>
                  <a:lnTo>
                    <a:pt x="14" y="61"/>
                  </a:lnTo>
                  <a:lnTo>
                    <a:pt x="14" y="59"/>
                  </a:lnTo>
                  <a:lnTo>
                    <a:pt x="12" y="59"/>
                  </a:lnTo>
                  <a:lnTo>
                    <a:pt x="12" y="61"/>
                  </a:lnTo>
                  <a:lnTo>
                    <a:pt x="12" y="61"/>
                  </a:lnTo>
                  <a:lnTo>
                    <a:pt x="9" y="59"/>
                  </a:lnTo>
                  <a:lnTo>
                    <a:pt x="7" y="59"/>
                  </a:lnTo>
                  <a:lnTo>
                    <a:pt x="7" y="59"/>
                  </a:lnTo>
                  <a:lnTo>
                    <a:pt x="7" y="59"/>
                  </a:lnTo>
                  <a:lnTo>
                    <a:pt x="5" y="59"/>
                  </a:lnTo>
                  <a:lnTo>
                    <a:pt x="5" y="59"/>
                  </a:lnTo>
                  <a:lnTo>
                    <a:pt x="5" y="59"/>
                  </a:lnTo>
                  <a:lnTo>
                    <a:pt x="5" y="56"/>
                  </a:lnTo>
                  <a:lnTo>
                    <a:pt x="7" y="56"/>
                  </a:lnTo>
                  <a:lnTo>
                    <a:pt x="7" y="56"/>
                  </a:lnTo>
                  <a:lnTo>
                    <a:pt x="7" y="56"/>
                  </a:lnTo>
                  <a:lnTo>
                    <a:pt x="7" y="54"/>
                  </a:lnTo>
                  <a:lnTo>
                    <a:pt x="5" y="54"/>
                  </a:lnTo>
                  <a:lnTo>
                    <a:pt x="5" y="54"/>
                  </a:lnTo>
                  <a:lnTo>
                    <a:pt x="5" y="52"/>
                  </a:lnTo>
                  <a:lnTo>
                    <a:pt x="5" y="52"/>
                  </a:lnTo>
                  <a:lnTo>
                    <a:pt x="5" y="52"/>
                  </a:lnTo>
                  <a:lnTo>
                    <a:pt x="7" y="52"/>
                  </a:lnTo>
                  <a:lnTo>
                    <a:pt x="7" y="52"/>
                  </a:lnTo>
                  <a:lnTo>
                    <a:pt x="7" y="52"/>
                  </a:lnTo>
                  <a:lnTo>
                    <a:pt x="7" y="52"/>
                  </a:lnTo>
                  <a:lnTo>
                    <a:pt x="9" y="49"/>
                  </a:lnTo>
                  <a:lnTo>
                    <a:pt x="9" y="47"/>
                  </a:lnTo>
                  <a:lnTo>
                    <a:pt x="9" y="40"/>
                  </a:lnTo>
                  <a:lnTo>
                    <a:pt x="7" y="40"/>
                  </a:lnTo>
                  <a:lnTo>
                    <a:pt x="7" y="40"/>
                  </a:lnTo>
                  <a:lnTo>
                    <a:pt x="7" y="37"/>
                  </a:lnTo>
                  <a:lnTo>
                    <a:pt x="5" y="37"/>
                  </a:lnTo>
                  <a:lnTo>
                    <a:pt x="5" y="35"/>
                  </a:lnTo>
                  <a:lnTo>
                    <a:pt x="2" y="35"/>
                  </a:lnTo>
                  <a:lnTo>
                    <a:pt x="2" y="33"/>
                  </a:lnTo>
                  <a:lnTo>
                    <a:pt x="2" y="33"/>
                  </a:lnTo>
                  <a:lnTo>
                    <a:pt x="2" y="30"/>
                  </a:lnTo>
                  <a:lnTo>
                    <a:pt x="2" y="30"/>
                  </a:lnTo>
                  <a:lnTo>
                    <a:pt x="2" y="28"/>
                  </a:lnTo>
                  <a:lnTo>
                    <a:pt x="2" y="28"/>
                  </a:lnTo>
                  <a:lnTo>
                    <a:pt x="2" y="28"/>
                  </a:lnTo>
                  <a:lnTo>
                    <a:pt x="2" y="26"/>
                  </a:lnTo>
                  <a:lnTo>
                    <a:pt x="2" y="26"/>
                  </a:lnTo>
                  <a:lnTo>
                    <a:pt x="16" y="26"/>
                  </a:lnTo>
                  <a:lnTo>
                    <a:pt x="45" y="26"/>
                  </a:lnTo>
                  <a:lnTo>
                    <a:pt x="76" y="23"/>
                  </a:lnTo>
                  <a:lnTo>
                    <a:pt x="106" y="23"/>
                  </a:lnTo>
                  <a:lnTo>
                    <a:pt x="137" y="21"/>
                  </a:lnTo>
                  <a:lnTo>
                    <a:pt x="165" y="18"/>
                  </a:lnTo>
                  <a:lnTo>
                    <a:pt x="196" y="18"/>
                  </a:lnTo>
                  <a:lnTo>
                    <a:pt x="227" y="16"/>
                  </a:lnTo>
                  <a:lnTo>
                    <a:pt x="258" y="14"/>
                  </a:lnTo>
                  <a:lnTo>
                    <a:pt x="286" y="14"/>
                  </a:lnTo>
                  <a:lnTo>
                    <a:pt x="317" y="11"/>
                  </a:lnTo>
                  <a:lnTo>
                    <a:pt x="348" y="9"/>
                  </a:lnTo>
                  <a:lnTo>
                    <a:pt x="378" y="7"/>
                  </a:lnTo>
                  <a:lnTo>
                    <a:pt x="407" y="4"/>
                  </a:lnTo>
                  <a:lnTo>
                    <a:pt x="437" y="4"/>
                  </a:lnTo>
                  <a:lnTo>
                    <a:pt x="468" y="2"/>
                  </a:lnTo>
                  <a:lnTo>
                    <a:pt x="499" y="0"/>
                  </a:lnTo>
                  <a:lnTo>
                    <a:pt x="499" y="0"/>
                  </a:lnTo>
                  <a:lnTo>
                    <a:pt x="499" y="0"/>
                  </a:lnTo>
                  <a:lnTo>
                    <a:pt x="499" y="2"/>
                  </a:lnTo>
                  <a:lnTo>
                    <a:pt x="499" y="4"/>
                  </a:lnTo>
                  <a:lnTo>
                    <a:pt x="499" y="4"/>
                  </a:lnTo>
                  <a:lnTo>
                    <a:pt x="501" y="7"/>
                  </a:lnTo>
                  <a:lnTo>
                    <a:pt x="501" y="9"/>
                  </a:lnTo>
                  <a:lnTo>
                    <a:pt x="501" y="9"/>
                  </a:lnTo>
                  <a:lnTo>
                    <a:pt x="501" y="14"/>
                  </a:lnTo>
                  <a:lnTo>
                    <a:pt x="504" y="14"/>
                  </a:lnTo>
                  <a:lnTo>
                    <a:pt x="504" y="14"/>
                  </a:lnTo>
                  <a:lnTo>
                    <a:pt x="513" y="16"/>
                  </a:lnTo>
                  <a:lnTo>
                    <a:pt x="516" y="18"/>
                  </a:lnTo>
                  <a:lnTo>
                    <a:pt x="516" y="23"/>
                  </a:lnTo>
                  <a:lnTo>
                    <a:pt x="513" y="28"/>
                  </a:lnTo>
                  <a:lnTo>
                    <a:pt x="511" y="35"/>
                  </a:lnTo>
                  <a:lnTo>
                    <a:pt x="508" y="40"/>
                  </a:lnTo>
                  <a:lnTo>
                    <a:pt x="511" y="47"/>
                  </a:lnTo>
                  <a:lnTo>
                    <a:pt x="511" y="52"/>
                  </a:lnTo>
                  <a:lnTo>
                    <a:pt x="511" y="56"/>
                  </a:lnTo>
                  <a:lnTo>
                    <a:pt x="511" y="59"/>
                  </a:lnTo>
                  <a:lnTo>
                    <a:pt x="513" y="59"/>
                  </a:lnTo>
                  <a:lnTo>
                    <a:pt x="513" y="66"/>
                  </a:lnTo>
                  <a:lnTo>
                    <a:pt x="513" y="68"/>
                  </a:lnTo>
                  <a:lnTo>
                    <a:pt x="516" y="68"/>
                  </a:lnTo>
                  <a:lnTo>
                    <a:pt x="518" y="73"/>
                  </a:lnTo>
                  <a:lnTo>
                    <a:pt x="518" y="73"/>
                  </a:lnTo>
                  <a:lnTo>
                    <a:pt x="520" y="75"/>
                  </a:lnTo>
                  <a:lnTo>
                    <a:pt x="520" y="82"/>
                  </a:lnTo>
                  <a:lnTo>
                    <a:pt x="520" y="82"/>
                  </a:lnTo>
                  <a:lnTo>
                    <a:pt x="525" y="89"/>
                  </a:lnTo>
                  <a:lnTo>
                    <a:pt x="525" y="92"/>
                  </a:lnTo>
                  <a:lnTo>
                    <a:pt x="527" y="92"/>
                  </a:lnTo>
                  <a:lnTo>
                    <a:pt x="532" y="94"/>
                  </a:lnTo>
                  <a:lnTo>
                    <a:pt x="549" y="94"/>
                  </a:lnTo>
                  <a:lnTo>
                    <a:pt x="553" y="97"/>
                  </a:lnTo>
                  <a:lnTo>
                    <a:pt x="556" y="97"/>
                  </a:lnTo>
                  <a:lnTo>
                    <a:pt x="558" y="97"/>
                  </a:lnTo>
                  <a:lnTo>
                    <a:pt x="558" y="99"/>
                  </a:lnTo>
                  <a:lnTo>
                    <a:pt x="560" y="104"/>
                  </a:lnTo>
                  <a:lnTo>
                    <a:pt x="563" y="106"/>
                  </a:lnTo>
                  <a:lnTo>
                    <a:pt x="565" y="108"/>
                  </a:lnTo>
                  <a:lnTo>
                    <a:pt x="565" y="111"/>
                  </a:lnTo>
                  <a:lnTo>
                    <a:pt x="565" y="111"/>
                  </a:lnTo>
                  <a:lnTo>
                    <a:pt x="565" y="113"/>
                  </a:lnTo>
                  <a:lnTo>
                    <a:pt x="565" y="113"/>
                  </a:lnTo>
                  <a:close/>
                </a:path>
              </a:pathLst>
            </a:custGeom>
            <a:solidFill>
              <a:srgbClr val="FFBCAF"/>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0" name="Freeform 54">
              <a:extLst>
                <a:ext uri="{FF2B5EF4-FFF2-40B4-BE49-F238E27FC236}">
                  <a16:creationId xmlns:a16="http://schemas.microsoft.com/office/drawing/2014/main" id="{0F0C82E8-B1A7-41A2-97CB-1E496CBC6223}"/>
                </a:ext>
              </a:extLst>
            </p:cNvPr>
            <p:cNvSpPr>
              <a:spLocks noEditPoints="1"/>
            </p:cNvSpPr>
            <p:nvPr/>
          </p:nvSpPr>
          <p:spPr bwMode="auto">
            <a:xfrm>
              <a:off x="5003573" y="5905454"/>
              <a:ext cx="863989" cy="524192"/>
            </a:xfrm>
            <a:custGeom>
              <a:avLst/>
              <a:gdLst>
                <a:gd name="T0" fmla="*/ 560 w 745"/>
                <a:gd name="T1" fmla="*/ 187 h 452"/>
                <a:gd name="T2" fmla="*/ 544 w 745"/>
                <a:gd name="T3" fmla="*/ 177 h 452"/>
                <a:gd name="T4" fmla="*/ 527 w 745"/>
                <a:gd name="T5" fmla="*/ 179 h 452"/>
                <a:gd name="T6" fmla="*/ 506 w 745"/>
                <a:gd name="T7" fmla="*/ 170 h 452"/>
                <a:gd name="T8" fmla="*/ 492 w 745"/>
                <a:gd name="T9" fmla="*/ 165 h 452"/>
                <a:gd name="T10" fmla="*/ 492 w 745"/>
                <a:gd name="T11" fmla="*/ 194 h 452"/>
                <a:gd name="T12" fmla="*/ 508 w 745"/>
                <a:gd name="T13" fmla="*/ 196 h 452"/>
                <a:gd name="T14" fmla="*/ 518 w 745"/>
                <a:gd name="T15" fmla="*/ 220 h 452"/>
                <a:gd name="T16" fmla="*/ 541 w 745"/>
                <a:gd name="T17" fmla="*/ 224 h 452"/>
                <a:gd name="T18" fmla="*/ 579 w 745"/>
                <a:gd name="T19" fmla="*/ 208 h 452"/>
                <a:gd name="T20" fmla="*/ 487 w 745"/>
                <a:gd name="T21" fmla="*/ 236 h 452"/>
                <a:gd name="T22" fmla="*/ 733 w 745"/>
                <a:gd name="T23" fmla="*/ 362 h 452"/>
                <a:gd name="T24" fmla="*/ 707 w 745"/>
                <a:gd name="T25" fmla="*/ 340 h 452"/>
                <a:gd name="T26" fmla="*/ 648 w 745"/>
                <a:gd name="T27" fmla="*/ 291 h 452"/>
                <a:gd name="T28" fmla="*/ 629 w 745"/>
                <a:gd name="T29" fmla="*/ 284 h 452"/>
                <a:gd name="T30" fmla="*/ 603 w 745"/>
                <a:gd name="T31" fmla="*/ 269 h 452"/>
                <a:gd name="T32" fmla="*/ 605 w 745"/>
                <a:gd name="T33" fmla="*/ 302 h 452"/>
                <a:gd name="T34" fmla="*/ 582 w 745"/>
                <a:gd name="T35" fmla="*/ 329 h 452"/>
                <a:gd name="T36" fmla="*/ 584 w 745"/>
                <a:gd name="T37" fmla="*/ 357 h 452"/>
                <a:gd name="T38" fmla="*/ 591 w 745"/>
                <a:gd name="T39" fmla="*/ 376 h 452"/>
                <a:gd name="T40" fmla="*/ 593 w 745"/>
                <a:gd name="T41" fmla="*/ 428 h 452"/>
                <a:gd name="T42" fmla="*/ 608 w 745"/>
                <a:gd name="T43" fmla="*/ 440 h 452"/>
                <a:gd name="T44" fmla="*/ 631 w 745"/>
                <a:gd name="T45" fmla="*/ 447 h 452"/>
                <a:gd name="T46" fmla="*/ 664 w 745"/>
                <a:gd name="T47" fmla="*/ 414 h 452"/>
                <a:gd name="T48" fmla="*/ 702 w 745"/>
                <a:gd name="T49" fmla="*/ 402 h 452"/>
                <a:gd name="T50" fmla="*/ 742 w 745"/>
                <a:gd name="T51" fmla="*/ 374 h 452"/>
                <a:gd name="T52" fmla="*/ 473 w 745"/>
                <a:gd name="T53" fmla="*/ 146 h 452"/>
                <a:gd name="T54" fmla="*/ 449 w 745"/>
                <a:gd name="T55" fmla="*/ 142 h 452"/>
                <a:gd name="T56" fmla="*/ 418 w 745"/>
                <a:gd name="T57" fmla="*/ 142 h 452"/>
                <a:gd name="T58" fmla="*/ 409 w 745"/>
                <a:gd name="T59" fmla="*/ 142 h 452"/>
                <a:gd name="T60" fmla="*/ 409 w 745"/>
                <a:gd name="T61" fmla="*/ 158 h 452"/>
                <a:gd name="T62" fmla="*/ 466 w 745"/>
                <a:gd name="T63" fmla="*/ 160 h 452"/>
                <a:gd name="T64" fmla="*/ 127 w 745"/>
                <a:gd name="T65" fmla="*/ 9 h 452"/>
                <a:gd name="T66" fmla="*/ 113 w 745"/>
                <a:gd name="T67" fmla="*/ 2 h 452"/>
                <a:gd name="T68" fmla="*/ 82 w 745"/>
                <a:gd name="T69" fmla="*/ 7 h 452"/>
                <a:gd name="T70" fmla="*/ 61 w 745"/>
                <a:gd name="T71" fmla="*/ 26 h 452"/>
                <a:gd name="T72" fmla="*/ 78 w 745"/>
                <a:gd name="T73" fmla="*/ 40 h 452"/>
                <a:gd name="T74" fmla="*/ 108 w 745"/>
                <a:gd name="T75" fmla="*/ 52 h 452"/>
                <a:gd name="T76" fmla="*/ 125 w 745"/>
                <a:gd name="T77" fmla="*/ 30 h 452"/>
                <a:gd name="T78" fmla="*/ 14 w 745"/>
                <a:gd name="T79" fmla="*/ 37 h 452"/>
                <a:gd name="T80" fmla="*/ 4 w 745"/>
                <a:gd name="T81" fmla="*/ 61 h 452"/>
                <a:gd name="T82" fmla="*/ 19 w 745"/>
                <a:gd name="T83" fmla="*/ 47 h 452"/>
                <a:gd name="T84" fmla="*/ 347 w 745"/>
                <a:gd name="T85" fmla="*/ 120 h 452"/>
                <a:gd name="T86" fmla="*/ 338 w 745"/>
                <a:gd name="T87" fmla="*/ 106 h 452"/>
                <a:gd name="T88" fmla="*/ 328 w 745"/>
                <a:gd name="T89" fmla="*/ 104 h 452"/>
                <a:gd name="T90" fmla="*/ 321 w 745"/>
                <a:gd name="T91" fmla="*/ 87 h 452"/>
                <a:gd name="T92" fmla="*/ 309 w 745"/>
                <a:gd name="T93" fmla="*/ 73 h 452"/>
                <a:gd name="T94" fmla="*/ 291 w 745"/>
                <a:gd name="T95" fmla="*/ 87 h 452"/>
                <a:gd name="T96" fmla="*/ 269 w 745"/>
                <a:gd name="T97" fmla="*/ 92 h 452"/>
                <a:gd name="T98" fmla="*/ 283 w 745"/>
                <a:gd name="T99" fmla="*/ 116 h 452"/>
                <a:gd name="T100" fmla="*/ 295 w 745"/>
                <a:gd name="T101" fmla="*/ 130 h 452"/>
                <a:gd name="T102" fmla="*/ 305 w 745"/>
                <a:gd name="T103" fmla="*/ 118 h 452"/>
                <a:gd name="T104" fmla="*/ 314 w 745"/>
                <a:gd name="T105" fmla="*/ 118 h 452"/>
                <a:gd name="T106" fmla="*/ 321 w 745"/>
                <a:gd name="T107" fmla="*/ 125 h 452"/>
                <a:gd name="T108" fmla="*/ 338 w 745"/>
                <a:gd name="T109" fmla="*/ 132 h 452"/>
                <a:gd name="T110" fmla="*/ 463 w 745"/>
                <a:gd name="T111" fmla="*/ 187 h 452"/>
                <a:gd name="T112" fmla="*/ 444 w 745"/>
                <a:gd name="T113" fmla="*/ 196 h 452"/>
                <a:gd name="T114" fmla="*/ 470 w 745"/>
                <a:gd name="T115" fmla="*/ 19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5" h="452">
                  <a:moveTo>
                    <a:pt x="579" y="208"/>
                  </a:moveTo>
                  <a:lnTo>
                    <a:pt x="582" y="201"/>
                  </a:lnTo>
                  <a:lnTo>
                    <a:pt x="579" y="196"/>
                  </a:lnTo>
                  <a:lnTo>
                    <a:pt x="572" y="194"/>
                  </a:lnTo>
                  <a:lnTo>
                    <a:pt x="570" y="191"/>
                  </a:lnTo>
                  <a:lnTo>
                    <a:pt x="563" y="191"/>
                  </a:lnTo>
                  <a:lnTo>
                    <a:pt x="563" y="189"/>
                  </a:lnTo>
                  <a:lnTo>
                    <a:pt x="560" y="187"/>
                  </a:lnTo>
                  <a:lnTo>
                    <a:pt x="560" y="187"/>
                  </a:lnTo>
                  <a:lnTo>
                    <a:pt x="555" y="184"/>
                  </a:lnTo>
                  <a:lnTo>
                    <a:pt x="553" y="184"/>
                  </a:lnTo>
                  <a:lnTo>
                    <a:pt x="551" y="182"/>
                  </a:lnTo>
                  <a:lnTo>
                    <a:pt x="551" y="182"/>
                  </a:lnTo>
                  <a:lnTo>
                    <a:pt x="548" y="179"/>
                  </a:lnTo>
                  <a:lnTo>
                    <a:pt x="546" y="177"/>
                  </a:lnTo>
                  <a:lnTo>
                    <a:pt x="544" y="179"/>
                  </a:lnTo>
                  <a:lnTo>
                    <a:pt x="544" y="177"/>
                  </a:lnTo>
                  <a:lnTo>
                    <a:pt x="544" y="177"/>
                  </a:lnTo>
                  <a:lnTo>
                    <a:pt x="544" y="177"/>
                  </a:lnTo>
                  <a:lnTo>
                    <a:pt x="544" y="177"/>
                  </a:lnTo>
                  <a:lnTo>
                    <a:pt x="541" y="177"/>
                  </a:lnTo>
                  <a:lnTo>
                    <a:pt x="539" y="177"/>
                  </a:lnTo>
                  <a:lnTo>
                    <a:pt x="537" y="177"/>
                  </a:lnTo>
                  <a:lnTo>
                    <a:pt x="534" y="177"/>
                  </a:lnTo>
                  <a:lnTo>
                    <a:pt x="532" y="177"/>
                  </a:lnTo>
                  <a:lnTo>
                    <a:pt x="527" y="179"/>
                  </a:lnTo>
                  <a:lnTo>
                    <a:pt x="527" y="179"/>
                  </a:lnTo>
                  <a:lnTo>
                    <a:pt x="522" y="182"/>
                  </a:lnTo>
                  <a:lnTo>
                    <a:pt x="520" y="182"/>
                  </a:lnTo>
                  <a:lnTo>
                    <a:pt x="518" y="182"/>
                  </a:lnTo>
                  <a:lnTo>
                    <a:pt x="515" y="182"/>
                  </a:lnTo>
                  <a:lnTo>
                    <a:pt x="515" y="184"/>
                  </a:lnTo>
                  <a:lnTo>
                    <a:pt x="513" y="182"/>
                  </a:lnTo>
                  <a:lnTo>
                    <a:pt x="508" y="172"/>
                  </a:lnTo>
                  <a:lnTo>
                    <a:pt x="508" y="172"/>
                  </a:lnTo>
                  <a:lnTo>
                    <a:pt x="506" y="170"/>
                  </a:lnTo>
                  <a:lnTo>
                    <a:pt x="501" y="165"/>
                  </a:lnTo>
                  <a:lnTo>
                    <a:pt x="499" y="165"/>
                  </a:lnTo>
                  <a:lnTo>
                    <a:pt x="499" y="163"/>
                  </a:lnTo>
                  <a:lnTo>
                    <a:pt x="496" y="163"/>
                  </a:lnTo>
                  <a:lnTo>
                    <a:pt x="496" y="163"/>
                  </a:lnTo>
                  <a:lnTo>
                    <a:pt x="496" y="165"/>
                  </a:lnTo>
                  <a:lnTo>
                    <a:pt x="494" y="165"/>
                  </a:lnTo>
                  <a:lnTo>
                    <a:pt x="494" y="165"/>
                  </a:lnTo>
                  <a:lnTo>
                    <a:pt x="492" y="165"/>
                  </a:lnTo>
                  <a:lnTo>
                    <a:pt x="492" y="165"/>
                  </a:lnTo>
                  <a:lnTo>
                    <a:pt x="492" y="168"/>
                  </a:lnTo>
                  <a:lnTo>
                    <a:pt x="492" y="168"/>
                  </a:lnTo>
                  <a:lnTo>
                    <a:pt x="492" y="168"/>
                  </a:lnTo>
                  <a:lnTo>
                    <a:pt x="489" y="168"/>
                  </a:lnTo>
                  <a:lnTo>
                    <a:pt x="489" y="168"/>
                  </a:lnTo>
                  <a:lnTo>
                    <a:pt x="487" y="170"/>
                  </a:lnTo>
                  <a:lnTo>
                    <a:pt x="482" y="179"/>
                  </a:lnTo>
                  <a:lnTo>
                    <a:pt x="492" y="194"/>
                  </a:lnTo>
                  <a:lnTo>
                    <a:pt x="492" y="194"/>
                  </a:lnTo>
                  <a:lnTo>
                    <a:pt x="494" y="194"/>
                  </a:lnTo>
                  <a:lnTo>
                    <a:pt x="496" y="194"/>
                  </a:lnTo>
                  <a:lnTo>
                    <a:pt x="499" y="196"/>
                  </a:lnTo>
                  <a:lnTo>
                    <a:pt x="503" y="198"/>
                  </a:lnTo>
                  <a:lnTo>
                    <a:pt x="506" y="198"/>
                  </a:lnTo>
                  <a:lnTo>
                    <a:pt x="506" y="198"/>
                  </a:lnTo>
                  <a:lnTo>
                    <a:pt x="508" y="198"/>
                  </a:lnTo>
                  <a:lnTo>
                    <a:pt x="508" y="196"/>
                  </a:lnTo>
                  <a:lnTo>
                    <a:pt x="513" y="196"/>
                  </a:lnTo>
                  <a:lnTo>
                    <a:pt x="513" y="198"/>
                  </a:lnTo>
                  <a:lnTo>
                    <a:pt x="515" y="198"/>
                  </a:lnTo>
                  <a:lnTo>
                    <a:pt x="515" y="201"/>
                  </a:lnTo>
                  <a:lnTo>
                    <a:pt x="515" y="203"/>
                  </a:lnTo>
                  <a:lnTo>
                    <a:pt x="515" y="203"/>
                  </a:lnTo>
                  <a:lnTo>
                    <a:pt x="518" y="205"/>
                  </a:lnTo>
                  <a:lnTo>
                    <a:pt x="518" y="208"/>
                  </a:lnTo>
                  <a:lnTo>
                    <a:pt x="518" y="220"/>
                  </a:lnTo>
                  <a:lnTo>
                    <a:pt x="520" y="224"/>
                  </a:lnTo>
                  <a:lnTo>
                    <a:pt x="522" y="227"/>
                  </a:lnTo>
                  <a:lnTo>
                    <a:pt x="529" y="227"/>
                  </a:lnTo>
                  <a:lnTo>
                    <a:pt x="532" y="224"/>
                  </a:lnTo>
                  <a:lnTo>
                    <a:pt x="534" y="224"/>
                  </a:lnTo>
                  <a:lnTo>
                    <a:pt x="534" y="224"/>
                  </a:lnTo>
                  <a:lnTo>
                    <a:pt x="534" y="224"/>
                  </a:lnTo>
                  <a:lnTo>
                    <a:pt x="537" y="224"/>
                  </a:lnTo>
                  <a:lnTo>
                    <a:pt x="541" y="224"/>
                  </a:lnTo>
                  <a:lnTo>
                    <a:pt x="548" y="220"/>
                  </a:lnTo>
                  <a:lnTo>
                    <a:pt x="551" y="220"/>
                  </a:lnTo>
                  <a:lnTo>
                    <a:pt x="555" y="220"/>
                  </a:lnTo>
                  <a:lnTo>
                    <a:pt x="558" y="220"/>
                  </a:lnTo>
                  <a:lnTo>
                    <a:pt x="560" y="220"/>
                  </a:lnTo>
                  <a:lnTo>
                    <a:pt x="563" y="220"/>
                  </a:lnTo>
                  <a:lnTo>
                    <a:pt x="572" y="215"/>
                  </a:lnTo>
                  <a:lnTo>
                    <a:pt x="577" y="213"/>
                  </a:lnTo>
                  <a:lnTo>
                    <a:pt x="579" y="208"/>
                  </a:lnTo>
                  <a:close/>
                  <a:moveTo>
                    <a:pt x="503" y="224"/>
                  </a:moveTo>
                  <a:lnTo>
                    <a:pt x="501" y="222"/>
                  </a:lnTo>
                  <a:lnTo>
                    <a:pt x="499" y="224"/>
                  </a:lnTo>
                  <a:lnTo>
                    <a:pt x="496" y="224"/>
                  </a:lnTo>
                  <a:lnTo>
                    <a:pt x="492" y="227"/>
                  </a:lnTo>
                  <a:lnTo>
                    <a:pt x="487" y="229"/>
                  </a:lnTo>
                  <a:lnTo>
                    <a:pt x="485" y="231"/>
                  </a:lnTo>
                  <a:lnTo>
                    <a:pt x="485" y="234"/>
                  </a:lnTo>
                  <a:lnTo>
                    <a:pt x="487" y="236"/>
                  </a:lnTo>
                  <a:lnTo>
                    <a:pt x="489" y="236"/>
                  </a:lnTo>
                  <a:lnTo>
                    <a:pt x="494" y="234"/>
                  </a:lnTo>
                  <a:lnTo>
                    <a:pt x="494" y="234"/>
                  </a:lnTo>
                  <a:lnTo>
                    <a:pt x="501" y="234"/>
                  </a:lnTo>
                  <a:lnTo>
                    <a:pt x="503" y="234"/>
                  </a:lnTo>
                  <a:lnTo>
                    <a:pt x="506" y="231"/>
                  </a:lnTo>
                  <a:lnTo>
                    <a:pt x="503" y="231"/>
                  </a:lnTo>
                  <a:lnTo>
                    <a:pt x="503" y="224"/>
                  </a:lnTo>
                  <a:close/>
                  <a:moveTo>
                    <a:pt x="733" y="362"/>
                  </a:moveTo>
                  <a:lnTo>
                    <a:pt x="726" y="359"/>
                  </a:lnTo>
                  <a:lnTo>
                    <a:pt x="721" y="355"/>
                  </a:lnTo>
                  <a:lnTo>
                    <a:pt x="721" y="352"/>
                  </a:lnTo>
                  <a:lnTo>
                    <a:pt x="719" y="345"/>
                  </a:lnTo>
                  <a:lnTo>
                    <a:pt x="719" y="343"/>
                  </a:lnTo>
                  <a:lnTo>
                    <a:pt x="716" y="340"/>
                  </a:lnTo>
                  <a:lnTo>
                    <a:pt x="714" y="340"/>
                  </a:lnTo>
                  <a:lnTo>
                    <a:pt x="707" y="343"/>
                  </a:lnTo>
                  <a:lnTo>
                    <a:pt x="707" y="340"/>
                  </a:lnTo>
                  <a:lnTo>
                    <a:pt x="705" y="338"/>
                  </a:lnTo>
                  <a:lnTo>
                    <a:pt x="705" y="329"/>
                  </a:lnTo>
                  <a:lnTo>
                    <a:pt x="705" y="324"/>
                  </a:lnTo>
                  <a:lnTo>
                    <a:pt x="705" y="321"/>
                  </a:lnTo>
                  <a:lnTo>
                    <a:pt x="693" y="310"/>
                  </a:lnTo>
                  <a:lnTo>
                    <a:pt x="688" y="307"/>
                  </a:lnTo>
                  <a:lnTo>
                    <a:pt x="669" y="298"/>
                  </a:lnTo>
                  <a:lnTo>
                    <a:pt x="655" y="293"/>
                  </a:lnTo>
                  <a:lnTo>
                    <a:pt x="648" y="291"/>
                  </a:lnTo>
                  <a:lnTo>
                    <a:pt x="643" y="288"/>
                  </a:lnTo>
                  <a:lnTo>
                    <a:pt x="641" y="286"/>
                  </a:lnTo>
                  <a:lnTo>
                    <a:pt x="641" y="288"/>
                  </a:lnTo>
                  <a:lnTo>
                    <a:pt x="638" y="288"/>
                  </a:lnTo>
                  <a:lnTo>
                    <a:pt x="636" y="288"/>
                  </a:lnTo>
                  <a:lnTo>
                    <a:pt x="636" y="288"/>
                  </a:lnTo>
                  <a:lnTo>
                    <a:pt x="634" y="286"/>
                  </a:lnTo>
                  <a:lnTo>
                    <a:pt x="631" y="286"/>
                  </a:lnTo>
                  <a:lnTo>
                    <a:pt x="629" y="284"/>
                  </a:lnTo>
                  <a:lnTo>
                    <a:pt x="626" y="281"/>
                  </a:lnTo>
                  <a:lnTo>
                    <a:pt x="617" y="279"/>
                  </a:lnTo>
                  <a:lnTo>
                    <a:pt x="617" y="276"/>
                  </a:lnTo>
                  <a:lnTo>
                    <a:pt x="617" y="276"/>
                  </a:lnTo>
                  <a:lnTo>
                    <a:pt x="617" y="274"/>
                  </a:lnTo>
                  <a:lnTo>
                    <a:pt x="617" y="274"/>
                  </a:lnTo>
                  <a:lnTo>
                    <a:pt x="615" y="274"/>
                  </a:lnTo>
                  <a:lnTo>
                    <a:pt x="612" y="272"/>
                  </a:lnTo>
                  <a:lnTo>
                    <a:pt x="603" y="269"/>
                  </a:lnTo>
                  <a:lnTo>
                    <a:pt x="598" y="269"/>
                  </a:lnTo>
                  <a:lnTo>
                    <a:pt x="596" y="272"/>
                  </a:lnTo>
                  <a:lnTo>
                    <a:pt x="593" y="276"/>
                  </a:lnTo>
                  <a:lnTo>
                    <a:pt x="593" y="281"/>
                  </a:lnTo>
                  <a:lnTo>
                    <a:pt x="593" y="286"/>
                  </a:lnTo>
                  <a:lnTo>
                    <a:pt x="596" y="291"/>
                  </a:lnTo>
                  <a:lnTo>
                    <a:pt x="603" y="300"/>
                  </a:lnTo>
                  <a:lnTo>
                    <a:pt x="605" y="300"/>
                  </a:lnTo>
                  <a:lnTo>
                    <a:pt x="605" y="302"/>
                  </a:lnTo>
                  <a:lnTo>
                    <a:pt x="605" y="305"/>
                  </a:lnTo>
                  <a:lnTo>
                    <a:pt x="605" y="307"/>
                  </a:lnTo>
                  <a:lnTo>
                    <a:pt x="600" y="310"/>
                  </a:lnTo>
                  <a:lnTo>
                    <a:pt x="598" y="310"/>
                  </a:lnTo>
                  <a:lnTo>
                    <a:pt x="593" y="319"/>
                  </a:lnTo>
                  <a:lnTo>
                    <a:pt x="593" y="319"/>
                  </a:lnTo>
                  <a:lnTo>
                    <a:pt x="589" y="324"/>
                  </a:lnTo>
                  <a:lnTo>
                    <a:pt x="584" y="326"/>
                  </a:lnTo>
                  <a:lnTo>
                    <a:pt x="582" y="329"/>
                  </a:lnTo>
                  <a:lnTo>
                    <a:pt x="582" y="331"/>
                  </a:lnTo>
                  <a:lnTo>
                    <a:pt x="579" y="331"/>
                  </a:lnTo>
                  <a:lnTo>
                    <a:pt x="577" y="333"/>
                  </a:lnTo>
                  <a:lnTo>
                    <a:pt x="574" y="336"/>
                  </a:lnTo>
                  <a:lnTo>
                    <a:pt x="572" y="340"/>
                  </a:lnTo>
                  <a:lnTo>
                    <a:pt x="574" y="345"/>
                  </a:lnTo>
                  <a:lnTo>
                    <a:pt x="577" y="350"/>
                  </a:lnTo>
                  <a:lnTo>
                    <a:pt x="579" y="352"/>
                  </a:lnTo>
                  <a:lnTo>
                    <a:pt x="584" y="357"/>
                  </a:lnTo>
                  <a:lnTo>
                    <a:pt x="584" y="362"/>
                  </a:lnTo>
                  <a:lnTo>
                    <a:pt x="584" y="364"/>
                  </a:lnTo>
                  <a:lnTo>
                    <a:pt x="586" y="366"/>
                  </a:lnTo>
                  <a:lnTo>
                    <a:pt x="586" y="369"/>
                  </a:lnTo>
                  <a:lnTo>
                    <a:pt x="586" y="371"/>
                  </a:lnTo>
                  <a:lnTo>
                    <a:pt x="589" y="376"/>
                  </a:lnTo>
                  <a:lnTo>
                    <a:pt x="589" y="376"/>
                  </a:lnTo>
                  <a:lnTo>
                    <a:pt x="591" y="376"/>
                  </a:lnTo>
                  <a:lnTo>
                    <a:pt x="591" y="376"/>
                  </a:lnTo>
                  <a:lnTo>
                    <a:pt x="591" y="376"/>
                  </a:lnTo>
                  <a:lnTo>
                    <a:pt x="591" y="378"/>
                  </a:lnTo>
                  <a:lnTo>
                    <a:pt x="591" y="378"/>
                  </a:lnTo>
                  <a:lnTo>
                    <a:pt x="593" y="390"/>
                  </a:lnTo>
                  <a:lnTo>
                    <a:pt x="596" y="392"/>
                  </a:lnTo>
                  <a:lnTo>
                    <a:pt x="596" y="395"/>
                  </a:lnTo>
                  <a:lnTo>
                    <a:pt x="596" y="395"/>
                  </a:lnTo>
                  <a:lnTo>
                    <a:pt x="593" y="418"/>
                  </a:lnTo>
                  <a:lnTo>
                    <a:pt x="593" y="428"/>
                  </a:lnTo>
                  <a:lnTo>
                    <a:pt x="593" y="433"/>
                  </a:lnTo>
                  <a:lnTo>
                    <a:pt x="596" y="433"/>
                  </a:lnTo>
                  <a:lnTo>
                    <a:pt x="596" y="433"/>
                  </a:lnTo>
                  <a:lnTo>
                    <a:pt x="596" y="435"/>
                  </a:lnTo>
                  <a:lnTo>
                    <a:pt x="598" y="437"/>
                  </a:lnTo>
                  <a:lnTo>
                    <a:pt x="598" y="437"/>
                  </a:lnTo>
                  <a:lnTo>
                    <a:pt x="598" y="440"/>
                  </a:lnTo>
                  <a:lnTo>
                    <a:pt x="603" y="437"/>
                  </a:lnTo>
                  <a:lnTo>
                    <a:pt x="608" y="440"/>
                  </a:lnTo>
                  <a:lnTo>
                    <a:pt x="615" y="442"/>
                  </a:lnTo>
                  <a:lnTo>
                    <a:pt x="619" y="445"/>
                  </a:lnTo>
                  <a:lnTo>
                    <a:pt x="622" y="447"/>
                  </a:lnTo>
                  <a:lnTo>
                    <a:pt x="624" y="452"/>
                  </a:lnTo>
                  <a:lnTo>
                    <a:pt x="624" y="452"/>
                  </a:lnTo>
                  <a:lnTo>
                    <a:pt x="626" y="452"/>
                  </a:lnTo>
                  <a:lnTo>
                    <a:pt x="629" y="449"/>
                  </a:lnTo>
                  <a:lnTo>
                    <a:pt x="631" y="449"/>
                  </a:lnTo>
                  <a:lnTo>
                    <a:pt x="631" y="447"/>
                  </a:lnTo>
                  <a:lnTo>
                    <a:pt x="638" y="440"/>
                  </a:lnTo>
                  <a:lnTo>
                    <a:pt x="641" y="433"/>
                  </a:lnTo>
                  <a:lnTo>
                    <a:pt x="641" y="430"/>
                  </a:lnTo>
                  <a:lnTo>
                    <a:pt x="648" y="423"/>
                  </a:lnTo>
                  <a:lnTo>
                    <a:pt x="650" y="423"/>
                  </a:lnTo>
                  <a:lnTo>
                    <a:pt x="657" y="421"/>
                  </a:lnTo>
                  <a:lnTo>
                    <a:pt x="657" y="418"/>
                  </a:lnTo>
                  <a:lnTo>
                    <a:pt x="662" y="416"/>
                  </a:lnTo>
                  <a:lnTo>
                    <a:pt x="664" y="414"/>
                  </a:lnTo>
                  <a:lnTo>
                    <a:pt x="667" y="414"/>
                  </a:lnTo>
                  <a:lnTo>
                    <a:pt x="667" y="414"/>
                  </a:lnTo>
                  <a:lnTo>
                    <a:pt x="671" y="409"/>
                  </a:lnTo>
                  <a:lnTo>
                    <a:pt x="676" y="407"/>
                  </a:lnTo>
                  <a:lnTo>
                    <a:pt x="676" y="404"/>
                  </a:lnTo>
                  <a:lnTo>
                    <a:pt x="678" y="404"/>
                  </a:lnTo>
                  <a:lnTo>
                    <a:pt x="690" y="404"/>
                  </a:lnTo>
                  <a:lnTo>
                    <a:pt x="693" y="404"/>
                  </a:lnTo>
                  <a:lnTo>
                    <a:pt x="702" y="402"/>
                  </a:lnTo>
                  <a:lnTo>
                    <a:pt x="707" y="400"/>
                  </a:lnTo>
                  <a:lnTo>
                    <a:pt x="709" y="400"/>
                  </a:lnTo>
                  <a:lnTo>
                    <a:pt x="712" y="397"/>
                  </a:lnTo>
                  <a:lnTo>
                    <a:pt x="714" y="397"/>
                  </a:lnTo>
                  <a:lnTo>
                    <a:pt x="728" y="388"/>
                  </a:lnTo>
                  <a:lnTo>
                    <a:pt x="728" y="385"/>
                  </a:lnTo>
                  <a:lnTo>
                    <a:pt x="740" y="381"/>
                  </a:lnTo>
                  <a:lnTo>
                    <a:pt x="740" y="378"/>
                  </a:lnTo>
                  <a:lnTo>
                    <a:pt x="742" y="374"/>
                  </a:lnTo>
                  <a:lnTo>
                    <a:pt x="742" y="371"/>
                  </a:lnTo>
                  <a:lnTo>
                    <a:pt x="745" y="369"/>
                  </a:lnTo>
                  <a:lnTo>
                    <a:pt x="733" y="362"/>
                  </a:lnTo>
                  <a:close/>
                  <a:moveTo>
                    <a:pt x="482" y="146"/>
                  </a:moveTo>
                  <a:lnTo>
                    <a:pt x="477" y="146"/>
                  </a:lnTo>
                  <a:lnTo>
                    <a:pt x="475" y="146"/>
                  </a:lnTo>
                  <a:lnTo>
                    <a:pt x="475" y="146"/>
                  </a:lnTo>
                  <a:lnTo>
                    <a:pt x="473" y="146"/>
                  </a:lnTo>
                  <a:lnTo>
                    <a:pt x="473" y="146"/>
                  </a:lnTo>
                  <a:lnTo>
                    <a:pt x="473" y="146"/>
                  </a:lnTo>
                  <a:lnTo>
                    <a:pt x="470" y="146"/>
                  </a:lnTo>
                  <a:lnTo>
                    <a:pt x="470" y="146"/>
                  </a:lnTo>
                  <a:lnTo>
                    <a:pt x="468" y="146"/>
                  </a:lnTo>
                  <a:lnTo>
                    <a:pt x="468" y="146"/>
                  </a:lnTo>
                  <a:lnTo>
                    <a:pt x="459" y="146"/>
                  </a:lnTo>
                  <a:lnTo>
                    <a:pt x="456" y="146"/>
                  </a:lnTo>
                  <a:lnTo>
                    <a:pt x="454" y="146"/>
                  </a:lnTo>
                  <a:lnTo>
                    <a:pt x="449" y="142"/>
                  </a:lnTo>
                  <a:lnTo>
                    <a:pt x="447" y="142"/>
                  </a:lnTo>
                  <a:lnTo>
                    <a:pt x="447" y="142"/>
                  </a:lnTo>
                  <a:lnTo>
                    <a:pt x="447" y="144"/>
                  </a:lnTo>
                  <a:lnTo>
                    <a:pt x="447" y="144"/>
                  </a:lnTo>
                  <a:lnTo>
                    <a:pt x="444" y="144"/>
                  </a:lnTo>
                  <a:lnTo>
                    <a:pt x="440" y="144"/>
                  </a:lnTo>
                  <a:lnTo>
                    <a:pt x="437" y="142"/>
                  </a:lnTo>
                  <a:lnTo>
                    <a:pt x="418" y="142"/>
                  </a:lnTo>
                  <a:lnTo>
                    <a:pt x="418" y="142"/>
                  </a:lnTo>
                  <a:lnTo>
                    <a:pt x="416" y="139"/>
                  </a:lnTo>
                  <a:lnTo>
                    <a:pt x="414" y="139"/>
                  </a:lnTo>
                  <a:lnTo>
                    <a:pt x="414" y="139"/>
                  </a:lnTo>
                  <a:lnTo>
                    <a:pt x="411" y="139"/>
                  </a:lnTo>
                  <a:lnTo>
                    <a:pt x="411" y="139"/>
                  </a:lnTo>
                  <a:lnTo>
                    <a:pt x="409" y="139"/>
                  </a:lnTo>
                  <a:lnTo>
                    <a:pt x="409" y="139"/>
                  </a:lnTo>
                  <a:lnTo>
                    <a:pt x="409" y="142"/>
                  </a:lnTo>
                  <a:lnTo>
                    <a:pt x="409" y="142"/>
                  </a:lnTo>
                  <a:lnTo>
                    <a:pt x="409" y="144"/>
                  </a:lnTo>
                  <a:lnTo>
                    <a:pt x="404" y="146"/>
                  </a:lnTo>
                  <a:lnTo>
                    <a:pt x="404" y="149"/>
                  </a:lnTo>
                  <a:lnTo>
                    <a:pt x="402" y="151"/>
                  </a:lnTo>
                  <a:lnTo>
                    <a:pt x="402" y="153"/>
                  </a:lnTo>
                  <a:lnTo>
                    <a:pt x="402" y="156"/>
                  </a:lnTo>
                  <a:lnTo>
                    <a:pt x="404" y="156"/>
                  </a:lnTo>
                  <a:lnTo>
                    <a:pt x="406" y="158"/>
                  </a:lnTo>
                  <a:lnTo>
                    <a:pt x="409" y="158"/>
                  </a:lnTo>
                  <a:lnTo>
                    <a:pt x="411" y="156"/>
                  </a:lnTo>
                  <a:lnTo>
                    <a:pt x="414" y="156"/>
                  </a:lnTo>
                  <a:lnTo>
                    <a:pt x="423" y="156"/>
                  </a:lnTo>
                  <a:lnTo>
                    <a:pt x="435" y="156"/>
                  </a:lnTo>
                  <a:lnTo>
                    <a:pt x="437" y="156"/>
                  </a:lnTo>
                  <a:lnTo>
                    <a:pt x="449" y="160"/>
                  </a:lnTo>
                  <a:lnTo>
                    <a:pt x="456" y="163"/>
                  </a:lnTo>
                  <a:lnTo>
                    <a:pt x="461" y="163"/>
                  </a:lnTo>
                  <a:lnTo>
                    <a:pt x="466" y="160"/>
                  </a:lnTo>
                  <a:lnTo>
                    <a:pt x="470" y="160"/>
                  </a:lnTo>
                  <a:lnTo>
                    <a:pt x="477" y="156"/>
                  </a:lnTo>
                  <a:lnTo>
                    <a:pt x="480" y="153"/>
                  </a:lnTo>
                  <a:lnTo>
                    <a:pt x="482" y="146"/>
                  </a:lnTo>
                  <a:lnTo>
                    <a:pt x="482" y="146"/>
                  </a:lnTo>
                  <a:close/>
                  <a:moveTo>
                    <a:pt x="130" y="11"/>
                  </a:moveTo>
                  <a:lnTo>
                    <a:pt x="127" y="11"/>
                  </a:lnTo>
                  <a:lnTo>
                    <a:pt x="127" y="11"/>
                  </a:lnTo>
                  <a:lnTo>
                    <a:pt x="127" y="9"/>
                  </a:lnTo>
                  <a:lnTo>
                    <a:pt x="127" y="7"/>
                  </a:lnTo>
                  <a:lnTo>
                    <a:pt x="125" y="7"/>
                  </a:lnTo>
                  <a:lnTo>
                    <a:pt x="123" y="4"/>
                  </a:lnTo>
                  <a:lnTo>
                    <a:pt x="120" y="2"/>
                  </a:lnTo>
                  <a:lnTo>
                    <a:pt x="118" y="2"/>
                  </a:lnTo>
                  <a:lnTo>
                    <a:pt x="116" y="2"/>
                  </a:lnTo>
                  <a:lnTo>
                    <a:pt x="116" y="0"/>
                  </a:lnTo>
                  <a:lnTo>
                    <a:pt x="113" y="2"/>
                  </a:lnTo>
                  <a:lnTo>
                    <a:pt x="113" y="2"/>
                  </a:lnTo>
                  <a:lnTo>
                    <a:pt x="111" y="2"/>
                  </a:lnTo>
                  <a:lnTo>
                    <a:pt x="101" y="4"/>
                  </a:lnTo>
                  <a:lnTo>
                    <a:pt x="99" y="4"/>
                  </a:lnTo>
                  <a:lnTo>
                    <a:pt x="99" y="2"/>
                  </a:lnTo>
                  <a:lnTo>
                    <a:pt x="97" y="2"/>
                  </a:lnTo>
                  <a:lnTo>
                    <a:pt x="94" y="2"/>
                  </a:lnTo>
                  <a:lnTo>
                    <a:pt x="92" y="2"/>
                  </a:lnTo>
                  <a:lnTo>
                    <a:pt x="90" y="2"/>
                  </a:lnTo>
                  <a:lnTo>
                    <a:pt x="82" y="7"/>
                  </a:lnTo>
                  <a:lnTo>
                    <a:pt x="71" y="14"/>
                  </a:lnTo>
                  <a:lnTo>
                    <a:pt x="71" y="14"/>
                  </a:lnTo>
                  <a:lnTo>
                    <a:pt x="71" y="14"/>
                  </a:lnTo>
                  <a:lnTo>
                    <a:pt x="71" y="14"/>
                  </a:lnTo>
                  <a:lnTo>
                    <a:pt x="71" y="16"/>
                  </a:lnTo>
                  <a:lnTo>
                    <a:pt x="68" y="16"/>
                  </a:lnTo>
                  <a:lnTo>
                    <a:pt x="64" y="23"/>
                  </a:lnTo>
                  <a:lnTo>
                    <a:pt x="64" y="26"/>
                  </a:lnTo>
                  <a:lnTo>
                    <a:pt x="61" y="26"/>
                  </a:lnTo>
                  <a:lnTo>
                    <a:pt x="64" y="30"/>
                  </a:lnTo>
                  <a:lnTo>
                    <a:pt x="64" y="33"/>
                  </a:lnTo>
                  <a:lnTo>
                    <a:pt x="66" y="33"/>
                  </a:lnTo>
                  <a:lnTo>
                    <a:pt x="66" y="35"/>
                  </a:lnTo>
                  <a:lnTo>
                    <a:pt x="68" y="35"/>
                  </a:lnTo>
                  <a:lnTo>
                    <a:pt x="71" y="37"/>
                  </a:lnTo>
                  <a:lnTo>
                    <a:pt x="73" y="37"/>
                  </a:lnTo>
                  <a:lnTo>
                    <a:pt x="75" y="40"/>
                  </a:lnTo>
                  <a:lnTo>
                    <a:pt x="78" y="40"/>
                  </a:lnTo>
                  <a:lnTo>
                    <a:pt x="80" y="40"/>
                  </a:lnTo>
                  <a:lnTo>
                    <a:pt x="82" y="42"/>
                  </a:lnTo>
                  <a:lnTo>
                    <a:pt x="87" y="47"/>
                  </a:lnTo>
                  <a:lnTo>
                    <a:pt x="87" y="47"/>
                  </a:lnTo>
                  <a:lnTo>
                    <a:pt x="90" y="47"/>
                  </a:lnTo>
                  <a:lnTo>
                    <a:pt x="92" y="47"/>
                  </a:lnTo>
                  <a:lnTo>
                    <a:pt x="99" y="47"/>
                  </a:lnTo>
                  <a:lnTo>
                    <a:pt x="104" y="49"/>
                  </a:lnTo>
                  <a:lnTo>
                    <a:pt x="108" y="52"/>
                  </a:lnTo>
                  <a:lnTo>
                    <a:pt x="116" y="47"/>
                  </a:lnTo>
                  <a:lnTo>
                    <a:pt x="123" y="40"/>
                  </a:lnTo>
                  <a:lnTo>
                    <a:pt x="123" y="37"/>
                  </a:lnTo>
                  <a:lnTo>
                    <a:pt x="123" y="37"/>
                  </a:lnTo>
                  <a:lnTo>
                    <a:pt x="123" y="37"/>
                  </a:lnTo>
                  <a:lnTo>
                    <a:pt x="125" y="37"/>
                  </a:lnTo>
                  <a:lnTo>
                    <a:pt x="125" y="35"/>
                  </a:lnTo>
                  <a:lnTo>
                    <a:pt x="125" y="33"/>
                  </a:lnTo>
                  <a:lnTo>
                    <a:pt x="125" y="30"/>
                  </a:lnTo>
                  <a:lnTo>
                    <a:pt x="123" y="28"/>
                  </a:lnTo>
                  <a:lnTo>
                    <a:pt x="127" y="21"/>
                  </a:lnTo>
                  <a:lnTo>
                    <a:pt x="130" y="14"/>
                  </a:lnTo>
                  <a:lnTo>
                    <a:pt x="130" y="14"/>
                  </a:lnTo>
                  <a:lnTo>
                    <a:pt x="130" y="11"/>
                  </a:lnTo>
                  <a:close/>
                  <a:moveTo>
                    <a:pt x="21" y="30"/>
                  </a:moveTo>
                  <a:lnTo>
                    <a:pt x="19" y="33"/>
                  </a:lnTo>
                  <a:lnTo>
                    <a:pt x="19" y="33"/>
                  </a:lnTo>
                  <a:lnTo>
                    <a:pt x="14" y="37"/>
                  </a:lnTo>
                  <a:lnTo>
                    <a:pt x="14" y="37"/>
                  </a:lnTo>
                  <a:lnTo>
                    <a:pt x="11" y="40"/>
                  </a:lnTo>
                  <a:lnTo>
                    <a:pt x="11" y="42"/>
                  </a:lnTo>
                  <a:lnTo>
                    <a:pt x="7" y="42"/>
                  </a:lnTo>
                  <a:lnTo>
                    <a:pt x="2" y="49"/>
                  </a:lnTo>
                  <a:lnTo>
                    <a:pt x="0" y="52"/>
                  </a:lnTo>
                  <a:lnTo>
                    <a:pt x="0" y="56"/>
                  </a:lnTo>
                  <a:lnTo>
                    <a:pt x="0" y="59"/>
                  </a:lnTo>
                  <a:lnTo>
                    <a:pt x="4" y="61"/>
                  </a:lnTo>
                  <a:lnTo>
                    <a:pt x="4" y="61"/>
                  </a:lnTo>
                  <a:lnTo>
                    <a:pt x="7" y="61"/>
                  </a:lnTo>
                  <a:lnTo>
                    <a:pt x="7" y="59"/>
                  </a:lnTo>
                  <a:lnTo>
                    <a:pt x="9" y="56"/>
                  </a:lnTo>
                  <a:lnTo>
                    <a:pt x="9" y="54"/>
                  </a:lnTo>
                  <a:lnTo>
                    <a:pt x="14" y="49"/>
                  </a:lnTo>
                  <a:lnTo>
                    <a:pt x="14" y="49"/>
                  </a:lnTo>
                  <a:lnTo>
                    <a:pt x="19" y="49"/>
                  </a:lnTo>
                  <a:lnTo>
                    <a:pt x="19" y="47"/>
                  </a:lnTo>
                  <a:lnTo>
                    <a:pt x="21" y="47"/>
                  </a:lnTo>
                  <a:lnTo>
                    <a:pt x="23" y="45"/>
                  </a:lnTo>
                  <a:lnTo>
                    <a:pt x="23" y="42"/>
                  </a:lnTo>
                  <a:lnTo>
                    <a:pt x="23" y="37"/>
                  </a:lnTo>
                  <a:lnTo>
                    <a:pt x="26" y="35"/>
                  </a:lnTo>
                  <a:lnTo>
                    <a:pt x="28" y="33"/>
                  </a:lnTo>
                  <a:lnTo>
                    <a:pt x="26" y="30"/>
                  </a:lnTo>
                  <a:lnTo>
                    <a:pt x="21" y="30"/>
                  </a:lnTo>
                  <a:close/>
                  <a:moveTo>
                    <a:pt x="347" y="120"/>
                  </a:moveTo>
                  <a:lnTo>
                    <a:pt x="347" y="118"/>
                  </a:lnTo>
                  <a:lnTo>
                    <a:pt x="347" y="116"/>
                  </a:lnTo>
                  <a:lnTo>
                    <a:pt x="347" y="113"/>
                  </a:lnTo>
                  <a:lnTo>
                    <a:pt x="345" y="113"/>
                  </a:lnTo>
                  <a:lnTo>
                    <a:pt x="343" y="113"/>
                  </a:lnTo>
                  <a:lnTo>
                    <a:pt x="343" y="111"/>
                  </a:lnTo>
                  <a:lnTo>
                    <a:pt x="343" y="108"/>
                  </a:lnTo>
                  <a:lnTo>
                    <a:pt x="345" y="106"/>
                  </a:lnTo>
                  <a:lnTo>
                    <a:pt x="338" y="106"/>
                  </a:lnTo>
                  <a:lnTo>
                    <a:pt x="336" y="106"/>
                  </a:lnTo>
                  <a:lnTo>
                    <a:pt x="340" y="111"/>
                  </a:lnTo>
                  <a:lnTo>
                    <a:pt x="338" y="111"/>
                  </a:lnTo>
                  <a:lnTo>
                    <a:pt x="336" y="111"/>
                  </a:lnTo>
                  <a:lnTo>
                    <a:pt x="336" y="111"/>
                  </a:lnTo>
                  <a:lnTo>
                    <a:pt x="336" y="111"/>
                  </a:lnTo>
                  <a:lnTo>
                    <a:pt x="331" y="106"/>
                  </a:lnTo>
                  <a:lnTo>
                    <a:pt x="328" y="106"/>
                  </a:lnTo>
                  <a:lnTo>
                    <a:pt x="328" y="104"/>
                  </a:lnTo>
                  <a:lnTo>
                    <a:pt x="326" y="99"/>
                  </a:lnTo>
                  <a:lnTo>
                    <a:pt x="326" y="99"/>
                  </a:lnTo>
                  <a:lnTo>
                    <a:pt x="326" y="99"/>
                  </a:lnTo>
                  <a:lnTo>
                    <a:pt x="328" y="99"/>
                  </a:lnTo>
                  <a:lnTo>
                    <a:pt x="328" y="97"/>
                  </a:lnTo>
                  <a:lnTo>
                    <a:pt x="328" y="94"/>
                  </a:lnTo>
                  <a:lnTo>
                    <a:pt x="326" y="94"/>
                  </a:lnTo>
                  <a:lnTo>
                    <a:pt x="324" y="92"/>
                  </a:lnTo>
                  <a:lnTo>
                    <a:pt x="321" y="87"/>
                  </a:lnTo>
                  <a:lnTo>
                    <a:pt x="319" y="85"/>
                  </a:lnTo>
                  <a:lnTo>
                    <a:pt x="319" y="82"/>
                  </a:lnTo>
                  <a:lnTo>
                    <a:pt x="317" y="80"/>
                  </a:lnTo>
                  <a:lnTo>
                    <a:pt x="314" y="78"/>
                  </a:lnTo>
                  <a:lnTo>
                    <a:pt x="314" y="75"/>
                  </a:lnTo>
                  <a:lnTo>
                    <a:pt x="312" y="75"/>
                  </a:lnTo>
                  <a:lnTo>
                    <a:pt x="309" y="73"/>
                  </a:lnTo>
                  <a:lnTo>
                    <a:pt x="309" y="73"/>
                  </a:lnTo>
                  <a:lnTo>
                    <a:pt x="309" y="73"/>
                  </a:lnTo>
                  <a:lnTo>
                    <a:pt x="309" y="73"/>
                  </a:lnTo>
                  <a:lnTo>
                    <a:pt x="302" y="75"/>
                  </a:lnTo>
                  <a:lnTo>
                    <a:pt x="300" y="78"/>
                  </a:lnTo>
                  <a:lnTo>
                    <a:pt x="298" y="80"/>
                  </a:lnTo>
                  <a:lnTo>
                    <a:pt x="298" y="82"/>
                  </a:lnTo>
                  <a:lnTo>
                    <a:pt x="295" y="82"/>
                  </a:lnTo>
                  <a:lnTo>
                    <a:pt x="295" y="82"/>
                  </a:lnTo>
                  <a:lnTo>
                    <a:pt x="291" y="85"/>
                  </a:lnTo>
                  <a:lnTo>
                    <a:pt x="291" y="87"/>
                  </a:lnTo>
                  <a:lnTo>
                    <a:pt x="291" y="87"/>
                  </a:lnTo>
                  <a:lnTo>
                    <a:pt x="291" y="89"/>
                  </a:lnTo>
                  <a:lnTo>
                    <a:pt x="288" y="89"/>
                  </a:lnTo>
                  <a:lnTo>
                    <a:pt x="286" y="89"/>
                  </a:lnTo>
                  <a:lnTo>
                    <a:pt x="283" y="89"/>
                  </a:lnTo>
                  <a:lnTo>
                    <a:pt x="276" y="87"/>
                  </a:lnTo>
                  <a:lnTo>
                    <a:pt x="274" y="89"/>
                  </a:lnTo>
                  <a:lnTo>
                    <a:pt x="272" y="89"/>
                  </a:lnTo>
                  <a:lnTo>
                    <a:pt x="269" y="92"/>
                  </a:lnTo>
                  <a:lnTo>
                    <a:pt x="274" y="97"/>
                  </a:lnTo>
                  <a:lnTo>
                    <a:pt x="274" y="99"/>
                  </a:lnTo>
                  <a:lnTo>
                    <a:pt x="272" y="101"/>
                  </a:lnTo>
                  <a:lnTo>
                    <a:pt x="274" y="104"/>
                  </a:lnTo>
                  <a:lnTo>
                    <a:pt x="276" y="106"/>
                  </a:lnTo>
                  <a:lnTo>
                    <a:pt x="279" y="106"/>
                  </a:lnTo>
                  <a:lnTo>
                    <a:pt x="279" y="108"/>
                  </a:lnTo>
                  <a:lnTo>
                    <a:pt x="281" y="113"/>
                  </a:lnTo>
                  <a:lnTo>
                    <a:pt x="283" y="116"/>
                  </a:lnTo>
                  <a:lnTo>
                    <a:pt x="286" y="118"/>
                  </a:lnTo>
                  <a:lnTo>
                    <a:pt x="288" y="118"/>
                  </a:lnTo>
                  <a:lnTo>
                    <a:pt x="288" y="118"/>
                  </a:lnTo>
                  <a:lnTo>
                    <a:pt x="288" y="120"/>
                  </a:lnTo>
                  <a:lnTo>
                    <a:pt x="291" y="130"/>
                  </a:lnTo>
                  <a:lnTo>
                    <a:pt x="293" y="130"/>
                  </a:lnTo>
                  <a:lnTo>
                    <a:pt x="293" y="130"/>
                  </a:lnTo>
                  <a:lnTo>
                    <a:pt x="293" y="130"/>
                  </a:lnTo>
                  <a:lnTo>
                    <a:pt x="295" y="130"/>
                  </a:lnTo>
                  <a:lnTo>
                    <a:pt x="298" y="127"/>
                  </a:lnTo>
                  <a:lnTo>
                    <a:pt x="302" y="127"/>
                  </a:lnTo>
                  <a:lnTo>
                    <a:pt x="307" y="127"/>
                  </a:lnTo>
                  <a:lnTo>
                    <a:pt x="309" y="127"/>
                  </a:lnTo>
                  <a:lnTo>
                    <a:pt x="309" y="123"/>
                  </a:lnTo>
                  <a:lnTo>
                    <a:pt x="307" y="123"/>
                  </a:lnTo>
                  <a:lnTo>
                    <a:pt x="305" y="120"/>
                  </a:lnTo>
                  <a:lnTo>
                    <a:pt x="302" y="118"/>
                  </a:lnTo>
                  <a:lnTo>
                    <a:pt x="305" y="118"/>
                  </a:lnTo>
                  <a:lnTo>
                    <a:pt x="307" y="120"/>
                  </a:lnTo>
                  <a:lnTo>
                    <a:pt x="309" y="120"/>
                  </a:lnTo>
                  <a:lnTo>
                    <a:pt x="307" y="116"/>
                  </a:lnTo>
                  <a:lnTo>
                    <a:pt x="309" y="118"/>
                  </a:lnTo>
                  <a:lnTo>
                    <a:pt x="312" y="118"/>
                  </a:lnTo>
                  <a:lnTo>
                    <a:pt x="312" y="116"/>
                  </a:lnTo>
                  <a:lnTo>
                    <a:pt x="312" y="116"/>
                  </a:lnTo>
                  <a:lnTo>
                    <a:pt x="314" y="118"/>
                  </a:lnTo>
                  <a:lnTo>
                    <a:pt x="314" y="118"/>
                  </a:lnTo>
                  <a:lnTo>
                    <a:pt x="314" y="120"/>
                  </a:lnTo>
                  <a:lnTo>
                    <a:pt x="314" y="120"/>
                  </a:lnTo>
                  <a:lnTo>
                    <a:pt x="312" y="120"/>
                  </a:lnTo>
                  <a:lnTo>
                    <a:pt x="312" y="123"/>
                  </a:lnTo>
                  <a:lnTo>
                    <a:pt x="312" y="125"/>
                  </a:lnTo>
                  <a:lnTo>
                    <a:pt x="314" y="125"/>
                  </a:lnTo>
                  <a:lnTo>
                    <a:pt x="317" y="125"/>
                  </a:lnTo>
                  <a:lnTo>
                    <a:pt x="319" y="123"/>
                  </a:lnTo>
                  <a:lnTo>
                    <a:pt x="321" y="125"/>
                  </a:lnTo>
                  <a:lnTo>
                    <a:pt x="324" y="125"/>
                  </a:lnTo>
                  <a:lnTo>
                    <a:pt x="324" y="127"/>
                  </a:lnTo>
                  <a:lnTo>
                    <a:pt x="324" y="127"/>
                  </a:lnTo>
                  <a:lnTo>
                    <a:pt x="326" y="130"/>
                  </a:lnTo>
                  <a:lnTo>
                    <a:pt x="328" y="132"/>
                  </a:lnTo>
                  <a:lnTo>
                    <a:pt x="331" y="132"/>
                  </a:lnTo>
                  <a:lnTo>
                    <a:pt x="333" y="134"/>
                  </a:lnTo>
                  <a:lnTo>
                    <a:pt x="336" y="134"/>
                  </a:lnTo>
                  <a:lnTo>
                    <a:pt x="338" y="132"/>
                  </a:lnTo>
                  <a:lnTo>
                    <a:pt x="340" y="132"/>
                  </a:lnTo>
                  <a:lnTo>
                    <a:pt x="345" y="130"/>
                  </a:lnTo>
                  <a:lnTo>
                    <a:pt x="347" y="134"/>
                  </a:lnTo>
                  <a:lnTo>
                    <a:pt x="347" y="132"/>
                  </a:lnTo>
                  <a:lnTo>
                    <a:pt x="354" y="127"/>
                  </a:lnTo>
                  <a:lnTo>
                    <a:pt x="354" y="125"/>
                  </a:lnTo>
                  <a:lnTo>
                    <a:pt x="347" y="120"/>
                  </a:lnTo>
                  <a:close/>
                  <a:moveTo>
                    <a:pt x="466" y="187"/>
                  </a:moveTo>
                  <a:lnTo>
                    <a:pt x="463" y="187"/>
                  </a:lnTo>
                  <a:lnTo>
                    <a:pt x="461" y="187"/>
                  </a:lnTo>
                  <a:lnTo>
                    <a:pt x="454" y="179"/>
                  </a:lnTo>
                  <a:lnTo>
                    <a:pt x="440" y="179"/>
                  </a:lnTo>
                  <a:lnTo>
                    <a:pt x="435" y="182"/>
                  </a:lnTo>
                  <a:lnTo>
                    <a:pt x="437" y="187"/>
                  </a:lnTo>
                  <a:lnTo>
                    <a:pt x="442" y="189"/>
                  </a:lnTo>
                  <a:lnTo>
                    <a:pt x="444" y="191"/>
                  </a:lnTo>
                  <a:lnTo>
                    <a:pt x="444" y="194"/>
                  </a:lnTo>
                  <a:lnTo>
                    <a:pt x="444" y="196"/>
                  </a:lnTo>
                  <a:lnTo>
                    <a:pt x="444" y="201"/>
                  </a:lnTo>
                  <a:lnTo>
                    <a:pt x="447" y="203"/>
                  </a:lnTo>
                  <a:lnTo>
                    <a:pt x="449" y="205"/>
                  </a:lnTo>
                  <a:lnTo>
                    <a:pt x="454" y="205"/>
                  </a:lnTo>
                  <a:lnTo>
                    <a:pt x="461" y="203"/>
                  </a:lnTo>
                  <a:lnTo>
                    <a:pt x="466" y="201"/>
                  </a:lnTo>
                  <a:lnTo>
                    <a:pt x="468" y="196"/>
                  </a:lnTo>
                  <a:lnTo>
                    <a:pt x="470" y="194"/>
                  </a:lnTo>
                  <a:lnTo>
                    <a:pt x="470" y="191"/>
                  </a:lnTo>
                  <a:lnTo>
                    <a:pt x="468" y="191"/>
                  </a:lnTo>
                  <a:lnTo>
                    <a:pt x="466" y="187"/>
                  </a:lnTo>
                  <a:close/>
                </a:path>
              </a:pathLst>
            </a:custGeom>
            <a:solidFill>
              <a:srgbClr val="FFC5B9"/>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1" name="Freeform 55">
              <a:extLst>
                <a:ext uri="{FF2B5EF4-FFF2-40B4-BE49-F238E27FC236}">
                  <a16:creationId xmlns:a16="http://schemas.microsoft.com/office/drawing/2014/main" id="{D233DD12-6FBA-4AA8-8A1F-2BE3AC9069FE}"/>
                </a:ext>
              </a:extLst>
            </p:cNvPr>
            <p:cNvSpPr>
              <a:spLocks noEditPoints="1"/>
            </p:cNvSpPr>
            <p:nvPr/>
          </p:nvSpPr>
          <p:spPr bwMode="auto">
            <a:xfrm>
              <a:off x="5173206" y="4295996"/>
              <a:ext cx="636685" cy="641324"/>
            </a:xfrm>
            <a:custGeom>
              <a:avLst/>
              <a:gdLst>
                <a:gd name="T0" fmla="*/ 504 w 549"/>
                <a:gd name="T1" fmla="*/ 480 h 553"/>
                <a:gd name="T2" fmla="*/ 544 w 549"/>
                <a:gd name="T3" fmla="*/ 326 h 553"/>
                <a:gd name="T4" fmla="*/ 521 w 549"/>
                <a:gd name="T5" fmla="*/ 324 h 553"/>
                <a:gd name="T6" fmla="*/ 511 w 549"/>
                <a:gd name="T7" fmla="*/ 310 h 553"/>
                <a:gd name="T8" fmla="*/ 502 w 549"/>
                <a:gd name="T9" fmla="*/ 284 h 553"/>
                <a:gd name="T10" fmla="*/ 490 w 549"/>
                <a:gd name="T11" fmla="*/ 269 h 553"/>
                <a:gd name="T12" fmla="*/ 476 w 549"/>
                <a:gd name="T13" fmla="*/ 255 h 553"/>
                <a:gd name="T14" fmla="*/ 471 w 549"/>
                <a:gd name="T15" fmla="*/ 241 h 553"/>
                <a:gd name="T16" fmla="*/ 450 w 549"/>
                <a:gd name="T17" fmla="*/ 213 h 553"/>
                <a:gd name="T18" fmla="*/ 419 w 549"/>
                <a:gd name="T19" fmla="*/ 191 h 553"/>
                <a:gd name="T20" fmla="*/ 407 w 549"/>
                <a:gd name="T21" fmla="*/ 182 h 553"/>
                <a:gd name="T22" fmla="*/ 393 w 549"/>
                <a:gd name="T23" fmla="*/ 158 h 553"/>
                <a:gd name="T24" fmla="*/ 357 w 549"/>
                <a:gd name="T25" fmla="*/ 132 h 553"/>
                <a:gd name="T26" fmla="*/ 327 w 549"/>
                <a:gd name="T27" fmla="*/ 111 h 553"/>
                <a:gd name="T28" fmla="*/ 308 w 549"/>
                <a:gd name="T29" fmla="*/ 94 h 553"/>
                <a:gd name="T30" fmla="*/ 267 w 549"/>
                <a:gd name="T31" fmla="*/ 59 h 553"/>
                <a:gd name="T32" fmla="*/ 234 w 549"/>
                <a:gd name="T33" fmla="*/ 33 h 553"/>
                <a:gd name="T34" fmla="*/ 244 w 549"/>
                <a:gd name="T35" fmla="*/ 14 h 553"/>
                <a:gd name="T36" fmla="*/ 239 w 549"/>
                <a:gd name="T37" fmla="*/ 2 h 553"/>
                <a:gd name="T38" fmla="*/ 140 w 549"/>
                <a:gd name="T39" fmla="*/ 19 h 553"/>
                <a:gd name="T40" fmla="*/ 26 w 549"/>
                <a:gd name="T41" fmla="*/ 33 h 553"/>
                <a:gd name="T42" fmla="*/ 17 w 549"/>
                <a:gd name="T43" fmla="*/ 92 h 553"/>
                <a:gd name="T44" fmla="*/ 57 w 549"/>
                <a:gd name="T45" fmla="*/ 222 h 553"/>
                <a:gd name="T46" fmla="*/ 76 w 549"/>
                <a:gd name="T47" fmla="*/ 284 h 553"/>
                <a:gd name="T48" fmla="*/ 88 w 549"/>
                <a:gd name="T49" fmla="*/ 307 h 553"/>
                <a:gd name="T50" fmla="*/ 107 w 549"/>
                <a:gd name="T51" fmla="*/ 338 h 553"/>
                <a:gd name="T52" fmla="*/ 109 w 549"/>
                <a:gd name="T53" fmla="*/ 355 h 553"/>
                <a:gd name="T54" fmla="*/ 116 w 549"/>
                <a:gd name="T55" fmla="*/ 364 h 553"/>
                <a:gd name="T56" fmla="*/ 109 w 549"/>
                <a:gd name="T57" fmla="*/ 376 h 553"/>
                <a:gd name="T58" fmla="*/ 107 w 549"/>
                <a:gd name="T59" fmla="*/ 400 h 553"/>
                <a:gd name="T60" fmla="*/ 114 w 549"/>
                <a:gd name="T61" fmla="*/ 445 h 553"/>
                <a:gd name="T62" fmla="*/ 116 w 549"/>
                <a:gd name="T63" fmla="*/ 475 h 553"/>
                <a:gd name="T64" fmla="*/ 123 w 549"/>
                <a:gd name="T65" fmla="*/ 506 h 553"/>
                <a:gd name="T66" fmla="*/ 133 w 549"/>
                <a:gd name="T67" fmla="*/ 525 h 553"/>
                <a:gd name="T68" fmla="*/ 156 w 549"/>
                <a:gd name="T69" fmla="*/ 553 h 553"/>
                <a:gd name="T70" fmla="*/ 253 w 549"/>
                <a:gd name="T71" fmla="*/ 546 h 553"/>
                <a:gd name="T72" fmla="*/ 388 w 549"/>
                <a:gd name="T73" fmla="*/ 535 h 553"/>
                <a:gd name="T74" fmla="*/ 431 w 549"/>
                <a:gd name="T75" fmla="*/ 535 h 553"/>
                <a:gd name="T76" fmla="*/ 435 w 549"/>
                <a:gd name="T77" fmla="*/ 546 h 553"/>
                <a:gd name="T78" fmla="*/ 450 w 549"/>
                <a:gd name="T79" fmla="*/ 553 h 553"/>
                <a:gd name="T80" fmla="*/ 454 w 549"/>
                <a:gd name="T81" fmla="*/ 527 h 553"/>
                <a:gd name="T82" fmla="*/ 450 w 549"/>
                <a:gd name="T83" fmla="*/ 511 h 553"/>
                <a:gd name="T84" fmla="*/ 452 w 549"/>
                <a:gd name="T85" fmla="*/ 499 h 553"/>
                <a:gd name="T86" fmla="*/ 457 w 549"/>
                <a:gd name="T87" fmla="*/ 494 h 553"/>
                <a:gd name="T88" fmla="*/ 478 w 549"/>
                <a:gd name="T89" fmla="*/ 499 h 553"/>
                <a:gd name="T90" fmla="*/ 499 w 549"/>
                <a:gd name="T91" fmla="*/ 501 h 553"/>
                <a:gd name="T92" fmla="*/ 502 w 549"/>
                <a:gd name="T93" fmla="*/ 485 h 553"/>
                <a:gd name="T94" fmla="*/ 502 w 549"/>
                <a:gd name="T95" fmla="*/ 478 h 553"/>
                <a:gd name="T96" fmla="*/ 504 w 549"/>
                <a:gd name="T97" fmla="*/ 459 h 553"/>
                <a:gd name="T98" fmla="*/ 506 w 549"/>
                <a:gd name="T99" fmla="*/ 454 h 553"/>
                <a:gd name="T100" fmla="*/ 504 w 549"/>
                <a:gd name="T101" fmla="*/ 435 h 553"/>
                <a:gd name="T102" fmla="*/ 518 w 549"/>
                <a:gd name="T103" fmla="*/ 426 h 553"/>
                <a:gd name="T104" fmla="*/ 511 w 549"/>
                <a:gd name="T105" fmla="*/ 421 h 553"/>
                <a:gd name="T106" fmla="*/ 511 w 549"/>
                <a:gd name="T107" fmla="*/ 409 h 553"/>
                <a:gd name="T108" fmla="*/ 521 w 549"/>
                <a:gd name="T109" fmla="*/ 393 h 553"/>
                <a:gd name="T110" fmla="*/ 506 w 549"/>
                <a:gd name="T111" fmla="*/ 393 h 553"/>
                <a:gd name="T112" fmla="*/ 518 w 549"/>
                <a:gd name="T113" fmla="*/ 381 h 553"/>
                <a:gd name="T114" fmla="*/ 521 w 549"/>
                <a:gd name="T115" fmla="*/ 374 h 553"/>
                <a:gd name="T116" fmla="*/ 511 w 549"/>
                <a:gd name="T117" fmla="*/ 366 h 553"/>
                <a:gd name="T118" fmla="*/ 530 w 549"/>
                <a:gd name="T119" fmla="*/ 355 h 553"/>
                <a:gd name="T120" fmla="*/ 525 w 549"/>
                <a:gd name="T121" fmla="*/ 348 h 553"/>
                <a:gd name="T122" fmla="*/ 537 w 549"/>
                <a:gd name="T123" fmla="*/ 336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9" h="553">
                  <a:moveTo>
                    <a:pt x="509" y="490"/>
                  </a:moveTo>
                  <a:lnTo>
                    <a:pt x="509" y="490"/>
                  </a:lnTo>
                  <a:lnTo>
                    <a:pt x="511" y="485"/>
                  </a:lnTo>
                  <a:lnTo>
                    <a:pt x="511" y="480"/>
                  </a:lnTo>
                  <a:lnTo>
                    <a:pt x="511" y="475"/>
                  </a:lnTo>
                  <a:lnTo>
                    <a:pt x="511" y="473"/>
                  </a:lnTo>
                  <a:lnTo>
                    <a:pt x="511" y="468"/>
                  </a:lnTo>
                  <a:lnTo>
                    <a:pt x="509" y="466"/>
                  </a:lnTo>
                  <a:lnTo>
                    <a:pt x="509" y="466"/>
                  </a:lnTo>
                  <a:lnTo>
                    <a:pt x="509" y="471"/>
                  </a:lnTo>
                  <a:lnTo>
                    <a:pt x="504" y="475"/>
                  </a:lnTo>
                  <a:lnTo>
                    <a:pt x="504" y="480"/>
                  </a:lnTo>
                  <a:lnTo>
                    <a:pt x="504" y="480"/>
                  </a:lnTo>
                  <a:lnTo>
                    <a:pt x="506" y="482"/>
                  </a:lnTo>
                  <a:lnTo>
                    <a:pt x="506" y="485"/>
                  </a:lnTo>
                  <a:lnTo>
                    <a:pt x="506" y="485"/>
                  </a:lnTo>
                  <a:lnTo>
                    <a:pt x="506" y="487"/>
                  </a:lnTo>
                  <a:lnTo>
                    <a:pt x="509" y="497"/>
                  </a:lnTo>
                  <a:lnTo>
                    <a:pt x="511" y="497"/>
                  </a:lnTo>
                  <a:lnTo>
                    <a:pt x="511" y="497"/>
                  </a:lnTo>
                  <a:lnTo>
                    <a:pt x="511" y="494"/>
                  </a:lnTo>
                  <a:lnTo>
                    <a:pt x="509" y="490"/>
                  </a:lnTo>
                  <a:close/>
                  <a:moveTo>
                    <a:pt x="547" y="326"/>
                  </a:moveTo>
                  <a:lnTo>
                    <a:pt x="544" y="326"/>
                  </a:lnTo>
                  <a:lnTo>
                    <a:pt x="544" y="326"/>
                  </a:lnTo>
                  <a:lnTo>
                    <a:pt x="542" y="326"/>
                  </a:lnTo>
                  <a:lnTo>
                    <a:pt x="542" y="326"/>
                  </a:lnTo>
                  <a:lnTo>
                    <a:pt x="542" y="326"/>
                  </a:lnTo>
                  <a:lnTo>
                    <a:pt x="539" y="326"/>
                  </a:lnTo>
                  <a:lnTo>
                    <a:pt x="537" y="326"/>
                  </a:lnTo>
                  <a:lnTo>
                    <a:pt x="537" y="326"/>
                  </a:lnTo>
                  <a:lnTo>
                    <a:pt x="535" y="324"/>
                  </a:lnTo>
                  <a:lnTo>
                    <a:pt x="535" y="324"/>
                  </a:lnTo>
                  <a:lnTo>
                    <a:pt x="530" y="322"/>
                  </a:lnTo>
                  <a:lnTo>
                    <a:pt x="528" y="322"/>
                  </a:lnTo>
                  <a:lnTo>
                    <a:pt x="521" y="324"/>
                  </a:lnTo>
                  <a:lnTo>
                    <a:pt x="521" y="324"/>
                  </a:lnTo>
                  <a:lnTo>
                    <a:pt x="518" y="319"/>
                  </a:lnTo>
                  <a:lnTo>
                    <a:pt x="516" y="319"/>
                  </a:lnTo>
                  <a:lnTo>
                    <a:pt x="516" y="319"/>
                  </a:lnTo>
                  <a:lnTo>
                    <a:pt x="516" y="319"/>
                  </a:lnTo>
                  <a:lnTo>
                    <a:pt x="513" y="317"/>
                  </a:lnTo>
                  <a:lnTo>
                    <a:pt x="513" y="317"/>
                  </a:lnTo>
                  <a:lnTo>
                    <a:pt x="513" y="317"/>
                  </a:lnTo>
                  <a:lnTo>
                    <a:pt x="513" y="317"/>
                  </a:lnTo>
                  <a:lnTo>
                    <a:pt x="511" y="312"/>
                  </a:lnTo>
                  <a:lnTo>
                    <a:pt x="511" y="312"/>
                  </a:lnTo>
                  <a:lnTo>
                    <a:pt x="511" y="310"/>
                  </a:lnTo>
                  <a:lnTo>
                    <a:pt x="511" y="307"/>
                  </a:lnTo>
                  <a:lnTo>
                    <a:pt x="511" y="307"/>
                  </a:lnTo>
                  <a:lnTo>
                    <a:pt x="511" y="305"/>
                  </a:lnTo>
                  <a:lnTo>
                    <a:pt x="511" y="303"/>
                  </a:lnTo>
                  <a:lnTo>
                    <a:pt x="511" y="303"/>
                  </a:lnTo>
                  <a:lnTo>
                    <a:pt x="511" y="300"/>
                  </a:lnTo>
                  <a:lnTo>
                    <a:pt x="511" y="298"/>
                  </a:lnTo>
                  <a:lnTo>
                    <a:pt x="511" y="295"/>
                  </a:lnTo>
                  <a:lnTo>
                    <a:pt x="511" y="293"/>
                  </a:lnTo>
                  <a:lnTo>
                    <a:pt x="509" y="293"/>
                  </a:lnTo>
                  <a:lnTo>
                    <a:pt x="506" y="293"/>
                  </a:lnTo>
                  <a:lnTo>
                    <a:pt x="502" y="284"/>
                  </a:lnTo>
                  <a:lnTo>
                    <a:pt x="502" y="279"/>
                  </a:lnTo>
                  <a:lnTo>
                    <a:pt x="502" y="277"/>
                  </a:lnTo>
                  <a:lnTo>
                    <a:pt x="499" y="277"/>
                  </a:lnTo>
                  <a:lnTo>
                    <a:pt x="497" y="277"/>
                  </a:lnTo>
                  <a:lnTo>
                    <a:pt x="497" y="274"/>
                  </a:lnTo>
                  <a:lnTo>
                    <a:pt x="497" y="274"/>
                  </a:lnTo>
                  <a:lnTo>
                    <a:pt x="495" y="272"/>
                  </a:lnTo>
                  <a:lnTo>
                    <a:pt x="495" y="272"/>
                  </a:lnTo>
                  <a:lnTo>
                    <a:pt x="492" y="272"/>
                  </a:lnTo>
                  <a:lnTo>
                    <a:pt x="492" y="272"/>
                  </a:lnTo>
                  <a:lnTo>
                    <a:pt x="492" y="272"/>
                  </a:lnTo>
                  <a:lnTo>
                    <a:pt x="490" y="269"/>
                  </a:lnTo>
                  <a:lnTo>
                    <a:pt x="490" y="269"/>
                  </a:lnTo>
                  <a:lnTo>
                    <a:pt x="487" y="267"/>
                  </a:lnTo>
                  <a:lnTo>
                    <a:pt x="487" y="267"/>
                  </a:lnTo>
                  <a:lnTo>
                    <a:pt x="483" y="267"/>
                  </a:lnTo>
                  <a:lnTo>
                    <a:pt x="480" y="267"/>
                  </a:lnTo>
                  <a:lnTo>
                    <a:pt x="480" y="267"/>
                  </a:lnTo>
                  <a:lnTo>
                    <a:pt x="478" y="265"/>
                  </a:lnTo>
                  <a:lnTo>
                    <a:pt x="476" y="262"/>
                  </a:lnTo>
                  <a:lnTo>
                    <a:pt x="476" y="262"/>
                  </a:lnTo>
                  <a:lnTo>
                    <a:pt x="476" y="260"/>
                  </a:lnTo>
                  <a:lnTo>
                    <a:pt x="476" y="258"/>
                  </a:lnTo>
                  <a:lnTo>
                    <a:pt x="476" y="255"/>
                  </a:lnTo>
                  <a:lnTo>
                    <a:pt x="476" y="255"/>
                  </a:lnTo>
                  <a:lnTo>
                    <a:pt x="476" y="255"/>
                  </a:lnTo>
                  <a:lnTo>
                    <a:pt x="473" y="255"/>
                  </a:lnTo>
                  <a:lnTo>
                    <a:pt x="473" y="253"/>
                  </a:lnTo>
                  <a:lnTo>
                    <a:pt x="473" y="253"/>
                  </a:lnTo>
                  <a:lnTo>
                    <a:pt x="473" y="250"/>
                  </a:lnTo>
                  <a:lnTo>
                    <a:pt x="473" y="250"/>
                  </a:lnTo>
                  <a:lnTo>
                    <a:pt x="473" y="248"/>
                  </a:lnTo>
                  <a:lnTo>
                    <a:pt x="473" y="246"/>
                  </a:lnTo>
                  <a:lnTo>
                    <a:pt x="471" y="246"/>
                  </a:lnTo>
                  <a:lnTo>
                    <a:pt x="471" y="243"/>
                  </a:lnTo>
                  <a:lnTo>
                    <a:pt x="471" y="241"/>
                  </a:lnTo>
                  <a:lnTo>
                    <a:pt x="471" y="239"/>
                  </a:lnTo>
                  <a:lnTo>
                    <a:pt x="469" y="236"/>
                  </a:lnTo>
                  <a:lnTo>
                    <a:pt x="461" y="227"/>
                  </a:lnTo>
                  <a:lnTo>
                    <a:pt x="459" y="227"/>
                  </a:lnTo>
                  <a:lnTo>
                    <a:pt x="459" y="224"/>
                  </a:lnTo>
                  <a:lnTo>
                    <a:pt x="459" y="220"/>
                  </a:lnTo>
                  <a:lnTo>
                    <a:pt x="459" y="217"/>
                  </a:lnTo>
                  <a:lnTo>
                    <a:pt x="457" y="215"/>
                  </a:lnTo>
                  <a:lnTo>
                    <a:pt x="457" y="215"/>
                  </a:lnTo>
                  <a:lnTo>
                    <a:pt x="454" y="213"/>
                  </a:lnTo>
                  <a:lnTo>
                    <a:pt x="452" y="213"/>
                  </a:lnTo>
                  <a:lnTo>
                    <a:pt x="450" y="213"/>
                  </a:lnTo>
                  <a:lnTo>
                    <a:pt x="447" y="210"/>
                  </a:lnTo>
                  <a:lnTo>
                    <a:pt x="443" y="208"/>
                  </a:lnTo>
                  <a:lnTo>
                    <a:pt x="433" y="206"/>
                  </a:lnTo>
                  <a:lnTo>
                    <a:pt x="428" y="203"/>
                  </a:lnTo>
                  <a:lnTo>
                    <a:pt x="428" y="203"/>
                  </a:lnTo>
                  <a:lnTo>
                    <a:pt x="426" y="198"/>
                  </a:lnTo>
                  <a:lnTo>
                    <a:pt x="426" y="196"/>
                  </a:lnTo>
                  <a:lnTo>
                    <a:pt x="424" y="196"/>
                  </a:lnTo>
                  <a:lnTo>
                    <a:pt x="421" y="196"/>
                  </a:lnTo>
                  <a:lnTo>
                    <a:pt x="419" y="196"/>
                  </a:lnTo>
                  <a:lnTo>
                    <a:pt x="416" y="194"/>
                  </a:lnTo>
                  <a:lnTo>
                    <a:pt x="419" y="191"/>
                  </a:lnTo>
                  <a:lnTo>
                    <a:pt x="419" y="191"/>
                  </a:lnTo>
                  <a:lnTo>
                    <a:pt x="419" y="189"/>
                  </a:lnTo>
                  <a:lnTo>
                    <a:pt x="416" y="189"/>
                  </a:lnTo>
                  <a:lnTo>
                    <a:pt x="416" y="187"/>
                  </a:lnTo>
                  <a:lnTo>
                    <a:pt x="416" y="187"/>
                  </a:lnTo>
                  <a:lnTo>
                    <a:pt x="416" y="187"/>
                  </a:lnTo>
                  <a:lnTo>
                    <a:pt x="414" y="184"/>
                  </a:lnTo>
                  <a:lnTo>
                    <a:pt x="414" y="187"/>
                  </a:lnTo>
                  <a:lnTo>
                    <a:pt x="414" y="187"/>
                  </a:lnTo>
                  <a:lnTo>
                    <a:pt x="414" y="187"/>
                  </a:lnTo>
                  <a:lnTo>
                    <a:pt x="412" y="187"/>
                  </a:lnTo>
                  <a:lnTo>
                    <a:pt x="407" y="182"/>
                  </a:lnTo>
                  <a:lnTo>
                    <a:pt x="407" y="179"/>
                  </a:lnTo>
                  <a:lnTo>
                    <a:pt x="407" y="179"/>
                  </a:lnTo>
                  <a:lnTo>
                    <a:pt x="405" y="177"/>
                  </a:lnTo>
                  <a:lnTo>
                    <a:pt x="405" y="175"/>
                  </a:lnTo>
                  <a:lnTo>
                    <a:pt x="407" y="175"/>
                  </a:lnTo>
                  <a:lnTo>
                    <a:pt x="407" y="172"/>
                  </a:lnTo>
                  <a:lnTo>
                    <a:pt x="405" y="172"/>
                  </a:lnTo>
                  <a:lnTo>
                    <a:pt x="405" y="170"/>
                  </a:lnTo>
                  <a:lnTo>
                    <a:pt x="405" y="168"/>
                  </a:lnTo>
                  <a:lnTo>
                    <a:pt x="400" y="165"/>
                  </a:lnTo>
                  <a:lnTo>
                    <a:pt x="398" y="163"/>
                  </a:lnTo>
                  <a:lnTo>
                    <a:pt x="393" y="158"/>
                  </a:lnTo>
                  <a:lnTo>
                    <a:pt x="388" y="158"/>
                  </a:lnTo>
                  <a:lnTo>
                    <a:pt x="388" y="156"/>
                  </a:lnTo>
                  <a:lnTo>
                    <a:pt x="381" y="156"/>
                  </a:lnTo>
                  <a:lnTo>
                    <a:pt x="379" y="156"/>
                  </a:lnTo>
                  <a:lnTo>
                    <a:pt x="376" y="153"/>
                  </a:lnTo>
                  <a:lnTo>
                    <a:pt x="374" y="153"/>
                  </a:lnTo>
                  <a:lnTo>
                    <a:pt x="372" y="149"/>
                  </a:lnTo>
                  <a:lnTo>
                    <a:pt x="372" y="146"/>
                  </a:lnTo>
                  <a:lnTo>
                    <a:pt x="369" y="144"/>
                  </a:lnTo>
                  <a:lnTo>
                    <a:pt x="367" y="139"/>
                  </a:lnTo>
                  <a:lnTo>
                    <a:pt x="364" y="137"/>
                  </a:lnTo>
                  <a:lnTo>
                    <a:pt x="357" y="132"/>
                  </a:lnTo>
                  <a:lnTo>
                    <a:pt x="353" y="130"/>
                  </a:lnTo>
                  <a:lnTo>
                    <a:pt x="348" y="127"/>
                  </a:lnTo>
                  <a:lnTo>
                    <a:pt x="346" y="127"/>
                  </a:lnTo>
                  <a:lnTo>
                    <a:pt x="341" y="125"/>
                  </a:lnTo>
                  <a:lnTo>
                    <a:pt x="338" y="123"/>
                  </a:lnTo>
                  <a:lnTo>
                    <a:pt x="336" y="120"/>
                  </a:lnTo>
                  <a:lnTo>
                    <a:pt x="334" y="118"/>
                  </a:lnTo>
                  <a:lnTo>
                    <a:pt x="334" y="118"/>
                  </a:lnTo>
                  <a:lnTo>
                    <a:pt x="331" y="118"/>
                  </a:lnTo>
                  <a:lnTo>
                    <a:pt x="329" y="118"/>
                  </a:lnTo>
                  <a:lnTo>
                    <a:pt x="329" y="116"/>
                  </a:lnTo>
                  <a:lnTo>
                    <a:pt x="327" y="111"/>
                  </a:lnTo>
                  <a:lnTo>
                    <a:pt x="324" y="108"/>
                  </a:lnTo>
                  <a:lnTo>
                    <a:pt x="324" y="108"/>
                  </a:lnTo>
                  <a:lnTo>
                    <a:pt x="322" y="106"/>
                  </a:lnTo>
                  <a:lnTo>
                    <a:pt x="320" y="104"/>
                  </a:lnTo>
                  <a:lnTo>
                    <a:pt x="320" y="101"/>
                  </a:lnTo>
                  <a:lnTo>
                    <a:pt x="317" y="101"/>
                  </a:lnTo>
                  <a:lnTo>
                    <a:pt x="317" y="99"/>
                  </a:lnTo>
                  <a:lnTo>
                    <a:pt x="315" y="99"/>
                  </a:lnTo>
                  <a:lnTo>
                    <a:pt x="312" y="97"/>
                  </a:lnTo>
                  <a:lnTo>
                    <a:pt x="310" y="97"/>
                  </a:lnTo>
                  <a:lnTo>
                    <a:pt x="310" y="94"/>
                  </a:lnTo>
                  <a:lnTo>
                    <a:pt x="308" y="94"/>
                  </a:lnTo>
                  <a:lnTo>
                    <a:pt x="305" y="82"/>
                  </a:lnTo>
                  <a:lnTo>
                    <a:pt x="303" y="80"/>
                  </a:lnTo>
                  <a:lnTo>
                    <a:pt x="296" y="73"/>
                  </a:lnTo>
                  <a:lnTo>
                    <a:pt x="296" y="71"/>
                  </a:lnTo>
                  <a:lnTo>
                    <a:pt x="293" y="68"/>
                  </a:lnTo>
                  <a:lnTo>
                    <a:pt x="291" y="64"/>
                  </a:lnTo>
                  <a:lnTo>
                    <a:pt x="291" y="61"/>
                  </a:lnTo>
                  <a:lnTo>
                    <a:pt x="286" y="59"/>
                  </a:lnTo>
                  <a:lnTo>
                    <a:pt x="279" y="61"/>
                  </a:lnTo>
                  <a:lnTo>
                    <a:pt x="275" y="61"/>
                  </a:lnTo>
                  <a:lnTo>
                    <a:pt x="270" y="61"/>
                  </a:lnTo>
                  <a:lnTo>
                    <a:pt x="267" y="59"/>
                  </a:lnTo>
                  <a:lnTo>
                    <a:pt x="267" y="56"/>
                  </a:lnTo>
                  <a:lnTo>
                    <a:pt x="265" y="54"/>
                  </a:lnTo>
                  <a:lnTo>
                    <a:pt x="260" y="52"/>
                  </a:lnTo>
                  <a:lnTo>
                    <a:pt x="258" y="52"/>
                  </a:lnTo>
                  <a:lnTo>
                    <a:pt x="256" y="49"/>
                  </a:lnTo>
                  <a:lnTo>
                    <a:pt x="256" y="47"/>
                  </a:lnTo>
                  <a:lnTo>
                    <a:pt x="256" y="47"/>
                  </a:lnTo>
                  <a:lnTo>
                    <a:pt x="253" y="49"/>
                  </a:lnTo>
                  <a:lnTo>
                    <a:pt x="249" y="47"/>
                  </a:lnTo>
                  <a:lnTo>
                    <a:pt x="239" y="42"/>
                  </a:lnTo>
                  <a:lnTo>
                    <a:pt x="234" y="40"/>
                  </a:lnTo>
                  <a:lnTo>
                    <a:pt x="234" y="33"/>
                  </a:lnTo>
                  <a:lnTo>
                    <a:pt x="237" y="30"/>
                  </a:lnTo>
                  <a:lnTo>
                    <a:pt x="237" y="30"/>
                  </a:lnTo>
                  <a:lnTo>
                    <a:pt x="237" y="28"/>
                  </a:lnTo>
                  <a:lnTo>
                    <a:pt x="237" y="28"/>
                  </a:lnTo>
                  <a:lnTo>
                    <a:pt x="237" y="28"/>
                  </a:lnTo>
                  <a:lnTo>
                    <a:pt x="237" y="26"/>
                  </a:lnTo>
                  <a:lnTo>
                    <a:pt x="239" y="23"/>
                  </a:lnTo>
                  <a:lnTo>
                    <a:pt x="239" y="23"/>
                  </a:lnTo>
                  <a:lnTo>
                    <a:pt x="241" y="21"/>
                  </a:lnTo>
                  <a:lnTo>
                    <a:pt x="241" y="21"/>
                  </a:lnTo>
                  <a:lnTo>
                    <a:pt x="241" y="19"/>
                  </a:lnTo>
                  <a:lnTo>
                    <a:pt x="244" y="14"/>
                  </a:lnTo>
                  <a:lnTo>
                    <a:pt x="244" y="11"/>
                  </a:lnTo>
                  <a:lnTo>
                    <a:pt x="244" y="11"/>
                  </a:lnTo>
                  <a:lnTo>
                    <a:pt x="249" y="7"/>
                  </a:lnTo>
                  <a:lnTo>
                    <a:pt x="249" y="7"/>
                  </a:lnTo>
                  <a:lnTo>
                    <a:pt x="253" y="4"/>
                  </a:lnTo>
                  <a:lnTo>
                    <a:pt x="253" y="4"/>
                  </a:lnTo>
                  <a:lnTo>
                    <a:pt x="253" y="2"/>
                  </a:lnTo>
                  <a:lnTo>
                    <a:pt x="253" y="2"/>
                  </a:lnTo>
                  <a:lnTo>
                    <a:pt x="253" y="0"/>
                  </a:lnTo>
                  <a:lnTo>
                    <a:pt x="253" y="0"/>
                  </a:lnTo>
                  <a:lnTo>
                    <a:pt x="246" y="0"/>
                  </a:lnTo>
                  <a:lnTo>
                    <a:pt x="239" y="2"/>
                  </a:lnTo>
                  <a:lnTo>
                    <a:pt x="232" y="2"/>
                  </a:lnTo>
                  <a:lnTo>
                    <a:pt x="223" y="4"/>
                  </a:lnTo>
                  <a:lnTo>
                    <a:pt x="215" y="4"/>
                  </a:lnTo>
                  <a:lnTo>
                    <a:pt x="208" y="7"/>
                  </a:lnTo>
                  <a:lnTo>
                    <a:pt x="201" y="9"/>
                  </a:lnTo>
                  <a:lnTo>
                    <a:pt x="194" y="9"/>
                  </a:lnTo>
                  <a:lnTo>
                    <a:pt x="185" y="11"/>
                  </a:lnTo>
                  <a:lnTo>
                    <a:pt x="170" y="14"/>
                  </a:lnTo>
                  <a:lnTo>
                    <a:pt x="163" y="14"/>
                  </a:lnTo>
                  <a:lnTo>
                    <a:pt x="154" y="16"/>
                  </a:lnTo>
                  <a:lnTo>
                    <a:pt x="147" y="16"/>
                  </a:lnTo>
                  <a:lnTo>
                    <a:pt x="140" y="19"/>
                  </a:lnTo>
                  <a:lnTo>
                    <a:pt x="133" y="19"/>
                  </a:lnTo>
                  <a:lnTo>
                    <a:pt x="123" y="21"/>
                  </a:lnTo>
                  <a:lnTo>
                    <a:pt x="114" y="21"/>
                  </a:lnTo>
                  <a:lnTo>
                    <a:pt x="107" y="21"/>
                  </a:lnTo>
                  <a:lnTo>
                    <a:pt x="104" y="21"/>
                  </a:lnTo>
                  <a:lnTo>
                    <a:pt x="102" y="21"/>
                  </a:lnTo>
                  <a:lnTo>
                    <a:pt x="90" y="23"/>
                  </a:lnTo>
                  <a:lnTo>
                    <a:pt x="76" y="26"/>
                  </a:lnTo>
                  <a:lnTo>
                    <a:pt x="64" y="28"/>
                  </a:lnTo>
                  <a:lnTo>
                    <a:pt x="50" y="28"/>
                  </a:lnTo>
                  <a:lnTo>
                    <a:pt x="38" y="30"/>
                  </a:lnTo>
                  <a:lnTo>
                    <a:pt x="26" y="33"/>
                  </a:lnTo>
                  <a:lnTo>
                    <a:pt x="12" y="33"/>
                  </a:lnTo>
                  <a:lnTo>
                    <a:pt x="0" y="35"/>
                  </a:lnTo>
                  <a:lnTo>
                    <a:pt x="0" y="35"/>
                  </a:lnTo>
                  <a:lnTo>
                    <a:pt x="0" y="37"/>
                  </a:lnTo>
                  <a:lnTo>
                    <a:pt x="3" y="42"/>
                  </a:lnTo>
                  <a:lnTo>
                    <a:pt x="3" y="47"/>
                  </a:lnTo>
                  <a:lnTo>
                    <a:pt x="5" y="52"/>
                  </a:lnTo>
                  <a:lnTo>
                    <a:pt x="7" y="59"/>
                  </a:lnTo>
                  <a:lnTo>
                    <a:pt x="10" y="66"/>
                  </a:lnTo>
                  <a:lnTo>
                    <a:pt x="12" y="73"/>
                  </a:lnTo>
                  <a:lnTo>
                    <a:pt x="14" y="82"/>
                  </a:lnTo>
                  <a:lnTo>
                    <a:pt x="17" y="92"/>
                  </a:lnTo>
                  <a:lnTo>
                    <a:pt x="21" y="101"/>
                  </a:lnTo>
                  <a:lnTo>
                    <a:pt x="24" y="113"/>
                  </a:lnTo>
                  <a:lnTo>
                    <a:pt x="26" y="123"/>
                  </a:lnTo>
                  <a:lnTo>
                    <a:pt x="31" y="135"/>
                  </a:lnTo>
                  <a:lnTo>
                    <a:pt x="33" y="146"/>
                  </a:lnTo>
                  <a:lnTo>
                    <a:pt x="38" y="158"/>
                  </a:lnTo>
                  <a:lnTo>
                    <a:pt x="40" y="168"/>
                  </a:lnTo>
                  <a:lnTo>
                    <a:pt x="45" y="179"/>
                  </a:lnTo>
                  <a:lnTo>
                    <a:pt x="47" y="191"/>
                  </a:lnTo>
                  <a:lnTo>
                    <a:pt x="52" y="201"/>
                  </a:lnTo>
                  <a:lnTo>
                    <a:pt x="55" y="213"/>
                  </a:lnTo>
                  <a:lnTo>
                    <a:pt x="57" y="222"/>
                  </a:lnTo>
                  <a:lnTo>
                    <a:pt x="62" y="232"/>
                  </a:lnTo>
                  <a:lnTo>
                    <a:pt x="64" y="241"/>
                  </a:lnTo>
                  <a:lnTo>
                    <a:pt x="66" y="248"/>
                  </a:lnTo>
                  <a:lnTo>
                    <a:pt x="69" y="255"/>
                  </a:lnTo>
                  <a:lnTo>
                    <a:pt x="71" y="262"/>
                  </a:lnTo>
                  <a:lnTo>
                    <a:pt x="71" y="269"/>
                  </a:lnTo>
                  <a:lnTo>
                    <a:pt x="74" y="272"/>
                  </a:lnTo>
                  <a:lnTo>
                    <a:pt x="76" y="277"/>
                  </a:lnTo>
                  <a:lnTo>
                    <a:pt x="76" y="279"/>
                  </a:lnTo>
                  <a:lnTo>
                    <a:pt x="76" y="279"/>
                  </a:lnTo>
                  <a:lnTo>
                    <a:pt x="76" y="284"/>
                  </a:lnTo>
                  <a:lnTo>
                    <a:pt x="76" y="284"/>
                  </a:lnTo>
                  <a:lnTo>
                    <a:pt x="81" y="293"/>
                  </a:lnTo>
                  <a:lnTo>
                    <a:pt x="81" y="298"/>
                  </a:lnTo>
                  <a:lnTo>
                    <a:pt x="83" y="298"/>
                  </a:lnTo>
                  <a:lnTo>
                    <a:pt x="83" y="298"/>
                  </a:lnTo>
                  <a:lnTo>
                    <a:pt x="83" y="300"/>
                  </a:lnTo>
                  <a:lnTo>
                    <a:pt x="83" y="300"/>
                  </a:lnTo>
                  <a:lnTo>
                    <a:pt x="85" y="303"/>
                  </a:lnTo>
                  <a:lnTo>
                    <a:pt x="88" y="303"/>
                  </a:lnTo>
                  <a:lnTo>
                    <a:pt x="85" y="305"/>
                  </a:lnTo>
                  <a:lnTo>
                    <a:pt x="88" y="305"/>
                  </a:lnTo>
                  <a:lnTo>
                    <a:pt x="88" y="307"/>
                  </a:lnTo>
                  <a:lnTo>
                    <a:pt x="88" y="307"/>
                  </a:lnTo>
                  <a:lnTo>
                    <a:pt x="90" y="312"/>
                  </a:lnTo>
                  <a:lnTo>
                    <a:pt x="92" y="314"/>
                  </a:lnTo>
                  <a:lnTo>
                    <a:pt x="92" y="317"/>
                  </a:lnTo>
                  <a:lnTo>
                    <a:pt x="92" y="319"/>
                  </a:lnTo>
                  <a:lnTo>
                    <a:pt x="92" y="319"/>
                  </a:lnTo>
                  <a:lnTo>
                    <a:pt x="95" y="319"/>
                  </a:lnTo>
                  <a:lnTo>
                    <a:pt x="95" y="322"/>
                  </a:lnTo>
                  <a:lnTo>
                    <a:pt x="95" y="322"/>
                  </a:lnTo>
                  <a:lnTo>
                    <a:pt x="102" y="331"/>
                  </a:lnTo>
                  <a:lnTo>
                    <a:pt x="104" y="333"/>
                  </a:lnTo>
                  <a:lnTo>
                    <a:pt x="104" y="333"/>
                  </a:lnTo>
                  <a:lnTo>
                    <a:pt x="107" y="338"/>
                  </a:lnTo>
                  <a:lnTo>
                    <a:pt x="107" y="340"/>
                  </a:lnTo>
                  <a:lnTo>
                    <a:pt x="109" y="343"/>
                  </a:lnTo>
                  <a:lnTo>
                    <a:pt x="109" y="343"/>
                  </a:lnTo>
                  <a:lnTo>
                    <a:pt x="109" y="345"/>
                  </a:lnTo>
                  <a:lnTo>
                    <a:pt x="109" y="345"/>
                  </a:lnTo>
                  <a:lnTo>
                    <a:pt x="109" y="345"/>
                  </a:lnTo>
                  <a:lnTo>
                    <a:pt x="109" y="345"/>
                  </a:lnTo>
                  <a:lnTo>
                    <a:pt x="109" y="348"/>
                  </a:lnTo>
                  <a:lnTo>
                    <a:pt x="109" y="348"/>
                  </a:lnTo>
                  <a:lnTo>
                    <a:pt x="109" y="350"/>
                  </a:lnTo>
                  <a:lnTo>
                    <a:pt x="109" y="350"/>
                  </a:lnTo>
                  <a:lnTo>
                    <a:pt x="109" y="355"/>
                  </a:lnTo>
                  <a:lnTo>
                    <a:pt x="109" y="355"/>
                  </a:lnTo>
                  <a:lnTo>
                    <a:pt x="111" y="357"/>
                  </a:lnTo>
                  <a:lnTo>
                    <a:pt x="116" y="359"/>
                  </a:lnTo>
                  <a:lnTo>
                    <a:pt x="118" y="359"/>
                  </a:lnTo>
                  <a:lnTo>
                    <a:pt x="118" y="362"/>
                  </a:lnTo>
                  <a:lnTo>
                    <a:pt x="118" y="362"/>
                  </a:lnTo>
                  <a:lnTo>
                    <a:pt x="118" y="362"/>
                  </a:lnTo>
                  <a:lnTo>
                    <a:pt x="121" y="362"/>
                  </a:lnTo>
                  <a:lnTo>
                    <a:pt x="118" y="364"/>
                  </a:lnTo>
                  <a:lnTo>
                    <a:pt x="118" y="364"/>
                  </a:lnTo>
                  <a:lnTo>
                    <a:pt x="118" y="364"/>
                  </a:lnTo>
                  <a:lnTo>
                    <a:pt x="116" y="364"/>
                  </a:lnTo>
                  <a:lnTo>
                    <a:pt x="118" y="366"/>
                  </a:lnTo>
                  <a:lnTo>
                    <a:pt x="118" y="369"/>
                  </a:lnTo>
                  <a:lnTo>
                    <a:pt x="116" y="369"/>
                  </a:lnTo>
                  <a:lnTo>
                    <a:pt x="116" y="369"/>
                  </a:lnTo>
                  <a:lnTo>
                    <a:pt x="114" y="369"/>
                  </a:lnTo>
                  <a:lnTo>
                    <a:pt x="114" y="369"/>
                  </a:lnTo>
                  <a:lnTo>
                    <a:pt x="114" y="371"/>
                  </a:lnTo>
                  <a:lnTo>
                    <a:pt x="114" y="371"/>
                  </a:lnTo>
                  <a:lnTo>
                    <a:pt x="114" y="374"/>
                  </a:lnTo>
                  <a:lnTo>
                    <a:pt x="111" y="374"/>
                  </a:lnTo>
                  <a:lnTo>
                    <a:pt x="109" y="374"/>
                  </a:lnTo>
                  <a:lnTo>
                    <a:pt x="109" y="376"/>
                  </a:lnTo>
                  <a:lnTo>
                    <a:pt x="109" y="376"/>
                  </a:lnTo>
                  <a:lnTo>
                    <a:pt x="107" y="376"/>
                  </a:lnTo>
                  <a:lnTo>
                    <a:pt x="107" y="381"/>
                  </a:lnTo>
                  <a:lnTo>
                    <a:pt x="107" y="383"/>
                  </a:lnTo>
                  <a:lnTo>
                    <a:pt x="107" y="385"/>
                  </a:lnTo>
                  <a:lnTo>
                    <a:pt x="107" y="388"/>
                  </a:lnTo>
                  <a:lnTo>
                    <a:pt x="107" y="390"/>
                  </a:lnTo>
                  <a:lnTo>
                    <a:pt x="107" y="393"/>
                  </a:lnTo>
                  <a:lnTo>
                    <a:pt x="107" y="395"/>
                  </a:lnTo>
                  <a:lnTo>
                    <a:pt x="107" y="397"/>
                  </a:lnTo>
                  <a:lnTo>
                    <a:pt x="107" y="397"/>
                  </a:lnTo>
                  <a:lnTo>
                    <a:pt x="107" y="400"/>
                  </a:lnTo>
                  <a:lnTo>
                    <a:pt x="107" y="402"/>
                  </a:lnTo>
                  <a:lnTo>
                    <a:pt x="104" y="407"/>
                  </a:lnTo>
                  <a:lnTo>
                    <a:pt x="102" y="411"/>
                  </a:lnTo>
                  <a:lnTo>
                    <a:pt x="102" y="416"/>
                  </a:lnTo>
                  <a:lnTo>
                    <a:pt x="102" y="416"/>
                  </a:lnTo>
                  <a:lnTo>
                    <a:pt x="102" y="419"/>
                  </a:lnTo>
                  <a:lnTo>
                    <a:pt x="102" y="419"/>
                  </a:lnTo>
                  <a:lnTo>
                    <a:pt x="102" y="421"/>
                  </a:lnTo>
                  <a:lnTo>
                    <a:pt x="102" y="423"/>
                  </a:lnTo>
                  <a:lnTo>
                    <a:pt x="107" y="437"/>
                  </a:lnTo>
                  <a:lnTo>
                    <a:pt x="109" y="440"/>
                  </a:lnTo>
                  <a:lnTo>
                    <a:pt x="114" y="445"/>
                  </a:lnTo>
                  <a:lnTo>
                    <a:pt x="114" y="445"/>
                  </a:lnTo>
                  <a:lnTo>
                    <a:pt x="114" y="447"/>
                  </a:lnTo>
                  <a:lnTo>
                    <a:pt x="114" y="452"/>
                  </a:lnTo>
                  <a:lnTo>
                    <a:pt x="116" y="452"/>
                  </a:lnTo>
                  <a:lnTo>
                    <a:pt x="116" y="454"/>
                  </a:lnTo>
                  <a:lnTo>
                    <a:pt x="116" y="456"/>
                  </a:lnTo>
                  <a:lnTo>
                    <a:pt x="116" y="459"/>
                  </a:lnTo>
                  <a:lnTo>
                    <a:pt x="116" y="461"/>
                  </a:lnTo>
                  <a:lnTo>
                    <a:pt x="116" y="464"/>
                  </a:lnTo>
                  <a:lnTo>
                    <a:pt x="116" y="466"/>
                  </a:lnTo>
                  <a:lnTo>
                    <a:pt x="116" y="471"/>
                  </a:lnTo>
                  <a:lnTo>
                    <a:pt x="116" y="475"/>
                  </a:lnTo>
                  <a:lnTo>
                    <a:pt x="116" y="485"/>
                  </a:lnTo>
                  <a:lnTo>
                    <a:pt x="116" y="485"/>
                  </a:lnTo>
                  <a:lnTo>
                    <a:pt x="114" y="487"/>
                  </a:lnTo>
                  <a:lnTo>
                    <a:pt x="114" y="490"/>
                  </a:lnTo>
                  <a:lnTo>
                    <a:pt x="114" y="490"/>
                  </a:lnTo>
                  <a:lnTo>
                    <a:pt x="116" y="492"/>
                  </a:lnTo>
                  <a:lnTo>
                    <a:pt x="116" y="494"/>
                  </a:lnTo>
                  <a:lnTo>
                    <a:pt x="116" y="499"/>
                  </a:lnTo>
                  <a:lnTo>
                    <a:pt x="116" y="499"/>
                  </a:lnTo>
                  <a:lnTo>
                    <a:pt x="118" y="501"/>
                  </a:lnTo>
                  <a:lnTo>
                    <a:pt x="121" y="501"/>
                  </a:lnTo>
                  <a:lnTo>
                    <a:pt x="123" y="506"/>
                  </a:lnTo>
                  <a:lnTo>
                    <a:pt x="128" y="511"/>
                  </a:lnTo>
                  <a:lnTo>
                    <a:pt x="130" y="516"/>
                  </a:lnTo>
                  <a:lnTo>
                    <a:pt x="130" y="518"/>
                  </a:lnTo>
                  <a:lnTo>
                    <a:pt x="130" y="518"/>
                  </a:lnTo>
                  <a:lnTo>
                    <a:pt x="130" y="520"/>
                  </a:lnTo>
                  <a:lnTo>
                    <a:pt x="130" y="520"/>
                  </a:lnTo>
                  <a:lnTo>
                    <a:pt x="130" y="520"/>
                  </a:lnTo>
                  <a:lnTo>
                    <a:pt x="130" y="523"/>
                  </a:lnTo>
                  <a:lnTo>
                    <a:pt x="130" y="523"/>
                  </a:lnTo>
                  <a:lnTo>
                    <a:pt x="130" y="523"/>
                  </a:lnTo>
                  <a:lnTo>
                    <a:pt x="133" y="525"/>
                  </a:lnTo>
                  <a:lnTo>
                    <a:pt x="133" y="525"/>
                  </a:lnTo>
                  <a:lnTo>
                    <a:pt x="135" y="527"/>
                  </a:lnTo>
                  <a:lnTo>
                    <a:pt x="135" y="530"/>
                  </a:lnTo>
                  <a:lnTo>
                    <a:pt x="137" y="530"/>
                  </a:lnTo>
                  <a:lnTo>
                    <a:pt x="137" y="535"/>
                  </a:lnTo>
                  <a:lnTo>
                    <a:pt x="140" y="537"/>
                  </a:lnTo>
                  <a:lnTo>
                    <a:pt x="140" y="542"/>
                  </a:lnTo>
                  <a:lnTo>
                    <a:pt x="142" y="549"/>
                  </a:lnTo>
                  <a:lnTo>
                    <a:pt x="149" y="553"/>
                  </a:lnTo>
                  <a:lnTo>
                    <a:pt x="149" y="553"/>
                  </a:lnTo>
                  <a:lnTo>
                    <a:pt x="152" y="553"/>
                  </a:lnTo>
                  <a:lnTo>
                    <a:pt x="154" y="553"/>
                  </a:lnTo>
                  <a:lnTo>
                    <a:pt x="156" y="553"/>
                  </a:lnTo>
                  <a:lnTo>
                    <a:pt x="159" y="553"/>
                  </a:lnTo>
                  <a:lnTo>
                    <a:pt x="163" y="553"/>
                  </a:lnTo>
                  <a:lnTo>
                    <a:pt x="168" y="553"/>
                  </a:lnTo>
                  <a:lnTo>
                    <a:pt x="175" y="551"/>
                  </a:lnTo>
                  <a:lnTo>
                    <a:pt x="182" y="551"/>
                  </a:lnTo>
                  <a:lnTo>
                    <a:pt x="189" y="551"/>
                  </a:lnTo>
                  <a:lnTo>
                    <a:pt x="199" y="551"/>
                  </a:lnTo>
                  <a:lnTo>
                    <a:pt x="208" y="549"/>
                  </a:lnTo>
                  <a:lnTo>
                    <a:pt x="220" y="549"/>
                  </a:lnTo>
                  <a:lnTo>
                    <a:pt x="230" y="549"/>
                  </a:lnTo>
                  <a:lnTo>
                    <a:pt x="241" y="546"/>
                  </a:lnTo>
                  <a:lnTo>
                    <a:pt x="253" y="546"/>
                  </a:lnTo>
                  <a:lnTo>
                    <a:pt x="265" y="546"/>
                  </a:lnTo>
                  <a:lnTo>
                    <a:pt x="277" y="544"/>
                  </a:lnTo>
                  <a:lnTo>
                    <a:pt x="289" y="544"/>
                  </a:lnTo>
                  <a:lnTo>
                    <a:pt x="301" y="542"/>
                  </a:lnTo>
                  <a:lnTo>
                    <a:pt x="312" y="542"/>
                  </a:lnTo>
                  <a:lnTo>
                    <a:pt x="324" y="539"/>
                  </a:lnTo>
                  <a:lnTo>
                    <a:pt x="336" y="539"/>
                  </a:lnTo>
                  <a:lnTo>
                    <a:pt x="348" y="539"/>
                  </a:lnTo>
                  <a:lnTo>
                    <a:pt x="357" y="537"/>
                  </a:lnTo>
                  <a:lnTo>
                    <a:pt x="369" y="537"/>
                  </a:lnTo>
                  <a:lnTo>
                    <a:pt x="379" y="537"/>
                  </a:lnTo>
                  <a:lnTo>
                    <a:pt x="388" y="535"/>
                  </a:lnTo>
                  <a:lnTo>
                    <a:pt x="398" y="535"/>
                  </a:lnTo>
                  <a:lnTo>
                    <a:pt x="405" y="535"/>
                  </a:lnTo>
                  <a:lnTo>
                    <a:pt x="412" y="532"/>
                  </a:lnTo>
                  <a:lnTo>
                    <a:pt x="416" y="532"/>
                  </a:lnTo>
                  <a:lnTo>
                    <a:pt x="424" y="532"/>
                  </a:lnTo>
                  <a:lnTo>
                    <a:pt x="426" y="532"/>
                  </a:lnTo>
                  <a:lnTo>
                    <a:pt x="431" y="532"/>
                  </a:lnTo>
                  <a:lnTo>
                    <a:pt x="431" y="532"/>
                  </a:lnTo>
                  <a:lnTo>
                    <a:pt x="431" y="532"/>
                  </a:lnTo>
                  <a:lnTo>
                    <a:pt x="431" y="532"/>
                  </a:lnTo>
                  <a:lnTo>
                    <a:pt x="431" y="535"/>
                  </a:lnTo>
                  <a:lnTo>
                    <a:pt x="431" y="535"/>
                  </a:lnTo>
                  <a:lnTo>
                    <a:pt x="431" y="535"/>
                  </a:lnTo>
                  <a:lnTo>
                    <a:pt x="431" y="535"/>
                  </a:lnTo>
                  <a:lnTo>
                    <a:pt x="431" y="535"/>
                  </a:lnTo>
                  <a:lnTo>
                    <a:pt x="435" y="539"/>
                  </a:lnTo>
                  <a:lnTo>
                    <a:pt x="435" y="539"/>
                  </a:lnTo>
                  <a:lnTo>
                    <a:pt x="435" y="539"/>
                  </a:lnTo>
                  <a:lnTo>
                    <a:pt x="435" y="542"/>
                  </a:lnTo>
                  <a:lnTo>
                    <a:pt x="435" y="542"/>
                  </a:lnTo>
                  <a:lnTo>
                    <a:pt x="435" y="542"/>
                  </a:lnTo>
                  <a:lnTo>
                    <a:pt x="435" y="542"/>
                  </a:lnTo>
                  <a:lnTo>
                    <a:pt x="435" y="544"/>
                  </a:lnTo>
                  <a:lnTo>
                    <a:pt x="435" y="546"/>
                  </a:lnTo>
                  <a:lnTo>
                    <a:pt x="435" y="546"/>
                  </a:lnTo>
                  <a:lnTo>
                    <a:pt x="435" y="546"/>
                  </a:lnTo>
                  <a:lnTo>
                    <a:pt x="438" y="549"/>
                  </a:lnTo>
                  <a:lnTo>
                    <a:pt x="440" y="553"/>
                  </a:lnTo>
                  <a:lnTo>
                    <a:pt x="440" y="553"/>
                  </a:lnTo>
                  <a:lnTo>
                    <a:pt x="440" y="553"/>
                  </a:lnTo>
                  <a:lnTo>
                    <a:pt x="440" y="553"/>
                  </a:lnTo>
                  <a:lnTo>
                    <a:pt x="443" y="553"/>
                  </a:lnTo>
                  <a:lnTo>
                    <a:pt x="443" y="553"/>
                  </a:lnTo>
                  <a:lnTo>
                    <a:pt x="447" y="553"/>
                  </a:lnTo>
                  <a:lnTo>
                    <a:pt x="447" y="553"/>
                  </a:lnTo>
                  <a:lnTo>
                    <a:pt x="450" y="553"/>
                  </a:lnTo>
                  <a:lnTo>
                    <a:pt x="452" y="553"/>
                  </a:lnTo>
                  <a:lnTo>
                    <a:pt x="452" y="553"/>
                  </a:lnTo>
                  <a:lnTo>
                    <a:pt x="454" y="551"/>
                  </a:lnTo>
                  <a:lnTo>
                    <a:pt x="454" y="551"/>
                  </a:lnTo>
                  <a:lnTo>
                    <a:pt x="454" y="551"/>
                  </a:lnTo>
                  <a:lnTo>
                    <a:pt x="454" y="551"/>
                  </a:lnTo>
                  <a:lnTo>
                    <a:pt x="454" y="549"/>
                  </a:lnTo>
                  <a:lnTo>
                    <a:pt x="454" y="546"/>
                  </a:lnTo>
                  <a:lnTo>
                    <a:pt x="454" y="544"/>
                  </a:lnTo>
                  <a:lnTo>
                    <a:pt x="454" y="544"/>
                  </a:lnTo>
                  <a:lnTo>
                    <a:pt x="454" y="535"/>
                  </a:lnTo>
                  <a:lnTo>
                    <a:pt x="454" y="527"/>
                  </a:lnTo>
                  <a:lnTo>
                    <a:pt x="454" y="525"/>
                  </a:lnTo>
                  <a:lnTo>
                    <a:pt x="454" y="525"/>
                  </a:lnTo>
                  <a:lnTo>
                    <a:pt x="454" y="523"/>
                  </a:lnTo>
                  <a:lnTo>
                    <a:pt x="454" y="523"/>
                  </a:lnTo>
                  <a:lnTo>
                    <a:pt x="452" y="520"/>
                  </a:lnTo>
                  <a:lnTo>
                    <a:pt x="450" y="520"/>
                  </a:lnTo>
                  <a:lnTo>
                    <a:pt x="450" y="518"/>
                  </a:lnTo>
                  <a:lnTo>
                    <a:pt x="450" y="518"/>
                  </a:lnTo>
                  <a:lnTo>
                    <a:pt x="450" y="516"/>
                  </a:lnTo>
                  <a:lnTo>
                    <a:pt x="450" y="516"/>
                  </a:lnTo>
                  <a:lnTo>
                    <a:pt x="450" y="513"/>
                  </a:lnTo>
                  <a:lnTo>
                    <a:pt x="450" y="511"/>
                  </a:lnTo>
                  <a:lnTo>
                    <a:pt x="450" y="511"/>
                  </a:lnTo>
                  <a:lnTo>
                    <a:pt x="450" y="508"/>
                  </a:lnTo>
                  <a:lnTo>
                    <a:pt x="450" y="506"/>
                  </a:lnTo>
                  <a:lnTo>
                    <a:pt x="450" y="506"/>
                  </a:lnTo>
                  <a:lnTo>
                    <a:pt x="450" y="506"/>
                  </a:lnTo>
                  <a:lnTo>
                    <a:pt x="450" y="504"/>
                  </a:lnTo>
                  <a:lnTo>
                    <a:pt x="450" y="504"/>
                  </a:lnTo>
                  <a:lnTo>
                    <a:pt x="450" y="504"/>
                  </a:lnTo>
                  <a:lnTo>
                    <a:pt x="450" y="501"/>
                  </a:lnTo>
                  <a:lnTo>
                    <a:pt x="450" y="501"/>
                  </a:lnTo>
                  <a:lnTo>
                    <a:pt x="450" y="501"/>
                  </a:lnTo>
                  <a:lnTo>
                    <a:pt x="452" y="499"/>
                  </a:lnTo>
                  <a:lnTo>
                    <a:pt x="452" y="499"/>
                  </a:lnTo>
                  <a:lnTo>
                    <a:pt x="452" y="499"/>
                  </a:lnTo>
                  <a:lnTo>
                    <a:pt x="454" y="499"/>
                  </a:lnTo>
                  <a:lnTo>
                    <a:pt x="454" y="499"/>
                  </a:lnTo>
                  <a:lnTo>
                    <a:pt x="454" y="499"/>
                  </a:lnTo>
                  <a:lnTo>
                    <a:pt x="454" y="499"/>
                  </a:lnTo>
                  <a:lnTo>
                    <a:pt x="454" y="497"/>
                  </a:lnTo>
                  <a:lnTo>
                    <a:pt x="454" y="497"/>
                  </a:lnTo>
                  <a:lnTo>
                    <a:pt x="454" y="497"/>
                  </a:lnTo>
                  <a:lnTo>
                    <a:pt x="454" y="497"/>
                  </a:lnTo>
                  <a:lnTo>
                    <a:pt x="454" y="494"/>
                  </a:lnTo>
                  <a:lnTo>
                    <a:pt x="457" y="494"/>
                  </a:lnTo>
                  <a:lnTo>
                    <a:pt x="457" y="494"/>
                  </a:lnTo>
                  <a:lnTo>
                    <a:pt x="459" y="494"/>
                  </a:lnTo>
                  <a:lnTo>
                    <a:pt x="459" y="494"/>
                  </a:lnTo>
                  <a:lnTo>
                    <a:pt x="459" y="494"/>
                  </a:lnTo>
                  <a:lnTo>
                    <a:pt x="461" y="494"/>
                  </a:lnTo>
                  <a:lnTo>
                    <a:pt x="461" y="494"/>
                  </a:lnTo>
                  <a:lnTo>
                    <a:pt x="464" y="494"/>
                  </a:lnTo>
                  <a:lnTo>
                    <a:pt x="466" y="497"/>
                  </a:lnTo>
                  <a:lnTo>
                    <a:pt x="476" y="499"/>
                  </a:lnTo>
                  <a:lnTo>
                    <a:pt x="476" y="499"/>
                  </a:lnTo>
                  <a:lnTo>
                    <a:pt x="478" y="499"/>
                  </a:lnTo>
                  <a:lnTo>
                    <a:pt x="478" y="499"/>
                  </a:lnTo>
                  <a:lnTo>
                    <a:pt x="480" y="499"/>
                  </a:lnTo>
                  <a:lnTo>
                    <a:pt x="480" y="499"/>
                  </a:lnTo>
                  <a:lnTo>
                    <a:pt x="483" y="499"/>
                  </a:lnTo>
                  <a:lnTo>
                    <a:pt x="483" y="499"/>
                  </a:lnTo>
                  <a:lnTo>
                    <a:pt x="490" y="501"/>
                  </a:lnTo>
                  <a:lnTo>
                    <a:pt x="490" y="501"/>
                  </a:lnTo>
                  <a:lnTo>
                    <a:pt x="492" y="501"/>
                  </a:lnTo>
                  <a:lnTo>
                    <a:pt x="492" y="501"/>
                  </a:lnTo>
                  <a:lnTo>
                    <a:pt x="495" y="501"/>
                  </a:lnTo>
                  <a:lnTo>
                    <a:pt x="495" y="501"/>
                  </a:lnTo>
                  <a:lnTo>
                    <a:pt x="499" y="501"/>
                  </a:lnTo>
                  <a:lnTo>
                    <a:pt x="499" y="501"/>
                  </a:lnTo>
                  <a:lnTo>
                    <a:pt x="504" y="499"/>
                  </a:lnTo>
                  <a:lnTo>
                    <a:pt x="506" y="499"/>
                  </a:lnTo>
                  <a:lnTo>
                    <a:pt x="506" y="499"/>
                  </a:lnTo>
                  <a:lnTo>
                    <a:pt x="506" y="499"/>
                  </a:lnTo>
                  <a:lnTo>
                    <a:pt x="506" y="494"/>
                  </a:lnTo>
                  <a:lnTo>
                    <a:pt x="506" y="492"/>
                  </a:lnTo>
                  <a:lnTo>
                    <a:pt x="504" y="492"/>
                  </a:lnTo>
                  <a:lnTo>
                    <a:pt x="504" y="490"/>
                  </a:lnTo>
                  <a:lnTo>
                    <a:pt x="504" y="490"/>
                  </a:lnTo>
                  <a:lnTo>
                    <a:pt x="502" y="487"/>
                  </a:lnTo>
                  <a:lnTo>
                    <a:pt x="502" y="485"/>
                  </a:lnTo>
                  <a:lnTo>
                    <a:pt x="502" y="485"/>
                  </a:lnTo>
                  <a:lnTo>
                    <a:pt x="499" y="485"/>
                  </a:lnTo>
                  <a:lnTo>
                    <a:pt x="499" y="482"/>
                  </a:lnTo>
                  <a:lnTo>
                    <a:pt x="502" y="482"/>
                  </a:lnTo>
                  <a:lnTo>
                    <a:pt x="502" y="482"/>
                  </a:lnTo>
                  <a:lnTo>
                    <a:pt x="504" y="482"/>
                  </a:lnTo>
                  <a:lnTo>
                    <a:pt x="504" y="482"/>
                  </a:lnTo>
                  <a:lnTo>
                    <a:pt x="504" y="482"/>
                  </a:lnTo>
                  <a:lnTo>
                    <a:pt x="504" y="480"/>
                  </a:lnTo>
                  <a:lnTo>
                    <a:pt x="502" y="480"/>
                  </a:lnTo>
                  <a:lnTo>
                    <a:pt x="502" y="480"/>
                  </a:lnTo>
                  <a:lnTo>
                    <a:pt x="502" y="478"/>
                  </a:lnTo>
                  <a:lnTo>
                    <a:pt x="502" y="478"/>
                  </a:lnTo>
                  <a:lnTo>
                    <a:pt x="502" y="475"/>
                  </a:lnTo>
                  <a:lnTo>
                    <a:pt x="502" y="475"/>
                  </a:lnTo>
                  <a:lnTo>
                    <a:pt x="506" y="471"/>
                  </a:lnTo>
                  <a:lnTo>
                    <a:pt x="506" y="468"/>
                  </a:lnTo>
                  <a:lnTo>
                    <a:pt x="504" y="468"/>
                  </a:lnTo>
                  <a:lnTo>
                    <a:pt x="502" y="468"/>
                  </a:lnTo>
                  <a:lnTo>
                    <a:pt x="499" y="468"/>
                  </a:lnTo>
                  <a:lnTo>
                    <a:pt x="499" y="466"/>
                  </a:lnTo>
                  <a:lnTo>
                    <a:pt x="504" y="466"/>
                  </a:lnTo>
                  <a:lnTo>
                    <a:pt x="504" y="464"/>
                  </a:lnTo>
                  <a:lnTo>
                    <a:pt x="504" y="461"/>
                  </a:lnTo>
                  <a:lnTo>
                    <a:pt x="504" y="459"/>
                  </a:lnTo>
                  <a:lnTo>
                    <a:pt x="499" y="456"/>
                  </a:lnTo>
                  <a:lnTo>
                    <a:pt x="497" y="454"/>
                  </a:lnTo>
                  <a:lnTo>
                    <a:pt x="499" y="454"/>
                  </a:lnTo>
                  <a:lnTo>
                    <a:pt x="502" y="456"/>
                  </a:lnTo>
                  <a:lnTo>
                    <a:pt x="506" y="459"/>
                  </a:lnTo>
                  <a:lnTo>
                    <a:pt x="506" y="461"/>
                  </a:lnTo>
                  <a:lnTo>
                    <a:pt x="509" y="461"/>
                  </a:lnTo>
                  <a:lnTo>
                    <a:pt x="509" y="452"/>
                  </a:lnTo>
                  <a:lnTo>
                    <a:pt x="509" y="447"/>
                  </a:lnTo>
                  <a:lnTo>
                    <a:pt x="506" y="449"/>
                  </a:lnTo>
                  <a:lnTo>
                    <a:pt x="506" y="452"/>
                  </a:lnTo>
                  <a:lnTo>
                    <a:pt x="506" y="454"/>
                  </a:lnTo>
                  <a:lnTo>
                    <a:pt x="504" y="454"/>
                  </a:lnTo>
                  <a:lnTo>
                    <a:pt x="502" y="452"/>
                  </a:lnTo>
                  <a:lnTo>
                    <a:pt x="499" y="449"/>
                  </a:lnTo>
                  <a:lnTo>
                    <a:pt x="499" y="449"/>
                  </a:lnTo>
                  <a:lnTo>
                    <a:pt x="499" y="447"/>
                  </a:lnTo>
                  <a:lnTo>
                    <a:pt x="504" y="449"/>
                  </a:lnTo>
                  <a:lnTo>
                    <a:pt x="504" y="447"/>
                  </a:lnTo>
                  <a:lnTo>
                    <a:pt x="502" y="445"/>
                  </a:lnTo>
                  <a:lnTo>
                    <a:pt x="502" y="440"/>
                  </a:lnTo>
                  <a:lnTo>
                    <a:pt x="502" y="437"/>
                  </a:lnTo>
                  <a:lnTo>
                    <a:pt x="502" y="437"/>
                  </a:lnTo>
                  <a:lnTo>
                    <a:pt x="504" y="435"/>
                  </a:lnTo>
                  <a:lnTo>
                    <a:pt x="504" y="437"/>
                  </a:lnTo>
                  <a:lnTo>
                    <a:pt x="506" y="445"/>
                  </a:lnTo>
                  <a:lnTo>
                    <a:pt x="506" y="445"/>
                  </a:lnTo>
                  <a:lnTo>
                    <a:pt x="506" y="445"/>
                  </a:lnTo>
                  <a:lnTo>
                    <a:pt x="509" y="445"/>
                  </a:lnTo>
                  <a:lnTo>
                    <a:pt x="511" y="442"/>
                  </a:lnTo>
                  <a:lnTo>
                    <a:pt x="513" y="440"/>
                  </a:lnTo>
                  <a:lnTo>
                    <a:pt x="516" y="433"/>
                  </a:lnTo>
                  <a:lnTo>
                    <a:pt x="518" y="433"/>
                  </a:lnTo>
                  <a:lnTo>
                    <a:pt x="518" y="433"/>
                  </a:lnTo>
                  <a:lnTo>
                    <a:pt x="518" y="428"/>
                  </a:lnTo>
                  <a:lnTo>
                    <a:pt x="518" y="426"/>
                  </a:lnTo>
                  <a:lnTo>
                    <a:pt x="516" y="426"/>
                  </a:lnTo>
                  <a:lnTo>
                    <a:pt x="511" y="423"/>
                  </a:lnTo>
                  <a:lnTo>
                    <a:pt x="511" y="423"/>
                  </a:lnTo>
                  <a:lnTo>
                    <a:pt x="506" y="423"/>
                  </a:lnTo>
                  <a:lnTo>
                    <a:pt x="502" y="423"/>
                  </a:lnTo>
                  <a:lnTo>
                    <a:pt x="497" y="421"/>
                  </a:lnTo>
                  <a:lnTo>
                    <a:pt x="495" y="419"/>
                  </a:lnTo>
                  <a:lnTo>
                    <a:pt x="495" y="419"/>
                  </a:lnTo>
                  <a:lnTo>
                    <a:pt x="495" y="419"/>
                  </a:lnTo>
                  <a:lnTo>
                    <a:pt x="497" y="419"/>
                  </a:lnTo>
                  <a:lnTo>
                    <a:pt x="499" y="421"/>
                  </a:lnTo>
                  <a:lnTo>
                    <a:pt x="511" y="421"/>
                  </a:lnTo>
                  <a:lnTo>
                    <a:pt x="516" y="421"/>
                  </a:lnTo>
                  <a:lnTo>
                    <a:pt x="516" y="419"/>
                  </a:lnTo>
                  <a:lnTo>
                    <a:pt x="516" y="416"/>
                  </a:lnTo>
                  <a:lnTo>
                    <a:pt x="513" y="414"/>
                  </a:lnTo>
                  <a:lnTo>
                    <a:pt x="511" y="411"/>
                  </a:lnTo>
                  <a:lnTo>
                    <a:pt x="509" y="409"/>
                  </a:lnTo>
                  <a:lnTo>
                    <a:pt x="509" y="409"/>
                  </a:lnTo>
                  <a:lnTo>
                    <a:pt x="509" y="409"/>
                  </a:lnTo>
                  <a:lnTo>
                    <a:pt x="511" y="407"/>
                  </a:lnTo>
                  <a:lnTo>
                    <a:pt x="511" y="407"/>
                  </a:lnTo>
                  <a:lnTo>
                    <a:pt x="511" y="407"/>
                  </a:lnTo>
                  <a:lnTo>
                    <a:pt x="511" y="409"/>
                  </a:lnTo>
                  <a:lnTo>
                    <a:pt x="513" y="409"/>
                  </a:lnTo>
                  <a:lnTo>
                    <a:pt x="513" y="411"/>
                  </a:lnTo>
                  <a:lnTo>
                    <a:pt x="513" y="411"/>
                  </a:lnTo>
                  <a:lnTo>
                    <a:pt x="516" y="411"/>
                  </a:lnTo>
                  <a:lnTo>
                    <a:pt x="516" y="414"/>
                  </a:lnTo>
                  <a:lnTo>
                    <a:pt x="516" y="411"/>
                  </a:lnTo>
                  <a:lnTo>
                    <a:pt x="518" y="411"/>
                  </a:lnTo>
                  <a:lnTo>
                    <a:pt x="516" y="411"/>
                  </a:lnTo>
                  <a:lnTo>
                    <a:pt x="516" y="409"/>
                  </a:lnTo>
                  <a:lnTo>
                    <a:pt x="523" y="397"/>
                  </a:lnTo>
                  <a:lnTo>
                    <a:pt x="523" y="393"/>
                  </a:lnTo>
                  <a:lnTo>
                    <a:pt x="521" y="393"/>
                  </a:lnTo>
                  <a:lnTo>
                    <a:pt x="516" y="395"/>
                  </a:lnTo>
                  <a:lnTo>
                    <a:pt x="511" y="400"/>
                  </a:lnTo>
                  <a:lnTo>
                    <a:pt x="511" y="400"/>
                  </a:lnTo>
                  <a:lnTo>
                    <a:pt x="513" y="397"/>
                  </a:lnTo>
                  <a:lnTo>
                    <a:pt x="513" y="395"/>
                  </a:lnTo>
                  <a:lnTo>
                    <a:pt x="511" y="395"/>
                  </a:lnTo>
                  <a:lnTo>
                    <a:pt x="511" y="395"/>
                  </a:lnTo>
                  <a:lnTo>
                    <a:pt x="509" y="395"/>
                  </a:lnTo>
                  <a:lnTo>
                    <a:pt x="509" y="395"/>
                  </a:lnTo>
                  <a:lnTo>
                    <a:pt x="506" y="395"/>
                  </a:lnTo>
                  <a:lnTo>
                    <a:pt x="506" y="393"/>
                  </a:lnTo>
                  <a:lnTo>
                    <a:pt x="506" y="393"/>
                  </a:lnTo>
                  <a:lnTo>
                    <a:pt x="509" y="393"/>
                  </a:lnTo>
                  <a:lnTo>
                    <a:pt x="509" y="390"/>
                  </a:lnTo>
                  <a:lnTo>
                    <a:pt x="511" y="390"/>
                  </a:lnTo>
                  <a:lnTo>
                    <a:pt x="513" y="390"/>
                  </a:lnTo>
                  <a:lnTo>
                    <a:pt x="516" y="390"/>
                  </a:lnTo>
                  <a:lnTo>
                    <a:pt x="518" y="390"/>
                  </a:lnTo>
                  <a:lnTo>
                    <a:pt x="521" y="385"/>
                  </a:lnTo>
                  <a:lnTo>
                    <a:pt x="518" y="385"/>
                  </a:lnTo>
                  <a:lnTo>
                    <a:pt x="516" y="383"/>
                  </a:lnTo>
                  <a:lnTo>
                    <a:pt x="513" y="381"/>
                  </a:lnTo>
                  <a:lnTo>
                    <a:pt x="516" y="381"/>
                  </a:lnTo>
                  <a:lnTo>
                    <a:pt x="518" y="381"/>
                  </a:lnTo>
                  <a:lnTo>
                    <a:pt x="521" y="383"/>
                  </a:lnTo>
                  <a:lnTo>
                    <a:pt x="521" y="383"/>
                  </a:lnTo>
                  <a:lnTo>
                    <a:pt x="523" y="388"/>
                  </a:lnTo>
                  <a:lnTo>
                    <a:pt x="523" y="390"/>
                  </a:lnTo>
                  <a:lnTo>
                    <a:pt x="523" y="388"/>
                  </a:lnTo>
                  <a:lnTo>
                    <a:pt x="525" y="388"/>
                  </a:lnTo>
                  <a:lnTo>
                    <a:pt x="525" y="378"/>
                  </a:lnTo>
                  <a:lnTo>
                    <a:pt x="525" y="376"/>
                  </a:lnTo>
                  <a:lnTo>
                    <a:pt x="525" y="374"/>
                  </a:lnTo>
                  <a:lnTo>
                    <a:pt x="523" y="371"/>
                  </a:lnTo>
                  <a:lnTo>
                    <a:pt x="521" y="374"/>
                  </a:lnTo>
                  <a:lnTo>
                    <a:pt x="521" y="374"/>
                  </a:lnTo>
                  <a:lnTo>
                    <a:pt x="523" y="376"/>
                  </a:lnTo>
                  <a:lnTo>
                    <a:pt x="523" y="376"/>
                  </a:lnTo>
                  <a:lnTo>
                    <a:pt x="516" y="378"/>
                  </a:lnTo>
                  <a:lnTo>
                    <a:pt x="513" y="378"/>
                  </a:lnTo>
                  <a:lnTo>
                    <a:pt x="518" y="374"/>
                  </a:lnTo>
                  <a:lnTo>
                    <a:pt x="518" y="371"/>
                  </a:lnTo>
                  <a:lnTo>
                    <a:pt x="513" y="369"/>
                  </a:lnTo>
                  <a:lnTo>
                    <a:pt x="511" y="369"/>
                  </a:lnTo>
                  <a:lnTo>
                    <a:pt x="509" y="369"/>
                  </a:lnTo>
                  <a:lnTo>
                    <a:pt x="509" y="366"/>
                  </a:lnTo>
                  <a:lnTo>
                    <a:pt x="509" y="366"/>
                  </a:lnTo>
                  <a:lnTo>
                    <a:pt x="511" y="366"/>
                  </a:lnTo>
                  <a:lnTo>
                    <a:pt x="511" y="366"/>
                  </a:lnTo>
                  <a:lnTo>
                    <a:pt x="513" y="366"/>
                  </a:lnTo>
                  <a:lnTo>
                    <a:pt x="516" y="369"/>
                  </a:lnTo>
                  <a:lnTo>
                    <a:pt x="521" y="369"/>
                  </a:lnTo>
                  <a:lnTo>
                    <a:pt x="525" y="366"/>
                  </a:lnTo>
                  <a:lnTo>
                    <a:pt x="525" y="366"/>
                  </a:lnTo>
                  <a:lnTo>
                    <a:pt x="528" y="364"/>
                  </a:lnTo>
                  <a:lnTo>
                    <a:pt x="530" y="359"/>
                  </a:lnTo>
                  <a:lnTo>
                    <a:pt x="530" y="357"/>
                  </a:lnTo>
                  <a:lnTo>
                    <a:pt x="530" y="355"/>
                  </a:lnTo>
                  <a:lnTo>
                    <a:pt x="530" y="355"/>
                  </a:lnTo>
                  <a:lnTo>
                    <a:pt x="530" y="355"/>
                  </a:lnTo>
                  <a:lnTo>
                    <a:pt x="525" y="352"/>
                  </a:lnTo>
                  <a:lnTo>
                    <a:pt x="525" y="352"/>
                  </a:lnTo>
                  <a:lnTo>
                    <a:pt x="521" y="352"/>
                  </a:lnTo>
                  <a:lnTo>
                    <a:pt x="521" y="352"/>
                  </a:lnTo>
                  <a:lnTo>
                    <a:pt x="525" y="350"/>
                  </a:lnTo>
                  <a:lnTo>
                    <a:pt x="525" y="348"/>
                  </a:lnTo>
                  <a:lnTo>
                    <a:pt x="523" y="348"/>
                  </a:lnTo>
                  <a:lnTo>
                    <a:pt x="521" y="345"/>
                  </a:lnTo>
                  <a:lnTo>
                    <a:pt x="523" y="345"/>
                  </a:lnTo>
                  <a:lnTo>
                    <a:pt x="523" y="345"/>
                  </a:lnTo>
                  <a:lnTo>
                    <a:pt x="525" y="345"/>
                  </a:lnTo>
                  <a:lnTo>
                    <a:pt x="525" y="348"/>
                  </a:lnTo>
                  <a:lnTo>
                    <a:pt x="525" y="348"/>
                  </a:lnTo>
                  <a:lnTo>
                    <a:pt x="528" y="348"/>
                  </a:lnTo>
                  <a:lnTo>
                    <a:pt x="532" y="348"/>
                  </a:lnTo>
                  <a:lnTo>
                    <a:pt x="535" y="350"/>
                  </a:lnTo>
                  <a:lnTo>
                    <a:pt x="537" y="350"/>
                  </a:lnTo>
                  <a:lnTo>
                    <a:pt x="539" y="348"/>
                  </a:lnTo>
                  <a:lnTo>
                    <a:pt x="542" y="343"/>
                  </a:lnTo>
                  <a:lnTo>
                    <a:pt x="539" y="343"/>
                  </a:lnTo>
                  <a:lnTo>
                    <a:pt x="537" y="340"/>
                  </a:lnTo>
                  <a:lnTo>
                    <a:pt x="537" y="338"/>
                  </a:lnTo>
                  <a:lnTo>
                    <a:pt x="537" y="338"/>
                  </a:lnTo>
                  <a:lnTo>
                    <a:pt x="537" y="336"/>
                  </a:lnTo>
                  <a:lnTo>
                    <a:pt x="537" y="336"/>
                  </a:lnTo>
                  <a:lnTo>
                    <a:pt x="539" y="333"/>
                  </a:lnTo>
                  <a:lnTo>
                    <a:pt x="539" y="333"/>
                  </a:lnTo>
                  <a:lnTo>
                    <a:pt x="539" y="333"/>
                  </a:lnTo>
                  <a:lnTo>
                    <a:pt x="542" y="336"/>
                  </a:lnTo>
                  <a:lnTo>
                    <a:pt x="542" y="336"/>
                  </a:lnTo>
                  <a:lnTo>
                    <a:pt x="542" y="338"/>
                  </a:lnTo>
                  <a:lnTo>
                    <a:pt x="547" y="333"/>
                  </a:lnTo>
                  <a:lnTo>
                    <a:pt x="549" y="329"/>
                  </a:lnTo>
                  <a:lnTo>
                    <a:pt x="547" y="326"/>
                  </a:lnTo>
                  <a:close/>
                </a:path>
              </a:pathLst>
            </a:custGeom>
            <a:solidFill>
              <a:srgbClr val="FDA08A"/>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2" name="Freeform 56">
              <a:extLst>
                <a:ext uri="{FF2B5EF4-FFF2-40B4-BE49-F238E27FC236}">
                  <a16:creationId xmlns:a16="http://schemas.microsoft.com/office/drawing/2014/main" id="{A2FBFCB2-D6C0-4E1A-AF83-682998CE44A3}"/>
                </a:ext>
              </a:extLst>
            </p:cNvPr>
            <p:cNvSpPr>
              <a:spLocks noEditPoints="1"/>
            </p:cNvSpPr>
            <p:nvPr/>
          </p:nvSpPr>
          <p:spPr bwMode="auto">
            <a:xfrm>
              <a:off x="5003887" y="4868897"/>
              <a:ext cx="1079696" cy="944009"/>
            </a:xfrm>
            <a:custGeom>
              <a:avLst/>
              <a:gdLst>
                <a:gd name="T0" fmla="*/ 286 w 931"/>
                <a:gd name="T1" fmla="*/ 190 h 814"/>
                <a:gd name="T2" fmla="*/ 108 w 931"/>
                <a:gd name="T3" fmla="*/ 121 h 814"/>
                <a:gd name="T4" fmla="*/ 662 w 931"/>
                <a:gd name="T5" fmla="*/ 533 h 814"/>
                <a:gd name="T6" fmla="*/ 887 w 931"/>
                <a:gd name="T7" fmla="*/ 438 h 814"/>
                <a:gd name="T8" fmla="*/ 773 w 931"/>
                <a:gd name="T9" fmla="*/ 239 h 814"/>
                <a:gd name="T10" fmla="*/ 801 w 931"/>
                <a:gd name="T11" fmla="*/ 284 h 814"/>
                <a:gd name="T12" fmla="*/ 685 w 931"/>
                <a:gd name="T13" fmla="*/ 85 h 814"/>
                <a:gd name="T14" fmla="*/ 659 w 931"/>
                <a:gd name="T15" fmla="*/ 7 h 814"/>
                <a:gd name="T16" fmla="*/ 598 w 931"/>
                <a:gd name="T17" fmla="*/ 5 h 814"/>
                <a:gd name="T18" fmla="*/ 586 w 931"/>
                <a:gd name="T19" fmla="*/ 59 h 814"/>
                <a:gd name="T20" fmla="*/ 376 w 931"/>
                <a:gd name="T21" fmla="*/ 55 h 814"/>
                <a:gd name="T22" fmla="*/ 2 w 931"/>
                <a:gd name="T23" fmla="*/ 62 h 814"/>
                <a:gd name="T24" fmla="*/ 30 w 931"/>
                <a:gd name="T25" fmla="*/ 140 h 814"/>
                <a:gd name="T26" fmla="*/ 54 w 931"/>
                <a:gd name="T27" fmla="*/ 107 h 814"/>
                <a:gd name="T28" fmla="*/ 82 w 931"/>
                <a:gd name="T29" fmla="*/ 121 h 814"/>
                <a:gd name="T30" fmla="*/ 134 w 931"/>
                <a:gd name="T31" fmla="*/ 114 h 814"/>
                <a:gd name="T32" fmla="*/ 146 w 931"/>
                <a:gd name="T33" fmla="*/ 116 h 814"/>
                <a:gd name="T34" fmla="*/ 212 w 931"/>
                <a:gd name="T35" fmla="*/ 128 h 814"/>
                <a:gd name="T36" fmla="*/ 238 w 931"/>
                <a:gd name="T37" fmla="*/ 145 h 814"/>
                <a:gd name="T38" fmla="*/ 257 w 931"/>
                <a:gd name="T39" fmla="*/ 168 h 814"/>
                <a:gd name="T40" fmla="*/ 312 w 931"/>
                <a:gd name="T41" fmla="*/ 183 h 814"/>
                <a:gd name="T42" fmla="*/ 359 w 931"/>
                <a:gd name="T43" fmla="*/ 142 h 814"/>
                <a:gd name="T44" fmla="*/ 428 w 931"/>
                <a:gd name="T45" fmla="*/ 138 h 814"/>
                <a:gd name="T46" fmla="*/ 501 w 931"/>
                <a:gd name="T47" fmla="*/ 204 h 814"/>
                <a:gd name="T48" fmla="*/ 553 w 931"/>
                <a:gd name="T49" fmla="*/ 237 h 814"/>
                <a:gd name="T50" fmla="*/ 570 w 931"/>
                <a:gd name="T51" fmla="*/ 313 h 814"/>
                <a:gd name="T52" fmla="*/ 577 w 931"/>
                <a:gd name="T53" fmla="*/ 393 h 814"/>
                <a:gd name="T54" fmla="*/ 579 w 931"/>
                <a:gd name="T55" fmla="*/ 358 h 814"/>
                <a:gd name="T56" fmla="*/ 605 w 931"/>
                <a:gd name="T57" fmla="*/ 398 h 814"/>
                <a:gd name="T58" fmla="*/ 603 w 931"/>
                <a:gd name="T59" fmla="*/ 431 h 814"/>
                <a:gd name="T60" fmla="*/ 655 w 931"/>
                <a:gd name="T61" fmla="*/ 497 h 814"/>
                <a:gd name="T62" fmla="*/ 676 w 931"/>
                <a:gd name="T63" fmla="*/ 471 h 814"/>
                <a:gd name="T64" fmla="*/ 700 w 931"/>
                <a:gd name="T65" fmla="*/ 507 h 814"/>
                <a:gd name="T66" fmla="*/ 709 w 931"/>
                <a:gd name="T67" fmla="*/ 556 h 814"/>
                <a:gd name="T68" fmla="*/ 738 w 931"/>
                <a:gd name="T69" fmla="*/ 592 h 814"/>
                <a:gd name="T70" fmla="*/ 792 w 931"/>
                <a:gd name="T71" fmla="*/ 632 h 814"/>
                <a:gd name="T72" fmla="*/ 804 w 931"/>
                <a:gd name="T73" fmla="*/ 677 h 814"/>
                <a:gd name="T74" fmla="*/ 865 w 931"/>
                <a:gd name="T75" fmla="*/ 665 h 814"/>
                <a:gd name="T76" fmla="*/ 887 w 931"/>
                <a:gd name="T77" fmla="*/ 649 h 814"/>
                <a:gd name="T78" fmla="*/ 787 w 931"/>
                <a:gd name="T79" fmla="*/ 251 h 814"/>
                <a:gd name="T80" fmla="*/ 851 w 931"/>
                <a:gd name="T81" fmla="*/ 386 h 814"/>
                <a:gd name="T82" fmla="*/ 922 w 931"/>
                <a:gd name="T83" fmla="*/ 807 h 814"/>
                <a:gd name="T84" fmla="*/ 565 w 931"/>
                <a:gd name="T85" fmla="*/ 270 h 814"/>
                <a:gd name="T86" fmla="*/ 560 w 931"/>
                <a:gd name="T87" fmla="*/ 254 h 814"/>
                <a:gd name="T88" fmla="*/ 546 w 931"/>
                <a:gd name="T89" fmla="*/ 225 h 814"/>
                <a:gd name="T90" fmla="*/ 747 w 931"/>
                <a:gd name="T91" fmla="*/ 767 h 814"/>
                <a:gd name="T92" fmla="*/ 709 w 931"/>
                <a:gd name="T93" fmla="*/ 772 h 814"/>
                <a:gd name="T94" fmla="*/ 764 w 931"/>
                <a:gd name="T95" fmla="*/ 601 h 814"/>
                <a:gd name="T96" fmla="*/ 754 w 931"/>
                <a:gd name="T97" fmla="*/ 601 h 814"/>
                <a:gd name="T98" fmla="*/ 624 w 931"/>
                <a:gd name="T99" fmla="*/ 777 h 814"/>
                <a:gd name="T100" fmla="*/ 674 w 931"/>
                <a:gd name="T101" fmla="*/ 535 h 814"/>
                <a:gd name="T102" fmla="*/ 771 w 931"/>
                <a:gd name="T103" fmla="*/ 746 h 814"/>
                <a:gd name="T104" fmla="*/ 764 w 931"/>
                <a:gd name="T105" fmla="*/ 760 h 814"/>
                <a:gd name="T106" fmla="*/ 823 w 931"/>
                <a:gd name="T107" fmla="*/ 665 h 814"/>
                <a:gd name="T108" fmla="*/ 596 w 931"/>
                <a:gd name="T109" fmla="*/ 414 h 814"/>
                <a:gd name="T110" fmla="*/ 780 w 931"/>
                <a:gd name="T111" fmla="*/ 748 h 814"/>
                <a:gd name="T112" fmla="*/ 856 w 931"/>
                <a:gd name="T113" fmla="*/ 675 h 814"/>
                <a:gd name="T114" fmla="*/ 884 w 931"/>
                <a:gd name="T115" fmla="*/ 670 h 814"/>
                <a:gd name="T116" fmla="*/ 901 w 931"/>
                <a:gd name="T117" fmla="*/ 649 h 814"/>
                <a:gd name="T118" fmla="*/ 785 w 931"/>
                <a:gd name="T119" fmla="*/ 736 h 814"/>
                <a:gd name="T120" fmla="*/ 851 w 931"/>
                <a:gd name="T121" fmla="*/ 701 h 814"/>
                <a:gd name="T122" fmla="*/ 827 w 931"/>
                <a:gd name="T123" fmla="*/ 729 h 814"/>
                <a:gd name="T124" fmla="*/ 882 w 931"/>
                <a:gd name="T125" fmla="*/ 67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1" h="814">
                  <a:moveTo>
                    <a:pt x="340" y="166"/>
                  </a:moveTo>
                  <a:lnTo>
                    <a:pt x="338" y="168"/>
                  </a:lnTo>
                  <a:lnTo>
                    <a:pt x="333" y="171"/>
                  </a:lnTo>
                  <a:lnTo>
                    <a:pt x="333" y="173"/>
                  </a:lnTo>
                  <a:lnTo>
                    <a:pt x="338" y="171"/>
                  </a:lnTo>
                  <a:lnTo>
                    <a:pt x="340" y="168"/>
                  </a:lnTo>
                  <a:lnTo>
                    <a:pt x="343" y="166"/>
                  </a:lnTo>
                  <a:lnTo>
                    <a:pt x="340" y="166"/>
                  </a:lnTo>
                  <a:lnTo>
                    <a:pt x="340" y="166"/>
                  </a:lnTo>
                  <a:close/>
                  <a:moveTo>
                    <a:pt x="328" y="175"/>
                  </a:moveTo>
                  <a:lnTo>
                    <a:pt x="328" y="178"/>
                  </a:lnTo>
                  <a:lnTo>
                    <a:pt x="326" y="180"/>
                  </a:lnTo>
                  <a:lnTo>
                    <a:pt x="326" y="180"/>
                  </a:lnTo>
                  <a:lnTo>
                    <a:pt x="326" y="180"/>
                  </a:lnTo>
                  <a:lnTo>
                    <a:pt x="324" y="180"/>
                  </a:lnTo>
                  <a:lnTo>
                    <a:pt x="324" y="180"/>
                  </a:lnTo>
                  <a:lnTo>
                    <a:pt x="324" y="183"/>
                  </a:lnTo>
                  <a:lnTo>
                    <a:pt x="324" y="183"/>
                  </a:lnTo>
                  <a:lnTo>
                    <a:pt x="324" y="183"/>
                  </a:lnTo>
                  <a:lnTo>
                    <a:pt x="321" y="183"/>
                  </a:lnTo>
                  <a:lnTo>
                    <a:pt x="300" y="197"/>
                  </a:lnTo>
                  <a:lnTo>
                    <a:pt x="298" y="199"/>
                  </a:lnTo>
                  <a:lnTo>
                    <a:pt x="295" y="199"/>
                  </a:lnTo>
                  <a:lnTo>
                    <a:pt x="290" y="199"/>
                  </a:lnTo>
                  <a:lnTo>
                    <a:pt x="288" y="199"/>
                  </a:lnTo>
                  <a:lnTo>
                    <a:pt x="293" y="199"/>
                  </a:lnTo>
                  <a:lnTo>
                    <a:pt x="295" y="199"/>
                  </a:lnTo>
                  <a:lnTo>
                    <a:pt x="300" y="199"/>
                  </a:lnTo>
                  <a:lnTo>
                    <a:pt x="302" y="199"/>
                  </a:lnTo>
                  <a:lnTo>
                    <a:pt x="309" y="194"/>
                  </a:lnTo>
                  <a:lnTo>
                    <a:pt x="312" y="192"/>
                  </a:lnTo>
                  <a:lnTo>
                    <a:pt x="321" y="185"/>
                  </a:lnTo>
                  <a:lnTo>
                    <a:pt x="326" y="180"/>
                  </a:lnTo>
                  <a:lnTo>
                    <a:pt x="328" y="178"/>
                  </a:lnTo>
                  <a:lnTo>
                    <a:pt x="328" y="178"/>
                  </a:lnTo>
                  <a:lnTo>
                    <a:pt x="331" y="175"/>
                  </a:lnTo>
                  <a:lnTo>
                    <a:pt x="331" y="175"/>
                  </a:lnTo>
                  <a:lnTo>
                    <a:pt x="331" y="175"/>
                  </a:lnTo>
                  <a:lnTo>
                    <a:pt x="328" y="175"/>
                  </a:lnTo>
                  <a:close/>
                  <a:moveTo>
                    <a:pt x="290" y="192"/>
                  </a:moveTo>
                  <a:lnTo>
                    <a:pt x="290" y="190"/>
                  </a:lnTo>
                  <a:lnTo>
                    <a:pt x="288" y="190"/>
                  </a:lnTo>
                  <a:lnTo>
                    <a:pt x="288" y="190"/>
                  </a:lnTo>
                  <a:lnTo>
                    <a:pt x="286" y="190"/>
                  </a:lnTo>
                  <a:lnTo>
                    <a:pt x="283" y="190"/>
                  </a:lnTo>
                  <a:lnTo>
                    <a:pt x="281" y="192"/>
                  </a:lnTo>
                  <a:lnTo>
                    <a:pt x="281" y="192"/>
                  </a:lnTo>
                  <a:lnTo>
                    <a:pt x="276" y="192"/>
                  </a:lnTo>
                  <a:lnTo>
                    <a:pt x="276" y="192"/>
                  </a:lnTo>
                  <a:lnTo>
                    <a:pt x="279" y="194"/>
                  </a:lnTo>
                  <a:lnTo>
                    <a:pt x="281" y="194"/>
                  </a:lnTo>
                  <a:lnTo>
                    <a:pt x="281" y="194"/>
                  </a:lnTo>
                  <a:lnTo>
                    <a:pt x="281" y="197"/>
                  </a:lnTo>
                  <a:lnTo>
                    <a:pt x="283" y="197"/>
                  </a:lnTo>
                  <a:lnTo>
                    <a:pt x="283" y="197"/>
                  </a:lnTo>
                  <a:lnTo>
                    <a:pt x="286" y="197"/>
                  </a:lnTo>
                  <a:lnTo>
                    <a:pt x="288" y="197"/>
                  </a:lnTo>
                  <a:lnTo>
                    <a:pt x="288" y="197"/>
                  </a:lnTo>
                  <a:lnTo>
                    <a:pt x="288" y="194"/>
                  </a:lnTo>
                  <a:lnTo>
                    <a:pt x="288" y="194"/>
                  </a:lnTo>
                  <a:lnTo>
                    <a:pt x="288" y="192"/>
                  </a:lnTo>
                  <a:lnTo>
                    <a:pt x="290" y="192"/>
                  </a:lnTo>
                  <a:close/>
                  <a:moveTo>
                    <a:pt x="108" y="121"/>
                  </a:moveTo>
                  <a:lnTo>
                    <a:pt x="106" y="123"/>
                  </a:lnTo>
                  <a:lnTo>
                    <a:pt x="106" y="123"/>
                  </a:lnTo>
                  <a:lnTo>
                    <a:pt x="104" y="123"/>
                  </a:lnTo>
                  <a:lnTo>
                    <a:pt x="92" y="128"/>
                  </a:lnTo>
                  <a:lnTo>
                    <a:pt x="87" y="128"/>
                  </a:lnTo>
                  <a:lnTo>
                    <a:pt x="85" y="128"/>
                  </a:lnTo>
                  <a:lnTo>
                    <a:pt x="82" y="128"/>
                  </a:lnTo>
                  <a:lnTo>
                    <a:pt x="82" y="130"/>
                  </a:lnTo>
                  <a:lnTo>
                    <a:pt x="78" y="130"/>
                  </a:lnTo>
                  <a:lnTo>
                    <a:pt x="70" y="133"/>
                  </a:lnTo>
                  <a:lnTo>
                    <a:pt x="66" y="135"/>
                  </a:lnTo>
                  <a:lnTo>
                    <a:pt x="54" y="138"/>
                  </a:lnTo>
                  <a:lnTo>
                    <a:pt x="44" y="140"/>
                  </a:lnTo>
                  <a:lnTo>
                    <a:pt x="42" y="140"/>
                  </a:lnTo>
                  <a:lnTo>
                    <a:pt x="49" y="140"/>
                  </a:lnTo>
                  <a:lnTo>
                    <a:pt x="120" y="123"/>
                  </a:lnTo>
                  <a:lnTo>
                    <a:pt x="120" y="123"/>
                  </a:lnTo>
                  <a:lnTo>
                    <a:pt x="120" y="123"/>
                  </a:lnTo>
                  <a:lnTo>
                    <a:pt x="120" y="123"/>
                  </a:lnTo>
                  <a:lnTo>
                    <a:pt x="120" y="123"/>
                  </a:lnTo>
                  <a:lnTo>
                    <a:pt x="123" y="123"/>
                  </a:lnTo>
                  <a:lnTo>
                    <a:pt x="123" y="123"/>
                  </a:lnTo>
                  <a:lnTo>
                    <a:pt x="125" y="121"/>
                  </a:lnTo>
                  <a:lnTo>
                    <a:pt x="113" y="121"/>
                  </a:lnTo>
                  <a:lnTo>
                    <a:pt x="108" y="121"/>
                  </a:lnTo>
                  <a:close/>
                  <a:moveTo>
                    <a:pt x="903" y="597"/>
                  </a:moveTo>
                  <a:lnTo>
                    <a:pt x="903" y="599"/>
                  </a:lnTo>
                  <a:lnTo>
                    <a:pt x="903" y="599"/>
                  </a:lnTo>
                  <a:lnTo>
                    <a:pt x="903" y="599"/>
                  </a:lnTo>
                  <a:lnTo>
                    <a:pt x="905" y="599"/>
                  </a:lnTo>
                  <a:lnTo>
                    <a:pt x="905" y="597"/>
                  </a:lnTo>
                  <a:lnTo>
                    <a:pt x="905" y="590"/>
                  </a:lnTo>
                  <a:lnTo>
                    <a:pt x="905" y="590"/>
                  </a:lnTo>
                  <a:lnTo>
                    <a:pt x="905" y="590"/>
                  </a:lnTo>
                  <a:lnTo>
                    <a:pt x="903" y="590"/>
                  </a:lnTo>
                  <a:lnTo>
                    <a:pt x="903" y="592"/>
                  </a:lnTo>
                  <a:lnTo>
                    <a:pt x="903" y="592"/>
                  </a:lnTo>
                  <a:lnTo>
                    <a:pt x="903" y="592"/>
                  </a:lnTo>
                  <a:lnTo>
                    <a:pt x="903" y="594"/>
                  </a:lnTo>
                  <a:lnTo>
                    <a:pt x="903" y="594"/>
                  </a:lnTo>
                  <a:lnTo>
                    <a:pt x="903" y="594"/>
                  </a:lnTo>
                  <a:lnTo>
                    <a:pt x="903" y="594"/>
                  </a:lnTo>
                  <a:lnTo>
                    <a:pt x="903" y="594"/>
                  </a:lnTo>
                  <a:lnTo>
                    <a:pt x="903" y="594"/>
                  </a:lnTo>
                  <a:lnTo>
                    <a:pt x="903" y="594"/>
                  </a:lnTo>
                  <a:lnTo>
                    <a:pt x="903" y="594"/>
                  </a:lnTo>
                  <a:lnTo>
                    <a:pt x="903" y="594"/>
                  </a:lnTo>
                  <a:lnTo>
                    <a:pt x="903" y="597"/>
                  </a:lnTo>
                  <a:lnTo>
                    <a:pt x="903" y="597"/>
                  </a:lnTo>
                  <a:close/>
                  <a:moveTo>
                    <a:pt x="683" y="540"/>
                  </a:moveTo>
                  <a:lnTo>
                    <a:pt x="681" y="538"/>
                  </a:lnTo>
                  <a:lnTo>
                    <a:pt x="678" y="538"/>
                  </a:lnTo>
                  <a:lnTo>
                    <a:pt x="678" y="538"/>
                  </a:lnTo>
                  <a:lnTo>
                    <a:pt x="678" y="538"/>
                  </a:lnTo>
                  <a:lnTo>
                    <a:pt x="676" y="540"/>
                  </a:lnTo>
                  <a:lnTo>
                    <a:pt x="674" y="540"/>
                  </a:lnTo>
                  <a:lnTo>
                    <a:pt x="671" y="540"/>
                  </a:lnTo>
                  <a:lnTo>
                    <a:pt x="671" y="540"/>
                  </a:lnTo>
                  <a:lnTo>
                    <a:pt x="669" y="540"/>
                  </a:lnTo>
                  <a:lnTo>
                    <a:pt x="667" y="538"/>
                  </a:lnTo>
                  <a:lnTo>
                    <a:pt x="664" y="535"/>
                  </a:lnTo>
                  <a:lnTo>
                    <a:pt x="664" y="533"/>
                  </a:lnTo>
                  <a:lnTo>
                    <a:pt x="664" y="533"/>
                  </a:lnTo>
                  <a:lnTo>
                    <a:pt x="662" y="530"/>
                  </a:lnTo>
                  <a:lnTo>
                    <a:pt x="662" y="530"/>
                  </a:lnTo>
                  <a:lnTo>
                    <a:pt x="662" y="530"/>
                  </a:lnTo>
                  <a:lnTo>
                    <a:pt x="662" y="530"/>
                  </a:lnTo>
                  <a:lnTo>
                    <a:pt x="659" y="530"/>
                  </a:lnTo>
                  <a:lnTo>
                    <a:pt x="662" y="533"/>
                  </a:lnTo>
                  <a:lnTo>
                    <a:pt x="664" y="538"/>
                  </a:lnTo>
                  <a:lnTo>
                    <a:pt x="664" y="540"/>
                  </a:lnTo>
                  <a:lnTo>
                    <a:pt x="667" y="540"/>
                  </a:lnTo>
                  <a:lnTo>
                    <a:pt x="667" y="540"/>
                  </a:lnTo>
                  <a:lnTo>
                    <a:pt x="674" y="545"/>
                  </a:lnTo>
                  <a:lnTo>
                    <a:pt x="674" y="545"/>
                  </a:lnTo>
                  <a:lnTo>
                    <a:pt x="674" y="545"/>
                  </a:lnTo>
                  <a:lnTo>
                    <a:pt x="676" y="545"/>
                  </a:lnTo>
                  <a:lnTo>
                    <a:pt x="678" y="542"/>
                  </a:lnTo>
                  <a:lnTo>
                    <a:pt x="681" y="540"/>
                  </a:lnTo>
                  <a:lnTo>
                    <a:pt x="683" y="540"/>
                  </a:lnTo>
                  <a:lnTo>
                    <a:pt x="683" y="540"/>
                  </a:lnTo>
                  <a:lnTo>
                    <a:pt x="683" y="540"/>
                  </a:lnTo>
                  <a:close/>
                  <a:moveTo>
                    <a:pt x="901" y="547"/>
                  </a:moveTo>
                  <a:lnTo>
                    <a:pt x="901" y="545"/>
                  </a:lnTo>
                  <a:lnTo>
                    <a:pt x="901" y="545"/>
                  </a:lnTo>
                  <a:lnTo>
                    <a:pt x="901" y="540"/>
                  </a:lnTo>
                  <a:lnTo>
                    <a:pt x="901" y="521"/>
                  </a:lnTo>
                  <a:lnTo>
                    <a:pt x="901" y="519"/>
                  </a:lnTo>
                  <a:lnTo>
                    <a:pt x="901" y="516"/>
                  </a:lnTo>
                  <a:lnTo>
                    <a:pt x="901" y="514"/>
                  </a:lnTo>
                  <a:lnTo>
                    <a:pt x="898" y="512"/>
                  </a:lnTo>
                  <a:lnTo>
                    <a:pt x="898" y="509"/>
                  </a:lnTo>
                  <a:lnTo>
                    <a:pt x="901" y="504"/>
                  </a:lnTo>
                  <a:lnTo>
                    <a:pt x="898" y="488"/>
                  </a:lnTo>
                  <a:lnTo>
                    <a:pt x="898" y="488"/>
                  </a:lnTo>
                  <a:lnTo>
                    <a:pt x="898" y="483"/>
                  </a:lnTo>
                  <a:lnTo>
                    <a:pt x="896" y="469"/>
                  </a:lnTo>
                  <a:lnTo>
                    <a:pt x="896" y="464"/>
                  </a:lnTo>
                  <a:lnTo>
                    <a:pt x="894" y="464"/>
                  </a:lnTo>
                  <a:lnTo>
                    <a:pt x="894" y="462"/>
                  </a:lnTo>
                  <a:lnTo>
                    <a:pt x="894" y="459"/>
                  </a:lnTo>
                  <a:lnTo>
                    <a:pt x="894" y="457"/>
                  </a:lnTo>
                  <a:lnTo>
                    <a:pt x="889" y="445"/>
                  </a:lnTo>
                  <a:lnTo>
                    <a:pt x="889" y="445"/>
                  </a:lnTo>
                  <a:lnTo>
                    <a:pt x="887" y="443"/>
                  </a:lnTo>
                  <a:lnTo>
                    <a:pt x="884" y="443"/>
                  </a:lnTo>
                  <a:lnTo>
                    <a:pt x="882" y="443"/>
                  </a:lnTo>
                  <a:lnTo>
                    <a:pt x="882" y="443"/>
                  </a:lnTo>
                  <a:lnTo>
                    <a:pt x="884" y="441"/>
                  </a:lnTo>
                  <a:lnTo>
                    <a:pt x="884" y="441"/>
                  </a:lnTo>
                  <a:lnTo>
                    <a:pt x="887" y="441"/>
                  </a:lnTo>
                  <a:lnTo>
                    <a:pt x="887" y="438"/>
                  </a:lnTo>
                  <a:lnTo>
                    <a:pt x="887" y="438"/>
                  </a:lnTo>
                  <a:lnTo>
                    <a:pt x="884" y="433"/>
                  </a:lnTo>
                  <a:lnTo>
                    <a:pt x="879" y="426"/>
                  </a:lnTo>
                  <a:lnTo>
                    <a:pt x="877" y="422"/>
                  </a:lnTo>
                  <a:lnTo>
                    <a:pt x="875" y="422"/>
                  </a:lnTo>
                  <a:lnTo>
                    <a:pt x="875" y="419"/>
                  </a:lnTo>
                  <a:lnTo>
                    <a:pt x="870" y="417"/>
                  </a:lnTo>
                  <a:lnTo>
                    <a:pt x="870" y="417"/>
                  </a:lnTo>
                  <a:lnTo>
                    <a:pt x="865" y="412"/>
                  </a:lnTo>
                  <a:lnTo>
                    <a:pt x="865" y="412"/>
                  </a:lnTo>
                  <a:lnTo>
                    <a:pt x="863" y="414"/>
                  </a:lnTo>
                  <a:lnTo>
                    <a:pt x="861" y="414"/>
                  </a:lnTo>
                  <a:lnTo>
                    <a:pt x="858" y="412"/>
                  </a:lnTo>
                  <a:lnTo>
                    <a:pt x="858" y="412"/>
                  </a:lnTo>
                  <a:lnTo>
                    <a:pt x="856" y="410"/>
                  </a:lnTo>
                  <a:lnTo>
                    <a:pt x="853" y="410"/>
                  </a:lnTo>
                  <a:lnTo>
                    <a:pt x="856" y="410"/>
                  </a:lnTo>
                  <a:lnTo>
                    <a:pt x="856" y="410"/>
                  </a:lnTo>
                  <a:lnTo>
                    <a:pt x="858" y="410"/>
                  </a:lnTo>
                  <a:lnTo>
                    <a:pt x="858" y="410"/>
                  </a:lnTo>
                  <a:lnTo>
                    <a:pt x="861" y="412"/>
                  </a:lnTo>
                  <a:lnTo>
                    <a:pt x="865" y="412"/>
                  </a:lnTo>
                  <a:lnTo>
                    <a:pt x="868" y="412"/>
                  </a:lnTo>
                  <a:lnTo>
                    <a:pt x="868" y="414"/>
                  </a:lnTo>
                  <a:lnTo>
                    <a:pt x="868" y="412"/>
                  </a:lnTo>
                  <a:lnTo>
                    <a:pt x="844" y="377"/>
                  </a:lnTo>
                  <a:lnTo>
                    <a:pt x="837" y="360"/>
                  </a:lnTo>
                  <a:lnTo>
                    <a:pt x="790" y="289"/>
                  </a:lnTo>
                  <a:lnTo>
                    <a:pt x="787" y="284"/>
                  </a:lnTo>
                  <a:lnTo>
                    <a:pt x="782" y="280"/>
                  </a:lnTo>
                  <a:lnTo>
                    <a:pt x="780" y="272"/>
                  </a:lnTo>
                  <a:lnTo>
                    <a:pt x="778" y="270"/>
                  </a:lnTo>
                  <a:lnTo>
                    <a:pt x="773" y="258"/>
                  </a:lnTo>
                  <a:lnTo>
                    <a:pt x="773" y="254"/>
                  </a:lnTo>
                  <a:lnTo>
                    <a:pt x="771" y="251"/>
                  </a:lnTo>
                  <a:lnTo>
                    <a:pt x="768" y="246"/>
                  </a:lnTo>
                  <a:lnTo>
                    <a:pt x="768" y="244"/>
                  </a:lnTo>
                  <a:lnTo>
                    <a:pt x="768" y="244"/>
                  </a:lnTo>
                  <a:lnTo>
                    <a:pt x="766" y="242"/>
                  </a:lnTo>
                  <a:lnTo>
                    <a:pt x="761" y="230"/>
                  </a:lnTo>
                  <a:lnTo>
                    <a:pt x="764" y="230"/>
                  </a:lnTo>
                  <a:lnTo>
                    <a:pt x="768" y="235"/>
                  </a:lnTo>
                  <a:lnTo>
                    <a:pt x="773" y="235"/>
                  </a:lnTo>
                  <a:lnTo>
                    <a:pt x="775" y="237"/>
                  </a:lnTo>
                  <a:lnTo>
                    <a:pt x="773" y="239"/>
                  </a:lnTo>
                  <a:lnTo>
                    <a:pt x="773" y="242"/>
                  </a:lnTo>
                  <a:lnTo>
                    <a:pt x="773" y="239"/>
                  </a:lnTo>
                  <a:lnTo>
                    <a:pt x="773" y="242"/>
                  </a:lnTo>
                  <a:lnTo>
                    <a:pt x="773" y="244"/>
                  </a:lnTo>
                  <a:lnTo>
                    <a:pt x="773" y="246"/>
                  </a:lnTo>
                  <a:lnTo>
                    <a:pt x="773" y="249"/>
                  </a:lnTo>
                  <a:lnTo>
                    <a:pt x="775" y="251"/>
                  </a:lnTo>
                  <a:lnTo>
                    <a:pt x="778" y="251"/>
                  </a:lnTo>
                  <a:lnTo>
                    <a:pt x="785" y="251"/>
                  </a:lnTo>
                  <a:lnTo>
                    <a:pt x="785" y="251"/>
                  </a:lnTo>
                  <a:lnTo>
                    <a:pt x="787" y="251"/>
                  </a:lnTo>
                  <a:lnTo>
                    <a:pt x="787" y="249"/>
                  </a:lnTo>
                  <a:lnTo>
                    <a:pt x="785" y="249"/>
                  </a:lnTo>
                  <a:lnTo>
                    <a:pt x="785" y="246"/>
                  </a:lnTo>
                  <a:lnTo>
                    <a:pt x="787" y="246"/>
                  </a:lnTo>
                  <a:lnTo>
                    <a:pt x="787" y="246"/>
                  </a:lnTo>
                  <a:lnTo>
                    <a:pt x="787" y="249"/>
                  </a:lnTo>
                  <a:lnTo>
                    <a:pt x="787" y="249"/>
                  </a:lnTo>
                  <a:lnTo>
                    <a:pt x="790" y="246"/>
                  </a:lnTo>
                  <a:lnTo>
                    <a:pt x="792" y="249"/>
                  </a:lnTo>
                  <a:lnTo>
                    <a:pt x="794" y="249"/>
                  </a:lnTo>
                  <a:lnTo>
                    <a:pt x="794" y="251"/>
                  </a:lnTo>
                  <a:lnTo>
                    <a:pt x="797" y="256"/>
                  </a:lnTo>
                  <a:lnTo>
                    <a:pt x="797" y="261"/>
                  </a:lnTo>
                  <a:lnTo>
                    <a:pt x="797" y="277"/>
                  </a:lnTo>
                  <a:lnTo>
                    <a:pt x="799" y="298"/>
                  </a:lnTo>
                  <a:lnTo>
                    <a:pt x="801" y="303"/>
                  </a:lnTo>
                  <a:lnTo>
                    <a:pt x="806" y="310"/>
                  </a:lnTo>
                  <a:lnTo>
                    <a:pt x="816" y="322"/>
                  </a:lnTo>
                  <a:lnTo>
                    <a:pt x="816" y="327"/>
                  </a:lnTo>
                  <a:lnTo>
                    <a:pt x="820" y="329"/>
                  </a:lnTo>
                  <a:lnTo>
                    <a:pt x="820" y="329"/>
                  </a:lnTo>
                  <a:lnTo>
                    <a:pt x="823" y="332"/>
                  </a:lnTo>
                  <a:lnTo>
                    <a:pt x="825" y="336"/>
                  </a:lnTo>
                  <a:lnTo>
                    <a:pt x="825" y="332"/>
                  </a:lnTo>
                  <a:lnTo>
                    <a:pt x="813" y="320"/>
                  </a:lnTo>
                  <a:lnTo>
                    <a:pt x="811" y="313"/>
                  </a:lnTo>
                  <a:lnTo>
                    <a:pt x="808" y="313"/>
                  </a:lnTo>
                  <a:lnTo>
                    <a:pt x="806" y="308"/>
                  </a:lnTo>
                  <a:lnTo>
                    <a:pt x="801" y="296"/>
                  </a:lnTo>
                  <a:lnTo>
                    <a:pt x="801" y="289"/>
                  </a:lnTo>
                  <a:lnTo>
                    <a:pt x="801" y="287"/>
                  </a:lnTo>
                  <a:lnTo>
                    <a:pt x="799" y="287"/>
                  </a:lnTo>
                  <a:lnTo>
                    <a:pt x="801" y="284"/>
                  </a:lnTo>
                  <a:lnTo>
                    <a:pt x="799" y="272"/>
                  </a:lnTo>
                  <a:lnTo>
                    <a:pt x="799" y="272"/>
                  </a:lnTo>
                  <a:lnTo>
                    <a:pt x="799" y="272"/>
                  </a:lnTo>
                  <a:lnTo>
                    <a:pt x="799" y="270"/>
                  </a:lnTo>
                  <a:lnTo>
                    <a:pt x="801" y="270"/>
                  </a:lnTo>
                  <a:lnTo>
                    <a:pt x="801" y="268"/>
                  </a:lnTo>
                  <a:lnTo>
                    <a:pt x="801" y="268"/>
                  </a:lnTo>
                  <a:lnTo>
                    <a:pt x="804" y="265"/>
                  </a:lnTo>
                  <a:lnTo>
                    <a:pt x="804" y="263"/>
                  </a:lnTo>
                  <a:lnTo>
                    <a:pt x="801" y="261"/>
                  </a:lnTo>
                  <a:lnTo>
                    <a:pt x="797" y="254"/>
                  </a:lnTo>
                  <a:lnTo>
                    <a:pt x="790" y="244"/>
                  </a:lnTo>
                  <a:lnTo>
                    <a:pt x="782" y="237"/>
                  </a:lnTo>
                  <a:lnTo>
                    <a:pt x="773" y="225"/>
                  </a:lnTo>
                  <a:lnTo>
                    <a:pt x="754" y="204"/>
                  </a:lnTo>
                  <a:lnTo>
                    <a:pt x="754" y="201"/>
                  </a:lnTo>
                  <a:lnTo>
                    <a:pt x="752" y="199"/>
                  </a:lnTo>
                  <a:lnTo>
                    <a:pt x="749" y="199"/>
                  </a:lnTo>
                  <a:lnTo>
                    <a:pt x="749" y="197"/>
                  </a:lnTo>
                  <a:lnTo>
                    <a:pt x="749" y="194"/>
                  </a:lnTo>
                  <a:lnTo>
                    <a:pt x="735" y="178"/>
                  </a:lnTo>
                  <a:lnTo>
                    <a:pt x="726" y="159"/>
                  </a:lnTo>
                  <a:lnTo>
                    <a:pt x="716" y="147"/>
                  </a:lnTo>
                  <a:lnTo>
                    <a:pt x="709" y="138"/>
                  </a:lnTo>
                  <a:lnTo>
                    <a:pt x="709" y="138"/>
                  </a:lnTo>
                  <a:lnTo>
                    <a:pt x="709" y="135"/>
                  </a:lnTo>
                  <a:lnTo>
                    <a:pt x="707" y="133"/>
                  </a:lnTo>
                  <a:lnTo>
                    <a:pt x="707" y="130"/>
                  </a:lnTo>
                  <a:lnTo>
                    <a:pt x="702" y="123"/>
                  </a:lnTo>
                  <a:lnTo>
                    <a:pt x="700" y="116"/>
                  </a:lnTo>
                  <a:lnTo>
                    <a:pt x="697" y="116"/>
                  </a:lnTo>
                  <a:lnTo>
                    <a:pt x="697" y="114"/>
                  </a:lnTo>
                  <a:lnTo>
                    <a:pt x="695" y="109"/>
                  </a:lnTo>
                  <a:lnTo>
                    <a:pt x="695" y="107"/>
                  </a:lnTo>
                  <a:lnTo>
                    <a:pt x="695" y="107"/>
                  </a:lnTo>
                  <a:lnTo>
                    <a:pt x="695" y="107"/>
                  </a:lnTo>
                  <a:lnTo>
                    <a:pt x="693" y="104"/>
                  </a:lnTo>
                  <a:lnTo>
                    <a:pt x="693" y="104"/>
                  </a:lnTo>
                  <a:lnTo>
                    <a:pt x="693" y="104"/>
                  </a:lnTo>
                  <a:lnTo>
                    <a:pt x="693" y="102"/>
                  </a:lnTo>
                  <a:lnTo>
                    <a:pt x="693" y="102"/>
                  </a:lnTo>
                  <a:lnTo>
                    <a:pt x="690" y="102"/>
                  </a:lnTo>
                  <a:lnTo>
                    <a:pt x="690" y="100"/>
                  </a:lnTo>
                  <a:lnTo>
                    <a:pt x="685" y="85"/>
                  </a:lnTo>
                  <a:lnTo>
                    <a:pt x="683" y="76"/>
                  </a:lnTo>
                  <a:lnTo>
                    <a:pt x="683" y="74"/>
                  </a:lnTo>
                  <a:lnTo>
                    <a:pt x="678" y="69"/>
                  </a:lnTo>
                  <a:lnTo>
                    <a:pt x="678" y="69"/>
                  </a:lnTo>
                  <a:lnTo>
                    <a:pt x="671" y="55"/>
                  </a:lnTo>
                  <a:lnTo>
                    <a:pt x="671" y="50"/>
                  </a:lnTo>
                  <a:lnTo>
                    <a:pt x="671" y="45"/>
                  </a:lnTo>
                  <a:lnTo>
                    <a:pt x="671" y="43"/>
                  </a:lnTo>
                  <a:lnTo>
                    <a:pt x="669" y="43"/>
                  </a:lnTo>
                  <a:lnTo>
                    <a:pt x="669" y="43"/>
                  </a:lnTo>
                  <a:lnTo>
                    <a:pt x="669" y="41"/>
                  </a:lnTo>
                  <a:lnTo>
                    <a:pt x="669" y="38"/>
                  </a:lnTo>
                  <a:lnTo>
                    <a:pt x="667" y="36"/>
                  </a:lnTo>
                  <a:lnTo>
                    <a:pt x="667" y="36"/>
                  </a:lnTo>
                  <a:lnTo>
                    <a:pt x="667" y="33"/>
                  </a:lnTo>
                  <a:lnTo>
                    <a:pt x="664" y="33"/>
                  </a:lnTo>
                  <a:lnTo>
                    <a:pt x="664" y="33"/>
                  </a:lnTo>
                  <a:lnTo>
                    <a:pt x="664" y="33"/>
                  </a:lnTo>
                  <a:lnTo>
                    <a:pt x="662" y="31"/>
                  </a:lnTo>
                  <a:lnTo>
                    <a:pt x="662" y="31"/>
                  </a:lnTo>
                  <a:lnTo>
                    <a:pt x="659" y="29"/>
                  </a:lnTo>
                  <a:lnTo>
                    <a:pt x="659" y="29"/>
                  </a:lnTo>
                  <a:lnTo>
                    <a:pt x="657" y="26"/>
                  </a:lnTo>
                  <a:lnTo>
                    <a:pt x="655" y="26"/>
                  </a:lnTo>
                  <a:lnTo>
                    <a:pt x="655" y="24"/>
                  </a:lnTo>
                  <a:lnTo>
                    <a:pt x="655" y="22"/>
                  </a:lnTo>
                  <a:lnTo>
                    <a:pt x="655" y="19"/>
                  </a:lnTo>
                  <a:lnTo>
                    <a:pt x="655" y="17"/>
                  </a:lnTo>
                  <a:lnTo>
                    <a:pt x="655" y="17"/>
                  </a:lnTo>
                  <a:lnTo>
                    <a:pt x="657" y="17"/>
                  </a:lnTo>
                  <a:lnTo>
                    <a:pt x="657" y="19"/>
                  </a:lnTo>
                  <a:lnTo>
                    <a:pt x="657" y="19"/>
                  </a:lnTo>
                  <a:lnTo>
                    <a:pt x="659" y="19"/>
                  </a:lnTo>
                  <a:lnTo>
                    <a:pt x="659" y="24"/>
                  </a:lnTo>
                  <a:lnTo>
                    <a:pt x="659" y="26"/>
                  </a:lnTo>
                  <a:lnTo>
                    <a:pt x="662" y="26"/>
                  </a:lnTo>
                  <a:lnTo>
                    <a:pt x="662" y="29"/>
                  </a:lnTo>
                  <a:lnTo>
                    <a:pt x="662" y="24"/>
                  </a:lnTo>
                  <a:lnTo>
                    <a:pt x="659" y="14"/>
                  </a:lnTo>
                  <a:lnTo>
                    <a:pt x="659" y="10"/>
                  </a:lnTo>
                  <a:lnTo>
                    <a:pt x="659" y="7"/>
                  </a:lnTo>
                  <a:lnTo>
                    <a:pt x="659" y="7"/>
                  </a:lnTo>
                  <a:lnTo>
                    <a:pt x="659" y="7"/>
                  </a:lnTo>
                  <a:lnTo>
                    <a:pt x="659" y="7"/>
                  </a:lnTo>
                  <a:lnTo>
                    <a:pt x="659" y="7"/>
                  </a:lnTo>
                  <a:lnTo>
                    <a:pt x="657" y="7"/>
                  </a:lnTo>
                  <a:lnTo>
                    <a:pt x="657" y="7"/>
                  </a:lnTo>
                  <a:lnTo>
                    <a:pt x="655" y="7"/>
                  </a:lnTo>
                  <a:lnTo>
                    <a:pt x="655" y="7"/>
                  </a:lnTo>
                  <a:lnTo>
                    <a:pt x="652" y="7"/>
                  </a:lnTo>
                  <a:lnTo>
                    <a:pt x="652" y="5"/>
                  </a:lnTo>
                  <a:lnTo>
                    <a:pt x="652" y="5"/>
                  </a:lnTo>
                  <a:lnTo>
                    <a:pt x="650" y="5"/>
                  </a:lnTo>
                  <a:lnTo>
                    <a:pt x="645" y="7"/>
                  </a:lnTo>
                  <a:lnTo>
                    <a:pt x="645" y="7"/>
                  </a:lnTo>
                  <a:lnTo>
                    <a:pt x="641" y="7"/>
                  </a:lnTo>
                  <a:lnTo>
                    <a:pt x="641" y="7"/>
                  </a:lnTo>
                  <a:lnTo>
                    <a:pt x="638" y="7"/>
                  </a:lnTo>
                  <a:lnTo>
                    <a:pt x="638" y="7"/>
                  </a:lnTo>
                  <a:lnTo>
                    <a:pt x="636" y="7"/>
                  </a:lnTo>
                  <a:lnTo>
                    <a:pt x="636" y="7"/>
                  </a:lnTo>
                  <a:lnTo>
                    <a:pt x="629" y="5"/>
                  </a:lnTo>
                  <a:lnTo>
                    <a:pt x="629" y="5"/>
                  </a:lnTo>
                  <a:lnTo>
                    <a:pt x="626" y="5"/>
                  </a:lnTo>
                  <a:lnTo>
                    <a:pt x="626" y="5"/>
                  </a:lnTo>
                  <a:lnTo>
                    <a:pt x="624" y="5"/>
                  </a:lnTo>
                  <a:lnTo>
                    <a:pt x="624" y="5"/>
                  </a:lnTo>
                  <a:lnTo>
                    <a:pt x="622" y="5"/>
                  </a:lnTo>
                  <a:lnTo>
                    <a:pt x="622" y="5"/>
                  </a:lnTo>
                  <a:lnTo>
                    <a:pt x="612" y="3"/>
                  </a:lnTo>
                  <a:lnTo>
                    <a:pt x="610" y="0"/>
                  </a:lnTo>
                  <a:lnTo>
                    <a:pt x="607" y="0"/>
                  </a:lnTo>
                  <a:lnTo>
                    <a:pt x="607" y="0"/>
                  </a:lnTo>
                  <a:lnTo>
                    <a:pt x="605" y="0"/>
                  </a:lnTo>
                  <a:lnTo>
                    <a:pt x="605" y="0"/>
                  </a:lnTo>
                  <a:lnTo>
                    <a:pt x="605" y="0"/>
                  </a:lnTo>
                  <a:lnTo>
                    <a:pt x="603" y="0"/>
                  </a:lnTo>
                  <a:lnTo>
                    <a:pt x="603" y="0"/>
                  </a:lnTo>
                  <a:lnTo>
                    <a:pt x="600" y="0"/>
                  </a:lnTo>
                  <a:lnTo>
                    <a:pt x="600" y="3"/>
                  </a:lnTo>
                  <a:lnTo>
                    <a:pt x="600" y="3"/>
                  </a:lnTo>
                  <a:lnTo>
                    <a:pt x="600" y="3"/>
                  </a:lnTo>
                  <a:lnTo>
                    <a:pt x="600" y="3"/>
                  </a:lnTo>
                  <a:lnTo>
                    <a:pt x="600" y="5"/>
                  </a:lnTo>
                  <a:lnTo>
                    <a:pt x="600" y="5"/>
                  </a:lnTo>
                  <a:lnTo>
                    <a:pt x="600" y="5"/>
                  </a:lnTo>
                  <a:lnTo>
                    <a:pt x="600" y="5"/>
                  </a:lnTo>
                  <a:lnTo>
                    <a:pt x="598" y="5"/>
                  </a:lnTo>
                  <a:lnTo>
                    <a:pt x="598" y="5"/>
                  </a:lnTo>
                  <a:lnTo>
                    <a:pt x="598" y="5"/>
                  </a:lnTo>
                  <a:lnTo>
                    <a:pt x="596" y="7"/>
                  </a:lnTo>
                  <a:lnTo>
                    <a:pt x="596" y="7"/>
                  </a:lnTo>
                  <a:lnTo>
                    <a:pt x="596" y="7"/>
                  </a:lnTo>
                  <a:lnTo>
                    <a:pt x="596" y="10"/>
                  </a:lnTo>
                  <a:lnTo>
                    <a:pt x="596" y="10"/>
                  </a:lnTo>
                  <a:lnTo>
                    <a:pt x="596" y="10"/>
                  </a:lnTo>
                  <a:lnTo>
                    <a:pt x="596" y="12"/>
                  </a:lnTo>
                  <a:lnTo>
                    <a:pt x="596" y="12"/>
                  </a:lnTo>
                  <a:lnTo>
                    <a:pt x="596" y="12"/>
                  </a:lnTo>
                  <a:lnTo>
                    <a:pt x="596" y="14"/>
                  </a:lnTo>
                  <a:lnTo>
                    <a:pt x="596" y="17"/>
                  </a:lnTo>
                  <a:lnTo>
                    <a:pt x="596" y="17"/>
                  </a:lnTo>
                  <a:lnTo>
                    <a:pt x="596" y="19"/>
                  </a:lnTo>
                  <a:lnTo>
                    <a:pt x="596" y="22"/>
                  </a:lnTo>
                  <a:lnTo>
                    <a:pt x="596" y="22"/>
                  </a:lnTo>
                  <a:lnTo>
                    <a:pt x="596" y="24"/>
                  </a:lnTo>
                  <a:lnTo>
                    <a:pt x="596" y="24"/>
                  </a:lnTo>
                  <a:lnTo>
                    <a:pt x="596" y="26"/>
                  </a:lnTo>
                  <a:lnTo>
                    <a:pt x="598" y="26"/>
                  </a:lnTo>
                  <a:lnTo>
                    <a:pt x="600" y="29"/>
                  </a:lnTo>
                  <a:lnTo>
                    <a:pt x="600" y="29"/>
                  </a:lnTo>
                  <a:lnTo>
                    <a:pt x="600" y="31"/>
                  </a:lnTo>
                  <a:lnTo>
                    <a:pt x="600" y="31"/>
                  </a:lnTo>
                  <a:lnTo>
                    <a:pt x="600" y="33"/>
                  </a:lnTo>
                  <a:lnTo>
                    <a:pt x="600" y="41"/>
                  </a:lnTo>
                  <a:lnTo>
                    <a:pt x="600" y="50"/>
                  </a:lnTo>
                  <a:lnTo>
                    <a:pt x="600" y="50"/>
                  </a:lnTo>
                  <a:lnTo>
                    <a:pt x="600" y="52"/>
                  </a:lnTo>
                  <a:lnTo>
                    <a:pt x="600" y="55"/>
                  </a:lnTo>
                  <a:lnTo>
                    <a:pt x="600" y="57"/>
                  </a:lnTo>
                  <a:lnTo>
                    <a:pt x="600" y="57"/>
                  </a:lnTo>
                  <a:lnTo>
                    <a:pt x="600" y="57"/>
                  </a:lnTo>
                  <a:lnTo>
                    <a:pt x="600" y="57"/>
                  </a:lnTo>
                  <a:lnTo>
                    <a:pt x="598" y="59"/>
                  </a:lnTo>
                  <a:lnTo>
                    <a:pt x="598" y="59"/>
                  </a:lnTo>
                  <a:lnTo>
                    <a:pt x="596" y="59"/>
                  </a:lnTo>
                  <a:lnTo>
                    <a:pt x="593" y="59"/>
                  </a:lnTo>
                  <a:lnTo>
                    <a:pt x="593" y="59"/>
                  </a:lnTo>
                  <a:lnTo>
                    <a:pt x="589" y="59"/>
                  </a:lnTo>
                  <a:lnTo>
                    <a:pt x="589" y="59"/>
                  </a:lnTo>
                  <a:lnTo>
                    <a:pt x="586" y="59"/>
                  </a:lnTo>
                  <a:lnTo>
                    <a:pt x="586" y="59"/>
                  </a:lnTo>
                  <a:lnTo>
                    <a:pt x="586" y="59"/>
                  </a:lnTo>
                  <a:lnTo>
                    <a:pt x="586" y="59"/>
                  </a:lnTo>
                  <a:lnTo>
                    <a:pt x="584" y="55"/>
                  </a:lnTo>
                  <a:lnTo>
                    <a:pt x="581" y="52"/>
                  </a:lnTo>
                  <a:lnTo>
                    <a:pt x="581" y="52"/>
                  </a:lnTo>
                  <a:lnTo>
                    <a:pt x="581" y="52"/>
                  </a:lnTo>
                  <a:lnTo>
                    <a:pt x="581" y="50"/>
                  </a:lnTo>
                  <a:lnTo>
                    <a:pt x="581" y="48"/>
                  </a:lnTo>
                  <a:lnTo>
                    <a:pt x="581" y="48"/>
                  </a:lnTo>
                  <a:lnTo>
                    <a:pt x="581" y="48"/>
                  </a:lnTo>
                  <a:lnTo>
                    <a:pt x="581" y="48"/>
                  </a:lnTo>
                  <a:lnTo>
                    <a:pt x="581" y="45"/>
                  </a:lnTo>
                  <a:lnTo>
                    <a:pt x="581" y="45"/>
                  </a:lnTo>
                  <a:lnTo>
                    <a:pt x="581" y="45"/>
                  </a:lnTo>
                  <a:lnTo>
                    <a:pt x="577" y="41"/>
                  </a:lnTo>
                  <a:lnTo>
                    <a:pt x="577" y="41"/>
                  </a:lnTo>
                  <a:lnTo>
                    <a:pt x="577" y="41"/>
                  </a:lnTo>
                  <a:lnTo>
                    <a:pt x="577" y="41"/>
                  </a:lnTo>
                  <a:lnTo>
                    <a:pt x="577" y="41"/>
                  </a:lnTo>
                  <a:lnTo>
                    <a:pt x="577" y="38"/>
                  </a:lnTo>
                  <a:lnTo>
                    <a:pt x="577" y="38"/>
                  </a:lnTo>
                  <a:lnTo>
                    <a:pt x="577" y="38"/>
                  </a:lnTo>
                  <a:lnTo>
                    <a:pt x="577" y="38"/>
                  </a:lnTo>
                  <a:lnTo>
                    <a:pt x="572" y="38"/>
                  </a:lnTo>
                  <a:lnTo>
                    <a:pt x="570" y="38"/>
                  </a:lnTo>
                  <a:lnTo>
                    <a:pt x="562" y="38"/>
                  </a:lnTo>
                  <a:lnTo>
                    <a:pt x="558" y="38"/>
                  </a:lnTo>
                  <a:lnTo>
                    <a:pt x="551" y="41"/>
                  </a:lnTo>
                  <a:lnTo>
                    <a:pt x="544" y="41"/>
                  </a:lnTo>
                  <a:lnTo>
                    <a:pt x="534" y="41"/>
                  </a:lnTo>
                  <a:lnTo>
                    <a:pt x="525" y="43"/>
                  </a:lnTo>
                  <a:lnTo>
                    <a:pt x="515" y="43"/>
                  </a:lnTo>
                  <a:lnTo>
                    <a:pt x="503" y="43"/>
                  </a:lnTo>
                  <a:lnTo>
                    <a:pt x="494" y="45"/>
                  </a:lnTo>
                  <a:lnTo>
                    <a:pt x="482" y="45"/>
                  </a:lnTo>
                  <a:lnTo>
                    <a:pt x="470" y="45"/>
                  </a:lnTo>
                  <a:lnTo>
                    <a:pt x="458" y="48"/>
                  </a:lnTo>
                  <a:lnTo>
                    <a:pt x="447" y="48"/>
                  </a:lnTo>
                  <a:lnTo>
                    <a:pt x="435" y="50"/>
                  </a:lnTo>
                  <a:lnTo>
                    <a:pt x="423" y="50"/>
                  </a:lnTo>
                  <a:lnTo>
                    <a:pt x="411" y="52"/>
                  </a:lnTo>
                  <a:lnTo>
                    <a:pt x="399" y="52"/>
                  </a:lnTo>
                  <a:lnTo>
                    <a:pt x="387" y="52"/>
                  </a:lnTo>
                  <a:lnTo>
                    <a:pt x="376" y="55"/>
                  </a:lnTo>
                  <a:lnTo>
                    <a:pt x="366" y="55"/>
                  </a:lnTo>
                  <a:lnTo>
                    <a:pt x="354" y="55"/>
                  </a:lnTo>
                  <a:lnTo>
                    <a:pt x="345" y="57"/>
                  </a:lnTo>
                  <a:lnTo>
                    <a:pt x="335" y="57"/>
                  </a:lnTo>
                  <a:lnTo>
                    <a:pt x="328" y="57"/>
                  </a:lnTo>
                  <a:lnTo>
                    <a:pt x="321" y="57"/>
                  </a:lnTo>
                  <a:lnTo>
                    <a:pt x="314" y="59"/>
                  </a:lnTo>
                  <a:lnTo>
                    <a:pt x="309" y="59"/>
                  </a:lnTo>
                  <a:lnTo>
                    <a:pt x="305" y="59"/>
                  </a:lnTo>
                  <a:lnTo>
                    <a:pt x="302" y="59"/>
                  </a:lnTo>
                  <a:lnTo>
                    <a:pt x="300" y="59"/>
                  </a:lnTo>
                  <a:lnTo>
                    <a:pt x="298" y="59"/>
                  </a:lnTo>
                  <a:lnTo>
                    <a:pt x="295" y="59"/>
                  </a:lnTo>
                  <a:lnTo>
                    <a:pt x="295" y="59"/>
                  </a:lnTo>
                  <a:lnTo>
                    <a:pt x="288" y="55"/>
                  </a:lnTo>
                  <a:lnTo>
                    <a:pt x="286" y="48"/>
                  </a:lnTo>
                  <a:lnTo>
                    <a:pt x="286" y="43"/>
                  </a:lnTo>
                  <a:lnTo>
                    <a:pt x="283" y="41"/>
                  </a:lnTo>
                  <a:lnTo>
                    <a:pt x="283" y="36"/>
                  </a:lnTo>
                  <a:lnTo>
                    <a:pt x="281" y="36"/>
                  </a:lnTo>
                  <a:lnTo>
                    <a:pt x="281" y="33"/>
                  </a:lnTo>
                  <a:lnTo>
                    <a:pt x="279" y="31"/>
                  </a:lnTo>
                  <a:lnTo>
                    <a:pt x="279" y="31"/>
                  </a:lnTo>
                  <a:lnTo>
                    <a:pt x="276" y="29"/>
                  </a:lnTo>
                  <a:lnTo>
                    <a:pt x="276" y="29"/>
                  </a:lnTo>
                  <a:lnTo>
                    <a:pt x="276" y="29"/>
                  </a:lnTo>
                  <a:lnTo>
                    <a:pt x="276" y="26"/>
                  </a:lnTo>
                  <a:lnTo>
                    <a:pt x="260" y="29"/>
                  </a:lnTo>
                  <a:lnTo>
                    <a:pt x="243" y="31"/>
                  </a:lnTo>
                  <a:lnTo>
                    <a:pt x="224" y="33"/>
                  </a:lnTo>
                  <a:lnTo>
                    <a:pt x="208" y="36"/>
                  </a:lnTo>
                  <a:lnTo>
                    <a:pt x="191" y="38"/>
                  </a:lnTo>
                  <a:lnTo>
                    <a:pt x="175" y="41"/>
                  </a:lnTo>
                  <a:lnTo>
                    <a:pt x="158" y="43"/>
                  </a:lnTo>
                  <a:lnTo>
                    <a:pt x="141" y="45"/>
                  </a:lnTo>
                  <a:lnTo>
                    <a:pt x="125" y="48"/>
                  </a:lnTo>
                  <a:lnTo>
                    <a:pt x="108" y="50"/>
                  </a:lnTo>
                  <a:lnTo>
                    <a:pt x="89" y="50"/>
                  </a:lnTo>
                  <a:lnTo>
                    <a:pt x="73" y="52"/>
                  </a:lnTo>
                  <a:lnTo>
                    <a:pt x="56" y="55"/>
                  </a:lnTo>
                  <a:lnTo>
                    <a:pt x="40" y="57"/>
                  </a:lnTo>
                  <a:lnTo>
                    <a:pt x="23" y="59"/>
                  </a:lnTo>
                  <a:lnTo>
                    <a:pt x="7" y="62"/>
                  </a:lnTo>
                  <a:lnTo>
                    <a:pt x="2" y="62"/>
                  </a:lnTo>
                  <a:lnTo>
                    <a:pt x="2" y="64"/>
                  </a:lnTo>
                  <a:lnTo>
                    <a:pt x="2" y="69"/>
                  </a:lnTo>
                  <a:lnTo>
                    <a:pt x="2" y="69"/>
                  </a:lnTo>
                  <a:lnTo>
                    <a:pt x="0" y="74"/>
                  </a:lnTo>
                  <a:lnTo>
                    <a:pt x="0" y="76"/>
                  </a:lnTo>
                  <a:lnTo>
                    <a:pt x="0" y="76"/>
                  </a:lnTo>
                  <a:lnTo>
                    <a:pt x="0" y="78"/>
                  </a:lnTo>
                  <a:lnTo>
                    <a:pt x="0" y="78"/>
                  </a:lnTo>
                  <a:lnTo>
                    <a:pt x="0" y="78"/>
                  </a:lnTo>
                  <a:lnTo>
                    <a:pt x="2" y="81"/>
                  </a:lnTo>
                  <a:lnTo>
                    <a:pt x="2" y="83"/>
                  </a:lnTo>
                  <a:lnTo>
                    <a:pt x="9" y="88"/>
                  </a:lnTo>
                  <a:lnTo>
                    <a:pt x="9" y="88"/>
                  </a:lnTo>
                  <a:lnTo>
                    <a:pt x="11" y="93"/>
                  </a:lnTo>
                  <a:lnTo>
                    <a:pt x="14" y="93"/>
                  </a:lnTo>
                  <a:lnTo>
                    <a:pt x="16" y="95"/>
                  </a:lnTo>
                  <a:lnTo>
                    <a:pt x="26" y="100"/>
                  </a:lnTo>
                  <a:lnTo>
                    <a:pt x="26" y="100"/>
                  </a:lnTo>
                  <a:lnTo>
                    <a:pt x="26" y="100"/>
                  </a:lnTo>
                  <a:lnTo>
                    <a:pt x="26" y="102"/>
                  </a:lnTo>
                  <a:lnTo>
                    <a:pt x="26" y="102"/>
                  </a:lnTo>
                  <a:lnTo>
                    <a:pt x="26" y="107"/>
                  </a:lnTo>
                  <a:lnTo>
                    <a:pt x="26" y="112"/>
                  </a:lnTo>
                  <a:lnTo>
                    <a:pt x="23" y="114"/>
                  </a:lnTo>
                  <a:lnTo>
                    <a:pt x="23" y="116"/>
                  </a:lnTo>
                  <a:lnTo>
                    <a:pt x="23" y="116"/>
                  </a:lnTo>
                  <a:lnTo>
                    <a:pt x="26" y="119"/>
                  </a:lnTo>
                  <a:lnTo>
                    <a:pt x="28" y="123"/>
                  </a:lnTo>
                  <a:lnTo>
                    <a:pt x="28" y="123"/>
                  </a:lnTo>
                  <a:lnTo>
                    <a:pt x="28" y="123"/>
                  </a:lnTo>
                  <a:lnTo>
                    <a:pt x="30" y="126"/>
                  </a:lnTo>
                  <a:lnTo>
                    <a:pt x="30" y="126"/>
                  </a:lnTo>
                  <a:lnTo>
                    <a:pt x="33" y="126"/>
                  </a:lnTo>
                  <a:lnTo>
                    <a:pt x="35" y="126"/>
                  </a:lnTo>
                  <a:lnTo>
                    <a:pt x="35" y="126"/>
                  </a:lnTo>
                  <a:lnTo>
                    <a:pt x="35" y="128"/>
                  </a:lnTo>
                  <a:lnTo>
                    <a:pt x="35" y="128"/>
                  </a:lnTo>
                  <a:lnTo>
                    <a:pt x="35" y="130"/>
                  </a:lnTo>
                  <a:lnTo>
                    <a:pt x="33" y="130"/>
                  </a:lnTo>
                  <a:lnTo>
                    <a:pt x="30" y="133"/>
                  </a:lnTo>
                  <a:lnTo>
                    <a:pt x="28" y="138"/>
                  </a:lnTo>
                  <a:lnTo>
                    <a:pt x="28" y="138"/>
                  </a:lnTo>
                  <a:lnTo>
                    <a:pt x="30" y="138"/>
                  </a:lnTo>
                  <a:lnTo>
                    <a:pt x="30" y="140"/>
                  </a:lnTo>
                  <a:lnTo>
                    <a:pt x="28" y="140"/>
                  </a:lnTo>
                  <a:lnTo>
                    <a:pt x="28" y="142"/>
                  </a:lnTo>
                  <a:lnTo>
                    <a:pt x="26" y="142"/>
                  </a:lnTo>
                  <a:lnTo>
                    <a:pt x="23" y="142"/>
                  </a:lnTo>
                  <a:lnTo>
                    <a:pt x="23" y="145"/>
                  </a:lnTo>
                  <a:lnTo>
                    <a:pt x="26" y="145"/>
                  </a:lnTo>
                  <a:lnTo>
                    <a:pt x="26" y="145"/>
                  </a:lnTo>
                  <a:lnTo>
                    <a:pt x="23" y="145"/>
                  </a:lnTo>
                  <a:lnTo>
                    <a:pt x="21" y="147"/>
                  </a:lnTo>
                  <a:lnTo>
                    <a:pt x="21" y="147"/>
                  </a:lnTo>
                  <a:lnTo>
                    <a:pt x="21" y="147"/>
                  </a:lnTo>
                  <a:lnTo>
                    <a:pt x="18" y="149"/>
                  </a:lnTo>
                  <a:lnTo>
                    <a:pt x="18" y="149"/>
                  </a:lnTo>
                  <a:lnTo>
                    <a:pt x="18" y="149"/>
                  </a:lnTo>
                  <a:lnTo>
                    <a:pt x="18" y="149"/>
                  </a:lnTo>
                  <a:lnTo>
                    <a:pt x="21" y="149"/>
                  </a:lnTo>
                  <a:lnTo>
                    <a:pt x="23" y="149"/>
                  </a:lnTo>
                  <a:lnTo>
                    <a:pt x="23" y="147"/>
                  </a:lnTo>
                  <a:lnTo>
                    <a:pt x="40" y="142"/>
                  </a:lnTo>
                  <a:lnTo>
                    <a:pt x="42" y="140"/>
                  </a:lnTo>
                  <a:lnTo>
                    <a:pt x="40" y="140"/>
                  </a:lnTo>
                  <a:lnTo>
                    <a:pt x="42" y="138"/>
                  </a:lnTo>
                  <a:lnTo>
                    <a:pt x="44" y="138"/>
                  </a:lnTo>
                  <a:lnTo>
                    <a:pt x="44" y="138"/>
                  </a:lnTo>
                  <a:lnTo>
                    <a:pt x="44" y="135"/>
                  </a:lnTo>
                  <a:lnTo>
                    <a:pt x="44" y="133"/>
                  </a:lnTo>
                  <a:lnTo>
                    <a:pt x="44" y="130"/>
                  </a:lnTo>
                  <a:lnTo>
                    <a:pt x="47" y="130"/>
                  </a:lnTo>
                  <a:lnTo>
                    <a:pt x="49" y="130"/>
                  </a:lnTo>
                  <a:lnTo>
                    <a:pt x="52" y="128"/>
                  </a:lnTo>
                  <a:lnTo>
                    <a:pt x="52" y="126"/>
                  </a:lnTo>
                  <a:lnTo>
                    <a:pt x="52" y="126"/>
                  </a:lnTo>
                  <a:lnTo>
                    <a:pt x="52" y="126"/>
                  </a:lnTo>
                  <a:lnTo>
                    <a:pt x="52" y="126"/>
                  </a:lnTo>
                  <a:lnTo>
                    <a:pt x="54" y="126"/>
                  </a:lnTo>
                  <a:lnTo>
                    <a:pt x="56" y="121"/>
                  </a:lnTo>
                  <a:lnTo>
                    <a:pt x="56" y="119"/>
                  </a:lnTo>
                  <a:lnTo>
                    <a:pt x="54" y="116"/>
                  </a:lnTo>
                  <a:lnTo>
                    <a:pt x="52" y="114"/>
                  </a:lnTo>
                  <a:lnTo>
                    <a:pt x="52" y="114"/>
                  </a:lnTo>
                  <a:lnTo>
                    <a:pt x="52" y="109"/>
                  </a:lnTo>
                  <a:lnTo>
                    <a:pt x="52" y="107"/>
                  </a:lnTo>
                  <a:lnTo>
                    <a:pt x="52" y="107"/>
                  </a:lnTo>
                  <a:lnTo>
                    <a:pt x="54" y="107"/>
                  </a:lnTo>
                  <a:lnTo>
                    <a:pt x="54" y="109"/>
                  </a:lnTo>
                  <a:lnTo>
                    <a:pt x="56" y="109"/>
                  </a:lnTo>
                  <a:lnTo>
                    <a:pt x="56" y="109"/>
                  </a:lnTo>
                  <a:lnTo>
                    <a:pt x="56" y="112"/>
                  </a:lnTo>
                  <a:lnTo>
                    <a:pt x="56" y="112"/>
                  </a:lnTo>
                  <a:lnTo>
                    <a:pt x="56" y="114"/>
                  </a:lnTo>
                  <a:lnTo>
                    <a:pt x="59" y="114"/>
                  </a:lnTo>
                  <a:lnTo>
                    <a:pt x="61" y="114"/>
                  </a:lnTo>
                  <a:lnTo>
                    <a:pt x="61" y="116"/>
                  </a:lnTo>
                  <a:lnTo>
                    <a:pt x="61" y="119"/>
                  </a:lnTo>
                  <a:lnTo>
                    <a:pt x="61" y="121"/>
                  </a:lnTo>
                  <a:lnTo>
                    <a:pt x="61" y="121"/>
                  </a:lnTo>
                  <a:lnTo>
                    <a:pt x="63" y="123"/>
                  </a:lnTo>
                  <a:lnTo>
                    <a:pt x="63" y="123"/>
                  </a:lnTo>
                  <a:lnTo>
                    <a:pt x="66" y="121"/>
                  </a:lnTo>
                  <a:lnTo>
                    <a:pt x="66" y="116"/>
                  </a:lnTo>
                  <a:lnTo>
                    <a:pt x="66" y="114"/>
                  </a:lnTo>
                  <a:lnTo>
                    <a:pt x="68" y="107"/>
                  </a:lnTo>
                  <a:lnTo>
                    <a:pt x="68" y="107"/>
                  </a:lnTo>
                  <a:lnTo>
                    <a:pt x="68" y="104"/>
                  </a:lnTo>
                  <a:lnTo>
                    <a:pt x="66" y="102"/>
                  </a:lnTo>
                  <a:lnTo>
                    <a:pt x="68" y="104"/>
                  </a:lnTo>
                  <a:lnTo>
                    <a:pt x="70" y="107"/>
                  </a:lnTo>
                  <a:lnTo>
                    <a:pt x="73" y="109"/>
                  </a:lnTo>
                  <a:lnTo>
                    <a:pt x="73" y="107"/>
                  </a:lnTo>
                  <a:lnTo>
                    <a:pt x="75" y="107"/>
                  </a:lnTo>
                  <a:lnTo>
                    <a:pt x="75" y="107"/>
                  </a:lnTo>
                  <a:lnTo>
                    <a:pt x="75" y="109"/>
                  </a:lnTo>
                  <a:lnTo>
                    <a:pt x="70" y="109"/>
                  </a:lnTo>
                  <a:lnTo>
                    <a:pt x="70" y="112"/>
                  </a:lnTo>
                  <a:lnTo>
                    <a:pt x="70" y="114"/>
                  </a:lnTo>
                  <a:lnTo>
                    <a:pt x="70" y="114"/>
                  </a:lnTo>
                  <a:lnTo>
                    <a:pt x="70" y="116"/>
                  </a:lnTo>
                  <a:lnTo>
                    <a:pt x="70" y="116"/>
                  </a:lnTo>
                  <a:lnTo>
                    <a:pt x="73" y="116"/>
                  </a:lnTo>
                  <a:lnTo>
                    <a:pt x="73" y="116"/>
                  </a:lnTo>
                  <a:lnTo>
                    <a:pt x="75" y="119"/>
                  </a:lnTo>
                  <a:lnTo>
                    <a:pt x="75" y="119"/>
                  </a:lnTo>
                  <a:lnTo>
                    <a:pt x="78" y="119"/>
                  </a:lnTo>
                  <a:lnTo>
                    <a:pt x="80" y="119"/>
                  </a:lnTo>
                  <a:lnTo>
                    <a:pt x="82" y="119"/>
                  </a:lnTo>
                  <a:lnTo>
                    <a:pt x="85" y="121"/>
                  </a:lnTo>
                  <a:lnTo>
                    <a:pt x="85" y="123"/>
                  </a:lnTo>
                  <a:lnTo>
                    <a:pt x="82" y="121"/>
                  </a:lnTo>
                  <a:lnTo>
                    <a:pt x="80" y="121"/>
                  </a:lnTo>
                  <a:lnTo>
                    <a:pt x="78" y="121"/>
                  </a:lnTo>
                  <a:lnTo>
                    <a:pt x="73" y="128"/>
                  </a:lnTo>
                  <a:lnTo>
                    <a:pt x="70" y="128"/>
                  </a:lnTo>
                  <a:lnTo>
                    <a:pt x="66" y="128"/>
                  </a:lnTo>
                  <a:lnTo>
                    <a:pt x="59" y="130"/>
                  </a:lnTo>
                  <a:lnTo>
                    <a:pt x="54" y="133"/>
                  </a:lnTo>
                  <a:lnTo>
                    <a:pt x="54" y="133"/>
                  </a:lnTo>
                  <a:lnTo>
                    <a:pt x="54" y="135"/>
                  </a:lnTo>
                  <a:lnTo>
                    <a:pt x="54" y="135"/>
                  </a:lnTo>
                  <a:lnTo>
                    <a:pt x="59" y="135"/>
                  </a:lnTo>
                  <a:lnTo>
                    <a:pt x="68" y="130"/>
                  </a:lnTo>
                  <a:lnTo>
                    <a:pt x="85" y="126"/>
                  </a:lnTo>
                  <a:lnTo>
                    <a:pt x="92" y="126"/>
                  </a:lnTo>
                  <a:lnTo>
                    <a:pt x="94" y="123"/>
                  </a:lnTo>
                  <a:lnTo>
                    <a:pt x="97" y="123"/>
                  </a:lnTo>
                  <a:lnTo>
                    <a:pt x="99" y="123"/>
                  </a:lnTo>
                  <a:lnTo>
                    <a:pt x="106" y="121"/>
                  </a:lnTo>
                  <a:lnTo>
                    <a:pt x="115" y="121"/>
                  </a:lnTo>
                  <a:lnTo>
                    <a:pt x="115" y="121"/>
                  </a:lnTo>
                  <a:lnTo>
                    <a:pt x="115" y="119"/>
                  </a:lnTo>
                  <a:lnTo>
                    <a:pt x="115" y="119"/>
                  </a:lnTo>
                  <a:lnTo>
                    <a:pt x="118" y="119"/>
                  </a:lnTo>
                  <a:lnTo>
                    <a:pt x="120" y="116"/>
                  </a:lnTo>
                  <a:lnTo>
                    <a:pt x="120" y="114"/>
                  </a:lnTo>
                  <a:lnTo>
                    <a:pt x="123" y="114"/>
                  </a:lnTo>
                  <a:lnTo>
                    <a:pt x="123" y="114"/>
                  </a:lnTo>
                  <a:lnTo>
                    <a:pt x="125" y="114"/>
                  </a:lnTo>
                  <a:lnTo>
                    <a:pt x="125" y="114"/>
                  </a:lnTo>
                  <a:lnTo>
                    <a:pt x="127" y="112"/>
                  </a:lnTo>
                  <a:lnTo>
                    <a:pt x="127" y="112"/>
                  </a:lnTo>
                  <a:lnTo>
                    <a:pt x="127" y="107"/>
                  </a:lnTo>
                  <a:lnTo>
                    <a:pt x="125" y="107"/>
                  </a:lnTo>
                  <a:lnTo>
                    <a:pt x="127" y="107"/>
                  </a:lnTo>
                  <a:lnTo>
                    <a:pt x="127" y="109"/>
                  </a:lnTo>
                  <a:lnTo>
                    <a:pt x="130" y="109"/>
                  </a:lnTo>
                  <a:lnTo>
                    <a:pt x="130" y="107"/>
                  </a:lnTo>
                  <a:lnTo>
                    <a:pt x="130" y="107"/>
                  </a:lnTo>
                  <a:lnTo>
                    <a:pt x="132" y="107"/>
                  </a:lnTo>
                  <a:lnTo>
                    <a:pt x="134" y="107"/>
                  </a:lnTo>
                  <a:lnTo>
                    <a:pt x="132" y="109"/>
                  </a:lnTo>
                  <a:lnTo>
                    <a:pt x="132" y="112"/>
                  </a:lnTo>
                  <a:lnTo>
                    <a:pt x="134" y="114"/>
                  </a:lnTo>
                  <a:lnTo>
                    <a:pt x="134" y="114"/>
                  </a:lnTo>
                  <a:lnTo>
                    <a:pt x="137" y="112"/>
                  </a:lnTo>
                  <a:lnTo>
                    <a:pt x="137" y="112"/>
                  </a:lnTo>
                  <a:lnTo>
                    <a:pt x="139" y="109"/>
                  </a:lnTo>
                  <a:lnTo>
                    <a:pt x="141" y="109"/>
                  </a:lnTo>
                  <a:lnTo>
                    <a:pt x="146" y="107"/>
                  </a:lnTo>
                  <a:lnTo>
                    <a:pt x="149" y="107"/>
                  </a:lnTo>
                  <a:lnTo>
                    <a:pt x="153" y="107"/>
                  </a:lnTo>
                  <a:lnTo>
                    <a:pt x="156" y="107"/>
                  </a:lnTo>
                  <a:lnTo>
                    <a:pt x="156" y="104"/>
                  </a:lnTo>
                  <a:lnTo>
                    <a:pt x="158" y="109"/>
                  </a:lnTo>
                  <a:lnTo>
                    <a:pt x="160" y="109"/>
                  </a:lnTo>
                  <a:lnTo>
                    <a:pt x="160" y="109"/>
                  </a:lnTo>
                  <a:lnTo>
                    <a:pt x="163" y="107"/>
                  </a:lnTo>
                  <a:lnTo>
                    <a:pt x="165" y="109"/>
                  </a:lnTo>
                  <a:lnTo>
                    <a:pt x="163" y="109"/>
                  </a:lnTo>
                  <a:lnTo>
                    <a:pt x="163" y="109"/>
                  </a:lnTo>
                  <a:lnTo>
                    <a:pt x="163" y="112"/>
                  </a:lnTo>
                  <a:lnTo>
                    <a:pt x="167" y="116"/>
                  </a:lnTo>
                  <a:lnTo>
                    <a:pt x="167" y="116"/>
                  </a:lnTo>
                  <a:lnTo>
                    <a:pt x="167" y="116"/>
                  </a:lnTo>
                  <a:lnTo>
                    <a:pt x="167" y="119"/>
                  </a:lnTo>
                  <a:lnTo>
                    <a:pt x="167" y="119"/>
                  </a:lnTo>
                  <a:lnTo>
                    <a:pt x="165" y="119"/>
                  </a:lnTo>
                  <a:lnTo>
                    <a:pt x="165" y="119"/>
                  </a:lnTo>
                  <a:lnTo>
                    <a:pt x="158" y="116"/>
                  </a:lnTo>
                  <a:lnTo>
                    <a:pt x="156" y="114"/>
                  </a:lnTo>
                  <a:lnTo>
                    <a:pt x="153" y="114"/>
                  </a:lnTo>
                  <a:lnTo>
                    <a:pt x="153" y="114"/>
                  </a:lnTo>
                  <a:lnTo>
                    <a:pt x="151" y="114"/>
                  </a:lnTo>
                  <a:lnTo>
                    <a:pt x="151" y="116"/>
                  </a:lnTo>
                  <a:lnTo>
                    <a:pt x="153" y="116"/>
                  </a:lnTo>
                  <a:lnTo>
                    <a:pt x="156" y="116"/>
                  </a:lnTo>
                  <a:lnTo>
                    <a:pt x="156" y="116"/>
                  </a:lnTo>
                  <a:lnTo>
                    <a:pt x="156" y="119"/>
                  </a:lnTo>
                  <a:lnTo>
                    <a:pt x="156" y="119"/>
                  </a:lnTo>
                  <a:lnTo>
                    <a:pt x="153" y="119"/>
                  </a:lnTo>
                  <a:lnTo>
                    <a:pt x="149" y="119"/>
                  </a:lnTo>
                  <a:lnTo>
                    <a:pt x="149" y="119"/>
                  </a:lnTo>
                  <a:lnTo>
                    <a:pt x="146" y="116"/>
                  </a:lnTo>
                  <a:lnTo>
                    <a:pt x="146" y="114"/>
                  </a:lnTo>
                  <a:lnTo>
                    <a:pt x="146" y="114"/>
                  </a:lnTo>
                  <a:lnTo>
                    <a:pt x="146" y="114"/>
                  </a:lnTo>
                  <a:lnTo>
                    <a:pt x="146" y="114"/>
                  </a:lnTo>
                  <a:lnTo>
                    <a:pt x="146" y="116"/>
                  </a:lnTo>
                  <a:lnTo>
                    <a:pt x="144" y="119"/>
                  </a:lnTo>
                  <a:lnTo>
                    <a:pt x="144" y="119"/>
                  </a:lnTo>
                  <a:lnTo>
                    <a:pt x="144" y="121"/>
                  </a:lnTo>
                  <a:lnTo>
                    <a:pt x="137" y="119"/>
                  </a:lnTo>
                  <a:lnTo>
                    <a:pt x="127" y="121"/>
                  </a:lnTo>
                  <a:lnTo>
                    <a:pt x="125" y="121"/>
                  </a:lnTo>
                  <a:lnTo>
                    <a:pt x="125" y="121"/>
                  </a:lnTo>
                  <a:lnTo>
                    <a:pt x="125" y="121"/>
                  </a:lnTo>
                  <a:lnTo>
                    <a:pt x="125" y="121"/>
                  </a:lnTo>
                  <a:lnTo>
                    <a:pt x="127" y="123"/>
                  </a:lnTo>
                  <a:lnTo>
                    <a:pt x="141" y="123"/>
                  </a:lnTo>
                  <a:lnTo>
                    <a:pt x="160" y="126"/>
                  </a:lnTo>
                  <a:lnTo>
                    <a:pt x="175" y="128"/>
                  </a:lnTo>
                  <a:lnTo>
                    <a:pt x="186" y="133"/>
                  </a:lnTo>
                  <a:lnTo>
                    <a:pt x="198" y="135"/>
                  </a:lnTo>
                  <a:lnTo>
                    <a:pt x="212" y="145"/>
                  </a:lnTo>
                  <a:lnTo>
                    <a:pt x="215" y="145"/>
                  </a:lnTo>
                  <a:lnTo>
                    <a:pt x="212" y="142"/>
                  </a:lnTo>
                  <a:lnTo>
                    <a:pt x="212" y="142"/>
                  </a:lnTo>
                  <a:lnTo>
                    <a:pt x="212" y="142"/>
                  </a:lnTo>
                  <a:lnTo>
                    <a:pt x="215" y="142"/>
                  </a:lnTo>
                  <a:lnTo>
                    <a:pt x="215" y="142"/>
                  </a:lnTo>
                  <a:lnTo>
                    <a:pt x="212" y="140"/>
                  </a:lnTo>
                  <a:lnTo>
                    <a:pt x="210" y="140"/>
                  </a:lnTo>
                  <a:lnTo>
                    <a:pt x="210" y="138"/>
                  </a:lnTo>
                  <a:lnTo>
                    <a:pt x="212" y="135"/>
                  </a:lnTo>
                  <a:lnTo>
                    <a:pt x="210" y="133"/>
                  </a:lnTo>
                  <a:lnTo>
                    <a:pt x="208" y="133"/>
                  </a:lnTo>
                  <a:lnTo>
                    <a:pt x="208" y="133"/>
                  </a:lnTo>
                  <a:lnTo>
                    <a:pt x="205" y="130"/>
                  </a:lnTo>
                  <a:lnTo>
                    <a:pt x="203" y="133"/>
                  </a:lnTo>
                  <a:lnTo>
                    <a:pt x="201" y="133"/>
                  </a:lnTo>
                  <a:lnTo>
                    <a:pt x="201" y="133"/>
                  </a:lnTo>
                  <a:lnTo>
                    <a:pt x="198" y="133"/>
                  </a:lnTo>
                  <a:lnTo>
                    <a:pt x="198" y="130"/>
                  </a:lnTo>
                  <a:lnTo>
                    <a:pt x="198" y="128"/>
                  </a:lnTo>
                  <a:lnTo>
                    <a:pt x="201" y="126"/>
                  </a:lnTo>
                  <a:lnTo>
                    <a:pt x="203" y="126"/>
                  </a:lnTo>
                  <a:lnTo>
                    <a:pt x="205" y="126"/>
                  </a:lnTo>
                  <a:lnTo>
                    <a:pt x="205" y="123"/>
                  </a:lnTo>
                  <a:lnTo>
                    <a:pt x="208" y="121"/>
                  </a:lnTo>
                  <a:lnTo>
                    <a:pt x="210" y="123"/>
                  </a:lnTo>
                  <a:lnTo>
                    <a:pt x="210" y="126"/>
                  </a:lnTo>
                  <a:lnTo>
                    <a:pt x="212" y="128"/>
                  </a:lnTo>
                  <a:lnTo>
                    <a:pt x="212" y="130"/>
                  </a:lnTo>
                  <a:lnTo>
                    <a:pt x="212" y="130"/>
                  </a:lnTo>
                  <a:lnTo>
                    <a:pt x="215" y="128"/>
                  </a:lnTo>
                  <a:lnTo>
                    <a:pt x="215" y="128"/>
                  </a:lnTo>
                  <a:lnTo>
                    <a:pt x="215" y="126"/>
                  </a:lnTo>
                  <a:lnTo>
                    <a:pt x="217" y="126"/>
                  </a:lnTo>
                  <a:lnTo>
                    <a:pt x="220" y="126"/>
                  </a:lnTo>
                  <a:lnTo>
                    <a:pt x="220" y="126"/>
                  </a:lnTo>
                  <a:lnTo>
                    <a:pt x="220" y="126"/>
                  </a:lnTo>
                  <a:lnTo>
                    <a:pt x="222" y="126"/>
                  </a:lnTo>
                  <a:lnTo>
                    <a:pt x="224" y="119"/>
                  </a:lnTo>
                  <a:lnTo>
                    <a:pt x="224" y="119"/>
                  </a:lnTo>
                  <a:lnTo>
                    <a:pt x="227" y="119"/>
                  </a:lnTo>
                  <a:lnTo>
                    <a:pt x="227" y="121"/>
                  </a:lnTo>
                  <a:lnTo>
                    <a:pt x="229" y="123"/>
                  </a:lnTo>
                  <a:lnTo>
                    <a:pt x="227" y="123"/>
                  </a:lnTo>
                  <a:lnTo>
                    <a:pt x="224" y="128"/>
                  </a:lnTo>
                  <a:lnTo>
                    <a:pt x="220" y="128"/>
                  </a:lnTo>
                  <a:lnTo>
                    <a:pt x="220" y="128"/>
                  </a:lnTo>
                  <a:lnTo>
                    <a:pt x="215" y="135"/>
                  </a:lnTo>
                  <a:lnTo>
                    <a:pt x="212" y="138"/>
                  </a:lnTo>
                  <a:lnTo>
                    <a:pt x="215" y="138"/>
                  </a:lnTo>
                  <a:lnTo>
                    <a:pt x="215" y="138"/>
                  </a:lnTo>
                  <a:lnTo>
                    <a:pt x="215" y="140"/>
                  </a:lnTo>
                  <a:lnTo>
                    <a:pt x="220" y="140"/>
                  </a:lnTo>
                  <a:lnTo>
                    <a:pt x="222" y="140"/>
                  </a:lnTo>
                  <a:lnTo>
                    <a:pt x="222" y="142"/>
                  </a:lnTo>
                  <a:lnTo>
                    <a:pt x="224" y="142"/>
                  </a:lnTo>
                  <a:lnTo>
                    <a:pt x="227" y="142"/>
                  </a:lnTo>
                  <a:lnTo>
                    <a:pt x="229" y="145"/>
                  </a:lnTo>
                  <a:lnTo>
                    <a:pt x="231" y="145"/>
                  </a:lnTo>
                  <a:lnTo>
                    <a:pt x="231" y="145"/>
                  </a:lnTo>
                  <a:lnTo>
                    <a:pt x="231" y="145"/>
                  </a:lnTo>
                  <a:lnTo>
                    <a:pt x="231" y="142"/>
                  </a:lnTo>
                  <a:lnTo>
                    <a:pt x="231" y="142"/>
                  </a:lnTo>
                  <a:lnTo>
                    <a:pt x="234" y="142"/>
                  </a:lnTo>
                  <a:lnTo>
                    <a:pt x="234" y="142"/>
                  </a:lnTo>
                  <a:lnTo>
                    <a:pt x="236" y="140"/>
                  </a:lnTo>
                  <a:lnTo>
                    <a:pt x="238" y="140"/>
                  </a:lnTo>
                  <a:lnTo>
                    <a:pt x="238" y="140"/>
                  </a:lnTo>
                  <a:lnTo>
                    <a:pt x="236" y="142"/>
                  </a:lnTo>
                  <a:lnTo>
                    <a:pt x="236" y="145"/>
                  </a:lnTo>
                  <a:lnTo>
                    <a:pt x="238" y="145"/>
                  </a:lnTo>
                  <a:lnTo>
                    <a:pt x="238" y="145"/>
                  </a:lnTo>
                  <a:lnTo>
                    <a:pt x="241" y="147"/>
                  </a:lnTo>
                  <a:lnTo>
                    <a:pt x="241" y="149"/>
                  </a:lnTo>
                  <a:lnTo>
                    <a:pt x="241" y="152"/>
                  </a:lnTo>
                  <a:lnTo>
                    <a:pt x="243" y="152"/>
                  </a:lnTo>
                  <a:lnTo>
                    <a:pt x="243" y="152"/>
                  </a:lnTo>
                  <a:lnTo>
                    <a:pt x="246" y="149"/>
                  </a:lnTo>
                  <a:lnTo>
                    <a:pt x="246" y="147"/>
                  </a:lnTo>
                  <a:lnTo>
                    <a:pt x="246" y="149"/>
                  </a:lnTo>
                  <a:lnTo>
                    <a:pt x="246" y="149"/>
                  </a:lnTo>
                  <a:lnTo>
                    <a:pt x="246" y="149"/>
                  </a:lnTo>
                  <a:lnTo>
                    <a:pt x="248" y="149"/>
                  </a:lnTo>
                  <a:lnTo>
                    <a:pt x="250" y="149"/>
                  </a:lnTo>
                  <a:lnTo>
                    <a:pt x="250" y="149"/>
                  </a:lnTo>
                  <a:lnTo>
                    <a:pt x="250" y="152"/>
                  </a:lnTo>
                  <a:lnTo>
                    <a:pt x="250" y="152"/>
                  </a:lnTo>
                  <a:lnTo>
                    <a:pt x="248" y="152"/>
                  </a:lnTo>
                  <a:lnTo>
                    <a:pt x="248" y="154"/>
                  </a:lnTo>
                  <a:lnTo>
                    <a:pt x="246" y="154"/>
                  </a:lnTo>
                  <a:lnTo>
                    <a:pt x="241" y="154"/>
                  </a:lnTo>
                  <a:lnTo>
                    <a:pt x="238" y="152"/>
                  </a:lnTo>
                  <a:lnTo>
                    <a:pt x="236" y="149"/>
                  </a:lnTo>
                  <a:lnTo>
                    <a:pt x="234" y="147"/>
                  </a:lnTo>
                  <a:lnTo>
                    <a:pt x="227" y="147"/>
                  </a:lnTo>
                  <a:lnTo>
                    <a:pt x="227" y="145"/>
                  </a:lnTo>
                  <a:lnTo>
                    <a:pt x="220" y="142"/>
                  </a:lnTo>
                  <a:lnTo>
                    <a:pt x="217" y="145"/>
                  </a:lnTo>
                  <a:lnTo>
                    <a:pt x="220" y="145"/>
                  </a:lnTo>
                  <a:lnTo>
                    <a:pt x="227" y="149"/>
                  </a:lnTo>
                  <a:lnTo>
                    <a:pt x="227" y="149"/>
                  </a:lnTo>
                  <a:lnTo>
                    <a:pt x="243" y="159"/>
                  </a:lnTo>
                  <a:lnTo>
                    <a:pt x="241" y="159"/>
                  </a:lnTo>
                  <a:lnTo>
                    <a:pt x="238" y="159"/>
                  </a:lnTo>
                  <a:lnTo>
                    <a:pt x="234" y="156"/>
                  </a:lnTo>
                  <a:lnTo>
                    <a:pt x="234" y="154"/>
                  </a:lnTo>
                  <a:lnTo>
                    <a:pt x="231" y="154"/>
                  </a:lnTo>
                  <a:lnTo>
                    <a:pt x="234" y="156"/>
                  </a:lnTo>
                  <a:lnTo>
                    <a:pt x="234" y="156"/>
                  </a:lnTo>
                  <a:lnTo>
                    <a:pt x="234" y="156"/>
                  </a:lnTo>
                  <a:lnTo>
                    <a:pt x="234" y="159"/>
                  </a:lnTo>
                  <a:lnTo>
                    <a:pt x="238" y="161"/>
                  </a:lnTo>
                  <a:lnTo>
                    <a:pt x="250" y="164"/>
                  </a:lnTo>
                  <a:lnTo>
                    <a:pt x="253" y="166"/>
                  </a:lnTo>
                  <a:lnTo>
                    <a:pt x="255" y="168"/>
                  </a:lnTo>
                  <a:lnTo>
                    <a:pt x="257" y="168"/>
                  </a:lnTo>
                  <a:lnTo>
                    <a:pt x="257" y="171"/>
                  </a:lnTo>
                  <a:lnTo>
                    <a:pt x="260" y="173"/>
                  </a:lnTo>
                  <a:lnTo>
                    <a:pt x="262" y="178"/>
                  </a:lnTo>
                  <a:lnTo>
                    <a:pt x="264" y="180"/>
                  </a:lnTo>
                  <a:lnTo>
                    <a:pt x="264" y="190"/>
                  </a:lnTo>
                  <a:lnTo>
                    <a:pt x="264" y="190"/>
                  </a:lnTo>
                  <a:lnTo>
                    <a:pt x="267" y="190"/>
                  </a:lnTo>
                  <a:lnTo>
                    <a:pt x="264" y="192"/>
                  </a:lnTo>
                  <a:lnTo>
                    <a:pt x="264" y="192"/>
                  </a:lnTo>
                  <a:lnTo>
                    <a:pt x="262" y="194"/>
                  </a:lnTo>
                  <a:lnTo>
                    <a:pt x="262" y="194"/>
                  </a:lnTo>
                  <a:lnTo>
                    <a:pt x="260" y="194"/>
                  </a:lnTo>
                  <a:lnTo>
                    <a:pt x="257" y="190"/>
                  </a:lnTo>
                  <a:lnTo>
                    <a:pt x="255" y="187"/>
                  </a:lnTo>
                  <a:lnTo>
                    <a:pt x="255" y="185"/>
                  </a:lnTo>
                  <a:lnTo>
                    <a:pt x="255" y="183"/>
                  </a:lnTo>
                  <a:lnTo>
                    <a:pt x="253" y="173"/>
                  </a:lnTo>
                  <a:lnTo>
                    <a:pt x="253" y="173"/>
                  </a:lnTo>
                  <a:lnTo>
                    <a:pt x="253" y="175"/>
                  </a:lnTo>
                  <a:lnTo>
                    <a:pt x="253" y="180"/>
                  </a:lnTo>
                  <a:lnTo>
                    <a:pt x="255" y="192"/>
                  </a:lnTo>
                  <a:lnTo>
                    <a:pt x="257" y="192"/>
                  </a:lnTo>
                  <a:lnTo>
                    <a:pt x="260" y="194"/>
                  </a:lnTo>
                  <a:lnTo>
                    <a:pt x="262" y="194"/>
                  </a:lnTo>
                  <a:lnTo>
                    <a:pt x="264" y="192"/>
                  </a:lnTo>
                  <a:lnTo>
                    <a:pt x="267" y="192"/>
                  </a:lnTo>
                  <a:lnTo>
                    <a:pt x="269" y="192"/>
                  </a:lnTo>
                  <a:lnTo>
                    <a:pt x="272" y="192"/>
                  </a:lnTo>
                  <a:lnTo>
                    <a:pt x="286" y="187"/>
                  </a:lnTo>
                  <a:lnTo>
                    <a:pt x="288" y="185"/>
                  </a:lnTo>
                  <a:lnTo>
                    <a:pt x="298" y="185"/>
                  </a:lnTo>
                  <a:lnTo>
                    <a:pt x="300" y="185"/>
                  </a:lnTo>
                  <a:lnTo>
                    <a:pt x="300" y="180"/>
                  </a:lnTo>
                  <a:lnTo>
                    <a:pt x="302" y="180"/>
                  </a:lnTo>
                  <a:lnTo>
                    <a:pt x="305" y="178"/>
                  </a:lnTo>
                  <a:lnTo>
                    <a:pt x="307" y="175"/>
                  </a:lnTo>
                  <a:lnTo>
                    <a:pt x="307" y="175"/>
                  </a:lnTo>
                  <a:lnTo>
                    <a:pt x="309" y="173"/>
                  </a:lnTo>
                  <a:lnTo>
                    <a:pt x="309" y="173"/>
                  </a:lnTo>
                  <a:lnTo>
                    <a:pt x="312" y="173"/>
                  </a:lnTo>
                  <a:lnTo>
                    <a:pt x="309" y="180"/>
                  </a:lnTo>
                  <a:lnTo>
                    <a:pt x="309" y="180"/>
                  </a:lnTo>
                  <a:lnTo>
                    <a:pt x="309" y="183"/>
                  </a:lnTo>
                  <a:lnTo>
                    <a:pt x="312" y="183"/>
                  </a:lnTo>
                  <a:lnTo>
                    <a:pt x="312" y="180"/>
                  </a:lnTo>
                  <a:lnTo>
                    <a:pt x="314" y="180"/>
                  </a:lnTo>
                  <a:lnTo>
                    <a:pt x="316" y="178"/>
                  </a:lnTo>
                  <a:lnTo>
                    <a:pt x="316" y="178"/>
                  </a:lnTo>
                  <a:lnTo>
                    <a:pt x="319" y="175"/>
                  </a:lnTo>
                  <a:lnTo>
                    <a:pt x="321" y="173"/>
                  </a:lnTo>
                  <a:lnTo>
                    <a:pt x="324" y="173"/>
                  </a:lnTo>
                  <a:lnTo>
                    <a:pt x="326" y="173"/>
                  </a:lnTo>
                  <a:lnTo>
                    <a:pt x="331" y="166"/>
                  </a:lnTo>
                  <a:lnTo>
                    <a:pt x="333" y="164"/>
                  </a:lnTo>
                  <a:lnTo>
                    <a:pt x="338" y="161"/>
                  </a:lnTo>
                  <a:lnTo>
                    <a:pt x="343" y="156"/>
                  </a:lnTo>
                  <a:lnTo>
                    <a:pt x="347" y="152"/>
                  </a:lnTo>
                  <a:lnTo>
                    <a:pt x="350" y="154"/>
                  </a:lnTo>
                  <a:lnTo>
                    <a:pt x="350" y="154"/>
                  </a:lnTo>
                  <a:lnTo>
                    <a:pt x="352" y="152"/>
                  </a:lnTo>
                  <a:lnTo>
                    <a:pt x="354" y="152"/>
                  </a:lnTo>
                  <a:lnTo>
                    <a:pt x="359" y="152"/>
                  </a:lnTo>
                  <a:lnTo>
                    <a:pt x="364" y="152"/>
                  </a:lnTo>
                  <a:lnTo>
                    <a:pt x="364" y="154"/>
                  </a:lnTo>
                  <a:lnTo>
                    <a:pt x="364" y="154"/>
                  </a:lnTo>
                  <a:lnTo>
                    <a:pt x="361" y="154"/>
                  </a:lnTo>
                  <a:lnTo>
                    <a:pt x="364" y="152"/>
                  </a:lnTo>
                  <a:lnTo>
                    <a:pt x="366" y="149"/>
                  </a:lnTo>
                  <a:lnTo>
                    <a:pt x="364" y="147"/>
                  </a:lnTo>
                  <a:lnTo>
                    <a:pt x="361" y="147"/>
                  </a:lnTo>
                  <a:lnTo>
                    <a:pt x="354" y="147"/>
                  </a:lnTo>
                  <a:lnTo>
                    <a:pt x="354" y="147"/>
                  </a:lnTo>
                  <a:lnTo>
                    <a:pt x="352" y="145"/>
                  </a:lnTo>
                  <a:lnTo>
                    <a:pt x="352" y="145"/>
                  </a:lnTo>
                  <a:lnTo>
                    <a:pt x="350" y="145"/>
                  </a:lnTo>
                  <a:lnTo>
                    <a:pt x="352" y="142"/>
                  </a:lnTo>
                  <a:lnTo>
                    <a:pt x="354" y="142"/>
                  </a:lnTo>
                  <a:lnTo>
                    <a:pt x="357" y="142"/>
                  </a:lnTo>
                  <a:lnTo>
                    <a:pt x="359" y="145"/>
                  </a:lnTo>
                  <a:lnTo>
                    <a:pt x="361" y="145"/>
                  </a:lnTo>
                  <a:lnTo>
                    <a:pt x="364" y="145"/>
                  </a:lnTo>
                  <a:lnTo>
                    <a:pt x="364" y="145"/>
                  </a:lnTo>
                  <a:lnTo>
                    <a:pt x="361" y="142"/>
                  </a:lnTo>
                  <a:lnTo>
                    <a:pt x="361" y="140"/>
                  </a:lnTo>
                  <a:lnTo>
                    <a:pt x="361" y="142"/>
                  </a:lnTo>
                  <a:lnTo>
                    <a:pt x="359" y="142"/>
                  </a:lnTo>
                  <a:lnTo>
                    <a:pt x="359" y="142"/>
                  </a:lnTo>
                  <a:lnTo>
                    <a:pt x="359" y="142"/>
                  </a:lnTo>
                  <a:lnTo>
                    <a:pt x="359" y="140"/>
                  </a:lnTo>
                  <a:lnTo>
                    <a:pt x="359" y="140"/>
                  </a:lnTo>
                  <a:lnTo>
                    <a:pt x="359" y="140"/>
                  </a:lnTo>
                  <a:lnTo>
                    <a:pt x="359" y="140"/>
                  </a:lnTo>
                  <a:lnTo>
                    <a:pt x="359" y="138"/>
                  </a:lnTo>
                  <a:lnTo>
                    <a:pt x="359" y="138"/>
                  </a:lnTo>
                  <a:lnTo>
                    <a:pt x="359" y="138"/>
                  </a:lnTo>
                  <a:lnTo>
                    <a:pt x="359" y="138"/>
                  </a:lnTo>
                  <a:lnTo>
                    <a:pt x="359" y="138"/>
                  </a:lnTo>
                  <a:lnTo>
                    <a:pt x="359" y="135"/>
                  </a:lnTo>
                  <a:lnTo>
                    <a:pt x="361" y="135"/>
                  </a:lnTo>
                  <a:lnTo>
                    <a:pt x="364" y="133"/>
                  </a:lnTo>
                  <a:lnTo>
                    <a:pt x="366" y="133"/>
                  </a:lnTo>
                  <a:lnTo>
                    <a:pt x="369" y="133"/>
                  </a:lnTo>
                  <a:lnTo>
                    <a:pt x="369" y="130"/>
                  </a:lnTo>
                  <a:lnTo>
                    <a:pt x="369" y="130"/>
                  </a:lnTo>
                  <a:lnTo>
                    <a:pt x="371" y="128"/>
                  </a:lnTo>
                  <a:lnTo>
                    <a:pt x="371" y="128"/>
                  </a:lnTo>
                  <a:lnTo>
                    <a:pt x="371" y="128"/>
                  </a:lnTo>
                  <a:lnTo>
                    <a:pt x="371" y="128"/>
                  </a:lnTo>
                  <a:lnTo>
                    <a:pt x="373" y="128"/>
                  </a:lnTo>
                  <a:lnTo>
                    <a:pt x="371" y="128"/>
                  </a:lnTo>
                  <a:lnTo>
                    <a:pt x="373" y="128"/>
                  </a:lnTo>
                  <a:lnTo>
                    <a:pt x="376" y="128"/>
                  </a:lnTo>
                  <a:lnTo>
                    <a:pt x="376" y="126"/>
                  </a:lnTo>
                  <a:lnTo>
                    <a:pt x="376" y="126"/>
                  </a:lnTo>
                  <a:lnTo>
                    <a:pt x="376" y="126"/>
                  </a:lnTo>
                  <a:lnTo>
                    <a:pt x="378" y="126"/>
                  </a:lnTo>
                  <a:lnTo>
                    <a:pt x="378" y="126"/>
                  </a:lnTo>
                  <a:lnTo>
                    <a:pt x="378" y="126"/>
                  </a:lnTo>
                  <a:lnTo>
                    <a:pt x="378" y="126"/>
                  </a:lnTo>
                  <a:lnTo>
                    <a:pt x="378" y="128"/>
                  </a:lnTo>
                  <a:lnTo>
                    <a:pt x="380" y="128"/>
                  </a:lnTo>
                  <a:lnTo>
                    <a:pt x="380" y="128"/>
                  </a:lnTo>
                  <a:lnTo>
                    <a:pt x="383" y="126"/>
                  </a:lnTo>
                  <a:lnTo>
                    <a:pt x="390" y="126"/>
                  </a:lnTo>
                  <a:lnTo>
                    <a:pt x="395" y="123"/>
                  </a:lnTo>
                  <a:lnTo>
                    <a:pt x="397" y="123"/>
                  </a:lnTo>
                  <a:lnTo>
                    <a:pt x="404" y="128"/>
                  </a:lnTo>
                  <a:lnTo>
                    <a:pt x="416" y="133"/>
                  </a:lnTo>
                  <a:lnTo>
                    <a:pt x="421" y="135"/>
                  </a:lnTo>
                  <a:lnTo>
                    <a:pt x="423" y="133"/>
                  </a:lnTo>
                  <a:lnTo>
                    <a:pt x="425" y="135"/>
                  </a:lnTo>
                  <a:lnTo>
                    <a:pt x="428" y="138"/>
                  </a:lnTo>
                  <a:lnTo>
                    <a:pt x="430" y="138"/>
                  </a:lnTo>
                  <a:lnTo>
                    <a:pt x="430" y="138"/>
                  </a:lnTo>
                  <a:lnTo>
                    <a:pt x="435" y="140"/>
                  </a:lnTo>
                  <a:lnTo>
                    <a:pt x="437" y="142"/>
                  </a:lnTo>
                  <a:lnTo>
                    <a:pt x="437" y="142"/>
                  </a:lnTo>
                  <a:lnTo>
                    <a:pt x="442" y="147"/>
                  </a:lnTo>
                  <a:lnTo>
                    <a:pt x="444" y="149"/>
                  </a:lnTo>
                  <a:lnTo>
                    <a:pt x="444" y="149"/>
                  </a:lnTo>
                  <a:lnTo>
                    <a:pt x="447" y="149"/>
                  </a:lnTo>
                  <a:lnTo>
                    <a:pt x="447" y="149"/>
                  </a:lnTo>
                  <a:lnTo>
                    <a:pt x="447" y="152"/>
                  </a:lnTo>
                  <a:lnTo>
                    <a:pt x="449" y="154"/>
                  </a:lnTo>
                  <a:lnTo>
                    <a:pt x="449" y="156"/>
                  </a:lnTo>
                  <a:lnTo>
                    <a:pt x="449" y="159"/>
                  </a:lnTo>
                  <a:lnTo>
                    <a:pt x="451" y="159"/>
                  </a:lnTo>
                  <a:lnTo>
                    <a:pt x="454" y="161"/>
                  </a:lnTo>
                  <a:lnTo>
                    <a:pt x="456" y="164"/>
                  </a:lnTo>
                  <a:lnTo>
                    <a:pt x="461" y="164"/>
                  </a:lnTo>
                  <a:lnTo>
                    <a:pt x="461" y="164"/>
                  </a:lnTo>
                  <a:lnTo>
                    <a:pt x="463" y="166"/>
                  </a:lnTo>
                  <a:lnTo>
                    <a:pt x="463" y="166"/>
                  </a:lnTo>
                  <a:lnTo>
                    <a:pt x="466" y="166"/>
                  </a:lnTo>
                  <a:lnTo>
                    <a:pt x="468" y="166"/>
                  </a:lnTo>
                  <a:lnTo>
                    <a:pt x="470" y="166"/>
                  </a:lnTo>
                  <a:lnTo>
                    <a:pt x="470" y="168"/>
                  </a:lnTo>
                  <a:lnTo>
                    <a:pt x="473" y="171"/>
                  </a:lnTo>
                  <a:lnTo>
                    <a:pt x="473" y="173"/>
                  </a:lnTo>
                  <a:lnTo>
                    <a:pt x="473" y="175"/>
                  </a:lnTo>
                  <a:lnTo>
                    <a:pt x="470" y="178"/>
                  </a:lnTo>
                  <a:lnTo>
                    <a:pt x="473" y="180"/>
                  </a:lnTo>
                  <a:lnTo>
                    <a:pt x="473" y="180"/>
                  </a:lnTo>
                  <a:lnTo>
                    <a:pt x="473" y="183"/>
                  </a:lnTo>
                  <a:lnTo>
                    <a:pt x="473" y="185"/>
                  </a:lnTo>
                  <a:lnTo>
                    <a:pt x="475" y="185"/>
                  </a:lnTo>
                  <a:lnTo>
                    <a:pt x="477" y="185"/>
                  </a:lnTo>
                  <a:lnTo>
                    <a:pt x="477" y="185"/>
                  </a:lnTo>
                  <a:lnTo>
                    <a:pt x="484" y="192"/>
                  </a:lnTo>
                  <a:lnTo>
                    <a:pt x="487" y="192"/>
                  </a:lnTo>
                  <a:lnTo>
                    <a:pt x="492" y="192"/>
                  </a:lnTo>
                  <a:lnTo>
                    <a:pt x="494" y="194"/>
                  </a:lnTo>
                  <a:lnTo>
                    <a:pt x="496" y="197"/>
                  </a:lnTo>
                  <a:lnTo>
                    <a:pt x="499" y="199"/>
                  </a:lnTo>
                  <a:lnTo>
                    <a:pt x="501" y="204"/>
                  </a:lnTo>
                  <a:lnTo>
                    <a:pt x="501" y="204"/>
                  </a:lnTo>
                  <a:lnTo>
                    <a:pt x="503" y="206"/>
                  </a:lnTo>
                  <a:lnTo>
                    <a:pt x="503" y="206"/>
                  </a:lnTo>
                  <a:lnTo>
                    <a:pt x="503" y="209"/>
                  </a:lnTo>
                  <a:lnTo>
                    <a:pt x="503" y="209"/>
                  </a:lnTo>
                  <a:lnTo>
                    <a:pt x="506" y="209"/>
                  </a:lnTo>
                  <a:lnTo>
                    <a:pt x="508" y="211"/>
                  </a:lnTo>
                  <a:lnTo>
                    <a:pt x="510" y="211"/>
                  </a:lnTo>
                  <a:lnTo>
                    <a:pt x="513" y="211"/>
                  </a:lnTo>
                  <a:lnTo>
                    <a:pt x="513" y="211"/>
                  </a:lnTo>
                  <a:lnTo>
                    <a:pt x="515" y="213"/>
                  </a:lnTo>
                  <a:lnTo>
                    <a:pt x="515" y="213"/>
                  </a:lnTo>
                  <a:lnTo>
                    <a:pt x="513" y="216"/>
                  </a:lnTo>
                  <a:lnTo>
                    <a:pt x="515" y="218"/>
                  </a:lnTo>
                  <a:lnTo>
                    <a:pt x="515" y="218"/>
                  </a:lnTo>
                  <a:lnTo>
                    <a:pt x="518" y="218"/>
                  </a:lnTo>
                  <a:lnTo>
                    <a:pt x="518" y="218"/>
                  </a:lnTo>
                  <a:lnTo>
                    <a:pt x="518" y="220"/>
                  </a:lnTo>
                  <a:lnTo>
                    <a:pt x="518" y="220"/>
                  </a:lnTo>
                  <a:lnTo>
                    <a:pt x="520" y="220"/>
                  </a:lnTo>
                  <a:lnTo>
                    <a:pt x="522" y="220"/>
                  </a:lnTo>
                  <a:lnTo>
                    <a:pt x="522" y="220"/>
                  </a:lnTo>
                  <a:lnTo>
                    <a:pt x="525" y="220"/>
                  </a:lnTo>
                  <a:lnTo>
                    <a:pt x="525" y="220"/>
                  </a:lnTo>
                  <a:lnTo>
                    <a:pt x="529" y="218"/>
                  </a:lnTo>
                  <a:lnTo>
                    <a:pt x="529" y="218"/>
                  </a:lnTo>
                  <a:lnTo>
                    <a:pt x="532" y="218"/>
                  </a:lnTo>
                  <a:lnTo>
                    <a:pt x="534" y="220"/>
                  </a:lnTo>
                  <a:lnTo>
                    <a:pt x="536" y="220"/>
                  </a:lnTo>
                  <a:lnTo>
                    <a:pt x="539" y="218"/>
                  </a:lnTo>
                  <a:lnTo>
                    <a:pt x="539" y="218"/>
                  </a:lnTo>
                  <a:lnTo>
                    <a:pt x="541" y="220"/>
                  </a:lnTo>
                  <a:lnTo>
                    <a:pt x="541" y="220"/>
                  </a:lnTo>
                  <a:lnTo>
                    <a:pt x="541" y="218"/>
                  </a:lnTo>
                  <a:lnTo>
                    <a:pt x="544" y="218"/>
                  </a:lnTo>
                  <a:lnTo>
                    <a:pt x="544" y="220"/>
                  </a:lnTo>
                  <a:lnTo>
                    <a:pt x="546" y="223"/>
                  </a:lnTo>
                  <a:lnTo>
                    <a:pt x="546" y="223"/>
                  </a:lnTo>
                  <a:lnTo>
                    <a:pt x="548" y="225"/>
                  </a:lnTo>
                  <a:lnTo>
                    <a:pt x="546" y="225"/>
                  </a:lnTo>
                  <a:lnTo>
                    <a:pt x="548" y="227"/>
                  </a:lnTo>
                  <a:lnTo>
                    <a:pt x="553" y="230"/>
                  </a:lnTo>
                  <a:lnTo>
                    <a:pt x="553" y="230"/>
                  </a:lnTo>
                  <a:lnTo>
                    <a:pt x="553" y="235"/>
                  </a:lnTo>
                  <a:lnTo>
                    <a:pt x="553" y="237"/>
                  </a:lnTo>
                  <a:lnTo>
                    <a:pt x="553" y="237"/>
                  </a:lnTo>
                  <a:lnTo>
                    <a:pt x="553" y="237"/>
                  </a:lnTo>
                  <a:lnTo>
                    <a:pt x="555" y="239"/>
                  </a:lnTo>
                  <a:lnTo>
                    <a:pt x="555" y="239"/>
                  </a:lnTo>
                  <a:lnTo>
                    <a:pt x="555" y="242"/>
                  </a:lnTo>
                  <a:lnTo>
                    <a:pt x="555" y="244"/>
                  </a:lnTo>
                  <a:lnTo>
                    <a:pt x="562" y="249"/>
                  </a:lnTo>
                  <a:lnTo>
                    <a:pt x="562" y="249"/>
                  </a:lnTo>
                  <a:lnTo>
                    <a:pt x="562" y="249"/>
                  </a:lnTo>
                  <a:lnTo>
                    <a:pt x="565" y="249"/>
                  </a:lnTo>
                  <a:lnTo>
                    <a:pt x="567" y="249"/>
                  </a:lnTo>
                  <a:lnTo>
                    <a:pt x="567" y="251"/>
                  </a:lnTo>
                  <a:lnTo>
                    <a:pt x="567" y="251"/>
                  </a:lnTo>
                  <a:lnTo>
                    <a:pt x="570" y="258"/>
                  </a:lnTo>
                  <a:lnTo>
                    <a:pt x="570" y="258"/>
                  </a:lnTo>
                  <a:lnTo>
                    <a:pt x="570" y="263"/>
                  </a:lnTo>
                  <a:lnTo>
                    <a:pt x="567" y="261"/>
                  </a:lnTo>
                  <a:lnTo>
                    <a:pt x="565" y="258"/>
                  </a:lnTo>
                  <a:lnTo>
                    <a:pt x="565" y="261"/>
                  </a:lnTo>
                  <a:lnTo>
                    <a:pt x="565" y="263"/>
                  </a:lnTo>
                  <a:lnTo>
                    <a:pt x="567" y="265"/>
                  </a:lnTo>
                  <a:lnTo>
                    <a:pt x="567" y="265"/>
                  </a:lnTo>
                  <a:lnTo>
                    <a:pt x="567" y="268"/>
                  </a:lnTo>
                  <a:lnTo>
                    <a:pt x="570" y="268"/>
                  </a:lnTo>
                  <a:lnTo>
                    <a:pt x="570" y="268"/>
                  </a:lnTo>
                  <a:lnTo>
                    <a:pt x="570" y="268"/>
                  </a:lnTo>
                  <a:lnTo>
                    <a:pt x="572" y="272"/>
                  </a:lnTo>
                  <a:lnTo>
                    <a:pt x="572" y="272"/>
                  </a:lnTo>
                  <a:lnTo>
                    <a:pt x="572" y="275"/>
                  </a:lnTo>
                  <a:lnTo>
                    <a:pt x="572" y="275"/>
                  </a:lnTo>
                  <a:lnTo>
                    <a:pt x="572" y="277"/>
                  </a:lnTo>
                  <a:lnTo>
                    <a:pt x="572" y="277"/>
                  </a:lnTo>
                  <a:lnTo>
                    <a:pt x="572" y="277"/>
                  </a:lnTo>
                  <a:lnTo>
                    <a:pt x="572" y="280"/>
                  </a:lnTo>
                  <a:lnTo>
                    <a:pt x="572" y="280"/>
                  </a:lnTo>
                  <a:lnTo>
                    <a:pt x="572" y="282"/>
                  </a:lnTo>
                  <a:lnTo>
                    <a:pt x="572" y="294"/>
                  </a:lnTo>
                  <a:lnTo>
                    <a:pt x="572" y="296"/>
                  </a:lnTo>
                  <a:lnTo>
                    <a:pt x="572" y="298"/>
                  </a:lnTo>
                  <a:lnTo>
                    <a:pt x="572" y="306"/>
                  </a:lnTo>
                  <a:lnTo>
                    <a:pt x="572" y="310"/>
                  </a:lnTo>
                  <a:lnTo>
                    <a:pt x="572" y="310"/>
                  </a:lnTo>
                  <a:lnTo>
                    <a:pt x="572" y="310"/>
                  </a:lnTo>
                  <a:lnTo>
                    <a:pt x="570" y="313"/>
                  </a:lnTo>
                  <a:lnTo>
                    <a:pt x="567" y="325"/>
                  </a:lnTo>
                  <a:lnTo>
                    <a:pt x="570" y="322"/>
                  </a:lnTo>
                  <a:lnTo>
                    <a:pt x="570" y="322"/>
                  </a:lnTo>
                  <a:lnTo>
                    <a:pt x="570" y="322"/>
                  </a:lnTo>
                  <a:lnTo>
                    <a:pt x="570" y="325"/>
                  </a:lnTo>
                  <a:lnTo>
                    <a:pt x="570" y="327"/>
                  </a:lnTo>
                  <a:lnTo>
                    <a:pt x="567" y="329"/>
                  </a:lnTo>
                  <a:lnTo>
                    <a:pt x="567" y="334"/>
                  </a:lnTo>
                  <a:lnTo>
                    <a:pt x="567" y="334"/>
                  </a:lnTo>
                  <a:lnTo>
                    <a:pt x="565" y="336"/>
                  </a:lnTo>
                  <a:lnTo>
                    <a:pt x="565" y="336"/>
                  </a:lnTo>
                  <a:lnTo>
                    <a:pt x="565" y="339"/>
                  </a:lnTo>
                  <a:lnTo>
                    <a:pt x="565" y="341"/>
                  </a:lnTo>
                  <a:lnTo>
                    <a:pt x="565" y="341"/>
                  </a:lnTo>
                  <a:lnTo>
                    <a:pt x="567" y="346"/>
                  </a:lnTo>
                  <a:lnTo>
                    <a:pt x="567" y="348"/>
                  </a:lnTo>
                  <a:lnTo>
                    <a:pt x="570" y="348"/>
                  </a:lnTo>
                  <a:lnTo>
                    <a:pt x="567" y="351"/>
                  </a:lnTo>
                  <a:lnTo>
                    <a:pt x="567" y="351"/>
                  </a:lnTo>
                  <a:lnTo>
                    <a:pt x="567" y="355"/>
                  </a:lnTo>
                  <a:lnTo>
                    <a:pt x="567" y="367"/>
                  </a:lnTo>
                  <a:lnTo>
                    <a:pt x="565" y="377"/>
                  </a:lnTo>
                  <a:lnTo>
                    <a:pt x="565" y="374"/>
                  </a:lnTo>
                  <a:lnTo>
                    <a:pt x="565" y="372"/>
                  </a:lnTo>
                  <a:lnTo>
                    <a:pt x="565" y="372"/>
                  </a:lnTo>
                  <a:lnTo>
                    <a:pt x="565" y="370"/>
                  </a:lnTo>
                  <a:lnTo>
                    <a:pt x="565" y="370"/>
                  </a:lnTo>
                  <a:lnTo>
                    <a:pt x="562" y="372"/>
                  </a:lnTo>
                  <a:lnTo>
                    <a:pt x="562" y="374"/>
                  </a:lnTo>
                  <a:lnTo>
                    <a:pt x="562" y="377"/>
                  </a:lnTo>
                  <a:lnTo>
                    <a:pt x="562" y="379"/>
                  </a:lnTo>
                  <a:lnTo>
                    <a:pt x="565" y="381"/>
                  </a:lnTo>
                  <a:lnTo>
                    <a:pt x="565" y="384"/>
                  </a:lnTo>
                  <a:lnTo>
                    <a:pt x="567" y="386"/>
                  </a:lnTo>
                  <a:lnTo>
                    <a:pt x="574" y="393"/>
                  </a:lnTo>
                  <a:lnTo>
                    <a:pt x="577" y="396"/>
                  </a:lnTo>
                  <a:lnTo>
                    <a:pt x="579" y="398"/>
                  </a:lnTo>
                  <a:lnTo>
                    <a:pt x="579" y="400"/>
                  </a:lnTo>
                  <a:lnTo>
                    <a:pt x="581" y="403"/>
                  </a:lnTo>
                  <a:lnTo>
                    <a:pt x="581" y="403"/>
                  </a:lnTo>
                  <a:lnTo>
                    <a:pt x="581" y="400"/>
                  </a:lnTo>
                  <a:lnTo>
                    <a:pt x="581" y="398"/>
                  </a:lnTo>
                  <a:lnTo>
                    <a:pt x="579" y="396"/>
                  </a:lnTo>
                  <a:lnTo>
                    <a:pt x="577" y="393"/>
                  </a:lnTo>
                  <a:lnTo>
                    <a:pt x="570" y="386"/>
                  </a:lnTo>
                  <a:lnTo>
                    <a:pt x="567" y="386"/>
                  </a:lnTo>
                  <a:lnTo>
                    <a:pt x="570" y="384"/>
                  </a:lnTo>
                  <a:lnTo>
                    <a:pt x="572" y="384"/>
                  </a:lnTo>
                  <a:lnTo>
                    <a:pt x="577" y="388"/>
                  </a:lnTo>
                  <a:lnTo>
                    <a:pt x="579" y="388"/>
                  </a:lnTo>
                  <a:lnTo>
                    <a:pt x="581" y="393"/>
                  </a:lnTo>
                  <a:lnTo>
                    <a:pt x="581" y="393"/>
                  </a:lnTo>
                  <a:lnTo>
                    <a:pt x="584" y="393"/>
                  </a:lnTo>
                  <a:lnTo>
                    <a:pt x="584" y="393"/>
                  </a:lnTo>
                  <a:lnTo>
                    <a:pt x="584" y="396"/>
                  </a:lnTo>
                  <a:lnTo>
                    <a:pt x="586" y="398"/>
                  </a:lnTo>
                  <a:lnTo>
                    <a:pt x="586" y="398"/>
                  </a:lnTo>
                  <a:lnTo>
                    <a:pt x="586" y="398"/>
                  </a:lnTo>
                  <a:lnTo>
                    <a:pt x="589" y="398"/>
                  </a:lnTo>
                  <a:lnTo>
                    <a:pt x="591" y="396"/>
                  </a:lnTo>
                  <a:lnTo>
                    <a:pt x="591" y="393"/>
                  </a:lnTo>
                  <a:lnTo>
                    <a:pt x="591" y="391"/>
                  </a:lnTo>
                  <a:lnTo>
                    <a:pt x="591" y="391"/>
                  </a:lnTo>
                  <a:lnTo>
                    <a:pt x="591" y="386"/>
                  </a:lnTo>
                  <a:lnTo>
                    <a:pt x="591" y="386"/>
                  </a:lnTo>
                  <a:lnTo>
                    <a:pt x="591" y="384"/>
                  </a:lnTo>
                  <a:lnTo>
                    <a:pt x="593" y="381"/>
                  </a:lnTo>
                  <a:lnTo>
                    <a:pt x="593" y="381"/>
                  </a:lnTo>
                  <a:lnTo>
                    <a:pt x="593" y="379"/>
                  </a:lnTo>
                  <a:lnTo>
                    <a:pt x="591" y="377"/>
                  </a:lnTo>
                  <a:lnTo>
                    <a:pt x="591" y="377"/>
                  </a:lnTo>
                  <a:lnTo>
                    <a:pt x="593" y="374"/>
                  </a:lnTo>
                  <a:lnTo>
                    <a:pt x="596" y="372"/>
                  </a:lnTo>
                  <a:lnTo>
                    <a:pt x="591" y="374"/>
                  </a:lnTo>
                  <a:lnTo>
                    <a:pt x="586" y="372"/>
                  </a:lnTo>
                  <a:lnTo>
                    <a:pt x="581" y="370"/>
                  </a:lnTo>
                  <a:lnTo>
                    <a:pt x="577" y="370"/>
                  </a:lnTo>
                  <a:lnTo>
                    <a:pt x="579" y="367"/>
                  </a:lnTo>
                  <a:lnTo>
                    <a:pt x="584" y="365"/>
                  </a:lnTo>
                  <a:lnTo>
                    <a:pt x="584" y="362"/>
                  </a:lnTo>
                  <a:lnTo>
                    <a:pt x="581" y="365"/>
                  </a:lnTo>
                  <a:lnTo>
                    <a:pt x="579" y="365"/>
                  </a:lnTo>
                  <a:lnTo>
                    <a:pt x="579" y="362"/>
                  </a:lnTo>
                  <a:lnTo>
                    <a:pt x="579" y="362"/>
                  </a:lnTo>
                  <a:lnTo>
                    <a:pt x="579" y="362"/>
                  </a:lnTo>
                  <a:lnTo>
                    <a:pt x="579" y="360"/>
                  </a:lnTo>
                  <a:lnTo>
                    <a:pt x="579" y="360"/>
                  </a:lnTo>
                  <a:lnTo>
                    <a:pt x="579" y="358"/>
                  </a:lnTo>
                  <a:lnTo>
                    <a:pt x="579" y="358"/>
                  </a:lnTo>
                  <a:lnTo>
                    <a:pt x="579" y="355"/>
                  </a:lnTo>
                  <a:lnTo>
                    <a:pt x="584" y="360"/>
                  </a:lnTo>
                  <a:lnTo>
                    <a:pt x="584" y="358"/>
                  </a:lnTo>
                  <a:lnTo>
                    <a:pt x="584" y="358"/>
                  </a:lnTo>
                  <a:lnTo>
                    <a:pt x="584" y="358"/>
                  </a:lnTo>
                  <a:lnTo>
                    <a:pt x="584" y="358"/>
                  </a:lnTo>
                  <a:lnTo>
                    <a:pt x="586" y="360"/>
                  </a:lnTo>
                  <a:lnTo>
                    <a:pt x="589" y="360"/>
                  </a:lnTo>
                  <a:lnTo>
                    <a:pt x="589" y="362"/>
                  </a:lnTo>
                  <a:lnTo>
                    <a:pt x="589" y="362"/>
                  </a:lnTo>
                  <a:lnTo>
                    <a:pt x="589" y="365"/>
                  </a:lnTo>
                  <a:lnTo>
                    <a:pt x="591" y="362"/>
                  </a:lnTo>
                  <a:lnTo>
                    <a:pt x="593" y="362"/>
                  </a:lnTo>
                  <a:lnTo>
                    <a:pt x="596" y="365"/>
                  </a:lnTo>
                  <a:lnTo>
                    <a:pt x="598" y="367"/>
                  </a:lnTo>
                  <a:lnTo>
                    <a:pt x="598" y="374"/>
                  </a:lnTo>
                  <a:lnTo>
                    <a:pt x="598" y="377"/>
                  </a:lnTo>
                  <a:lnTo>
                    <a:pt x="600" y="379"/>
                  </a:lnTo>
                  <a:lnTo>
                    <a:pt x="600" y="379"/>
                  </a:lnTo>
                  <a:lnTo>
                    <a:pt x="605" y="379"/>
                  </a:lnTo>
                  <a:lnTo>
                    <a:pt x="605" y="377"/>
                  </a:lnTo>
                  <a:lnTo>
                    <a:pt x="605" y="377"/>
                  </a:lnTo>
                  <a:lnTo>
                    <a:pt x="605" y="374"/>
                  </a:lnTo>
                  <a:lnTo>
                    <a:pt x="603" y="370"/>
                  </a:lnTo>
                  <a:lnTo>
                    <a:pt x="603" y="367"/>
                  </a:lnTo>
                  <a:lnTo>
                    <a:pt x="605" y="367"/>
                  </a:lnTo>
                  <a:lnTo>
                    <a:pt x="607" y="365"/>
                  </a:lnTo>
                  <a:lnTo>
                    <a:pt x="607" y="365"/>
                  </a:lnTo>
                  <a:lnTo>
                    <a:pt x="610" y="365"/>
                  </a:lnTo>
                  <a:lnTo>
                    <a:pt x="612" y="372"/>
                  </a:lnTo>
                  <a:lnTo>
                    <a:pt x="615" y="377"/>
                  </a:lnTo>
                  <a:lnTo>
                    <a:pt x="615" y="379"/>
                  </a:lnTo>
                  <a:lnTo>
                    <a:pt x="615" y="381"/>
                  </a:lnTo>
                  <a:lnTo>
                    <a:pt x="612" y="384"/>
                  </a:lnTo>
                  <a:lnTo>
                    <a:pt x="612" y="386"/>
                  </a:lnTo>
                  <a:lnTo>
                    <a:pt x="607" y="388"/>
                  </a:lnTo>
                  <a:lnTo>
                    <a:pt x="607" y="391"/>
                  </a:lnTo>
                  <a:lnTo>
                    <a:pt x="607" y="393"/>
                  </a:lnTo>
                  <a:lnTo>
                    <a:pt x="607" y="393"/>
                  </a:lnTo>
                  <a:lnTo>
                    <a:pt x="605" y="396"/>
                  </a:lnTo>
                  <a:lnTo>
                    <a:pt x="605" y="396"/>
                  </a:lnTo>
                  <a:lnTo>
                    <a:pt x="605" y="398"/>
                  </a:lnTo>
                  <a:lnTo>
                    <a:pt x="605" y="398"/>
                  </a:lnTo>
                  <a:lnTo>
                    <a:pt x="603" y="400"/>
                  </a:lnTo>
                  <a:lnTo>
                    <a:pt x="600" y="403"/>
                  </a:lnTo>
                  <a:lnTo>
                    <a:pt x="600" y="407"/>
                  </a:lnTo>
                  <a:lnTo>
                    <a:pt x="600" y="410"/>
                  </a:lnTo>
                  <a:lnTo>
                    <a:pt x="598" y="410"/>
                  </a:lnTo>
                  <a:lnTo>
                    <a:pt x="598" y="412"/>
                  </a:lnTo>
                  <a:lnTo>
                    <a:pt x="598" y="412"/>
                  </a:lnTo>
                  <a:lnTo>
                    <a:pt x="598" y="414"/>
                  </a:lnTo>
                  <a:lnTo>
                    <a:pt x="598" y="412"/>
                  </a:lnTo>
                  <a:lnTo>
                    <a:pt x="600" y="412"/>
                  </a:lnTo>
                  <a:lnTo>
                    <a:pt x="600" y="414"/>
                  </a:lnTo>
                  <a:lnTo>
                    <a:pt x="598" y="414"/>
                  </a:lnTo>
                  <a:lnTo>
                    <a:pt x="596" y="417"/>
                  </a:lnTo>
                  <a:lnTo>
                    <a:pt x="593" y="417"/>
                  </a:lnTo>
                  <a:lnTo>
                    <a:pt x="596" y="417"/>
                  </a:lnTo>
                  <a:lnTo>
                    <a:pt x="598" y="419"/>
                  </a:lnTo>
                  <a:lnTo>
                    <a:pt x="598" y="419"/>
                  </a:lnTo>
                  <a:lnTo>
                    <a:pt x="600" y="419"/>
                  </a:lnTo>
                  <a:lnTo>
                    <a:pt x="598" y="419"/>
                  </a:lnTo>
                  <a:lnTo>
                    <a:pt x="593" y="419"/>
                  </a:lnTo>
                  <a:lnTo>
                    <a:pt x="591" y="419"/>
                  </a:lnTo>
                  <a:lnTo>
                    <a:pt x="591" y="422"/>
                  </a:lnTo>
                  <a:lnTo>
                    <a:pt x="591" y="422"/>
                  </a:lnTo>
                  <a:lnTo>
                    <a:pt x="591" y="422"/>
                  </a:lnTo>
                  <a:lnTo>
                    <a:pt x="593" y="422"/>
                  </a:lnTo>
                  <a:lnTo>
                    <a:pt x="593" y="422"/>
                  </a:lnTo>
                  <a:lnTo>
                    <a:pt x="593" y="422"/>
                  </a:lnTo>
                  <a:lnTo>
                    <a:pt x="593" y="422"/>
                  </a:lnTo>
                  <a:lnTo>
                    <a:pt x="593" y="424"/>
                  </a:lnTo>
                  <a:lnTo>
                    <a:pt x="593" y="424"/>
                  </a:lnTo>
                  <a:lnTo>
                    <a:pt x="593" y="426"/>
                  </a:lnTo>
                  <a:lnTo>
                    <a:pt x="591" y="424"/>
                  </a:lnTo>
                  <a:lnTo>
                    <a:pt x="589" y="424"/>
                  </a:lnTo>
                  <a:lnTo>
                    <a:pt x="586" y="424"/>
                  </a:lnTo>
                  <a:lnTo>
                    <a:pt x="586" y="422"/>
                  </a:lnTo>
                  <a:lnTo>
                    <a:pt x="584" y="419"/>
                  </a:lnTo>
                  <a:lnTo>
                    <a:pt x="584" y="419"/>
                  </a:lnTo>
                  <a:lnTo>
                    <a:pt x="584" y="422"/>
                  </a:lnTo>
                  <a:lnTo>
                    <a:pt x="586" y="426"/>
                  </a:lnTo>
                  <a:lnTo>
                    <a:pt x="589" y="426"/>
                  </a:lnTo>
                  <a:lnTo>
                    <a:pt x="591" y="429"/>
                  </a:lnTo>
                  <a:lnTo>
                    <a:pt x="596" y="429"/>
                  </a:lnTo>
                  <a:lnTo>
                    <a:pt x="600" y="431"/>
                  </a:lnTo>
                  <a:lnTo>
                    <a:pt x="603" y="431"/>
                  </a:lnTo>
                  <a:lnTo>
                    <a:pt x="603" y="433"/>
                  </a:lnTo>
                  <a:lnTo>
                    <a:pt x="605" y="438"/>
                  </a:lnTo>
                  <a:lnTo>
                    <a:pt x="607" y="443"/>
                  </a:lnTo>
                  <a:lnTo>
                    <a:pt x="610" y="445"/>
                  </a:lnTo>
                  <a:lnTo>
                    <a:pt x="607" y="445"/>
                  </a:lnTo>
                  <a:lnTo>
                    <a:pt x="607" y="445"/>
                  </a:lnTo>
                  <a:lnTo>
                    <a:pt x="607" y="445"/>
                  </a:lnTo>
                  <a:lnTo>
                    <a:pt x="607" y="445"/>
                  </a:lnTo>
                  <a:lnTo>
                    <a:pt x="607" y="445"/>
                  </a:lnTo>
                  <a:lnTo>
                    <a:pt x="607" y="448"/>
                  </a:lnTo>
                  <a:lnTo>
                    <a:pt x="610" y="450"/>
                  </a:lnTo>
                  <a:lnTo>
                    <a:pt x="610" y="452"/>
                  </a:lnTo>
                  <a:lnTo>
                    <a:pt x="612" y="455"/>
                  </a:lnTo>
                  <a:lnTo>
                    <a:pt x="615" y="455"/>
                  </a:lnTo>
                  <a:lnTo>
                    <a:pt x="612" y="452"/>
                  </a:lnTo>
                  <a:lnTo>
                    <a:pt x="615" y="452"/>
                  </a:lnTo>
                  <a:lnTo>
                    <a:pt x="615" y="455"/>
                  </a:lnTo>
                  <a:lnTo>
                    <a:pt x="617" y="455"/>
                  </a:lnTo>
                  <a:lnTo>
                    <a:pt x="617" y="457"/>
                  </a:lnTo>
                  <a:lnTo>
                    <a:pt x="617" y="457"/>
                  </a:lnTo>
                  <a:lnTo>
                    <a:pt x="615" y="457"/>
                  </a:lnTo>
                  <a:lnTo>
                    <a:pt x="615" y="455"/>
                  </a:lnTo>
                  <a:lnTo>
                    <a:pt x="615" y="457"/>
                  </a:lnTo>
                  <a:lnTo>
                    <a:pt x="619" y="462"/>
                  </a:lnTo>
                  <a:lnTo>
                    <a:pt x="622" y="467"/>
                  </a:lnTo>
                  <a:lnTo>
                    <a:pt x="633" y="485"/>
                  </a:lnTo>
                  <a:lnTo>
                    <a:pt x="636" y="488"/>
                  </a:lnTo>
                  <a:lnTo>
                    <a:pt x="636" y="488"/>
                  </a:lnTo>
                  <a:lnTo>
                    <a:pt x="636" y="488"/>
                  </a:lnTo>
                  <a:lnTo>
                    <a:pt x="638" y="488"/>
                  </a:lnTo>
                  <a:lnTo>
                    <a:pt x="636" y="488"/>
                  </a:lnTo>
                  <a:lnTo>
                    <a:pt x="636" y="483"/>
                  </a:lnTo>
                  <a:lnTo>
                    <a:pt x="633" y="483"/>
                  </a:lnTo>
                  <a:lnTo>
                    <a:pt x="638" y="485"/>
                  </a:lnTo>
                  <a:lnTo>
                    <a:pt x="643" y="495"/>
                  </a:lnTo>
                  <a:lnTo>
                    <a:pt x="645" y="497"/>
                  </a:lnTo>
                  <a:lnTo>
                    <a:pt x="648" y="497"/>
                  </a:lnTo>
                  <a:lnTo>
                    <a:pt x="648" y="497"/>
                  </a:lnTo>
                  <a:lnTo>
                    <a:pt x="650" y="497"/>
                  </a:lnTo>
                  <a:lnTo>
                    <a:pt x="650" y="497"/>
                  </a:lnTo>
                  <a:lnTo>
                    <a:pt x="652" y="497"/>
                  </a:lnTo>
                  <a:lnTo>
                    <a:pt x="652" y="497"/>
                  </a:lnTo>
                  <a:lnTo>
                    <a:pt x="652" y="497"/>
                  </a:lnTo>
                  <a:lnTo>
                    <a:pt x="655" y="497"/>
                  </a:lnTo>
                  <a:lnTo>
                    <a:pt x="655" y="497"/>
                  </a:lnTo>
                  <a:lnTo>
                    <a:pt x="655" y="497"/>
                  </a:lnTo>
                  <a:lnTo>
                    <a:pt x="655" y="497"/>
                  </a:lnTo>
                  <a:lnTo>
                    <a:pt x="657" y="497"/>
                  </a:lnTo>
                  <a:lnTo>
                    <a:pt x="657" y="500"/>
                  </a:lnTo>
                  <a:lnTo>
                    <a:pt x="657" y="497"/>
                  </a:lnTo>
                  <a:lnTo>
                    <a:pt x="657" y="497"/>
                  </a:lnTo>
                  <a:lnTo>
                    <a:pt x="657" y="495"/>
                  </a:lnTo>
                  <a:lnTo>
                    <a:pt x="657" y="495"/>
                  </a:lnTo>
                  <a:lnTo>
                    <a:pt x="659" y="497"/>
                  </a:lnTo>
                  <a:lnTo>
                    <a:pt x="659" y="500"/>
                  </a:lnTo>
                  <a:lnTo>
                    <a:pt x="662" y="500"/>
                  </a:lnTo>
                  <a:lnTo>
                    <a:pt x="662" y="497"/>
                  </a:lnTo>
                  <a:lnTo>
                    <a:pt x="662" y="495"/>
                  </a:lnTo>
                  <a:lnTo>
                    <a:pt x="659" y="490"/>
                  </a:lnTo>
                  <a:lnTo>
                    <a:pt x="657" y="485"/>
                  </a:lnTo>
                  <a:lnTo>
                    <a:pt x="657" y="485"/>
                  </a:lnTo>
                  <a:lnTo>
                    <a:pt x="655" y="485"/>
                  </a:lnTo>
                  <a:lnTo>
                    <a:pt x="652" y="481"/>
                  </a:lnTo>
                  <a:lnTo>
                    <a:pt x="652" y="481"/>
                  </a:lnTo>
                  <a:lnTo>
                    <a:pt x="650" y="481"/>
                  </a:lnTo>
                  <a:lnTo>
                    <a:pt x="650" y="481"/>
                  </a:lnTo>
                  <a:lnTo>
                    <a:pt x="645" y="476"/>
                  </a:lnTo>
                  <a:lnTo>
                    <a:pt x="645" y="476"/>
                  </a:lnTo>
                  <a:lnTo>
                    <a:pt x="643" y="474"/>
                  </a:lnTo>
                  <a:lnTo>
                    <a:pt x="645" y="474"/>
                  </a:lnTo>
                  <a:lnTo>
                    <a:pt x="648" y="476"/>
                  </a:lnTo>
                  <a:lnTo>
                    <a:pt x="650" y="478"/>
                  </a:lnTo>
                  <a:lnTo>
                    <a:pt x="652" y="478"/>
                  </a:lnTo>
                  <a:lnTo>
                    <a:pt x="655" y="478"/>
                  </a:lnTo>
                  <a:lnTo>
                    <a:pt x="655" y="478"/>
                  </a:lnTo>
                  <a:lnTo>
                    <a:pt x="655" y="481"/>
                  </a:lnTo>
                  <a:lnTo>
                    <a:pt x="657" y="481"/>
                  </a:lnTo>
                  <a:lnTo>
                    <a:pt x="659" y="483"/>
                  </a:lnTo>
                  <a:lnTo>
                    <a:pt x="659" y="483"/>
                  </a:lnTo>
                  <a:lnTo>
                    <a:pt x="659" y="481"/>
                  </a:lnTo>
                  <a:lnTo>
                    <a:pt x="662" y="481"/>
                  </a:lnTo>
                  <a:lnTo>
                    <a:pt x="662" y="481"/>
                  </a:lnTo>
                  <a:lnTo>
                    <a:pt x="662" y="478"/>
                  </a:lnTo>
                  <a:lnTo>
                    <a:pt x="664" y="478"/>
                  </a:lnTo>
                  <a:lnTo>
                    <a:pt x="667" y="478"/>
                  </a:lnTo>
                  <a:lnTo>
                    <a:pt x="669" y="476"/>
                  </a:lnTo>
                  <a:lnTo>
                    <a:pt x="674" y="474"/>
                  </a:lnTo>
                  <a:lnTo>
                    <a:pt x="676" y="471"/>
                  </a:lnTo>
                  <a:lnTo>
                    <a:pt x="676" y="471"/>
                  </a:lnTo>
                  <a:lnTo>
                    <a:pt x="676" y="476"/>
                  </a:lnTo>
                  <a:lnTo>
                    <a:pt x="676" y="476"/>
                  </a:lnTo>
                  <a:lnTo>
                    <a:pt x="674" y="476"/>
                  </a:lnTo>
                  <a:lnTo>
                    <a:pt x="671" y="478"/>
                  </a:lnTo>
                  <a:lnTo>
                    <a:pt x="667" y="481"/>
                  </a:lnTo>
                  <a:lnTo>
                    <a:pt x="664" y="483"/>
                  </a:lnTo>
                  <a:lnTo>
                    <a:pt x="667" y="485"/>
                  </a:lnTo>
                  <a:lnTo>
                    <a:pt x="669" y="488"/>
                  </a:lnTo>
                  <a:lnTo>
                    <a:pt x="669" y="488"/>
                  </a:lnTo>
                  <a:lnTo>
                    <a:pt x="671" y="488"/>
                  </a:lnTo>
                  <a:lnTo>
                    <a:pt x="671" y="493"/>
                  </a:lnTo>
                  <a:lnTo>
                    <a:pt x="671" y="495"/>
                  </a:lnTo>
                  <a:lnTo>
                    <a:pt x="671" y="509"/>
                  </a:lnTo>
                  <a:lnTo>
                    <a:pt x="671" y="512"/>
                  </a:lnTo>
                  <a:lnTo>
                    <a:pt x="671" y="514"/>
                  </a:lnTo>
                  <a:lnTo>
                    <a:pt x="676" y="519"/>
                  </a:lnTo>
                  <a:lnTo>
                    <a:pt x="676" y="519"/>
                  </a:lnTo>
                  <a:lnTo>
                    <a:pt x="676" y="523"/>
                  </a:lnTo>
                  <a:lnTo>
                    <a:pt x="676" y="523"/>
                  </a:lnTo>
                  <a:lnTo>
                    <a:pt x="676" y="526"/>
                  </a:lnTo>
                  <a:lnTo>
                    <a:pt x="678" y="528"/>
                  </a:lnTo>
                  <a:lnTo>
                    <a:pt x="678" y="530"/>
                  </a:lnTo>
                  <a:lnTo>
                    <a:pt x="681" y="530"/>
                  </a:lnTo>
                  <a:lnTo>
                    <a:pt x="683" y="528"/>
                  </a:lnTo>
                  <a:lnTo>
                    <a:pt x="683" y="526"/>
                  </a:lnTo>
                  <a:lnTo>
                    <a:pt x="685" y="528"/>
                  </a:lnTo>
                  <a:lnTo>
                    <a:pt x="685" y="528"/>
                  </a:lnTo>
                  <a:lnTo>
                    <a:pt x="688" y="526"/>
                  </a:lnTo>
                  <a:lnTo>
                    <a:pt x="688" y="526"/>
                  </a:lnTo>
                  <a:lnTo>
                    <a:pt x="688" y="526"/>
                  </a:lnTo>
                  <a:lnTo>
                    <a:pt x="690" y="516"/>
                  </a:lnTo>
                  <a:lnTo>
                    <a:pt x="693" y="514"/>
                  </a:lnTo>
                  <a:lnTo>
                    <a:pt x="695" y="509"/>
                  </a:lnTo>
                  <a:lnTo>
                    <a:pt x="697" y="507"/>
                  </a:lnTo>
                  <a:lnTo>
                    <a:pt x="697" y="504"/>
                  </a:lnTo>
                  <a:lnTo>
                    <a:pt x="700" y="504"/>
                  </a:lnTo>
                  <a:lnTo>
                    <a:pt x="702" y="502"/>
                  </a:lnTo>
                  <a:lnTo>
                    <a:pt x="704" y="502"/>
                  </a:lnTo>
                  <a:lnTo>
                    <a:pt x="704" y="504"/>
                  </a:lnTo>
                  <a:lnTo>
                    <a:pt x="704" y="504"/>
                  </a:lnTo>
                  <a:lnTo>
                    <a:pt x="702" y="507"/>
                  </a:lnTo>
                  <a:lnTo>
                    <a:pt x="702" y="507"/>
                  </a:lnTo>
                  <a:lnTo>
                    <a:pt x="700" y="507"/>
                  </a:lnTo>
                  <a:lnTo>
                    <a:pt x="700" y="507"/>
                  </a:lnTo>
                  <a:lnTo>
                    <a:pt x="700" y="509"/>
                  </a:lnTo>
                  <a:lnTo>
                    <a:pt x="697" y="509"/>
                  </a:lnTo>
                  <a:lnTo>
                    <a:pt x="695" y="514"/>
                  </a:lnTo>
                  <a:lnTo>
                    <a:pt x="693" y="516"/>
                  </a:lnTo>
                  <a:lnTo>
                    <a:pt x="695" y="519"/>
                  </a:lnTo>
                  <a:lnTo>
                    <a:pt x="693" y="523"/>
                  </a:lnTo>
                  <a:lnTo>
                    <a:pt x="690" y="526"/>
                  </a:lnTo>
                  <a:lnTo>
                    <a:pt x="688" y="530"/>
                  </a:lnTo>
                  <a:lnTo>
                    <a:pt x="688" y="530"/>
                  </a:lnTo>
                  <a:lnTo>
                    <a:pt x="688" y="530"/>
                  </a:lnTo>
                  <a:lnTo>
                    <a:pt x="685" y="530"/>
                  </a:lnTo>
                  <a:lnTo>
                    <a:pt x="685" y="530"/>
                  </a:lnTo>
                  <a:lnTo>
                    <a:pt x="683" y="530"/>
                  </a:lnTo>
                  <a:lnTo>
                    <a:pt x="683" y="530"/>
                  </a:lnTo>
                  <a:lnTo>
                    <a:pt x="683" y="530"/>
                  </a:lnTo>
                  <a:lnTo>
                    <a:pt x="683" y="533"/>
                  </a:lnTo>
                  <a:lnTo>
                    <a:pt x="683" y="535"/>
                  </a:lnTo>
                  <a:lnTo>
                    <a:pt x="683" y="535"/>
                  </a:lnTo>
                  <a:lnTo>
                    <a:pt x="685" y="535"/>
                  </a:lnTo>
                  <a:lnTo>
                    <a:pt x="685" y="535"/>
                  </a:lnTo>
                  <a:lnTo>
                    <a:pt x="685" y="535"/>
                  </a:lnTo>
                  <a:lnTo>
                    <a:pt x="688" y="535"/>
                  </a:lnTo>
                  <a:lnTo>
                    <a:pt x="693" y="538"/>
                  </a:lnTo>
                  <a:lnTo>
                    <a:pt x="695" y="535"/>
                  </a:lnTo>
                  <a:lnTo>
                    <a:pt x="697" y="535"/>
                  </a:lnTo>
                  <a:lnTo>
                    <a:pt x="697" y="538"/>
                  </a:lnTo>
                  <a:lnTo>
                    <a:pt x="697" y="538"/>
                  </a:lnTo>
                  <a:lnTo>
                    <a:pt x="697" y="538"/>
                  </a:lnTo>
                  <a:lnTo>
                    <a:pt x="700" y="535"/>
                  </a:lnTo>
                  <a:lnTo>
                    <a:pt x="697" y="533"/>
                  </a:lnTo>
                  <a:lnTo>
                    <a:pt x="697" y="530"/>
                  </a:lnTo>
                  <a:lnTo>
                    <a:pt x="697" y="533"/>
                  </a:lnTo>
                  <a:lnTo>
                    <a:pt x="702" y="535"/>
                  </a:lnTo>
                  <a:lnTo>
                    <a:pt x="702" y="538"/>
                  </a:lnTo>
                  <a:lnTo>
                    <a:pt x="704" y="540"/>
                  </a:lnTo>
                  <a:lnTo>
                    <a:pt x="704" y="547"/>
                  </a:lnTo>
                  <a:lnTo>
                    <a:pt x="704" y="547"/>
                  </a:lnTo>
                  <a:lnTo>
                    <a:pt x="704" y="547"/>
                  </a:lnTo>
                  <a:lnTo>
                    <a:pt x="702" y="547"/>
                  </a:lnTo>
                  <a:lnTo>
                    <a:pt x="704" y="549"/>
                  </a:lnTo>
                  <a:lnTo>
                    <a:pt x="709" y="554"/>
                  </a:lnTo>
                  <a:lnTo>
                    <a:pt x="709" y="554"/>
                  </a:lnTo>
                  <a:lnTo>
                    <a:pt x="709" y="556"/>
                  </a:lnTo>
                  <a:lnTo>
                    <a:pt x="709" y="559"/>
                  </a:lnTo>
                  <a:lnTo>
                    <a:pt x="712" y="568"/>
                  </a:lnTo>
                  <a:lnTo>
                    <a:pt x="714" y="578"/>
                  </a:lnTo>
                  <a:lnTo>
                    <a:pt x="716" y="578"/>
                  </a:lnTo>
                  <a:lnTo>
                    <a:pt x="714" y="575"/>
                  </a:lnTo>
                  <a:lnTo>
                    <a:pt x="714" y="575"/>
                  </a:lnTo>
                  <a:lnTo>
                    <a:pt x="714" y="573"/>
                  </a:lnTo>
                  <a:lnTo>
                    <a:pt x="716" y="573"/>
                  </a:lnTo>
                  <a:lnTo>
                    <a:pt x="719" y="580"/>
                  </a:lnTo>
                  <a:lnTo>
                    <a:pt x="721" y="585"/>
                  </a:lnTo>
                  <a:lnTo>
                    <a:pt x="723" y="585"/>
                  </a:lnTo>
                  <a:lnTo>
                    <a:pt x="723" y="587"/>
                  </a:lnTo>
                  <a:lnTo>
                    <a:pt x="723" y="590"/>
                  </a:lnTo>
                  <a:lnTo>
                    <a:pt x="726" y="590"/>
                  </a:lnTo>
                  <a:lnTo>
                    <a:pt x="726" y="590"/>
                  </a:lnTo>
                  <a:lnTo>
                    <a:pt x="728" y="590"/>
                  </a:lnTo>
                  <a:lnTo>
                    <a:pt x="730" y="590"/>
                  </a:lnTo>
                  <a:lnTo>
                    <a:pt x="733" y="590"/>
                  </a:lnTo>
                  <a:lnTo>
                    <a:pt x="733" y="592"/>
                  </a:lnTo>
                  <a:lnTo>
                    <a:pt x="730" y="592"/>
                  </a:lnTo>
                  <a:lnTo>
                    <a:pt x="730" y="594"/>
                  </a:lnTo>
                  <a:lnTo>
                    <a:pt x="730" y="594"/>
                  </a:lnTo>
                  <a:lnTo>
                    <a:pt x="728" y="594"/>
                  </a:lnTo>
                  <a:lnTo>
                    <a:pt x="726" y="594"/>
                  </a:lnTo>
                  <a:lnTo>
                    <a:pt x="726" y="592"/>
                  </a:lnTo>
                  <a:lnTo>
                    <a:pt x="723" y="594"/>
                  </a:lnTo>
                  <a:lnTo>
                    <a:pt x="726" y="597"/>
                  </a:lnTo>
                  <a:lnTo>
                    <a:pt x="726" y="599"/>
                  </a:lnTo>
                  <a:lnTo>
                    <a:pt x="728" y="599"/>
                  </a:lnTo>
                  <a:lnTo>
                    <a:pt x="728" y="599"/>
                  </a:lnTo>
                  <a:lnTo>
                    <a:pt x="728" y="599"/>
                  </a:lnTo>
                  <a:lnTo>
                    <a:pt x="728" y="599"/>
                  </a:lnTo>
                  <a:lnTo>
                    <a:pt x="728" y="599"/>
                  </a:lnTo>
                  <a:lnTo>
                    <a:pt x="728" y="599"/>
                  </a:lnTo>
                  <a:lnTo>
                    <a:pt x="730" y="597"/>
                  </a:lnTo>
                  <a:lnTo>
                    <a:pt x="730" y="597"/>
                  </a:lnTo>
                  <a:lnTo>
                    <a:pt x="730" y="597"/>
                  </a:lnTo>
                  <a:lnTo>
                    <a:pt x="730" y="597"/>
                  </a:lnTo>
                  <a:lnTo>
                    <a:pt x="733" y="597"/>
                  </a:lnTo>
                  <a:lnTo>
                    <a:pt x="733" y="597"/>
                  </a:lnTo>
                  <a:lnTo>
                    <a:pt x="735" y="597"/>
                  </a:lnTo>
                  <a:lnTo>
                    <a:pt x="735" y="597"/>
                  </a:lnTo>
                  <a:lnTo>
                    <a:pt x="735" y="594"/>
                  </a:lnTo>
                  <a:lnTo>
                    <a:pt x="738" y="592"/>
                  </a:lnTo>
                  <a:lnTo>
                    <a:pt x="738" y="594"/>
                  </a:lnTo>
                  <a:lnTo>
                    <a:pt x="740" y="594"/>
                  </a:lnTo>
                  <a:lnTo>
                    <a:pt x="740" y="594"/>
                  </a:lnTo>
                  <a:lnTo>
                    <a:pt x="742" y="594"/>
                  </a:lnTo>
                  <a:lnTo>
                    <a:pt x="742" y="597"/>
                  </a:lnTo>
                  <a:lnTo>
                    <a:pt x="742" y="597"/>
                  </a:lnTo>
                  <a:lnTo>
                    <a:pt x="742" y="597"/>
                  </a:lnTo>
                  <a:lnTo>
                    <a:pt x="742" y="597"/>
                  </a:lnTo>
                  <a:lnTo>
                    <a:pt x="742" y="597"/>
                  </a:lnTo>
                  <a:lnTo>
                    <a:pt x="745" y="597"/>
                  </a:lnTo>
                  <a:lnTo>
                    <a:pt x="745" y="594"/>
                  </a:lnTo>
                  <a:lnTo>
                    <a:pt x="745" y="594"/>
                  </a:lnTo>
                  <a:lnTo>
                    <a:pt x="747" y="597"/>
                  </a:lnTo>
                  <a:lnTo>
                    <a:pt x="749" y="597"/>
                  </a:lnTo>
                  <a:lnTo>
                    <a:pt x="752" y="597"/>
                  </a:lnTo>
                  <a:lnTo>
                    <a:pt x="752" y="599"/>
                  </a:lnTo>
                  <a:lnTo>
                    <a:pt x="754" y="597"/>
                  </a:lnTo>
                  <a:lnTo>
                    <a:pt x="754" y="597"/>
                  </a:lnTo>
                  <a:lnTo>
                    <a:pt x="756" y="599"/>
                  </a:lnTo>
                  <a:lnTo>
                    <a:pt x="759" y="599"/>
                  </a:lnTo>
                  <a:lnTo>
                    <a:pt x="759" y="599"/>
                  </a:lnTo>
                  <a:lnTo>
                    <a:pt x="764" y="599"/>
                  </a:lnTo>
                  <a:lnTo>
                    <a:pt x="764" y="601"/>
                  </a:lnTo>
                  <a:lnTo>
                    <a:pt x="768" y="601"/>
                  </a:lnTo>
                  <a:lnTo>
                    <a:pt x="771" y="604"/>
                  </a:lnTo>
                  <a:lnTo>
                    <a:pt x="773" y="606"/>
                  </a:lnTo>
                  <a:lnTo>
                    <a:pt x="773" y="609"/>
                  </a:lnTo>
                  <a:lnTo>
                    <a:pt x="771" y="611"/>
                  </a:lnTo>
                  <a:lnTo>
                    <a:pt x="771" y="611"/>
                  </a:lnTo>
                  <a:lnTo>
                    <a:pt x="773" y="613"/>
                  </a:lnTo>
                  <a:lnTo>
                    <a:pt x="773" y="613"/>
                  </a:lnTo>
                  <a:lnTo>
                    <a:pt x="775" y="616"/>
                  </a:lnTo>
                  <a:lnTo>
                    <a:pt x="775" y="616"/>
                  </a:lnTo>
                  <a:lnTo>
                    <a:pt x="778" y="616"/>
                  </a:lnTo>
                  <a:lnTo>
                    <a:pt x="780" y="616"/>
                  </a:lnTo>
                  <a:lnTo>
                    <a:pt x="780" y="618"/>
                  </a:lnTo>
                  <a:lnTo>
                    <a:pt x="782" y="620"/>
                  </a:lnTo>
                  <a:lnTo>
                    <a:pt x="782" y="620"/>
                  </a:lnTo>
                  <a:lnTo>
                    <a:pt x="782" y="623"/>
                  </a:lnTo>
                  <a:lnTo>
                    <a:pt x="785" y="625"/>
                  </a:lnTo>
                  <a:lnTo>
                    <a:pt x="787" y="632"/>
                  </a:lnTo>
                  <a:lnTo>
                    <a:pt x="790" y="632"/>
                  </a:lnTo>
                  <a:lnTo>
                    <a:pt x="790" y="632"/>
                  </a:lnTo>
                  <a:lnTo>
                    <a:pt x="792" y="632"/>
                  </a:lnTo>
                  <a:lnTo>
                    <a:pt x="794" y="632"/>
                  </a:lnTo>
                  <a:lnTo>
                    <a:pt x="794" y="632"/>
                  </a:lnTo>
                  <a:lnTo>
                    <a:pt x="794" y="635"/>
                  </a:lnTo>
                  <a:lnTo>
                    <a:pt x="794" y="635"/>
                  </a:lnTo>
                  <a:lnTo>
                    <a:pt x="792" y="637"/>
                  </a:lnTo>
                  <a:lnTo>
                    <a:pt x="792" y="639"/>
                  </a:lnTo>
                  <a:lnTo>
                    <a:pt x="797" y="642"/>
                  </a:lnTo>
                  <a:lnTo>
                    <a:pt x="799" y="646"/>
                  </a:lnTo>
                  <a:lnTo>
                    <a:pt x="799" y="649"/>
                  </a:lnTo>
                  <a:lnTo>
                    <a:pt x="801" y="651"/>
                  </a:lnTo>
                  <a:lnTo>
                    <a:pt x="801" y="651"/>
                  </a:lnTo>
                  <a:lnTo>
                    <a:pt x="801" y="654"/>
                  </a:lnTo>
                  <a:lnTo>
                    <a:pt x="808" y="656"/>
                  </a:lnTo>
                  <a:lnTo>
                    <a:pt x="813" y="656"/>
                  </a:lnTo>
                  <a:lnTo>
                    <a:pt x="813" y="656"/>
                  </a:lnTo>
                  <a:lnTo>
                    <a:pt x="816" y="656"/>
                  </a:lnTo>
                  <a:lnTo>
                    <a:pt x="820" y="656"/>
                  </a:lnTo>
                  <a:lnTo>
                    <a:pt x="823" y="658"/>
                  </a:lnTo>
                  <a:lnTo>
                    <a:pt x="830" y="663"/>
                  </a:lnTo>
                  <a:lnTo>
                    <a:pt x="830" y="665"/>
                  </a:lnTo>
                  <a:lnTo>
                    <a:pt x="830" y="668"/>
                  </a:lnTo>
                  <a:lnTo>
                    <a:pt x="827" y="670"/>
                  </a:lnTo>
                  <a:lnTo>
                    <a:pt x="825" y="670"/>
                  </a:lnTo>
                  <a:lnTo>
                    <a:pt x="823" y="672"/>
                  </a:lnTo>
                  <a:lnTo>
                    <a:pt x="820" y="670"/>
                  </a:lnTo>
                  <a:lnTo>
                    <a:pt x="820" y="670"/>
                  </a:lnTo>
                  <a:lnTo>
                    <a:pt x="823" y="670"/>
                  </a:lnTo>
                  <a:lnTo>
                    <a:pt x="823" y="670"/>
                  </a:lnTo>
                  <a:lnTo>
                    <a:pt x="823" y="670"/>
                  </a:lnTo>
                  <a:lnTo>
                    <a:pt x="823" y="668"/>
                  </a:lnTo>
                  <a:lnTo>
                    <a:pt x="813" y="665"/>
                  </a:lnTo>
                  <a:lnTo>
                    <a:pt x="813" y="665"/>
                  </a:lnTo>
                  <a:lnTo>
                    <a:pt x="811" y="665"/>
                  </a:lnTo>
                  <a:lnTo>
                    <a:pt x="808" y="661"/>
                  </a:lnTo>
                  <a:lnTo>
                    <a:pt x="808" y="661"/>
                  </a:lnTo>
                  <a:lnTo>
                    <a:pt x="806" y="661"/>
                  </a:lnTo>
                  <a:lnTo>
                    <a:pt x="806" y="658"/>
                  </a:lnTo>
                  <a:lnTo>
                    <a:pt x="804" y="658"/>
                  </a:lnTo>
                  <a:lnTo>
                    <a:pt x="804" y="658"/>
                  </a:lnTo>
                  <a:lnTo>
                    <a:pt x="804" y="658"/>
                  </a:lnTo>
                  <a:lnTo>
                    <a:pt x="801" y="663"/>
                  </a:lnTo>
                  <a:lnTo>
                    <a:pt x="801" y="668"/>
                  </a:lnTo>
                  <a:lnTo>
                    <a:pt x="801" y="672"/>
                  </a:lnTo>
                  <a:lnTo>
                    <a:pt x="804" y="677"/>
                  </a:lnTo>
                  <a:lnTo>
                    <a:pt x="806" y="680"/>
                  </a:lnTo>
                  <a:lnTo>
                    <a:pt x="813" y="684"/>
                  </a:lnTo>
                  <a:lnTo>
                    <a:pt x="813" y="684"/>
                  </a:lnTo>
                  <a:lnTo>
                    <a:pt x="820" y="682"/>
                  </a:lnTo>
                  <a:lnTo>
                    <a:pt x="823" y="680"/>
                  </a:lnTo>
                  <a:lnTo>
                    <a:pt x="827" y="680"/>
                  </a:lnTo>
                  <a:lnTo>
                    <a:pt x="832" y="677"/>
                  </a:lnTo>
                  <a:lnTo>
                    <a:pt x="835" y="677"/>
                  </a:lnTo>
                  <a:lnTo>
                    <a:pt x="835" y="675"/>
                  </a:lnTo>
                  <a:lnTo>
                    <a:pt x="837" y="675"/>
                  </a:lnTo>
                  <a:lnTo>
                    <a:pt x="839" y="672"/>
                  </a:lnTo>
                  <a:lnTo>
                    <a:pt x="842" y="672"/>
                  </a:lnTo>
                  <a:lnTo>
                    <a:pt x="844" y="672"/>
                  </a:lnTo>
                  <a:lnTo>
                    <a:pt x="844" y="675"/>
                  </a:lnTo>
                  <a:lnTo>
                    <a:pt x="844" y="675"/>
                  </a:lnTo>
                  <a:lnTo>
                    <a:pt x="844" y="675"/>
                  </a:lnTo>
                  <a:lnTo>
                    <a:pt x="846" y="675"/>
                  </a:lnTo>
                  <a:lnTo>
                    <a:pt x="846" y="675"/>
                  </a:lnTo>
                  <a:lnTo>
                    <a:pt x="846" y="672"/>
                  </a:lnTo>
                  <a:lnTo>
                    <a:pt x="846" y="675"/>
                  </a:lnTo>
                  <a:lnTo>
                    <a:pt x="846" y="675"/>
                  </a:lnTo>
                  <a:lnTo>
                    <a:pt x="849" y="675"/>
                  </a:lnTo>
                  <a:lnTo>
                    <a:pt x="849" y="675"/>
                  </a:lnTo>
                  <a:lnTo>
                    <a:pt x="849" y="675"/>
                  </a:lnTo>
                  <a:lnTo>
                    <a:pt x="849" y="675"/>
                  </a:lnTo>
                  <a:lnTo>
                    <a:pt x="849" y="672"/>
                  </a:lnTo>
                  <a:lnTo>
                    <a:pt x="849" y="672"/>
                  </a:lnTo>
                  <a:lnTo>
                    <a:pt x="851" y="675"/>
                  </a:lnTo>
                  <a:lnTo>
                    <a:pt x="853" y="675"/>
                  </a:lnTo>
                  <a:lnTo>
                    <a:pt x="853" y="675"/>
                  </a:lnTo>
                  <a:lnTo>
                    <a:pt x="856" y="672"/>
                  </a:lnTo>
                  <a:lnTo>
                    <a:pt x="858" y="670"/>
                  </a:lnTo>
                  <a:lnTo>
                    <a:pt x="858" y="670"/>
                  </a:lnTo>
                  <a:lnTo>
                    <a:pt x="861" y="670"/>
                  </a:lnTo>
                  <a:lnTo>
                    <a:pt x="861" y="670"/>
                  </a:lnTo>
                  <a:lnTo>
                    <a:pt x="863" y="670"/>
                  </a:lnTo>
                  <a:lnTo>
                    <a:pt x="861" y="670"/>
                  </a:lnTo>
                  <a:lnTo>
                    <a:pt x="861" y="668"/>
                  </a:lnTo>
                  <a:lnTo>
                    <a:pt x="861" y="668"/>
                  </a:lnTo>
                  <a:lnTo>
                    <a:pt x="861" y="668"/>
                  </a:lnTo>
                  <a:lnTo>
                    <a:pt x="865" y="665"/>
                  </a:lnTo>
                  <a:lnTo>
                    <a:pt x="865" y="665"/>
                  </a:lnTo>
                  <a:lnTo>
                    <a:pt x="865" y="665"/>
                  </a:lnTo>
                  <a:lnTo>
                    <a:pt x="865" y="665"/>
                  </a:lnTo>
                  <a:lnTo>
                    <a:pt x="865" y="665"/>
                  </a:lnTo>
                  <a:lnTo>
                    <a:pt x="865" y="665"/>
                  </a:lnTo>
                  <a:lnTo>
                    <a:pt x="868" y="665"/>
                  </a:lnTo>
                  <a:lnTo>
                    <a:pt x="868" y="661"/>
                  </a:lnTo>
                  <a:lnTo>
                    <a:pt x="868" y="658"/>
                  </a:lnTo>
                  <a:lnTo>
                    <a:pt x="870" y="658"/>
                  </a:lnTo>
                  <a:lnTo>
                    <a:pt x="875" y="658"/>
                  </a:lnTo>
                  <a:lnTo>
                    <a:pt x="875" y="656"/>
                  </a:lnTo>
                  <a:lnTo>
                    <a:pt x="877" y="658"/>
                  </a:lnTo>
                  <a:lnTo>
                    <a:pt x="877" y="658"/>
                  </a:lnTo>
                  <a:lnTo>
                    <a:pt x="877" y="658"/>
                  </a:lnTo>
                  <a:lnTo>
                    <a:pt x="875" y="658"/>
                  </a:lnTo>
                  <a:lnTo>
                    <a:pt x="875" y="658"/>
                  </a:lnTo>
                  <a:lnTo>
                    <a:pt x="875" y="661"/>
                  </a:lnTo>
                  <a:lnTo>
                    <a:pt x="875" y="661"/>
                  </a:lnTo>
                  <a:lnTo>
                    <a:pt x="875" y="661"/>
                  </a:lnTo>
                  <a:lnTo>
                    <a:pt x="877" y="661"/>
                  </a:lnTo>
                  <a:lnTo>
                    <a:pt x="877" y="663"/>
                  </a:lnTo>
                  <a:lnTo>
                    <a:pt x="877" y="663"/>
                  </a:lnTo>
                  <a:lnTo>
                    <a:pt x="879" y="661"/>
                  </a:lnTo>
                  <a:lnTo>
                    <a:pt x="882" y="661"/>
                  </a:lnTo>
                  <a:lnTo>
                    <a:pt x="884" y="663"/>
                  </a:lnTo>
                  <a:lnTo>
                    <a:pt x="884" y="665"/>
                  </a:lnTo>
                  <a:lnTo>
                    <a:pt x="884" y="665"/>
                  </a:lnTo>
                  <a:lnTo>
                    <a:pt x="884" y="663"/>
                  </a:lnTo>
                  <a:lnTo>
                    <a:pt x="882" y="661"/>
                  </a:lnTo>
                  <a:lnTo>
                    <a:pt x="879" y="661"/>
                  </a:lnTo>
                  <a:lnTo>
                    <a:pt x="877" y="661"/>
                  </a:lnTo>
                  <a:lnTo>
                    <a:pt x="879" y="658"/>
                  </a:lnTo>
                  <a:lnTo>
                    <a:pt x="882" y="656"/>
                  </a:lnTo>
                  <a:lnTo>
                    <a:pt x="882" y="656"/>
                  </a:lnTo>
                  <a:lnTo>
                    <a:pt x="882" y="658"/>
                  </a:lnTo>
                  <a:lnTo>
                    <a:pt x="884" y="658"/>
                  </a:lnTo>
                  <a:lnTo>
                    <a:pt x="887" y="661"/>
                  </a:lnTo>
                  <a:lnTo>
                    <a:pt x="889" y="663"/>
                  </a:lnTo>
                  <a:lnTo>
                    <a:pt x="889" y="661"/>
                  </a:lnTo>
                  <a:lnTo>
                    <a:pt x="887" y="661"/>
                  </a:lnTo>
                  <a:lnTo>
                    <a:pt x="887" y="658"/>
                  </a:lnTo>
                  <a:lnTo>
                    <a:pt x="887" y="656"/>
                  </a:lnTo>
                  <a:lnTo>
                    <a:pt x="887" y="656"/>
                  </a:lnTo>
                  <a:lnTo>
                    <a:pt x="887" y="651"/>
                  </a:lnTo>
                  <a:lnTo>
                    <a:pt x="887" y="651"/>
                  </a:lnTo>
                  <a:lnTo>
                    <a:pt x="887" y="651"/>
                  </a:lnTo>
                  <a:lnTo>
                    <a:pt x="887" y="649"/>
                  </a:lnTo>
                  <a:lnTo>
                    <a:pt x="891" y="642"/>
                  </a:lnTo>
                  <a:lnTo>
                    <a:pt x="896" y="639"/>
                  </a:lnTo>
                  <a:lnTo>
                    <a:pt x="896" y="637"/>
                  </a:lnTo>
                  <a:lnTo>
                    <a:pt x="894" y="637"/>
                  </a:lnTo>
                  <a:lnTo>
                    <a:pt x="891" y="635"/>
                  </a:lnTo>
                  <a:lnTo>
                    <a:pt x="891" y="635"/>
                  </a:lnTo>
                  <a:lnTo>
                    <a:pt x="891" y="632"/>
                  </a:lnTo>
                  <a:lnTo>
                    <a:pt x="891" y="630"/>
                  </a:lnTo>
                  <a:lnTo>
                    <a:pt x="891" y="630"/>
                  </a:lnTo>
                  <a:lnTo>
                    <a:pt x="891" y="630"/>
                  </a:lnTo>
                  <a:lnTo>
                    <a:pt x="891" y="627"/>
                  </a:lnTo>
                  <a:lnTo>
                    <a:pt x="889" y="625"/>
                  </a:lnTo>
                  <a:lnTo>
                    <a:pt x="889" y="623"/>
                  </a:lnTo>
                  <a:lnTo>
                    <a:pt x="889" y="620"/>
                  </a:lnTo>
                  <a:lnTo>
                    <a:pt x="891" y="618"/>
                  </a:lnTo>
                  <a:lnTo>
                    <a:pt x="891" y="616"/>
                  </a:lnTo>
                  <a:lnTo>
                    <a:pt x="891" y="611"/>
                  </a:lnTo>
                  <a:lnTo>
                    <a:pt x="891" y="609"/>
                  </a:lnTo>
                  <a:lnTo>
                    <a:pt x="894" y="604"/>
                  </a:lnTo>
                  <a:lnTo>
                    <a:pt x="894" y="599"/>
                  </a:lnTo>
                  <a:lnTo>
                    <a:pt x="894" y="594"/>
                  </a:lnTo>
                  <a:lnTo>
                    <a:pt x="894" y="594"/>
                  </a:lnTo>
                  <a:lnTo>
                    <a:pt x="896" y="592"/>
                  </a:lnTo>
                  <a:lnTo>
                    <a:pt x="896" y="592"/>
                  </a:lnTo>
                  <a:lnTo>
                    <a:pt x="898" y="592"/>
                  </a:lnTo>
                  <a:lnTo>
                    <a:pt x="898" y="592"/>
                  </a:lnTo>
                  <a:lnTo>
                    <a:pt x="901" y="590"/>
                  </a:lnTo>
                  <a:lnTo>
                    <a:pt x="898" y="585"/>
                  </a:lnTo>
                  <a:lnTo>
                    <a:pt x="901" y="580"/>
                  </a:lnTo>
                  <a:lnTo>
                    <a:pt x="901" y="575"/>
                  </a:lnTo>
                  <a:lnTo>
                    <a:pt x="903" y="571"/>
                  </a:lnTo>
                  <a:lnTo>
                    <a:pt x="903" y="571"/>
                  </a:lnTo>
                  <a:lnTo>
                    <a:pt x="903" y="571"/>
                  </a:lnTo>
                  <a:lnTo>
                    <a:pt x="905" y="575"/>
                  </a:lnTo>
                  <a:lnTo>
                    <a:pt x="905" y="580"/>
                  </a:lnTo>
                  <a:lnTo>
                    <a:pt x="905" y="585"/>
                  </a:lnTo>
                  <a:lnTo>
                    <a:pt x="908" y="585"/>
                  </a:lnTo>
                  <a:lnTo>
                    <a:pt x="903" y="549"/>
                  </a:lnTo>
                  <a:lnTo>
                    <a:pt x="901" y="547"/>
                  </a:lnTo>
                  <a:close/>
                  <a:moveTo>
                    <a:pt x="792" y="256"/>
                  </a:moveTo>
                  <a:lnTo>
                    <a:pt x="792" y="254"/>
                  </a:lnTo>
                  <a:lnTo>
                    <a:pt x="790" y="249"/>
                  </a:lnTo>
                  <a:lnTo>
                    <a:pt x="790" y="249"/>
                  </a:lnTo>
                  <a:lnTo>
                    <a:pt x="787" y="251"/>
                  </a:lnTo>
                  <a:lnTo>
                    <a:pt x="785" y="254"/>
                  </a:lnTo>
                  <a:lnTo>
                    <a:pt x="782" y="254"/>
                  </a:lnTo>
                  <a:lnTo>
                    <a:pt x="782" y="256"/>
                  </a:lnTo>
                  <a:lnTo>
                    <a:pt x="782" y="258"/>
                  </a:lnTo>
                  <a:lnTo>
                    <a:pt x="780" y="258"/>
                  </a:lnTo>
                  <a:lnTo>
                    <a:pt x="780" y="261"/>
                  </a:lnTo>
                  <a:lnTo>
                    <a:pt x="780" y="265"/>
                  </a:lnTo>
                  <a:lnTo>
                    <a:pt x="782" y="268"/>
                  </a:lnTo>
                  <a:lnTo>
                    <a:pt x="785" y="277"/>
                  </a:lnTo>
                  <a:lnTo>
                    <a:pt x="785" y="280"/>
                  </a:lnTo>
                  <a:lnTo>
                    <a:pt x="787" y="282"/>
                  </a:lnTo>
                  <a:lnTo>
                    <a:pt x="794" y="294"/>
                  </a:lnTo>
                  <a:lnTo>
                    <a:pt x="797" y="296"/>
                  </a:lnTo>
                  <a:lnTo>
                    <a:pt x="794" y="294"/>
                  </a:lnTo>
                  <a:lnTo>
                    <a:pt x="794" y="291"/>
                  </a:lnTo>
                  <a:lnTo>
                    <a:pt x="792" y="289"/>
                  </a:lnTo>
                  <a:lnTo>
                    <a:pt x="792" y="289"/>
                  </a:lnTo>
                  <a:lnTo>
                    <a:pt x="792" y="287"/>
                  </a:lnTo>
                  <a:lnTo>
                    <a:pt x="792" y="284"/>
                  </a:lnTo>
                  <a:lnTo>
                    <a:pt x="790" y="270"/>
                  </a:lnTo>
                  <a:lnTo>
                    <a:pt x="790" y="265"/>
                  </a:lnTo>
                  <a:lnTo>
                    <a:pt x="792" y="256"/>
                  </a:lnTo>
                  <a:close/>
                  <a:moveTo>
                    <a:pt x="797" y="298"/>
                  </a:moveTo>
                  <a:lnTo>
                    <a:pt x="799" y="298"/>
                  </a:lnTo>
                  <a:lnTo>
                    <a:pt x="799" y="301"/>
                  </a:lnTo>
                  <a:lnTo>
                    <a:pt x="799" y="301"/>
                  </a:lnTo>
                  <a:lnTo>
                    <a:pt x="799" y="301"/>
                  </a:lnTo>
                  <a:lnTo>
                    <a:pt x="799" y="301"/>
                  </a:lnTo>
                  <a:lnTo>
                    <a:pt x="799" y="298"/>
                  </a:lnTo>
                  <a:lnTo>
                    <a:pt x="797" y="296"/>
                  </a:lnTo>
                  <a:lnTo>
                    <a:pt x="797" y="296"/>
                  </a:lnTo>
                  <a:lnTo>
                    <a:pt x="797" y="296"/>
                  </a:lnTo>
                  <a:lnTo>
                    <a:pt x="797" y="298"/>
                  </a:lnTo>
                  <a:close/>
                  <a:moveTo>
                    <a:pt x="832" y="348"/>
                  </a:moveTo>
                  <a:lnTo>
                    <a:pt x="835" y="351"/>
                  </a:lnTo>
                  <a:lnTo>
                    <a:pt x="835" y="353"/>
                  </a:lnTo>
                  <a:lnTo>
                    <a:pt x="837" y="353"/>
                  </a:lnTo>
                  <a:lnTo>
                    <a:pt x="837" y="355"/>
                  </a:lnTo>
                  <a:lnTo>
                    <a:pt x="839" y="360"/>
                  </a:lnTo>
                  <a:lnTo>
                    <a:pt x="839" y="362"/>
                  </a:lnTo>
                  <a:lnTo>
                    <a:pt x="842" y="362"/>
                  </a:lnTo>
                  <a:lnTo>
                    <a:pt x="842" y="365"/>
                  </a:lnTo>
                  <a:lnTo>
                    <a:pt x="849" y="384"/>
                  </a:lnTo>
                  <a:lnTo>
                    <a:pt x="851" y="386"/>
                  </a:lnTo>
                  <a:lnTo>
                    <a:pt x="853" y="388"/>
                  </a:lnTo>
                  <a:lnTo>
                    <a:pt x="853" y="388"/>
                  </a:lnTo>
                  <a:lnTo>
                    <a:pt x="853" y="388"/>
                  </a:lnTo>
                  <a:lnTo>
                    <a:pt x="856" y="391"/>
                  </a:lnTo>
                  <a:lnTo>
                    <a:pt x="856" y="391"/>
                  </a:lnTo>
                  <a:lnTo>
                    <a:pt x="865" y="405"/>
                  </a:lnTo>
                  <a:lnTo>
                    <a:pt x="868" y="410"/>
                  </a:lnTo>
                  <a:lnTo>
                    <a:pt x="870" y="412"/>
                  </a:lnTo>
                  <a:lnTo>
                    <a:pt x="872" y="414"/>
                  </a:lnTo>
                  <a:lnTo>
                    <a:pt x="872" y="414"/>
                  </a:lnTo>
                  <a:lnTo>
                    <a:pt x="872" y="414"/>
                  </a:lnTo>
                  <a:lnTo>
                    <a:pt x="870" y="412"/>
                  </a:lnTo>
                  <a:lnTo>
                    <a:pt x="844" y="365"/>
                  </a:lnTo>
                  <a:lnTo>
                    <a:pt x="842" y="362"/>
                  </a:lnTo>
                  <a:lnTo>
                    <a:pt x="842" y="360"/>
                  </a:lnTo>
                  <a:lnTo>
                    <a:pt x="842" y="358"/>
                  </a:lnTo>
                  <a:lnTo>
                    <a:pt x="839" y="355"/>
                  </a:lnTo>
                  <a:lnTo>
                    <a:pt x="832" y="348"/>
                  </a:lnTo>
                  <a:lnTo>
                    <a:pt x="830" y="343"/>
                  </a:lnTo>
                  <a:lnTo>
                    <a:pt x="827" y="339"/>
                  </a:lnTo>
                  <a:lnTo>
                    <a:pt x="827" y="336"/>
                  </a:lnTo>
                  <a:lnTo>
                    <a:pt x="827" y="336"/>
                  </a:lnTo>
                  <a:lnTo>
                    <a:pt x="827" y="336"/>
                  </a:lnTo>
                  <a:lnTo>
                    <a:pt x="827" y="336"/>
                  </a:lnTo>
                  <a:lnTo>
                    <a:pt x="827" y="336"/>
                  </a:lnTo>
                  <a:lnTo>
                    <a:pt x="827" y="336"/>
                  </a:lnTo>
                  <a:lnTo>
                    <a:pt x="827" y="336"/>
                  </a:lnTo>
                  <a:lnTo>
                    <a:pt x="825" y="336"/>
                  </a:lnTo>
                  <a:lnTo>
                    <a:pt x="825" y="336"/>
                  </a:lnTo>
                  <a:lnTo>
                    <a:pt x="827" y="341"/>
                  </a:lnTo>
                  <a:lnTo>
                    <a:pt x="832" y="348"/>
                  </a:lnTo>
                  <a:close/>
                  <a:moveTo>
                    <a:pt x="908" y="814"/>
                  </a:moveTo>
                  <a:lnTo>
                    <a:pt x="910" y="814"/>
                  </a:lnTo>
                  <a:lnTo>
                    <a:pt x="910" y="814"/>
                  </a:lnTo>
                  <a:lnTo>
                    <a:pt x="910" y="814"/>
                  </a:lnTo>
                  <a:lnTo>
                    <a:pt x="908" y="814"/>
                  </a:lnTo>
                  <a:close/>
                  <a:moveTo>
                    <a:pt x="920" y="810"/>
                  </a:moveTo>
                  <a:lnTo>
                    <a:pt x="920" y="807"/>
                  </a:lnTo>
                  <a:lnTo>
                    <a:pt x="920" y="807"/>
                  </a:lnTo>
                  <a:lnTo>
                    <a:pt x="920" y="810"/>
                  </a:lnTo>
                  <a:close/>
                  <a:moveTo>
                    <a:pt x="922" y="807"/>
                  </a:moveTo>
                  <a:lnTo>
                    <a:pt x="922" y="807"/>
                  </a:lnTo>
                  <a:lnTo>
                    <a:pt x="922" y="807"/>
                  </a:lnTo>
                  <a:lnTo>
                    <a:pt x="922" y="807"/>
                  </a:lnTo>
                  <a:close/>
                  <a:moveTo>
                    <a:pt x="927" y="803"/>
                  </a:moveTo>
                  <a:lnTo>
                    <a:pt x="929" y="803"/>
                  </a:lnTo>
                  <a:lnTo>
                    <a:pt x="927" y="803"/>
                  </a:lnTo>
                  <a:lnTo>
                    <a:pt x="927" y="803"/>
                  </a:lnTo>
                  <a:close/>
                  <a:moveTo>
                    <a:pt x="931" y="803"/>
                  </a:moveTo>
                  <a:lnTo>
                    <a:pt x="931" y="803"/>
                  </a:lnTo>
                  <a:lnTo>
                    <a:pt x="931" y="803"/>
                  </a:lnTo>
                  <a:lnTo>
                    <a:pt x="931" y="803"/>
                  </a:lnTo>
                  <a:close/>
                  <a:moveTo>
                    <a:pt x="570" y="282"/>
                  </a:moveTo>
                  <a:lnTo>
                    <a:pt x="570" y="282"/>
                  </a:lnTo>
                  <a:lnTo>
                    <a:pt x="570" y="282"/>
                  </a:lnTo>
                  <a:lnTo>
                    <a:pt x="570" y="282"/>
                  </a:lnTo>
                  <a:lnTo>
                    <a:pt x="570" y="282"/>
                  </a:lnTo>
                  <a:lnTo>
                    <a:pt x="570" y="282"/>
                  </a:lnTo>
                  <a:lnTo>
                    <a:pt x="570" y="282"/>
                  </a:lnTo>
                  <a:lnTo>
                    <a:pt x="570" y="282"/>
                  </a:lnTo>
                  <a:lnTo>
                    <a:pt x="570" y="282"/>
                  </a:lnTo>
                  <a:lnTo>
                    <a:pt x="570" y="282"/>
                  </a:lnTo>
                  <a:close/>
                  <a:moveTo>
                    <a:pt x="567" y="254"/>
                  </a:moveTo>
                  <a:lnTo>
                    <a:pt x="567" y="254"/>
                  </a:lnTo>
                  <a:lnTo>
                    <a:pt x="567" y="254"/>
                  </a:lnTo>
                  <a:lnTo>
                    <a:pt x="567" y="254"/>
                  </a:lnTo>
                  <a:lnTo>
                    <a:pt x="567" y="254"/>
                  </a:lnTo>
                  <a:lnTo>
                    <a:pt x="567" y="254"/>
                  </a:lnTo>
                  <a:lnTo>
                    <a:pt x="567" y="254"/>
                  </a:lnTo>
                  <a:lnTo>
                    <a:pt x="567" y="251"/>
                  </a:lnTo>
                  <a:lnTo>
                    <a:pt x="567" y="251"/>
                  </a:lnTo>
                  <a:lnTo>
                    <a:pt x="565" y="251"/>
                  </a:lnTo>
                  <a:lnTo>
                    <a:pt x="565" y="251"/>
                  </a:lnTo>
                  <a:lnTo>
                    <a:pt x="565" y="251"/>
                  </a:lnTo>
                  <a:lnTo>
                    <a:pt x="565" y="254"/>
                  </a:lnTo>
                  <a:lnTo>
                    <a:pt x="567" y="254"/>
                  </a:lnTo>
                  <a:close/>
                  <a:moveTo>
                    <a:pt x="567" y="268"/>
                  </a:moveTo>
                  <a:lnTo>
                    <a:pt x="567" y="268"/>
                  </a:lnTo>
                  <a:lnTo>
                    <a:pt x="567" y="268"/>
                  </a:lnTo>
                  <a:lnTo>
                    <a:pt x="570" y="268"/>
                  </a:lnTo>
                  <a:lnTo>
                    <a:pt x="570" y="268"/>
                  </a:lnTo>
                  <a:lnTo>
                    <a:pt x="567" y="268"/>
                  </a:lnTo>
                  <a:close/>
                  <a:moveTo>
                    <a:pt x="565" y="270"/>
                  </a:moveTo>
                  <a:lnTo>
                    <a:pt x="565" y="270"/>
                  </a:lnTo>
                  <a:lnTo>
                    <a:pt x="565" y="270"/>
                  </a:lnTo>
                  <a:lnTo>
                    <a:pt x="565" y="270"/>
                  </a:lnTo>
                  <a:lnTo>
                    <a:pt x="565" y="270"/>
                  </a:lnTo>
                  <a:lnTo>
                    <a:pt x="565" y="270"/>
                  </a:lnTo>
                  <a:lnTo>
                    <a:pt x="565" y="270"/>
                  </a:lnTo>
                  <a:lnTo>
                    <a:pt x="565" y="270"/>
                  </a:lnTo>
                  <a:lnTo>
                    <a:pt x="565" y="270"/>
                  </a:lnTo>
                  <a:lnTo>
                    <a:pt x="565" y="272"/>
                  </a:lnTo>
                  <a:lnTo>
                    <a:pt x="565" y="272"/>
                  </a:lnTo>
                  <a:lnTo>
                    <a:pt x="567" y="272"/>
                  </a:lnTo>
                  <a:lnTo>
                    <a:pt x="567" y="272"/>
                  </a:lnTo>
                  <a:lnTo>
                    <a:pt x="567" y="272"/>
                  </a:lnTo>
                  <a:lnTo>
                    <a:pt x="567" y="270"/>
                  </a:lnTo>
                  <a:lnTo>
                    <a:pt x="567" y="270"/>
                  </a:lnTo>
                  <a:lnTo>
                    <a:pt x="567" y="270"/>
                  </a:lnTo>
                  <a:lnTo>
                    <a:pt x="565" y="270"/>
                  </a:lnTo>
                  <a:close/>
                  <a:moveTo>
                    <a:pt x="567" y="275"/>
                  </a:moveTo>
                  <a:lnTo>
                    <a:pt x="567" y="272"/>
                  </a:lnTo>
                  <a:lnTo>
                    <a:pt x="567" y="275"/>
                  </a:lnTo>
                  <a:lnTo>
                    <a:pt x="567" y="275"/>
                  </a:lnTo>
                  <a:lnTo>
                    <a:pt x="567" y="275"/>
                  </a:lnTo>
                  <a:close/>
                  <a:moveTo>
                    <a:pt x="565" y="263"/>
                  </a:moveTo>
                  <a:lnTo>
                    <a:pt x="565" y="263"/>
                  </a:lnTo>
                  <a:lnTo>
                    <a:pt x="562" y="263"/>
                  </a:lnTo>
                  <a:lnTo>
                    <a:pt x="562" y="265"/>
                  </a:lnTo>
                  <a:lnTo>
                    <a:pt x="562" y="265"/>
                  </a:lnTo>
                  <a:lnTo>
                    <a:pt x="565" y="265"/>
                  </a:lnTo>
                  <a:lnTo>
                    <a:pt x="565" y="265"/>
                  </a:lnTo>
                  <a:lnTo>
                    <a:pt x="562" y="265"/>
                  </a:lnTo>
                  <a:lnTo>
                    <a:pt x="562" y="268"/>
                  </a:lnTo>
                  <a:lnTo>
                    <a:pt x="565" y="268"/>
                  </a:lnTo>
                  <a:lnTo>
                    <a:pt x="565" y="268"/>
                  </a:lnTo>
                  <a:lnTo>
                    <a:pt x="565" y="265"/>
                  </a:lnTo>
                  <a:lnTo>
                    <a:pt x="565" y="265"/>
                  </a:lnTo>
                  <a:lnTo>
                    <a:pt x="565" y="263"/>
                  </a:lnTo>
                  <a:close/>
                  <a:moveTo>
                    <a:pt x="567" y="280"/>
                  </a:moveTo>
                  <a:lnTo>
                    <a:pt x="567" y="280"/>
                  </a:lnTo>
                  <a:lnTo>
                    <a:pt x="567" y="277"/>
                  </a:lnTo>
                  <a:lnTo>
                    <a:pt x="567" y="280"/>
                  </a:lnTo>
                  <a:close/>
                  <a:moveTo>
                    <a:pt x="560" y="254"/>
                  </a:moveTo>
                  <a:lnTo>
                    <a:pt x="558" y="254"/>
                  </a:lnTo>
                  <a:lnTo>
                    <a:pt x="558" y="254"/>
                  </a:lnTo>
                  <a:lnTo>
                    <a:pt x="560" y="254"/>
                  </a:lnTo>
                  <a:lnTo>
                    <a:pt x="560" y="254"/>
                  </a:lnTo>
                  <a:lnTo>
                    <a:pt x="560" y="254"/>
                  </a:lnTo>
                  <a:lnTo>
                    <a:pt x="560" y="254"/>
                  </a:lnTo>
                  <a:lnTo>
                    <a:pt x="560" y="254"/>
                  </a:lnTo>
                  <a:lnTo>
                    <a:pt x="560" y="254"/>
                  </a:lnTo>
                  <a:lnTo>
                    <a:pt x="560" y="254"/>
                  </a:lnTo>
                  <a:lnTo>
                    <a:pt x="560" y="254"/>
                  </a:lnTo>
                  <a:lnTo>
                    <a:pt x="560" y="254"/>
                  </a:lnTo>
                  <a:close/>
                  <a:moveTo>
                    <a:pt x="560" y="261"/>
                  </a:moveTo>
                  <a:lnTo>
                    <a:pt x="560" y="261"/>
                  </a:lnTo>
                  <a:lnTo>
                    <a:pt x="558" y="261"/>
                  </a:lnTo>
                  <a:lnTo>
                    <a:pt x="560" y="261"/>
                  </a:lnTo>
                  <a:lnTo>
                    <a:pt x="560" y="261"/>
                  </a:lnTo>
                  <a:lnTo>
                    <a:pt x="560" y="261"/>
                  </a:lnTo>
                  <a:lnTo>
                    <a:pt x="560" y="261"/>
                  </a:lnTo>
                  <a:lnTo>
                    <a:pt x="560" y="261"/>
                  </a:lnTo>
                  <a:lnTo>
                    <a:pt x="562" y="261"/>
                  </a:lnTo>
                  <a:lnTo>
                    <a:pt x="560" y="261"/>
                  </a:lnTo>
                  <a:lnTo>
                    <a:pt x="560" y="261"/>
                  </a:lnTo>
                  <a:close/>
                  <a:moveTo>
                    <a:pt x="558" y="256"/>
                  </a:moveTo>
                  <a:lnTo>
                    <a:pt x="558" y="256"/>
                  </a:lnTo>
                  <a:lnTo>
                    <a:pt x="558" y="256"/>
                  </a:lnTo>
                  <a:lnTo>
                    <a:pt x="558" y="256"/>
                  </a:lnTo>
                  <a:lnTo>
                    <a:pt x="558" y="256"/>
                  </a:lnTo>
                  <a:close/>
                  <a:moveTo>
                    <a:pt x="565" y="254"/>
                  </a:moveTo>
                  <a:lnTo>
                    <a:pt x="565" y="254"/>
                  </a:lnTo>
                  <a:lnTo>
                    <a:pt x="565" y="254"/>
                  </a:lnTo>
                  <a:lnTo>
                    <a:pt x="565" y="254"/>
                  </a:lnTo>
                  <a:lnTo>
                    <a:pt x="562" y="254"/>
                  </a:lnTo>
                  <a:lnTo>
                    <a:pt x="562" y="254"/>
                  </a:lnTo>
                  <a:lnTo>
                    <a:pt x="562" y="254"/>
                  </a:lnTo>
                  <a:lnTo>
                    <a:pt x="562" y="254"/>
                  </a:lnTo>
                  <a:lnTo>
                    <a:pt x="562" y="254"/>
                  </a:lnTo>
                  <a:lnTo>
                    <a:pt x="562" y="254"/>
                  </a:lnTo>
                  <a:lnTo>
                    <a:pt x="565" y="254"/>
                  </a:lnTo>
                  <a:close/>
                  <a:moveTo>
                    <a:pt x="558" y="265"/>
                  </a:moveTo>
                  <a:lnTo>
                    <a:pt x="558" y="265"/>
                  </a:lnTo>
                  <a:lnTo>
                    <a:pt x="558" y="263"/>
                  </a:lnTo>
                  <a:lnTo>
                    <a:pt x="558" y="263"/>
                  </a:lnTo>
                  <a:lnTo>
                    <a:pt x="558" y="265"/>
                  </a:lnTo>
                  <a:close/>
                  <a:moveTo>
                    <a:pt x="546" y="225"/>
                  </a:moveTo>
                  <a:lnTo>
                    <a:pt x="544" y="227"/>
                  </a:lnTo>
                  <a:lnTo>
                    <a:pt x="544" y="227"/>
                  </a:lnTo>
                  <a:lnTo>
                    <a:pt x="544" y="227"/>
                  </a:lnTo>
                  <a:lnTo>
                    <a:pt x="544" y="227"/>
                  </a:lnTo>
                  <a:lnTo>
                    <a:pt x="546" y="227"/>
                  </a:lnTo>
                  <a:lnTo>
                    <a:pt x="546" y="227"/>
                  </a:lnTo>
                  <a:lnTo>
                    <a:pt x="546" y="227"/>
                  </a:lnTo>
                  <a:lnTo>
                    <a:pt x="546" y="225"/>
                  </a:lnTo>
                  <a:close/>
                  <a:moveTo>
                    <a:pt x="520" y="225"/>
                  </a:moveTo>
                  <a:lnTo>
                    <a:pt x="518" y="225"/>
                  </a:lnTo>
                  <a:lnTo>
                    <a:pt x="518" y="225"/>
                  </a:lnTo>
                  <a:lnTo>
                    <a:pt x="518" y="225"/>
                  </a:lnTo>
                  <a:lnTo>
                    <a:pt x="518" y="227"/>
                  </a:lnTo>
                  <a:lnTo>
                    <a:pt x="518" y="227"/>
                  </a:lnTo>
                  <a:lnTo>
                    <a:pt x="520" y="225"/>
                  </a:lnTo>
                  <a:lnTo>
                    <a:pt x="520" y="225"/>
                  </a:lnTo>
                  <a:lnTo>
                    <a:pt x="520" y="225"/>
                  </a:lnTo>
                  <a:lnTo>
                    <a:pt x="520" y="225"/>
                  </a:lnTo>
                  <a:close/>
                  <a:moveTo>
                    <a:pt x="562" y="251"/>
                  </a:moveTo>
                  <a:lnTo>
                    <a:pt x="562" y="251"/>
                  </a:lnTo>
                  <a:lnTo>
                    <a:pt x="565" y="251"/>
                  </a:lnTo>
                  <a:lnTo>
                    <a:pt x="565" y="251"/>
                  </a:lnTo>
                  <a:lnTo>
                    <a:pt x="565" y="251"/>
                  </a:lnTo>
                  <a:lnTo>
                    <a:pt x="562" y="251"/>
                  </a:lnTo>
                  <a:lnTo>
                    <a:pt x="562" y="249"/>
                  </a:lnTo>
                  <a:lnTo>
                    <a:pt x="562" y="249"/>
                  </a:lnTo>
                  <a:lnTo>
                    <a:pt x="562" y="249"/>
                  </a:lnTo>
                  <a:lnTo>
                    <a:pt x="562" y="251"/>
                  </a:lnTo>
                  <a:lnTo>
                    <a:pt x="562" y="251"/>
                  </a:lnTo>
                  <a:lnTo>
                    <a:pt x="562" y="251"/>
                  </a:lnTo>
                  <a:close/>
                  <a:moveTo>
                    <a:pt x="562" y="272"/>
                  </a:moveTo>
                  <a:lnTo>
                    <a:pt x="562" y="272"/>
                  </a:lnTo>
                  <a:lnTo>
                    <a:pt x="562" y="272"/>
                  </a:lnTo>
                  <a:lnTo>
                    <a:pt x="562" y="272"/>
                  </a:lnTo>
                  <a:lnTo>
                    <a:pt x="562" y="272"/>
                  </a:lnTo>
                  <a:lnTo>
                    <a:pt x="562" y="272"/>
                  </a:lnTo>
                  <a:lnTo>
                    <a:pt x="562" y="272"/>
                  </a:lnTo>
                  <a:close/>
                  <a:moveTo>
                    <a:pt x="752" y="765"/>
                  </a:moveTo>
                  <a:lnTo>
                    <a:pt x="752" y="762"/>
                  </a:lnTo>
                  <a:lnTo>
                    <a:pt x="752" y="762"/>
                  </a:lnTo>
                  <a:lnTo>
                    <a:pt x="752" y="762"/>
                  </a:lnTo>
                  <a:lnTo>
                    <a:pt x="752" y="762"/>
                  </a:lnTo>
                  <a:lnTo>
                    <a:pt x="752" y="762"/>
                  </a:lnTo>
                  <a:lnTo>
                    <a:pt x="749" y="765"/>
                  </a:lnTo>
                  <a:lnTo>
                    <a:pt x="747" y="767"/>
                  </a:lnTo>
                  <a:lnTo>
                    <a:pt x="747" y="767"/>
                  </a:lnTo>
                  <a:lnTo>
                    <a:pt x="745" y="767"/>
                  </a:lnTo>
                  <a:lnTo>
                    <a:pt x="745" y="767"/>
                  </a:lnTo>
                  <a:lnTo>
                    <a:pt x="745" y="769"/>
                  </a:lnTo>
                  <a:lnTo>
                    <a:pt x="745" y="767"/>
                  </a:lnTo>
                  <a:lnTo>
                    <a:pt x="745" y="769"/>
                  </a:lnTo>
                  <a:lnTo>
                    <a:pt x="747" y="767"/>
                  </a:lnTo>
                  <a:lnTo>
                    <a:pt x="749" y="767"/>
                  </a:lnTo>
                  <a:lnTo>
                    <a:pt x="749"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4" y="765"/>
                  </a:lnTo>
                  <a:lnTo>
                    <a:pt x="754" y="765"/>
                  </a:lnTo>
                  <a:lnTo>
                    <a:pt x="752" y="765"/>
                  </a:lnTo>
                  <a:close/>
                  <a:moveTo>
                    <a:pt x="745" y="599"/>
                  </a:moveTo>
                  <a:lnTo>
                    <a:pt x="745" y="599"/>
                  </a:lnTo>
                  <a:lnTo>
                    <a:pt x="745" y="599"/>
                  </a:lnTo>
                  <a:lnTo>
                    <a:pt x="745" y="599"/>
                  </a:lnTo>
                  <a:lnTo>
                    <a:pt x="745" y="601"/>
                  </a:lnTo>
                  <a:lnTo>
                    <a:pt x="745" y="601"/>
                  </a:lnTo>
                  <a:lnTo>
                    <a:pt x="745" y="601"/>
                  </a:lnTo>
                  <a:lnTo>
                    <a:pt x="745" y="599"/>
                  </a:lnTo>
                  <a:close/>
                  <a:moveTo>
                    <a:pt x="709" y="767"/>
                  </a:moveTo>
                  <a:lnTo>
                    <a:pt x="707" y="767"/>
                  </a:lnTo>
                  <a:lnTo>
                    <a:pt x="707" y="767"/>
                  </a:lnTo>
                  <a:lnTo>
                    <a:pt x="707" y="769"/>
                  </a:lnTo>
                  <a:lnTo>
                    <a:pt x="707" y="767"/>
                  </a:lnTo>
                  <a:lnTo>
                    <a:pt x="707" y="767"/>
                  </a:lnTo>
                  <a:lnTo>
                    <a:pt x="709" y="769"/>
                  </a:lnTo>
                  <a:lnTo>
                    <a:pt x="709" y="769"/>
                  </a:lnTo>
                  <a:lnTo>
                    <a:pt x="712" y="769"/>
                  </a:lnTo>
                  <a:lnTo>
                    <a:pt x="712" y="772"/>
                  </a:lnTo>
                  <a:lnTo>
                    <a:pt x="712" y="769"/>
                  </a:lnTo>
                  <a:lnTo>
                    <a:pt x="709" y="769"/>
                  </a:lnTo>
                  <a:lnTo>
                    <a:pt x="709" y="767"/>
                  </a:lnTo>
                  <a:close/>
                  <a:moveTo>
                    <a:pt x="709" y="772"/>
                  </a:moveTo>
                  <a:lnTo>
                    <a:pt x="709" y="774"/>
                  </a:lnTo>
                  <a:lnTo>
                    <a:pt x="709" y="772"/>
                  </a:lnTo>
                  <a:lnTo>
                    <a:pt x="712" y="772"/>
                  </a:lnTo>
                  <a:lnTo>
                    <a:pt x="709" y="772"/>
                  </a:lnTo>
                  <a:lnTo>
                    <a:pt x="709" y="772"/>
                  </a:lnTo>
                  <a:close/>
                  <a:moveTo>
                    <a:pt x="707" y="774"/>
                  </a:moveTo>
                  <a:lnTo>
                    <a:pt x="707" y="774"/>
                  </a:lnTo>
                  <a:lnTo>
                    <a:pt x="707" y="774"/>
                  </a:lnTo>
                  <a:lnTo>
                    <a:pt x="707" y="774"/>
                  </a:lnTo>
                  <a:lnTo>
                    <a:pt x="707" y="774"/>
                  </a:lnTo>
                  <a:lnTo>
                    <a:pt x="707" y="774"/>
                  </a:lnTo>
                  <a:lnTo>
                    <a:pt x="707" y="774"/>
                  </a:lnTo>
                  <a:lnTo>
                    <a:pt x="707" y="774"/>
                  </a:lnTo>
                  <a:lnTo>
                    <a:pt x="707" y="774"/>
                  </a:lnTo>
                  <a:close/>
                  <a:moveTo>
                    <a:pt x="761" y="758"/>
                  </a:moveTo>
                  <a:lnTo>
                    <a:pt x="761" y="758"/>
                  </a:lnTo>
                  <a:lnTo>
                    <a:pt x="761" y="758"/>
                  </a:lnTo>
                  <a:lnTo>
                    <a:pt x="759" y="760"/>
                  </a:lnTo>
                  <a:lnTo>
                    <a:pt x="756" y="760"/>
                  </a:lnTo>
                  <a:lnTo>
                    <a:pt x="756" y="760"/>
                  </a:lnTo>
                  <a:lnTo>
                    <a:pt x="756" y="760"/>
                  </a:lnTo>
                  <a:lnTo>
                    <a:pt x="756" y="760"/>
                  </a:lnTo>
                  <a:lnTo>
                    <a:pt x="754" y="760"/>
                  </a:lnTo>
                  <a:lnTo>
                    <a:pt x="754" y="760"/>
                  </a:lnTo>
                  <a:lnTo>
                    <a:pt x="754" y="762"/>
                  </a:lnTo>
                  <a:lnTo>
                    <a:pt x="754" y="762"/>
                  </a:lnTo>
                  <a:lnTo>
                    <a:pt x="756" y="762"/>
                  </a:lnTo>
                  <a:lnTo>
                    <a:pt x="756" y="762"/>
                  </a:lnTo>
                  <a:lnTo>
                    <a:pt x="754" y="765"/>
                  </a:lnTo>
                  <a:lnTo>
                    <a:pt x="754" y="765"/>
                  </a:lnTo>
                  <a:lnTo>
                    <a:pt x="754" y="765"/>
                  </a:lnTo>
                  <a:lnTo>
                    <a:pt x="754" y="765"/>
                  </a:lnTo>
                  <a:lnTo>
                    <a:pt x="761" y="760"/>
                  </a:lnTo>
                  <a:lnTo>
                    <a:pt x="761" y="760"/>
                  </a:lnTo>
                  <a:lnTo>
                    <a:pt x="761" y="758"/>
                  </a:lnTo>
                  <a:close/>
                  <a:moveTo>
                    <a:pt x="766" y="609"/>
                  </a:moveTo>
                  <a:lnTo>
                    <a:pt x="766" y="609"/>
                  </a:lnTo>
                  <a:lnTo>
                    <a:pt x="766" y="609"/>
                  </a:lnTo>
                  <a:lnTo>
                    <a:pt x="766" y="606"/>
                  </a:lnTo>
                  <a:lnTo>
                    <a:pt x="766" y="606"/>
                  </a:lnTo>
                  <a:lnTo>
                    <a:pt x="766" y="606"/>
                  </a:lnTo>
                  <a:lnTo>
                    <a:pt x="768" y="606"/>
                  </a:lnTo>
                  <a:lnTo>
                    <a:pt x="768" y="606"/>
                  </a:lnTo>
                  <a:lnTo>
                    <a:pt x="768" y="604"/>
                  </a:lnTo>
                  <a:lnTo>
                    <a:pt x="766" y="604"/>
                  </a:lnTo>
                  <a:lnTo>
                    <a:pt x="766" y="604"/>
                  </a:lnTo>
                  <a:lnTo>
                    <a:pt x="764" y="601"/>
                  </a:lnTo>
                  <a:lnTo>
                    <a:pt x="764" y="601"/>
                  </a:lnTo>
                  <a:lnTo>
                    <a:pt x="761" y="601"/>
                  </a:lnTo>
                  <a:lnTo>
                    <a:pt x="759" y="601"/>
                  </a:lnTo>
                  <a:lnTo>
                    <a:pt x="759" y="604"/>
                  </a:lnTo>
                  <a:lnTo>
                    <a:pt x="761" y="604"/>
                  </a:lnTo>
                  <a:lnTo>
                    <a:pt x="761" y="606"/>
                  </a:lnTo>
                  <a:lnTo>
                    <a:pt x="761" y="606"/>
                  </a:lnTo>
                  <a:lnTo>
                    <a:pt x="761" y="606"/>
                  </a:lnTo>
                  <a:lnTo>
                    <a:pt x="764" y="606"/>
                  </a:lnTo>
                  <a:lnTo>
                    <a:pt x="764" y="609"/>
                  </a:lnTo>
                  <a:lnTo>
                    <a:pt x="766" y="609"/>
                  </a:lnTo>
                  <a:close/>
                  <a:moveTo>
                    <a:pt x="768" y="606"/>
                  </a:moveTo>
                  <a:lnTo>
                    <a:pt x="766" y="606"/>
                  </a:lnTo>
                  <a:lnTo>
                    <a:pt x="766" y="609"/>
                  </a:lnTo>
                  <a:lnTo>
                    <a:pt x="768" y="609"/>
                  </a:lnTo>
                  <a:lnTo>
                    <a:pt x="771" y="609"/>
                  </a:lnTo>
                  <a:lnTo>
                    <a:pt x="771" y="606"/>
                  </a:lnTo>
                  <a:lnTo>
                    <a:pt x="771" y="606"/>
                  </a:lnTo>
                  <a:lnTo>
                    <a:pt x="768" y="606"/>
                  </a:lnTo>
                  <a:lnTo>
                    <a:pt x="768" y="606"/>
                  </a:lnTo>
                  <a:lnTo>
                    <a:pt x="768" y="606"/>
                  </a:lnTo>
                  <a:lnTo>
                    <a:pt x="768" y="606"/>
                  </a:lnTo>
                  <a:lnTo>
                    <a:pt x="768" y="606"/>
                  </a:lnTo>
                  <a:close/>
                  <a:moveTo>
                    <a:pt x="704" y="772"/>
                  </a:moveTo>
                  <a:lnTo>
                    <a:pt x="707" y="772"/>
                  </a:lnTo>
                  <a:lnTo>
                    <a:pt x="704" y="772"/>
                  </a:lnTo>
                  <a:lnTo>
                    <a:pt x="704" y="772"/>
                  </a:lnTo>
                  <a:close/>
                  <a:moveTo>
                    <a:pt x="747" y="597"/>
                  </a:moveTo>
                  <a:lnTo>
                    <a:pt x="747" y="597"/>
                  </a:lnTo>
                  <a:lnTo>
                    <a:pt x="745" y="597"/>
                  </a:lnTo>
                  <a:lnTo>
                    <a:pt x="745" y="599"/>
                  </a:lnTo>
                  <a:lnTo>
                    <a:pt x="745" y="599"/>
                  </a:lnTo>
                  <a:lnTo>
                    <a:pt x="747" y="599"/>
                  </a:lnTo>
                  <a:lnTo>
                    <a:pt x="747" y="599"/>
                  </a:lnTo>
                  <a:lnTo>
                    <a:pt x="747" y="601"/>
                  </a:lnTo>
                  <a:lnTo>
                    <a:pt x="747" y="604"/>
                  </a:lnTo>
                  <a:lnTo>
                    <a:pt x="747" y="604"/>
                  </a:lnTo>
                  <a:lnTo>
                    <a:pt x="749" y="601"/>
                  </a:lnTo>
                  <a:lnTo>
                    <a:pt x="749" y="599"/>
                  </a:lnTo>
                  <a:lnTo>
                    <a:pt x="747" y="599"/>
                  </a:lnTo>
                  <a:lnTo>
                    <a:pt x="747" y="599"/>
                  </a:lnTo>
                  <a:lnTo>
                    <a:pt x="747" y="599"/>
                  </a:lnTo>
                  <a:lnTo>
                    <a:pt x="747" y="599"/>
                  </a:lnTo>
                  <a:lnTo>
                    <a:pt x="747" y="597"/>
                  </a:lnTo>
                  <a:close/>
                  <a:moveTo>
                    <a:pt x="754" y="601"/>
                  </a:moveTo>
                  <a:lnTo>
                    <a:pt x="754" y="604"/>
                  </a:lnTo>
                  <a:lnTo>
                    <a:pt x="754" y="601"/>
                  </a:lnTo>
                  <a:lnTo>
                    <a:pt x="756" y="604"/>
                  </a:lnTo>
                  <a:lnTo>
                    <a:pt x="756" y="604"/>
                  </a:lnTo>
                  <a:lnTo>
                    <a:pt x="756" y="604"/>
                  </a:lnTo>
                  <a:lnTo>
                    <a:pt x="759" y="606"/>
                  </a:lnTo>
                  <a:lnTo>
                    <a:pt x="759" y="604"/>
                  </a:lnTo>
                  <a:lnTo>
                    <a:pt x="759" y="604"/>
                  </a:lnTo>
                  <a:lnTo>
                    <a:pt x="759" y="604"/>
                  </a:lnTo>
                  <a:lnTo>
                    <a:pt x="759" y="604"/>
                  </a:lnTo>
                  <a:lnTo>
                    <a:pt x="756" y="601"/>
                  </a:lnTo>
                  <a:lnTo>
                    <a:pt x="756" y="599"/>
                  </a:lnTo>
                  <a:lnTo>
                    <a:pt x="756" y="599"/>
                  </a:lnTo>
                  <a:lnTo>
                    <a:pt x="754" y="599"/>
                  </a:lnTo>
                  <a:lnTo>
                    <a:pt x="754" y="601"/>
                  </a:lnTo>
                  <a:lnTo>
                    <a:pt x="752" y="601"/>
                  </a:lnTo>
                  <a:lnTo>
                    <a:pt x="752" y="601"/>
                  </a:lnTo>
                  <a:lnTo>
                    <a:pt x="752" y="604"/>
                  </a:lnTo>
                  <a:lnTo>
                    <a:pt x="752" y="604"/>
                  </a:lnTo>
                  <a:lnTo>
                    <a:pt x="752" y="604"/>
                  </a:lnTo>
                  <a:lnTo>
                    <a:pt x="752" y="604"/>
                  </a:lnTo>
                  <a:lnTo>
                    <a:pt x="752" y="604"/>
                  </a:lnTo>
                  <a:lnTo>
                    <a:pt x="752" y="604"/>
                  </a:lnTo>
                  <a:lnTo>
                    <a:pt x="752" y="604"/>
                  </a:lnTo>
                  <a:lnTo>
                    <a:pt x="752" y="601"/>
                  </a:lnTo>
                  <a:lnTo>
                    <a:pt x="752" y="601"/>
                  </a:lnTo>
                  <a:lnTo>
                    <a:pt x="754" y="601"/>
                  </a:lnTo>
                  <a:close/>
                  <a:moveTo>
                    <a:pt x="733" y="599"/>
                  </a:moveTo>
                  <a:lnTo>
                    <a:pt x="730" y="599"/>
                  </a:lnTo>
                  <a:lnTo>
                    <a:pt x="730" y="601"/>
                  </a:lnTo>
                  <a:lnTo>
                    <a:pt x="728" y="601"/>
                  </a:lnTo>
                  <a:lnTo>
                    <a:pt x="728" y="601"/>
                  </a:lnTo>
                  <a:lnTo>
                    <a:pt x="728" y="601"/>
                  </a:lnTo>
                  <a:lnTo>
                    <a:pt x="730" y="604"/>
                  </a:lnTo>
                  <a:lnTo>
                    <a:pt x="730" y="604"/>
                  </a:lnTo>
                  <a:lnTo>
                    <a:pt x="730" y="604"/>
                  </a:lnTo>
                  <a:lnTo>
                    <a:pt x="730" y="604"/>
                  </a:lnTo>
                  <a:lnTo>
                    <a:pt x="730" y="604"/>
                  </a:lnTo>
                  <a:lnTo>
                    <a:pt x="733" y="604"/>
                  </a:lnTo>
                  <a:lnTo>
                    <a:pt x="733" y="604"/>
                  </a:lnTo>
                  <a:lnTo>
                    <a:pt x="735" y="601"/>
                  </a:lnTo>
                  <a:lnTo>
                    <a:pt x="733" y="599"/>
                  </a:lnTo>
                  <a:lnTo>
                    <a:pt x="733" y="599"/>
                  </a:lnTo>
                  <a:close/>
                  <a:moveTo>
                    <a:pt x="624" y="777"/>
                  </a:moveTo>
                  <a:lnTo>
                    <a:pt x="624" y="777"/>
                  </a:lnTo>
                  <a:lnTo>
                    <a:pt x="624" y="777"/>
                  </a:lnTo>
                  <a:lnTo>
                    <a:pt x="624" y="777"/>
                  </a:lnTo>
                  <a:close/>
                  <a:moveTo>
                    <a:pt x="624" y="777"/>
                  </a:moveTo>
                  <a:lnTo>
                    <a:pt x="624" y="777"/>
                  </a:lnTo>
                  <a:lnTo>
                    <a:pt x="624" y="777"/>
                  </a:lnTo>
                  <a:lnTo>
                    <a:pt x="624" y="777"/>
                  </a:lnTo>
                  <a:close/>
                  <a:moveTo>
                    <a:pt x="624" y="777"/>
                  </a:moveTo>
                  <a:lnTo>
                    <a:pt x="624" y="777"/>
                  </a:lnTo>
                  <a:lnTo>
                    <a:pt x="624" y="777"/>
                  </a:lnTo>
                  <a:lnTo>
                    <a:pt x="624" y="777"/>
                  </a:lnTo>
                  <a:close/>
                  <a:moveTo>
                    <a:pt x="617" y="777"/>
                  </a:moveTo>
                  <a:lnTo>
                    <a:pt x="617" y="777"/>
                  </a:lnTo>
                  <a:lnTo>
                    <a:pt x="617" y="777"/>
                  </a:lnTo>
                  <a:lnTo>
                    <a:pt x="617" y="777"/>
                  </a:lnTo>
                  <a:close/>
                  <a:moveTo>
                    <a:pt x="603" y="441"/>
                  </a:moveTo>
                  <a:lnTo>
                    <a:pt x="598" y="436"/>
                  </a:lnTo>
                  <a:lnTo>
                    <a:pt x="593" y="431"/>
                  </a:lnTo>
                  <a:lnTo>
                    <a:pt x="593" y="431"/>
                  </a:lnTo>
                  <a:lnTo>
                    <a:pt x="593" y="431"/>
                  </a:lnTo>
                  <a:lnTo>
                    <a:pt x="591" y="429"/>
                  </a:lnTo>
                  <a:lnTo>
                    <a:pt x="591" y="431"/>
                  </a:lnTo>
                  <a:lnTo>
                    <a:pt x="593" y="433"/>
                  </a:lnTo>
                  <a:lnTo>
                    <a:pt x="593" y="433"/>
                  </a:lnTo>
                  <a:lnTo>
                    <a:pt x="596" y="436"/>
                  </a:lnTo>
                  <a:lnTo>
                    <a:pt x="600" y="441"/>
                  </a:lnTo>
                  <a:lnTo>
                    <a:pt x="603" y="441"/>
                  </a:lnTo>
                  <a:lnTo>
                    <a:pt x="603" y="441"/>
                  </a:lnTo>
                  <a:lnTo>
                    <a:pt x="603" y="441"/>
                  </a:lnTo>
                  <a:lnTo>
                    <a:pt x="603" y="441"/>
                  </a:lnTo>
                  <a:close/>
                  <a:moveTo>
                    <a:pt x="667" y="514"/>
                  </a:moveTo>
                  <a:lnTo>
                    <a:pt x="664" y="512"/>
                  </a:lnTo>
                  <a:lnTo>
                    <a:pt x="662" y="512"/>
                  </a:lnTo>
                  <a:lnTo>
                    <a:pt x="662" y="512"/>
                  </a:lnTo>
                  <a:lnTo>
                    <a:pt x="662" y="512"/>
                  </a:lnTo>
                  <a:lnTo>
                    <a:pt x="659" y="512"/>
                  </a:lnTo>
                  <a:lnTo>
                    <a:pt x="662" y="514"/>
                  </a:lnTo>
                  <a:lnTo>
                    <a:pt x="664" y="519"/>
                  </a:lnTo>
                  <a:lnTo>
                    <a:pt x="667" y="521"/>
                  </a:lnTo>
                  <a:lnTo>
                    <a:pt x="667" y="523"/>
                  </a:lnTo>
                  <a:lnTo>
                    <a:pt x="669" y="526"/>
                  </a:lnTo>
                  <a:lnTo>
                    <a:pt x="671" y="533"/>
                  </a:lnTo>
                  <a:lnTo>
                    <a:pt x="674" y="535"/>
                  </a:lnTo>
                  <a:lnTo>
                    <a:pt x="674" y="535"/>
                  </a:lnTo>
                  <a:lnTo>
                    <a:pt x="674" y="535"/>
                  </a:lnTo>
                  <a:lnTo>
                    <a:pt x="676" y="535"/>
                  </a:lnTo>
                  <a:lnTo>
                    <a:pt x="676" y="533"/>
                  </a:lnTo>
                  <a:lnTo>
                    <a:pt x="674" y="526"/>
                  </a:lnTo>
                  <a:lnTo>
                    <a:pt x="671" y="526"/>
                  </a:lnTo>
                  <a:lnTo>
                    <a:pt x="669" y="523"/>
                  </a:lnTo>
                  <a:lnTo>
                    <a:pt x="669" y="521"/>
                  </a:lnTo>
                  <a:lnTo>
                    <a:pt x="669" y="516"/>
                  </a:lnTo>
                  <a:lnTo>
                    <a:pt x="667" y="514"/>
                  </a:lnTo>
                  <a:close/>
                  <a:moveTo>
                    <a:pt x="704" y="774"/>
                  </a:moveTo>
                  <a:lnTo>
                    <a:pt x="704" y="774"/>
                  </a:lnTo>
                  <a:lnTo>
                    <a:pt x="704" y="774"/>
                  </a:lnTo>
                  <a:lnTo>
                    <a:pt x="704" y="774"/>
                  </a:lnTo>
                  <a:lnTo>
                    <a:pt x="704" y="774"/>
                  </a:lnTo>
                  <a:close/>
                  <a:moveTo>
                    <a:pt x="626" y="774"/>
                  </a:moveTo>
                  <a:lnTo>
                    <a:pt x="626" y="774"/>
                  </a:lnTo>
                  <a:lnTo>
                    <a:pt x="624" y="774"/>
                  </a:lnTo>
                  <a:lnTo>
                    <a:pt x="626" y="774"/>
                  </a:lnTo>
                  <a:lnTo>
                    <a:pt x="626" y="774"/>
                  </a:lnTo>
                  <a:lnTo>
                    <a:pt x="626" y="774"/>
                  </a:lnTo>
                  <a:lnTo>
                    <a:pt x="626" y="774"/>
                  </a:lnTo>
                  <a:lnTo>
                    <a:pt x="626" y="774"/>
                  </a:lnTo>
                  <a:lnTo>
                    <a:pt x="626" y="774"/>
                  </a:lnTo>
                  <a:close/>
                  <a:moveTo>
                    <a:pt x="704" y="772"/>
                  </a:moveTo>
                  <a:lnTo>
                    <a:pt x="704" y="772"/>
                  </a:lnTo>
                  <a:lnTo>
                    <a:pt x="704" y="772"/>
                  </a:lnTo>
                  <a:lnTo>
                    <a:pt x="704" y="772"/>
                  </a:lnTo>
                  <a:close/>
                  <a:moveTo>
                    <a:pt x="657" y="521"/>
                  </a:moveTo>
                  <a:lnTo>
                    <a:pt x="655" y="516"/>
                  </a:lnTo>
                  <a:lnTo>
                    <a:pt x="652" y="514"/>
                  </a:lnTo>
                  <a:lnTo>
                    <a:pt x="652" y="512"/>
                  </a:lnTo>
                  <a:lnTo>
                    <a:pt x="652" y="512"/>
                  </a:lnTo>
                  <a:lnTo>
                    <a:pt x="652" y="512"/>
                  </a:lnTo>
                  <a:lnTo>
                    <a:pt x="652" y="512"/>
                  </a:lnTo>
                  <a:lnTo>
                    <a:pt x="655" y="519"/>
                  </a:lnTo>
                  <a:lnTo>
                    <a:pt x="655" y="521"/>
                  </a:lnTo>
                  <a:lnTo>
                    <a:pt x="657" y="523"/>
                  </a:lnTo>
                  <a:lnTo>
                    <a:pt x="657" y="523"/>
                  </a:lnTo>
                  <a:lnTo>
                    <a:pt x="657" y="523"/>
                  </a:lnTo>
                  <a:lnTo>
                    <a:pt x="657" y="521"/>
                  </a:lnTo>
                  <a:close/>
                  <a:moveTo>
                    <a:pt x="773" y="746"/>
                  </a:moveTo>
                  <a:lnTo>
                    <a:pt x="771" y="746"/>
                  </a:lnTo>
                  <a:lnTo>
                    <a:pt x="771" y="746"/>
                  </a:lnTo>
                  <a:lnTo>
                    <a:pt x="771" y="746"/>
                  </a:lnTo>
                  <a:lnTo>
                    <a:pt x="771" y="746"/>
                  </a:lnTo>
                  <a:lnTo>
                    <a:pt x="771" y="746"/>
                  </a:lnTo>
                  <a:lnTo>
                    <a:pt x="771" y="746"/>
                  </a:lnTo>
                  <a:lnTo>
                    <a:pt x="771" y="746"/>
                  </a:lnTo>
                  <a:lnTo>
                    <a:pt x="771" y="746"/>
                  </a:lnTo>
                  <a:lnTo>
                    <a:pt x="771" y="746"/>
                  </a:lnTo>
                  <a:lnTo>
                    <a:pt x="771" y="746"/>
                  </a:lnTo>
                  <a:lnTo>
                    <a:pt x="771" y="748"/>
                  </a:lnTo>
                  <a:lnTo>
                    <a:pt x="771" y="748"/>
                  </a:lnTo>
                  <a:lnTo>
                    <a:pt x="771" y="748"/>
                  </a:lnTo>
                  <a:lnTo>
                    <a:pt x="771" y="748"/>
                  </a:lnTo>
                  <a:lnTo>
                    <a:pt x="771" y="748"/>
                  </a:lnTo>
                  <a:lnTo>
                    <a:pt x="771" y="748"/>
                  </a:lnTo>
                  <a:lnTo>
                    <a:pt x="771" y="748"/>
                  </a:lnTo>
                  <a:lnTo>
                    <a:pt x="771" y="751"/>
                  </a:lnTo>
                  <a:lnTo>
                    <a:pt x="771" y="751"/>
                  </a:lnTo>
                  <a:lnTo>
                    <a:pt x="771" y="751"/>
                  </a:lnTo>
                  <a:lnTo>
                    <a:pt x="773" y="751"/>
                  </a:lnTo>
                  <a:lnTo>
                    <a:pt x="775" y="751"/>
                  </a:lnTo>
                  <a:lnTo>
                    <a:pt x="775" y="751"/>
                  </a:lnTo>
                  <a:lnTo>
                    <a:pt x="775" y="753"/>
                  </a:lnTo>
                  <a:lnTo>
                    <a:pt x="775" y="753"/>
                  </a:lnTo>
                  <a:lnTo>
                    <a:pt x="773" y="751"/>
                  </a:lnTo>
                  <a:lnTo>
                    <a:pt x="773" y="751"/>
                  </a:lnTo>
                  <a:lnTo>
                    <a:pt x="773" y="751"/>
                  </a:lnTo>
                  <a:lnTo>
                    <a:pt x="768" y="751"/>
                  </a:lnTo>
                  <a:lnTo>
                    <a:pt x="768" y="751"/>
                  </a:lnTo>
                  <a:lnTo>
                    <a:pt x="768" y="751"/>
                  </a:lnTo>
                  <a:lnTo>
                    <a:pt x="768" y="751"/>
                  </a:lnTo>
                  <a:lnTo>
                    <a:pt x="768" y="751"/>
                  </a:lnTo>
                  <a:lnTo>
                    <a:pt x="771" y="753"/>
                  </a:lnTo>
                  <a:lnTo>
                    <a:pt x="773" y="753"/>
                  </a:lnTo>
                  <a:lnTo>
                    <a:pt x="771" y="753"/>
                  </a:lnTo>
                  <a:lnTo>
                    <a:pt x="771" y="755"/>
                  </a:lnTo>
                  <a:lnTo>
                    <a:pt x="771" y="755"/>
                  </a:lnTo>
                  <a:lnTo>
                    <a:pt x="771" y="755"/>
                  </a:lnTo>
                  <a:lnTo>
                    <a:pt x="768" y="758"/>
                  </a:lnTo>
                  <a:lnTo>
                    <a:pt x="766" y="755"/>
                  </a:lnTo>
                  <a:lnTo>
                    <a:pt x="766" y="755"/>
                  </a:lnTo>
                  <a:lnTo>
                    <a:pt x="766" y="755"/>
                  </a:lnTo>
                  <a:lnTo>
                    <a:pt x="766" y="758"/>
                  </a:lnTo>
                  <a:lnTo>
                    <a:pt x="764" y="760"/>
                  </a:lnTo>
                  <a:lnTo>
                    <a:pt x="764" y="760"/>
                  </a:lnTo>
                  <a:lnTo>
                    <a:pt x="764" y="760"/>
                  </a:lnTo>
                  <a:lnTo>
                    <a:pt x="764" y="760"/>
                  </a:lnTo>
                  <a:lnTo>
                    <a:pt x="771" y="755"/>
                  </a:lnTo>
                  <a:lnTo>
                    <a:pt x="775" y="755"/>
                  </a:lnTo>
                  <a:lnTo>
                    <a:pt x="778" y="751"/>
                  </a:lnTo>
                  <a:lnTo>
                    <a:pt x="778" y="751"/>
                  </a:lnTo>
                  <a:lnTo>
                    <a:pt x="773" y="746"/>
                  </a:lnTo>
                  <a:close/>
                  <a:moveTo>
                    <a:pt x="650" y="502"/>
                  </a:moveTo>
                  <a:lnTo>
                    <a:pt x="648" y="500"/>
                  </a:lnTo>
                  <a:lnTo>
                    <a:pt x="648" y="500"/>
                  </a:lnTo>
                  <a:lnTo>
                    <a:pt x="648" y="500"/>
                  </a:lnTo>
                  <a:lnTo>
                    <a:pt x="648" y="500"/>
                  </a:lnTo>
                  <a:lnTo>
                    <a:pt x="648" y="500"/>
                  </a:lnTo>
                  <a:lnTo>
                    <a:pt x="648" y="500"/>
                  </a:lnTo>
                  <a:lnTo>
                    <a:pt x="648" y="502"/>
                  </a:lnTo>
                  <a:lnTo>
                    <a:pt x="650" y="509"/>
                  </a:lnTo>
                  <a:lnTo>
                    <a:pt x="650" y="512"/>
                  </a:lnTo>
                  <a:lnTo>
                    <a:pt x="650" y="512"/>
                  </a:lnTo>
                  <a:lnTo>
                    <a:pt x="650" y="512"/>
                  </a:lnTo>
                  <a:lnTo>
                    <a:pt x="650" y="507"/>
                  </a:lnTo>
                  <a:lnTo>
                    <a:pt x="650" y="504"/>
                  </a:lnTo>
                  <a:lnTo>
                    <a:pt x="650" y="502"/>
                  </a:lnTo>
                  <a:close/>
                  <a:moveTo>
                    <a:pt x="808" y="661"/>
                  </a:moveTo>
                  <a:lnTo>
                    <a:pt x="808" y="661"/>
                  </a:lnTo>
                  <a:lnTo>
                    <a:pt x="808" y="661"/>
                  </a:lnTo>
                  <a:lnTo>
                    <a:pt x="811" y="658"/>
                  </a:lnTo>
                  <a:lnTo>
                    <a:pt x="811" y="658"/>
                  </a:lnTo>
                  <a:lnTo>
                    <a:pt x="811" y="658"/>
                  </a:lnTo>
                  <a:lnTo>
                    <a:pt x="808" y="658"/>
                  </a:lnTo>
                  <a:lnTo>
                    <a:pt x="808" y="658"/>
                  </a:lnTo>
                  <a:lnTo>
                    <a:pt x="806" y="658"/>
                  </a:lnTo>
                  <a:lnTo>
                    <a:pt x="806" y="658"/>
                  </a:lnTo>
                  <a:lnTo>
                    <a:pt x="806" y="658"/>
                  </a:lnTo>
                  <a:lnTo>
                    <a:pt x="806" y="658"/>
                  </a:lnTo>
                  <a:lnTo>
                    <a:pt x="806" y="658"/>
                  </a:lnTo>
                  <a:lnTo>
                    <a:pt x="808" y="661"/>
                  </a:lnTo>
                  <a:close/>
                  <a:moveTo>
                    <a:pt x="823" y="665"/>
                  </a:moveTo>
                  <a:lnTo>
                    <a:pt x="825" y="665"/>
                  </a:lnTo>
                  <a:lnTo>
                    <a:pt x="825" y="665"/>
                  </a:lnTo>
                  <a:lnTo>
                    <a:pt x="825" y="665"/>
                  </a:lnTo>
                  <a:lnTo>
                    <a:pt x="823" y="665"/>
                  </a:lnTo>
                  <a:lnTo>
                    <a:pt x="823" y="665"/>
                  </a:lnTo>
                  <a:lnTo>
                    <a:pt x="823" y="665"/>
                  </a:lnTo>
                  <a:lnTo>
                    <a:pt x="823" y="665"/>
                  </a:lnTo>
                  <a:lnTo>
                    <a:pt x="823" y="665"/>
                  </a:lnTo>
                  <a:lnTo>
                    <a:pt x="823" y="665"/>
                  </a:lnTo>
                  <a:close/>
                  <a:moveTo>
                    <a:pt x="825" y="670"/>
                  </a:moveTo>
                  <a:lnTo>
                    <a:pt x="827" y="670"/>
                  </a:lnTo>
                  <a:lnTo>
                    <a:pt x="827" y="670"/>
                  </a:lnTo>
                  <a:lnTo>
                    <a:pt x="827" y="668"/>
                  </a:lnTo>
                  <a:lnTo>
                    <a:pt x="827" y="668"/>
                  </a:lnTo>
                  <a:lnTo>
                    <a:pt x="827" y="668"/>
                  </a:lnTo>
                  <a:lnTo>
                    <a:pt x="827" y="668"/>
                  </a:lnTo>
                  <a:lnTo>
                    <a:pt x="827" y="668"/>
                  </a:lnTo>
                  <a:lnTo>
                    <a:pt x="827" y="668"/>
                  </a:lnTo>
                  <a:lnTo>
                    <a:pt x="827" y="668"/>
                  </a:lnTo>
                  <a:lnTo>
                    <a:pt x="827" y="668"/>
                  </a:lnTo>
                  <a:lnTo>
                    <a:pt x="827" y="668"/>
                  </a:lnTo>
                  <a:lnTo>
                    <a:pt x="825" y="670"/>
                  </a:lnTo>
                  <a:close/>
                  <a:moveTo>
                    <a:pt x="813" y="661"/>
                  </a:moveTo>
                  <a:lnTo>
                    <a:pt x="816" y="658"/>
                  </a:lnTo>
                  <a:lnTo>
                    <a:pt x="816" y="658"/>
                  </a:lnTo>
                  <a:lnTo>
                    <a:pt x="813" y="658"/>
                  </a:lnTo>
                  <a:lnTo>
                    <a:pt x="813" y="658"/>
                  </a:lnTo>
                  <a:lnTo>
                    <a:pt x="811" y="658"/>
                  </a:lnTo>
                  <a:lnTo>
                    <a:pt x="813" y="661"/>
                  </a:lnTo>
                  <a:lnTo>
                    <a:pt x="813" y="661"/>
                  </a:lnTo>
                  <a:lnTo>
                    <a:pt x="813" y="661"/>
                  </a:lnTo>
                  <a:close/>
                  <a:moveTo>
                    <a:pt x="811" y="661"/>
                  </a:moveTo>
                  <a:lnTo>
                    <a:pt x="811" y="663"/>
                  </a:lnTo>
                  <a:lnTo>
                    <a:pt x="813" y="665"/>
                  </a:lnTo>
                  <a:lnTo>
                    <a:pt x="813" y="665"/>
                  </a:lnTo>
                  <a:lnTo>
                    <a:pt x="816" y="663"/>
                  </a:lnTo>
                  <a:lnTo>
                    <a:pt x="816" y="663"/>
                  </a:lnTo>
                  <a:lnTo>
                    <a:pt x="816" y="661"/>
                  </a:lnTo>
                  <a:lnTo>
                    <a:pt x="816" y="661"/>
                  </a:lnTo>
                  <a:lnTo>
                    <a:pt x="816" y="661"/>
                  </a:lnTo>
                  <a:lnTo>
                    <a:pt x="813" y="661"/>
                  </a:lnTo>
                  <a:lnTo>
                    <a:pt x="811" y="661"/>
                  </a:lnTo>
                  <a:lnTo>
                    <a:pt x="811" y="661"/>
                  </a:lnTo>
                  <a:close/>
                  <a:moveTo>
                    <a:pt x="811" y="656"/>
                  </a:moveTo>
                  <a:lnTo>
                    <a:pt x="811" y="656"/>
                  </a:lnTo>
                  <a:lnTo>
                    <a:pt x="808" y="656"/>
                  </a:lnTo>
                  <a:lnTo>
                    <a:pt x="806" y="656"/>
                  </a:lnTo>
                  <a:lnTo>
                    <a:pt x="806" y="656"/>
                  </a:lnTo>
                  <a:lnTo>
                    <a:pt x="806" y="656"/>
                  </a:lnTo>
                  <a:lnTo>
                    <a:pt x="806" y="656"/>
                  </a:lnTo>
                  <a:lnTo>
                    <a:pt x="811" y="656"/>
                  </a:lnTo>
                  <a:close/>
                  <a:moveTo>
                    <a:pt x="596" y="414"/>
                  </a:moveTo>
                  <a:lnTo>
                    <a:pt x="596" y="414"/>
                  </a:lnTo>
                  <a:lnTo>
                    <a:pt x="596" y="414"/>
                  </a:lnTo>
                  <a:lnTo>
                    <a:pt x="596" y="414"/>
                  </a:lnTo>
                  <a:lnTo>
                    <a:pt x="596" y="414"/>
                  </a:lnTo>
                  <a:lnTo>
                    <a:pt x="596" y="414"/>
                  </a:lnTo>
                  <a:lnTo>
                    <a:pt x="596" y="414"/>
                  </a:lnTo>
                  <a:lnTo>
                    <a:pt x="598" y="414"/>
                  </a:lnTo>
                  <a:lnTo>
                    <a:pt x="598" y="414"/>
                  </a:lnTo>
                  <a:lnTo>
                    <a:pt x="598" y="414"/>
                  </a:lnTo>
                  <a:lnTo>
                    <a:pt x="598" y="414"/>
                  </a:lnTo>
                  <a:lnTo>
                    <a:pt x="598" y="414"/>
                  </a:lnTo>
                  <a:lnTo>
                    <a:pt x="598" y="414"/>
                  </a:lnTo>
                  <a:lnTo>
                    <a:pt x="598" y="414"/>
                  </a:lnTo>
                  <a:lnTo>
                    <a:pt x="598" y="414"/>
                  </a:lnTo>
                  <a:lnTo>
                    <a:pt x="596" y="414"/>
                  </a:lnTo>
                  <a:close/>
                  <a:moveTo>
                    <a:pt x="827" y="665"/>
                  </a:moveTo>
                  <a:lnTo>
                    <a:pt x="830" y="665"/>
                  </a:lnTo>
                  <a:lnTo>
                    <a:pt x="830" y="668"/>
                  </a:lnTo>
                  <a:lnTo>
                    <a:pt x="830" y="668"/>
                  </a:lnTo>
                  <a:lnTo>
                    <a:pt x="830" y="665"/>
                  </a:lnTo>
                  <a:lnTo>
                    <a:pt x="830" y="665"/>
                  </a:lnTo>
                  <a:lnTo>
                    <a:pt x="830" y="663"/>
                  </a:lnTo>
                  <a:lnTo>
                    <a:pt x="827" y="663"/>
                  </a:lnTo>
                  <a:lnTo>
                    <a:pt x="827" y="663"/>
                  </a:lnTo>
                  <a:lnTo>
                    <a:pt x="827" y="665"/>
                  </a:lnTo>
                  <a:lnTo>
                    <a:pt x="827" y="665"/>
                  </a:lnTo>
                  <a:lnTo>
                    <a:pt x="827" y="665"/>
                  </a:lnTo>
                  <a:close/>
                  <a:moveTo>
                    <a:pt x="778" y="746"/>
                  </a:moveTo>
                  <a:lnTo>
                    <a:pt x="778" y="743"/>
                  </a:lnTo>
                  <a:lnTo>
                    <a:pt x="778" y="743"/>
                  </a:lnTo>
                  <a:lnTo>
                    <a:pt x="778" y="743"/>
                  </a:lnTo>
                  <a:lnTo>
                    <a:pt x="775" y="743"/>
                  </a:lnTo>
                  <a:lnTo>
                    <a:pt x="775" y="743"/>
                  </a:lnTo>
                  <a:lnTo>
                    <a:pt x="775" y="743"/>
                  </a:lnTo>
                  <a:lnTo>
                    <a:pt x="775" y="746"/>
                  </a:lnTo>
                  <a:lnTo>
                    <a:pt x="775" y="746"/>
                  </a:lnTo>
                  <a:lnTo>
                    <a:pt x="775" y="748"/>
                  </a:lnTo>
                  <a:lnTo>
                    <a:pt x="775" y="748"/>
                  </a:lnTo>
                  <a:lnTo>
                    <a:pt x="775" y="748"/>
                  </a:lnTo>
                  <a:lnTo>
                    <a:pt x="778" y="748"/>
                  </a:lnTo>
                  <a:lnTo>
                    <a:pt x="778" y="748"/>
                  </a:lnTo>
                  <a:lnTo>
                    <a:pt x="778" y="748"/>
                  </a:lnTo>
                  <a:lnTo>
                    <a:pt x="778" y="748"/>
                  </a:lnTo>
                  <a:lnTo>
                    <a:pt x="780" y="748"/>
                  </a:lnTo>
                  <a:lnTo>
                    <a:pt x="780" y="748"/>
                  </a:lnTo>
                  <a:lnTo>
                    <a:pt x="780" y="748"/>
                  </a:lnTo>
                  <a:lnTo>
                    <a:pt x="780" y="746"/>
                  </a:lnTo>
                  <a:lnTo>
                    <a:pt x="778" y="746"/>
                  </a:lnTo>
                  <a:close/>
                  <a:moveTo>
                    <a:pt x="572" y="294"/>
                  </a:moveTo>
                  <a:lnTo>
                    <a:pt x="572" y="294"/>
                  </a:lnTo>
                  <a:lnTo>
                    <a:pt x="572" y="294"/>
                  </a:lnTo>
                  <a:lnTo>
                    <a:pt x="572" y="294"/>
                  </a:lnTo>
                  <a:lnTo>
                    <a:pt x="572" y="291"/>
                  </a:lnTo>
                  <a:lnTo>
                    <a:pt x="572" y="291"/>
                  </a:lnTo>
                  <a:lnTo>
                    <a:pt x="572" y="291"/>
                  </a:lnTo>
                  <a:lnTo>
                    <a:pt x="572" y="291"/>
                  </a:lnTo>
                  <a:lnTo>
                    <a:pt x="572" y="294"/>
                  </a:lnTo>
                  <a:close/>
                  <a:moveTo>
                    <a:pt x="875" y="665"/>
                  </a:moveTo>
                  <a:lnTo>
                    <a:pt x="875" y="665"/>
                  </a:lnTo>
                  <a:lnTo>
                    <a:pt x="875" y="665"/>
                  </a:lnTo>
                  <a:lnTo>
                    <a:pt x="872" y="665"/>
                  </a:lnTo>
                  <a:lnTo>
                    <a:pt x="872" y="665"/>
                  </a:lnTo>
                  <a:lnTo>
                    <a:pt x="872" y="665"/>
                  </a:lnTo>
                  <a:lnTo>
                    <a:pt x="875" y="665"/>
                  </a:lnTo>
                  <a:lnTo>
                    <a:pt x="875" y="665"/>
                  </a:lnTo>
                  <a:close/>
                  <a:moveTo>
                    <a:pt x="861" y="677"/>
                  </a:moveTo>
                  <a:lnTo>
                    <a:pt x="861" y="675"/>
                  </a:lnTo>
                  <a:lnTo>
                    <a:pt x="858" y="675"/>
                  </a:lnTo>
                  <a:lnTo>
                    <a:pt x="858" y="677"/>
                  </a:lnTo>
                  <a:lnTo>
                    <a:pt x="861" y="677"/>
                  </a:lnTo>
                  <a:lnTo>
                    <a:pt x="861" y="677"/>
                  </a:lnTo>
                  <a:close/>
                  <a:moveTo>
                    <a:pt x="863" y="703"/>
                  </a:moveTo>
                  <a:lnTo>
                    <a:pt x="863" y="703"/>
                  </a:lnTo>
                  <a:lnTo>
                    <a:pt x="863" y="703"/>
                  </a:lnTo>
                  <a:lnTo>
                    <a:pt x="863" y="703"/>
                  </a:lnTo>
                  <a:close/>
                  <a:moveTo>
                    <a:pt x="863" y="677"/>
                  </a:moveTo>
                  <a:lnTo>
                    <a:pt x="863" y="677"/>
                  </a:lnTo>
                  <a:lnTo>
                    <a:pt x="863" y="677"/>
                  </a:lnTo>
                  <a:lnTo>
                    <a:pt x="863" y="677"/>
                  </a:lnTo>
                  <a:lnTo>
                    <a:pt x="863" y="677"/>
                  </a:lnTo>
                  <a:lnTo>
                    <a:pt x="863" y="677"/>
                  </a:lnTo>
                  <a:lnTo>
                    <a:pt x="863" y="680"/>
                  </a:lnTo>
                  <a:lnTo>
                    <a:pt x="863" y="680"/>
                  </a:lnTo>
                  <a:lnTo>
                    <a:pt x="863" y="677"/>
                  </a:lnTo>
                  <a:lnTo>
                    <a:pt x="863" y="677"/>
                  </a:lnTo>
                  <a:lnTo>
                    <a:pt x="863" y="677"/>
                  </a:lnTo>
                  <a:close/>
                  <a:moveTo>
                    <a:pt x="856" y="675"/>
                  </a:moveTo>
                  <a:lnTo>
                    <a:pt x="856" y="675"/>
                  </a:lnTo>
                  <a:lnTo>
                    <a:pt x="856" y="675"/>
                  </a:lnTo>
                  <a:lnTo>
                    <a:pt x="856" y="675"/>
                  </a:lnTo>
                  <a:close/>
                  <a:moveTo>
                    <a:pt x="861" y="708"/>
                  </a:moveTo>
                  <a:lnTo>
                    <a:pt x="861" y="708"/>
                  </a:lnTo>
                  <a:lnTo>
                    <a:pt x="858" y="710"/>
                  </a:lnTo>
                  <a:lnTo>
                    <a:pt x="858" y="710"/>
                  </a:lnTo>
                  <a:lnTo>
                    <a:pt x="861" y="710"/>
                  </a:lnTo>
                  <a:lnTo>
                    <a:pt x="861" y="708"/>
                  </a:lnTo>
                  <a:lnTo>
                    <a:pt x="863" y="708"/>
                  </a:lnTo>
                  <a:lnTo>
                    <a:pt x="863" y="706"/>
                  </a:lnTo>
                  <a:lnTo>
                    <a:pt x="863" y="706"/>
                  </a:lnTo>
                  <a:lnTo>
                    <a:pt x="861" y="708"/>
                  </a:lnTo>
                  <a:close/>
                  <a:moveTo>
                    <a:pt x="870" y="696"/>
                  </a:moveTo>
                  <a:lnTo>
                    <a:pt x="870" y="698"/>
                  </a:lnTo>
                  <a:lnTo>
                    <a:pt x="868" y="703"/>
                  </a:lnTo>
                  <a:lnTo>
                    <a:pt x="868" y="701"/>
                  </a:lnTo>
                  <a:lnTo>
                    <a:pt x="870" y="698"/>
                  </a:lnTo>
                  <a:lnTo>
                    <a:pt x="870" y="698"/>
                  </a:lnTo>
                  <a:lnTo>
                    <a:pt x="870" y="696"/>
                  </a:lnTo>
                  <a:lnTo>
                    <a:pt x="870" y="696"/>
                  </a:lnTo>
                  <a:close/>
                  <a:moveTo>
                    <a:pt x="865" y="677"/>
                  </a:moveTo>
                  <a:lnTo>
                    <a:pt x="865" y="677"/>
                  </a:lnTo>
                  <a:lnTo>
                    <a:pt x="865" y="675"/>
                  </a:lnTo>
                  <a:lnTo>
                    <a:pt x="863" y="672"/>
                  </a:lnTo>
                  <a:lnTo>
                    <a:pt x="863" y="672"/>
                  </a:lnTo>
                  <a:lnTo>
                    <a:pt x="863" y="675"/>
                  </a:lnTo>
                  <a:lnTo>
                    <a:pt x="863" y="675"/>
                  </a:lnTo>
                  <a:lnTo>
                    <a:pt x="865" y="677"/>
                  </a:lnTo>
                  <a:close/>
                  <a:moveTo>
                    <a:pt x="901" y="639"/>
                  </a:moveTo>
                  <a:lnTo>
                    <a:pt x="898" y="642"/>
                  </a:lnTo>
                  <a:lnTo>
                    <a:pt x="896" y="646"/>
                  </a:lnTo>
                  <a:lnTo>
                    <a:pt x="894" y="646"/>
                  </a:lnTo>
                  <a:lnTo>
                    <a:pt x="891" y="649"/>
                  </a:lnTo>
                  <a:lnTo>
                    <a:pt x="891" y="649"/>
                  </a:lnTo>
                  <a:lnTo>
                    <a:pt x="891" y="651"/>
                  </a:lnTo>
                  <a:lnTo>
                    <a:pt x="891" y="651"/>
                  </a:lnTo>
                  <a:lnTo>
                    <a:pt x="894" y="651"/>
                  </a:lnTo>
                  <a:lnTo>
                    <a:pt x="894" y="654"/>
                  </a:lnTo>
                  <a:lnTo>
                    <a:pt x="894" y="656"/>
                  </a:lnTo>
                  <a:lnTo>
                    <a:pt x="889" y="661"/>
                  </a:lnTo>
                  <a:lnTo>
                    <a:pt x="889" y="668"/>
                  </a:lnTo>
                  <a:lnTo>
                    <a:pt x="884" y="668"/>
                  </a:lnTo>
                  <a:lnTo>
                    <a:pt x="884" y="670"/>
                  </a:lnTo>
                  <a:lnTo>
                    <a:pt x="884" y="670"/>
                  </a:lnTo>
                  <a:lnTo>
                    <a:pt x="884" y="670"/>
                  </a:lnTo>
                  <a:lnTo>
                    <a:pt x="884" y="668"/>
                  </a:lnTo>
                  <a:lnTo>
                    <a:pt x="884" y="668"/>
                  </a:lnTo>
                  <a:lnTo>
                    <a:pt x="887" y="670"/>
                  </a:lnTo>
                  <a:lnTo>
                    <a:pt x="887" y="670"/>
                  </a:lnTo>
                  <a:lnTo>
                    <a:pt x="887" y="672"/>
                  </a:lnTo>
                  <a:lnTo>
                    <a:pt x="887" y="670"/>
                  </a:lnTo>
                  <a:lnTo>
                    <a:pt x="887" y="670"/>
                  </a:lnTo>
                  <a:lnTo>
                    <a:pt x="887" y="670"/>
                  </a:lnTo>
                  <a:lnTo>
                    <a:pt x="887" y="670"/>
                  </a:lnTo>
                  <a:lnTo>
                    <a:pt x="887" y="672"/>
                  </a:lnTo>
                  <a:lnTo>
                    <a:pt x="887" y="672"/>
                  </a:lnTo>
                  <a:lnTo>
                    <a:pt x="887" y="675"/>
                  </a:lnTo>
                  <a:lnTo>
                    <a:pt x="884" y="675"/>
                  </a:lnTo>
                  <a:lnTo>
                    <a:pt x="882" y="675"/>
                  </a:lnTo>
                  <a:lnTo>
                    <a:pt x="882" y="677"/>
                  </a:lnTo>
                  <a:lnTo>
                    <a:pt x="882" y="680"/>
                  </a:lnTo>
                  <a:lnTo>
                    <a:pt x="879" y="682"/>
                  </a:lnTo>
                  <a:lnTo>
                    <a:pt x="879" y="684"/>
                  </a:lnTo>
                  <a:lnTo>
                    <a:pt x="877" y="687"/>
                  </a:lnTo>
                  <a:lnTo>
                    <a:pt x="877" y="687"/>
                  </a:lnTo>
                  <a:lnTo>
                    <a:pt x="877" y="687"/>
                  </a:lnTo>
                  <a:lnTo>
                    <a:pt x="875" y="691"/>
                  </a:lnTo>
                  <a:lnTo>
                    <a:pt x="875" y="691"/>
                  </a:lnTo>
                  <a:lnTo>
                    <a:pt x="872" y="694"/>
                  </a:lnTo>
                  <a:lnTo>
                    <a:pt x="872" y="694"/>
                  </a:lnTo>
                  <a:lnTo>
                    <a:pt x="872" y="696"/>
                  </a:lnTo>
                  <a:lnTo>
                    <a:pt x="872" y="696"/>
                  </a:lnTo>
                  <a:lnTo>
                    <a:pt x="872" y="696"/>
                  </a:lnTo>
                  <a:lnTo>
                    <a:pt x="875" y="694"/>
                  </a:lnTo>
                  <a:lnTo>
                    <a:pt x="877" y="691"/>
                  </a:lnTo>
                  <a:lnTo>
                    <a:pt x="879" y="687"/>
                  </a:lnTo>
                  <a:lnTo>
                    <a:pt x="882" y="682"/>
                  </a:lnTo>
                  <a:lnTo>
                    <a:pt x="884" y="680"/>
                  </a:lnTo>
                  <a:lnTo>
                    <a:pt x="884" y="677"/>
                  </a:lnTo>
                  <a:lnTo>
                    <a:pt x="884" y="677"/>
                  </a:lnTo>
                  <a:lnTo>
                    <a:pt x="887" y="677"/>
                  </a:lnTo>
                  <a:lnTo>
                    <a:pt x="887" y="675"/>
                  </a:lnTo>
                  <a:lnTo>
                    <a:pt x="894" y="665"/>
                  </a:lnTo>
                  <a:lnTo>
                    <a:pt x="894" y="665"/>
                  </a:lnTo>
                  <a:lnTo>
                    <a:pt x="894" y="663"/>
                  </a:lnTo>
                  <a:lnTo>
                    <a:pt x="894" y="658"/>
                  </a:lnTo>
                  <a:lnTo>
                    <a:pt x="896" y="654"/>
                  </a:lnTo>
                  <a:lnTo>
                    <a:pt x="901" y="649"/>
                  </a:lnTo>
                  <a:lnTo>
                    <a:pt x="901" y="646"/>
                  </a:lnTo>
                  <a:lnTo>
                    <a:pt x="901" y="646"/>
                  </a:lnTo>
                  <a:lnTo>
                    <a:pt x="901" y="644"/>
                  </a:lnTo>
                  <a:lnTo>
                    <a:pt x="901" y="644"/>
                  </a:lnTo>
                  <a:lnTo>
                    <a:pt x="901" y="642"/>
                  </a:lnTo>
                  <a:lnTo>
                    <a:pt x="901" y="642"/>
                  </a:lnTo>
                  <a:lnTo>
                    <a:pt x="903" y="642"/>
                  </a:lnTo>
                  <a:lnTo>
                    <a:pt x="903" y="642"/>
                  </a:lnTo>
                  <a:lnTo>
                    <a:pt x="903" y="639"/>
                  </a:lnTo>
                  <a:lnTo>
                    <a:pt x="901" y="639"/>
                  </a:lnTo>
                  <a:lnTo>
                    <a:pt x="901" y="639"/>
                  </a:lnTo>
                  <a:close/>
                  <a:moveTo>
                    <a:pt x="870" y="668"/>
                  </a:moveTo>
                  <a:lnTo>
                    <a:pt x="868" y="668"/>
                  </a:lnTo>
                  <a:lnTo>
                    <a:pt x="868" y="668"/>
                  </a:lnTo>
                  <a:lnTo>
                    <a:pt x="868" y="668"/>
                  </a:lnTo>
                  <a:lnTo>
                    <a:pt x="868" y="670"/>
                  </a:lnTo>
                  <a:lnTo>
                    <a:pt x="868" y="670"/>
                  </a:lnTo>
                  <a:lnTo>
                    <a:pt x="870" y="668"/>
                  </a:lnTo>
                  <a:close/>
                  <a:moveTo>
                    <a:pt x="863" y="680"/>
                  </a:moveTo>
                  <a:lnTo>
                    <a:pt x="865" y="682"/>
                  </a:lnTo>
                  <a:lnTo>
                    <a:pt x="865" y="680"/>
                  </a:lnTo>
                  <a:lnTo>
                    <a:pt x="865" y="680"/>
                  </a:lnTo>
                  <a:lnTo>
                    <a:pt x="863" y="680"/>
                  </a:lnTo>
                  <a:close/>
                  <a:moveTo>
                    <a:pt x="856" y="691"/>
                  </a:moveTo>
                  <a:lnTo>
                    <a:pt x="858" y="691"/>
                  </a:lnTo>
                  <a:lnTo>
                    <a:pt x="856" y="691"/>
                  </a:lnTo>
                  <a:lnTo>
                    <a:pt x="856" y="691"/>
                  </a:lnTo>
                  <a:close/>
                  <a:moveTo>
                    <a:pt x="861" y="677"/>
                  </a:moveTo>
                  <a:lnTo>
                    <a:pt x="861" y="677"/>
                  </a:lnTo>
                  <a:lnTo>
                    <a:pt x="863" y="680"/>
                  </a:lnTo>
                  <a:lnTo>
                    <a:pt x="861" y="677"/>
                  </a:lnTo>
                  <a:close/>
                  <a:moveTo>
                    <a:pt x="804" y="741"/>
                  </a:moveTo>
                  <a:lnTo>
                    <a:pt x="801" y="743"/>
                  </a:lnTo>
                  <a:lnTo>
                    <a:pt x="804" y="743"/>
                  </a:lnTo>
                  <a:lnTo>
                    <a:pt x="804" y="743"/>
                  </a:lnTo>
                  <a:lnTo>
                    <a:pt x="804" y="743"/>
                  </a:lnTo>
                  <a:lnTo>
                    <a:pt x="804" y="741"/>
                  </a:lnTo>
                  <a:lnTo>
                    <a:pt x="804" y="741"/>
                  </a:lnTo>
                  <a:close/>
                  <a:moveTo>
                    <a:pt x="790" y="739"/>
                  </a:moveTo>
                  <a:lnTo>
                    <a:pt x="785" y="736"/>
                  </a:lnTo>
                  <a:lnTo>
                    <a:pt x="785" y="736"/>
                  </a:lnTo>
                  <a:lnTo>
                    <a:pt x="785" y="736"/>
                  </a:lnTo>
                  <a:lnTo>
                    <a:pt x="785" y="736"/>
                  </a:lnTo>
                  <a:lnTo>
                    <a:pt x="785" y="736"/>
                  </a:lnTo>
                  <a:lnTo>
                    <a:pt x="782" y="736"/>
                  </a:lnTo>
                  <a:lnTo>
                    <a:pt x="785" y="736"/>
                  </a:lnTo>
                  <a:lnTo>
                    <a:pt x="785" y="736"/>
                  </a:lnTo>
                  <a:lnTo>
                    <a:pt x="782" y="736"/>
                  </a:lnTo>
                  <a:lnTo>
                    <a:pt x="792" y="746"/>
                  </a:lnTo>
                  <a:lnTo>
                    <a:pt x="794" y="748"/>
                  </a:lnTo>
                  <a:lnTo>
                    <a:pt x="794" y="748"/>
                  </a:lnTo>
                  <a:lnTo>
                    <a:pt x="794" y="748"/>
                  </a:lnTo>
                  <a:lnTo>
                    <a:pt x="797" y="746"/>
                  </a:lnTo>
                  <a:lnTo>
                    <a:pt x="794" y="741"/>
                  </a:lnTo>
                  <a:lnTo>
                    <a:pt x="790" y="739"/>
                  </a:lnTo>
                  <a:close/>
                  <a:moveTo>
                    <a:pt x="782" y="743"/>
                  </a:moveTo>
                  <a:lnTo>
                    <a:pt x="782" y="746"/>
                  </a:lnTo>
                  <a:lnTo>
                    <a:pt x="782" y="746"/>
                  </a:lnTo>
                  <a:lnTo>
                    <a:pt x="782" y="746"/>
                  </a:lnTo>
                  <a:lnTo>
                    <a:pt x="782" y="746"/>
                  </a:lnTo>
                  <a:lnTo>
                    <a:pt x="782" y="746"/>
                  </a:lnTo>
                  <a:lnTo>
                    <a:pt x="782" y="746"/>
                  </a:lnTo>
                  <a:lnTo>
                    <a:pt x="782" y="748"/>
                  </a:lnTo>
                  <a:lnTo>
                    <a:pt x="782" y="748"/>
                  </a:lnTo>
                  <a:lnTo>
                    <a:pt x="785" y="748"/>
                  </a:lnTo>
                  <a:lnTo>
                    <a:pt x="785" y="746"/>
                  </a:lnTo>
                  <a:lnTo>
                    <a:pt x="782" y="746"/>
                  </a:lnTo>
                  <a:lnTo>
                    <a:pt x="782" y="743"/>
                  </a:lnTo>
                  <a:close/>
                  <a:moveTo>
                    <a:pt x="785" y="748"/>
                  </a:moveTo>
                  <a:lnTo>
                    <a:pt x="787" y="748"/>
                  </a:lnTo>
                  <a:lnTo>
                    <a:pt x="787" y="748"/>
                  </a:lnTo>
                  <a:lnTo>
                    <a:pt x="787" y="746"/>
                  </a:lnTo>
                  <a:lnTo>
                    <a:pt x="787" y="746"/>
                  </a:lnTo>
                  <a:lnTo>
                    <a:pt x="785" y="748"/>
                  </a:lnTo>
                  <a:close/>
                  <a:moveTo>
                    <a:pt x="797" y="739"/>
                  </a:moveTo>
                  <a:lnTo>
                    <a:pt x="794" y="739"/>
                  </a:lnTo>
                  <a:lnTo>
                    <a:pt x="794" y="741"/>
                  </a:lnTo>
                  <a:lnTo>
                    <a:pt x="794" y="741"/>
                  </a:lnTo>
                  <a:lnTo>
                    <a:pt x="794" y="741"/>
                  </a:lnTo>
                  <a:lnTo>
                    <a:pt x="797" y="741"/>
                  </a:lnTo>
                  <a:lnTo>
                    <a:pt x="797" y="743"/>
                  </a:lnTo>
                  <a:lnTo>
                    <a:pt x="797" y="741"/>
                  </a:lnTo>
                  <a:lnTo>
                    <a:pt x="797" y="741"/>
                  </a:lnTo>
                  <a:lnTo>
                    <a:pt x="797" y="739"/>
                  </a:lnTo>
                  <a:close/>
                  <a:moveTo>
                    <a:pt x="851" y="701"/>
                  </a:moveTo>
                  <a:lnTo>
                    <a:pt x="851" y="701"/>
                  </a:lnTo>
                  <a:lnTo>
                    <a:pt x="851" y="701"/>
                  </a:lnTo>
                  <a:lnTo>
                    <a:pt x="851" y="701"/>
                  </a:lnTo>
                  <a:close/>
                  <a:moveTo>
                    <a:pt x="853" y="713"/>
                  </a:moveTo>
                  <a:lnTo>
                    <a:pt x="853" y="713"/>
                  </a:lnTo>
                  <a:lnTo>
                    <a:pt x="853" y="713"/>
                  </a:lnTo>
                  <a:lnTo>
                    <a:pt x="853" y="715"/>
                  </a:lnTo>
                  <a:lnTo>
                    <a:pt x="853" y="715"/>
                  </a:lnTo>
                  <a:lnTo>
                    <a:pt x="853" y="715"/>
                  </a:lnTo>
                  <a:lnTo>
                    <a:pt x="851" y="713"/>
                  </a:lnTo>
                  <a:lnTo>
                    <a:pt x="851" y="713"/>
                  </a:lnTo>
                  <a:lnTo>
                    <a:pt x="851" y="713"/>
                  </a:lnTo>
                  <a:lnTo>
                    <a:pt x="851" y="713"/>
                  </a:lnTo>
                  <a:lnTo>
                    <a:pt x="849" y="717"/>
                  </a:lnTo>
                  <a:lnTo>
                    <a:pt x="846" y="717"/>
                  </a:lnTo>
                  <a:lnTo>
                    <a:pt x="846" y="717"/>
                  </a:lnTo>
                  <a:lnTo>
                    <a:pt x="846" y="717"/>
                  </a:lnTo>
                  <a:lnTo>
                    <a:pt x="851" y="717"/>
                  </a:lnTo>
                  <a:lnTo>
                    <a:pt x="853" y="717"/>
                  </a:lnTo>
                  <a:lnTo>
                    <a:pt x="853" y="715"/>
                  </a:lnTo>
                  <a:lnTo>
                    <a:pt x="853" y="715"/>
                  </a:lnTo>
                  <a:lnTo>
                    <a:pt x="853" y="715"/>
                  </a:lnTo>
                  <a:lnTo>
                    <a:pt x="853" y="713"/>
                  </a:lnTo>
                  <a:lnTo>
                    <a:pt x="853" y="713"/>
                  </a:lnTo>
                  <a:close/>
                  <a:moveTo>
                    <a:pt x="842" y="691"/>
                  </a:moveTo>
                  <a:lnTo>
                    <a:pt x="842" y="691"/>
                  </a:lnTo>
                  <a:lnTo>
                    <a:pt x="842" y="691"/>
                  </a:lnTo>
                  <a:lnTo>
                    <a:pt x="842" y="691"/>
                  </a:lnTo>
                  <a:close/>
                  <a:moveTo>
                    <a:pt x="827" y="729"/>
                  </a:moveTo>
                  <a:lnTo>
                    <a:pt x="827" y="729"/>
                  </a:lnTo>
                  <a:lnTo>
                    <a:pt x="825" y="732"/>
                  </a:lnTo>
                  <a:lnTo>
                    <a:pt x="820" y="734"/>
                  </a:lnTo>
                  <a:lnTo>
                    <a:pt x="818" y="736"/>
                  </a:lnTo>
                  <a:lnTo>
                    <a:pt x="818" y="736"/>
                  </a:lnTo>
                  <a:lnTo>
                    <a:pt x="818" y="736"/>
                  </a:lnTo>
                  <a:lnTo>
                    <a:pt x="820" y="734"/>
                  </a:lnTo>
                  <a:lnTo>
                    <a:pt x="823" y="734"/>
                  </a:lnTo>
                  <a:lnTo>
                    <a:pt x="823" y="736"/>
                  </a:lnTo>
                  <a:lnTo>
                    <a:pt x="823" y="736"/>
                  </a:lnTo>
                  <a:lnTo>
                    <a:pt x="823" y="736"/>
                  </a:lnTo>
                  <a:lnTo>
                    <a:pt x="823" y="736"/>
                  </a:lnTo>
                  <a:lnTo>
                    <a:pt x="823" y="736"/>
                  </a:lnTo>
                  <a:lnTo>
                    <a:pt x="825" y="734"/>
                  </a:lnTo>
                  <a:lnTo>
                    <a:pt x="825" y="734"/>
                  </a:lnTo>
                  <a:lnTo>
                    <a:pt x="827" y="732"/>
                  </a:lnTo>
                  <a:lnTo>
                    <a:pt x="827" y="732"/>
                  </a:lnTo>
                  <a:lnTo>
                    <a:pt x="827" y="729"/>
                  </a:lnTo>
                  <a:lnTo>
                    <a:pt x="827" y="729"/>
                  </a:lnTo>
                  <a:close/>
                  <a:moveTo>
                    <a:pt x="839" y="722"/>
                  </a:moveTo>
                  <a:lnTo>
                    <a:pt x="839" y="722"/>
                  </a:lnTo>
                  <a:lnTo>
                    <a:pt x="837" y="725"/>
                  </a:lnTo>
                  <a:lnTo>
                    <a:pt x="827" y="732"/>
                  </a:lnTo>
                  <a:lnTo>
                    <a:pt x="830" y="732"/>
                  </a:lnTo>
                  <a:lnTo>
                    <a:pt x="830" y="732"/>
                  </a:lnTo>
                  <a:lnTo>
                    <a:pt x="837" y="727"/>
                  </a:lnTo>
                  <a:lnTo>
                    <a:pt x="837" y="725"/>
                  </a:lnTo>
                  <a:lnTo>
                    <a:pt x="839" y="725"/>
                  </a:lnTo>
                  <a:lnTo>
                    <a:pt x="839" y="725"/>
                  </a:lnTo>
                  <a:lnTo>
                    <a:pt x="839" y="725"/>
                  </a:lnTo>
                  <a:lnTo>
                    <a:pt x="839" y="722"/>
                  </a:lnTo>
                  <a:lnTo>
                    <a:pt x="839" y="722"/>
                  </a:lnTo>
                  <a:close/>
                  <a:moveTo>
                    <a:pt x="853" y="689"/>
                  </a:moveTo>
                  <a:lnTo>
                    <a:pt x="853" y="687"/>
                  </a:lnTo>
                  <a:lnTo>
                    <a:pt x="853" y="687"/>
                  </a:lnTo>
                  <a:lnTo>
                    <a:pt x="853" y="689"/>
                  </a:lnTo>
                  <a:lnTo>
                    <a:pt x="853" y="689"/>
                  </a:lnTo>
                  <a:close/>
                  <a:moveTo>
                    <a:pt x="905" y="620"/>
                  </a:moveTo>
                  <a:lnTo>
                    <a:pt x="905" y="620"/>
                  </a:lnTo>
                  <a:lnTo>
                    <a:pt x="905" y="620"/>
                  </a:lnTo>
                  <a:lnTo>
                    <a:pt x="905" y="620"/>
                  </a:lnTo>
                  <a:lnTo>
                    <a:pt x="905" y="630"/>
                  </a:lnTo>
                  <a:lnTo>
                    <a:pt x="903" y="630"/>
                  </a:lnTo>
                  <a:lnTo>
                    <a:pt x="903" y="632"/>
                  </a:lnTo>
                  <a:lnTo>
                    <a:pt x="903" y="632"/>
                  </a:lnTo>
                  <a:lnTo>
                    <a:pt x="903" y="632"/>
                  </a:lnTo>
                  <a:lnTo>
                    <a:pt x="903" y="632"/>
                  </a:lnTo>
                  <a:lnTo>
                    <a:pt x="903" y="632"/>
                  </a:lnTo>
                  <a:lnTo>
                    <a:pt x="903" y="632"/>
                  </a:lnTo>
                  <a:lnTo>
                    <a:pt x="903" y="632"/>
                  </a:lnTo>
                  <a:lnTo>
                    <a:pt x="903" y="632"/>
                  </a:lnTo>
                  <a:lnTo>
                    <a:pt x="905" y="630"/>
                  </a:lnTo>
                  <a:lnTo>
                    <a:pt x="905" y="627"/>
                  </a:lnTo>
                  <a:lnTo>
                    <a:pt x="905" y="625"/>
                  </a:lnTo>
                  <a:lnTo>
                    <a:pt x="905" y="623"/>
                  </a:lnTo>
                  <a:lnTo>
                    <a:pt x="905" y="623"/>
                  </a:lnTo>
                  <a:lnTo>
                    <a:pt x="905" y="620"/>
                  </a:lnTo>
                  <a:lnTo>
                    <a:pt x="905" y="620"/>
                  </a:lnTo>
                  <a:lnTo>
                    <a:pt x="905" y="620"/>
                  </a:lnTo>
                  <a:close/>
                  <a:moveTo>
                    <a:pt x="882" y="672"/>
                  </a:moveTo>
                  <a:lnTo>
                    <a:pt x="882" y="672"/>
                  </a:lnTo>
                  <a:lnTo>
                    <a:pt x="882" y="672"/>
                  </a:lnTo>
                  <a:lnTo>
                    <a:pt x="882" y="672"/>
                  </a:lnTo>
                  <a:lnTo>
                    <a:pt x="882" y="675"/>
                  </a:lnTo>
                  <a:lnTo>
                    <a:pt x="879" y="675"/>
                  </a:lnTo>
                  <a:lnTo>
                    <a:pt x="879" y="675"/>
                  </a:lnTo>
                  <a:lnTo>
                    <a:pt x="882" y="675"/>
                  </a:lnTo>
                  <a:lnTo>
                    <a:pt x="882" y="672"/>
                  </a:lnTo>
                  <a:lnTo>
                    <a:pt x="882" y="672"/>
                  </a:lnTo>
                  <a:close/>
                </a:path>
              </a:pathLst>
            </a:custGeom>
            <a:solidFill>
              <a:srgbClr val="F16C68"/>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3" name="Freeform 57">
              <a:extLst>
                <a:ext uri="{FF2B5EF4-FFF2-40B4-BE49-F238E27FC236}">
                  <a16:creationId xmlns:a16="http://schemas.microsoft.com/office/drawing/2014/main" id="{FD72D3B7-1585-4CEB-BA91-9C103E4E69A7}"/>
                </a:ext>
              </a:extLst>
            </p:cNvPr>
            <p:cNvSpPr>
              <a:spLocks/>
            </p:cNvSpPr>
            <p:nvPr/>
          </p:nvSpPr>
          <p:spPr bwMode="auto">
            <a:xfrm>
              <a:off x="6175201" y="3447084"/>
              <a:ext cx="122929" cy="200631"/>
            </a:xfrm>
            <a:custGeom>
              <a:avLst/>
              <a:gdLst>
                <a:gd name="T0" fmla="*/ 30 w 106"/>
                <a:gd name="T1" fmla="*/ 7 h 173"/>
                <a:gd name="T2" fmla="*/ 28 w 106"/>
                <a:gd name="T3" fmla="*/ 14 h 173"/>
                <a:gd name="T4" fmla="*/ 21 w 106"/>
                <a:gd name="T5" fmla="*/ 24 h 173"/>
                <a:gd name="T6" fmla="*/ 21 w 106"/>
                <a:gd name="T7" fmla="*/ 29 h 173"/>
                <a:gd name="T8" fmla="*/ 23 w 106"/>
                <a:gd name="T9" fmla="*/ 33 h 173"/>
                <a:gd name="T10" fmla="*/ 28 w 106"/>
                <a:gd name="T11" fmla="*/ 38 h 173"/>
                <a:gd name="T12" fmla="*/ 26 w 106"/>
                <a:gd name="T13" fmla="*/ 45 h 173"/>
                <a:gd name="T14" fmla="*/ 30 w 106"/>
                <a:gd name="T15" fmla="*/ 50 h 173"/>
                <a:gd name="T16" fmla="*/ 40 w 106"/>
                <a:gd name="T17" fmla="*/ 59 h 173"/>
                <a:gd name="T18" fmla="*/ 42 w 106"/>
                <a:gd name="T19" fmla="*/ 59 h 173"/>
                <a:gd name="T20" fmla="*/ 49 w 106"/>
                <a:gd name="T21" fmla="*/ 69 h 173"/>
                <a:gd name="T22" fmla="*/ 54 w 106"/>
                <a:gd name="T23" fmla="*/ 83 h 173"/>
                <a:gd name="T24" fmla="*/ 56 w 106"/>
                <a:gd name="T25" fmla="*/ 88 h 173"/>
                <a:gd name="T26" fmla="*/ 59 w 106"/>
                <a:gd name="T27" fmla="*/ 93 h 173"/>
                <a:gd name="T28" fmla="*/ 66 w 106"/>
                <a:gd name="T29" fmla="*/ 102 h 173"/>
                <a:gd name="T30" fmla="*/ 68 w 106"/>
                <a:gd name="T31" fmla="*/ 107 h 173"/>
                <a:gd name="T32" fmla="*/ 85 w 106"/>
                <a:gd name="T33" fmla="*/ 119 h 173"/>
                <a:gd name="T34" fmla="*/ 92 w 106"/>
                <a:gd name="T35" fmla="*/ 116 h 173"/>
                <a:gd name="T36" fmla="*/ 99 w 106"/>
                <a:gd name="T37" fmla="*/ 135 h 173"/>
                <a:gd name="T38" fmla="*/ 94 w 106"/>
                <a:gd name="T39" fmla="*/ 128 h 173"/>
                <a:gd name="T40" fmla="*/ 92 w 106"/>
                <a:gd name="T41" fmla="*/ 135 h 173"/>
                <a:gd name="T42" fmla="*/ 89 w 106"/>
                <a:gd name="T43" fmla="*/ 135 h 173"/>
                <a:gd name="T44" fmla="*/ 89 w 106"/>
                <a:gd name="T45" fmla="*/ 135 h 173"/>
                <a:gd name="T46" fmla="*/ 94 w 106"/>
                <a:gd name="T47" fmla="*/ 138 h 173"/>
                <a:gd name="T48" fmla="*/ 87 w 106"/>
                <a:gd name="T49" fmla="*/ 142 h 173"/>
                <a:gd name="T50" fmla="*/ 87 w 106"/>
                <a:gd name="T51" fmla="*/ 145 h 173"/>
                <a:gd name="T52" fmla="*/ 87 w 106"/>
                <a:gd name="T53" fmla="*/ 147 h 173"/>
                <a:gd name="T54" fmla="*/ 94 w 106"/>
                <a:gd name="T55" fmla="*/ 142 h 173"/>
                <a:gd name="T56" fmla="*/ 97 w 106"/>
                <a:gd name="T57" fmla="*/ 145 h 173"/>
                <a:gd name="T58" fmla="*/ 99 w 106"/>
                <a:gd name="T59" fmla="*/ 140 h 173"/>
                <a:gd name="T60" fmla="*/ 99 w 106"/>
                <a:gd name="T61" fmla="*/ 138 h 173"/>
                <a:gd name="T62" fmla="*/ 101 w 106"/>
                <a:gd name="T63" fmla="*/ 147 h 173"/>
                <a:gd name="T64" fmla="*/ 106 w 106"/>
                <a:gd name="T65" fmla="*/ 154 h 173"/>
                <a:gd name="T66" fmla="*/ 104 w 106"/>
                <a:gd name="T67" fmla="*/ 159 h 173"/>
                <a:gd name="T68" fmla="*/ 101 w 106"/>
                <a:gd name="T69" fmla="*/ 159 h 173"/>
                <a:gd name="T70" fmla="*/ 94 w 106"/>
                <a:gd name="T71" fmla="*/ 161 h 173"/>
                <a:gd name="T72" fmla="*/ 73 w 106"/>
                <a:gd name="T73" fmla="*/ 166 h 173"/>
                <a:gd name="T74" fmla="*/ 49 w 106"/>
                <a:gd name="T75" fmla="*/ 171 h 173"/>
                <a:gd name="T76" fmla="*/ 40 w 106"/>
                <a:gd name="T77" fmla="*/ 161 h 173"/>
                <a:gd name="T78" fmla="*/ 33 w 106"/>
                <a:gd name="T79" fmla="*/ 135 h 173"/>
                <a:gd name="T80" fmla="*/ 26 w 106"/>
                <a:gd name="T81" fmla="*/ 109 h 173"/>
                <a:gd name="T82" fmla="*/ 18 w 106"/>
                <a:gd name="T83" fmla="*/ 83 h 173"/>
                <a:gd name="T84" fmla="*/ 9 w 106"/>
                <a:gd name="T85" fmla="*/ 55 h 173"/>
                <a:gd name="T86" fmla="*/ 2 w 106"/>
                <a:gd name="T87" fmla="*/ 29 h 173"/>
                <a:gd name="T88" fmla="*/ 2 w 106"/>
                <a:gd name="T89" fmla="*/ 22 h 173"/>
                <a:gd name="T90" fmla="*/ 7 w 106"/>
                <a:gd name="T91" fmla="*/ 7 h 173"/>
                <a:gd name="T92" fmla="*/ 11 w 106"/>
                <a:gd name="T93" fmla="*/ 3 h 173"/>
                <a:gd name="T94" fmla="*/ 18 w 106"/>
                <a:gd name="T95" fmla="*/ 0 h 173"/>
                <a:gd name="T96" fmla="*/ 30 w 106"/>
                <a:gd name="T97" fmla="*/ 0 h 173"/>
                <a:gd name="T98" fmla="*/ 33 w 106"/>
                <a:gd name="T9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173">
                  <a:moveTo>
                    <a:pt x="33" y="3"/>
                  </a:moveTo>
                  <a:lnTo>
                    <a:pt x="33" y="3"/>
                  </a:lnTo>
                  <a:lnTo>
                    <a:pt x="30" y="7"/>
                  </a:lnTo>
                  <a:lnTo>
                    <a:pt x="28" y="7"/>
                  </a:lnTo>
                  <a:lnTo>
                    <a:pt x="28" y="12"/>
                  </a:lnTo>
                  <a:lnTo>
                    <a:pt x="28" y="14"/>
                  </a:lnTo>
                  <a:lnTo>
                    <a:pt x="26" y="22"/>
                  </a:lnTo>
                  <a:lnTo>
                    <a:pt x="23" y="22"/>
                  </a:lnTo>
                  <a:lnTo>
                    <a:pt x="21" y="24"/>
                  </a:lnTo>
                  <a:lnTo>
                    <a:pt x="21" y="26"/>
                  </a:lnTo>
                  <a:lnTo>
                    <a:pt x="21" y="26"/>
                  </a:lnTo>
                  <a:lnTo>
                    <a:pt x="21" y="29"/>
                  </a:lnTo>
                  <a:lnTo>
                    <a:pt x="21" y="29"/>
                  </a:lnTo>
                  <a:lnTo>
                    <a:pt x="21" y="31"/>
                  </a:lnTo>
                  <a:lnTo>
                    <a:pt x="23" y="33"/>
                  </a:lnTo>
                  <a:lnTo>
                    <a:pt x="26" y="33"/>
                  </a:lnTo>
                  <a:lnTo>
                    <a:pt x="28" y="36"/>
                  </a:lnTo>
                  <a:lnTo>
                    <a:pt x="28" y="38"/>
                  </a:lnTo>
                  <a:lnTo>
                    <a:pt x="28" y="41"/>
                  </a:lnTo>
                  <a:lnTo>
                    <a:pt x="26" y="43"/>
                  </a:lnTo>
                  <a:lnTo>
                    <a:pt x="26" y="45"/>
                  </a:lnTo>
                  <a:lnTo>
                    <a:pt x="28" y="48"/>
                  </a:lnTo>
                  <a:lnTo>
                    <a:pt x="30" y="50"/>
                  </a:lnTo>
                  <a:lnTo>
                    <a:pt x="30" y="50"/>
                  </a:lnTo>
                  <a:lnTo>
                    <a:pt x="33" y="52"/>
                  </a:lnTo>
                  <a:lnTo>
                    <a:pt x="37" y="59"/>
                  </a:lnTo>
                  <a:lnTo>
                    <a:pt x="40" y="59"/>
                  </a:lnTo>
                  <a:lnTo>
                    <a:pt x="40" y="59"/>
                  </a:lnTo>
                  <a:lnTo>
                    <a:pt x="42" y="59"/>
                  </a:lnTo>
                  <a:lnTo>
                    <a:pt x="42" y="59"/>
                  </a:lnTo>
                  <a:lnTo>
                    <a:pt x="44" y="62"/>
                  </a:lnTo>
                  <a:lnTo>
                    <a:pt x="49" y="67"/>
                  </a:lnTo>
                  <a:lnTo>
                    <a:pt x="49" y="69"/>
                  </a:lnTo>
                  <a:lnTo>
                    <a:pt x="52" y="71"/>
                  </a:lnTo>
                  <a:lnTo>
                    <a:pt x="52" y="81"/>
                  </a:lnTo>
                  <a:lnTo>
                    <a:pt x="54" y="83"/>
                  </a:lnTo>
                  <a:lnTo>
                    <a:pt x="54" y="83"/>
                  </a:lnTo>
                  <a:lnTo>
                    <a:pt x="54" y="85"/>
                  </a:lnTo>
                  <a:lnTo>
                    <a:pt x="56" y="88"/>
                  </a:lnTo>
                  <a:lnTo>
                    <a:pt x="56" y="90"/>
                  </a:lnTo>
                  <a:lnTo>
                    <a:pt x="56" y="90"/>
                  </a:lnTo>
                  <a:lnTo>
                    <a:pt x="59" y="93"/>
                  </a:lnTo>
                  <a:lnTo>
                    <a:pt x="61" y="95"/>
                  </a:lnTo>
                  <a:lnTo>
                    <a:pt x="66" y="100"/>
                  </a:lnTo>
                  <a:lnTo>
                    <a:pt x="66" y="102"/>
                  </a:lnTo>
                  <a:lnTo>
                    <a:pt x="68" y="104"/>
                  </a:lnTo>
                  <a:lnTo>
                    <a:pt x="68" y="107"/>
                  </a:lnTo>
                  <a:lnTo>
                    <a:pt x="68" y="107"/>
                  </a:lnTo>
                  <a:lnTo>
                    <a:pt x="75" y="112"/>
                  </a:lnTo>
                  <a:lnTo>
                    <a:pt x="82" y="116"/>
                  </a:lnTo>
                  <a:lnTo>
                    <a:pt x="85" y="119"/>
                  </a:lnTo>
                  <a:lnTo>
                    <a:pt x="89" y="119"/>
                  </a:lnTo>
                  <a:lnTo>
                    <a:pt x="92" y="119"/>
                  </a:lnTo>
                  <a:lnTo>
                    <a:pt x="92" y="116"/>
                  </a:lnTo>
                  <a:lnTo>
                    <a:pt x="94" y="119"/>
                  </a:lnTo>
                  <a:lnTo>
                    <a:pt x="99" y="130"/>
                  </a:lnTo>
                  <a:lnTo>
                    <a:pt x="99" y="135"/>
                  </a:lnTo>
                  <a:lnTo>
                    <a:pt x="99" y="135"/>
                  </a:lnTo>
                  <a:lnTo>
                    <a:pt x="97" y="130"/>
                  </a:lnTo>
                  <a:lnTo>
                    <a:pt x="94" y="128"/>
                  </a:lnTo>
                  <a:lnTo>
                    <a:pt x="89" y="130"/>
                  </a:lnTo>
                  <a:lnTo>
                    <a:pt x="89" y="130"/>
                  </a:lnTo>
                  <a:lnTo>
                    <a:pt x="92" y="135"/>
                  </a:lnTo>
                  <a:lnTo>
                    <a:pt x="92" y="135"/>
                  </a:lnTo>
                  <a:lnTo>
                    <a:pt x="92" y="135"/>
                  </a:lnTo>
                  <a:lnTo>
                    <a:pt x="89" y="135"/>
                  </a:lnTo>
                  <a:lnTo>
                    <a:pt x="89" y="135"/>
                  </a:lnTo>
                  <a:lnTo>
                    <a:pt x="89" y="135"/>
                  </a:lnTo>
                  <a:lnTo>
                    <a:pt x="89" y="135"/>
                  </a:lnTo>
                  <a:lnTo>
                    <a:pt x="92" y="135"/>
                  </a:lnTo>
                  <a:lnTo>
                    <a:pt x="92" y="138"/>
                  </a:lnTo>
                  <a:lnTo>
                    <a:pt x="94" y="138"/>
                  </a:lnTo>
                  <a:lnTo>
                    <a:pt x="97" y="138"/>
                  </a:lnTo>
                  <a:lnTo>
                    <a:pt x="94" y="140"/>
                  </a:lnTo>
                  <a:lnTo>
                    <a:pt x="87" y="142"/>
                  </a:lnTo>
                  <a:lnTo>
                    <a:pt x="87" y="145"/>
                  </a:lnTo>
                  <a:lnTo>
                    <a:pt x="89" y="145"/>
                  </a:lnTo>
                  <a:lnTo>
                    <a:pt x="87" y="145"/>
                  </a:lnTo>
                  <a:lnTo>
                    <a:pt x="87" y="147"/>
                  </a:lnTo>
                  <a:lnTo>
                    <a:pt x="87" y="147"/>
                  </a:lnTo>
                  <a:lnTo>
                    <a:pt x="87" y="147"/>
                  </a:lnTo>
                  <a:lnTo>
                    <a:pt x="89" y="147"/>
                  </a:lnTo>
                  <a:lnTo>
                    <a:pt x="92" y="145"/>
                  </a:lnTo>
                  <a:lnTo>
                    <a:pt x="94" y="142"/>
                  </a:lnTo>
                  <a:lnTo>
                    <a:pt x="94" y="145"/>
                  </a:lnTo>
                  <a:lnTo>
                    <a:pt x="97" y="145"/>
                  </a:lnTo>
                  <a:lnTo>
                    <a:pt x="97" y="145"/>
                  </a:lnTo>
                  <a:lnTo>
                    <a:pt x="99" y="145"/>
                  </a:lnTo>
                  <a:lnTo>
                    <a:pt x="99" y="142"/>
                  </a:lnTo>
                  <a:lnTo>
                    <a:pt x="99" y="140"/>
                  </a:lnTo>
                  <a:lnTo>
                    <a:pt x="99" y="140"/>
                  </a:lnTo>
                  <a:lnTo>
                    <a:pt x="99" y="140"/>
                  </a:lnTo>
                  <a:lnTo>
                    <a:pt x="99" y="138"/>
                  </a:lnTo>
                  <a:lnTo>
                    <a:pt x="101" y="140"/>
                  </a:lnTo>
                  <a:lnTo>
                    <a:pt x="101" y="140"/>
                  </a:lnTo>
                  <a:lnTo>
                    <a:pt x="101" y="147"/>
                  </a:lnTo>
                  <a:lnTo>
                    <a:pt x="104" y="149"/>
                  </a:lnTo>
                  <a:lnTo>
                    <a:pt x="104" y="152"/>
                  </a:lnTo>
                  <a:lnTo>
                    <a:pt x="106" y="154"/>
                  </a:lnTo>
                  <a:lnTo>
                    <a:pt x="106" y="159"/>
                  </a:lnTo>
                  <a:lnTo>
                    <a:pt x="104" y="159"/>
                  </a:lnTo>
                  <a:lnTo>
                    <a:pt x="104" y="159"/>
                  </a:lnTo>
                  <a:lnTo>
                    <a:pt x="104" y="156"/>
                  </a:lnTo>
                  <a:lnTo>
                    <a:pt x="104" y="156"/>
                  </a:lnTo>
                  <a:lnTo>
                    <a:pt x="101" y="159"/>
                  </a:lnTo>
                  <a:lnTo>
                    <a:pt x="101" y="159"/>
                  </a:lnTo>
                  <a:lnTo>
                    <a:pt x="99" y="159"/>
                  </a:lnTo>
                  <a:lnTo>
                    <a:pt x="94" y="161"/>
                  </a:lnTo>
                  <a:lnTo>
                    <a:pt x="87" y="161"/>
                  </a:lnTo>
                  <a:lnTo>
                    <a:pt x="80" y="164"/>
                  </a:lnTo>
                  <a:lnTo>
                    <a:pt x="73" y="166"/>
                  </a:lnTo>
                  <a:lnTo>
                    <a:pt x="66" y="166"/>
                  </a:lnTo>
                  <a:lnTo>
                    <a:pt x="56" y="168"/>
                  </a:lnTo>
                  <a:lnTo>
                    <a:pt x="49" y="171"/>
                  </a:lnTo>
                  <a:lnTo>
                    <a:pt x="42" y="173"/>
                  </a:lnTo>
                  <a:lnTo>
                    <a:pt x="40" y="166"/>
                  </a:lnTo>
                  <a:lnTo>
                    <a:pt x="40" y="161"/>
                  </a:lnTo>
                  <a:lnTo>
                    <a:pt x="37" y="152"/>
                  </a:lnTo>
                  <a:lnTo>
                    <a:pt x="35" y="142"/>
                  </a:lnTo>
                  <a:lnTo>
                    <a:pt x="33" y="135"/>
                  </a:lnTo>
                  <a:lnTo>
                    <a:pt x="30" y="126"/>
                  </a:lnTo>
                  <a:lnTo>
                    <a:pt x="28" y="116"/>
                  </a:lnTo>
                  <a:lnTo>
                    <a:pt x="26" y="109"/>
                  </a:lnTo>
                  <a:lnTo>
                    <a:pt x="23" y="100"/>
                  </a:lnTo>
                  <a:lnTo>
                    <a:pt x="21" y="90"/>
                  </a:lnTo>
                  <a:lnTo>
                    <a:pt x="18" y="83"/>
                  </a:lnTo>
                  <a:lnTo>
                    <a:pt x="16" y="74"/>
                  </a:lnTo>
                  <a:lnTo>
                    <a:pt x="14" y="64"/>
                  </a:lnTo>
                  <a:lnTo>
                    <a:pt x="9" y="55"/>
                  </a:lnTo>
                  <a:lnTo>
                    <a:pt x="7" y="48"/>
                  </a:lnTo>
                  <a:lnTo>
                    <a:pt x="4" y="38"/>
                  </a:lnTo>
                  <a:lnTo>
                    <a:pt x="2" y="29"/>
                  </a:lnTo>
                  <a:lnTo>
                    <a:pt x="0" y="22"/>
                  </a:lnTo>
                  <a:lnTo>
                    <a:pt x="2" y="22"/>
                  </a:lnTo>
                  <a:lnTo>
                    <a:pt x="2" y="22"/>
                  </a:lnTo>
                  <a:lnTo>
                    <a:pt x="2" y="17"/>
                  </a:lnTo>
                  <a:lnTo>
                    <a:pt x="4" y="12"/>
                  </a:lnTo>
                  <a:lnTo>
                    <a:pt x="7" y="7"/>
                  </a:lnTo>
                  <a:lnTo>
                    <a:pt x="7" y="7"/>
                  </a:lnTo>
                  <a:lnTo>
                    <a:pt x="9" y="5"/>
                  </a:lnTo>
                  <a:lnTo>
                    <a:pt x="11" y="3"/>
                  </a:lnTo>
                  <a:lnTo>
                    <a:pt x="14" y="3"/>
                  </a:lnTo>
                  <a:lnTo>
                    <a:pt x="16" y="0"/>
                  </a:lnTo>
                  <a:lnTo>
                    <a:pt x="18" y="0"/>
                  </a:lnTo>
                  <a:lnTo>
                    <a:pt x="23" y="0"/>
                  </a:lnTo>
                  <a:lnTo>
                    <a:pt x="28" y="0"/>
                  </a:lnTo>
                  <a:lnTo>
                    <a:pt x="30" y="0"/>
                  </a:lnTo>
                  <a:lnTo>
                    <a:pt x="33" y="3"/>
                  </a:lnTo>
                  <a:lnTo>
                    <a:pt x="33" y="3"/>
                  </a:lnTo>
                  <a:lnTo>
                    <a:pt x="33" y="3"/>
                  </a:lnTo>
                  <a:close/>
                </a:path>
              </a:pathLst>
            </a:custGeom>
            <a:solidFill>
              <a:srgbClr val="FFC7BB"/>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4" name="Freeform 58">
              <a:extLst>
                <a:ext uri="{FF2B5EF4-FFF2-40B4-BE49-F238E27FC236}">
                  <a16:creationId xmlns:a16="http://schemas.microsoft.com/office/drawing/2014/main" id="{D32DE521-96F5-43A9-82D1-83C278277366}"/>
                </a:ext>
              </a:extLst>
            </p:cNvPr>
            <p:cNvSpPr>
              <a:spLocks/>
            </p:cNvSpPr>
            <p:nvPr/>
          </p:nvSpPr>
          <p:spPr bwMode="auto">
            <a:xfrm>
              <a:off x="6051112" y="3601326"/>
              <a:ext cx="22035" cy="26675"/>
            </a:xfrm>
            <a:custGeom>
              <a:avLst/>
              <a:gdLst>
                <a:gd name="T0" fmla="*/ 14 w 19"/>
                <a:gd name="T1" fmla="*/ 23 h 23"/>
                <a:gd name="T2" fmla="*/ 12 w 19"/>
                <a:gd name="T3" fmla="*/ 21 h 23"/>
                <a:gd name="T4" fmla="*/ 12 w 19"/>
                <a:gd name="T5" fmla="*/ 14 h 23"/>
                <a:gd name="T6" fmla="*/ 7 w 19"/>
                <a:gd name="T7" fmla="*/ 12 h 23"/>
                <a:gd name="T8" fmla="*/ 7 w 19"/>
                <a:gd name="T9" fmla="*/ 12 h 23"/>
                <a:gd name="T10" fmla="*/ 5 w 19"/>
                <a:gd name="T11" fmla="*/ 12 h 23"/>
                <a:gd name="T12" fmla="*/ 2 w 19"/>
                <a:gd name="T13" fmla="*/ 9 h 23"/>
                <a:gd name="T14" fmla="*/ 0 w 19"/>
                <a:gd name="T15" fmla="*/ 9 h 23"/>
                <a:gd name="T16" fmla="*/ 7 w 19"/>
                <a:gd name="T17" fmla="*/ 0 h 23"/>
                <a:gd name="T18" fmla="*/ 19 w 19"/>
                <a:gd name="T19" fmla="*/ 12 h 23"/>
                <a:gd name="T20" fmla="*/ 14 w 19"/>
                <a:gd name="T21" fmla="*/ 23 h 23"/>
                <a:gd name="T22" fmla="*/ 14 w 19"/>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14" y="23"/>
                  </a:moveTo>
                  <a:lnTo>
                    <a:pt x="12" y="21"/>
                  </a:lnTo>
                  <a:lnTo>
                    <a:pt x="12" y="14"/>
                  </a:lnTo>
                  <a:lnTo>
                    <a:pt x="7" y="12"/>
                  </a:lnTo>
                  <a:lnTo>
                    <a:pt x="7" y="12"/>
                  </a:lnTo>
                  <a:lnTo>
                    <a:pt x="5" y="12"/>
                  </a:lnTo>
                  <a:lnTo>
                    <a:pt x="2" y="9"/>
                  </a:lnTo>
                  <a:lnTo>
                    <a:pt x="0" y="9"/>
                  </a:lnTo>
                  <a:lnTo>
                    <a:pt x="7" y="0"/>
                  </a:lnTo>
                  <a:lnTo>
                    <a:pt x="19" y="12"/>
                  </a:lnTo>
                  <a:lnTo>
                    <a:pt x="14" y="23"/>
                  </a:lnTo>
                  <a:lnTo>
                    <a:pt x="14" y="2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5" name="Freeform 59">
              <a:extLst>
                <a:ext uri="{FF2B5EF4-FFF2-40B4-BE49-F238E27FC236}">
                  <a16:creationId xmlns:a16="http://schemas.microsoft.com/office/drawing/2014/main" id="{C124AB10-C3CC-4735-84C2-58D21C9FF73D}"/>
                </a:ext>
              </a:extLst>
            </p:cNvPr>
            <p:cNvSpPr>
              <a:spLocks/>
            </p:cNvSpPr>
            <p:nvPr/>
          </p:nvSpPr>
          <p:spPr bwMode="auto">
            <a:xfrm>
              <a:off x="6350319" y="3049301"/>
              <a:ext cx="200631" cy="189034"/>
            </a:xfrm>
            <a:custGeom>
              <a:avLst/>
              <a:gdLst>
                <a:gd name="T0" fmla="*/ 161 w 173"/>
                <a:gd name="T1" fmla="*/ 21 h 163"/>
                <a:gd name="T2" fmla="*/ 168 w 173"/>
                <a:gd name="T3" fmla="*/ 47 h 163"/>
                <a:gd name="T4" fmla="*/ 173 w 173"/>
                <a:gd name="T5" fmla="*/ 71 h 163"/>
                <a:gd name="T6" fmla="*/ 173 w 173"/>
                <a:gd name="T7" fmla="*/ 81 h 163"/>
                <a:gd name="T8" fmla="*/ 170 w 173"/>
                <a:gd name="T9" fmla="*/ 83 h 163"/>
                <a:gd name="T10" fmla="*/ 166 w 173"/>
                <a:gd name="T11" fmla="*/ 81 h 163"/>
                <a:gd name="T12" fmla="*/ 149 w 173"/>
                <a:gd name="T13" fmla="*/ 85 h 163"/>
                <a:gd name="T14" fmla="*/ 147 w 173"/>
                <a:gd name="T15" fmla="*/ 92 h 163"/>
                <a:gd name="T16" fmla="*/ 137 w 173"/>
                <a:gd name="T17" fmla="*/ 95 h 163"/>
                <a:gd name="T18" fmla="*/ 128 w 173"/>
                <a:gd name="T19" fmla="*/ 97 h 163"/>
                <a:gd name="T20" fmla="*/ 125 w 173"/>
                <a:gd name="T21" fmla="*/ 95 h 163"/>
                <a:gd name="T22" fmla="*/ 123 w 173"/>
                <a:gd name="T23" fmla="*/ 90 h 163"/>
                <a:gd name="T24" fmla="*/ 125 w 173"/>
                <a:gd name="T25" fmla="*/ 95 h 163"/>
                <a:gd name="T26" fmla="*/ 125 w 173"/>
                <a:gd name="T27" fmla="*/ 102 h 163"/>
                <a:gd name="T28" fmla="*/ 116 w 173"/>
                <a:gd name="T29" fmla="*/ 104 h 163"/>
                <a:gd name="T30" fmla="*/ 111 w 173"/>
                <a:gd name="T31" fmla="*/ 107 h 163"/>
                <a:gd name="T32" fmla="*/ 109 w 173"/>
                <a:gd name="T33" fmla="*/ 107 h 163"/>
                <a:gd name="T34" fmla="*/ 97 w 173"/>
                <a:gd name="T35" fmla="*/ 109 h 163"/>
                <a:gd name="T36" fmla="*/ 95 w 173"/>
                <a:gd name="T37" fmla="*/ 111 h 163"/>
                <a:gd name="T38" fmla="*/ 87 w 173"/>
                <a:gd name="T39" fmla="*/ 111 h 163"/>
                <a:gd name="T40" fmla="*/ 83 w 173"/>
                <a:gd name="T41" fmla="*/ 114 h 163"/>
                <a:gd name="T42" fmla="*/ 76 w 173"/>
                <a:gd name="T43" fmla="*/ 111 h 163"/>
                <a:gd name="T44" fmla="*/ 73 w 173"/>
                <a:gd name="T45" fmla="*/ 114 h 163"/>
                <a:gd name="T46" fmla="*/ 66 w 173"/>
                <a:gd name="T47" fmla="*/ 123 h 163"/>
                <a:gd name="T48" fmla="*/ 61 w 173"/>
                <a:gd name="T49" fmla="*/ 128 h 163"/>
                <a:gd name="T50" fmla="*/ 59 w 173"/>
                <a:gd name="T51" fmla="*/ 130 h 163"/>
                <a:gd name="T52" fmla="*/ 54 w 173"/>
                <a:gd name="T53" fmla="*/ 133 h 163"/>
                <a:gd name="T54" fmla="*/ 50 w 173"/>
                <a:gd name="T55" fmla="*/ 135 h 163"/>
                <a:gd name="T56" fmla="*/ 50 w 173"/>
                <a:gd name="T57" fmla="*/ 135 h 163"/>
                <a:gd name="T58" fmla="*/ 47 w 173"/>
                <a:gd name="T59" fmla="*/ 137 h 163"/>
                <a:gd name="T60" fmla="*/ 45 w 173"/>
                <a:gd name="T61" fmla="*/ 140 h 163"/>
                <a:gd name="T62" fmla="*/ 40 w 173"/>
                <a:gd name="T63" fmla="*/ 142 h 163"/>
                <a:gd name="T64" fmla="*/ 38 w 173"/>
                <a:gd name="T65" fmla="*/ 147 h 163"/>
                <a:gd name="T66" fmla="*/ 28 w 173"/>
                <a:gd name="T67" fmla="*/ 154 h 163"/>
                <a:gd name="T68" fmla="*/ 24 w 173"/>
                <a:gd name="T69" fmla="*/ 159 h 163"/>
                <a:gd name="T70" fmla="*/ 16 w 173"/>
                <a:gd name="T71" fmla="*/ 159 h 163"/>
                <a:gd name="T72" fmla="*/ 14 w 173"/>
                <a:gd name="T73" fmla="*/ 161 h 163"/>
                <a:gd name="T74" fmla="*/ 12 w 173"/>
                <a:gd name="T75" fmla="*/ 161 h 163"/>
                <a:gd name="T76" fmla="*/ 5 w 173"/>
                <a:gd name="T77" fmla="*/ 154 h 163"/>
                <a:gd name="T78" fmla="*/ 19 w 173"/>
                <a:gd name="T79" fmla="*/ 140 h 163"/>
                <a:gd name="T80" fmla="*/ 19 w 173"/>
                <a:gd name="T81" fmla="*/ 130 h 163"/>
                <a:gd name="T82" fmla="*/ 14 w 173"/>
                <a:gd name="T83" fmla="*/ 118 h 163"/>
                <a:gd name="T84" fmla="*/ 9 w 173"/>
                <a:gd name="T85" fmla="*/ 95 h 163"/>
                <a:gd name="T86" fmla="*/ 7 w 173"/>
                <a:gd name="T87" fmla="*/ 73 h 163"/>
                <a:gd name="T88" fmla="*/ 2 w 173"/>
                <a:gd name="T89" fmla="*/ 52 h 163"/>
                <a:gd name="T90" fmla="*/ 12 w 173"/>
                <a:gd name="T91" fmla="*/ 31 h 163"/>
                <a:gd name="T92" fmla="*/ 52 w 173"/>
                <a:gd name="T93" fmla="*/ 24 h 163"/>
                <a:gd name="T94" fmla="*/ 66 w 173"/>
                <a:gd name="T95" fmla="*/ 24 h 163"/>
                <a:gd name="T96" fmla="*/ 83 w 173"/>
                <a:gd name="T97" fmla="*/ 17 h 163"/>
                <a:gd name="T98" fmla="*/ 104 w 173"/>
                <a:gd name="T99" fmla="*/ 12 h 163"/>
                <a:gd name="T100" fmla="*/ 154 w 173"/>
                <a:gd name="T10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63">
                  <a:moveTo>
                    <a:pt x="154" y="0"/>
                  </a:moveTo>
                  <a:lnTo>
                    <a:pt x="156" y="7"/>
                  </a:lnTo>
                  <a:lnTo>
                    <a:pt x="158" y="14"/>
                  </a:lnTo>
                  <a:lnTo>
                    <a:pt x="161" y="21"/>
                  </a:lnTo>
                  <a:lnTo>
                    <a:pt x="163" y="28"/>
                  </a:lnTo>
                  <a:lnTo>
                    <a:pt x="163" y="36"/>
                  </a:lnTo>
                  <a:lnTo>
                    <a:pt x="166" y="43"/>
                  </a:lnTo>
                  <a:lnTo>
                    <a:pt x="168" y="47"/>
                  </a:lnTo>
                  <a:lnTo>
                    <a:pt x="170" y="55"/>
                  </a:lnTo>
                  <a:lnTo>
                    <a:pt x="170" y="59"/>
                  </a:lnTo>
                  <a:lnTo>
                    <a:pt x="170" y="64"/>
                  </a:lnTo>
                  <a:lnTo>
                    <a:pt x="173" y="71"/>
                  </a:lnTo>
                  <a:lnTo>
                    <a:pt x="173" y="71"/>
                  </a:lnTo>
                  <a:lnTo>
                    <a:pt x="170" y="73"/>
                  </a:lnTo>
                  <a:lnTo>
                    <a:pt x="170" y="76"/>
                  </a:lnTo>
                  <a:lnTo>
                    <a:pt x="173" y="81"/>
                  </a:lnTo>
                  <a:lnTo>
                    <a:pt x="173" y="83"/>
                  </a:lnTo>
                  <a:lnTo>
                    <a:pt x="170" y="85"/>
                  </a:lnTo>
                  <a:lnTo>
                    <a:pt x="168" y="83"/>
                  </a:lnTo>
                  <a:lnTo>
                    <a:pt x="170" y="83"/>
                  </a:lnTo>
                  <a:lnTo>
                    <a:pt x="170" y="83"/>
                  </a:lnTo>
                  <a:lnTo>
                    <a:pt x="168" y="83"/>
                  </a:lnTo>
                  <a:lnTo>
                    <a:pt x="168" y="81"/>
                  </a:lnTo>
                  <a:lnTo>
                    <a:pt x="166" y="81"/>
                  </a:lnTo>
                  <a:lnTo>
                    <a:pt x="161" y="83"/>
                  </a:lnTo>
                  <a:lnTo>
                    <a:pt x="158" y="83"/>
                  </a:lnTo>
                  <a:lnTo>
                    <a:pt x="154" y="88"/>
                  </a:lnTo>
                  <a:lnTo>
                    <a:pt x="149" y="85"/>
                  </a:lnTo>
                  <a:lnTo>
                    <a:pt x="149" y="88"/>
                  </a:lnTo>
                  <a:lnTo>
                    <a:pt x="149" y="90"/>
                  </a:lnTo>
                  <a:lnTo>
                    <a:pt x="149" y="90"/>
                  </a:lnTo>
                  <a:lnTo>
                    <a:pt x="147" y="92"/>
                  </a:lnTo>
                  <a:lnTo>
                    <a:pt x="142" y="90"/>
                  </a:lnTo>
                  <a:lnTo>
                    <a:pt x="139" y="92"/>
                  </a:lnTo>
                  <a:lnTo>
                    <a:pt x="139" y="95"/>
                  </a:lnTo>
                  <a:lnTo>
                    <a:pt x="137" y="95"/>
                  </a:lnTo>
                  <a:lnTo>
                    <a:pt x="132" y="99"/>
                  </a:lnTo>
                  <a:lnTo>
                    <a:pt x="130" y="97"/>
                  </a:lnTo>
                  <a:lnTo>
                    <a:pt x="128" y="97"/>
                  </a:lnTo>
                  <a:lnTo>
                    <a:pt x="128" y="97"/>
                  </a:lnTo>
                  <a:lnTo>
                    <a:pt x="125" y="97"/>
                  </a:lnTo>
                  <a:lnTo>
                    <a:pt x="125" y="97"/>
                  </a:lnTo>
                  <a:lnTo>
                    <a:pt x="125" y="95"/>
                  </a:lnTo>
                  <a:lnTo>
                    <a:pt x="125" y="95"/>
                  </a:lnTo>
                  <a:lnTo>
                    <a:pt x="125" y="92"/>
                  </a:lnTo>
                  <a:lnTo>
                    <a:pt x="125" y="92"/>
                  </a:lnTo>
                  <a:lnTo>
                    <a:pt x="123" y="92"/>
                  </a:lnTo>
                  <a:lnTo>
                    <a:pt x="123" y="90"/>
                  </a:lnTo>
                  <a:lnTo>
                    <a:pt x="121" y="90"/>
                  </a:lnTo>
                  <a:lnTo>
                    <a:pt x="121" y="92"/>
                  </a:lnTo>
                  <a:lnTo>
                    <a:pt x="123" y="95"/>
                  </a:lnTo>
                  <a:lnTo>
                    <a:pt x="125" y="95"/>
                  </a:lnTo>
                  <a:lnTo>
                    <a:pt x="125" y="99"/>
                  </a:lnTo>
                  <a:lnTo>
                    <a:pt x="125" y="99"/>
                  </a:lnTo>
                  <a:lnTo>
                    <a:pt x="125" y="99"/>
                  </a:lnTo>
                  <a:lnTo>
                    <a:pt x="125" y="102"/>
                  </a:lnTo>
                  <a:lnTo>
                    <a:pt x="123" y="102"/>
                  </a:lnTo>
                  <a:lnTo>
                    <a:pt x="118" y="102"/>
                  </a:lnTo>
                  <a:lnTo>
                    <a:pt x="116" y="102"/>
                  </a:lnTo>
                  <a:lnTo>
                    <a:pt x="116" y="104"/>
                  </a:lnTo>
                  <a:lnTo>
                    <a:pt x="113" y="104"/>
                  </a:lnTo>
                  <a:lnTo>
                    <a:pt x="113" y="107"/>
                  </a:lnTo>
                  <a:lnTo>
                    <a:pt x="111" y="107"/>
                  </a:lnTo>
                  <a:lnTo>
                    <a:pt x="111" y="107"/>
                  </a:lnTo>
                  <a:lnTo>
                    <a:pt x="111" y="107"/>
                  </a:lnTo>
                  <a:lnTo>
                    <a:pt x="111" y="107"/>
                  </a:lnTo>
                  <a:lnTo>
                    <a:pt x="111" y="107"/>
                  </a:lnTo>
                  <a:lnTo>
                    <a:pt x="109" y="107"/>
                  </a:lnTo>
                  <a:lnTo>
                    <a:pt x="106" y="107"/>
                  </a:lnTo>
                  <a:lnTo>
                    <a:pt x="104" y="107"/>
                  </a:lnTo>
                  <a:lnTo>
                    <a:pt x="97" y="109"/>
                  </a:lnTo>
                  <a:lnTo>
                    <a:pt x="97" y="109"/>
                  </a:lnTo>
                  <a:lnTo>
                    <a:pt x="97" y="111"/>
                  </a:lnTo>
                  <a:lnTo>
                    <a:pt x="97" y="111"/>
                  </a:lnTo>
                  <a:lnTo>
                    <a:pt x="95" y="111"/>
                  </a:lnTo>
                  <a:lnTo>
                    <a:pt x="95" y="111"/>
                  </a:lnTo>
                  <a:lnTo>
                    <a:pt x="92" y="111"/>
                  </a:lnTo>
                  <a:lnTo>
                    <a:pt x="92" y="111"/>
                  </a:lnTo>
                  <a:lnTo>
                    <a:pt x="90" y="111"/>
                  </a:lnTo>
                  <a:lnTo>
                    <a:pt x="87" y="111"/>
                  </a:lnTo>
                  <a:lnTo>
                    <a:pt x="87" y="111"/>
                  </a:lnTo>
                  <a:lnTo>
                    <a:pt x="85" y="114"/>
                  </a:lnTo>
                  <a:lnTo>
                    <a:pt x="85" y="114"/>
                  </a:lnTo>
                  <a:lnTo>
                    <a:pt x="83" y="114"/>
                  </a:lnTo>
                  <a:lnTo>
                    <a:pt x="78" y="116"/>
                  </a:lnTo>
                  <a:lnTo>
                    <a:pt x="76" y="114"/>
                  </a:lnTo>
                  <a:lnTo>
                    <a:pt x="76" y="114"/>
                  </a:lnTo>
                  <a:lnTo>
                    <a:pt x="76" y="111"/>
                  </a:lnTo>
                  <a:lnTo>
                    <a:pt x="73" y="111"/>
                  </a:lnTo>
                  <a:lnTo>
                    <a:pt x="73" y="111"/>
                  </a:lnTo>
                  <a:lnTo>
                    <a:pt x="73" y="114"/>
                  </a:lnTo>
                  <a:lnTo>
                    <a:pt x="73" y="114"/>
                  </a:lnTo>
                  <a:lnTo>
                    <a:pt x="71" y="118"/>
                  </a:lnTo>
                  <a:lnTo>
                    <a:pt x="69" y="121"/>
                  </a:lnTo>
                  <a:lnTo>
                    <a:pt x="69" y="123"/>
                  </a:lnTo>
                  <a:lnTo>
                    <a:pt x="66" y="123"/>
                  </a:lnTo>
                  <a:lnTo>
                    <a:pt x="64" y="123"/>
                  </a:lnTo>
                  <a:lnTo>
                    <a:pt x="64" y="126"/>
                  </a:lnTo>
                  <a:lnTo>
                    <a:pt x="64" y="126"/>
                  </a:lnTo>
                  <a:lnTo>
                    <a:pt x="61" y="128"/>
                  </a:lnTo>
                  <a:lnTo>
                    <a:pt x="61" y="128"/>
                  </a:lnTo>
                  <a:lnTo>
                    <a:pt x="59" y="130"/>
                  </a:lnTo>
                  <a:lnTo>
                    <a:pt x="59" y="130"/>
                  </a:lnTo>
                  <a:lnTo>
                    <a:pt x="59" y="130"/>
                  </a:lnTo>
                  <a:lnTo>
                    <a:pt x="59" y="133"/>
                  </a:lnTo>
                  <a:lnTo>
                    <a:pt x="57" y="133"/>
                  </a:lnTo>
                  <a:lnTo>
                    <a:pt x="57" y="133"/>
                  </a:lnTo>
                  <a:lnTo>
                    <a:pt x="54" y="133"/>
                  </a:lnTo>
                  <a:lnTo>
                    <a:pt x="54" y="130"/>
                  </a:lnTo>
                  <a:lnTo>
                    <a:pt x="54" y="133"/>
                  </a:lnTo>
                  <a:lnTo>
                    <a:pt x="52" y="135"/>
                  </a:lnTo>
                  <a:lnTo>
                    <a:pt x="50" y="135"/>
                  </a:lnTo>
                  <a:lnTo>
                    <a:pt x="50" y="135"/>
                  </a:lnTo>
                  <a:lnTo>
                    <a:pt x="50" y="135"/>
                  </a:lnTo>
                  <a:lnTo>
                    <a:pt x="50" y="135"/>
                  </a:lnTo>
                  <a:lnTo>
                    <a:pt x="50" y="135"/>
                  </a:lnTo>
                  <a:lnTo>
                    <a:pt x="50" y="135"/>
                  </a:lnTo>
                  <a:lnTo>
                    <a:pt x="50" y="135"/>
                  </a:lnTo>
                  <a:lnTo>
                    <a:pt x="50" y="137"/>
                  </a:lnTo>
                  <a:lnTo>
                    <a:pt x="47" y="137"/>
                  </a:lnTo>
                  <a:lnTo>
                    <a:pt x="47" y="140"/>
                  </a:lnTo>
                  <a:lnTo>
                    <a:pt x="47" y="140"/>
                  </a:lnTo>
                  <a:lnTo>
                    <a:pt x="45" y="140"/>
                  </a:lnTo>
                  <a:lnTo>
                    <a:pt x="45" y="140"/>
                  </a:lnTo>
                  <a:lnTo>
                    <a:pt x="43" y="140"/>
                  </a:lnTo>
                  <a:lnTo>
                    <a:pt x="43" y="140"/>
                  </a:lnTo>
                  <a:lnTo>
                    <a:pt x="43" y="142"/>
                  </a:lnTo>
                  <a:lnTo>
                    <a:pt x="40" y="142"/>
                  </a:lnTo>
                  <a:lnTo>
                    <a:pt x="40" y="142"/>
                  </a:lnTo>
                  <a:lnTo>
                    <a:pt x="38" y="144"/>
                  </a:lnTo>
                  <a:lnTo>
                    <a:pt x="38" y="144"/>
                  </a:lnTo>
                  <a:lnTo>
                    <a:pt x="38" y="147"/>
                  </a:lnTo>
                  <a:lnTo>
                    <a:pt x="33" y="149"/>
                  </a:lnTo>
                  <a:lnTo>
                    <a:pt x="33" y="149"/>
                  </a:lnTo>
                  <a:lnTo>
                    <a:pt x="28" y="154"/>
                  </a:lnTo>
                  <a:lnTo>
                    <a:pt x="28" y="154"/>
                  </a:lnTo>
                  <a:lnTo>
                    <a:pt x="26" y="154"/>
                  </a:lnTo>
                  <a:lnTo>
                    <a:pt x="26" y="156"/>
                  </a:lnTo>
                  <a:lnTo>
                    <a:pt x="24" y="156"/>
                  </a:lnTo>
                  <a:lnTo>
                    <a:pt x="24" y="159"/>
                  </a:lnTo>
                  <a:lnTo>
                    <a:pt x="21" y="159"/>
                  </a:lnTo>
                  <a:lnTo>
                    <a:pt x="21" y="161"/>
                  </a:lnTo>
                  <a:lnTo>
                    <a:pt x="19" y="159"/>
                  </a:lnTo>
                  <a:lnTo>
                    <a:pt x="16" y="159"/>
                  </a:lnTo>
                  <a:lnTo>
                    <a:pt x="16" y="161"/>
                  </a:lnTo>
                  <a:lnTo>
                    <a:pt x="16" y="161"/>
                  </a:lnTo>
                  <a:lnTo>
                    <a:pt x="14" y="163"/>
                  </a:lnTo>
                  <a:lnTo>
                    <a:pt x="14" y="161"/>
                  </a:lnTo>
                  <a:lnTo>
                    <a:pt x="14" y="161"/>
                  </a:lnTo>
                  <a:lnTo>
                    <a:pt x="12" y="161"/>
                  </a:lnTo>
                  <a:lnTo>
                    <a:pt x="12" y="161"/>
                  </a:lnTo>
                  <a:lnTo>
                    <a:pt x="12" y="161"/>
                  </a:lnTo>
                  <a:lnTo>
                    <a:pt x="12" y="159"/>
                  </a:lnTo>
                  <a:lnTo>
                    <a:pt x="9" y="156"/>
                  </a:lnTo>
                  <a:lnTo>
                    <a:pt x="5" y="154"/>
                  </a:lnTo>
                  <a:lnTo>
                    <a:pt x="5" y="154"/>
                  </a:lnTo>
                  <a:lnTo>
                    <a:pt x="5" y="152"/>
                  </a:lnTo>
                  <a:lnTo>
                    <a:pt x="9" y="149"/>
                  </a:lnTo>
                  <a:lnTo>
                    <a:pt x="14" y="144"/>
                  </a:lnTo>
                  <a:lnTo>
                    <a:pt x="19" y="140"/>
                  </a:lnTo>
                  <a:lnTo>
                    <a:pt x="21" y="135"/>
                  </a:lnTo>
                  <a:lnTo>
                    <a:pt x="24" y="135"/>
                  </a:lnTo>
                  <a:lnTo>
                    <a:pt x="21" y="133"/>
                  </a:lnTo>
                  <a:lnTo>
                    <a:pt x="19" y="130"/>
                  </a:lnTo>
                  <a:lnTo>
                    <a:pt x="19" y="128"/>
                  </a:lnTo>
                  <a:lnTo>
                    <a:pt x="16" y="126"/>
                  </a:lnTo>
                  <a:lnTo>
                    <a:pt x="14" y="123"/>
                  </a:lnTo>
                  <a:lnTo>
                    <a:pt x="14" y="118"/>
                  </a:lnTo>
                  <a:lnTo>
                    <a:pt x="14" y="114"/>
                  </a:lnTo>
                  <a:lnTo>
                    <a:pt x="12" y="107"/>
                  </a:lnTo>
                  <a:lnTo>
                    <a:pt x="12" y="102"/>
                  </a:lnTo>
                  <a:lnTo>
                    <a:pt x="9" y="95"/>
                  </a:lnTo>
                  <a:lnTo>
                    <a:pt x="9" y="90"/>
                  </a:lnTo>
                  <a:lnTo>
                    <a:pt x="9" y="85"/>
                  </a:lnTo>
                  <a:lnTo>
                    <a:pt x="7" y="78"/>
                  </a:lnTo>
                  <a:lnTo>
                    <a:pt x="7" y="73"/>
                  </a:lnTo>
                  <a:lnTo>
                    <a:pt x="5" y="69"/>
                  </a:lnTo>
                  <a:lnTo>
                    <a:pt x="5" y="62"/>
                  </a:lnTo>
                  <a:lnTo>
                    <a:pt x="2" y="57"/>
                  </a:lnTo>
                  <a:lnTo>
                    <a:pt x="2" y="52"/>
                  </a:lnTo>
                  <a:lnTo>
                    <a:pt x="2" y="45"/>
                  </a:lnTo>
                  <a:lnTo>
                    <a:pt x="0" y="40"/>
                  </a:lnTo>
                  <a:lnTo>
                    <a:pt x="0" y="33"/>
                  </a:lnTo>
                  <a:lnTo>
                    <a:pt x="12" y="31"/>
                  </a:lnTo>
                  <a:lnTo>
                    <a:pt x="21" y="28"/>
                  </a:lnTo>
                  <a:lnTo>
                    <a:pt x="33" y="26"/>
                  </a:lnTo>
                  <a:lnTo>
                    <a:pt x="45" y="24"/>
                  </a:lnTo>
                  <a:lnTo>
                    <a:pt x="52" y="24"/>
                  </a:lnTo>
                  <a:lnTo>
                    <a:pt x="57" y="21"/>
                  </a:lnTo>
                  <a:lnTo>
                    <a:pt x="61" y="21"/>
                  </a:lnTo>
                  <a:lnTo>
                    <a:pt x="64" y="24"/>
                  </a:lnTo>
                  <a:lnTo>
                    <a:pt x="66" y="24"/>
                  </a:lnTo>
                  <a:lnTo>
                    <a:pt x="66" y="21"/>
                  </a:lnTo>
                  <a:lnTo>
                    <a:pt x="78" y="17"/>
                  </a:lnTo>
                  <a:lnTo>
                    <a:pt x="80" y="17"/>
                  </a:lnTo>
                  <a:lnTo>
                    <a:pt x="83" y="17"/>
                  </a:lnTo>
                  <a:lnTo>
                    <a:pt x="83" y="17"/>
                  </a:lnTo>
                  <a:lnTo>
                    <a:pt x="85" y="17"/>
                  </a:lnTo>
                  <a:lnTo>
                    <a:pt x="90" y="14"/>
                  </a:lnTo>
                  <a:lnTo>
                    <a:pt x="104" y="12"/>
                  </a:lnTo>
                  <a:lnTo>
                    <a:pt x="116" y="7"/>
                  </a:lnTo>
                  <a:lnTo>
                    <a:pt x="130" y="5"/>
                  </a:lnTo>
                  <a:lnTo>
                    <a:pt x="144" y="2"/>
                  </a:lnTo>
                  <a:lnTo>
                    <a:pt x="154" y="0"/>
                  </a:lnTo>
                  <a:lnTo>
                    <a:pt x="154" y="0"/>
                  </a:lnTo>
                  <a:lnTo>
                    <a:pt x="154" y="0"/>
                  </a:lnTo>
                  <a:close/>
                </a:path>
              </a:pathLst>
            </a:custGeom>
            <a:solidFill>
              <a:srgbClr val="FFBEB1"/>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6" name="Freeform 60">
              <a:extLst>
                <a:ext uri="{FF2B5EF4-FFF2-40B4-BE49-F238E27FC236}">
                  <a16:creationId xmlns:a16="http://schemas.microsoft.com/office/drawing/2014/main" id="{95BF51D6-6744-4E95-9CF8-BDE9C9E9DC8D}"/>
                </a:ext>
              </a:extLst>
            </p:cNvPr>
            <p:cNvSpPr>
              <a:spLocks/>
            </p:cNvSpPr>
            <p:nvPr/>
          </p:nvSpPr>
          <p:spPr bwMode="auto">
            <a:xfrm>
              <a:off x="2422357" y="3545659"/>
              <a:ext cx="822240" cy="612330"/>
            </a:xfrm>
            <a:custGeom>
              <a:avLst/>
              <a:gdLst>
                <a:gd name="T0" fmla="*/ 707 w 709"/>
                <a:gd name="T1" fmla="*/ 178 h 528"/>
                <a:gd name="T2" fmla="*/ 707 w 709"/>
                <a:gd name="T3" fmla="*/ 213 h 528"/>
                <a:gd name="T4" fmla="*/ 707 w 709"/>
                <a:gd name="T5" fmla="*/ 249 h 528"/>
                <a:gd name="T6" fmla="*/ 707 w 709"/>
                <a:gd name="T7" fmla="*/ 284 h 528"/>
                <a:gd name="T8" fmla="*/ 705 w 709"/>
                <a:gd name="T9" fmla="*/ 318 h 528"/>
                <a:gd name="T10" fmla="*/ 705 w 709"/>
                <a:gd name="T11" fmla="*/ 353 h 528"/>
                <a:gd name="T12" fmla="*/ 705 w 709"/>
                <a:gd name="T13" fmla="*/ 389 h 528"/>
                <a:gd name="T14" fmla="*/ 705 w 709"/>
                <a:gd name="T15" fmla="*/ 422 h 528"/>
                <a:gd name="T16" fmla="*/ 702 w 709"/>
                <a:gd name="T17" fmla="*/ 457 h 528"/>
                <a:gd name="T18" fmla="*/ 702 w 709"/>
                <a:gd name="T19" fmla="*/ 493 h 528"/>
                <a:gd name="T20" fmla="*/ 702 w 709"/>
                <a:gd name="T21" fmla="*/ 528 h 528"/>
                <a:gd name="T22" fmla="*/ 664 w 709"/>
                <a:gd name="T23" fmla="*/ 526 h 528"/>
                <a:gd name="T24" fmla="*/ 629 w 709"/>
                <a:gd name="T25" fmla="*/ 526 h 528"/>
                <a:gd name="T26" fmla="*/ 584 w 709"/>
                <a:gd name="T27" fmla="*/ 524 h 528"/>
                <a:gd name="T28" fmla="*/ 527 w 709"/>
                <a:gd name="T29" fmla="*/ 524 h 528"/>
                <a:gd name="T30" fmla="*/ 470 w 709"/>
                <a:gd name="T31" fmla="*/ 521 h 528"/>
                <a:gd name="T32" fmla="*/ 414 w 709"/>
                <a:gd name="T33" fmla="*/ 519 h 528"/>
                <a:gd name="T34" fmla="*/ 357 w 709"/>
                <a:gd name="T35" fmla="*/ 516 h 528"/>
                <a:gd name="T36" fmla="*/ 300 w 709"/>
                <a:gd name="T37" fmla="*/ 512 h 528"/>
                <a:gd name="T38" fmla="*/ 243 w 709"/>
                <a:gd name="T39" fmla="*/ 509 h 528"/>
                <a:gd name="T40" fmla="*/ 187 w 709"/>
                <a:gd name="T41" fmla="*/ 507 h 528"/>
                <a:gd name="T42" fmla="*/ 130 w 709"/>
                <a:gd name="T43" fmla="*/ 502 h 528"/>
                <a:gd name="T44" fmla="*/ 75 w 709"/>
                <a:gd name="T45" fmla="*/ 498 h 528"/>
                <a:gd name="T46" fmla="*/ 19 w 709"/>
                <a:gd name="T47" fmla="*/ 493 h 528"/>
                <a:gd name="T48" fmla="*/ 2 w 709"/>
                <a:gd name="T49" fmla="*/ 462 h 528"/>
                <a:gd name="T50" fmla="*/ 4 w 709"/>
                <a:gd name="T51" fmla="*/ 415 h 528"/>
                <a:gd name="T52" fmla="*/ 9 w 709"/>
                <a:gd name="T53" fmla="*/ 370 h 528"/>
                <a:gd name="T54" fmla="*/ 12 w 709"/>
                <a:gd name="T55" fmla="*/ 322 h 528"/>
                <a:gd name="T56" fmla="*/ 16 w 709"/>
                <a:gd name="T57" fmla="*/ 275 h 528"/>
                <a:gd name="T58" fmla="*/ 21 w 709"/>
                <a:gd name="T59" fmla="*/ 230 h 528"/>
                <a:gd name="T60" fmla="*/ 23 w 709"/>
                <a:gd name="T61" fmla="*/ 183 h 528"/>
                <a:gd name="T62" fmla="*/ 28 w 709"/>
                <a:gd name="T63" fmla="*/ 138 h 528"/>
                <a:gd name="T64" fmla="*/ 30 w 709"/>
                <a:gd name="T65" fmla="*/ 90 h 528"/>
                <a:gd name="T66" fmla="*/ 35 w 709"/>
                <a:gd name="T67" fmla="*/ 45 h 528"/>
                <a:gd name="T68" fmla="*/ 40 w 709"/>
                <a:gd name="T69" fmla="*/ 0 h 528"/>
                <a:gd name="T70" fmla="*/ 85 w 709"/>
                <a:gd name="T71" fmla="*/ 3 h 528"/>
                <a:gd name="T72" fmla="*/ 130 w 709"/>
                <a:gd name="T73" fmla="*/ 5 h 528"/>
                <a:gd name="T74" fmla="*/ 175 w 709"/>
                <a:gd name="T75" fmla="*/ 10 h 528"/>
                <a:gd name="T76" fmla="*/ 220 w 709"/>
                <a:gd name="T77" fmla="*/ 12 h 528"/>
                <a:gd name="T78" fmla="*/ 265 w 709"/>
                <a:gd name="T79" fmla="*/ 15 h 528"/>
                <a:gd name="T80" fmla="*/ 310 w 709"/>
                <a:gd name="T81" fmla="*/ 17 h 528"/>
                <a:gd name="T82" fmla="*/ 355 w 709"/>
                <a:gd name="T83" fmla="*/ 19 h 528"/>
                <a:gd name="T84" fmla="*/ 399 w 709"/>
                <a:gd name="T85" fmla="*/ 22 h 528"/>
                <a:gd name="T86" fmla="*/ 444 w 709"/>
                <a:gd name="T87" fmla="*/ 24 h 528"/>
                <a:gd name="T88" fmla="*/ 489 w 709"/>
                <a:gd name="T89" fmla="*/ 27 h 528"/>
                <a:gd name="T90" fmla="*/ 530 w 709"/>
                <a:gd name="T91" fmla="*/ 29 h 528"/>
                <a:gd name="T92" fmla="*/ 565 w 709"/>
                <a:gd name="T93" fmla="*/ 29 h 528"/>
                <a:gd name="T94" fmla="*/ 598 w 709"/>
                <a:gd name="T95" fmla="*/ 31 h 528"/>
                <a:gd name="T96" fmla="*/ 634 w 709"/>
                <a:gd name="T97" fmla="*/ 31 h 528"/>
                <a:gd name="T98" fmla="*/ 667 w 709"/>
                <a:gd name="T99" fmla="*/ 31 h 528"/>
                <a:gd name="T100" fmla="*/ 702 w 709"/>
                <a:gd name="T101" fmla="*/ 34 h 528"/>
                <a:gd name="T102" fmla="*/ 709 w 709"/>
                <a:gd name="T103" fmla="*/ 48 h 528"/>
                <a:gd name="T104" fmla="*/ 709 w 709"/>
                <a:gd name="T105" fmla="*/ 71 h 528"/>
                <a:gd name="T106" fmla="*/ 709 w 709"/>
                <a:gd name="T107" fmla="*/ 95 h 528"/>
                <a:gd name="T108" fmla="*/ 709 w 709"/>
                <a:gd name="T109" fmla="*/ 116 h 528"/>
                <a:gd name="T110" fmla="*/ 707 w 709"/>
                <a:gd name="T111" fmla="*/ 140 h 528"/>
                <a:gd name="T112" fmla="*/ 707 w 709"/>
                <a:gd name="T113" fmla="*/ 157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9" h="528">
                  <a:moveTo>
                    <a:pt x="707" y="157"/>
                  </a:moveTo>
                  <a:lnTo>
                    <a:pt x="707" y="169"/>
                  </a:lnTo>
                  <a:lnTo>
                    <a:pt x="707" y="178"/>
                  </a:lnTo>
                  <a:lnTo>
                    <a:pt x="707" y="190"/>
                  </a:lnTo>
                  <a:lnTo>
                    <a:pt x="707" y="202"/>
                  </a:lnTo>
                  <a:lnTo>
                    <a:pt x="707" y="213"/>
                  </a:lnTo>
                  <a:lnTo>
                    <a:pt x="707" y="225"/>
                  </a:lnTo>
                  <a:lnTo>
                    <a:pt x="707" y="237"/>
                  </a:lnTo>
                  <a:lnTo>
                    <a:pt x="707" y="249"/>
                  </a:lnTo>
                  <a:lnTo>
                    <a:pt x="707" y="261"/>
                  </a:lnTo>
                  <a:lnTo>
                    <a:pt x="707" y="273"/>
                  </a:lnTo>
                  <a:lnTo>
                    <a:pt x="707" y="284"/>
                  </a:lnTo>
                  <a:lnTo>
                    <a:pt x="705" y="294"/>
                  </a:lnTo>
                  <a:lnTo>
                    <a:pt x="705" y="306"/>
                  </a:lnTo>
                  <a:lnTo>
                    <a:pt x="705" y="318"/>
                  </a:lnTo>
                  <a:lnTo>
                    <a:pt x="705" y="329"/>
                  </a:lnTo>
                  <a:lnTo>
                    <a:pt x="705" y="341"/>
                  </a:lnTo>
                  <a:lnTo>
                    <a:pt x="705" y="353"/>
                  </a:lnTo>
                  <a:lnTo>
                    <a:pt x="705" y="365"/>
                  </a:lnTo>
                  <a:lnTo>
                    <a:pt x="705" y="377"/>
                  </a:lnTo>
                  <a:lnTo>
                    <a:pt x="705" y="389"/>
                  </a:lnTo>
                  <a:lnTo>
                    <a:pt x="705" y="400"/>
                  </a:lnTo>
                  <a:lnTo>
                    <a:pt x="705" y="410"/>
                  </a:lnTo>
                  <a:lnTo>
                    <a:pt x="705" y="422"/>
                  </a:lnTo>
                  <a:lnTo>
                    <a:pt x="705" y="434"/>
                  </a:lnTo>
                  <a:lnTo>
                    <a:pt x="705" y="445"/>
                  </a:lnTo>
                  <a:lnTo>
                    <a:pt x="702" y="457"/>
                  </a:lnTo>
                  <a:lnTo>
                    <a:pt x="702" y="469"/>
                  </a:lnTo>
                  <a:lnTo>
                    <a:pt x="702" y="481"/>
                  </a:lnTo>
                  <a:lnTo>
                    <a:pt x="702" y="493"/>
                  </a:lnTo>
                  <a:lnTo>
                    <a:pt x="702" y="505"/>
                  </a:lnTo>
                  <a:lnTo>
                    <a:pt x="702" y="516"/>
                  </a:lnTo>
                  <a:lnTo>
                    <a:pt x="702" y="528"/>
                  </a:lnTo>
                  <a:lnTo>
                    <a:pt x="690" y="528"/>
                  </a:lnTo>
                  <a:lnTo>
                    <a:pt x="679" y="526"/>
                  </a:lnTo>
                  <a:lnTo>
                    <a:pt x="664" y="526"/>
                  </a:lnTo>
                  <a:lnTo>
                    <a:pt x="653" y="526"/>
                  </a:lnTo>
                  <a:lnTo>
                    <a:pt x="641" y="526"/>
                  </a:lnTo>
                  <a:lnTo>
                    <a:pt x="629" y="526"/>
                  </a:lnTo>
                  <a:lnTo>
                    <a:pt x="615" y="526"/>
                  </a:lnTo>
                  <a:lnTo>
                    <a:pt x="603" y="526"/>
                  </a:lnTo>
                  <a:lnTo>
                    <a:pt x="584" y="524"/>
                  </a:lnTo>
                  <a:lnTo>
                    <a:pt x="565" y="524"/>
                  </a:lnTo>
                  <a:lnTo>
                    <a:pt x="546" y="524"/>
                  </a:lnTo>
                  <a:lnTo>
                    <a:pt x="527" y="524"/>
                  </a:lnTo>
                  <a:lnTo>
                    <a:pt x="508" y="521"/>
                  </a:lnTo>
                  <a:lnTo>
                    <a:pt x="489" y="521"/>
                  </a:lnTo>
                  <a:lnTo>
                    <a:pt x="470" y="521"/>
                  </a:lnTo>
                  <a:lnTo>
                    <a:pt x="452" y="519"/>
                  </a:lnTo>
                  <a:lnTo>
                    <a:pt x="433" y="519"/>
                  </a:lnTo>
                  <a:lnTo>
                    <a:pt x="414" y="519"/>
                  </a:lnTo>
                  <a:lnTo>
                    <a:pt x="395" y="516"/>
                  </a:lnTo>
                  <a:lnTo>
                    <a:pt x="376" y="516"/>
                  </a:lnTo>
                  <a:lnTo>
                    <a:pt x="357" y="516"/>
                  </a:lnTo>
                  <a:lnTo>
                    <a:pt x="338" y="514"/>
                  </a:lnTo>
                  <a:lnTo>
                    <a:pt x="319" y="514"/>
                  </a:lnTo>
                  <a:lnTo>
                    <a:pt x="300" y="512"/>
                  </a:lnTo>
                  <a:lnTo>
                    <a:pt x="281" y="512"/>
                  </a:lnTo>
                  <a:lnTo>
                    <a:pt x="262" y="512"/>
                  </a:lnTo>
                  <a:lnTo>
                    <a:pt x="243" y="509"/>
                  </a:lnTo>
                  <a:lnTo>
                    <a:pt x="224" y="509"/>
                  </a:lnTo>
                  <a:lnTo>
                    <a:pt x="206" y="507"/>
                  </a:lnTo>
                  <a:lnTo>
                    <a:pt x="187" y="507"/>
                  </a:lnTo>
                  <a:lnTo>
                    <a:pt x="168" y="505"/>
                  </a:lnTo>
                  <a:lnTo>
                    <a:pt x="149" y="505"/>
                  </a:lnTo>
                  <a:lnTo>
                    <a:pt x="130" y="502"/>
                  </a:lnTo>
                  <a:lnTo>
                    <a:pt x="111" y="500"/>
                  </a:lnTo>
                  <a:lnTo>
                    <a:pt x="92" y="500"/>
                  </a:lnTo>
                  <a:lnTo>
                    <a:pt x="75" y="498"/>
                  </a:lnTo>
                  <a:lnTo>
                    <a:pt x="57" y="498"/>
                  </a:lnTo>
                  <a:lnTo>
                    <a:pt x="38" y="495"/>
                  </a:lnTo>
                  <a:lnTo>
                    <a:pt x="19" y="493"/>
                  </a:lnTo>
                  <a:lnTo>
                    <a:pt x="0" y="493"/>
                  </a:lnTo>
                  <a:lnTo>
                    <a:pt x="0" y="476"/>
                  </a:lnTo>
                  <a:lnTo>
                    <a:pt x="2" y="462"/>
                  </a:lnTo>
                  <a:lnTo>
                    <a:pt x="2" y="445"/>
                  </a:lnTo>
                  <a:lnTo>
                    <a:pt x="4" y="431"/>
                  </a:lnTo>
                  <a:lnTo>
                    <a:pt x="4" y="415"/>
                  </a:lnTo>
                  <a:lnTo>
                    <a:pt x="7" y="400"/>
                  </a:lnTo>
                  <a:lnTo>
                    <a:pt x="7" y="384"/>
                  </a:lnTo>
                  <a:lnTo>
                    <a:pt x="9" y="370"/>
                  </a:lnTo>
                  <a:lnTo>
                    <a:pt x="9" y="353"/>
                  </a:lnTo>
                  <a:lnTo>
                    <a:pt x="12" y="337"/>
                  </a:lnTo>
                  <a:lnTo>
                    <a:pt x="12" y="322"/>
                  </a:lnTo>
                  <a:lnTo>
                    <a:pt x="14" y="306"/>
                  </a:lnTo>
                  <a:lnTo>
                    <a:pt x="16" y="292"/>
                  </a:lnTo>
                  <a:lnTo>
                    <a:pt x="16" y="275"/>
                  </a:lnTo>
                  <a:lnTo>
                    <a:pt x="19" y="261"/>
                  </a:lnTo>
                  <a:lnTo>
                    <a:pt x="19" y="244"/>
                  </a:lnTo>
                  <a:lnTo>
                    <a:pt x="21" y="230"/>
                  </a:lnTo>
                  <a:lnTo>
                    <a:pt x="21" y="213"/>
                  </a:lnTo>
                  <a:lnTo>
                    <a:pt x="23" y="199"/>
                  </a:lnTo>
                  <a:lnTo>
                    <a:pt x="23" y="183"/>
                  </a:lnTo>
                  <a:lnTo>
                    <a:pt x="26" y="169"/>
                  </a:lnTo>
                  <a:lnTo>
                    <a:pt x="26" y="152"/>
                  </a:lnTo>
                  <a:lnTo>
                    <a:pt x="28" y="138"/>
                  </a:lnTo>
                  <a:lnTo>
                    <a:pt x="28" y="121"/>
                  </a:lnTo>
                  <a:lnTo>
                    <a:pt x="30" y="107"/>
                  </a:lnTo>
                  <a:lnTo>
                    <a:pt x="30" y="90"/>
                  </a:lnTo>
                  <a:lnTo>
                    <a:pt x="33" y="76"/>
                  </a:lnTo>
                  <a:lnTo>
                    <a:pt x="35" y="60"/>
                  </a:lnTo>
                  <a:lnTo>
                    <a:pt x="35" y="45"/>
                  </a:lnTo>
                  <a:lnTo>
                    <a:pt x="38" y="29"/>
                  </a:lnTo>
                  <a:lnTo>
                    <a:pt x="38" y="15"/>
                  </a:lnTo>
                  <a:lnTo>
                    <a:pt x="40" y="0"/>
                  </a:lnTo>
                  <a:lnTo>
                    <a:pt x="54" y="0"/>
                  </a:lnTo>
                  <a:lnTo>
                    <a:pt x="68" y="3"/>
                  </a:lnTo>
                  <a:lnTo>
                    <a:pt x="85" y="3"/>
                  </a:lnTo>
                  <a:lnTo>
                    <a:pt x="99" y="5"/>
                  </a:lnTo>
                  <a:lnTo>
                    <a:pt x="113" y="5"/>
                  </a:lnTo>
                  <a:lnTo>
                    <a:pt x="130" y="5"/>
                  </a:lnTo>
                  <a:lnTo>
                    <a:pt x="144" y="8"/>
                  </a:lnTo>
                  <a:lnTo>
                    <a:pt x="158" y="8"/>
                  </a:lnTo>
                  <a:lnTo>
                    <a:pt x="175" y="10"/>
                  </a:lnTo>
                  <a:lnTo>
                    <a:pt x="189" y="10"/>
                  </a:lnTo>
                  <a:lnTo>
                    <a:pt x="203" y="12"/>
                  </a:lnTo>
                  <a:lnTo>
                    <a:pt x="220" y="12"/>
                  </a:lnTo>
                  <a:lnTo>
                    <a:pt x="234" y="15"/>
                  </a:lnTo>
                  <a:lnTo>
                    <a:pt x="248" y="15"/>
                  </a:lnTo>
                  <a:lnTo>
                    <a:pt x="265" y="15"/>
                  </a:lnTo>
                  <a:lnTo>
                    <a:pt x="279" y="17"/>
                  </a:lnTo>
                  <a:lnTo>
                    <a:pt x="293" y="17"/>
                  </a:lnTo>
                  <a:lnTo>
                    <a:pt x="310" y="17"/>
                  </a:lnTo>
                  <a:lnTo>
                    <a:pt x="324" y="19"/>
                  </a:lnTo>
                  <a:lnTo>
                    <a:pt x="338" y="19"/>
                  </a:lnTo>
                  <a:lnTo>
                    <a:pt x="355" y="19"/>
                  </a:lnTo>
                  <a:lnTo>
                    <a:pt x="369" y="22"/>
                  </a:lnTo>
                  <a:lnTo>
                    <a:pt x="383" y="22"/>
                  </a:lnTo>
                  <a:lnTo>
                    <a:pt x="399" y="22"/>
                  </a:lnTo>
                  <a:lnTo>
                    <a:pt x="414" y="24"/>
                  </a:lnTo>
                  <a:lnTo>
                    <a:pt x="428" y="24"/>
                  </a:lnTo>
                  <a:lnTo>
                    <a:pt x="444" y="24"/>
                  </a:lnTo>
                  <a:lnTo>
                    <a:pt x="459" y="27"/>
                  </a:lnTo>
                  <a:lnTo>
                    <a:pt x="475" y="27"/>
                  </a:lnTo>
                  <a:lnTo>
                    <a:pt x="489" y="27"/>
                  </a:lnTo>
                  <a:lnTo>
                    <a:pt x="504" y="27"/>
                  </a:lnTo>
                  <a:lnTo>
                    <a:pt x="520" y="29"/>
                  </a:lnTo>
                  <a:lnTo>
                    <a:pt x="530" y="29"/>
                  </a:lnTo>
                  <a:lnTo>
                    <a:pt x="541" y="29"/>
                  </a:lnTo>
                  <a:lnTo>
                    <a:pt x="553" y="29"/>
                  </a:lnTo>
                  <a:lnTo>
                    <a:pt x="565" y="29"/>
                  </a:lnTo>
                  <a:lnTo>
                    <a:pt x="577" y="29"/>
                  </a:lnTo>
                  <a:lnTo>
                    <a:pt x="586" y="29"/>
                  </a:lnTo>
                  <a:lnTo>
                    <a:pt x="598" y="31"/>
                  </a:lnTo>
                  <a:lnTo>
                    <a:pt x="610" y="31"/>
                  </a:lnTo>
                  <a:lnTo>
                    <a:pt x="622" y="31"/>
                  </a:lnTo>
                  <a:lnTo>
                    <a:pt x="634" y="31"/>
                  </a:lnTo>
                  <a:lnTo>
                    <a:pt x="643" y="31"/>
                  </a:lnTo>
                  <a:lnTo>
                    <a:pt x="655" y="31"/>
                  </a:lnTo>
                  <a:lnTo>
                    <a:pt x="667" y="31"/>
                  </a:lnTo>
                  <a:lnTo>
                    <a:pt x="679" y="31"/>
                  </a:lnTo>
                  <a:lnTo>
                    <a:pt x="690" y="34"/>
                  </a:lnTo>
                  <a:lnTo>
                    <a:pt x="702" y="34"/>
                  </a:lnTo>
                  <a:lnTo>
                    <a:pt x="709" y="34"/>
                  </a:lnTo>
                  <a:lnTo>
                    <a:pt x="709" y="41"/>
                  </a:lnTo>
                  <a:lnTo>
                    <a:pt x="709" y="48"/>
                  </a:lnTo>
                  <a:lnTo>
                    <a:pt x="709" y="55"/>
                  </a:lnTo>
                  <a:lnTo>
                    <a:pt x="709" y="64"/>
                  </a:lnTo>
                  <a:lnTo>
                    <a:pt x="709" y="71"/>
                  </a:lnTo>
                  <a:lnTo>
                    <a:pt x="709" y="79"/>
                  </a:lnTo>
                  <a:lnTo>
                    <a:pt x="709" y="86"/>
                  </a:lnTo>
                  <a:lnTo>
                    <a:pt x="709" y="95"/>
                  </a:lnTo>
                  <a:lnTo>
                    <a:pt x="709" y="102"/>
                  </a:lnTo>
                  <a:lnTo>
                    <a:pt x="709" y="109"/>
                  </a:lnTo>
                  <a:lnTo>
                    <a:pt x="709" y="116"/>
                  </a:lnTo>
                  <a:lnTo>
                    <a:pt x="709" y="126"/>
                  </a:lnTo>
                  <a:lnTo>
                    <a:pt x="709" y="133"/>
                  </a:lnTo>
                  <a:lnTo>
                    <a:pt x="707" y="140"/>
                  </a:lnTo>
                  <a:lnTo>
                    <a:pt x="707" y="147"/>
                  </a:lnTo>
                  <a:lnTo>
                    <a:pt x="707" y="157"/>
                  </a:lnTo>
                  <a:lnTo>
                    <a:pt x="707" y="157"/>
                  </a:lnTo>
                  <a:close/>
                </a:path>
              </a:pathLst>
            </a:custGeom>
            <a:solidFill>
              <a:srgbClr val="FFB7A6"/>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7" name="Freeform 61">
              <a:extLst>
                <a:ext uri="{FF2B5EF4-FFF2-40B4-BE49-F238E27FC236}">
                  <a16:creationId xmlns:a16="http://schemas.microsoft.com/office/drawing/2014/main" id="{EB149E0E-BB5F-4A41-B00B-44A4D2B02C85}"/>
                </a:ext>
              </a:extLst>
            </p:cNvPr>
            <p:cNvSpPr>
              <a:spLocks noEditPoints="1"/>
            </p:cNvSpPr>
            <p:nvPr/>
          </p:nvSpPr>
          <p:spPr bwMode="auto">
            <a:xfrm>
              <a:off x="767439" y="3153675"/>
              <a:ext cx="1018232" cy="1506473"/>
            </a:xfrm>
            <a:custGeom>
              <a:avLst/>
              <a:gdLst>
                <a:gd name="T0" fmla="*/ 405 w 878"/>
                <a:gd name="T1" fmla="*/ 1226 h 1299"/>
                <a:gd name="T2" fmla="*/ 301 w 878"/>
                <a:gd name="T3" fmla="*/ 1153 h 1299"/>
                <a:gd name="T4" fmla="*/ 414 w 878"/>
                <a:gd name="T5" fmla="*/ 1160 h 1299"/>
                <a:gd name="T6" fmla="*/ 258 w 878"/>
                <a:gd name="T7" fmla="*/ 1049 h 1299"/>
                <a:gd name="T8" fmla="*/ 270 w 878"/>
                <a:gd name="T9" fmla="*/ 1060 h 1299"/>
                <a:gd name="T10" fmla="*/ 232 w 878"/>
                <a:gd name="T11" fmla="*/ 1044 h 1299"/>
                <a:gd name="T12" fmla="*/ 280 w 878"/>
                <a:gd name="T13" fmla="*/ 1046 h 1299"/>
                <a:gd name="T14" fmla="*/ 873 w 878"/>
                <a:gd name="T15" fmla="*/ 1103 h 1299"/>
                <a:gd name="T16" fmla="*/ 857 w 878"/>
                <a:gd name="T17" fmla="*/ 1079 h 1299"/>
                <a:gd name="T18" fmla="*/ 838 w 878"/>
                <a:gd name="T19" fmla="*/ 1034 h 1299"/>
                <a:gd name="T20" fmla="*/ 599 w 878"/>
                <a:gd name="T21" fmla="*/ 712 h 1299"/>
                <a:gd name="T22" fmla="*/ 410 w 878"/>
                <a:gd name="T23" fmla="*/ 301 h 1299"/>
                <a:gd name="T24" fmla="*/ 206 w 878"/>
                <a:gd name="T25" fmla="*/ 33 h 1299"/>
                <a:gd name="T26" fmla="*/ 57 w 878"/>
                <a:gd name="T27" fmla="*/ 40 h 1299"/>
                <a:gd name="T28" fmla="*/ 43 w 878"/>
                <a:gd name="T29" fmla="*/ 104 h 1299"/>
                <a:gd name="T30" fmla="*/ 38 w 878"/>
                <a:gd name="T31" fmla="*/ 144 h 1299"/>
                <a:gd name="T32" fmla="*/ 15 w 878"/>
                <a:gd name="T33" fmla="*/ 161 h 1299"/>
                <a:gd name="T34" fmla="*/ 3 w 878"/>
                <a:gd name="T35" fmla="*/ 208 h 1299"/>
                <a:gd name="T36" fmla="*/ 38 w 878"/>
                <a:gd name="T37" fmla="*/ 284 h 1299"/>
                <a:gd name="T38" fmla="*/ 31 w 878"/>
                <a:gd name="T39" fmla="*/ 360 h 1299"/>
                <a:gd name="T40" fmla="*/ 67 w 878"/>
                <a:gd name="T41" fmla="*/ 447 h 1299"/>
                <a:gd name="T42" fmla="*/ 83 w 878"/>
                <a:gd name="T43" fmla="*/ 495 h 1299"/>
                <a:gd name="T44" fmla="*/ 76 w 878"/>
                <a:gd name="T45" fmla="*/ 502 h 1299"/>
                <a:gd name="T46" fmla="*/ 97 w 878"/>
                <a:gd name="T47" fmla="*/ 523 h 1299"/>
                <a:gd name="T48" fmla="*/ 116 w 878"/>
                <a:gd name="T49" fmla="*/ 525 h 1299"/>
                <a:gd name="T50" fmla="*/ 145 w 878"/>
                <a:gd name="T51" fmla="*/ 514 h 1299"/>
                <a:gd name="T52" fmla="*/ 175 w 878"/>
                <a:gd name="T53" fmla="*/ 521 h 1299"/>
                <a:gd name="T54" fmla="*/ 192 w 878"/>
                <a:gd name="T55" fmla="*/ 523 h 1299"/>
                <a:gd name="T56" fmla="*/ 206 w 878"/>
                <a:gd name="T57" fmla="*/ 521 h 1299"/>
                <a:gd name="T58" fmla="*/ 206 w 878"/>
                <a:gd name="T59" fmla="*/ 523 h 1299"/>
                <a:gd name="T60" fmla="*/ 190 w 878"/>
                <a:gd name="T61" fmla="*/ 528 h 1299"/>
                <a:gd name="T62" fmla="*/ 126 w 878"/>
                <a:gd name="T63" fmla="*/ 525 h 1299"/>
                <a:gd name="T64" fmla="*/ 142 w 878"/>
                <a:gd name="T65" fmla="*/ 566 h 1299"/>
                <a:gd name="T66" fmla="*/ 140 w 878"/>
                <a:gd name="T67" fmla="*/ 585 h 1299"/>
                <a:gd name="T68" fmla="*/ 121 w 878"/>
                <a:gd name="T69" fmla="*/ 568 h 1299"/>
                <a:gd name="T70" fmla="*/ 109 w 878"/>
                <a:gd name="T71" fmla="*/ 547 h 1299"/>
                <a:gd name="T72" fmla="*/ 109 w 878"/>
                <a:gd name="T73" fmla="*/ 611 h 1299"/>
                <a:gd name="T74" fmla="*/ 154 w 878"/>
                <a:gd name="T75" fmla="*/ 660 h 1299"/>
                <a:gd name="T76" fmla="*/ 145 w 878"/>
                <a:gd name="T77" fmla="*/ 698 h 1299"/>
                <a:gd name="T78" fmla="*/ 138 w 878"/>
                <a:gd name="T79" fmla="*/ 734 h 1299"/>
                <a:gd name="T80" fmla="*/ 166 w 878"/>
                <a:gd name="T81" fmla="*/ 781 h 1299"/>
                <a:gd name="T82" fmla="*/ 199 w 878"/>
                <a:gd name="T83" fmla="*/ 847 h 1299"/>
                <a:gd name="T84" fmla="*/ 211 w 878"/>
                <a:gd name="T85" fmla="*/ 888 h 1299"/>
                <a:gd name="T86" fmla="*/ 228 w 878"/>
                <a:gd name="T87" fmla="*/ 935 h 1299"/>
                <a:gd name="T88" fmla="*/ 225 w 878"/>
                <a:gd name="T89" fmla="*/ 975 h 1299"/>
                <a:gd name="T90" fmla="*/ 308 w 878"/>
                <a:gd name="T91" fmla="*/ 1011 h 1299"/>
                <a:gd name="T92" fmla="*/ 353 w 878"/>
                <a:gd name="T93" fmla="*/ 1039 h 1299"/>
                <a:gd name="T94" fmla="*/ 384 w 878"/>
                <a:gd name="T95" fmla="*/ 1067 h 1299"/>
                <a:gd name="T96" fmla="*/ 431 w 878"/>
                <a:gd name="T97" fmla="*/ 1108 h 1299"/>
                <a:gd name="T98" fmla="*/ 443 w 878"/>
                <a:gd name="T99" fmla="*/ 1115 h 1299"/>
                <a:gd name="T100" fmla="*/ 514 w 878"/>
                <a:gd name="T101" fmla="*/ 1179 h 1299"/>
                <a:gd name="T102" fmla="*/ 530 w 878"/>
                <a:gd name="T103" fmla="*/ 1262 h 1299"/>
                <a:gd name="T104" fmla="*/ 530 w 878"/>
                <a:gd name="T105" fmla="*/ 1264 h 1299"/>
                <a:gd name="T106" fmla="*/ 615 w 878"/>
                <a:gd name="T107" fmla="*/ 1290 h 1299"/>
                <a:gd name="T108" fmla="*/ 779 w 878"/>
                <a:gd name="T109" fmla="*/ 1297 h 1299"/>
                <a:gd name="T110" fmla="*/ 821 w 878"/>
                <a:gd name="T111" fmla="*/ 1269 h 1299"/>
                <a:gd name="T112" fmla="*/ 802 w 878"/>
                <a:gd name="T113" fmla="*/ 1212 h 1299"/>
                <a:gd name="T114" fmla="*/ 831 w 878"/>
                <a:gd name="T115" fmla="*/ 1176 h 1299"/>
                <a:gd name="T116" fmla="*/ 838 w 878"/>
                <a:gd name="T117" fmla="*/ 1143 h 1299"/>
                <a:gd name="T118" fmla="*/ 62 w 878"/>
                <a:gd name="T119" fmla="*/ 544 h 1299"/>
                <a:gd name="T120" fmla="*/ 126 w 878"/>
                <a:gd name="T121" fmla="*/ 542 h 1299"/>
                <a:gd name="T122" fmla="*/ 334 w 878"/>
                <a:gd name="T123" fmla="*/ 1065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8" h="1299">
                  <a:moveTo>
                    <a:pt x="410" y="1221"/>
                  </a:moveTo>
                  <a:lnTo>
                    <a:pt x="407" y="1217"/>
                  </a:lnTo>
                  <a:lnTo>
                    <a:pt x="403" y="1212"/>
                  </a:lnTo>
                  <a:lnTo>
                    <a:pt x="400" y="1209"/>
                  </a:lnTo>
                  <a:lnTo>
                    <a:pt x="400" y="1205"/>
                  </a:lnTo>
                  <a:lnTo>
                    <a:pt x="400" y="1205"/>
                  </a:lnTo>
                  <a:lnTo>
                    <a:pt x="400" y="1202"/>
                  </a:lnTo>
                  <a:lnTo>
                    <a:pt x="398" y="1202"/>
                  </a:lnTo>
                  <a:lnTo>
                    <a:pt x="398" y="1200"/>
                  </a:lnTo>
                  <a:lnTo>
                    <a:pt x="398" y="1200"/>
                  </a:lnTo>
                  <a:lnTo>
                    <a:pt x="398" y="1198"/>
                  </a:lnTo>
                  <a:lnTo>
                    <a:pt x="395" y="1198"/>
                  </a:lnTo>
                  <a:lnTo>
                    <a:pt x="395" y="1198"/>
                  </a:lnTo>
                  <a:lnTo>
                    <a:pt x="393" y="1200"/>
                  </a:lnTo>
                  <a:lnTo>
                    <a:pt x="395" y="1205"/>
                  </a:lnTo>
                  <a:lnTo>
                    <a:pt x="398" y="1207"/>
                  </a:lnTo>
                  <a:lnTo>
                    <a:pt x="398" y="1212"/>
                  </a:lnTo>
                  <a:lnTo>
                    <a:pt x="400" y="1219"/>
                  </a:lnTo>
                  <a:lnTo>
                    <a:pt x="403" y="1224"/>
                  </a:lnTo>
                  <a:lnTo>
                    <a:pt x="405" y="1226"/>
                  </a:lnTo>
                  <a:lnTo>
                    <a:pt x="407" y="1226"/>
                  </a:lnTo>
                  <a:lnTo>
                    <a:pt x="407" y="1228"/>
                  </a:lnTo>
                  <a:lnTo>
                    <a:pt x="410" y="1228"/>
                  </a:lnTo>
                  <a:lnTo>
                    <a:pt x="410" y="1228"/>
                  </a:lnTo>
                  <a:lnTo>
                    <a:pt x="410" y="1228"/>
                  </a:lnTo>
                  <a:lnTo>
                    <a:pt x="412" y="1228"/>
                  </a:lnTo>
                  <a:lnTo>
                    <a:pt x="414" y="1228"/>
                  </a:lnTo>
                  <a:lnTo>
                    <a:pt x="414" y="1228"/>
                  </a:lnTo>
                  <a:lnTo>
                    <a:pt x="417" y="1228"/>
                  </a:lnTo>
                  <a:lnTo>
                    <a:pt x="412" y="1224"/>
                  </a:lnTo>
                  <a:lnTo>
                    <a:pt x="410" y="1221"/>
                  </a:lnTo>
                  <a:close/>
                  <a:moveTo>
                    <a:pt x="310" y="1155"/>
                  </a:moveTo>
                  <a:lnTo>
                    <a:pt x="306" y="1153"/>
                  </a:lnTo>
                  <a:lnTo>
                    <a:pt x="306" y="1153"/>
                  </a:lnTo>
                  <a:lnTo>
                    <a:pt x="306" y="1150"/>
                  </a:lnTo>
                  <a:lnTo>
                    <a:pt x="303" y="1150"/>
                  </a:lnTo>
                  <a:lnTo>
                    <a:pt x="303" y="1150"/>
                  </a:lnTo>
                  <a:lnTo>
                    <a:pt x="301" y="1150"/>
                  </a:lnTo>
                  <a:lnTo>
                    <a:pt x="298" y="1150"/>
                  </a:lnTo>
                  <a:lnTo>
                    <a:pt x="301" y="1153"/>
                  </a:lnTo>
                  <a:lnTo>
                    <a:pt x="303" y="1157"/>
                  </a:lnTo>
                  <a:lnTo>
                    <a:pt x="306" y="1160"/>
                  </a:lnTo>
                  <a:lnTo>
                    <a:pt x="308" y="1160"/>
                  </a:lnTo>
                  <a:lnTo>
                    <a:pt x="313" y="1160"/>
                  </a:lnTo>
                  <a:lnTo>
                    <a:pt x="313" y="1157"/>
                  </a:lnTo>
                  <a:lnTo>
                    <a:pt x="310" y="1155"/>
                  </a:lnTo>
                  <a:close/>
                  <a:moveTo>
                    <a:pt x="426" y="1155"/>
                  </a:moveTo>
                  <a:lnTo>
                    <a:pt x="417" y="1150"/>
                  </a:lnTo>
                  <a:lnTo>
                    <a:pt x="417" y="1150"/>
                  </a:lnTo>
                  <a:lnTo>
                    <a:pt x="410" y="1146"/>
                  </a:lnTo>
                  <a:lnTo>
                    <a:pt x="407" y="1143"/>
                  </a:lnTo>
                  <a:lnTo>
                    <a:pt x="405" y="1143"/>
                  </a:lnTo>
                  <a:lnTo>
                    <a:pt x="405" y="1146"/>
                  </a:lnTo>
                  <a:lnTo>
                    <a:pt x="405" y="1148"/>
                  </a:lnTo>
                  <a:lnTo>
                    <a:pt x="407" y="1148"/>
                  </a:lnTo>
                  <a:lnTo>
                    <a:pt x="410" y="1150"/>
                  </a:lnTo>
                  <a:lnTo>
                    <a:pt x="412" y="1150"/>
                  </a:lnTo>
                  <a:lnTo>
                    <a:pt x="414" y="1153"/>
                  </a:lnTo>
                  <a:lnTo>
                    <a:pt x="414" y="1155"/>
                  </a:lnTo>
                  <a:lnTo>
                    <a:pt x="414" y="1160"/>
                  </a:lnTo>
                  <a:lnTo>
                    <a:pt x="414" y="1162"/>
                  </a:lnTo>
                  <a:lnTo>
                    <a:pt x="414" y="1164"/>
                  </a:lnTo>
                  <a:lnTo>
                    <a:pt x="417" y="1167"/>
                  </a:lnTo>
                  <a:lnTo>
                    <a:pt x="419" y="1167"/>
                  </a:lnTo>
                  <a:lnTo>
                    <a:pt x="419" y="1167"/>
                  </a:lnTo>
                  <a:lnTo>
                    <a:pt x="421" y="1167"/>
                  </a:lnTo>
                  <a:lnTo>
                    <a:pt x="424" y="1167"/>
                  </a:lnTo>
                  <a:lnTo>
                    <a:pt x="424" y="1167"/>
                  </a:lnTo>
                  <a:lnTo>
                    <a:pt x="426" y="1169"/>
                  </a:lnTo>
                  <a:lnTo>
                    <a:pt x="429" y="1169"/>
                  </a:lnTo>
                  <a:lnTo>
                    <a:pt x="431" y="1169"/>
                  </a:lnTo>
                  <a:lnTo>
                    <a:pt x="431" y="1167"/>
                  </a:lnTo>
                  <a:lnTo>
                    <a:pt x="426" y="1157"/>
                  </a:lnTo>
                  <a:lnTo>
                    <a:pt x="426" y="1155"/>
                  </a:lnTo>
                  <a:close/>
                  <a:moveTo>
                    <a:pt x="268" y="1053"/>
                  </a:moveTo>
                  <a:lnTo>
                    <a:pt x="268" y="1051"/>
                  </a:lnTo>
                  <a:lnTo>
                    <a:pt x="268" y="1049"/>
                  </a:lnTo>
                  <a:lnTo>
                    <a:pt x="265" y="1049"/>
                  </a:lnTo>
                  <a:lnTo>
                    <a:pt x="265" y="1049"/>
                  </a:lnTo>
                  <a:lnTo>
                    <a:pt x="258" y="1049"/>
                  </a:lnTo>
                  <a:lnTo>
                    <a:pt x="256" y="1049"/>
                  </a:lnTo>
                  <a:lnTo>
                    <a:pt x="256" y="1049"/>
                  </a:lnTo>
                  <a:lnTo>
                    <a:pt x="254" y="1049"/>
                  </a:lnTo>
                  <a:lnTo>
                    <a:pt x="251" y="1049"/>
                  </a:lnTo>
                  <a:lnTo>
                    <a:pt x="249" y="1046"/>
                  </a:lnTo>
                  <a:lnTo>
                    <a:pt x="246" y="1049"/>
                  </a:lnTo>
                  <a:lnTo>
                    <a:pt x="246" y="1051"/>
                  </a:lnTo>
                  <a:lnTo>
                    <a:pt x="249" y="1053"/>
                  </a:lnTo>
                  <a:lnTo>
                    <a:pt x="251" y="1056"/>
                  </a:lnTo>
                  <a:lnTo>
                    <a:pt x="251" y="1058"/>
                  </a:lnTo>
                  <a:lnTo>
                    <a:pt x="251" y="1060"/>
                  </a:lnTo>
                  <a:lnTo>
                    <a:pt x="254" y="1063"/>
                  </a:lnTo>
                  <a:lnTo>
                    <a:pt x="256" y="1063"/>
                  </a:lnTo>
                  <a:lnTo>
                    <a:pt x="258" y="1063"/>
                  </a:lnTo>
                  <a:lnTo>
                    <a:pt x="258" y="1063"/>
                  </a:lnTo>
                  <a:lnTo>
                    <a:pt x="261" y="1063"/>
                  </a:lnTo>
                  <a:lnTo>
                    <a:pt x="261" y="1063"/>
                  </a:lnTo>
                  <a:lnTo>
                    <a:pt x="263" y="1063"/>
                  </a:lnTo>
                  <a:lnTo>
                    <a:pt x="263" y="1063"/>
                  </a:lnTo>
                  <a:lnTo>
                    <a:pt x="270" y="1060"/>
                  </a:lnTo>
                  <a:lnTo>
                    <a:pt x="272" y="1060"/>
                  </a:lnTo>
                  <a:lnTo>
                    <a:pt x="272" y="1058"/>
                  </a:lnTo>
                  <a:lnTo>
                    <a:pt x="272" y="1056"/>
                  </a:lnTo>
                  <a:lnTo>
                    <a:pt x="270" y="1056"/>
                  </a:lnTo>
                  <a:lnTo>
                    <a:pt x="268" y="1053"/>
                  </a:lnTo>
                  <a:close/>
                  <a:moveTo>
                    <a:pt x="239" y="1044"/>
                  </a:moveTo>
                  <a:lnTo>
                    <a:pt x="239" y="1041"/>
                  </a:lnTo>
                  <a:lnTo>
                    <a:pt x="239" y="1041"/>
                  </a:lnTo>
                  <a:lnTo>
                    <a:pt x="237" y="1041"/>
                  </a:lnTo>
                  <a:lnTo>
                    <a:pt x="237" y="1039"/>
                  </a:lnTo>
                  <a:lnTo>
                    <a:pt x="237" y="1039"/>
                  </a:lnTo>
                  <a:lnTo>
                    <a:pt x="235" y="1037"/>
                  </a:lnTo>
                  <a:lnTo>
                    <a:pt x="235" y="1039"/>
                  </a:lnTo>
                  <a:lnTo>
                    <a:pt x="232" y="1039"/>
                  </a:lnTo>
                  <a:lnTo>
                    <a:pt x="230" y="1039"/>
                  </a:lnTo>
                  <a:lnTo>
                    <a:pt x="228" y="1041"/>
                  </a:lnTo>
                  <a:lnTo>
                    <a:pt x="228" y="1041"/>
                  </a:lnTo>
                  <a:lnTo>
                    <a:pt x="228" y="1041"/>
                  </a:lnTo>
                  <a:lnTo>
                    <a:pt x="230" y="1041"/>
                  </a:lnTo>
                  <a:lnTo>
                    <a:pt x="232" y="1044"/>
                  </a:lnTo>
                  <a:lnTo>
                    <a:pt x="235" y="1044"/>
                  </a:lnTo>
                  <a:lnTo>
                    <a:pt x="242" y="1046"/>
                  </a:lnTo>
                  <a:lnTo>
                    <a:pt x="242" y="1044"/>
                  </a:lnTo>
                  <a:lnTo>
                    <a:pt x="239" y="1044"/>
                  </a:lnTo>
                  <a:close/>
                  <a:moveTo>
                    <a:pt x="317" y="1056"/>
                  </a:moveTo>
                  <a:lnTo>
                    <a:pt x="317" y="1056"/>
                  </a:lnTo>
                  <a:lnTo>
                    <a:pt x="315" y="1053"/>
                  </a:lnTo>
                  <a:lnTo>
                    <a:pt x="313" y="1056"/>
                  </a:lnTo>
                  <a:lnTo>
                    <a:pt x="308" y="1058"/>
                  </a:lnTo>
                  <a:lnTo>
                    <a:pt x="308" y="1058"/>
                  </a:lnTo>
                  <a:lnTo>
                    <a:pt x="308" y="1058"/>
                  </a:lnTo>
                  <a:lnTo>
                    <a:pt x="298" y="1053"/>
                  </a:lnTo>
                  <a:lnTo>
                    <a:pt x="296" y="1051"/>
                  </a:lnTo>
                  <a:lnTo>
                    <a:pt x="291" y="1051"/>
                  </a:lnTo>
                  <a:lnTo>
                    <a:pt x="291" y="1051"/>
                  </a:lnTo>
                  <a:lnTo>
                    <a:pt x="287" y="1046"/>
                  </a:lnTo>
                  <a:lnTo>
                    <a:pt x="282" y="1046"/>
                  </a:lnTo>
                  <a:lnTo>
                    <a:pt x="282" y="1046"/>
                  </a:lnTo>
                  <a:lnTo>
                    <a:pt x="282" y="1046"/>
                  </a:lnTo>
                  <a:lnTo>
                    <a:pt x="280" y="1046"/>
                  </a:lnTo>
                  <a:lnTo>
                    <a:pt x="280" y="1049"/>
                  </a:lnTo>
                  <a:lnTo>
                    <a:pt x="280" y="1049"/>
                  </a:lnTo>
                  <a:lnTo>
                    <a:pt x="282" y="1049"/>
                  </a:lnTo>
                  <a:lnTo>
                    <a:pt x="282" y="1051"/>
                  </a:lnTo>
                  <a:lnTo>
                    <a:pt x="284" y="1051"/>
                  </a:lnTo>
                  <a:lnTo>
                    <a:pt x="284" y="1053"/>
                  </a:lnTo>
                  <a:lnTo>
                    <a:pt x="282" y="1056"/>
                  </a:lnTo>
                  <a:lnTo>
                    <a:pt x="284" y="1058"/>
                  </a:lnTo>
                  <a:lnTo>
                    <a:pt x="289" y="1060"/>
                  </a:lnTo>
                  <a:lnTo>
                    <a:pt x="291" y="1063"/>
                  </a:lnTo>
                  <a:lnTo>
                    <a:pt x="315" y="1063"/>
                  </a:lnTo>
                  <a:lnTo>
                    <a:pt x="317" y="1060"/>
                  </a:lnTo>
                  <a:lnTo>
                    <a:pt x="320" y="1060"/>
                  </a:lnTo>
                  <a:lnTo>
                    <a:pt x="320" y="1058"/>
                  </a:lnTo>
                  <a:lnTo>
                    <a:pt x="320" y="1058"/>
                  </a:lnTo>
                  <a:lnTo>
                    <a:pt x="317" y="1056"/>
                  </a:lnTo>
                  <a:close/>
                  <a:moveTo>
                    <a:pt x="878" y="1108"/>
                  </a:moveTo>
                  <a:lnTo>
                    <a:pt x="878" y="1108"/>
                  </a:lnTo>
                  <a:lnTo>
                    <a:pt x="876" y="1105"/>
                  </a:lnTo>
                  <a:lnTo>
                    <a:pt x="873" y="1103"/>
                  </a:lnTo>
                  <a:lnTo>
                    <a:pt x="873" y="1101"/>
                  </a:lnTo>
                  <a:lnTo>
                    <a:pt x="871" y="1101"/>
                  </a:lnTo>
                  <a:lnTo>
                    <a:pt x="864" y="1093"/>
                  </a:lnTo>
                  <a:lnTo>
                    <a:pt x="861" y="1091"/>
                  </a:lnTo>
                  <a:lnTo>
                    <a:pt x="861" y="1091"/>
                  </a:lnTo>
                  <a:lnTo>
                    <a:pt x="859" y="1089"/>
                  </a:lnTo>
                  <a:lnTo>
                    <a:pt x="859" y="1089"/>
                  </a:lnTo>
                  <a:lnTo>
                    <a:pt x="859" y="1089"/>
                  </a:lnTo>
                  <a:lnTo>
                    <a:pt x="859" y="1086"/>
                  </a:lnTo>
                  <a:lnTo>
                    <a:pt x="859" y="1086"/>
                  </a:lnTo>
                  <a:lnTo>
                    <a:pt x="857" y="1086"/>
                  </a:lnTo>
                  <a:lnTo>
                    <a:pt x="857" y="1086"/>
                  </a:lnTo>
                  <a:lnTo>
                    <a:pt x="857" y="1086"/>
                  </a:lnTo>
                  <a:lnTo>
                    <a:pt x="854" y="1086"/>
                  </a:lnTo>
                  <a:lnTo>
                    <a:pt x="854" y="1084"/>
                  </a:lnTo>
                  <a:lnTo>
                    <a:pt x="854" y="1084"/>
                  </a:lnTo>
                  <a:lnTo>
                    <a:pt x="854" y="1082"/>
                  </a:lnTo>
                  <a:lnTo>
                    <a:pt x="854" y="1082"/>
                  </a:lnTo>
                  <a:lnTo>
                    <a:pt x="854" y="1079"/>
                  </a:lnTo>
                  <a:lnTo>
                    <a:pt x="857" y="1079"/>
                  </a:lnTo>
                  <a:lnTo>
                    <a:pt x="854" y="1077"/>
                  </a:lnTo>
                  <a:lnTo>
                    <a:pt x="854" y="1077"/>
                  </a:lnTo>
                  <a:lnTo>
                    <a:pt x="854" y="1075"/>
                  </a:lnTo>
                  <a:lnTo>
                    <a:pt x="854" y="1072"/>
                  </a:lnTo>
                  <a:lnTo>
                    <a:pt x="852" y="1072"/>
                  </a:lnTo>
                  <a:lnTo>
                    <a:pt x="852" y="1070"/>
                  </a:lnTo>
                  <a:lnTo>
                    <a:pt x="852" y="1070"/>
                  </a:lnTo>
                  <a:lnTo>
                    <a:pt x="852" y="1065"/>
                  </a:lnTo>
                  <a:lnTo>
                    <a:pt x="852" y="1065"/>
                  </a:lnTo>
                  <a:lnTo>
                    <a:pt x="852" y="1065"/>
                  </a:lnTo>
                  <a:lnTo>
                    <a:pt x="852" y="1063"/>
                  </a:lnTo>
                  <a:lnTo>
                    <a:pt x="847" y="1049"/>
                  </a:lnTo>
                  <a:lnTo>
                    <a:pt x="845" y="1049"/>
                  </a:lnTo>
                  <a:lnTo>
                    <a:pt x="842" y="1046"/>
                  </a:lnTo>
                  <a:lnTo>
                    <a:pt x="840" y="1044"/>
                  </a:lnTo>
                  <a:lnTo>
                    <a:pt x="842" y="1041"/>
                  </a:lnTo>
                  <a:lnTo>
                    <a:pt x="840" y="1039"/>
                  </a:lnTo>
                  <a:lnTo>
                    <a:pt x="840" y="1037"/>
                  </a:lnTo>
                  <a:lnTo>
                    <a:pt x="840" y="1034"/>
                  </a:lnTo>
                  <a:lnTo>
                    <a:pt x="838" y="1034"/>
                  </a:lnTo>
                  <a:lnTo>
                    <a:pt x="838" y="1034"/>
                  </a:lnTo>
                  <a:lnTo>
                    <a:pt x="835" y="1032"/>
                  </a:lnTo>
                  <a:lnTo>
                    <a:pt x="838" y="1018"/>
                  </a:lnTo>
                  <a:lnTo>
                    <a:pt x="838" y="1015"/>
                  </a:lnTo>
                  <a:lnTo>
                    <a:pt x="821" y="996"/>
                  </a:lnTo>
                  <a:lnTo>
                    <a:pt x="805" y="975"/>
                  </a:lnTo>
                  <a:lnTo>
                    <a:pt x="788" y="956"/>
                  </a:lnTo>
                  <a:lnTo>
                    <a:pt x="772" y="935"/>
                  </a:lnTo>
                  <a:lnTo>
                    <a:pt x="757" y="918"/>
                  </a:lnTo>
                  <a:lnTo>
                    <a:pt x="743" y="899"/>
                  </a:lnTo>
                  <a:lnTo>
                    <a:pt x="729" y="883"/>
                  </a:lnTo>
                  <a:lnTo>
                    <a:pt x="715" y="864"/>
                  </a:lnTo>
                  <a:lnTo>
                    <a:pt x="703" y="845"/>
                  </a:lnTo>
                  <a:lnTo>
                    <a:pt x="689" y="828"/>
                  </a:lnTo>
                  <a:lnTo>
                    <a:pt x="675" y="809"/>
                  </a:lnTo>
                  <a:lnTo>
                    <a:pt x="660" y="793"/>
                  </a:lnTo>
                  <a:lnTo>
                    <a:pt x="646" y="772"/>
                  </a:lnTo>
                  <a:lnTo>
                    <a:pt x="630" y="753"/>
                  </a:lnTo>
                  <a:lnTo>
                    <a:pt x="613" y="734"/>
                  </a:lnTo>
                  <a:lnTo>
                    <a:pt x="599" y="712"/>
                  </a:lnTo>
                  <a:lnTo>
                    <a:pt x="582" y="693"/>
                  </a:lnTo>
                  <a:lnTo>
                    <a:pt x="568" y="675"/>
                  </a:lnTo>
                  <a:lnTo>
                    <a:pt x="552" y="653"/>
                  </a:lnTo>
                  <a:lnTo>
                    <a:pt x="537" y="634"/>
                  </a:lnTo>
                  <a:lnTo>
                    <a:pt x="518" y="611"/>
                  </a:lnTo>
                  <a:lnTo>
                    <a:pt x="500" y="587"/>
                  </a:lnTo>
                  <a:lnTo>
                    <a:pt x="478" y="563"/>
                  </a:lnTo>
                  <a:lnTo>
                    <a:pt x="459" y="540"/>
                  </a:lnTo>
                  <a:lnTo>
                    <a:pt x="440" y="516"/>
                  </a:lnTo>
                  <a:lnTo>
                    <a:pt x="421" y="490"/>
                  </a:lnTo>
                  <a:lnTo>
                    <a:pt x="403" y="466"/>
                  </a:lnTo>
                  <a:lnTo>
                    <a:pt x="384" y="443"/>
                  </a:lnTo>
                  <a:lnTo>
                    <a:pt x="384" y="440"/>
                  </a:lnTo>
                  <a:lnTo>
                    <a:pt x="384" y="436"/>
                  </a:lnTo>
                  <a:lnTo>
                    <a:pt x="388" y="412"/>
                  </a:lnTo>
                  <a:lnTo>
                    <a:pt x="393" y="391"/>
                  </a:lnTo>
                  <a:lnTo>
                    <a:pt x="398" y="367"/>
                  </a:lnTo>
                  <a:lnTo>
                    <a:pt x="400" y="346"/>
                  </a:lnTo>
                  <a:lnTo>
                    <a:pt x="405" y="324"/>
                  </a:lnTo>
                  <a:lnTo>
                    <a:pt x="410" y="301"/>
                  </a:lnTo>
                  <a:lnTo>
                    <a:pt x="412" y="279"/>
                  </a:lnTo>
                  <a:lnTo>
                    <a:pt x="417" y="256"/>
                  </a:lnTo>
                  <a:lnTo>
                    <a:pt x="421" y="234"/>
                  </a:lnTo>
                  <a:lnTo>
                    <a:pt x="426" y="213"/>
                  </a:lnTo>
                  <a:lnTo>
                    <a:pt x="429" y="189"/>
                  </a:lnTo>
                  <a:lnTo>
                    <a:pt x="433" y="168"/>
                  </a:lnTo>
                  <a:lnTo>
                    <a:pt x="438" y="147"/>
                  </a:lnTo>
                  <a:lnTo>
                    <a:pt x="440" y="123"/>
                  </a:lnTo>
                  <a:lnTo>
                    <a:pt x="445" y="102"/>
                  </a:lnTo>
                  <a:lnTo>
                    <a:pt x="450" y="80"/>
                  </a:lnTo>
                  <a:lnTo>
                    <a:pt x="426" y="76"/>
                  </a:lnTo>
                  <a:lnTo>
                    <a:pt x="400" y="71"/>
                  </a:lnTo>
                  <a:lnTo>
                    <a:pt x="377" y="66"/>
                  </a:lnTo>
                  <a:lnTo>
                    <a:pt x="353" y="62"/>
                  </a:lnTo>
                  <a:lnTo>
                    <a:pt x="327" y="57"/>
                  </a:lnTo>
                  <a:lnTo>
                    <a:pt x="303" y="52"/>
                  </a:lnTo>
                  <a:lnTo>
                    <a:pt x="280" y="47"/>
                  </a:lnTo>
                  <a:lnTo>
                    <a:pt x="256" y="43"/>
                  </a:lnTo>
                  <a:lnTo>
                    <a:pt x="230" y="38"/>
                  </a:lnTo>
                  <a:lnTo>
                    <a:pt x="206" y="33"/>
                  </a:lnTo>
                  <a:lnTo>
                    <a:pt x="183" y="26"/>
                  </a:lnTo>
                  <a:lnTo>
                    <a:pt x="159" y="21"/>
                  </a:lnTo>
                  <a:lnTo>
                    <a:pt x="133" y="17"/>
                  </a:lnTo>
                  <a:lnTo>
                    <a:pt x="109" y="12"/>
                  </a:lnTo>
                  <a:lnTo>
                    <a:pt x="86" y="7"/>
                  </a:lnTo>
                  <a:lnTo>
                    <a:pt x="62" y="0"/>
                  </a:lnTo>
                  <a:lnTo>
                    <a:pt x="62" y="0"/>
                  </a:lnTo>
                  <a:lnTo>
                    <a:pt x="60" y="0"/>
                  </a:lnTo>
                  <a:lnTo>
                    <a:pt x="60" y="2"/>
                  </a:lnTo>
                  <a:lnTo>
                    <a:pt x="60" y="5"/>
                  </a:lnTo>
                  <a:lnTo>
                    <a:pt x="60" y="5"/>
                  </a:lnTo>
                  <a:lnTo>
                    <a:pt x="57" y="17"/>
                  </a:lnTo>
                  <a:lnTo>
                    <a:pt x="55" y="19"/>
                  </a:lnTo>
                  <a:lnTo>
                    <a:pt x="52" y="21"/>
                  </a:lnTo>
                  <a:lnTo>
                    <a:pt x="48" y="26"/>
                  </a:lnTo>
                  <a:lnTo>
                    <a:pt x="48" y="26"/>
                  </a:lnTo>
                  <a:lnTo>
                    <a:pt x="50" y="28"/>
                  </a:lnTo>
                  <a:lnTo>
                    <a:pt x="55" y="31"/>
                  </a:lnTo>
                  <a:lnTo>
                    <a:pt x="57" y="38"/>
                  </a:lnTo>
                  <a:lnTo>
                    <a:pt x="57" y="40"/>
                  </a:lnTo>
                  <a:lnTo>
                    <a:pt x="57" y="43"/>
                  </a:lnTo>
                  <a:lnTo>
                    <a:pt x="57" y="45"/>
                  </a:lnTo>
                  <a:lnTo>
                    <a:pt x="57" y="47"/>
                  </a:lnTo>
                  <a:lnTo>
                    <a:pt x="60" y="50"/>
                  </a:lnTo>
                  <a:lnTo>
                    <a:pt x="60" y="50"/>
                  </a:lnTo>
                  <a:lnTo>
                    <a:pt x="57" y="54"/>
                  </a:lnTo>
                  <a:lnTo>
                    <a:pt x="57" y="54"/>
                  </a:lnTo>
                  <a:lnTo>
                    <a:pt x="57" y="57"/>
                  </a:lnTo>
                  <a:lnTo>
                    <a:pt x="60" y="57"/>
                  </a:lnTo>
                  <a:lnTo>
                    <a:pt x="60" y="57"/>
                  </a:lnTo>
                  <a:lnTo>
                    <a:pt x="60" y="59"/>
                  </a:lnTo>
                  <a:lnTo>
                    <a:pt x="60" y="59"/>
                  </a:lnTo>
                  <a:lnTo>
                    <a:pt x="57" y="64"/>
                  </a:lnTo>
                  <a:lnTo>
                    <a:pt x="57" y="71"/>
                  </a:lnTo>
                  <a:lnTo>
                    <a:pt x="57" y="76"/>
                  </a:lnTo>
                  <a:lnTo>
                    <a:pt x="52" y="83"/>
                  </a:lnTo>
                  <a:lnTo>
                    <a:pt x="52" y="88"/>
                  </a:lnTo>
                  <a:lnTo>
                    <a:pt x="48" y="95"/>
                  </a:lnTo>
                  <a:lnTo>
                    <a:pt x="45" y="99"/>
                  </a:lnTo>
                  <a:lnTo>
                    <a:pt x="43" y="104"/>
                  </a:lnTo>
                  <a:lnTo>
                    <a:pt x="41" y="104"/>
                  </a:lnTo>
                  <a:lnTo>
                    <a:pt x="41" y="107"/>
                  </a:lnTo>
                  <a:lnTo>
                    <a:pt x="41" y="109"/>
                  </a:lnTo>
                  <a:lnTo>
                    <a:pt x="41" y="111"/>
                  </a:lnTo>
                  <a:lnTo>
                    <a:pt x="38" y="114"/>
                  </a:lnTo>
                  <a:lnTo>
                    <a:pt x="41" y="118"/>
                  </a:lnTo>
                  <a:lnTo>
                    <a:pt x="43" y="121"/>
                  </a:lnTo>
                  <a:lnTo>
                    <a:pt x="41" y="123"/>
                  </a:lnTo>
                  <a:lnTo>
                    <a:pt x="31" y="140"/>
                  </a:lnTo>
                  <a:lnTo>
                    <a:pt x="26" y="147"/>
                  </a:lnTo>
                  <a:lnTo>
                    <a:pt x="24" y="149"/>
                  </a:lnTo>
                  <a:lnTo>
                    <a:pt x="26" y="147"/>
                  </a:lnTo>
                  <a:lnTo>
                    <a:pt x="29" y="147"/>
                  </a:lnTo>
                  <a:lnTo>
                    <a:pt x="34" y="140"/>
                  </a:lnTo>
                  <a:lnTo>
                    <a:pt x="34" y="140"/>
                  </a:lnTo>
                  <a:lnTo>
                    <a:pt x="38" y="140"/>
                  </a:lnTo>
                  <a:lnTo>
                    <a:pt x="41" y="140"/>
                  </a:lnTo>
                  <a:lnTo>
                    <a:pt x="41" y="142"/>
                  </a:lnTo>
                  <a:lnTo>
                    <a:pt x="41" y="142"/>
                  </a:lnTo>
                  <a:lnTo>
                    <a:pt x="38" y="144"/>
                  </a:lnTo>
                  <a:lnTo>
                    <a:pt x="36" y="144"/>
                  </a:lnTo>
                  <a:lnTo>
                    <a:pt x="34" y="144"/>
                  </a:lnTo>
                  <a:lnTo>
                    <a:pt x="31" y="144"/>
                  </a:lnTo>
                  <a:lnTo>
                    <a:pt x="31" y="147"/>
                  </a:lnTo>
                  <a:lnTo>
                    <a:pt x="26" y="149"/>
                  </a:lnTo>
                  <a:lnTo>
                    <a:pt x="26" y="151"/>
                  </a:lnTo>
                  <a:lnTo>
                    <a:pt x="24" y="156"/>
                  </a:lnTo>
                  <a:lnTo>
                    <a:pt x="22" y="159"/>
                  </a:lnTo>
                  <a:lnTo>
                    <a:pt x="22" y="156"/>
                  </a:lnTo>
                  <a:lnTo>
                    <a:pt x="19" y="154"/>
                  </a:lnTo>
                  <a:lnTo>
                    <a:pt x="19" y="154"/>
                  </a:lnTo>
                  <a:lnTo>
                    <a:pt x="22" y="151"/>
                  </a:lnTo>
                  <a:lnTo>
                    <a:pt x="22" y="151"/>
                  </a:lnTo>
                  <a:lnTo>
                    <a:pt x="17" y="154"/>
                  </a:lnTo>
                  <a:lnTo>
                    <a:pt x="15" y="156"/>
                  </a:lnTo>
                  <a:lnTo>
                    <a:pt x="15" y="161"/>
                  </a:lnTo>
                  <a:lnTo>
                    <a:pt x="15" y="161"/>
                  </a:lnTo>
                  <a:lnTo>
                    <a:pt x="15" y="161"/>
                  </a:lnTo>
                  <a:lnTo>
                    <a:pt x="15" y="161"/>
                  </a:lnTo>
                  <a:lnTo>
                    <a:pt x="15" y="161"/>
                  </a:lnTo>
                  <a:lnTo>
                    <a:pt x="12" y="161"/>
                  </a:lnTo>
                  <a:lnTo>
                    <a:pt x="12" y="161"/>
                  </a:lnTo>
                  <a:lnTo>
                    <a:pt x="12" y="163"/>
                  </a:lnTo>
                  <a:lnTo>
                    <a:pt x="12" y="163"/>
                  </a:lnTo>
                  <a:lnTo>
                    <a:pt x="8" y="168"/>
                  </a:lnTo>
                  <a:lnTo>
                    <a:pt x="8" y="170"/>
                  </a:lnTo>
                  <a:lnTo>
                    <a:pt x="5" y="173"/>
                  </a:lnTo>
                  <a:lnTo>
                    <a:pt x="3" y="175"/>
                  </a:lnTo>
                  <a:lnTo>
                    <a:pt x="3" y="178"/>
                  </a:lnTo>
                  <a:lnTo>
                    <a:pt x="3" y="180"/>
                  </a:lnTo>
                  <a:lnTo>
                    <a:pt x="0" y="182"/>
                  </a:lnTo>
                  <a:lnTo>
                    <a:pt x="0" y="182"/>
                  </a:lnTo>
                  <a:lnTo>
                    <a:pt x="0" y="185"/>
                  </a:lnTo>
                  <a:lnTo>
                    <a:pt x="0" y="187"/>
                  </a:lnTo>
                  <a:lnTo>
                    <a:pt x="3" y="196"/>
                  </a:lnTo>
                  <a:lnTo>
                    <a:pt x="3" y="199"/>
                  </a:lnTo>
                  <a:lnTo>
                    <a:pt x="0" y="204"/>
                  </a:lnTo>
                  <a:lnTo>
                    <a:pt x="0" y="206"/>
                  </a:lnTo>
                  <a:lnTo>
                    <a:pt x="0" y="208"/>
                  </a:lnTo>
                  <a:lnTo>
                    <a:pt x="3" y="208"/>
                  </a:lnTo>
                  <a:lnTo>
                    <a:pt x="12" y="222"/>
                  </a:lnTo>
                  <a:lnTo>
                    <a:pt x="17" y="227"/>
                  </a:lnTo>
                  <a:lnTo>
                    <a:pt x="17" y="230"/>
                  </a:lnTo>
                  <a:lnTo>
                    <a:pt x="19" y="237"/>
                  </a:lnTo>
                  <a:lnTo>
                    <a:pt x="19" y="237"/>
                  </a:lnTo>
                  <a:lnTo>
                    <a:pt x="19" y="239"/>
                  </a:lnTo>
                  <a:lnTo>
                    <a:pt x="19" y="241"/>
                  </a:lnTo>
                  <a:lnTo>
                    <a:pt x="22" y="241"/>
                  </a:lnTo>
                  <a:lnTo>
                    <a:pt x="22" y="241"/>
                  </a:lnTo>
                  <a:lnTo>
                    <a:pt x="24" y="244"/>
                  </a:lnTo>
                  <a:lnTo>
                    <a:pt x="26" y="246"/>
                  </a:lnTo>
                  <a:lnTo>
                    <a:pt x="36" y="270"/>
                  </a:lnTo>
                  <a:lnTo>
                    <a:pt x="36" y="272"/>
                  </a:lnTo>
                  <a:lnTo>
                    <a:pt x="34" y="277"/>
                  </a:lnTo>
                  <a:lnTo>
                    <a:pt x="36" y="279"/>
                  </a:lnTo>
                  <a:lnTo>
                    <a:pt x="36" y="282"/>
                  </a:lnTo>
                  <a:lnTo>
                    <a:pt x="36" y="282"/>
                  </a:lnTo>
                  <a:lnTo>
                    <a:pt x="36" y="282"/>
                  </a:lnTo>
                  <a:lnTo>
                    <a:pt x="38" y="284"/>
                  </a:lnTo>
                  <a:lnTo>
                    <a:pt x="38" y="284"/>
                  </a:lnTo>
                  <a:lnTo>
                    <a:pt x="38" y="286"/>
                  </a:lnTo>
                  <a:lnTo>
                    <a:pt x="38" y="289"/>
                  </a:lnTo>
                  <a:lnTo>
                    <a:pt x="36" y="296"/>
                  </a:lnTo>
                  <a:lnTo>
                    <a:pt x="36" y="305"/>
                  </a:lnTo>
                  <a:lnTo>
                    <a:pt x="36" y="305"/>
                  </a:lnTo>
                  <a:lnTo>
                    <a:pt x="34" y="305"/>
                  </a:lnTo>
                  <a:lnTo>
                    <a:pt x="34" y="308"/>
                  </a:lnTo>
                  <a:lnTo>
                    <a:pt x="31" y="315"/>
                  </a:lnTo>
                  <a:lnTo>
                    <a:pt x="29" y="322"/>
                  </a:lnTo>
                  <a:lnTo>
                    <a:pt x="26" y="327"/>
                  </a:lnTo>
                  <a:lnTo>
                    <a:pt x="26" y="331"/>
                  </a:lnTo>
                  <a:lnTo>
                    <a:pt x="26" y="334"/>
                  </a:lnTo>
                  <a:lnTo>
                    <a:pt x="26" y="334"/>
                  </a:lnTo>
                  <a:lnTo>
                    <a:pt x="26" y="336"/>
                  </a:lnTo>
                  <a:lnTo>
                    <a:pt x="26" y="338"/>
                  </a:lnTo>
                  <a:lnTo>
                    <a:pt x="26" y="346"/>
                  </a:lnTo>
                  <a:lnTo>
                    <a:pt x="26" y="348"/>
                  </a:lnTo>
                  <a:lnTo>
                    <a:pt x="29" y="348"/>
                  </a:lnTo>
                  <a:lnTo>
                    <a:pt x="31" y="357"/>
                  </a:lnTo>
                  <a:lnTo>
                    <a:pt x="31" y="360"/>
                  </a:lnTo>
                  <a:lnTo>
                    <a:pt x="29" y="362"/>
                  </a:lnTo>
                  <a:lnTo>
                    <a:pt x="29" y="365"/>
                  </a:lnTo>
                  <a:lnTo>
                    <a:pt x="29" y="367"/>
                  </a:lnTo>
                  <a:lnTo>
                    <a:pt x="29" y="369"/>
                  </a:lnTo>
                  <a:lnTo>
                    <a:pt x="29" y="372"/>
                  </a:lnTo>
                  <a:lnTo>
                    <a:pt x="26" y="374"/>
                  </a:lnTo>
                  <a:lnTo>
                    <a:pt x="26" y="374"/>
                  </a:lnTo>
                  <a:lnTo>
                    <a:pt x="24" y="376"/>
                  </a:lnTo>
                  <a:lnTo>
                    <a:pt x="24" y="379"/>
                  </a:lnTo>
                  <a:lnTo>
                    <a:pt x="26" y="383"/>
                  </a:lnTo>
                  <a:lnTo>
                    <a:pt x="31" y="393"/>
                  </a:lnTo>
                  <a:lnTo>
                    <a:pt x="36" y="398"/>
                  </a:lnTo>
                  <a:lnTo>
                    <a:pt x="36" y="400"/>
                  </a:lnTo>
                  <a:lnTo>
                    <a:pt x="36" y="400"/>
                  </a:lnTo>
                  <a:lnTo>
                    <a:pt x="38" y="402"/>
                  </a:lnTo>
                  <a:lnTo>
                    <a:pt x="41" y="407"/>
                  </a:lnTo>
                  <a:lnTo>
                    <a:pt x="43" y="409"/>
                  </a:lnTo>
                  <a:lnTo>
                    <a:pt x="55" y="436"/>
                  </a:lnTo>
                  <a:lnTo>
                    <a:pt x="57" y="440"/>
                  </a:lnTo>
                  <a:lnTo>
                    <a:pt x="67" y="447"/>
                  </a:lnTo>
                  <a:lnTo>
                    <a:pt x="69" y="452"/>
                  </a:lnTo>
                  <a:lnTo>
                    <a:pt x="71" y="459"/>
                  </a:lnTo>
                  <a:lnTo>
                    <a:pt x="74" y="462"/>
                  </a:lnTo>
                  <a:lnTo>
                    <a:pt x="71" y="469"/>
                  </a:lnTo>
                  <a:lnTo>
                    <a:pt x="71" y="471"/>
                  </a:lnTo>
                  <a:lnTo>
                    <a:pt x="71" y="469"/>
                  </a:lnTo>
                  <a:lnTo>
                    <a:pt x="74" y="466"/>
                  </a:lnTo>
                  <a:lnTo>
                    <a:pt x="78" y="471"/>
                  </a:lnTo>
                  <a:lnTo>
                    <a:pt x="78" y="473"/>
                  </a:lnTo>
                  <a:lnTo>
                    <a:pt x="78" y="476"/>
                  </a:lnTo>
                  <a:lnTo>
                    <a:pt x="78" y="478"/>
                  </a:lnTo>
                  <a:lnTo>
                    <a:pt x="78" y="478"/>
                  </a:lnTo>
                  <a:lnTo>
                    <a:pt x="81" y="483"/>
                  </a:lnTo>
                  <a:lnTo>
                    <a:pt x="83" y="490"/>
                  </a:lnTo>
                  <a:lnTo>
                    <a:pt x="88" y="497"/>
                  </a:lnTo>
                  <a:lnTo>
                    <a:pt x="88" y="499"/>
                  </a:lnTo>
                  <a:lnTo>
                    <a:pt x="88" y="502"/>
                  </a:lnTo>
                  <a:lnTo>
                    <a:pt x="88" y="499"/>
                  </a:lnTo>
                  <a:lnTo>
                    <a:pt x="86" y="497"/>
                  </a:lnTo>
                  <a:lnTo>
                    <a:pt x="83" y="495"/>
                  </a:lnTo>
                  <a:lnTo>
                    <a:pt x="83" y="490"/>
                  </a:lnTo>
                  <a:lnTo>
                    <a:pt x="83" y="488"/>
                  </a:lnTo>
                  <a:lnTo>
                    <a:pt x="78" y="483"/>
                  </a:lnTo>
                  <a:lnTo>
                    <a:pt x="76" y="480"/>
                  </a:lnTo>
                  <a:lnTo>
                    <a:pt x="78" y="488"/>
                  </a:lnTo>
                  <a:lnTo>
                    <a:pt x="78" y="490"/>
                  </a:lnTo>
                  <a:lnTo>
                    <a:pt x="71" y="502"/>
                  </a:lnTo>
                  <a:lnTo>
                    <a:pt x="69" y="507"/>
                  </a:lnTo>
                  <a:lnTo>
                    <a:pt x="67" y="509"/>
                  </a:lnTo>
                  <a:lnTo>
                    <a:pt x="69" y="509"/>
                  </a:lnTo>
                  <a:lnTo>
                    <a:pt x="71" y="509"/>
                  </a:lnTo>
                  <a:lnTo>
                    <a:pt x="71" y="509"/>
                  </a:lnTo>
                  <a:lnTo>
                    <a:pt x="71" y="509"/>
                  </a:lnTo>
                  <a:lnTo>
                    <a:pt x="71" y="509"/>
                  </a:lnTo>
                  <a:lnTo>
                    <a:pt x="74" y="507"/>
                  </a:lnTo>
                  <a:lnTo>
                    <a:pt x="74" y="507"/>
                  </a:lnTo>
                  <a:lnTo>
                    <a:pt x="76" y="504"/>
                  </a:lnTo>
                  <a:lnTo>
                    <a:pt x="76" y="504"/>
                  </a:lnTo>
                  <a:lnTo>
                    <a:pt x="76" y="504"/>
                  </a:lnTo>
                  <a:lnTo>
                    <a:pt x="76" y="502"/>
                  </a:lnTo>
                  <a:lnTo>
                    <a:pt x="76" y="502"/>
                  </a:lnTo>
                  <a:lnTo>
                    <a:pt x="76" y="502"/>
                  </a:lnTo>
                  <a:lnTo>
                    <a:pt x="76" y="499"/>
                  </a:lnTo>
                  <a:lnTo>
                    <a:pt x="78" y="499"/>
                  </a:lnTo>
                  <a:lnTo>
                    <a:pt x="78" y="499"/>
                  </a:lnTo>
                  <a:lnTo>
                    <a:pt x="78" y="504"/>
                  </a:lnTo>
                  <a:lnTo>
                    <a:pt x="81" y="507"/>
                  </a:lnTo>
                  <a:lnTo>
                    <a:pt x="88" y="511"/>
                  </a:lnTo>
                  <a:lnTo>
                    <a:pt x="88" y="511"/>
                  </a:lnTo>
                  <a:lnTo>
                    <a:pt x="88" y="511"/>
                  </a:lnTo>
                  <a:lnTo>
                    <a:pt x="90" y="514"/>
                  </a:lnTo>
                  <a:lnTo>
                    <a:pt x="90" y="518"/>
                  </a:lnTo>
                  <a:lnTo>
                    <a:pt x="90" y="518"/>
                  </a:lnTo>
                  <a:lnTo>
                    <a:pt x="93" y="521"/>
                  </a:lnTo>
                  <a:lnTo>
                    <a:pt x="93" y="521"/>
                  </a:lnTo>
                  <a:lnTo>
                    <a:pt x="95" y="525"/>
                  </a:lnTo>
                  <a:lnTo>
                    <a:pt x="97" y="525"/>
                  </a:lnTo>
                  <a:lnTo>
                    <a:pt x="97" y="525"/>
                  </a:lnTo>
                  <a:lnTo>
                    <a:pt x="97" y="525"/>
                  </a:lnTo>
                  <a:lnTo>
                    <a:pt x="97" y="523"/>
                  </a:lnTo>
                  <a:lnTo>
                    <a:pt x="102" y="528"/>
                  </a:lnTo>
                  <a:lnTo>
                    <a:pt x="105" y="533"/>
                  </a:lnTo>
                  <a:lnTo>
                    <a:pt x="107" y="535"/>
                  </a:lnTo>
                  <a:lnTo>
                    <a:pt x="109" y="537"/>
                  </a:lnTo>
                  <a:lnTo>
                    <a:pt x="112" y="537"/>
                  </a:lnTo>
                  <a:lnTo>
                    <a:pt x="112" y="540"/>
                  </a:lnTo>
                  <a:lnTo>
                    <a:pt x="114" y="540"/>
                  </a:lnTo>
                  <a:lnTo>
                    <a:pt x="116" y="537"/>
                  </a:lnTo>
                  <a:lnTo>
                    <a:pt x="116" y="537"/>
                  </a:lnTo>
                  <a:lnTo>
                    <a:pt x="116" y="535"/>
                  </a:lnTo>
                  <a:lnTo>
                    <a:pt x="116" y="533"/>
                  </a:lnTo>
                  <a:lnTo>
                    <a:pt x="116" y="533"/>
                  </a:lnTo>
                  <a:lnTo>
                    <a:pt x="119" y="533"/>
                  </a:lnTo>
                  <a:lnTo>
                    <a:pt x="119" y="535"/>
                  </a:lnTo>
                  <a:lnTo>
                    <a:pt x="119" y="535"/>
                  </a:lnTo>
                  <a:lnTo>
                    <a:pt x="121" y="533"/>
                  </a:lnTo>
                  <a:lnTo>
                    <a:pt x="119" y="530"/>
                  </a:lnTo>
                  <a:lnTo>
                    <a:pt x="116" y="528"/>
                  </a:lnTo>
                  <a:lnTo>
                    <a:pt x="116" y="525"/>
                  </a:lnTo>
                  <a:lnTo>
                    <a:pt x="116" y="525"/>
                  </a:lnTo>
                  <a:lnTo>
                    <a:pt x="119" y="523"/>
                  </a:lnTo>
                  <a:lnTo>
                    <a:pt x="119" y="523"/>
                  </a:lnTo>
                  <a:lnTo>
                    <a:pt x="116" y="523"/>
                  </a:lnTo>
                  <a:lnTo>
                    <a:pt x="119" y="521"/>
                  </a:lnTo>
                  <a:lnTo>
                    <a:pt x="119" y="521"/>
                  </a:lnTo>
                  <a:lnTo>
                    <a:pt x="121" y="521"/>
                  </a:lnTo>
                  <a:lnTo>
                    <a:pt x="121" y="518"/>
                  </a:lnTo>
                  <a:lnTo>
                    <a:pt x="119" y="516"/>
                  </a:lnTo>
                  <a:lnTo>
                    <a:pt x="119" y="514"/>
                  </a:lnTo>
                  <a:lnTo>
                    <a:pt x="121" y="507"/>
                  </a:lnTo>
                  <a:lnTo>
                    <a:pt x="121" y="504"/>
                  </a:lnTo>
                  <a:lnTo>
                    <a:pt x="123" y="504"/>
                  </a:lnTo>
                  <a:lnTo>
                    <a:pt x="126" y="504"/>
                  </a:lnTo>
                  <a:lnTo>
                    <a:pt x="128" y="502"/>
                  </a:lnTo>
                  <a:lnTo>
                    <a:pt x="131" y="499"/>
                  </a:lnTo>
                  <a:lnTo>
                    <a:pt x="140" y="507"/>
                  </a:lnTo>
                  <a:lnTo>
                    <a:pt x="142" y="509"/>
                  </a:lnTo>
                  <a:lnTo>
                    <a:pt x="142" y="511"/>
                  </a:lnTo>
                  <a:lnTo>
                    <a:pt x="142" y="511"/>
                  </a:lnTo>
                  <a:lnTo>
                    <a:pt x="145" y="514"/>
                  </a:lnTo>
                  <a:lnTo>
                    <a:pt x="147" y="514"/>
                  </a:lnTo>
                  <a:lnTo>
                    <a:pt x="152" y="518"/>
                  </a:lnTo>
                  <a:lnTo>
                    <a:pt x="154" y="518"/>
                  </a:lnTo>
                  <a:lnTo>
                    <a:pt x="154" y="518"/>
                  </a:lnTo>
                  <a:lnTo>
                    <a:pt x="157" y="518"/>
                  </a:lnTo>
                  <a:lnTo>
                    <a:pt x="161" y="516"/>
                  </a:lnTo>
                  <a:lnTo>
                    <a:pt x="161" y="514"/>
                  </a:lnTo>
                  <a:lnTo>
                    <a:pt x="161" y="514"/>
                  </a:lnTo>
                  <a:lnTo>
                    <a:pt x="164" y="511"/>
                  </a:lnTo>
                  <a:lnTo>
                    <a:pt x="164" y="511"/>
                  </a:lnTo>
                  <a:lnTo>
                    <a:pt x="164" y="509"/>
                  </a:lnTo>
                  <a:lnTo>
                    <a:pt x="166" y="509"/>
                  </a:lnTo>
                  <a:lnTo>
                    <a:pt x="168" y="509"/>
                  </a:lnTo>
                  <a:lnTo>
                    <a:pt x="171" y="509"/>
                  </a:lnTo>
                  <a:lnTo>
                    <a:pt x="171" y="511"/>
                  </a:lnTo>
                  <a:lnTo>
                    <a:pt x="171" y="511"/>
                  </a:lnTo>
                  <a:lnTo>
                    <a:pt x="168" y="516"/>
                  </a:lnTo>
                  <a:lnTo>
                    <a:pt x="173" y="518"/>
                  </a:lnTo>
                  <a:lnTo>
                    <a:pt x="178" y="518"/>
                  </a:lnTo>
                  <a:lnTo>
                    <a:pt x="175" y="521"/>
                  </a:lnTo>
                  <a:lnTo>
                    <a:pt x="175" y="521"/>
                  </a:lnTo>
                  <a:lnTo>
                    <a:pt x="175" y="521"/>
                  </a:lnTo>
                  <a:lnTo>
                    <a:pt x="175" y="523"/>
                  </a:lnTo>
                  <a:lnTo>
                    <a:pt x="178" y="523"/>
                  </a:lnTo>
                  <a:lnTo>
                    <a:pt x="180" y="523"/>
                  </a:lnTo>
                  <a:lnTo>
                    <a:pt x="180" y="523"/>
                  </a:lnTo>
                  <a:lnTo>
                    <a:pt x="180" y="521"/>
                  </a:lnTo>
                  <a:lnTo>
                    <a:pt x="183" y="521"/>
                  </a:lnTo>
                  <a:lnTo>
                    <a:pt x="185" y="523"/>
                  </a:lnTo>
                  <a:lnTo>
                    <a:pt x="187" y="523"/>
                  </a:lnTo>
                  <a:lnTo>
                    <a:pt x="192" y="523"/>
                  </a:lnTo>
                  <a:lnTo>
                    <a:pt x="192" y="521"/>
                  </a:lnTo>
                  <a:lnTo>
                    <a:pt x="197" y="518"/>
                  </a:lnTo>
                  <a:lnTo>
                    <a:pt x="199" y="516"/>
                  </a:lnTo>
                  <a:lnTo>
                    <a:pt x="199" y="516"/>
                  </a:lnTo>
                  <a:lnTo>
                    <a:pt x="199" y="518"/>
                  </a:lnTo>
                  <a:lnTo>
                    <a:pt x="197" y="521"/>
                  </a:lnTo>
                  <a:lnTo>
                    <a:pt x="197" y="521"/>
                  </a:lnTo>
                  <a:lnTo>
                    <a:pt x="194" y="523"/>
                  </a:lnTo>
                  <a:lnTo>
                    <a:pt x="192" y="523"/>
                  </a:lnTo>
                  <a:lnTo>
                    <a:pt x="192" y="523"/>
                  </a:lnTo>
                  <a:lnTo>
                    <a:pt x="190" y="523"/>
                  </a:lnTo>
                  <a:lnTo>
                    <a:pt x="190" y="523"/>
                  </a:lnTo>
                  <a:lnTo>
                    <a:pt x="190" y="525"/>
                  </a:lnTo>
                  <a:lnTo>
                    <a:pt x="190" y="525"/>
                  </a:lnTo>
                  <a:lnTo>
                    <a:pt x="190" y="525"/>
                  </a:lnTo>
                  <a:lnTo>
                    <a:pt x="190" y="528"/>
                  </a:lnTo>
                  <a:lnTo>
                    <a:pt x="194" y="528"/>
                  </a:lnTo>
                  <a:lnTo>
                    <a:pt x="197" y="528"/>
                  </a:lnTo>
                  <a:lnTo>
                    <a:pt x="199" y="525"/>
                  </a:lnTo>
                  <a:lnTo>
                    <a:pt x="199" y="523"/>
                  </a:lnTo>
                  <a:lnTo>
                    <a:pt x="199" y="523"/>
                  </a:lnTo>
                  <a:lnTo>
                    <a:pt x="201" y="521"/>
                  </a:lnTo>
                  <a:lnTo>
                    <a:pt x="201" y="521"/>
                  </a:lnTo>
                  <a:lnTo>
                    <a:pt x="201" y="523"/>
                  </a:lnTo>
                  <a:lnTo>
                    <a:pt x="201" y="523"/>
                  </a:lnTo>
                  <a:lnTo>
                    <a:pt x="204" y="523"/>
                  </a:lnTo>
                  <a:lnTo>
                    <a:pt x="204" y="523"/>
                  </a:lnTo>
                  <a:lnTo>
                    <a:pt x="204" y="521"/>
                  </a:lnTo>
                  <a:lnTo>
                    <a:pt x="206" y="521"/>
                  </a:lnTo>
                  <a:lnTo>
                    <a:pt x="209" y="523"/>
                  </a:lnTo>
                  <a:lnTo>
                    <a:pt x="209" y="523"/>
                  </a:lnTo>
                  <a:lnTo>
                    <a:pt x="211" y="523"/>
                  </a:lnTo>
                  <a:lnTo>
                    <a:pt x="216" y="530"/>
                  </a:lnTo>
                  <a:lnTo>
                    <a:pt x="218" y="533"/>
                  </a:lnTo>
                  <a:lnTo>
                    <a:pt x="218" y="533"/>
                  </a:lnTo>
                  <a:lnTo>
                    <a:pt x="220" y="535"/>
                  </a:lnTo>
                  <a:lnTo>
                    <a:pt x="220" y="537"/>
                  </a:lnTo>
                  <a:lnTo>
                    <a:pt x="220" y="537"/>
                  </a:lnTo>
                  <a:lnTo>
                    <a:pt x="218" y="537"/>
                  </a:lnTo>
                  <a:lnTo>
                    <a:pt x="218" y="535"/>
                  </a:lnTo>
                  <a:lnTo>
                    <a:pt x="216" y="533"/>
                  </a:lnTo>
                  <a:lnTo>
                    <a:pt x="216" y="530"/>
                  </a:lnTo>
                  <a:lnTo>
                    <a:pt x="213" y="530"/>
                  </a:lnTo>
                  <a:lnTo>
                    <a:pt x="211" y="530"/>
                  </a:lnTo>
                  <a:lnTo>
                    <a:pt x="209" y="525"/>
                  </a:lnTo>
                  <a:lnTo>
                    <a:pt x="209" y="525"/>
                  </a:lnTo>
                  <a:lnTo>
                    <a:pt x="209" y="525"/>
                  </a:lnTo>
                  <a:lnTo>
                    <a:pt x="209" y="523"/>
                  </a:lnTo>
                  <a:lnTo>
                    <a:pt x="206" y="523"/>
                  </a:lnTo>
                  <a:lnTo>
                    <a:pt x="206" y="523"/>
                  </a:lnTo>
                  <a:lnTo>
                    <a:pt x="206" y="523"/>
                  </a:lnTo>
                  <a:lnTo>
                    <a:pt x="204" y="523"/>
                  </a:lnTo>
                  <a:lnTo>
                    <a:pt x="204" y="523"/>
                  </a:lnTo>
                  <a:lnTo>
                    <a:pt x="201" y="523"/>
                  </a:lnTo>
                  <a:lnTo>
                    <a:pt x="201" y="523"/>
                  </a:lnTo>
                  <a:lnTo>
                    <a:pt x="199" y="525"/>
                  </a:lnTo>
                  <a:lnTo>
                    <a:pt x="199" y="525"/>
                  </a:lnTo>
                  <a:lnTo>
                    <a:pt x="199" y="525"/>
                  </a:lnTo>
                  <a:lnTo>
                    <a:pt x="199" y="528"/>
                  </a:lnTo>
                  <a:lnTo>
                    <a:pt x="199" y="528"/>
                  </a:lnTo>
                  <a:lnTo>
                    <a:pt x="197" y="528"/>
                  </a:lnTo>
                  <a:lnTo>
                    <a:pt x="197" y="528"/>
                  </a:lnTo>
                  <a:lnTo>
                    <a:pt x="194" y="528"/>
                  </a:lnTo>
                  <a:lnTo>
                    <a:pt x="194" y="530"/>
                  </a:lnTo>
                  <a:lnTo>
                    <a:pt x="194" y="530"/>
                  </a:lnTo>
                  <a:lnTo>
                    <a:pt x="197" y="530"/>
                  </a:lnTo>
                  <a:lnTo>
                    <a:pt x="197" y="533"/>
                  </a:lnTo>
                  <a:lnTo>
                    <a:pt x="194" y="530"/>
                  </a:lnTo>
                  <a:lnTo>
                    <a:pt x="190" y="528"/>
                  </a:lnTo>
                  <a:lnTo>
                    <a:pt x="178" y="525"/>
                  </a:lnTo>
                  <a:lnTo>
                    <a:pt x="173" y="523"/>
                  </a:lnTo>
                  <a:lnTo>
                    <a:pt x="161" y="518"/>
                  </a:lnTo>
                  <a:lnTo>
                    <a:pt x="161" y="518"/>
                  </a:lnTo>
                  <a:lnTo>
                    <a:pt x="154" y="521"/>
                  </a:lnTo>
                  <a:lnTo>
                    <a:pt x="152" y="521"/>
                  </a:lnTo>
                  <a:lnTo>
                    <a:pt x="152" y="521"/>
                  </a:lnTo>
                  <a:lnTo>
                    <a:pt x="147" y="516"/>
                  </a:lnTo>
                  <a:lnTo>
                    <a:pt x="145" y="516"/>
                  </a:lnTo>
                  <a:lnTo>
                    <a:pt x="145" y="516"/>
                  </a:lnTo>
                  <a:lnTo>
                    <a:pt x="142" y="516"/>
                  </a:lnTo>
                  <a:lnTo>
                    <a:pt x="135" y="521"/>
                  </a:lnTo>
                  <a:lnTo>
                    <a:pt x="135" y="521"/>
                  </a:lnTo>
                  <a:lnTo>
                    <a:pt x="133" y="521"/>
                  </a:lnTo>
                  <a:lnTo>
                    <a:pt x="133" y="521"/>
                  </a:lnTo>
                  <a:lnTo>
                    <a:pt x="133" y="518"/>
                  </a:lnTo>
                  <a:lnTo>
                    <a:pt x="131" y="518"/>
                  </a:lnTo>
                  <a:lnTo>
                    <a:pt x="131" y="521"/>
                  </a:lnTo>
                  <a:lnTo>
                    <a:pt x="128" y="523"/>
                  </a:lnTo>
                  <a:lnTo>
                    <a:pt x="126" y="525"/>
                  </a:lnTo>
                  <a:lnTo>
                    <a:pt x="126" y="525"/>
                  </a:lnTo>
                  <a:lnTo>
                    <a:pt x="126" y="530"/>
                  </a:lnTo>
                  <a:lnTo>
                    <a:pt x="131" y="533"/>
                  </a:lnTo>
                  <a:lnTo>
                    <a:pt x="133" y="535"/>
                  </a:lnTo>
                  <a:lnTo>
                    <a:pt x="133" y="540"/>
                  </a:lnTo>
                  <a:lnTo>
                    <a:pt x="131" y="544"/>
                  </a:lnTo>
                  <a:lnTo>
                    <a:pt x="131" y="547"/>
                  </a:lnTo>
                  <a:lnTo>
                    <a:pt x="131" y="549"/>
                  </a:lnTo>
                  <a:lnTo>
                    <a:pt x="133" y="549"/>
                  </a:lnTo>
                  <a:lnTo>
                    <a:pt x="138" y="554"/>
                  </a:lnTo>
                  <a:lnTo>
                    <a:pt x="140" y="554"/>
                  </a:lnTo>
                  <a:lnTo>
                    <a:pt x="135" y="556"/>
                  </a:lnTo>
                  <a:lnTo>
                    <a:pt x="135" y="556"/>
                  </a:lnTo>
                  <a:lnTo>
                    <a:pt x="138" y="556"/>
                  </a:lnTo>
                  <a:lnTo>
                    <a:pt x="135" y="559"/>
                  </a:lnTo>
                  <a:lnTo>
                    <a:pt x="138" y="559"/>
                  </a:lnTo>
                  <a:lnTo>
                    <a:pt x="140" y="559"/>
                  </a:lnTo>
                  <a:lnTo>
                    <a:pt x="140" y="559"/>
                  </a:lnTo>
                  <a:lnTo>
                    <a:pt x="140" y="561"/>
                  </a:lnTo>
                  <a:lnTo>
                    <a:pt x="142" y="566"/>
                  </a:lnTo>
                  <a:lnTo>
                    <a:pt x="142" y="580"/>
                  </a:lnTo>
                  <a:lnTo>
                    <a:pt x="145" y="585"/>
                  </a:lnTo>
                  <a:lnTo>
                    <a:pt x="145" y="585"/>
                  </a:lnTo>
                  <a:lnTo>
                    <a:pt x="147" y="587"/>
                  </a:lnTo>
                  <a:lnTo>
                    <a:pt x="147" y="587"/>
                  </a:lnTo>
                  <a:lnTo>
                    <a:pt x="149" y="587"/>
                  </a:lnTo>
                  <a:lnTo>
                    <a:pt x="149" y="589"/>
                  </a:lnTo>
                  <a:lnTo>
                    <a:pt x="149" y="589"/>
                  </a:lnTo>
                  <a:lnTo>
                    <a:pt x="149" y="589"/>
                  </a:lnTo>
                  <a:lnTo>
                    <a:pt x="149" y="589"/>
                  </a:lnTo>
                  <a:lnTo>
                    <a:pt x="149" y="592"/>
                  </a:lnTo>
                  <a:lnTo>
                    <a:pt x="149" y="592"/>
                  </a:lnTo>
                  <a:lnTo>
                    <a:pt x="152" y="592"/>
                  </a:lnTo>
                  <a:lnTo>
                    <a:pt x="149" y="594"/>
                  </a:lnTo>
                  <a:lnTo>
                    <a:pt x="147" y="594"/>
                  </a:lnTo>
                  <a:lnTo>
                    <a:pt x="145" y="592"/>
                  </a:lnTo>
                  <a:lnTo>
                    <a:pt x="142" y="592"/>
                  </a:lnTo>
                  <a:lnTo>
                    <a:pt x="142" y="589"/>
                  </a:lnTo>
                  <a:lnTo>
                    <a:pt x="142" y="587"/>
                  </a:lnTo>
                  <a:lnTo>
                    <a:pt x="140" y="585"/>
                  </a:lnTo>
                  <a:lnTo>
                    <a:pt x="140" y="585"/>
                  </a:lnTo>
                  <a:lnTo>
                    <a:pt x="138" y="585"/>
                  </a:lnTo>
                  <a:lnTo>
                    <a:pt x="138" y="582"/>
                  </a:lnTo>
                  <a:lnTo>
                    <a:pt x="138" y="582"/>
                  </a:lnTo>
                  <a:lnTo>
                    <a:pt x="135" y="582"/>
                  </a:lnTo>
                  <a:lnTo>
                    <a:pt x="135" y="582"/>
                  </a:lnTo>
                  <a:lnTo>
                    <a:pt x="135" y="580"/>
                  </a:lnTo>
                  <a:lnTo>
                    <a:pt x="133" y="580"/>
                  </a:lnTo>
                  <a:lnTo>
                    <a:pt x="133" y="578"/>
                  </a:lnTo>
                  <a:lnTo>
                    <a:pt x="133" y="578"/>
                  </a:lnTo>
                  <a:lnTo>
                    <a:pt x="131" y="578"/>
                  </a:lnTo>
                  <a:lnTo>
                    <a:pt x="131" y="575"/>
                  </a:lnTo>
                  <a:lnTo>
                    <a:pt x="131" y="575"/>
                  </a:lnTo>
                  <a:lnTo>
                    <a:pt x="128" y="575"/>
                  </a:lnTo>
                  <a:lnTo>
                    <a:pt x="126" y="573"/>
                  </a:lnTo>
                  <a:lnTo>
                    <a:pt x="126" y="570"/>
                  </a:lnTo>
                  <a:lnTo>
                    <a:pt x="126" y="570"/>
                  </a:lnTo>
                  <a:lnTo>
                    <a:pt x="123" y="570"/>
                  </a:lnTo>
                  <a:lnTo>
                    <a:pt x="121" y="570"/>
                  </a:lnTo>
                  <a:lnTo>
                    <a:pt x="121" y="568"/>
                  </a:lnTo>
                  <a:lnTo>
                    <a:pt x="121" y="568"/>
                  </a:lnTo>
                  <a:lnTo>
                    <a:pt x="121" y="566"/>
                  </a:lnTo>
                  <a:lnTo>
                    <a:pt x="121" y="566"/>
                  </a:lnTo>
                  <a:lnTo>
                    <a:pt x="121" y="563"/>
                  </a:lnTo>
                  <a:lnTo>
                    <a:pt x="121" y="563"/>
                  </a:lnTo>
                  <a:lnTo>
                    <a:pt x="123" y="554"/>
                  </a:lnTo>
                  <a:lnTo>
                    <a:pt x="123" y="554"/>
                  </a:lnTo>
                  <a:lnTo>
                    <a:pt x="123" y="554"/>
                  </a:lnTo>
                  <a:lnTo>
                    <a:pt x="126" y="554"/>
                  </a:lnTo>
                  <a:lnTo>
                    <a:pt x="123" y="554"/>
                  </a:lnTo>
                  <a:lnTo>
                    <a:pt x="123" y="551"/>
                  </a:lnTo>
                  <a:lnTo>
                    <a:pt x="123" y="551"/>
                  </a:lnTo>
                  <a:lnTo>
                    <a:pt x="123" y="549"/>
                  </a:lnTo>
                  <a:lnTo>
                    <a:pt x="123" y="544"/>
                  </a:lnTo>
                  <a:lnTo>
                    <a:pt x="123" y="544"/>
                  </a:lnTo>
                  <a:lnTo>
                    <a:pt x="121" y="542"/>
                  </a:lnTo>
                  <a:lnTo>
                    <a:pt x="116" y="542"/>
                  </a:lnTo>
                  <a:lnTo>
                    <a:pt x="114" y="542"/>
                  </a:lnTo>
                  <a:lnTo>
                    <a:pt x="114" y="542"/>
                  </a:lnTo>
                  <a:lnTo>
                    <a:pt x="109" y="547"/>
                  </a:lnTo>
                  <a:lnTo>
                    <a:pt x="109" y="551"/>
                  </a:lnTo>
                  <a:lnTo>
                    <a:pt x="109" y="559"/>
                  </a:lnTo>
                  <a:lnTo>
                    <a:pt x="109" y="563"/>
                  </a:lnTo>
                  <a:lnTo>
                    <a:pt x="109" y="566"/>
                  </a:lnTo>
                  <a:lnTo>
                    <a:pt x="107" y="568"/>
                  </a:lnTo>
                  <a:lnTo>
                    <a:pt x="105" y="570"/>
                  </a:lnTo>
                  <a:lnTo>
                    <a:pt x="105" y="578"/>
                  </a:lnTo>
                  <a:lnTo>
                    <a:pt x="105" y="578"/>
                  </a:lnTo>
                  <a:lnTo>
                    <a:pt x="107" y="578"/>
                  </a:lnTo>
                  <a:lnTo>
                    <a:pt x="107" y="578"/>
                  </a:lnTo>
                  <a:lnTo>
                    <a:pt x="109" y="580"/>
                  </a:lnTo>
                  <a:lnTo>
                    <a:pt x="109" y="582"/>
                  </a:lnTo>
                  <a:lnTo>
                    <a:pt x="109" y="587"/>
                  </a:lnTo>
                  <a:lnTo>
                    <a:pt x="112" y="589"/>
                  </a:lnTo>
                  <a:lnTo>
                    <a:pt x="112" y="592"/>
                  </a:lnTo>
                  <a:lnTo>
                    <a:pt x="112" y="594"/>
                  </a:lnTo>
                  <a:lnTo>
                    <a:pt x="112" y="596"/>
                  </a:lnTo>
                  <a:lnTo>
                    <a:pt x="112" y="599"/>
                  </a:lnTo>
                  <a:lnTo>
                    <a:pt x="109" y="606"/>
                  </a:lnTo>
                  <a:lnTo>
                    <a:pt x="109" y="611"/>
                  </a:lnTo>
                  <a:lnTo>
                    <a:pt x="107" y="613"/>
                  </a:lnTo>
                  <a:lnTo>
                    <a:pt x="109" y="620"/>
                  </a:lnTo>
                  <a:lnTo>
                    <a:pt x="112" y="622"/>
                  </a:lnTo>
                  <a:lnTo>
                    <a:pt x="112" y="625"/>
                  </a:lnTo>
                  <a:lnTo>
                    <a:pt x="112" y="627"/>
                  </a:lnTo>
                  <a:lnTo>
                    <a:pt x="112" y="627"/>
                  </a:lnTo>
                  <a:lnTo>
                    <a:pt x="119" y="634"/>
                  </a:lnTo>
                  <a:lnTo>
                    <a:pt x="121" y="641"/>
                  </a:lnTo>
                  <a:lnTo>
                    <a:pt x="123" y="646"/>
                  </a:lnTo>
                  <a:lnTo>
                    <a:pt x="131" y="653"/>
                  </a:lnTo>
                  <a:lnTo>
                    <a:pt x="133" y="653"/>
                  </a:lnTo>
                  <a:lnTo>
                    <a:pt x="135" y="653"/>
                  </a:lnTo>
                  <a:lnTo>
                    <a:pt x="138" y="653"/>
                  </a:lnTo>
                  <a:lnTo>
                    <a:pt x="140" y="653"/>
                  </a:lnTo>
                  <a:lnTo>
                    <a:pt x="142" y="653"/>
                  </a:lnTo>
                  <a:lnTo>
                    <a:pt x="142" y="656"/>
                  </a:lnTo>
                  <a:lnTo>
                    <a:pt x="147" y="653"/>
                  </a:lnTo>
                  <a:lnTo>
                    <a:pt x="149" y="656"/>
                  </a:lnTo>
                  <a:lnTo>
                    <a:pt x="152" y="656"/>
                  </a:lnTo>
                  <a:lnTo>
                    <a:pt x="154" y="660"/>
                  </a:lnTo>
                  <a:lnTo>
                    <a:pt x="157" y="672"/>
                  </a:lnTo>
                  <a:lnTo>
                    <a:pt x="159" y="677"/>
                  </a:lnTo>
                  <a:lnTo>
                    <a:pt x="157" y="684"/>
                  </a:lnTo>
                  <a:lnTo>
                    <a:pt x="157" y="684"/>
                  </a:lnTo>
                  <a:lnTo>
                    <a:pt x="157" y="684"/>
                  </a:lnTo>
                  <a:lnTo>
                    <a:pt x="159" y="684"/>
                  </a:lnTo>
                  <a:lnTo>
                    <a:pt x="159" y="684"/>
                  </a:lnTo>
                  <a:lnTo>
                    <a:pt x="159" y="684"/>
                  </a:lnTo>
                  <a:lnTo>
                    <a:pt x="159" y="686"/>
                  </a:lnTo>
                  <a:lnTo>
                    <a:pt x="159" y="686"/>
                  </a:lnTo>
                  <a:lnTo>
                    <a:pt x="159" y="686"/>
                  </a:lnTo>
                  <a:lnTo>
                    <a:pt x="157" y="686"/>
                  </a:lnTo>
                  <a:lnTo>
                    <a:pt x="154" y="686"/>
                  </a:lnTo>
                  <a:lnTo>
                    <a:pt x="154" y="686"/>
                  </a:lnTo>
                  <a:lnTo>
                    <a:pt x="152" y="693"/>
                  </a:lnTo>
                  <a:lnTo>
                    <a:pt x="152" y="696"/>
                  </a:lnTo>
                  <a:lnTo>
                    <a:pt x="149" y="696"/>
                  </a:lnTo>
                  <a:lnTo>
                    <a:pt x="147" y="698"/>
                  </a:lnTo>
                  <a:lnTo>
                    <a:pt x="145" y="698"/>
                  </a:lnTo>
                  <a:lnTo>
                    <a:pt x="145" y="698"/>
                  </a:lnTo>
                  <a:lnTo>
                    <a:pt x="142" y="696"/>
                  </a:lnTo>
                  <a:lnTo>
                    <a:pt x="140" y="696"/>
                  </a:lnTo>
                  <a:lnTo>
                    <a:pt x="140" y="696"/>
                  </a:lnTo>
                  <a:lnTo>
                    <a:pt x="138" y="698"/>
                  </a:lnTo>
                  <a:lnTo>
                    <a:pt x="135" y="701"/>
                  </a:lnTo>
                  <a:lnTo>
                    <a:pt x="135" y="703"/>
                  </a:lnTo>
                  <a:lnTo>
                    <a:pt x="138" y="703"/>
                  </a:lnTo>
                  <a:lnTo>
                    <a:pt x="138" y="705"/>
                  </a:lnTo>
                  <a:lnTo>
                    <a:pt x="140" y="705"/>
                  </a:lnTo>
                  <a:lnTo>
                    <a:pt x="140" y="708"/>
                  </a:lnTo>
                  <a:lnTo>
                    <a:pt x="138" y="708"/>
                  </a:lnTo>
                  <a:lnTo>
                    <a:pt x="135" y="708"/>
                  </a:lnTo>
                  <a:lnTo>
                    <a:pt x="135" y="710"/>
                  </a:lnTo>
                  <a:lnTo>
                    <a:pt x="135" y="712"/>
                  </a:lnTo>
                  <a:lnTo>
                    <a:pt x="138" y="717"/>
                  </a:lnTo>
                  <a:lnTo>
                    <a:pt x="138" y="724"/>
                  </a:lnTo>
                  <a:lnTo>
                    <a:pt x="135" y="729"/>
                  </a:lnTo>
                  <a:lnTo>
                    <a:pt x="135" y="729"/>
                  </a:lnTo>
                  <a:lnTo>
                    <a:pt x="138" y="734"/>
                  </a:lnTo>
                  <a:lnTo>
                    <a:pt x="138" y="734"/>
                  </a:lnTo>
                  <a:lnTo>
                    <a:pt x="138" y="736"/>
                  </a:lnTo>
                  <a:lnTo>
                    <a:pt x="138" y="736"/>
                  </a:lnTo>
                  <a:lnTo>
                    <a:pt x="138" y="738"/>
                  </a:lnTo>
                  <a:lnTo>
                    <a:pt x="138" y="738"/>
                  </a:lnTo>
                  <a:lnTo>
                    <a:pt x="140" y="738"/>
                  </a:lnTo>
                  <a:lnTo>
                    <a:pt x="140" y="741"/>
                  </a:lnTo>
                  <a:lnTo>
                    <a:pt x="140" y="743"/>
                  </a:lnTo>
                  <a:lnTo>
                    <a:pt x="140" y="743"/>
                  </a:lnTo>
                  <a:lnTo>
                    <a:pt x="140" y="746"/>
                  </a:lnTo>
                  <a:lnTo>
                    <a:pt x="142" y="746"/>
                  </a:lnTo>
                  <a:lnTo>
                    <a:pt x="145" y="748"/>
                  </a:lnTo>
                  <a:lnTo>
                    <a:pt x="152" y="755"/>
                  </a:lnTo>
                  <a:lnTo>
                    <a:pt x="154" y="760"/>
                  </a:lnTo>
                  <a:lnTo>
                    <a:pt x="159" y="769"/>
                  </a:lnTo>
                  <a:lnTo>
                    <a:pt x="159" y="774"/>
                  </a:lnTo>
                  <a:lnTo>
                    <a:pt x="159" y="776"/>
                  </a:lnTo>
                  <a:lnTo>
                    <a:pt x="161" y="776"/>
                  </a:lnTo>
                  <a:lnTo>
                    <a:pt x="164" y="779"/>
                  </a:lnTo>
                  <a:lnTo>
                    <a:pt x="166" y="779"/>
                  </a:lnTo>
                  <a:lnTo>
                    <a:pt x="166" y="781"/>
                  </a:lnTo>
                  <a:lnTo>
                    <a:pt x="168" y="783"/>
                  </a:lnTo>
                  <a:lnTo>
                    <a:pt x="168" y="786"/>
                  </a:lnTo>
                  <a:lnTo>
                    <a:pt x="168" y="788"/>
                  </a:lnTo>
                  <a:lnTo>
                    <a:pt x="168" y="791"/>
                  </a:lnTo>
                  <a:lnTo>
                    <a:pt x="168" y="793"/>
                  </a:lnTo>
                  <a:lnTo>
                    <a:pt x="168" y="795"/>
                  </a:lnTo>
                  <a:lnTo>
                    <a:pt x="171" y="798"/>
                  </a:lnTo>
                  <a:lnTo>
                    <a:pt x="173" y="802"/>
                  </a:lnTo>
                  <a:lnTo>
                    <a:pt x="173" y="805"/>
                  </a:lnTo>
                  <a:lnTo>
                    <a:pt x="175" y="807"/>
                  </a:lnTo>
                  <a:lnTo>
                    <a:pt x="178" y="809"/>
                  </a:lnTo>
                  <a:lnTo>
                    <a:pt x="180" y="812"/>
                  </a:lnTo>
                  <a:lnTo>
                    <a:pt x="180" y="819"/>
                  </a:lnTo>
                  <a:lnTo>
                    <a:pt x="183" y="826"/>
                  </a:lnTo>
                  <a:lnTo>
                    <a:pt x="183" y="828"/>
                  </a:lnTo>
                  <a:lnTo>
                    <a:pt x="190" y="831"/>
                  </a:lnTo>
                  <a:lnTo>
                    <a:pt x="192" y="833"/>
                  </a:lnTo>
                  <a:lnTo>
                    <a:pt x="194" y="836"/>
                  </a:lnTo>
                  <a:lnTo>
                    <a:pt x="197" y="843"/>
                  </a:lnTo>
                  <a:lnTo>
                    <a:pt x="199" y="847"/>
                  </a:lnTo>
                  <a:lnTo>
                    <a:pt x="201" y="852"/>
                  </a:lnTo>
                  <a:lnTo>
                    <a:pt x="204" y="854"/>
                  </a:lnTo>
                  <a:lnTo>
                    <a:pt x="206" y="857"/>
                  </a:lnTo>
                  <a:lnTo>
                    <a:pt x="213" y="859"/>
                  </a:lnTo>
                  <a:lnTo>
                    <a:pt x="216" y="862"/>
                  </a:lnTo>
                  <a:lnTo>
                    <a:pt x="216" y="864"/>
                  </a:lnTo>
                  <a:lnTo>
                    <a:pt x="216" y="866"/>
                  </a:lnTo>
                  <a:lnTo>
                    <a:pt x="216" y="869"/>
                  </a:lnTo>
                  <a:lnTo>
                    <a:pt x="216" y="871"/>
                  </a:lnTo>
                  <a:lnTo>
                    <a:pt x="218" y="873"/>
                  </a:lnTo>
                  <a:lnTo>
                    <a:pt x="218" y="876"/>
                  </a:lnTo>
                  <a:lnTo>
                    <a:pt x="218" y="876"/>
                  </a:lnTo>
                  <a:lnTo>
                    <a:pt x="216" y="876"/>
                  </a:lnTo>
                  <a:lnTo>
                    <a:pt x="216" y="876"/>
                  </a:lnTo>
                  <a:lnTo>
                    <a:pt x="216" y="873"/>
                  </a:lnTo>
                  <a:lnTo>
                    <a:pt x="216" y="871"/>
                  </a:lnTo>
                  <a:lnTo>
                    <a:pt x="211" y="880"/>
                  </a:lnTo>
                  <a:lnTo>
                    <a:pt x="211" y="883"/>
                  </a:lnTo>
                  <a:lnTo>
                    <a:pt x="211" y="885"/>
                  </a:lnTo>
                  <a:lnTo>
                    <a:pt x="211" y="888"/>
                  </a:lnTo>
                  <a:lnTo>
                    <a:pt x="213" y="890"/>
                  </a:lnTo>
                  <a:lnTo>
                    <a:pt x="218" y="895"/>
                  </a:lnTo>
                  <a:lnTo>
                    <a:pt x="220" y="897"/>
                  </a:lnTo>
                  <a:lnTo>
                    <a:pt x="220" y="897"/>
                  </a:lnTo>
                  <a:lnTo>
                    <a:pt x="223" y="897"/>
                  </a:lnTo>
                  <a:lnTo>
                    <a:pt x="225" y="897"/>
                  </a:lnTo>
                  <a:lnTo>
                    <a:pt x="228" y="897"/>
                  </a:lnTo>
                  <a:lnTo>
                    <a:pt x="228" y="897"/>
                  </a:lnTo>
                  <a:lnTo>
                    <a:pt x="230" y="899"/>
                  </a:lnTo>
                  <a:lnTo>
                    <a:pt x="230" y="899"/>
                  </a:lnTo>
                  <a:lnTo>
                    <a:pt x="232" y="902"/>
                  </a:lnTo>
                  <a:lnTo>
                    <a:pt x="232" y="902"/>
                  </a:lnTo>
                  <a:lnTo>
                    <a:pt x="232" y="907"/>
                  </a:lnTo>
                  <a:lnTo>
                    <a:pt x="232" y="911"/>
                  </a:lnTo>
                  <a:lnTo>
                    <a:pt x="230" y="916"/>
                  </a:lnTo>
                  <a:lnTo>
                    <a:pt x="230" y="921"/>
                  </a:lnTo>
                  <a:lnTo>
                    <a:pt x="225" y="928"/>
                  </a:lnTo>
                  <a:lnTo>
                    <a:pt x="223" y="930"/>
                  </a:lnTo>
                  <a:lnTo>
                    <a:pt x="225" y="930"/>
                  </a:lnTo>
                  <a:lnTo>
                    <a:pt x="228" y="935"/>
                  </a:lnTo>
                  <a:lnTo>
                    <a:pt x="228" y="935"/>
                  </a:lnTo>
                  <a:lnTo>
                    <a:pt x="228" y="937"/>
                  </a:lnTo>
                  <a:lnTo>
                    <a:pt x="228" y="937"/>
                  </a:lnTo>
                  <a:lnTo>
                    <a:pt x="228" y="940"/>
                  </a:lnTo>
                  <a:lnTo>
                    <a:pt x="228" y="942"/>
                  </a:lnTo>
                  <a:lnTo>
                    <a:pt x="225" y="947"/>
                  </a:lnTo>
                  <a:lnTo>
                    <a:pt x="223" y="949"/>
                  </a:lnTo>
                  <a:lnTo>
                    <a:pt x="225" y="951"/>
                  </a:lnTo>
                  <a:lnTo>
                    <a:pt x="225" y="954"/>
                  </a:lnTo>
                  <a:lnTo>
                    <a:pt x="225" y="956"/>
                  </a:lnTo>
                  <a:lnTo>
                    <a:pt x="225" y="959"/>
                  </a:lnTo>
                  <a:lnTo>
                    <a:pt x="223" y="961"/>
                  </a:lnTo>
                  <a:lnTo>
                    <a:pt x="223" y="963"/>
                  </a:lnTo>
                  <a:lnTo>
                    <a:pt x="220" y="963"/>
                  </a:lnTo>
                  <a:lnTo>
                    <a:pt x="220" y="968"/>
                  </a:lnTo>
                  <a:lnTo>
                    <a:pt x="218" y="970"/>
                  </a:lnTo>
                  <a:lnTo>
                    <a:pt x="218" y="970"/>
                  </a:lnTo>
                  <a:lnTo>
                    <a:pt x="220" y="973"/>
                  </a:lnTo>
                  <a:lnTo>
                    <a:pt x="223" y="975"/>
                  </a:lnTo>
                  <a:lnTo>
                    <a:pt x="225" y="975"/>
                  </a:lnTo>
                  <a:lnTo>
                    <a:pt x="228" y="975"/>
                  </a:lnTo>
                  <a:lnTo>
                    <a:pt x="230" y="980"/>
                  </a:lnTo>
                  <a:lnTo>
                    <a:pt x="232" y="985"/>
                  </a:lnTo>
                  <a:lnTo>
                    <a:pt x="235" y="989"/>
                  </a:lnTo>
                  <a:lnTo>
                    <a:pt x="239" y="989"/>
                  </a:lnTo>
                  <a:lnTo>
                    <a:pt x="249" y="989"/>
                  </a:lnTo>
                  <a:lnTo>
                    <a:pt x="263" y="992"/>
                  </a:lnTo>
                  <a:lnTo>
                    <a:pt x="268" y="994"/>
                  </a:lnTo>
                  <a:lnTo>
                    <a:pt x="272" y="996"/>
                  </a:lnTo>
                  <a:lnTo>
                    <a:pt x="277" y="996"/>
                  </a:lnTo>
                  <a:lnTo>
                    <a:pt x="284" y="999"/>
                  </a:lnTo>
                  <a:lnTo>
                    <a:pt x="294" y="1006"/>
                  </a:lnTo>
                  <a:lnTo>
                    <a:pt x="296" y="1006"/>
                  </a:lnTo>
                  <a:lnTo>
                    <a:pt x="298" y="1006"/>
                  </a:lnTo>
                  <a:lnTo>
                    <a:pt x="301" y="1006"/>
                  </a:lnTo>
                  <a:lnTo>
                    <a:pt x="301" y="1006"/>
                  </a:lnTo>
                  <a:lnTo>
                    <a:pt x="303" y="1008"/>
                  </a:lnTo>
                  <a:lnTo>
                    <a:pt x="306" y="1008"/>
                  </a:lnTo>
                  <a:lnTo>
                    <a:pt x="308" y="1011"/>
                  </a:lnTo>
                  <a:lnTo>
                    <a:pt x="308" y="1011"/>
                  </a:lnTo>
                  <a:lnTo>
                    <a:pt x="310" y="1011"/>
                  </a:lnTo>
                  <a:lnTo>
                    <a:pt x="310" y="1011"/>
                  </a:lnTo>
                  <a:lnTo>
                    <a:pt x="313" y="1008"/>
                  </a:lnTo>
                  <a:lnTo>
                    <a:pt x="317" y="1008"/>
                  </a:lnTo>
                  <a:lnTo>
                    <a:pt x="320" y="1011"/>
                  </a:lnTo>
                  <a:lnTo>
                    <a:pt x="322" y="1011"/>
                  </a:lnTo>
                  <a:lnTo>
                    <a:pt x="322" y="1011"/>
                  </a:lnTo>
                  <a:lnTo>
                    <a:pt x="324" y="1011"/>
                  </a:lnTo>
                  <a:lnTo>
                    <a:pt x="327" y="1013"/>
                  </a:lnTo>
                  <a:lnTo>
                    <a:pt x="332" y="1018"/>
                  </a:lnTo>
                  <a:lnTo>
                    <a:pt x="336" y="1020"/>
                  </a:lnTo>
                  <a:lnTo>
                    <a:pt x="346" y="1032"/>
                  </a:lnTo>
                  <a:lnTo>
                    <a:pt x="348" y="1034"/>
                  </a:lnTo>
                  <a:lnTo>
                    <a:pt x="351" y="1034"/>
                  </a:lnTo>
                  <a:lnTo>
                    <a:pt x="351" y="1034"/>
                  </a:lnTo>
                  <a:lnTo>
                    <a:pt x="351" y="1034"/>
                  </a:lnTo>
                  <a:lnTo>
                    <a:pt x="353" y="1037"/>
                  </a:lnTo>
                  <a:lnTo>
                    <a:pt x="351" y="1037"/>
                  </a:lnTo>
                  <a:lnTo>
                    <a:pt x="351" y="1039"/>
                  </a:lnTo>
                  <a:lnTo>
                    <a:pt x="353" y="1039"/>
                  </a:lnTo>
                  <a:lnTo>
                    <a:pt x="353" y="1041"/>
                  </a:lnTo>
                  <a:lnTo>
                    <a:pt x="353" y="1041"/>
                  </a:lnTo>
                  <a:lnTo>
                    <a:pt x="353" y="1044"/>
                  </a:lnTo>
                  <a:lnTo>
                    <a:pt x="353" y="1046"/>
                  </a:lnTo>
                  <a:lnTo>
                    <a:pt x="353" y="1046"/>
                  </a:lnTo>
                  <a:lnTo>
                    <a:pt x="353" y="1049"/>
                  </a:lnTo>
                  <a:lnTo>
                    <a:pt x="355" y="1049"/>
                  </a:lnTo>
                  <a:lnTo>
                    <a:pt x="355" y="1049"/>
                  </a:lnTo>
                  <a:lnTo>
                    <a:pt x="355" y="1051"/>
                  </a:lnTo>
                  <a:lnTo>
                    <a:pt x="355" y="1051"/>
                  </a:lnTo>
                  <a:lnTo>
                    <a:pt x="360" y="1056"/>
                  </a:lnTo>
                  <a:lnTo>
                    <a:pt x="362" y="1058"/>
                  </a:lnTo>
                  <a:lnTo>
                    <a:pt x="365" y="1058"/>
                  </a:lnTo>
                  <a:lnTo>
                    <a:pt x="365" y="1058"/>
                  </a:lnTo>
                  <a:lnTo>
                    <a:pt x="362" y="1058"/>
                  </a:lnTo>
                  <a:lnTo>
                    <a:pt x="362" y="1058"/>
                  </a:lnTo>
                  <a:lnTo>
                    <a:pt x="362" y="1056"/>
                  </a:lnTo>
                  <a:lnTo>
                    <a:pt x="365" y="1058"/>
                  </a:lnTo>
                  <a:lnTo>
                    <a:pt x="374" y="1063"/>
                  </a:lnTo>
                  <a:lnTo>
                    <a:pt x="384" y="1067"/>
                  </a:lnTo>
                  <a:lnTo>
                    <a:pt x="388" y="1070"/>
                  </a:lnTo>
                  <a:lnTo>
                    <a:pt x="391" y="1072"/>
                  </a:lnTo>
                  <a:lnTo>
                    <a:pt x="393" y="1075"/>
                  </a:lnTo>
                  <a:lnTo>
                    <a:pt x="395" y="1075"/>
                  </a:lnTo>
                  <a:lnTo>
                    <a:pt x="398" y="1072"/>
                  </a:lnTo>
                  <a:lnTo>
                    <a:pt x="412" y="1075"/>
                  </a:lnTo>
                  <a:lnTo>
                    <a:pt x="414" y="1075"/>
                  </a:lnTo>
                  <a:lnTo>
                    <a:pt x="414" y="1075"/>
                  </a:lnTo>
                  <a:lnTo>
                    <a:pt x="414" y="1075"/>
                  </a:lnTo>
                  <a:lnTo>
                    <a:pt x="417" y="1075"/>
                  </a:lnTo>
                  <a:lnTo>
                    <a:pt x="419" y="1075"/>
                  </a:lnTo>
                  <a:lnTo>
                    <a:pt x="421" y="1075"/>
                  </a:lnTo>
                  <a:lnTo>
                    <a:pt x="424" y="1077"/>
                  </a:lnTo>
                  <a:lnTo>
                    <a:pt x="426" y="1082"/>
                  </a:lnTo>
                  <a:lnTo>
                    <a:pt x="429" y="1089"/>
                  </a:lnTo>
                  <a:lnTo>
                    <a:pt x="431" y="1093"/>
                  </a:lnTo>
                  <a:lnTo>
                    <a:pt x="431" y="1098"/>
                  </a:lnTo>
                  <a:lnTo>
                    <a:pt x="433" y="1101"/>
                  </a:lnTo>
                  <a:lnTo>
                    <a:pt x="431" y="1103"/>
                  </a:lnTo>
                  <a:lnTo>
                    <a:pt x="431" y="1108"/>
                  </a:lnTo>
                  <a:lnTo>
                    <a:pt x="431" y="1108"/>
                  </a:lnTo>
                  <a:lnTo>
                    <a:pt x="429" y="1110"/>
                  </a:lnTo>
                  <a:lnTo>
                    <a:pt x="429" y="1112"/>
                  </a:lnTo>
                  <a:lnTo>
                    <a:pt x="429" y="1115"/>
                  </a:lnTo>
                  <a:lnTo>
                    <a:pt x="431" y="1115"/>
                  </a:lnTo>
                  <a:lnTo>
                    <a:pt x="431" y="1117"/>
                  </a:lnTo>
                  <a:lnTo>
                    <a:pt x="431" y="1117"/>
                  </a:lnTo>
                  <a:lnTo>
                    <a:pt x="433" y="1117"/>
                  </a:lnTo>
                  <a:lnTo>
                    <a:pt x="433" y="1115"/>
                  </a:lnTo>
                  <a:lnTo>
                    <a:pt x="436" y="1117"/>
                  </a:lnTo>
                  <a:lnTo>
                    <a:pt x="436" y="1120"/>
                  </a:lnTo>
                  <a:lnTo>
                    <a:pt x="436" y="1120"/>
                  </a:lnTo>
                  <a:lnTo>
                    <a:pt x="438" y="1120"/>
                  </a:lnTo>
                  <a:lnTo>
                    <a:pt x="438" y="1122"/>
                  </a:lnTo>
                  <a:lnTo>
                    <a:pt x="440" y="1122"/>
                  </a:lnTo>
                  <a:lnTo>
                    <a:pt x="440" y="1122"/>
                  </a:lnTo>
                  <a:lnTo>
                    <a:pt x="443" y="1120"/>
                  </a:lnTo>
                  <a:lnTo>
                    <a:pt x="443" y="1120"/>
                  </a:lnTo>
                  <a:lnTo>
                    <a:pt x="443" y="1120"/>
                  </a:lnTo>
                  <a:lnTo>
                    <a:pt x="443" y="1115"/>
                  </a:lnTo>
                  <a:lnTo>
                    <a:pt x="445" y="1115"/>
                  </a:lnTo>
                  <a:lnTo>
                    <a:pt x="445" y="1115"/>
                  </a:lnTo>
                  <a:lnTo>
                    <a:pt x="447" y="1115"/>
                  </a:lnTo>
                  <a:lnTo>
                    <a:pt x="447" y="1115"/>
                  </a:lnTo>
                  <a:lnTo>
                    <a:pt x="447" y="1115"/>
                  </a:lnTo>
                  <a:lnTo>
                    <a:pt x="450" y="1115"/>
                  </a:lnTo>
                  <a:lnTo>
                    <a:pt x="452" y="1117"/>
                  </a:lnTo>
                  <a:lnTo>
                    <a:pt x="455" y="1117"/>
                  </a:lnTo>
                  <a:lnTo>
                    <a:pt x="457" y="1117"/>
                  </a:lnTo>
                  <a:lnTo>
                    <a:pt x="459" y="1117"/>
                  </a:lnTo>
                  <a:lnTo>
                    <a:pt x="471" y="1134"/>
                  </a:lnTo>
                  <a:lnTo>
                    <a:pt x="474" y="1138"/>
                  </a:lnTo>
                  <a:lnTo>
                    <a:pt x="485" y="1146"/>
                  </a:lnTo>
                  <a:lnTo>
                    <a:pt x="490" y="1150"/>
                  </a:lnTo>
                  <a:lnTo>
                    <a:pt x="492" y="1157"/>
                  </a:lnTo>
                  <a:lnTo>
                    <a:pt x="495" y="1157"/>
                  </a:lnTo>
                  <a:lnTo>
                    <a:pt x="500" y="1162"/>
                  </a:lnTo>
                  <a:lnTo>
                    <a:pt x="500" y="1164"/>
                  </a:lnTo>
                  <a:lnTo>
                    <a:pt x="504" y="1172"/>
                  </a:lnTo>
                  <a:lnTo>
                    <a:pt x="514" y="1179"/>
                  </a:lnTo>
                  <a:lnTo>
                    <a:pt x="526" y="1202"/>
                  </a:lnTo>
                  <a:lnTo>
                    <a:pt x="528" y="1214"/>
                  </a:lnTo>
                  <a:lnTo>
                    <a:pt x="530" y="1221"/>
                  </a:lnTo>
                  <a:lnTo>
                    <a:pt x="530" y="1224"/>
                  </a:lnTo>
                  <a:lnTo>
                    <a:pt x="530" y="1226"/>
                  </a:lnTo>
                  <a:lnTo>
                    <a:pt x="530" y="1238"/>
                  </a:lnTo>
                  <a:lnTo>
                    <a:pt x="530" y="1240"/>
                  </a:lnTo>
                  <a:lnTo>
                    <a:pt x="530" y="1243"/>
                  </a:lnTo>
                  <a:lnTo>
                    <a:pt x="528" y="1243"/>
                  </a:lnTo>
                  <a:lnTo>
                    <a:pt x="528" y="1245"/>
                  </a:lnTo>
                  <a:lnTo>
                    <a:pt x="526" y="1247"/>
                  </a:lnTo>
                  <a:lnTo>
                    <a:pt x="528" y="1252"/>
                  </a:lnTo>
                  <a:lnTo>
                    <a:pt x="528" y="1254"/>
                  </a:lnTo>
                  <a:lnTo>
                    <a:pt x="528" y="1257"/>
                  </a:lnTo>
                  <a:lnTo>
                    <a:pt x="526" y="1262"/>
                  </a:lnTo>
                  <a:lnTo>
                    <a:pt x="526" y="1262"/>
                  </a:lnTo>
                  <a:lnTo>
                    <a:pt x="528" y="1264"/>
                  </a:lnTo>
                  <a:lnTo>
                    <a:pt x="528" y="1266"/>
                  </a:lnTo>
                  <a:lnTo>
                    <a:pt x="528" y="1266"/>
                  </a:lnTo>
                  <a:lnTo>
                    <a:pt x="530" y="1262"/>
                  </a:lnTo>
                  <a:lnTo>
                    <a:pt x="530" y="1262"/>
                  </a:lnTo>
                  <a:lnTo>
                    <a:pt x="533" y="1259"/>
                  </a:lnTo>
                  <a:lnTo>
                    <a:pt x="533" y="1259"/>
                  </a:lnTo>
                  <a:lnTo>
                    <a:pt x="535" y="1262"/>
                  </a:lnTo>
                  <a:lnTo>
                    <a:pt x="535" y="1262"/>
                  </a:lnTo>
                  <a:lnTo>
                    <a:pt x="537" y="1264"/>
                  </a:lnTo>
                  <a:lnTo>
                    <a:pt x="540" y="1264"/>
                  </a:lnTo>
                  <a:lnTo>
                    <a:pt x="540" y="1269"/>
                  </a:lnTo>
                  <a:lnTo>
                    <a:pt x="542" y="1271"/>
                  </a:lnTo>
                  <a:lnTo>
                    <a:pt x="542" y="1273"/>
                  </a:lnTo>
                  <a:lnTo>
                    <a:pt x="540" y="1273"/>
                  </a:lnTo>
                  <a:lnTo>
                    <a:pt x="540" y="1273"/>
                  </a:lnTo>
                  <a:lnTo>
                    <a:pt x="540" y="1271"/>
                  </a:lnTo>
                  <a:lnTo>
                    <a:pt x="537" y="1269"/>
                  </a:lnTo>
                  <a:lnTo>
                    <a:pt x="537" y="1266"/>
                  </a:lnTo>
                  <a:lnTo>
                    <a:pt x="535" y="1264"/>
                  </a:lnTo>
                  <a:lnTo>
                    <a:pt x="535" y="1264"/>
                  </a:lnTo>
                  <a:lnTo>
                    <a:pt x="535" y="1262"/>
                  </a:lnTo>
                  <a:lnTo>
                    <a:pt x="533" y="1262"/>
                  </a:lnTo>
                  <a:lnTo>
                    <a:pt x="530" y="1264"/>
                  </a:lnTo>
                  <a:lnTo>
                    <a:pt x="530" y="1264"/>
                  </a:lnTo>
                  <a:lnTo>
                    <a:pt x="533" y="1264"/>
                  </a:lnTo>
                  <a:lnTo>
                    <a:pt x="535" y="1266"/>
                  </a:lnTo>
                  <a:lnTo>
                    <a:pt x="537" y="1271"/>
                  </a:lnTo>
                  <a:lnTo>
                    <a:pt x="537" y="1273"/>
                  </a:lnTo>
                  <a:lnTo>
                    <a:pt x="537" y="1278"/>
                  </a:lnTo>
                  <a:lnTo>
                    <a:pt x="537" y="1280"/>
                  </a:lnTo>
                  <a:lnTo>
                    <a:pt x="537" y="1283"/>
                  </a:lnTo>
                  <a:lnTo>
                    <a:pt x="537" y="1285"/>
                  </a:lnTo>
                  <a:lnTo>
                    <a:pt x="537" y="1285"/>
                  </a:lnTo>
                  <a:lnTo>
                    <a:pt x="544" y="1285"/>
                  </a:lnTo>
                  <a:lnTo>
                    <a:pt x="554" y="1285"/>
                  </a:lnTo>
                  <a:lnTo>
                    <a:pt x="561" y="1285"/>
                  </a:lnTo>
                  <a:lnTo>
                    <a:pt x="568" y="1288"/>
                  </a:lnTo>
                  <a:lnTo>
                    <a:pt x="575" y="1288"/>
                  </a:lnTo>
                  <a:lnTo>
                    <a:pt x="585" y="1288"/>
                  </a:lnTo>
                  <a:lnTo>
                    <a:pt x="592" y="1288"/>
                  </a:lnTo>
                  <a:lnTo>
                    <a:pt x="599" y="1288"/>
                  </a:lnTo>
                  <a:lnTo>
                    <a:pt x="608" y="1290"/>
                  </a:lnTo>
                  <a:lnTo>
                    <a:pt x="615" y="1290"/>
                  </a:lnTo>
                  <a:lnTo>
                    <a:pt x="623" y="1290"/>
                  </a:lnTo>
                  <a:lnTo>
                    <a:pt x="630" y="1290"/>
                  </a:lnTo>
                  <a:lnTo>
                    <a:pt x="639" y="1290"/>
                  </a:lnTo>
                  <a:lnTo>
                    <a:pt x="646" y="1290"/>
                  </a:lnTo>
                  <a:lnTo>
                    <a:pt x="653" y="1292"/>
                  </a:lnTo>
                  <a:lnTo>
                    <a:pt x="670" y="1292"/>
                  </a:lnTo>
                  <a:lnTo>
                    <a:pt x="677" y="1292"/>
                  </a:lnTo>
                  <a:lnTo>
                    <a:pt x="684" y="1292"/>
                  </a:lnTo>
                  <a:lnTo>
                    <a:pt x="693" y="1295"/>
                  </a:lnTo>
                  <a:lnTo>
                    <a:pt x="701" y="1295"/>
                  </a:lnTo>
                  <a:lnTo>
                    <a:pt x="708" y="1295"/>
                  </a:lnTo>
                  <a:lnTo>
                    <a:pt x="715" y="1295"/>
                  </a:lnTo>
                  <a:lnTo>
                    <a:pt x="724" y="1295"/>
                  </a:lnTo>
                  <a:lnTo>
                    <a:pt x="731" y="1295"/>
                  </a:lnTo>
                  <a:lnTo>
                    <a:pt x="738" y="1297"/>
                  </a:lnTo>
                  <a:lnTo>
                    <a:pt x="748" y="1297"/>
                  </a:lnTo>
                  <a:lnTo>
                    <a:pt x="755" y="1297"/>
                  </a:lnTo>
                  <a:lnTo>
                    <a:pt x="762" y="1297"/>
                  </a:lnTo>
                  <a:lnTo>
                    <a:pt x="769" y="1297"/>
                  </a:lnTo>
                  <a:lnTo>
                    <a:pt x="779" y="1297"/>
                  </a:lnTo>
                  <a:lnTo>
                    <a:pt x="786" y="1297"/>
                  </a:lnTo>
                  <a:lnTo>
                    <a:pt x="790" y="1297"/>
                  </a:lnTo>
                  <a:lnTo>
                    <a:pt x="790" y="1299"/>
                  </a:lnTo>
                  <a:lnTo>
                    <a:pt x="790" y="1297"/>
                  </a:lnTo>
                  <a:lnTo>
                    <a:pt x="795" y="1295"/>
                  </a:lnTo>
                  <a:lnTo>
                    <a:pt x="805" y="1297"/>
                  </a:lnTo>
                  <a:lnTo>
                    <a:pt x="809" y="1297"/>
                  </a:lnTo>
                  <a:lnTo>
                    <a:pt x="812" y="1297"/>
                  </a:lnTo>
                  <a:lnTo>
                    <a:pt x="812" y="1295"/>
                  </a:lnTo>
                  <a:lnTo>
                    <a:pt x="812" y="1292"/>
                  </a:lnTo>
                  <a:lnTo>
                    <a:pt x="812" y="1290"/>
                  </a:lnTo>
                  <a:lnTo>
                    <a:pt x="814" y="1288"/>
                  </a:lnTo>
                  <a:lnTo>
                    <a:pt x="819" y="1285"/>
                  </a:lnTo>
                  <a:lnTo>
                    <a:pt x="819" y="1285"/>
                  </a:lnTo>
                  <a:lnTo>
                    <a:pt x="821" y="1283"/>
                  </a:lnTo>
                  <a:lnTo>
                    <a:pt x="819" y="1273"/>
                  </a:lnTo>
                  <a:lnTo>
                    <a:pt x="819" y="1271"/>
                  </a:lnTo>
                  <a:lnTo>
                    <a:pt x="821" y="1271"/>
                  </a:lnTo>
                  <a:lnTo>
                    <a:pt x="821" y="1269"/>
                  </a:lnTo>
                  <a:lnTo>
                    <a:pt x="821" y="1269"/>
                  </a:lnTo>
                  <a:lnTo>
                    <a:pt x="819" y="1264"/>
                  </a:lnTo>
                  <a:lnTo>
                    <a:pt x="814" y="1262"/>
                  </a:lnTo>
                  <a:lnTo>
                    <a:pt x="805" y="1259"/>
                  </a:lnTo>
                  <a:lnTo>
                    <a:pt x="802" y="1257"/>
                  </a:lnTo>
                  <a:lnTo>
                    <a:pt x="800" y="1252"/>
                  </a:lnTo>
                  <a:lnTo>
                    <a:pt x="800" y="1247"/>
                  </a:lnTo>
                  <a:lnTo>
                    <a:pt x="802" y="1243"/>
                  </a:lnTo>
                  <a:lnTo>
                    <a:pt x="802" y="1238"/>
                  </a:lnTo>
                  <a:lnTo>
                    <a:pt x="802" y="1231"/>
                  </a:lnTo>
                  <a:lnTo>
                    <a:pt x="802" y="1228"/>
                  </a:lnTo>
                  <a:lnTo>
                    <a:pt x="800" y="1226"/>
                  </a:lnTo>
                  <a:lnTo>
                    <a:pt x="800" y="1224"/>
                  </a:lnTo>
                  <a:lnTo>
                    <a:pt x="802" y="1219"/>
                  </a:lnTo>
                  <a:lnTo>
                    <a:pt x="802" y="1219"/>
                  </a:lnTo>
                  <a:lnTo>
                    <a:pt x="802" y="1217"/>
                  </a:lnTo>
                  <a:lnTo>
                    <a:pt x="802" y="1217"/>
                  </a:lnTo>
                  <a:lnTo>
                    <a:pt x="802" y="1214"/>
                  </a:lnTo>
                  <a:lnTo>
                    <a:pt x="802" y="1214"/>
                  </a:lnTo>
                  <a:lnTo>
                    <a:pt x="800" y="1212"/>
                  </a:lnTo>
                  <a:lnTo>
                    <a:pt x="802" y="1212"/>
                  </a:lnTo>
                  <a:lnTo>
                    <a:pt x="807" y="1212"/>
                  </a:lnTo>
                  <a:lnTo>
                    <a:pt x="809" y="1212"/>
                  </a:lnTo>
                  <a:lnTo>
                    <a:pt x="812" y="1209"/>
                  </a:lnTo>
                  <a:lnTo>
                    <a:pt x="816" y="1202"/>
                  </a:lnTo>
                  <a:lnTo>
                    <a:pt x="819" y="1200"/>
                  </a:lnTo>
                  <a:lnTo>
                    <a:pt x="819" y="1200"/>
                  </a:lnTo>
                  <a:lnTo>
                    <a:pt x="821" y="1198"/>
                  </a:lnTo>
                  <a:lnTo>
                    <a:pt x="824" y="1195"/>
                  </a:lnTo>
                  <a:lnTo>
                    <a:pt x="824" y="1195"/>
                  </a:lnTo>
                  <a:lnTo>
                    <a:pt x="824" y="1193"/>
                  </a:lnTo>
                  <a:lnTo>
                    <a:pt x="824" y="1191"/>
                  </a:lnTo>
                  <a:lnTo>
                    <a:pt x="824" y="1188"/>
                  </a:lnTo>
                  <a:lnTo>
                    <a:pt x="826" y="1188"/>
                  </a:lnTo>
                  <a:lnTo>
                    <a:pt x="826" y="1188"/>
                  </a:lnTo>
                  <a:lnTo>
                    <a:pt x="826" y="1186"/>
                  </a:lnTo>
                  <a:lnTo>
                    <a:pt x="826" y="1183"/>
                  </a:lnTo>
                  <a:lnTo>
                    <a:pt x="826" y="1181"/>
                  </a:lnTo>
                  <a:lnTo>
                    <a:pt x="828" y="1179"/>
                  </a:lnTo>
                  <a:lnTo>
                    <a:pt x="831" y="1179"/>
                  </a:lnTo>
                  <a:lnTo>
                    <a:pt x="831" y="1176"/>
                  </a:lnTo>
                  <a:lnTo>
                    <a:pt x="831" y="1174"/>
                  </a:lnTo>
                  <a:lnTo>
                    <a:pt x="831" y="1172"/>
                  </a:lnTo>
                  <a:lnTo>
                    <a:pt x="831" y="1172"/>
                  </a:lnTo>
                  <a:lnTo>
                    <a:pt x="831" y="1172"/>
                  </a:lnTo>
                  <a:lnTo>
                    <a:pt x="831" y="1169"/>
                  </a:lnTo>
                  <a:lnTo>
                    <a:pt x="831" y="1169"/>
                  </a:lnTo>
                  <a:lnTo>
                    <a:pt x="831" y="1167"/>
                  </a:lnTo>
                  <a:lnTo>
                    <a:pt x="831" y="1167"/>
                  </a:lnTo>
                  <a:lnTo>
                    <a:pt x="831" y="1162"/>
                  </a:lnTo>
                  <a:lnTo>
                    <a:pt x="831" y="1160"/>
                  </a:lnTo>
                  <a:lnTo>
                    <a:pt x="831" y="1157"/>
                  </a:lnTo>
                  <a:lnTo>
                    <a:pt x="833" y="1157"/>
                  </a:lnTo>
                  <a:lnTo>
                    <a:pt x="833" y="1155"/>
                  </a:lnTo>
                  <a:lnTo>
                    <a:pt x="833" y="1155"/>
                  </a:lnTo>
                  <a:lnTo>
                    <a:pt x="831" y="1153"/>
                  </a:lnTo>
                  <a:lnTo>
                    <a:pt x="831" y="1150"/>
                  </a:lnTo>
                  <a:lnTo>
                    <a:pt x="831" y="1150"/>
                  </a:lnTo>
                  <a:lnTo>
                    <a:pt x="831" y="1146"/>
                  </a:lnTo>
                  <a:lnTo>
                    <a:pt x="833" y="1146"/>
                  </a:lnTo>
                  <a:lnTo>
                    <a:pt x="838" y="1143"/>
                  </a:lnTo>
                  <a:lnTo>
                    <a:pt x="840" y="1141"/>
                  </a:lnTo>
                  <a:lnTo>
                    <a:pt x="842" y="1141"/>
                  </a:lnTo>
                  <a:lnTo>
                    <a:pt x="842" y="1138"/>
                  </a:lnTo>
                  <a:lnTo>
                    <a:pt x="845" y="1131"/>
                  </a:lnTo>
                  <a:lnTo>
                    <a:pt x="847" y="1129"/>
                  </a:lnTo>
                  <a:lnTo>
                    <a:pt x="847" y="1129"/>
                  </a:lnTo>
                  <a:lnTo>
                    <a:pt x="852" y="1129"/>
                  </a:lnTo>
                  <a:lnTo>
                    <a:pt x="864" y="1122"/>
                  </a:lnTo>
                  <a:lnTo>
                    <a:pt x="866" y="1122"/>
                  </a:lnTo>
                  <a:lnTo>
                    <a:pt x="869" y="1117"/>
                  </a:lnTo>
                  <a:lnTo>
                    <a:pt x="873" y="1115"/>
                  </a:lnTo>
                  <a:lnTo>
                    <a:pt x="876" y="1112"/>
                  </a:lnTo>
                  <a:lnTo>
                    <a:pt x="878" y="1110"/>
                  </a:lnTo>
                  <a:lnTo>
                    <a:pt x="878" y="1108"/>
                  </a:lnTo>
                  <a:close/>
                  <a:moveTo>
                    <a:pt x="62" y="544"/>
                  </a:moveTo>
                  <a:lnTo>
                    <a:pt x="62" y="544"/>
                  </a:lnTo>
                  <a:lnTo>
                    <a:pt x="62" y="544"/>
                  </a:lnTo>
                  <a:lnTo>
                    <a:pt x="62" y="544"/>
                  </a:lnTo>
                  <a:lnTo>
                    <a:pt x="62" y="544"/>
                  </a:lnTo>
                  <a:lnTo>
                    <a:pt x="62" y="544"/>
                  </a:lnTo>
                  <a:lnTo>
                    <a:pt x="62" y="544"/>
                  </a:lnTo>
                  <a:lnTo>
                    <a:pt x="62" y="544"/>
                  </a:lnTo>
                  <a:lnTo>
                    <a:pt x="62" y="544"/>
                  </a:lnTo>
                  <a:lnTo>
                    <a:pt x="62" y="544"/>
                  </a:lnTo>
                  <a:close/>
                  <a:moveTo>
                    <a:pt x="121" y="535"/>
                  </a:moveTo>
                  <a:lnTo>
                    <a:pt x="121" y="535"/>
                  </a:lnTo>
                  <a:lnTo>
                    <a:pt x="121" y="535"/>
                  </a:lnTo>
                  <a:lnTo>
                    <a:pt x="121" y="535"/>
                  </a:lnTo>
                  <a:lnTo>
                    <a:pt x="119" y="535"/>
                  </a:lnTo>
                  <a:lnTo>
                    <a:pt x="119" y="535"/>
                  </a:lnTo>
                  <a:lnTo>
                    <a:pt x="119" y="535"/>
                  </a:lnTo>
                  <a:lnTo>
                    <a:pt x="121" y="537"/>
                  </a:lnTo>
                  <a:lnTo>
                    <a:pt x="121" y="537"/>
                  </a:lnTo>
                  <a:lnTo>
                    <a:pt x="121" y="535"/>
                  </a:lnTo>
                  <a:lnTo>
                    <a:pt x="121" y="535"/>
                  </a:lnTo>
                  <a:lnTo>
                    <a:pt x="121" y="535"/>
                  </a:lnTo>
                  <a:lnTo>
                    <a:pt x="121" y="535"/>
                  </a:lnTo>
                  <a:close/>
                  <a:moveTo>
                    <a:pt x="126" y="540"/>
                  </a:moveTo>
                  <a:lnTo>
                    <a:pt x="126" y="542"/>
                  </a:lnTo>
                  <a:lnTo>
                    <a:pt x="126" y="542"/>
                  </a:lnTo>
                  <a:lnTo>
                    <a:pt x="126" y="544"/>
                  </a:lnTo>
                  <a:lnTo>
                    <a:pt x="126" y="542"/>
                  </a:lnTo>
                  <a:lnTo>
                    <a:pt x="126" y="542"/>
                  </a:lnTo>
                  <a:lnTo>
                    <a:pt x="126" y="542"/>
                  </a:lnTo>
                  <a:lnTo>
                    <a:pt x="126" y="542"/>
                  </a:lnTo>
                  <a:lnTo>
                    <a:pt x="126" y="540"/>
                  </a:lnTo>
                  <a:lnTo>
                    <a:pt x="126" y="540"/>
                  </a:lnTo>
                  <a:lnTo>
                    <a:pt x="126" y="540"/>
                  </a:lnTo>
                  <a:lnTo>
                    <a:pt x="126" y="540"/>
                  </a:lnTo>
                  <a:close/>
                  <a:moveTo>
                    <a:pt x="334" y="1063"/>
                  </a:moveTo>
                  <a:lnTo>
                    <a:pt x="332" y="1063"/>
                  </a:lnTo>
                  <a:lnTo>
                    <a:pt x="332" y="1063"/>
                  </a:lnTo>
                  <a:lnTo>
                    <a:pt x="329" y="1063"/>
                  </a:lnTo>
                  <a:lnTo>
                    <a:pt x="329" y="1063"/>
                  </a:lnTo>
                  <a:lnTo>
                    <a:pt x="329" y="1063"/>
                  </a:lnTo>
                  <a:lnTo>
                    <a:pt x="329" y="1063"/>
                  </a:lnTo>
                  <a:lnTo>
                    <a:pt x="332" y="1063"/>
                  </a:lnTo>
                  <a:lnTo>
                    <a:pt x="332" y="1063"/>
                  </a:lnTo>
                  <a:lnTo>
                    <a:pt x="334" y="1065"/>
                  </a:lnTo>
                  <a:lnTo>
                    <a:pt x="334" y="1065"/>
                  </a:lnTo>
                  <a:lnTo>
                    <a:pt x="334" y="1063"/>
                  </a:lnTo>
                  <a:lnTo>
                    <a:pt x="334" y="1063"/>
                  </a:lnTo>
                  <a:close/>
                  <a:moveTo>
                    <a:pt x="360" y="1134"/>
                  </a:moveTo>
                  <a:lnTo>
                    <a:pt x="360" y="1134"/>
                  </a:lnTo>
                  <a:lnTo>
                    <a:pt x="358" y="1134"/>
                  </a:lnTo>
                  <a:lnTo>
                    <a:pt x="358" y="1134"/>
                  </a:lnTo>
                  <a:lnTo>
                    <a:pt x="358" y="1136"/>
                  </a:lnTo>
                  <a:lnTo>
                    <a:pt x="358" y="1136"/>
                  </a:lnTo>
                  <a:lnTo>
                    <a:pt x="358" y="1136"/>
                  </a:lnTo>
                  <a:lnTo>
                    <a:pt x="358" y="1136"/>
                  </a:lnTo>
                  <a:lnTo>
                    <a:pt x="358" y="1136"/>
                  </a:lnTo>
                  <a:lnTo>
                    <a:pt x="360" y="1136"/>
                  </a:lnTo>
                  <a:lnTo>
                    <a:pt x="360" y="1134"/>
                  </a:lnTo>
                  <a:lnTo>
                    <a:pt x="360" y="1134"/>
                  </a:lnTo>
                  <a:lnTo>
                    <a:pt x="360" y="1134"/>
                  </a:lnTo>
                  <a:close/>
                </a:path>
              </a:pathLst>
            </a:custGeom>
            <a:solidFill>
              <a:srgbClr val="C03E60"/>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8" name="Freeform 62">
              <a:extLst>
                <a:ext uri="{FF2B5EF4-FFF2-40B4-BE49-F238E27FC236}">
                  <a16:creationId xmlns:a16="http://schemas.microsoft.com/office/drawing/2014/main" id="{9B2E3C46-04FB-4698-8CCE-221E5405AB44}"/>
                </a:ext>
              </a:extLst>
            </p:cNvPr>
            <p:cNvSpPr>
              <a:spLocks/>
            </p:cNvSpPr>
            <p:nvPr/>
          </p:nvSpPr>
          <p:spPr bwMode="auto">
            <a:xfrm>
              <a:off x="1667380" y="4057095"/>
              <a:ext cx="754976" cy="875587"/>
            </a:xfrm>
            <a:custGeom>
              <a:avLst/>
              <a:gdLst>
                <a:gd name="T0" fmla="*/ 629 w 651"/>
                <a:gd name="T1" fmla="*/ 293 h 755"/>
                <a:gd name="T2" fmla="*/ 618 w 651"/>
                <a:gd name="T3" fmla="*/ 447 h 755"/>
                <a:gd name="T4" fmla="*/ 606 w 651"/>
                <a:gd name="T5" fmla="*/ 601 h 755"/>
                <a:gd name="T6" fmla="*/ 592 w 651"/>
                <a:gd name="T7" fmla="*/ 755 h 755"/>
                <a:gd name="T8" fmla="*/ 592 w 651"/>
                <a:gd name="T9" fmla="*/ 755 h 755"/>
                <a:gd name="T10" fmla="*/ 592 w 651"/>
                <a:gd name="T11" fmla="*/ 755 h 755"/>
                <a:gd name="T12" fmla="*/ 592 w 651"/>
                <a:gd name="T13" fmla="*/ 755 h 755"/>
                <a:gd name="T14" fmla="*/ 592 w 651"/>
                <a:gd name="T15" fmla="*/ 755 h 755"/>
                <a:gd name="T16" fmla="*/ 580 w 651"/>
                <a:gd name="T17" fmla="*/ 755 h 755"/>
                <a:gd name="T18" fmla="*/ 549 w 651"/>
                <a:gd name="T19" fmla="*/ 752 h 755"/>
                <a:gd name="T20" fmla="*/ 518 w 651"/>
                <a:gd name="T21" fmla="*/ 750 h 755"/>
                <a:gd name="T22" fmla="*/ 485 w 651"/>
                <a:gd name="T23" fmla="*/ 745 h 755"/>
                <a:gd name="T24" fmla="*/ 454 w 651"/>
                <a:gd name="T25" fmla="*/ 743 h 755"/>
                <a:gd name="T26" fmla="*/ 421 w 651"/>
                <a:gd name="T27" fmla="*/ 741 h 755"/>
                <a:gd name="T28" fmla="*/ 391 w 651"/>
                <a:gd name="T29" fmla="*/ 738 h 755"/>
                <a:gd name="T30" fmla="*/ 355 w 651"/>
                <a:gd name="T31" fmla="*/ 724 h 755"/>
                <a:gd name="T32" fmla="*/ 208 w 651"/>
                <a:gd name="T33" fmla="*/ 651 h 755"/>
                <a:gd name="T34" fmla="*/ 0 w 651"/>
                <a:gd name="T35" fmla="*/ 544 h 755"/>
                <a:gd name="T36" fmla="*/ 5 w 651"/>
                <a:gd name="T37" fmla="*/ 530 h 755"/>
                <a:gd name="T38" fmla="*/ 12 w 651"/>
                <a:gd name="T39" fmla="*/ 523 h 755"/>
                <a:gd name="T40" fmla="*/ 36 w 651"/>
                <a:gd name="T41" fmla="*/ 516 h 755"/>
                <a:gd name="T42" fmla="*/ 43 w 651"/>
                <a:gd name="T43" fmla="*/ 494 h 755"/>
                <a:gd name="T44" fmla="*/ 29 w 651"/>
                <a:gd name="T45" fmla="*/ 480 h 755"/>
                <a:gd name="T46" fmla="*/ 26 w 651"/>
                <a:gd name="T47" fmla="*/ 449 h 755"/>
                <a:gd name="T48" fmla="*/ 26 w 651"/>
                <a:gd name="T49" fmla="*/ 435 h 755"/>
                <a:gd name="T50" fmla="*/ 40 w 651"/>
                <a:gd name="T51" fmla="*/ 423 h 755"/>
                <a:gd name="T52" fmla="*/ 48 w 651"/>
                <a:gd name="T53" fmla="*/ 412 h 755"/>
                <a:gd name="T54" fmla="*/ 52 w 651"/>
                <a:gd name="T55" fmla="*/ 400 h 755"/>
                <a:gd name="T56" fmla="*/ 55 w 651"/>
                <a:gd name="T57" fmla="*/ 390 h 755"/>
                <a:gd name="T58" fmla="*/ 57 w 651"/>
                <a:gd name="T59" fmla="*/ 378 h 755"/>
                <a:gd name="T60" fmla="*/ 57 w 651"/>
                <a:gd name="T61" fmla="*/ 367 h 755"/>
                <a:gd name="T62" fmla="*/ 71 w 651"/>
                <a:gd name="T63" fmla="*/ 350 h 755"/>
                <a:gd name="T64" fmla="*/ 102 w 651"/>
                <a:gd name="T65" fmla="*/ 331 h 755"/>
                <a:gd name="T66" fmla="*/ 88 w 651"/>
                <a:gd name="T67" fmla="*/ 314 h 755"/>
                <a:gd name="T68" fmla="*/ 83 w 651"/>
                <a:gd name="T69" fmla="*/ 307 h 755"/>
                <a:gd name="T70" fmla="*/ 78 w 651"/>
                <a:gd name="T71" fmla="*/ 303 h 755"/>
                <a:gd name="T72" fmla="*/ 78 w 651"/>
                <a:gd name="T73" fmla="*/ 293 h 755"/>
                <a:gd name="T74" fmla="*/ 76 w 651"/>
                <a:gd name="T75" fmla="*/ 284 h 755"/>
                <a:gd name="T76" fmla="*/ 64 w 651"/>
                <a:gd name="T77" fmla="*/ 258 h 755"/>
                <a:gd name="T78" fmla="*/ 62 w 651"/>
                <a:gd name="T79" fmla="*/ 236 h 755"/>
                <a:gd name="T80" fmla="*/ 62 w 651"/>
                <a:gd name="T81" fmla="*/ 220 h 755"/>
                <a:gd name="T82" fmla="*/ 71 w 651"/>
                <a:gd name="T83" fmla="*/ 213 h 755"/>
                <a:gd name="T84" fmla="*/ 66 w 651"/>
                <a:gd name="T85" fmla="*/ 180 h 755"/>
                <a:gd name="T86" fmla="*/ 66 w 651"/>
                <a:gd name="T87" fmla="*/ 146 h 755"/>
                <a:gd name="T88" fmla="*/ 71 w 651"/>
                <a:gd name="T89" fmla="*/ 128 h 755"/>
                <a:gd name="T90" fmla="*/ 69 w 651"/>
                <a:gd name="T91" fmla="*/ 106 h 755"/>
                <a:gd name="T92" fmla="*/ 71 w 651"/>
                <a:gd name="T93" fmla="*/ 99 h 755"/>
                <a:gd name="T94" fmla="*/ 95 w 651"/>
                <a:gd name="T95" fmla="*/ 99 h 755"/>
                <a:gd name="T96" fmla="*/ 100 w 651"/>
                <a:gd name="T97" fmla="*/ 101 h 755"/>
                <a:gd name="T98" fmla="*/ 107 w 651"/>
                <a:gd name="T99" fmla="*/ 99 h 755"/>
                <a:gd name="T100" fmla="*/ 111 w 651"/>
                <a:gd name="T101" fmla="*/ 111 h 755"/>
                <a:gd name="T102" fmla="*/ 128 w 651"/>
                <a:gd name="T103" fmla="*/ 116 h 755"/>
                <a:gd name="T104" fmla="*/ 140 w 651"/>
                <a:gd name="T105" fmla="*/ 94 h 755"/>
                <a:gd name="T106" fmla="*/ 145 w 651"/>
                <a:gd name="T107" fmla="*/ 61 h 755"/>
                <a:gd name="T108" fmla="*/ 152 w 651"/>
                <a:gd name="T109" fmla="*/ 7 h 755"/>
                <a:gd name="T110" fmla="*/ 216 w 651"/>
                <a:gd name="T111" fmla="*/ 7 h 755"/>
                <a:gd name="T112" fmla="*/ 324 w 651"/>
                <a:gd name="T113" fmla="*/ 19 h 755"/>
                <a:gd name="T114" fmla="*/ 431 w 651"/>
                <a:gd name="T115" fmla="*/ 30 h 755"/>
                <a:gd name="T116" fmla="*/ 542 w 651"/>
                <a:gd name="T117" fmla="*/ 42 h 755"/>
                <a:gd name="T118" fmla="*/ 651 w 651"/>
                <a:gd name="T119" fmla="*/ 52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1" h="755">
                  <a:moveTo>
                    <a:pt x="641" y="161"/>
                  </a:moveTo>
                  <a:lnTo>
                    <a:pt x="639" y="182"/>
                  </a:lnTo>
                  <a:lnTo>
                    <a:pt x="637" y="206"/>
                  </a:lnTo>
                  <a:lnTo>
                    <a:pt x="637" y="227"/>
                  </a:lnTo>
                  <a:lnTo>
                    <a:pt x="634" y="248"/>
                  </a:lnTo>
                  <a:lnTo>
                    <a:pt x="632" y="272"/>
                  </a:lnTo>
                  <a:lnTo>
                    <a:pt x="629" y="293"/>
                  </a:lnTo>
                  <a:lnTo>
                    <a:pt x="627" y="314"/>
                  </a:lnTo>
                  <a:lnTo>
                    <a:pt x="627" y="336"/>
                  </a:lnTo>
                  <a:lnTo>
                    <a:pt x="625" y="359"/>
                  </a:lnTo>
                  <a:lnTo>
                    <a:pt x="622" y="381"/>
                  </a:lnTo>
                  <a:lnTo>
                    <a:pt x="620" y="402"/>
                  </a:lnTo>
                  <a:lnTo>
                    <a:pt x="620" y="426"/>
                  </a:lnTo>
                  <a:lnTo>
                    <a:pt x="618" y="447"/>
                  </a:lnTo>
                  <a:lnTo>
                    <a:pt x="615" y="468"/>
                  </a:lnTo>
                  <a:lnTo>
                    <a:pt x="613" y="490"/>
                  </a:lnTo>
                  <a:lnTo>
                    <a:pt x="613" y="513"/>
                  </a:lnTo>
                  <a:lnTo>
                    <a:pt x="611" y="535"/>
                  </a:lnTo>
                  <a:lnTo>
                    <a:pt x="608" y="556"/>
                  </a:lnTo>
                  <a:lnTo>
                    <a:pt x="606" y="580"/>
                  </a:lnTo>
                  <a:lnTo>
                    <a:pt x="606" y="601"/>
                  </a:lnTo>
                  <a:lnTo>
                    <a:pt x="603" y="622"/>
                  </a:lnTo>
                  <a:lnTo>
                    <a:pt x="601" y="643"/>
                  </a:lnTo>
                  <a:lnTo>
                    <a:pt x="599" y="667"/>
                  </a:lnTo>
                  <a:lnTo>
                    <a:pt x="599" y="688"/>
                  </a:lnTo>
                  <a:lnTo>
                    <a:pt x="596" y="710"/>
                  </a:lnTo>
                  <a:lnTo>
                    <a:pt x="594" y="733"/>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89" y="755"/>
                  </a:lnTo>
                  <a:lnTo>
                    <a:pt x="585" y="755"/>
                  </a:lnTo>
                  <a:lnTo>
                    <a:pt x="580" y="755"/>
                  </a:lnTo>
                  <a:lnTo>
                    <a:pt x="575" y="755"/>
                  </a:lnTo>
                  <a:lnTo>
                    <a:pt x="573" y="755"/>
                  </a:lnTo>
                  <a:lnTo>
                    <a:pt x="568" y="752"/>
                  </a:lnTo>
                  <a:lnTo>
                    <a:pt x="563" y="752"/>
                  </a:lnTo>
                  <a:lnTo>
                    <a:pt x="558" y="752"/>
                  </a:lnTo>
                  <a:lnTo>
                    <a:pt x="554" y="752"/>
                  </a:lnTo>
                  <a:lnTo>
                    <a:pt x="549" y="752"/>
                  </a:lnTo>
                  <a:lnTo>
                    <a:pt x="544" y="752"/>
                  </a:lnTo>
                  <a:lnTo>
                    <a:pt x="540" y="750"/>
                  </a:lnTo>
                  <a:lnTo>
                    <a:pt x="535" y="750"/>
                  </a:lnTo>
                  <a:lnTo>
                    <a:pt x="530" y="750"/>
                  </a:lnTo>
                  <a:lnTo>
                    <a:pt x="525" y="750"/>
                  </a:lnTo>
                  <a:lnTo>
                    <a:pt x="521" y="750"/>
                  </a:lnTo>
                  <a:lnTo>
                    <a:pt x="518" y="750"/>
                  </a:lnTo>
                  <a:lnTo>
                    <a:pt x="514" y="748"/>
                  </a:lnTo>
                  <a:lnTo>
                    <a:pt x="509" y="748"/>
                  </a:lnTo>
                  <a:lnTo>
                    <a:pt x="504" y="748"/>
                  </a:lnTo>
                  <a:lnTo>
                    <a:pt x="499" y="748"/>
                  </a:lnTo>
                  <a:lnTo>
                    <a:pt x="495" y="748"/>
                  </a:lnTo>
                  <a:lnTo>
                    <a:pt x="490" y="748"/>
                  </a:lnTo>
                  <a:lnTo>
                    <a:pt x="485" y="745"/>
                  </a:lnTo>
                  <a:lnTo>
                    <a:pt x="480" y="745"/>
                  </a:lnTo>
                  <a:lnTo>
                    <a:pt x="476" y="745"/>
                  </a:lnTo>
                  <a:lnTo>
                    <a:pt x="471" y="745"/>
                  </a:lnTo>
                  <a:lnTo>
                    <a:pt x="466" y="745"/>
                  </a:lnTo>
                  <a:lnTo>
                    <a:pt x="462" y="743"/>
                  </a:lnTo>
                  <a:lnTo>
                    <a:pt x="459" y="743"/>
                  </a:lnTo>
                  <a:lnTo>
                    <a:pt x="454" y="743"/>
                  </a:lnTo>
                  <a:lnTo>
                    <a:pt x="450" y="743"/>
                  </a:lnTo>
                  <a:lnTo>
                    <a:pt x="445" y="743"/>
                  </a:lnTo>
                  <a:lnTo>
                    <a:pt x="440" y="743"/>
                  </a:lnTo>
                  <a:lnTo>
                    <a:pt x="435" y="741"/>
                  </a:lnTo>
                  <a:lnTo>
                    <a:pt x="431" y="741"/>
                  </a:lnTo>
                  <a:lnTo>
                    <a:pt x="426" y="741"/>
                  </a:lnTo>
                  <a:lnTo>
                    <a:pt x="421" y="741"/>
                  </a:lnTo>
                  <a:lnTo>
                    <a:pt x="417" y="741"/>
                  </a:lnTo>
                  <a:lnTo>
                    <a:pt x="412" y="738"/>
                  </a:lnTo>
                  <a:lnTo>
                    <a:pt x="409" y="738"/>
                  </a:lnTo>
                  <a:lnTo>
                    <a:pt x="405" y="738"/>
                  </a:lnTo>
                  <a:lnTo>
                    <a:pt x="400" y="738"/>
                  </a:lnTo>
                  <a:lnTo>
                    <a:pt x="395" y="738"/>
                  </a:lnTo>
                  <a:lnTo>
                    <a:pt x="391" y="738"/>
                  </a:lnTo>
                  <a:lnTo>
                    <a:pt x="383" y="736"/>
                  </a:lnTo>
                  <a:lnTo>
                    <a:pt x="379" y="736"/>
                  </a:lnTo>
                  <a:lnTo>
                    <a:pt x="374" y="733"/>
                  </a:lnTo>
                  <a:lnTo>
                    <a:pt x="369" y="731"/>
                  </a:lnTo>
                  <a:lnTo>
                    <a:pt x="365" y="729"/>
                  </a:lnTo>
                  <a:lnTo>
                    <a:pt x="360" y="726"/>
                  </a:lnTo>
                  <a:lnTo>
                    <a:pt x="355" y="724"/>
                  </a:lnTo>
                  <a:lnTo>
                    <a:pt x="348" y="722"/>
                  </a:lnTo>
                  <a:lnTo>
                    <a:pt x="343" y="717"/>
                  </a:lnTo>
                  <a:lnTo>
                    <a:pt x="339" y="714"/>
                  </a:lnTo>
                  <a:lnTo>
                    <a:pt x="334" y="712"/>
                  </a:lnTo>
                  <a:lnTo>
                    <a:pt x="291" y="693"/>
                  </a:lnTo>
                  <a:lnTo>
                    <a:pt x="251" y="672"/>
                  </a:lnTo>
                  <a:lnTo>
                    <a:pt x="208" y="651"/>
                  </a:lnTo>
                  <a:lnTo>
                    <a:pt x="168" y="632"/>
                  </a:lnTo>
                  <a:lnTo>
                    <a:pt x="126" y="610"/>
                  </a:lnTo>
                  <a:lnTo>
                    <a:pt x="85" y="589"/>
                  </a:lnTo>
                  <a:lnTo>
                    <a:pt x="45" y="568"/>
                  </a:lnTo>
                  <a:lnTo>
                    <a:pt x="5" y="546"/>
                  </a:lnTo>
                  <a:lnTo>
                    <a:pt x="0" y="544"/>
                  </a:lnTo>
                  <a:lnTo>
                    <a:pt x="0" y="544"/>
                  </a:lnTo>
                  <a:lnTo>
                    <a:pt x="0" y="544"/>
                  </a:lnTo>
                  <a:lnTo>
                    <a:pt x="0" y="544"/>
                  </a:lnTo>
                  <a:lnTo>
                    <a:pt x="0" y="544"/>
                  </a:lnTo>
                  <a:lnTo>
                    <a:pt x="3" y="537"/>
                  </a:lnTo>
                  <a:lnTo>
                    <a:pt x="5" y="535"/>
                  </a:lnTo>
                  <a:lnTo>
                    <a:pt x="3" y="532"/>
                  </a:lnTo>
                  <a:lnTo>
                    <a:pt x="5" y="530"/>
                  </a:lnTo>
                  <a:lnTo>
                    <a:pt x="7" y="530"/>
                  </a:lnTo>
                  <a:lnTo>
                    <a:pt x="7" y="530"/>
                  </a:lnTo>
                  <a:lnTo>
                    <a:pt x="10" y="528"/>
                  </a:lnTo>
                  <a:lnTo>
                    <a:pt x="10" y="528"/>
                  </a:lnTo>
                  <a:lnTo>
                    <a:pt x="10" y="528"/>
                  </a:lnTo>
                  <a:lnTo>
                    <a:pt x="12" y="525"/>
                  </a:lnTo>
                  <a:lnTo>
                    <a:pt x="12" y="523"/>
                  </a:lnTo>
                  <a:lnTo>
                    <a:pt x="14" y="520"/>
                  </a:lnTo>
                  <a:lnTo>
                    <a:pt x="14" y="518"/>
                  </a:lnTo>
                  <a:lnTo>
                    <a:pt x="19" y="516"/>
                  </a:lnTo>
                  <a:lnTo>
                    <a:pt x="29" y="518"/>
                  </a:lnTo>
                  <a:lnTo>
                    <a:pt x="33" y="518"/>
                  </a:lnTo>
                  <a:lnTo>
                    <a:pt x="36" y="518"/>
                  </a:lnTo>
                  <a:lnTo>
                    <a:pt x="36" y="516"/>
                  </a:lnTo>
                  <a:lnTo>
                    <a:pt x="36" y="513"/>
                  </a:lnTo>
                  <a:lnTo>
                    <a:pt x="36" y="511"/>
                  </a:lnTo>
                  <a:lnTo>
                    <a:pt x="38" y="509"/>
                  </a:lnTo>
                  <a:lnTo>
                    <a:pt x="43" y="506"/>
                  </a:lnTo>
                  <a:lnTo>
                    <a:pt x="43" y="506"/>
                  </a:lnTo>
                  <a:lnTo>
                    <a:pt x="45" y="504"/>
                  </a:lnTo>
                  <a:lnTo>
                    <a:pt x="43" y="494"/>
                  </a:lnTo>
                  <a:lnTo>
                    <a:pt x="43" y="492"/>
                  </a:lnTo>
                  <a:lnTo>
                    <a:pt x="45" y="492"/>
                  </a:lnTo>
                  <a:lnTo>
                    <a:pt x="45" y="490"/>
                  </a:lnTo>
                  <a:lnTo>
                    <a:pt x="45" y="490"/>
                  </a:lnTo>
                  <a:lnTo>
                    <a:pt x="43" y="485"/>
                  </a:lnTo>
                  <a:lnTo>
                    <a:pt x="38" y="483"/>
                  </a:lnTo>
                  <a:lnTo>
                    <a:pt x="29" y="480"/>
                  </a:lnTo>
                  <a:lnTo>
                    <a:pt x="26" y="478"/>
                  </a:lnTo>
                  <a:lnTo>
                    <a:pt x="24" y="473"/>
                  </a:lnTo>
                  <a:lnTo>
                    <a:pt x="24" y="468"/>
                  </a:lnTo>
                  <a:lnTo>
                    <a:pt x="26" y="464"/>
                  </a:lnTo>
                  <a:lnTo>
                    <a:pt x="26" y="459"/>
                  </a:lnTo>
                  <a:lnTo>
                    <a:pt x="26" y="452"/>
                  </a:lnTo>
                  <a:lnTo>
                    <a:pt x="26" y="449"/>
                  </a:lnTo>
                  <a:lnTo>
                    <a:pt x="24" y="447"/>
                  </a:lnTo>
                  <a:lnTo>
                    <a:pt x="24" y="445"/>
                  </a:lnTo>
                  <a:lnTo>
                    <a:pt x="26" y="440"/>
                  </a:lnTo>
                  <a:lnTo>
                    <a:pt x="26" y="440"/>
                  </a:lnTo>
                  <a:lnTo>
                    <a:pt x="26" y="438"/>
                  </a:lnTo>
                  <a:lnTo>
                    <a:pt x="26" y="438"/>
                  </a:lnTo>
                  <a:lnTo>
                    <a:pt x="26" y="435"/>
                  </a:lnTo>
                  <a:lnTo>
                    <a:pt x="26" y="435"/>
                  </a:lnTo>
                  <a:lnTo>
                    <a:pt x="24" y="433"/>
                  </a:lnTo>
                  <a:lnTo>
                    <a:pt x="26" y="433"/>
                  </a:lnTo>
                  <a:lnTo>
                    <a:pt x="31" y="433"/>
                  </a:lnTo>
                  <a:lnTo>
                    <a:pt x="33" y="433"/>
                  </a:lnTo>
                  <a:lnTo>
                    <a:pt x="36" y="430"/>
                  </a:lnTo>
                  <a:lnTo>
                    <a:pt x="40" y="423"/>
                  </a:lnTo>
                  <a:lnTo>
                    <a:pt x="43" y="421"/>
                  </a:lnTo>
                  <a:lnTo>
                    <a:pt x="43" y="421"/>
                  </a:lnTo>
                  <a:lnTo>
                    <a:pt x="45" y="419"/>
                  </a:lnTo>
                  <a:lnTo>
                    <a:pt x="48" y="416"/>
                  </a:lnTo>
                  <a:lnTo>
                    <a:pt x="48" y="416"/>
                  </a:lnTo>
                  <a:lnTo>
                    <a:pt x="48" y="414"/>
                  </a:lnTo>
                  <a:lnTo>
                    <a:pt x="48" y="412"/>
                  </a:lnTo>
                  <a:lnTo>
                    <a:pt x="48" y="409"/>
                  </a:lnTo>
                  <a:lnTo>
                    <a:pt x="50" y="409"/>
                  </a:lnTo>
                  <a:lnTo>
                    <a:pt x="50" y="409"/>
                  </a:lnTo>
                  <a:lnTo>
                    <a:pt x="50" y="407"/>
                  </a:lnTo>
                  <a:lnTo>
                    <a:pt x="50" y="404"/>
                  </a:lnTo>
                  <a:lnTo>
                    <a:pt x="50" y="402"/>
                  </a:lnTo>
                  <a:lnTo>
                    <a:pt x="52" y="400"/>
                  </a:lnTo>
                  <a:lnTo>
                    <a:pt x="55" y="400"/>
                  </a:lnTo>
                  <a:lnTo>
                    <a:pt x="55" y="397"/>
                  </a:lnTo>
                  <a:lnTo>
                    <a:pt x="55" y="395"/>
                  </a:lnTo>
                  <a:lnTo>
                    <a:pt x="55" y="393"/>
                  </a:lnTo>
                  <a:lnTo>
                    <a:pt x="55" y="393"/>
                  </a:lnTo>
                  <a:lnTo>
                    <a:pt x="55" y="393"/>
                  </a:lnTo>
                  <a:lnTo>
                    <a:pt x="55" y="390"/>
                  </a:lnTo>
                  <a:lnTo>
                    <a:pt x="55" y="390"/>
                  </a:lnTo>
                  <a:lnTo>
                    <a:pt x="55" y="388"/>
                  </a:lnTo>
                  <a:lnTo>
                    <a:pt x="55" y="388"/>
                  </a:lnTo>
                  <a:lnTo>
                    <a:pt x="55" y="383"/>
                  </a:lnTo>
                  <a:lnTo>
                    <a:pt x="55" y="381"/>
                  </a:lnTo>
                  <a:lnTo>
                    <a:pt x="55" y="378"/>
                  </a:lnTo>
                  <a:lnTo>
                    <a:pt x="57" y="378"/>
                  </a:lnTo>
                  <a:lnTo>
                    <a:pt x="57" y="376"/>
                  </a:lnTo>
                  <a:lnTo>
                    <a:pt x="57" y="376"/>
                  </a:lnTo>
                  <a:lnTo>
                    <a:pt x="55" y="374"/>
                  </a:lnTo>
                  <a:lnTo>
                    <a:pt x="55" y="371"/>
                  </a:lnTo>
                  <a:lnTo>
                    <a:pt x="55" y="371"/>
                  </a:lnTo>
                  <a:lnTo>
                    <a:pt x="55" y="367"/>
                  </a:lnTo>
                  <a:lnTo>
                    <a:pt x="57" y="367"/>
                  </a:lnTo>
                  <a:lnTo>
                    <a:pt x="62" y="364"/>
                  </a:lnTo>
                  <a:lnTo>
                    <a:pt x="64" y="362"/>
                  </a:lnTo>
                  <a:lnTo>
                    <a:pt x="66" y="362"/>
                  </a:lnTo>
                  <a:lnTo>
                    <a:pt x="66" y="359"/>
                  </a:lnTo>
                  <a:lnTo>
                    <a:pt x="69" y="352"/>
                  </a:lnTo>
                  <a:lnTo>
                    <a:pt x="71" y="350"/>
                  </a:lnTo>
                  <a:lnTo>
                    <a:pt x="71" y="350"/>
                  </a:lnTo>
                  <a:lnTo>
                    <a:pt x="76" y="350"/>
                  </a:lnTo>
                  <a:lnTo>
                    <a:pt x="88" y="343"/>
                  </a:lnTo>
                  <a:lnTo>
                    <a:pt x="90" y="343"/>
                  </a:lnTo>
                  <a:lnTo>
                    <a:pt x="93" y="338"/>
                  </a:lnTo>
                  <a:lnTo>
                    <a:pt x="97" y="336"/>
                  </a:lnTo>
                  <a:lnTo>
                    <a:pt x="100" y="333"/>
                  </a:lnTo>
                  <a:lnTo>
                    <a:pt x="102" y="331"/>
                  </a:lnTo>
                  <a:lnTo>
                    <a:pt x="102" y="329"/>
                  </a:lnTo>
                  <a:lnTo>
                    <a:pt x="102" y="329"/>
                  </a:lnTo>
                  <a:lnTo>
                    <a:pt x="100" y="326"/>
                  </a:lnTo>
                  <a:lnTo>
                    <a:pt x="97" y="324"/>
                  </a:lnTo>
                  <a:lnTo>
                    <a:pt x="97" y="322"/>
                  </a:lnTo>
                  <a:lnTo>
                    <a:pt x="95" y="322"/>
                  </a:lnTo>
                  <a:lnTo>
                    <a:pt x="88" y="314"/>
                  </a:lnTo>
                  <a:lnTo>
                    <a:pt x="85" y="312"/>
                  </a:lnTo>
                  <a:lnTo>
                    <a:pt x="85" y="312"/>
                  </a:lnTo>
                  <a:lnTo>
                    <a:pt x="83" y="310"/>
                  </a:lnTo>
                  <a:lnTo>
                    <a:pt x="83" y="310"/>
                  </a:lnTo>
                  <a:lnTo>
                    <a:pt x="83" y="310"/>
                  </a:lnTo>
                  <a:lnTo>
                    <a:pt x="83" y="307"/>
                  </a:lnTo>
                  <a:lnTo>
                    <a:pt x="83" y="307"/>
                  </a:lnTo>
                  <a:lnTo>
                    <a:pt x="81" y="307"/>
                  </a:lnTo>
                  <a:lnTo>
                    <a:pt x="81" y="307"/>
                  </a:lnTo>
                  <a:lnTo>
                    <a:pt x="81" y="307"/>
                  </a:lnTo>
                  <a:lnTo>
                    <a:pt x="78" y="307"/>
                  </a:lnTo>
                  <a:lnTo>
                    <a:pt x="78" y="305"/>
                  </a:lnTo>
                  <a:lnTo>
                    <a:pt x="78" y="305"/>
                  </a:lnTo>
                  <a:lnTo>
                    <a:pt x="78" y="303"/>
                  </a:lnTo>
                  <a:lnTo>
                    <a:pt x="78" y="303"/>
                  </a:lnTo>
                  <a:lnTo>
                    <a:pt x="78" y="300"/>
                  </a:lnTo>
                  <a:lnTo>
                    <a:pt x="81" y="300"/>
                  </a:lnTo>
                  <a:lnTo>
                    <a:pt x="78" y="298"/>
                  </a:lnTo>
                  <a:lnTo>
                    <a:pt x="78" y="298"/>
                  </a:lnTo>
                  <a:lnTo>
                    <a:pt x="78" y="296"/>
                  </a:lnTo>
                  <a:lnTo>
                    <a:pt x="78" y="293"/>
                  </a:lnTo>
                  <a:lnTo>
                    <a:pt x="76" y="293"/>
                  </a:lnTo>
                  <a:lnTo>
                    <a:pt x="76" y="291"/>
                  </a:lnTo>
                  <a:lnTo>
                    <a:pt x="76" y="291"/>
                  </a:lnTo>
                  <a:lnTo>
                    <a:pt x="76" y="286"/>
                  </a:lnTo>
                  <a:lnTo>
                    <a:pt x="76" y="286"/>
                  </a:lnTo>
                  <a:lnTo>
                    <a:pt x="76" y="286"/>
                  </a:lnTo>
                  <a:lnTo>
                    <a:pt x="76" y="284"/>
                  </a:lnTo>
                  <a:lnTo>
                    <a:pt x="71" y="270"/>
                  </a:lnTo>
                  <a:lnTo>
                    <a:pt x="69" y="270"/>
                  </a:lnTo>
                  <a:lnTo>
                    <a:pt x="66" y="267"/>
                  </a:lnTo>
                  <a:lnTo>
                    <a:pt x="64" y="265"/>
                  </a:lnTo>
                  <a:lnTo>
                    <a:pt x="66" y="262"/>
                  </a:lnTo>
                  <a:lnTo>
                    <a:pt x="64" y="260"/>
                  </a:lnTo>
                  <a:lnTo>
                    <a:pt x="64" y="258"/>
                  </a:lnTo>
                  <a:lnTo>
                    <a:pt x="64" y="255"/>
                  </a:lnTo>
                  <a:lnTo>
                    <a:pt x="62" y="255"/>
                  </a:lnTo>
                  <a:lnTo>
                    <a:pt x="62" y="255"/>
                  </a:lnTo>
                  <a:lnTo>
                    <a:pt x="59" y="253"/>
                  </a:lnTo>
                  <a:lnTo>
                    <a:pt x="62" y="239"/>
                  </a:lnTo>
                  <a:lnTo>
                    <a:pt x="62" y="236"/>
                  </a:lnTo>
                  <a:lnTo>
                    <a:pt x="62" y="236"/>
                  </a:lnTo>
                  <a:lnTo>
                    <a:pt x="62" y="232"/>
                  </a:lnTo>
                  <a:lnTo>
                    <a:pt x="64" y="229"/>
                  </a:lnTo>
                  <a:lnTo>
                    <a:pt x="64" y="227"/>
                  </a:lnTo>
                  <a:lnTo>
                    <a:pt x="64" y="227"/>
                  </a:lnTo>
                  <a:lnTo>
                    <a:pt x="62" y="225"/>
                  </a:lnTo>
                  <a:lnTo>
                    <a:pt x="62" y="222"/>
                  </a:lnTo>
                  <a:lnTo>
                    <a:pt x="62" y="220"/>
                  </a:lnTo>
                  <a:lnTo>
                    <a:pt x="64" y="220"/>
                  </a:lnTo>
                  <a:lnTo>
                    <a:pt x="64" y="220"/>
                  </a:lnTo>
                  <a:lnTo>
                    <a:pt x="66" y="220"/>
                  </a:lnTo>
                  <a:lnTo>
                    <a:pt x="69" y="220"/>
                  </a:lnTo>
                  <a:lnTo>
                    <a:pt x="69" y="220"/>
                  </a:lnTo>
                  <a:lnTo>
                    <a:pt x="69" y="215"/>
                  </a:lnTo>
                  <a:lnTo>
                    <a:pt x="71" y="213"/>
                  </a:lnTo>
                  <a:lnTo>
                    <a:pt x="71" y="208"/>
                  </a:lnTo>
                  <a:lnTo>
                    <a:pt x="69" y="201"/>
                  </a:lnTo>
                  <a:lnTo>
                    <a:pt x="71" y="199"/>
                  </a:lnTo>
                  <a:lnTo>
                    <a:pt x="71" y="194"/>
                  </a:lnTo>
                  <a:lnTo>
                    <a:pt x="71" y="191"/>
                  </a:lnTo>
                  <a:lnTo>
                    <a:pt x="69" y="184"/>
                  </a:lnTo>
                  <a:lnTo>
                    <a:pt x="66" y="180"/>
                  </a:lnTo>
                  <a:lnTo>
                    <a:pt x="66" y="175"/>
                  </a:lnTo>
                  <a:lnTo>
                    <a:pt x="69" y="168"/>
                  </a:lnTo>
                  <a:lnTo>
                    <a:pt x="69" y="163"/>
                  </a:lnTo>
                  <a:lnTo>
                    <a:pt x="69" y="161"/>
                  </a:lnTo>
                  <a:lnTo>
                    <a:pt x="69" y="158"/>
                  </a:lnTo>
                  <a:lnTo>
                    <a:pt x="66" y="149"/>
                  </a:lnTo>
                  <a:lnTo>
                    <a:pt x="66" y="146"/>
                  </a:lnTo>
                  <a:lnTo>
                    <a:pt x="66" y="142"/>
                  </a:lnTo>
                  <a:lnTo>
                    <a:pt x="69" y="135"/>
                  </a:lnTo>
                  <a:lnTo>
                    <a:pt x="69" y="135"/>
                  </a:lnTo>
                  <a:lnTo>
                    <a:pt x="71" y="130"/>
                  </a:lnTo>
                  <a:lnTo>
                    <a:pt x="71" y="130"/>
                  </a:lnTo>
                  <a:lnTo>
                    <a:pt x="71" y="128"/>
                  </a:lnTo>
                  <a:lnTo>
                    <a:pt x="71" y="128"/>
                  </a:lnTo>
                  <a:lnTo>
                    <a:pt x="69" y="120"/>
                  </a:lnTo>
                  <a:lnTo>
                    <a:pt x="66" y="118"/>
                  </a:lnTo>
                  <a:lnTo>
                    <a:pt x="66" y="116"/>
                  </a:lnTo>
                  <a:lnTo>
                    <a:pt x="66" y="111"/>
                  </a:lnTo>
                  <a:lnTo>
                    <a:pt x="69" y="111"/>
                  </a:lnTo>
                  <a:lnTo>
                    <a:pt x="69" y="109"/>
                  </a:lnTo>
                  <a:lnTo>
                    <a:pt x="69" y="106"/>
                  </a:lnTo>
                  <a:lnTo>
                    <a:pt x="69" y="104"/>
                  </a:lnTo>
                  <a:lnTo>
                    <a:pt x="69" y="104"/>
                  </a:lnTo>
                  <a:lnTo>
                    <a:pt x="69" y="101"/>
                  </a:lnTo>
                  <a:lnTo>
                    <a:pt x="71" y="101"/>
                  </a:lnTo>
                  <a:lnTo>
                    <a:pt x="71" y="101"/>
                  </a:lnTo>
                  <a:lnTo>
                    <a:pt x="71" y="99"/>
                  </a:lnTo>
                  <a:lnTo>
                    <a:pt x="71" y="99"/>
                  </a:lnTo>
                  <a:lnTo>
                    <a:pt x="76" y="99"/>
                  </a:lnTo>
                  <a:lnTo>
                    <a:pt x="78" y="97"/>
                  </a:lnTo>
                  <a:lnTo>
                    <a:pt x="85" y="97"/>
                  </a:lnTo>
                  <a:lnTo>
                    <a:pt x="88" y="97"/>
                  </a:lnTo>
                  <a:lnTo>
                    <a:pt x="88" y="97"/>
                  </a:lnTo>
                  <a:lnTo>
                    <a:pt x="88" y="97"/>
                  </a:lnTo>
                  <a:lnTo>
                    <a:pt x="95" y="99"/>
                  </a:lnTo>
                  <a:lnTo>
                    <a:pt x="95" y="99"/>
                  </a:lnTo>
                  <a:lnTo>
                    <a:pt x="95" y="99"/>
                  </a:lnTo>
                  <a:lnTo>
                    <a:pt x="95" y="99"/>
                  </a:lnTo>
                  <a:lnTo>
                    <a:pt x="97" y="101"/>
                  </a:lnTo>
                  <a:lnTo>
                    <a:pt x="97" y="101"/>
                  </a:lnTo>
                  <a:lnTo>
                    <a:pt x="97" y="101"/>
                  </a:lnTo>
                  <a:lnTo>
                    <a:pt x="100" y="101"/>
                  </a:lnTo>
                  <a:lnTo>
                    <a:pt x="100" y="101"/>
                  </a:lnTo>
                  <a:lnTo>
                    <a:pt x="100" y="101"/>
                  </a:lnTo>
                  <a:lnTo>
                    <a:pt x="104" y="99"/>
                  </a:lnTo>
                  <a:lnTo>
                    <a:pt x="104" y="99"/>
                  </a:lnTo>
                  <a:lnTo>
                    <a:pt x="104" y="99"/>
                  </a:lnTo>
                  <a:lnTo>
                    <a:pt x="104" y="99"/>
                  </a:lnTo>
                  <a:lnTo>
                    <a:pt x="107" y="99"/>
                  </a:lnTo>
                  <a:lnTo>
                    <a:pt x="107" y="99"/>
                  </a:lnTo>
                  <a:lnTo>
                    <a:pt x="107" y="101"/>
                  </a:lnTo>
                  <a:lnTo>
                    <a:pt x="109" y="101"/>
                  </a:lnTo>
                  <a:lnTo>
                    <a:pt x="109" y="101"/>
                  </a:lnTo>
                  <a:lnTo>
                    <a:pt x="109" y="104"/>
                  </a:lnTo>
                  <a:lnTo>
                    <a:pt x="111" y="104"/>
                  </a:lnTo>
                  <a:lnTo>
                    <a:pt x="111" y="111"/>
                  </a:lnTo>
                  <a:lnTo>
                    <a:pt x="114" y="111"/>
                  </a:lnTo>
                  <a:lnTo>
                    <a:pt x="114" y="113"/>
                  </a:lnTo>
                  <a:lnTo>
                    <a:pt x="116" y="116"/>
                  </a:lnTo>
                  <a:lnTo>
                    <a:pt x="119" y="118"/>
                  </a:lnTo>
                  <a:lnTo>
                    <a:pt x="121" y="118"/>
                  </a:lnTo>
                  <a:lnTo>
                    <a:pt x="126" y="118"/>
                  </a:lnTo>
                  <a:lnTo>
                    <a:pt x="128" y="116"/>
                  </a:lnTo>
                  <a:lnTo>
                    <a:pt x="130" y="111"/>
                  </a:lnTo>
                  <a:lnTo>
                    <a:pt x="133" y="106"/>
                  </a:lnTo>
                  <a:lnTo>
                    <a:pt x="135" y="101"/>
                  </a:lnTo>
                  <a:lnTo>
                    <a:pt x="137" y="99"/>
                  </a:lnTo>
                  <a:lnTo>
                    <a:pt x="140" y="97"/>
                  </a:lnTo>
                  <a:lnTo>
                    <a:pt x="140" y="97"/>
                  </a:lnTo>
                  <a:lnTo>
                    <a:pt x="140" y="94"/>
                  </a:lnTo>
                  <a:lnTo>
                    <a:pt x="140" y="90"/>
                  </a:lnTo>
                  <a:lnTo>
                    <a:pt x="140" y="90"/>
                  </a:lnTo>
                  <a:lnTo>
                    <a:pt x="142" y="87"/>
                  </a:lnTo>
                  <a:lnTo>
                    <a:pt x="142" y="83"/>
                  </a:lnTo>
                  <a:lnTo>
                    <a:pt x="142" y="75"/>
                  </a:lnTo>
                  <a:lnTo>
                    <a:pt x="145" y="68"/>
                  </a:lnTo>
                  <a:lnTo>
                    <a:pt x="145" y="61"/>
                  </a:lnTo>
                  <a:lnTo>
                    <a:pt x="145" y="52"/>
                  </a:lnTo>
                  <a:lnTo>
                    <a:pt x="147" y="45"/>
                  </a:lnTo>
                  <a:lnTo>
                    <a:pt x="147" y="35"/>
                  </a:lnTo>
                  <a:lnTo>
                    <a:pt x="149" y="28"/>
                  </a:lnTo>
                  <a:lnTo>
                    <a:pt x="149" y="21"/>
                  </a:lnTo>
                  <a:lnTo>
                    <a:pt x="152" y="14"/>
                  </a:lnTo>
                  <a:lnTo>
                    <a:pt x="152" y="7"/>
                  </a:lnTo>
                  <a:lnTo>
                    <a:pt x="152" y="2"/>
                  </a:lnTo>
                  <a:lnTo>
                    <a:pt x="152" y="0"/>
                  </a:lnTo>
                  <a:lnTo>
                    <a:pt x="152" y="0"/>
                  </a:lnTo>
                  <a:lnTo>
                    <a:pt x="168" y="0"/>
                  </a:lnTo>
                  <a:lnTo>
                    <a:pt x="182" y="2"/>
                  </a:lnTo>
                  <a:lnTo>
                    <a:pt x="199" y="4"/>
                  </a:lnTo>
                  <a:lnTo>
                    <a:pt x="216" y="7"/>
                  </a:lnTo>
                  <a:lnTo>
                    <a:pt x="230" y="9"/>
                  </a:lnTo>
                  <a:lnTo>
                    <a:pt x="246" y="9"/>
                  </a:lnTo>
                  <a:lnTo>
                    <a:pt x="260" y="12"/>
                  </a:lnTo>
                  <a:lnTo>
                    <a:pt x="277" y="14"/>
                  </a:lnTo>
                  <a:lnTo>
                    <a:pt x="291" y="16"/>
                  </a:lnTo>
                  <a:lnTo>
                    <a:pt x="308" y="19"/>
                  </a:lnTo>
                  <a:lnTo>
                    <a:pt x="324" y="19"/>
                  </a:lnTo>
                  <a:lnTo>
                    <a:pt x="339" y="21"/>
                  </a:lnTo>
                  <a:lnTo>
                    <a:pt x="355" y="23"/>
                  </a:lnTo>
                  <a:lnTo>
                    <a:pt x="369" y="23"/>
                  </a:lnTo>
                  <a:lnTo>
                    <a:pt x="386" y="26"/>
                  </a:lnTo>
                  <a:lnTo>
                    <a:pt x="400" y="28"/>
                  </a:lnTo>
                  <a:lnTo>
                    <a:pt x="417" y="30"/>
                  </a:lnTo>
                  <a:lnTo>
                    <a:pt x="431" y="30"/>
                  </a:lnTo>
                  <a:lnTo>
                    <a:pt x="447" y="33"/>
                  </a:lnTo>
                  <a:lnTo>
                    <a:pt x="464" y="35"/>
                  </a:lnTo>
                  <a:lnTo>
                    <a:pt x="478" y="35"/>
                  </a:lnTo>
                  <a:lnTo>
                    <a:pt x="495" y="38"/>
                  </a:lnTo>
                  <a:lnTo>
                    <a:pt x="509" y="38"/>
                  </a:lnTo>
                  <a:lnTo>
                    <a:pt x="525" y="40"/>
                  </a:lnTo>
                  <a:lnTo>
                    <a:pt x="542" y="42"/>
                  </a:lnTo>
                  <a:lnTo>
                    <a:pt x="556" y="42"/>
                  </a:lnTo>
                  <a:lnTo>
                    <a:pt x="573" y="45"/>
                  </a:lnTo>
                  <a:lnTo>
                    <a:pt x="587" y="45"/>
                  </a:lnTo>
                  <a:lnTo>
                    <a:pt x="603" y="47"/>
                  </a:lnTo>
                  <a:lnTo>
                    <a:pt x="618" y="49"/>
                  </a:lnTo>
                  <a:lnTo>
                    <a:pt x="634" y="49"/>
                  </a:lnTo>
                  <a:lnTo>
                    <a:pt x="651" y="52"/>
                  </a:lnTo>
                  <a:lnTo>
                    <a:pt x="648" y="73"/>
                  </a:lnTo>
                  <a:lnTo>
                    <a:pt x="646" y="94"/>
                  </a:lnTo>
                  <a:lnTo>
                    <a:pt x="644" y="118"/>
                  </a:lnTo>
                  <a:lnTo>
                    <a:pt x="644" y="139"/>
                  </a:lnTo>
                  <a:lnTo>
                    <a:pt x="641" y="161"/>
                  </a:lnTo>
                  <a:lnTo>
                    <a:pt x="641" y="161"/>
                  </a:lnTo>
                  <a:close/>
                </a:path>
              </a:pathLst>
            </a:custGeom>
            <a:solidFill>
              <a:srgbClr val="FFAA96"/>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89" name="Freeform 63">
              <a:extLst>
                <a:ext uri="{FF2B5EF4-FFF2-40B4-BE49-F238E27FC236}">
                  <a16:creationId xmlns:a16="http://schemas.microsoft.com/office/drawing/2014/main" id="{EDC3FC0A-1259-47FF-8EF0-94564CDB000F}"/>
                </a:ext>
              </a:extLst>
            </p:cNvPr>
            <p:cNvSpPr>
              <a:spLocks/>
            </p:cNvSpPr>
            <p:nvPr/>
          </p:nvSpPr>
          <p:spPr bwMode="auto">
            <a:xfrm>
              <a:off x="4098147" y="4180025"/>
              <a:ext cx="584497" cy="535790"/>
            </a:xfrm>
            <a:custGeom>
              <a:avLst/>
              <a:gdLst>
                <a:gd name="T0" fmla="*/ 504 w 504"/>
                <a:gd name="T1" fmla="*/ 71 h 462"/>
                <a:gd name="T2" fmla="*/ 494 w 504"/>
                <a:gd name="T3" fmla="*/ 74 h 462"/>
                <a:gd name="T4" fmla="*/ 478 w 504"/>
                <a:gd name="T5" fmla="*/ 95 h 462"/>
                <a:gd name="T6" fmla="*/ 480 w 504"/>
                <a:gd name="T7" fmla="*/ 109 h 462"/>
                <a:gd name="T8" fmla="*/ 480 w 504"/>
                <a:gd name="T9" fmla="*/ 119 h 462"/>
                <a:gd name="T10" fmla="*/ 473 w 504"/>
                <a:gd name="T11" fmla="*/ 128 h 462"/>
                <a:gd name="T12" fmla="*/ 466 w 504"/>
                <a:gd name="T13" fmla="*/ 149 h 462"/>
                <a:gd name="T14" fmla="*/ 466 w 504"/>
                <a:gd name="T15" fmla="*/ 171 h 462"/>
                <a:gd name="T16" fmla="*/ 459 w 504"/>
                <a:gd name="T17" fmla="*/ 180 h 462"/>
                <a:gd name="T18" fmla="*/ 449 w 504"/>
                <a:gd name="T19" fmla="*/ 187 h 462"/>
                <a:gd name="T20" fmla="*/ 435 w 504"/>
                <a:gd name="T21" fmla="*/ 211 h 462"/>
                <a:gd name="T22" fmla="*/ 435 w 504"/>
                <a:gd name="T23" fmla="*/ 223 h 462"/>
                <a:gd name="T24" fmla="*/ 426 w 504"/>
                <a:gd name="T25" fmla="*/ 230 h 462"/>
                <a:gd name="T26" fmla="*/ 423 w 504"/>
                <a:gd name="T27" fmla="*/ 265 h 462"/>
                <a:gd name="T28" fmla="*/ 409 w 504"/>
                <a:gd name="T29" fmla="*/ 268 h 462"/>
                <a:gd name="T30" fmla="*/ 412 w 504"/>
                <a:gd name="T31" fmla="*/ 277 h 462"/>
                <a:gd name="T32" fmla="*/ 404 w 504"/>
                <a:gd name="T33" fmla="*/ 279 h 462"/>
                <a:gd name="T34" fmla="*/ 393 w 504"/>
                <a:gd name="T35" fmla="*/ 296 h 462"/>
                <a:gd name="T36" fmla="*/ 397 w 504"/>
                <a:gd name="T37" fmla="*/ 313 h 462"/>
                <a:gd name="T38" fmla="*/ 381 w 504"/>
                <a:gd name="T39" fmla="*/ 320 h 462"/>
                <a:gd name="T40" fmla="*/ 386 w 504"/>
                <a:gd name="T41" fmla="*/ 329 h 462"/>
                <a:gd name="T42" fmla="*/ 386 w 504"/>
                <a:gd name="T43" fmla="*/ 343 h 462"/>
                <a:gd name="T44" fmla="*/ 376 w 504"/>
                <a:gd name="T45" fmla="*/ 350 h 462"/>
                <a:gd name="T46" fmla="*/ 376 w 504"/>
                <a:gd name="T47" fmla="*/ 362 h 462"/>
                <a:gd name="T48" fmla="*/ 371 w 504"/>
                <a:gd name="T49" fmla="*/ 372 h 462"/>
                <a:gd name="T50" fmla="*/ 378 w 504"/>
                <a:gd name="T51" fmla="*/ 381 h 462"/>
                <a:gd name="T52" fmla="*/ 378 w 504"/>
                <a:gd name="T53" fmla="*/ 400 h 462"/>
                <a:gd name="T54" fmla="*/ 386 w 504"/>
                <a:gd name="T55" fmla="*/ 410 h 462"/>
                <a:gd name="T56" fmla="*/ 383 w 504"/>
                <a:gd name="T57" fmla="*/ 426 h 462"/>
                <a:gd name="T58" fmla="*/ 343 w 504"/>
                <a:gd name="T59" fmla="*/ 445 h 462"/>
                <a:gd name="T60" fmla="*/ 232 w 504"/>
                <a:gd name="T61" fmla="*/ 452 h 462"/>
                <a:gd name="T62" fmla="*/ 118 w 504"/>
                <a:gd name="T63" fmla="*/ 459 h 462"/>
                <a:gd name="T64" fmla="*/ 78 w 504"/>
                <a:gd name="T65" fmla="*/ 403 h 462"/>
                <a:gd name="T66" fmla="*/ 71 w 504"/>
                <a:gd name="T67" fmla="*/ 393 h 462"/>
                <a:gd name="T68" fmla="*/ 59 w 504"/>
                <a:gd name="T69" fmla="*/ 393 h 462"/>
                <a:gd name="T70" fmla="*/ 47 w 504"/>
                <a:gd name="T71" fmla="*/ 395 h 462"/>
                <a:gd name="T72" fmla="*/ 40 w 504"/>
                <a:gd name="T73" fmla="*/ 393 h 462"/>
                <a:gd name="T74" fmla="*/ 31 w 504"/>
                <a:gd name="T75" fmla="*/ 358 h 462"/>
                <a:gd name="T76" fmla="*/ 26 w 504"/>
                <a:gd name="T77" fmla="*/ 197 h 462"/>
                <a:gd name="T78" fmla="*/ 9 w 504"/>
                <a:gd name="T79" fmla="*/ 83 h 462"/>
                <a:gd name="T80" fmla="*/ 83 w 504"/>
                <a:gd name="T81" fmla="*/ 26 h 462"/>
                <a:gd name="T82" fmla="*/ 248 w 504"/>
                <a:gd name="T83" fmla="*/ 17 h 462"/>
                <a:gd name="T84" fmla="*/ 414 w 504"/>
                <a:gd name="T85" fmla="*/ 3 h 462"/>
                <a:gd name="T86" fmla="*/ 449 w 504"/>
                <a:gd name="T87" fmla="*/ 5 h 462"/>
                <a:gd name="T88" fmla="*/ 452 w 504"/>
                <a:gd name="T89" fmla="*/ 7 h 462"/>
                <a:gd name="T90" fmla="*/ 456 w 504"/>
                <a:gd name="T91" fmla="*/ 12 h 462"/>
                <a:gd name="T92" fmla="*/ 459 w 504"/>
                <a:gd name="T93" fmla="*/ 17 h 462"/>
                <a:gd name="T94" fmla="*/ 461 w 504"/>
                <a:gd name="T95" fmla="*/ 26 h 462"/>
                <a:gd name="T96" fmla="*/ 459 w 504"/>
                <a:gd name="T97" fmla="*/ 29 h 462"/>
                <a:gd name="T98" fmla="*/ 454 w 504"/>
                <a:gd name="T99" fmla="*/ 33 h 462"/>
                <a:gd name="T100" fmla="*/ 449 w 504"/>
                <a:gd name="T101" fmla="*/ 38 h 462"/>
                <a:gd name="T102" fmla="*/ 445 w 504"/>
                <a:gd name="T103" fmla="*/ 43 h 462"/>
                <a:gd name="T104" fmla="*/ 445 w 504"/>
                <a:gd name="T105" fmla="*/ 48 h 462"/>
                <a:gd name="T106" fmla="*/ 440 w 504"/>
                <a:gd name="T107" fmla="*/ 50 h 462"/>
                <a:gd name="T108" fmla="*/ 433 w 504"/>
                <a:gd name="T109" fmla="*/ 64 h 462"/>
                <a:gd name="T110" fmla="*/ 454 w 504"/>
                <a:gd name="T111" fmla="*/ 64 h 462"/>
                <a:gd name="T112" fmla="*/ 497 w 504"/>
                <a:gd name="T113" fmla="*/ 57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462">
                  <a:moveTo>
                    <a:pt x="499" y="57"/>
                  </a:moveTo>
                  <a:lnTo>
                    <a:pt x="499" y="59"/>
                  </a:lnTo>
                  <a:lnTo>
                    <a:pt x="499" y="62"/>
                  </a:lnTo>
                  <a:lnTo>
                    <a:pt x="504" y="64"/>
                  </a:lnTo>
                  <a:lnTo>
                    <a:pt x="504" y="69"/>
                  </a:lnTo>
                  <a:lnTo>
                    <a:pt x="504" y="71"/>
                  </a:lnTo>
                  <a:lnTo>
                    <a:pt x="504" y="71"/>
                  </a:lnTo>
                  <a:lnTo>
                    <a:pt x="499" y="69"/>
                  </a:lnTo>
                  <a:lnTo>
                    <a:pt x="497" y="69"/>
                  </a:lnTo>
                  <a:lnTo>
                    <a:pt x="494" y="69"/>
                  </a:lnTo>
                  <a:lnTo>
                    <a:pt x="494" y="71"/>
                  </a:lnTo>
                  <a:lnTo>
                    <a:pt x="494" y="74"/>
                  </a:lnTo>
                  <a:lnTo>
                    <a:pt x="497" y="76"/>
                  </a:lnTo>
                  <a:lnTo>
                    <a:pt x="499" y="76"/>
                  </a:lnTo>
                  <a:lnTo>
                    <a:pt x="499" y="78"/>
                  </a:lnTo>
                  <a:lnTo>
                    <a:pt x="494" y="85"/>
                  </a:lnTo>
                  <a:lnTo>
                    <a:pt x="480" y="93"/>
                  </a:lnTo>
                  <a:lnTo>
                    <a:pt x="478" y="95"/>
                  </a:lnTo>
                  <a:lnTo>
                    <a:pt x="478" y="97"/>
                  </a:lnTo>
                  <a:lnTo>
                    <a:pt x="480" y="100"/>
                  </a:lnTo>
                  <a:lnTo>
                    <a:pt x="483" y="102"/>
                  </a:lnTo>
                  <a:lnTo>
                    <a:pt x="483" y="104"/>
                  </a:lnTo>
                  <a:lnTo>
                    <a:pt x="483" y="107"/>
                  </a:lnTo>
                  <a:lnTo>
                    <a:pt x="480" y="109"/>
                  </a:lnTo>
                  <a:lnTo>
                    <a:pt x="480" y="109"/>
                  </a:lnTo>
                  <a:lnTo>
                    <a:pt x="480" y="111"/>
                  </a:lnTo>
                  <a:lnTo>
                    <a:pt x="483" y="114"/>
                  </a:lnTo>
                  <a:lnTo>
                    <a:pt x="483" y="116"/>
                  </a:lnTo>
                  <a:lnTo>
                    <a:pt x="483" y="119"/>
                  </a:lnTo>
                  <a:lnTo>
                    <a:pt x="480" y="119"/>
                  </a:lnTo>
                  <a:lnTo>
                    <a:pt x="478" y="119"/>
                  </a:lnTo>
                  <a:lnTo>
                    <a:pt x="475" y="121"/>
                  </a:lnTo>
                  <a:lnTo>
                    <a:pt x="475" y="121"/>
                  </a:lnTo>
                  <a:lnTo>
                    <a:pt x="473" y="123"/>
                  </a:lnTo>
                  <a:lnTo>
                    <a:pt x="475" y="126"/>
                  </a:lnTo>
                  <a:lnTo>
                    <a:pt x="473" y="128"/>
                  </a:lnTo>
                  <a:lnTo>
                    <a:pt x="473" y="130"/>
                  </a:lnTo>
                  <a:lnTo>
                    <a:pt x="471" y="133"/>
                  </a:lnTo>
                  <a:lnTo>
                    <a:pt x="466" y="137"/>
                  </a:lnTo>
                  <a:lnTo>
                    <a:pt x="466" y="140"/>
                  </a:lnTo>
                  <a:lnTo>
                    <a:pt x="466" y="142"/>
                  </a:lnTo>
                  <a:lnTo>
                    <a:pt x="466" y="149"/>
                  </a:lnTo>
                  <a:lnTo>
                    <a:pt x="466" y="152"/>
                  </a:lnTo>
                  <a:lnTo>
                    <a:pt x="468" y="156"/>
                  </a:lnTo>
                  <a:lnTo>
                    <a:pt x="471" y="161"/>
                  </a:lnTo>
                  <a:lnTo>
                    <a:pt x="471" y="166"/>
                  </a:lnTo>
                  <a:lnTo>
                    <a:pt x="468" y="171"/>
                  </a:lnTo>
                  <a:lnTo>
                    <a:pt x="466" y="171"/>
                  </a:lnTo>
                  <a:lnTo>
                    <a:pt x="464" y="171"/>
                  </a:lnTo>
                  <a:lnTo>
                    <a:pt x="461" y="171"/>
                  </a:lnTo>
                  <a:lnTo>
                    <a:pt x="461" y="173"/>
                  </a:lnTo>
                  <a:lnTo>
                    <a:pt x="461" y="175"/>
                  </a:lnTo>
                  <a:lnTo>
                    <a:pt x="461" y="178"/>
                  </a:lnTo>
                  <a:lnTo>
                    <a:pt x="459" y="180"/>
                  </a:lnTo>
                  <a:lnTo>
                    <a:pt x="459" y="180"/>
                  </a:lnTo>
                  <a:lnTo>
                    <a:pt x="454" y="182"/>
                  </a:lnTo>
                  <a:lnTo>
                    <a:pt x="452" y="185"/>
                  </a:lnTo>
                  <a:lnTo>
                    <a:pt x="449" y="185"/>
                  </a:lnTo>
                  <a:lnTo>
                    <a:pt x="449" y="187"/>
                  </a:lnTo>
                  <a:lnTo>
                    <a:pt x="449" y="187"/>
                  </a:lnTo>
                  <a:lnTo>
                    <a:pt x="452" y="187"/>
                  </a:lnTo>
                  <a:lnTo>
                    <a:pt x="454" y="192"/>
                  </a:lnTo>
                  <a:lnTo>
                    <a:pt x="454" y="197"/>
                  </a:lnTo>
                  <a:lnTo>
                    <a:pt x="452" y="201"/>
                  </a:lnTo>
                  <a:lnTo>
                    <a:pt x="447" y="204"/>
                  </a:lnTo>
                  <a:lnTo>
                    <a:pt x="435" y="211"/>
                  </a:lnTo>
                  <a:lnTo>
                    <a:pt x="435" y="211"/>
                  </a:lnTo>
                  <a:lnTo>
                    <a:pt x="435" y="213"/>
                  </a:lnTo>
                  <a:lnTo>
                    <a:pt x="438" y="216"/>
                  </a:lnTo>
                  <a:lnTo>
                    <a:pt x="438" y="218"/>
                  </a:lnTo>
                  <a:lnTo>
                    <a:pt x="435" y="220"/>
                  </a:lnTo>
                  <a:lnTo>
                    <a:pt x="435" y="223"/>
                  </a:lnTo>
                  <a:lnTo>
                    <a:pt x="433" y="223"/>
                  </a:lnTo>
                  <a:lnTo>
                    <a:pt x="430" y="223"/>
                  </a:lnTo>
                  <a:lnTo>
                    <a:pt x="428" y="220"/>
                  </a:lnTo>
                  <a:lnTo>
                    <a:pt x="428" y="223"/>
                  </a:lnTo>
                  <a:lnTo>
                    <a:pt x="426" y="225"/>
                  </a:lnTo>
                  <a:lnTo>
                    <a:pt x="426" y="230"/>
                  </a:lnTo>
                  <a:lnTo>
                    <a:pt x="426" y="235"/>
                  </a:lnTo>
                  <a:lnTo>
                    <a:pt x="428" y="242"/>
                  </a:lnTo>
                  <a:lnTo>
                    <a:pt x="428" y="253"/>
                  </a:lnTo>
                  <a:lnTo>
                    <a:pt x="428" y="258"/>
                  </a:lnTo>
                  <a:lnTo>
                    <a:pt x="428" y="261"/>
                  </a:lnTo>
                  <a:lnTo>
                    <a:pt x="423" y="265"/>
                  </a:lnTo>
                  <a:lnTo>
                    <a:pt x="421" y="268"/>
                  </a:lnTo>
                  <a:lnTo>
                    <a:pt x="419" y="268"/>
                  </a:lnTo>
                  <a:lnTo>
                    <a:pt x="414" y="270"/>
                  </a:lnTo>
                  <a:lnTo>
                    <a:pt x="412" y="270"/>
                  </a:lnTo>
                  <a:lnTo>
                    <a:pt x="412" y="270"/>
                  </a:lnTo>
                  <a:lnTo>
                    <a:pt x="409" y="268"/>
                  </a:lnTo>
                  <a:lnTo>
                    <a:pt x="409" y="270"/>
                  </a:lnTo>
                  <a:lnTo>
                    <a:pt x="409" y="270"/>
                  </a:lnTo>
                  <a:lnTo>
                    <a:pt x="412" y="272"/>
                  </a:lnTo>
                  <a:lnTo>
                    <a:pt x="412" y="275"/>
                  </a:lnTo>
                  <a:lnTo>
                    <a:pt x="412" y="275"/>
                  </a:lnTo>
                  <a:lnTo>
                    <a:pt x="412" y="277"/>
                  </a:lnTo>
                  <a:lnTo>
                    <a:pt x="412" y="279"/>
                  </a:lnTo>
                  <a:lnTo>
                    <a:pt x="409" y="279"/>
                  </a:lnTo>
                  <a:lnTo>
                    <a:pt x="409" y="282"/>
                  </a:lnTo>
                  <a:lnTo>
                    <a:pt x="409" y="282"/>
                  </a:lnTo>
                  <a:lnTo>
                    <a:pt x="407" y="279"/>
                  </a:lnTo>
                  <a:lnTo>
                    <a:pt x="404" y="279"/>
                  </a:lnTo>
                  <a:lnTo>
                    <a:pt x="404" y="279"/>
                  </a:lnTo>
                  <a:lnTo>
                    <a:pt x="404" y="282"/>
                  </a:lnTo>
                  <a:lnTo>
                    <a:pt x="402" y="291"/>
                  </a:lnTo>
                  <a:lnTo>
                    <a:pt x="400" y="291"/>
                  </a:lnTo>
                  <a:lnTo>
                    <a:pt x="400" y="294"/>
                  </a:lnTo>
                  <a:lnTo>
                    <a:pt x="393" y="296"/>
                  </a:lnTo>
                  <a:lnTo>
                    <a:pt x="393" y="298"/>
                  </a:lnTo>
                  <a:lnTo>
                    <a:pt x="393" y="301"/>
                  </a:lnTo>
                  <a:lnTo>
                    <a:pt x="400" y="303"/>
                  </a:lnTo>
                  <a:lnTo>
                    <a:pt x="402" y="308"/>
                  </a:lnTo>
                  <a:lnTo>
                    <a:pt x="400" y="310"/>
                  </a:lnTo>
                  <a:lnTo>
                    <a:pt x="397" y="313"/>
                  </a:lnTo>
                  <a:lnTo>
                    <a:pt x="397" y="313"/>
                  </a:lnTo>
                  <a:lnTo>
                    <a:pt x="395" y="313"/>
                  </a:lnTo>
                  <a:lnTo>
                    <a:pt x="393" y="313"/>
                  </a:lnTo>
                  <a:lnTo>
                    <a:pt x="386" y="317"/>
                  </a:lnTo>
                  <a:lnTo>
                    <a:pt x="381" y="320"/>
                  </a:lnTo>
                  <a:lnTo>
                    <a:pt x="381" y="320"/>
                  </a:lnTo>
                  <a:lnTo>
                    <a:pt x="381" y="322"/>
                  </a:lnTo>
                  <a:lnTo>
                    <a:pt x="381" y="322"/>
                  </a:lnTo>
                  <a:lnTo>
                    <a:pt x="383" y="322"/>
                  </a:lnTo>
                  <a:lnTo>
                    <a:pt x="386" y="324"/>
                  </a:lnTo>
                  <a:lnTo>
                    <a:pt x="386" y="327"/>
                  </a:lnTo>
                  <a:lnTo>
                    <a:pt x="386" y="329"/>
                  </a:lnTo>
                  <a:lnTo>
                    <a:pt x="383" y="332"/>
                  </a:lnTo>
                  <a:lnTo>
                    <a:pt x="386" y="336"/>
                  </a:lnTo>
                  <a:lnTo>
                    <a:pt x="386" y="339"/>
                  </a:lnTo>
                  <a:lnTo>
                    <a:pt x="386" y="341"/>
                  </a:lnTo>
                  <a:lnTo>
                    <a:pt x="386" y="343"/>
                  </a:lnTo>
                  <a:lnTo>
                    <a:pt x="386" y="343"/>
                  </a:lnTo>
                  <a:lnTo>
                    <a:pt x="381" y="346"/>
                  </a:lnTo>
                  <a:lnTo>
                    <a:pt x="381" y="346"/>
                  </a:lnTo>
                  <a:lnTo>
                    <a:pt x="381" y="346"/>
                  </a:lnTo>
                  <a:lnTo>
                    <a:pt x="378" y="348"/>
                  </a:lnTo>
                  <a:lnTo>
                    <a:pt x="376" y="348"/>
                  </a:lnTo>
                  <a:lnTo>
                    <a:pt x="376" y="350"/>
                  </a:lnTo>
                  <a:lnTo>
                    <a:pt x="374" y="355"/>
                  </a:lnTo>
                  <a:lnTo>
                    <a:pt x="371" y="358"/>
                  </a:lnTo>
                  <a:lnTo>
                    <a:pt x="369" y="358"/>
                  </a:lnTo>
                  <a:lnTo>
                    <a:pt x="369" y="360"/>
                  </a:lnTo>
                  <a:lnTo>
                    <a:pt x="371" y="362"/>
                  </a:lnTo>
                  <a:lnTo>
                    <a:pt x="376" y="362"/>
                  </a:lnTo>
                  <a:lnTo>
                    <a:pt x="378" y="365"/>
                  </a:lnTo>
                  <a:lnTo>
                    <a:pt x="378" y="367"/>
                  </a:lnTo>
                  <a:lnTo>
                    <a:pt x="378" y="369"/>
                  </a:lnTo>
                  <a:lnTo>
                    <a:pt x="376" y="372"/>
                  </a:lnTo>
                  <a:lnTo>
                    <a:pt x="374" y="372"/>
                  </a:lnTo>
                  <a:lnTo>
                    <a:pt x="371" y="372"/>
                  </a:lnTo>
                  <a:lnTo>
                    <a:pt x="369" y="374"/>
                  </a:lnTo>
                  <a:lnTo>
                    <a:pt x="369" y="377"/>
                  </a:lnTo>
                  <a:lnTo>
                    <a:pt x="371" y="377"/>
                  </a:lnTo>
                  <a:lnTo>
                    <a:pt x="374" y="379"/>
                  </a:lnTo>
                  <a:lnTo>
                    <a:pt x="376" y="379"/>
                  </a:lnTo>
                  <a:lnTo>
                    <a:pt x="378" y="381"/>
                  </a:lnTo>
                  <a:lnTo>
                    <a:pt x="381" y="384"/>
                  </a:lnTo>
                  <a:lnTo>
                    <a:pt x="381" y="386"/>
                  </a:lnTo>
                  <a:lnTo>
                    <a:pt x="383" y="388"/>
                  </a:lnTo>
                  <a:lnTo>
                    <a:pt x="383" y="393"/>
                  </a:lnTo>
                  <a:lnTo>
                    <a:pt x="381" y="395"/>
                  </a:lnTo>
                  <a:lnTo>
                    <a:pt x="378" y="400"/>
                  </a:lnTo>
                  <a:lnTo>
                    <a:pt x="378" y="403"/>
                  </a:lnTo>
                  <a:lnTo>
                    <a:pt x="378" y="405"/>
                  </a:lnTo>
                  <a:lnTo>
                    <a:pt x="381" y="405"/>
                  </a:lnTo>
                  <a:lnTo>
                    <a:pt x="383" y="407"/>
                  </a:lnTo>
                  <a:lnTo>
                    <a:pt x="386" y="407"/>
                  </a:lnTo>
                  <a:lnTo>
                    <a:pt x="386" y="410"/>
                  </a:lnTo>
                  <a:lnTo>
                    <a:pt x="386" y="417"/>
                  </a:lnTo>
                  <a:lnTo>
                    <a:pt x="388" y="419"/>
                  </a:lnTo>
                  <a:lnTo>
                    <a:pt x="388" y="422"/>
                  </a:lnTo>
                  <a:lnTo>
                    <a:pt x="388" y="424"/>
                  </a:lnTo>
                  <a:lnTo>
                    <a:pt x="386" y="426"/>
                  </a:lnTo>
                  <a:lnTo>
                    <a:pt x="383" y="426"/>
                  </a:lnTo>
                  <a:lnTo>
                    <a:pt x="383" y="426"/>
                  </a:lnTo>
                  <a:lnTo>
                    <a:pt x="381" y="429"/>
                  </a:lnTo>
                  <a:lnTo>
                    <a:pt x="383" y="440"/>
                  </a:lnTo>
                  <a:lnTo>
                    <a:pt x="381" y="443"/>
                  </a:lnTo>
                  <a:lnTo>
                    <a:pt x="362" y="443"/>
                  </a:lnTo>
                  <a:lnTo>
                    <a:pt x="343" y="445"/>
                  </a:lnTo>
                  <a:lnTo>
                    <a:pt x="324" y="445"/>
                  </a:lnTo>
                  <a:lnTo>
                    <a:pt x="305" y="448"/>
                  </a:lnTo>
                  <a:lnTo>
                    <a:pt x="289" y="450"/>
                  </a:lnTo>
                  <a:lnTo>
                    <a:pt x="270" y="450"/>
                  </a:lnTo>
                  <a:lnTo>
                    <a:pt x="251" y="452"/>
                  </a:lnTo>
                  <a:lnTo>
                    <a:pt x="232" y="452"/>
                  </a:lnTo>
                  <a:lnTo>
                    <a:pt x="213" y="455"/>
                  </a:lnTo>
                  <a:lnTo>
                    <a:pt x="194" y="455"/>
                  </a:lnTo>
                  <a:lnTo>
                    <a:pt x="175" y="457"/>
                  </a:lnTo>
                  <a:lnTo>
                    <a:pt x="156" y="457"/>
                  </a:lnTo>
                  <a:lnTo>
                    <a:pt x="137" y="459"/>
                  </a:lnTo>
                  <a:lnTo>
                    <a:pt x="118" y="459"/>
                  </a:lnTo>
                  <a:lnTo>
                    <a:pt x="102" y="462"/>
                  </a:lnTo>
                  <a:lnTo>
                    <a:pt x="83" y="462"/>
                  </a:lnTo>
                  <a:lnTo>
                    <a:pt x="80" y="448"/>
                  </a:lnTo>
                  <a:lnTo>
                    <a:pt x="80" y="433"/>
                  </a:lnTo>
                  <a:lnTo>
                    <a:pt x="78" y="417"/>
                  </a:lnTo>
                  <a:lnTo>
                    <a:pt x="78" y="403"/>
                  </a:lnTo>
                  <a:lnTo>
                    <a:pt x="78" y="395"/>
                  </a:lnTo>
                  <a:lnTo>
                    <a:pt x="78" y="395"/>
                  </a:lnTo>
                  <a:lnTo>
                    <a:pt x="76" y="393"/>
                  </a:lnTo>
                  <a:lnTo>
                    <a:pt x="76" y="393"/>
                  </a:lnTo>
                  <a:lnTo>
                    <a:pt x="71" y="391"/>
                  </a:lnTo>
                  <a:lnTo>
                    <a:pt x="71" y="393"/>
                  </a:lnTo>
                  <a:lnTo>
                    <a:pt x="69" y="393"/>
                  </a:lnTo>
                  <a:lnTo>
                    <a:pt x="66" y="393"/>
                  </a:lnTo>
                  <a:lnTo>
                    <a:pt x="61" y="391"/>
                  </a:lnTo>
                  <a:lnTo>
                    <a:pt x="61" y="391"/>
                  </a:lnTo>
                  <a:lnTo>
                    <a:pt x="59" y="393"/>
                  </a:lnTo>
                  <a:lnTo>
                    <a:pt x="59" y="393"/>
                  </a:lnTo>
                  <a:lnTo>
                    <a:pt x="52" y="391"/>
                  </a:lnTo>
                  <a:lnTo>
                    <a:pt x="52" y="391"/>
                  </a:lnTo>
                  <a:lnTo>
                    <a:pt x="50" y="393"/>
                  </a:lnTo>
                  <a:lnTo>
                    <a:pt x="50" y="395"/>
                  </a:lnTo>
                  <a:lnTo>
                    <a:pt x="50" y="395"/>
                  </a:lnTo>
                  <a:lnTo>
                    <a:pt x="47" y="395"/>
                  </a:lnTo>
                  <a:lnTo>
                    <a:pt x="45" y="395"/>
                  </a:lnTo>
                  <a:lnTo>
                    <a:pt x="43" y="395"/>
                  </a:lnTo>
                  <a:lnTo>
                    <a:pt x="43" y="393"/>
                  </a:lnTo>
                  <a:lnTo>
                    <a:pt x="43" y="393"/>
                  </a:lnTo>
                  <a:lnTo>
                    <a:pt x="43" y="393"/>
                  </a:lnTo>
                  <a:lnTo>
                    <a:pt x="40" y="393"/>
                  </a:lnTo>
                  <a:lnTo>
                    <a:pt x="38" y="391"/>
                  </a:lnTo>
                  <a:lnTo>
                    <a:pt x="35" y="391"/>
                  </a:lnTo>
                  <a:lnTo>
                    <a:pt x="35" y="388"/>
                  </a:lnTo>
                  <a:lnTo>
                    <a:pt x="33" y="386"/>
                  </a:lnTo>
                  <a:lnTo>
                    <a:pt x="31" y="386"/>
                  </a:lnTo>
                  <a:lnTo>
                    <a:pt x="31" y="358"/>
                  </a:lnTo>
                  <a:lnTo>
                    <a:pt x="31" y="332"/>
                  </a:lnTo>
                  <a:lnTo>
                    <a:pt x="28" y="303"/>
                  </a:lnTo>
                  <a:lnTo>
                    <a:pt x="28" y="277"/>
                  </a:lnTo>
                  <a:lnTo>
                    <a:pt x="28" y="249"/>
                  </a:lnTo>
                  <a:lnTo>
                    <a:pt x="26" y="223"/>
                  </a:lnTo>
                  <a:lnTo>
                    <a:pt x="26" y="197"/>
                  </a:lnTo>
                  <a:lnTo>
                    <a:pt x="26" y="168"/>
                  </a:lnTo>
                  <a:lnTo>
                    <a:pt x="21" y="152"/>
                  </a:lnTo>
                  <a:lnTo>
                    <a:pt x="19" y="135"/>
                  </a:lnTo>
                  <a:lnTo>
                    <a:pt x="17" y="116"/>
                  </a:lnTo>
                  <a:lnTo>
                    <a:pt x="14" y="100"/>
                  </a:lnTo>
                  <a:lnTo>
                    <a:pt x="9" y="83"/>
                  </a:lnTo>
                  <a:lnTo>
                    <a:pt x="7" y="66"/>
                  </a:lnTo>
                  <a:lnTo>
                    <a:pt x="5" y="48"/>
                  </a:lnTo>
                  <a:lnTo>
                    <a:pt x="0" y="31"/>
                  </a:lnTo>
                  <a:lnTo>
                    <a:pt x="28" y="29"/>
                  </a:lnTo>
                  <a:lnTo>
                    <a:pt x="57" y="29"/>
                  </a:lnTo>
                  <a:lnTo>
                    <a:pt x="83" y="26"/>
                  </a:lnTo>
                  <a:lnTo>
                    <a:pt x="111" y="26"/>
                  </a:lnTo>
                  <a:lnTo>
                    <a:pt x="140" y="24"/>
                  </a:lnTo>
                  <a:lnTo>
                    <a:pt x="166" y="22"/>
                  </a:lnTo>
                  <a:lnTo>
                    <a:pt x="194" y="19"/>
                  </a:lnTo>
                  <a:lnTo>
                    <a:pt x="222" y="19"/>
                  </a:lnTo>
                  <a:lnTo>
                    <a:pt x="248" y="17"/>
                  </a:lnTo>
                  <a:lnTo>
                    <a:pt x="277" y="14"/>
                  </a:lnTo>
                  <a:lnTo>
                    <a:pt x="303" y="12"/>
                  </a:lnTo>
                  <a:lnTo>
                    <a:pt x="331" y="10"/>
                  </a:lnTo>
                  <a:lnTo>
                    <a:pt x="360" y="7"/>
                  </a:lnTo>
                  <a:lnTo>
                    <a:pt x="386" y="5"/>
                  </a:lnTo>
                  <a:lnTo>
                    <a:pt x="414" y="3"/>
                  </a:lnTo>
                  <a:lnTo>
                    <a:pt x="442" y="0"/>
                  </a:lnTo>
                  <a:lnTo>
                    <a:pt x="449" y="0"/>
                  </a:lnTo>
                  <a:lnTo>
                    <a:pt x="449" y="0"/>
                  </a:lnTo>
                  <a:lnTo>
                    <a:pt x="449" y="0"/>
                  </a:lnTo>
                  <a:lnTo>
                    <a:pt x="449" y="3"/>
                  </a:lnTo>
                  <a:lnTo>
                    <a:pt x="449" y="5"/>
                  </a:lnTo>
                  <a:lnTo>
                    <a:pt x="452" y="5"/>
                  </a:lnTo>
                  <a:lnTo>
                    <a:pt x="452" y="5"/>
                  </a:lnTo>
                  <a:lnTo>
                    <a:pt x="452" y="5"/>
                  </a:lnTo>
                  <a:lnTo>
                    <a:pt x="452" y="5"/>
                  </a:lnTo>
                  <a:lnTo>
                    <a:pt x="452" y="7"/>
                  </a:lnTo>
                  <a:lnTo>
                    <a:pt x="452" y="7"/>
                  </a:lnTo>
                  <a:lnTo>
                    <a:pt x="452" y="10"/>
                  </a:lnTo>
                  <a:lnTo>
                    <a:pt x="454" y="10"/>
                  </a:lnTo>
                  <a:lnTo>
                    <a:pt x="454" y="10"/>
                  </a:lnTo>
                  <a:lnTo>
                    <a:pt x="454" y="10"/>
                  </a:lnTo>
                  <a:lnTo>
                    <a:pt x="454" y="12"/>
                  </a:lnTo>
                  <a:lnTo>
                    <a:pt x="456" y="12"/>
                  </a:lnTo>
                  <a:lnTo>
                    <a:pt x="459" y="12"/>
                  </a:lnTo>
                  <a:lnTo>
                    <a:pt x="459" y="14"/>
                  </a:lnTo>
                  <a:lnTo>
                    <a:pt x="459" y="14"/>
                  </a:lnTo>
                  <a:lnTo>
                    <a:pt x="459" y="14"/>
                  </a:lnTo>
                  <a:lnTo>
                    <a:pt x="459" y="14"/>
                  </a:lnTo>
                  <a:lnTo>
                    <a:pt x="459" y="17"/>
                  </a:lnTo>
                  <a:lnTo>
                    <a:pt x="459" y="17"/>
                  </a:lnTo>
                  <a:lnTo>
                    <a:pt x="459" y="17"/>
                  </a:lnTo>
                  <a:lnTo>
                    <a:pt x="459" y="19"/>
                  </a:lnTo>
                  <a:lnTo>
                    <a:pt x="459" y="22"/>
                  </a:lnTo>
                  <a:lnTo>
                    <a:pt x="461" y="24"/>
                  </a:lnTo>
                  <a:lnTo>
                    <a:pt x="461" y="26"/>
                  </a:lnTo>
                  <a:lnTo>
                    <a:pt x="461" y="26"/>
                  </a:lnTo>
                  <a:lnTo>
                    <a:pt x="459" y="26"/>
                  </a:lnTo>
                  <a:lnTo>
                    <a:pt x="459" y="26"/>
                  </a:lnTo>
                  <a:lnTo>
                    <a:pt x="459" y="29"/>
                  </a:lnTo>
                  <a:lnTo>
                    <a:pt x="459" y="29"/>
                  </a:lnTo>
                  <a:lnTo>
                    <a:pt x="459" y="29"/>
                  </a:lnTo>
                  <a:lnTo>
                    <a:pt x="459" y="29"/>
                  </a:lnTo>
                  <a:lnTo>
                    <a:pt x="456" y="29"/>
                  </a:lnTo>
                  <a:lnTo>
                    <a:pt x="454" y="31"/>
                  </a:lnTo>
                  <a:lnTo>
                    <a:pt x="454" y="31"/>
                  </a:lnTo>
                  <a:lnTo>
                    <a:pt x="454" y="31"/>
                  </a:lnTo>
                  <a:lnTo>
                    <a:pt x="454" y="33"/>
                  </a:lnTo>
                  <a:lnTo>
                    <a:pt x="454" y="33"/>
                  </a:lnTo>
                  <a:lnTo>
                    <a:pt x="454" y="36"/>
                  </a:lnTo>
                  <a:lnTo>
                    <a:pt x="454" y="36"/>
                  </a:lnTo>
                  <a:lnTo>
                    <a:pt x="454" y="36"/>
                  </a:lnTo>
                  <a:lnTo>
                    <a:pt x="449" y="38"/>
                  </a:lnTo>
                  <a:lnTo>
                    <a:pt x="449" y="38"/>
                  </a:lnTo>
                  <a:lnTo>
                    <a:pt x="447" y="40"/>
                  </a:lnTo>
                  <a:lnTo>
                    <a:pt x="447" y="40"/>
                  </a:lnTo>
                  <a:lnTo>
                    <a:pt x="445" y="40"/>
                  </a:lnTo>
                  <a:lnTo>
                    <a:pt x="445" y="40"/>
                  </a:lnTo>
                  <a:lnTo>
                    <a:pt x="445" y="40"/>
                  </a:lnTo>
                  <a:lnTo>
                    <a:pt x="445" y="43"/>
                  </a:lnTo>
                  <a:lnTo>
                    <a:pt x="445" y="43"/>
                  </a:lnTo>
                  <a:lnTo>
                    <a:pt x="445" y="45"/>
                  </a:lnTo>
                  <a:lnTo>
                    <a:pt x="445" y="45"/>
                  </a:lnTo>
                  <a:lnTo>
                    <a:pt x="445" y="45"/>
                  </a:lnTo>
                  <a:lnTo>
                    <a:pt x="445" y="45"/>
                  </a:lnTo>
                  <a:lnTo>
                    <a:pt x="445" y="48"/>
                  </a:lnTo>
                  <a:lnTo>
                    <a:pt x="442" y="48"/>
                  </a:lnTo>
                  <a:lnTo>
                    <a:pt x="442" y="48"/>
                  </a:lnTo>
                  <a:lnTo>
                    <a:pt x="442" y="48"/>
                  </a:lnTo>
                  <a:lnTo>
                    <a:pt x="440" y="48"/>
                  </a:lnTo>
                  <a:lnTo>
                    <a:pt x="440" y="48"/>
                  </a:lnTo>
                  <a:lnTo>
                    <a:pt x="440" y="50"/>
                  </a:lnTo>
                  <a:lnTo>
                    <a:pt x="440" y="50"/>
                  </a:lnTo>
                  <a:lnTo>
                    <a:pt x="438" y="50"/>
                  </a:lnTo>
                  <a:lnTo>
                    <a:pt x="438" y="52"/>
                  </a:lnTo>
                  <a:lnTo>
                    <a:pt x="435" y="55"/>
                  </a:lnTo>
                  <a:lnTo>
                    <a:pt x="435" y="57"/>
                  </a:lnTo>
                  <a:lnTo>
                    <a:pt x="433" y="64"/>
                  </a:lnTo>
                  <a:lnTo>
                    <a:pt x="433" y="64"/>
                  </a:lnTo>
                  <a:lnTo>
                    <a:pt x="433" y="64"/>
                  </a:lnTo>
                  <a:lnTo>
                    <a:pt x="433" y="66"/>
                  </a:lnTo>
                  <a:lnTo>
                    <a:pt x="433" y="66"/>
                  </a:lnTo>
                  <a:lnTo>
                    <a:pt x="440" y="64"/>
                  </a:lnTo>
                  <a:lnTo>
                    <a:pt x="454" y="64"/>
                  </a:lnTo>
                  <a:lnTo>
                    <a:pt x="468" y="62"/>
                  </a:lnTo>
                  <a:lnTo>
                    <a:pt x="483" y="59"/>
                  </a:lnTo>
                  <a:lnTo>
                    <a:pt x="497" y="59"/>
                  </a:lnTo>
                  <a:lnTo>
                    <a:pt x="497" y="59"/>
                  </a:lnTo>
                  <a:lnTo>
                    <a:pt x="497" y="57"/>
                  </a:lnTo>
                  <a:lnTo>
                    <a:pt x="497" y="57"/>
                  </a:lnTo>
                  <a:lnTo>
                    <a:pt x="499" y="57"/>
                  </a:lnTo>
                  <a:lnTo>
                    <a:pt x="499" y="57"/>
                  </a:lnTo>
                  <a:close/>
                </a:path>
              </a:pathLst>
            </a:custGeom>
            <a:solidFill>
              <a:srgbClr val="FFBEB1"/>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90" name="Freeform 64">
              <a:extLst>
                <a:ext uri="{FF2B5EF4-FFF2-40B4-BE49-F238E27FC236}">
                  <a16:creationId xmlns:a16="http://schemas.microsoft.com/office/drawing/2014/main" id="{9359A79F-EEC2-4A1B-B961-60167EC551FB}"/>
                </a:ext>
              </a:extLst>
            </p:cNvPr>
            <p:cNvSpPr>
              <a:spLocks noEditPoints="1"/>
            </p:cNvSpPr>
            <p:nvPr/>
          </p:nvSpPr>
          <p:spPr bwMode="auto">
            <a:xfrm>
              <a:off x="4869359" y="4336587"/>
              <a:ext cx="454609" cy="722504"/>
            </a:xfrm>
            <a:custGeom>
              <a:avLst/>
              <a:gdLst>
                <a:gd name="T0" fmla="*/ 52 w 392"/>
                <a:gd name="T1" fmla="*/ 623 h 623"/>
                <a:gd name="T2" fmla="*/ 392 w 392"/>
                <a:gd name="T3" fmla="*/ 483 h 623"/>
                <a:gd name="T4" fmla="*/ 378 w 392"/>
                <a:gd name="T5" fmla="*/ 464 h 623"/>
                <a:gd name="T6" fmla="*/ 378 w 392"/>
                <a:gd name="T7" fmla="*/ 450 h 623"/>
                <a:gd name="T8" fmla="*/ 378 w 392"/>
                <a:gd name="T9" fmla="*/ 421 h 623"/>
                <a:gd name="T10" fmla="*/ 371 w 392"/>
                <a:gd name="T11" fmla="*/ 405 h 623"/>
                <a:gd name="T12" fmla="*/ 364 w 392"/>
                <a:gd name="T13" fmla="*/ 381 h 623"/>
                <a:gd name="T14" fmla="*/ 369 w 392"/>
                <a:gd name="T15" fmla="*/ 360 h 623"/>
                <a:gd name="T16" fmla="*/ 369 w 392"/>
                <a:gd name="T17" fmla="*/ 341 h 623"/>
                <a:gd name="T18" fmla="*/ 376 w 392"/>
                <a:gd name="T19" fmla="*/ 336 h 623"/>
                <a:gd name="T20" fmla="*/ 378 w 392"/>
                <a:gd name="T21" fmla="*/ 329 h 623"/>
                <a:gd name="T22" fmla="*/ 380 w 392"/>
                <a:gd name="T23" fmla="*/ 327 h 623"/>
                <a:gd name="T24" fmla="*/ 371 w 392"/>
                <a:gd name="T25" fmla="*/ 315 h 623"/>
                <a:gd name="T26" fmla="*/ 369 w 392"/>
                <a:gd name="T27" fmla="*/ 303 h 623"/>
                <a:gd name="T28" fmla="*/ 354 w 392"/>
                <a:gd name="T29" fmla="*/ 284 h 623"/>
                <a:gd name="T30" fmla="*/ 350 w 392"/>
                <a:gd name="T31" fmla="*/ 270 h 623"/>
                <a:gd name="T32" fmla="*/ 345 w 392"/>
                <a:gd name="T33" fmla="*/ 263 h 623"/>
                <a:gd name="T34" fmla="*/ 338 w 392"/>
                <a:gd name="T35" fmla="*/ 242 h 623"/>
                <a:gd name="T36" fmla="*/ 324 w 392"/>
                <a:gd name="T37" fmla="*/ 197 h 623"/>
                <a:gd name="T38" fmla="*/ 300 w 392"/>
                <a:gd name="T39" fmla="*/ 123 h 623"/>
                <a:gd name="T40" fmla="*/ 276 w 392"/>
                <a:gd name="T41" fmla="*/ 47 h 623"/>
                <a:gd name="T42" fmla="*/ 262 w 392"/>
                <a:gd name="T43" fmla="*/ 2 h 623"/>
                <a:gd name="T44" fmla="*/ 182 w 392"/>
                <a:gd name="T45" fmla="*/ 10 h 623"/>
                <a:gd name="T46" fmla="*/ 68 w 392"/>
                <a:gd name="T47" fmla="*/ 21 h 623"/>
                <a:gd name="T48" fmla="*/ 2 w 392"/>
                <a:gd name="T49" fmla="*/ 31 h 623"/>
                <a:gd name="T50" fmla="*/ 11 w 392"/>
                <a:gd name="T51" fmla="*/ 52 h 623"/>
                <a:gd name="T52" fmla="*/ 11 w 392"/>
                <a:gd name="T53" fmla="*/ 135 h 623"/>
                <a:gd name="T54" fmla="*/ 11 w 392"/>
                <a:gd name="T55" fmla="*/ 270 h 623"/>
                <a:gd name="T56" fmla="*/ 11 w 392"/>
                <a:gd name="T57" fmla="*/ 374 h 623"/>
                <a:gd name="T58" fmla="*/ 11 w 392"/>
                <a:gd name="T59" fmla="*/ 421 h 623"/>
                <a:gd name="T60" fmla="*/ 26 w 392"/>
                <a:gd name="T61" fmla="*/ 514 h 623"/>
                <a:gd name="T62" fmla="*/ 40 w 392"/>
                <a:gd name="T63" fmla="*/ 606 h 623"/>
                <a:gd name="T64" fmla="*/ 49 w 392"/>
                <a:gd name="T65" fmla="*/ 604 h 623"/>
                <a:gd name="T66" fmla="*/ 61 w 392"/>
                <a:gd name="T67" fmla="*/ 608 h 623"/>
                <a:gd name="T68" fmla="*/ 68 w 392"/>
                <a:gd name="T69" fmla="*/ 611 h 623"/>
                <a:gd name="T70" fmla="*/ 71 w 392"/>
                <a:gd name="T71" fmla="*/ 585 h 623"/>
                <a:gd name="T72" fmla="*/ 73 w 392"/>
                <a:gd name="T73" fmla="*/ 575 h 623"/>
                <a:gd name="T74" fmla="*/ 73 w 392"/>
                <a:gd name="T75" fmla="*/ 563 h 623"/>
                <a:gd name="T76" fmla="*/ 78 w 392"/>
                <a:gd name="T77" fmla="*/ 561 h 623"/>
                <a:gd name="T78" fmla="*/ 85 w 392"/>
                <a:gd name="T79" fmla="*/ 566 h 623"/>
                <a:gd name="T80" fmla="*/ 87 w 392"/>
                <a:gd name="T81" fmla="*/ 589 h 623"/>
                <a:gd name="T82" fmla="*/ 92 w 392"/>
                <a:gd name="T83" fmla="*/ 597 h 623"/>
                <a:gd name="T84" fmla="*/ 99 w 392"/>
                <a:gd name="T85" fmla="*/ 599 h 623"/>
                <a:gd name="T86" fmla="*/ 101 w 392"/>
                <a:gd name="T87" fmla="*/ 601 h 623"/>
                <a:gd name="T88" fmla="*/ 97 w 392"/>
                <a:gd name="T89" fmla="*/ 618 h 623"/>
                <a:gd name="T90" fmla="*/ 82 w 392"/>
                <a:gd name="T91" fmla="*/ 620 h 623"/>
                <a:gd name="T92" fmla="*/ 130 w 392"/>
                <a:gd name="T93" fmla="*/ 606 h 623"/>
                <a:gd name="T94" fmla="*/ 125 w 392"/>
                <a:gd name="T95" fmla="*/ 601 h 623"/>
                <a:gd name="T96" fmla="*/ 130 w 392"/>
                <a:gd name="T97" fmla="*/ 604 h 623"/>
                <a:gd name="T98" fmla="*/ 139 w 392"/>
                <a:gd name="T99" fmla="*/ 597 h 623"/>
                <a:gd name="T100" fmla="*/ 144 w 392"/>
                <a:gd name="T101" fmla="*/ 585 h 623"/>
                <a:gd name="T102" fmla="*/ 139 w 392"/>
                <a:gd name="T103" fmla="*/ 575 h 623"/>
                <a:gd name="T104" fmla="*/ 142 w 392"/>
                <a:gd name="T105" fmla="*/ 559 h 623"/>
                <a:gd name="T106" fmla="*/ 125 w 392"/>
                <a:gd name="T107" fmla="*/ 547 h 623"/>
                <a:gd name="T108" fmla="*/ 116 w 392"/>
                <a:gd name="T109" fmla="*/ 535 h 623"/>
                <a:gd name="T110" fmla="*/ 139 w 392"/>
                <a:gd name="T111" fmla="*/ 518 h 623"/>
                <a:gd name="T112" fmla="*/ 257 w 392"/>
                <a:gd name="T113" fmla="*/ 504 h 623"/>
                <a:gd name="T114" fmla="*/ 376 w 392"/>
                <a:gd name="T115" fmla="*/ 48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2" h="623">
                  <a:moveTo>
                    <a:pt x="73" y="615"/>
                  </a:moveTo>
                  <a:lnTo>
                    <a:pt x="71" y="618"/>
                  </a:lnTo>
                  <a:lnTo>
                    <a:pt x="71" y="618"/>
                  </a:lnTo>
                  <a:lnTo>
                    <a:pt x="71" y="618"/>
                  </a:lnTo>
                  <a:lnTo>
                    <a:pt x="68" y="618"/>
                  </a:lnTo>
                  <a:lnTo>
                    <a:pt x="61" y="620"/>
                  </a:lnTo>
                  <a:lnTo>
                    <a:pt x="52" y="623"/>
                  </a:lnTo>
                  <a:lnTo>
                    <a:pt x="52" y="623"/>
                  </a:lnTo>
                  <a:lnTo>
                    <a:pt x="75" y="620"/>
                  </a:lnTo>
                  <a:lnTo>
                    <a:pt x="75" y="620"/>
                  </a:lnTo>
                  <a:lnTo>
                    <a:pt x="78" y="618"/>
                  </a:lnTo>
                  <a:lnTo>
                    <a:pt x="78" y="618"/>
                  </a:lnTo>
                  <a:lnTo>
                    <a:pt x="73" y="615"/>
                  </a:lnTo>
                  <a:close/>
                  <a:moveTo>
                    <a:pt x="392" y="483"/>
                  </a:moveTo>
                  <a:lnTo>
                    <a:pt x="392" y="481"/>
                  </a:lnTo>
                  <a:lnTo>
                    <a:pt x="390" y="476"/>
                  </a:lnTo>
                  <a:lnTo>
                    <a:pt x="385" y="471"/>
                  </a:lnTo>
                  <a:lnTo>
                    <a:pt x="383" y="466"/>
                  </a:lnTo>
                  <a:lnTo>
                    <a:pt x="380" y="466"/>
                  </a:lnTo>
                  <a:lnTo>
                    <a:pt x="378" y="464"/>
                  </a:lnTo>
                  <a:lnTo>
                    <a:pt x="378" y="464"/>
                  </a:lnTo>
                  <a:lnTo>
                    <a:pt x="378" y="459"/>
                  </a:lnTo>
                  <a:lnTo>
                    <a:pt x="378" y="457"/>
                  </a:lnTo>
                  <a:lnTo>
                    <a:pt x="376" y="455"/>
                  </a:lnTo>
                  <a:lnTo>
                    <a:pt x="376" y="455"/>
                  </a:lnTo>
                  <a:lnTo>
                    <a:pt x="376" y="452"/>
                  </a:lnTo>
                  <a:lnTo>
                    <a:pt x="378" y="450"/>
                  </a:lnTo>
                  <a:lnTo>
                    <a:pt x="378" y="450"/>
                  </a:lnTo>
                  <a:lnTo>
                    <a:pt x="378" y="440"/>
                  </a:lnTo>
                  <a:lnTo>
                    <a:pt x="378" y="436"/>
                  </a:lnTo>
                  <a:lnTo>
                    <a:pt x="378" y="431"/>
                  </a:lnTo>
                  <a:lnTo>
                    <a:pt x="378" y="429"/>
                  </a:lnTo>
                  <a:lnTo>
                    <a:pt x="378" y="426"/>
                  </a:lnTo>
                  <a:lnTo>
                    <a:pt x="378" y="424"/>
                  </a:lnTo>
                  <a:lnTo>
                    <a:pt x="378" y="421"/>
                  </a:lnTo>
                  <a:lnTo>
                    <a:pt x="378" y="419"/>
                  </a:lnTo>
                  <a:lnTo>
                    <a:pt x="378" y="417"/>
                  </a:lnTo>
                  <a:lnTo>
                    <a:pt x="376" y="417"/>
                  </a:lnTo>
                  <a:lnTo>
                    <a:pt x="376" y="412"/>
                  </a:lnTo>
                  <a:lnTo>
                    <a:pt x="376" y="410"/>
                  </a:lnTo>
                  <a:lnTo>
                    <a:pt x="376" y="410"/>
                  </a:lnTo>
                  <a:lnTo>
                    <a:pt x="371" y="405"/>
                  </a:lnTo>
                  <a:lnTo>
                    <a:pt x="369" y="402"/>
                  </a:lnTo>
                  <a:lnTo>
                    <a:pt x="364" y="388"/>
                  </a:lnTo>
                  <a:lnTo>
                    <a:pt x="364" y="386"/>
                  </a:lnTo>
                  <a:lnTo>
                    <a:pt x="364" y="384"/>
                  </a:lnTo>
                  <a:lnTo>
                    <a:pt x="364" y="384"/>
                  </a:lnTo>
                  <a:lnTo>
                    <a:pt x="364" y="381"/>
                  </a:lnTo>
                  <a:lnTo>
                    <a:pt x="364" y="381"/>
                  </a:lnTo>
                  <a:lnTo>
                    <a:pt x="364" y="376"/>
                  </a:lnTo>
                  <a:lnTo>
                    <a:pt x="366" y="372"/>
                  </a:lnTo>
                  <a:lnTo>
                    <a:pt x="369" y="367"/>
                  </a:lnTo>
                  <a:lnTo>
                    <a:pt x="369" y="365"/>
                  </a:lnTo>
                  <a:lnTo>
                    <a:pt x="369" y="362"/>
                  </a:lnTo>
                  <a:lnTo>
                    <a:pt x="369" y="362"/>
                  </a:lnTo>
                  <a:lnTo>
                    <a:pt x="369" y="360"/>
                  </a:lnTo>
                  <a:lnTo>
                    <a:pt x="369" y="358"/>
                  </a:lnTo>
                  <a:lnTo>
                    <a:pt x="369" y="355"/>
                  </a:lnTo>
                  <a:lnTo>
                    <a:pt x="369" y="353"/>
                  </a:lnTo>
                  <a:lnTo>
                    <a:pt x="369" y="350"/>
                  </a:lnTo>
                  <a:lnTo>
                    <a:pt x="369" y="348"/>
                  </a:lnTo>
                  <a:lnTo>
                    <a:pt x="369" y="346"/>
                  </a:lnTo>
                  <a:lnTo>
                    <a:pt x="369" y="341"/>
                  </a:lnTo>
                  <a:lnTo>
                    <a:pt x="371" y="341"/>
                  </a:lnTo>
                  <a:lnTo>
                    <a:pt x="371" y="341"/>
                  </a:lnTo>
                  <a:lnTo>
                    <a:pt x="371" y="339"/>
                  </a:lnTo>
                  <a:lnTo>
                    <a:pt x="373" y="339"/>
                  </a:lnTo>
                  <a:lnTo>
                    <a:pt x="376" y="339"/>
                  </a:lnTo>
                  <a:lnTo>
                    <a:pt x="376" y="336"/>
                  </a:lnTo>
                  <a:lnTo>
                    <a:pt x="376" y="336"/>
                  </a:lnTo>
                  <a:lnTo>
                    <a:pt x="376" y="334"/>
                  </a:lnTo>
                  <a:lnTo>
                    <a:pt x="376" y="334"/>
                  </a:lnTo>
                  <a:lnTo>
                    <a:pt x="378" y="334"/>
                  </a:lnTo>
                  <a:lnTo>
                    <a:pt x="378" y="334"/>
                  </a:lnTo>
                  <a:lnTo>
                    <a:pt x="380" y="334"/>
                  </a:lnTo>
                  <a:lnTo>
                    <a:pt x="380" y="331"/>
                  </a:lnTo>
                  <a:lnTo>
                    <a:pt x="378" y="329"/>
                  </a:lnTo>
                  <a:lnTo>
                    <a:pt x="380" y="329"/>
                  </a:lnTo>
                  <a:lnTo>
                    <a:pt x="380" y="329"/>
                  </a:lnTo>
                  <a:lnTo>
                    <a:pt x="380" y="329"/>
                  </a:lnTo>
                  <a:lnTo>
                    <a:pt x="383" y="327"/>
                  </a:lnTo>
                  <a:lnTo>
                    <a:pt x="380" y="327"/>
                  </a:lnTo>
                  <a:lnTo>
                    <a:pt x="380" y="327"/>
                  </a:lnTo>
                  <a:lnTo>
                    <a:pt x="380" y="327"/>
                  </a:lnTo>
                  <a:lnTo>
                    <a:pt x="380" y="324"/>
                  </a:lnTo>
                  <a:lnTo>
                    <a:pt x="378" y="324"/>
                  </a:lnTo>
                  <a:lnTo>
                    <a:pt x="373" y="322"/>
                  </a:lnTo>
                  <a:lnTo>
                    <a:pt x="371" y="320"/>
                  </a:lnTo>
                  <a:lnTo>
                    <a:pt x="371" y="320"/>
                  </a:lnTo>
                  <a:lnTo>
                    <a:pt x="371" y="315"/>
                  </a:lnTo>
                  <a:lnTo>
                    <a:pt x="371" y="315"/>
                  </a:lnTo>
                  <a:lnTo>
                    <a:pt x="371" y="313"/>
                  </a:lnTo>
                  <a:lnTo>
                    <a:pt x="371" y="313"/>
                  </a:lnTo>
                  <a:lnTo>
                    <a:pt x="371" y="310"/>
                  </a:lnTo>
                  <a:lnTo>
                    <a:pt x="371" y="308"/>
                  </a:lnTo>
                  <a:lnTo>
                    <a:pt x="371" y="308"/>
                  </a:lnTo>
                  <a:lnTo>
                    <a:pt x="369" y="305"/>
                  </a:lnTo>
                  <a:lnTo>
                    <a:pt x="369" y="303"/>
                  </a:lnTo>
                  <a:lnTo>
                    <a:pt x="366" y="298"/>
                  </a:lnTo>
                  <a:lnTo>
                    <a:pt x="366" y="298"/>
                  </a:lnTo>
                  <a:lnTo>
                    <a:pt x="364" y="296"/>
                  </a:lnTo>
                  <a:lnTo>
                    <a:pt x="357" y="287"/>
                  </a:lnTo>
                  <a:lnTo>
                    <a:pt x="357" y="287"/>
                  </a:lnTo>
                  <a:lnTo>
                    <a:pt x="357" y="284"/>
                  </a:lnTo>
                  <a:lnTo>
                    <a:pt x="354" y="284"/>
                  </a:lnTo>
                  <a:lnTo>
                    <a:pt x="354" y="284"/>
                  </a:lnTo>
                  <a:lnTo>
                    <a:pt x="354" y="282"/>
                  </a:lnTo>
                  <a:lnTo>
                    <a:pt x="354" y="279"/>
                  </a:lnTo>
                  <a:lnTo>
                    <a:pt x="352" y="277"/>
                  </a:lnTo>
                  <a:lnTo>
                    <a:pt x="350" y="272"/>
                  </a:lnTo>
                  <a:lnTo>
                    <a:pt x="350" y="272"/>
                  </a:lnTo>
                  <a:lnTo>
                    <a:pt x="350" y="270"/>
                  </a:lnTo>
                  <a:lnTo>
                    <a:pt x="347" y="270"/>
                  </a:lnTo>
                  <a:lnTo>
                    <a:pt x="350" y="268"/>
                  </a:lnTo>
                  <a:lnTo>
                    <a:pt x="347" y="268"/>
                  </a:lnTo>
                  <a:lnTo>
                    <a:pt x="345" y="265"/>
                  </a:lnTo>
                  <a:lnTo>
                    <a:pt x="345" y="265"/>
                  </a:lnTo>
                  <a:lnTo>
                    <a:pt x="345" y="263"/>
                  </a:lnTo>
                  <a:lnTo>
                    <a:pt x="345" y="263"/>
                  </a:lnTo>
                  <a:lnTo>
                    <a:pt x="343" y="263"/>
                  </a:lnTo>
                  <a:lnTo>
                    <a:pt x="343" y="258"/>
                  </a:lnTo>
                  <a:lnTo>
                    <a:pt x="338" y="249"/>
                  </a:lnTo>
                  <a:lnTo>
                    <a:pt x="338" y="249"/>
                  </a:lnTo>
                  <a:lnTo>
                    <a:pt x="338" y="244"/>
                  </a:lnTo>
                  <a:lnTo>
                    <a:pt x="338" y="244"/>
                  </a:lnTo>
                  <a:lnTo>
                    <a:pt x="338" y="242"/>
                  </a:lnTo>
                  <a:lnTo>
                    <a:pt x="336" y="237"/>
                  </a:lnTo>
                  <a:lnTo>
                    <a:pt x="333" y="234"/>
                  </a:lnTo>
                  <a:lnTo>
                    <a:pt x="333" y="227"/>
                  </a:lnTo>
                  <a:lnTo>
                    <a:pt x="331" y="220"/>
                  </a:lnTo>
                  <a:lnTo>
                    <a:pt x="328" y="213"/>
                  </a:lnTo>
                  <a:lnTo>
                    <a:pt x="326" y="206"/>
                  </a:lnTo>
                  <a:lnTo>
                    <a:pt x="324" y="197"/>
                  </a:lnTo>
                  <a:lnTo>
                    <a:pt x="319" y="187"/>
                  </a:lnTo>
                  <a:lnTo>
                    <a:pt x="317" y="178"/>
                  </a:lnTo>
                  <a:lnTo>
                    <a:pt x="314" y="166"/>
                  </a:lnTo>
                  <a:lnTo>
                    <a:pt x="309" y="156"/>
                  </a:lnTo>
                  <a:lnTo>
                    <a:pt x="307" y="144"/>
                  </a:lnTo>
                  <a:lnTo>
                    <a:pt x="302" y="133"/>
                  </a:lnTo>
                  <a:lnTo>
                    <a:pt x="300" y="123"/>
                  </a:lnTo>
                  <a:lnTo>
                    <a:pt x="295" y="111"/>
                  </a:lnTo>
                  <a:lnTo>
                    <a:pt x="293" y="100"/>
                  </a:lnTo>
                  <a:lnTo>
                    <a:pt x="288" y="88"/>
                  </a:lnTo>
                  <a:lnTo>
                    <a:pt x="286" y="78"/>
                  </a:lnTo>
                  <a:lnTo>
                    <a:pt x="283" y="66"/>
                  </a:lnTo>
                  <a:lnTo>
                    <a:pt x="279" y="57"/>
                  </a:lnTo>
                  <a:lnTo>
                    <a:pt x="276" y="47"/>
                  </a:lnTo>
                  <a:lnTo>
                    <a:pt x="274" y="38"/>
                  </a:lnTo>
                  <a:lnTo>
                    <a:pt x="272" y="31"/>
                  </a:lnTo>
                  <a:lnTo>
                    <a:pt x="269" y="24"/>
                  </a:lnTo>
                  <a:lnTo>
                    <a:pt x="267" y="17"/>
                  </a:lnTo>
                  <a:lnTo>
                    <a:pt x="265" y="12"/>
                  </a:lnTo>
                  <a:lnTo>
                    <a:pt x="265" y="7"/>
                  </a:lnTo>
                  <a:lnTo>
                    <a:pt x="262" y="2"/>
                  </a:lnTo>
                  <a:lnTo>
                    <a:pt x="262" y="0"/>
                  </a:lnTo>
                  <a:lnTo>
                    <a:pt x="262" y="0"/>
                  </a:lnTo>
                  <a:lnTo>
                    <a:pt x="246" y="2"/>
                  </a:lnTo>
                  <a:lnTo>
                    <a:pt x="229" y="5"/>
                  </a:lnTo>
                  <a:lnTo>
                    <a:pt x="215" y="5"/>
                  </a:lnTo>
                  <a:lnTo>
                    <a:pt x="198" y="7"/>
                  </a:lnTo>
                  <a:lnTo>
                    <a:pt x="182" y="10"/>
                  </a:lnTo>
                  <a:lnTo>
                    <a:pt x="165" y="12"/>
                  </a:lnTo>
                  <a:lnTo>
                    <a:pt x="149" y="14"/>
                  </a:lnTo>
                  <a:lnTo>
                    <a:pt x="134" y="14"/>
                  </a:lnTo>
                  <a:lnTo>
                    <a:pt x="118" y="17"/>
                  </a:lnTo>
                  <a:lnTo>
                    <a:pt x="101" y="19"/>
                  </a:lnTo>
                  <a:lnTo>
                    <a:pt x="85" y="19"/>
                  </a:lnTo>
                  <a:lnTo>
                    <a:pt x="68" y="21"/>
                  </a:lnTo>
                  <a:lnTo>
                    <a:pt x="54" y="24"/>
                  </a:lnTo>
                  <a:lnTo>
                    <a:pt x="37" y="24"/>
                  </a:lnTo>
                  <a:lnTo>
                    <a:pt x="21" y="26"/>
                  </a:lnTo>
                  <a:lnTo>
                    <a:pt x="4" y="29"/>
                  </a:lnTo>
                  <a:lnTo>
                    <a:pt x="2" y="29"/>
                  </a:lnTo>
                  <a:lnTo>
                    <a:pt x="0" y="29"/>
                  </a:lnTo>
                  <a:lnTo>
                    <a:pt x="2" y="31"/>
                  </a:lnTo>
                  <a:lnTo>
                    <a:pt x="4" y="36"/>
                  </a:lnTo>
                  <a:lnTo>
                    <a:pt x="7" y="40"/>
                  </a:lnTo>
                  <a:lnTo>
                    <a:pt x="11" y="43"/>
                  </a:lnTo>
                  <a:lnTo>
                    <a:pt x="11" y="43"/>
                  </a:lnTo>
                  <a:lnTo>
                    <a:pt x="11" y="43"/>
                  </a:lnTo>
                  <a:lnTo>
                    <a:pt x="11" y="50"/>
                  </a:lnTo>
                  <a:lnTo>
                    <a:pt x="11" y="52"/>
                  </a:lnTo>
                  <a:lnTo>
                    <a:pt x="11" y="64"/>
                  </a:lnTo>
                  <a:lnTo>
                    <a:pt x="11" y="73"/>
                  </a:lnTo>
                  <a:lnTo>
                    <a:pt x="11" y="83"/>
                  </a:lnTo>
                  <a:lnTo>
                    <a:pt x="11" y="95"/>
                  </a:lnTo>
                  <a:lnTo>
                    <a:pt x="11" y="107"/>
                  </a:lnTo>
                  <a:lnTo>
                    <a:pt x="11" y="121"/>
                  </a:lnTo>
                  <a:lnTo>
                    <a:pt x="11" y="135"/>
                  </a:lnTo>
                  <a:lnTo>
                    <a:pt x="11" y="149"/>
                  </a:lnTo>
                  <a:lnTo>
                    <a:pt x="11" y="166"/>
                  </a:lnTo>
                  <a:lnTo>
                    <a:pt x="11" y="182"/>
                  </a:lnTo>
                  <a:lnTo>
                    <a:pt x="11" y="199"/>
                  </a:lnTo>
                  <a:lnTo>
                    <a:pt x="11" y="218"/>
                  </a:lnTo>
                  <a:lnTo>
                    <a:pt x="11" y="251"/>
                  </a:lnTo>
                  <a:lnTo>
                    <a:pt x="11" y="270"/>
                  </a:lnTo>
                  <a:lnTo>
                    <a:pt x="11" y="287"/>
                  </a:lnTo>
                  <a:lnTo>
                    <a:pt x="11" y="303"/>
                  </a:lnTo>
                  <a:lnTo>
                    <a:pt x="11" y="320"/>
                  </a:lnTo>
                  <a:lnTo>
                    <a:pt x="11" y="334"/>
                  </a:lnTo>
                  <a:lnTo>
                    <a:pt x="11" y="348"/>
                  </a:lnTo>
                  <a:lnTo>
                    <a:pt x="11" y="362"/>
                  </a:lnTo>
                  <a:lnTo>
                    <a:pt x="11" y="374"/>
                  </a:lnTo>
                  <a:lnTo>
                    <a:pt x="11" y="386"/>
                  </a:lnTo>
                  <a:lnTo>
                    <a:pt x="11" y="395"/>
                  </a:lnTo>
                  <a:lnTo>
                    <a:pt x="11" y="405"/>
                  </a:lnTo>
                  <a:lnTo>
                    <a:pt x="11" y="412"/>
                  </a:lnTo>
                  <a:lnTo>
                    <a:pt x="11" y="417"/>
                  </a:lnTo>
                  <a:lnTo>
                    <a:pt x="11" y="419"/>
                  </a:lnTo>
                  <a:lnTo>
                    <a:pt x="11" y="421"/>
                  </a:lnTo>
                  <a:lnTo>
                    <a:pt x="14" y="431"/>
                  </a:lnTo>
                  <a:lnTo>
                    <a:pt x="14" y="443"/>
                  </a:lnTo>
                  <a:lnTo>
                    <a:pt x="16" y="455"/>
                  </a:lnTo>
                  <a:lnTo>
                    <a:pt x="19" y="466"/>
                  </a:lnTo>
                  <a:lnTo>
                    <a:pt x="21" y="478"/>
                  </a:lnTo>
                  <a:lnTo>
                    <a:pt x="21" y="490"/>
                  </a:lnTo>
                  <a:lnTo>
                    <a:pt x="26" y="514"/>
                  </a:lnTo>
                  <a:lnTo>
                    <a:pt x="26" y="526"/>
                  </a:lnTo>
                  <a:lnTo>
                    <a:pt x="28" y="535"/>
                  </a:lnTo>
                  <a:lnTo>
                    <a:pt x="30" y="547"/>
                  </a:lnTo>
                  <a:lnTo>
                    <a:pt x="33" y="559"/>
                  </a:lnTo>
                  <a:lnTo>
                    <a:pt x="35" y="571"/>
                  </a:lnTo>
                  <a:lnTo>
                    <a:pt x="35" y="582"/>
                  </a:lnTo>
                  <a:lnTo>
                    <a:pt x="40" y="606"/>
                  </a:lnTo>
                  <a:lnTo>
                    <a:pt x="42" y="604"/>
                  </a:lnTo>
                  <a:lnTo>
                    <a:pt x="45" y="604"/>
                  </a:lnTo>
                  <a:lnTo>
                    <a:pt x="47" y="604"/>
                  </a:lnTo>
                  <a:lnTo>
                    <a:pt x="49" y="606"/>
                  </a:lnTo>
                  <a:lnTo>
                    <a:pt x="49" y="606"/>
                  </a:lnTo>
                  <a:lnTo>
                    <a:pt x="49" y="604"/>
                  </a:lnTo>
                  <a:lnTo>
                    <a:pt x="49" y="604"/>
                  </a:lnTo>
                  <a:lnTo>
                    <a:pt x="49" y="604"/>
                  </a:lnTo>
                  <a:lnTo>
                    <a:pt x="49" y="604"/>
                  </a:lnTo>
                  <a:lnTo>
                    <a:pt x="52" y="604"/>
                  </a:lnTo>
                  <a:lnTo>
                    <a:pt x="59" y="604"/>
                  </a:lnTo>
                  <a:lnTo>
                    <a:pt x="63" y="606"/>
                  </a:lnTo>
                  <a:lnTo>
                    <a:pt x="61" y="608"/>
                  </a:lnTo>
                  <a:lnTo>
                    <a:pt x="61" y="608"/>
                  </a:lnTo>
                  <a:lnTo>
                    <a:pt x="63" y="611"/>
                  </a:lnTo>
                  <a:lnTo>
                    <a:pt x="66" y="611"/>
                  </a:lnTo>
                  <a:lnTo>
                    <a:pt x="66" y="611"/>
                  </a:lnTo>
                  <a:lnTo>
                    <a:pt x="68" y="608"/>
                  </a:lnTo>
                  <a:lnTo>
                    <a:pt x="68" y="611"/>
                  </a:lnTo>
                  <a:lnTo>
                    <a:pt x="68" y="611"/>
                  </a:lnTo>
                  <a:lnTo>
                    <a:pt x="68" y="611"/>
                  </a:lnTo>
                  <a:lnTo>
                    <a:pt x="71" y="611"/>
                  </a:lnTo>
                  <a:lnTo>
                    <a:pt x="71" y="608"/>
                  </a:lnTo>
                  <a:lnTo>
                    <a:pt x="71" y="599"/>
                  </a:lnTo>
                  <a:lnTo>
                    <a:pt x="71" y="594"/>
                  </a:lnTo>
                  <a:lnTo>
                    <a:pt x="71" y="592"/>
                  </a:lnTo>
                  <a:lnTo>
                    <a:pt x="71" y="587"/>
                  </a:lnTo>
                  <a:lnTo>
                    <a:pt x="71" y="585"/>
                  </a:lnTo>
                  <a:lnTo>
                    <a:pt x="71" y="585"/>
                  </a:lnTo>
                  <a:lnTo>
                    <a:pt x="71" y="582"/>
                  </a:lnTo>
                  <a:lnTo>
                    <a:pt x="71" y="582"/>
                  </a:lnTo>
                  <a:lnTo>
                    <a:pt x="71" y="580"/>
                  </a:lnTo>
                  <a:lnTo>
                    <a:pt x="71" y="578"/>
                  </a:lnTo>
                  <a:lnTo>
                    <a:pt x="71" y="578"/>
                  </a:lnTo>
                  <a:lnTo>
                    <a:pt x="73" y="575"/>
                  </a:lnTo>
                  <a:lnTo>
                    <a:pt x="73" y="575"/>
                  </a:lnTo>
                  <a:lnTo>
                    <a:pt x="73" y="573"/>
                  </a:lnTo>
                  <a:lnTo>
                    <a:pt x="73" y="571"/>
                  </a:lnTo>
                  <a:lnTo>
                    <a:pt x="73" y="568"/>
                  </a:lnTo>
                  <a:lnTo>
                    <a:pt x="73" y="568"/>
                  </a:lnTo>
                  <a:lnTo>
                    <a:pt x="75" y="566"/>
                  </a:lnTo>
                  <a:lnTo>
                    <a:pt x="73" y="563"/>
                  </a:lnTo>
                  <a:lnTo>
                    <a:pt x="75" y="563"/>
                  </a:lnTo>
                  <a:lnTo>
                    <a:pt x="75" y="561"/>
                  </a:lnTo>
                  <a:lnTo>
                    <a:pt x="75" y="559"/>
                  </a:lnTo>
                  <a:lnTo>
                    <a:pt x="75" y="559"/>
                  </a:lnTo>
                  <a:lnTo>
                    <a:pt x="75" y="559"/>
                  </a:lnTo>
                  <a:lnTo>
                    <a:pt x="78" y="559"/>
                  </a:lnTo>
                  <a:lnTo>
                    <a:pt x="78" y="561"/>
                  </a:lnTo>
                  <a:lnTo>
                    <a:pt x="78" y="563"/>
                  </a:lnTo>
                  <a:lnTo>
                    <a:pt x="78" y="563"/>
                  </a:lnTo>
                  <a:lnTo>
                    <a:pt x="78" y="563"/>
                  </a:lnTo>
                  <a:lnTo>
                    <a:pt x="80" y="563"/>
                  </a:lnTo>
                  <a:lnTo>
                    <a:pt x="80" y="563"/>
                  </a:lnTo>
                  <a:lnTo>
                    <a:pt x="82" y="566"/>
                  </a:lnTo>
                  <a:lnTo>
                    <a:pt x="85" y="566"/>
                  </a:lnTo>
                  <a:lnTo>
                    <a:pt x="90" y="575"/>
                  </a:lnTo>
                  <a:lnTo>
                    <a:pt x="90" y="578"/>
                  </a:lnTo>
                  <a:lnTo>
                    <a:pt x="90" y="580"/>
                  </a:lnTo>
                  <a:lnTo>
                    <a:pt x="90" y="582"/>
                  </a:lnTo>
                  <a:lnTo>
                    <a:pt x="87" y="585"/>
                  </a:lnTo>
                  <a:lnTo>
                    <a:pt x="87" y="587"/>
                  </a:lnTo>
                  <a:lnTo>
                    <a:pt x="87" y="589"/>
                  </a:lnTo>
                  <a:lnTo>
                    <a:pt x="87" y="589"/>
                  </a:lnTo>
                  <a:lnTo>
                    <a:pt x="90" y="589"/>
                  </a:lnTo>
                  <a:lnTo>
                    <a:pt x="90" y="592"/>
                  </a:lnTo>
                  <a:lnTo>
                    <a:pt x="90" y="592"/>
                  </a:lnTo>
                  <a:lnTo>
                    <a:pt x="90" y="594"/>
                  </a:lnTo>
                  <a:lnTo>
                    <a:pt x="92" y="597"/>
                  </a:lnTo>
                  <a:lnTo>
                    <a:pt x="92" y="597"/>
                  </a:lnTo>
                  <a:lnTo>
                    <a:pt x="92" y="599"/>
                  </a:lnTo>
                  <a:lnTo>
                    <a:pt x="94" y="599"/>
                  </a:lnTo>
                  <a:lnTo>
                    <a:pt x="94" y="599"/>
                  </a:lnTo>
                  <a:lnTo>
                    <a:pt x="97" y="599"/>
                  </a:lnTo>
                  <a:lnTo>
                    <a:pt x="97" y="599"/>
                  </a:lnTo>
                  <a:lnTo>
                    <a:pt x="99" y="599"/>
                  </a:lnTo>
                  <a:lnTo>
                    <a:pt x="99" y="599"/>
                  </a:lnTo>
                  <a:lnTo>
                    <a:pt x="99" y="599"/>
                  </a:lnTo>
                  <a:lnTo>
                    <a:pt x="99" y="597"/>
                  </a:lnTo>
                  <a:lnTo>
                    <a:pt x="99" y="597"/>
                  </a:lnTo>
                  <a:lnTo>
                    <a:pt x="101" y="597"/>
                  </a:lnTo>
                  <a:lnTo>
                    <a:pt x="101" y="597"/>
                  </a:lnTo>
                  <a:lnTo>
                    <a:pt x="101" y="597"/>
                  </a:lnTo>
                  <a:lnTo>
                    <a:pt x="101" y="601"/>
                  </a:lnTo>
                  <a:lnTo>
                    <a:pt x="101" y="601"/>
                  </a:lnTo>
                  <a:lnTo>
                    <a:pt x="101" y="604"/>
                  </a:lnTo>
                  <a:lnTo>
                    <a:pt x="108" y="608"/>
                  </a:lnTo>
                  <a:lnTo>
                    <a:pt x="108" y="611"/>
                  </a:lnTo>
                  <a:lnTo>
                    <a:pt x="106" y="613"/>
                  </a:lnTo>
                  <a:lnTo>
                    <a:pt x="101" y="615"/>
                  </a:lnTo>
                  <a:lnTo>
                    <a:pt x="97" y="618"/>
                  </a:lnTo>
                  <a:lnTo>
                    <a:pt x="94" y="618"/>
                  </a:lnTo>
                  <a:lnTo>
                    <a:pt x="92" y="615"/>
                  </a:lnTo>
                  <a:lnTo>
                    <a:pt x="90" y="615"/>
                  </a:lnTo>
                  <a:lnTo>
                    <a:pt x="90" y="618"/>
                  </a:lnTo>
                  <a:lnTo>
                    <a:pt x="90" y="618"/>
                  </a:lnTo>
                  <a:lnTo>
                    <a:pt x="85" y="618"/>
                  </a:lnTo>
                  <a:lnTo>
                    <a:pt x="82" y="620"/>
                  </a:lnTo>
                  <a:lnTo>
                    <a:pt x="82" y="623"/>
                  </a:lnTo>
                  <a:lnTo>
                    <a:pt x="85" y="620"/>
                  </a:lnTo>
                  <a:lnTo>
                    <a:pt x="94" y="618"/>
                  </a:lnTo>
                  <a:lnTo>
                    <a:pt x="108" y="618"/>
                  </a:lnTo>
                  <a:lnTo>
                    <a:pt x="120" y="613"/>
                  </a:lnTo>
                  <a:lnTo>
                    <a:pt x="127" y="611"/>
                  </a:lnTo>
                  <a:lnTo>
                    <a:pt x="130" y="606"/>
                  </a:lnTo>
                  <a:lnTo>
                    <a:pt x="130" y="606"/>
                  </a:lnTo>
                  <a:lnTo>
                    <a:pt x="127" y="606"/>
                  </a:lnTo>
                  <a:lnTo>
                    <a:pt x="127" y="606"/>
                  </a:lnTo>
                  <a:lnTo>
                    <a:pt x="125" y="606"/>
                  </a:lnTo>
                  <a:lnTo>
                    <a:pt x="125" y="604"/>
                  </a:lnTo>
                  <a:lnTo>
                    <a:pt x="125" y="604"/>
                  </a:lnTo>
                  <a:lnTo>
                    <a:pt x="125" y="601"/>
                  </a:lnTo>
                  <a:lnTo>
                    <a:pt x="125" y="599"/>
                  </a:lnTo>
                  <a:lnTo>
                    <a:pt x="125" y="599"/>
                  </a:lnTo>
                  <a:lnTo>
                    <a:pt x="125" y="601"/>
                  </a:lnTo>
                  <a:lnTo>
                    <a:pt x="127" y="601"/>
                  </a:lnTo>
                  <a:lnTo>
                    <a:pt x="127" y="604"/>
                  </a:lnTo>
                  <a:lnTo>
                    <a:pt x="127" y="604"/>
                  </a:lnTo>
                  <a:lnTo>
                    <a:pt x="130" y="604"/>
                  </a:lnTo>
                  <a:lnTo>
                    <a:pt x="130" y="604"/>
                  </a:lnTo>
                  <a:lnTo>
                    <a:pt x="132" y="604"/>
                  </a:lnTo>
                  <a:lnTo>
                    <a:pt x="134" y="601"/>
                  </a:lnTo>
                  <a:lnTo>
                    <a:pt x="134" y="599"/>
                  </a:lnTo>
                  <a:lnTo>
                    <a:pt x="137" y="599"/>
                  </a:lnTo>
                  <a:lnTo>
                    <a:pt x="139" y="599"/>
                  </a:lnTo>
                  <a:lnTo>
                    <a:pt x="139" y="597"/>
                  </a:lnTo>
                  <a:lnTo>
                    <a:pt x="142" y="594"/>
                  </a:lnTo>
                  <a:lnTo>
                    <a:pt x="142" y="592"/>
                  </a:lnTo>
                  <a:lnTo>
                    <a:pt x="146" y="587"/>
                  </a:lnTo>
                  <a:lnTo>
                    <a:pt x="146" y="587"/>
                  </a:lnTo>
                  <a:lnTo>
                    <a:pt x="146" y="587"/>
                  </a:lnTo>
                  <a:lnTo>
                    <a:pt x="146" y="585"/>
                  </a:lnTo>
                  <a:lnTo>
                    <a:pt x="144" y="585"/>
                  </a:lnTo>
                  <a:lnTo>
                    <a:pt x="144" y="585"/>
                  </a:lnTo>
                  <a:lnTo>
                    <a:pt x="142" y="582"/>
                  </a:lnTo>
                  <a:lnTo>
                    <a:pt x="142" y="582"/>
                  </a:lnTo>
                  <a:lnTo>
                    <a:pt x="144" y="582"/>
                  </a:lnTo>
                  <a:lnTo>
                    <a:pt x="144" y="582"/>
                  </a:lnTo>
                  <a:lnTo>
                    <a:pt x="142" y="578"/>
                  </a:lnTo>
                  <a:lnTo>
                    <a:pt x="139" y="575"/>
                  </a:lnTo>
                  <a:lnTo>
                    <a:pt x="139" y="575"/>
                  </a:lnTo>
                  <a:lnTo>
                    <a:pt x="139" y="573"/>
                  </a:lnTo>
                  <a:lnTo>
                    <a:pt x="142" y="571"/>
                  </a:lnTo>
                  <a:lnTo>
                    <a:pt x="142" y="566"/>
                  </a:lnTo>
                  <a:lnTo>
                    <a:pt x="142" y="561"/>
                  </a:lnTo>
                  <a:lnTo>
                    <a:pt x="142" y="561"/>
                  </a:lnTo>
                  <a:lnTo>
                    <a:pt x="142" y="559"/>
                  </a:lnTo>
                  <a:lnTo>
                    <a:pt x="142" y="559"/>
                  </a:lnTo>
                  <a:lnTo>
                    <a:pt x="142" y="559"/>
                  </a:lnTo>
                  <a:lnTo>
                    <a:pt x="132" y="554"/>
                  </a:lnTo>
                  <a:lnTo>
                    <a:pt x="130" y="552"/>
                  </a:lnTo>
                  <a:lnTo>
                    <a:pt x="127" y="552"/>
                  </a:lnTo>
                  <a:lnTo>
                    <a:pt x="125" y="547"/>
                  </a:lnTo>
                  <a:lnTo>
                    <a:pt x="125" y="547"/>
                  </a:lnTo>
                  <a:lnTo>
                    <a:pt x="118" y="542"/>
                  </a:lnTo>
                  <a:lnTo>
                    <a:pt x="118" y="540"/>
                  </a:lnTo>
                  <a:lnTo>
                    <a:pt x="116" y="537"/>
                  </a:lnTo>
                  <a:lnTo>
                    <a:pt x="116" y="537"/>
                  </a:lnTo>
                  <a:lnTo>
                    <a:pt x="116" y="537"/>
                  </a:lnTo>
                  <a:lnTo>
                    <a:pt x="116" y="535"/>
                  </a:lnTo>
                  <a:lnTo>
                    <a:pt x="116" y="535"/>
                  </a:lnTo>
                  <a:lnTo>
                    <a:pt x="116" y="533"/>
                  </a:lnTo>
                  <a:lnTo>
                    <a:pt x="118" y="528"/>
                  </a:lnTo>
                  <a:lnTo>
                    <a:pt x="118" y="528"/>
                  </a:lnTo>
                  <a:lnTo>
                    <a:pt x="118" y="523"/>
                  </a:lnTo>
                  <a:lnTo>
                    <a:pt x="118" y="521"/>
                  </a:lnTo>
                  <a:lnTo>
                    <a:pt x="123" y="521"/>
                  </a:lnTo>
                  <a:lnTo>
                    <a:pt x="139" y="518"/>
                  </a:lnTo>
                  <a:lnTo>
                    <a:pt x="156" y="516"/>
                  </a:lnTo>
                  <a:lnTo>
                    <a:pt x="172" y="514"/>
                  </a:lnTo>
                  <a:lnTo>
                    <a:pt x="189" y="511"/>
                  </a:lnTo>
                  <a:lnTo>
                    <a:pt x="205" y="509"/>
                  </a:lnTo>
                  <a:lnTo>
                    <a:pt x="224" y="509"/>
                  </a:lnTo>
                  <a:lnTo>
                    <a:pt x="241" y="507"/>
                  </a:lnTo>
                  <a:lnTo>
                    <a:pt x="257" y="504"/>
                  </a:lnTo>
                  <a:lnTo>
                    <a:pt x="274" y="502"/>
                  </a:lnTo>
                  <a:lnTo>
                    <a:pt x="291" y="500"/>
                  </a:lnTo>
                  <a:lnTo>
                    <a:pt x="307" y="497"/>
                  </a:lnTo>
                  <a:lnTo>
                    <a:pt x="324" y="495"/>
                  </a:lnTo>
                  <a:lnTo>
                    <a:pt x="340" y="492"/>
                  </a:lnTo>
                  <a:lnTo>
                    <a:pt x="359" y="490"/>
                  </a:lnTo>
                  <a:lnTo>
                    <a:pt x="376" y="488"/>
                  </a:lnTo>
                  <a:lnTo>
                    <a:pt x="392" y="485"/>
                  </a:lnTo>
                  <a:lnTo>
                    <a:pt x="392" y="485"/>
                  </a:lnTo>
                  <a:lnTo>
                    <a:pt x="392" y="485"/>
                  </a:lnTo>
                  <a:lnTo>
                    <a:pt x="392" y="483"/>
                  </a:lnTo>
                  <a:lnTo>
                    <a:pt x="392" y="483"/>
                  </a:lnTo>
                  <a:close/>
                </a:path>
              </a:pathLst>
            </a:custGeom>
            <a:solidFill>
              <a:srgbClr val="FFB6A6"/>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91" name="Freeform 65">
              <a:extLst>
                <a:ext uri="{FF2B5EF4-FFF2-40B4-BE49-F238E27FC236}">
                  <a16:creationId xmlns:a16="http://schemas.microsoft.com/office/drawing/2014/main" id="{93D74126-781E-4007-8371-D0F4139B68C2}"/>
                </a:ext>
              </a:extLst>
            </p:cNvPr>
            <p:cNvSpPr>
              <a:spLocks noEditPoints="1"/>
            </p:cNvSpPr>
            <p:nvPr/>
          </p:nvSpPr>
          <p:spPr bwMode="auto">
            <a:xfrm>
              <a:off x="429381" y="5003423"/>
              <a:ext cx="2288123" cy="1229300"/>
            </a:xfrm>
            <a:custGeom>
              <a:avLst/>
              <a:gdLst>
                <a:gd name="T0" fmla="*/ 776 w 1973"/>
                <a:gd name="T1" fmla="*/ 1006 h 1060"/>
                <a:gd name="T2" fmla="*/ 750 w 1973"/>
                <a:gd name="T3" fmla="*/ 426 h 1060"/>
                <a:gd name="T4" fmla="*/ 710 w 1973"/>
                <a:gd name="T5" fmla="*/ 1015 h 1060"/>
                <a:gd name="T6" fmla="*/ 911 w 1973"/>
                <a:gd name="T7" fmla="*/ 968 h 1060"/>
                <a:gd name="T8" fmla="*/ 987 w 1973"/>
                <a:gd name="T9" fmla="*/ 982 h 1060"/>
                <a:gd name="T10" fmla="*/ 842 w 1973"/>
                <a:gd name="T11" fmla="*/ 961 h 1060"/>
                <a:gd name="T12" fmla="*/ 265 w 1973"/>
                <a:gd name="T13" fmla="*/ 1020 h 1060"/>
                <a:gd name="T14" fmla="*/ 341 w 1973"/>
                <a:gd name="T15" fmla="*/ 1034 h 1060"/>
                <a:gd name="T16" fmla="*/ 7 w 1973"/>
                <a:gd name="T17" fmla="*/ 821 h 1060"/>
                <a:gd name="T18" fmla="*/ 604 w 1973"/>
                <a:gd name="T19" fmla="*/ 1048 h 1060"/>
                <a:gd name="T20" fmla="*/ 649 w 1973"/>
                <a:gd name="T21" fmla="*/ 1051 h 1060"/>
                <a:gd name="T22" fmla="*/ 447 w 1973"/>
                <a:gd name="T23" fmla="*/ 1056 h 1060"/>
                <a:gd name="T24" fmla="*/ 1876 w 1973"/>
                <a:gd name="T25" fmla="*/ 788 h 1060"/>
                <a:gd name="T26" fmla="*/ 1410 w 1973"/>
                <a:gd name="T27" fmla="*/ 66 h 1060"/>
                <a:gd name="T28" fmla="*/ 1202 w 1973"/>
                <a:gd name="T29" fmla="*/ 43 h 1060"/>
                <a:gd name="T30" fmla="*/ 1065 w 1973"/>
                <a:gd name="T31" fmla="*/ 35 h 1060"/>
                <a:gd name="T32" fmla="*/ 977 w 1973"/>
                <a:gd name="T33" fmla="*/ 97 h 1060"/>
                <a:gd name="T34" fmla="*/ 996 w 1973"/>
                <a:gd name="T35" fmla="*/ 282 h 1060"/>
                <a:gd name="T36" fmla="*/ 904 w 1973"/>
                <a:gd name="T37" fmla="*/ 275 h 1060"/>
                <a:gd name="T38" fmla="*/ 939 w 1973"/>
                <a:gd name="T39" fmla="*/ 398 h 1060"/>
                <a:gd name="T40" fmla="*/ 890 w 1973"/>
                <a:gd name="T41" fmla="*/ 480 h 1060"/>
                <a:gd name="T42" fmla="*/ 864 w 1973"/>
                <a:gd name="T43" fmla="*/ 563 h 1060"/>
                <a:gd name="T44" fmla="*/ 847 w 1973"/>
                <a:gd name="T45" fmla="*/ 625 h 1060"/>
                <a:gd name="T46" fmla="*/ 928 w 1973"/>
                <a:gd name="T47" fmla="*/ 727 h 1060"/>
                <a:gd name="T48" fmla="*/ 1017 w 1973"/>
                <a:gd name="T49" fmla="*/ 755 h 1060"/>
                <a:gd name="T50" fmla="*/ 1036 w 1973"/>
                <a:gd name="T51" fmla="*/ 838 h 1060"/>
                <a:gd name="T52" fmla="*/ 854 w 1973"/>
                <a:gd name="T53" fmla="*/ 970 h 1060"/>
                <a:gd name="T54" fmla="*/ 963 w 1973"/>
                <a:gd name="T55" fmla="*/ 932 h 1060"/>
                <a:gd name="T56" fmla="*/ 1022 w 1973"/>
                <a:gd name="T57" fmla="*/ 906 h 1060"/>
                <a:gd name="T58" fmla="*/ 1112 w 1973"/>
                <a:gd name="T59" fmla="*/ 831 h 1060"/>
                <a:gd name="T60" fmla="*/ 1169 w 1973"/>
                <a:gd name="T61" fmla="*/ 724 h 1060"/>
                <a:gd name="T62" fmla="*/ 1290 w 1973"/>
                <a:gd name="T63" fmla="*/ 594 h 1060"/>
                <a:gd name="T64" fmla="*/ 1278 w 1973"/>
                <a:gd name="T65" fmla="*/ 710 h 1060"/>
                <a:gd name="T66" fmla="*/ 1339 w 1973"/>
                <a:gd name="T67" fmla="*/ 660 h 1060"/>
                <a:gd name="T68" fmla="*/ 1344 w 1973"/>
                <a:gd name="T69" fmla="*/ 618 h 1060"/>
                <a:gd name="T70" fmla="*/ 1401 w 1973"/>
                <a:gd name="T71" fmla="*/ 625 h 1060"/>
                <a:gd name="T72" fmla="*/ 1595 w 1973"/>
                <a:gd name="T73" fmla="*/ 646 h 1060"/>
                <a:gd name="T74" fmla="*/ 1715 w 1973"/>
                <a:gd name="T75" fmla="*/ 715 h 1060"/>
                <a:gd name="T76" fmla="*/ 1722 w 1973"/>
                <a:gd name="T77" fmla="*/ 677 h 1060"/>
                <a:gd name="T78" fmla="*/ 1789 w 1973"/>
                <a:gd name="T79" fmla="*/ 686 h 1060"/>
                <a:gd name="T80" fmla="*/ 1848 w 1973"/>
                <a:gd name="T81" fmla="*/ 753 h 1060"/>
                <a:gd name="T82" fmla="*/ 1952 w 1973"/>
                <a:gd name="T83" fmla="*/ 840 h 1060"/>
                <a:gd name="T84" fmla="*/ 970 w 1973"/>
                <a:gd name="T85" fmla="*/ 755 h 1060"/>
                <a:gd name="T86" fmla="*/ 1850 w 1973"/>
                <a:gd name="T87" fmla="*/ 838 h 1060"/>
                <a:gd name="T88" fmla="*/ 1855 w 1973"/>
                <a:gd name="T89" fmla="*/ 859 h 1060"/>
                <a:gd name="T90" fmla="*/ 1890 w 1973"/>
                <a:gd name="T91" fmla="*/ 835 h 1060"/>
                <a:gd name="T92" fmla="*/ 1883 w 1973"/>
                <a:gd name="T93" fmla="*/ 854 h 1060"/>
                <a:gd name="T94" fmla="*/ 1890 w 1973"/>
                <a:gd name="T95" fmla="*/ 885 h 1060"/>
                <a:gd name="T96" fmla="*/ 835 w 1973"/>
                <a:gd name="T97" fmla="*/ 530 h 1060"/>
                <a:gd name="T98" fmla="*/ 1888 w 1973"/>
                <a:gd name="T99" fmla="*/ 802 h 1060"/>
                <a:gd name="T100" fmla="*/ 1216 w 1973"/>
                <a:gd name="T101" fmla="*/ 798 h 1060"/>
                <a:gd name="T102" fmla="*/ 1346 w 1973"/>
                <a:gd name="T103" fmla="*/ 622 h 1060"/>
                <a:gd name="T104" fmla="*/ 1190 w 1973"/>
                <a:gd name="T105" fmla="*/ 814 h 1060"/>
                <a:gd name="T106" fmla="*/ 1188 w 1973"/>
                <a:gd name="T107" fmla="*/ 819 h 1060"/>
                <a:gd name="T108" fmla="*/ 1171 w 1973"/>
                <a:gd name="T109" fmla="*/ 871 h 1060"/>
                <a:gd name="T110" fmla="*/ 1722 w 1973"/>
                <a:gd name="T111" fmla="*/ 738 h 1060"/>
                <a:gd name="T112" fmla="*/ 1729 w 1973"/>
                <a:gd name="T113" fmla="*/ 717 h 1060"/>
                <a:gd name="T114" fmla="*/ 1798 w 1973"/>
                <a:gd name="T115" fmla="*/ 753 h 1060"/>
                <a:gd name="T116" fmla="*/ 1824 w 1973"/>
                <a:gd name="T117" fmla="*/ 838 h 1060"/>
                <a:gd name="T118" fmla="*/ 1822 w 1973"/>
                <a:gd name="T119" fmla="*/ 779 h 1060"/>
                <a:gd name="T120" fmla="*/ 1760 w 1973"/>
                <a:gd name="T121" fmla="*/ 769 h 1060"/>
                <a:gd name="T122" fmla="*/ 1782 w 1973"/>
                <a:gd name="T123" fmla="*/ 795 h 1060"/>
                <a:gd name="T124" fmla="*/ 1360 w 1973"/>
                <a:gd name="T125" fmla="*/ 686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73" h="1060">
                  <a:moveTo>
                    <a:pt x="802" y="298"/>
                  </a:moveTo>
                  <a:lnTo>
                    <a:pt x="805" y="298"/>
                  </a:lnTo>
                  <a:lnTo>
                    <a:pt x="805" y="298"/>
                  </a:lnTo>
                  <a:lnTo>
                    <a:pt x="805" y="296"/>
                  </a:lnTo>
                  <a:lnTo>
                    <a:pt x="805" y="296"/>
                  </a:lnTo>
                  <a:lnTo>
                    <a:pt x="805" y="296"/>
                  </a:lnTo>
                  <a:lnTo>
                    <a:pt x="802" y="296"/>
                  </a:lnTo>
                  <a:lnTo>
                    <a:pt x="802" y="296"/>
                  </a:lnTo>
                  <a:lnTo>
                    <a:pt x="802" y="298"/>
                  </a:lnTo>
                  <a:lnTo>
                    <a:pt x="802" y="298"/>
                  </a:lnTo>
                  <a:close/>
                  <a:moveTo>
                    <a:pt x="790" y="656"/>
                  </a:moveTo>
                  <a:lnTo>
                    <a:pt x="790" y="656"/>
                  </a:lnTo>
                  <a:lnTo>
                    <a:pt x="790" y="656"/>
                  </a:lnTo>
                  <a:lnTo>
                    <a:pt x="793" y="658"/>
                  </a:lnTo>
                  <a:lnTo>
                    <a:pt x="793" y="658"/>
                  </a:lnTo>
                  <a:lnTo>
                    <a:pt x="793" y="658"/>
                  </a:lnTo>
                  <a:lnTo>
                    <a:pt x="795" y="658"/>
                  </a:lnTo>
                  <a:lnTo>
                    <a:pt x="795" y="658"/>
                  </a:lnTo>
                  <a:lnTo>
                    <a:pt x="795" y="658"/>
                  </a:lnTo>
                  <a:lnTo>
                    <a:pt x="798" y="658"/>
                  </a:lnTo>
                  <a:lnTo>
                    <a:pt x="798" y="658"/>
                  </a:lnTo>
                  <a:lnTo>
                    <a:pt x="798" y="658"/>
                  </a:lnTo>
                  <a:lnTo>
                    <a:pt x="800" y="660"/>
                  </a:lnTo>
                  <a:lnTo>
                    <a:pt x="800" y="660"/>
                  </a:lnTo>
                  <a:lnTo>
                    <a:pt x="802" y="660"/>
                  </a:lnTo>
                  <a:lnTo>
                    <a:pt x="802" y="663"/>
                  </a:lnTo>
                  <a:lnTo>
                    <a:pt x="802" y="663"/>
                  </a:lnTo>
                  <a:lnTo>
                    <a:pt x="802" y="663"/>
                  </a:lnTo>
                  <a:lnTo>
                    <a:pt x="805" y="665"/>
                  </a:lnTo>
                  <a:lnTo>
                    <a:pt x="805" y="665"/>
                  </a:lnTo>
                  <a:lnTo>
                    <a:pt x="805" y="665"/>
                  </a:lnTo>
                  <a:lnTo>
                    <a:pt x="805" y="665"/>
                  </a:lnTo>
                  <a:lnTo>
                    <a:pt x="807" y="665"/>
                  </a:lnTo>
                  <a:lnTo>
                    <a:pt x="807" y="665"/>
                  </a:lnTo>
                  <a:lnTo>
                    <a:pt x="807" y="665"/>
                  </a:lnTo>
                  <a:lnTo>
                    <a:pt x="807" y="663"/>
                  </a:lnTo>
                  <a:lnTo>
                    <a:pt x="807" y="663"/>
                  </a:lnTo>
                  <a:lnTo>
                    <a:pt x="805" y="663"/>
                  </a:lnTo>
                  <a:lnTo>
                    <a:pt x="805" y="663"/>
                  </a:lnTo>
                  <a:lnTo>
                    <a:pt x="802" y="660"/>
                  </a:lnTo>
                  <a:lnTo>
                    <a:pt x="802" y="660"/>
                  </a:lnTo>
                  <a:lnTo>
                    <a:pt x="802" y="660"/>
                  </a:lnTo>
                  <a:lnTo>
                    <a:pt x="805" y="660"/>
                  </a:lnTo>
                  <a:lnTo>
                    <a:pt x="807" y="660"/>
                  </a:lnTo>
                  <a:lnTo>
                    <a:pt x="807" y="660"/>
                  </a:lnTo>
                  <a:lnTo>
                    <a:pt x="809" y="660"/>
                  </a:lnTo>
                  <a:lnTo>
                    <a:pt x="809" y="660"/>
                  </a:lnTo>
                  <a:lnTo>
                    <a:pt x="809" y="660"/>
                  </a:lnTo>
                  <a:lnTo>
                    <a:pt x="812" y="660"/>
                  </a:lnTo>
                  <a:lnTo>
                    <a:pt x="812" y="660"/>
                  </a:lnTo>
                  <a:lnTo>
                    <a:pt x="812" y="658"/>
                  </a:lnTo>
                  <a:lnTo>
                    <a:pt x="812" y="658"/>
                  </a:lnTo>
                  <a:lnTo>
                    <a:pt x="812" y="658"/>
                  </a:lnTo>
                  <a:lnTo>
                    <a:pt x="812" y="660"/>
                  </a:lnTo>
                  <a:lnTo>
                    <a:pt x="812" y="660"/>
                  </a:lnTo>
                  <a:lnTo>
                    <a:pt x="814" y="660"/>
                  </a:lnTo>
                  <a:lnTo>
                    <a:pt x="814" y="660"/>
                  </a:lnTo>
                  <a:lnTo>
                    <a:pt x="819" y="660"/>
                  </a:lnTo>
                  <a:lnTo>
                    <a:pt x="819" y="658"/>
                  </a:lnTo>
                  <a:lnTo>
                    <a:pt x="819" y="658"/>
                  </a:lnTo>
                  <a:lnTo>
                    <a:pt x="819" y="658"/>
                  </a:lnTo>
                  <a:lnTo>
                    <a:pt x="819" y="658"/>
                  </a:lnTo>
                  <a:lnTo>
                    <a:pt x="819" y="660"/>
                  </a:lnTo>
                  <a:lnTo>
                    <a:pt x="821" y="660"/>
                  </a:lnTo>
                  <a:lnTo>
                    <a:pt x="824" y="660"/>
                  </a:lnTo>
                  <a:lnTo>
                    <a:pt x="824" y="660"/>
                  </a:lnTo>
                  <a:lnTo>
                    <a:pt x="824" y="660"/>
                  </a:lnTo>
                  <a:lnTo>
                    <a:pt x="824" y="658"/>
                  </a:lnTo>
                  <a:lnTo>
                    <a:pt x="824" y="658"/>
                  </a:lnTo>
                  <a:lnTo>
                    <a:pt x="824" y="658"/>
                  </a:lnTo>
                  <a:lnTo>
                    <a:pt x="824" y="658"/>
                  </a:lnTo>
                  <a:lnTo>
                    <a:pt x="824" y="658"/>
                  </a:lnTo>
                  <a:lnTo>
                    <a:pt x="824" y="658"/>
                  </a:lnTo>
                  <a:lnTo>
                    <a:pt x="824" y="658"/>
                  </a:lnTo>
                  <a:lnTo>
                    <a:pt x="824" y="656"/>
                  </a:lnTo>
                  <a:lnTo>
                    <a:pt x="826" y="656"/>
                  </a:lnTo>
                  <a:lnTo>
                    <a:pt x="826" y="656"/>
                  </a:lnTo>
                  <a:lnTo>
                    <a:pt x="826" y="656"/>
                  </a:lnTo>
                  <a:lnTo>
                    <a:pt x="824" y="656"/>
                  </a:lnTo>
                  <a:lnTo>
                    <a:pt x="824" y="656"/>
                  </a:lnTo>
                  <a:lnTo>
                    <a:pt x="824" y="656"/>
                  </a:lnTo>
                  <a:lnTo>
                    <a:pt x="824" y="656"/>
                  </a:lnTo>
                  <a:lnTo>
                    <a:pt x="824" y="656"/>
                  </a:lnTo>
                  <a:lnTo>
                    <a:pt x="824" y="653"/>
                  </a:lnTo>
                  <a:lnTo>
                    <a:pt x="824" y="653"/>
                  </a:lnTo>
                  <a:lnTo>
                    <a:pt x="824" y="653"/>
                  </a:lnTo>
                  <a:lnTo>
                    <a:pt x="824" y="653"/>
                  </a:lnTo>
                  <a:lnTo>
                    <a:pt x="824" y="653"/>
                  </a:lnTo>
                  <a:lnTo>
                    <a:pt x="821" y="651"/>
                  </a:lnTo>
                  <a:lnTo>
                    <a:pt x="821" y="651"/>
                  </a:lnTo>
                  <a:lnTo>
                    <a:pt x="821" y="651"/>
                  </a:lnTo>
                  <a:lnTo>
                    <a:pt x="821" y="651"/>
                  </a:lnTo>
                  <a:lnTo>
                    <a:pt x="821" y="648"/>
                  </a:lnTo>
                  <a:lnTo>
                    <a:pt x="824" y="648"/>
                  </a:lnTo>
                  <a:lnTo>
                    <a:pt x="824" y="646"/>
                  </a:lnTo>
                  <a:lnTo>
                    <a:pt x="824" y="646"/>
                  </a:lnTo>
                  <a:lnTo>
                    <a:pt x="824" y="646"/>
                  </a:lnTo>
                  <a:lnTo>
                    <a:pt x="824" y="646"/>
                  </a:lnTo>
                  <a:lnTo>
                    <a:pt x="824" y="646"/>
                  </a:lnTo>
                  <a:lnTo>
                    <a:pt x="824" y="646"/>
                  </a:lnTo>
                  <a:lnTo>
                    <a:pt x="824" y="646"/>
                  </a:lnTo>
                  <a:lnTo>
                    <a:pt x="824" y="646"/>
                  </a:lnTo>
                  <a:lnTo>
                    <a:pt x="824" y="644"/>
                  </a:lnTo>
                  <a:lnTo>
                    <a:pt x="824" y="644"/>
                  </a:lnTo>
                  <a:lnTo>
                    <a:pt x="821" y="644"/>
                  </a:lnTo>
                  <a:lnTo>
                    <a:pt x="821" y="644"/>
                  </a:lnTo>
                  <a:lnTo>
                    <a:pt x="821" y="644"/>
                  </a:lnTo>
                  <a:lnTo>
                    <a:pt x="821" y="644"/>
                  </a:lnTo>
                  <a:lnTo>
                    <a:pt x="824" y="641"/>
                  </a:lnTo>
                  <a:lnTo>
                    <a:pt x="824" y="641"/>
                  </a:lnTo>
                  <a:lnTo>
                    <a:pt x="824" y="639"/>
                  </a:lnTo>
                  <a:lnTo>
                    <a:pt x="824" y="639"/>
                  </a:lnTo>
                  <a:lnTo>
                    <a:pt x="824" y="639"/>
                  </a:lnTo>
                  <a:lnTo>
                    <a:pt x="824" y="639"/>
                  </a:lnTo>
                  <a:lnTo>
                    <a:pt x="824" y="637"/>
                  </a:lnTo>
                  <a:lnTo>
                    <a:pt x="824" y="637"/>
                  </a:lnTo>
                  <a:lnTo>
                    <a:pt x="824" y="637"/>
                  </a:lnTo>
                  <a:lnTo>
                    <a:pt x="824" y="637"/>
                  </a:lnTo>
                  <a:lnTo>
                    <a:pt x="824" y="637"/>
                  </a:lnTo>
                  <a:lnTo>
                    <a:pt x="824" y="637"/>
                  </a:lnTo>
                  <a:lnTo>
                    <a:pt x="824" y="634"/>
                  </a:lnTo>
                  <a:lnTo>
                    <a:pt x="824" y="634"/>
                  </a:lnTo>
                  <a:lnTo>
                    <a:pt x="824" y="634"/>
                  </a:lnTo>
                  <a:lnTo>
                    <a:pt x="824" y="634"/>
                  </a:lnTo>
                  <a:lnTo>
                    <a:pt x="821" y="634"/>
                  </a:lnTo>
                  <a:lnTo>
                    <a:pt x="821" y="634"/>
                  </a:lnTo>
                  <a:lnTo>
                    <a:pt x="821" y="634"/>
                  </a:lnTo>
                  <a:lnTo>
                    <a:pt x="821" y="632"/>
                  </a:lnTo>
                  <a:lnTo>
                    <a:pt x="819" y="632"/>
                  </a:lnTo>
                  <a:lnTo>
                    <a:pt x="819" y="632"/>
                  </a:lnTo>
                  <a:lnTo>
                    <a:pt x="819" y="634"/>
                  </a:lnTo>
                  <a:lnTo>
                    <a:pt x="816" y="634"/>
                  </a:lnTo>
                  <a:lnTo>
                    <a:pt x="814" y="632"/>
                  </a:lnTo>
                  <a:lnTo>
                    <a:pt x="814" y="632"/>
                  </a:lnTo>
                  <a:lnTo>
                    <a:pt x="814" y="632"/>
                  </a:lnTo>
                  <a:lnTo>
                    <a:pt x="814" y="632"/>
                  </a:lnTo>
                  <a:lnTo>
                    <a:pt x="814" y="632"/>
                  </a:lnTo>
                  <a:lnTo>
                    <a:pt x="814" y="632"/>
                  </a:lnTo>
                  <a:lnTo>
                    <a:pt x="814" y="630"/>
                  </a:lnTo>
                  <a:lnTo>
                    <a:pt x="814" y="630"/>
                  </a:lnTo>
                  <a:lnTo>
                    <a:pt x="814" y="630"/>
                  </a:lnTo>
                  <a:lnTo>
                    <a:pt x="814" y="627"/>
                  </a:lnTo>
                  <a:lnTo>
                    <a:pt x="814" y="627"/>
                  </a:lnTo>
                  <a:lnTo>
                    <a:pt x="814" y="627"/>
                  </a:lnTo>
                  <a:lnTo>
                    <a:pt x="812" y="627"/>
                  </a:lnTo>
                  <a:lnTo>
                    <a:pt x="812" y="625"/>
                  </a:lnTo>
                  <a:lnTo>
                    <a:pt x="812" y="627"/>
                  </a:lnTo>
                  <a:lnTo>
                    <a:pt x="812" y="627"/>
                  </a:lnTo>
                  <a:lnTo>
                    <a:pt x="812" y="630"/>
                  </a:lnTo>
                  <a:lnTo>
                    <a:pt x="812" y="630"/>
                  </a:lnTo>
                  <a:lnTo>
                    <a:pt x="812" y="630"/>
                  </a:lnTo>
                  <a:lnTo>
                    <a:pt x="812" y="630"/>
                  </a:lnTo>
                  <a:lnTo>
                    <a:pt x="812" y="627"/>
                  </a:lnTo>
                  <a:lnTo>
                    <a:pt x="807" y="627"/>
                  </a:lnTo>
                  <a:lnTo>
                    <a:pt x="805" y="630"/>
                  </a:lnTo>
                  <a:lnTo>
                    <a:pt x="805" y="630"/>
                  </a:lnTo>
                  <a:lnTo>
                    <a:pt x="805" y="630"/>
                  </a:lnTo>
                  <a:lnTo>
                    <a:pt x="805" y="630"/>
                  </a:lnTo>
                  <a:lnTo>
                    <a:pt x="805" y="630"/>
                  </a:lnTo>
                  <a:lnTo>
                    <a:pt x="805" y="627"/>
                  </a:lnTo>
                  <a:lnTo>
                    <a:pt x="802" y="627"/>
                  </a:lnTo>
                  <a:lnTo>
                    <a:pt x="800" y="627"/>
                  </a:lnTo>
                  <a:lnTo>
                    <a:pt x="800" y="630"/>
                  </a:lnTo>
                  <a:lnTo>
                    <a:pt x="800" y="630"/>
                  </a:lnTo>
                  <a:lnTo>
                    <a:pt x="798" y="630"/>
                  </a:lnTo>
                  <a:lnTo>
                    <a:pt x="798" y="630"/>
                  </a:lnTo>
                  <a:lnTo>
                    <a:pt x="798" y="630"/>
                  </a:lnTo>
                  <a:lnTo>
                    <a:pt x="795" y="630"/>
                  </a:lnTo>
                  <a:lnTo>
                    <a:pt x="795" y="630"/>
                  </a:lnTo>
                  <a:lnTo>
                    <a:pt x="793" y="630"/>
                  </a:lnTo>
                  <a:lnTo>
                    <a:pt x="793" y="632"/>
                  </a:lnTo>
                  <a:lnTo>
                    <a:pt x="793" y="632"/>
                  </a:lnTo>
                  <a:lnTo>
                    <a:pt x="790" y="632"/>
                  </a:lnTo>
                  <a:lnTo>
                    <a:pt x="790" y="632"/>
                  </a:lnTo>
                  <a:lnTo>
                    <a:pt x="790" y="632"/>
                  </a:lnTo>
                  <a:lnTo>
                    <a:pt x="790" y="632"/>
                  </a:lnTo>
                  <a:lnTo>
                    <a:pt x="790" y="634"/>
                  </a:lnTo>
                  <a:lnTo>
                    <a:pt x="788" y="634"/>
                  </a:lnTo>
                  <a:lnTo>
                    <a:pt x="781" y="632"/>
                  </a:lnTo>
                  <a:lnTo>
                    <a:pt x="779" y="632"/>
                  </a:lnTo>
                  <a:lnTo>
                    <a:pt x="779" y="632"/>
                  </a:lnTo>
                  <a:lnTo>
                    <a:pt x="776" y="632"/>
                  </a:lnTo>
                  <a:lnTo>
                    <a:pt x="776" y="632"/>
                  </a:lnTo>
                  <a:lnTo>
                    <a:pt x="776" y="632"/>
                  </a:lnTo>
                  <a:lnTo>
                    <a:pt x="776" y="632"/>
                  </a:lnTo>
                  <a:lnTo>
                    <a:pt x="776" y="632"/>
                  </a:lnTo>
                  <a:lnTo>
                    <a:pt x="776" y="632"/>
                  </a:lnTo>
                  <a:lnTo>
                    <a:pt x="774" y="632"/>
                  </a:lnTo>
                  <a:lnTo>
                    <a:pt x="772" y="632"/>
                  </a:lnTo>
                  <a:lnTo>
                    <a:pt x="772" y="632"/>
                  </a:lnTo>
                  <a:lnTo>
                    <a:pt x="772" y="632"/>
                  </a:lnTo>
                  <a:lnTo>
                    <a:pt x="774" y="637"/>
                  </a:lnTo>
                  <a:lnTo>
                    <a:pt x="774" y="637"/>
                  </a:lnTo>
                  <a:lnTo>
                    <a:pt x="774" y="637"/>
                  </a:lnTo>
                  <a:lnTo>
                    <a:pt x="774" y="639"/>
                  </a:lnTo>
                  <a:lnTo>
                    <a:pt x="774" y="639"/>
                  </a:lnTo>
                  <a:lnTo>
                    <a:pt x="774" y="639"/>
                  </a:lnTo>
                  <a:lnTo>
                    <a:pt x="774" y="641"/>
                  </a:lnTo>
                  <a:lnTo>
                    <a:pt x="774" y="641"/>
                  </a:lnTo>
                  <a:lnTo>
                    <a:pt x="776" y="641"/>
                  </a:lnTo>
                  <a:lnTo>
                    <a:pt x="776" y="639"/>
                  </a:lnTo>
                  <a:lnTo>
                    <a:pt x="776" y="639"/>
                  </a:lnTo>
                  <a:lnTo>
                    <a:pt x="776" y="641"/>
                  </a:lnTo>
                  <a:lnTo>
                    <a:pt x="776" y="644"/>
                  </a:lnTo>
                  <a:lnTo>
                    <a:pt x="776" y="644"/>
                  </a:lnTo>
                  <a:lnTo>
                    <a:pt x="779" y="644"/>
                  </a:lnTo>
                  <a:lnTo>
                    <a:pt x="779" y="646"/>
                  </a:lnTo>
                  <a:lnTo>
                    <a:pt x="779" y="646"/>
                  </a:lnTo>
                  <a:lnTo>
                    <a:pt x="779" y="646"/>
                  </a:lnTo>
                  <a:lnTo>
                    <a:pt x="781" y="646"/>
                  </a:lnTo>
                  <a:lnTo>
                    <a:pt x="781" y="646"/>
                  </a:lnTo>
                  <a:lnTo>
                    <a:pt x="781" y="646"/>
                  </a:lnTo>
                  <a:lnTo>
                    <a:pt x="781" y="646"/>
                  </a:lnTo>
                  <a:lnTo>
                    <a:pt x="781" y="646"/>
                  </a:lnTo>
                  <a:lnTo>
                    <a:pt x="781" y="646"/>
                  </a:lnTo>
                  <a:lnTo>
                    <a:pt x="781" y="646"/>
                  </a:lnTo>
                  <a:lnTo>
                    <a:pt x="781" y="646"/>
                  </a:lnTo>
                  <a:lnTo>
                    <a:pt x="781" y="646"/>
                  </a:lnTo>
                  <a:lnTo>
                    <a:pt x="781" y="646"/>
                  </a:lnTo>
                  <a:lnTo>
                    <a:pt x="783" y="646"/>
                  </a:lnTo>
                  <a:lnTo>
                    <a:pt x="783" y="646"/>
                  </a:lnTo>
                  <a:lnTo>
                    <a:pt x="783" y="646"/>
                  </a:lnTo>
                  <a:lnTo>
                    <a:pt x="781" y="646"/>
                  </a:lnTo>
                  <a:lnTo>
                    <a:pt x="788" y="653"/>
                  </a:lnTo>
                  <a:lnTo>
                    <a:pt x="788" y="653"/>
                  </a:lnTo>
                  <a:lnTo>
                    <a:pt x="790" y="656"/>
                  </a:lnTo>
                  <a:close/>
                  <a:moveTo>
                    <a:pt x="757" y="1001"/>
                  </a:moveTo>
                  <a:lnTo>
                    <a:pt x="755" y="1001"/>
                  </a:lnTo>
                  <a:lnTo>
                    <a:pt x="755" y="1001"/>
                  </a:lnTo>
                  <a:lnTo>
                    <a:pt x="755" y="1001"/>
                  </a:lnTo>
                  <a:lnTo>
                    <a:pt x="755" y="1001"/>
                  </a:lnTo>
                  <a:lnTo>
                    <a:pt x="757" y="1001"/>
                  </a:lnTo>
                  <a:lnTo>
                    <a:pt x="757" y="1001"/>
                  </a:lnTo>
                  <a:lnTo>
                    <a:pt x="757" y="999"/>
                  </a:lnTo>
                  <a:lnTo>
                    <a:pt x="755" y="999"/>
                  </a:lnTo>
                  <a:lnTo>
                    <a:pt x="755" y="999"/>
                  </a:lnTo>
                  <a:lnTo>
                    <a:pt x="755" y="999"/>
                  </a:lnTo>
                  <a:lnTo>
                    <a:pt x="755" y="999"/>
                  </a:lnTo>
                  <a:lnTo>
                    <a:pt x="753" y="999"/>
                  </a:lnTo>
                  <a:lnTo>
                    <a:pt x="753" y="996"/>
                  </a:lnTo>
                  <a:lnTo>
                    <a:pt x="753" y="996"/>
                  </a:lnTo>
                  <a:lnTo>
                    <a:pt x="753" y="996"/>
                  </a:lnTo>
                  <a:lnTo>
                    <a:pt x="753" y="996"/>
                  </a:lnTo>
                  <a:lnTo>
                    <a:pt x="753" y="996"/>
                  </a:lnTo>
                  <a:lnTo>
                    <a:pt x="753" y="994"/>
                  </a:lnTo>
                  <a:lnTo>
                    <a:pt x="750" y="994"/>
                  </a:lnTo>
                  <a:lnTo>
                    <a:pt x="750" y="994"/>
                  </a:lnTo>
                  <a:lnTo>
                    <a:pt x="748" y="996"/>
                  </a:lnTo>
                  <a:lnTo>
                    <a:pt x="745" y="996"/>
                  </a:lnTo>
                  <a:lnTo>
                    <a:pt x="745" y="996"/>
                  </a:lnTo>
                  <a:lnTo>
                    <a:pt x="745" y="996"/>
                  </a:lnTo>
                  <a:lnTo>
                    <a:pt x="745" y="999"/>
                  </a:lnTo>
                  <a:lnTo>
                    <a:pt x="745" y="999"/>
                  </a:lnTo>
                  <a:lnTo>
                    <a:pt x="745" y="999"/>
                  </a:lnTo>
                  <a:lnTo>
                    <a:pt x="743" y="999"/>
                  </a:lnTo>
                  <a:lnTo>
                    <a:pt x="745" y="1001"/>
                  </a:lnTo>
                  <a:lnTo>
                    <a:pt x="745" y="1003"/>
                  </a:lnTo>
                  <a:lnTo>
                    <a:pt x="745" y="1003"/>
                  </a:lnTo>
                  <a:lnTo>
                    <a:pt x="745" y="1006"/>
                  </a:lnTo>
                  <a:lnTo>
                    <a:pt x="748" y="1006"/>
                  </a:lnTo>
                  <a:lnTo>
                    <a:pt x="748" y="1003"/>
                  </a:lnTo>
                  <a:lnTo>
                    <a:pt x="748" y="1003"/>
                  </a:lnTo>
                  <a:lnTo>
                    <a:pt x="748" y="1003"/>
                  </a:lnTo>
                  <a:lnTo>
                    <a:pt x="750" y="1003"/>
                  </a:lnTo>
                  <a:lnTo>
                    <a:pt x="750" y="1003"/>
                  </a:lnTo>
                  <a:lnTo>
                    <a:pt x="750" y="1003"/>
                  </a:lnTo>
                  <a:lnTo>
                    <a:pt x="750" y="1006"/>
                  </a:lnTo>
                  <a:lnTo>
                    <a:pt x="750" y="1006"/>
                  </a:lnTo>
                  <a:lnTo>
                    <a:pt x="750" y="1006"/>
                  </a:lnTo>
                  <a:lnTo>
                    <a:pt x="753" y="1006"/>
                  </a:lnTo>
                  <a:lnTo>
                    <a:pt x="753" y="1003"/>
                  </a:lnTo>
                  <a:lnTo>
                    <a:pt x="753" y="1003"/>
                  </a:lnTo>
                  <a:lnTo>
                    <a:pt x="755" y="1003"/>
                  </a:lnTo>
                  <a:lnTo>
                    <a:pt x="755" y="1006"/>
                  </a:lnTo>
                  <a:lnTo>
                    <a:pt x="755" y="1006"/>
                  </a:lnTo>
                  <a:lnTo>
                    <a:pt x="755" y="1006"/>
                  </a:lnTo>
                  <a:lnTo>
                    <a:pt x="760" y="1003"/>
                  </a:lnTo>
                  <a:lnTo>
                    <a:pt x="760" y="1003"/>
                  </a:lnTo>
                  <a:lnTo>
                    <a:pt x="760" y="1003"/>
                  </a:lnTo>
                  <a:lnTo>
                    <a:pt x="760" y="1003"/>
                  </a:lnTo>
                  <a:lnTo>
                    <a:pt x="760" y="1001"/>
                  </a:lnTo>
                  <a:lnTo>
                    <a:pt x="757" y="1001"/>
                  </a:lnTo>
                  <a:close/>
                  <a:moveTo>
                    <a:pt x="786" y="1006"/>
                  </a:moveTo>
                  <a:lnTo>
                    <a:pt x="786" y="1006"/>
                  </a:lnTo>
                  <a:lnTo>
                    <a:pt x="786" y="1006"/>
                  </a:lnTo>
                  <a:lnTo>
                    <a:pt x="783" y="1006"/>
                  </a:lnTo>
                  <a:lnTo>
                    <a:pt x="783" y="1006"/>
                  </a:lnTo>
                  <a:lnTo>
                    <a:pt x="783" y="1006"/>
                  </a:lnTo>
                  <a:lnTo>
                    <a:pt x="781" y="1006"/>
                  </a:lnTo>
                  <a:lnTo>
                    <a:pt x="781" y="1008"/>
                  </a:lnTo>
                  <a:lnTo>
                    <a:pt x="781" y="1006"/>
                  </a:lnTo>
                  <a:lnTo>
                    <a:pt x="781" y="1006"/>
                  </a:lnTo>
                  <a:lnTo>
                    <a:pt x="781" y="1006"/>
                  </a:lnTo>
                  <a:lnTo>
                    <a:pt x="781" y="1006"/>
                  </a:lnTo>
                  <a:lnTo>
                    <a:pt x="781" y="1006"/>
                  </a:lnTo>
                  <a:lnTo>
                    <a:pt x="779" y="1006"/>
                  </a:lnTo>
                  <a:lnTo>
                    <a:pt x="779" y="1006"/>
                  </a:lnTo>
                  <a:lnTo>
                    <a:pt x="779" y="1006"/>
                  </a:lnTo>
                  <a:lnTo>
                    <a:pt x="779" y="1006"/>
                  </a:lnTo>
                  <a:lnTo>
                    <a:pt x="779" y="1006"/>
                  </a:lnTo>
                  <a:lnTo>
                    <a:pt x="779" y="1006"/>
                  </a:lnTo>
                  <a:lnTo>
                    <a:pt x="779" y="1006"/>
                  </a:lnTo>
                  <a:lnTo>
                    <a:pt x="779" y="1006"/>
                  </a:lnTo>
                  <a:lnTo>
                    <a:pt x="776" y="1006"/>
                  </a:lnTo>
                  <a:lnTo>
                    <a:pt x="776" y="1006"/>
                  </a:lnTo>
                  <a:lnTo>
                    <a:pt x="776" y="1006"/>
                  </a:lnTo>
                  <a:lnTo>
                    <a:pt x="776" y="1006"/>
                  </a:lnTo>
                  <a:lnTo>
                    <a:pt x="776" y="1006"/>
                  </a:lnTo>
                  <a:lnTo>
                    <a:pt x="776" y="1006"/>
                  </a:lnTo>
                  <a:lnTo>
                    <a:pt x="776" y="1006"/>
                  </a:lnTo>
                  <a:lnTo>
                    <a:pt x="774" y="1008"/>
                  </a:lnTo>
                  <a:lnTo>
                    <a:pt x="776" y="1008"/>
                  </a:lnTo>
                  <a:lnTo>
                    <a:pt x="779" y="1008"/>
                  </a:lnTo>
                  <a:lnTo>
                    <a:pt x="779" y="1008"/>
                  </a:lnTo>
                  <a:lnTo>
                    <a:pt x="779" y="1008"/>
                  </a:lnTo>
                  <a:lnTo>
                    <a:pt x="779" y="1008"/>
                  </a:lnTo>
                  <a:lnTo>
                    <a:pt x="779" y="1008"/>
                  </a:lnTo>
                  <a:lnTo>
                    <a:pt x="779" y="1008"/>
                  </a:lnTo>
                  <a:lnTo>
                    <a:pt x="779" y="1008"/>
                  </a:lnTo>
                  <a:lnTo>
                    <a:pt x="781" y="1008"/>
                  </a:lnTo>
                  <a:lnTo>
                    <a:pt x="783" y="1011"/>
                  </a:lnTo>
                  <a:lnTo>
                    <a:pt x="783" y="1008"/>
                  </a:lnTo>
                  <a:lnTo>
                    <a:pt x="783" y="1008"/>
                  </a:lnTo>
                  <a:lnTo>
                    <a:pt x="786" y="1008"/>
                  </a:lnTo>
                  <a:lnTo>
                    <a:pt x="786" y="1008"/>
                  </a:lnTo>
                  <a:lnTo>
                    <a:pt x="786" y="1006"/>
                  </a:lnTo>
                  <a:lnTo>
                    <a:pt x="786" y="1006"/>
                  </a:lnTo>
                  <a:close/>
                  <a:moveTo>
                    <a:pt x="764" y="1008"/>
                  </a:moveTo>
                  <a:lnTo>
                    <a:pt x="764" y="1008"/>
                  </a:lnTo>
                  <a:lnTo>
                    <a:pt x="764" y="1006"/>
                  </a:lnTo>
                  <a:lnTo>
                    <a:pt x="764" y="1006"/>
                  </a:lnTo>
                  <a:lnTo>
                    <a:pt x="764" y="1006"/>
                  </a:lnTo>
                  <a:lnTo>
                    <a:pt x="762" y="1008"/>
                  </a:lnTo>
                  <a:lnTo>
                    <a:pt x="762" y="1008"/>
                  </a:lnTo>
                  <a:lnTo>
                    <a:pt x="762" y="1008"/>
                  </a:lnTo>
                  <a:lnTo>
                    <a:pt x="762" y="1008"/>
                  </a:lnTo>
                  <a:lnTo>
                    <a:pt x="764" y="1008"/>
                  </a:lnTo>
                  <a:lnTo>
                    <a:pt x="764" y="1008"/>
                  </a:lnTo>
                  <a:lnTo>
                    <a:pt x="764" y="1008"/>
                  </a:lnTo>
                  <a:lnTo>
                    <a:pt x="764" y="1008"/>
                  </a:lnTo>
                  <a:lnTo>
                    <a:pt x="764" y="1008"/>
                  </a:lnTo>
                  <a:close/>
                  <a:moveTo>
                    <a:pt x="764" y="1003"/>
                  </a:moveTo>
                  <a:lnTo>
                    <a:pt x="764" y="1003"/>
                  </a:lnTo>
                  <a:lnTo>
                    <a:pt x="764" y="1001"/>
                  </a:lnTo>
                  <a:lnTo>
                    <a:pt x="764" y="1001"/>
                  </a:lnTo>
                  <a:lnTo>
                    <a:pt x="764" y="1001"/>
                  </a:lnTo>
                  <a:lnTo>
                    <a:pt x="764" y="1001"/>
                  </a:lnTo>
                  <a:lnTo>
                    <a:pt x="767" y="1001"/>
                  </a:lnTo>
                  <a:lnTo>
                    <a:pt x="767" y="1001"/>
                  </a:lnTo>
                  <a:lnTo>
                    <a:pt x="767" y="1001"/>
                  </a:lnTo>
                  <a:lnTo>
                    <a:pt x="767" y="1001"/>
                  </a:lnTo>
                  <a:lnTo>
                    <a:pt x="767" y="1001"/>
                  </a:lnTo>
                  <a:lnTo>
                    <a:pt x="767" y="1001"/>
                  </a:lnTo>
                  <a:lnTo>
                    <a:pt x="769" y="1001"/>
                  </a:lnTo>
                  <a:lnTo>
                    <a:pt x="769" y="1001"/>
                  </a:lnTo>
                  <a:lnTo>
                    <a:pt x="769" y="999"/>
                  </a:lnTo>
                  <a:lnTo>
                    <a:pt x="769" y="999"/>
                  </a:lnTo>
                  <a:lnTo>
                    <a:pt x="764" y="996"/>
                  </a:lnTo>
                  <a:lnTo>
                    <a:pt x="764" y="996"/>
                  </a:lnTo>
                  <a:lnTo>
                    <a:pt x="767" y="996"/>
                  </a:lnTo>
                  <a:lnTo>
                    <a:pt x="764" y="996"/>
                  </a:lnTo>
                  <a:lnTo>
                    <a:pt x="764" y="996"/>
                  </a:lnTo>
                  <a:lnTo>
                    <a:pt x="764" y="996"/>
                  </a:lnTo>
                  <a:lnTo>
                    <a:pt x="764" y="996"/>
                  </a:lnTo>
                  <a:lnTo>
                    <a:pt x="767" y="994"/>
                  </a:lnTo>
                  <a:lnTo>
                    <a:pt x="767" y="994"/>
                  </a:lnTo>
                  <a:lnTo>
                    <a:pt x="767" y="994"/>
                  </a:lnTo>
                  <a:lnTo>
                    <a:pt x="767" y="994"/>
                  </a:lnTo>
                  <a:lnTo>
                    <a:pt x="767" y="994"/>
                  </a:lnTo>
                  <a:lnTo>
                    <a:pt x="767" y="994"/>
                  </a:lnTo>
                  <a:lnTo>
                    <a:pt x="767" y="994"/>
                  </a:lnTo>
                  <a:lnTo>
                    <a:pt x="767" y="994"/>
                  </a:lnTo>
                  <a:lnTo>
                    <a:pt x="764" y="994"/>
                  </a:lnTo>
                  <a:lnTo>
                    <a:pt x="764" y="994"/>
                  </a:lnTo>
                  <a:lnTo>
                    <a:pt x="764" y="994"/>
                  </a:lnTo>
                  <a:lnTo>
                    <a:pt x="764" y="994"/>
                  </a:lnTo>
                  <a:lnTo>
                    <a:pt x="764" y="994"/>
                  </a:lnTo>
                  <a:lnTo>
                    <a:pt x="764" y="994"/>
                  </a:lnTo>
                  <a:lnTo>
                    <a:pt x="764" y="994"/>
                  </a:lnTo>
                  <a:lnTo>
                    <a:pt x="764" y="994"/>
                  </a:lnTo>
                  <a:lnTo>
                    <a:pt x="764" y="992"/>
                  </a:lnTo>
                  <a:lnTo>
                    <a:pt x="764" y="992"/>
                  </a:lnTo>
                  <a:lnTo>
                    <a:pt x="762" y="992"/>
                  </a:lnTo>
                  <a:lnTo>
                    <a:pt x="762" y="994"/>
                  </a:lnTo>
                  <a:lnTo>
                    <a:pt x="762" y="994"/>
                  </a:lnTo>
                  <a:lnTo>
                    <a:pt x="762" y="994"/>
                  </a:lnTo>
                  <a:lnTo>
                    <a:pt x="762" y="994"/>
                  </a:lnTo>
                  <a:lnTo>
                    <a:pt x="762" y="994"/>
                  </a:lnTo>
                  <a:lnTo>
                    <a:pt x="762" y="994"/>
                  </a:lnTo>
                  <a:lnTo>
                    <a:pt x="760" y="996"/>
                  </a:lnTo>
                  <a:lnTo>
                    <a:pt x="764" y="996"/>
                  </a:lnTo>
                  <a:lnTo>
                    <a:pt x="764" y="996"/>
                  </a:lnTo>
                  <a:lnTo>
                    <a:pt x="764" y="996"/>
                  </a:lnTo>
                  <a:lnTo>
                    <a:pt x="762" y="999"/>
                  </a:lnTo>
                  <a:lnTo>
                    <a:pt x="762" y="999"/>
                  </a:lnTo>
                  <a:lnTo>
                    <a:pt x="762" y="999"/>
                  </a:lnTo>
                  <a:lnTo>
                    <a:pt x="762" y="1001"/>
                  </a:lnTo>
                  <a:lnTo>
                    <a:pt x="762" y="1001"/>
                  </a:lnTo>
                  <a:lnTo>
                    <a:pt x="762" y="1001"/>
                  </a:lnTo>
                  <a:lnTo>
                    <a:pt x="762" y="1003"/>
                  </a:lnTo>
                  <a:lnTo>
                    <a:pt x="762" y="1003"/>
                  </a:lnTo>
                  <a:lnTo>
                    <a:pt x="764" y="1003"/>
                  </a:lnTo>
                  <a:close/>
                  <a:moveTo>
                    <a:pt x="774" y="1008"/>
                  </a:moveTo>
                  <a:lnTo>
                    <a:pt x="774" y="1006"/>
                  </a:lnTo>
                  <a:lnTo>
                    <a:pt x="769" y="1006"/>
                  </a:lnTo>
                  <a:lnTo>
                    <a:pt x="767" y="1006"/>
                  </a:lnTo>
                  <a:lnTo>
                    <a:pt x="767" y="1006"/>
                  </a:lnTo>
                  <a:lnTo>
                    <a:pt x="769" y="1006"/>
                  </a:lnTo>
                  <a:lnTo>
                    <a:pt x="769" y="1008"/>
                  </a:lnTo>
                  <a:lnTo>
                    <a:pt x="772" y="1008"/>
                  </a:lnTo>
                  <a:lnTo>
                    <a:pt x="772" y="1008"/>
                  </a:lnTo>
                  <a:lnTo>
                    <a:pt x="772" y="1008"/>
                  </a:lnTo>
                  <a:lnTo>
                    <a:pt x="772" y="1011"/>
                  </a:lnTo>
                  <a:lnTo>
                    <a:pt x="772" y="1008"/>
                  </a:lnTo>
                  <a:lnTo>
                    <a:pt x="772" y="1008"/>
                  </a:lnTo>
                  <a:lnTo>
                    <a:pt x="774" y="1008"/>
                  </a:lnTo>
                  <a:lnTo>
                    <a:pt x="774" y="1008"/>
                  </a:lnTo>
                  <a:lnTo>
                    <a:pt x="774" y="1008"/>
                  </a:lnTo>
                  <a:lnTo>
                    <a:pt x="774" y="1008"/>
                  </a:lnTo>
                  <a:lnTo>
                    <a:pt x="774" y="1008"/>
                  </a:lnTo>
                  <a:lnTo>
                    <a:pt x="774" y="1008"/>
                  </a:lnTo>
                  <a:lnTo>
                    <a:pt x="774" y="1008"/>
                  </a:lnTo>
                  <a:close/>
                  <a:moveTo>
                    <a:pt x="743" y="1008"/>
                  </a:moveTo>
                  <a:lnTo>
                    <a:pt x="743" y="1008"/>
                  </a:lnTo>
                  <a:lnTo>
                    <a:pt x="741" y="1006"/>
                  </a:lnTo>
                  <a:lnTo>
                    <a:pt x="741" y="1008"/>
                  </a:lnTo>
                  <a:lnTo>
                    <a:pt x="741" y="1008"/>
                  </a:lnTo>
                  <a:lnTo>
                    <a:pt x="741" y="1008"/>
                  </a:lnTo>
                  <a:lnTo>
                    <a:pt x="741" y="1008"/>
                  </a:lnTo>
                  <a:lnTo>
                    <a:pt x="741" y="1008"/>
                  </a:lnTo>
                  <a:lnTo>
                    <a:pt x="741" y="1008"/>
                  </a:lnTo>
                  <a:lnTo>
                    <a:pt x="743" y="1011"/>
                  </a:lnTo>
                  <a:lnTo>
                    <a:pt x="743" y="1008"/>
                  </a:lnTo>
                  <a:lnTo>
                    <a:pt x="743" y="1008"/>
                  </a:lnTo>
                  <a:lnTo>
                    <a:pt x="743" y="1008"/>
                  </a:lnTo>
                  <a:lnTo>
                    <a:pt x="743" y="1008"/>
                  </a:lnTo>
                  <a:close/>
                  <a:moveTo>
                    <a:pt x="724" y="424"/>
                  </a:moveTo>
                  <a:lnTo>
                    <a:pt x="731" y="428"/>
                  </a:lnTo>
                  <a:lnTo>
                    <a:pt x="731" y="433"/>
                  </a:lnTo>
                  <a:lnTo>
                    <a:pt x="734" y="435"/>
                  </a:lnTo>
                  <a:lnTo>
                    <a:pt x="731" y="431"/>
                  </a:lnTo>
                  <a:lnTo>
                    <a:pt x="731" y="428"/>
                  </a:lnTo>
                  <a:lnTo>
                    <a:pt x="724" y="424"/>
                  </a:lnTo>
                  <a:close/>
                  <a:moveTo>
                    <a:pt x="741" y="445"/>
                  </a:moveTo>
                  <a:lnTo>
                    <a:pt x="743" y="445"/>
                  </a:lnTo>
                  <a:lnTo>
                    <a:pt x="743" y="447"/>
                  </a:lnTo>
                  <a:lnTo>
                    <a:pt x="743" y="450"/>
                  </a:lnTo>
                  <a:lnTo>
                    <a:pt x="743" y="447"/>
                  </a:lnTo>
                  <a:lnTo>
                    <a:pt x="741" y="445"/>
                  </a:lnTo>
                  <a:close/>
                  <a:moveTo>
                    <a:pt x="696" y="414"/>
                  </a:moveTo>
                  <a:lnTo>
                    <a:pt x="698" y="417"/>
                  </a:lnTo>
                  <a:lnTo>
                    <a:pt x="698" y="419"/>
                  </a:lnTo>
                  <a:lnTo>
                    <a:pt x="698" y="419"/>
                  </a:lnTo>
                  <a:lnTo>
                    <a:pt x="701" y="419"/>
                  </a:lnTo>
                  <a:lnTo>
                    <a:pt x="701" y="421"/>
                  </a:lnTo>
                  <a:lnTo>
                    <a:pt x="701" y="421"/>
                  </a:lnTo>
                  <a:lnTo>
                    <a:pt x="701" y="421"/>
                  </a:lnTo>
                  <a:lnTo>
                    <a:pt x="703" y="421"/>
                  </a:lnTo>
                  <a:lnTo>
                    <a:pt x="703" y="421"/>
                  </a:lnTo>
                  <a:lnTo>
                    <a:pt x="703" y="421"/>
                  </a:lnTo>
                  <a:lnTo>
                    <a:pt x="703" y="421"/>
                  </a:lnTo>
                  <a:lnTo>
                    <a:pt x="705" y="424"/>
                  </a:lnTo>
                  <a:lnTo>
                    <a:pt x="705" y="424"/>
                  </a:lnTo>
                  <a:lnTo>
                    <a:pt x="708" y="424"/>
                  </a:lnTo>
                  <a:lnTo>
                    <a:pt x="708" y="421"/>
                  </a:lnTo>
                  <a:lnTo>
                    <a:pt x="708" y="421"/>
                  </a:lnTo>
                  <a:lnTo>
                    <a:pt x="710" y="421"/>
                  </a:lnTo>
                  <a:lnTo>
                    <a:pt x="710" y="421"/>
                  </a:lnTo>
                  <a:lnTo>
                    <a:pt x="710" y="421"/>
                  </a:lnTo>
                  <a:lnTo>
                    <a:pt x="710" y="421"/>
                  </a:lnTo>
                  <a:lnTo>
                    <a:pt x="712" y="421"/>
                  </a:lnTo>
                  <a:lnTo>
                    <a:pt x="715" y="419"/>
                  </a:lnTo>
                  <a:lnTo>
                    <a:pt x="715" y="419"/>
                  </a:lnTo>
                  <a:lnTo>
                    <a:pt x="715" y="419"/>
                  </a:lnTo>
                  <a:lnTo>
                    <a:pt x="717" y="419"/>
                  </a:lnTo>
                  <a:lnTo>
                    <a:pt x="717" y="419"/>
                  </a:lnTo>
                  <a:lnTo>
                    <a:pt x="717" y="419"/>
                  </a:lnTo>
                  <a:lnTo>
                    <a:pt x="717" y="419"/>
                  </a:lnTo>
                  <a:lnTo>
                    <a:pt x="722" y="419"/>
                  </a:lnTo>
                  <a:lnTo>
                    <a:pt x="722" y="419"/>
                  </a:lnTo>
                  <a:lnTo>
                    <a:pt x="722" y="419"/>
                  </a:lnTo>
                  <a:lnTo>
                    <a:pt x="722" y="421"/>
                  </a:lnTo>
                  <a:lnTo>
                    <a:pt x="724" y="421"/>
                  </a:lnTo>
                  <a:lnTo>
                    <a:pt x="724" y="421"/>
                  </a:lnTo>
                  <a:lnTo>
                    <a:pt x="724" y="421"/>
                  </a:lnTo>
                  <a:lnTo>
                    <a:pt x="727" y="424"/>
                  </a:lnTo>
                  <a:lnTo>
                    <a:pt x="727" y="424"/>
                  </a:lnTo>
                  <a:lnTo>
                    <a:pt x="727" y="424"/>
                  </a:lnTo>
                  <a:lnTo>
                    <a:pt x="727" y="424"/>
                  </a:lnTo>
                  <a:lnTo>
                    <a:pt x="727" y="424"/>
                  </a:lnTo>
                  <a:lnTo>
                    <a:pt x="729" y="424"/>
                  </a:lnTo>
                  <a:lnTo>
                    <a:pt x="731" y="428"/>
                  </a:lnTo>
                  <a:lnTo>
                    <a:pt x="731" y="428"/>
                  </a:lnTo>
                  <a:lnTo>
                    <a:pt x="734" y="431"/>
                  </a:lnTo>
                  <a:lnTo>
                    <a:pt x="736" y="433"/>
                  </a:lnTo>
                  <a:lnTo>
                    <a:pt x="736" y="433"/>
                  </a:lnTo>
                  <a:lnTo>
                    <a:pt x="736" y="433"/>
                  </a:lnTo>
                  <a:lnTo>
                    <a:pt x="736" y="433"/>
                  </a:lnTo>
                  <a:lnTo>
                    <a:pt x="736" y="435"/>
                  </a:lnTo>
                  <a:lnTo>
                    <a:pt x="736" y="435"/>
                  </a:lnTo>
                  <a:lnTo>
                    <a:pt x="736" y="435"/>
                  </a:lnTo>
                  <a:lnTo>
                    <a:pt x="736" y="438"/>
                  </a:lnTo>
                  <a:lnTo>
                    <a:pt x="736" y="438"/>
                  </a:lnTo>
                  <a:lnTo>
                    <a:pt x="736" y="438"/>
                  </a:lnTo>
                  <a:lnTo>
                    <a:pt x="734" y="438"/>
                  </a:lnTo>
                  <a:lnTo>
                    <a:pt x="734" y="438"/>
                  </a:lnTo>
                  <a:lnTo>
                    <a:pt x="734" y="438"/>
                  </a:lnTo>
                  <a:lnTo>
                    <a:pt x="734" y="438"/>
                  </a:lnTo>
                  <a:lnTo>
                    <a:pt x="736" y="440"/>
                  </a:lnTo>
                  <a:lnTo>
                    <a:pt x="736" y="440"/>
                  </a:lnTo>
                  <a:lnTo>
                    <a:pt x="736" y="440"/>
                  </a:lnTo>
                  <a:lnTo>
                    <a:pt x="738" y="440"/>
                  </a:lnTo>
                  <a:lnTo>
                    <a:pt x="738" y="438"/>
                  </a:lnTo>
                  <a:lnTo>
                    <a:pt x="738" y="440"/>
                  </a:lnTo>
                  <a:lnTo>
                    <a:pt x="738" y="440"/>
                  </a:lnTo>
                  <a:lnTo>
                    <a:pt x="738" y="440"/>
                  </a:lnTo>
                  <a:lnTo>
                    <a:pt x="738" y="440"/>
                  </a:lnTo>
                  <a:lnTo>
                    <a:pt x="738" y="440"/>
                  </a:lnTo>
                  <a:lnTo>
                    <a:pt x="738" y="440"/>
                  </a:lnTo>
                  <a:lnTo>
                    <a:pt x="738" y="440"/>
                  </a:lnTo>
                  <a:lnTo>
                    <a:pt x="741" y="443"/>
                  </a:lnTo>
                  <a:lnTo>
                    <a:pt x="741" y="443"/>
                  </a:lnTo>
                  <a:lnTo>
                    <a:pt x="741" y="443"/>
                  </a:lnTo>
                  <a:lnTo>
                    <a:pt x="743" y="445"/>
                  </a:lnTo>
                  <a:lnTo>
                    <a:pt x="745" y="445"/>
                  </a:lnTo>
                  <a:lnTo>
                    <a:pt x="745" y="447"/>
                  </a:lnTo>
                  <a:lnTo>
                    <a:pt x="745" y="450"/>
                  </a:lnTo>
                  <a:lnTo>
                    <a:pt x="745" y="450"/>
                  </a:lnTo>
                  <a:lnTo>
                    <a:pt x="745" y="450"/>
                  </a:lnTo>
                  <a:lnTo>
                    <a:pt x="745" y="450"/>
                  </a:lnTo>
                  <a:lnTo>
                    <a:pt x="745" y="452"/>
                  </a:lnTo>
                  <a:lnTo>
                    <a:pt x="745" y="452"/>
                  </a:lnTo>
                  <a:lnTo>
                    <a:pt x="745" y="452"/>
                  </a:lnTo>
                  <a:lnTo>
                    <a:pt x="745" y="452"/>
                  </a:lnTo>
                  <a:lnTo>
                    <a:pt x="745" y="452"/>
                  </a:lnTo>
                  <a:lnTo>
                    <a:pt x="745" y="454"/>
                  </a:lnTo>
                  <a:lnTo>
                    <a:pt x="745" y="454"/>
                  </a:lnTo>
                  <a:lnTo>
                    <a:pt x="743" y="454"/>
                  </a:lnTo>
                  <a:lnTo>
                    <a:pt x="745" y="454"/>
                  </a:lnTo>
                  <a:lnTo>
                    <a:pt x="745" y="457"/>
                  </a:lnTo>
                  <a:lnTo>
                    <a:pt x="745" y="457"/>
                  </a:lnTo>
                  <a:lnTo>
                    <a:pt x="745" y="457"/>
                  </a:lnTo>
                  <a:lnTo>
                    <a:pt x="748" y="457"/>
                  </a:lnTo>
                  <a:lnTo>
                    <a:pt x="748" y="454"/>
                  </a:lnTo>
                  <a:lnTo>
                    <a:pt x="748" y="454"/>
                  </a:lnTo>
                  <a:lnTo>
                    <a:pt x="750" y="454"/>
                  </a:lnTo>
                  <a:lnTo>
                    <a:pt x="750" y="454"/>
                  </a:lnTo>
                  <a:lnTo>
                    <a:pt x="750" y="454"/>
                  </a:lnTo>
                  <a:lnTo>
                    <a:pt x="750" y="452"/>
                  </a:lnTo>
                  <a:lnTo>
                    <a:pt x="750" y="452"/>
                  </a:lnTo>
                  <a:lnTo>
                    <a:pt x="750" y="452"/>
                  </a:lnTo>
                  <a:lnTo>
                    <a:pt x="750" y="450"/>
                  </a:lnTo>
                  <a:lnTo>
                    <a:pt x="750" y="450"/>
                  </a:lnTo>
                  <a:lnTo>
                    <a:pt x="753" y="450"/>
                  </a:lnTo>
                  <a:lnTo>
                    <a:pt x="753" y="450"/>
                  </a:lnTo>
                  <a:lnTo>
                    <a:pt x="755" y="450"/>
                  </a:lnTo>
                  <a:lnTo>
                    <a:pt x="755" y="447"/>
                  </a:lnTo>
                  <a:lnTo>
                    <a:pt x="755" y="447"/>
                  </a:lnTo>
                  <a:lnTo>
                    <a:pt x="755" y="447"/>
                  </a:lnTo>
                  <a:lnTo>
                    <a:pt x="755" y="447"/>
                  </a:lnTo>
                  <a:lnTo>
                    <a:pt x="757" y="445"/>
                  </a:lnTo>
                  <a:lnTo>
                    <a:pt x="760" y="445"/>
                  </a:lnTo>
                  <a:lnTo>
                    <a:pt x="764" y="445"/>
                  </a:lnTo>
                  <a:lnTo>
                    <a:pt x="762" y="445"/>
                  </a:lnTo>
                  <a:lnTo>
                    <a:pt x="762" y="445"/>
                  </a:lnTo>
                  <a:lnTo>
                    <a:pt x="760" y="445"/>
                  </a:lnTo>
                  <a:lnTo>
                    <a:pt x="760" y="445"/>
                  </a:lnTo>
                  <a:lnTo>
                    <a:pt x="757" y="447"/>
                  </a:lnTo>
                  <a:lnTo>
                    <a:pt x="760" y="445"/>
                  </a:lnTo>
                  <a:lnTo>
                    <a:pt x="767" y="447"/>
                  </a:lnTo>
                  <a:lnTo>
                    <a:pt x="767" y="447"/>
                  </a:lnTo>
                  <a:lnTo>
                    <a:pt x="767" y="447"/>
                  </a:lnTo>
                  <a:lnTo>
                    <a:pt x="767" y="447"/>
                  </a:lnTo>
                  <a:lnTo>
                    <a:pt x="772" y="450"/>
                  </a:lnTo>
                  <a:lnTo>
                    <a:pt x="772" y="450"/>
                  </a:lnTo>
                  <a:lnTo>
                    <a:pt x="774" y="447"/>
                  </a:lnTo>
                  <a:lnTo>
                    <a:pt x="774" y="445"/>
                  </a:lnTo>
                  <a:lnTo>
                    <a:pt x="776" y="445"/>
                  </a:lnTo>
                  <a:lnTo>
                    <a:pt x="774" y="443"/>
                  </a:lnTo>
                  <a:lnTo>
                    <a:pt x="776" y="443"/>
                  </a:lnTo>
                  <a:lnTo>
                    <a:pt x="776" y="443"/>
                  </a:lnTo>
                  <a:lnTo>
                    <a:pt x="776" y="443"/>
                  </a:lnTo>
                  <a:lnTo>
                    <a:pt x="776" y="440"/>
                  </a:lnTo>
                  <a:lnTo>
                    <a:pt x="769" y="438"/>
                  </a:lnTo>
                  <a:lnTo>
                    <a:pt x="769" y="438"/>
                  </a:lnTo>
                  <a:lnTo>
                    <a:pt x="769" y="438"/>
                  </a:lnTo>
                  <a:lnTo>
                    <a:pt x="767" y="438"/>
                  </a:lnTo>
                  <a:lnTo>
                    <a:pt x="764" y="435"/>
                  </a:lnTo>
                  <a:lnTo>
                    <a:pt x="764" y="435"/>
                  </a:lnTo>
                  <a:lnTo>
                    <a:pt x="764" y="438"/>
                  </a:lnTo>
                  <a:lnTo>
                    <a:pt x="767" y="438"/>
                  </a:lnTo>
                  <a:lnTo>
                    <a:pt x="767" y="438"/>
                  </a:lnTo>
                  <a:lnTo>
                    <a:pt x="767" y="440"/>
                  </a:lnTo>
                  <a:lnTo>
                    <a:pt x="764" y="440"/>
                  </a:lnTo>
                  <a:lnTo>
                    <a:pt x="764" y="440"/>
                  </a:lnTo>
                  <a:lnTo>
                    <a:pt x="762" y="438"/>
                  </a:lnTo>
                  <a:lnTo>
                    <a:pt x="762" y="435"/>
                  </a:lnTo>
                  <a:lnTo>
                    <a:pt x="762" y="435"/>
                  </a:lnTo>
                  <a:lnTo>
                    <a:pt x="760" y="435"/>
                  </a:lnTo>
                  <a:lnTo>
                    <a:pt x="757" y="433"/>
                  </a:lnTo>
                  <a:lnTo>
                    <a:pt x="757" y="433"/>
                  </a:lnTo>
                  <a:lnTo>
                    <a:pt x="757" y="435"/>
                  </a:lnTo>
                  <a:lnTo>
                    <a:pt x="757" y="435"/>
                  </a:lnTo>
                  <a:lnTo>
                    <a:pt x="757" y="435"/>
                  </a:lnTo>
                  <a:lnTo>
                    <a:pt x="755" y="433"/>
                  </a:lnTo>
                  <a:lnTo>
                    <a:pt x="755" y="433"/>
                  </a:lnTo>
                  <a:lnTo>
                    <a:pt x="755" y="433"/>
                  </a:lnTo>
                  <a:lnTo>
                    <a:pt x="755" y="431"/>
                  </a:lnTo>
                  <a:lnTo>
                    <a:pt x="755" y="428"/>
                  </a:lnTo>
                  <a:lnTo>
                    <a:pt x="753" y="428"/>
                  </a:lnTo>
                  <a:lnTo>
                    <a:pt x="750" y="428"/>
                  </a:lnTo>
                  <a:lnTo>
                    <a:pt x="748" y="426"/>
                  </a:lnTo>
                  <a:lnTo>
                    <a:pt x="750" y="426"/>
                  </a:lnTo>
                  <a:lnTo>
                    <a:pt x="750" y="426"/>
                  </a:lnTo>
                  <a:lnTo>
                    <a:pt x="750" y="426"/>
                  </a:lnTo>
                  <a:lnTo>
                    <a:pt x="748" y="426"/>
                  </a:lnTo>
                  <a:lnTo>
                    <a:pt x="748" y="426"/>
                  </a:lnTo>
                  <a:lnTo>
                    <a:pt x="745" y="424"/>
                  </a:lnTo>
                  <a:lnTo>
                    <a:pt x="743" y="421"/>
                  </a:lnTo>
                  <a:lnTo>
                    <a:pt x="743" y="421"/>
                  </a:lnTo>
                  <a:lnTo>
                    <a:pt x="743" y="424"/>
                  </a:lnTo>
                  <a:lnTo>
                    <a:pt x="743" y="421"/>
                  </a:lnTo>
                  <a:lnTo>
                    <a:pt x="743" y="421"/>
                  </a:lnTo>
                  <a:lnTo>
                    <a:pt x="745" y="421"/>
                  </a:lnTo>
                  <a:lnTo>
                    <a:pt x="745" y="419"/>
                  </a:lnTo>
                  <a:lnTo>
                    <a:pt x="745" y="419"/>
                  </a:lnTo>
                  <a:lnTo>
                    <a:pt x="745" y="419"/>
                  </a:lnTo>
                  <a:lnTo>
                    <a:pt x="745" y="419"/>
                  </a:lnTo>
                  <a:lnTo>
                    <a:pt x="745" y="419"/>
                  </a:lnTo>
                  <a:lnTo>
                    <a:pt x="745" y="417"/>
                  </a:lnTo>
                  <a:lnTo>
                    <a:pt x="745" y="417"/>
                  </a:lnTo>
                  <a:lnTo>
                    <a:pt x="745" y="414"/>
                  </a:lnTo>
                  <a:lnTo>
                    <a:pt x="743" y="414"/>
                  </a:lnTo>
                  <a:lnTo>
                    <a:pt x="743" y="414"/>
                  </a:lnTo>
                  <a:lnTo>
                    <a:pt x="743" y="414"/>
                  </a:lnTo>
                  <a:lnTo>
                    <a:pt x="741" y="412"/>
                  </a:lnTo>
                  <a:lnTo>
                    <a:pt x="741" y="409"/>
                  </a:lnTo>
                  <a:lnTo>
                    <a:pt x="741" y="409"/>
                  </a:lnTo>
                  <a:lnTo>
                    <a:pt x="741" y="409"/>
                  </a:lnTo>
                  <a:lnTo>
                    <a:pt x="741" y="409"/>
                  </a:lnTo>
                  <a:lnTo>
                    <a:pt x="741" y="409"/>
                  </a:lnTo>
                  <a:lnTo>
                    <a:pt x="738" y="409"/>
                  </a:lnTo>
                  <a:lnTo>
                    <a:pt x="738" y="409"/>
                  </a:lnTo>
                  <a:lnTo>
                    <a:pt x="738" y="409"/>
                  </a:lnTo>
                  <a:lnTo>
                    <a:pt x="736" y="407"/>
                  </a:lnTo>
                  <a:lnTo>
                    <a:pt x="736" y="407"/>
                  </a:lnTo>
                  <a:lnTo>
                    <a:pt x="736" y="407"/>
                  </a:lnTo>
                  <a:lnTo>
                    <a:pt x="736" y="407"/>
                  </a:lnTo>
                  <a:lnTo>
                    <a:pt x="731" y="409"/>
                  </a:lnTo>
                  <a:lnTo>
                    <a:pt x="731" y="409"/>
                  </a:lnTo>
                  <a:lnTo>
                    <a:pt x="731" y="407"/>
                  </a:lnTo>
                  <a:lnTo>
                    <a:pt x="731" y="407"/>
                  </a:lnTo>
                  <a:lnTo>
                    <a:pt x="729" y="409"/>
                  </a:lnTo>
                  <a:lnTo>
                    <a:pt x="727" y="409"/>
                  </a:lnTo>
                  <a:lnTo>
                    <a:pt x="724" y="412"/>
                  </a:lnTo>
                  <a:lnTo>
                    <a:pt x="724" y="412"/>
                  </a:lnTo>
                  <a:lnTo>
                    <a:pt x="722" y="412"/>
                  </a:lnTo>
                  <a:lnTo>
                    <a:pt x="722" y="412"/>
                  </a:lnTo>
                  <a:lnTo>
                    <a:pt x="722" y="412"/>
                  </a:lnTo>
                  <a:lnTo>
                    <a:pt x="722" y="412"/>
                  </a:lnTo>
                  <a:lnTo>
                    <a:pt x="722" y="412"/>
                  </a:lnTo>
                  <a:lnTo>
                    <a:pt x="717" y="409"/>
                  </a:lnTo>
                  <a:lnTo>
                    <a:pt x="717" y="409"/>
                  </a:lnTo>
                  <a:lnTo>
                    <a:pt x="717" y="409"/>
                  </a:lnTo>
                  <a:lnTo>
                    <a:pt x="717" y="409"/>
                  </a:lnTo>
                  <a:lnTo>
                    <a:pt x="717" y="409"/>
                  </a:lnTo>
                  <a:lnTo>
                    <a:pt x="717" y="409"/>
                  </a:lnTo>
                  <a:lnTo>
                    <a:pt x="717" y="409"/>
                  </a:lnTo>
                  <a:lnTo>
                    <a:pt x="717" y="409"/>
                  </a:lnTo>
                  <a:lnTo>
                    <a:pt x="717" y="409"/>
                  </a:lnTo>
                  <a:lnTo>
                    <a:pt x="712" y="405"/>
                  </a:lnTo>
                  <a:lnTo>
                    <a:pt x="712" y="405"/>
                  </a:lnTo>
                  <a:lnTo>
                    <a:pt x="712" y="405"/>
                  </a:lnTo>
                  <a:lnTo>
                    <a:pt x="712" y="407"/>
                  </a:lnTo>
                  <a:lnTo>
                    <a:pt x="712" y="407"/>
                  </a:lnTo>
                  <a:lnTo>
                    <a:pt x="712" y="407"/>
                  </a:lnTo>
                  <a:lnTo>
                    <a:pt x="708" y="407"/>
                  </a:lnTo>
                  <a:lnTo>
                    <a:pt x="708" y="407"/>
                  </a:lnTo>
                  <a:lnTo>
                    <a:pt x="708" y="405"/>
                  </a:lnTo>
                  <a:lnTo>
                    <a:pt x="708" y="405"/>
                  </a:lnTo>
                  <a:lnTo>
                    <a:pt x="708" y="405"/>
                  </a:lnTo>
                  <a:lnTo>
                    <a:pt x="708" y="405"/>
                  </a:lnTo>
                  <a:lnTo>
                    <a:pt x="708" y="405"/>
                  </a:lnTo>
                  <a:lnTo>
                    <a:pt x="708" y="405"/>
                  </a:lnTo>
                  <a:lnTo>
                    <a:pt x="708" y="402"/>
                  </a:lnTo>
                  <a:lnTo>
                    <a:pt x="710" y="402"/>
                  </a:lnTo>
                  <a:lnTo>
                    <a:pt x="710" y="405"/>
                  </a:lnTo>
                  <a:lnTo>
                    <a:pt x="710" y="405"/>
                  </a:lnTo>
                  <a:lnTo>
                    <a:pt x="710" y="405"/>
                  </a:lnTo>
                  <a:lnTo>
                    <a:pt x="710" y="402"/>
                  </a:lnTo>
                  <a:lnTo>
                    <a:pt x="705" y="400"/>
                  </a:lnTo>
                  <a:lnTo>
                    <a:pt x="705" y="400"/>
                  </a:lnTo>
                  <a:lnTo>
                    <a:pt x="705" y="400"/>
                  </a:lnTo>
                  <a:lnTo>
                    <a:pt x="705" y="398"/>
                  </a:lnTo>
                  <a:lnTo>
                    <a:pt x="705" y="398"/>
                  </a:lnTo>
                  <a:lnTo>
                    <a:pt x="708" y="398"/>
                  </a:lnTo>
                  <a:lnTo>
                    <a:pt x="708" y="395"/>
                  </a:lnTo>
                  <a:lnTo>
                    <a:pt x="708" y="395"/>
                  </a:lnTo>
                  <a:lnTo>
                    <a:pt x="708" y="395"/>
                  </a:lnTo>
                  <a:lnTo>
                    <a:pt x="705" y="393"/>
                  </a:lnTo>
                  <a:lnTo>
                    <a:pt x="705" y="395"/>
                  </a:lnTo>
                  <a:lnTo>
                    <a:pt x="705" y="393"/>
                  </a:lnTo>
                  <a:lnTo>
                    <a:pt x="705" y="393"/>
                  </a:lnTo>
                  <a:lnTo>
                    <a:pt x="705" y="393"/>
                  </a:lnTo>
                  <a:lnTo>
                    <a:pt x="705" y="393"/>
                  </a:lnTo>
                  <a:lnTo>
                    <a:pt x="705" y="395"/>
                  </a:lnTo>
                  <a:lnTo>
                    <a:pt x="705" y="395"/>
                  </a:lnTo>
                  <a:lnTo>
                    <a:pt x="705" y="395"/>
                  </a:lnTo>
                  <a:lnTo>
                    <a:pt x="705" y="395"/>
                  </a:lnTo>
                  <a:lnTo>
                    <a:pt x="705" y="395"/>
                  </a:lnTo>
                  <a:lnTo>
                    <a:pt x="703" y="398"/>
                  </a:lnTo>
                  <a:lnTo>
                    <a:pt x="703" y="398"/>
                  </a:lnTo>
                  <a:lnTo>
                    <a:pt x="703" y="400"/>
                  </a:lnTo>
                  <a:lnTo>
                    <a:pt x="703" y="400"/>
                  </a:lnTo>
                  <a:lnTo>
                    <a:pt x="703" y="400"/>
                  </a:lnTo>
                  <a:lnTo>
                    <a:pt x="701" y="402"/>
                  </a:lnTo>
                  <a:lnTo>
                    <a:pt x="701" y="402"/>
                  </a:lnTo>
                  <a:lnTo>
                    <a:pt x="701" y="402"/>
                  </a:lnTo>
                  <a:lnTo>
                    <a:pt x="701" y="402"/>
                  </a:lnTo>
                  <a:lnTo>
                    <a:pt x="701" y="402"/>
                  </a:lnTo>
                  <a:lnTo>
                    <a:pt x="701" y="402"/>
                  </a:lnTo>
                  <a:lnTo>
                    <a:pt x="701" y="402"/>
                  </a:lnTo>
                  <a:lnTo>
                    <a:pt x="701" y="402"/>
                  </a:lnTo>
                  <a:lnTo>
                    <a:pt x="701" y="405"/>
                  </a:lnTo>
                  <a:lnTo>
                    <a:pt x="701" y="405"/>
                  </a:lnTo>
                  <a:lnTo>
                    <a:pt x="701" y="405"/>
                  </a:lnTo>
                  <a:lnTo>
                    <a:pt x="698" y="405"/>
                  </a:lnTo>
                  <a:lnTo>
                    <a:pt x="698" y="405"/>
                  </a:lnTo>
                  <a:lnTo>
                    <a:pt x="698" y="405"/>
                  </a:lnTo>
                  <a:lnTo>
                    <a:pt x="698" y="407"/>
                  </a:lnTo>
                  <a:lnTo>
                    <a:pt x="698" y="407"/>
                  </a:lnTo>
                  <a:lnTo>
                    <a:pt x="698" y="407"/>
                  </a:lnTo>
                  <a:lnTo>
                    <a:pt x="698" y="409"/>
                  </a:lnTo>
                  <a:lnTo>
                    <a:pt x="698" y="409"/>
                  </a:lnTo>
                  <a:lnTo>
                    <a:pt x="698" y="409"/>
                  </a:lnTo>
                  <a:lnTo>
                    <a:pt x="698" y="409"/>
                  </a:lnTo>
                  <a:lnTo>
                    <a:pt x="698" y="409"/>
                  </a:lnTo>
                  <a:lnTo>
                    <a:pt x="698" y="409"/>
                  </a:lnTo>
                  <a:lnTo>
                    <a:pt x="698" y="412"/>
                  </a:lnTo>
                  <a:lnTo>
                    <a:pt x="698" y="412"/>
                  </a:lnTo>
                  <a:lnTo>
                    <a:pt x="696" y="412"/>
                  </a:lnTo>
                  <a:lnTo>
                    <a:pt x="696" y="414"/>
                  </a:lnTo>
                  <a:close/>
                  <a:moveTo>
                    <a:pt x="719" y="419"/>
                  </a:moveTo>
                  <a:lnTo>
                    <a:pt x="724" y="424"/>
                  </a:lnTo>
                  <a:lnTo>
                    <a:pt x="717" y="419"/>
                  </a:lnTo>
                  <a:lnTo>
                    <a:pt x="717" y="419"/>
                  </a:lnTo>
                  <a:lnTo>
                    <a:pt x="717" y="419"/>
                  </a:lnTo>
                  <a:lnTo>
                    <a:pt x="719" y="419"/>
                  </a:lnTo>
                  <a:close/>
                  <a:moveTo>
                    <a:pt x="719" y="409"/>
                  </a:moveTo>
                  <a:lnTo>
                    <a:pt x="719" y="409"/>
                  </a:lnTo>
                  <a:lnTo>
                    <a:pt x="719" y="409"/>
                  </a:lnTo>
                  <a:lnTo>
                    <a:pt x="719" y="409"/>
                  </a:lnTo>
                  <a:close/>
                  <a:moveTo>
                    <a:pt x="717" y="409"/>
                  </a:moveTo>
                  <a:lnTo>
                    <a:pt x="717" y="409"/>
                  </a:lnTo>
                  <a:lnTo>
                    <a:pt x="719" y="409"/>
                  </a:lnTo>
                  <a:lnTo>
                    <a:pt x="717" y="409"/>
                  </a:lnTo>
                  <a:close/>
                  <a:moveTo>
                    <a:pt x="755" y="433"/>
                  </a:moveTo>
                  <a:lnTo>
                    <a:pt x="755" y="433"/>
                  </a:lnTo>
                  <a:lnTo>
                    <a:pt x="757" y="433"/>
                  </a:lnTo>
                  <a:lnTo>
                    <a:pt x="757" y="433"/>
                  </a:lnTo>
                  <a:lnTo>
                    <a:pt x="757" y="433"/>
                  </a:lnTo>
                  <a:lnTo>
                    <a:pt x="755" y="433"/>
                  </a:lnTo>
                  <a:close/>
                  <a:moveTo>
                    <a:pt x="734" y="1022"/>
                  </a:moveTo>
                  <a:lnTo>
                    <a:pt x="734" y="1020"/>
                  </a:lnTo>
                  <a:lnTo>
                    <a:pt x="734" y="1020"/>
                  </a:lnTo>
                  <a:lnTo>
                    <a:pt x="734" y="1020"/>
                  </a:lnTo>
                  <a:lnTo>
                    <a:pt x="734" y="1018"/>
                  </a:lnTo>
                  <a:lnTo>
                    <a:pt x="734" y="1018"/>
                  </a:lnTo>
                  <a:lnTo>
                    <a:pt x="734" y="1018"/>
                  </a:lnTo>
                  <a:lnTo>
                    <a:pt x="731" y="1018"/>
                  </a:lnTo>
                  <a:lnTo>
                    <a:pt x="731" y="1020"/>
                  </a:lnTo>
                  <a:lnTo>
                    <a:pt x="731" y="1020"/>
                  </a:lnTo>
                  <a:lnTo>
                    <a:pt x="731" y="1022"/>
                  </a:lnTo>
                  <a:lnTo>
                    <a:pt x="731" y="1020"/>
                  </a:lnTo>
                  <a:lnTo>
                    <a:pt x="731" y="1020"/>
                  </a:lnTo>
                  <a:lnTo>
                    <a:pt x="731" y="1020"/>
                  </a:lnTo>
                  <a:lnTo>
                    <a:pt x="731" y="1020"/>
                  </a:lnTo>
                  <a:lnTo>
                    <a:pt x="731" y="1020"/>
                  </a:lnTo>
                  <a:lnTo>
                    <a:pt x="729" y="1020"/>
                  </a:lnTo>
                  <a:lnTo>
                    <a:pt x="729" y="1020"/>
                  </a:lnTo>
                  <a:lnTo>
                    <a:pt x="729" y="1020"/>
                  </a:lnTo>
                  <a:lnTo>
                    <a:pt x="729" y="1020"/>
                  </a:lnTo>
                  <a:lnTo>
                    <a:pt x="729" y="1020"/>
                  </a:lnTo>
                  <a:lnTo>
                    <a:pt x="727" y="1020"/>
                  </a:lnTo>
                  <a:lnTo>
                    <a:pt x="727" y="1020"/>
                  </a:lnTo>
                  <a:lnTo>
                    <a:pt x="727" y="1022"/>
                  </a:lnTo>
                  <a:lnTo>
                    <a:pt x="727" y="1022"/>
                  </a:lnTo>
                  <a:lnTo>
                    <a:pt x="727" y="1022"/>
                  </a:lnTo>
                  <a:lnTo>
                    <a:pt x="727" y="1022"/>
                  </a:lnTo>
                  <a:lnTo>
                    <a:pt x="727" y="1020"/>
                  </a:lnTo>
                  <a:lnTo>
                    <a:pt x="727" y="1020"/>
                  </a:lnTo>
                  <a:lnTo>
                    <a:pt x="727" y="1020"/>
                  </a:lnTo>
                  <a:lnTo>
                    <a:pt x="724" y="1022"/>
                  </a:lnTo>
                  <a:lnTo>
                    <a:pt x="724" y="1022"/>
                  </a:lnTo>
                  <a:lnTo>
                    <a:pt x="724" y="1022"/>
                  </a:lnTo>
                  <a:lnTo>
                    <a:pt x="724" y="1020"/>
                  </a:lnTo>
                  <a:lnTo>
                    <a:pt x="724" y="1020"/>
                  </a:lnTo>
                  <a:lnTo>
                    <a:pt x="724" y="1020"/>
                  </a:lnTo>
                  <a:lnTo>
                    <a:pt x="727" y="1018"/>
                  </a:lnTo>
                  <a:lnTo>
                    <a:pt x="727" y="1018"/>
                  </a:lnTo>
                  <a:lnTo>
                    <a:pt x="727" y="1018"/>
                  </a:lnTo>
                  <a:lnTo>
                    <a:pt x="727" y="1018"/>
                  </a:lnTo>
                  <a:lnTo>
                    <a:pt x="727" y="1018"/>
                  </a:lnTo>
                  <a:lnTo>
                    <a:pt x="727" y="1018"/>
                  </a:lnTo>
                  <a:lnTo>
                    <a:pt x="727" y="1015"/>
                  </a:lnTo>
                  <a:lnTo>
                    <a:pt x="727" y="1018"/>
                  </a:lnTo>
                  <a:lnTo>
                    <a:pt x="731" y="1015"/>
                  </a:lnTo>
                  <a:lnTo>
                    <a:pt x="731" y="1015"/>
                  </a:lnTo>
                  <a:lnTo>
                    <a:pt x="731" y="1015"/>
                  </a:lnTo>
                  <a:lnTo>
                    <a:pt x="731" y="1015"/>
                  </a:lnTo>
                  <a:lnTo>
                    <a:pt x="731" y="1015"/>
                  </a:lnTo>
                  <a:lnTo>
                    <a:pt x="731" y="1015"/>
                  </a:lnTo>
                  <a:lnTo>
                    <a:pt x="734" y="1013"/>
                  </a:lnTo>
                  <a:lnTo>
                    <a:pt x="734" y="1013"/>
                  </a:lnTo>
                  <a:lnTo>
                    <a:pt x="734" y="1013"/>
                  </a:lnTo>
                  <a:lnTo>
                    <a:pt x="734" y="1013"/>
                  </a:lnTo>
                  <a:lnTo>
                    <a:pt x="734" y="1013"/>
                  </a:lnTo>
                  <a:lnTo>
                    <a:pt x="734" y="1013"/>
                  </a:lnTo>
                  <a:lnTo>
                    <a:pt x="734" y="1013"/>
                  </a:lnTo>
                  <a:lnTo>
                    <a:pt x="734" y="1013"/>
                  </a:lnTo>
                  <a:lnTo>
                    <a:pt x="736" y="1013"/>
                  </a:lnTo>
                  <a:lnTo>
                    <a:pt x="736" y="1013"/>
                  </a:lnTo>
                  <a:lnTo>
                    <a:pt x="736" y="1013"/>
                  </a:lnTo>
                  <a:lnTo>
                    <a:pt x="738" y="1013"/>
                  </a:lnTo>
                  <a:lnTo>
                    <a:pt x="738" y="1013"/>
                  </a:lnTo>
                  <a:lnTo>
                    <a:pt x="738" y="1011"/>
                  </a:lnTo>
                  <a:lnTo>
                    <a:pt x="738" y="1011"/>
                  </a:lnTo>
                  <a:lnTo>
                    <a:pt x="738" y="1011"/>
                  </a:lnTo>
                  <a:lnTo>
                    <a:pt x="738" y="1011"/>
                  </a:lnTo>
                  <a:lnTo>
                    <a:pt x="738" y="1011"/>
                  </a:lnTo>
                  <a:lnTo>
                    <a:pt x="736" y="1011"/>
                  </a:lnTo>
                  <a:lnTo>
                    <a:pt x="738" y="1011"/>
                  </a:lnTo>
                  <a:lnTo>
                    <a:pt x="738" y="1011"/>
                  </a:lnTo>
                  <a:lnTo>
                    <a:pt x="738" y="1008"/>
                  </a:lnTo>
                  <a:lnTo>
                    <a:pt x="738" y="1008"/>
                  </a:lnTo>
                  <a:lnTo>
                    <a:pt x="736" y="1008"/>
                  </a:lnTo>
                  <a:lnTo>
                    <a:pt x="736" y="1008"/>
                  </a:lnTo>
                  <a:lnTo>
                    <a:pt x="736" y="1008"/>
                  </a:lnTo>
                  <a:lnTo>
                    <a:pt x="734" y="1008"/>
                  </a:lnTo>
                  <a:lnTo>
                    <a:pt x="734" y="1008"/>
                  </a:lnTo>
                  <a:lnTo>
                    <a:pt x="734" y="1006"/>
                  </a:lnTo>
                  <a:lnTo>
                    <a:pt x="734" y="1006"/>
                  </a:lnTo>
                  <a:lnTo>
                    <a:pt x="734" y="1006"/>
                  </a:lnTo>
                  <a:lnTo>
                    <a:pt x="734" y="1006"/>
                  </a:lnTo>
                  <a:lnTo>
                    <a:pt x="734" y="1006"/>
                  </a:lnTo>
                  <a:lnTo>
                    <a:pt x="731" y="1008"/>
                  </a:lnTo>
                  <a:lnTo>
                    <a:pt x="731" y="1008"/>
                  </a:lnTo>
                  <a:lnTo>
                    <a:pt x="731" y="1008"/>
                  </a:lnTo>
                  <a:lnTo>
                    <a:pt x="731" y="1008"/>
                  </a:lnTo>
                  <a:lnTo>
                    <a:pt x="731" y="1008"/>
                  </a:lnTo>
                  <a:lnTo>
                    <a:pt x="731" y="1008"/>
                  </a:lnTo>
                  <a:lnTo>
                    <a:pt x="729" y="1011"/>
                  </a:lnTo>
                  <a:lnTo>
                    <a:pt x="729" y="1011"/>
                  </a:lnTo>
                  <a:lnTo>
                    <a:pt x="729" y="1011"/>
                  </a:lnTo>
                  <a:lnTo>
                    <a:pt x="729" y="1011"/>
                  </a:lnTo>
                  <a:lnTo>
                    <a:pt x="724" y="1013"/>
                  </a:lnTo>
                  <a:lnTo>
                    <a:pt x="724" y="1013"/>
                  </a:lnTo>
                  <a:lnTo>
                    <a:pt x="724" y="1013"/>
                  </a:lnTo>
                  <a:lnTo>
                    <a:pt x="727" y="1011"/>
                  </a:lnTo>
                  <a:lnTo>
                    <a:pt x="724" y="1011"/>
                  </a:lnTo>
                  <a:lnTo>
                    <a:pt x="724" y="1011"/>
                  </a:lnTo>
                  <a:lnTo>
                    <a:pt x="724" y="1011"/>
                  </a:lnTo>
                  <a:lnTo>
                    <a:pt x="724" y="1011"/>
                  </a:lnTo>
                  <a:lnTo>
                    <a:pt x="724" y="1011"/>
                  </a:lnTo>
                  <a:lnTo>
                    <a:pt x="724" y="1008"/>
                  </a:lnTo>
                  <a:lnTo>
                    <a:pt x="724" y="1008"/>
                  </a:lnTo>
                  <a:lnTo>
                    <a:pt x="724" y="1008"/>
                  </a:lnTo>
                  <a:lnTo>
                    <a:pt x="724" y="1008"/>
                  </a:lnTo>
                  <a:lnTo>
                    <a:pt x="724" y="1008"/>
                  </a:lnTo>
                  <a:lnTo>
                    <a:pt x="724" y="1008"/>
                  </a:lnTo>
                  <a:lnTo>
                    <a:pt x="724" y="1008"/>
                  </a:lnTo>
                  <a:lnTo>
                    <a:pt x="724" y="1006"/>
                  </a:lnTo>
                  <a:lnTo>
                    <a:pt x="724" y="1006"/>
                  </a:lnTo>
                  <a:lnTo>
                    <a:pt x="724" y="1006"/>
                  </a:lnTo>
                  <a:lnTo>
                    <a:pt x="727" y="1006"/>
                  </a:lnTo>
                  <a:lnTo>
                    <a:pt x="727" y="1003"/>
                  </a:lnTo>
                  <a:lnTo>
                    <a:pt x="724" y="1003"/>
                  </a:lnTo>
                  <a:lnTo>
                    <a:pt x="724" y="1003"/>
                  </a:lnTo>
                  <a:lnTo>
                    <a:pt x="722" y="1003"/>
                  </a:lnTo>
                  <a:lnTo>
                    <a:pt x="722" y="1003"/>
                  </a:lnTo>
                  <a:lnTo>
                    <a:pt x="722" y="1003"/>
                  </a:lnTo>
                  <a:lnTo>
                    <a:pt x="722" y="1003"/>
                  </a:lnTo>
                  <a:lnTo>
                    <a:pt x="722" y="1003"/>
                  </a:lnTo>
                  <a:lnTo>
                    <a:pt x="722" y="1003"/>
                  </a:lnTo>
                  <a:lnTo>
                    <a:pt x="722" y="1003"/>
                  </a:lnTo>
                  <a:lnTo>
                    <a:pt x="722" y="1003"/>
                  </a:lnTo>
                  <a:lnTo>
                    <a:pt x="722" y="1001"/>
                  </a:lnTo>
                  <a:lnTo>
                    <a:pt x="719" y="1003"/>
                  </a:lnTo>
                  <a:lnTo>
                    <a:pt x="717" y="1003"/>
                  </a:lnTo>
                  <a:lnTo>
                    <a:pt x="717" y="1003"/>
                  </a:lnTo>
                  <a:lnTo>
                    <a:pt x="717" y="1003"/>
                  </a:lnTo>
                  <a:lnTo>
                    <a:pt x="715" y="1003"/>
                  </a:lnTo>
                  <a:lnTo>
                    <a:pt x="715" y="1003"/>
                  </a:lnTo>
                  <a:lnTo>
                    <a:pt x="715" y="1003"/>
                  </a:lnTo>
                  <a:lnTo>
                    <a:pt x="712" y="1003"/>
                  </a:lnTo>
                  <a:lnTo>
                    <a:pt x="712" y="1003"/>
                  </a:lnTo>
                  <a:lnTo>
                    <a:pt x="710" y="1003"/>
                  </a:lnTo>
                  <a:lnTo>
                    <a:pt x="710" y="1003"/>
                  </a:lnTo>
                  <a:lnTo>
                    <a:pt x="710" y="1003"/>
                  </a:lnTo>
                  <a:lnTo>
                    <a:pt x="708" y="1006"/>
                  </a:lnTo>
                  <a:lnTo>
                    <a:pt x="708" y="1006"/>
                  </a:lnTo>
                  <a:lnTo>
                    <a:pt x="708" y="1008"/>
                  </a:lnTo>
                  <a:lnTo>
                    <a:pt x="705" y="1008"/>
                  </a:lnTo>
                  <a:lnTo>
                    <a:pt x="705" y="1008"/>
                  </a:lnTo>
                  <a:lnTo>
                    <a:pt x="705" y="1008"/>
                  </a:lnTo>
                  <a:lnTo>
                    <a:pt x="705" y="1008"/>
                  </a:lnTo>
                  <a:lnTo>
                    <a:pt x="705" y="1008"/>
                  </a:lnTo>
                  <a:lnTo>
                    <a:pt x="705" y="1008"/>
                  </a:lnTo>
                  <a:lnTo>
                    <a:pt x="705" y="1011"/>
                  </a:lnTo>
                  <a:lnTo>
                    <a:pt x="705" y="1011"/>
                  </a:lnTo>
                  <a:lnTo>
                    <a:pt x="705" y="1011"/>
                  </a:lnTo>
                  <a:lnTo>
                    <a:pt x="705" y="1011"/>
                  </a:lnTo>
                  <a:lnTo>
                    <a:pt x="705" y="1011"/>
                  </a:lnTo>
                  <a:lnTo>
                    <a:pt x="708" y="1011"/>
                  </a:lnTo>
                  <a:lnTo>
                    <a:pt x="708" y="1011"/>
                  </a:lnTo>
                  <a:lnTo>
                    <a:pt x="708" y="1011"/>
                  </a:lnTo>
                  <a:lnTo>
                    <a:pt x="708" y="1011"/>
                  </a:lnTo>
                  <a:lnTo>
                    <a:pt x="708" y="1011"/>
                  </a:lnTo>
                  <a:lnTo>
                    <a:pt x="705" y="1013"/>
                  </a:lnTo>
                  <a:lnTo>
                    <a:pt x="708" y="1015"/>
                  </a:lnTo>
                  <a:lnTo>
                    <a:pt x="710" y="1015"/>
                  </a:lnTo>
                  <a:lnTo>
                    <a:pt x="710" y="1015"/>
                  </a:lnTo>
                  <a:lnTo>
                    <a:pt x="710" y="1015"/>
                  </a:lnTo>
                  <a:lnTo>
                    <a:pt x="712" y="1015"/>
                  </a:lnTo>
                  <a:lnTo>
                    <a:pt x="712" y="1015"/>
                  </a:lnTo>
                  <a:lnTo>
                    <a:pt x="712" y="1015"/>
                  </a:lnTo>
                  <a:lnTo>
                    <a:pt x="715" y="1018"/>
                  </a:lnTo>
                  <a:lnTo>
                    <a:pt x="719" y="1020"/>
                  </a:lnTo>
                  <a:lnTo>
                    <a:pt x="719" y="1020"/>
                  </a:lnTo>
                  <a:lnTo>
                    <a:pt x="719" y="1020"/>
                  </a:lnTo>
                  <a:lnTo>
                    <a:pt x="717" y="1020"/>
                  </a:lnTo>
                  <a:lnTo>
                    <a:pt x="717" y="1020"/>
                  </a:lnTo>
                  <a:lnTo>
                    <a:pt x="717" y="1020"/>
                  </a:lnTo>
                  <a:lnTo>
                    <a:pt x="717" y="1020"/>
                  </a:lnTo>
                  <a:lnTo>
                    <a:pt x="717" y="1020"/>
                  </a:lnTo>
                  <a:lnTo>
                    <a:pt x="717" y="1020"/>
                  </a:lnTo>
                  <a:lnTo>
                    <a:pt x="717" y="1020"/>
                  </a:lnTo>
                  <a:lnTo>
                    <a:pt x="717" y="1020"/>
                  </a:lnTo>
                  <a:lnTo>
                    <a:pt x="715" y="1020"/>
                  </a:lnTo>
                  <a:lnTo>
                    <a:pt x="715" y="1020"/>
                  </a:lnTo>
                  <a:lnTo>
                    <a:pt x="715" y="1025"/>
                  </a:lnTo>
                  <a:lnTo>
                    <a:pt x="715" y="1022"/>
                  </a:lnTo>
                  <a:lnTo>
                    <a:pt x="715" y="1022"/>
                  </a:lnTo>
                  <a:lnTo>
                    <a:pt x="712" y="1022"/>
                  </a:lnTo>
                  <a:lnTo>
                    <a:pt x="712" y="1022"/>
                  </a:lnTo>
                  <a:lnTo>
                    <a:pt x="712" y="1025"/>
                  </a:lnTo>
                  <a:lnTo>
                    <a:pt x="712" y="1022"/>
                  </a:lnTo>
                  <a:lnTo>
                    <a:pt x="712" y="1022"/>
                  </a:lnTo>
                  <a:lnTo>
                    <a:pt x="712" y="1020"/>
                  </a:lnTo>
                  <a:lnTo>
                    <a:pt x="712" y="1020"/>
                  </a:lnTo>
                  <a:lnTo>
                    <a:pt x="712" y="1018"/>
                  </a:lnTo>
                  <a:lnTo>
                    <a:pt x="710" y="1018"/>
                  </a:lnTo>
                  <a:lnTo>
                    <a:pt x="708" y="1018"/>
                  </a:lnTo>
                  <a:lnTo>
                    <a:pt x="708" y="1018"/>
                  </a:lnTo>
                  <a:lnTo>
                    <a:pt x="705" y="1020"/>
                  </a:lnTo>
                  <a:lnTo>
                    <a:pt x="705" y="1020"/>
                  </a:lnTo>
                  <a:lnTo>
                    <a:pt x="708" y="1020"/>
                  </a:lnTo>
                  <a:lnTo>
                    <a:pt x="708" y="1022"/>
                  </a:lnTo>
                  <a:lnTo>
                    <a:pt x="708" y="1022"/>
                  </a:lnTo>
                  <a:lnTo>
                    <a:pt x="708" y="1022"/>
                  </a:lnTo>
                  <a:lnTo>
                    <a:pt x="705" y="1022"/>
                  </a:lnTo>
                  <a:lnTo>
                    <a:pt x="705" y="1022"/>
                  </a:lnTo>
                  <a:lnTo>
                    <a:pt x="705" y="1025"/>
                  </a:lnTo>
                  <a:lnTo>
                    <a:pt x="705" y="1025"/>
                  </a:lnTo>
                  <a:lnTo>
                    <a:pt x="705" y="1025"/>
                  </a:lnTo>
                  <a:lnTo>
                    <a:pt x="705" y="1025"/>
                  </a:lnTo>
                  <a:lnTo>
                    <a:pt x="705" y="1025"/>
                  </a:lnTo>
                  <a:lnTo>
                    <a:pt x="705" y="1025"/>
                  </a:lnTo>
                  <a:lnTo>
                    <a:pt x="705" y="1022"/>
                  </a:lnTo>
                  <a:lnTo>
                    <a:pt x="705" y="1022"/>
                  </a:lnTo>
                  <a:lnTo>
                    <a:pt x="705" y="1022"/>
                  </a:lnTo>
                  <a:lnTo>
                    <a:pt x="703" y="1022"/>
                  </a:lnTo>
                  <a:lnTo>
                    <a:pt x="703" y="1022"/>
                  </a:lnTo>
                  <a:lnTo>
                    <a:pt x="703" y="1022"/>
                  </a:lnTo>
                  <a:lnTo>
                    <a:pt x="703" y="1025"/>
                  </a:lnTo>
                  <a:lnTo>
                    <a:pt x="703" y="1025"/>
                  </a:lnTo>
                  <a:lnTo>
                    <a:pt x="703" y="1025"/>
                  </a:lnTo>
                  <a:lnTo>
                    <a:pt x="703" y="1025"/>
                  </a:lnTo>
                  <a:lnTo>
                    <a:pt x="703" y="1025"/>
                  </a:lnTo>
                  <a:lnTo>
                    <a:pt x="703" y="1027"/>
                  </a:lnTo>
                  <a:lnTo>
                    <a:pt x="703" y="1027"/>
                  </a:lnTo>
                  <a:lnTo>
                    <a:pt x="703" y="1027"/>
                  </a:lnTo>
                  <a:lnTo>
                    <a:pt x="705" y="1027"/>
                  </a:lnTo>
                  <a:lnTo>
                    <a:pt x="708" y="1027"/>
                  </a:lnTo>
                  <a:lnTo>
                    <a:pt x="708" y="1027"/>
                  </a:lnTo>
                  <a:lnTo>
                    <a:pt x="708" y="1030"/>
                  </a:lnTo>
                  <a:lnTo>
                    <a:pt x="708" y="1030"/>
                  </a:lnTo>
                  <a:lnTo>
                    <a:pt x="705" y="1030"/>
                  </a:lnTo>
                  <a:lnTo>
                    <a:pt x="703" y="1030"/>
                  </a:lnTo>
                  <a:lnTo>
                    <a:pt x="701" y="1027"/>
                  </a:lnTo>
                  <a:lnTo>
                    <a:pt x="701" y="1027"/>
                  </a:lnTo>
                  <a:lnTo>
                    <a:pt x="701" y="1027"/>
                  </a:lnTo>
                  <a:lnTo>
                    <a:pt x="701" y="1030"/>
                  </a:lnTo>
                  <a:lnTo>
                    <a:pt x="701" y="1030"/>
                  </a:lnTo>
                  <a:lnTo>
                    <a:pt x="701" y="1030"/>
                  </a:lnTo>
                  <a:lnTo>
                    <a:pt x="701" y="1030"/>
                  </a:lnTo>
                  <a:lnTo>
                    <a:pt x="701" y="1030"/>
                  </a:lnTo>
                  <a:lnTo>
                    <a:pt x="701" y="1030"/>
                  </a:lnTo>
                  <a:lnTo>
                    <a:pt x="701" y="1030"/>
                  </a:lnTo>
                  <a:lnTo>
                    <a:pt x="701" y="1030"/>
                  </a:lnTo>
                  <a:lnTo>
                    <a:pt x="701" y="1030"/>
                  </a:lnTo>
                  <a:lnTo>
                    <a:pt x="701" y="1032"/>
                  </a:lnTo>
                  <a:lnTo>
                    <a:pt x="698" y="1032"/>
                  </a:lnTo>
                  <a:lnTo>
                    <a:pt x="698" y="1032"/>
                  </a:lnTo>
                  <a:lnTo>
                    <a:pt x="696" y="1030"/>
                  </a:lnTo>
                  <a:lnTo>
                    <a:pt x="696" y="1030"/>
                  </a:lnTo>
                  <a:lnTo>
                    <a:pt x="696" y="1032"/>
                  </a:lnTo>
                  <a:lnTo>
                    <a:pt x="696" y="1032"/>
                  </a:lnTo>
                  <a:lnTo>
                    <a:pt x="696" y="1032"/>
                  </a:lnTo>
                  <a:lnTo>
                    <a:pt x="693" y="1032"/>
                  </a:lnTo>
                  <a:lnTo>
                    <a:pt x="693" y="1032"/>
                  </a:lnTo>
                  <a:lnTo>
                    <a:pt x="693" y="1032"/>
                  </a:lnTo>
                  <a:lnTo>
                    <a:pt x="693" y="1032"/>
                  </a:lnTo>
                  <a:lnTo>
                    <a:pt x="691" y="1032"/>
                  </a:lnTo>
                  <a:lnTo>
                    <a:pt x="691" y="1032"/>
                  </a:lnTo>
                  <a:lnTo>
                    <a:pt x="691" y="1032"/>
                  </a:lnTo>
                  <a:lnTo>
                    <a:pt x="691" y="1032"/>
                  </a:lnTo>
                  <a:lnTo>
                    <a:pt x="691" y="1032"/>
                  </a:lnTo>
                  <a:lnTo>
                    <a:pt x="691" y="1032"/>
                  </a:lnTo>
                  <a:lnTo>
                    <a:pt x="689" y="1032"/>
                  </a:lnTo>
                  <a:lnTo>
                    <a:pt x="689" y="1032"/>
                  </a:lnTo>
                  <a:lnTo>
                    <a:pt x="689" y="1032"/>
                  </a:lnTo>
                  <a:lnTo>
                    <a:pt x="689" y="1032"/>
                  </a:lnTo>
                  <a:lnTo>
                    <a:pt x="689" y="1032"/>
                  </a:lnTo>
                  <a:lnTo>
                    <a:pt x="686" y="1032"/>
                  </a:lnTo>
                  <a:lnTo>
                    <a:pt x="686" y="1032"/>
                  </a:lnTo>
                  <a:lnTo>
                    <a:pt x="689" y="1034"/>
                  </a:lnTo>
                  <a:lnTo>
                    <a:pt x="689" y="1034"/>
                  </a:lnTo>
                  <a:lnTo>
                    <a:pt x="686" y="1034"/>
                  </a:lnTo>
                  <a:lnTo>
                    <a:pt x="686" y="1032"/>
                  </a:lnTo>
                  <a:lnTo>
                    <a:pt x="684" y="1032"/>
                  </a:lnTo>
                  <a:lnTo>
                    <a:pt x="684" y="1034"/>
                  </a:lnTo>
                  <a:lnTo>
                    <a:pt x="684" y="1034"/>
                  </a:lnTo>
                  <a:lnTo>
                    <a:pt x="682" y="1032"/>
                  </a:lnTo>
                  <a:lnTo>
                    <a:pt x="682" y="1034"/>
                  </a:lnTo>
                  <a:lnTo>
                    <a:pt x="682" y="1032"/>
                  </a:lnTo>
                  <a:lnTo>
                    <a:pt x="682" y="1032"/>
                  </a:lnTo>
                  <a:lnTo>
                    <a:pt x="679" y="1032"/>
                  </a:lnTo>
                  <a:lnTo>
                    <a:pt x="679" y="1032"/>
                  </a:lnTo>
                  <a:lnTo>
                    <a:pt x="675" y="1037"/>
                  </a:lnTo>
                  <a:lnTo>
                    <a:pt x="675" y="1037"/>
                  </a:lnTo>
                  <a:lnTo>
                    <a:pt x="675" y="1037"/>
                  </a:lnTo>
                  <a:lnTo>
                    <a:pt x="675" y="1037"/>
                  </a:lnTo>
                  <a:lnTo>
                    <a:pt x="675" y="1037"/>
                  </a:lnTo>
                  <a:lnTo>
                    <a:pt x="675" y="1037"/>
                  </a:lnTo>
                  <a:lnTo>
                    <a:pt x="675" y="1037"/>
                  </a:lnTo>
                  <a:lnTo>
                    <a:pt x="677" y="1037"/>
                  </a:lnTo>
                  <a:lnTo>
                    <a:pt x="677" y="1037"/>
                  </a:lnTo>
                  <a:lnTo>
                    <a:pt x="677" y="1039"/>
                  </a:lnTo>
                  <a:lnTo>
                    <a:pt x="679" y="1039"/>
                  </a:lnTo>
                  <a:lnTo>
                    <a:pt x="679" y="1039"/>
                  </a:lnTo>
                  <a:lnTo>
                    <a:pt x="679" y="1041"/>
                  </a:lnTo>
                  <a:lnTo>
                    <a:pt x="682" y="1039"/>
                  </a:lnTo>
                  <a:lnTo>
                    <a:pt x="682" y="1039"/>
                  </a:lnTo>
                  <a:lnTo>
                    <a:pt x="682" y="1039"/>
                  </a:lnTo>
                  <a:lnTo>
                    <a:pt x="682" y="1039"/>
                  </a:lnTo>
                  <a:lnTo>
                    <a:pt x="682" y="1039"/>
                  </a:lnTo>
                  <a:lnTo>
                    <a:pt x="684" y="1039"/>
                  </a:lnTo>
                  <a:lnTo>
                    <a:pt x="684" y="1039"/>
                  </a:lnTo>
                  <a:lnTo>
                    <a:pt x="684" y="1039"/>
                  </a:lnTo>
                  <a:lnTo>
                    <a:pt x="686" y="1039"/>
                  </a:lnTo>
                  <a:lnTo>
                    <a:pt x="686" y="1041"/>
                  </a:lnTo>
                  <a:lnTo>
                    <a:pt x="686" y="1041"/>
                  </a:lnTo>
                  <a:lnTo>
                    <a:pt x="686" y="1041"/>
                  </a:lnTo>
                  <a:lnTo>
                    <a:pt x="686" y="1039"/>
                  </a:lnTo>
                  <a:lnTo>
                    <a:pt x="686" y="1039"/>
                  </a:lnTo>
                  <a:lnTo>
                    <a:pt x="689" y="1039"/>
                  </a:lnTo>
                  <a:lnTo>
                    <a:pt x="689" y="1039"/>
                  </a:lnTo>
                  <a:lnTo>
                    <a:pt x="689" y="1039"/>
                  </a:lnTo>
                  <a:lnTo>
                    <a:pt x="689" y="1037"/>
                  </a:lnTo>
                  <a:lnTo>
                    <a:pt x="689" y="1037"/>
                  </a:lnTo>
                  <a:lnTo>
                    <a:pt x="691" y="1037"/>
                  </a:lnTo>
                  <a:lnTo>
                    <a:pt x="691" y="1037"/>
                  </a:lnTo>
                  <a:lnTo>
                    <a:pt x="693" y="1039"/>
                  </a:lnTo>
                  <a:lnTo>
                    <a:pt x="693" y="1037"/>
                  </a:lnTo>
                  <a:lnTo>
                    <a:pt x="693" y="1037"/>
                  </a:lnTo>
                  <a:lnTo>
                    <a:pt x="696" y="1037"/>
                  </a:lnTo>
                  <a:lnTo>
                    <a:pt x="696" y="1037"/>
                  </a:lnTo>
                  <a:lnTo>
                    <a:pt x="696" y="1037"/>
                  </a:lnTo>
                  <a:lnTo>
                    <a:pt x="698" y="1037"/>
                  </a:lnTo>
                  <a:lnTo>
                    <a:pt x="701" y="1034"/>
                  </a:lnTo>
                  <a:lnTo>
                    <a:pt x="701" y="1034"/>
                  </a:lnTo>
                  <a:lnTo>
                    <a:pt x="703" y="1034"/>
                  </a:lnTo>
                  <a:lnTo>
                    <a:pt x="703" y="1034"/>
                  </a:lnTo>
                  <a:lnTo>
                    <a:pt x="705" y="1034"/>
                  </a:lnTo>
                  <a:lnTo>
                    <a:pt x="708" y="1034"/>
                  </a:lnTo>
                  <a:lnTo>
                    <a:pt x="705" y="1034"/>
                  </a:lnTo>
                  <a:lnTo>
                    <a:pt x="705" y="1034"/>
                  </a:lnTo>
                  <a:lnTo>
                    <a:pt x="708" y="1034"/>
                  </a:lnTo>
                  <a:lnTo>
                    <a:pt x="708" y="1034"/>
                  </a:lnTo>
                  <a:lnTo>
                    <a:pt x="708" y="1034"/>
                  </a:lnTo>
                  <a:lnTo>
                    <a:pt x="708" y="1032"/>
                  </a:lnTo>
                  <a:lnTo>
                    <a:pt x="708" y="1032"/>
                  </a:lnTo>
                  <a:lnTo>
                    <a:pt x="708" y="1034"/>
                  </a:lnTo>
                  <a:lnTo>
                    <a:pt x="708" y="1034"/>
                  </a:lnTo>
                  <a:lnTo>
                    <a:pt x="708" y="1034"/>
                  </a:lnTo>
                  <a:lnTo>
                    <a:pt x="710" y="1034"/>
                  </a:lnTo>
                  <a:lnTo>
                    <a:pt x="710" y="1032"/>
                  </a:lnTo>
                  <a:lnTo>
                    <a:pt x="710" y="1032"/>
                  </a:lnTo>
                  <a:lnTo>
                    <a:pt x="710" y="1032"/>
                  </a:lnTo>
                  <a:lnTo>
                    <a:pt x="712" y="1034"/>
                  </a:lnTo>
                  <a:lnTo>
                    <a:pt x="712" y="1034"/>
                  </a:lnTo>
                  <a:lnTo>
                    <a:pt x="712" y="1034"/>
                  </a:lnTo>
                  <a:lnTo>
                    <a:pt x="712" y="1034"/>
                  </a:lnTo>
                  <a:lnTo>
                    <a:pt x="712" y="1034"/>
                  </a:lnTo>
                  <a:lnTo>
                    <a:pt x="712" y="1034"/>
                  </a:lnTo>
                  <a:lnTo>
                    <a:pt x="712" y="1034"/>
                  </a:lnTo>
                  <a:lnTo>
                    <a:pt x="712" y="1034"/>
                  </a:lnTo>
                  <a:lnTo>
                    <a:pt x="715" y="1034"/>
                  </a:lnTo>
                  <a:lnTo>
                    <a:pt x="715" y="1034"/>
                  </a:lnTo>
                  <a:lnTo>
                    <a:pt x="715" y="1034"/>
                  </a:lnTo>
                  <a:lnTo>
                    <a:pt x="715" y="1034"/>
                  </a:lnTo>
                  <a:lnTo>
                    <a:pt x="715" y="1032"/>
                  </a:lnTo>
                  <a:lnTo>
                    <a:pt x="715" y="1030"/>
                  </a:lnTo>
                  <a:lnTo>
                    <a:pt x="715" y="1030"/>
                  </a:lnTo>
                  <a:lnTo>
                    <a:pt x="715" y="1027"/>
                  </a:lnTo>
                  <a:lnTo>
                    <a:pt x="715" y="1030"/>
                  </a:lnTo>
                  <a:lnTo>
                    <a:pt x="715" y="1030"/>
                  </a:lnTo>
                  <a:lnTo>
                    <a:pt x="715" y="1032"/>
                  </a:lnTo>
                  <a:lnTo>
                    <a:pt x="717" y="1032"/>
                  </a:lnTo>
                  <a:lnTo>
                    <a:pt x="717" y="1032"/>
                  </a:lnTo>
                  <a:lnTo>
                    <a:pt x="717" y="1032"/>
                  </a:lnTo>
                  <a:lnTo>
                    <a:pt x="717" y="1032"/>
                  </a:lnTo>
                  <a:lnTo>
                    <a:pt x="717" y="1034"/>
                  </a:lnTo>
                  <a:lnTo>
                    <a:pt x="719" y="1034"/>
                  </a:lnTo>
                  <a:lnTo>
                    <a:pt x="719" y="1032"/>
                  </a:lnTo>
                  <a:lnTo>
                    <a:pt x="719" y="1032"/>
                  </a:lnTo>
                  <a:lnTo>
                    <a:pt x="717" y="1032"/>
                  </a:lnTo>
                  <a:lnTo>
                    <a:pt x="717" y="1032"/>
                  </a:lnTo>
                  <a:lnTo>
                    <a:pt x="717" y="1030"/>
                  </a:lnTo>
                  <a:lnTo>
                    <a:pt x="717" y="1030"/>
                  </a:lnTo>
                  <a:lnTo>
                    <a:pt x="719" y="1032"/>
                  </a:lnTo>
                  <a:lnTo>
                    <a:pt x="719" y="1032"/>
                  </a:lnTo>
                  <a:lnTo>
                    <a:pt x="719" y="1030"/>
                  </a:lnTo>
                  <a:lnTo>
                    <a:pt x="719" y="1027"/>
                  </a:lnTo>
                  <a:lnTo>
                    <a:pt x="719" y="1027"/>
                  </a:lnTo>
                  <a:lnTo>
                    <a:pt x="722" y="1030"/>
                  </a:lnTo>
                  <a:lnTo>
                    <a:pt x="722" y="1032"/>
                  </a:lnTo>
                  <a:lnTo>
                    <a:pt x="722" y="1030"/>
                  </a:lnTo>
                  <a:lnTo>
                    <a:pt x="722" y="1027"/>
                  </a:lnTo>
                  <a:lnTo>
                    <a:pt x="724" y="1027"/>
                  </a:lnTo>
                  <a:lnTo>
                    <a:pt x="724" y="1030"/>
                  </a:lnTo>
                  <a:lnTo>
                    <a:pt x="724" y="1027"/>
                  </a:lnTo>
                  <a:lnTo>
                    <a:pt x="724" y="1027"/>
                  </a:lnTo>
                  <a:lnTo>
                    <a:pt x="724" y="1027"/>
                  </a:lnTo>
                  <a:lnTo>
                    <a:pt x="724" y="1027"/>
                  </a:lnTo>
                  <a:lnTo>
                    <a:pt x="724" y="1027"/>
                  </a:lnTo>
                  <a:lnTo>
                    <a:pt x="727" y="1025"/>
                  </a:lnTo>
                  <a:lnTo>
                    <a:pt x="727" y="1025"/>
                  </a:lnTo>
                  <a:lnTo>
                    <a:pt x="727" y="1025"/>
                  </a:lnTo>
                  <a:lnTo>
                    <a:pt x="729" y="1025"/>
                  </a:lnTo>
                  <a:lnTo>
                    <a:pt x="729" y="1025"/>
                  </a:lnTo>
                  <a:lnTo>
                    <a:pt x="729" y="1025"/>
                  </a:lnTo>
                  <a:lnTo>
                    <a:pt x="729" y="1025"/>
                  </a:lnTo>
                  <a:lnTo>
                    <a:pt x="729" y="1025"/>
                  </a:lnTo>
                  <a:lnTo>
                    <a:pt x="731" y="1025"/>
                  </a:lnTo>
                  <a:lnTo>
                    <a:pt x="734" y="1025"/>
                  </a:lnTo>
                  <a:lnTo>
                    <a:pt x="734" y="1025"/>
                  </a:lnTo>
                  <a:lnTo>
                    <a:pt x="734" y="1022"/>
                  </a:lnTo>
                  <a:lnTo>
                    <a:pt x="734" y="1022"/>
                  </a:lnTo>
                  <a:lnTo>
                    <a:pt x="734" y="1022"/>
                  </a:lnTo>
                  <a:lnTo>
                    <a:pt x="734" y="1022"/>
                  </a:lnTo>
                  <a:lnTo>
                    <a:pt x="734" y="1022"/>
                  </a:lnTo>
                  <a:close/>
                  <a:moveTo>
                    <a:pt x="743" y="450"/>
                  </a:moveTo>
                  <a:lnTo>
                    <a:pt x="743" y="450"/>
                  </a:lnTo>
                  <a:lnTo>
                    <a:pt x="745" y="452"/>
                  </a:lnTo>
                  <a:lnTo>
                    <a:pt x="743" y="450"/>
                  </a:lnTo>
                  <a:lnTo>
                    <a:pt x="743" y="450"/>
                  </a:lnTo>
                  <a:close/>
                  <a:moveTo>
                    <a:pt x="741" y="1015"/>
                  </a:moveTo>
                  <a:lnTo>
                    <a:pt x="741" y="1015"/>
                  </a:lnTo>
                  <a:lnTo>
                    <a:pt x="741" y="1015"/>
                  </a:lnTo>
                  <a:lnTo>
                    <a:pt x="741" y="1015"/>
                  </a:lnTo>
                  <a:lnTo>
                    <a:pt x="741" y="1015"/>
                  </a:lnTo>
                  <a:lnTo>
                    <a:pt x="738" y="1015"/>
                  </a:lnTo>
                  <a:lnTo>
                    <a:pt x="738" y="1015"/>
                  </a:lnTo>
                  <a:lnTo>
                    <a:pt x="738" y="1015"/>
                  </a:lnTo>
                  <a:lnTo>
                    <a:pt x="738" y="1018"/>
                  </a:lnTo>
                  <a:lnTo>
                    <a:pt x="736" y="1020"/>
                  </a:lnTo>
                  <a:lnTo>
                    <a:pt x="736" y="1020"/>
                  </a:lnTo>
                  <a:lnTo>
                    <a:pt x="736" y="1018"/>
                  </a:lnTo>
                  <a:lnTo>
                    <a:pt x="736" y="1018"/>
                  </a:lnTo>
                  <a:lnTo>
                    <a:pt x="736" y="1018"/>
                  </a:lnTo>
                  <a:lnTo>
                    <a:pt x="736" y="1018"/>
                  </a:lnTo>
                  <a:lnTo>
                    <a:pt x="736" y="1018"/>
                  </a:lnTo>
                  <a:lnTo>
                    <a:pt x="736" y="1018"/>
                  </a:lnTo>
                  <a:lnTo>
                    <a:pt x="736" y="1018"/>
                  </a:lnTo>
                  <a:lnTo>
                    <a:pt x="734" y="1018"/>
                  </a:lnTo>
                  <a:lnTo>
                    <a:pt x="734" y="1018"/>
                  </a:lnTo>
                  <a:lnTo>
                    <a:pt x="734" y="1020"/>
                  </a:lnTo>
                  <a:lnTo>
                    <a:pt x="734" y="1020"/>
                  </a:lnTo>
                  <a:lnTo>
                    <a:pt x="734" y="1020"/>
                  </a:lnTo>
                  <a:lnTo>
                    <a:pt x="736" y="1022"/>
                  </a:lnTo>
                  <a:lnTo>
                    <a:pt x="736" y="1022"/>
                  </a:lnTo>
                  <a:lnTo>
                    <a:pt x="736" y="1022"/>
                  </a:lnTo>
                  <a:lnTo>
                    <a:pt x="736" y="1022"/>
                  </a:lnTo>
                  <a:lnTo>
                    <a:pt x="738" y="1022"/>
                  </a:lnTo>
                  <a:lnTo>
                    <a:pt x="738" y="1022"/>
                  </a:lnTo>
                  <a:lnTo>
                    <a:pt x="738" y="1022"/>
                  </a:lnTo>
                  <a:lnTo>
                    <a:pt x="738" y="1020"/>
                  </a:lnTo>
                  <a:lnTo>
                    <a:pt x="738" y="1020"/>
                  </a:lnTo>
                  <a:lnTo>
                    <a:pt x="738" y="1020"/>
                  </a:lnTo>
                  <a:lnTo>
                    <a:pt x="741" y="1020"/>
                  </a:lnTo>
                  <a:lnTo>
                    <a:pt x="741" y="1020"/>
                  </a:lnTo>
                  <a:lnTo>
                    <a:pt x="741" y="1020"/>
                  </a:lnTo>
                  <a:lnTo>
                    <a:pt x="741" y="1020"/>
                  </a:lnTo>
                  <a:lnTo>
                    <a:pt x="741" y="1018"/>
                  </a:lnTo>
                  <a:lnTo>
                    <a:pt x="741" y="1018"/>
                  </a:lnTo>
                  <a:lnTo>
                    <a:pt x="741" y="1018"/>
                  </a:lnTo>
                  <a:lnTo>
                    <a:pt x="741" y="1018"/>
                  </a:lnTo>
                  <a:lnTo>
                    <a:pt x="741" y="1018"/>
                  </a:lnTo>
                  <a:lnTo>
                    <a:pt x="741" y="1018"/>
                  </a:lnTo>
                  <a:lnTo>
                    <a:pt x="741" y="1018"/>
                  </a:lnTo>
                  <a:lnTo>
                    <a:pt x="743" y="1015"/>
                  </a:lnTo>
                  <a:lnTo>
                    <a:pt x="741" y="1015"/>
                  </a:lnTo>
                  <a:lnTo>
                    <a:pt x="741" y="1015"/>
                  </a:lnTo>
                  <a:close/>
                  <a:moveTo>
                    <a:pt x="909" y="966"/>
                  </a:moveTo>
                  <a:lnTo>
                    <a:pt x="909" y="963"/>
                  </a:lnTo>
                  <a:lnTo>
                    <a:pt x="909" y="963"/>
                  </a:lnTo>
                  <a:lnTo>
                    <a:pt x="909" y="966"/>
                  </a:lnTo>
                  <a:lnTo>
                    <a:pt x="909" y="966"/>
                  </a:lnTo>
                  <a:lnTo>
                    <a:pt x="909" y="966"/>
                  </a:lnTo>
                  <a:lnTo>
                    <a:pt x="909" y="966"/>
                  </a:lnTo>
                  <a:lnTo>
                    <a:pt x="909" y="966"/>
                  </a:lnTo>
                  <a:lnTo>
                    <a:pt x="909" y="966"/>
                  </a:lnTo>
                  <a:lnTo>
                    <a:pt x="909" y="968"/>
                  </a:lnTo>
                  <a:lnTo>
                    <a:pt x="909" y="968"/>
                  </a:lnTo>
                  <a:lnTo>
                    <a:pt x="911" y="968"/>
                  </a:lnTo>
                  <a:lnTo>
                    <a:pt x="911" y="968"/>
                  </a:lnTo>
                  <a:lnTo>
                    <a:pt x="911" y="966"/>
                  </a:lnTo>
                  <a:lnTo>
                    <a:pt x="911" y="966"/>
                  </a:lnTo>
                  <a:lnTo>
                    <a:pt x="909" y="966"/>
                  </a:lnTo>
                  <a:close/>
                  <a:moveTo>
                    <a:pt x="963" y="959"/>
                  </a:moveTo>
                  <a:lnTo>
                    <a:pt x="963" y="959"/>
                  </a:lnTo>
                  <a:lnTo>
                    <a:pt x="963" y="959"/>
                  </a:lnTo>
                  <a:lnTo>
                    <a:pt x="963" y="956"/>
                  </a:lnTo>
                  <a:lnTo>
                    <a:pt x="963" y="956"/>
                  </a:lnTo>
                  <a:lnTo>
                    <a:pt x="963" y="956"/>
                  </a:lnTo>
                  <a:lnTo>
                    <a:pt x="963" y="956"/>
                  </a:lnTo>
                  <a:lnTo>
                    <a:pt x="963" y="956"/>
                  </a:lnTo>
                  <a:lnTo>
                    <a:pt x="963" y="956"/>
                  </a:lnTo>
                  <a:lnTo>
                    <a:pt x="961" y="956"/>
                  </a:lnTo>
                  <a:lnTo>
                    <a:pt x="961" y="956"/>
                  </a:lnTo>
                  <a:lnTo>
                    <a:pt x="961" y="956"/>
                  </a:lnTo>
                  <a:lnTo>
                    <a:pt x="961" y="956"/>
                  </a:lnTo>
                  <a:lnTo>
                    <a:pt x="961" y="959"/>
                  </a:lnTo>
                  <a:lnTo>
                    <a:pt x="963" y="959"/>
                  </a:lnTo>
                  <a:close/>
                  <a:moveTo>
                    <a:pt x="956" y="951"/>
                  </a:moveTo>
                  <a:lnTo>
                    <a:pt x="956" y="951"/>
                  </a:lnTo>
                  <a:lnTo>
                    <a:pt x="956" y="951"/>
                  </a:lnTo>
                  <a:lnTo>
                    <a:pt x="956" y="951"/>
                  </a:lnTo>
                  <a:lnTo>
                    <a:pt x="956" y="951"/>
                  </a:lnTo>
                  <a:lnTo>
                    <a:pt x="958" y="951"/>
                  </a:lnTo>
                  <a:lnTo>
                    <a:pt x="958" y="951"/>
                  </a:lnTo>
                  <a:lnTo>
                    <a:pt x="958" y="951"/>
                  </a:lnTo>
                  <a:lnTo>
                    <a:pt x="958" y="954"/>
                  </a:lnTo>
                  <a:lnTo>
                    <a:pt x="958" y="954"/>
                  </a:lnTo>
                  <a:lnTo>
                    <a:pt x="961" y="954"/>
                  </a:lnTo>
                  <a:lnTo>
                    <a:pt x="961" y="951"/>
                  </a:lnTo>
                  <a:lnTo>
                    <a:pt x="961" y="951"/>
                  </a:lnTo>
                  <a:lnTo>
                    <a:pt x="961" y="951"/>
                  </a:lnTo>
                  <a:lnTo>
                    <a:pt x="961" y="949"/>
                  </a:lnTo>
                  <a:lnTo>
                    <a:pt x="961" y="949"/>
                  </a:lnTo>
                  <a:lnTo>
                    <a:pt x="958" y="949"/>
                  </a:lnTo>
                  <a:lnTo>
                    <a:pt x="958" y="949"/>
                  </a:lnTo>
                  <a:lnTo>
                    <a:pt x="958" y="949"/>
                  </a:lnTo>
                  <a:lnTo>
                    <a:pt x="958" y="949"/>
                  </a:lnTo>
                  <a:lnTo>
                    <a:pt x="958" y="949"/>
                  </a:lnTo>
                  <a:lnTo>
                    <a:pt x="958" y="949"/>
                  </a:lnTo>
                  <a:lnTo>
                    <a:pt x="958" y="949"/>
                  </a:lnTo>
                  <a:lnTo>
                    <a:pt x="956" y="949"/>
                  </a:lnTo>
                  <a:lnTo>
                    <a:pt x="956" y="949"/>
                  </a:lnTo>
                  <a:lnTo>
                    <a:pt x="956" y="949"/>
                  </a:lnTo>
                  <a:lnTo>
                    <a:pt x="954" y="949"/>
                  </a:lnTo>
                  <a:lnTo>
                    <a:pt x="954" y="951"/>
                  </a:lnTo>
                  <a:lnTo>
                    <a:pt x="954" y="951"/>
                  </a:lnTo>
                  <a:lnTo>
                    <a:pt x="954" y="951"/>
                  </a:lnTo>
                  <a:lnTo>
                    <a:pt x="954" y="951"/>
                  </a:lnTo>
                  <a:lnTo>
                    <a:pt x="956" y="951"/>
                  </a:lnTo>
                  <a:close/>
                  <a:moveTo>
                    <a:pt x="911" y="956"/>
                  </a:moveTo>
                  <a:lnTo>
                    <a:pt x="909" y="956"/>
                  </a:lnTo>
                  <a:lnTo>
                    <a:pt x="909" y="956"/>
                  </a:lnTo>
                  <a:lnTo>
                    <a:pt x="906" y="956"/>
                  </a:lnTo>
                  <a:lnTo>
                    <a:pt x="906" y="959"/>
                  </a:lnTo>
                  <a:lnTo>
                    <a:pt x="906" y="959"/>
                  </a:lnTo>
                  <a:lnTo>
                    <a:pt x="906" y="959"/>
                  </a:lnTo>
                  <a:lnTo>
                    <a:pt x="909" y="959"/>
                  </a:lnTo>
                  <a:lnTo>
                    <a:pt x="909" y="959"/>
                  </a:lnTo>
                  <a:lnTo>
                    <a:pt x="909" y="959"/>
                  </a:lnTo>
                  <a:lnTo>
                    <a:pt x="911" y="959"/>
                  </a:lnTo>
                  <a:lnTo>
                    <a:pt x="911" y="959"/>
                  </a:lnTo>
                  <a:lnTo>
                    <a:pt x="911" y="959"/>
                  </a:lnTo>
                  <a:lnTo>
                    <a:pt x="911" y="956"/>
                  </a:lnTo>
                  <a:lnTo>
                    <a:pt x="911" y="956"/>
                  </a:lnTo>
                  <a:lnTo>
                    <a:pt x="911" y="956"/>
                  </a:lnTo>
                  <a:close/>
                  <a:moveTo>
                    <a:pt x="954" y="954"/>
                  </a:moveTo>
                  <a:lnTo>
                    <a:pt x="951" y="954"/>
                  </a:lnTo>
                  <a:lnTo>
                    <a:pt x="951" y="954"/>
                  </a:lnTo>
                  <a:lnTo>
                    <a:pt x="949" y="954"/>
                  </a:lnTo>
                  <a:lnTo>
                    <a:pt x="949" y="954"/>
                  </a:lnTo>
                  <a:lnTo>
                    <a:pt x="949" y="954"/>
                  </a:lnTo>
                  <a:lnTo>
                    <a:pt x="947" y="954"/>
                  </a:lnTo>
                  <a:lnTo>
                    <a:pt x="947" y="954"/>
                  </a:lnTo>
                  <a:lnTo>
                    <a:pt x="947" y="956"/>
                  </a:lnTo>
                  <a:lnTo>
                    <a:pt x="947" y="956"/>
                  </a:lnTo>
                  <a:lnTo>
                    <a:pt x="947" y="956"/>
                  </a:lnTo>
                  <a:lnTo>
                    <a:pt x="947" y="956"/>
                  </a:lnTo>
                  <a:lnTo>
                    <a:pt x="951" y="959"/>
                  </a:lnTo>
                  <a:lnTo>
                    <a:pt x="951" y="961"/>
                  </a:lnTo>
                  <a:lnTo>
                    <a:pt x="951" y="961"/>
                  </a:lnTo>
                  <a:lnTo>
                    <a:pt x="951" y="961"/>
                  </a:lnTo>
                  <a:lnTo>
                    <a:pt x="954" y="961"/>
                  </a:lnTo>
                  <a:lnTo>
                    <a:pt x="954" y="959"/>
                  </a:lnTo>
                  <a:lnTo>
                    <a:pt x="954" y="959"/>
                  </a:lnTo>
                  <a:lnTo>
                    <a:pt x="954" y="956"/>
                  </a:lnTo>
                  <a:lnTo>
                    <a:pt x="954" y="954"/>
                  </a:lnTo>
                  <a:lnTo>
                    <a:pt x="954" y="954"/>
                  </a:lnTo>
                  <a:lnTo>
                    <a:pt x="954" y="954"/>
                  </a:lnTo>
                  <a:close/>
                  <a:moveTo>
                    <a:pt x="918" y="961"/>
                  </a:moveTo>
                  <a:lnTo>
                    <a:pt x="918" y="959"/>
                  </a:lnTo>
                  <a:lnTo>
                    <a:pt x="918" y="959"/>
                  </a:lnTo>
                  <a:lnTo>
                    <a:pt x="918" y="959"/>
                  </a:lnTo>
                  <a:lnTo>
                    <a:pt x="918" y="959"/>
                  </a:lnTo>
                  <a:lnTo>
                    <a:pt x="918" y="959"/>
                  </a:lnTo>
                  <a:lnTo>
                    <a:pt x="916" y="959"/>
                  </a:lnTo>
                  <a:lnTo>
                    <a:pt x="916" y="959"/>
                  </a:lnTo>
                  <a:lnTo>
                    <a:pt x="916" y="959"/>
                  </a:lnTo>
                  <a:lnTo>
                    <a:pt x="916" y="961"/>
                  </a:lnTo>
                  <a:lnTo>
                    <a:pt x="916" y="961"/>
                  </a:lnTo>
                  <a:lnTo>
                    <a:pt x="918" y="961"/>
                  </a:lnTo>
                  <a:lnTo>
                    <a:pt x="918" y="963"/>
                  </a:lnTo>
                  <a:lnTo>
                    <a:pt x="918" y="963"/>
                  </a:lnTo>
                  <a:lnTo>
                    <a:pt x="918" y="961"/>
                  </a:lnTo>
                  <a:lnTo>
                    <a:pt x="918" y="961"/>
                  </a:lnTo>
                  <a:lnTo>
                    <a:pt x="918" y="961"/>
                  </a:lnTo>
                  <a:lnTo>
                    <a:pt x="918" y="961"/>
                  </a:lnTo>
                  <a:lnTo>
                    <a:pt x="918" y="961"/>
                  </a:lnTo>
                  <a:close/>
                  <a:moveTo>
                    <a:pt x="947" y="963"/>
                  </a:moveTo>
                  <a:lnTo>
                    <a:pt x="947" y="963"/>
                  </a:lnTo>
                  <a:lnTo>
                    <a:pt x="947" y="963"/>
                  </a:lnTo>
                  <a:lnTo>
                    <a:pt x="947" y="963"/>
                  </a:lnTo>
                  <a:lnTo>
                    <a:pt x="947" y="961"/>
                  </a:lnTo>
                  <a:lnTo>
                    <a:pt x="947" y="961"/>
                  </a:lnTo>
                  <a:lnTo>
                    <a:pt x="947" y="961"/>
                  </a:lnTo>
                  <a:lnTo>
                    <a:pt x="944" y="961"/>
                  </a:lnTo>
                  <a:lnTo>
                    <a:pt x="944" y="961"/>
                  </a:lnTo>
                  <a:lnTo>
                    <a:pt x="947" y="961"/>
                  </a:lnTo>
                  <a:lnTo>
                    <a:pt x="947" y="961"/>
                  </a:lnTo>
                  <a:lnTo>
                    <a:pt x="947" y="959"/>
                  </a:lnTo>
                  <a:lnTo>
                    <a:pt x="944" y="959"/>
                  </a:lnTo>
                  <a:lnTo>
                    <a:pt x="944" y="959"/>
                  </a:lnTo>
                  <a:lnTo>
                    <a:pt x="944" y="959"/>
                  </a:lnTo>
                  <a:lnTo>
                    <a:pt x="944" y="956"/>
                  </a:lnTo>
                  <a:lnTo>
                    <a:pt x="944" y="956"/>
                  </a:lnTo>
                  <a:lnTo>
                    <a:pt x="947" y="954"/>
                  </a:lnTo>
                  <a:lnTo>
                    <a:pt x="947" y="954"/>
                  </a:lnTo>
                  <a:lnTo>
                    <a:pt x="947" y="951"/>
                  </a:lnTo>
                  <a:lnTo>
                    <a:pt x="947" y="951"/>
                  </a:lnTo>
                  <a:lnTo>
                    <a:pt x="947" y="951"/>
                  </a:lnTo>
                  <a:lnTo>
                    <a:pt x="944" y="951"/>
                  </a:lnTo>
                  <a:lnTo>
                    <a:pt x="944" y="951"/>
                  </a:lnTo>
                  <a:lnTo>
                    <a:pt x="944" y="954"/>
                  </a:lnTo>
                  <a:lnTo>
                    <a:pt x="944" y="954"/>
                  </a:lnTo>
                  <a:lnTo>
                    <a:pt x="944" y="956"/>
                  </a:lnTo>
                  <a:lnTo>
                    <a:pt x="944" y="956"/>
                  </a:lnTo>
                  <a:lnTo>
                    <a:pt x="944" y="954"/>
                  </a:lnTo>
                  <a:lnTo>
                    <a:pt x="942" y="954"/>
                  </a:lnTo>
                  <a:lnTo>
                    <a:pt x="942" y="954"/>
                  </a:lnTo>
                  <a:lnTo>
                    <a:pt x="942" y="956"/>
                  </a:lnTo>
                  <a:lnTo>
                    <a:pt x="942" y="956"/>
                  </a:lnTo>
                  <a:lnTo>
                    <a:pt x="942" y="956"/>
                  </a:lnTo>
                  <a:lnTo>
                    <a:pt x="942" y="956"/>
                  </a:lnTo>
                  <a:lnTo>
                    <a:pt x="942" y="956"/>
                  </a:lnTo>
                  <a:lnTo>
                    <a:pt x="942" y="956"/>
                  </a:lnTo>
                  <a:lnTo>
                    <a:pt x="942" y="954"/>
                  </a:lnTo>
                  <a:lnTo>
                    <a:pt x="942" y="954"/>
                  </a:lnTo>
                  <a:lnTo>
                    <a:pt x="942" y="951"/>
                  </a:lnTo>
                  <a:lnTo>
                    <a:pt x="942" y="949"/>
                  </a:lnTo>
                  <a:lnTo>
                    <a:pt x="939" y="949"/>
                  </a:lnTo>
                  <a:lnTo>
                    <a:pt x="939" y="951"/>
                  </a:lnTo>
                  <a:lnTo>
                    <a:pt x="937" y="951"/>
                  </a:lnTo>
                  <a:lnTo>
                    <a:pt x="935" y="954"/>
                  </a:lnTo>
                  <a:lnTo>
                    <a:pt x="935" y="954"/>
                  </a:lnTo>
                  <a:lnTo>
                    <a:pt x="935" y="956"/>
                  </a:lnTo>
                  <a:lnTo>
                    <a:pt x="935" y="956"/>
                  </a:lnTo>
                  <a:lnTo>
                    <a:pt x="935" y="959"/>
                  </a:lnTo>
                  <a:lnTo>
                    <a:pt x="935" y="959"/>
                  </a:lnTo>
                  <a:lnTo>
                    <a:pt x="935" y="959"/>
                  </a:lnTo>
                  <a:lnTo>
                    <a:pt x="935" y="959"/>
                  </a:lnTo>
                  <a:lnTo>
                    <a:pt x="935" y="959"/>
                  </a:lnTo>
                  <a:lnTo>
                    <a:pt x="935" y="961"/>
                  </a:lnTo>
                  <a:lnTo>
                    <a:pt x="935" y="961"/>
                  </a:lnTo>
                  <a:lnTo>
                    <a:pt x="935" y="961"/>
                  </a:lnTo>
                  <a:lnTo>
                    <a:pt x="935" y="961"/>
                  </a:lnTo>
                  <a:lnTo>
                    <a:pt x="937" y="963"/>
                  </a:lnTo>
                  <a:lnTo>
                    <a:pt x="937" y="963"/>
                  </a:lnTo>
                  <a:lnTo>
                    <a:pt x="935" y="966"/>
                  </a:lnTo>
                  <a:lnTo>
                    <a:pt x="935" y="966"/>
                  </a:lnTo>
                  <a:lnTo>
                    <a:pt x="937" y="966"/>
                  </a:lnTo>
                  <a:lnTo>
                    <a:pt x="937" y="963"/>
                  </a:lnTo>
                  <a:lnTo>
                    <a:pt x="937" y="963"/>
                  </a:lnTo>
                  <a:lnTo>
                    <a:pt x="937" y="963"/>
                  </a:lnTo>
                  <a:lnTo>
                    <a:pt x="939" y="963"/>
                  </a:lnTo>
                  <a:lnTo>
                    <a:pt x="939" y="963"/>
                  </a:lnTo>
                  <a:lnTo>
                    <a:pt x="939" y="963"/>
                  </a:lnTo>
                  <a:lnTo>
                    <a:pt x="939" y="963"/>
                  </a:lnTo>
                  <a:lnTo>
                    <a:pt x="939" y="961"/>
                  </a:lnTo>
                  <a:lnTo>
                    <a:pt x="942" y="961"/>
                  </a:lnTo>
                  <a:lnTo>
                    <a:pt x="942" y="963"/>
                  </a:lnTo>
                  <a:lnTo>
                    <a:pt x="942" y="963"/>
                  </a:lnTo>
                  <a:lnTo>
                    <a:pt x="939" y="963"/>
                  </a:lnTo>
                  <a:lnTo>
                    <a:pt x="939" y="963"/>
                  </a:lnTo>
                  <a:lnTo>
                    <a:pt x="942" y="963"/>
                  </a:lnTo>
                  <a:lnTo>
                    <a:pt x="942" y="966"/>
                  </a:lnTo>
                  <a:lnTo>
                    <a:pt x="942" y="966"/>
                  </a:lnTo>
                  <a:lnTo>
                    <a:pt x="942" y="966"/>
                  </a:lnTo>
                  <a:lnTo>
                    <a:pt x="944" y="966"/>
                  </a:lnTo>
                  <a:lnTo>
                    <a:pt x="944" y="966"/>
                  </a:lnTo>
                  <a:lnTo>
                    <a:pt x="944" y="968"/>
                  </a:lnTo>
                  <a:lnTo>
                    <a:pt x="947" y="966"/>
                  </a:lnTo>
                  <a:lnTo>
                    <a:pt x="947" y="966"/>
                  </a:lnTo>
                  <a:lnTo>
                    <a:pt x="947" y="963"/>
                  </a:lnTo>
                  <a:lnTo>
                    <a:pt x="944" y="963"/>
                  </a:lnTo>
                  <a:lnTo>
                    <a:pt x="947" y="963"/>
                  </a:lnTo>
                  <a:lnTo>
                    <a:pt x="947" y="963"/>
                  </a:lnTo>
                  <a:lnTo>
                    <a:pt x="949" y="963"/>
                  </a:lnTo>
                  <a:lnTo>
                    <a:pt x="949" y="963"/>
                  </a:lnTo>
                  <a:lnTo>
                    <a:pt x="947" y="963"/>
                  </a:lnTo>
                  <a:close/>
                  <a:moveTo>
                    <a:pt x="968" y="966"/>
                  </a:moveTo>
                  <a:lnTo>
                    <a:pt x="968" y="968"/>
                  </a:lnTo>
                  <a:lnTo>
                    <a:pt x="968" y="968"/>
                  </a:lnTo>
                  <a:lnTo>
                    <a:pt x="965" y="968"/>
                  </a:lnTo>
                  <a:lnTo>
                    <a:pt x="968" y="966"/>
                  </a:lnTo>
                  <a:lnTo>
                    <a:pt x="968" y="963"/>
                  </a:lnTo>
                  <a:lnTo>
                    <a:pt x="968" y="963"/>
                  </a:lnTo>
                  <a:lnTo>
                    <a:pt x="968" y="963"/>
                  </a:lnTo>
                  <a:lnTo>
                    <a:pt x="968" y="961"/>
                  </a:lnTo>
                  <a:lnTo>
                    <a:pt x="968" y="961"/>
                  </a:lnTo>
                  <a:lnTo>
                    <a:pt x="968" y="961"/>
                  </a:lnTo>
                  <a:lnTo>
                    <a:pt x="968" y="959"/>
                  </a:lnTo>
                  <a:lnTo>
                    <a:pt x="968" y="961"/>
                  </a:lnTo>
                  <a:lnTo>
                    <a:pt x="965" y="961"/>
                  </a:lnTo>
                  <a:lnTo>
                    <a:pt x="965" y="961"/>
                  </a:lnTo>
                  <a:lnTo>
                    <a:pt x="965" y="963"/>
                  </a:lnTo>
                  <a:lnTo>
                    <a:pt x="965" y="963"/>
                  </a:lnTo>
                  <a:lnTo>
                    <a:pt x="965" y="963"/>
                  </a:lnTo>
                  <a:lnTo>
                    <a:pt x="965" y="963"/>
                  </a:lnTo>
                  <a:lnTo>
                    <a:pt x="965" y="963"/>
                  </a:lnTo>
                  <a:lnTo>
                    <a:pt x="965" y="963"/>
                  </a:lnTo>
                  <a:lnTo>
                    <a:pt x="965" y="963"/>
                  </a:lnTo>
                  <a:lnTo>
                    <a:pt x="965" y="963"/>
                  </a:lnTo>
                  <a:lnTo>
                    <a:pt x="965" y="966"/>
                  </a:lnTo>
                  <a:lnTo>
                    <a:pt x="965" y="966"/>
                  </a:lnTo>
                  <a:lnTo>
                    <a:pt x="961" y="963"/>
                  </a:lnTo>
                  <a:lnTo>
                    <a:pt x="963" y="966"/>
                  </a:lnTo>
                  <a:lnTo>
                    <a:pt x="963" y="968"/>
                  </a:lnTo>
                  <a:lnTo>
                    <a:pt x="963" y="970"/>
                  </a:lnTo>
                  <a:lnTo>
                    <a:pt x="963" y="970"/>
                  </a:lnTo>
                  <a:lnTo>
                    <a:pt x="963" y="970"/>
                  </a:lnTo>
                  <a:lnTo>
                    <a:pt x="963" y="970"/>
                  </a:lnTo>
                  <a:lnTo>
                    <a:pt x="963" y="970"/>
                  </a:lnTo>
                  <a:lnTo>
                    <a:pt x="963" y="970"/>
                  </a:lnTo>
                  <a:lnTo>
                    <a:pt x="963" y="970"/>
                  </a:lnTo>
                  <a:lnTo>
                    <a:pt x="961" y="970"/>
                  </a:lnTo>
                  <a:lnTo>
                    <a:pt x="961" y="968"/>
                  </a:lnTo>
                  <a:lnTo>
                    <a:pt x="961" y="968"/>
                  </a:lnTo>
                  <a:lnTo>
                    <a:pt x="961" y="968"/>
                  </a:lnTo>
                  <a:lnTo>
                    <a:pt x="961" y="968"/>
                  </a:lnTo>
                  <a:lnTo>
                    <a:pt x="961" y="968"/>
                  </a:lnTo>
                  <a:lnTo>
                    <a:pt x="961" y="966"/>
                  </a:lnTo>
                  <a:lnTo>
                    <a:pt x="958" y="968"/>
                  </a:lnTo>
                  <a:lnTo>
                    <a:pt x="961" y="968"/>
                  </a:lnTo>
                  <a:lnTo>
                    <a:pt x="961" y="970"/>
                  </a:lnTo>
                  <a:lnTo>
                    <a:pt x="961" y="970"/>
                  </a:lnTo>
                  <a:lnTo>
                    <a:pt x="961" y="970"/>
                  </a:lnTo>
                  <a:lnTo>
                    <a:pt x="958" y="968"/>
                  </a:lnTo>
                  <a:lnTo>
                    <a:pt x="958" y="968"/>
                  </a:lnTo>
                  <a:lnTo>
                    <a:pt x="956" y="968"/>
                  </a:lnTo>
                  <a:lnTo>
                    <a:pt x="956" y="970"/>
                  </a:lnTo>
                  <a:lnTo>
                    <a:pt x="958" y="970"/>
                  </a:lnTo>
                  <a:lnTo>
                    <a:pt x="958" y="970"/>
                  </a:lnTo>
                  <a:lnTo>
                    <a:pt x="958" y="970"/>
                  </a:lnTo>
                  <a:lnTo>
                    <a:pt x="958" y="970"/>
                  </a:lnTo>
                  <a:lnTo>
                    <a:pt x="958" y="973"/>
                  </a:lnTo>
                  <a:lnTo>
                    <a:pt x="958" y="973"/>
                  </a:lnTo>
                  <a:lnTo>
                    <a:pt x="958" y="973"/>
                  </a:lnTo>
                  <a:lnTo>
                    <a:pt x="958" y="973"/>
                  </a:lnTo>
                  <a:lnTo>
                    <a:pt x="958" y="973"/>
                  </a:lnTo>
                  <a:lnTo>
                    <a:pt x="961" y="973"/>
                  </a:lnTo>
                  <a:lnTo>
                    <a:pt x="961" y="975"/>
                  </a:lnTo>
                  <a:lnTo>
                    <a:pt x="958" y="975"/>
                  </a:lnTo>
                  <a:lnTo>
                    <a:pt x="958" y="975"/>
                  </a:lnTo>
                  <a:lnTo>
                    <a:pt x="958" y="975"/>
                  </a:lnTo>
                  <a:lnTo>
                    <a:pt x="956" y="980"/>
                  </a:lnTo>
                  <a:lnTo>
                    <a:pt x="956" y="980"/>
                  </a:lnTo>
                  <a:lnTo>
                    <a:pt x="954" y="980"/>
                  </a:lnTo>
                  <a:lnTo>
                    <a:pt x="954" y="980"/>
                  </a:lnTo>
                  <a:lnTo>
                    <a:pt x="954" y="982"/>
                  </a:lnTo>
                  <a:lnTo>
                    <a:pt x="954" y="982"/>
                  </a:lnTo>
                  <a:lnTo>
                    <a:pt x="954" y="982"/>
                  </a:lnTo>
                  <a:lnTo>
                    <a:pt x="956" y="985"/>
                  </a:lnTo>
                  <a:lnTo>
                    <a:pt x="956" y="982"/>
                  </a:lnTo>
                  <a:lnTo>
                    <a:pt x="956" y="980"/>
                  </a:lnTo>
                  <a:lnTo>
                    <a:pt x="958" y="980"/>
                  </a:lnTo>
                  <a:lnTo>
                    <a:pt x="958" y="977"/>
                  </a:lnTo>
                  <a:lnTo>
                    <a:pt x="961" y="977"/>
                  </a:lnTo>
                  <a:lnTo>
                    <a:pt x="961" y="975"/>
                  </a:lnTo>
                  <a:lnTo>
                    <a:pt x="963" y="973"/>
                  </a:lnTo>
                  <a:lnTo>
                    <a:pt x="963" y="973"/>
                  </a:lnTo>
                  <a:lnTo>
                    <a:pt x="963" y="973"/>
                  </a:lnTo>
                  <a:lnTo>
                    <a:pt x="963" y="973"/>
                  </a:lnTo>
                  <a:lnTo>
                    <a:pt x="965" y="973"/>
                  </a:lnTo>
                  <a:lnTo>
                    <a:pt x="965" y="973"/>
                  </a:lnTo>
                  <a:lnTo>
                    <a:pt x="965" y="973"/>
                  </a:lnTo>
                  <a:lnTo>
                    <a:pt x="963" y="970"/>
                  </a:lnTo>
                  <a:lnTo>
                    <a:pt x="965" y="970"/>
                  </a:lnTo>
                  <a:lnTo>
                    <a:pt x="965" y="968"/>
                  </a:lnTo>
                  <a:lnTo>
                    <a:pt x="965" y="968"/>
                  </a:lnTo>
                  <a:lnTo>
                    <a:pt x="965" y="970"/>
                  </a:lnTo>
                  <a:lnTo>
                    <a:pt x="965" y="970"/>
                  </a:lnTo>
                  <a:lnTo>
                    <a:pt x="968" y="970"/>
                  </a:lnTo>
                  <a:lnTo>
                    <a:pt x="968" y="970"/>
                  </a:lnTo>
                  <a:lnTo>
                    <a:pt x="968" y="970"/>
                  </a:lnTo>
                  <a:lnTo>
                    <a:pt x="968" y="970"/>
                  </a:lnTo>
                  <a:lnTo>
                    <a:pt x="968" y="970"/>
                  </a:lnTo>
                  <a:lnTo>
                    <a:pt x="968" y="970"/>
                  </a:lnTo>
                  <a:lnTo>
                    <a:pt x="968" y="968"/>
                  </a:lnTo>
                  <a:lnTo>
                    <a:pt x="968" y="968"/>
                  </a:lnTo>
                  <a:lnTo>
                    <a:pt x="970" y="968"/>
                  </a:lnTo>
                  <a:lnTo>
                    <a:pt x="970" y="968"/>
                  </a:lnTo>
                  <a:lnTo>
                    <a:pt x="970" y="966"/>
                  </a:lnTo>
                  <a:lnTo>
                    <a:pt x="968" y="966"/>
                  </a:lnTo>
                  <a:lnTo>
                    <a:pt x="968" y="966"/>
                  </a:lnTo>
                  <a:close/>
                  <a:moveTo>
                    <a:pt x="989" y="982"/>
                  </a:moveTo>
                  <a:lnTo>
                    <a:pt x="989" y="982"/>
                  </a:lnTo>
                  <a:lnTo>
                    <a:pt x="987" y="982"/>
                  </a:lnTo>
                  <a:lnTo>
                    <a:pt x="987" y="982"/>
                  </a:lnTo>
                  <a:lnTo>
                    <a:pt x="987" y="982"/>
                  </a:lnTo>
                  <a:lnTo>
                    <a:pt x="987" y="982"/>
                  </a:lnTo>
                  <a:lnTo>
                    <a:pt x="987" y="982"/>
                  </a:lnTo>
                  <a:lnTo>
                    <a:pt x="987" y="982"/>
                  </a:lnTo>
                  <a:lnTo>
                    <a:pt x="984" y="982"/>
                  </a:lnTo>
                  <a:lnTo>
                    <a:pt x="987" y="982"/>
                  </a:lnTo>
                  <a:lnTo>
                    <a:pt x="987" y="982"/>
                  </a:lnTo>
                  <a:lnTo>
                    <a:pt x="987" y="982"/>
                  </a:lnTo>
                  <a:lnTo>
                    <a:pt x="987" y="985"/>
                  </a:lnTo>
                  <a:lnTo>
                    <a:pt x="987" y="985"/>
                  </a:lnTo>
                  <a:lnTo>
                    <a:pt x="987" y="985"/>
                  </a:lnTo>
                  <a:lnTo>
                    <a:pt x="987" y="987"/>
                  </a:lnTo>
                  <a:lnTo>
                    <a:pt x="989" y="985"/>
                  </a:lnTo>
                  <a:lnTo>
                    <a:pt x="989" y="985"/>
                  </a:lnTo>
                  <a:lnTo>
                    <a:pt x="989" y="985"/>
                  </a:lnTo>
                  <a:lnTo>
                    <a:pt x="989" y="982"/>
                  </a:lnTo>
                  <a:lnTo>
                    <a:pt x="989" y="982"/>
                  </a:lnTo>
                  <a:close/>
                  <a:moveTo>
                    <a:pt x="991" y="930"/>
                  </a:moveTo>
                  <a:lnTo>
                    <a:pt x="989" y="930"/>
                  </a:lnTo>
                  <a:lnTo>
                    <a:pt x="989" y="930"/>
                  </a:lnTo>
                  <a:lnTo>
                    <a:pt x="989" y="932"/>
                  </a:lnTo>
                  <a:lnTo>
                    <a:pt x="989" y="932"/>
                  </a:lnTo>
                  <a:lnTo>
                    <a:pt x="989" y="932"/>
                  </a:lnTo>
                  <a:lnTo>
                    <a:pt x="989" y="932"/>
                  </a:lnTo>
                  <a:lnTo>
                    <a:pt x="991" y="932"/>
                  </a:lnTo>
                  <a:lnTo>
                    <a:pt x="991" y="932"/>
                  </a:lnTo>
                  <a:lnTo>
                    <a:pt x="991" y="932"/>
                  </a:lnTo>
                  <a:lnTo>
                    <a:pt x="991" y="930"/>
                  </a:lnTo>
                  <a:lnTo>
                    <a:pt x="991" y="930"/>
                  </a:lnTo>
                  <a:close/>
                  <a:moveTo>
                    <a:pt x="1010" y="928"/>
                  </a:moveTo>
                  <a:lnTo>
                    <a:pt x="1010" y="928"/>
                  </a:lnTo>
                  <a:lnTo>
                    <a:pt x="1010" y="928"/>
                  </a:lnTo>
                  <a:lnTo>
                    <a:pt x="1008" y="928"/>
                  </a:lnTo>
                  <a:lnTo>
                    <a:pt x="1008" y="928"/>
                  </a:lnTo>
                  <a:lnTo>
                    <a:pt x="1008" y="925"/>
                  </a:lnTo>
                  <a:lnTo>
                    <a:pt x="1006" y="925"/>
                  </a:lnTo>
                  <a:lnTo>
                    <a:pt x="1006" y="928"/>
                  </a:lnTo>
                  <a:lnTo>
                    <a:pt x="1006" y="928"/>
                  </a:lnTo>
                  <a:lnTo>
                    <a:pt x="1003" y="930"/>
                  </a:lnTo>
                  <a:lnTo>
                    <a:pt x="1003" y="930"/>
                  </a:lnTo>
                  <a:lnTo>
                    <a:pt x="1003" y="930"/>
                  </a:lnTo>
                  <a:lnTo>
                    <a:pt x="1006" y="932"/>
                  </a:lnTo>
                  <a:lnTo>
                    <a:pt x="1006" y="932"/>
                  </a:lnTo>
                  <a:lnTo>
                    <a:pt x="1006" y="930"/>
                  </a:lnTo>
                  <a:lnTo>
                    <a:pt x="1006" y="930"/>
                  </a:lnTo>
                  <a:lnTo>
                    <a:pt x="1006" y="930"/>
                  </a:lnTo>
                  <a:lnTo>
                    <a:pt x="1006" y="930"/>
                  </a:lnTo>
                  <a:lnTo>
                    <a:pt x="1006" y="930"/>
                  </a:lnTo>
                  <a:lnTo>
                    <a:pt x="1006" y="928"/>
                  </a:lnTo>
                  <a:lnTo>
                    <a:pt x="1008" y="928"/>
                  </a:lnTo>
                  <a:lnTo>
                    <a:pt x="1010" y="930"/>
                  </a:lnTo>
                  <a:lnTo>
                    <a:pt x="1010" y="930"/>
                  </a:lnTo>
                  <a:lnTo>
                    <a:pt x="1010" y="928"/>
                  </a:lnTo>
                  <a:close/>
                  <a:moveTo>
                    <a:pt x="984" y="977"/>
                  </a:moveTo>
                  <a:lnTo>
                    <a:pt x="984" y="977"/>
                  </a:lnTo>
                  <a:lnTo>
                    <a:pt x="984" y="977"/>
                  </a:lnTo>
                  <a:lnTo>
                    <a:pt x="984" y="977"/>
                  </a:lnTo>
                  <a:lnTo>
                    <a:pt x="984" y="977"/>
                  </a:lnTo>
                  <a:lnTo>
                    <a:pt x="984" y="977"/>
                  </a:lnTo>
                  <a:lnTo>
                    <a:pt x="984" y="975"/>
                  </a:lnTo>
                  <a:lnTo>
                    <a:pt x="984" y="977"/>
                  </a:lnTo>
                  <a:lnTo>
                    <a:pt x="984" y="975"/>
                  </a:lnTo>
                  <a:lnTo>
                    <a:pt x="984" y="975"/>
                  </a:lnTo>
                  <a:lnTo>
                    <a:pt x="987" y="975"/>
                  </a:lnTo>
                  <a:lnTo>
                    <a:pt x="984" y="975"/>
                  </a:lnTo>
                  <a:lnTo>
                    <a:pt x="984" y="975"/>
                  </a:lnTo>
                  <a:lnTo>
                    <a:pt x="982" y="975"/>
                  </a:lnTo>
                  <a:lnTo>
                    <a:pt x="982" y="975"/>
                  </a:lnTo>
                  <a:lnTo>
                    <a:pt x="982" y="975"/>
                  </a:lnTo>
                  <a:lnTo>
                    <a:pt x="982" y="975"/>
                  </a:lnTo>
                  <a:lnTo>
                    <a:pt x="982" y="975"/>
                  </a:lnTo>
                  <a:lnTo>
                    <a:pt x="980" y="977"/>
                  </a:lnTo>
                  <a:lnTo>
                    <a:pt x="982" y="977"/>
                  </a:lnTo>
                  <a:lnTo>
                    <a:pt x="982" y="977"/>
                  </a:lnTo>
                  <a:lnTo>
                    <a:pt x="982" y="980"/>
                  </a:lnTo>
                  <a:lnTo>
                    <a:pt x="982" y="980"/>
                  </a:lnTo>
                  <a:lnTo>
                    <a:pt x="982" y="980"/>
                  </a:lnTo>
                  <a:lnTo>
                    <a:pt x="982" y="980"/>
                  </a:lnTo>
                  <a:lnTo>
                    <a:pt x="982" y="980"/>
                  </a:lnTo>
                  <a:lnTo>
                    <a:pt x="982" y="980"/>
                  </a:lnTo>
                  <a:lnTo>
                    <a:pt x="982" y="980"/>
                  </a:lnTo>
                  <a:lnTo>
                    <a:pt x="982" y="980"/>
                  </a:lnTo>
                  <a:lnTo>
                    <a:pt x="982" y="982"/>
                  </a:lnTo>
                  <a:lnTo>
                    <a:pt x="982" y="982"/>
                  </a:lnTo>
                  <a:lnTo>
                    <a:pt x="984" y="982"/>
                  </a:lnTo>
                  <a:lnTo>
                    <a:pt x="984" y="980"/>
                  </a:lnTo>
                  <a:lnTo>
                    <a:pt x="984" y="977"/>
                  </a:lnTo>
                  <a:close/>
                  <a:moveTo>
                    <a:pt x="977" y="989"/>
                  </a:moveTo>
                  <a:lnTo>
                    <a:pt x="977" y="989"/>
                  </a:lnTo>
                  <a:lnTo>
                    <a:pt x="977" y="989"/>
                  </a:lnTo>
                  <a:lnTo>
                    <a:pt x="977" y="989"/>
                  </a:lnTo>
                  <a:lnTo>
                    <a:pt x="977" y="989"/>
                  </a:lnTo>
                  <a:lnTo>
                    <a:pt x="977" y="989"/>
                  </a:lnTo>
                  <a:lnTo>
                    <a:pt x="975" y="989"/>
                  </a:lnTo>
                  <a:lnTo>
                    <a:pt x="975" y="989"/>
                  </a:lnTo>
                  <a:lnTo>
                    <a:pt x="975" y="989"/>
                  </a:lnTo>
                  <a:lnTo>
                    <a:pt x="975" y="989"/>
                  </a:lnTo>
                  <a:lnTo>
                    <a:pt x="975" y="992"/>
                  </a:lnTo>
                  <a:lnTo>
                    <a:pt x="975" y="992"/>
                  </a:lnTo>
                  <a:lnTo>
                    <a:pt x="975" y="992"/>
                  </a:lnTo>
                  <a:lnTo>
                    <a:pt x="975" y="992"/>
                  </a:lnTo>
                  <a:lnTo>
                    <a:pt x="977" y="992"/>
                  </a:lnTo>
                  <a:lnTo>
                    <a:pt x="977" y="992"/>
                  </a:lnTo>
                  <a:lnTo>
                    <a:pt x="977" y="992"/>
                  </a:lnTo>
                  <a:lnTo>
                    <a:pt x="977" y="992"/>
                  </a:lnTo>
                  <a:lnTo>
                    <a:pt x="980" y="992"/>
                  </a:lnTo>
                  <a:lnTo>
                    <a:pt x="980" y="992"/>
                  </a:lnTo>
                  <a:lnTo>
                    <a:pt x="977" y="989"/>
                  </a:lnTo>
                  <a:close/>
                  <a:moveTo>
                    <a:pt x="814" y="348"/>
                  </a:moveTo>
                  <a:lnTo>
                    <a:pt x="814" y="348"/>
                  </a:lnTo>
                  <a:lnTo>
                    <a:pt x="814" y="348"/>
                  </a:lnTo>
                  <a:lnTo>
                    <a:pt x="814" y="348"/>
                  </a:lnTo>
                  <a:lnTo>
                    <a:pt x="814" y="346"/>
                  </a:lnTo>
                  <a:lnTo>
                    <a:pt x="814" y="348"/>
                  </a:lnTo>
                  <a:lnTo>
                    <a:pt x="814" y="348"/>
                  </a:lnTo>
                  <a:lnTo>
                    <a:pt x="814" y="348"/>
                  </a:lnTo>
                  <a:lnTo>
                    <a:pt x="814" y="348"/>
                  </a:lnTo>
                  <a:close/>
                  <a:moveTo>
                    <a:pt x="980" y="973"/>
                  </a:moveTo>
                  <a:lnTo>
                    <a:pt x="980" y="973"/>
                  </a:lnTo>
                  <a:lnTo>
                    <a:pt x="980" y="970"/>
                  </a:lnTo>
                  <a:lnTo>
                    <a:pt x="980" y="968"/>
                  </a:lnTo>
                  <a:lnTo>
                    <a:pt x="980" y="968"/>
                  </a:lnTo>
                  <a:lnTo>
                    <a:pt x="980" y="968"/>
                  </a:lnTo>
                  <a:lnTo>
                    <a:pt x="980" y="968"/>
                  </a:lnTo>
                  <a:lnTo>
                    <a:pt x="980" y="968"/>
                  </a:lnTo>
                  <a:lnTo>
                    <a:pt x="980" y="966"/>
                  </a:lnTo>
                  <a:lnTo>
                    <a:pt x="980" y="966"/>
                  </a:lnTo>
                  <a:lnTo>
                    <a:pt x="980" y="966"/>
                  </a:lnTo>
                  <a:lnTo>
                    <a:pt x="980" y="966"/>
                  </a:lnTo>
                  <a:lnTo>
                    <a:pt x="980" y="963"/>
                  </a:lnTo>
                  <a:lnTo>
                    <a:pt x="980" y="963"/>
                  </a:lnTo>
                  <a:lnTo>
                    <a:pt x="980" y="963"/>
                  </a:lnTo>
                  <a:lnTo>
                    <a:pt x="980" y="963"/>
                  </a:lnTo>
                  <a:lnTo>
                    <a:pt x="980" y="963"/>
                  </a:lnTo>
                  <a:lnTo>
                    <a:pt x="980" y="966"/>
                  </a:lnTo>
                  <a:lnTo>
                    <a:pt x="980" y="966"/>
                  </a:lnTo>
                  <a:lnTo>
                    <a:pt x="980" y="966"/>
                  </a:lnTo>
                  <a:lnTo>
                    <a:pt x="980" y="966"/>
                  </a:lnTo>
                  <a:lnTo>
                    <a:pt x="977" y="966"/>
                  </a:lnTo>
                  <a:lnTo>
                    <a:pt x="977" y="966"/>
                  </a:lnTo>
                  <a:lnTo>
                    <a:pt x="977" y="968"/>
                  </a:lnTo>
                  <a:lnTo>
                    <a:pt x="977" y="968"/>
                  </a:lnTo>
                  <a:lnTo>
                    <a:pt x="977" y="968"/>
                  </a:lnTo>
                  <a:lnTo>
                    <a:pt x="980" y="968"/>
                  </a:lnTo>
                  <a:lnTo>
                    <a:pt x="980" y="968"/>
                  </a:lnTo>
                  <a:lnTo>
                    <a:pt x="980" y="970"/>
                  </a:lnTo>
                  <a:lnTo>
                    <a:pt x="977" y="970"/>
                  </a:lnTo>
                  <a:lnTo>
                    <a:pt x="977" y="970"/>
                  </a:lnTo>
                  <a:lnTo>
                    <a:pt x="977" y="970"/>
                  </a:lnTo>
                  <a:lnTo>
                    <a:pt x="977" y="970"/>
                  </a:lnTo>
                  <a:lnTo>
                    <a:pt x="977" y="970"/>
                  </a:lnTo>
                  <a:lnTo>
                    <a:pt x="975" y="970"/>
                  </a:lnTo>
                  <a:lnTo>
                    <a:pt x="975" y="970"/>
                  </a:lnTo>
                  <a:lnTo>
                    <a:pt x="975" y="970"/>
                  </a:lnTo>
                  <a:lnTo>
                    <a:pt x="977" y="970"/>
                  </a:lnTo>
                  <a:lnTo>
                    <a:pt x="977" y="970"/>
                  </a:lnTo>
                  <a:lnTo>
                    <a:pt x="977" y="973"/>
                  </a:lnTo>
                  <a:lnTo>
                    <a:pt x="977" y="973"/>
                  </a:lnTo>
                  <a:lnTo>
                    <a:pt x="977" y="973"/>
                  </a:lnTo>
                  <a:lnTo>
                    <a:pt x="977" y="973"/>
                  </a:lnTo>
                  <a:lnTo>
                    <a:pt x="977" y="973"/>
                  </a:lnTo>
                  <a:lnTo>
                    <a:pt x="977" y="973"/>
                  </a:lnTo>
                  <a:lnTo>
                    <a:pt x="975" y="973"/>
                  </a:lnTo>
                  <a:lnTo>
                    <a:pt x="975" y="973"/>
                  </a:lnTo>
                  <a:lnTo>
                    <a:pt x="975" y="973"/>
                  </a:lnTo>
                  <a:lnTo>
                    <a:pt x="975" y="975"/>
                  </a:lnTo>
                  <a:lnTo>
                    <a:pt x="975" y="975"/>
                  </a:lnTo>
                  <a:lnTo>
                    <a:pt x="975" y="975"/>
                  </a:lnTo>
                  <a:lnTo>
                    <a:pt x="975" y="975"/>
                  </a:lnTo>
                  <a:lnTo>
                    <a:pt x="975" y="975"/>
                  </a:lnTo>
                  <a:lnTo>
                    <a:pt x="977" y="975"/>
                  </a:lnTo>
                  <a:lnTo>
                    <a:pt x="977" y="975"/>
                  </a:lnTo>
                  <a:lnTo>
                    <a:pt x="977" y="975"/>
                  </a:lnTo>
                  <a:lnTo>
                    <a:pt x="977" y="975"/>
                  </a:lnTo>
                  <a:lnTo>
                    <a:pt x="977" y="973"/>
                  </a:lnTo>
                  <a:lnTo>
                    <a:pt x="977" y="973"/>
                  </a:lnTo>
                  <a:lnTo>
                    <a:pt x="977" y="973"/>
                  </a:lnTo>
                  <a:lnTo>
                    <a:pt x="977" y="973"/>
                  </a:lnTo>
                  <a:lnTo>
                    <a:pt x="980" y="973"/>
                  </a:lnTo>
                  <a:lnTo>
                    <a:pt x="980" y="975"/>
                  </a:lnTo>
                  <a:lnTo>
                    <a:pt x="980" y="975"/>
                  </a:lnTo>
                  <a:lnTo>
                    <a:pt x="980" y="975"/>
                  </a:lnTo>
                  <a:lnTo>
                    <a:pt x="980" y="975"/>
                  </a:lnTo>
                  <a:lnTo>
                    <a:pt x="980" y="975"/>
                  </a:lnTo>
                  <a:lnTo>
                    <a:pt x="980" y="975"/>
                  </a:lnTo>
                  <a:lnTo>
                    <a:pt x="980" y="973"/>
                  </a:lnTo>
                  <a:close/>
                  <a:moveTo>
                    <a:pt x="871" y="1001"/>
                  </a:moveTo>
                  <a:lnTo>
                    <a:pt x="871" y="999"/>
                  </a:lnTo>
                  <a:lnTo>
                    <a:pt x="871" y="999"/>
                  </a:lnTo>
                  <a:lnTo>
                    <a:pt x="871" y="999"/>
                  </a:lnTo>
                  <a:lnTo>
                    <a:pt x="871" y="999"/>
                  </a:lnTo>
                  <a:lnTo>
                    <a:pt x="868" y="999"/>
                  </a:lnTo>
                  <a:lnTo>
                    <a:pt x="868" y="999"/>
                  </a:lnTo>
                  <a:lnTo>
                    <a:pt x="868" y="999"/>
                  </a:lnTo>
                  <a:lnTo>
                    <a:pt x="868" y="999"/>
                  </a:lnTo>
                  <a:lnTo>
                    <a:pt x="866" y="999"/>
                  </a:lnTo>
                  <a:lnTo>
                    <a:pt x="866" y="996"/>
                  </a:lnTo>
                  <a:lnTo>
                    <a:pt x="864" y="996"/>
                  </a:lnTo>
                  <a:lnTo>
                    <a:pt x="864" y="996"/>
                  </a:lnTo>
                  <a:lnTo>
                    <a:pt x="861" y="996"/>
                  </a:lnTo>
                  <a:lnTo>
                    <a:pt x="861" y="996"/>
                  </a:lnTo>
                  <a:lnTo>
                    <a:pt x="861" y="996"/>
                  </a:lnTo>
                  <a:lnTo>
                    <a:pt x="861" y="996"/>
                  </a:lnTo>
                  <a:lnTo>
                    <a:pt x="861" y="999"/>
                  </a:lnTo>
                  <a:lnTo>
                    <a:pt x="861" y="999"/>
                  </a:lnTo>
                  <a:lnTo>
                    <a:pt x="861" y="1001"/>
                  </a:lnTo>
                  <a:lnTo>
                    <a:pt x="864" y="1001"/>
                  </a:lnTo>
                  <a:lnTo>
                    <a:pt x="864" y="1001"/>
                  </a:lnTo>
                  <a:lnTo>
                    <a:pt x="864" y="1001"/>
                  </a:lnTo>
                  <a:lnTo>
                    <a:pt x="866" y="1003"/>
                  </a:lnTo>
                  <a:lnTo>
                    <a:pt x="866" y="1003"/>
                  </a:lnTo>
                  <a:lnTo>
                    <a:pt x="868" y="1003"/>
                  </a:lnTo>
                  <a:lnTo>
                    <a:pt x="868" y="1003"/>
                  </a:lnTo>
                  <a:lnTo>
                    <a:pt x="868" y="1003"/>
                  </a:lnTo>
                  <a:lnTo>
                    <a:pt x="868" y="1003"/>
                  </a:lnTo>
                  <a:lnTo>
                    <a:pt x="868" y="1003"/>
                  </a:lnTo>
                  <a:lnTo>
                    <a:pt x="868" y="1003"/>
                  </a:lnTo>
                  <a:lnTo>
                    <a:pt x="866" y="1003"/>
                  </a:lnTo>
                  <a:lnTo>
                    <a:pt x="871" y="1003"/>
                  </a:lnTo>
                  <a:lnTo>
                    <a:pt x="871" y="1003"/>
                  </a:lnTo>
                  <a:lnTo>
                    <a:pt x="871" y="1003"/>
                  </a:lnTo>
                  <a:lnTo>
                    <a:pt x="871" y="1001"/>
                  </a:lnTo>
                  <a:lnTo>
                    <a:pt x="871" y="1001"/>
                  </a:lnTo>
                  <a:lnTo>
                    <a:pt x="871" y="1001"/>
                  </a:lnTo>
                  <a:close/>
                  <a:moveTo>
                    <a:pt x="847" y="959"/>
                  </a:moveTo>
                  <a:lnTo>
                    <a:pt x="847" y="959"/>
                  </a:lnTo>
                  <a:lnTo>
                    <a:pt x="847" y="959"/>
                  </a:lnTo>
                  <a:lnTo>
                    <a:pt x="845" y="959"/>
                  </a:lnTo>
                  <a:lnTo>
                    <a:pt x="845" y="959"/>
                  </a:lnTo>
                  <a:lnTo>
                    <a:pt x="845" y="959"/>
                  </a:lnTo>
                  <a:lnTo>
                    <a:pt x="847" y="959"/>
                  </a:lnTo>
                  <a:lnTo>
                    <a:pt x="847" y="959"/>
                  </a:lnTo>
                  <a:lnTo>
                    <a:pt x="847" y="959"/>
                  </a:lnTo>
                  <a:lnTo>
                    <a:pt x="847" y="959"/>
                  </a:lnTo>
                  <a:lnTo>
                    <a:pt x="847" y="959"/>
                  </a:lnTo>
                  <a:lnTo>
                    <a:pt x="847" y="959"/>
                  </a:lnTo>
                  <a:lnTo>
                    <a:pt x="847" y="959"/>
                  </a:lnTo>
                  <a:lnTo>
                    <a:pt x="845" y="959"/>
                  </a:lnTo>
                  <a:lnTo>
                    <a:pt x="845" y="959"/>
                  </a:lnTo>
                  <a:lnTo>
                    <a:pt x="847" y="959"/>
                  </a:lnTo>
                  <a:close/>
                  <a:moveTo>
                    <a:pt x="677" y="999"/>
                  </a:moveTo>
                  <a:lnTo>
                    <a:pt x="675" y="996"/>
                  </a:lnTo>
                  <a:lnTo>
                    <a:pt x="675" y="996"/>
                  </a:lnTo>
                  <a:lnTo>
                    <a:pt x="675" y="999"/>
                  </a:lnTo>
                  <a:lnTo>
                    <a:pt x="677" y="999"/>
                  </a:lnTo>
                  <a:close/>
                  <a:moveTo>
                    <a:pt x="876" y="1003"/>
                  </a:moveTo>
                  <a:lnTo>
                    <a:pt x="876" y="1003"/>
                  </a:lnTo>
                  <a:lnTo>
                    <a:pt x="876" y="1003"/>
                  </a:lnTo>
                  <a:lnTo>
                    <a:pt x="876" y="1003"/>
                  </a:lnTo>
                  <a:lnTo>
                    <a:pt x="873" y="1001"/>
                  </a:lnTo>
                  <a:lnTo>
                    <a:pt x="873" y="1001"/>
                  </a:lnTo>
                  <a:lnTo>
                    <a:pt x="873" y="1001"/>
                  </a:lnTo>
                  <a:lnTo>
                    <a:pt x="873" y="1001"/>
                  </a:lnTo>
                  <a:lnTo>
                    <a:pt x="873" y="1003"/>
                  </a:lnTo>
                  <a:lnTo>
                    <a:pt x="873" y="1003"/>
                  </a:lnTo>
                  <a:lnTo>
                    <a:pt x="873" y="1003"/>
                  </a:lnTo>
                  <a:lnTo>
                    <a:pt x="876" y="1006"/>
                  </a:lnTo>
                  <a:lnTo>
                    <a:pt x="876" y="1006"/>
                  </a:lnTo>
                  <a:lnTo>
                    <a:pt x="878" y="1003"/>
                  </a:lnTo>
                  <a:lnTo>
                    <a:pt x="878" y="1003"/>
                  </a:lnTo>
                  <a:lnTo>
                    <a:pt x="876" y="1003"/>
                  </a:lnTo>
                  <a:lnTo>
                    <a:pt x="876" y="1003"/>
                  </a:lnTo>
                  <a:close/>
                  <a:moveTo>
                    <a:pt x="790" y="1001"/>
                  </a:moveTo>
                  <a:lnTo>
                    <a:pt x="790" y="1001"/>
                  </a:lnTo>
                  <a:lnTo>
                    <a:pt x="788" y="1003"/>
                  </a:lnTo>
                  <a:lnTo>
                    <a:pt x="788" y="1003"/>
                  </a:lnTo>
                  <a:lnTo>
                    <a:pt x="788" y="1003"/>
                  </a:lnTo>
                  <a:lnTo>
                    <a:pt x="790" y="1003"/>
                  </a:lnTo>
                  <a:lnTo>
                    <a:pt x="793" y="1003"/>
                  </a:lnTo>
                  <a:lnTo>
                    <a:pt x="793" y="1003"/>
                  </a:lnTo>
                  <a:lnTo>
                    <a:pt x="793" y="1001"/>
                  </a:lnTo>
                  <a:lnTo>
                    <a:pt x="790" y="1001"/>
                  </a:lnTo>
                  <a:close/>
                  <a:moveTo>
                    <a:pt x="854" y="985"/>
                  </a:moveTo>
                  <a:lnTo>
                    <a:pt x="854" y="982"/>
                  </a:lnTo>
                  <a:lnTo>
                    <a:pt x="854" y="982"/>
                  </a:lnTo>
                  <a:lnTo>
                    <a:pt x="854" y="982"/>
                  </a:lnTo>
                  <a:lnTo>
                    <a:pt x="854" y="982"/>
                  </a:lnTo>
                  <a:lnTo>
                    <a:pt x="854" y="982"/>
                  </a:lnTo>
                  <a:lnTo>
                    <a:pt x="854" y="980"/>
                  </a:lnTo>
                  <a:lnTo>
                    <a:pt x="854" y="977"/>
                  </a:lnTo>
                  <a:lnTo>
                    <a:pt x="852" y="977"/>
                  </a:lnTo>
                  <a:lnTo>
                    <a:pt x="852" y="977"/>
                  </a:lnTo>
                  <a:lnTo>
                    <a:pt x="852" y="977"/>
                  </a:lnTo>
                  <a:lnTo>
                    <a:pt x="852" y="977"/>
                  </a:lnTo>
                  <a:lnTo>
                    <a:pt x="852" y="977"/>
                  </a:lnTo>
                  <a:lnTo>
                    <a:pt x="852" y="977"/>
                  </a:lnTo>
                  <a:lnTo>
                    <a:pt x="850" y="977"/>
                  </a:lnTo>
                  <a:lnTo>
                    <a:pt x="850" y="977"/>
                  </a:lnTo>
                  <a:lnTo>
                    <a:pt x="847" y="977"/>
                  </a:lnTo>
                  <a:lnTo>
                    <a:pt x="847" y="977"/>
                  </a:lnTo>
                  <a:lnTo>
                    <a:pt x="847" y="977"/>
                  </a:lnTo>
                  <a:lnTo>
                    <a:pt x="845" y="975"/>
                  </a:lnTo>
                  <a:lnTo>
                    <a:pt x="845" y="973"/>
                  </a:lnTo>
                  <a:lnTo>
                    <a:pt x="845" y="970"/>
                  </a:lnTo>
                  <a:lnTo>
                    <a:pt x="845" y="968"/>
                  </a:lnTo>
                  <a:lnTo>
                    <a:pt x="845" y="966"/>
                  </a:lnTo>
                  <a:lnTo>
                    <a:pt x="845" y="966"/>
                  </a:lnTo>
                  <a:lnTo>
                    <a:pt x="845" y="966"/>
                  </a:lnTo>
                  <a:lnTo>
                    <a:pt x="842" y="963"/>
                  </a:lnTo>
                  <a:lnTo>
                    <a:pt x="842" y="963"/>
                  </a:lnTo>
                  <a:lnTo>
                    <a:pt x="842" y="961"/>
                  </a:lnTo>
                  <a:lnTo>
                    <a:pt x="842" y="961"/>
                  </a:lnTo>
                  <a:lnTo>
                    <a:pt x="842" y="961"/>
                  </a:lnTo>
                  <a:lnTo>
                    <a:pt x="842" y="961"/>
                  </a:lnTo>
                  <a:lnTo>
                    <a:pt x="842" y="961"/>
                  </a:lnTo>
                  <a:lnTo>
                    <a:pt x="842" y="961"/>
                  </a:lnTo>
                  <a:lnTo>
                    <a:pt x="840" y="959"/>
                  </a:lnTo>
                  <a:lnTo>
                    <a:pt x="838" y="959"/>
                  </a:lnTo>
                  <a:lnTo>
                    <a:pt x="835" y="959"/>
                  </a:lnTo>
                  <a:lnTo>
                    <a:pt x="833" y="959"/>
                  </a:lnTo>
                  <a:lnTo>
                    <a:pt x="833" y="959"/>
                  </a:lnTo>
                  <a:lnTo>
                    <a:pt x="833" y="959"/>
                  </a:lnTo>
                  <a:lnTo>
                    <a:pt x="828" y="959"/>
                  </a:lnTo>
                  <a:lnTo>
                    <a:pt x="828" y="959"/>
                  </a:lnTo>
                  <a:lnTo>
                    <a:pt x="826" y="961"/>
                  </a:lnTo>
                  <a:lnTo>
                    <a:pt x="826" y="961"/>
                  </a:lnTo>
                  <a:lnTo>
                    <a:pt x="824" y="961"/>
                  </a:lnTo>
                  <a:lnTo>
                    <a:pt x="821" y="961"/>
                  </a:lnTo>
                  <a:lnTo>
                    <a:pt x="821" y="961"/>
                  </a:lnTo>
                  <a:lnTo>
                    <a:pt x="819" y="963"/>
                  </a:lnTo>
                  <a:lnTo>
                    <a:pt x="816" y="963"/>
                  </a:lnTo>
                  <a:lnTo>
                    <a:pt x="819" y="963"/>
                  </a:lnTo>
                  <a:lnTo>
                    <a:pt x="819" y="966"/>
                  </a:lnTo>
                  <a:lnTo>
                    <a:pt x="816" y="966"/>
                  </a:lnTo>
                  <a:lnTo>
                    <a:pt x="814" y="966"/>
                  </a:lnTo>
                  <a:lnTo>
                    <a:pt x="814" y="963"/>
                  </a:lnTo>
                  <a:lnTo>
                    <a:pt x="812" y="963"/>
                  </a:lnTo>
                  <a:lnTo>
                    <a:pt x="812" y="963"/>
                  </a:lnTo>
                  <a:lnTo>
                    <a:pt x="809" y="961"/>
                  </a:lnTo>
                  <a:lnTo>
                    <a:pt x="809" y="963"/>
                  </a:lnTo>
                  <a:lnTo>
                    <a:pt x="807" y="963"/>
                  </a:lnTo>
                  <a:lnTo>
                    <a:pt x="807" y="963"/>
                  </a:lnTo>
                  <a:lnTo>
                    <a:pt x="805" y="966"/>
                  </a:lnTo>
                  <a:lnTo>
                    <a:pt x="805" y="966"/>
                  </a:lnTo>
                  <a:lnTo>
                    <a:pt x="800" y="975"/>
                  </a:lnTo>
                  <a:lnTo>
                    <a:pt x="798" y="977"/>
                  </a:lnTo>
                  <a:lnTo>
                    <a:pt x="795" y="977"/>
                  </a:lnTo>
                  <a:lnTo>
                    <a:pt x="793" y="977"/>
                  </a:lnTo>
                  <a:lnTo>
                    <a:pt x="790" y="977"/>
                  </a:lnTo>
                  <a:lnTo>
                    <a:pt x="790" y="980"/>
                  </a:lnTo>
                  <a:lnTo>
                    <a:pt x="788" y="980"/>
                  </a:lnTo>
                  <a:lnTo>
                    <a:pt x="790" y="982"/>
                  </a:lnTo>
                  <a:lnTo>
                    <a:pt x="790" y="982"/>
                  </a:lnTo>
                  <a:lnTo>
                    <a:pt x="790" y="982"/>
                  </a:lnTo>
                  <a:lnTo>
                    <a:pt x="790" y="985"/>
                  </a:lnTo>
                  <a:lnTo>
                    <a:pt x="790" y="985"/>
                  </a:lnTo>
                  <a:lnTo>
                    <a:pt x="790" y="985"/>
                  </a:lnTo>
                  <a:lnTo>
                    <a:pt x="790" y="987"/>
                  </a:lnTo>
                  <a:lnTo>
                    <a:pt x="790" y="987"/>
                  </a:lnTo>
                  <a:lnTo>
                    <a:pt x="790" y="987"/>
                  </a:lnTo>
                  <a:lnTo>
                    <a:pt x="790" y="989"/>
                  </a:lnTo>
                  <a:lnTo>
                    <a:pt x="793" y="989"/>
                  </a:lnTo>
                  <a:lnTo>
                    <a:pt x="793" y="992"/>
                  </a:lnTo>
                  <a:lnTo>
                    <a:pt x="798" y="992"/>
                  </a:lnTo>
                  <a:lnTo>
                    <a:pt x="798" y="992"/>
                  </a:lnTo>
                  <a:lnTo>
                    <a:pt x="800" y="992"/>
                  </a:lnTo>
                  <a:lnTo>
                    <a:pt x="800" y="992"/>
                  </a:lnTo>
                  <a:lnTo>
                    <a:pt x="802" y="992"/>
                  </a:lnTo>
                  <a:lnTo>
                    <a:pt x="805" y="992"/>
                  </a:lnTo>
                  <a:lnTo>
                    <a:pt x="807" y="992"/>
                  </a:lnTo>
                  <a:lnTo>
                    <a:pt x="809" y="989"/>
                  </a:lnTo>
                  <a:lnTo>
                    <a:pt x="809" y="989"/>
                  </a:lnTo>
                  <a:lnTo>
                    <a:pt x="809" y="987"/>
                  </a:lnTo>
                  <a:lnTo>
                    <a:pt x="809" y="987"/>
                  </a:lnTo>
                  <a:lnTo>
                    <a:pt x="809" y="987"/>
                  </a:lnTo>
                  <a:lnTo>
                    <a:pt x="809" y="987"/>
                  </a:lnTo>
                  <a:lnTo>
                    <a:pt x="809" y="987"/>
                  </a:lnTo>
                  <a:lnTo>
                    <a:pt x="814" y="982"/>
                  </a:lnTo>
                  <a:lnTo>
                    <a:pt x="816" y="982"/>
                  </a:lnTo>
                  <a:lnTo>
                    <a:pt x="819" y="982"/>
                  </a:lnTo>
                  <a:lnTo>
                    <a:pt x="831" y="982"/>
                  </a:lnTo>
                  <a:lnTo>
                    <a:pt x="833" y="985"/>
                  </a:lnTo>
                  <a:lnTo>
                    <a:pt x="835" y="985"/>
                  </a:lnTo>
                  <a:lnTo>
                    <a:pt x="838" y="985"/>
                  </a:lnTo>
                  <a:lnTo>
                    <a:pt x="840" y="985"/>
                  </a:lnTo>
                  <a:lnTo>
                    <a:pt x="840" y="982"/>
                  </a:lnTo>
                  <a:lnTo>
                    <a:pt x="842" y="982"/>
                  </a:lnTo>
                  <a:lnTo>
                    <a:pt x="842" y="982"/>
                  </a:lnTo>
                  <a:lnTo>
                    <a:pt x="842" y="982"/>
                  </a:lnTo>
                  <a:lnTo>
                    <a:pt x="842" y="980"/>
                  </a:lnTo>
                  <a:lnTo>
                    <a:pt x="842" y="977"/>
                  </a:lnTo>
                  <a:lnTo>
                    <a:pt x="842" y="977"/>
                  </a:lnTo>
                  <a:lnTo>
                    <a:pt x="845" y="977"/>
                  </a:lnTo>
                  <a:lnTo>
                    <a:pt x="845" y="977"/>
                  </a:lnTo>
                  <a:lnTo>
                    <a:pt x="847" y="977"/>
                  </a:lnTo>
                  <a:lnTo>
                    <a:pt x="847" y="980"/>
                  </a:lnTo>
                  <a:lnTo>
                    <a:pt x="847" y="980"/>
                  </a:lnTo>
                  <a:lnTo>
                    <a:pt x="847" y="980"/>
                  </a:lnTo>
                  <a:lnTo>
                    <a:pt x="850" y="982"/>
                  </a:lnTo>
                  <a:lnTo>
                    <a:pt x="850" y="982"/>
                  </a:lnTo>
                  <a:lnTo>
                    <a:pt x="850" y="982"/>
                  </a:lnTo>
                  <a:lnTo>
                    <a:pt x="850" y="982"/>
                  </a:lnTo>
                  <a:lnTo>
                    <a:pt x="850" y="982"/>
                  </a:lnTo>
                  <a:lnTo>
                    <a:pt x="852" y="982"/>
                  </a:lnTo>
                  <a:lnTo>
                    <a:pt x="852" y="982"/>
                  </a:lnTo>
                  <a:lnTo>
                    <a:pt x="852" y="982"/>
                  </a:lnTo>
                  <a:lnTo>
                    <a:pt x="852" y="982"/>
                  </a:lnTo>
                  <a:lnTo>
                    <a:pt x="854" y="982"/>
                  </a:lnTo>
                  <a:lnTo>
                    <a:pt x="854" y="982"/>
                  </a:lnTo>
                  <a:lnTo>
                    <a:pt x="852" y="985"/>
                  </a:lnTo>
                  <a:lnTo>
                    <a:pt x="852" y="985"/>
                  </a:lnTo>
                  <a:lnTo>
                    <a:pt x="852" y="985"/>
                  </a:lnTo>
                  <a:lnTo>
                    <a:pt x="854" y="985"/>
                  </a:lnTo>
                  <a:lnTo>
                    <a:pt x="857" y="985"/>
                  </a:lnTo>
                  <a:lnTo>
                    <a:pt x="857" y="985"/>
                  </a:lnTo>
                  <a:lnTo>
                    <a:pt x="854" y="985"/>
                  </a:lnTo>
                  <a:close/>
                  <a:moveTo>
                    <a:pt x="864" y="970"/>
                  </a:moveTo>
                  <a:lnTo>
                    <a:pt x="864" y="970"/>
                  </a:lnTo>
                  <a:lnTo>
                    <a:pt x="864" y="970"/>
                  </a:lnTo>
                  <a:lnTo>
                    <a:pt x="864" y="973"/>
                  </a:lnTo>
                  <a:lnTo>
                    <a:pt x="864" y="973"/>
                  </a:lnTo>
                  <a:lnTo>
                    <a:pt x="864" y="970"/>
                  </a:lnTo>
                  <a:close/>
                  <a:moveTo>
                    <a:pt x="904" y="961"/>
                  </a:moveTo>
                  <a:lnTo>
                    <a:pt x="904" y="961"/>
                  </a:lnTo>
                  <a:lnTo>
                    <a:pt x="904" y="961"/>
                  </a:lnTo>
                  <a:lnTo>
                    <a:pt x="904" y="961"/>
                  </a:lnTo>
                  <a:lnTo>
                    <a:pt x="904" y="961"/>
                  </a:lnTo>
                  <a:lnTo>
                    <a:pt x="904" y="961"/>
                  </a:lnTo>
                  <a:lnTo>
                    <a:pt x="902" y="961"/>
                  </a:lnTo>
                  <a:lnTo>
                    <a:pt x="899" y="961"/>
                  </a:lnTo>
                  <a:lnTo>
                    <a:pt x="899" y="961"/>
                  </a:lnTo>
                  <a:lnTo>
                    <a:pt x="899" y="961"/>
                  </a:lnTo>
                  <a:lnTo>
                    <a:pt x="899" y="961"/>
                  </a:lnTo>
                  <a:lnTo>
                    <a:pt x="899" y="961"/>
                  </a:lnTo>
                  <a:lnTo>
                    <a:pt x="899" y="961"/>
                  </a:lnTo>
                  <a:lnTo>
                    <a:pt x="899" y="961"/>
                  </a:lnTo>
                  <a:lnTo>
                    <a:pt x="899" y="963"/>
                  </a:lnTo>
                  <a:lnTo>
                    <a:pt x="902" y="963"/>
                  </a:lnTo>
                  <a:lnTo>
                    <a:pt x="902" y="963"/>
                  </a:lnTo>
                  <a:lnTo>
                    <a:pt x="902" y="963"/>
                  </a:lnTo>
                  <a:lnTo>
                    <a:pt x="902" y="961"/>
                  </a:lnTo>
                  <a:lnTo>
                    <a:pt x="902" y="961"/>
                  </a:lnTo>
                  <a:lnTo>
                    <a:pt x="902" y="961"/>
                  </a:lnTo>
                  <a:lnTo>
                    <a:pt x="904" y="963"/>
                  </a:lnTo>
                  <a:lnTo>
                    <a:pt x="904" y="963"/>
                  </a:lnTo>
                  <a:lnTo>
                    <a:pt x="902" y="963"/>
                  </a:lnTo>
                  <a:lnTo>
                    <a:pt x="902" y="966"/>
                  </a:lnTo>
                  <a:lnTo>
                    <a:pt x="902" y="966"/>
                  </a:lnTo>
                  <a:lnTo>
                    <a:pt x="902" y="966"/>
                  </a:lnTo>
                  <a:lnTo>
                    <a:pt x="902" y="966"/>
                  </a:lnTo>
                  <a:lnTo>
                    <a:pt x="904" y="968"/>
                  </a:lnTo>
                  <a:lnTo>
                    <a:pt x="904" y="966"/>
                  </a:lnTo>
                  <a:lnTo>
                    <a:pt x="904" y="966"/>
                  </a:lnTo>
                  <a:lnTo>
                    <a:pt x="904" y="966"/>
                  </a:lnTo>
                  <a:lnTo>
                    <a:pt x="906" y="966"/>
                  </a:lnTo>
                  <a:lnTo>
                    <a:pt x="906" y="966"/>
                  </a:lnTo>
                  <a:lnTo>
                    <a:pt x="906" y="963"/>
                  </a:lnTo>
                  <a:lnTo>
                    <a:pt x="906" y="963"/>
                  </a:lnTo>
                  <a:lnTo>
                    <a:pt x="906" y="963"/>
                  </a:lnTo>
                  <a:lnTo>
                    <a:pt x="904" y="961"/>
                  </a:lnTo>
                  <a:close/>
                  <a:moveTo>
                    <a:pt x="899" y="970"/>
                  </a:moveTo>
                  <a:lnTo>
                    <a:pt x="897" y="968"/>
                  </a:lnTo>
                  <a:lnTo>
                    <a:pt x="897" y="968"/>
                  </a:lnTo>
                  <a:lnTo>
                    <a:pt x="897" y="968"/>
                  </a:lnTo>
                  <a:lnTo>
                    <a:pt x="897" y="968"/>
                  </a:lnTo>
                  <a:lnTo>
                    <a:pt x="899" y="970"/>
                  </a:lnTo>
                  <a:lnTo>
                    <a:pt x="899" y="970"/>
                  </a:lnTo>
                  <a:lnTo>
                    <a:pt x="899" y="970"/>
                  </a:lnTo>
                  <a:lnTo>
                    <a:pt x="899" y="970"/>
                  </a:lnTo>
                  <a:lnTo>
                    <a:pt x="899" y="970"/>
                  </a:lnTo>
                  <a:close/>
                  <a:moveTo>
                    <a:pt x="880" y="989"/>
                  </a:moveTo>
                  <a:lnTo>
                    <a:pt x="880" y="989"/>
                  </a:lnTo>
                  <a:lnTo>
                    <a:pt x="878" y="989"/>
                  </a:lnTo>
                  <a:lnTo>
                    <a:pt x="878" y="989"/>
                  </a:lnTo>
                  <a:lnTo>
                    <a:pt x="880" y="989"/>
                  </a:lnTo>
                  <a:lnTo>
                    <a:pt x="878" y="989"/>
                  </a:lnTo>
                  <a:lnTo>
                    <a:pt x="878" y="989"/>
                  </a:lnTo>
                  <a:lnTo>
                    <a:pt x="878" y="989"/>
                  </a:lnTo>
                  <a:lnTo>
                    <a:pt x="878" y="989"/>
                  </a:lnTo>
                  <a:lnTo>
                    <a:pt x="878" y="989"/>
                  </a:lnTo>
                  <a:lnTo>
                    <a:pt x="878" y="989"/>
                  </a:lnTo>
                  <a:lnTo>
                    <a:pt x="878" y="989"/>
                  </a:lnTo>
                  <a:lnTo>
                    <a:pt x="878" y="989"/>
                  </a:lnTo>
                  <a:lnTo>
                    <a:pt x="878" y="989"/>
                  </a:lnTo>
                  <a:lnTo>
                    <a:pt x="880" y="989"/>
                  </a:lnTo>
                  <a:lnTo>
                    <a:pt x="880" y="989"/>
                  </a:lnTo>
                  <a:lnTo>
                    <a:pt x="880" y="989"/>
                  </a:lnTo>
                  <a:lnTo>
                    <a:pt x="880" y="989"/>
                  </a:lnTo>
                  <a:lnTo>
                    <a:pt x="880" y="989"/>
                  </a:lnTo>
                  <a:lnTo>
                    <a:pt x="880" y="989"/>
                  </a:lnTo>
                  <a:close/>
                  <a:moveTo>
                    <a:pt x="897" y="966"/>
                  </a:moveTo>
                  <a:lnTo>
                    <a:pt x="897" y="966"/>
                  </a:lnTo>
                  <a:lnTo>
                    <a:pt x="897" y="966"/>
                  </a:lnTo>
                  <a:lnTo>
                    <a:pt x="897" y="966"/>
                  </a:lnTo>
                  <a:lnTo>
                    <a:pt x="897" y="968"/>
                  </a:lnTo>
                  <a:lnTo>
                    <a:pt x="897" y="968"/>
                  </a:lnTo>
                  <a:lnTo>
                    <a:pt x="897" y="966"/>
                  </a:lnTo>
                  <a:lnTo>
                    <a:pt x="897" y="966"/>
                  </a:lnTo>
                  <a:lnTo>
                    <a:pt x="897" y="966"/>
                  </a:lnTo>
                  <a:close/>
                  <a:moveTo>
                    <a:pt x="885" y="968"/>
                  </a:moveTo>
                  <a:lnTo>
                    <a:pt x="883" y="968"/>
                  </a:lnTo>
                  <a:lnTo>
                    <a:pt x="883" y="970"/>
                  </a:lnTo>
                  <a:lnTo>
                    <a:pt x="880" y="970"/>
                  </a:lnTo>
                  <a:lnTo>
                    <a:pt x="880" y="970"/>
                  </a:lnTo>
                  <a:lnTo>
                    <a:pt x="878" y="973"/>
                  </a:lnTo>
                  <a:lnTo>
                    <a:pt x="878" y="973"/>
                  </a:lnTo>
                  <a:lnTo>
                    <a:pt x="878" y="973"/>
                  </a:lnTo>
                  <a:lnTo>
                    <a:pt x="880" y="975"/>
                  </a:lnTo>
                  <a:lnTo>
                    <a:pt x="880" y="977"/>
                  </a:lnTo>
                  <a:lnTo>
                    <a:pt x="880" y="977"/>
                  </a:lnTo>
                  <a:lnTo>
                    <a:pt x="883" y="977"/>
                  </a:lnTo>
                  <a:lnTo>
                    <a:pt x="883" y="977"/>
                  </a:lnTo>
                  <a:lnTo>
                    <a:pt x="885" y="975"/>
                  </a:lnTo>
                  <a:lnTo>
                    <a:pt x="885" y="973"/>
                  </a:lnTo>
                  <a:lnTo>
                    <a:pt x="885" y="973"/>
                  </a:lnTo>
                  <a:lnTo>
                    <a:pt x="885" y="973"/>
                  </a:lnTo>
                  <a:lnTo>
                    <a:pt x="885" y="970"/>
                  </a:lnTo>
                  <a:lnTo>
                    <a:pt x="885" y="970"/>
                  </a:lnTo>
                  <a:lnTo>
                    <a:pt x="885" y="968"/>
                  </a:lnTo>
                  <a:close/>
                  <a:moveTo>
                    <a:pt x="31" y="852"/>
                  </a:moveTo>
                  <a:lnTo>
                    <a:pt x="26" y="852"/>
                  </a:lnTo>
                  <a:lnTo>
                    <a:pt x="26" y="852"/>
                  </a:lnTo>
                  <a:lnTo>
                    <a:pt x="26" y="852"/>
                  </a:lnTo>
                  <a:lnTo>
                    <a:pt x="26" y="852"/>
                  </a:lnTo>
                  <a:lnTo>
                    <a:pt x="24" y="852"/>
                  </a:lnTo>
                  <a:lnTo>
                    <a:pt x="24" y="852"/>
                  </a:lnTo>
                  <a:lnTo>
                    <a:pt x="24" y="852"/>
                  </a:lnTo>
                  <a:lnTo>
                    <a:pt x="24" y="852"/>
                  </a:lnTo>
                  <a:lnTo>
                    <a:pt x="24" y="852"/>
                  </a:lnTo>
                  <a:lnTo>
                    <a:pt x="22" y="852"/>
                  </a:lnTo>
                  <a:lnTo>
                    <a:pt x="22" y="852"/>
                  </a:lnTo>
                  <a:lnTo>
                    <a:pt x="22" y="852"/>
                  </a:lnTo>
                  <a:lnTo>
                    <a:pt x="19" y="852"/>
                  </a:lnTo>
                  <a:lnTo>
                    <a:pt x="19" y="852"/>
                  </a:lnTo>
                  <a:lnTo>
                    <a:pt x="19" y="852"/>
                  </a:lnTo>
                  <a:lnTo>
                    <a:pt x="19" y="852"/>
                  </a:lnTo>
                  <a:lnTo>
                    <a:pt x="17" y="852"/>
                  </a:lnTo>
                  <a:lnTo>
                    <a:pt x="17" y="852"/>
                  </a:lnTo>
                  <a:lnTo>
                    <a:pt x="17" y="852"/>
                  </a:lnTo>
                  <a:lnTo>
                    <a:pt x="17" y="852"/>
                  </a:lnTo>
                  <a:lnTo>
                    <a:pt x="19" y="854"/>
                  </a:lnTo>
                  <a:lnTo>
                    <a:pt x="22" y="857"/>
                  </a:lnTo>
                  <a:lnTo>
                    <a:pt x="24" y="857"/>
                  </a:lnTo>
                  <a:lnTo>
                    <a:pt x="24" y="857"/>
                  </a:lnTo>
                  <a:lnTo>
                    <a:pt x="24" y="859"/>
                  </a:lnTo>
                  <a:lnTo>
                    <a:pt x="24" y="859"/>
                  </a:lnTo>
                  <a:lnTo>
                    <a:pt x="24" y="859"/>
                  </a:lnTo>
                  <a:lnTo>
                    <a:pt x="24" y="859"/>
                  </a:lnTo>
                  <a:lnTo>
                    <a:pt x="24" y="859"/>
                  </a:lnTo>
                  <a:lnTo>
                    <a:pt x="24" y="859"/>
                  </a:lnTo>
                  <a:lnTo>
                    <a:pt x="24" y="859"/>
                  </a:lnTo>
                  <a:lnTo>
                    <a:pt x="24" y="859"/>
                  </a:lnTo>
                  <a:lnTo>
                    <a:pt x="24" y="859"/>
                  </a:lnTo>
                  <a:lnTo>
                    <a:pt x="26" y="861"/>
                  </a:lnTo>
                  <a:lnTo>
                    <a:pt x="26" y="859"/>
                  </a:lnTo>
                  <a:lnTo>
                    <a:pt x="26" y="859"/>
                  </a:lnTo>
                  <a:lnTo>
                    <a:pt x="26" y="857"/>
                  </a:lnTo>
                  <a:lnTo>
                    <a:pt x="26" y="857"/>
                  </a:lnTo>
                  <a:lnTo>
                    <a:pt x="29" y="854"/>
                  </a:lnTo>
                  <a:lnTo>
                    <a:pt x="29" y="854"/>
                  </a:lnTo>
                  <a:lnTo>
                    <a:pt x="31" y="854"/>
                  </a:lnTo>
                  <a:lnTo>
                    <a:pt x="31" y="854"/>
                  </a:lnTo>
                  <a:lnTo>
                    <a:pt x="31" y="852"/>
                  </a:lnTo>
                  <a:close/>
                  <a:moveTo>
                    <a:pt x="268" y="1020"/>
                  </a:moveTo>
                  <a:lnTo>
                    <a:pt x="268" y="1020"/>
                  </a:lnTo>
                  <a:lnTo>
                    <a:pt x="268" y="1020"/>
                  </a:lnTo>
                  <a:lnTo>
                    <a:pt x="265" y="1020"/>
                  </a:lnTo>
                  <a:lnTo>
                    <a:pt x="265" y="1020"/>
                  </a:lnTo>
                  <a:lnTo>
                    <a:pt x="268" y="1020"/>
                  </a:lnTo>
                  <a:lnTo>
                    <a:pt x="268" y="1020"/>
                  </a:lnTo>
                  <a:lnTo>
                    <a:pt x="268" y="1022"/>
                  </a:lnTo>
                  <a:lnTo>
                    <a:pt x="268" y="1022"/>
                  </a:lnTo>
                  <a:lnTo>
                    <a:pt x="268" y="1020"/>
                  </a:lnTo>
                  <a:lnTo>
                    <a:pt x="268" y="1020"/>
                  </a:lnTo>
                  <a:lnTo>
                    <a:pt x="268" y="1020"/>
                  </a:lnTo>
                  <a:close/>
                  <a:moveTo>
                    <a:pt x="365" y="1037"/>
                  </a:moveTo>
                  <a:lnTo>
                    <a:pt x="365" y="1037"/>
                  </a:lnTo>
                  <a:lnTo>
                    <a:pt x="365" y="1039"/>
                  </a:lnTo>
                  <a:lnTo>
                    <a:pt x="362" y="1037"/>
                  </a:lnTo>
                  <a:lnTo>
                    <a:pt x="362" y="1037"/>
                  </a:lnTo>
                  <a:lnTo>
                    <a:pt x="365" y="1037"/>
                  </a:lnTo>
                  <a:lnTo>
                    <a:pt x="365" y="1037"/>
                  </a:lnTo>
                  <a:lnTo>
                    <a:pt x="365" y="1037"/>
                  </a:lnTo>
                  <a:lnTo>
                    <a:pt x="365" y="1037"/>
                  </a:lnTo>
                  <a:lnTo>
                    <a:pt x="365" y="1037"/>
                  </a:lnTo>
                  <a:lnTo>
                    <a:pt x="362" y="1037"/>
                  </a:lnTo>
                  <a:lnTo>
                    <a:pt x="362" y="1037"/>
                  </a:lnTo>
                  <a:lnTo>
                    <a:pt x="360" y="1037"/>
                  </a:lnTo>
                  <a:lnTo>
                    <a:pt x="360" y="1037"/>
                  </a:lnTo>
                  <a:lnTo>
                    <a:pt x="365" y="1039"/>
                  </a:lnTo>
                  <a:lnTo>
                    <a:pt x="365" y="1039"/>
                  </a:lnTo>
                  <a:lnTo>
                    <a:pt x="365" y="1039"/>
                  </a:lnTo>
                  <a:lnTo>
                    <a:pt x="365" y="1039"/>
                  </a:lnTo>
                  <a:lnTo>
                    <a:pt x="365" y="1039"/>
                  </a:lnTo>
                  <a:lnTo>
                    <a:pt x="365" y="1037"/>
                  </a:lnTo>
                  <a:lnTo>
                    <a:pt x="365" y="1037"/>
                  </a:lnTo>
                  <a:close/>
                  <a:moveTo>
                    <a:pt x="275" y="1032"/>
                  </a:moveTo>
                  <a:lnTo>
                    <a:pt x="275" y="1032"/>
                  </a:lnTo>
                  <a:lnTo>
                    <a:pt x="275" y="1032"/>
                  </a:lnTo>
                  <a:lnTo>
                    <a:pt x="275" y="1032"/>
                  </a:lnTo>
                  <a:lnTo>
                    <a:pt x="275" y="1032"/>
                  </a:lnTo>
                  <a:lnTo>
                    <a:pt x="275" y="1032"/>
                  </a:lnTo>
                  <a:close/>
                  <a:moveTo>
                    <a:pt x="261" y="1020"/>
                  </a:moveTo>
                  <a:lnTo>
                    <a:pt x="258" y="1020"/>
                  </a:lnTo>
                  <a:lnTo>
                    <a:pt x="258" y="1020"/>
                  </a:lnTo>
                  <a:lnTo>
                    <a:pt x="258" y="1020"/>
                  </a:lnTo>
                  <a:lnTo>
                    <a:pt x="258" y="1018"/>
                  </a:lnTo>
                  <a:lnTo>
                    <a:pt x="258" y="1018"/>
                  </a:lnTo>
                  <a:lnTo>
                    <a:pt x="258" y="1018"/>
                  </a:lnTo>
                  <a:lnTo>
                    <a:pt x="258" y="1018"/>
                  </a:lnTo>
                  <a:lnTo>
                    <a:pt x="258" y="1018"/>
                  </a:lnTo>
                  <a:lnTo>
                    <a:pt x="258" y="1020"/>
                  </a:lnTo>
                  <a:lnTo>
                    <a:pt x="258" y="1020"/>
                  </a:lnTo>
                  <a:lnTo>
                    <a:pt x="258" y="1020"/>
                  </a:lnTo>
                  <a:lnTo>
                    <a:pt x="258" y="1020"/>
                  </a:lnTo>
                  <a:lnTo>
                    <a:pt x="258" y="1020"/>
                  </a:lnTo>
                  <a:lnTo>
                    <a:pt x="261" y="1020"/>
                  </a:lnTo>
                  <a:lnTo>
                    <a:pt x="261" y="1022"/>
                  </a:lnTo>
                  <a:lnTo>
                    <a:pt x="261" y="1020"/>
                  </a:lnTo>
                  <a:lnTo>
                    <a:pt x="261" y="1020"/>
                  </a:lnTo>
                  <a:lnTo>
                    <a:pt x="261" y="1020"/>
                  </a:lnTo>
                  <a:close/>
                  <a:moveTo>
                    <a:pt x="265" y="1020"/>
                  </a:moveTo>
                  <a:lnTo>
                    <a:pt x="265" y="1020"/>
                  </a:lnTo>
                  <a:lnTo>
                    <a:pt x="265" y="1018"/>
                  </a:lnTo>
                  <a:lnTo>
                    <a:pt x="265" y="1018"/>
                  </a:lnTo>
                  <a:lnTo>
                    <a:pt x="263" y="1018"/>
                  </a:lnTo>
                  <a:lnTo>
                    <a:pt x="263" y="1018"/>
                  </a:lnTo>
                  <a:lnTo>
                    <a:pt x="263" y="1020"/>
                  </a:lnTo>
                  <a:lnTo>
                    <a:pt x="263" y="1020"/>
                  </a:lnTo>
                  <a:lnTo>
                    <a:pt x="263" y="1020"/>
                  </a:lnTo>
                  <a:lnTo>
                    <a:pt x="263" y="1020"/>
                  </a:lnTo>
                  <a:lnTo>
                    <a:pt x="265" y="1020"/>
                  </a:lnTo>
                  <a:lnTo>
                    <a:pt x="265" y="1020"/>
                  </a:lnTo>
                  <a:lnTo>
                    <a:pt x="265" y="1020"/>
                  </a:lnTo>
                  <a:lnTo>
                    <a:pt x="265" y="1020"/>
                  </a:lnTo>
                  <a:lnTo>
                    <a:pt x="265" y="1020"/>
                  </a:lnTo>
                  <a:lnTo>
                    <a:pt x="265" y="1020"/>
                  </a:lnTo>
                  <a:lnTo>
                    <a:pt x="265" y="1020"/>
                  </a:lnTo>
                  <a:close/>
                  <a:moveTo>
                    <a:pt x="301" y="1020"/>
                  </a:moveTo>
                  <a:lnTo>
                    <a:pt x="301" y="1020"/>
                  </a:lnTo>
                  <a:lnTo>
                    <a:pt x="303" y="1020"/>
                  </a:lnTo>
                  <a:lnTo>
                    <a:pt x="303" y="1020"/>
                  </a:lnTo>
                  <a:lnTo>
                    <a:pt x="306" y="1020"/>
                  </a:lnTo>
                  <a:lnTo>
                    <a:pt x="306" y="1020"/>
                  </a:lnTo>
                  <a:lnTo>
                    <a:pt x="306" y="1020"/>
                  </a:lnTo>
                  <a:lnTo>
                    <a:pt x="306" y="1020"/>
                  </a:lnTo>
                  <a:lnTo>
                    <a:pt x="303" y="1018"/>
                  </a:lnTo>
                  <a:lnTo>
                    <a:pt x="298" y="1018"/>
                  </a:lnTo>
                  <a:lnTo>
                    <a:pt x="298" y="1015"/>
                  </a:lnTo>
                  <a:lnTo>
                    <a:pt x="296" y="1015"/>
                  </a:lnTo>
                  <a:lnTo>
                    <a:pt x="298" y="1015"/>
                  </a:lnTo>
                  <a:lnTo>
                    <a:pt x="298" y="1013"/>
                  </a:lnTo>
                  <a:lnTo>
                    <a:pt x="298" y="1013"/>
                  </a:lnTo>
                  <a:lnTo>
                    <a:pt x="296" y="1013"/>
                  </a:lnTo>
                  <a:lnTo>
                    <a:pt x="296" y="1011"/>
                  </a:lnTo>
                  <a:lnTo>
                    <a:pt x="296" y="1011"/>
                  </a:lnTo>
                  <a:lnTo>
                    <a:pt x="289" y="1008"/>
                  </a:lnTo>
                  <a:lnTo>
                    <a:pt x="289" y="1008"/>
                  </a:lnTo>
                  <a:lnTo>
                    <a:pt x="287" y="1011"/>
                  </a:lnTo>
                  <a:lnTo>
                    <a:pt x="287" y="1011"/>
                  </a:lnTo>
                  <a:lnTo>
                    <a:pt x="289" y="1015"/>
                  </a:lnTo>
                  <a:lnTo>
                    <a:pt x="289" y="1015"/>
                  </a:lnTo>
                  <a:lnTo>
                    <a:pt x="289" y="1018"/>
                  </a:lnTo>
                  <a:lnTo>
                    <a:pt x="291" y="1018"/>
                  </a:lnTo>
                  <a:lnTo>
                    <a:pt x="291" y="1018"/>
                  </a:lnTo>
                  <a:lnTo>
                    <a:pt x="294" y="1020"/>
                  </a:lnTo>
                  <a:lnTo>
                    <a:pt x="291" y="1020"/>
                  </a:lnTo>
                  <a:lnTo>
                    <a:pt x="291" y="1022"/>
                  </a:lnTo>
                  <a:lnTo>
                    <a:pt x="291" y="1022"/>
                  </a:lnTo>
                  <a:lnTo>
                    <a:pt x="291" y="1022"/>
                  </a:lnTo>
                  <a:lnTo>
                    <a:pt x="289" y="1022"/>
                  </a:lnTo>
                  <a:lnTo>
                    <a:pt x="289" y="1022"/>
                  </a:lnTo>
                  <a:lnTo>
                    <a:pt x="289" y="1022"/>
                  </a:lnTo>
                  <a:lnTo>
                    <a:pt x="287" y="1022"/>
                  </a:lnTo>
                  <a:lnTo>
                    <a:pt x="287" y="1022"/>
                  </a:lnTo>
                  <a:lnTo>
                    <a:pt x="287" y="1022"/>
                  </a:lnTo>
                  <a:lnTo>
                    <a:pt x="287" y="1025"/>
                  </a:lnTo>
                  <a:lnTo>
                    <a:pt x="287" y="1025"/>
                  </a:lnTo>
                  <a:lnTo>
                    <a:pt x="287" y="1025"/>
                  </a:lnTo>
                  <a:lnTo>
                    <a:pt x="289" y="1025"/>
                  </a:lnTo>
                  <a:lnTo>
                    <a:pt x="289" y="1027"/>
                  </a:lnTo>
                  <a:lnTo>
                    <a:pt x="289" y="1027"/>
                  </a:lnTo>
                  <a:lnTo>
                    <a:pt x="289" y="1027"/>
                  </a:lnTo>
                  <a:lnTo>
                    <a:pt x="289" y="1030"/>
                  </a:lnTo>
                  <a:lnTo>
                    <a:pt x="289" y="1030"/>
                  </a:lnTo>
                  <a:lnTo>
                    <a:pt x="289" y="1030"/>
                  </a:lnTo>
                  <a:lnTo>
                    <a:pt x="291" y="1030"/>
                  </a:lnTo>
                  <a:lnTo>
                    <a:pt x="291" y="1030"/>
                  </a:lnTo>
                  <a:lnTo>
                    <a:pt x="291" y="1030"/>
                  </a:lnTo>
                  <a:lnTo>
                    <a:pt x="291" y="1027"/>
                  </a:lnTo>
                  <a:lnTo>
                    <a:pt x="291" y="1027"/>
                  </a:lnTo>
                  <a:lnTo>
                    <a:pt x="291" y="1027"/>
                  </a:lnTo>
                  <a:lnTo>
                    <a:pt x="291" y="1025"/>
                  </a:lnTo>
                  <a:lnTo>
                    <a:pt x="291" y="1025"/>
                  </a:lnTo>
                  <a:lnTo>
                    <a:pt x="294" y="1025"/>
                  </a:lnTo>
                  <a:lnTo>
                    <a:pt x="294" y="1025"/>
                  </a:lnTo>
                  <a:lnTo>
                    <a:pt x="294" y="1025"/>
                  </a:lnTo>
                  <a:lnTo>
                    <a:pt x="294" y="1025"/>
                  </a:lnTo>
                  <a:lnTo>
                    <a:pt x="294" y="1027"/>
                  </a:lnTo>
                  <a:lnTo>
                    <a:pt x="296" y="1027"/>
                  </a:lnTo>
                  <a:lnTo>
                    <a:pt x="296" y="1025"/>
                  </a:lnTo>
                  <a:lnTo>
                    <a:pt x="296" y="1025"/>
                  </a:lnTo>
                  <a:lnTo>
                    <a:pt x="296" y="1025"/>
                  </a:lnTo>
                  <a:lnTo>
                    <a:pt x="298" y="1022"/>
                  </a:lnTo>
                  <a:lnTo>
                    <a:pt x="298" y="1022"/>
                  </a:lnTo>
                  <a:lnTo>
                    <a:pt x="298" y="1022"/>
                  </a:lnTo>
                  <a:lnTo>
                    <a:pt x="298" y="1022"/>
                  </a:lnTo>
                  <a:lnTo>
                    <a:pt x="298" y="1020"/>
                  </a:lnTo>
                  <a:lnTo>
                    <a:pt x="298" y="1020"/>
                  </a:lnTo>
                  <a:lnTo>
                    <a:pt x="298" y="1020"/>
                  </a:lnTo>
                  <a:lnTo>
                    <a:pt x="301" y="1020"/>
                  </a:lnTo>
                  <a:close/>
                  <a:moveTo>
                    <a:pt x="313" y="1020"/>
                  </a:moveTo>
                  <a:lnTo>
                    <a:pt x="313" y="1020"/>
                  </a:lnTo>
                  <a:lnTo>
                    <a:pt x="315" y="1020"/>
                  </a:lnTo>
                  <a:lnTo>
                    <a:pt x="315" y="1020"/>
                  </a:lnTo>
                  <a:lnTo>
                    <a:pt x="315" y="1018"/>
                  </a:lnTo>
                  <a:lnTo>
                    <a:pt x="315" y="1018"/>
                  </a:lnTo>
                  <a:lnTo>
                    <a:pt x="315" y="1018"/>
                  </a:lnTo>
                  <a:lnTo>
                    <a:pt x="313" y="1018"/>
                  </a:lnTo>
                  <a:lnTo>
                    <a:pt x="313" y="1018"/>
                  </a:lnTo>
                  <a:lnTo>
                    <a:pt x="313" y="1018"/>
                  </a:lnTo>
                  <a:lnTo>
                    <a:pt x="313" y="1018"/>
                  </a:lnTo>
                  <a:lnTo>
                    <a:pt x="313" y="1020"/>
                  </a:lnTo>
                  <a:lnTo>
                    <a:pt x="313" y="1020"/>
                  </a:lnTo>
                  <a:close/>
                  <a:moveTo>
                    <a:pt x="350" y="1037"/>
                  </a:moveTo>
                  <a:lnTo>
                    <a:pt x="353" y="1037"/>
                  </a:lnTo>
                  <a:lnTo>
                    <a:pt x="353" y="1037"/>
                  </a:lnTo>
                  <a:lnTo>
                    <a:pt x="353" y="1037"/>
                  </a:lnTo>
                  <a:lnTo>
                    <a:pt x="353" y="1034"/>
                  </a:lnTo>
                  <a:lnTo>
                    <a:pt x="350" y="1034"/>
                  </a:lnTo>
                  <a:lnTo>
                    <a:pt x="350" y="1034"/>
                  </a:lnTo>
                  <a:lnTo>
                    <a:pt x="348" y="1034"/>
                  </a:lnTo>
                  <a:lnTo>
                    <a:pt x="348" y="1037"/>
                  </a:lnTo>
                  <a:lnTo>
                    <a:pt x="348" y="1037"/>
                  </a:lnTo>
                  <a:lnTo>
                    <a:pt x="348" y="1037"/>
                  </a:lnTo>
                  <a:lnTo>
                    <a:pt x="348" y="1037"/>
                  </a:lnTo>
                  <a:lnTo>
                    <a:pt x="348" y="1037"/>
                  </a:lnTo>
                  <a:lnTo>
                    <a:pt x="348" y="1039"/>
                  </a:lnTo>
                  <a:lnTo>
                    <a:pt x="348" y="1041"/>
                  </a:lnTo>
                  <a:lnTo>
                    <a:pt x="348" y="1041"/>
                  </a:lnTo>
                  <a:lnTo>
                    <a:pt x="348" y="1041"/>
                  </a:lnTo>
                  <a:lnTo>
                    <a:pt x="348" y="1041"/>
                  </a:lnTo>
                  <a:lnTo>
                    <a:pt x="348" y="1041"/>
                  </a:lnTo>
                  <a:lnTo>
                    <a:pt x="348" y="1041"/>
                  </a:lnTo>
                  <a:lnTo>
                    <a:pt x="348" y="1041"/>
                  </a:lnTo>
                  <a:lnTo>
                    <a:pt x="350" y="1041"/>
                  </a:lnTo>
                  <a:lnTo>
                    <a:pt x="350" y="1041"/>
                  </a:lnTo>
                  <a:lnTo>
                    <a:pt x="350" y="1041"/>
                  </a:lnTo>
                  <a:lnTo>
                    <a:pt x="350" y="1041"/>
                  </a:lnTo>
                  <a:lnTo>
                    <a:pt x="350" y="1041"/>
                  </a:lnTo>
                  <a:lnTo>
                    <a:pt x="350" y="1041"/>
                  </a:lnTo>
                  <a:lnTo>
                    <a:pt x="353" y="1041"/>
                  </a:lnTo>
                  <a:lnTo>
                    <a:pt x="353" y="1041"/>
                  </a:lnTo>
                  <a:lnTo>
                    <a:pt x="353" y="1041"/>
                  </a:lnTo>
                  <a:lnTo>
                    <a:pt x="353" y="1041"/>
                  </a:lnTo>
                  <a:lnTo>
                    <a:pt x="353" y="1039"/>
                  </a:lnTo>
                  <a:lnTo>
                    <a:pt x="353" y="1039"/>
                  </a:lnTo>
                  <a:lnTo>
                    <a:pt x="353" y="1039"/>
                  </a:lnTo>
                  <a:lnTo>
                    <a:pt x="353" y="1039"/>
                  </a:lnTo>
                  <a:lnTo>
                    <a:pt x="353" y="1039"/>
                  </a:lnTo>
                  <a:lnTo>
                    <a:pt x="353" y="1039"/>
                  </a:lnTo>
                  <a:lnTo>
                    <a:pt x="353" y="1037"/>
                  </a:lnTo>
                  <a:lnTo>
                    <a:pt x="353" y="1037"/>
                  </a:lnTo>
                  <a:lnTo>
                    <a:pt x="350" y="1039"/>
                  </a:lnTo>
                  <a:lnTo>
                    <a:pt x="350" y="1037"/>
                  </a:lnTo>
                  <a:lnTo>
                    <a:pt x="350" y="1037"/>
                  </a:lnTo>
                  <a:lnTo>
                    <a:pt x="350" y="1037"/>
                  </a:lnTo>
                  <a:lnTo>
                    <a:pt x="350" y="1037"/>
                  </a:lnTo>
                  <a:lnTo>
                    <a:pt x="350" y="1037"/>
                  </a:lnTo>
                  <a:lnTo>
                    <a:pt x="350" y="1037"/>
                  </a:lnTo>
                  <a:lnTo>
                    <a:pt x="350" y="1037"/>
                  </a:lnTo>
                  <a:close/>
                  <a:moveTo>
                    <a:pt x="362" y="1041"/>
                  </a:moveTo>
                  <a:lnTo>
                    <a:pt x="362" y="1041"/>
                  </a:lnTo>
                  <a:lnTo>
                    <a:pt x="362" y="1039"/>
                  </a:lnTo>
                  <a:lnTo>
                    <a:pt x="360" y="1039"/>
                  </a:lnTo>
                  <a:lnTo>
                    <a:pt x="360" y="1039"/>
                  </a:lnTo>
                  <a:lnTo>
                    <a:pt x="360" y="1039"/>
                  </a:lnTo>
                  <a:lnTo>
                    <a:pt x="360" y="1039"/>
                  </a:lnTo>
                  <a:lnTo>
                    <a:pt x="360" y="1039"/>
                  </a:lnTo>
                  <a:lnTo>
                    <a:pt x="360" y="1037"/>
                  </a:lnTo>
                  <a:lnTo>
                    <a:pt x="360" y="1037"/>
                  </a:lnTo>
                  <a:lnTo>
                    <a:pt x="358" y="1037"/>
                  </a:lnTo>
                  <a:lnTo>
                    <a:pt x="358" y="1037"/>
                  </a:lnTo>
                  <a:lnTo>
                    <a:pt x="358" y="1037"/>
                  </a:lnTo>
                  <a:lnTo>
                    <a:pt x="358" y="1034"/>
                  </a:lnTo>
                  <a:lnTo>
                    <a:pt x="358" y="1037"/>
                  </a:lnTo>
                  <a:lnTo>
                    <a:pt x="355" y="1037"/>
                  </a:lnTo>
                  <a:lnTo>
                    <a:pt x="355" y="1037"/>
                  </a:lnTo>
                  <a:lnTo>
                    <a:pt x="355" y="1037"/>
                  </a:lnTo>
                  <a:lnTo>
                    <a:pt x="355" y="1037"/>
                  </a:lnTo>
                  <a:lnTo>
                    <a:pt x="355" y="1039"/>
                  </a:lnTo>
                  <a:lnTo>
                    <a:pt x="355" y="1039"/>
                  </a:lnTo>
                  <a:lnTo>
                    <a:pt x="355" y="1039"/>
                  </a:lnTo>
                  <a:lnTo>
                    <a:pt x="355" y="1039"/>
                  </a:lnTo>
                  <a:lnTo>
                    <a:pt x="358" y="1039"/>
                  </a:lnTo>
                  <a:lnTo>
                    <a:pt x="358" y="1039"/>
                  </a:lnTo>
                  <a:lnTo>
                    <a:pt x="358" y="1039"/>
                  </a:lnTo>
                  <a:lnTo>
                    <a:pt x="358" y="1041"/>
                  </a:lnTo>
                  <a:lnTo>
                    <a:pt x="355" y="1041"/>
                  </a:lnTo>
                  <a:lnTo>
                    <a:pt x="358" y="1041"/>
                  </a:lnTo>
                  <a:lnTo>
                    <a:pt x="358" y="1041"/>
                  </a:lnTo>
                  <a:lnTo>
                    <a:pt x="358" y="1041"/>
                  </a:lnTo>
                  <a:lnTo>
                    <a:pt x="358" y="1041"/>
                  </a:lnTo>
                  <a:lnTo>
                    <a:pt x="358" y="1041"/>
                  </a:lnTo>
                  <a:lnTo>
                    <a:pt x="358" y="1041"/>
                  </a:lnTo>
                  <a:lnTo>
                    <a:pt x="358" y="1039"/>
                  </a:lnTo>
                  <a:lnTo>
                    <a:pt x="358" y="1039"/>
                  </a:lnTo>
                  <a:lnTo>
                    <a:pt x="358" y="1039"/>
                  </a:lnTo>
                  <a:lnTo>
                    <a:pt x="358" y="1041"/>
                  </a:lnTo>
                  <a:lnTo>
                    <a:pt x="358" y="1041"/>
                  </a:lnTo>
                  <a:lnTo>
                    <a:pt x="360" y="1041"/>
                  </a:lnTo>
                  <a:lnTo>
                    <a:pt x="360" y="1041"/>
                  </a:lnTo>
                  <a:lnTo>
                    <a:pt x="360" y="1039"/>
                  </a:lnTo>
                  <a:lnTo>
                    <a:pt x="360" y="1039"/>
                  </a:lnTo>
                  <a:lnTo>
                    <a:pt x="360" y="1041"/>
                  </a:lnTo>
                  <a:lnTo>
                    <a:pt x="360" y="1041"/>
                  </a:lnTo>
                  <a:lnTo>
                    <a:pt x="362" y="1041"/>
                  </a:lnTo>
                  <a:lnTo>
                    <a:pt x="362" y="1041"/>
                  </a:lnTo>
                  <a:lnTo>
                    <a:pt x="362" y="1041"/>
                  </a:lnTo>
                  <a:lnTo>
                    <a:pt x="362" y="1041"/>
                  </a:lnTo>
                  <a:lnTo>
                    <a:pt x="362" y="1041"/>
                  </a:lnTo>
                  <a:lnTo>
                    <a:pt x="362" y="1041"/>
                  </a:lnTo>
                  <a:close/>
                  <a:moveTo>
                    <a:pt x="327" y="1025"/>
                  </a:moveTo>
                  <a:lnTo>
                    <a:pt x="327" y="1025"/>
                  </a:lnTo>
                  <a:lnTo>
                    <a:pt x="327" y="1025"/>
                  </a:lnTo>
                  <a:lnTo>
                    <a:pt x="327" y="1025"/>
                  </a:lnTo>
                  <a:lnTo>
                    <a:pt x="327" y="1025"/>
                  </a:lnTo>
                  <a:lnTo>
                    <a:pt x="327" y="1022"/>
                  </a:lnTo>
                  <a:lnTo>
                    <a:pt x="327" y="1022"/>
                  </a:lnTo>
                  <a:lnTo>
                    <a:pt x="327" y="1022"/>
                  </a:lnTo>
                  <a:lnTo>
                    <a:pt x="324" y="1020"/>
                  </a:lnTo>
                  <a:lnTo>
                    <a:pt x="324" y="1020"/>
                  </a:lnTo>
                  <a:lnTo>
                    <a:pt x="322" y="1020"/>
                  </a:lnTo>
                  <a:lnTo>
                    <a:pt x="322" y="1022"/>
                  </a:lnTo>
                  <a:lnTo>
                    <a:pt x="322" y="1022"/>
                  </a:lnTo>
                  <a:lnTo>
                    <a:pt x="322" y="1022"/>
                  </a:lnTo>
                  <a:lnTo>
                    <a:pt x="322" y="1022"/>
                  </a:lnTo>
                  <a:lnTo>
                    <a:pt x="320" y="1027"/>
                  </a:lnTo>
                  <a:lnTo>
                    <a:pt x="317" y="1027"/>
                  </a:lnTo>
                  <a:lnTo>
                    <a:pt x="313" y="1027"/>
                  </a:lnTo>
                  <a:lnTo>
                    <a:pt x="310" y="1027"/>
                  </a:lnTo>
                  <a:lnTo>
                    <a:pt x="310" y="1027"/>
                  </a:lnTo>
                  <a:lnTo>
                    <a:pt x="310" y="1027"/>
                  </a:lnTo>
                  <a:lnTo>
                    <a:pt x="310" y="1027"/>
                  </a:lnTo>
                  <a:lnTo>
                    <a:pt x="308" y="1027"/>
                  </a:lnTo>
                  <a:lnTo>
                    <a:pt x="308" y="1027"/>
                  </a:lnTo>
                  <a:lnTo>
                    <a:pt x="308" y="1027"/>
                  </a:lnTo>
                  <a:lnTo>
                    <a:pt x="308" y="1027"/>
                  </a:lnTo>
                  <a:lnTo>
                    <a:pt x="308" y="1027"/>
                  </a:lnTo>
                  <a:lnTo>
                    <a:pt x="308" y="1027"/>
                  </a:lnTo>
                  <a:lnTo>
                    <a:pt x="306" y="1027"/>
                  </a:lnTo>
                  <a:lnTo>
                    <a:pt x="306" y="1027"/>
                  </a:lnTo>
                  <a:lnTo>
                    <a:pt x="303" y="1025"/>
                  </a:lnTo>
                  <a:lnTo>
                    <a:pt x="303" y="1025"/>
                  </a:lnTo>
                  <a:lnTo>
                    <a:pt x="303" y="1025"/>
                  </a:lnTo>
                  <a:lnTo>
                    <a:pt x="301" y="1027"/>
                  </a:lnTo>
                  <a:lnTo>
                    <a:pt x="301" y="1027"/>
                  </a:lnTo>
                  <a:lnTo>
                    <a:pt x="301" y="1027"/>
                  </a:lnTo>
                  <a:lnTo>
                    <a:pt x="301" y="1027"/>
                  </a:lnTo>
                  <a:lnTo>
                    <a:pt x="301" y="1027"/>
                  </a:lnTo>
                  <a:lnTo>
                    <a:pt x="301" y="1027"/>
                  </a:lnTo>
                  <a:lnTo>
                    <a:pt x="301" y="1030"/>
                  </a:lnTo>
                  <a:lnTo>
                    <a:pt x="301" y="1030"/>
                  </a:lnTo>
                  <a:lnTo>
                    <a:pt x="301" y="1030"/>
                  </a:lnTo>
                  <a:lnTo>
                    <a:pt x="301" y="1030"/>
                  </a:lnTo>
                  <a:lnTo>
                    <a:pt x="301" y="1030"/>
                  </a:lnTo>
                  <a:lnTo>
                    <a:pt x="303" y="1027"/>
                  </a:lnTo>
                  <a:lnTo>
                    <a:pt x="303" y="1027"/>
                  </a:lnTo>
                  <a:lnTo>
                    <a:pt x="306" y="1030"/>
                  </a:lnTo>
                  <a:lnTo>
                    <a:pt x="308" y="1030"/>
                  </a:lnTo>
                  <a:lnTo>
                    <a:pt x="308" y="1030"/>
                  </a:lnTo>
                  <a:lnTo>
                    <a:pt x="308" y="1030"/>
                  </a:lnTo>
                  <a:lnTo>
                    <a:pt x="310" y="1030"/>
                  </a:lnTo>
                  <a:lnTo>
                    <a:pt x="310" y="1030"/>
                  </a:lnTo>
                  <a:lnTo>
                    <a:pt x="313" y="1030"/>
                  </a:lnTo>
                  <a:lnTo>
                    <a:pt x="313" y="1030"/>
                  </a:lnTo>
                  <a:lnTo>
                    <a:pt x="313" y="1030"/>
                  </a:lnTo>
                  <a:lnTo>
                    <a:pt x="313" y="1032"/>
                  </a:lnTo>
                  <a:lnTo>
                    <a:pt x="313" y="1032"/>
                  </a:lnTo>
                  <a:lnTo>
                    <a:pt x="313" y="1032"/>
                  </a:lnTo>
                  <a:lnTo>
                    <a:pt x="313" y="1032"/>
                  </a:lnTo>
                  <a:lnTo>
                    <a:pt x="313" y="1032"/>
                  </a:lnTo>
                  <a:lnTo>
                    <a:pt x="315" y="1032"/>
                  </a:lnTo>
                  <a:lnTo>
                    <a:pt x="315" y="1034"/>
                  </a:lnTo>
                  <a:lnTo>
                    <a:pt x="315" y="1034"/>
                  </a:lnTo>
                  <a:lnTo>
                    <a:pt x="317" y="1032"/>
                  </a:lnTo>
                  <a:lnTo>
                    <a:pt x="317" y="1034"/>
                  </a:lnTo>
                  <a:lnTo>
                    <a:pt x="317" y="1034"/>
                  </a:lnTo>
                  <a:lnTo>
                    <a:pt x="317" y="1032"/>
                  </a:lnTo>
                  <a:lnTo>
                    <a:pt x="317" y="1032"/>
                  </a:lnTo>
                  <a:lnTo>
                    <a:pt x="317" y="1032"/>
                  </a:lnTo>
                  <a:lnTo>
                    <a:pt x="317" y="1032"/>
                  </a:lnTo>
                  <a:lnTo>
                    <a:pt x="320" y="1034"/>
                  </a:lnTo>
                  <a:lnTo>
                    <a:pt x="320" y="1032"/>
                  </a:lnTo>
                  <a:lnTo>
                    <a:pt x="322" y="1032"/>
                  </a:lnTo>
                  <a:lnTo>
                    <a:pt x="322" y="1030"/>
                  </a:lnTo>
                  <a:lnTo>
                    <a:pt x="322" y="1030"/>
                  </a:lnTo>
                  <a:lnTo>
                    <a:pt x="322" y="1027"/>
                  </a:lnTo>
                  <a:lnTo>
                    <a:pt x="324" y="1027"/>
                  </a:lnTo>
                  <a:lnTo>
                    <a:pt x="324" y="1025"/>
                  </a:lnTo>
                  <a:lnTo>
                    <a:pt x="327" y="1025"/>
                  </a:lnTo>
                  <a:close/>
                  <a:moveTo>
                    <a:pt x="251" y="1015"/>
                  </a:moveTo>
                  <a:lnTo>
                    <a:pt x="251" y="1015"/>
                  </a:lnTo>
                  <a:lnTo>
                    <a:pt x="251" y="1015"/>
                  </a:lnTo>
                  <a:lnTo>
                    <a:pt x="251" y="1015"/>
                  </a:lnTo>
                  <a:lnTo>
                    <a:pt x="251" y="1015"/>
                  </a:lnTo>
                  <a:lnTo>
                    <a:pt x="251" y="1015"/>
                  </a:lnTo>
                  <a:lnTo>
                    <a:pt x="251" y="1015"/>
                  </a:lnTo>
                  <a:lnTo>
                    <a:pt x="251" y="1015"/>
                  </a:lnTo>
                  <a:lnTo>
                    <a:pt x="251" y="1015"/>
                  </a:lnTo>
                  <a:lnTo>
                    <a:pt x="251" y="1015"/>
                  </a:lnTo>
                  <a:close/>
                  <a:moveTo>
                    <a:pt x="346" y="1039"/>
                  </a:moveTo>
                  <a:lnTo>
                    <a:pt x="346" y="1039"/>
                  </a:lnTo>
                  <a:lnTo>
                    <a:pt x="346" y="1037"/>
                  </a:lnTo>
                  <a:lnTo>
                    <a:pt x="348" y="1037"/>
                  </a:lnTo>
                  <a:lnTo>
                    <a:pt x="348" y="1037"/>
                  </a:lnTo>
                  <a:lnTo>
                    <a:pt x="348" y="1037"/>
                  </a:lnTo>
                  <a:lnTo>
                    <a:pt x="348" y="1037"/>
                  </a:lnTo>
                  <a:lnTo>
                    <a:pt x="348" y="1034"/>
                  </a:lnTo>
                  <a:lnTo>
                    <a:pt x="348" y="1034"/>
                  </a:lnTo>
                  <a:lnTo>
                    <a:pt x="346" y="1034"/>
                  </a:lnTo>
                  <a:lnTo>
                    <a:pt x="346" y="1034"/>
                  </a:lnTo>
                  <a:lnTo>
                    <a:pt x="346" y="1034"/>
                  </a:lnTo>
                  <a:lnTo>
                    <a:pt x="346" y="1034"/>
                  </a:lnTo>
                  <a:lnTo>
                    <a:pt x="346" y="1034"/>
                  </a:lnTo>
                  <a:lnTo>
                    <a:pt x="346" y="1034"/>
                  </a:lnTo>
                  <a:lnTo>
                    <a:pt x="343" y="1034"/>
                  </a:lnTo>
                  <a:lnTo>
                    <a:pt x="343" y="1034"/>
                  </a:lnTo>
                  <a:lnTo>
                    <a:pt x="343" y="1034"/>
                  </a:lnTo>
                  <a:lnTo>
                    <a:pt x="341" y="1034"/>
                  </a:lnTo>
                  <a:lnTo>
                    <a:pt x="341" y="1032"/>
                  </a:lnTo>
                  <a:lnTo>
                    <a:pt x="341" y="1032"/>
                  </a:lnTo>
                  <a:lnTo>
                    <a:pt x="341" y="1032"/>
                  </a:lnTo>
                  <a:lnTo>
                    <a:pt x="343" y="1032"/>
                  </a:lnTo>
                  <a:lnTo>
                    <a:pt x="341" y="1032"/>
                  </a:lnTo>
                  <a:lnTo>
                    <a:pt x="341" y="1032"/>
                  </a:lnTo>
                  <a:lnTo>
                    <a:pt x="341" y="1032"/>
                  </a:lnTo>
                  <a:lnTo>
                    <a:pt x="341" y="1030"/>
                  </a:lnTo>
                  <a:lnTo>
                    <a:pt x="343" y="1030"/>
                  </a:lnTo>
                  <a:lnTo>
                    <a:pt x="343" y="1030"/>
                  </a:lnTo>
                  <a:lnTo>
                    <a:pt x="343" y="1030"/>
                  </a:lnTo>
                  <a:lnTo>
                    <a:pt x="343" y="1030"/>
                  </a:lnTo>
                  <a:lnTo>
                    <a:pt x="346" y="1030"/>
                  </a:lnTo>
                  <a:lnTo>
                    <a:pt x="346" y="1030"/>
                  </a:lnTo>
                  <a:lnTo>
                    <a:pt x="346" y="1027"/>
                  </a:lnTo>
                  <a:lnTo>
                    <a:pt x="346" y="1027"/>
                  </a:lnTo>
                  <a:lnTo>
                    <a:pt x="346" y="1027"/>
                  </a:lnTo>
                  <a:lnTo>
                    <a:pt x="346" y="1025"/>
                  </a:lnTo>
                  <a:lnTo>
                    <a:pt x="346" y="1025"/>
                  </a:lnTo>
                  <a:lnTo>
                    <a:pt x="346" y="1025"/>
                  </a:lnTo>
                  <a:lnTo>
                    <a:pt x="346" y="1025"/>
                  </a:lnTo>
                  <a:lnTo>
                    <a:pt x="346" y="1025"/>
                  </a:lnTo>
                  <a:lnTo>
                    <a:pt x="343" y="1025"/>
                  </a:lnTo>
                  <a:lnTo>
                    <a:pt x="343" y="1025"/>
                  </a:lnTo>
                  <a:lnTo>
                    <a:pt x="343" y="1025"/>
                  </a:lnTo>
                  <a:lnTo>
                    <a:pt x="343" y="1027"/>
                  </a:lnTo>
                  <a:lnTo>
                    <a:pt x="341" y="1025"/>
                  </a:lnTo>
                  <a:lnTo>
                    <a:pt x="341" y="1025"/>
                  </a:lnTo>
                  <a:lnTo>
                    <a:pt x="341" y="1025"/>
                  </a:lnTo>
                  <a:lnTo>
                    <a:pt x="339" y="1025"/>
                  </a:lnTo>
                  <a:lnTo>
                    <a:pt x="339" y="1025"/>
                  </a:lnTo>
                  <a:lnTo>
                    <a:pt x="339" y="1025"/>
                  </a:lnTo>
                  <a:lnTo>
                    <a:pt x="336" y="1025"/>
                  </a:lnTo>
                  <a:lnTo>
                    <a:pt x="336" y="1027"/>
                  </a:lnTo>
                  <a:lnTo>
                    <a:pt x="336" y="1030"/>
                  </a:lnTo>
                  <a:lnTo>
                    <a:pt x="339" y="1030"/>
                  </a:lnTo>
                  <a:lnTo>
                    <a:pt x="336" y="1030"/>
                  </a:lnTo>
                  <a:lnTo>
                    <a:pt x="336" y="1030"/>
                  </a:lnTo>
                  <a:lnTo>
                    <a:pt x="336" y="1030"/>
                  </a:lnTo>
                  <a:lnTo>
                    <a:pt x="336" y="1032"/>
                  </a:lnTo>
                  <a:lnTo>
                    <a:pt x="336" y="1032"/>
                  </a:lnTo>
                  <a:lnTo>
                    <a:pt x="336" y="1032"/>
                  </a:lnTo>
                  <a:lnTo>
                    <a:pt x="336" y="1034"/>
                  </a:lnTo>
                  <a:lnTo>
                    <a:pt x="336" y="1034"/>
                  </a:lnTo>
                  <a:lnTo>
                    <a:pt x="336" y="1034"/>
                  </a:lnTo>
                  <a:lnTo>
                    <a:pt x="334" y="1034"/>
                  </a:lnTo>
                  <a:lnTo>
                    <a:pt x="332" y="1032"/>
                  </a:lnTo>
                  <a:lnTo>
                    <a:pt x="332" y="1032"/>
                  </a:lnTo>
                  <a:lnTo>
                    <a:pt x="332" y="1032"/>
                  </a:lnTo>
                  <a:lnTo>
                    <a:pt x="332" y="1030"/>
                  </a:lnTo>
                  <a:lnTo>
                    <a:pt x="332" y="1030"/>
                  </a:lnTo>
                  <a:lnTo>
                    <a:pt x="332" y="1032"/>
                  </a:lnTo>
                  <a:lnTo>
                    <a:pt x="329" y="1032"/>
                  </a:lnTo>
                  <a:lnTo>
                    <a:pt x="329" y="1032"/>
                  </a:lnTo>
                  <a:lnTo>
                    <a:pt x="329" y="1034"/>
                  </a:lnTo>
                  <a:lnTo>
                    <a:pt x="332" y="1034"/>
                  </a:lnTo>
                  <a:lnTo>
                    <a:pt x="332" y="1034"/>
                  </a:lnTo>
                  <a:lnTo>
                    <a:pt x="334" y="1034"/>
                  </a:lnTo>
                  <a:lnTo>
                    <a:pt x="332" y="1034"/>
                  </a:lnTo>
                  <a:lnTo>
                    <a:pt x="332" y="1034"/>
                  </a:lnTo>
                  <a:lnTo>
                    <a:pt x="332" y="1034"/>
                  </a:lnTo>
                  <a:lnTo>
                    <a:pt x="332" y="1034"/>
                  </a:lnTo>
                  <a:lnTo>
                    <a:pt x="332" y="1034"/>
                  </a:lnTo>
                  <a:lnTo>
                    <a:pt x="329" y="1034"/>
                  </a:lnTo>
                  <a:lnTo>
                    <a:pt x="329" y="1034"/>
                  </a:lnTo>
                  <a:lnTo>
                    <a:pt x="329" y="1037"/>
                  </a:lnTo>
                  <a:lnTo>
                    <a:pt x="329" y="1037"/>
                  </a:lnTo>
                  <a:lnTo>
                    <a:pt x="329" y="1037"/>
                  </a:lnTo>
                  <a:lnTo>
                    <a:pt x="324" y="1039"/>
                  </a:lnTo>
                  <a:lnTo>
                    <a:pt x="324" y="1039"/>
                  </a:lnTo>
                  <a:lnTo>
                    <a:pt x="324" y="1041"/>
                  </a:lnTo>
                  <a:lnTo>
                    <a:pt x="324" y="1041"/>
                  </a:lnTo>
                  <a:lnTo>
                    <a:pt x="324" y="1041"/>
                  </a:lnTo>
                  <a:lnTo>
                    <a:pt x="324" y="1041"/>
                  </a:lnTo>
                  <a:lnTo>
                    <a:pt x="327" y="1041"/>
                  </a:lnTo>
                  <a:lnTo>
                    <a:pt x="327" y="1041"/>
                  </a:lnTo>
                  <a:lnTo>
                    <a:pt x="327" y="1041"/>
                  </a:lnTo>
                  <a:lnTo>
                    <a:pt x="327" y="1041"/>
                  </a:lnTo>
                  <a:lnTo>
                    <a:pt x="332" y="1037"/>
                  </a:lnTo>
                  <a:lnTo>
                    <a:pt x="332" y="1037"/>
                  </a:lnTo>
                  <a:lnTo>
                    <a:pt x="332" y="1039"/>
                  </a:lnTo>
                  <a:lnTo>
                    <a:pt x="332" y="1039"/>
                  </a:lnTo>
                  <a:lnTo>
                    <a:pt x="332" y="1041"/>
                  </a:lnTo>
                  <a:lnTo>
                    <a:pt x="332" y="1041"/>
                  </a:lnTo>
                  <a:lnTo>
                    <a:pt x="332" y="1041"/>
                  </a:lnTo>
                  <a:lnTo>
                    <a:pt x="329" y="1041"/>
                  </a:lnTo>
                  <a:lnTo>
                    <a:pt x="329" y="1041"/>
                  </a:lnTo>
                  <a:lnTo>
                    <a:pt x="329" y="1044"/>
                  </a:lnTo>
                  <a:lnTo>
                    <a:pt x="329" y="1044"/>
                  </a:lnTo>
                  <a:lnTo>
                    <a:pt x="332" y="1044"/>
                  </a:lnTo>
                  <a:lnTo>
                    <a:pt x="332" y="1044"/>
                  </a:lnTo>
                  <a:lnTo>
                    <a:pt x="332" y="1041"/>
                  </a:lnTo>
                  <a:lnTo>
                    <a:pt x="334" y="1044"/>
                  </a:lnTo>
                  <a:lnTo>
                    <a:pt x="334" y="1044"/>
                  </a:lnTo>
                  <a:lnTo>
                    <a:pt x="334" y="1044"/>
                  </a:lnTo>
                  <a:lnTo>
                    <a:pt x="334" y="1041"/>
                  </a:lnTo>
                  <a:lnTo>
                    <a:pt x="334" y="1041"/>
                  </a:lnTo>
                  <a:lnTo>
                    <a:pt x="334" y="1041"/>
                  </a:lnTo>
                  <a:lnTo>
                    <a:pt x="334" y="1041"/>
                  </a:lnTo>
                  <a:lnTo>
                    <a:pt x="334" y="1039"/>
                  </a:lnTo>
                  <a:lnTo>
                    <a:pt x="336" y="1041"/>
                  </a:lnTo>
                  <a:lnTo>
                    <a:pt x="336" y="1041"/>
                  </a:lnTo>
                  <a:lnTo>
                    <a:pt x="336" y="1041"/>
                  </a:lnTo>
                  <a:lnTo>
                    <a:pt x="336" y="1041"/>
                  </a:lnTo>
                  <a:lnTo>
                    <a:pt x="336" y="1041"/>
                  </a:lnTo>
                  <a:lnTo>
                    <a:pt x="336" y="1041"/>
                  </a:lnTo>
                  <a:lnTo>
                    <a:pt x="339" y="1041"/>
                  </a:lnTo>
                  <a:lnTo>
                    <a:pt x="339" y="1041"/>
                  </a:lnTo>
                  <a:lnTo>
                    <a:pt x="339" y="1041"/>
                  </a:lnTo>
                  <a:lnTo>
                    <a:pt x="339" y="1041"/>
                  </a:lnTo>
                  <a:lnTo>
                    <a:pt x="339" y="1041"/>
                  </a:lnTo>
                  <a:lnTo>
                    <a:pt x="339" y="1041"/>
                  </a:lnTo>
                  <a:lnTo>
                    <a:pt x="339" y="1041"/>
                  </a:lnTo>
                  <a:lnTo>
                    <a:pt x="343" y="1039"/>
                  </a:lnTo>
                  <a:lnTo>
                    <a:pt x="343" y="1039"/>
                  </a:lnTo>
                  <a:lnTo>
                    <a:pt x="343" y="1041"/>
                  </a:lnTo>
                  <a:lnTo>
                    <a:pt x="346" y="1041"/>
                  </a:lnTo>
                  <a:lnTo>
                    <a:pt x="346" y="1041"/>
                  </a:lnTo>
                  <a:lnTo>
                    <a:pt x="346" y="1039"/>
                  </a:lnTo>
                  <a:lnTo>
                    <a:pt x="346" y="1039"/>
                  </a:lnTo>
                  <a:lnTo>
                    <a:pt x="346" y="1039"/>
                  </a:lnTo>
                  <a:close/>
                  <a:moveTo>
                    <a:pt x="265" y="1003"/>
                  </a:moveTo>
                  <a:lnTo>
                    <a:pt x="263" y="1003"/>
                  </a:lnTo>
                  <a:lnTo>
                    <a:pt x="263" y="1006"/>
                  </a:lnTo>
                  <a:lnTo>
                    <a:pt x="263" y="1006"/>
                  </a:lnTo>
                  <a:lnTo>
                    <a:pt x="261" y="1006"/>
                  </a:lnTo>
                  <a:lnTo>
                    <a:pt x="263" y="1008"/>
                  </a:lnTo>
                  <a:lnTo>
                    <a:pt x="263" y="1008"/>
                  </a:lnTo>
                  <a:lnTo>
                    <a:pt x="263" y="1008"/>
                  </a:lnTo>
                  <a:lnTo>
                    <a:pt x="265" y="1011"/>
                  </a:lnTo>
                  <a:lnTo>
                    <a:pt x="265" y="1008"/>
                  </a:lnTo>
                  <a:lnTo>
                    <a:pt x="265" y="1006"/>
                  </a:lnTo>
                  <a:lnTo>
                    <a:pt x="265" y="1006"/>
                  </a:lnTo>
                  <a:lnTo>
                    <a:pt x="265" y="1003"/>
                  </a:lnTo>
                  <a:close/>
                  <a:moveTo>
                    <a:pt x="100" y="897"/>
                  </a:moveTo>
                  <a:lnTo>
                    <a:pt x="97" y="897"/>
                  </a:lnTo>
                  <a:lnTo>
                    <a:pt x="97" y="895"/>
                  </a:lnTo>
                  <a:lnTo>
                    <a:pt x="97" y="897"/>
                  </a:lnTo>
                  <a:lnTo>
                    <a:pt x="97" y="899"/>
                  </a:lnTo>
                  <a:lnTo>
                    <a:pt x="100" y="899"/>
                  </a:lnTo>
                  <a:lnTo>
                    <a:pt x="100" y="899"/>
                  </a:lnTo>
                  <a:lnTo>
                    <a:pt x="100" y="897"/>
                  </a:lnTo>
                  <a:lnTo>
                    <a:pt x="100" y="897"/>
                  </a:lnTo>
                  <a:close/>
                  <a:moveTo>
                    <a:pt x="50" y="847"/>
                  </a:moveTo>
                  <a:lnTo>
                    <a:pt x="48" y="847"/>
                  </a:lnTo>
                  <a:lnTo>
                    <a:pt x="48" y="847"/>
                  </a:lnTo>
                  <a:lnTo>
                    <a:pt x="48" y="847"/>
                  </a:lnTo>
                  <a:lnTo>
                    <a:pt x="48" y="847"/>
                  </a:lnTo>
                  <a:lnTo>
                    <a:pt x="50" y="850"/>
                  </a:lnTo>
                  <a:lnTo>
                    <a:pt x="50" y="850"/>
                  </a:lnTo>
                  <a:lnTo>
                    <a:pt x="50" y="847"/>
                  </a:lnTo>
                  <a:close/>
                  <a:moveTo>
                    <a:pt x="249" y="1027"/>
                  </a:moveTo>
                  <a:lnTo>
                    <a:pt x="249" y="1027"/>
                  </a:lnTo>
                  <a:lnTo>
                    <a:pt x="249" y="1027"/>
                  </a:lnTo>
                  <a:lnTo>
                    <a:pt x="249" y="1027"/>
                  </a:lnTo>
                  <a:lnTo>
                    <a:pt x="249" y="1030"/>
                  </a:lnTo>
                  <a:lnTo>
                    <a:pt x="246" y="1030"/>
                  </a:lnTo>
                  <a:lnTo>
                    <a:pt x="246" y="1030"/>
                  </a:lnTo>
                  <a:lnTo>
                    <a:pt x="246" y="1032"/>
                  </a:lnTo>
                  <a:lnTo>
                    <a:pt x="246" y="1032"/>
                  </a:lnTo>
                  <a:lnTo>
                    <a:pt x="249" y="1030"/>
                  </a:lnTo>
                  <a:lnTo>
                    <a:pt x="249" y="1030"/>
                  </a:lnTo>
                  <a:lnTo>
                    <a:pt x="251" y="1030"/>
                  </a:lnTo>
                  <a:lnTo>
                    <a:pt x="251" y="1030"/>
                  </a:lnTo>
                  <a:lnTo>
                    <a:pt x="251" y="1027"/>
                  </a:lnTo>
                  <a:lnTo>
                    <a:pt x="249" y="1027"/>
                  </a:lnTo>
                  <a:lnTo>
                    <a:pt x="249" y="1027"/>
                  </a:lnTo>
                  <a:close/>
                  <a:moveTo>
                    <a:pt x="1044" y="902"/>
                  </a:moveTo>
                  <a:lnTo>
                    <a:pt x="1044" y="902"/>
                  </a:lnTo>
                  <a:lnTo>
                    <a:pt x="1044" y="902"/>
                  </a:lnTo>
                  <a:lnTo>
                    <a:pt x="1044" y="902"/>
                  </a:lnTo>
                  <a:lnTo>
                    <a:pt x="1044" y="899"/>
                  </a:lnTo>
                  <a:lnTo>
                    <a:pt x="1041" y="899"/>
                  </a:lnTo>
                  <a:lnTo>
                    <a:pt x="1039" y="902"/>
                  </a:lnTo>
                  <a:lnTo>
                    <a:pt x="1039" y="902"/>
                  </a:lnTo>
                  <a:lnTo>
                    <a:pt x="1041" y="902"/>
                  </a:lnTo>
                  <a:lnTo>
                    <a:pt x="1041" y="902"/>
                  </a:lnTo>
                  <a:lnTo>
                    <a:pt x="1041" y="904"/>
                  </a:lnTo>
                  <a:lnTo>
                    <a:pt x="1041" y="904"/>
                  </a:lnTo>
                  <a:lnTo>
                    <a:pt x="1044" y="904"/>
                  </a:lnTo>
                  <a:lnTo>
                    <a:pt x="1044" y="902"/>
                  </a:lnTo>
                  <a:lnTo>
                    <a:pt x="1044" y="902"/>
                  </a:lnTo>
                  <a:lnTo>
                    <a:pt x="1044" y="902"/>
                  </a:lnTo>
                  <a:lnTo>
                    <a:pt x="1044" y="902"/>
                  </a:lnTo>
                  <a:close/>
                  <a:moveTo>
                    <a:pt x="173" y="963"/>
                  </a:moveTo>
                  <a:lnTo>
                    <a:pt x="173" y="963"/>
                  </a:lnTo>
                  <a:lnTo>
                    <a:pt x="175" y="963"/>
                  </a:lnTo>
                  <a:lnTo>
                    <a:pt x="175" y="963"/>
                  </a:lnTo>
                  <a:lnTo>
                    <a:pt x="175" y="963"/>
                  </a:lnTo>
                  <a:lnTo>
                    <a:pt x="175" y="963"/>
                  </a:lnTo>
                  <a:lnTo>
                    <a:pt x="175" y="963"/>
                  </a:lnTo>
                  <a:lnTo>
                    <a:pt x="178" y="961"/>
                  </a:lnTo>
                  <a:lnTo>
                    <a:pt x="178" y="961"/>
                  </a:lnTo>
                  <a:lnTo>
                    <a:pt x="178" y="961"/>
                  </a:lnTo>
                  <a:lnTo>
                    <a:pt x="178" y="961"/>
                  </a:lnTo>
                  <a:lnTo>
                    <a:pt x="178" y="959"/>
                  </a:lnTo>
                  <a:lnTo>
                    <a:pt x="175" y="959"/>
                  </a:lnTo>
                  <a:lnTo>
                    <a:pt x="175" y="959"/>
                  </a:lnTo>
                  <a:lnTo>
                    <a:pt x="175" y="959"/>
                  </a:lnTo>
                  <a:lnTo>
                    <a:pt x="175" y="956"/>
                  </a:lnTo>
                  <a:lnTo>
                    <a:pt x="175" y="959"/>
                  </a:lnTo>
                  <a:lnTo>
                    <a:pt x="175" y="956"/>
                  </a:lnTo>
                  <a:lnTo>
                    <a:pt x="175" y="956"/>
                  </a:lnTo>
                  <a:lnTo>
                    <a:pt x="173" y="959"/>
                  </a:lnTo>
                  <a:lnTo>
                    <a:pt x="173" y="959"/>
                  </a:lnTo>
                  <a:lnTo>
                    <a:pt x="173" y="959"/>
                  </a:lnTo>
                  <a:lnTo>
                    <a:pt x="173" y="959"/>
                  </a:lnTo>
                  <a:lnTo>
                    <a:pt x="173" y="961"/>
                  </a:lnTo>
                  <a:lnTo>
                    <a:pt x="173" y="961"/>
                  </a:lnTo>
                  <a:lnTo>
                    <a:pt x="173" y="963"/>
                  </a:lnTo>
                  <a:close/>
                  <a:moveTo>
                    <a:pt x="17" y="824"/>
                  </a:moveTo>
                  <a:lnTo>
                    <a:pt x="17" y="824"/>
                  </a:lnTo>
                  <a:lnTo>
                    <a:pt x="19" y="824"/>
                  </a:lnTo>
                  <a:lnTo>
                    <a:pt x="19" y="826"/>
                  </a:lnTo>
                  <a:lnTo>
                    <a:pt x="19" y="826"/>
                  </a:lnTo>
                  <a:lnTo>
                    <a:pt x="19" y="828"/>
                  </a:lnTo>
                  <a:lnTo>
                    <a:pt x="19" y="828"/>
                  </a:lnTo>
                  <a:lnTo>
                    <a:pt x="19" y="828"/>
                  </a:lnTo>
                  <a:lnTo>
                    <a:pt x="22" y="828"/>
                  </a:lnTo>
                  <a:lnTo>
                    <a:pt x="22" y="828"/>
                  </a:lnTo>
                  <a:lnTo>
                    <a:pt x="22" y="826"/>
                  </a:lnTo>
                  <a:lnTo>
                    <a:pt x="22" y="826"/>
                  </a:lnTo>
                  <a:lnTo>
                    <a:pt x="22" y="826"/>
                  </a:lnTo>
                  <a:lnTo>
                    <a:pt x="22" y="826"/>
                  </a:lnTo>
                  <a:lnTo>
                    <a:pt x="22" y="826"/>
                  </a:lnTo>
                  <a:lnTo>
                    <a:pt x="22" y="826"/>
                  </a:lnTo>
                  <a:lnTo>
                    <a:pt x="24" y="826"/>
                  </a:lnTo>
                  <a:lnTo>
                    <a:pt x="24" y="826"/>
                  </a:lnTo>
                  <a:lnTo>
                    <a:pt x="24" y="826"/>
                  </a:lnTo>
                  <a:lnTo>
                    <a:pt x="24" y="828"/>
                  </a:lnTo>
                  <a:lnTo>
                    <a:pt x="24" y="828"/>
                  </a:lnTo>
                  <a:lnTo>
                    <a:pt x="26" y="831"/>
                  </a:lnTo>
                  <a:lnTo>
                    <a:pt x="26" y="828"/>
                  </a:lnTo>
                  <a:lnTo>
                    <a:pt x="26" y="828"/>
                  </a:lnTo>
                  <a:lnTo>
                    <a:pt x="29" y="831"/>
                  </a:lnTo>
                  <a:lnTo>
                    <a:pt x="29" y="831"/>
                  </a:lnTo>
                  <a:lnTo>
                    <a:pt x="29" y="831"/>
                  </a:lnTo>
                  <a:lnTo>
                    <a:pt x="31" y="828"/>
                  </a:lnTo>
                  <a:lnTo>
                    <a:pt x="29" y="828"/>
                  </a:lnTo>
                  <a:lnTo>
                    <a:pt x="26" y="828"/>
                  </a:lnTo>
                  <a:lnTo>
                    <a:pt x="26" y="826"/>
                  </a:lnTo>
                  <a:lnTo>
                    <a:pt x="24" y="826"/>
                  </a:lnTo>
                  <a:lnTo>
                    <a:pt x="26" y="826"/>
                  </a:lnTo>
                  <a:lnTo>
                    <a:pt x="26" y="826"/>
                  </a:lnTo>
                  <a:lnTo>
                    <a:pt x="29" y="826"/>
                  </a:lnTo>
                  <a:lnTo>
                    <a:pt x="29" y="824"/>
                  </a:lnTo>
                  <a:lnTo>
                    <a:pt x="29" y="824"/>
                  </a:lnTo>
                  <a:lnTo>
                    <a:pt x="26" y="821"/>
                  </a:lnTo>
                  <a:lnTo>
                    <a:pt x="26" y="821"/>
                  </a:lnTo>
                  <a:lnTo>
                    <a:pt x="26" y="821"/>
                  </a:lnTo>
                  <a:lnTo>
                    <a:pt x="24" y="821"/>
                  </a:lnTo>
                  <a:lnTo>
                    <a:pt x="24" y="821"/>
                  </a:lnTo>
                  <a:lnTo>
                    <a:pt x="24" y="821"/>
                  </a:lnTo>
                  <a:lnTo>
                    <a:pt x="24" y="821"/>
                  </a:lnTo>
                  <a:lnTo>
                    <a:pt x="22" y="821"/>
                  </a:lnTo>
                  <a:lnTo>
                    <a:pt x="24" y="819"/>
                  </a:lnTo>
                  <a:lnTo>
                    <a:pt x="24" y="819"/>
                  </a:lnTo>
                  <a:lnTo>
                    <a:pt x="26" y="819"/>
                  </a:lnTo>
                  <a:lnTo>
                    <a:pt x="24" y="819"/>
                  </a:lnTo>
                  <a:lnTo>
                    <a:pt x="24" y="817"/>
                  </a:lnTo>
                  <a:lnTo>
                    <a:pt x="24" y="817"/>
                  </a:lnTo>
                  <a:lnTo>
                    <a:pt x="22" y="814"/>
                  </a:lnTo>
                  <a:lnTo>
                    <a:pt x="19" y="814"/>
                  </a:lnTo>
                  <a:lnTo>
                    <a:pt x="19" y="814"/>
                  </a:lnTo>
                  <a:lnTo>
                    <a:pt x="19" y="814"/>
                  </a:lnTo>
                  <a:lnTo>
                    <a:pt x="17" y="814"/>
                  </a:lnTo>
                  <a:lnTo>
                    <a:pt x="17" y="814"/>
                  </a:lnTo>
                  <a:lnTo>
                    <a:pt x="17" y="814"/>
                  </a:lnTo>
                  <a:lnTo>
                    <a:pt x="17" y="814"/>
                  </a:lnTo>
                  <a:lnTo>
                    <a:pt x="17" y="812"/>
                  </a:lnTo>
                  <a:lnTo>
                    <a:pt x="17" y="812"/>
                  </a:lnTo>
                  <a:lnTo>
                    <a:pt x="15" y="809"/>
                  </a:lnTo>
                  <a:lnTo>
                    <a:pt x="12" y="809"/>
                  </a:lnTo>
                  <a:lnTo>
                    <a:pt x="12" y="809"/>
                  </a:lnTo>
                  <a:lnTo>
                    <a:pt x="12" y="809"/>
                  </a:lnTo>
                  <a:lnTo>
                    <a:pt x="10" y="807"/>
                  </a:lnTo>
                  <a:lnTo>
                    <a:pt x="5" y="807"/>
                  </a:lnTo>
                  <a:lnTo>
                    <a:pt x="5" y="809"/>
                  </a:lnTo>
                  <a:lnTo>
                    <a:pt x="5" y="807"/>
                  </a:lnTo>
                  <a:lnTo>
                    <a:pt x="0" y="809"/>
                  </a:lnTo>
                  <a:lnTo>
                    <a:pt x="3" y="809"/>
                  </a:lnTo>
                  <a:lnTo>
                    <a:pt x="3" y="809"/>
                  </a:lnTo>
                  <a:lnTo>
                    <a:pt x="3" y="809"/>
                  </a:lnTo>
                  <a:lnTo>
                    <a:pt x="3" y="812"/>
                  </a:lnTo>
                  <a:lnTo>
                    <a:pt x="5" y="812"/>
                  </a:lnTo>
                  <a:lnTo>
                    <a:pt x="7" y="812"/>
                  </a:lnTo>
                  <a:lnTo>
                    <a:pt x="7" y="812"/>
                  </a:lnTo>
                  <a:lnTo>
                    <a:pt x="7" y="812"/>
                  </a:lnTo>
                  <a:lnTo>
                    <a:pt x="5" y="814"/>
                  </a:lnTo>
                  <a:lnTo>
                    <a:pt x="5" y="814"/>
                  </a:lnTo>
                  <a:lnTo>
                    <a:pt x="5" y="814"/>
                  </a:lnTo>
                  <a:lnTo>
                    <a:pt x="7" y="817"/>
                  </a:lnTo>
                  <a:lnTo>
                    <a:pt x="10" y="817"/>
                  </a:lnTo>
                  <a:lnTo>
                    <a:pt x="10" y="817"/>
                  </a:lnTo>
                  <a:lnTo>
                    <a:pt x="10" y="817"/>
                  </a:lnTo>
                  <a:lnTo>
                    <a:pt x="10" y="817"/>
                  </a:lnTo>
                  <a:lnTo>
                    <a:pt x="12" y="817"/>
                  </a:lnTo>
                  <a:lnTo>
                    <a:pt x="10" y="817"/>
                  </a:lnTo>
                  <a:lnTo>
                    <a:pt x="10" y="819"/>
                  </a:lnTo>
                  <a:lnTo>
                    <a:pt x="7" y="819"/>
                  </a:lnTo>
                  <a:lnTo>
                    <a:pt x="7" y="821"/>
                  </a:lnTo>
                  <a:lnTo>
                    <a:pt x="7" y="821"/>
                  </a:lnTo>
                  <a:lnTo>
                    <a:pt x="7" y="821"/>
                  </a:lnTo>
                  <a:lnTo>
                    <a:pt x="7" y="821"/>
                  </a:lnTo>
                  <a:lnTo>
                    <a:pt x="7" y="821"/>
                  </a:lnTo>
                  <a:lnTo>
                    <a:pt x="7" y="821"/>
                  </a:lnTo>
                  <a:lnTo>
                    <a:pt x="7" y="821"/>
                  </a:lnTo>
                  <a:lnTo>
                    <a:pt x="10" y="821"/>
                  </a:lnTo>
                  <a:lnTo>
                    <a:pt x="10" y="821"/>
                  </a:lnTo>
                  <a:lnTo>
                    <a:pt x="10" y="821"/>
                  </a:lnTo>
                  <a:lnTo>
                    <a:pt x="10" y="824"/>
                  </a:lnTo>
                  <a:lnTo>
                    <a:pt x="10" y="824"/>
                  </a:lnTo>
                  <a:lnTo>
                    <a:pt x="10" y="824"/>
                  </a:lnTo>
                  <a:lnTo>
                    <a:pt x="12" y="824"/>
                  </a:lnTo>
                  <a:lnTo>
                    <a:pt x="12" y="824"/>
                  </a:lnTo>
                  <a:lnTo>
                    <a:pt x="12" y="824"/>
                  </a:lnTo>
                  <a:lnTo>
                    <a:pt x="10" y="824"/>
                  </a:lnTo>
                  <a:lnTo>
                    <a:pt x="10" y="826"/>
                  </a:lnTo>
                  <a:lnTo>
                    <a:pt x="10" y="826"/>
                  </a:lnTo>
                  <a:lnTo>
                    <a:pt x="12" y="826"/>
                  </a:lnTo>
                  <a:lnTo>
                    <a:pt x="12" y="826"/>
                  </a:lnTo>
                  <a:lnTo>
                    <a:pt x="15" y="826"/>
                  </a:lnTo>
                  <a:lnTo>
                    <a:pt x="17" y="824"/>
                  </a:lnTo>
                  <a:lnTo>
                    <a:pt x="17" y="824"/>
                  </a:lnTo>
                  <a:close/>
                  <a:moveTo>
                    <a:pt x="218" y="975"/>
                  </a:moveTo>
                  <a:lnTo>
                    <a:pt x="218" y="975"/>
                  </a:lnTo>
                  <a:lnTo>
                    <a:pt x="216" y="973"/>
                  </a:lnTo>
                  <a:lnTo>
                    <a:pt x="216" y="973"/>
                  </a:lnTo>
                  <a:lnTo>
                    <a:pt x="216" y="973"/>
                  </a:lnTo>
                  <a:lnTo>
                    <a:pt x="216" y="973"/>
                  </a:lnTo>
                  <a:lnTo>
                    <a:pt x="216" y="973"/>
                  </a:lnTo>
                  <a:lnTo>
                    <a:pt x="216" y="973"/>
                  </a:lnTo>
                  <a:lnTo>
                    <a:pt x="216" y="973"/>
                  </a:lnTo>
                  <a:lnTo>
                    <a:pt x="216" y="970"/>
                  </a:lnTo>
                  <a:lnTo>
                    <a:pt x="213" y="973"/>
                  </a:lnTo>
                  <a:lnTo>
                    <a:pt x="213" y="973"/>
                  </a:lnTo>
                  <a:lnTo>
                    <a:pt x="213" y="973"/>
                  </a:lnTo>
                  <a:lnTo>
                    <a:pt x="211" y="973"/>
                  </a:lnTo>
                  <a:lnTo>
                    <a:pt x="211" y="973"/>
                  </a:lnTo>
                  <a:lnTo>
                    <a:pt x="211" y="973"/>
                  </a:lnTo>
                  <a:lnTo>
                    <a:pt x="209" y="973"/>
                  </a:lnTo>
                  <a:lnTo>
                    <a:pt x="209" y="973"/>
                  </a:lnTo>
                  <a:lnTo>
                    <a:pt x="209" y="973"/>
                  </a:lnTo>
                  <a:lnTo>
                    <a:pt x="209" y="973"/>
                  </a:lnTo>
                  <a:lnTo>
                    <a:pt x="209" y="975"/>
                  </a:lnTo>
                  <a:lnTo>
                    <a:pt x="209" y="975"/>
                  </a:lnTo>
                  <a:lnTo>
                    <a:pt x="209" y="975"/>
                  </a:lnTo>
                  <a:lnTo>
                    <a:pt x="209" y="975"/>
                  </a:lnTo>
                  <a:lnTo>
                    <a:pt x="209" y="975"/>
                  </a:lnTo>
                  <a:lnTo>
                    <a:pt x="209" y="977"/>
                  </a:lnTo>
                  <a:lnTo>
                    <a:pt x="209" y="977"/>
                  </a:lnTo>
                  <a:lnTo>
                    <a:pt x="209" y="977"/>
                  </a:lnTo>
                  <a:lnTo>
                    <a:pt x="209" y="980"/>
                  </a:lnTo>
                  <a:lnTo>
                    <a:pt x="211" y="980"/>
                  </a:lnTo>
                  <a:lnTo>
                    <a:pt x="213" y="980"/>
                  </a:lnTo>
                  <a:lnTo>
                    <a:pt x="213" y="980"/>
                  </a:lnTo>
                  <a:lnTo>
                    <a:pt x="216" y="980"/>
                  </a:lnTo>
                  <a:lnTo>
                    <a:pt x="216" y="980"/>
                  </a:lnTo>
                  <a:lnTo>
                    <a:pt x="216" y="980"/>
                  </a:lnTo>
                  <a:lnTo>
                    <a:pt x="218" y="977"/>
                  </a:lnTo>
                  <a:lnTo>
                    <a:pt x="218" y="977"/>
                  </a:lnTo>
                  <a:lnTo>
                    <a:pt x="218" y="977"/>
                  </a:lnTo>
                  <a:lnTo>
                    <a:pt x="218" y="977"/>
                  </a:lnTo>
                  <a:lnTo>
                    <a:pt x="218" y="977"/>
                  </a:lnTo>
                  <a:lnTo>
                    <a:pt x="218" y="977"/>
                  </a:lnTo>
                  <a:lnTo>
                    <a:pt x="218" y="975"/>
                  </a:lnTo>
                  <a:close/>
                  <a:moveTo>
                    <a:pt x="244" y="1030"/>
                  </a:moveTo>
                  <a:lnTo>
                    <a:pt x="242" y="1030"/>
                  </a:lnTo>
                  <a:lnTo>
                    <a:pt x="242" y="1030"/>
                  </a:lnTo>
                  <a:lnTo>
                    <a:pt x="239" y="1032"/>
                  </a:lnTo>
                  <a:lnTo>
                    <a:pt x="239" y="1032"/>
                  </a:lnTo>
                  <a:lnTo>
                    <a:pt x="239" y="1032"/>
                  </a:lnTo>
                  <a:lnTo>
                    <a:pt x="239" y="1032"/>
                  </a:lnTo>
                  <a:lnTo>
                    <a:pt x="239" y="1034"/>
                  </a:lnTo>
                  <a:lnTo>
                    <a:pt x="239" y="1034"/>
                  </a:lnTo>
                  <a:lnTo>
                    <a:pt x="242" y="1034"/>
                  </a:lnTo>
                  <a:lnTo>
                    <a:pt x="242" y="1034"/>
                  </a:lnTo>
                  <a:lnTo>
                    <a:pt x="242" y="1034"/>
                  </a:lnTo>
                  <a:lnTo>
                    <a:pt x="244" y="1032"/>
                  </a:lnTo>
                  <a:lnTo>
                    <a:pt x="242" y="1032"/>
                  </a:lnTo>
                  <a:lnTo>
                    <a:pt x="244" y="1032"/>
                  </a:lnTo>
                  <a:lnTo>
                    <a:pt x="244" y="1030"/>
                  </a:lnTo>
                  <a:close/>
                  <a:moveTo>
                    <a:pt x="166" y="963"/>
                  </a:moveTo>
                  <a:lnTo>
                    <a:pt x="166" y="963"/>
                  </a:lnTo>
                  <a:lnTo>
                    <a:pt x="164" y="963"/>
                  </a:lnTo>
                  <a:lnTo>
                    <a:pt x="164" y="963"/>
                  </a:lnTo>
                  <a:lnTo>
                    <a:pt x="164" y="963"/>
                  </a:lnTo>
                  <a:lnTo>
                    <a:pt x="164" y="961"/>
                  </a:lnTo>
                  <a:lnTo>
                    <a:pt x="161" y="961"/>
                  </a:lnTo>
                  <a:lnTo>
                    <a:pt x="161" y="961"/>
                  </a:lnTo>
                  <a:lnTo>
                    <a:pt x="161" y="963"/>
                  </a:lnTo>
                  <a:lnTo>
                    <a:pt x="164" y="963"/>
                  </a:lnTo>
                  <a:lnTo>
                    <a:pt x="164" y="963"/>
                  </a:lnTo>
                  <a:lnTo>
                    <a:pt x="164" y="966"/>
                  </a:lnTo>
                  <a:lnTo>
                    <a:pt x="164" y="966"/>
                  </a:lnTo>
                  <a:lnTo>
                    <a:pt x="164" y="966"/>
                  </a:lnTo>
                  <a:lnTo>
                    <a:pt x="164" y="968"/>
                  </a:lnTo>
                  <a:lnTo>
                    <a:pt x="166" y="968"/>
                  </a:lnTo>
                  <a:lnTo>
                    <a:pt x="166" y="968"/>
                  </a:lnTo>
                  <a:lnTo>
                    <a:pt x="166" y="968"/>
                  </a:lnTo>
                  <a:lnTo>
                    <a:pt x="166" y="966"/>
                  </a:lnTo>
                  <a:lnTo>
                    <a:pt x="166" y="963"/>
                  </a:lnTo>
                  <a:close/>
                  <a:moveTo>
                    <a:pt x="192" y="1003"/>
                  </a:moveTo>
                  <a:lnTo>
                    <a:pt x="192" y="1003"/>
                  </a:lnTo>
                  <a:lnTo>
                    <a:pt x="187" y="1001"/>
                  </a:lnTo>
                  <a:lnTo>
                    <a:pt x="187" y="1001"/>
                  </a:lnTo>
                  <a:lnTo>
                    <a:pt x="190" y="1001"/>
                  </a:lnTo>
                  <a:lnTo>
                    <a:pt x="190" y="1001"/>
                  </a:lnTo>
                  <a:lnTo>
                    <a:pt x="190" y="1001"/>
                  </a:lnTo>
                  <a:lnTo>
                    <a:pt x="190" y="1001"/>
                  </a:lnTo>
                  <a:lnTo>
                    <a:pt x="187" y="1001"/>
                  </a:lnTo>
                  <a:lnTo>
                    <a:pt x="187" y="999"/>
                  </a:lnTo>
                  <a:lnTo>
                    <a:pt x="187" y="999"/>
                  </a:lnTo>
                  <a:lnTo>
                    <a:pt x="187" y="996"/>
                  </a:lnTo>
                  <a:lnTo>
                    <a:pt x="187" y="996"/>
                  </a:lnTo>
                  <a:lnTo>
                    <a:pt x="187" y="996"/>
                  </a:lnTo>
                  <a:lnTo>
                    <a:pt x="185" y="994"/>
                  </a:lnTo>
                  <a:lnTo>
                    <a:pt x="185" y="994"/>
                  </a:lnTo>
                  <a:lnTo>
                    <a:pt x="183" y="992"/>
                  </a:lnTo>
                  <a:lnTo>
                    <a:pt x="183" y="989"/>
                  </a:lnTo>
                  <a:lnTo>
                    <a:pt x="183" y="989"/>
                  </a:lnTo>
                  <a:lnTo>
                    <a:pt x="183" y="989"/>
                  </a:lnTo>
                  <a:lnTo>
                    <a:pt x="183" y="987"/>
                  </a:lnTo>
                  <a:lnTo>
                    <a:pt x="183" y="987"/>
                  </a:lnTo>
                  <a:lnTo>
                    <a:pt x="183" y="987"/>
                  </a:lnTo>
                  <a:lnTo>
                    <a:pt x="183" y="987"/>
                  </a:lnTo>
                  <a:lnTo>
                    <a:pt x="183" y="987"/>
                  </a:lnTo>
                  <a:lnTo>
                    <a:pt x="180" y="987"/>
                  </a:lnTo>
                  <a:lnTo>
                    <a:pt x="180" y="987"/>
                  </a:lnTo>
                  <a:lnTo>
                    <a:pt x="180" y="985"/>
                  </a:lnTo>
                  <a:lnTo>
                    <a:pt x="180" y="985"/>
                  </a:lnTo>
                  <a:lnTo>
                    <a:pt x="180" y="985"/>
                  </a:lnTo>
                  <a:lnTo>
                    <a:pt x="180" y="985"/>
                  </a:lnTo>
                  <a:lnTo>
                    <a:pt x="180" y="982"/>
                  </a:lnTo>
                  <a:lnTo>
                    <a:pt x="180" y="982"/>
                  </a:lnTo>
                  <a:lnTo>
                    <a:pt x="178" y="982"/>
                  </a:lnTo>
                  <a:lnTo>
                    <a:pt x="178" y="982"/>
                  </a:lnTo>
                  <a:lnTo>
                    <a:pt x="178" y="982"/>
                  </a:lnTo>
                  <a:lnTo>
                    <a:pt x="178" y="982"/>
                  </a:lnTo>
                  <a:lnTo>
                    <a:pt x="178" y="982"/>
                  </a:lnTo>
                  <a:lnTo>
                    <a:pt x="175" y="982"/>
                  </a:lnTo>
                  <a:lnTo>
                    <a:pt x="175" y="980"/>
                  </a:lnTo>
                  <a:lnTo>
                    <a:pt x="175" y="980"/>
                  </a:lnTo>
                  <a:lnTo>
                    <a:pt x="173" y="977"/>
                  </a:lnTo>
                  <a:lnTo>
                    <a:pt x="173" y="977"/>
                  </a:lnTo>
                  <a:lnTo>
                    <a:pt x="171" y="977"/>
                  </a:lnTo>
                  <a:lnTo>
                    <a:pt x="173" y="980"/>
                  </a:lnTo>
                  <a:lnTo>
                    <a:pt x="173" y="982"/>
                  </a:lnTo>
                  <a:lnTo>
                    <a:pt x="173" y="982"/>
                  </a:lnTo>
                  <a:lnTo>
                    <a:pt x="173" y="982"/>
                  </a:lnTo>
                  <a:lnTo>
                    <a:pt x="175" y="982"/>
                  </a:lnTo>
                  <a:lnTo>
                    <a:pt x="175" y="985"/>
                  </a:lnTo>
                  <a:lnTo>
                    <a:pt x="175" y="985"/>
                  </a:lnTo>
                  <a:lnTo>
                    <a:pt x="175" y="985"/>
                  </a:lnTo>
                  <a:lnTo>
                    <a:pt x="178" y="985"/>
                  </a:lnTo>
                  <a:lnTo>
                    <a:pt x="178" y="985"/>
                  </a:lnTo>
                  <a:lnTo>
                    <a:pt x="180" y="987"/>
                  </a:lnTo>
                  <a:lnTo>
                    <a:pt x="180" y="989"/>
                  </a:lnTo>
                  <a:lnTo>
                    <a:pt x="180" y="989"/>
                  </a:lnTo>
                  <a:lnTo>
                    <a:pt x="183" y="992"/>
                  </a:lnTo>
                  <a:lnTo>
                    <a:pt x="183" y="992"/>
                  </a:lnTo>
                  <a:lnTo>
                    <a:pt x="183" y="992"/>
                  </a:lnTo>
                  <a:lnTo>
                    <a:pt x="183" y="994"/>
                  </a:lnTo>
                  <a:lnTo>
                    <a:pt x="183" y="994"/>
                  </a:lnTo>
                  <a:lnTo>
                    <a:pt x="183" y="994"/>
                  </a:lnTo>
                  <a:lnTo>
                    <a:pt x="183" y="996"/>
                  </a:lnTo>
                  <a:lnTo>
                    <a:pt x="187" y="1001"/>
                  </a:lnTo>
                  <a:lnTo>
                    <a:pt x="187" y="1001"/>
                  </a:lnTo>
                  <a:lnTo>
                    <a:pt x="185" y="1001"/>
                  </a:lnTo>
                  <a:lnTo>
                    <a:pt x="185" y="1003"/>
                  </a:lnTo>
                  <a:lnTo>
                    <a:pt x="185" y="1003"/>
                  </a:lnTo>
                  <a:lnTo>
                    <a:pt x="187" y="1003"/>
                  </a:lnTo>
                  <a:lnTo>
                    <a:pt x="187" y="1003"/>
                  </a:lnTo>
                  <a:lnTo>
                    <a:pt x="187" y="1003"/>
                  </a:lnTo>
                  <a:lnTo>
                    <a:pt x="187" y="1003"/>
                  </a:lnTo>
                  <a:lnTo>
                    <a:pt x="187" y="1003"/>
                  </a:lnTo>
                  <a:lnTo>
                    <a:pt x="190" y="1003"/>
                  </a:lnTo>
                  <a:lnTo>
                    <a:pt x="190" y="1003"/>
                  </a:lnTo>
                  <a:lnTo>
                    <a:pt x="190" y="1003"/>
                  </a:lnTo>
                  <a:lnTo>
                    <a:pt x="190" y="1003"/>
                  </a:lnTo>
                  <a:lnTo>
                    <a:pt x="190" y="1003"/>
                  </a:lnTo>
                  <a:lnTo>
                    <a:pt x="192" y="1003"/>
                  </a:lnTo>
                  <a:lnTo>
                    <a:pt x="192" y="1003"/>
                  </a:lnTo>
                  <a:lnTo>
                    <a:pt x="192" y="1006"/>
                  </a:lnTo>
                  <a:lnTo>
                    <a:pt x="192" y="1006"/>
                  </a:lnTo>
                  <a:lnTo>
                    <a:pt x="192" y="1006"/>
                  </a:lnTo>
                  <a:lnTo>
                    <a:pt x="192" y="1006"/>
                  </a:lnTo>
                  <a:lnTo>
                    <a:pt x="192" y="1006"/>
                  </a:lnTo>
                  <a:lnTo>
                    <a:pt x="194" y="1006"/>
                  </a:lnTo>
                  <a:lnTo>
                    <a:pt x="194" y="1006"/>
                  </a:lnTo>
                  <a:lnTo>
                    <a:pt x="194" y="1006"/>
                  </a:lnTo>
                  <a:lnTo>
                    <a:pt x="192" y="1003"/>
                  </a:lnTo>
                  <a:close/>
                  <a:moveTo>
                    <a:pt x="149" y="937"/>
                  </a:moveTo>
                  <a:lnTo>
                    <a:pt x="149" y="937"/>
                  </a:lnTo>
                  <a:lnTo>
                    <a:pt x="147" y="937"/>
                  </a:lnTo>
                  <a:lnTo>
                    <a:pt x="147" y="937"/>
                  </a:lnTo>
                  <a:lnTo>
                    <a:pt x="145" y="937"/>
                  </a:lnTo>
                  <a:lnTo>
                    <a:pt x="142" y="940"/>
                  </a:lnTo>
                  <a:lnTo>
                    <a:pt x="142" y="942"/>
                  </a:lnTo>
                  <a:lnTo>
                    <a:pt x="142" y="942"/>
                  </a:lnTo>
                  <a:lnTo>
                    <a:pt x="140" y="942"/>
                  </a:lnTo>
                  <a:lnTo>
                    <a:pt x="140" y="942"/>
                  </a:lnTo>
                  <a:lnTo>
                    <a:pt x="140" y="942"/>
                  </a:lnTo>
                  <a:lnTo>
                    <a:pt x="140" y="942"/>
                  </a:lnTo>
                  <a:lnTo>
                    <a:pt x="138" y="942"/>
                  </a:lnTo>
                  <a:lnTo>
                    <a:pt x="138" y="942"/>
                  </a:lnTo>
                  <a:lnTo>
                    <a:pt x="138" y="942"/>
                  </a:lnTo>
                  <a:lnTo>
                    <a:pt x="135" y="942"/>
                  </a:lnTo>
                  <a:lnTo>
                    <a:pt x="135" y="942"/>
                  </a:lnTo>
                  <a:lnTo>
                    <a:pt x="135" y="942"/>
                  </a:lnTo>
                  <a:lnTo>
                    <a:pt x="133" y="942"/>
                  </a:lnTo>
                  <a:lnTo>
                    <a:pt x="133" y="942"/>
                  </a:lnTo>
                  <a:lnTo>
                    <a:pt x="130" y="942"/>
                  </a:lnTo>
                  <a:lnTo>
                    <a:pt x="130" y="944"/>
                  </a:lnTo>
                  <a:lnTo>
                    <a:pt x="130" y="947"/>
                  </a:lnTo>
                  <a:lnTo>
                    <a:pt x="130" y="947"/>
                  </a:lnTo>
                  <a:lnTo>
                    <a:pt x="130" y="947"/>
                  </a:lnTo>
                  <a:lnTo>
                    <a:pt x="130" y="947"/>
                  </a:lnTo>
                  <a:lnTo>
                    <a:pt x="130" y="949"/>
                  </a:lnTo>
                  <a:lnTo>
                    <a:pt x="130" y="949"/>
                  </a:lnTo>
                  <a:lnTo>
                    <a:pt x="133" y="947"/>
                  </a:lnTo>
                  <a:lnTo>
                    <a:pt x="133" y="947"/>
                  </a:lnTo>
                  <a:lnTo>
                    <a:pt x="135" y="944"/>
                  </a:lnTo>
                  <a:lnTo>
                    <a:pt x="135" y="944"/>
                  </a:lnTo>
                  <a:lnTo>
                    <a:pt x="135" y="944"/>
                  </a:lnTo>
                  <a:lnTo>
                    <a:pt x="138" y="944"/>
                  </a:lnTo>
                  <a:lnTo>
                    <a:pt x="140" y="944"/>
                  </a:lnTo>
                  <a:lnTo>
                    <a:pt x="138" y="944"/>
                  </a:lnTo>
                  <a:lnTo>
                    <a:pt x="138" y="947"/>
                  </a:lnTo>
                  <a:lnTo>
                    <a:pt x="140" y="947"/>
                  </a:lnTo>
                  <a:lnTo>
                    <a:pt x="140" y="944"/>
                  </a:lnTo>
                  <a:lnTo>
                    <a:pt x="140" y="944"/>
                  </a:lnTo>
                  <a:lnTo>
                    <a:pt x="140" y="944"/>
                  </a:lnTo>
                  <a:lnTo>
                    <a:pt x="142" y="947"/>
                  </a:lnTo>
                  <a:lnTo>
                    <a:pt x="142" y="947"/>
                  </a:lnTo>
                  <a:lnTo>
                    <a:pt x="142" y="947"/>
                  </a:lnTo>
                  <a:lnTo>
                    <a:pt x="142" y="947"/>
                  </a:lnTo>
                  <a:lnTo>
                    <a:pt x="142" y="947"/>
                  </a:lnTo>
                  <a:lnTo>
                    <a:pt x="142" y="947"/>
                  </a:lnTo>
                  <a:lnTo>
                    <a:pt x="142" y="947"/>
                  </a:lnTo>
                  <a:lnTo>
                    <a:pt x="145" y="947"/>
                  </a:lnTo>
                  <a:lnTo>
                    <a:pt x="145" y="947"/>
                  </a:lnTo>
                  <a:lnTo>
                    <a:pt x="145" y="947"/>
                  </a:lnTo>
                  <a:lnTo>
                    <a:pt x="145" y="947"/>
                  </a:lnTo>
                  <a:lnTo>
                    <a:pt x="142" y="944"/>
                  </a:lnTo>
                  <a:lnTo>
                    <a:pt x="142" y="944"/>
                  </a:lnTo>
                  <a:lnTo>
                    <a:pt x="142" y="944"/>
                  </a:lnTo>
                  <a:lnTo>
                    <a:pt x="145" y="944"/>
                  </a:lnTo>
                  <a:lnTo>
                    <a:pt x="145" y="942"/>
                  </a:lnTo>
                  <a:lnTo>
                    <a:pt x="147" y="942"/>
                  </a:lnTo>
                  <a:lnTo>
                    <a:pt x="147" y="942"/>
                  </a:lnTo>
                  <a:lnTo>
                    <a:pt x="147" y="942"/>
                  </a:lnTo>
                  <a:lnTo>
                    <a:pt x="147" y="940"/>
                  </a:lnTo>
                  <a:lnTo>
                    <a:pt x="149" y="940"/>
                  </a:lnTo>
                  <a:lnTo>
                    <a:pt x="149" y="940"/>
                  </a:lnTo>
                  <a:lnTo>
                    <a:pt x="149" y="940"/>
                  </a:lnTo>
                  <a:lnTo>
                    <a:pt x="149" y="940"/>
                  </a:lnTo>
                  <a:lnTo>
                    <a:pt x="149" y="940"/>
                  </a:lnTo>
                  <a:lnTo>
                    <a:pt x="149" y="937"/>
                  </a:lnTo>
                  <a:lnTo>
                    <a:pt x="149" y="937"/>
                  </a:lnTo>
                  <a:close/>
                  <a:moveTo>
                    <a:pt x="618" y="568"/>
                  </a:moveTo>
                  <a:lnTo>
                    <a:pt x="618" y="568"/>
                  </a:lnTo>
                  <a:lnTo>
                    <a:pt x="618" y="568"/>
                  </a:lnTo>
                  <a:lnTo>
                    <a:pt x="618" y="568"/>
                  </a:lnTo>
                  <a:lnTo>
                    <a:pt x="618" y="566"/>
                  </a:lnTo>
                  <a:lnTo>
                    <a:pt x="618" y="566"/>
                  </a:lnTo>
                  <a:lnTo>
                    <a:pt x="618" y="566"/>
                  </a:lnTo>
                  <a:lnTo>
                    <a:pt x="618" y="566"/>
                  </a:lnTo>
                  <a:lnTo>
                    <a:pt x="618" y="563"/>
                  </a:lnTo>
                  <a:lnTo>
                    <a:pt x="618" y="563"/>
                  </a:lnTo>
                  <a:lnTo>
                    <a:pt x="618" y="563"/>
                  </a:lnTo>
                  <a:lnTo>
                    <a:pt x="615" y="566"/>
                  </a:lnTo>
                  <a:lnTo>
                    <a:pt x="615" y="566"/>
                  </a:lnTo>
                  <a:lnTo>
                    <a:pt x="615" y="566"/>
                  </a:lnTo>
                  <a:lnTo>
                    <a:pt x="618" y="568"/>
                  </a:lnTo>
                  <a:close/>
                  <a:moveTo>
                    <a:pt x="604" y="1046"/>
                  </a:moveTo>
                  <a:lnTo>
                    <a:pt x="604" y="1046"/>
                  </a:lnTo>
                  <a:lnTo>
                    <a:pt x="604" y="1046"/>
                  </a:lnTo>
                  <a:lnTo>
                    <a:pt x="604" y="1046"/>
                  </a:lnTo>
                  <a:lnTo>
                    <a:pt x="604" y="1046"/>
                  </a:lnTo>
                  <a:lnTo>
                    <a:pt x="604" y="1046"/>
                  </a:lnTo>
                  <a:lnTo>
                    <a:pt x="601" y="1046"/>
                  </a:lnTo>
                  <a:lnTo>
                    <a:pt x="601" y="1046"/>
                  </a:lnTo>
                  <a:lnTo>
                    <a:pt x="601" y="1046"/>
                  </a:lnTo>
                  <a:lnTo>
                    <a:pt x="601" y="1044"/>
                  </a:lnTo>
                  <a:lnTo>
                    <a:pt x="601" y="1044"/>
                  </a:lnTo>
                  <a:lnTo>
                    <a:pt x="599" y="1044"/>
                  </a:lnTo>
                  <a:lnTo>
                    <a:pt x="599" y="1044"/>
                  </a:lnTo>
                  <a:lnTo>
                    <a:pt x="596" y="1044"/>
                  </a:lnTo>
                  <a:lnTo>
                    <a:pt x="596" y="1046"/>
                  </a:lnTo>
                  <a:lnTo>
                    <a:pt x="596" y="1046"/>
                  </a:lnTo>
                  <a:lnTo>
                    <a:pt x="594" y="1046"/>
                  </a:lnTo>
                  <a:lnTo>
                    <a:pt x="594" y="1044"/>
                  </a:lnTo>
                  <a:lnTo>
                    <a:pt x="594" y="1044"/>
                  </a:lnTo>
                  <a:lnTo>
                    <a:pt x="592" y="1046"/>
                  </a:lnTo>
                  <a:lnTo>
                    <a:pt x="592" y="1046"/>
                  </a:lnTo>
                  <a:lnTo>
                    <a:pt x="592" y="1046"/>
                  </a:lnTo>
                  <a:lnTo>
                    <a:pt x="592" y="1048"/>
                  </a:lnTo>
                  <a:lnTo>
                    <a:pt x="592" y="1048"/>
                  </a:lnTo>
                  <a:lnTo>
                    <a:pt x="592" y="1048"/>
                  </a:lnTo>
                  <a:lnTo>
                    <a:pt x="592" y="1048"/>
                  </a:lnTo>
                  <a:lnTo>
                    <a:pt x="594" y="1048"/>
                  </a:lnTo>
                  <a:lnTo>
                    <a:pt x="594" y="1048"/>
                  </a:lnTo>
                  <a:lnTo>
                    <a:pt x="594" y="1048"/>
                  </a:lnTo>
                  <a:lnTo>
                    <a:pt x="596" y="1048"/>
                  </a:lnTo>
                  <a:lnTo>
                    <a:pt x="596" y="1048"/>
                  </a:lnTo>
                  <a:lnTo>
                    <a:pt x="599" y="1048"/>
                  </a:lnTo>
                  <a:lnTo>
                    <a:pt x="599" y="1051"/>
                  </a:lnTo>
                  <a:lnTo>
                    <a:pt x="601" y="1051"/>
                  </a:lnTo>
                  <a:lnTo>
                    <a:pt x="601" y="1051"/>
                  </a:lnTo>
                  <a:lnTo>
                    <a:pt x="601" y="1051"/>
                  </a:lnTo>
                  <a:lnTo>
                    <a:pt x="601" y="1051"/>
                  </a:lnTo>
                  <a:lnTo>
                    <a:pt x="601" y="1051"/>
                  </a:lnTo>
                  <a:lnTo>
                    <a:pt x="604" y="1048"/>
                  </a:lnTo>
                  <a:lnTo>
                    <a:pt x="604" y="1048"/>
                  </a:lnTo>
                  <a:lnTo>
                    <a:pt x="604" y="1048"/>
                  </a:lnTo>
                  <a:lnTo>
                    <a:pt x="604" y="1048"/>
                  </a:lnTo>
                  <a:lnTo>
                    <a:pt x="604" y="1046"/>
                  </a:lnTo>
                  <a:lnTo>
                    <a:pt x="604" y="1046"/>
                  </a:lnTo>
                  <a:lnTo>
                    <a:pt x="604" y="1046"/>
                  </a:lnTo>
                  <a:close/>
                  <a:moveTo>
                    <a:pt x="606" y="1037"/>
                  </a:moveTo>
                  <a:lnTo>
                    <a:pt x="606" y="1037"/>
                  </a:lnTo>
                  <a:lnTo>
                    <a:pt x="604" y="1037"/>
                  </a:lnTo>
                  <a:lnTo>
                    <a:pt x="604" y="1037"/>
                  </a:lnTo>
                  <a:lnTo>
                    <a:pt x="604" y="1039"/>
                  </a:lnTo>
                  <a:lnTo>
                    <a:pt x="604" y="1039"/>
                  </a:lnTo>
                  <a:lnTo>
                    <a:pt x="604" y="1039"/>
                  </a:lnTo>
                  <a:lnTo>
                    <a:pt x="604" y="1041"/>
                  </a:lnTo>
                  <a:lnTo>
                    <a:pt x="604" y="1041"/>
                  </a:lnTo>
                  <a:lnTo>
                    <a:pt x="604" y="1041"/>
                  </a:lnTo>
                  <a:lnTo>
                    <a:pt x="604" y="1041"/>
                  </a:lnTo>
                  <a:lnTo>
                    <a:pt x="606" y="1039"/>
                  </a:lnTo>
                  <a:lnTo>
                    <a:pt x="606" y="1039"/>
                  </a:lnTo>
                  <a:lnTo>
                    <a:pt x="606" y="1039"/>
                  </a:lnTo>
                  <a:lnTo>
                    <a:pt x="606" y="1037"/>
                  </a:lnTo>
                  <a:lnTo>
                    <a:pt x="606" y="1037"/>
                  </a:lnTo>
                  <a:lnTo>
                    <a:pt x="606" y="1037"/>
                  </a:lnTo>
                  <a:close/>
                  <a:moveTo>
                    <a:pt x="656" y="831"/>
                  </a:moveTo>
                  <a:lnTo>
                    <a:pt x="656" y="831"/>
                  </a:lnTo>
                  <a:lnTo>
                    <a:pt x="656" y="831"/>
                  </a:lnTo>
                  <a:lnTo>
                    <a:pt x="658" y="833"/>
                  </a:lnTo>
                  <a:lnTo>
                    <a:pt x="658" y="833"/>
                  </a:lnTo>
                  <a:lnTo>
                    <a:pt x="660" y="833"/>
                  </a:lnTo>
                  <a:lnTo>
                    <a:pt x="660" y="831"/>
                  </a:lnTo>
                  <a:lnTo>
                    <a:pt x="663" y="831"/>
                  </a:lnTo>
                  <a:lnTo>
                    <a:pt x="663" y="831"/>
                  </a:lnTo>
                  <a:lnTo>
                    <a:pt x="660" y="828"/>
                  </a:lnTo>
                  <a:lnTo>
                    <a:pt x="660" y="828"/>
                  </a:lnTo>
                  <a:lnTo>
                    <a:pt x="660" y="828"/>
                  </a:lnTo>
                  <a:lnTo>
                    <a:pt x="658" y="828"/>
                  </a:lnTo>
                  <a:lnTo>
                    <a:pt x="656" y="826"/>
                  </a:lnTo>
                  <a:lnTo>
                    <a:pt x="653" y="826"/>
                  </a:lnTo>
                  <a:lnTo>
                    <a:pt x="653" y="828"/>
                  </a:lnTo>
                  <a:lnTo>
                    <a:pt x="656" y="831"/>
                  </a:lnTo>
                  <a:close/>
                  <a:moveTo>
                    <a:pt x="594" y="1041"/>
                  </a:moveTo>
                  <a:lnTo>
                    <a:pt x="592" y="1041"/>
                  </a:lnTo>
                  <a:lnTo>
                    <a:pt x="592" y="1041"/>
                  </a:lnTo>
                  <a:lnTo>
                    <a:pt x="589" y="1039"/>
                  </a:lnTo>
                  <a:lnTo>
                    <a:pt x="589" y="1039"/>
                  </a:lnTo>
                  <a:lnTo>
                    <a:pt x="589" y="1041"/>
                  </a:lnTo>
                  <a:lnTo>
                    <a:pt x="589" y="1041"/>
                  </a:lnTo>
                  <a:lnTo>
                    <a:pt x="589" y="1041"/>
                  </a:lnTo>
                  <a:lnTo>
                    <a:pt x="589" y="1041"/>
                  </a:lnTo>
                  <a:lnTo>
                    <a:pt x="589" y="1044"/>
                  </a:lnTo>
                  <a:lnTo>
                    <a:pt x="589" y="1044"/>
                  </a:lnTo>
                  <a:lnTo>
                    <a:pt x="589" y="1044"/>
                  </a:lnTo>
                  <a:lnTo>
                    <a:pt x="592" y="1044"/>
                  </a:lnTo>
                  <a:lnTo>
                    <a:pt x="592" y="1044"/>
                  </a:lnTo>
                  <a:lnTo>
                    <a:pt x="594" y="1041"/>
                  </a:lnTo>
                  <a:close/>
                  <a:moveTo>
                    <a:pt x="589" y="1048"/>
                  </a:moveTo>
                  <a:lnTo>
                    <a:pt x="587" y="1048"/>
                  </a:lnTo>
                  <a:lnTo>
                    <a:pt x="587" y="1048"/>
                  </a:lnTo>
                  <a:lnTo>
                    <a:pt x="587" y="1048"/>
                  </a:lnTo>
                  <a:lnTo>
                    <a:pt x="587" y="1046"/>
                  </a:lnTo>
                  <a:lnTo>
                    <a:pt x="585" y="1046"/>
                  </a:lnTo>
                  <a:lnTo>
                    <a:pt x="585" y="1046"/>
                  </a:lnTo>
                  <a:lnTo>
                    <a:pt x="585" y="1048"/>
                  </a:lnTo>
                  <a:lnTo>
                    <a:pt x="585" y="1048"/>
                  </a:lnTo>
                  <a:lnTo>
                    <a:pt x="585" y="1048"/>
                  </a:lnTo>
                  <a:lnTo>
                    <a:pt x="585" y="1048"/>
                  </a:lnTo>
                  <a:lnTo>
                    <a:pt x="585" y="1051"/>
                  </a:lnTo>
                  <a:lnTo>
                    <a:pt x="587" y="1051"/>
                  </a:lnTo>
                  <a:lnTo>
                    <a:pt x="589" y="1051"/>
                  </a:lnTo>
                  <a:lnTo>
                    <a:pt x="589" y="1051"/>
                  </a:lnTo>
                  <a:lnTo>
                    <a:pt x="589" y="1051"/>
                  </a:lnTo>
                  <a:lnTo>
                    <a:pt x="589" y="1051"/>
                  </a:lnTo>
                  <a:lnTo>
                    <a:pt x="589" y="1048"/>
                  </a:lnTo>
                  <a:lnTo>
                    <a:pt x="589" y="1048"/>
                  </a:lnTo>
                  <a:close/>
                  <a:moveTo>
                    <a:pt x="641" y="790"/>
                  </a:moveTo>
                  <a:lnTo>
                    <a:pt x="641" y="790"/>
                  </a:lnTo>
                  <a:lnTo>
                    <a:pt x="644" y="790"/>
                  </a:lnTo>
                  <a:lnTo>
                    <a:pt x="644" y="790"/>
                  </a:lnTo>
                  <a:lnTo>
                    <a:pt x="644" y="793"/>
                  </a:lnTo>
                  <a:lnTo>
                    <a:pt x="646" y="793"/>
                  </a:lnTo>
                  <a:lnTo>
                    <a:pt x="646" y="793"/>
                  </a:lnTo>
                  <a:lnTo>
                    <a:pt x="644" y="793"/>
                  </a:lnTo>
                  <a:lnTo>
                    <a:pt x="644" y="795"/>
                  </a:lnTo>
                  <a:lnTo>
                    <a:pt x="644" y="795"/>
                  </a:lnTo>
                  <a:lnTo>
                    <a:pt x="646" y="793"/>
                  </a:lnTo>
                  <a:lnTo>
                    <a:pt x="646" y="793"/>
                  </a:lnTo>
                  <a:lnTo>
                    <a:pt x="646" y="793"/>
                  </a:lnTo>
                  <a:lnTo>
                    <a:pt x="649" y="793"/>
                  </a:lnTo>
                  <a:lnTo>
                    <a:pt x="649" y="793"/>
                  </a:lnTo>
                  <a:lnTo>
                    <a:pt x="649" y="790"/>
                  </a:lnTo>
                  <a:lnTo>
                    <a:pt x="649" y="790"/>
                  </a:lnTo>
                  <a:lnTo>
                    <a:pt x="649" y="790"/>
                  </a:lnTo>
                  <a:lnTo>
                    <a:pt x="651" y="790"/>
                  </a:lnTo>
                  <a:lnTo>
                    <a:pt x="651" y="790"/>
                  </a:lnTo>
                  <a:lnTo>
                    <a:pt x="651" y="788"/>
                  </a:lnTo>
                  <a:lnTo>
                    <a:pt x="651" y="788"/>
                  </a:lnTo>
                  <a:lnTo>
                    <a:pt x="651" y="788"/>
                  </a:lnTo>
                  <a:lnTo>
                    <a:pt x="651" y="788"/>
                  </a:lnTo>
                  <a:lnTo>
                    <a:pt x="651" y="788"/>
                  </a:lnTo>
                  <a:lnTo>
                    <a:pt x="651" y="788"/>
                  </a:lnTo>
                  <a:lnTo>
                    <a:pt x="646" y="788"/>
                  </a:lnTo>
                  <a:lnTo>
                    <a:pt x="646" y="788"/>
                  </a:lnTo>
                  <a:lnTo>
                    <a:pt x="644" y="788"/>
                  </a:lnTo>
                  <a:lnTo>
                    <a:pt x="644" y="788"/>
                  </a:lnTo>
                  <a:lnTo>
                    <a:pt x="644" y="788"/>
                  </a:lnTo>
                  <a:lnTo>
                    <a:pt x="644" y="788"/>
                  </a:lnTo>
                  <a:lnTo>
                    <a:pt x="641" y="788"/>
                  </a:lnTo>
                  <a:lnTo>
                    <a:pt x="641" y="788"/>
                  </a:lnTo>
                  <a:lnTo>
                    <a:pt x="641" y="788"/>
                  </a:lnTo>
                  <a:lnTo>
                    <a:pt x="641" y="790"/>
                  </a:lnTo>
                  <a:lnTo>
                    <a:pt x="641" y="790"/>
                  </a:lnTo>
                  <a:lnTo>
                    <a:pt x="641" y="790"/>
                  </a:lnTo>
                  <a:close/>
                  <a:moveTo>
                    <a:pt x="568" y="1048"/>
                  </a:moveTo>
                  <a:lnTo>
                    <a:pt x="568" y="1048"/>
                  </a:lnTo>
                  <a:lnTo>
                    <a:pt x="568" y="1048"/>
                  </a:lnTo>
                  <a:lnTo>
                    <a:pt x="568" y="1048"/>
                  </a:lnTo>
                  <a:lnTo>
                    <a:pt x="568" y="1048"/>
                  </a:lnTo>
                  <a:lnTo>
                    <a:pt x="566" y="1048"/>
                  </a:lnTo>
                  <a:lnTo>
                    <a:pt x="566" y="1048"/>
                  </a:lnTo>
                  <a:lnTo>
                    <a:pt x="566" y="1048"/>
                  </a:lnTo>
                  <a:lnTo>
                    <a:pt x="566" y="1048"/>
                  </a:lnTo>
                  <a:lnTo>
                    <a:pt x="563" y="1048"/>
                  </a:lnTo>
                  <a:lnTo>
                    <a:pt x="563" y="1048"/>
                  </a:lnTo>
                  <a:lnTo>
                    <a:pt x="563" y="1048"/>
                  </a:lnTo>
                  <a:lnTo>
                    <a:pt x="563" y="1048"/>
                  </a:lnTo>
                  <a:lnTo>
                    <a:pt x="563" y="1048"/>
                  </a:lnTo>
                  <a:lnTo>
                    <a:pt x="563" y="1048"/>
                  </a:lnTo>
                  <a:lnTo>
                    <a:pt x="559" y="1051"/>
                  </a:lnTo>
                  <a:lnTo>
                    <a:pt x="559" y="1053"/>
                  </a:lnTo>
                  <a:lnTo>
                    <a:pt x="559" y="1056"/>
                  </a:lnTo>
                  <a:lnTo>
                    <a:pt x="559" y="1056"/>
                  </a:lnTo>
                  <a:lnTo>
                    <a:pt x="559" y="1056"/>
                  </a:lnTo>
                  <a:lnTo>
                    <a:pt x="559" y="1056"/>
                  </a:lnTo>
                  <a:lnTo>
                    <a:pt x="561" y="1056"/>
                  </a:lnTo>
                  <a:lnTo>
                    <a:pt x="561" y="1056"/>
                  </a:lnTo>
                  <a:lnTo>
                    <a:pt x="561" y="1053"/>
                  </a:lnTo>
                  <a:lnTo>
                    <a:pt x="563" y="1053"/>
                  </a:lnTo>
                  <a:lnTo>
                    <a:pt x="566" y="1053"/>
                  </a:lnTo>
                  <a:lnTo>
                    <a:pt x="566" y="1056"/>
                  </a:lnTo>
                  <a:lnTo>
                    <a:pt x="566" y="1053"/>
                  </a:lnTo>
                  <a:lnTo>
                    <a:pt x="568" y="1053"/>
                  </a:lnTo>
                  <a:lnTo>
                    <a:pt x="568" y="1051"/>
                  </a:lnTo>
                  <a:lnTo>
                    <a:pt x="570" y="1051"/>
                  </a:lnTo>
                  <a:lnTo>
                    <a:pt x="570" y="1051"/>
                  </a:lnTo>
                  <a:lnTo>
                    <a:pt x="570" y="1051"/>
                  </a:lnTo>
                  <a:lnTo>
                    <a:pt x="570" y="1051"/>
                  </a:lnTo>
                  <a:lnTo>
                    <a:pt x="568" y="1048"/>
                  </a:lnTo>
                  <a:close/>
                  <a:moveTo>
                    <a:pt x="675" y="1030"/>
                  </a:moveTo>
                  <a:lnTo>
                    <a:pt x="675" y="1030"/>
                  </a:lnTo>
                  <a:lnTo>
                    <a:pt x="675" y="1030"/>
                  </a:lnTo>
                  <a:lnTo>
                    <a:pt x="675" y="1030"/>
                  </a:lnTo>
                  <a:lnTo>
                    <a:pt x="675" y="1030"/>
                  </a:lnTo>
                  <a:lnTo>
                    <a:pt x="677" y="1027"/>
                  </a:lnTo>
                  <a:lnTo>
                    <a:pt x="677" y="1025"/>
                  </a:lnTo>
                  <a:lnTo>
                    <a:pt x="679" y="1025"/>
                  </a:lnTo>
                  <a:lnTo>
                    <a:pt x="679" y="1022"/>
                  </a:lnTo>
                  <a:lnTo>
                    <a:pt x="677" y="1022"/>
                  </a:lnTo>
                  <a:lnTo>
                    <a:pt x="675" y="1022"/>
                  </a:lnTo>
                  <a:lnTo>
                    <a:pt x="675" y="1022"/>
                  </a:lnTo>
                  <a:lnTo>
                    <a:pt x="672" y="1022"/>
                  </a:lnTo>
                  <a:lnTo>
                    <a:pt x="672" y="1020"/>
                  </a:lnTo>
                  <a:lnTo>
                    <a:pt x="672" y="1020"/>
                  </a:lnTo>
                  <a:lnTo>
                    <a:pt x="670" y="1020"/>
                  </a:lnTo>
                  <a:lnTo>
                    <a:pt x="670" y="1020"/>
                  </a:lnTo>
                  <a:lnTo>
                    <a:pt x="667" y="1020"/>
                  </a:lnTo>
                  <a:lnTo>
                    <a:pt x="667" y="1020"/>
                  </a:lnTo>
                  <a:lnTo>
                    <a:pt x="665" y="1020"/>
                  </a:lnTo>
                  <a:lnTo>
                    <a:pt x="663" y="1020"/>
                  </a:lnTo>
                  <a:lnTo>
                    <a:pt x="663" y="1020"/>
                  </a:lnTo>
                  <a:lnTo>
                    <a:pt x="660" y="1022"/>
                  </a:lnTo>
                  <a:lnTo>
                    <a:pt x="658" y="1022"/>
                  </a:lnTo>
                  <a:lnTo>
                    <a:pt x="658" y="1022"/>
                  </a:lnTo>
                  <a:lnTo>
                    <a:pt x="658" y="1022"/>
                  </a:lnTo>
                  <a:lnTo>
                    <a:pt x="656" y="1025"/>
                  </a:lnTo>
                  <a:lnTo>
                    <a:pt x="656" y="1025"/>
                  </a:lnTo>
                  <a:lnTo>
                    <a:pt x="656" y="1025"/>
                  </a:lnTo>
                  <a:lnTo>
                    <a:pt x="656" y="1027"/>
                  </a:lnTo>
                  <a:lnTo>
                    <a:pt x="656" y="1027"/>
                  </a:lnTo>
                  <a:lnTo>
                    <a:pt x="656" y="1027"/>
                  </a:lnTo>
                  <a:lnTo>
                    <a:pt x="656" y="1030"/>
                  </a:lnTo>
                  <a:lnTo>
                    <a:pt x="656" y="1030"/>
                  </a:lnTo>
                  <a:lnTo>
                    <a:pt x="653" y="1030"/>
                  </a:lnTo>
                  <a:lnTo>
                    <a:pt x="653" y="1030"/>
                  </a:lnTo>
                  <a:lnTo>
                    <a:pt x="656" y="1030"/>
                  </a:lnTo>
                  <a:lnTo>
                    <a:pt x="656" y="1030"/>
                  </a:lnTo>
                  <a:lnTo>
                    <a:pt x="656" y="1032"/>
                  </a:lnTo>
                  <a:lnTo>
                    <a:pt x="656" y="1032"/>
                  </a:lnTo>
                  <a:lnTo>
                    <a:pt x="656" y="1032"/>
                  </a:lnTo>
                  <a:lnTo>
                    <a:pt x="656" y="1032"/>
                  </a:lnTo>
                  <a:lnTo>
                    <a:pt x="656" y="1032"/>
                  </a:lnTo>
                  <a:lnTo>
                    <a:pt x="656" y="1034"/>
                  </a:lnTo>
                  <a:lnTo>
                    <a:pt x="656" y="1034"/>
                  </a:lnTo>
                  <a:lnTo>
                    <a:pt x="653" y="1034"/>
                  </a:lnTo>
                  <a:lnTo>
                    <a:pt x="653" y="1034"/>
                  </a:lnTo>
                  <a:lnTo>
                    <a:pt x="653" y="1034"/>
                  </a:lnTo>
                  <a:lnTo>
                    <a:pt x="653" y="1034"/>
                  </a:lnTo>
                  <a:lnTo>
                    <a:pt x="653" y="1032"/>
                  </a:lnTo>
                  <a:lnTo>
                    <a:pt x="653" y="1032"/>
                  </a:lnTo>
                  <a:lnTo>
                    <a:pt x="651" y="1032"/>
                  </a:lnTo>
                  <a:lnTo>
                    <a:pt x="651" y="1032"/>
                  </a:lnTo>
                  <a:lnTo>
                    <a:pt x="651" y="1032"/>
                  </a:lnTo>
                  <a:lnTo>
                    <a:pt x="651" y="1034"/>
                  </a:lnTo>
                  <a:lnTo>
                    <a:pt x="649" y="1034"/>
                  </a:lnTo>
                  <a:lnTo>
                    <a:pt x="649" y="1034"/>
                  </a:lnTo>
                  <a:lnTo>
                    <a:pt x="649" y="1034"/>
                  </a:lnTo>
                  <a:lnTo>
                    <a:pt x="649" y="1032"/>
                  </a:lnTo>
                  <a:lnTo>
                    <a:pt x="646" y="1032"/>
                  </a:lnTo>
                  <a:lnTo>
                    <a:pt x="646" y="1032"/>
                  </a:lnTo>
                  <a:lnTo>
                    <a:pt x="646" y="1032"/>
                  </a:lnTo>
                  <a:lnTo>
                    <a:pt x="646" y="1032"/>
                  </a:lnTo>
                  <a:lnTo>
                    <a:pt x="644" y="1034"/>
                  </a:lnTo>
                  <a:lnTo>
                    <a:pt x="644" y="1034"/>
                  </a:lnTo>
                  <a:lnTo>
                    <a:pt x="641" y="1034"/>
                  </a:lnTo>
                  <a:lnTo>
                    <a:pt x="641" y="1037"/>
                  </a:lnTo>
                  <a:lnTo>
                    <a:pt x="639" y="1037"/>
                  </a:lnTo>
                  <a:lnTo>
                    <a:pt x="639" y="1037"/>
                  </a:lnTo>
                  <a:lnTo>
                    <a:pt x="639" y="1039"/>
                  </a:lnTo>
                  <a:lnTo>
                    <a:pt x="639" y="1039"/>
                  </a:lnTo>
                  <a:lnTo>
                    <a:pt x="639" y="1041"/>
                  </a:lnTo>
                  <a:lnTo>
                    <a:pt x="639" y="1041"/>
                  </a:lnTo>
                  <a:lnTo>
                    <a:pt x="637" y="1044"/>
                  </a:lnTo>
                  <a:lnTo>
                    <a:pt x="637" y="1046"/>
                  </a:lnTo>
                  <a:lnTo>
                    <a:pt x="634" y="1044"/>
                  </a:lnTo>
                  <a:lnTo>
                    <a:pt x="634" y="1046"/>
                  </a:lnTo>
                  <a:lnTo>
                    <a:pt x="634" y="1048"/>
                  </a:lnTo>
                  <a:lnTo>
                    <a:pt x="634" y="1048"/>
                  </a:lnTo>
                  <a:lnTo>
                    <a:pt x="632" y="1048"/>
                  </a:lnTo>
                  <a:lnTo>
                    <a:pt x="632" y="1048"/>
                  </a:lnTo>
                  <a:lnTo>
                    <a:pt x="632" y="1048"/>
                  </a:lnTo>
                  <a:lnTo>
                    <a:pt x="630" y="1048"/>
                  </a:lnTo>
                  <a:lnTo>
                    <a:pt x="630" y="1048"/>
                  </a:lnTo>
                  <a:lnTo>
                    <a:pt x="630" y="1051"/>
                  </a:lnTo>
                  <a:lnTo>
                    <a:pt x="630" y="1051"/>
                  </a:lnTo>
                  <a:lnTo>
                    <a:pt x="627" y="1053"/>
                  </a:lnTo>
                  <a:lnTo>
                    <a:pt x="625" y="1051"/>
                  </a:lnTo>
                  <a:lnTo>
                    <a:pt x="625" y="1053"/>
                  </a:lnTo>
                  <a:lnTo>
                    <a:pt x="625" y="1053"/>
                  </a:lnTo>
                  <a:lnTo>
                    <a:pt x="625" y="1053"/>
                  </a:lnTo>
                  <a:lnTo>
                    <a:pt x="625" y="1053"/>
                  </a:lnTo>
                  <a:lnTo>
                    <a:pt x="625" y="1053"/>
                  </a:lnTo>
                  <a:lnTo>
                    <a:pt x="625" y="1053"/>
                  </a:lnTo>
                  <a:lnTo>
                    <a:pt x="625" y="1053"/>
                  </a:lnTo>
                  <a:lnTo>
                    <a:pt x="622" y="1053"/>
                  </a:lnTo>
                  <a:lnTo>
                    <a:pt x="627" y="1053"/>
                  </a:lnTo>
                  <a:lnTo>
                    <a:pt x="627" y="1053"/>
                  </a:lnTo>
                  <a:lnTo>
                    <a:pt x="627" y="1053"/>
                  </a:lnTo>
                  <a:lnTo>
                    <a:pt x="627" y="1053"/>
                  </a:lnTo>
                  <a:lnTo>
                    <a:pt x="627" y="1053"/>
                  </a:lnTo>
                  <a:lnTo>
                    <a:pt x="630" y="1051"/>
                  </a:lnTo>
                  <a:lnTo>
                    <a:pt x="632" y="1051"/>
                  </a:lnTo>
                  <a:lnTo>
                    <a:pt x="632" y="1051"/>
                  </a:lnTo>
                  <a:lnTo>
                    <a:pt x="634" y="1051"/>
                  </a:lnTo>
                  <a:lnTo>
                    <a:pt x="634" y="1051"/>
                  </a:lnTo>
                  <a:lnTo>
                    <a:pt x="634" y="1051"/>
                  </a:lnTo>
                  <a:lnTo>
                    <a:pt x="634" y="1051"/>
                  </a:lnTo>
                  <a:lnTo>
                    <a:pt x="637" y="1051"/>
                  </a:lnTo>
                  <a:lnTo>
                    <a:pt x="637" y="1051"/>
                  </a:lnTo>
                  <a:lnTo>
                    <a:pt x="637" y="1051"/>
                  </a:lnTo>
                  <a:lnTo>
                    <a:pt x="637" y="1051"/>
                  </a:lnTo>
                  <a:lnTo>
                    <a:pt x="637" y="1051"/>
                  </a:lnTo>
                  <a:lnTo>
                    <a:pt x="637" y="1051"/>
                  </a:lnTo>
                  <a:lnTo>
                    <a:pt x="637" y="1048"/>
                  </a:lnTo>
                  <a:lnTo>
                    <a:pt x="637" y="1048"/>
                  </a:lnTo>
                  <a:lnTo>
                    <a:pt x="639" y="1048"/>
                  </a:lnTo>
                  <a:lnTo>
                    <a:pt x="641" y="1048"/>
                  </a:lnTo>
                  <a:lnTo>
                    <a:pt x="641" y="1048"/>
                  </a:lnTo>
                  <a:lnTo>
                    <a:pt x="641" y="1048"/>
                  </a:lnTo>
                  <a:lnTo>
                    <a:pt x="641" y="1048"/>
                  </a:lnTo>
                  <a:lnTo>
                    <a:pt x="644" y="1048"/>
                  </a:lnTo>
                  <a:lnTo>
                    <a:pt x="644" y="1046"/>
                  </a:lnTo>
                  <a:lnTo>
                    <a:pt x="644" y="1046"/>
                  </a:lnTo>
                  <a:lnTo>
                    <a:pt x="646" y="1046"/>
                  </a:lnTo>
                  <a:lnTo>
                    <a:pt x="649" y="1046"/>
                  </a:lnTo>
                  <a:lnTo>
                    <a:pt x="649" y="1046"/>
                  </a:lnTo>
                  <a:lnTo>
                    <a:pt x="649" y="1046"/>
                  </a:lnTo>
                  <a:lnTo>
                    <a:pt x="651" y="1044"/>
                  </a:lnTo>
                  <a:lnTo>
                    <a:pt x="651" y="1044"/>
                  </a:lnTo>
                  <a:lnTo>
                    <a:pt x="653" y="1041"/>
                  </a:lnTo>
                  <a:lnTo>
                    <a:pt x="653" y="1041"/>
                  </a:lnTo>
                  <a:lnTo>
                    <a:pt x="653" y="1039"/>
                  </a:lnTo>
                  <a:lnTo>
                    <a:pt x="656" y="1041"/>
                  </a:lnTo>
                  <a:lnTo>
                    <a:pt x="656" y="1039"/>
                  </a:lnTo>
                  <a:lnTo>
                    <a:pt x="656" y="1039"/>
                  </a:lnTo>
                  <a:lnTo>
                    <a:pt x="656" y="1039"/>
                  </a:lnTo>
                  <a:lnTo>
                    <a:pt x="656" y="1039"/>
                  </a:lnTo>
                  <a:lnTo>
                    <a:pt x="656" y="1037"/>
                  </a:lnTo>
                  <a:lnTo>
                    <a:pt x="658" y="1037"/>
                  </a:lnTo>
                  <a:lnTo>
                    <a:pt x="658" y="1037"/>
                  </a:lnTo>
                  <a:lnTo>
                    <a:pt x="658" y="1037"/>
                  </a:lnTo>
                  <a:lnTo>
                    <a:pt x="660" y="1037"/>
                  </a:lnTo>
                  <a:lnTo>
                    <a:pt x="660" y="1037"/>
                  </a:lnTo>
                  <a:lnTo>
                    <a:pt x="663" y="1037"/>
                  </a:lnTo>
                  <a:lnTo>
                    <a:pt x="663" y="1034"/>
                  </a:lnTo>
                  <a:lnTo>
                    <a:pt x="670" y="1032"/>
                  </a:lnTo>
                  <a:lnTo>
                    <a:pt x="670" y="1032"/>
                  </a:lnTo>
                  <a:lnTo>
                    <a:pt x="672" y="1032"/>
                  </a:lnTo>
                  <a:lnTo>
                    <a:pt x="675" y="1032"/>
                  </a:lnTo>
                  <a:lnTo>
                    <a:pt x="675" y="1032"/>
                  </a:lnTo>
                  <a:lnTo>
                    <a:pt x="675" y="1030"/>
                  </a:lnTo>
                  <a:close/>
                  <a:moveTo>
                    <a:pt x="649" y="1048"/>
                  </a:moveTo>
                  <a:lnTo>
                    <a:pt x="649" y="1048"/>
                  </a:lnTo>
                  <a:lnTo>
                    <a:pt x="649" y="1048"/>
                  </a:lnTo>
                  <a:lnTo>
                    <a:pt x="649" y="1051"/>
                  </a:lnTo>
                  <a:lnTo>
                    <a:pt x="649" y="1051"/>
                  </a:lnTo>
                  <a:lnTo>
                    <a:pt x="649" y="1051"/>
                  </a:lnTo>
                  <a:lnTo>
                    <a:pt x="649" y="1051"/>
                  </a:lnTo>
                  <a:lnTo>
                    <a:pt x="649" y="1051"/>
                  </a:lnTo>
                  <a:lnTo>
                    <a:pt x="649" y="1051"/>
                  </a:lnTo>
                  <a:lnTo>
                    <a:pt x="649" y="1051"/>
                  </a:lnTo>
                  <a:lnTo>
                    <a:pt x="649" y="1048"/>
                  </a:lnTo>
                  <a:lnTo>
                    <a:pt x="649" y="1048"/>
                  </a:lnTo>
                  <a:close/>
                  <a:moveTo>
                    <a:pt x="625" y="589"/>
                  </a:moveTo>
                  <a:lnTo>
                    <a:pt x="625" y="589"/>
                  </a:lnTo>
                  <a:lnTo>
                    <a:pt x="627" y="589"/>
                  </a:lnTo>
                  <a:lnTo>
                    <a:pt x="627" y="589"/>
                  </a:lnTo>
                  <a:lnTo>
                    <a:pt x="630" y="587"/>
                  </a:lnTo>
                  <a:lnTo>
                    <a:pt x="630" y="589"/>
                  </a:lnTo>
                  <a:lnTo>
                    <a:pt x="632" y="589"/>
                  </a:lnTo>
                  <a:lnTo>
                    <a:pt x="632" y="589"/>
                  </a:lnTo>
                  <a:lnTo>
                    <a:pt x="634" y="592"/>
                  </a:lnTo>
                  <a:lnTo>
                    <a:pt x="634" y="592"/>
                  </a:lnTo>
                  <a:lnTo>
                    <a:pt x="634" y="592"/>
                  </a:lnTo>
                  <a:lnTo>
                    <a:pt x="634" y="592"/>
                  </a:lnTo>
                  <a:lnTo>
                    <a:pt x="637" y="592"/>
                  </a:lnTo>
                  <a:lnTo>
                    <a:pt x="637" y="592"/>
                  </a:lnTo>
                  <a:lnTo>
                    <a:pt x="634" y="589"/>
                  </a:lnTo>
                  <a:lnTo>
                    <a:pt x="634" y="589"/>
                  </a:lnTo>
                  <a:lnTo>
                    <a:pt x="632" y="587"/>
                  </a:lnTo>
                  <a:lnTo>
                    <a:pt x="632" y="585"/>
                  </a:lnTo>
                  <a:lnTo>
                    <a:pt x="630" y="585"/>
                  </a:lnTo>
                  <a:lnTo>
                    <a:pt x="627" y="585"/>
                  </a:lnTo>
                  <a:lnTo>
                    <a:pt x="622" y="577"/>
                  </a:lnTo>
                  <a:lnTo>
                    <a:pt x="620" y="575"/>
                  </a:lnTo>
                  <a:lnTo>
                    <a:pt x="620" y="575"/>
                  </a:lnTo>
                  <a:lnTo>
                    <a:pt x="620" y="575"/>
                  </a:lnTo>
                  <a:lnTo>
                    <a:pt x="620" y="573"/>
                  </a:lnTo>
                  <a:lnTo>
                    <a:pt x="620" y="570"/>
                  </a:lnTo>
                  <a:lnTo>
                    <a:pt x="620" y="570"/>
                  </a:lnTo>
                  <a:lnTo>
                    <a:pt x="620" y="570"/>
                  </a:lnTo>
                  <a:lnTo>
                    <a:pt x="620" y="570"/>
                  </a:lnTo>
                  <a:lnTo>
                    <a:pt x="618" y="570"/>
                  </a:lnTo>
                  <a:lnTo>
                    <a:pt x="618" y="570"/>
                  </a:lnTo>
                  <a:lnTo>
                    <a:pt x="618" y="570"/>
                  </a:lnTo>
                  <a:lnTo>
                    <a:pt x="618" y="570"/>
                  </a:lnTo>
                  <a:lnTo>
                    <a:pt x="615" y="570"/>
                  </a:lnTo>
                  <a:lnTo>
                    <a:pt x="615" y="570"/>
                  </a:lnTo>
                  <a:lnTo>
                    <a:pt x="615" y="573"/>
                  </a:lnTo>
                  <a:lnTo>
                    <a:pt x="615" y="573"/>
                  </a:lnTo>
                  <a:lnTo>
                    <a:pt x="615" y="573"/>
                  </a:lnTo>
                  <a:lnTo>
                    <a:pt x="615" y="573"/>
                  </a:lnTo>
                  <a:lnTo>
                    <a:pt x="615" y="573"/>
                  </a:lnTo>
                  <a:lnTo>
                    <a:pt x="615" y="575"/>
                  </a:lnTo>
                  <a:lnTo>
                    <a:pt x="615" y="575"/>
                  </a:lnTo>
                  <a:lnTo>
                    <a:pt x="615" y="575"/>
                  </a:lnTo>
                  <a:lnTo>
                    <a:pt x="615" y="575"/>
                  </a:lnTo>
                  <a:lnTo>
                    <a:pt x="620" y="582"/>
                  </a:lnTo>
                  <a:lnTo>
                    <a:pt x="622" y="582"/>
                  </a:lnTo>
                  <a:lnTo>
                    <a:pt x="622" y="582"/>
                  </a:lnTo>
                  <a:lnTo>
                    <a:pt x="622" y="585"/>
                  </a:lnTo>
                  <a:lnTo>
                    <a:pt x="622" y="585"/>
                  </a:lnTo>
                  <a:lnTo>
                    <a:pt x="622" y="585"/>
                  </a:lnTo>
                  <a:lnTo>
                    <a:pt x="622" y="585"/>
                  </a:lnTo>
                  <a:lnTo>
                    <a:pt x="622" y="587"/>
                  </a:lnTo>
                  <a:lnTo>
                    <a:pt x="625" y="587"/>
                  </a:lnTo>
                  <a:lnTo>
                    <a:pt x="625" y="589"/>
                  </a:lnTo>
                  <a:close/>
                  <a:moveTo>
                    <a:pt x="620" y="1056"/>
                  </a:moveTo>
                  <a:lnTo>
                    <a:pt x="618" y="1056"/>
                  </a:lnTo>
                  <a:lnTo>
                    <a:pt x="618" y="1056"/>
                  </a:lnTo>
                  <a:lnTo>
                    <a:pt x="618" y="1056"/>
                  </a:lnTo>
                  <a:lnTo>
                    <a:pt x="618" y="1056"/>
                  </a:lnTo>
                  <a:lnTo>
                    <a:pt x="618" y="1056"/>
                  </a:lnTo>
                  <a:lnTo>
                    <a:pt x="620" y="1056"/>
                  </a:lnTo>
                  <a:lnTo>
                    <a:pt x="620" y="1056"/>
                  </a:lnTo>
                  <a:lnTo>
                    <a:pt x="620" y="1056"/>
                  </a:lnTo>
                  <a:lnTo>
                    <a:pt x="620" y="1056"/>
                  </a:lnTo>
                  <a:lnTo>
                    <a:pt x="620" y="1056"/>
                  </a:lnTo>
                  <a:lnTo>
                    <a:pt x="620" y="1056"/>
                  </a:lnTo>
                  <a:lnTo>
                    <a:pt x="620" y="1056"/>
                  </a:lnTo>
                  <a:close/>
                  <a:moveTo>
                    <a:pt x="372" y="1039"/>
                  </a:moveTo>
                  <a:lnTo>
                    <a:pt x="372" y="1037"/>
                  </a:lnTo>
                  <a:lnTo>
                    <a:pt x="372" y="1037"/>
                  </a:lnTo>
                  <a:lnTo>
                    <a:pt x="372" y="1037"/>
                  </a:lnTo>
                  <a:lnTo>
                    <a:pt x="372" y="1037"/>
                  </a:lnTo>
                  <a:lnTo>
                    <a:pt x="372" y="1037"/>
                  </a:lnTo>
                  <a:lnTo>
                    <a:pt x="369" y="1037"/>
                  </a:lnTo>
                  <a:lnTo>
                    <a:pt x="369" y="1037"/>
                  </a:lnTo>
                  <a:lnTo>
                    <a:pt x="369" y="1037"/>
                  </a:lnTo>
                  <a:lnTo>
                    <a:pt x="369" y="1037"/>
                  </a:lnTo>
                  <a:lnTo>
                    <a:pt x="369" y="1037"/>
                  </a:lnTo>
                  <a:lnTo>
                    <a:pt x="372" y="1037"/>
                  </a:lnTo>
                  <a:lnTo>
                    <a:pt x="372" y="1037"/>
                  </a:lnTo>
                  <a:lnTo>
                    <a:pt x="372" y="1037"/>
                  </a:lnTo>
                  <a:lnTo>
                    <a:pt x="372" y="1039"/>
                  </a:lnTo>
                  <a:lnTo>
                    <a:pt x="372" y="1039"/>
                  </a:lnTo>
                  <a:lnTo>
                    <a:pt x="372" y="1039"/>
                  </a:lnTo>
                  <a:lnTo>
                    <a:pt x="372" y="1039"/>
                  </a:lnTo>
                  <a:lnTo>
                    <a:pt x="372" y="1039"/>
                  </a:lnTo>
                  <a:lnTo>
                    <a:pt x="372" y="1039"/>
                  </a:lnTo>
                  <a:close/>
                  <a:moveTo>
                    <a:pt x="362" y="1032"/>
                  </a:moveTo>
                  <a:lnTo>
                    <a:pt x="362" y="1032"/>
                  </a:lnTo>
                  <a:lnTo>
                    <a:pt x="362" y="1032"/>
                  </a:lnTo>
                  <a:lnTo>
                    <a:pt x="360" y="1032"/>
                  </a:lnTo>
                  <a:lnTo>
                    <a:pt x="360" y="1032"/>
                  </a:lnTo>
                  <a:lnTo>
                    <a:pt x="360" y="1032"/>
                  </a:lnTo>
                  <a:lnTo>
                    <a:pt x="360" y="1032"/>
                  </a:lnTo>
                  <a:lnTo>
                    <a:pt x="360" y="1032"/>
                  </a:lnTo>
                  <a:lnTo>
                    <a:pt x="362" y="1032"/>
                  </a:lnTo>
                  <a:close/>
                  <a:moveTo>
                    <a:pt x="376" y="1037"/>
                  </a:moveTo>
                  <a:lnTo>
                    <a:pt x="374" y="1037"/>
                  </a:lnTo>
                  <a:lnTo>
                    <a:pt x="374" y="1037"/>
                  </a:lnTo>
                  <a:lnTo>
                    <a:pt x="374" y="1037"/>
                  </a:lnTo>
                  <a:lnTo>
                    <a:pt x="374" y="1039"/>
                  </a:lnTo>
                  <a:lnTo>
                    <a:pt x="374" y="1039"/>
                  </a:lnTo>
                  <a:lnTo>
                    <a:pt x="374" y="1039"/>
                  </a:lnTo>
                  <a:lnTo>
                    <a:pt x="374" y="1037"/>
                  </a:lnTo>
                  <a:lnTo>
                    <a:pt x="376" y="1037"/>
                  </a:lnTo>
                  <a:lnTo>
                    <a:pt x="376" y="1037"/>
                  </a:lnTo>
                  <a:lnTo>
                    <a:pt x="376" y="1037"/>
                  </a:lnTo>
                  <a:lnTo>
                    <a:pt x="376" y="1037"/>
                  </a:lnTo>
                  <a:lnTo>
                    <a:pt x="376" y="1037"/>
                  </a:lnTo>
                  <a:close/>
                  <a:moveTo>
                    <a:pt x="386" y="1039"/>
                  </a:moveTo>
                  <a:lnTo>
                    <a:pt x="386" y="1039"/>
                  </a:lnTo>
                  <a:lnTo>
                    <a:pt x="384" y="1039"/>
                  </a:lnTo>
                  <a:lnTo>
                    <a:pt x="386" y="1039"/>
                  </a:lnTo>
                  <a:lnTo>
                    <a:pt x="386" y="1039"/>
                  </a:lnTo>
                  <a:lnTo>
                    <a:pt x="386" y="1039"/>
                  </a:lnTo>
                  <a:lnTo>
                    <a:pt x="386" y="1039"/>
                  </a:lnTo>
                  <a:close/>
                  <a:moveTo>
                    <a:pt x="367" y="1030"/>
                  </a:moveTo>
                  <a:lnTo>
                    <a:pt x="367" y="1030"/>
                  </a:lnTo>
                  <a:lnTo>
                    <a:pt x="367" y="1030"/>
                  </a:lnTo>
                  <a:lnTo>
                    <a:pt x="367" y="1030"/>
                  </a:lnTo>
                  <a:lnTo>
                    <a:pt x="367" y="1027"/>
                  </a:lnTo>
                  <a:lnTo>
                    <a:pt x="367" y="1027"/>
                  </a:lnTo>
                  <a:lnTo>
                    <a:pt x="367" y="1025"/>
                  </a:lnTo>
                  <a:lnTo>
                    <a:pt x="365" y="1025"/>
                  </a:lnTo>
                  <a:lnTo>
                    <a:pt x="365" y="1025"/>
                  </a:lnTo>
                  <a:lnTo>
                    <a:pt x="362" y="1022"/>
                  </a:lnTo>
                  <a:lnTo>
                    <a:pt x="362" y="1025"/>
                  </a:lnTo>
                  <a:lnTo>
                    <a:pt x="362" y="1025"/>
                  </a:lnTo>
                  <a:lnTo>
                    <a:pt x="360" y="1025"/>
                  </a:lnTo>
                  <a:lnTo>
                    <a:pt x="360" y="1025"/>
                  </a:lnTo>
                  <a:lnTo>
                    <a:pt x="360" y="1027"/>
                  </a:lnTo>
                  <a:lnTo>
                    <a:pt x="360" y="1027"/>
                  </a:lnTo>
                  <a:lnTo>
                    <a:pt x="360" y="1030"/>
                  </a:lnTo>
                  <a:lnTo>
                    <a:pt x="360" y="1030"/>
                  </a:lnTo>
                  <a:lnTo>
                    <a:pt x="360" y="1030"/>
                  </a:lnTo>
                  <a:lnTo>
                    <a:pt x="360" y="1030"/>
                  </a:lnTo>
                  <a:lnTo>
                    <a:pt x="362" y="1030"/>
                  </a:lnTo>
                  <a:lnTo>
                    <a:pt x="362" y="1032"/>
                  </a:lnTo>
                  <a:lnTo>
                    <a:pt x="362" y="1032"/>
                  </a:lnTo>
                  <a:lnTo>
                    <a:pt x="365" y="1032"/>
                  </a:lnTo>
                  <a:lnTo>
                    <a:pt x="365" y="1032"/>
                  </a:lnTo>
                  <a:lnTo>
                    <a:pt x="365" y="1032"/>
                  </a:lnTo>
                  <a:lnTo>
                    <a:pt x="365" y="1032"/>
                  </a:lnTo>
                  <a:lnTo>
                    <a:pt x="365" y="1032"/>
                  </a:lnTo>
                  <a:lnTo>
                    <a:pt x="365" y="1032"/>
                  </a:lnTo>
                  <a:lnTo>
                    <a:pt x="365" y="1030"/>
                  </a:lnTo>
                  <a:lnTo>
                    <a:pt x="367" y="1030"/>
                  </a:lnTo>
                  <a:lnTo>
                    <a:pt x="367" y="1030"/>
                  </a:lnTo>
                  <a:close/>
                  <a:moveTo>
                    <a:pt x="372" y="1034"/>
                  </a:moveTo>
                  <a:lnTo>
                    <a:pt x="372" y="1034"/>
                  </a:lnTo>
                  <a:lnTo>
                    <a:pt x="372" y="1034"/>
                  </a:lnTo>
                  <a:lnTo>
                    <a:pt x="372" y="1034"/>
                  </a:lnTo>
                  <a:lnTo>
                    <a:pt x="369" y="1034"/>
                  </a:lnTo>
                  <a:lnTo>
                    <a:pt x="369" y="1032"/>
                  </a:lnTo>
                  <a:lnTo>
                    <a:pt x="369" y="1034"/>
                  </a:lnTo>
                  <a:lnTo>
                    <a:pt x="369" y="1034"/>
                  </a:lnTo>
                  <a:lnTo>
                    <a:pt x="369" y="1034"/>
                  </a:lnTo>
                  <a:lnTo>
                    <a:pt x="369" y="1034"/>
                  </a:lnTo>
                  <a:lnTo>
                    <a:pt x="369" y="1034"/>
                  </a:lnTo>
                  <a:lnTo>
                    <a:pt x="369" y="1032"/>
                  </a:lnTo>
                  <a:lnTo>
                    <a:pt x="367" y="1032"/>
                  </a:lnTo>
                  <a:lnTo>
                    <a:pt x="367" y="1034"/>
                  </a:lnTo>
                  <a:lnTo>
                    <a:pt x="369" y="1034"/>
                  </a:lnTo>
                  <a:lnTo>
                    <a:pt x="369" y="1034"/>
                  </a:lnTo>
                  <a:lnTo>
                    <a:pt x="372" y="1034"/>
                  </a:lnTo>
                  <a:close/>
                  <a:moveTo>
                    <a:pt x="499" y="1051"/>
                  </a:moveTo>
                  <a:lnTo>
                    <a:pt x="499" y="1048"/>
                  </a:lnTo>
                  <a:lnTo>
                    <a:pt x="499" y="1048"/>
                  </a:lnTo>
                  <a:lnTo>
                    <a:pt x="499" y="1048"/>
                  </a:lnTo>
                  <a:lnTo>
                    <a:pt x="499" y="1048"/>
                  </a:lnTo>
                  <a:lnTo>
                    <a:pt x="497" y="1048"/>
                  </a:lnTo>
                  <a:lnTo>
                    <a:pt x="495" y="1048"/>
                  </a:lnTo>
                  <a:lnTo>
                    <a:pt x="492" y="1051"/>
                  </a:lnTo>
                  <a:lnTo>
                    <a:pt x="492" y="1051"/>
                  </a:lnTo>
                  <a:lnTo>
                    <a:pt x="490" y="1053"/>
                  </a:lnTo>
                  <a:lnTo>
                    <a:pt x="492" y="1056"/>
                  </a:lnTo>
                  <a:lnTo>
                    <a:pt x="492" y="1056"/>
                  </a:lnTo>
                  <a:lnTo>
                    <a:pt x="495" y="1056"/>
                  </a:lnTo>
                  <a:lnTo>
                    <a:pt x="497" y="1053"/>
                  </a:lnTo>
                  <a:lnTo>
                    <a:pt x="497" y="1056"/>
                  </a:lnTo>
                  <a:lnTo>
                    <a:pt x="497" y="1056"/>
                  </a:lnTo>
                  <a:lnTo>
                    <a:pt x="499" y="1056"/>
                  </a:lnTo>
                  <a:lnTo>
                    <a:pt x="502" y="1053"/>
                  </a:lnTo>
                  <a:lnTo>
                    <a:pt x="502" y="1053"/>
                  </a:lnTo>
                  <a:lnTo>
                    <a:pt x="502" y="1053"/>
                  </a:lnTo>
                  <a:lnTo>
                    <a:pt x="502" y="1051"/>
                  </a:lnTo>
                  <a:lnTo>
                    <a:pt x="499" y="1051"/>
                  </a:lnTo>
                  <a:close/>
                  <a:moveTo>
                    <a:pt x="542" y="1053"/>
                  </a:moveTo>
                  <a:lnTo>
                    <a:pt x="542" y="1053"/>
                  </a:lnTo>
                  <a:lnTo>
                    <a:pt x="540" y="1053"/>
                  </a:lnTo>
                  <a:lnTo>
                    <a:pt x="540" y="1056"/>
                  </a:lnTo>
                  <a:lnTo>
                    <a:pt x="542" y="1056"/>
                  </a:lnTo>
                  <a:lnTo>
                    <a:pt x="542" y="1056"/>
                  </a:lnTo>
                  <a:lnTo>
                    <a:pt x="544" y="1056"/>
                  </a:lnTo>
                  <a:lnTo>
                    <a:pt x="544" y="1056"/>
                  </a:lnTo>
                  <a:lnTo>
                    <a:pt x="544" y="1056"/>
                  </a:lnTo>
                  <a:lnTo>
                    <a:pt x="544" y="1053"/>
                  </a:lnTo>
                  <a:lnTo>
                    <a:pt x="544" y="1053"/>
                  </a:lnTo>
                  <a:lnTo>
                    <a:pt x="542" y="1053"/>
                  </a:lnTo>
                  <a:close/>
                  <a:moveTo>
                    <a:pt x="547" y="1051"/>
                  </a:moveTo>
                  <a:lnTo>
                    <a:pt x="547" y="1051"/>
                  </a:lnTo>
                  <a:lnTo>
                    <a:pt x="547" y="1051"/>
                  </a:lnTo>
                  <a:lnTo>
                    <a:pt x="547" y="1051"/>
                  </a:lnTo>
                  <a:lnTo>
                    <a:pt x="547" y="1051"/>
                  </a:lnTo>
                  <a:lnTo>
                    <a:pt x="547" y="1051"/>
                  </a:lnTo>
                  <a:lnTo>
                    <a:pt x="549" y="1051"/>
                  </a:lnTo>
                  <a:lnTo>
                    <a:pt x="549" y="1051"/>
                  </a:lnTo>
                  <a:lnTo>
                    <a:pt x="549" y="1051"/>
                  </a:lnTo>
                  <a:lnTo>
                    <a:pt x="549" y="1051"/>
                  </a:lnTo>
                  <a:lnTo>
                    <a:pt x="547" y="1051"/>
                  </a:lnTo>
                  <a:lnTo>
                    <a:pt x="547" y="1051"/>
                  </a:lnTo>
                  <a:close/>
                  <a:moveTo>
                    <a:pt x="386" y="1027"/>
                  </a:moveTo>
                  <a:lnTo>
                    <a:pt x="386" y="1027"/>
                  </a:lnTo>
                  <a:lnTo>
                    <a:pt x="386" y="1027"/>
                  </a:lnTo>
                  <a:lnTo>
                    <a:pt x="386" y="1027"/>
                  </a:lnTo>
                  <a:lnTo>
                    <a:pt x="386" y="1027"/>
                  </a:lnTo>
                  <a:lnTo>
                    <a:pt x="386" y="1027"/>
                  </a:lnTo>
                  <a:lnTo>
                    <a:pt x="386" y="1027"/>
                  </a:lnTo>
                  <a:lnTo>
                    <a:pt x="386" y="1027"/>
                  </a:lnTo>
                  <a:lnTo>
                    <a:pt x="386" y="1027"/>
                  </a:lnTo>
                  <a:lnTo>
                    <a:pt x="388" y="1027"/>
                  </a:lnTo>
                  <a:lnTo>
                    <a:pt x="386" y="1027"/>
                  </a:lnTo>
                  <a:lnTo>
                    <a:pt x="386" y="1027"/>
                  </a:lnTo>
                  <a:close/>
                  <a:moveTo>
                    <a:pt x="471" y="1058"/>
                  </a:moveTo>
                  <a:lnTo>
                    <a:pt x="469" y="1058"/>
                  </a:lnTo>
                  <a:lnTo>
                    <a:pt x="469" y="1058"/>
                  </a:lnTo>
                  <a:lnTo>
                    <a:pt x="469" y="1058"/>
                  </a:lnTo>
                  <a:lnTo>
                    <a:pt x="469" y="1058"/>
                  </a:lnTo>
                  <a:lnTo>
                    <a:pt x="466" y="1058"/>
                  </a:lnTo>
                  <a:lnTo>
                    <a:pt x="466" y="1058"/>
                  </a:lnTo>
                  <a:lnTo>
                    <a:pt x="466" y="1058"/>
                  </a:lnTo>
                  <a:lnTo>
                    <a:pt x="466" y="1058"/>
                  </a:lnTo>
                  <a:lnTo>
                    <a:pt x="466" y="1058"/>
                  </a:lnTo>
                  <a:lnTo>
                    <a:pt x="466" y="1056"/>
                  </a:lnTo>
                  <a:lnTo>
                    <a:pt x="466" y="1056"/>
                  </a:lnTo>
                  <a:lnTo>
                    <a:pt x="466" y="1056"/>
                  </a:lnTo>
                  <a:lnTo>
                    <a:pt x="464" y="1056"/>
                  </a:lnTo>
                  <a:lnTo>
                    <a:pt x="464" y="1056"/>
                  </a:lnTo>
                  <a:lnTo>
                    <a:pt x="462" y="1056"/>
                  </a:lnTo>
                  <a:lnTo>
                    <a:pt x="462" y="1056"/>
                  </a:lnTo>
                  <a:lnTo>
                    <a:pt x="462" y="1056"/>
                  </a:lnTo>
                  <a:lnTo>
                    <a:pt x="462" y="1056"/>
                  </a:lnTo>
                  <a:lnTo>
                    <a:pt x="459" y="1056"/>
                  </a:lnTo>
                  <a:lnTo>
                    <a:pt x="459" y="1056"/>
                  </a:lnTo>
                  <a:lnTo>
                    <a:pt x="459" y="1056"/>
                  </a:lnTo>
                  <a:lnTo>
                    <a:pt x="459" y="1053"/>
                  </a:lnTo>
                  <a:lnTo>
                    <a:pt x="459" y="1053"/>
                  </a:lnTo>
                  <a:lnTo>
                    <a:pt x="459" y="1053"/>
                  </a:lnTo>
                  <a:lnTo>
                    <a:pt x="459" y="1053"/>
                  </a:lnTo>
                  <a:lnTo>
                    <a:pt x="457" y="1053"/>
                  </a:lnTo>
                  <a:lnTo>
                    <a:pt x="457" y="1053"/>
                  </a:lnTo>
                  <a:lnTo>
                    <a:pt x="455" y="1053"/>
                  </a:lnTo>
                  <a:lnTo>
                    <a:pt x="455" y="1053"/>
                  </a:lnTo>
                  <a:lnTo>
                    <a:pt x="457" y="1051"/>
                  </a:lnTo>
                  <a:lnTo>
                    <a:pt x="455" y="1051"/>
                  </a:lnTo>
                  <a:lnTo>
                    <a:pt x="455" y="1051"/>
                  </a:lnTo>
                  <a:lnTo>
                    <a:pt x="455" y="1051"/>
                  </a:lnTo>
                  <a:lnTo>
                    <a:pt x="452" y="1051"/>
                  </a:lnTo>
                  <a:lnTo>
                    <a:pt x="452" y="1051"/>
                  </a:lnTo>
                  <a:lnTo>
                    <a:pt x="452" y="1051"/>
                  </a:lnTo>
                  <a:lnTo>
                    <a:pt x="452" y="1048"/>
                  </a:lnTo>
                  <a:lnTo>
                    <a:pt x="452" y="1048"/>
                  </a:lnTo>
                  <a:lnTo>
                    <a:pt x="450" y="1051"/>
                  </a:lnTo>
                  <a:lnTo>
                    <a:pt x="450" y="1051"/>
                  </a:lnTo>
                  <a:lnTo>
                    <a:pt x="447" y="1051"/>
                  </a:lnTo>
                  <a:lnTo>
                    <a:pt x="447" y="1051"/>
                  </a:lnTo>
                  <a:lnTo>
                    <a:pt x="445" y="1051"/>
                  </a:lnTo>
                  <a:lnTo>
                    <a:pt x="445" y="1051"/>
                  </a:lnTo>
                  <a:lnTo>
                    <a:pt x="445" y="1048"/>
                  </a:lnTo>
                  <a:lnTo>
                    <a:pt x="445" y="1048"/>
                  </a:lnTo>
                  <a:lnTo>
                    <a:pt x="445" y="1048"/>
                  </a:lnTo>
                  <a:lnTo>
                    <a:pt x="443" y="1048"/>
                  </a:lnTo>
                  <a:lnTo>
                    <a:pt x="443" y="1048"/>
                  </a:lnTo>
                  <a:lnTo>
                    <a:pt x="443" y="1048"/>
                  </a:lnTo>
                  <a:lnTo>
                    <a:pt x="443" y="1048"/>
                  </a:lnTo>
                  <a:lnTo>
                    <a:pt x="443" y="1048"/>
                  </a:lnTo>
                  <a:lnTo>
                    <a:pt x="443" y="1048"/>
                  </a:lnTo>
                  <a:lnTo>
                    <a:pt x="440" y="1048"/>
                  </a:lnTo>
                  <a:lnTo>
                    <a:pt x="440" y="1048"/>
                  </a:lnTo>
                  <a:lnTo>
                    <a:pt x="438" y="1046"/>
                  </a:lnTo>
                  <a:lnTo>
                    <a:pt x="438" y="1046"/>
                  </a:lnTo>
                  <a:lnTo>
                    <a:pt x="438" y="1046"/>
                  </a:lnTo>
                  <a:lnTo>
                    <a:pt x="438" y="1046"/>
                  </a:lnTo>
                  <a:lnTo>
                    <a:pt x="438" y="1046"/>
                  </a:lnTo>
                  <a:lnTo>
                    <a:pt x="438" y="1046"/>
                  </a:lnTo>
                  <a:lnTo>
                    <a:pt x="438" y="1046"/>
                  </a:lnTo>
                  <a:lnTo>
                    <a:pt x="438" y="1046"/>
                  </a:lnTo>
                  <a:lnTo>
                    <a:pt x="438" y="1046"/>
                  </a:lnTo>
                  <a:lnTo>
                    <a:pt x="438" y="1048"/>
                  </a:lnTo>
                  <a:lnTo>
                    <a:pt x="438" y="1048"/>
                  </a:lnTo>
                  <a:lnTo>
                    <a:pt x="438" y="1048"/>
                  </a:lnTo>
                  <a:lnTo>
                    <a:pt x="438" y="1048"/>
                  </a:lnTo>
                  <a:lnTo>
                    <a:pt x="438" y="1048"/>
                  </a:lnTo>
                  <a:lnTo>
                    <a:pt x="440" y="1048"/>
                  </a:lnTo>
                  <a:lnTo>
                    <a:pt x="440" y="1048"/>
                  </a:lnTo>
                  <a:lnTo>
                    <a:pt x="440" y="1051"/>
                  </a:lnTo>
                  <a:lnTo>
                    <a:pt x="440" y="1051"/>
                  </a:lnTo>
                  <a:lnTo>
                    <a:pt x="440" y="1051"/>
                  </a:lnTo>
                  <a:lnTo>
                    <a:pt x="440" y="1051"/>
                  </a:lnTo>
                  <a:lnTo>
                    <a:pt x="440" y="1051"/>
                  </a:lnTo>
                  <a:lnTo>
                    <a:pt x="443" y="1053"/>
                  </a:lnTo>
                  <a:lnTo>
                    <a:pt x="443" y="1053"/>
                  </a:lnTo>
                  <a:lnTo>
                    <a:pt x="447" y="1056"/>
                  </a:lnTo>
                  <a:lnTo>
                    <a:pt x="447" y="1053"/>
                  </a:lnTo>
                  <a:lnTo>
                    <a:pt x="450" y="1053"/>
                  </a:lnTo>
                  <a:lnTo>
                    <a:pt x="450" y="1053"/>
                  </a:lnTo>
                  <a:lnTo>
                    <a:pt x="450" y="1056"/>
                  </a:lnTo>
                  <a:lnTo>
                    <a:pt x="450" y="1056"/>
                  </a:lnTo>
                  <a:lnTo>
                    <a:pt x="452" y="1056"/>
                  </a:lnTo>
                  <a:lnTo>
                    <a:pt x="452" y="1056"/>
                  </a:lnTo>
                  <a:lnTo>
                    <a:pt x="452" y="1058"/>
                  </a:lnTo>
                  <a:lnTo>
                    <a:pt x="452" y="1058"/>
                  </a:lnTo>
                  <a:lnTo>
                    <a:pt x="452" y="1058"/>
                  </a:lnTo>
                  <a:lnTo>
                    <a:pt x="455" y="1058"/>
                  </a:lnTo>
                  <a:lnTo>
                    <a:pt x="455" y="1058"/>
                  </a:lnTo>
                  <a:lnTo>
                    <a:pt x="455" y="1058"/>
                  </a:lnTo>
                  <a:lnTo>
                    <a:pt x="455" y="1058"/>
                  </a:lnTo>
                  <a:lnTo>
                    <a:pt x="455" y="1058"/>
                  </a:lnTo>
                  <a:lnTo>
                    <a:pt x="455" y="1058"/>
                  </a:lnTo>
                  <a:lnTo>
                    <a:pt x="457" y="1058"/>
                  </a:lnTo>
                  <a:lnTo>
                    <a:pt x="457" y="1058"/>
                  </a:lnTo>
                  <a:lnTo>
                    <a:pt x="457" y="1058"/>
                  </a:lnTo>
                  <a:lnTo>
                    <a:pt x="459" y="1058"/>
                  </a:lnTo>
                  <a:lnTo>
                    <a:pt x="459" y="1058"/>
                  </a:lnTo>
                  <a:lnTo>
                    <a:pt x="462" y="1058"/>
                  </a:lnTo>
                  <a:lnTo>
                    <a:pt x="464" y="1058"/>
                  </a:lnTo>
                  <a:lnTo>
                    <a:pt x="464" y="1058"/>
                  </a:lnTo>
                  <a:lnTo>
                    <a:pt x="464" y="1058"/>
                  </a:lnTo>
                  <a:lnTo>
                    <a:pt x="464" y="1058"/>
                  </a:lnTo>
                  <a:lnTo>
                    <a:pt x="464" y="1058"/>
                  </a:lnTo>
                  <a:lnTo>
                    <a:pt x="466" y="1058"/>
                  </a:lnTo>
                  <a:lnTo>
                    <a:pt x="466" y="1058"/>
                  </a:lnTo>
                  <a:lnTo>
                    <a:pt x="466" y="1060"/>
                  </a:lnTo>
                  <a:lnTo>
                    <a:pt x="466" y="1060"/>
                  </a:lnTo>
                  <a:lnTo>
                    <a:pt x="469" y="1060"/>
                  </a:lnTo>
                  <a:lnTo>
                    <a:pt x="471" y="1060"/>
                  </a:lnTo>
                  <a:lnTo>
                    <a:pt x="471" y="1060"/>
                  </a:lnTo>
                  <a:lnTo>
                    <a:pt x="473" y="1060"/>
                  </a:lnTo>
                  <a:lnTo>
                    <a:pt x="473" y="1060"/>
                  </a:lnTo>
                  <a:lnTo>
                    <a:pt x="476" y="1060"/>
                  </a:lnTo>
                  <a:lnTo>
                    <a:pt x="476" y="1060"/>
                  </a:lnTo>
                  <a:lnTo>
                    <a:pt x="471" y="1058"/>
                  </a:lnTo>
                  <a:lnTo>
                    <a:pt x="471" y="1058"/>
                  </a:lnTo>
                  <a:close/>
                  <a:moveTo>
                    <a:pt x="436" y="1044"/>
                  </a:moveTo>
                  <a:lnTo>
                    <a:pt x="433" y="1044"/>
                  </a:lnTo>
                  <a:lnTo>
                    <a:pt x="433" y="1041"/>
                  </a:lnTo>
                  <a:lnTo>
                    <a:pt x="433" y="1041"/>
                  </a:lnTo>
                  <a:lnTo>
                    <a:pt x="433" y="1039"/>
                  </a:lnTo>
                  <a:lnTo>
                    <a:pt x="436" y="1039"/>
                  </a:lnTo>
                  <a:lnTo>
                    <a:pt x="438" y="1041"/>
                  </a:lnTo>
                  <a:lnTo>
                    <a:pt x="440" y="1039"/>
                  </a:lnTo>
                  <a:lnTo>
                    <a:pt x="440" y="1039"/>
                  </a:lnTo>
                  <a:lnTo>
                    <a:pt x="440" y="1039"/>
                  </a:lnTo>
                  <a:lnTo>
                    <a:pt x="440" y="1039"/>
                  </a:lnTo>
                  <a:lnTo>
                    <a:pt x="440" y="1039"/>
                  </a:lnTo>
                  <a:lnTo>
                    <a:pt x="440" y="1039"/>
                  </a:lnTo>
                  <a:lnTo>
                    <a:pt x="440" y="1039"/>
                  </a:lnTo>
                  <a:lnTo>
                    <a:pt x="443" y="1039"/>
                  </a:lnTo>
                  <a:lnTo>
                    <a:pt x="443" y="1037"/>
                  </a:lnTo>
                  <a:lnTo>
                    <a:pt x="443" y="1037"/>
                  </a:lnTo>
                  <a:lnTo>
                    <a:pt x="443" y="1037"/>
                  </a:lnTo>
                  <a:lnTo>
                    <a:pt x="443" y="1034"/>
                  </a:lnTo>
                  <a:lnTo>
                    <a:pt x="443" y="1034"/>
                  </a:lnTo>
                  <a:lnTo>
                    <a:pt x="443" y="1034"/>
                  </a:lnTo>
                  <a:lnTo>
                    <a:pt x="440" y="1032"/>
                  </a:lnTo>
                  <a:lnTo>
                    <a:pt x="440" y="1032"/>
                  </a:lnTo>
                  <a:lnTo>
                    <a:pt x="440" y="1030"/>
                  </a:lnTo>
                  <a:lnTo>
                    <a:pt x="440" y="1032"/>
                  </a:lnTo>
                  <a:lnTo>
                    <a:pt x="440" y="1030"/>
                  </a:lnTo>
                  <a:lnTo>
                    <a:pt x="438" y="1030"/>
                  </a:lnTo>
                  <a:lnTo>
                    <a:pt x="438" y="1030"/>
                  </a:lnTo>
                  <a:lnTo>
                    <a:pt x="438" y="1030"/>
                  </a:lnTo>
                  <a:lnTo>
                    <a:pt x="436" y="1030"/>
                  </a:lnTo>
                  <a:lnTo>
                    <a:pt x="433" y="1030"/>
                  </a:lnTo>
                  <a:lnTo>
                    <a:pt x="433" y="1030"/>
                  </a:lnTo>
                  <a:lnTo>
                    <a:pt x="433" y="1030"/>
                  </a:lnTo>
                  <a:lnTo>
                    <a:pt x="433" y="1030"/>
                  </a:lnTo>
                  <a:lnTo>
                    <a:pt x="431" y="1030"/>
                  </a:lnTo>
                  <a:lnTo>
                    <a:pt x="431" y="1030"/>
                  </a:lnTo>
                  <a:lnTo>
                    <a:pt x="431" y="1030"/>
                  </a:lnTo>
                  <a:lnTo>
                    <a:pt x="431" y="1032"/>
                  </a:lnTo>
                  <a:lnTo>
                    <a:pt x="429" y="1032"/>
                  </a:lnTo>
                  <a:lnTo>
                    <a:pt x="426" y="1032"/>
                  </a:lnTo>
                  <a:lnTo>
                    <a:pt x="426" y="1032"/>
                  </a:lnTo>
                  <a:lnTo>
                    <a:pt x="426" y="1032"/>
                  </a:lnTo>
                  <a:lnTo>
                    <a:pt x="429" y="1034"/>
                  </a:lnTo>
                  <a:lnTo>
                    <a:pt x="429" y="1034"/>
                  </a:lnTo>
                  <a:lnTo>
                    <a:pt x="429" y="1034"/>
                  </a:lnTo>
                  <a:lnTo>
                    <a:pt x="431" y="1032"/>
                  </a:lnTo>
                  <a:lnTo>
                    <a:pt x="431" y="1032"/>
                  </a:lnTo>
                  <a:lnTo>
                    <a:pt x="431" y="1034"/>
                  </a:lnTo>
                  <a:lnTo>
                    <a:pt x="431" y="1034"/>
                  </a:lnTo>
                  <a:lnTo>
                    <a:pt x="431" y="1034"/>
                  </a:lnTo>
                  <a:lnTo>
                    <a:pt x="431" y="1034"/>
                  </a:lnTo>
                  <a:lnTo>
                    <a:pt x="431" y="1037"/>
                  </a:lnTo>
                  <a:lnTo>
                    <a:pt x="433" y="1037"/>
                  </a:lnTo>
                  <a:lnTo>
                    <a:pt x="433" y="1037"/>
                  </a:lnTo>
                  <a:lnTo>
                    <a:pt x="433" y="1037"/>
                  </a:lnTo>
                  <a:lnTo>
                    <a:pt x="433" y="1039"/>
                  </a:lnTo>
                  <a:lnTo>
                    <a:pt x="431" y="1037"/>
                  </a:lnTo>
                  <a:lnTo>
                    <a:pt x="431" y="1039"/>
                  </a:lnTo>
                  <a:lnTo>
                    <a:pt x="431" y="1039"/>
                  </a:lnTo>
                  <a:lnTo>
                    <a:pt x="431" y="1039"/>
                  </a:lnTo>
                  <a:lnTo>
                    <a:pt x="431" y="1039"/>
                  </a:lnTo>
                  <a:lnTo>
                    <a:pt x="431" y="1039"/>
                  </a:lnTo>
                  <a:lnTo>
                    <a:pt x="429" y="1039"/>
                  </a:lnTo>
                  <a:lnTo>
                    <a:pt x="429" y="1039"/>
                  </a:lnTo>
                  <a:lnTo>
                    <a:pt x="429" y="1039"/>
                  </a:lnTo>
                  <a:lnTo>
                    <a:pt x="429" y="1039"/>
                  </a:lnTo>
                  <a:lnTo>
                    <a:pt x="426" y="1039"/>
                  </a:lnTo>
                  <a:lnTo>
                    <a:pt x="424" y="1037"/>
                  </a:lnTo>
                  <a:lnTo>
                    <a:pt x="424" y="1037"/>
                  </a:lnTo>
                  <a:lnTo>
                    <a:pt x="426" y="1039"/>
                  </a:lnTo>
                  <a:lnTo>
                    <a:pt x="426" y="1039"/>
                  </a:lnTo>
                  <a:lnTo>
                    <a:pt x="426" y="1039"/>
                  </a:lnTo>
                  <a:lnTo>
                    <a:pt x="426" y="1039"/>
                  </a:lnTo>
                  <a:lnTo>
                    <a:pt x="424" y="1039"/>
                  </a:lnTo>
                  <a:lnTo>
                    <a:pt x="424" y="1039"/>
                  </a:lnTo>
                  <a:lnTo>
                    <a:pt x="419" y="1039"/>
                  </a:lnTo>
                  <a:lnTo>
                    <a:pt x="421" y="1039"/>
                  </a:lnTo>
                  <a:lnTo>
                    <a:pt x="421" y="1039"/>
                  </a:lnTo>
                  <a:lnTo>
                    <a:pt x="421" y="1039"/>
                  </a:lnTo>
                  <a:lnTo>
                    <a:pt x="419" y="1039"/>
                  </a:lnTo>
                  <a:lnTo>
                    <a:pt x="421" y="1039"/>
                  </a:lnTo>
                  <a:lnTo>
                    <a:pt x="421" y="1039"/>
                  </a:lnTo>
                  <a:lnTo>
                    <a:pt x="421" y="1039"/>
                  </a:lnTo>
                  <a:lnTo>
                    <a:pt x="421" y="1041"/>
                  </a:lnTo>
                  <a:lnTo>
                    <a:pt x="421" y="1041"/>
                  </a:lnTo>
                  <a:lnTo>
                    <a:pt x="419" y="1041"/>
                  </a:lnTo>
                  <a:lnTo>
                    <a:pt x="419" y="1039"/>
                  </a:lnTo>
                  <a:lnTo>
                    <a:pt x="419" y="1041"/>
                  </a:lnTo>
                  <a:lnTo>
                    <a:pt x="417" y="1041"/>
                  </a:lnTo>
                  <a:lnTo>
                    <a:pt x="417" y="1041"/>
                  </a:lnTo>
                  <a:lnTo>
                    <a:pt x="419" y="1041"/>
                  </a:lnTo>
                  <a:lnTo>
                    <a:pt x="417" y="1041"/>
                  </a:lnTo>
                  <a:lnTo>
                    <a:pt x="417" y="1041"/>
                  </a:lnTo>
                  <a:lnTo>
                    <a:pt x="414" y="1041"/>
                  </a:lnTo>
                  <a:lnTo>
                    <a:pt x="414" y="1039"/>
                  </a:lnTo>
                  <a:lnTo>
                    <a:pt x="412" y="1039"/>
                  </a:lnTo>
                  <a:lnTo>
                    <a:pt x="412" y="1039"/>
                  </a:lnTo>
                  <a:lnTo>
                    <a:pt x="412" y="1041"/>
                  </a:lnTo>
                  <a:lnTo>
                    <a:pt x="410" y="1041"/>
                  </a:lnTo>
                  <a:lnTo>
                    <a:pt x="410" y="1041"/>
                  </a:lnTo>
                  <a:lnTo>
                    <a:pt x="410" y="1039"/>
                  </a:lnTo>
                  <a:lnTo>
                    <a:pt x="410" y="1039"/>
                  </a:lnTo>
                  <a:lnTo>
                    <a:pt x="410" y="1039"/>
                  </a:lnTo>
                  <a:lnTo>
                    <a:pt x="407" y="1039"/>
                  </a:lnTo>
                  <a:lnTo>
                    <a:pt x="407" y="1039"/>
                  </a:lnTo>
                  <a:lnTo>
                    <a:pt x="407" y="1039"/>
                  </a:lnTo>
                  <a:lnTo>
                    <a:pt x="407" y="1037"/>
                  </a:lnTo>
                  <a:lnTo>
                    <a:pt x="407" y="1039"/>
                  </a:lnTo>
                  <a:lnTo>
                    <a:pt x="405" y="1039"/>
                  </a:lnTo>
                  <a:lnTo>
                    <a:pt x="405" y="1039"/>
                  </a:lnTo>
                  <a:lnTo>
                    <a:pt x="405" y="1039"/>
                  </a:lnTo>
                  <a:lnTo>
                    <a:pt x="405" y="1039"/>
                  </a:lnTo>
                  <a:lnTo>
                    <a:pt x="403" y="1039"/>
                  </a:lnTo>
                  <a:lnTo>
                    <a:pt x="403" y="1039"/>
                  </a:lnTo>
                  <a:lnTo>
                    <a:pt x="403" y="1039"/>
                  </a:lnTo>
                  <a:lnTo>
                    <a:pt x="403" y="1039"/>
                  </a:lnTo>
                  <a:lnTo>
                    <a:pt x="403" y="1039"/>
                  </a:lnTo>
                  <a:lnTo>
                    <a:pt x="403" y="1039"/>
                  </a:lnTo>
                  <a:lnTo>
                    <a:pt x="403" y="1039"/>
                  </a:lnTo>
                  <a:lnTo>
                    <a:pt x="403" y="1039"/>
                  </a:lnTo>
                  <a:lnTo>
                    <a:pt x="403" y="1039"/>
                  </a:lnTo>
                  <a:lnTo>
                    <a:pt x="403" y="1039"/>
                  </a:lnTo>
                  <a:lnTo>
                    <a:pt x="403" y="1039"/>
                  </a:lnTo>
                  <a:lnTo>
                    <a:pt x="403" y="1041"/>
                  </a:lnTo>
                  <a:lnTo>
                    <a:pt x="400" y="1041"/>
                  </a:lnTo>
                  <a:lnTo>
                    <a:pt x="400" y="1041"/>
                  </a:lnTo>
                  <a:lnTo>
                    <a:pt x="400" y="1041"/>
                  </a:lnTo>
                  <a:lnTo>
                    <a:pt x="400" y="1039"/>
                  </a:lnTo>
                  <a:lnTo>
                    <a:pt x="400" y="1039"/>
                  </a:lnTo>
                  <a:lnTo>
                    <a:pt x="398" y="1039"/>
                  </a:lnTo>
                  <a:lnTo>
                    <a:pt x="398" y="1039"/>
                  </a:lnTo>
                  <a:lnTo>
                    <a:pt x="398" y="1039"/>
                  </a:lnTo>
                  <a:lnTo>
                    <a:pt x="398" y="1039"/>
                  </a:lnTo>
                  <a:lnTo>
                    <a:pt x="398" y="1039"/>
                  </a:lnTo>
                  <a:lnTo>
                    <a:pt x="398" y="1039"/>
                  </a:lnTo>
                  <a:lnTo>
                    <a:pt x="395" y="1039"/>
                  </a:lnTo>
                  <a:lnTo>
                    <a:pt x="395" y="1039"/>
                  </a:lnTo>
                  <a:lnTo>
                    <a:pt x="391" y="1039"/>
                  </a:lnTo>
                  <a:lnTo>
                    <a:pt x="391" y="1039"/>
                  </a:lnTo>
                  <a:lnTo>
                    <a:pt x="391" y="1039"/>
                  </a:lnTo>
                  <a:lnTo>
                    <a:pt x="400" y="1041"/>
                  </a:lnTo>
                  <a:lnTo>
                    <a:pt x="403" y="1041"/>
                  </a:lnTo>
                  <a:lnTo>
                    <a:pt x="403" y="1041"/>
                  </a:lnTo>
                  <a:lnTo>
                    <a:pt x="403" y="1041"/>
                  </a:lnTo>
                  <a:lnTo>
                    <a:pt x="405" y="1041"/>
                  </a:lnTo>
                  <a:lnTo>
                    <a:pt x="405" y="1041"/>
                  </a:lnTo>
                  <a:lnTo>
                    <a:pt x="405" y="1041"/>
                  </a:lnTo>
                  <a:lnTo>
                    <a:pt x="407" y="1041"/>
                  </a:lnTo>
                  <a:lnTo>
                    <a:pt x="410" y="1044"/>
                  </a:lnTo>
                  <a:lnTo>
                    <a:pt x="410" y="1044"/>
                  </a:lnTo>
                  <a:lnTo>
                    <a:pt x="410" y="1046"/>
                  </a:lnTo>
                  <a:lnTo>
                    <a:pt x="412" y="1046"/>
                  </a:lnTo>
                  <a:lnTo>
                    <a:pt x="412" y="1046"/>
                  </a:lnTo>
                  <a:lnTo>
                    <a:pt x="412" y="1044"/>
                  </a:lnTo>
                  <a:lnTo>
                    <a:pt x="412" y="1044"/>
                  </a:lnTo>
                  <a:lnTo>
                    <a:pt x="412" y="1044"/>
                  </a:lnTo>
                  <a:lnTo>
                    <a:pt x="412" y="1044"/>
                  </a:lnTo>
                  <a:lnTo>
                    <a:pt x="412" y="1044"/>
                  </a:lnTo>
                  <a:lnTo>
                    <a:pt x="412" y="1044"/>
                  </a:lnTo>
                  <a:lnTo>
                    <a:pt x="414" y="1046"/>
                  </a:lnTo>
                  <a:lnTo>
                    <a:pt x="414" y="1046"/>
                  </a:lnTo>
                  <a:lnTo>
                    <a:pt x="414" y="1046"/>
                  </a:lnTo>
                  <a:lnTo>
                    <a:pt x="417" y="1046"/>
                  </a:lnTo>
                  <a:lnTo>
                    <a:pt x="417" y="1046"/>
                  </a:lnTo>
                  <a:lnTo>
                    <a:pt x="417" y="1046"/>
                  </a:lnTo>
                  <a:lnTo>
                    <a:pt x="419" y="1046"/>
                  </a:lnTo>
                  <a:lnTo>
                    <a:pt x="419" y="1046"/>
                  </a:lnTo>
                  <a:lnTo>
                    <a:pt x="419" y="1046"/>
                  </a:lnTo>
                  <a:lnTo>
                    <a:pt x="419" y="1046"/>
                  </a:lnTo>
                  <a:lnTo>
                    <a:pt x="419" y="1046"/>
                  </a:lnTo>
                  <a:lnTo>
                    <a:pt x="419" y="1046"/>
                  </a:lnTo>
                  <a:lnTo>
                    <a:pt x="419" y="1044"/>
                  </a:lnTo>
                  <a:lnTo>
                    <a:pt x="419" y="1046"/>
                  </a:lnTo>
                  <a:lnTo>
                    <a:pt x="419" y="1046"/>
                  </a:lnTo>
                  <a:lnTo>
                    <a:pt x="419" y="1046"/>
                  </a:lnTo>
                  <a:lnTo>
                    <a:pt x="419" y="1046"/>
                  </a:lnTo>
                  <a:lnTo>
                    <a:pt x="419" y="1044"/>
                  </a:lnTo>
                  <a:lnTo>
                    <a:pt x="419" y="1044"/>
                  </a:lnTo>
                  <a:lnTo>
                    <a:pt x="419" y="1044"/>
                  </a:lnTo>
                  <a:lnTo>
                    <a:pt x="421" y="1044"/>
                  </a:lnTo>
                  <a:lnTo>
                    <a:pt x="421" y="1046"/>
                  </a:lnTo>
                  <a:lnTo>
                    <a:pt x="421" y="1044"/>
                  </a:lnTo>
                  <a:lnTo>
                    <a:pt x="421" y="1046"/>
                  </a:lnTo>
                  <a:lnTo>
                    <a:pt x="421" y="1046"/>
                  </a:lnTo>
                  <a:lnTo>
                    <a:pt x="421" y="1046"/>
                  </a:lnTo>
                  <a:lnTo>
                    <a:pt x="424" y="1048"/>
                  </a:lnTo>
                  <a:lnTo>
                    <a:pt x="424" y="1046"/>
                  </a:lnTo>
                  <a:lnTo>
                    <a:pt x="424" y="1044"/>
                  </a:lnTo>
                  <a:lnTo>
                    <a:pt x="426" y="1044"/>
                  </a:lnTo>
                  <a:lnTo>
                    <a:pt x="426" y="1044"/>
                  </a:lnTo>
                  <a:lnTo>
                    <a:pt x="424" y="1044"/>
                  </a:lnTo>
                  <a:lnTo>
                    <a:pt x="424" y="1044"/>
                  </a:lnTo>
                  <a:lnTo>
                    <a:pt x="424" y="1044"/>
                  </a:lnTo>
                  <a:lnTo>
                    <a:pt x="424" y="1044"/>
                  </a:lnTo>
                  <a:lnTo>
                    <a:pt x="424" y="1044"/>
                  </a:lnTo>
                  <a:lnTo>
                    <a:pt x="426" y="1044"/>
                  </a:lnTo>
                  <a:lnTo>
                    <a:pt x="426" y="1044"/>
                  </a:lnTo>
                  <a:lnTo>
                    <a:pt x="426" y="1044"/>
                  </a:lnTo>
                  <a:lnTo>
                    <a:pt x="429" y="1044"/>
                  </a:lnTo>
                  <a:lnTo>
                    <a:pt x="429" y="1044"/>
                  </a:lnTo>
                  <a:lnTo>
                    <a:pt x="429" y="1044"/>
                  </a:lnTo>
                  <a:lnTo>
                    <a:pt x="429" y="1046"/>
                  </a:lnTo>
                  <a:lnTo>
                    <a:pt x="429" y="1046"/>
                  </a:lnTo>
                  <a:lnTo>
                    <a:pt x="431" y="1046"/>
                  </a:lnTo>
                  <a:lnTo>
                    <a:pt x="431" y="1046"/>
                  </a:lnTo>
                  <a:lnTo>
                    <a:pt x="431" y="1046"/>
                  </a:lnTo>
                  <a:lnTo>
                    <a:pt x="431" y="1046"/>
                  </a:lnTo>
                  <a:lnTo>
                    <a:pt x="431" y="1046"/>
                  </a:lnTo>
                  <a:lnTo>
                    <a:pt x="431" y="1044"/>
                  </a:lnTo>
                  <a:lnTo>
                    <a:pt x="431" y="1046"/>
                  </a:lnTo>
                  <a:lnTo>
                    <a:pt x="433" y="1046"/>
                  </a:lnTo>
                  <a:lnTo>
                    <a:pt x="433" y="1046"/>
                  </a:lnTo>
                  <a:lnTo>
                    <a:pt x="433" y="1046"/>
                  </a:lnTo>
                  <a:lnTo>
                    <a:pt x="433" y="1046"/>
                  </a:lnTo>
                  <a:lnTo>
                    <a:pt x="433" y="1046"/>
                  </a:lnTo>
                  <a:lnTo>
                    <a:pt x="433" y="1046"/>
                  </a:lnTo>
                  <a:lnTo>
                    <a:pt x="436" y="1046"/>
                  </a:lnTo>
                  <a:lnTo>
                    <a:pt x="436" y="1046"/>
                  </a:lnTo>
                  <a:lnTo>
                    <a:pt x="436" y="1046"/>
                  </a:lnTo>
                  <a:lnTo>
                    <a:pt x="436" y="1046"/>
                  </a:lnTo>
                  <a:lnTo>
                    <a:pt x="436" y="1044"/>
                  </a:lnTo>
                  <a:close/>
                  <a:moveTo>
                    <a:pt x="828" y="303"/>
                  </a:moveTo>
                  <a:lnTo>
                    <a:pt x="831" y="303"/>
                  </a:lnTo>
                  <a:lnTo>
                    <a:pt x="831" y="303"/>
                  </a:lnTo>
                  <a:lnTo>
                    <a:pt x="831" y="303"/>
                  </a:lnTo>
                  <a:lnTo>
                    <a:pt x="831" y="303"/>
                  </a:lnTo>
                  <a:lnTo>
                    <a:pt x="831" y="303"/>
                  </a:lnTo>
                  <a:lnTo>
                    <a:pt x="833" y="303"/>
                  </a:lnTo>
                  <a:lnTo>
                    <a:pt x="833" y="303"/>
                  </a:lnTo>
                  <a:lnTo>
                    <a:pt x="833" y="301"/>
                  </a:lnTo>
                  <a:lnTo>
                    <a:pt x="831" y="303"/>
                  </a:lnTo>
                  <a:lnTo>
                    <a:pt x="831" y="303"/>
                  </a:lnTo>
                  <a:lnTo>
                    <a:pt x="831" y="303"/>
                  </a:lnTo>
                  <a:lnTo>
                    <a:pt x="828" y="303"/>
                  </a:lnTo>
                  <a:lnTo>
                    <a:pt x="828" y="303"/>
                  </a:lnTo>
                  <a:close/>
                  <a:moveTo>
                    <a:pt x="1893" y="793"/>
                  </a:moveTo>
                  <a:lnTo>
                    <a:pt x="1893" y="793"/>
                  </a:lnTo>
                  <a:lnTo>
                    <a:pt x="1893" y="793"/>
                  </a:lnTo>
                  <a:lnTo>
                    <a:pt x="1893" y="790"/>
                  </a:lnTo>
                  <a:lnTo>
                    <a:pt x="1890" y="788"/>
                  </a:lnTo>
                  <a:lnTo>
                    <a:pt x="1888" y="786"/>
                  </a:lnTo>
                  <a:lnTo>
                    <a:pt x="1888" y="786"/>
                  </a:lnTo>
                  <a:lnTo>
                    <a:pt x="1888" y="786"/>
                  </a:lnTo>
                  <a:lnTo>
                    <a:pt x="1886" y="783"/>
                  </a:lnTo>
                  <a:lnTo>
                    <a:pt x="1886" y="786"/>
                  </a:lnTo>
                  <a:lnTo>
                    <a:pt x="1886" y="786"/>
                  </a:lnTo>
                  <a:lnTo>
                    <a:pt x="1886" y="786"/>
                  </a:lnTo>
                  <a:lnTo>
                    <a:pt x="1883" y="786"/>
                  </a:lnTo>
                  <a:lnTo>
                    <a:pt x="1883" y="786"/>
                  </a:lnTo>
                  <a:lnTo>
                    <a:pt x="1881" y="786"/>
                  </a:lnTo>
                  <a:lnTo>
                    <a:pt x="1881" y="783"/>
                  </a:lnTo>
                  <a:lnTo>
                    <a:pt x="1878" y="783"/>
                  </a:lnTo>
                  <a:lnTo>
                    <a:pt x="1878" y="781"/>
                  </a:lnTo>
                  <a:lnTo>
                    <a:pt x="1878" y="781"/>
                  </a:lnTo>
                  <a:lnTo>
                    <a:pt x="1876" y="781"/>
                  </a:lnTo>
                  <a:lnTo>
                    <a:pt x="1874" y="781"/>
                  </a:lnTo>
                  <a:lnTo>
                    <a:pt x="1874" y="781"/>
                  </a:lnTo>
                  <a:lnTo>
                    <a:pt x="1874" y="781"/>
                  </a:lnTo>
                  <a:lnTo>
                    <a:pt x="1876" y="783"/>
                  </a:lnTo>
                  <a:lnTo>
                    <a:pt x="1876" y="783"/>
                  </a:lnTo>
                  <a:lnTo>
                    <a:pt x="1876" y="783"/>
                  </a:lnTo>
                  <a:lnTo>
                    <a:pt x="1876" y="786"/>
                  </a:lnTo>
                  <a:lnTo>
                    <a:pt x="1876" y="786"/>
                  </a:lnTo>
                  <a:lnTo>
                    <a:pt x="1876" y="786"/>
                  </a:lnTo>
                  <a:lnTo>
                    <a:pt x="1876" y="786"/>
                  </a:lnTo>
                  <a:lnTo>
                    <a:pt x="1876" y="788"/>
                  </a:lnTo>
                  <a:lnTo>
                    <a:pt x="1876" y="788"/>
                  </a:lnTo>
                  <a:lnTo>
                    <a:pt x="1878" y="788"/>
                  </a:lnTo>
                  <a:lnTo>
                    <a:pt x="1878" y="788"/>
                  </a:lnTo>
                  <a:lnTo>
                    <a:pt x="1878" y="793"/>
                  </a:lnTo>
                  <a:lnTo>
                    <a:pt x="1878" y="793"/>
                  </a:lnTo>
                  <a:lnTo>
                    <a:pt x="1881" y="795"/>
                  </a:lnTo>
                  <a:lnTo>
                    <a:pt x="1883" y="795"/>
                  </a:lnTo>
                  <a:lnTo>
                    <a:pt x="1883" y="795"/>
                  </a:lnTo>
                  <a:lnTo>
                    <a:pt x="1886" y="795"/>
                  </a:lnTo>
                  <a:lnTo>
                    <a:pt x="1886" y="795"/>
                  </a:lnTo>
                  <a:lnTo>
                    <a:pt x="1888" y="798"/>
                  </a:lnTo>
                  <a:lnTo>
                    <a:pt x="1888" y="798"/>
                  </a:lnTo>
                  <a:lnTo>
                    <a:pt x="1888" y="798"/>
                  </a:lnTo>
                  <a:lnTo>
                    <a:pt x="1888" y="795"/>
                  </a:lnTo>
                  <a:lnTo>
                    <a:pt x="1888" y="795"/>
                  </a:lnTo>
                  <a:lnTo>
                    <a:pt x="1890" y="798"/>
                  </a:lnTo>
                  <a:lnTo>
                    <a:pt x="1890" y="798"/>
                  </a:lnTo>
                  <a:lnTo>
                    <a:pt x="1890" y="798"/>
                  </a:lnTo>
                  <a:lnTo>
                    <a:pt x="1890" y="798"/>
                  </a:lnTo>
                  <a:lnTo>
                    <a:pt x="1893" y="798"/>
                  </a:lnTo>
                  <a:lnTo>
                    <a:pt x="1893" y="798"/>
                  </a:lnTo>
                  <a:lnTo>
                    <a:pt x="1893" y="795"/>
                  </a:lnTo>
                  <a:lnTo>
                    <a:pt x="1893" y="793"/>
                  </a:lnTo>
                  <a:lnTo>
                    <a:pt x="1893" y="793"/>
                  </a:lnTo>
                  <a:lnTo>
                    <a:pt x="1893" y="793"/>
                  </a:lnTo>
                  <a:close/>
                  <a:moveTo>
                    <a:pt x="1211" y="675"/>
                  </a:moveTo>
                  <a:lnTo>
                    <a:pt x="1211" y="675"/>
                  </a:lnTo>
                  <a:lnTo>
                    <a:pt x="1211" y="675"/>
                  </a:lnTo>
                  <a:lnTo>
                    <a:pt x="1211" y="675"/>
                  </a:lnTo>
                  <a:lnTo>
                    <a:pt x="1211" y="675"/>
                  </a:lnTo>
                  <a:lnTo>
                    <a:pt x="1209" y="675"/>
                  </a:lnTo>
                  <a:lnTo>
                    <a:pt x="1211" y="675"/>
                  </a:lnTo>
                  <a:lnTo>
                    <a:pt x="1211" y="675"/>
                  </a:lnTo>
                  <a:lnTo>
                    <a:pt x="1211" y="677"/>
                  </a:lnTo>
                  <a:lnTo>
                    <a:pt x="1211" y="677"/>
                  </a:lnTo>
                  <a:lnTo>
                    <a:pt x="1214" y="677"/>
                  </a:lnTo>
                  <a:lnTo>
                    <a:pt x="1211" y="677"/>
                  </a:lnTo>
                  <a:lnTo>
                    <a:pt x="1211" y="675"/>
                  </a:lnTo>
                  <a:lnTo>
                    <a:pt x="1211" y="675"/>
                  </a:lnTo>
                  <a:close/>
                  <a:moveTo>
                    <a:pt x="1185" y="719"/>
                  </a:moveTo>
                  <a:lnTo>
                    <a:pt x="1185" y="722"/>
                  </a:lnTo>
                  <a:lnTo>
                    <a:pt x="1185" y="722"/>
                  </a:lnTo>
                  <a:lnTo>
                    <a:pt x="1185" y="722"/>
                  </a:lnTo>
                  <a:lnTo>
                    <a:pt x="1183" y="722"/>
                  </a:lnTo>
                  <a:lnTo>
                    <a:pt x="1183" y="722"/>
                  </a:lnTo>
                  <a:lnTo>
                    <a:pt x="1183" y="722"/>
                  </a:lnTo>
                  <a:lnTo>
                    <a:pt x="1183" y="724"/>
                  </a:lnTo>
                  <a:lnTo>
                    <a:pt x="1183" y="724"/>
                  </a:lnTo>
                  <a:lnTo>
                    <a:pt x="1183" y="724"/>
                  </a:lnTo>
                  <a:lnTo>
                    <a:pt x="1183" y="724"/>
                  </a:lnTo>
                  <a:lnTo>
                    <a:pt x="1183" y="724"/>
                  </a:lnTo>
                  <a:lnTo>
                    <a:pt x="1185" y="727"/>
                  </a:lnTo>
                  <a:lnTo>
                    <a:pt x="1188" y="724"/>
                  </a:lnTo>
                  <a:lnTo>
                    <a:pt x="1188" y="724"/>
                  </a:lnTo>
                  <a:lnTo>
                    <a:pt x="1190" y="724"/>
                  </a:lnTo>
                  <a:lnTo>
                    <a:pt x="1190" y="722"/>
                  </a:lnTo>
                  <a:lnTo>
                    <a:pt x="1188" y="719"/>
                  </a:lnTo>
                  <a:lnTo>
                    <a:pt x="1185" y="719"/>
                  </a:lnTo>
                  <a:close/>
                  <a:moveTo>
                    <a:pt x="1971" y="819"/>
                  </a:moveTo>
                  <a:lnTo>
                    <a:pt x="1971" y="819"/>
                  </a:lnTo>
                  <a:lnTo>
                    <a:pt x="1971" y="819"/>
                  </a:lnTo>
                  <a:lnTo>
                    <a:pt x="1968" y="814"/>
                  </a:lnTo>
                  <a:lnTo>
                    <a:pt x="1968" y="814"/>
                  </a:lnTo>
                  <a:lnTo>
                    <a:pt x="1968" y="814"/>
                  </a:lnTo>
                  <a:lnTo>
                    <a:pt x="1966" y="812"/>
                  </a:lnTo>
                  <a:lnTo>
                    <a:pt x="1966" y="812"/>
                  </a:lnTo>
                  <a:lnTo>
                    <a:pt x="1966" y="812"/>
                  </a:lnTo>
                  <a:lnTo>
                    <a:pt x="1964" y="809"/>
                  </a:lnTo>
                  <a:lnTo>
                    <a:pt x="1964" y="807"/>
                  </a:lnTo>
                  <a:lnTo>
                    <a:pt x="1964" y="807"/>
                  </a:lnTo>
                  <a:lnTo>
                    <a:pt x="1961" y="807"/>
                  </a:lnTo>
                  <a:lnTo>
                    <a:pt x="1961" y="805"/>
                  </a:lnTo>
                  <a:lnTo>
                    <a:pt x="1961" y="805"/>
                  </a:lnTo>
                  <a:lnTo>
                    <a:pt x="1961" y="802"/>
                  </a:lnTo>
                  <a:lnTo>
                    <a:pt x="1961" y="802"/>
                  </a:lnTo>
                  <a:lnTo>
                    <a:pt x="1961" y="800"/>
                  </a:lnTo>
                  <a:lnTo>
                    <a:pt x="1959" y="800"/>
                  </a:lnTo>
                  <a:lnTo>
                    <a:pt x="1959" y="800"/>
                  </a:lnTo>
                  <a:lnTo>
                    <a:pt x="1959" y="800"/>
                  </a:lnTo>
                  <a:lnTo>
                    <a:pt x="1959" y="798"/>
                  </a:lnTo>
                  <a:lnTo>
                    <a:pt x="1959" y="798"/>
                  </a:lnTo>
                  <a:lnTo>
                    <a:pt x="1959" y="798"/>
                  </a:lnTo>
                  <a:lnTo>
                    <a:pt x="1959" y="798"/>
                  </a:lnTo>
                  <a:lnTo>
                    <a:pt x="1959" y="798"/>
                  </a:lnTo>
                  <a:lnTo>
                    <a:pt x="1959" y="798"/>
                  </a:lnTo>
                  <a:lnTo>
                    <a:pt x="1959" y="795"/>
                  </a:lnTo>
                  <a:lnTo>
                    <a:pt x="1959" y="795"/>
                  </a:lnTo>
                  <a:lnTo>
                    <a:pt x="1959" y="793"/>
                  </a:lnTo>
                  <a:lnTo>
                    <a:pt x="1959" y="790"/>
                  </a:lnTo>
                  <a:lnTo>
                    <a:pt x="1959" y="788"/>
                  </a:lnTo>
                  <a:lnTo>
                    <a:pt x="1959" y="788"/>
                  </a:lnTo>
                  <a:lnTo>
                    <a:pt x="1959" y="786"/>
                  </a:lnTo>
                  <a:lnTo>
                    <a:pt x="1959" y="783"/>
                  </a:lnTo>
                  <a:lnTo>
                    <a:pt x="1957" y="781"/>
                  </a:lnTo>
                  <a:lnTo>
                    <a:pt x="1957" y="781"/>
                  </a:lnTo>
                  <a:lnTo>
                    <a:pt x="1957" y="779"/>
                  </a:lnTo>
                  <a:lnTo>
                    <a:pt x="1954" y="779"/>
                  </a:lnTo>
                  <a:lnTo>
                    <a:pt x="1954" y="776"/>
                  </a:lnTo>
                  <a:lnTo>
                    <a:pt x="1952" y="776"/>
                  </a:lnTo>
                  <a:lnTo>
                    <a:pt x="1949" y="779"/>
                  </a:lnTo>
                  <a:lnTo>
                    <a:pt x="1949" y="779"/>
                  </a:lnTo>
                  <a:lnTo>
                    <a:pt x="1947" y="779"/>
                  </a:lnTo>
                  <a:lnTo>
                    <a:pt x="1942" y="779"/>
                  </a:lnTo>
                  <a:lnTo>
                    <a:pt x="1942" y="779"/>
                  </a:lnTo>
                  <a:lnTo>
                    <a:pt x="1942" y="779"/>
                  </a:lnTo>
                  <a:lnTo>
                    <a:pt x="1940" y="776"/>
                  </a:lnTo>
                  <a:lnTo>
                    <a:pt x="1938" y="774"/>
                  </a:lnTo>
                  <a:lnTo>
                    <a:pt x="1938" y="774"/>
                  </a:lnTo>
                  <a:lnTo>
                    <a:pt x="1935" y="774"/>
                  </a:lnTo>
                  <a:lnTo>
                    <a:pt x="1933" y="774"/>
                  </a:lnTo>
                  <a:lnTo>
                    <a:pt x="1928" y="772"/>
                  </a:lnTo>
                  <a:lnTo>
                    <a:pt x="1923" y="772"/>
                  </a:lnTo>
                  <a:lnTo>
                    <a:pt x="1919" y="772"/>
                  </a:lnTo>
                  <a:lnTo>
                    <a:pt x="1916" y="772"/>
                  </a:lnTo>
                  <a:lnTo>
                    <a:pt x="1912" y="769"/>
                  </a:lnTo>
                  <a:lnTo>
                    <a:pt x="1907" y="769"/>
                  </a:lnTo>
                  <a:lnTo>
                    <a:pt x="1900" y="767"/>
                  </a:lnTo>
                  <a:lnTo>
                    <a:pt x="1897" y="767"/>
                  </a:lnTo>
                  <a:lnTo>
                    <a:pt x="1897" y="767"/>
                  </a:lnTo>
                  <a:lnTo>
                    <a:pt x="1897" y="767"/>
                  </a:lnTo>
                  <a:lnTo>
                    <a:pt x="1893" y="767"/>
                  </a:lnTo>
                  <a:lnTo>
                    <a:pt x="1890" y="769"/>
                  </a:lnTo>
                  <a:lnTo>
                    <a:pt x="1888" y="769"/>
                  </a:lnTo>
                  <a:lnTo>
                    <a:pt x="1888" y="769"/>
                  </a:lnTo>
                  <a:lnTo>
                    <a:pt x="1888" y="767"/>
                  </a:lnTo>
                  <a:lnTo>
                    <a:pt x="1888" y="764"/>
                  </a:lnTo>
                  <a:lnTo>
                    <a:pt x="1888" y="764"/>
                  </a:lnTo>
                  <a:lnTo>
                    <a:pt x="1886" y="762"/>
                  </a:lnTo>
                  <a:lnTo>
                    <a:pt x="1886" y="762"/>
                  </a:lnTo>
                  <a:lnTo>
                    <a:pt x="1883" y="762"/>
                  </a:lnTo>
                  <a:lnTo>
                    <a:pt x="1883" y="760"/>
                  </a:lnTo>
                  <a:lnTo>
                    <a:pt x="1883" y="760"/>
                  </a:lnTo>
                  <a:lnTo>
                    <a:pt x="1883" y="760"/>
                  </a:lnTo>
                  <a:lnTo>
                    <a:pt x="1883" y="757"/>
                  </a:lnTo>
                  <a:lnTo>
                    <a:pt x="1883" y="757"/>
                  </a:lnTo>
                  <a:lnTo>
                    <a:pt x="1876" y="757"/>
                  </a:lnTo>
                  <a:lnTo>
                    <a:pt x="1874" y="746"/>
                  </a:lnTo>
                  <a:lnTo>
                    <a:pt x="1869" y="746"/>
                  </a:lnTo>
                  <a:lnTo>
                    <a:pt x="1864" y="746"/>
                  </a:lnTo>
                  <a:lnTo>
                    <a:pt x="1864" y="743"/>
                  </a:lnTo>
                  <a:lnTo>
                    <a:pt x="1864" y="738"/>
                  </a:lnTo>
                  <a:lnTo>
                    <a:pt x="1862" y="734"/>
                  </a:lnTo>
                  <a:lnTo>
                    <a:pt x="1857" y="731"/>
                  </a:lnTo>
                  <a:lnTo>
                    <a:pt x="1852" y="729"/>
                  </a:lnTo>
                  <a:lnTo>
                    <a:pt x="1850" y="724"/>
                  </a:lnTo>
                  <a:lnTo>
                    <a:pt x="1845" y="722"/>
                  </a:lnTo>
                  <a:lnTo>
                    <a:pt x="1841" y="717"/>
                  </a:lnTo>
                  <a:lnTo>
                    <a:pt x="1836" y="710"/>
                  </a:lnTo>
                  <a:lnTo>
                    <a:pt x="1831" y="708"/>
                  </a:lnTo>
                  <a:lnTo>
                    <a:pt x="1824" y="701"/>
                  </a:lnTo>
                  <a:lnTo>
                    <a:pt x="1817" y="693"/>
                  </a:lnTo>
                  <a:lnTo>
                    <a:pt x="1810" y="686"/>
                  </a:lnTo>
                  <a:lnTo>
                    <a:pt x="1805" y="684"/>
                  </a:lnTo>
                  <a:lnTo>
                    <a:pt x="1808" y="679"/>
                  </a:lnTo>
                  <a:lnTo>
                    <a:pt x="1793" y="672"/>
                  </a:lnTo>
                  <a:lnTo>
                    <a:pt x="1786" y="667"/>
                  </a:lnTo>
                  <a:lnTo>
                    <a:pt x="1772" y="663"/>
                  </a:lnTo>
                  <a:lnTo>
                    <a:pt x="1770" y="660"/>
                  </a:lnTo>
                  <a:lnTo>
                    <a:pt x="1770" y="658"/>
                  </a:lnTo>
                  <a:lnTo>
                    <a:pt x="1767" y="658"/>
                  </a:lnTo>
                  <a:lnTo>
                    <a:pt x="1765" y="653"/>
                  </a:lnTo>
                  <a:lnTo>
                    <a:pt x="1760" y="651"/>
                  </a:lnTo>
                  <a:lnTo>
                    <a:pt x="1758" y="651"/>
                  </a:lnTo>
                  <a:lnTo>
                    <a:pt x="1753" y="648"/>
                  </a:lnTo>
                  <a:lnTo>
                    <a:pt x="1753" y="646"/>
                  </a:lnTo>
                  <a:lnTo>
                    <a:pt x="1744" y="646"/>
                  </a:lnTo>
                  <a:lnTo>
                    <a:pt x="1741" y="641"/>
                  </a:lnTo>
                  <a:lnTo>
                    <a:pt x="1741" y="639"/>
                  </a:lnTo>
                  <a:lnTo>
                    <a:pt x="1739" y="639"/>
                  </a:lnTo>
                  <a:lnTo>
                    <a:pt x="1739" y="637"/>
                  </a:lnTo>
                  <a:lnTo>
                    <a:pt x="1739" y="634"/>
                  </a:lnTo>
                  <a:lnTo>
                    <a:pt x="1737" y="630"/>
                  </a:lnTo>
                  <a:lnTo>
                    <a:pt x="1734" y="627"/>
                  </a:lnTo>
                  <a:lnTo>
                    <a:pt x="1732" y="627"/>
                  </a:lnTo>
                  <a:lnTo>
                    <a:pt x="1729" y="625"/>
                  </a:lnTo>
                  <a:lnTo>
                    <a:pt x="1729" y="622"/>
                  </a:lnTo>
                  <a:lnTo>
                    <a:pt x="1725" y="622"/>
                  </a:lnTo>
                  <a:lnTo>
                    <a:pt x="1720" y="620"/>
                  </a:lnTo>
                  <a:lnTo>
                    <a:pt x="1708" y="632"/>
                  </a:lnTo>
                  <a:lnTo>
                    <a:pt x="1703" y="634"/>
                  </a:lnTo>
                  <a:lnTo>
                    <a:pt x="1701" y="637"/>
                  </a:lnTo>
                  <a:lnTo>
                    <a:pt x="1699" y="639"/>
                  </a:lnTo>
                  <a:lnTo>
                    <a:pt x="1703" y="639"/>
                  </a:lnTo>
                  <a:lnTo>
                    <a:pt x="1703" y="641"/>
                  </a:lnTo>
                  <a:lnTo>
                    <a:pt x="1703" y="646"/>
                  </a:lnTo>
                  <a:lnTo>
                    <a:pt x="1699" y="648"/>
                  </a:lnTo>
                  <a:lnTo>
                    <a:pt x="1696" y="646"/>
                  </a:lnTo>
                  <a:lnTo>
                    <a:pt x="1701" y="658"/>
                  </a:lnTo>
                  <a:lnTo>
                    <a:pt x="1699" y="665"/>
                  </a:lnTo>
                  <a:lnTo>
                    <a:pt x="1692" y="667"/>
                  </a:lnTo>
                  <a:lnTo>
                    <a:pt x="1680" y="682"/>
                  </a:lnTo>
                  <a:lnTo>
                    <a:pt x="1677" y="686"/>
                  </a:lnTo>
                  <a:lnTo>
                    <a:pt x="1675" y="689"/>
                  </a:lnTo>
                  <a:lnTo>
                    <a:pt x="1675" y="682"/>
                  </a:lnTo>
                  <a:lnTo>
                    <a:pt x="1668" y="670"/>
                  </a:lnTo>
                  <a:lnTo>
                    <a:pt x="1651" y="658"/>
                  </a:lnTo>
                  <a:lnTo>
                    <a:pt x="1630" y="646"/>
                  </a:lnTo>
                  <a:lnTo>
                    <a:pt x="1628" y="644"/>
                  </a:lnTo>
                  <a:lnTo>
                    <a:pt x="1625" y="637"/>
                  </a:lnTo>
                  <a:lnTo>
                    <a:pt x="1614" y="634"/>
                  </a:lnTo>
                  <a:lnTo>
                    <a:pt x="1609" y="630"/>
                  </a:lnTo>
                  <a:lnTo>
                    <a:pt x="1609" y="615"/>
                  </a:lnTo>
                  <a:lnTo>
                    <a:pt x="1609" y="613"/>
                  </a:lnTo>
                  <a:lnTo>
                    <a:pt x="1590" y="618"/>
                  </a:lnTo>
                  <a:lnTo>
                    <a:pt x="1585" y="630"/>
                  </a:lnTo>
                  <a:lnTo>
                    <a:pt x="1569" y="625"/>
                  </a:lnTo>
                  <a:lnTo>
                    <a:pt x="1569" y="630"/>
                  </a:lnTo>
                  <a:lnTo>
                    <a:pt x="1552" y="627"/>
                  </a:lnTo>
                  <a:lnTo>
                    <a:pt x="1552" y="620"/>
                  </a:lnTo>
                  <a:lnTo>
                    <a:pt x="1550" y="611"/>
                  </a:lnTo>
                  <a:lnTo>
                    <a:pt x="1547" y="601"/>
                  </a:lnTo>
                  <a:lnTo>
                    <a:pt x="1545" y="594"/>
                  </a:lnTo>
                  <a:lnTo>
                    <a:pt x="1545" y="585"/>
                  </a:lnTo>
                  <a:lnTo>
                    <a:pt x="1543" y="575"/>
                  </a:lnTo>
                  <a:lnTo>
                    <a:pt x="1540" y="568"/>
                  </a:lnTo>
                  <a:lnTo>
                    <a:pt x="1540" y="559"/>
                  </a:lnTo>
                  <a:lnTo>
                    <a:pt x="1538" y="549"/>
                  </a:lnTo>
                  <a:lnTo>
                    <a:pt x="1533" y="532"/>
                  </a:lnTo>
                  <a:lnTo>
                    <a:pt x="1533" y="525"/>
                  </a:lnTo>
                  <a:lnTo>
                    <a:pt x="1531" y="516"/>
                  </a:lnTo>
                  <a:lnTo>
                    <a:pt x="1528" y="506"/>
                  </a:lnTo>
                  <a:lnTo>
                    <a:pt x="1526" y="499"/>
                  </a:lnTo>
                  <a:lnTo>
                    <a:pt x="1526" y="490"/>
                  </a:lnTo>
                  <a:lnTo>
                    <a:pt x="1524" y="480"/>
                  </a:lnTo>
                  <a:lnTo>
                    <a:pt x="1521" y="473"/>
                  </a:lnTo>
                  <a:lnTo>
                    <a:pt x="1521" y="464"/>
                  </a:lnTo>
                  <a:lnTo>
                    <a:pt x="1519" y="454"/>
                  </a:lnTo>
                  <a:lnTo>
                    <a:pt x="1517" y="447"/>
                  </a:lnTo>
                  <a:lnTo>
                    <a:pt x="1514" y="438"/>
                  </a:lnTo>
                  <a:lnTo>
                    <a:pt x="1514" y="428"/>
                  </a:lnTo>
                  <a:lnTo>
                    <a:pt x="1512" y="421"/>
                  </a:lnTo>
                  <a:lnTo>
                    <a:pt x="1509" y="412"/>
                  </a:lnTo>
                  <a:lnTo>
                    <a:pt x="1509" y="405"/>
                  </a:lnTo>
                  <a:lnTo>
                    <a:pt x="1507" y="395"/>
                  </a:lnTo>
                  <a:lnTo>
                    <a:pt x="1505" y="386"/>
                  </a:lnTo>
                  <a:lnTo>
                    <a:pt x="1502" y="379"/>
                  </a:lnTo>
                  <a:lnTo>
                    <a:pt x="1502" y="369"/>
                  </a:lnTo>
                  <a:lnTo>
                    <a:pt x="1495" y="334"/>
                  </a:lnTo>
                  <a:lnTo>
                    <a:pt x="1493" y="327"/>
                  </a:lnTo>
                  <a:lnTo>
                    <a:pt x="1491" y="310"/>
                  </a:lnTo>
                  <a:lnTo>
                    <a:pt x="1488" y="301"/>
                  </a:lnTo>
                  <a:lnTo>
                    <a:pt x="1483" y="284"/>
                  </a:lnTo>
                  <a:lnTo>
                    <a:pt x="1483" y="275"/>
                  </a:lnTo>
                  <a:lnTo>
                    <a:pt x="1481" y="265"/>
                  </a:lnTo>
                  <a:lnTo>
                    <a:pt x="1479" y="258"/>
                  </a:lnTo>
                  <a:lnTo>
                    <a:pt x="1479" y="248"/>
                  </a:lnTo>
                  <a:lnTo>
                    <a:pt x="1474" y="232"/>
                  </a:lnTo>
                  <a:lnTo>
                    <a:pt x="1472" y="222"/>
                  </a:lnTo>
                  <a:lnTo>
                    <a:pt x="1472" y="215"/>
                  </a:lnTo>
                  <a:lnTo>
                    <a:pt x="1469" y="206"/>
                  </a:lnTo>
                  <a:lnTo>
                    <a:pt x="1467" y="189"/>
                  </a:lnTo>
                  <a:lnTo>
                    <a:pt x="1465" y="180"/>
                  </a:lnTo>
                  <a:lnTo>
                    <a:pt x="1462" y="173"/>
                  </a:lnTo>
                  <a:lnTo>
                    <a:pt x="1460" y="154"/>
                  </a:lnTo>
                  <a:lnTo>
                    <a:pt x="1455" y="137"/>
                  </a:lnTo>
                  <a:lnTo>
                    <a:pt x="1455" y="130"/>
                  </a:lnTo>
                  <a:lnTo>
                    <a:pt x="1453" y="121"/>
                  </a:lnTo>
                  <a:lnTo>
                    <a:pt x="1450" y="114"/>
                  </a:lnTo>
                  <a:lnTo>
                    <a:pt x="1448" y="104"/>
                  </a:lnTo>
                  <a:lnTo>
                    <a:pt x="1448" y="95"/>
                  </a:lnTo>
                  <a:lnTo>
                    <a:pt x="1446" y="88"/>
                  </a:lnTo>
                  <a:lnTo>
                    <a:pt x="1443" y="78"/>
                  </a:lnTo>
                  <a:lnTo>
                    <a:pt x="1443" y="78"/>
                  </a:lnTo>
                  <a:lnTo>
                    <a:pt x="1436" y="78"/>
                  </a:lnTo>
                  <a:lnTo>
                    <a:pt x="1436" y="78"/>
                  </a:lnTo>
                  <a:lnTo>
                    <a:pt x="1439" y="78"/>
                  </a:lnTo>
                  <a:lnTo>
                    <a:pt x="1439" y="78"/>
                  </a:lnTo>
                  <a:lnTo>
                    <a:pt x="1439" y="78"/>
                  </a:lnTo>
                  <a:lnTo>
                    <a:pt x="1439" y="78"/>
                  </a:lnTo>
                  <a:lnTo>
                    <a:pt x="1439" y="78"/>
                  </a:lnTo>
                  <a:lnTo>
                    <a:pt x="1439" y="80"/>
                  </a:lnTo>
                  <a:lnTo>
                    <a:pt x="1439" y="80"/>
                  </a:lnTo>
                  <a:lnTo>
                    <a:pt x="1436" y="80"/>
                  </a:lnTo>
                  <a:lnTo>
                    <a:pt x="1434" y="80"/>
                  </a:lnTo>
                  <a:lnTo>
                    <a:pt x="1434" y="78"/>
                  </a:lnTo>
                  <a:lnTo>
                    <a:pt x="1434" y="78"/>
                  </a:lnTo>
                  <a:lnTo>
                    <a:pt x="1431" y="76"/>
                  </a:lnTo>
                  <a:lnTo>
                    <a:pt x="1431" y="76"/>
                  </a:lnTo>
                  <a:lnTo>
                    <a:pt x="1429" y="76"/>
                  </a:lnTo>
                  <a:lnTo>
                    <a:pt x="1424" y="73"/>
                  </a:lnTo>
                  <a:lnTo>
                    <a:pt x="1424" y="73"/>
                  </a:lnTo>
                  <a:lnTo>
                    <a:pt x="1422" y="73"/>
                  </a:lnTo>
                  <a:lnTo>
                    <a:pt x="1422" y="73"/>
                  </a:lnTo>
                  <a:lnTo>
                    <a:pt x="1422" y="73"/>
                  </a:lnTo>
                  <a:lnTo>
                    <a:pt x="1422" y="73"/>
                  </a:lnTo>
                  <a:lnTo>
                    <a:pt x="1422" y="73"/>
                  </a:lnTo>
                  <a:lnTo>
                    <a:pt x="1420" y="73"/>
                  </a:lnTo>
                  <a:lnTo>
                    <a:pt x="1420" y="71"/>
                  </a:lnTo>
                  <a:lnTo>
                    <a:pt x="1420" y="71"/>
                  </a:lnTo>
                  <a:lnTo>
                    <a:pt x="1415" y="71"/>
                  </a:lnTo>
                  <a:lnTo>
                    <a:pt x="1415" y="71"/>
                  </a:lnTo>
                  <a:lnTo>
                    <a:pt x="1415" y="71"/>
                  </a:lnTo>
                  <a:lnTo>
                    <a:pt x="1415" y="71"/>
                  </a:lnTo>
                  <a:lnTo>
                    <a:pt x="1413" y="71"/>
                  </a:lnTo>
                  <a:lnTo>
                    <a:pt x="1413" y="69"/>
                  </a:lnTo>
                  <a:lnTo>
                    <a:pt x="1413" y="69"/>
                  </a:lnTo>
                  <a:lnTo>
                    <a:pt x="1413" y="69"/>
                  </a:lnTo>
                  <a:lnTo>
                    <a:pt x="1413" y="69"/>
                  </a:lnTo>
                  <a:lnTo>
                    <a:pt x="1413" y="69"/>
                  </a:lnTo>
                  <a:lnTo>
                    <a:pt x="1413" y="69"/>
                  </a:lnTo>
                  <a:lnTo>
                    <a:pt x="1413" y="69"/>
                  </a:lnTo>
                  <a:lnTo>
                    <a:pt x="1413" y="69"/>
                  </a:lnTo>
                  <a:lnTo>
                    <a:pt x="1413" y="69"/>
                  </a:lnTo>
                  <a:lnTo>
                    <a:pt x="1413" y="69"/>
                  </a:lnTo>
                  <a:lnTo>
                    <a:pt x="1413" y="69"/>
                  </a:lnTo>
                  <a:lnTo>
                    <a:pt x="1410" y="66"/>
                  </a:lnTo>
                  <a:lnTo>
                    <a:pt x="1410" y="66"/>
                  </a:lnTo>
                  <a:lnTo>
                    <a:pt x="1410" y="66"/>
                  </a:lnTo>
                  <a:lnTo>
                    <a:pt x="1410" y="66"/>
                  </a:lnTo>
                  <a:lnTo>
                    <a:pt x="1410" y="66"/>
                  </a:lnTo>
                  <a:lnTo>
                    <a:pt x="1410" y="66"/>
                  </a:lnTo>
                  <a:lnTo>
                    <a:pt x="1410" y="66"/>
                  </a:lnTo>
                  <a:lnTo>
                    <a:pt x="1408" y="66"/>
                  </a:lnTo>
                  <a:lnTo>
                    <a:pt x="1408" y="64"/>
                  </a:lnTo>
                  <a:lnTo>
                    <a:pt x="1408" y="66"/>
                  </a:lnTo>
                  <a:lnTo>
                    <a:pt x="1408" y="66"/>
                  </a:lnTo>
                  <a:lnTo>
                    <a:pt x="1408" y="66"/>
                  </a:lnTo>
                  <a:lnTo>
                    <a:pt x="1408" y="66"/>
                  </a:lnTo>
                  <a:lnTo>
                    <a:pt x="1408" y="66"/>
                  </a:lnTo>
                  <a:lnTo>
                    <a:pt x="1408" y="64"/>
                  </a:lnTo>
                  <a:lnTo>
                    <a:pt x="1408" y="64"/>
                  </a:lnTo>
                  <a:lnTo>
                    <a:pt x="1405" y="64"/>
                  </a:lnTo>
                  <a:lnTo>
                    <a:pt x="1401" y="61"/>
                  </a:lnTo>
                  <a:lnTo>
                    <a:pt x="1398" y="61"/>
                  </a:lnTo>
                  <a:lnTo>
                    <a:pt x="1401" y="61"/>
                  </a:lnTo>
                  <a:lnTo>
                    <a:pt x="1398" y="61"/>
                  </a:lnTo>
                  <a:lnTo>
                    <a:pt x="1398" y="61"/>
                  </a:lnTo>
                  <a:lnTo>
                    <a:pt x="1398" y="61"/>
                  </a:lnTo>
                  <a:lnTo>
                    <a:pt x="1398" y="61"/>
                  </a:lnTo>
                  <a:lnTo>
                    <a:pt x="1398" y="61"/>
                  </a:lnTo>
                  <a:lnTo>
                    <a:pt x="1398" y="61"/>
                  </a:lnTo>
                  <a:lnTo>
                    <a:pt x="1398" y="61"/>
                  </a:lnTo>
                  <a:lnTo>
                    <a:pt x="1396" y="61"/>
                  </a:lnTo>
                  <a:lnTo>
                    <a:pt x="1396" y="61"/>
                  </a:lnTo>
                  <a:lnTo>
                    <a:pt x="1396" y="61"/>
                  </a:lnTo>
                  <a:lnTo>
                    <a:pt x="1394" y="61"/>
                  </a:lnTo>
                  <a:lnTo>
                    <a:pt x="1394" y="59"/>
                  </a:lnTo>
                  <a:lnTo>
                    <a:pt x="1394" y="59"/>
                  </a:lnTo>
                  <a:lnTo>
                    <a:pt x="1391" y="59"/>
                  </a:lnTo>
                  <a:lnTo>
                    <a:pt x="1391" y="59"/>
                  </a:lnTo>
                  <a:lnTo>
                    <a:pt x="1391" y="61"/>
                  </a:lnTo>
                  <a:lnTo>
                    <a:pt x="1391" y="61"/>
                  </a:lnTo>
                  <a:lnTo>
                    <a:pt x="1391" y="64"/>
                  </a:lnTo>
                  <a:lnTo>
                    <a:pt x="1394" y="64"/>
                  </a:lnTo>
                  <a:lnTo>
                    <a:pt x="1391" y="64"/>
                  </a:lnTo>
                  <a:lnTo>
                    <a:pt x="1391" y="64"/>
                  </a:lnTo>
                  <a:lnTo>
                    <a:pt x="1391" y="61"/>
                  </a:lnTo>
                  <a:lnTo>
                    <a:pt x="1391" y="61"/>
                  </a:lnTo>
                  <a:lnTo>
                    <a:pt x="1391" y="61"/>
                  </a:lnTo>
                  <a:lnTo>
                    <a:pt x="1386" y="61"/>
                  </a:lnTo>
                  <a:lnTo>
                    <a:pt x="1386" y="61"/>
                  </a:lnTo>
                  <a:lnTo>
                    <a:pt x="1386" y="61"/>
                  </a:lnTo>
                  <a:lnTo>
                    <a:pt x="1386" y="59"/>
                  </a:lnTo>
                  <a:lnTo>
                    <a:pt x="1386" y="61"/>
                  </a:lnTo>
                  <a:lnTo>
                    <a:pt x="1386" y="61"/>
                  </a:lnTo>
                  <a:lnTo>
                    <a:pt x="1386" y="61"/>
                  </a:lnTo>
                  <a:lnTo>
                    <a:pt x="1386" y="61"/>
                  </a:lnTo>
                  <a:lnTo>
                    <a:pt x="1386" y="61"/>
                  </a:lnTo>
                  <a:lnTo>
                    <a:pt x="1384" y="64"/>
                  </a:lnTo>
                  <a:lnTo>
                    <a:pt x="1384" y="61"/>
                  </a:lnTo>
                  <a:lnTo>
                    <a:pt x="1382" y="61"/>
                  </a:lnTo>
                  <a:lnTo>
                    <a:pt x="1382" y="61"/>
                  </a:lnTo>
                  <a:lnTo>
                    <a:pt x="1382" y="64"/>
                  </a:lnTo>
                  <a:lnTo>
                    <a:pt x="1379" y="64"/>
                  </a:lnTo>
                  <a:lnTo>
                    <a:pt x="1379" y="64"/>
                  </a:lnTo>
                  <a:lnTo>
                    <a:pt x="1379" y="64"/>
                  </a:lnTo>
                  <a:lnTo>
                    <a:pt x="1379" y="64"/>
                  </a:lnTo>
                  <a:lnTo>
                    <a:pt x="1379" y="64"/>
                  </a:lnTo>
                  <a:lnTo>
                    <a:pt x="1379" y="64"/>
                  </a:lnTo>
                  <a:lnTo>
                    <a:pt x="1379" y="64"/>
                  </a:lnTo>
                  <a:lnTo>
                    <a:pt x="1379" y="64"/>
                  </a:lnTo>
                  <a:lnTo>
                    <a:pt x="1377" y="64"/>
                  </a:lnTo>
                  <a:lnTo>
                    <a:pt x="1377" y="64"/>
                  </a:lnTo>
                  <a:lnTo>
                    <a:pt x="1377" y="64"/>
                  </a:lnTo>
                  <a:lnTo>
                    <a:pt x="1377" y="64"/>
                  </a:lnTo>
                  <a:lnTo>
                    <a:pt x="1377" y="64"/>
                  </a:lnTo>
                  <a:lnTo>
                    <a:pt x="1377" y="64"/>
                  </a:lnTo>
                  <a:lnTo>
                    <a:pt x="1377" y="66"/>
                  </a:lnTo>
                  <a:lnTo>
                    <a:pt x="1377" y="66"/>
                  </a:lnTo>
                  <a:lnTo>
                    <a:pt x="1377" y="69"/>
                  </a:lnTo>
                  <a:lnTo>
                    <a:pt x="1377" y="69"/>
                  </a:lnTo>
                  <a:lnTo>
                    <a:pt x="1377" y="71"/>
                  </a:lnTo>
                  <a:lnTo>
                    <a:pt x="1377" y="69"/>
                  </a:lnTo>
                  <a:lnTo>
                    <a:pt x="1377" y="69"/>
                  </a:lnTo>
                  <a:lnTo>
                    <a:pt x="1377" y="69"/>
                  </a:lnTo>
                  <a:lnTo>
                    <a:pt x="1377" y="69"/>
                  </a:lnTo>
                  <a:lnTo>
                    <a:pt x="1377" y="69"/>
                  </a:lnTo>
                  <a:lnTo>
                    <a:pt x="1377" y="66"/>
                  </a:lnTo>
                  <a:lnTo>
                    <a:pt x="1377" y="66"/>
                  </a:lnTo>
                  <a:lnTo>
                    <a:pt x="1377" y="66"/>
                  </a:lnTo>
                  <a:lnTo>
                    <a:pt x="1375" y="66"/>
                  </a:lnTo>
                  <a:lnTo>
                    <a:pt x="1375" y="66"/>
                  </a:lnTo>
                  <a:lnTo>
                    <a:pt x="1375" y="66"/>
                  </a:lnTo>
                  <a:lnTo>
                    <a:pt x="1375" y="66"/>
                  </a:lnTo>
                  <a:lnTo>
                    <a:pt x="1375" y="66"/>
                  </a:lnTo>
                  <a:lnTo>
                    <a:pt x="1370" y="69"/>
                  </a:lnTo>
                  <a:lnTo>
                    <a:pt x="1368" y="69"/>
                  </a:lnTo>
                  <a:lnTo>
                    <a:pt x="1368" y="71"/>
                  </a:lnTo>
                  <a:lnTo>
                    <a:pt x="1365" y="71"/>
                  </a:lnTo>
                  <a:lnTo>
                    <a:pt x="1363" y="73"/>
                  </a:lnTo>
                  <a:lnTo>
                    <a:pt x="1360" y="73"/>
                  </a:lnTo>
                  <a:lnTo>
                    <a:pt x="1360" y="71"/>
                  </a:lnTo>
                  <a:lnTo>
                    <a:pt x="1360" y="71"/>
                  </a:lnTo>
                  <a:lnTo>
                    <a:pt x="1358" y="73"/>
                  </a:lnTo>
                  <a:lnTo>
                    <a:pt x="1353" y="73"/>
                  </a:lnTo>
                  <a:lnTo>
                    <a:pt x="1351" y="73"/>
                  </a:lnTo>
                  <a:lnTo>
                    <a:pt x="1351" y="73"/>
                  </a:lnTo>
                  <a:lnTo>
                    <a:pt x="1353" y="71"/>
                  </a:lnTo>
                  <a:lnTo>
                    <a:pt x="1353" y="71"/>
                  </a:lnTo>
                  <a:lnTo>
                    <a:pt x="1353" y="71"/>
                  </a:lnTo>
                  <a:lnTo>
                    <a:pt x="1351" y="71"/>
                  </a:lnTo>
                  <a:lnTo>
                    <a:pt x="1349" y="71"/>
                  </a:lnTo>
                  <a:lnTo>
                    <a:pt x="1349" y="71"/>
                  </a:lnTo>
                  <a:lnTo>
                    <a:pt x="1349" y="71"/>
                  </a:lnTo>
                  <a:lnTo>
                    <a:pt x="1346" y="71"/>
                  </a:lnTo>
                  <a:lnTo>
                    <a:pt x="1346" y="69"/>
                  </a:lnTo>
                  <a:lnTo>
                    <a:pt x="1346" y="69"/>
                  </a:lnTo>
                  <a:lnTo>
                    <a:pt x="1346" y="69"/>
                  </a:lnTo>
                  <a:lnTo>
                    <a:pt x="1346" y="69"/>
                  </a:lnTo>
                  <a:lnTo>
                    <a:pt x="1344" y="69"/>
                  </a:lnTo>
                  <a:lnTo>
                    <a:pt x="1344" y="69"/>
                  </a:lnTo>
                  <a:lnTo>
                    <a:pt x="1344" y="69"/>
                  </a:lnTo>
                  <a:lnTo>
                    <a:pt x="1344" y="69"/>
                  </a:lnTo>
                  <a:lnTo>
                    <a:pt x="1344" y="69"/>
                  </a:lnTo>
                  <a:lnTo>
                    <a:pt x="1344" y="69"/>
                  </a:lnTo>
                  <a:lnTo>
                    <a:pt x="1344" y="69"/>
                  </a:lnTo>
                  <a:lnTo>
                    <a:pt x="1342" y="66"/>
                  </a:lnTo>
                  <a:lnTo>
                    <a:pt x="1342" y="66"/>
                  </a:lnTo>
                  <a:lnTo>
                    <a:pt x="1339" y="64"/>
                  </a:lnTo>
                  <a:lnTo>
                    <a:pt x="1337" y="64"/>
                  </a:lnTo>
                  <a:lnTo>
                    <a:pt x="1339" y="66"/>
                  </a:lnTo>
                  <a:lnTo>
                    <a:pt x="1337" y="66"/>
                  </a:lnTo>
                  <a:lnTo>
                    <a:pt x="1337" y="64"/>
                  </a:lnTo>
                  <a:lnTo>
                    <a:pt x="1337" y="64"/>
                  </a:lnTo>
                  <a:lnTo>
                    <a:pt x="1337" y="66"/>
                  </a:lnTo>
                  <a:lnTo>
                    <a:pt x="1337" y="66"/>
                  </a:lnTo>
                  <a:lnTo>
                    <a:pt x="1334" y="66"/>
                  </a:lnTo>
                  <a:lnTo>
                    <a:pt x="1330" y="64"/>
                  </a:lnTo>
                  <a:lnTo>
                    <a:pt x="1327" y="64"/>
                  </a:lnTo>
                  <a:lnTo>
                    <a:pt x="1320" y="66"/>
                  </a:lnTo>
                  <a:lnTo>
                    <a:pt x="1318" y="66"/>
                  </a:lnTo>
                  <a:lnTo>
                    <a:pt x="1318" y="66"/>
                  </a:lnTo>
                  <a:lnTo>
                    <a:pt x="1318" y="66"/>
                  </a:lnTo>
                  <a:lnTo>
                    <a:pt x="1313" y="69"/>
                  </a:lnTo>
                  <a:lnTo>
                    <a:pt x="1311" y="66"/>
                  </a:lnTo>
                  <a:lnTo>
                    <a:pt x="1311" y="66"/>
                  </a:lnTo>
                  <a:lnTo>
                    <a:pt x="1311" y="66"/>
                  </a:lnTo>
                  <a:lnTo>
                    <a:pt x="1311" y="66"/>
                  </a:lnTo>
                  <a:lnTo>
                    <a:pt x="1311" y="66"/>
                  </a:lnTo>
                  <a:lnTo>
                    <a:pt x="1311" y="66"/>
                  </a:lnTo>
                  <a:lnTo>
                    <a:pt x="1311" y="66"/>
                  </a:lnTo>
                  <a:lnTo>
                    <a:pt x="1306" y="66"/>
                  </a:lnTo>
                  <a:lnTo>
                    <a:pt x="1301" y="66"/>
                  </a:lnTo>
                  <a:lnTo>
                    <a:pt x="1299" y="66"/>
                  </a:lnTo>
                  <a:lnTo>
                    <a:pt x="1297" y="64"/>
                  </a:lnTo>
                  <a:lnTo>
                    <a:pt x="1299" y="64"/>
                  </a:lnTo>
                  <a:lnTo>
                    <a:pt x="1299" y="64"/>
                  </a:lnTo>
                  <a:lnTo>
                    <a:pt x="1299" y="64"/>
                  </a:lnTo>
                  <a:lnTo>
                    <a:pt x="1299" y="64"/>
                  </a:lnTo>
                  <a:lnTo>
                    <a:pt x="1297" y="64"/>
                  </a:lnTo>
                  <a:lnTo>
                    <a:pt x="1297" y="64"/>
                  </a:lnTo>
                  <a:lnTo>
                    <a:pt x="1297" y="64"/>
                  </a:lnTo>
                  <a:lnTo>
                    <a:pt x="1297" y="61"/>
                  </a:lnTo>
                  <a:lnTo>
                    <a:pt x="1297" y="61"/>
                  </a:lnTo>
                  <a:lnTo>
                    <a:pt x="1297" y="61"/>
                  </a:lnTo>
                  <a:lnTo>
                    <a:pt x="1297" y="61"/>
                  </a:lnTo>
                  <a:lnTo>
                    <a:pt x="1297" y="61"/>
                  </a:lnTo>
                  <a:lnTo>
                    <a:pt x="1297" y="61"/>
                  </a:lnTo>
                  <a:lnTo>
                    <a:pt x="1297" y="61"/>
                  </a:lnTo>
                  <a:lnTo>
                    <a:pt x="1294" y="61"/>
                  </a:lnTo>
                  <a:lnTo>
                    <a:pt x="1294" y="61"/>
                  </a:lnTo>
                  <a:lnTo>
                    <a:pt x="1294" y="61"/>
                  </a:lnTo>
                  <a:lnTo>
                    <a:pt x="1294" y="61"/>
                  </a:lnTo>
                  <a:lnTo>
                    <a:pt x="1294" y="61"/>
                  </a:lnTo>
                  <a:lnTo>
                    <a:pt x="1292" y="61"/>
                  </a:lnTo>
                  <a:lnTo>
                    <a:pt x="1292" y="61"/>
                  </a:lnTo>
                  <a:lnTo>
                    <a:pt x="1292" y="61"/>
                  </a:lnTo>
                  <a:lnTo>
                    <a:pt x="1292" y="61"/>
                  </a:lnTo>
                  <a:lnTo>
                    <a:pt x="1292" y="59"/>
                  </a:lnTo>
                  <a:lnTo>
                    <a:pt x="1290" y="59"/>
                  </a:lnTo>
                  <a:lnTo>
                    <a:pt x="1290" y="59"/>
                  </a:lnTo>
                  <a:lnTo>
                    <a:pt x="1287" y="59"/>
                  </a:lnTo>
                  <a:lnTo>
                    <a:pt x="1287" y="61"/>
                  </a:lnTo>
                  <a:lnTo>
                    <a:pt x="1285" y="61"/>
                  </a:lnTo>
                  <a:lnTo>
                    <a:pt x="1282" y="61"/>
                  </a:lnTo>
                  <a:lnTo>
                    <a:pt x="1282" y="59"/>
                  </a:lnTo>
                  <a:lnTo>
                    <a:pt x="1282" y="59"/>
                  </a:lnTo>
                  <a:lnTo>
                    <a:pt x="1282" y="59"/>
                  </a:lnTo>
                  <a:lnTo>
                    <a:pt x="1282" y="57"/>
                  </a:lnTo>
                  <a:lnTo>
                    <a:pt x="1280" y="57"/>
                  </a:lnTo>
                  <a:lnTo>
                    <a:pt x="1280" y="57"/>
                  </a:lnTo>
                  <a:lnTo>
                    <a:pt x="1280" y="57"/>
                  </a:lnTo>
                  <a:lnTo>
                    <a:pt x="1278" y="54"/>
                  </a:lnTo>
                  <a:lnTo>
                    <a:pt x="1278" y="54"/>
                  </a:lnTo>
                  <a:lnTo>
                    <a:pt x="1278" y="57"/>
                  </a:lnTo>
                  <a:lnTo>
                    <a:pt x="1275" y="57"/>
                  </a:lnTo>
                  <a:lnTo>
                    <a:pt x="1275" y="54"/>
                  </a:lnTo>
                  <a:lnTo>
                    <a:pt x="1273" y="54"/>
                  </a:lnTo>
                  <a:lnTo>
                    <a:pt x="1273" y="54"/>
                  </a:lnTo>
                  <a:lnTo>
                    <a:pt x="1273" y="54"/>
                  </a:lnTo>
                  <a:lnTo>
                    <a:pt x="1273" y="54"/>
                  </a:lnTo>
                  <a:lnTo>
                    <a:pt x="1273" y="54"/>
                  </a:lnTo>
                  <a:lnTo>
                    <a:pt x="1273" y="54"/>
                  </a:lnTo>
                  <a:lnTo>
                    <a:pt x="1273" y="54"/>
                  </a:lnTo>
                  <a:lnTo>
                    <a:pt x="1271" y="54"/>
                  </a:lnTo>
                  <a:lnTo>
                    <a:pt x="1266" y="52"/>
                  </a:lnTo>
                  <a:lnTo>
                    <a:pt x="1263" y="52"/>
                  </a:lnTo>
                  <a:lnTo>
                    <a:pt x="1266" y="52"/>
                  </a:lnTo>
                  <a:lnTo>
                    <a:pt x="1263" y="52"/>
                  </a:lnTo>
                  <a:lnTo>
                    <a:pt x="1261" y="52"/>
                  </a:lnTo>
                  <a:lnTo>
                    <a:pt x="1261" y="52"/>
                  </a:lnTo>
                  <a:lnTo>
                    <a:pt x="1261" y="52"/>
                  </a:lnTo>
                  <a:lnTo>
                    <a:pt x="1263" y="52"/>
                  </a:lnTo>
                  <a:lnTo>
                    <a:pt x="1263" y="52"/>
                  </a:lnTo>
                  <a:lnTo>
                    <a:pt x="1261" y="50"/>
                  </a:lnTo>
                  <a:lnTo>
                    <a:pt x="1261" y="50"/>
                  </a:lnTo>
                  <a:lnTo>
                    <a:pt x="1261" y="52"/>
                  </a:lnTo>
                  <a:lnTo>
                    <a:pt x="1256" y="52"/>
                  </a:lnTo>
                  <a:lnTo>
                    <a:pt x="1256" y="52"/>
                  </a:lnTo>
                  <a:lnTo>
                    <a:pt x="1256" y="52"/>
                  </a:lnTo>
                  <a:lnTo>
                    <a:pt x="1254" y="52"/>
                  </a:lnTo>
                  <a:lnTo>
                    <a:pt x="1254" y="52"/>
                  </a:lnTo>
                  <a:lnTo>
                    <a:pt x="1249" y="57"/>
                  </a:lnTo>
                  <a:lnTo>
                    <a:pt x="1247" y="57"/>
                  </a:lnTo>
                  <a:lnTo>
                    <a:pt x="1245" y="59"/>
                  </a:lnTo>
                  <a:lnTo>
                    <a:pt x="1242" y="59"/>
                  </a:lnTo>
                  <a:lnTo>
                    <a:pt x="1242" y="57"/>
                  </a:lnTo>
                  <a:lnTo>
                    <a:pt x="1245" y="54"/>
                  </a:lnTo>
                  <a:lnTo>
                    <a:pt x="1245" y="54"/>
                  </a:lnTo>
                  <a:lnTo>
                    <a:pt x="1245" y="54"/>
                  </a:lnTo>
                  <a:lnTo>
                    <a:pt x="1242" y="54"/>
                  </a:lnTo>
                  <a:lnTo>
                    <a:pt x="1242" y="54"/>
                  </a:lnTo>
                  <a:lnTo>
                    <a:pt x="1242" y="54"/>
                  </a:lnTo>
                  <a:lnTo>
                    <a:pt x="1242" y="54"/>
                  </a:lnTo>
                  <a:lnTo>
                    <a:pt x="1242" y="54"/>
                  </a:lnTo>
                  <a:lnTo>
                    <a:pt x="1240" y="52"/>
                  </a:lnTo>
                  <a:lnTo>
                    <a:pt x="1240" y="52"/>
                  </a:lnTo>
                  <a:lnTo>
                    <a:pt x="1240" y="52"/>
                  </a:lnTo>
                  <a:lnTo>
                    <a:pt x="1240" y="52"/>
                  </a:lnTo>
                  <a:lnTo>
                    <a:pt x="1240" y="54"/>
                  </a:lnTo>
                  <a:lnTo>
                    <a:pt x="1240" y="52"/>
                  </a:lnTo>
                  <a:lnTo>
                    <a:pt x="1240" y="52"/>
                  </a:lnTo>
                  <a:lnTo>
                    <a:pt x="1240" y="52"/>
                  </a:lnTo>
                  <a:lnTo>
                    <a:pt x="1235" y="54"/>
                  </a:lnTo>
                  <a:lnTo>
                    <a:pt x="1235" y="54"/>
                  </a:lnTo>
                  <a:lnTo>
                    <a:pt x="1235" y="54"/>
                  </a:lnTo>
                  <a:lnTo>
                    <a:pt x="1237" y="54"/>
                  </a:lnTo>
                  <a:lnTo>
                    <a:pt x="1235" y="54"/>
                  </a:lnTo>
                  <a:lnTo>
                    <a:pt x="1235" y="54"/>
                  </a:lnTo>
                  <a:lnTo>
                    <a:pt x="1235" y="54"/>
                  </a:lnTo>
                  <a:lnTo>
                    <a:pt x="1235" y="54"/>
                  </a:lnTo>
                  <a:lnTo>
                    <a:pt x="1235" y="54"/>
                  </a:lnTo>
                  <a:lnTo>
                    <a:pt x="1235" y="54"/>
                  </a:lnTo>
                  <a:lnTo>
                    <a:pt x="1233" y="54"/>
                  </a:lnTo>
                  <a:lnTo>
                    <a:pt x="1233" y="57"/>
                  </a:lnTo>
                  <a:lnTo>
                    <a:pt x="1233" y="57"/>
                  </a:lnTo>
                  <a:lnTo>
                    <a:pt x="1233" y="57"/>
                  </a:lnTo>
                  <a:lnTo>
                    <a:pt x="1228" y="57"/>
                  </a:lnTo>
                  <a:lnTo>
                    <a:pt x="1228" y="57"/>
                  </a:lnTo>
                  <a:lnTo>
                    <a:pt x="1228" y="59"/>
                  </a:lnTo>
                  <a:lnTo>
                    <a:pt x="1228" y="59"/>
                  </a:lnTo>
                  <a:lnTo>
                    <a:pt x="1228" y="61"/>
                  </a:lnTo>
                  <a:lnTo>
                    <a:pt x="1228" y="61"/>
                  </a:lnTo>
                  <a:lnTo>
                    <a:pt x="1226" y="61"/>
                  </a:lnTo>
                  <a:lnTo>
                    <a:pt x="1226" y="61"/>
                  </a:lnTo>
                  <a:lnTo>
                    <a:pt x="1226" y="59"/>
                  </a:lnTo>
                  <a:lnTo>
                    <a:pt x="1226" y="59"/>
                  </a:lnTo>
                  <a:lnTo>
                    <a:pt x="1223" y="59"/>
                  </a:lnTo>
                  <a:lnTo>
                    <a:pt x="1223" y="59"/>
                  </a:lnTo>
                  <a:lnTo>
                    <a:pt x="1223" y="59"/>
                  </a:lnTo>
                  <a:lnTo>
                    <a:pt x="1221" y="57"/>
                  </a:lnTo>
                  <a:lnTo>
                    <a:pt x="1216" y="59"/>
                  </a:lnTo>
                  <a:lnTo>
                    <a:pt x="1211" y="57"/>
                  </a:lnTo>
                  <a:lnTo>
                    <a:pt x="1211" y="57"/>
                  </a:lnTo>
                  <a:lnTo>
                    <a:pt x="1214" y="54"/>
                  </a:lnTo>
                  <a:lnTo>
                    <a:pt x="1214" y="54"/>
                  </a:lnTo>
                  <a:lnTo>
                    <a:pt x="1214" y="54"/>
                  </a:lnTo>
                  <a:lnTo>
                    <a:pt x="1214" y="54"/>
                  </a:lnTo>
                  <a:lnTo>
                    <a:pt x="1214" y="52"/>
                  </a:lnTo>
                  <a:lnTo>
                    <a:pt x="1214" y="54"/>
                  </a:lnTo>
                  <a:lnTo>
                    <a:pt x="1214" y="52"/>
                  </a:lnTo>
                  <a:lnTo>
                    <a:pt x="1216" y="52"/>
                  </a:lnTo>
                  <a:lnTo>
                    <a:pt x="1216" y="52"/>
                  </a:lnTo>
                  <a:lnTo>
                    <a:pt x="1216" y="52"/>
                  </a:lnTo>
                  <a:lnTo>
                    <a:pt x="1216" y="50"/>
                  </a:lnTo>
                  <a:lnTo>
                    <a:pt x="1214" y="52"/>
                  </a:lnTo>
                  <a:lnTo>
                    <a:pt x="1211" y="50"/>
                  </a:lnTo>
                  <a:lnTo>
                    <a:pt x="1202" y="52"/>
                  </a:lnTo>
                  <a:lnTo>
                    <a:pt x="1200" y="52"/>
                  </a:lnTo>
                  <a:lnTo>
                    <a:pt x="1200" y="52"/>
                  </a:lnTo>
                  <a:lnTo>
                    <a:pt x="1200" y="52"/>
                  </a:lnTo>
                  <a:lnTo>
                    <a:pt x="1200" y="52"/>
                  </a:lnTo>
                  <a:lnTo>
                    <a:pt x="1200" y="52"/>
                  </a:lnTo>
                  <a:lnTo>
                    <a:pt x="1197" y="52"/>
                  </a:lnTo>
                  <a:lnTo>
                    <a:pt x="1197" y="52"/>
                  </a:lnTo>
                  <a:lnTo>
                    <a:pt x="1197" y="50"/>
                  </a:lnTo>
                  <a:lnTo>
                    <a:pt x="1200" y="50"/>
                  </a:lnTo>
                  <a:lnTo>
                    <a:pt x="1200" y="50"/>
                  </a:lnTo>
                  <a:lnTo>
                    <a:pt x="1200" y="50"/>
                  </a:lnTo>
                  <a:lnTo>
                    <a:pt x="1202" y="50"/>
                  </a:lnTo>
                  <a:lnTo>
                    <a:pt x="1202" y="50"/>
                  </a:lnTo>
                  <a:lnTo>
                    <a:pt x="1207" y="50"/>
                  </a:lnTo>
                  <a:lnTo>
                    <a:pt x="1209" y="50"/>
                  </a:lnTo>
                  <a:lnTo>
                    <a:pt x="1209" y="50"/>
                  </a:lnTo>
                  <a:lnTo>
                    <a:pt x="1209" y="50"/>
                  </a:lnTo>
                  <a:lnTo>
                    <a:pt x="1207" y="50"/>
                  </a:lnTo>
                  <a:lnTo>
                    <a:pt x="1204" y="50"/>
                  </a:lnTo>
                  <a:lnTo>
                    <a:pt x="1202" y="47"/>
                  </a:lnTo>
                  <a:lnTo>
                    <a:pt x="1200" y="47"/>
                  </a:lnTo>
                  <a:lnTo>
                    <a:pt x="1200" y="45"/>
                  </a:lnTo>
                  <a:lnTo>
                    <a:pt x="1200" y="43"/>
                  </a:lnTo>
                  <a:lnTo>
                    <a:pt x="1200" y="43"/>
                  </a:lnTo>
                  <a:lnTo>
                    <a:pt x="1200" y="43"/>
                  </a:lnTo>
                  <a:lnTo>
                    <a:pt x="1202" y="43"/>
                  </a:lnTo>
                  <a:lnTo>
                    <a:pt x="1202" y="43"/>
                  </a:lnTo>
                  <a:lnTo>
                    <a:pt x="1202" y="43"/>
                  </a:lnTo>
                  <a:lnTo>
                    <a:pt x="1202" y="40"/>
                  </a:lnTo>
                  <a:lnTo>
                    <a:pt x="1202" y="40"/>
                  </a:lnTo>
                  <a:lnTo>
                    <a:pt x="1202" y="40"/>
                  </a:lnTo>
                  <a:lnTo>
                    <a:pt x="1202" y="40"/>
                  </a:lnTo>
                  <a:lnTo>
                    <a:pt x="1204" y="38"/>
                  </a:lnTo>
                  <a:lnTo>
                    <a:pt x="1207" y="35"/>
                  </a:lnTo>
                  <a:lnTo>
                    <a:pt x="1207" y="35"/>
                  </a:lnTo>
                  <a:lnTo>
                    <a:pt x="1204" y="33"/>
                  </a:lnTo>
                  <a:lnTo>
                    <a:pt x="1200" y="33"/>
                  </a:lnTo>
                  <a:lnTo>
                    <a:pt x="1195" y="33"/>
                  </a:lnTo>
                  <a:lnTo>
                    <a:pt x="1195" y="33"/>
                  </a:lnTo>
                  <a:lnTo>
                    <a:pt x="1195" y="33"/>
                  </a:lnTo>
                  <a:lnTo>
                    <a:pt x="1195" y="33"/>
                  </a:lnTo>
                  <a:lnTo>
                    <a:pt x="1197" y="33"/>
                  </a:lnTo>
                  <a:lnTo>
                    <a:pt x="1197" y="35"/>
                  </a:lnTo>
                  <a:lnTo>
                    <a:pt x="1195" y="35"/>
                  </a:lnTo>
                  <a:lnTo>
                    <a:pt x="1195" y="35"/>
                  </a:lnTo>
                  <a:lnTo>
                    <a:pt x="1195" y="35"/>
                  </a:lnTo>
                  <a:lnTo>
                    <a:pt x="1195" y="33"/>
                  </a:lnTo>
                  <a:lnTo>
                    <a:pt x="1195" y="33"/>
                  </a:lnTo>
                  <a:lnTo>
                    <a:pt x="1195" y="33"/>
                  </a:lnTo>
                  <a:lnTo>
                    <a:pt x="1193" y="33"/>
                  </a:lnTo>
                  <a:lnTo>
                    <a:pt x="1193" y="33"/>
                  </a:lnTo>
                  <a:lnTo>
                    <a:pt x="1193" y="33"/>
                  </a:lnTo>
                  <a:lnTo>
                    <a:pt x="1193" y="33"/>
                  </a:lnTo>
                  <a:lnTo>
                    <a:pt x="1193" y="33"/>
                  </a:lnTo>
                  <a:lnTo>
                    <a:pt x="1193" y="33"/>
                  </a:lnTo>
                  <a:lnTo>
                    <a:pt x="1193" y="33"/>
                  </a:lnTo>
                  <a:lnTo>
                    <a:pt x="1193" y="33"/>
                  </a:lnTo>
                  <a:lnTo>
                    <a:pt x="1193" y="33"/>
                  </a:lnTo>
                  <a:lnTo>
                    <a:pt x="1193" y="33"/>
                  </a:lnTo>
                  <a:lnTo>
                    <a:pt x="1190" y="33"/>
                  </a:lnTo>
                  <a:lnTo>
                    <a:pt x="1190" y="31"/>
                  </a:lnTo>
                  <a:lnTo>
                    <a:pt x="1190" y="31"/>
                  </a:lnTo>
                  <a:lnTo>
                    <a:pt x="1190" y="31"/>
                  </a:lnTo>
                  <a:lnTo>
                    <a:pt x="1188" y="31"/>
                  </a:lnTo>
                  <a:lnTo>
                    <a:pt x="1188" y="31"/>
                  </a:lnTo>
                  <a:lnTo>
                    <a:pt x="1188" y="31"/>
                  </a:lnTo>
                  <a:lnTo>
                    <a:pt x="1188" y="31"/>
                  </a:lnTo>
                  <a:lnTo>
                    <a:pt x="1188" y="31"/>
                  </a:lnTo>
                  <a:lnTo>
                    <a:pt x="1188" y="31"/>
                  </a:lnTo>
                  <a:lnTo>
                    <a:pt x="1188" y="31"/>
                  </a:lnTo>
                  <a:lnTo>
                    <a:pt x="1188" y="31"/>
                  </a:lnTo>
                  <a:lnTo>
                    <a:pt x="1188" y="31"/>
                  </a:lnTo>
                  <a:lnTo>
                    <a:pt x="1185" y="31"/>
                  </a:lnTo>
                  <a:lnTo>
                    <a:pt x="1185" y="31"/>
                  </a:lnTo>
                  <a:lnTo>
                    <a:pt x="1183" y="31"/>
                  </a:lnTo>
                  <a:lnTo>
                    <a:pt x="1183" y="31"/>
                  </a:lnTo>
                  <a:lnTo>
                    <a:pt x="1183" y="31"/>
                  </a:lnTo>
                  <a:lnTo>
                    <a:pt x="1181" y="31"/>
                  </a:lnTo>
                  <a:lnTo>
                    <a:pt x="1178" y="33"/>
                  </a:lnTo>
                  <a:lnTo>
                    <a:pt x="1171" y="31"/>
                  </a:lnTo>
                  <a:lnTo>
                    <a:pt x="1171" y="33"/>
                  </a:lnTo>
                  <a:lnTo>
                    <a:pt x="1171" y="33"/>
                  </a:lnTo>
                  <a:lnTo>
                    <a:pt x="1169" y="35"/>
                  </a:lnTo>
                  <a:lnTo>
                    <a:pt x="1169" y="35"/>
                  </a:lnTo>
                  <a:lnTo>
                    <a:pt x="1167" y="38"/>
                  </a:lnTo>
                  <a:lnTo>
                    <a:pt x="1167" y="38"/>
                  </a:lnTo>
                  <a:lnTo>
                    <a:pt x="1164" y="38"/>
                  </a:lnTo>
                  <a:lnTo>
                    <a:pt x="1164" y="38"/>
                  </a:lnTo>
                  <a:lnTo>
                    <a:pt x="1164" y="38"/>
                  </a:lnTo>
                  <a:lnTo>
                    <a:pt x="1164" y="38"/>
                  </a:lnTo>
                  <a:lnTo>
                    <a:pt x="1164" y="38"/>
                  </a:lnTo>
                  <a:lnTo>
                    <a:pt x="1164" y="35"/>
                  </a:lnTo>
                  <a:lnTo>
                    <a:pt x="1164" y="35"/>
                  </a:lnTo>
                  <a:lnTo>
                    <a:pt x="1162" y="35"/>
                  </a:lnTo>
                  <a:lnTo>
                    <a:pt x="1162" y="35"/>
                  </a:lnTo>
                  <a:lnTo>
                    <a:pt x="1159" y="35"/>
                  </a:lnTo>
                  <a:lnTo>
                    <a:pt x="1157" y="35"/>
                  </a:lnTo>
                  <a:lnTo>
                    <a:pt x="1157" y="35"/>
                  </a:lnTo>
                  <a:lnTo>
                    <a:pt x="1157" y="35"/>
                  </a:lnTo>
                  <a:lnTo>
                    <a:pt x="1157" y="35"/>
                  </a:lnTo>
                  <a:lnTo>
                    <a:pt x="1157" y="35"/>
                  </a:lnTo>
                  <a:lnTo>
                    <a:pt x="1157" y="33"/>
                  </a:lnTo>
                  <a:lnTo>
                    <a:pt x="1157" y="33"/>
                  </a:lnTo>
                  <a:lnTo>
                    <a:pt x="1155" y="33"/>
                  </a:lnTo>
                  <a:lnTo>
                    <a:pt x="1152" y="33"/>
                  </a:lnTo>
                  <a:lnTo>
                    <a:pt x="1155" y="31"/>
                  </a:lnTo>
                  <a:lnTo>
                    <a:pt x="1155" y="31"/>
                  </a:lnTo>
                  <a:lnTo>
                    <a:pt x="1157" y="31"/>
                  </a:lnTo>
                  <a:lnTo>
                    <a:pt x="1157" y="31"/>
                  </a:lnTo>
                  <a:lnTo>
                    <a:pt x="1157" y="31"/>
                  </a:lnTo>
                  <a:lnTo>
                    <a:pt x="1157" y="28"/>
                  </a:lnTo>
                  <a:lnTo>
                    <a:pt x="1157" y="28"/>
                  </a:lnTo>
                  <a:lnTo>
                    <a:pt x="1157" y="28"/>
                  </a:lnTo>
                  <a:lnTo>
                    <a:pt x="1157" y="28"/>
                  </a:lnTo>
                  <a:lnTo>
                    <a:pt x="1157" y="28"/>
                  </a:lnTo>
                  <a:lnTo>
                    <a:pt x="1157" y="26"/>
                  </a:lnTo>
                  <a:lnTo>
                    <a:pt x="1157" y="26"/>
                  </a:lnTo>
                  <a:lnTo>
                    <a:pt x="1157" y="26"/>
                  </a:lnTo>
                  <a:lnTo>
                    <a:pt x="1157" y="26"/>
                  </a:lnTo>
                  <a:lnTo>
                    <a:pt x="1157" y="24"/>
                  </a:lnTo>
                  <a:lnTo>
                    <a:pt x="1157" y="24"/>
                  </a:lnTo>
                  <a:lnTo>
                    <a:pt x="1155" y="24"/>
                  </a:lnTo>
                  <a:lnTo>
                    <a:pt x="1155" y="21"/>
                  </a:lnTo>
                  <a:lnTo>
                    <a:pt x="1152" y="19"/>
                  </a:lnTo>
                  <a:lnTo>
                    <a:pt x="1152" y="19"/>
                  </a:lnTo>
                  <a:lnTo>
                    <a:pt x="1152" y="19"/>
                  </a:lnTo>
                  <a:lnTo>
                    <a:pt x="1152" y="21"/>
                  </a:lnTo>
                  <a:lnTo>
                    <a:pt x="1152" y="19"/>
                  </a:lnTo>
                  <a:lnTo>
                    <a:pt x="1152" y="19"/>
                  </a:lnTo>
                  <a:lnTo>
                    <a:pt x="1152" y="19"/>
                  </a:lnTo>
                  <a:lnTo>
                    <a:pt x="1150" y="19"/>
                  </a:lnTo>
                  <a:lnTo>
                    <a:pt x="1150" y="19"/>
                  </a:lnTo>
                  <a:lnTo>
                    <a:pt x="1150" y="19"/>
                  </a:lnTo>
                  <a:lnTo>
                    <a:pt x="1150" y="19"/>
                  </a:lnTo>
                  <a:lnTo>
                    <a:pt x="1150" y="19"/>
                  </a:lnTo>
                  <a:lnTo>
                    <a:pt x="1150" y="21"/>
                  </a:lnTo>
                  <a:lnTo>
                    <a:pt x="1150" y="21"/>
                  </a:lnTo>
                  <a:lnTo>
                    <a:pt x="1150" y="21"/>
                  </a:lnTo>
                  <a:lnTo>
                    <a:pt x="1150" y="24"/>
                  </a:lnTo>
                  <a:lnTo>
                    <a:pt x="1150" y="24"/>
                  </a:lnTo>
                  <a:lnTo>
                    <a:pt x="1148" y="26"/>
                  </a:lnTo>
                  <a:lnTo>
                    <a:pt x="1148" y="24"/>
                  </a:lnTo>
                  <a:lnTo>
                    <a:pt x="1148" y="24"/>
                  </a:lnTo>
                  <a:lnTo>
                    <a:pt x="1148" y="24"/>
                  </a:lnTo>
                  <a:lnTo>
                    <a:pt x="1150" y="21"/>
                  </a:lnTo>
                  <a:lnTo>
                    <a:pt x="1150" y="21"/>
                  </a:lnTo>
                  <a:lnTo>
                    <a:pt x="1148" y="21"/>
                  </a:lnTo>
                  <a:lnTo>
                    <a:pt x="1148" y="19"/>
                  </a:lnTo>
                  <a:lnTo>
                    <a:pt x="1148" y="19"/>
                  </a:lnTo>
                  <a:lnTo>
                    <a:pt x="1148" y="19"/>
                  </a:lnTo>
                  <a:lnTo>
                    <a:pt x="1150" y="19"/>
                  </a:lnTo>
                  <a:lnTo>
                    <a:pt x="1148" y="17"/>
                  </a:lnTo>
                  <a:lnTo>
                    <a:pt x="1148" y="17"/>
                  </a:lnTo>
                  <a:lnTo>
                    <a:pt x="1148" y="17"/>
                  </a:lnTo>
                  <a:lnTo>
                    <a:pt x="1148" y="17"/>
                  </a:lnTo>
                  <a:lnTo>
                    <a:pt x="1148" y="17"/>
                  </a:lnTo>
                  <a:lnTo>
                    <a:pt x="1148" y="19"/>
                  </a:lnTo>
                  <a:lnTo>
                    <a:pt x="1148" y="19"/>
                  </a:lnTo>
                  <a:lnTo>
                    <a:pt x="1148" y="19"/>
                  </a:lnTo>
                  <a:lnTo>
                    <a:pt x="1148" y="21"/>
                  </a:lnTo>
                  <a:lnTo>
                    <a:pt x="1148" y="21"/>
                  </a:lnTo>
                  <a:lnTo>
                    <a:pt x="1145" y="19"/>
                  </a:lnTo>
                  <a:lnTo>
                    <a:pt x="1145" y="19"/>
                  </a:lnTo>
                  <a:lnTo>
                    <a:pt x="1145" y="19"/>
                  </a:lnTo>
                  <a:lnTo>
                    <a:pt x="1145" y="19"/>
                  </a:lnTo>
                  <a:lnTo>
                    <a:pt x="1143" y="21"/>
                  </a:lnTo>
                  <a:lnTo>
                    <a:pt x="1145" y="21"/>
                  </a:lnTo>
                  <a:lnTo>
                    <a:pt x="1145" y="21"/>
                  </a:lnTo>
                  <a:lnTo>
                    <a:pt x="1145" y="24"/>
                  </a:lnTo>
                  <a:lnTo>
                    <a:pt x="1145" y="24"/>
                  </a:lnTo>
                  <a:lnTo>
                    <a:pt x="1145" y="26"/>
                  </a:lnTo>
                  <a:lnTo>
                    <a:pt x="1145" y="26"/>
                  </a:lnTo>
                  <a:lnTo>
                    <a:pt x="1145" y="26"/>
                  </a:lnTo>
                  <a:lnTo>
                    <a:pt x="1145" y="26"/>
                  </a:lnTo>
                  <a:lnTo>
                    <a:pt x="1145" y="24"/>
                  </a:lnTo>
                  <a:lnTo>
                    <a:pt x="1143" y="24"/>
                  </a:lnTo>
                  <a:lnTo>
                    <a:pt x="1143" y="24"/>
                  </a:lnTo>
                  <a:lnTo>
                    <a:pt x="1143" y="24"/>
                  </a:lnTo>
                  <a:lnTo>
                    <a:pt x="1143" y="26"/>
                  </a:lnTo>
                  <a:lnTo>
                    <a:pt x="1143" y="26"/>
                  </a:lnTo>
                  <a:lnTo>
                    <a:pt x="1140" y="26"/>
                  </a:lnTo>
                  <a:lnTo>
                    <a:pt x="1140" y="28"/>
                  </a:lnTo>
                  <a:lnTo>
                    <a:pt x="1138" y="28"/>
                  </a:lnTo>
                  <a:lnTo>
                    <a:pt x="1138" y="28"/>
                  </a:lnTo>
                  <a:lnTo>
                    <a:pt x="1138" y="31"/>
                  </a:lnTo>
                  <a:lnTo>
                    <a:pt x="1138" y="31"/>
                  </a:lnTo>
                  <a:lnTo>
                    <a:pt x="1138" y="33"/>
                  </a:lnTo>
                  <a:lnTo>
                    <a:pt x="1138" y="33"/>
                  </a:lnTo>
                  <a:lnTo>
                    <a:pt x="1138" y="33"/>
                  </a:lnTo>
                  <a:lnTo>
                    <a:pt x="1138" y="35"/>
                  </a:lnTo>
                  <a:lnTo>
                    <a:pt x="1138" y="35"/>
                  </a:lnTo>
                  <a:lnTo>
                    <a:pt x="1136" y="33"/>
                  </a:lnTo>
                  <a:lnTo>
                    <a:pt x="1136" y="33"/>
                  </a:lnTo>
                  <a:lnTo>
                    <a:pt x="1136" y="33"/>
                  </a:lnTo>
                  <a:lnTo>
                    <a:pt x="1136" y="33"/>
                  </a:lnTo>
                  <a:lnTo>
                    <a:pt x="1136" y="35"/>
                  </a:lnTo>
                  <a:lnTo>
                    <a:pt x="1136" y="35"/>
                  </a:lnTo>
                  <a:lnTo>
                    <a:pt x="1136" y="35"/>
                  </a:lnTo>
                  <a:lnTo>
                    <a:pt x="1136" y="35"/>
                  </a:lnTo>
                  <a:lnTo>
                    <a:pt x="1136" y="35"/>
                  </a:lnTo>
                  <a:lnTo>
                    <a:pt x="1136" y="35"/>
                  </a:lnTo>
                  <a:lnTo>
                    <a:pt x="1136" y="35"/>
                  </a:lnTo>
                  <a:lnTo>
                    <a:pt x="1133" y="35"/>
                  </a:lnTo>
                  <a:lnTo>
                    <a:pt x="1133" y="35"/>
                  </a:lnTo>
                  <a:lnTo>
                    <a:pt x="1133" y="35"/>
                  </a:lnTo>
                  <a:lnTo>
                    <a:pt x="1131" y="35"/>
                  </a:lnTo>
                  <a:lnTo>
                    <a:pt x="1131" y="35"/>
                  </a:lnTo>
                  <a:lnTo>
                    <a:pt x="1131" y="35"/>
                  </a:lnTo>
                  <a:lnTo>
                    <a:pt x="1131" y="38"/>
                  </a:lnTo>
                  <a:lnTo>
                    <a:pt x="1131" y="38"/>
                  </a:lnTo>
                  <a:lnTo>
                    <a:pt x="1131" y="38"/>
                  </a:lnTo>
                  <a:lnTo>
                    <a:pt x="1131" y="38"/>
                  </a:lnTo>
                  <a:lnTo>
                    <a:pt x="1131" y="38"/>
                  </a:lnTo>
                  <a:lnTo>
                    <a:pt x="1129" y="40"/>
                  </a:lnTo>
                  <a:lnTo>
                    <a:pt x="1129" y="38"/>
                  </a:lnTo>
                  <a:lnTo>
                    <a:pt x="1129" y="38"/>
                  </a:lnTo>
                  <a:lnTo>
                    <a:pt x="1129" y="38"/>
                  </a:lnTo>
                  <a:lnTo>
                    <a:pt x="1129" y="38"/>
                  </a:lnTo>
                  <a:lnTo>
                    <a:pt x="1129" y="35"/>
                  </a:lnTo>
                  <a:lnTo>
                    <a:pt x="1129" y="35"/>
                  </a:lnTo>
                  <a:lnTo>
                    <a:pt x="1129" y="35"/>
                  </a:lnTo>
                  <a:lnTo>
                    <a:pt x="1131" y="35"/>
                  </a:lnTo>
                  <a:lnTo>
                    <a:pt x="1131" y="33"/>
                  </a:lnTo>
                  <a:lnTo>
                    <a:pt x="1131" y="33"/>
                  </a:lnTo>
                  <a:lnTo>
                    <a:pt x="1131" y="33"/>
                  </a:lnTo>
                  <a:lnTo>
                    <a:pt x="1129" y="33"/>
                  </a:lnTo>
                  <a:lnTo>
                    <a:pt x="1129" y="31"/>
                  </a:lnTo>
                  <a:lnTo>
                    <a:pt x="1129" y="31"/>
                  </a:lnTo>
                  <a:lnTo>
                    <a:pt x="1129" y="31"/>
                  </a:lnTo>
                  <a:lnTo>
                    <a:pt x="1129" y="31"/>
                  </a:lnTo>
                  <a:lnTo>
                    <a:pt x="1126" y="31"/>
                  </a:lnTo>
                  <a:lnTo>
                    <a:pt x="1129" y="31"/>
                  </a:lnTo>
                  <a:lnTo>
                    <a:pt x="1129" y="31"/>
                  </a:lnTo>
                  <a:lnTo>
                    <a:pt x="1129" y="28"/>
                  </a:lnTo>
                  <a:lnTo>
                    <a:pt x="1126" y="31"/>
                  </a:lnTo>
                  <a:lnTo>
                    <a:pt x="1126" y="31"/>
                  </a:lnTo>
                  <a:lnTo>
                    <a:pt x="1126" y="28"/>
                  </a:lnTo>
                  <a:lnTo>
                    <a:pt x="1129" y="28"/>
                  </a:lnTo>
                  <a:lnTo>
                    <a:pt x="1129" y="28"/>
                  </a:lnTo>
                  <a:lnTo>
                    <a:pt x="1129" y="28"/>
                  </a:lnTo>
                  <a:lnTo>
                    <a:pt x="1129" y="28"/>
                  </a:lnTo>
                  <a:lnTo>
                    <a:pt x="1129" y="28"/>
                  </a:lnTo>
                  <a:lnTo>
                    <a:pt x="1126" y="26"/>
                  </a:lnTo>
                  <a:lnTo>
                    <a:pt x="1129" y="26"/>
                  </a:lnTo>
                  <a:lnTo>
                    <a:pt x="1129" y="26"/>
                  </a:lnTo>
                  <a:lnTo>
                    <a:pt x="1133" y="26"/>
                  </a:lnTo>
                  <a:lnTo>
                    <a:pt x="1133" y="26"/>
                  </a:lnTo>
                  <a:lnTo>
                    <a:pt x="1133" y="26"/>
                  </a:lnTo>
                  <a:lnTo>
                    <a:pt x="1133" y="26"/>
                  </a:lnTo>
                  <a:lnTo>
                    <a:pt x="1133" y="26"/>
                  </a:lnTo>
                  <a:lnTo>
                    <a:pt x="1136" y="26"/>
                  </a:lnTo>
                  <a:lnTo>
                    <a:pt x="1136" y="24"/>
                  </a:lnTo>
                  <a:lnTo>
                    <a:pt x="1136" y="24"/>
                  </a:lnTo>
                  <a:lnTo>
                    <a:pt x="1136" y="24"/>
                  </a:lnTo>
                  <a:lnTo>
                    <a:pt x="1136" y="24"/>
                  </a:lnTo>
                  <a:lnTo>
                    <a:pt x="1136" y="24"/>
                  </a:lnTo>
                  <a:lnTo>
                    <a:pt x="1136" y="24"/>
                  </a:lnTo>
                  <a:lnTo>
                    <a:pt x="1136" y="21"/>
                  </a:lnTo>
                  <a:lnTo>
                    <a:pt x="1136" y="21"/>
                  </a:lnTo>
                  <a:lnTo>
                    <a:pt x="1138" y="21"/>
                  </a:lnTo>
                  <a:lnTo>
                    <a:pt x="1138" y="21"/>
                  </a:lnTo>
                  <a:lnTo>
                    <a:pt x="1138" y="19"/>
                  </a:lnTo>
                  <a:lnTo>
                    <a:pt x="1138" y="19"/>
                  </a:lnTo>
                  <a:lnTo>
                    <a:pt x="1138" y="17"/>
                  </a:lnTo>
                  <a:lnTo>
                    <a:pt x="1138" y="17"/>
                  </a:lnTo>
                  <a:lnTo>
                    <a:pt x="1138" y="14"/>
                  </a:lnTo>
                  <a:lnTo>
                    <a:pt x="1133" y="14"/>
                  </a:lnTo>
                  <a:lnTo>
                    <a:pt x="1133" y="12"/>
                  </a:lnTo>
                  <a:lnTo>
                    <a:pt x="1131" y="14"/>
                  </a:lnTo>
                  <a:lnTo>
                    <a:pt x="1131" y="14"/>
                  </a:lnTo>
                  <a:lnTo>
                    <a:pt x="1131" y="14"/>
                  </a:lnTo>
                  <a:lnTo>
                    <a:pt x="1131" y="12"/>
                  </a:lnTo>
                  <a:lnTo>
                    <a:pt x="1131" y="12"/>
                  </a:lnTo>
                  <a:lnTo>
                    <a:pt x="1131" y="12"/>
                  </a:lnTo>
                  <a:lnTo>
                    <a:pt x="1131" y="12"/>
                  </a:lnTo>
                  <a:lnTo>
                    <a:pt x="1131" y="14"/>
                  </a:lnTo>
                  <a:lnTo>
                    <a:pt x="1129" y="14"/>
                  </a:lnTo>
                  <a:lnTo>
                    <a:pt x="1129" y="14"/>
                  </a:lnTo>
                  <a:lnTo>
                    <a:pt x="1129" y="14"/>
                  </a:lnTo>
                  <a:lnTo>
                    <a:pt x="1129" y="14"/>
                  </a:lnTo>
                  <a:lnTo>
                    <a:pt x="1129" y="14"/>
                  </a:lnTo>
                  <a:lnTo>
                    <a:pt x="1129" y="12"/>
                  </a:lnTo>
                  <a:lnTo>
                    <a:pt x="1129" y="12"/>
                  </a:lnTo>
                  <a:lnTo>
                    <a:pt x="1129" y="12"/>
                  </a:lnTo>
                  <a:lnTo>
                    <a:pt x="1129" y="12"/>
                  </a:lnTo>
                  <a:lnTo>
                    <a:pt x="1129" y="12"/>
                  </a:lnTo>
                  <a:lnTo>
                    <a:pt x="1126" y="9"/>
                  </a:lnTo>
                  <a:lnTo>
                    <a:pt x="1126" y="9"/>
                  </a:lnTo>
                  <a:lnTo>
                    <a:pt x="1122" y="9"/>
                  </a:lnTo>
                  <a:lnTo>
                    <a:pt x="1122" y="9"/>
                  </a:lnTo>
                  <a:lnTo>
                    <a:pt x="1122" y="9"/>
                  </a:lnTo>
                  <a:lnTo>
                    <a:pt x="1122" y="7"/>
                  </a:lnTo>
                  <a:lnTo>
                    <a:pt x="1119" y="7"/>
                  </a:lnTo>
                  <a:lnTo>
                    <a:pt x="1119" y="7"/>
                  </a:lnTo>
                  <a:lnTo>
                    <a:pt x="1119" y="5"/>
                  </a:lnTo>
                  <a:lnTo>
                    <a:pt x="1119" y="5"/>
                  </a:lnTo>
                  <a:lnTo>
                    <a:pt x="1119" y="5"/>
                  </a:lnTo>
                  <a:lnTo>
                    <a:pt x="1119" y="5"/>
                  </a:lnTo>
                  <a:lnTo>
                    <a:pt x="1119" y="2"/>
                  </a:lnTo>
                  <a:lnTo>
                    <a:pt x="1122" y="2"/>
                  </a:lnTo>
                  <a:lnTo>
                    <a:pt x="1122" y="2"/>
                  </a:lnTo>
                  <a:lnTo>
                    <a:pt x="1122" y="2"/>
                  </a:lnTo>
                  <a:lnTo>
                    <a:pt x="1124" y="2"/>
                  </a:lnTo>
                  <a:lnTo>
                    <a:pt x="1122" y="2"/>
                  </a:lnTo>
                  <a:lnTo>
                    <a:pt x="1122" y="0"/>
                  </a:lnTo>
                  <a:lnTo>
                    <a:pt x="1122" y="0"/>
                  </a:lnTo>
                  <a:lnTo>
                    <a:pt x="1122" y="0"/>
                  </a:lnTo>
                  <a:lnTo>
                    <a:pt x="1119" y="2"/>
                  </a:lnTo>
                  <a:lnTo>
                    <a:pt x="1119" y="2"/>
                  </a:lnTo>
                  <a:lnTo>
                    <a:pt x="1117" y="5"/>
                  </a:lnTo>
                  <a:lnTo>
                    <a:pt x="1114" y="7"/>
                  </a:lnTo>
                  <a:lnTo>
                    <a:pt x="1110" y="12"/>
                  </a:lnTo>
                  <a:lnTo>
                    <a:pt x="1107" y="14"/>
                  </a:lnTo>
                  <a:lnTo>
                    <a:pt x="1105" y="19"/>
                  </a:lnTo>
                  <a:lnTo>
                    <a:pt x="1098" y="26"/>
                  </a:lnTo>
                  <a:lnTo>
                    <a:pt x="1098" y="26"/>
                  </a:lnTo>
                  <a:lnTo>
                    <a:pt x="1098" y="26"/>
                  </a:lnTo>
                  <a:lnTo>
                    <a:pt x="1098" y="28"/>
                  </a:lnTo>
                  <a:lnTo>
                    <a:pt x="1096" y="28"/>
                  </a:lnTo>
                  <a:lnTo>
                    <a:pt x="1091" y="31"/>
                  </a:lnTo>
                  <a:lnTo>
                    <a:pt x="1088" y="33"/>
                  </a:lnTo>
                  <a:lnTo>
                    <a:pt x="1081" y="33"/>
                  </a:lnTo>
                  <a:lnTo>
                    <a:pt x="1079" y="31"/>
                  </a:lnTo>
                  <a:lnTo>
                    <a:pt x="1079" y="31"/>
                  </a:lnTo>
                  <a:lnTo>
                    <a:pt x="1079" y="33"/>
                  </a:lnTo>
                  <a:lnTo>
                    <a:pt x="1079" y="33"/>
                  </a:lnTo>
                  <a:lnTo>
                    <a:pt x="1081" y="33"/>
                  </a:lnTo>
                  <a:lnTo>
                    <a:pt x="1074" y="35"/>
                  </a:lnTo>
                  <a:lnTo>
                    <a:pt x="1067" y="33"/>
                  </a:lnTo>
                  <a:lnTo>
                    <a:pt x="1067" y="33"/>
                  </a:lnTo>
                  <a:lnTo>
                    <a:pt x="1067" y="33"/>
                  </a:lnTo>
                  <a:lnTo>
                    <a:pt x="1070" y="33"/>
                  </a:lnTo>
                  <a:lnTo>
                    <a:pt x="1070" y="35"/>
                  </a:lnTo>
                  <a:lnTo>
                    <a:pt x="1065" y="35"/>
                  </a:lnTo>
                  <a:lnTo>
                    <a:pt x="1065" y="35"/>
                  </a:lnTo>
                  <a:lnTo>
                    <a:pt x="1062" y="35"/>
                  </a:lnTo>
                  <a:lnTo>
                    <a:pt x="1062" y="35"/>
                  </a:lnTo>
                  <a:lnTo>
                    <a:pt x="1065" y="40"/>
                  </a:lnTo>
                  <a:lnTo>
                    <a:pt x="1062" y="40"/>
                  </a:lnTo>
                  <a:lnTo>
                    <a:pt x="1062" y="38"/>
                  </a:lnTo>
                  <a:lnTo>
                    <a:pt x="1062" y="38"/>
                  </a:lnTo>
                  <a:lnTo>
                    <a:pt x="1062" y="35"/>
                  </a:lnTo>
                  <a:lnTo>
                    <a:pt x="1062" y="35"/>
                  </a:lnTo>
                  <a:lnTo>
                    <a:pt x="1062" y="35"/>
                  </a:lnTo>
                  <a:lnTo>
                    <a:pt x="1062" y="35"/>
                  </a:lnTo>
                  <a:lnTo>
                    <a:pt x="1062" y="35"/>
                  </a:lnTo>
                  <a:lnTo>
                    <a:pt x="1062" y="35"/>
                  </a:lnTo>
                  <a:lnTo>
                    <a:pt x="1060" y="35"/>
                  </a:lnTo>
                  <a:lnTo>
                    <a:pt x="1060" y="35"/>
                  </a:lnTo>
                  <a:lnTo>
                    <a:pt x="1060" y="35"/>
                  </a:lnTo>
                  <a:lnTo>
                    <a:pt x="1060" y="35"/>
                  </a:lnTo>
                  <a:lnTo>
                    <a:pt x="1060" y="33"/>
                  </a:lnTo>
                  <a:lnTo>
                    <a:pt x="1060" y="33"/>
                  </a:lnTo>
                  <a:lnTo>
                    <a:pt x="1062" y="33"/>
                  </a:lnTo>
                  <a:lnTo>
                    <a:pt x="1065" y="33"/>
                  </a:lnTo>
                  <a:lnTo>
                    <a:pt x="1065" y="33"/>
                  </a:lnTo>
                  <a:lnTo>
                    <a:pt x="1065" y="31"/>
                  </a:lnTo>
                  <a:lnTo>
                    <a:pt x="1065" y="31"/>
                  </a:lnTo>
                  <a:lnTo>
                    <a:pt x="1060" y="31"/>
                  </a:lnTo>
                  <a:lnTo>
                    <a:pt x="1062" y="31"/>
                  </a:lnTo>
                  <a:lnTo>
                    <a:pt x="1065" y="28"/>
                  </a:lnTo>
                  <a:lnTo>
                    <a:pt x="1065" y="28"/>
                  </a:lnTo>
                  <a:lnTo>
                    <a:pt x="1062" y="28"/>
                  </a:lnTo>
                  <a:lnTo>
                    <a:pt x="1060" y="31"/>
                  </a:lnTo>
                  <a:lnTo>
                    <a:pt x="1060" y="31"/>
                  </a:lnTo>
                  <a:lnTo>
                    <a:pt x="1058" y="31"/>
                  </a:lnTo>
                  <a:lnTo>
                    <a:pt x="1058" y="31"/>
                  </a:lnTo>
                  <a:lnTo>
                    <a:pt x="1058" y="33"/>
                  </a:lnTo>
                  <a:lnTo>
                    <a:pt x="1055" y="33"/>
                  </a:lnTo>
                  <a:lnTo>
                    <a:pt x="1055" y="33"/>
                  </a:lnTo>
                  <a:lnTo>
                    <a:pt x="1055" y="33"/>
                  </a:lnTo>
                  <a:lnTo>
                    <a:pt x="1055" y="33"/>
                  </a:lnTo>
                  <a:lnTo>
                    <a:pt x="1053" y="35"/>
                  </a:lnTo>
                  <a:lnTo>
                    <a:pt x="1051" y="38"/>
                  </a:lnTo>
                  <a:lnTo>
                    <a:pt x="1051" y="38"/>
                  </a:lnTo>
                  <a:lnTo>
                    <a:pt x="1051" y="38"/>
                  </a:lnTo>
                  <a:lnTo>
                    <a:pt x="1051" y="38"/>
                  </a:lnTo>
                  <a:lnTo>
                    <a:pt x="1051" y="38"/>
                  </a:lnTo>
                  <a:lnTo>
                    <a:pt x="1046" y="40"/>
                  </a:lnTo>
                  <a:lnTo>
                    <a:pt x="1046" y="43"/>
                  </a:lnTo>
                  <a:lnTo>
                    <a:pt x="1046" y="43"/>
                  </a:lnTo>
                  <a:lnTo>
                    <a:pt x="1046" y="43"/>
                  </a:lnTo>
                  <a:lnTo>
                    <a:pt x="1046" y="43"/>
                  </a:lnTo>
                  <a:lnTo>
                    <a:pt x="1046" y="43"/>
                  </a:lnTo>
                  <a:lnTo>
                    <a:pt x="1048" y="43"/>
                  </a:lnTo>
                  <a:lnTo>
                    <a:pt x="1048" y="43"/>
                  </a:lnTo>
                  <a:lnTo>
                    <a:pt x="1051" y="43"/>
                  </a:lnTo>
                  <a:lnTo>
                    <a:pt x="1051" y="45"/>
                  </a:lnTo>
                  <a:lnTo>
                    <a:pt x="1051" y="45"/>
                  </a:lnTo>
                  <a:lnTo>
                    <a:pt x="1051" y="45"/>
                  </a:lnTo>
                  <a:lnTo>
                    <a:pt x="1051" y="45"/>
                  </a:lnTo>
                  <a:lnTo>
                    <a:pt x="1051" y="45"/>
                  </a:lnTo>
                  <a:lnTo>
                    <a:pt x="1051" y="47"/>
                  </a:lnTo>
                  <a:lnTo>
                    <a:pt x="1051" y="47"/>
                  </a:lnTo>
                  <a:lnTo>
                    <a:pt x="1051" y="47"/>
                  </a:lnTo>
                  <a:lnTo>
                    <a:pt x="1051" y="50"/>
                  </a:lnTo>
                  <a:lnTo>
                    <a:pt x="1053" y="50"/>
                  </a:lnTo>
                  <a:lnTo>
                    <a:pt x="1053" y="50"/>
                  </a:lnTo>
                  <a:lnTo>
                    <a:pt x="1053" y="50"/>
                  </a:lnTo>
                  <a:lnTo>
                    <a:pt x="1053" y="50"/>
                  </a:lnTo>
                  <a:lnTo>
                    <a:pt x="1053" y="50"/>
                  </a:lnTo>
                  <a:lnTo>
                    <a:pt x="1053" y="50"/>
                  </a:lnTo>
                  <a:lnTo>
                    <a:pt x="1055" y="50"/>
                  </a:lnTo>
                  <a:lnTo>
                    <a:pt x="1055" y="50"/>
                  </a:lnTo>
                  <a:lnTo>
                    <a:pt x="1055" y="50"/>
                  </a:lnTo>
                  <a:lnTo>
                    <a:pt x="1055" y="50"/>
                  </a:lnTo>
                  <a:lnTo>
                    <a:pt x="1055" y="50"/>
                  </a:lnTo>
                  <a:lnTo>
                    <a:pt x="1055" y="50"/>
                  </a:lnTo>
                  <a:lnTo>
                    <a:pt x="1055" y="50"/>
                  </a:lnTo>
                  <a:lnTo>
                    <a:pt x="1055" y="50"/>
                  </a:lnTo>
                  <a:lnTo>
                    <a:pt x="1058" y="50"/>
                  </a:lnTo>
                  <a:lnTo>
                    <a:pt x="1058" y="50"/>
                  </a:lnTo>
                  <a:lnTo>
                    <a:pt x="1062" y="50"/>
                  </a:lnTo>
                  <a:lnTo>
                    <a:pt x="1060" y="50"/>
                  </a:lnTo>
                  <a:lnTo>
                    <a:pt x="1060" y="50"/>
                  </a:lnTo>
                  <a:lnTo>
                    <a:pt x="1060" y="50"/>
                  </a:lnTo>
                  <a:lnTo>
                    <a:pt x="1058" y="50"/>
                  </a:lnTo>
                  <a:lnTo>
                    <a:pt x="1058" y="50"/>
                  </a:lnTo>
                  <a:lnTo>
                    <a:pt x="1058" y="50"/>
                  </a:lnTo>
                  <a:lnTo>
                    <a:pt x="1058" y="50"/>
                  </a:lnTo>
                  <a:lnTo>
                    <a:pt x="1058" y="50"/>
                  </a:lnTo>
                  <a:lnTo>
                    <a:pt x="1055" y="50"/>
                  </a:lnTo>
                  <a:lnTo>
                    <a:pt x="1055" y="50"/>
                  </a:lnTo>
                  <a:lnTo>
                    <a:pt x="1053" y="52"/>
                  </a:lnTo>
                  <a:lnTo>
                    <a:pt x="1053" y="52"/>
                  </a:lnTo>
                  <a:lnTo>
                    <a:pt x="1053" y="52"/>
                  </a:lnTo>
                  <a:lnTo>
                    <a:pt x="1051" y="50"/>
                  </a:lnTo>
                  <a:lnTo>
                    <a:pt x="1051" y="50"/>
                  </a:lnTo>
                  <a:lnTo>
                    <a:pt x="1051" y="50"/>
                  </a:lnTo>
                  <a:lnTo>
                    <a:pt x="1051" y="52"/>
                  </a:lnTo>
                  <a:lnTo>
                    <a:pt x="1051" y="52"/>
                  </a:lnTo>
                  <a:lnTo>
                    <a:pt x="1048" y="54"/>
                  </a:lnTo>
                  <a:lnTo>
                    <a:pt x="1048" y="54"/>
                  </a:lnTo>
                  <a:lnTo>
                    <a:pt x="1048" y="54"/>
                  </a:lnTo>
                  <a:lnTo>
                    <a:pt x="1048" y="54"/>
                  </a:lnTo>
                  <a:lnTo>
                    <a:pt x="1048" y="57"/>
                  </a:lnTo>
                  <a:lnTo>
                    <a:pt x="1048" y="57"/>
                  </a:lnTo>
                  <a:lnTo>
                    <a:pt x="1048" y="57"/>
                  </a:lnTo>
                  <a:lnTo>
                    <a:pt x="1048" y="59"/>
                  </a:lnTo>
                  <a:lnTo>
                    <a:pt x="1048" y="59"/>
                  </a:lnTo>
                  <a:lnTo>
                    <a:pt x="1048" y="59"/>
                  </a:lnTo>
                  <a:lnTo>
                    <a:pt x="1048" y="59"/>
                  </a:lnTo>
                  <a:lnTo>
                    <a:pt x="1048" y="59"/>
                  </a:lnTo>
                  <a:lnTo>
                    <a:pt x="1048" y="61"/>
                  </a:lnTo>
                  <a:lnTo>
                    <a:pt x="1048" y="61"/>
                  </a:lnTo>
                  <a:lnTo>
                    <a:pt x="1048" y="61"/>
                  </a:lnTo>
                  <a:lnTo>
                    <a:pt x="1048" y="61"/>
                  </a:lnTo>
                  <a:lnTo>
                    <a:pt x="1048" y="64"/>
                  </a:lnTo>
                  <a:lnTo>
                    <a:pt x="1048" y="64"/>
                  </a:lnTo>
                  <a:lnTo>
                    <a:pt x="1048" y="64"/>
                  </a:lnTo>
                  <a:lnTo>
                    <a:pt x="1051" y="66"/>
                  </a:lnTo>
                  <a:lnTo>
                    <a:pt x="1051" y="66"/>
                  </a:lnTo>
                  <a:lnTo>
                    <a:pt x="1051" y="69"/>
                  </a:lnTo>
                  <a:lnTo>
                    <a:pt x="1048" y="66"/>
                  </a:lnTo>
                  <a:lnTo>
                    <a:pt x="1048" y="64"/>
                  </a:lnTo>
                  <a:lnTo>
                    <a:pt x="1048" y="64"/>
                  </a:lnTo>
                  <a:lnTo>
                    <a:pt x="1048" y="61"/>
                  </a:lnTo>
                  <a:lnTo>
                    <a:pt x="1048" y="61"/>
                  </a:lnTo>
                  <a:lnTo>
                    <a:pt x="1048" y="61"/>
                  </a:lnTo>
                  <a:lnTo>
                    <a:pt x="1048" y="61"/>
                  </a:lnTo>
                  <a:lnTo>
                    <a:pt x="1048" y="61"/>
                  </a:lnTo>
                  <a:lnTo>
                    <a:pt x="1048" y="61"/>
                  </a:lnTo>
                  <a:lnTo>
                    <a:pt x="1048" y="61"/>
                  </a:lnTo>
                  <a:lnTo>
                    <a:pt x="1048" y="61"/>
                  </a:lnTo>
                  <a:lnTo>
                    <a:pt x="1048" y="61"/>
                  </a:lnTo>
                  <a:lnTo>
                    <a:pt x="1048" y="59"/>
                  </a:lnTo>
                  <a:lnTo>
                    <a:pt x="1048" y="59"/>
                  </a:lnTo>
                  <a:lnTo>
                    <a:pt x="1048" y="59"/>
                  </a:lnTo>
                  <a:lnTo>
                    <a:pt x="1048" y="59"/>
                  </a:lnTo>
                  <a:lnTo>
                    <a:pt x="1048" y="59"/>
                  </a:lnTo>
                  <a:lnTo>
                    <a:pt x="1048" y="57"/>
                  </a:lnTo>
                  <a:lnTo>
                    <a:pt x="1048" y="57"/>
                  </a:lnTo>
                  <a:lnTo>
                    <a:pt x="1046" y="57"/>
                  </a:lnTo>
                  <a:lnTo>
                    <a:pt x="1046" y="57"/>
                  </a:lnTo>
                  <a:lnTo>
                    <a:pt x="1044" y="59"/>
                  </a:lnTo>
                  <a:lnTo>
                    <a:pt x="1044" y="59"/>
                  </a:lnTo>
                  <a:lnTo>
                    <a:pt x="1044" y="59"/>
                  </a:lnTo>
                  <a:lnTo>
                    <a:pt x="1046" y="57"/>
                  </a:lnTo>
                  <a:lnTo>
                    <a:pt x="1046" y="57"/>
                  </a:lnTo>
                  <a:lnTo>
                    <a:pt x="1046" y="54"/>
                  </a:lnTo>
                  <a:lnTo>
                    <a:pt x="1046" y="54"/>
                  </a:lnTo>
                  <a:lnTo>
                    <a:pt x="1046" y="52"/>
                  </a:lnTo>
                  <a:lnTo>
                    <a:pt x="1048" y="52"/>
                  </a:lnTo>
                  <a:lnTo>
                    <a:pt x="1048" y="52"/>
                  </a:lnTo>
                  <a:lnTo>
                    <a:pt x="1048" y="50"/>
                  </a:lnTo>
                  <a:lnTo>
                    <a:pt x="1048" y="50"/>
                  </a:lnTo>
                  <a:lnTo>
                    <a:pt x="1044" y="52"/>
                  </a:lnTo>
                  <a:lnTo>
                    <a:pt x="1044" y="52"/>
                  </a:lnTo>
                  <a:lnTo>
                    <a:pt x="1044" y="50"/>
                  </a:lnTo>
                  <a:lnTo>
                    <a:pt x="1044" y="50"/>
                  </a:lnTo>
                  <a:lnTo>
                    <a:pt x="1046" y="50"/>
                  </a:lnTo>
                  <a:lnTo>
                    <a:pt x="1046" y="50"/>
                  </a:lnTo>
                  <a:lnTo>
                    <a:pt x="1046" y="47"/>
                  </a:lnTo>
                  <a:lnTo>
                    <a:pt x="1048" y="50"/>
                  </a:lnTo>
                  <a:lnTo>
                    <a:pt x="1048" y="47"/>
                  </a:lnTo>
                  <a:lnTo>
                    <a:pt x="1048" y="47"/>
                  </a:lnTo>
                  <a:lnTo>
                    <a:pt x="1048" y="47"/>
                  </a:lnTo>
                  <a:lnTo>
                    <a:pt x="1048" y="47"/>
                  </a:lnTo>
                  <a:lnTo>
                    <a:pt x="1048" y="47"/>
                  </a:lnTo>
                  <a:lnTo>
                    <a:pt x="1048" y="45"/>
                  </a:lnTo>
                  <a:lnTo>
                    <a:pt x="1048" y="45"/>
                  </a:lnTo>
                  <a:lnTo>
                    <a:pt x="1048" y="45"/>
                  </a:lnTo>
                  <a:lnTo>
                    <a:pt x="1048" y="45"/>
                  </a:lnTo>
                  <a:lnTo>
                    <a:pt x="1046" y="45"/>
                  </a:lnTo>
                  <a:lnTo>
                    <a:pt x="1046" y="45"/>
                  </a:lnTo>
                  <a:lnTo>
                    <a:pt x="1044" y="45"/>
                  </a:lnTo>
                  <a:lnTo>
                    <a:pt x="1044" y="45"/>
                  </a:lnTo>
                  <a:lnTo>
                    <a:pt x="1044" y="45"/>
                  </a:lnTo>
                  <a:lnTo>
                    <a:pt x="1044" y="43"/>
                  </a:lnTo>
                  <a:lnTo>
                    <a:pt x="1044" y="43"/>
                  </a:lnTo>
                  <a:lnTo>
                    <a:pt x="1044" y="43"/>
                  </a:lnTo>
                  <a:lnTo>
                    <a:pt x="1044" y="43"/>
                  </a:lnTo>
                  <a:lnTo>
                    <a:pt x="1044" y="45"/>
                  </a:lnTo>
                  <a:lnTo>
                    <a:pt x="1036" y="50"/>
                  </a:lnTo>
                  <a:lnTo>
                    <a:pt x="1032" y="52"/>
                  </a:lnTo>
                  <a:lnTo>
                    <a:pt x="1029" y="54"/>
                  </a:lnTo>
                  <a:lnTo>
                    <a:pt x="1029" y="54"/>
                  </a:lnTo>
                  <a:lnTo>
                    <a:pt x="1032" y="52"/>
                  </a:lnTo>
                  <a:lnTo>
                    <a:pt x="1034" y="52"/>
                  </a:lnTo>
                  <a:lnTo>
                    <a:pt x="1034" y="52"/>
                  </a:lnTo>
                  <a:lnTo>
                    <a:pt x="1034" y="52"/>
                  </a:lnTo>
                  <a:lnTo>
                    <a:pt x="1029" y="57"/>
                  </a:lnTo>
                  <a:lnTo>
                    <a:pt x="1027" y="57"/>
                  </a:lnTo>
                  <a:lnTo>
                    <a:pt x="1025" y="59"/>
                  </a:lnTo>
                  <a:lnTo>
                    <a:pt x="1025" y="59"/>
                  </a:lnTo>
                  <a:lnTo>
                    <a:pt x="1027" y="59"/>
                  </a:lnTo>
                  <a:lnTo>
                    <a:pt x="1027" y="59"/>
                  </a:lnTo>
                  <a:lnTo>
                    <a:pt x="1025" y="59"/>
                  </a:lnTo>
                  <a:lnTo>
                    <a:pt x="1025" y="59"/>
                  </a:lnTo>
                  <a:lnTo>
                    <a:pt x="1025" y="59"/>
                  </a:lnTo>
                  <a:lnTo>
                    <a:pt x="1025" y="59"/>
                  </a:lnTo>
                  <a:lnTo>
                    <a:pt x="1025" y="59"/>
                  </a:lnTo>
                  <a:lnTo>
                    <a:pt x="1025" y="59"/>
                  </a:lnTo>
                  <a:lnTo>
                    <a:pt x="1020" y="59"/>
                  </a:lnTo>
                  <a:lnTo>
                    <a:pt x="1017" y="61"/>
                  </a:lnTo>
                  <a:lnTo>
                    <a:pt x="1013" y="61"/>
                  </a:lnTo>
                  <a:lnTo>
                    <a:pt x="1013" y="61"/>
                  </a:lnTo>
                  <a:lnTo>
                    <a:pt x="1010" y="61"/>
                  </a:lnTo>
                  <a:lnTo>
                    <a:pt x="1010" y="61"/>
                  </a:lnTo>
                  <a:lnTo>
                    <a:pt x="1010" y="61"/>
                  </a:lnTo>
                  <a:lnTo>
                    <a:pt x="1010" y="61"/>
                  </a:lnTo>
                  <a:lnTo>
                    <a:pt x="1010" y="61"/>
                  </a:lnTo>
                  <a:lnTo>
                    <a:pt x="1010" y="61"/>
                  </a:lnTo>
                  <a:lnTo>
                    <a:pt x="1010" y="61"/>
                  </a:lnTo>
                  <a:lnTo>
                    <a:pt x="1010" y="64"/>
                  </a:lnTo>
                  <a:lnTo>
                    <a:pt x="1010" y="64"/>
                  </a:lnTo>
                  <a:lnTo>
                    <a:pt x="1010" y="64"/>
                  </a:lnTo>
                  <a:lnTo>
                    <a:pt x="1010" y="64"/>
                  </a:lnTo>
                  <a:lnTo>
                    <a:pt x="1010" y="64"/>
                  </a:lnTo>
                  <a:lnTo>
                    <a:pt x="1008" y="64"/>
                  </a:lnTo>
                  <a:lnTo>
                    <a:pt x="1008" y="64"/>
                  </a:lnTo>
                  <a:lnTo>
                    <a:pt x="1008" y="64"/>
                  </a:lnTo>
                  <a:lnTo>
                    <a:pt x="1006" y="66"/>
                  </a:lnTo>
                  <a:lnTo>
                    <a:pt x="1001" y="66"/>
                  </a:lnTo>
                  <a:lnTo>
                    <a:pt x="1001" y="64"/>
                  </a:lnTo>
                  <a:lnTo>
                    <a:pt x="1001" y="64"/>
                  </a:lnTo>
                  <a:lnTo>
                    <a:pt x="1003" y="64"/>
                  </a:lnTo>
                  <a:lnTo>
                    <a:pt x="1003" y="64"/>
                  </a:lnTo>
                  <a:lnTo>
                    <a:pt x="1003" y="64"/>
                  </a:lnTo>
                  <a:lnTo>
                    <a:pt x="1003" y="64"/>
                  </a:lnTo>
                  <a:lnTo>
                    <a:pt x="1006" y="64"/>
                  </a:lnTo>
                  <a:lnTo>
                    <a:pt x="1006" y="64"/>
                  </a:lnTo>
                  <a:lnTo>
                    <a:pt x="1008" y="64"/>
                  </a:lnTo>
                  <a:lnTo>
                    <a:pt x="1008" y="61"/>
                  </a:lnTo>
                  <a:lnTo>
                    <a:pt x="1008" y="61"/>
                  </a:lnTo>
                  <a:lnTo>
                    <a:pt x="1008" y="61"/>
                  </a:lnTo>
                  <a:lnTo>
                    <a:pt x="1008" y="61"/>
                  </a:lnTo>
                  <a:lnTo>
                    <a:pt x="1008" y="61"/>
                  </a:lnTo>
                  <a:lnTo>
                    <a:pt x="1008" y="61"/>
                  </a:lnTo>
                  <a:lnTo>
                    <a:pt x="1006" y="59"/>
                  </a:lnTo>
                  <a:lnTo>
                    <a:pt x="1008" y="59"/>
                  </a:lnTo>
                  <a:lnTo>
                    <a:pt x="1010" y="61"/>
                  </a:lnTo>
                  <a:lnTo>
                    <a:pt x="1010" y="59"/>
                  </a:lnTo>
                  <a:lnTo>
                    <a:pt x="1010" y="59"/>
                  </a:lnTo>
                  <a:lnTo>
                    <a:pt x="1008" y="59"/>
                  </a:lnTo>
                  <a:lnTo>
                    <a:pt x="1008" y="57"/>
                  </a:lnTo>
                  <a:lnTo>
                    <a:pt x="1008" y="57"/>
                  </a:lnTo>
                  <a:lnTo>
                    <a:pt x="1008" y="57"/>
                  </a:lnTo>
                  <a:lnTo>
                    <a:pt x="1008" y="57"/>
                  </a:lnTo>
                  <a:lnTo>
                    <a:pt x="1008" y="57"/>
                  </a:lnTo>
                  <a:lnTo>
                    <a:pt x="1008" y="57"/>
                  </a:lnTo>
                  <a:lnTo>
                    <a:pt x="1008" y="57"/>
                  </a:lnTo>
                  <a:lnTo>
                    <a:pt x="1008" y="57"/>
                  </a:lnTo>
                  <a:lnTo>
                    <a:pt x="1006" y="57"/>
                  </a:lnTo>
                  <a:lnTo>
                    <a:pt x="1006" y="57"/>
                  </a:lnTo>
                  <a:lnTo>
                    <a:pt x="1003" y="59"/>
                  </a:lnTo>
                  <a:lnTo>
                    <a:pt x="1003" y="59"/>
                  </a:lnTo>
                  <a:lnTo>
                    <a:pt x="1003" y="59"/>
                  </a:lnTo>
                  <a:lnTo>
                    <a:pt x="1001" y="61"/>
                  </a:lnTo>
                  <a:lnTo>
                    <a:pt x="1001" y="61"/>
                  </a:lnTo>
                  <a:lnTo>
                    <a:pt x="1001" y="64"/>
                  </a:lnTo>
                  <a:lnTo>
                    <a:pt x="1001" y="64"/>
                  </a:lnTo>
                  <a:lnTo>
                    <a:pt x="1001" y="64"/>
                  </a:lnTo>
                  <a:lnTo>
                    <a:pt x="999" y="64"/>
                  </a:lnTo>
                  <a:lnTo>
                    <a:pt x="999" y="64"/>
                  </a:lnTo>
                  <a:lnTo>
                    <a:pt x="999" y="64"/>
                  </a:lnTo>
                  <a:lnTo>
                    <a:pt x="999" y="64"/>
                  </a:lnTo>
                  <a:lnTo>
                    <a:pt x="996" y="66"/>
                  </a:lnTo>
                  <a:lnTo>
                    <a:pt x="996" y="69"/>
                  </a:lnTo>
                  <a:lnTo>
                    <a:pt x="996" y="69"/>
                  </a:lnTo>
                  <a:lnTo>
                    <a:pt x="996" y="69"/>
                  </a:lnTo>
                  <a:lnTo>
                    <a:pt x="996" y="69"/>
                  </a:lnTo>
                  <a:lnTo>
                    <a:pt x="996" y="71"/>
                  </a:lnTo>
                  <a:lnTo>
                    <a:pt x="996" y="71"/>
                  </a:lnTo>
                  <a:lnTo>
                    <a:pt x="994" y="71"/>
                  </a:lnTo>
                  <a:lnTo>
                    <a:pt x="994" y="71"/>
                  </a:lnTo>
                  <a:lnTo>
                    <a:pt x="994" y="71"/>
                  </a:lnTo>
                  <a:lnTo>
                    <a:pt x="994" y="71"/>
                  </a:lnTo>
                  <a:lnTo>
                    <a:pt x="991" y="73"/>
                  </a:lnTo>
                  <a:lnTo>
                    <a:pt x="991" y="76"/>
                  </a:lnTo>
                  <a:lnTo>
                    <a:pt x="991" y="76"/>
                  </a:lnTo>
                  <a:lnTo>
                    <a:pt x="989" y="76"/>
                  </a:lnTo>
                  <a:lnTo>
                    <a:pt x="987" y="78"/>
                  </a:lnTo>
                  <a:lnTo>
                    <a:pt x="987" y="80"/>
                  </a:lnTo>
                  <a:lnTo>
                    <a:pt x="987" y="80"/>
                  </a:lnTo>
                  <a:lnTo>
                    <a:pt x="984" y="80"/>
                  </a:lnTo>
                  <a:lnTo>
                    <a:pt x="982" y="85"/>
                  </a:lnTo>
                  <a:lnTo>
                    <a:pt x="980" y="85"/>
                  </a:lnTo>
                  <a:lnTo>
                    <a:pt x="980" y="85"/>
                  </a:lnTo>
                  <a:lnTo>
                    <a:pt x="980" y="85"/>
                  </a:lnTo>
                  <a:lnTo>
                    <a:pt x="980" y="88"/>
                  </a:lnTo>
                  <a:lnTo>
                    <a:pt x="980" y="88"/>
                  </a:lnTo>
                  <a:lnTo>
                    <a:pt x="980" y="88"/>
                  </a:lnTo>
                  <a:lnTo>
                    <a:pt x="980" y="88"/>
                  </a:lnTo>
                  <a:lnTo>
                    <a:pt x="980" y="88"/>
                  </a:lnTo>
                  <a:lnTo>
                    <a:pt x="980" y="90"/>
                  </a:lnTo>
                  <a:lnTo>
                    <a:pt x="980" y="90"/>
                  </a:lnTo>
                  <a:lnTo>
                    <a:pt x="980" y="90"/>
                  </a:lnTo>
                  <a:lnTo>
                    <a:pt x="977" y="90"/>
                  </a:lnTo>
                  <a:lnTo>
                    <a:pt x="977" y="90"/>
                  </a:lnTo>
                  <a:lnTo>
                    <a:pt x="977" y="92"/>
                  </a:lnTo>
                  <a:lnTo>
                    <a:pt x="977" y="92"/>
                  </a:lnTo>
                  <a:lnTo>
                    <a:pt x="977" y="92"/>
                  </a:lnTo>
                  <a:lnTo>
                    <a:pt x="977" y="95"/>
                  </a:lnTo>
                  <a:lnTo>
                    <a:pt x="977" y="95"/>
                  </a:lnTo>
                  <a:lnTo>
                    <a:pt x="977" y="95"/>
                  </a:lnTo>
                  <a:lnTo>
                    <a:pt x="977" y="95"/>
                  </a:lnTo>
                  <a:lnTo>
                    <a:pt x="975" y="95"/>
                  </a:lnTo>
                  <a:lnTo>
                    <a:pt x="975" y="95"/>
                  </a:lnTo>
                  <a:lnTo>
                    <a:pt x="977" y="95"/>
                  </a:lnTo>
                  <a:lnTo>
                    <a:pt x="977" y="97"/>
                  </a:lnTo>
                  <a:lnTo>
                    <a:pt x="977" y="97"/>
                  </a:lnTo>
                  <a:lnTo>
                    <a:pt x="977" y="97"/>
                  </a:lnTo>
                  <a:lnTo>
                    <a:pt x="977" y="97"/>
                  </a:lnTo>
                  <a:lnTo>
                    <a:pt x="977" y="97"/>
                  </a:lnTo>
                  <a:lnTo>
                    <a:pt x="977" y="99"/>
                  </a:lnTo>
                  <a:lnTo>
                    <a:pt x="977" y="99"/>
                  </a:lnTo>
                  <a:lnTo>
                    <a:pt x="975" y="102"/>
                  </a:lnTo>
                  <a:lnTo>
                    <a:pt x="975" y="102"/>
                  </a:lnTo>
                  <a:lnTo>
                    <a:pt x="975" y="102"/>
                  </a:lnTo>
                  <a:lnTo>
                    <a:pt x="975" y="102"/>
                  </a:lnTo>
                  <a:lnTo>
                    <a:pt x="975" y="104"/>
                  </a:lnTo>
                  <a:lnTo>
                    <a:pt x="975" y="104"/>
                  </a:lnTo>
                  <a:lnTo>
                    <a:pt x="975" y="104"/>
                  </a:lnTo>
                  <a:lnTo>
                    <a:pt x="975" y="104"/>
                  </a:lnTo>
                  <a:lnTo>
                    <a:pt x="975" y="104"/>
                  </a:lnTo>
                  <a:lnTo>
                    <a:pt x="975" y="106"/>
                  </a:lnTo>
                  <a:lnTo>
                    <a:pt x="975" y="106"/>
                  </a:lnTo>
                  <a:lnTo>
                    <a:pt x="975" y="106"/>
                  </a:lnTo>
                  <a:lnTo>
                    <a:pt x="973" y="109"/>
                  </a:lnTo>
                  <a:lnTo>
                    <a:pt x="973" y="109"/>
                  </a:lnTo>
                  <a:lnTo>
                    <a:pt x="973" y="109"/>
                  </a:lnTo>
                  <a:lnTo>
                    <a:pt x="970" y="111"/>
                  </a:lnTo>
                  <a:lnTo>
                    <a:pt x="970" y="114"/>
                  </a:lnTo>
                  <a:lnTo>
                    <a:pt x="970" y="111"/>
                  </a:lnTo>
                  <a:lnTo>
                    <a:pt x="970" y="111"/>
                  </a:lnTo>
                  <a:lnTo>
                    <a:pt x="975" y="106"/>
                  </a:lnTo>
                  <a:lnTo>
                    <a:pt x="973" y="104"/>
                  </a:lnTo>
                  <a:lnTo>
                    <a:pt x="973" y="106"/>
                  </a:lnTo>
                  <a:lnTo>
                    <a:pt x="970" y="111"/>
                  </a:lnTo>
                  <a:lnTo>
                    <a:pt x="970" y="111"/>
                  </a:lnTo>
                  <a:lnTo>
                    <a:pt x="961" y="123"/>
                  </a:lnTo>
                  <a:lnTo>
                    <a:pt x="956" y="125"/>
                  </a:lnTo>
                  <a:lnTo>
                    <a:pt x="956" y="125"/>
                  </a:lnTo>
                  <a:lnTo>
                    <a:pt x="954" y="128"/>
                  </a:lnTo>
                  <a:lnTo>
                    <a:pt x="954" y="128"/>
                  </a:lnTo>
                  <a:lnTo>
                    <a:pt x="949" y="128"/>
                  </a:lnTo>
                  <a:lnTo>
                    <a:pt x="949" y="130"/>
                  </a:lnTo>
                  <a:lnTo>
                    <a:pt x="947" y="130"/>
                  </a:lnTo>
                  <a:lnTo>
                    <a:pt x="944" y="130"/>
                  </a:lnTo>
                  <a:lnTo>
                    <a:pt x="935" y="130"/>
                  </a:lnTo>
                  <a:lnTo>
                    <a:pt x="928" y="130"/>
                  </a:lnTo>
                  <a:lnTo>
                    <a:pt x="923" y="130"/>
                  </a:lnTo>
                  <a:lnTo>
                    <a:pt x="916" y="130"/>
                  </a:lnTo>
                  <a:lnTo>
                    <a:pt x="911" y="128"/>
                  </a:lnTo>
                  <a:lnTo>
                    <a:pt x="909" y="128"/>
                  </a:lnTo>
                  <a:lnTo>
                    <a:pt x="906" y="125"/>
                  </a:lnTo>
                  <a:lnTo>
                    <a:pt x="904" y="125"/>
                  </a:lnTo>
                  <a:lnTo>
                    <a:pt x="902" y="128"/>
                  </a:lnTo>
                  <a:lnTo>
                    <a:pt x="902" y="128"/>
                  </a:lnTo>
                  <a:lnTo>
                    <a:pt x="902" y="130"/>
                  </a:lnTo>
                  <a:lnTo>
                    <a:pt x="902" y="132"/>
                  </a:lnTo>
                  <a:lnTo>
                    <a:pt x="902" y="135"/>
                  </a:lnTo>
                  <a:lnTo>
                    <a:pt x="902" y="135"/>
                  </a:lnTo>
                  <a:lnTo>
                    <a:pt x="902" y="137"/>
                  </a:lnTo>
                  <a:lnTo>
                    <a:pt x="902" y="137"/>
                  </a:lnTo>
                  <a:lnTo>
                    <a:pt x="902" y="137"/>
                  </a:lnTo>
                  <a:lnTo>
                    <a:pt x="902" y="140"/>
                  </a:lnTo>
                  <a:lnTo>
                    <a:pt x="902" y="140"/>
                  </a:lnTo>
                  <a:lnTo>
                    <a:pt x="902" y="140"/>
                  </a:lnTo>
                  <a:lnTo>
                    <a:pt x="899" y="140"/>
                  </a:lnTo>
                  <a:lnTo>
                    <a:pt x="902" y="140"/>
                  </a:lnTo>
                  <a:lnTo>
                    <a:pt x="899" y="142"/>
                  </a:lnTo>
                  <a:lnTo>
                    <a:pt x="899" y="142"/>
                  </a:lnTo>
                  <a:lnTo>
                    <a:pt x="899" y="144"/>
                  </a:lnTo>
                  <a:lnTo>
                    <a:pt x="899" y="144"/>
                  </a:lnTo>
                  <a:lnTo>
                    <a:pt x="899" y="144"/>
                  </a:lnTo>
                  <a:lnTo>
                    <a:pt x="899" y="144"/>
                  </a:lnTo>
                  <a:lnTo>
                    <a:pt x="899" y="147"/>
                  </a:lnTo>
                  <a:lnTo>
                    <a:pt x="897" y="147"/>
                  </a:lnTo>
                  <a:lnTo>
                    <a:pt x="897" y="147"/>
                  </a:lnTo>
                  <a:lnTo>
                    <a:pt x="897" y="149"/>
                  </a:lnTo>
                  <a:lnTo>
                    <a:pt x="897" y="149"/>
                  </a:lnTo>
                  <a:lnTo>
                    <a:pt x="897" y="151"/>
                  </a:lnTo>
                  <a:lnTo>
                    <a:pt x="895" y="151"/>
                  </a:lnTo>
                  <a:lnTo>
                    <a:pt x="895" y="151"/>
                  </a:lnTo>
                  <a:lnTo>
                    <a:pt x="895" y="154"/>
                  </a:lnTo>
                  <a:lnTo>
                    <a:pt x="897" y="154"/>
                  </a:lnTo>
                  <a:lnTo>
                    <a:pt x="895" y="154"/>
                  </a:lnTo>
                  <a:lnTo>
                    <a:pt x="895" y="154"/>
                  </a:lnTo>
                  <a:lnTo>
                    <a:pt x="895" y="154"/>
                  </a:lnTo>
                  <a:lnTo>
                    <a:pt x="895" y="154"/>
                  </a:lnTo>
                  <a:lnTo>
                    <a:pt x="895" y="154"/>
                  </a:lnTo>
                  <a:lnTo>
                    <a:pt x="892" y="154"/>
                  </a:lnTo>
                  <a:lnTo>
                    <a:pt x="892" y="154"/>
                  </a:lnTo>
                  <a:lnTo>
                    <a:pt x="890" y="156"/>
                  </a:lnTo>
                  <a:lnTo>
                    <a:pt x="887" y="156"/>
                  </a:lnTo>
                  <a:lnTo>
                    <a:pt x="885" y="154"/>
                  </a:lnTo>
                  <a:lnTo>
                    <a:pt x="887" y="154"/>
                  </a:lnTo>
                  <a:lnTo>
                    <a:pt x="892" y="154"/>
                  </a:lnTo>
                  <a:lnTo>
                    <a:pt x="892" y="151"/>
                  </a:lnTo>
                  <a:lnTo>
                    <a:pt x="892" y="151"/>
                  </a:lnTo>
                  <a:lnTo>
                    <a:pt x="890" y="154"/>
                  </a:lnTo>
                  <a:lnTo>
                    <a:pt x="885" y="154"/>
                  </a:lnTo>
                  <a:lnTo>
                    <a:pt x="885" y="156"/>
                  </a:lnTo>
                  <a:lnTo>
                    <a:pt x="885" y="156"/>
                  </a:lnTo>
                  <a:lnTo>
                    <a:pt x="885" y="156"/>
                  </a:lnTo>
                  <a:lnTo>
                    <a:pt x="887" y="156"/>
                  </a:lnTo>
                  <a:lnTo>
                    <a:pt x="895" y="161"/>
                  </a:lnTo>
                  <a:lnTo>
                    <a:pt x="897" y="163"/>
                  </a:lnTo>
                  <a:lnTo>
                    <a:pt x="899" y="166"/>
                  </a:lnTo>
                  <a:lnTo>
                    <a:pt x="899" y="166"/>
                  </a:lnTo>
                  <a:lnTo>
                    <a:pt x="899" y="166"/>
                  </a:lnTo>
                  <a:lnTo>
                    <a:pt x="899" y="168"/>
                  </a:lnTo>
                  <a:lnTo>
                    <a:pt x="899" y="170"/>
                  </a:lnTo>
                  <a:lnTo>
                    <a:pt x="902" y="170"/>
                  </a:lnTo>
                  <a:lnTo>
                    <a:pt x="904" y="173"/>
                  </a:lnTo>
                  <a:lnTo>
                    <a:pt x="909" y="175"/>
                  </a:lnTo>
                  <a:lnTo>
                    <a:pt x="911" y="177"/>
                  </a:lnTo>
                  <a:lnTo>
                    <a:pt x="916" y="182"/>
                  </a:lnTo>
                  <a:lnTo>
                    <a:pt x="918" y="187"/>
                  </a:lnTo>
                  <a:lnTo>
                    <a:pt x="923" y="192"/>
                  </a:lnTo>
                  <a:lnTo>
                    <a:pt x="923" y="194"/>
                  </a:lnTo>
                  <a:lnTo>
                    <a:pt x="925" y="194"/>
                  </a:lnTo>
                  <a:lnTo>
                    <a:pt x="925" y="196"/>
                  </a:lnTo>
                  <a:lnTo>
                    <a:pt x="925" y="194"/>
                  </a:lnTo>
                  <a:lnTo>
                    <a:pt x="925" y="194"/>
                  </a:lnTo>
                  <a:lnTo>
                    <a:pt x="925" y="194"/>
                  </a:lnTo>
                  <a:lnTo>
                    <a:pt x="925" y="194"/>
                  </a:lnTo>
                  <a:lnTo>
                    <a:pt x="925" y="194"/>
                  </a:lnTo>
                  <a:lnTo>
                    <a:pt x="925" y="194"/>
                  </a:lnTo>
                  <a:lnTo>
                    <a:pt x="925" y="194"/>
                  </a:lnTo>
                  <a:lnTo>
                    <a:pt x="928" y="199"/>
                  </a:lnTo>
                  <a:lnTo>
                    <a:pt x="930" y="199"/>
                  </a:lnTo>
                  <a:lnTo>
                    <a:pt x="930" y="201"/>
                  </a:lnTo>
                  <a:lnTo>
                    <a:pt x="937" y="208"/>
                  </a:lnTo>
                  <a:lnTo>
                    <a:pt x="937" y="213"/>
                  </a:lnTo>
                  <a:lnTo>
                    <a:pt x="939" y="215"/>
                  </a:lnTo>
                  <a:lnTo>
                    <a:pt x="942" y="225"/>
                  </a:lnTo>
                  <a:lnTo>
                    <a:pt x="942" y="227"/>
                  </a:lnTo>
                  <a:lnTo>
                    <a:pt x="942" y="230"/>
                  </a:lnTo>
                  <a:lnTo>
                    <a:pt x="942" y="230"/>
                  </a:lnTo>
                  <a:lnTo>
                    <a:pt x="942" y="234"/>
                  </a:lnTo>
                  <a:lnTo>
                    <a:pt x="942" y="237"/>
                  </a:lnTo>
                  <a:lnTo>
                    <a:pt x="942" y="239"/>
                  </a:lnTo>
                  <a:lnTo>
                    <a:pt x="942" y="239"/>
                  </a:lnTo>
                  <a:lnTo>
                    <a:pt x="942" y="241"/>
                  </a:lnTo>
                  <a:lnTo>
                    <a:pt x="949" y="244"/>
                  </a:lnTo>
                  <a:lnTo>
                    <a:pt x="949" y="244"/>
                  </a:lnTo>
                  <a:lnTo>
                    <a:pt x="954" y="246"/>
                  </a:lnTo>
                  <a:lnTo>
                    <a:pt x="956" y="246"/>
                  </a:lnTo>
                  <a:lnTo>
                    <a:pt x="961" y="248"/>
                  </a:lnTo>
                  <a:lnTo>
                    <a:pt x="961" y="248"/>
                  </a:lnTo>
                  <a:lnTo>
                    <a:pt x="961" y="248"/>
                  </a:lnTo>
                  <a:lnTo>
                    <a:pt x="961" y="248"/>
                  </a:lnTo>
                  <a:lnTo>
                    <a:pt x="958" y="248"/>
                  </a:lnTo>
                  <a:lnTo>
                    <a:pt x="958" y="246"/>
                  </a:lnTo>
                  <a:lnTo>
                    <a:pt x="958" y="246"/>
                  </a:lnTo>
                  <a:lnTo>
                    <a:pt x="961" y="246"/>
                  </a:lnTo>
                  <a:lnTo>
                    <a:pt x="963" y="246"/>
                  </a:lnTo>
                  <a:lnTo>
                    <a:pt x="965" y="248"/>
                  </a:lnTo>
                  <a:lnTo>
                    <a:pt x="965" y="248"/>
                  </a:lnTo>
                  <a:lnTo>
                    <a:pt x="965" y="248"/>
                  </a:lnTo>
                  <a:lnTo>
                    <a:pt x="965" y="248"/>
                  </a:lnTo>
                  <a:lnTo>
                    <a:pt x="965" y="248"/>
                  </a:lnTo>
                  <a:lnTo>
                    <a:pt x="965" y="248"/>
                  </a:lnTo>
                  <a:lnTo>
                    <a:pt x="968" y="248"/>
                  </a:lnTo>
                  <a:lnTo>
                    <a:pt x="968" y="248"/>
                  </a:lnTo>
                  <a:lnTo>
                    <a:pt x="970" y="246"/>
                  </a:lnTo>
                  <a:lnTo>
                    <a:pt x="973" y="244"/>
                  </a:lnTo>
                  <a:lnTo>
                    <a:pt x="973" y="244"/>
                  </a:lnTo>
                  <a:lnTo>
                    <a:pt x="973" y="241"/>
                  </a:lnTo>
                  <a:lnTo>
                    <a:pt x="973" y="241"/>
                  </a:lnTo>
                  <a:lnTo>
                    <a:pt x="973" y="241"/>
                  </a:lnTo>
                  <a:lnTo>
                    <a:pt x="973" y="241"/>
                  </a:lnTo>
                  <a:lnTo>
                    <a:pt x="973" y="241"/>
                  </a:lnTo>
                  <a:lnTo>
                    <a:pt x="975" y="241"/>
                  </a:lnTo>
                  <a:lnTo>
                    <a:pt x="975" y="241"/>
                  </a:lnTo>
                  <a:lnTo>
                    <a:pt x="975" y="241"/>
                  </a:lnTo>
                  <a:lnTo>
                    <a:pt x="975" y="241"/>
                  </a:lnTo>
                  <a:lnTo>
                    <a:pt x="973" y="244"/>
                  </a:lnTo>
                  <a:lnTo>
                    <a:pt x="973" y="246"/>
                  </a:lnTo>
                  <a:lnTo>
                    <a:pt x="973" y="246"/>
                  </a:lnTo>
                  <a:lnTo>
                    <a:pt x="973" y="246"/>
                  </a:lnTo>
                  <a:lnTo>
                    <a:pt x="973" y="248"/>
                  </a:lnTo>
                  <a:lnTo>
                    <a:pt x="970" y="251"/>
                  </a:lnTo>
                  <a:lnTo>
                    <a:pt x="970" y="251"/>
                  </a:lnTo>
                  <a:lnTo>
                    <a:pt x="970" y="251"/>
                  </a:lnTo>
                  <a:lnTo>
                    <a:pt x="970" y="251"/>
                  </a:lnTo>
                  <a:lnTo>
                    <a:pt x="973" y="251"/>
                  </a:lnTo>
                  <a:lnTo>
                    <a:pt x="975" y="251"/>
                  </a:lnTo>
                  <a:lnTo>
                    <a:pt x="975" y="251"/>
                  </a:lnTo>
                  <a:lnTo>
                    <a:pt x="975" y="248"/>
                  </a:lnTo>
                  <a:lnTo>
                    <a:pt x="975" y="248"/>
                  </a:lnTo>
                  <a:lnTo>
                    <a:pt x="975" y="248"/>
                  </a:lnTo>
                  <a:lnTo>
                    <a:pt x="975" y="246"/>
                  </a:lnTo>
                  <a:lnTo>
                    <a:pt x="975" y="246"/>
                  </a:lnTo>
                  <a:lnTo>
                    <a:pt x="975" y="246"/>
                  </a:lnTo>
                  <a:lnTo>
                    <a:pt x="975" y="248"/>
                  </a:lnTo>
                  <a:lnTo>
                    <a:pt x="975" y="248"/>
                  </a:lnTo>
                  <a:lnTo>
                    <a:pt x="975" y="248"/>
                  </a:lnTo>
                  <a:lnTo>
                    <a:pt x="975" y="248"/>
                  </a:lnTo>
                  <a:lnTo>
                    <a:pt x="975" y="251"/>
                  </a:lnTo>
                  <a:lnTo>
                    <a:pt x="975" y="251"/>
                  </a:lnTo>
                  <a:lnTo>
                    <a:pt x="982" y="248"/>
                  </a:lnTo>
                  <a:lnTo>
                    <a:pt x="984" y="248"/>
                  </a:lnTo>
                  <a:lnTo>
                    <a:pt x="987" y="251"/>
                  </a:lnTo>
                  <a:lnTo>
                    <a:pt x="987" y="251"/>
                  </a:lnTo>
                  <a:lnTo>
                    <a:pt x="987" y="251"/>
                  </a:lnTo>
                  <a:lnTo>
                    <a:pt x="987" y="251"/>
                  </a:lnTo>
                  <a:lnTo>
                    <a:pt x="987" y="251"/>
                  </a:lnTo>
                  <a:lnTo>
                    <a:pt x="989" y="251"/>
                  </a:lnTo>
                  <a:lnTo>
                    <a:pt x="989" y="251"/>
                  </a:lnTo>
                  <a:lnTo>
                    <a:pt x="989" y="251"/>
                  </a:lnTo>
                  <a:lnTo>
                    <a:pt x="989" y="251"/>
                  </a:lnTo>
                  <a:lnTo>
                    <a:pt x="989" y="251"/>
                  </a:lnTo>
                  <a:lnTo>
                    <a:pt x="989" y="251"/>
                  </a:lnTo>
                  <a:lnTo>
                    <a:pt x="989" y="253"/>
                  </a:lnTo>
                  <a:lnTo>
                    <a:pt x="989" y="253"/>
                  </a:lnTo>
                  <a:lnTo>
                    <a:pt x="991" y="253"/>
                  </a:lnTo>
                  <a:lnTo>
                    <a:pt x="991" y="253"/>
                  </a:lnTo>
                  <a:lnTo>
                    <a:pt x="991" y="253"/>
                  </a:lnTo>
                  <a:lnTo>
                    <a:pt x="991" y="253"/>
                  </a:lnTo>
                  <a:lnTo>
                    <a:pt x="991" y="256"/>
                  </a:lnTo>
                  <a:lnTo>
                    <a:pt x="991" y="256"/>
                  </a:lnTo>
                  <a:lnTo>
                    <a:pt x="991" y="256"/>
                  </a:lnTo>
                  <a:lnTo>
                    <a:pt x="989" y="256"/>
                  </a:lnTo>
                  <a:lnTo>
                    <a:pt x="989" y="256"/>
                  </a:lnTo>
                  <a:lnTo>
                    <a:pt x="987" y="256"/>
                  </a:lnTo>
                  <a:lnTo>
                    <a:pt x="987" y="256"/>
                  </a:lnTo>
                  <a:lnTo>
                    <a:pt x="987" y="256"/>
                  </a:lnTo>
                  <a:lnTo>
                    <a:pt x="987" y="256"/>
                  </a:lnTo>
                  <a:lnTo>
                    <a:pt x="987" y="256"/>
                  </a:lnTo>
                  <a:lnTo>
                    <a:pt x="987" y="258"/>
                  </a:lnTo>
                  <a:lnTo>
                    <a:pt x="984" y="258"/>
                  </a:lnTo>
                  <a:lnTo>
                    <a:pt x="984" y="258"/>
                  </a:lnTo>
                  <a:lnTo>
                    <a:pt x="984" y="260"/>
                  </a:lnTo>
                  <a:lnTo>
                    <a:pt x="984" y="260"/>
                  </a:lnTo>
                  <a:lnTo>
                    <a:pt x="984" y="260"/>
                  </a:lnTo>
                  <a:lnTo>
                    <a:pt x="984" y="263"/>
                  </a:lnTo>
                  <a:lnTo>
                    <a:pt x="984" y="263"/>
                  </a:lnTo>
                  <a:lnTo>
                    <a:pt x="982" y="263"/>
                  </a:lnTo>
                  <a:lnTo>
                    <a:pt x="982" y="263"/>
                  </a:lnTo>
                  <a:lnTo>
                    <a:pt x="982" y="265"/>
                  </a:lnTo>
                  <a:lnTo>
                    <a:pt x="982" y="265"/>
                  </a:lnTo>
                  <a:lnTo>
                    <a:pt x="982" y="267"/>
                  </a:lnTo>
                  <a:lnTo>
                    <a:pt x="982" y="267"/>
                  </a:lnTo>
                  <a:lnTo>
                    <a:pt x="982" y="267"/>
                  </a:lnTo>
                  <a:lnTo>
                    <a:pt x="982" y="270"/>
                  </a:lnTo>
                  <a:lnTo>
                    <a:pt x="987" y="277"/>
                  </a:lnTo>
                  <a:lnTo>
                    <a:pt x="987" y="277"/>
                  </a:lnTo>
                  <a:lnTo>
                    <a:pt x="989" y="277"/>
                  </a:lnTo>
                  <a:lnTo>
                    <a:pt x="989" y="279"/>
                  </a:lnTo>
                  <a:lnTo>
                    <a:pt x="989" y="279"/>
                  </a:lnTo>
                  <a:lnTo>
                    <a:pt x="989" y="279"/>
                  </a:lnTo>
                  <a:lnTo>
                    <a:pt x="989" y="282"/>
                  </a:lnTo>
                  <a:lnTo>
                    <a:pt x="989" y="282"/>
                  </a:lnTo>
                  <a:lnTo>
                    <a:pt x="991" y="282"/>
                  </a:lnTo>
                  <a:lnTo>
                    <a:pt x="991" y="282"/>
                  </a:lnTo>
                  <a:lnTo>
                    <a:pt x="991" y="282"/>
                  </a:lnTo>
                  <a:lnTo>
                    <a:pt x="994" y="282"/>
                  </a:lnTo>
                  <a:lnTo>
                    <a:pt x="996" y="282"/>
                  </a:lnTo>
                  <a:lnTo>
                    <a:pt x="996" y="279"/>
                  </a:lnTo>
                  <a:lnTo>
                    <a:pt x="996" y="279"/>
                  </a:lnTo>
                  <a:lnTo>
                    <a:pt x="996" y="279"/>
                  </a:lnTo>
                  <a:lnTo>
                    <a:pt x="996" y="279"/>
                  </a:lnTo>
                  <a:lnTo>
                    <a:pt x="996" y="279"/>
                  </a:lnTo>
                  <a:lnTo>
                    <a:pt x="996" y="277"/>
                  </a:lnTo>
                  <a:lnTo>
                    <a:pt x="996" y="277"/>
                  </a:lnTo>
                  <a:lnTo>
                    <a:pt x="996" y="277"/>
                  </a:lnTo>
                  <a:lnTo>
                    <a:pt x="996" y="277"/>
                  </a:lnTo>
                  <a:lnTo>
                    <a:pt x="996" y="277"/>
                  </a:lnTo>
                  <a:lnTo>
                    <a:pt x="996" y="277"/>
                  </a:lnTo>
                  <a:lnTo>
                    <a:pt x="999" y="275"/>
                  </a:lnTo>
                  <a:lnTo>
                    <a:pt x="999" y="275"/>
                  </a:lnTo>
                  <a:lnTo>
                    <a:pt x="1001" y="275"/>
                  </a:lnTo>
                  <a:lnTo>
                    <a:pt x="1006" y="275"/>
                  </a:lnTo>
                  <a:lnTo>
                    <a:pt x="1006" y="275"/>
                  </a:lnTo>
                  <a:lnTo>
                    <a:pt x="1010" y="279"/>
                  </a:lnTo>
                  <a:lnTo>
                    <a:pt x="1010" y="279"/>
                  </a:lnTo>
                  <a:lnTo>
                    <a:pt x="1013" y="279"/>
                  </a:lnTo>
                  <a:lnTo>
                    <a:pt x="1013" y="279"/>
                  </a:lnTo>
                  <a:lnTo>
                    <a:pt x="1013" y="279"/>
                  </a:lnTo>
                  <a:lnTo>
                    <a:pt x="1013" y="279"/>
                  </a:lnTo>
                  <a:lnTo>
                    <a:pt x="1013" y="279"/>
                  </a:lnTo>
                  <a:lnTo>
                    <a:pt x="1015" y="277"/>
                  </a:lnTo>
                  <a:lnTo>
                    <a:pt x="1015" y="277"/>
                  </a:lnTo>
                  <a:lnTo>
                    <a:pt x="1017" y="279"/>
                  </a:lnTo>
                  <a:lnTo>
                    <a:pt x="1017" y="279"/>
                  </a:lnTo>
                  <a:lnTo>
                    <a:pt x="1017" y="277"/>
                  </a:lnTo>
                  <a:lnTo>
                    <a:pt x="1017" y="277"/>
                  </a:lnTo>
                  <a:lnTo>
                    <a:pt x="1020" y="277"/>
                  </a:lnTo>
                  <a:lnTo>
                    <a:pt x="1020" y="277"/>
                  </a:lnTo>
                  <a:lnTo>
                    <a:pt x="1020" y="277"/>
                  </a:lnTo>
                  <a:lnTo>
                    <a:pt x="1020" y="277"/>
                  </a:lnTo>
                  <a:lnTo>
                    <a:pt x="1017" y="279"/>
                  </a:lnTo>
                  <a:lnTo>
                    <a:pt x="1017" y="279"/>
                  </a:lnTo>
                  <a:lnTo>
                    <a:pt x="1017" y="279"/>
                  </a:lnTo>
                  <a:lnTo>
                    <a:pt x="1017" y="279"/>
                  </a:lnTo>
                  <a:lnTo>
                    <a:pt x="1017" y="279"/>
                  </a:lnTo>
                  <a:lnTo>
                    <a:pt x="1020" y="282"/>
                  </a:lnTo>
                  <a:lnTo>
                    <a:pt x="1020" y="284"/>
                  </a:lnTo>
                  <a:lnTo>
                    <a:pt x="1020" y="286"/>
                  </a:lnTo>
                  <a:lnTo>
                    <a:pt x="1020" y="289"/>
                  </a:lnTo>
                  <a:lnTo>
                    <a:pt x="1020" y="291"/>
                  </a:lnTo>
                  <a:lnTo>
                    <a:pt x="1020" y="291"/>
                  </a:lnTo>
                  <a:lnTo>
                    <a:pt x="1020" y="291"/>
                  </a:lnTo>
                  <a:lnTo>
                    <a:pt x="1013" y="291"/>
                  </a:lnTo>
                  <a:lnTo>
                    <a:pt x="1010" y="293"/>
                  </a:lnTo>
                  <a:lnTo>
                    <a:pt x="1008" y="293"/>
                  </a:lnTo>
                  <a:lnTo>
                    <a:pt x="1006" y="293"/>
                  </a:lnTo>
                  <a:lnTo>
                    <a:pt x="1006" y="293"/>
                  </a:lnTo>
                  <a:lnTo>
                    <a:pt x="1001" y="289"/>
                  </a:lnTo>
                  <a:lnTo>
                    <a:pt x="1001" y="286"/>
                  </a:lnTo>
                  <a:lnTo>
                    <a:pt x="1001" y="286"/>
                  </a:lnTo>
                  <a:lnTo>
                    <a:pt x="999" y="284"/>
                  </a:lnTo>
                  <a:lnTo>
                    <a:pt x="999" y="284"/>
                  </a:lnTo>
                  <a:lnTo>
                    <a:pt x="996" y="282"/>
                  </a:lnTo>
                  <a:lnTo>
                    <a:pt x="996" y="282"/>
                  </a:lnTo>
                  <a:lnTo>
                    <a:pt x="996" y="282"/>
                  </a:lnTo>
                  <a:lnTo>
                    <a:pt x="996" y="282"/>
                  </a:lnTo>
                  <a:lnTo>
                    <a:pt x="994" y="284"/>
                  </a:lnTo>
                  <a:lnTo>
                    <a:pt x="994" y="284"/>
                  </a:lnTo>
                  <a:lnTo>
                    <a:pt x="994" y="284"/>
                  </a:lnTo>
                  <a:lnTo>
                    <a:pt x="994" y="284"/>
                  </a:lnTo>
                  <a:lnTo>
                    <a:pt x="991" y="284"/>
                  </a:lnTo>
                  <a:lnTo>
                    <a:pt x="991" y="286"/>
                  </a:lnTo>
                  <a:lnTo>
                    <a:pt x="987" y="286"/>
                  </a:lnTo>
                  <a:lnTo>
                    <a:pt x="987" y="286"/>
                  </a:lnTo>
                  <a:lnTo>
                    <a:pt x="980" y="279"/>
                  </a:lnTo>
                  <a:lnTo>
                    <a:pt x="980" y="279"/>
                  </a:lnTo>
                  <a:lnTo>
                    <a:pt x="977" y="275"/>
                  </a:lnTo>
                  <a:lnTo>
                    <a:pt x="977" y="275"/>
                  </a:lnTo>
                  <a:lnTo>
                    <a:pt x="977" y="272"/>
                  </a:lnTo>
                  <a:lnTo>
                    <a:pt x="977" y="272"/>
                  </a:lnTo>
                  <a:lnTo>
                    <a:pt x="977" y="270"/>
                  </a:lnTo>
                  <a:lnTo>
                    <a:pt x="977" y="270"/>
                  </a:lnTo>
                  <a:lnTo>
                    <a:pt x="977" y="267"/>
                  </a:lnTo>
                  <a:lnTo>
                    <a:pt x="980" y="265"/>
                  </a:lnTo>
                  <a:lnTo>
                    <a:pt x="980" y="265"/>
                  </a:lnTo>
                  <a:lnTo>
                    <a:pt x="980" y="265"/>
                  </a:lnTo>
                  <a:lnTo>
                    <a:pt x="977" y="265"/>
                  </a:lnTo>
                  <a:lnTo>
                    <a:pt x="977" y="263"/>
                  </a:lnTo>
                  <a:lnTo>
                    <a:pt x="975" y="260"/>
                  </a:lnTo>
                  <a:lnTo>
                    <a:pt x="975" y="256"/>
                  </a:lnTo>
                  <a:lnTo>
                    <a:pt x="973" y="253"/>
                  </a:lnTo>
                  <a:lnTo>
                    <a:pt x="973" y="253"/>
                  </a:lnTo>
                  <a:lnTo>
                    <a:pt x="973" y="253"/>
                  </a:lnTo>
                  <a:lnTo>
                    <a:pt x="973" y="256"/>
                  </a:lnTo>
                  <a:lnTo>
                    <a:pt x="970" y="256"/>
                  </a:lnTo>
                  <a:lnTo>
                    <a:pt x="970" y="256"/>
                  </a:lnTo>
                  <a:lnTo>
                    <a:pt x="970" y="253"/>
                  </a:lnTo>
                  <a:lnTo>
                    <a:pt x="970" y="253"/>
                  </a:lnTo>
                  <a:lnTo>
                    <a:pt x="970" y="253"/>
                  </a:lnTo>
                  <a:lnTo>
                    <a:pt x="970" y="253"/>
                  </a:lnTo>
                  <a:lnTo>
                    <a:pt x="968" y="253"/>
                  </a:lnTo>
                  <a:lnTo>
                    <a:pt x="968" y="253"/>
                  </a:lnTo>
                  <a:lnTo>
                    <a:pt x="968" y="256"/>
                  </a:lnTo>
                  <a:lnTo>
                    <a:pt x="968" y="256"/>
                  </a:lnTo>
                  <a:lnTo>
                    <a:pt x="968" y="256"/>
                  </a:lnTo>
                  <a:lnTo>
                    <a:pt x="968" y="256"/>
                  </a:lnTo>
                  <a:lnTo>
                    <a:pt x="965" y="256"/>
                  </a:lnTo>
                  <a:lnTo>
                    <a:pt x="965" y="256"/>
                  </a:lnTo>
                  <a:lnTo>
                    <a:pt x="965" y="258"/>
                  </a:lnTo>
                  <a:lnTo>
                    <a:pt x="965" y="258"/>
                  </a:lnTo>
                  <a:lnTo>
                    <a:pt x="965" y="260"/>
                  </a:lnTo>
                  <a:lnTo>
                    <a:pt x="965" y="260"/>
                  </a:lnTo>
                  <a:lnTo>
                    <a:pt x="965" y="260"/>
                  </a:lnTo>
                  <a:lnTo>
                    <a:pt x="968" y="263"/>
                  </a:lnTo>
                  <a:lnTo>
                    <a:pt x="968" y="263"/>
                  </a:lnTo>
                  <a:lnTo>
                    <a:pt x="968" y="263"/>
                  </a:lnTo>
                  <a:lnTo>
                    <a:pt x="968" y="265"/>
                  </a:lnTo>
                  <a:lnTo>
                    <a:pt x="968" y="265"/>
                  </a:lnTo>
                  <a:lnTo>
                    <a:pt x="968" y="265"/>
                  </a:lnTo>
                  <a:lnTo>
                    <a:pt x="968" y="265"/>
                  </a:lnTo>
                  <a:lnTo>
                    <a:pt x="968" y="265"/>
                  </a:lnTo>
                  <a:lnTo>
                    <a:pt x="968" y="265"/>
                  </a:lnTo>
                  <a:lnTo>
                    <a:pt x="968" y="267"/>
                  </a:lnTo>
                  <a:lnTo>
                    <a:pt x="973" y="267"/>
                  </a:lnTo>
                  <a:lnTo>
                    <a:pt x="975" y="270"/>
                  </a:lnTo>
                  <a:lnTo>
                    <a:pt x="975" y="270"/>
                  </a:lnTo>
                  <a:lnTo>
                    <a:pt x="977" y="275"/>
                  </a:lnTo>
                  <a:lnTo>
                    <a:pt x="980" y="279"/>
                  </a:lnTo>
                  <a:lnTo>
                    <a:pt x="980" y="282"/>
                  </a:lnTo>
                  <a:lnTo>
                    <a:pt x="980" y="284"/>
                  </a:lnTo>
                  <a:lnTo>
                    <a:pt x="980" y="284"/>
                  </a:lnTo>
                  <a:lnTo>
                    <a:pt x="980" y="286"/>
                  </a:lnTo>
                  <a:lnTo>
                    <a:pt x="980" y="286"/>
                  </a:lnTo>
                  <a:lnTo>
                    <a:pt x="980" y="286"/>
                  </a:lnTo>
                  <a:lnTo>
                    <a:pt x="977" y="289"/>
                  </a:lnTo>
                  <a:lnTo>
                    <a:pt x="977" y="291"/>
                  </a:lnTo>
                  <a:lnTo>
                    <a:pt x="977" y="291"/>
                  </a:lnTo>
                  <a:lnTo>
                    <a:pt x="977" y="291"/>
                  </a:lnTo>
                  <a:lnTo>
                    <a:pt x="977" y="293"/>
                  </a:lnTo>
                  <a:lnTo>
                    <a:pt x="977" y="293"/>
                  </a:lnTo>
                  <a:lnTo>
                    <a:pt x="977" y="293"/>
                  </a:lnTo>
                  <a:lnTo>
                    <a:pt x="977" y="293"/>
                  </a:lnTo>
                  <a:lnTo>
                    <a:pt x="977" y="296"/>
                  </a:lnTo>
                  <a:lnTo>
                    <a:pt x="977" y="296"/>
                  </a:lnTo>
                  <a:lnTo>
                    <a:pt x="977" y="296"/>
                  </a:lnTo>
                  <a:lnTo>
                    <a:pt x="980" y="296"/>
                  </a:lnTo>
                  <a:lnTo>
                    <a:pt x="980" y="296"/>
                  </a:lnTo>
                  <a:lnTo>
                    <a:pt x="980" y="293"/>
                  </a:lnTo>
                  <a:lnTo>
                    <a:pt x="980" y="293"/>
                  </a:lnTo>
                  <a:lnTo>
                    <a:pt x="980" y="293"/>
                  </a:lnTo>
                  <a:lnTo>
                    <a:pt x="980" y="293"/>
                  </a:lnTo>
                  <a:lnTo>
                    <a:pt x="980" y="293"/>
                  </a:lnTo>
                  <a:lnTo>
                    <a:pt x="977" y="293"/>
                  </a:lnTo>
                  <a:lnTo>
                    <a:pt x="977" y="291"/>
                  </a:lnTo>
                  <a:lnTo>
                    <a:pt x="980" y="291"/>
                  </a:lnTo>
                  <a:lnTo>
                    <a:pt x="980" y="289"/>
                  </a:lnTo>
                  <a:lnTo>
                    <a:pt x="982" y="289"/>
                  </a:lnTo>
                  <a:lnTo>
                    <a:pt x="982" y="289"/>
                  </a:lnTo>
                  <a:lnTo>
                    <a:pt x="982" y="289"/>
                  </a:lnTo>
                  <a:lnTo>
                    <a:pt x="982" y="289"/>
                  </a:lnTo>
                  <a:lnTo>
                    <a:pt x="989" y="289"/>
                  </a:lnTo>
                  <a:lnTo>
                    <a:pt x="991" y="291"/>
                  </a:lnTo>
                  <a:lnTo>
                    <a:pt x="991" y="291"/>
                  </a:lnTo>
                  <a:lnTo>
                    <a:pt x="991" y="291"/>
                  </a:lnTo>
                  <a:lnTo>
                    <a:pt x="994" y="291"/>
                  </a:lnTo>
                  <a:lnTo>
                    <a:pt x="994" y="291"/>
                  </a:lnTo>
                  <a:lnTo>
                    <a:pt x="996" y="293"/>
                  </a:lnTo>
                  <a:lnTo>
                    <a:pt x="999" y="293"/>
                  </a:lnTo>
                  <a:lnTo>
                    <a:pt x="999" y="296"/>
                  </a:lnTo>
                  <a:lnTo>
                    <a:pt x="999" y="296"/>
                  </a:lnTo>
                  <a:lnTo>
                    <a:pt x="999" y="298"/>
                  </a:lnTo>
                  <a:lnTo>
                    <a:pt x="999" y="298"/>
                  </a:lnTo>
                  <a:lnTo>
                    <a:pt x="1001" y="301"/>
                  </a:lnTo>
                  <a:lnTo>
                    <a:pt x="999" y="301"/>
                  </a:lnTo>
                  <a:lnTo>
                    <a:pt x="999" y="303"/>
                  </a:lnTo>
                  <a:lnTo>
                    <a:pt x="999" y="303"/>
                  </a:lnTo>
                  <a:lnTo>
                    <a:pt x="999" y="305"/>
                  </a:lnTo>
                  <a:lnTo>
                    <a:pt x="999" y="305"/>
                  </a:lnTo>
                  <a:lnTo>
                    <a:pt x="996" y="305"/>
                  </a:lnTo>
                  <a:lnTo>
                    <a:pt x="996" y="308"/>
                  </a:lnTo>
                  <a:lnTo>
                    <a:pt x="996" y="308"/>
                  </a:lnTo>
                  <a:lnTo>
                    <a:pt x="996" y="308"/>
                  </a:lnTo>
                  <a:lnTo>
                    <a:pt x="996" y="308"/>
                  </a:lnTo>
                  <a:lnTo>
                    <a:pt x="994" y="305"/>
                  </a:lnTo>
                  <a:lnTo>
                    <a:pt x="994" y="305"/>
                  </a:lnTo>
                  <a:lnTo>
                    <a:pt x="996" y="305"/>
                  </a:lnTo>
                  <a:lnTo>
                    <a:pt x="996" y="305"/>
                  </a:lnTo>
                  <a:lnTo>
                    <a:pt x="996" y="305"/>
                  </a:lnTo>
                  <a:lnTo>
                    <a:pt x="996" y="305"/>
                  </a:lnTo>
                  <a:lnTo>
                    <a:pt x="996" y="305"/>
                  </a:lnTo>
                  <a:lnTo>
                    <a:pt x="996" y="305"/>
                  </a:lnTo>
                  <a:lnTo>
                    <a:pt x="996" y="303"/>
                  </a:lnTo>
                  <a:lnTo>
                    <a:pt x="996" y="303"/>
                  </a:lnTo>
                  <a:lnTo>
                    <a:pt x="996" y="303"/>
                  </a:lnTo>
                  <a:lnTo>
                    <a:pt x="996" y="303"/>
                  </a:lnTo>
                  <a:lnTo>
                    <a:pt x="996" y="301"/>
                  </a:lnTo>
                  <a:lnTo>
                    <a:pt x="996" y="301"/>
                  </a:lnTo>
                  <a:lnTo>
                    <a:pt x="999" y="301"/>
                  </a:lnTo>
                  <a:lnTo>
                    <a:pt x="999" y="301"/>
                  </a:lnTo>
                  <a:lnTo>
                    <a:pt x="999" y="301"/>
                  </a:lnTo>
                  <a:lnTo>
                    <a:pt x="996" y="298"/>
                  </a:lnTo>
                  <a:lnTo>
                    <a:pt x="996" y="298"/>
                  </a:lnTo>
                  <a:lnTo>
                    <a:pt x="996" y="301"/>
                  </a:lnTo>
                  <a:lnTo>
                    <a:pt x="994" y="301"/>
                  </a:lnTo>
                  <a:lnTo>
                    <a:pt x="991" y="301"/>
                  </a:lnTo>
                  <a:lnTo>
                    <a:pt x="991" y="301"/>
                  </a:lnTo>
                  <a:lnTo>
                    <a:pt x="991" y="298"/>
                  </a:lnTo>
                  <a:lnTo>
                    <a:pt x="991" y="298"/>
                  </a:lnTo>
                  <a:lnTo>
                    <a:pt x="991" y="296"/>
                  </a:lnTo>
                  <a:lnTo>
                    <a:pt x="987" y="296"/>
                  </a:lnTo>
                  <a:lnTo>
                    <a:pt x="987" y="298"/>
                  </a:lnTo>
                  <a:lnTo>
                    <a:pt x="987" y="298"/>
                  </a:lnTo>
                  <a:lnTo>
                    <a:pt x="987" y="298"/>
                  </a:lnTo>
                  <a:lnTo>
                    <a:pt x="987" y="298"/>
                  </a:lnTo>
                  <a:lnTo>
                    <a:pt x="984" y="298"/>
                  </a:lnTo>
                  <a:lnTo>
                    <a:pt x="984" y="301"/>
                  </a:lnTo>
                  <a:lnTo>
                    <a:pt x="984" y="301"/>
                  </a:lnTo>
                  <a:lnTo>
                    <a:pt x="984" y="301"/>
                  </a:lnTo>
                  <a:lnTo>
                    <a:pt x="984" y="301"/>
                  </a:lnTo>
                  <a:lnTo>
                    <a:pt x="984" y="303"/>
                  </a:lnTo>
                  <a:lnTo>
                    <a:pt x="982" y="303"/>
                  </a:lnTo>
                  <a:lnTo>
                    <a:pt x="982" y="305"/>
                  </a:lnTo>
                  <a:lnTo>
                    <a:pt x="980" y="308"/>
                  </a:lnTo>
                  <a:lnTo>
                    <a:pt x="980" y="308"/>
                  </a:lnTo>
                  <a:lnTo>
                    <a:pt x="980" y="308"/>
                  </a:lnTo>
                  <a:lnTo>
                    <a:pt x="982" y="308"/>
                  </a:lnTo>
                  <a:lnTo>
                    <a:pt x="982" y="308"/>
                  </a:lnTo>
                  <a:lnTo>
                    <a:pt x="982" y="308"/>
                  </a:lnTo>
                  <a:lnTo>
                    <a:pt x="980" y="308"/>
                  </a:lnTo>
                  <a:lnTo>
                    <a:pt x="980" y="308"/>
                  </a:lnTo>
                  <a:lnTo>
                    <a:pt x="980" y="310"/>
                  </a:lnTo>
                  <a:lnTo>
                    <a:pt x="980" y="310"/>
                  </a:lnTo>
                  <a:lnTo>
                    <a:pt x="977" y="310"/>
                  </a:lnTo>
                  <a:lnTo>
                    <a:pt x="977" y="312"/>
                  </a:lnTo>
                  <a:lnTo>
                    <a:pt x="980" y="312"/>
                  </a:lnTo>
                  <a:lnTo>
                    <a:pt x="980" y="312"/>
                  </a:lnTo>
                  <a:lnTo>
                    <a:pt x="977" y="312"/>
                  </a:lnTo>
                  <a:lnTo>
                    <a:pt x="977" y="312"/>
                  </a:lnTo>
                  <a:lnTo>
                    <a:pt x="977" y="312"/>
                  </a:lnTo>
                  <a:lnTo>
                    <a:pt x="975" y="312"/>
                  </a:lnTo>
                  <a:lnTo>
                    <a:pt x="975" y="312"/>
                  </a:lnTo>
                  <a:lnTo>
                    <a:pt x="977" y="312"/>
                  </a:lnTo>
                  <a:lnTo>
                    <a:pt x="977" y="310"/>
                  </a:lnTo>
                  <a:lnTo>
                    <a:pt x="977" y="310"/>
                  </a:lnTo>
                  <a:lnTo>
                    <a:pt x="975" y="310"/>
                  </a:lnTo>
                  <a:lnTo>
                    <a:pt x="975" y="310"/>
                  </a:lnTo>
                  <a:lnTo>
                    <a:pt x="975" y="310"/>
                  </a:lnTo>
                  <a:lnTo>
                    <a:pt x="975" y="310"/>
                  </a:lnTo>
                  <a:lnTo>
                    <a:pt x="975" y="310"/>
                  </a:lnTo>
                  <a:lnTo>
                    <a:pt x="977" y="310"/>
                  </a:lnTo>
                  <a:lnTo>
                    <a:pt x="970" y="308"/>
                  </a:lnTo>
                  <a:lnTo>
                    <a:pt x="970" y="308"/>
                  </a:lnTo>
                  <a:lnTo>
                    <a:pt x="968" y="308"/>
                  </a:lnTo>
                  <a:lnTo>
                    <a:pt x="965" y="308"/>
                  </a:lnTo>
                  <a:lnTo>
                    <a:pt x="965" y="308"/>
                  </a:lnTo>
                  <a:lnTo>
                    <a:pt x="965" y="308"/>
                  </a:lnTo>
                  <a:lnTo>
                    <a:pt x="963" y="308"/>
                  </a:lnTo>
                  <a:lnTo>
                    <a:pt x="963" y="308"/>
                  </a:lnTo>
                  <a:lnTo>
                    <a:pt x="963" y="308"/>
                  </a:lnTo>
                  <a:lnTo>
                    <a:pt x="963" y="308"/>
                  </a:lnTo>
                  <a:lnTo>
                    <a:pt x="963" y="305"/>
                  </a:lnTo>
                  <a:lnTo>
                    <a:pt x="963" y="305"/>
                  </a:lnTo>
                  <a:lnTo>
                    <a:pt x="963" y="305"/>
                  </a:lnTo>
                  <a:lnTo>
                    <a:pt x="963" y="305"/>
                  </a:lnTo>
                  <a:lnTo>
                    <a:pt x="963" y="305"/>
                  </a:lnTo>
                  <a:lnTo>
                    <a:pt x="963" y="305"/>
                  </a:lnTo>
                  <a:lnTo>
                    <a:pt x="961" y="308"/>
                  </a:lnTo>
                  <a:lnTo>
                    <a:pt x="958" y="308"/>
                  </a:lnTo>
                  <a:lnTo>
                    <a:pt x="958" y="308"/>
                  </a:lnTo>
                  <a:lnTo>
                    <a:pt x="958" y="308"/>
                  </a:lnTo>
                  <a:lnTo>
                    <a:pt x="958" y="308"/>
                  </a:lnTo>
                  <a:lnTo>
                    <a:pt x="958" y="308"/>
                  </a:lnTo>
                  <a:lnTo>
                    <a:pt x="958" y="310"/>
                  </a:lnTo>
                  <a:lnTo>
                    <a:pt x="958" y="310"/>
                  </a:lnTo>
                  <a:lnTo>
                    <a:pt x="958" y="310"/>
                  </a:lnTo>
                  <a:lnTo>
                    <a:pt x="958" y="308"/>
                  </a:lnTo>
                  <a:lnTo>
                    <a:pt x="958" y="308"/>
                  </a:lnTo>
                  <a:lnTo>
                    <a:pt x="958" y="308"/>
                  </a:lnTo>
                  <a:lnTo>
                    <a:pt x="958" y="308"/>
                  </a:lnTo>
                  <a:lnTo>
                    <a:pt x="958" y="305"/>
                  </a:lnTo>
                  <a:lnTo>
                    <a:pt x="958" y="305"/>
                  </a:lnTo>
                  <a:lnTo>
                    <a:pt x="958" y="305"/>
                  </a:lnTo>
                  <a:lnTo>
                    <a:pt x="956" y="303"/>
                  </a:lnTo>
                  <a:lnTo>
                    <a:pt x="956" y="303"/>
                  </a:lnTo>
                  <a:lnTo>
                    <a:pt x="956" y="303"/>
                  </a:lnTo>
                  <a:lnTo>
                    <a:pt x="954" y="303"/>
                  </a:lnTo>
                  <a:lnTo>
                    <a:pt x="951" y="303"/>
                  </a:lnTo>
                  <a:lnTo>
                    <a:pt x="951" y="303"/>
                  </a:lnTo>
                  <a:lnTo>
                    <a:pt x="951" y="303"/>
                  </a:lnTo>
                  <a:lnTo>
                    <a:pt x="949" y="303"/>
                  </a:lnTo>
                  <a:lnTo>
                    <a:pt x="947" y="303"/>
                  </a:lnTo>
                  <a:lnTo>
                    <a:pt x="944" y="303"/>
                  </a:lnTo>
                  <a:lnTo>
                    <a:pt x="942" y="303"/>
                  </a:lnTo>
                  <a:lnTo>
                    <a:pt x="942" y="303"/>
                  </a:lnTo>
                  <a:lnTo>
                    <a:pt x="942" y="301"/>
                  </a:lnTo>
                  <a:lnTo>
                    <a:pt x="935" y="301"/>
                  </a:lnTo>
                  <a:lnTo>
                    <a:pt x="932" y="301"/>
                  </a:lnTo>
                  <a:lnTo>
                    <a:pt x="930" y="298"/>
                  </a:lnTo>
                  <a:lnTo>
                    <a:pt x="930" y="298"/>
                  </a:lnTo>
                  <a:lnTo>
                    <a:pt x="930" y="296"/>
                  </a:lnTo>
                  <a:lnTo>
                    <a:pt x="930" y="293"/>
                  </a:lnTo>
                  <a:lnTo>
                    <a:pt x="930" y="293"/>
                  </a:lnTo>
                  <a:lnTo>
                    <a:pt x="928" y="293"/>
                  </a:lnTo>
                  <a:lnTo>
                    <a:pt x="928" y="293"/>
                  </a:lnTo>
                  <a:lnTo>
                    <a:pt x="928" y="293"/>
                  </a:lnTo>
                  <a:lnTo>
                    <a:pt x="928" y="293"/>
                  </a:lnTo>
                  <a:lnTo>
                    <a:pt x="928" y="293"/>
                  </a:lnTo>
                  <a:lnTo>
                    <a:pt x="928" y="293"/>
                  </a:lnTo>
                  <a:lnTo>
                    <a:pt x="928" y="293"/>
                  </a:lnTo>
                  <a:lnTo>
                    <a:pt x="925" y="293"/>
                  </a:lnTo>
                  <a:lnTo>
                    <a:pt x="923" y="293"/>
                  </a:lnTo>
                  <a:lnTo>
                    <a:pt x="923" y="291"/>
                  </a:lnTo>
                  <a:lnTo>
                    <a:pt x="925" y="293"/>
                  </a:lnTo>
                  <a:lnTo>
                    <a:pt x="925" y="291"/>
                  </a:lnTo>
                  <a:lnTo>
                    <a:pt x="925" y="291"/>
                  </a:lnTo>
                  <a:lnTo>
                    <a:pt x="925" y="291"/>
                  </a:lnTo>
                  <a:lnTo>
                    <a:pt x="928" y="291"/>
                  </a:lnTo>
                  <a:lnTo>
                    <a:pt x="928" y="291"/>
                  </a:lnTo>
                  <a:lnTo>
                    <a:pt x="930" y="291"/>
                  </a:lnTo>
                  <a:lnTo>
                    <a:pt x="930" y="289"/>
                  </a:lnTo>
                  <a:lnTo>
                    <a:pt x="932" y="289"/>
                  </a:lnTo>
                  <a:lnTo>
                    <a:pt x="930" y="289"/>
                  </a:lnTo>
                  <a:lnTo>
                    <a:pt x="930" y="286"/>
                  </a:lnTo>
                  <a:lnTo>
                    <a:pt x="930" y="286"/>
                  </a:lnTo>
                  <a:lnTo>
                    <a:pt x="932" y="286"/>
                  </a:lnTo>
                  <a:lnTo>
                    <a:pt x="930" y="286"/>
                  </a:lnTo>
                  <a:lnTo>
                    <a:pt x="930" y="284"/>
                  </a:lnTo>
                  <a:lnTo>
                    <a:pt x="932" y="284"/>
                  </a:lnTo>
                  <a:lnTo>
                    <a:pt x="932" y="284"/>
                  </a:lnTo>
                  <a:lnTo>
                    <a:pt x="932" y="282"/>
                  </a:lnTo>
                  <a:lnTo>
                    <a:pt x="932" y="282"/>
                  </a:lnTo>
                  <a:lnTo>
                    <a:pt x="932" y="282"/>
                  </a:lnTo>
                  <a:lnTo>
                    <a:pt x="932" y="282"/>
                  </a:lnTo>
                  <a:lnTo>
                    <a:pt x="932" y="279"/>
                  </a:lnTo>
                  <a:lnTo>
                    <a:pt x="932" y="279"/>
                  </a:lnTo>
                  <a:lnTo>
                    <a:pt x="935" y="277"/>
                  </a:lnTo>
                  <a:lnTo>
                    <a:pt x="935" y="277"/>
                  </a:lnTo>
                  <a:lnTo>
                    <a:pt x="935" y="277"/>
                  </a:lnTo>
                  <a:lnTo>
                    <a:pt x="935" y="275"/>
                  </a:lnTo>
                  <a:lnTo>
                    <a:pt x="935" y="275"/>
                  </a:lnTo>
                  <a:lnTo>
                    <a:pt x="935" y="272"/>
                  </a:lnTo>
                  <a:lnTo>
                    <a:pt x="935" y="272"/>
                  </a:lnTo>
                  <a:lnTo>
                    <a:pt x="932" y="272"/>
                  </a:lnTo>
                  <a:lnTo>
                    <a:pt x="932" y="272"/>
                  </a:lnTo>
                  <a:lnTo>
                    <a:pt x="932" y="270"/>
                  </a:lnTo>
                  <a:lnTo>
                    <a:pt x="932" y="270"/>
                  </a:lnTo>
                  <a:lnTo>
                    <a:pt x="939" y="272"/>
                  </a:lnTo>
                  <a:lnTo>
                    <a:pt x="939" y="272"/>
                  </a:lnTo>
                  <a:lnTo>
                    <a:pt x="937" y="270"/>
                  </a:lnTo>
                  <a:lnTo>
                    <a:pt x="930" y="270"/>
                  </a:lnTo>
                  <a:lnTo>
                    <a:pt x="925" y="267"/>
                  </a:lnTo>
                  <a:lnTo>
                    <a:pt x="918" y="267"/>
                  </a:lnTo>
                  <a:lnTo>
                    <a:pt x="913" y="270"/>
                  </a:lnTo>
                  <a:lnTo>
                    <a:pt x="913" y="270"/>
                  </a:lnTo>
                  <a:lnTo>
                    <a:pt x="909" y="272"/>
                  </a:lnTo>
                  <a:lnTo>
                    <a:pt x="906" y="275"/>
                  </a:lnTo>
                  <a:lnTo>
                    <a:pt x="906" y="275"/>
                  </a:lnTo>
                  <a:lnTo>
                    <a:pt x="906" y="275"/>
                  </a:lnTo>
                  <a:lnTo>
                    <a:pt x="906" y="275"/>
                  </a:lnTo>
                  <a:lnTo>
                    <a:pt x="906" y="275"/>
                  </a:lnTo>
                  <a:lnTo>
                    <a:pt x="906" y="275"/>
                  </a:lnTo>
                  <a:lnTo>
                    <a:pt x="906" y="275"/>
                  </a:lnTo>
                  <a:lnTo>
                    <a:pt x="904" y="277"/>
                  </a:lnTo>
                  <a:lnTo>
                    <a:pt x="904" y="277"/>
                  </a:lnTo>
                  <a:lnTo>
                    <a:pt x="904" y="277"/>
                  </a:lnTo>
                  <a:lnTo>
                    <a:pt x="904" y="277"/>
                  </a:lnTo>
                  <a:lnTo>
                    <a:pt x="904" y="277"/>
                  </a:lnTo>
                  <a:lnTo>
                    <a:pt x="904" y="275"/>
                  </a:lnTo>
                  <a:lnTo>
                    <a:pt x="904" y="275"/>
                  </a:lnTo>
                  <a:lnTo>
                    <a:pt x="904" y="275"/>
                  </a:lnTo>
                  <a:lnTo>
                    <a:pt x="904" y="275"/>
                  </a:lnTo>
                  <a:lnTo>
                    <a:pt x="904" y="275"/>
                  </a:lnTo>
                  <a:lnTo>
                    <a:pt x="904" y="275"/>
                  </a:lnTo>
                  <a:lnTo>
                    <a:pt x="899" y="275"/>
                  </a:lnTo>
                  <a:lnTo>
                    <a:pt x="897" y="275"/>
                  </a:lnTo>
                  <a:lnTo>
                    <a:pt x="897" y="275"/>
                  </a:lnTo>
                  <a:lnTo>
                    <a:pt x="895" y="275"/>
                  </a:lnTo>
                  <a:lnTo>
                    <a:pt x="885" y="279"/>
                  </a:lnTo>
                  <a:lnTo>
                    <a:pt x="883" y="282"/>
                  </a:lnTo>
                  <a:lnTo>
                    <a:pt x="883" y="282"/>
                  </a:lnTo>
                  <a:lnTo>
                    <a:pt x="883" y="284"/>
                  </a:lnTo>
                  <a:lnTo>
                    <a:pt x="883" y="284"/>
                  </a:lnTo>
                  <a:lnTo>
                    <a:pt x="883" y="284"/>
                  </a:lnTo>
                  <a:lnTo>
                    <a:pt x="885" y="284"/>
                  </a:lnTo>
                  <a:lnTo>
                    <a:pt x="885" y="286"/>
                  </a:lnTo>
                  <a:lnTo>
                    <a:pt x="887" y="289"/>
                  </a:lnTo>
                  <a:lnTo>
                    <a:pt x="890" y="289"/>
                  </a:lnTo>
                  <a:lnTo>
                    <a:pt x="890" y="289"/>
                  </a:lnTo>
                  <a:lnTo>
                    <a:pt x="890" y="291"/>
                  </a:lnTo>
                  <a:lnTo>
                    <a:pt x="885" y="291"/>
                  </a:lnTo>
                  <a:lnTo>
                    <a:pt x="876" y="289"/>
                  </a:lnTo>
                  <a:lnTo>
                    <a:pt x="876" y="286"/>
                  </a:lnTo>
                  <a:lnTo>
                    <a:pt x="876" y="286"/>
                  </a:lnTo>
                  <a:lnTo>
                    <a:pt x="876" y="286"/>
                  </a:lnTo>
                  <a:lnTo>
                    <a:pt x="876" y="286"/>
                  </a:lnTo>
                  <a:lnTo>
                    <a:pt x="876" y="286"/>
                  </a:lnTo>
                  <a:lnTo>
                    <a:pt x="873" y="286"/>
                  </a:lnTo>
                  <a:lnTo>
                    <a:pt x="871" y="284"/>
                  </a:lnTo>
                  <a:lnTo>
                    <a:pt x="871" y="284"/>
                  </a:lnTo>
                  <a:lnTo>
                    <a:pt x="871" y="286"/>
                  </a:lnTo>
                  <a:lnTo>
                    <a:pt x="868" y="286"/>
                  </a:lnTo>
                  <a:lnTo>
                    <a:pt x="866" y="286"/>
                  </a:lnTo>
                  <a:lnTo>
                    <a:pt x="866" y="286"/>
                  </a:lnTo>
                  <a:lnTo>
                    <a:pt x="859" y="291"/>
                  </a:lnTo>
                  <a:lnTo>
                    <a:pt x="859" y="291"/>
                  </a:lnTo>
                  <a:lnTo>
                    <a:pt x="857" y="293"/>
                  </a:lnTo>
                  <a:lnTo>
                    <a:pt x="857" y="293"/>
                  </a:lnTo>
                  <a:lnTo>
                    <a:pt x="857" y="293"/>
                  </a:lnTo>
                  <a:lnTo>
                    <a:pt x="857" y="293"/>
                  </a:lnTo>
                  <a:lnTo>
                    <a:pt x="857" y="293"/>
                  </a:lnTo>
                  <a:lnTo>
                    <a:pt x="857" y="293"/>
                  </a:lnTo>
                  <a:lnTo>
                    <a:pt x="857" y="293"/>
                  </a:lnTo>
                  <a:lnTo>
                    <a:pt x="857" y="293"/>
                  </a:lnTo>
                  <a:lnTo>
                    <a:pt x="857" y="293"/>
                  </a:lnTo>
                  <a:lnTo>
                    <a:pt x="857" y="293"/>
                  </a:lnTo>
                  <a:lnTo>
                    <a:pt x="857" y="293"/>
                  </a:lnTo>
                  <a:lnTo>
                    <a:pt x="857" y="291"/>
                  </a:lnTo>
                  <a:lnTo>
                    <a:pt x="857" y="293"/>
                  </a:lnTo>
                  <a:lnTo>
                    <a:pt x="854" y="293"/>
                  </a:lnTo>
                  <a:lnTo>
                    <a:pt x="854" y="293"/>
                  </a:lnTo>
                  <a:lnTo>
                    <a:pt x="854" y="293"/>
                  </a:lnTo>
                  <a:lnTo>
                    <a:pt x="854" y="296"/>
                  </a:lnTo>
                  <a:lnTo>
                    <a:pt x="854" y="296"/>
                  </a:lnTo>
                  <a:lnTo>
                    <a:pt x="852" y="298"/>
                  </a:lnTo>
                  <a:lnTo>
                    <a:pt x="850" y="298"/>
                  </a:lnTo>
                  <a:lnTo>
                    <a:pt x="847" y="301"/>
                  </a:lnTo>
                  <a:lnTo>
                    <a:pt x="847" y="301"/>
                  </a:lnTo>
                  <a:lnTo>
                    <a:pt x="847" y="298"/>
                  </a:lnTo>
                  <a:lnTo>
                    <a:pt x="845" y="298"/>
                  </a:lnTo>
                  <a:lnTo>
                    <a:pt x="845" y="298"/>
                  </a:lnTo>
                  <a:lnTo>
                    <a:pt x="845" y="296"/>
                  </a:lnTo>
                  <a:lnTo>
                    <a:pt x="842" y="296"/>
                  </a:lnTo>
                  <a:lnTo>
                    <a:pt x="838" y="301"/>
                  </a:lnTo>
                  <a:lnTo>
                    <a:pt x="838" y="301"/>
                  </a:lnTo>
                  <a:lnTo>
                    <a:pt x="838" y="301"/>
                  </a:lnTo>
                  <a:lnTo>
                    <a:pt x="840" y="301"/>
                  </a:lnTo>
                  <a:lnTo>
                    <a:pt x="840" y="301"/>
                  </a:lnTo>
                  <a:lnTo>
                    <a:pt x="840" y="301"/>
                  </a:lnTo>
                  <a:lnTo>
                    <a:pt x="838" y="301"/>
                  </a:lnTo>
                  <a:lnTo>
                    <a:pt x="838" y="301"/>
                  </a:lnTo>
                  <a:lnTo>
                    <a:pt x="835" y="301"/>
                  </a:lnTo>
                  <a:lnTo>
                    <a:pt x="838" y="303"/>
                  </a:lnTo>
                  <a:lnTo>
                    <a:pt x="838" y="303"/>
                  </a:lnTo>
                  <a:lnTo>
                    <a:pt x="838" y="303"/>
                  </a:lnTo>
                  <a:lnTo>
                    <a:pt x="838" y="305"/>
                  </a:lnTo>
                  <a:lnTo>
                    <a:pt x="838" y="305"/>
                  </a:lnTo>
                  <a:lnTo>
                    <a:pt x="835" y="305"/>
                  </a:lnTo>
                  <a:lnTo>
                    <a:pt x="831" y="305"/>
                  </a:lnTo>
                  <a:lnTo>
                    <a:pt x="828" y="305"/>
                  </a:lnTo>
                  <a:lnTo>
                    <a:pt x="828" y="308"/>
                  </a:lnTo>
                  <a:lnTo>
                    <a:pt x="828" y="308"/>
                  </a:lnTo>
                  <a:lnTo>
                    <a:pt x="826" y="308"/>
                  </a:lnTo>
                  <a:lnTo>
                    <a:pt x="824" y="308"/>
                  </a:lnTo>
                  <a:lnTo>
                    <a:pt x="824" y="308"/>
                  </a:lnTo>
                  <a:lnTo>
                    <a:pt x="824" y="308"/>
                  </a:lnTo>
                  <a:lnTo>
                    <a:pt x="824" y="305"/>
                  </a:lnTo>
                  <a:lnTo>
                    <a:pt x="824" y="305"/>
                  </a:lnTo>
                  <a:lnTo>
                    <a:pt x="826" y="305"/>
                  </a:lnTo>
                  <a:lnTo>
                    <a:pt x="826" y="305"/>
                  </a:lnTo>
                  <a:lnTo>
                    <a:pt x="828" y="303"/>
                  </a:lnTo>
                  <a:lnTo>
                    <a:pt x="828" y="303"/>
                  </a:lnTo>
                  <a:lnTo>
                    <a:pt x="828" y="303"/>
                  </a:lnTo>
                  <a:lnTo>
                    <a:pt x="828" y="303"/>
                  </a:lnTo>
                  <a:lnTo>
                    <a:pt x="831" y="301"/>
                  </a:lnTo>
                  <a:lnTo>
                    <a:pt x="828" y="303"/>
                  </a:lnTo>
                  <a:lnTo>
                    <a:pt x="826" y="303"/>
                  </a:lnTo>
                  <a:lnTo>
                    <a:pt x="824" y="305"/>
                  </a:lnTo>
                  <a:lnTo>
                    <a:pt x="821" y="305"/>
                  </a:lnTo>
                  <a:lnTo>
                    <a:pt x="821" y="305"/>
                  </a:lnTo>
                  <a:lnTo>
                    <a:pt x="821" y="305"/>
                  </a:lnTo>
                  <a:lnTo>
                    <a:pt x="821" y="305"/>
                  </a:lnTo>
                  <a:lnTo>
                    <a:pt x="821" y="305"/>
                  </a:lnTo>
                  <a:lnTo>
                    <a:pt x="821" y="308"/>
                  </a:lnTo>
                  <a:lnTo>
                    <a:pt x="821" y="308"/>
                  </a:lnTo>
                  <a:lnTo>
                    <a:pt x="821" y="308"/>
                  </a:lnTo>
                  <a:lnTo>
                    <a:pt x="821" y="310"/>
                  </a:lnTo>
                  <a:lnTo>
                    <a:pt x="821" y="310"/>
                  </a:lnTo>
                  <a:lnTo>
                    <a:pt x="821" y="310"/>
                  </a:lnTo>
                  <a:lnTo>
                    <a:pt x="821" y="310"/>
                  </a:lnTo>
                  <a:lnTo>
                    <a:pt x="821" y="310"/>
                  </a:lnTo>
                  <a:lnTo>
                    <a:pt x="821" y="312"/>
                  </a:lnTo>
                  <a:lnTo>
                    <a:pt x="821" y="312"/>
                  </a:lnTo>
                  <a:lnTo>
                    <a:pt x="824" y="312"/>
                  </a:lnTo>
                  <a:lnTo>
                    <a:pt x="826" y="312"/>
                  </a:lnTo>
                  <a:lnTo>
                    <a:pt x="831" y="319"/>
                  </a:lnTo>
                  <a:lnTo>
                    <a:pt x="831" y="319"/>
                  </a:lnTo>
                  <a:lnTo>
                    <a:pt x="831" y="319"/>
                  </a:lnTo>
                  <a:lnTo>
                    <a:pt x="833" y="322"/>
                  </a:lnTo>
                  <a:lnTo>
                    <a:pt x="838" y="324"/>
                  </a:lnTo>
                  <a:lnTo>
                    <a:pt x="840" y="327"/>
                  </a:lnTo>
                  <a:lnTo>
                    <a:pt x="850" y="331"/>
                  </a:lnTo>
                  <a:lnTo>
                    <a:pt x="852" y="331"/>
                  </a:lnTo>
                  <a:lnTo>
                    <a:pt x="854" y="334"/>
                  </a:lnTo>
                  <a:lnTo>
                    <a:pt x="852" y="331"/>
                  </a:lnTo>
                  <a:lnTo>
                    <a:pt x="850" y="331"/>
                  </a:lnTo>
                  <a:lnTo>
                    <a:pt x="850" y="331"/>
                  </a:lnTo>
                  <a:lnTo>
                    <a:pt x="847" y="329"/>
                  </a:lnTo>
                  <a:lnTo>
                    <a:pt x="847" y="329"/>
                  </a:lnTo>
                  <a:lnTo>
                    <a:pt x="847" y="329"/>
                  </a:lnTo>
                  <a:lnTo>
                    <a:pt x="854" y="331"/>
                  </a:lnTo>
                  <a:lnTo>
                    <a:pt x="857" y="334"/>
                  </a:lnTo>
                  <a:lnTo>
                    <a:pt x="859" y="334"/>
                  </a:lnTo>
                  <a:lnTo>
                    <a:pt x="859" y="336"/>
                  </a:lnTo>
                  <a:lnTo>
                    <a:pt x="861" y="336"/>
                  </a:lnTo>
                  <a:lnTo>
                    <a:pt x="861" y="336"/>
                  </a:lnTo>
                  <a:lnTo>
                    <a:pt x="864" y="336"/>
                  </a:lnTo>
                  <a:lnTo>
                    <a:pt x="866" y="338"/>
                  </a:lnTo>
                  <a:lnTo>
                    <a:pt x="866" y="338"/>
                  </a:lnTo>
                  <a:lnTo>
                    <a:pt x="868" y="341"/>
                  </a:lnTo>
                  <a:lnTo>
                    <a:pt x="866" y="341"/>
                  </a:lnTo>
                  <a:lnTo>
                    <a:pt x="866" y="341"/>
                  </a:lnTo>
                  <a:lnTo>
                    <a:pt x="866" y="341"/>
                  </a:lnTo>
                  <a:lnTo>
                    <a:pt x="861" y="338"/>
                  </a:lnTo>
                  <a:lnTo>
                    <a:pt x="861" y="338"/>
                  </a:lnTo>
                  <a:lnTo>
                    <a:pt x="861" y="338"/>
                  </a:lnTo>
                  <a:lnTo>
                    <a:pt x="859" y="338"/>
                  </a:lnTo>
                  <a:lnTo>
                    <a:pt x="859" y="338"/>
                  </a:lnTo>
                  <a:lnTo>
                    <a:pt x="859" y="338"/>
                  </a:lnTo>
                  <a:lnTo>
                    <a:pt x="859" y="338"/>
                  </a:lnTo>
                  <a:lnTo>
                    <a:pt x="857" y="338"/>
                  </a:lnTo>
                  <a:lnTo>
                    <a:pt x="857" y="341"/>
                  </a:lnTo>
                  <a:lnTo>
                    <a:pt x="857" y="341"/>
                  </a:lnTo>
                  <a:lnTo>
                    <a:pt x="857" y="343"/>
                  </a:lnTo>
                  <a:lnTo>
                    <a:pt x="857" y="343"/>
                  </a:lnTo>
                  <a:lnTo>
                    <a:pt x="854" y="346"/>
                  </a:lnTo>
                  <a:lnTo>
                    <a:pt x="854" y="346"/>
                  </a:lnTo>
                  <a:lnTo>
                    <a:pt x="854" y="346"/>
                  </a:lnTo>
                  <a:lnTo>
                    <a:pt x="854" y="346"/>
                  </a:lnTo>
                  <a:lnTo>
                    <a:pt x="854" y="346"/>
                  </a:lnTo>
                  <a:lnTo>
                    <a:pt x="854" y="346"/>
                  </a:lnTo>
                  <a:lnTo>
                    <a:pt x="854" y="346"/>
                  </a:lnTo>
                  <a:lnTo>
                    <a:pt x="854" y="346"/>
                  </a:lnTo>
                  <a:lnTo>
                    <a:pt x="852" y="346"/>
                  </a:lnTo>
                  <a:lnTo>
                    <a:pt x="852" y="346"/>
                  </a:lnTo>
                  <a:lnTo>
                    <a:pt x="852" y="346"/>
                  </a:lnTo>
                  <a:lnTo>
                    <a:pt x="850" y="346"/>
                  </a:lnTo>
                  <a:lnTo>
                    <a:pt x="850" y="346"/>
                  </a:lnTo>
                  <a:lnTo>
                    <a:pt x="847" y="343"/>
                  </a:lnTo>
                  <a:lnTo>
                    <a:pt x="845" y="343"/>
                  </a:lnTo>
                  <a:lnTo>
                    <a:pt x="845" y="343"/>
                  </a:lnTo>
                  <a:lnTo>
                    <a:pt x="845" y="343"/>
                  </a:lnTo>
                  <a:lnTo>
                    <a:pt x="845" y="343"/>
                  </a:lnTo>
                  <a:lnTo>
                    <a:pt x="845" y="341"/>
                  </a:lnTo>
                  <a:lnTo>
                    <a:pt x="845" y="338"/>
                  </a:lnTo>
                  <a:lnTo>
                    <a:pt x="845" y="338"/>
                  </a:lnTo>
                  <a:lnTo>
                    <a:pt x="847" y="338"/>
                  </a:lnTo>
                  <a:lnTo>
                    <a:pt x="847" y="336"/>
                  </a:lnTo>
                  <a:lnTo>
                    <a:pt x="847" y="336"/>
                  </a:lnTo>
                  <a:lnTo>
                    <a:pt x="847" y="336"/>
                  </a:lnTo>
                  <a:lnTo>
                    <a:pt x="847" y="336"/>
                  </a:lnTo>
                  <a:lnTo>
                    <a:pt x="847" y="336"/>
                  </a:lnTo>
                  <a:lnTo>
                    <a:pt x="845" y="336"/>
                  </a:lnTo>
                  <a:lnTo>
                    <a:pt x="845" y="338"/>
                  </a:lnTo>
                  <a:lnTo>
                    <a:pt x="845" y="341"/>
                  </a:lnTo>
                  <a:lnTo>
                    <a:pt x="845" y="343"/>
                  </a:lnTo>
                  <a:lnTo>
                    <a:pt x="845" y="346"/>
                  </a:lnTo>
                  <a:lnTo>
                    <a:pt x="847" y="348"/>
                  </a:lnTo>
                  <a:lnTo>
                    <a:pt x="847" y="348"/>
                  </a:lnTo>
                  <a:lnTo>
                    <a:pt x="850" y="350"/>
                  </a:lnTo>
                  <a:lnTo>
                    <a:pt x="850" y="350"/>
                  </a:lnTo>
                  <a:lnTo>
                    <a:pt x="850" y="353"/>
                  </a:lnTo>
                  <a:lnTo>
                    <a:pt x="850" y="353"/>
                  </a:lnTo>
                  <a:lnTo>
                    <a:pt x="850" y="353"/>
                  </a:lnTo>
                  <a:lnTo>
                    <a:pt x="852" y="355"/>
                  </a:lnTo>
                  <a:lnTo>
                    <a:pt x="852" y="357"/>
                  </a:lnTo>
                  <a:lnTo>
                    <a:pt x="854" y="360"/>
                  </a:lnTo>
                  <a:lnTo>
                    <a:pt x="854" y="360"/>
                  </a:lnTo>
                  <a:lnTo>
                    <a:pt x="852" y="357"/>
                  </a:lnTo>
                  <a:lnTo>
                    <a:pt x="852" y="357"/>
                  </a:lnTo>
                  <a:lnTo>
                    <a:pt x="852" y="357"/>
                  </a:lnTo>
                  <a:lnTo>
                    <a:pt x="854" y="357"/>
                  </a:lnTo>
                  <a:lnTo>
                    <a:pt x="854" y="360"/>
                  </a:lnTo>
                  <a:lnTo>
                    <a:pt x="854" y="360"/>
                  </a:lnTo>
                  <a:lnTo>
                    <a:pt x="854" y="360"/>
                  </a:lnTo>
                  <a:lnTo>
                    <a:pt x="854" y="362"/>
                  </a:lnTo>
                  <a:lnTo>
                    <a:pt x="854" y="362"/>
                  </a:lnTo>
                  <a:lnTo>
                    <a:pt x="854" y="364"/>
                  </a:lnTo>
                  <a:lnTo>
                    <a:pt x="854" y="364"/>
                  </a:lnTo>
                  <a:lnTo>
                    <a:pt x="854" y="364"/>
                  </a:lnTo>
                  <a:lnTo>
                    <a:pt x="854" y="364"/>
                  </a:lnTo>
                  <a:lnTo>
                    <a:pt x="854" y="364"/>
                  </a:lnTo>
                  <a:lnTo>
                    <a:pt x="852" y="364"/>
                  </a:lnTo>
                  <a:lnTo>
                    <a:pt x="852" y="364"/>
                  </a:lnTo>
                  <a:lnTo>
                    <a:pt x="852" y="364"/>
                  </a:lnTo>
                  <a:lnTo>
                    <a:pt x="852" y="367"/>
                  </a:lnTo>
                  <a:lnTo>
                    <a:pt x="852" y="367"/>
                  </a:lnTo>
                  <a:lnTo>
                    <a:pt x="852" y="369"/>
                  </a:lnTo>
                  <a:lnTo>
                    <a:pt x="852" y="369"/>
                  </a:lnTo>
                  <a:lnTo>
                    <a:pt x="852" y="372"/>
                  </a:lnTo>
                  <a:lnTo>
                    <a:pt x="852" y="376"/>
                  </a:lnTo>
                  <a:lnTo>
                    <a:pt x="857" y="379"/>
                  </a:lnTo>
                  <a:lnTo>
                    <a:pt x="861" y="381"/>
                  </a:lnTo>
                  <a:lnTo>
                    <a:pt x="864" y="383"/>
                  </a:lnTo>
                  <a:lnTo>
                    <a:pt x="876" y="388"/>
                  </a:lnTo>
                  <a:lnTo>
                    <a:pt x="885" y="393"/>
                  </a:lnTo>
                  <a:lnTo>
                    <a:pt x="890" y="393"/>
                  </a:lnTo>
                  <a:lnTo>
                    <a:pt x="892" y="393"/>
                  </a:lnTo>
                  <a:lnTo>
                    <a:pt x="892" y="393"/>
                  </a:lnTo>
                  <a:lnTo>
                    <a:pt x="890" y="393"/>
                  </a:lnTo>
                  <a:lnTo>
                    <a:pt x="890" y="393"/>
                  </a:lnTo>
                  <a:lnTo>
                    <a:pt x="887" y="393"/>
                  </a:lnTo>
                  <a:lnTo>
                    <a:pt x="887" y="393"/>
                  </a:lnTo>
                  <a:lnTo>
                    <a:pt x="887" y="390"/>
                  </a:lnTo>
                  <a:lnTo>
                    <a:pt x="887" y="390"/>
                  </a:lnTo>
                  <a:lnTo>
                    <a:pt x="887" y="390"/>
                  </a:lnTo>
                  <a:lnTo>
                    <a:pt x="887" y="390"/>
                  </a:lnTo>
                  <a:lnTo>
                    <a:pt x="887" y="390"/>
                  </a:lnTo>
                  <a:lnTo>
                    <a:pt x="887" y="390"/>
                  </a:lnTo>
                  <a:lnTo>
                    <a:pt x="887" y="390"/>
                  </a:lnTo>
                  <a:lnTo>
                    <a:pt x="887" y="388"/>
                  </a:lnTo>
                  <a:lnTo>
                    <a:pt x="887" y="388"/>
                  </a:lnTo>
                  <a:lnTo>
                    <a:pt x="887" y="388"/>
                  </a:lnTo>
                  <a:lnTo>
                    <a:pt x="887" y="388"/>
                  </a:lnTo>
                  <a:lnTo>
                    <a:pt x="887" y="388"/>
                  </a:lnTo>
                  <a:lnTo>
                    <a:pt x="890" y="388"/>
                  </a:lnTo>
                  <a:lnTo>
                    <a:pt x="890" y="390"/>
                  </a:lnTo>
                  <a:lnTo>
                    <a:pt x="887" y="390"/>
                  </a:lnTo>
                  <a:lnTo>
                    <a:pt x="890" y="390"/>
                  </a:lnTo>
                  <a:lnTo>
                    <a:pt x="890" y="390"/>
                  </a:lnTo>
                  <a:lnTo>
                    <a:pt x="892" y="390"/>
                  </a:lnTo>
                  <a:lnTo>
                    <a:pt x="895" y="390"/>
                  </a:lnTo>
                  <a:lnTo>
                    <a:pt x="895" y="390"/>
                  </a:lnTo>
                  <a:lnTo>
                    <a:pt x="892" y="390"/>
                  </a:lnTo>
                  <a:lnTo>
                    <a:pt x="892" y="390"/>
                  </a:lnTo>
                  <a:lnTo>
                    <a:pt x="895" y="390"/>
                  </a:lnTo>
                  <a:lnTo>
                    <a:pt x="904" y="388"/>
                  </a:lnTo>
                  <a:lnTo>
                    <a:pt x="906" y="388"/>
                  </a:lnTo>
                  <a:lnTo>
                    <a:pt x="902" y="388"/>
                  </a:lnTo>
                  <a:lnTo>
                    <a:pt x="913" y="390"/>
                  </a:lnTo>
                  <a:lnTo>
                    <a:pt x="918" y="390"/>
                  </a:lnTo>
                  <a:lnTo>
                    <a:pt x="921" y="390"/>
                  </a:lnTo>
                  <a:lnTo>
                    <a:pt x="925" y="393"/>
                  </a:lnTo>
                  <a:lnTo>
                    <a:pt x="928" y="395"/>
                  </a:lnTo>
                  <a:lnTo>
                    <a:pt x="928" y="395"/>
                  </a:lnTo>
                  <a:lnTo>
                    <a:pt x="930" y="398"/>
                  </a:lnTo>
                  <a:lnTo>
                    <a:pt x="930" y="398"/>
                  </a:lnTo>
                  <a:lnTo>
                    <a:pt x="930" y="398"/>
                  </a:lnTo>
                  <a:lnTo>
                    <a:pt x="930" y="400"/>
                  </a:lnTo>
                  <a:lnTo>
                    <a:pt x="932" y="402"/>
                  </a:lnTo>
                  <a:lnTo>
                    <a:pt x="932" y="402"/>
                  </a:lnTo>
                  <a:lnTo>
                    <a:pt x="932" y="402"/>
                  </a:lnTo>
                  <a:lnTo>
                    <a:pt x="935" y="402"/>
                  </a:lnTo>
                  <a:lnTo>
                    <a:pt x="935" y="400"/>
                  </a:lnTo>
                  <a:lnTo>
                    <a:pt x="935" y="400"/>
                  </a:lnTo>
                  <a:lnTo>
                    <a:pt x="937" y="398"/>
                  </a:lnTo>
                  <a:lnTo>
                    <a:pt x="937" y="398"/>
                  </a:lnTo>
                  <a:lnTo>
                    <a:pt x="937" y="398"/>
                  </a:lnTo>
                  <a:lnTo>
                    <a:pt x="937" y="398"/>
                  </a:lnTo>
                  <a:lnTo>
                    <a:pt x="937" y="395"/>
                  </a:lnTo>
                  <a:lnTo>
                    <a:pt x="935" y="398"/>
                  </a:lnTo>
                  <a:lnTo>
                    <a:pt x="935" y="395"/>
                  </a:lnTo>
                  <a:lnTo>
                    <a:pt x="932" y="395"/>
                  </a:lnTo>
                  <a:lnTo>
                    <a:pt x="932" y="395"/>
                  </a:lnTo>
                  <a:lnTo>
                    <a:pt x="932" y="393"/>
                  </a:lnTo>
                  <a:lnTo>
                    <a:pt x="930" y="393"/>
                  </a:lnTo>
                  <a:lnTo>
                    <a:pt x="930" y="393"/>
                  </a:lnTo>
                  <a:lnTo>
                    <a:pt x="928" y="390"/>
                  </a:lnTo>
                  <a:lnTo>
                    <a:pt x="928" y="390"/>
                  </a:lnTo>
                  <a:lnTo>
                    <a:pt x="928" y="390"/>
                  </a:lnTo>
                  <a:lnTo>
                    <a:pt x="930" y="390"/>
                  </a:lnTo>
                  <a:lnTo>
                    <a:pt x="932" y="388"/>
                  </a:lnTo>
                  <a:lnTo>
                    <a:pt x="932" y="388"/>
                  </a:lnTo>
                  <a:lnTo>
                    <a:pt x="935" y="388"/>
                  </a:lnTo>
                  <a:lnTo>
                    <a:pt x="935" y="390"/>
                  </a:lnTo>
                  <a:lnTo>
                    <a:pt x="935" y="390"/>
                  </a:lnTo>
                  <a:lnTo>
                    <a:pt x="937" y="393"/>
                  </a:lnTo>
                  <a:lnTo>
                    <a:pt x="937" y="393"/>
                  </a:lnTo>
                  <a:lnTo>
                    <a:pt x="937" y="393"/>
                  </a:lnTo>
                  <a:lnTo>
                    <a:pt x="937" y="393"/>
                  </a:lnTo>
                  <a:lnTo>
                    <a:pt x="937" y="395"/>
                  </a:lnTo>
                  <a:lnTo>
                    <a:pt x="937" y="395"/>
                  </a:lnTo>
                  <a:lnTo>
                    <a:pt x="939" y="395"/>
                  </a:lnTo>
                  <a:lnTo>
                    <a:pt x="939" y="395"/>
                  </a:lnTo>
                  <a:lnTo>
                    <a:pt x="939" y="395"/>
                  </a:lnTo>
                  <a:lnTo>
                    <a:pt x="939" y="395"/>
                  </a:lnTo>
                  <a:lnTo>
                    <a:pt x="939" y="395"/>
                  </a:lnTo>
                  <a:lnTo>
                    <a:pt x="939" y="398"/>
                  </a:lnTo>
                  <a:lnTo>
                    <a:pt x="942" y="398"/>
                  </a:lnTo>
                  <a:lnTo>
                    <a:pt x="942" y="398"/>
                  </a:lnTo>
                  <a:lnTo>
                    <a:pt x="942" y="400"/>
                  </a:lnTo>
                  <a:lnTo>
                    <a:pt x="942" y="398"/>
                  </a:lnTo>
                  <a:lnTo>
                    <a:pt x="942" y="400"/>
                  </a:lnTo>
                  <a:lnTo>
                    <a:pt x="939" y="400"/>
                  </a:lnTo>
                  <a:lnTo>
                    <a:pt x="942" y="400"/>
                  </a:lnTo>
                  <a:lnTo>
                    <a:pt x="942" y="402"/>
                  </a:lnTo>
                  <a:lnTo>
                    <a:pt x="942" y="402"/>
                  </a:lnTo>
                  <a:lnTo>
                    <a:pt x="942" y="405"/>
                  </a:lnTo>
                  <a:lnTo>
                    <a:pt x="942" y="405"/>
                  </a:lnTo>
                  <a:lnTo>
                    <a:pt x="942" y="405"/>
                  </a:lnTo>
                  <a:lnTo>
                    <a:pt x="942" y="407"/>
                  </a:lnTo>
                  <a:lnTo>
                    <a:pt x="942" y="407"/>
                  </a:lnTo>
                  <a:lnTo>
                    <a:pt x="942" y="407"/>
                  </a:lnTo>
                  <a:lnTo>
                    <a:pt x="942" y="407"/>
                  </a:lnTo>
                  <a:lnTo>
                    <a:pt x="944" y="407"/>
                  </a:lnTo>
                  <a:lnTo>
                    <a:pt x="947" y="405"/>
                  </a:lnTo>
                  <a:lnTo>
                    <a:pt x="947" y="405"/>
                  </a:lnTo>
                  <a:lnTo>
                    <a:pt x="947" y="405"/>
                  </a:lnTo>
                  <a:lnTo>
                    <a:pt x="947" y="402"/>
                  </a:lnTo>
                  <a:lnTo>
                    <a:pt x="947" y="402"/>
                  </a:lnTo>
                  <a:lnTo>
                    <a:pt x="947" y="402"/>
                  </a:lnTo>
                  <a:lnTo>
                    <a:pt x="947" y="402"/>
                  </a:lnTo>
                  <a:lnTo>
                    <a:pt x="947" y="400"/>
                  </a:lnTo>
                  <a:lnTo>
                    <a:pt x="947" y="400"/>
                  </a:lnTo>
                  <a:lnTo>
                    <a:pt x="947" y="398"/>
                  </a:lnTo>
                  <a:lnTo>
                    <a:pt x="949" y="398"/>
                  </a:lnTo>
                  <a:lnTo>
                    <a:pt x="949" y="398"/>
                  </a:lnTo>
                  <a:lnTo>
                    <a:pt x="951" y="395"/>
                  </a:lnTo>
                  <a:lnTo>
                    <a:pt x="956" y="393"/>
                  </a:lnTo>
                  <a:lnTo>
                    <a:pt x="956" y="393"/>
                  </a:lnTo>
                  <a:lnTo>
                    <a:pt x="958" y="393"/>
                  </a:lnTo>
                  <a:lnTo>
                    <a:pt x="958" y="393"/>
                  </a:lnTo>
                  <a:lnTo>
                    <a:pt x="958" y="390"/>
                  </a:lnTo>
                  <a:lnTo>
                    <a:pt x="958" y="390"/>
                  </a:lnTo>
                  <a:lnTo>
                    <a:pt x="961" y="388"/>
                  </a:lnTo>
                  <a:lnTo>
                    <a:pt x="961" y="388"/>
                  </a:lnTo>
                  <a:lnTo>
                    <a:pt x="963" y="388"/>
                  </a:lnTo>
                  <a:lnTo>
                    <a:pt x="963" y="388"/>
                  </a:lnTo>
                  <a:lnTo>
                    <a:pt x="961" y="388"/>
                  </a:lnTo>
                  <a:lnTo>
                    <a:pt x="961" y="388"/>
                  </a:lnTo>
                  <a:lnTo>
                    <a:pt x="963" y="388"/>
                  </a:lnTo>
                  <a:lnTo>
                    <a:pt x="965" y="388"/>
                  </a:lnTo>
                  <a:lnTo>
                    <a:pt x="965" y="388"/>
                  </a:lnTo>
                  <a:lnTo>
                    <a:pt x="968" y="388"/>
                  </a:lnTo>
                  <a:lnTo>
                    <a:pt x="968" y="388"/>
                  </a:lnTo>
                  <a:lnTo>
                    <a:pt x="968" y="388"/>
                  </a:lnTo>
                  <a:lnTo>
                    <a:pt x="968" y="388"/>
                  </a:lnTo>
                  <a:lnTo>
                    <a:pt x="968" y="388"/>
                  </a:lnTo>
                  <a:lnTo>
                    <a:pt x="970" y="386"/>
                  </a:lnTo>
                  <a:lnTo>
                    <a:pt x="970" y="386"/>
                  </a:lnTo>
                  <a:lnTo>
                    <a:pt x="968" y="386"/>
                  </a:lnTo>
                  <a:lnTo>
                    <a:pt x="968" y="388"/>
                  </a:lnTo>
                  <a:lnTo>
                    <a:pt x="968" y="388"/>
                  </a:lnTo>
                  <a:lnTo>
                    <a:pt x="965" y="388"/>
                  </a:lnTo>
                  <a:lnTo>
                    <a:pt x="965" y="388"/>
                  </a:lnTo>
                  <a:lnTo>
                    <a:pt x="968" y="386"/>
                  </a:lnTo>
                  <a:lnTo>
                    <a:pt x="973" y="383"/>
                  </a:lnTo>
                  <a:lnTo>
                    <a:pt x="973" y="383"/>
                  </a:lnTo>
                  <a:lnTo>
                    <a:pt x="970" y="383"/>
                  </a:lnTo>
                  <a:lnTo>
                    <a:pt x="970" y="383"/>
                  </a:lnTo>
                  <a:lnTo>
                    <a:pt x="973" y="383"/>
                  </a:lnTo>
                  <a:lnTo>
                    <a:pt x="973" y="383"/>
                  </a:lnTo>
                  <a:lnTo>
                    <a:pt x="973" y="386"/>
                  </a:lnTo>
                  <a:lnTo>
                    <a:pt x="975" y="386"/>
                  </a:lnTo>
                  <a:lnTo>
                    <a:pt x="975" y="386"/>
                  </a:lnTo>
                  <a:lnTo>
                    <a:pt x="975" y="388"/>
                  </a:lnTo>
                  <a:lnTo>
                    <a:pt x="977" y="388"/>
                  </a:lnTo>
                  <a:lnTo>
                    <a:pt x="977" y="388"/>
                  </a:lnTo>
                  <a:lnTo>
                    <a:pt x="977" y="386"/>
                  </a:lnTo>
                  <a:lnTo>
                    <a:pt x="977" y="386"/>
                  </a:lnTo>
                  <a:lnTo>
                    <a:pt x="977" y="386"/>
                  </a:lnTo>
                  <a:lnTo>
                    <a:pt x="980" y="386"/>
                  </a:lnTo>
                  <a:lnTo>
                    <a:pt x="980" y="386"/>
                  </a:lnTo>
                  <a:lnTo>
                    <a:pt x="980" y="386"/>
                  </a:lnTo>
                  <a:lnTo>
                    <a:pt x="980" y="386"/>
                  </a:lnTo>
                  <a:lnTo>
                    <a:pt x="982" y="386"/>
                  </a:lnTo>
                  <a:lnTo>
                    <a:pt x="982" y="383"/>
                  </a:lnTo>
                  <a:lnTo>
                    <a:pt x="982" y="383"/>
                  </a:lnTo>
                  <a:lnTo>
                    <a:pt x="982" y="383"/>
                  </a:lnTo>
                  <a:lnTo>
                    <a:pt x="982" y="383"/>
                  </a:lnTo>
                  <a:lnTo>
                    <a:pt x="982" y="383"/>
                  </a:lnTo>
                  <a:lnTo>
                    <a:pt x="982" y="383"/>
                  </a:lnTo>
                  <a:lnTo>
                    <a:pt x="982" y="381"/>
                  </a:lnTo>
                  <a:lnTo>
                    <a:pt x="984" y="381"/>
                  </a:lnTo>
                  <a:lnTo>
                    <a:pt x="984" y="379"/>
                  </a:lnTo>
                  <a:lnTo>
                    <a:pt x="987" y="379"/>
                  </a:lnTo>
                  <a:lnTo>
                    <a:pt x="987" y="379"/>
                  </a:lnTo>
                  <a:lnTo>
                    <a:pt x="987" y="376"/>
                  </a:lnTo>
                  <a:lnTo>
                    <a:pt x="989" y="379"/>
                  </a:lnTo>
                  <a:lnTo>
                    <a:pt x="989" y="379"/>
                  </a:lnTo>
                  <a:lnTo>
                    <a:pt x="989" y="376"/>
                  </a:lnTo>
                  <a:lnTo>
                    <a:pt x="989" y="376"/>
                  </a:lnTo>
                  <a:lnTo>
                    <a:pt x="991" y="376"/>
                  </a:lnTo>
                  <a:lnTo>
                    <a:pt x="991" y="376"/>
                  </a:lnTo>
                  <a:lnTo>
                    <a:pt x="991" y="376"/>
                  </a:lnTo>
                  <a:lnTo>
                    <a:pt x="991" y="379"/>
                  </a:lnTo>
                  <a:lnTo>
                    <a:pt x="991" y="379"/>
                  </a:lnTo>
                  <a:lnTo>
                    <a:pt x="991" y="379"/>
                  </a:lnTo>
                  <a:lnTo>
                    <a:pt x="989" y="379"/>
                  </a:lnTo>
                  <a:lnTo>
                    <a:pt x="989" y="379"/>
                  </a:lnTo>
                  <a:lnTo>
                    <a:pt x="989" y="379"/>
                  </a:lnTo>
                  <a:lnTo>
                    <a:pt x="987" y="379"/>
                  </a:lnTo>
                  <a:lnTo>
                    <a:pt x="987" y="379"/>
                  </a:lnTo>
                  <a:lnTo>
                    <a:pt x="989" y="381"/>
                  </a:lnTo>
                  <a:lnTo>
                    <a:pt x="991" y="383"/>
                  </a:lnTo>
                  <a:lnTo>
                    <a:pt x="991" y="383"/>
                  </a:lnTo>
                  <a:lnTo>
                    <a:pt x="994" y="386"/>
                  </a:lnTo>
                  <a:lnTo>
                    <a:pt x="994" y="386"/>
                  </a:lnTo>
                  <a:lnTo>
                    <a:pt x="994" y="386"/>
                  </a:lnTo>
                  <a:lnTo>
                    <a:pt x="994" y="388"/>
                  </a:lnTo>
                  <a:lnTo>
                    <a:pt x="994" y="390"/>
                  </a:lnTo>
                  <a:lnTo>
                    <a:pt x="996" y="390"/>
                  </a:lnTo>
                  <a:lnTo>
                    <a:pt x="996" y="390"/>
                  </a:lnTo>
                  <a:lnTo>
                    <a:pt x="996" y="390"/>
                  </a:lnTo>
                  <a:lnTo>
                    <a:pt x="996" y="393"/>
                  </a:lnTo>
                  <a:lnTo>
                    <a:pt x="996" y="393"/>
                  </a:lnTo>
                  <a:lnTo>
                    <a:pt x="994" y="395"/>
                  </a:lnTo>
                  <a:lnTo>
                    <a:pt x="994" y="398"/>
                  </a:lnTo>
                  <a:lnTo>
                    <a:pt x="991" y="400"/>
                  </a:lnTo>
                  <a:lnTo>
                    <a:pt x="991" y="400"/>
                  </a:lnTo>
                  <a:lnTo>
                    <a:pt x="991" y="400"/>
                  </a:lnTo>
                  <a:lnTo>
                    <a:pt x="989" y="400"/>
                  </a:lnTo>
                  <a:lnTo>
                    <a:pt x="989" y="400"/>
                  </a:lnTo>
                  <a:lnTo>
                    <a:pt x="987" y="400"/>
                  </a:lnTo>
                  <a:lnTo>
                    <a:pt x="987" y="402"/>
                  </a:lnTo>
                  <a:lnTo>
                    <a:pt x="989" y="402"/>
                  </a:lnTo>
                  <a:lnTo>
                    <a:pt x="987" y="402"/>
                  </a:lnTo>
                  <a:lnTo>
                    <a:pt x="987" y="405"/>
                  </a:lnTo>
                  <a:lnTo>
                    <a:pt x="980" y="402"/>
                  </a:lnTo>
                  <a:lnTo>
                    <a:pt x="980" y="400"/>
                  </a:lnTo>
                  <a:lnTo>
                    <a:pt x="980" y="400"/>
                  </a:lnTo>
                  <a:lnTo>
                    <a:pt x="977" y="400"/>
                  </a:lnTo>
                  <a:lnTo>
                    <a:pt x="977" y="400"/>
                  </a:lnTo>
                  <a:lnTo>
                    <a:pt x="977" y="402"/>
                  </a:lnTo>
                  <a:lnTo>
                    <a:pt x="977" y="402"/>
                  </a:lnTo>
                  <a:lnTo>
                    <a:pt x="977" y="402"/>
                  </a:lnTo>
                  <a:lnTo>
                    <a:pt x="977" y="402"/>
                  </a:lnTo>
                  <a:lnTo>
                    <a:pt x="977" y="405"/>
                  </a:lnTo>
                  <a:lnTo>
                    <a:pt x="975" y="405"/>
                  </a:lnTo>
                  <a:lnTo>
                    <a:pt x="975" y="405"/>
                  </a:lnTo>
                  <a:lnTo>
                    <a:pt x="975" y="405"/>
                  </a:lnTo>
                  <a:lnTo>
                    <a:pt x="975" y="407"/>
                  </a:lnTo>
                  <a:lnTo>
                    <a:pt x="975" y="407"/>
                  </a:lnTo>
                  <a:lnTo>
                    <a:pt x="975" y="409"/>
                  </a:lnTo>
                  <a:lnTo>
                    <a:pt x="975" y="409"/>
                  </a:lnTo>
                  <a:lnTo>
                    <a:pt x="975" y="409"/>
                  </a:lnTo>
                  <a:lnTo>
                    <a:pt x="975" y="409"/>
                  </a:lnTo>
                  <a:lnTo>
                    <a:pt x="975" y="407"/>
                  </a:lnTo>
                  <a:lnTo>
                    <a:pt x="975" y="407"/>
                  </a:lnTo>
                  <a:lnTo>
                    <a:pt x="977" y="407"/>
                  </a:lnTo>
                  <a:lnTo>
                    <a:pt x="977" y="407"/>
                  </a:lnTo>
                  <a:lnTo>
                    <a:pt x="980" y="407"/>
                  </a:lnTo>
                  <a:lnTo>
                    <a:pt x="984" y="409"/>
                  </a:lnTo>
                  <a:lnTo>
                    <a:pt x="984" y="409"/>
                  </a:lnTo>
                  <a:lnTo>
                    <a:pt x="982" y="409"/>
                  </a:lnTo>
                  <a:lnTo>
                    <a:pt x="982" y="409"/>
                  </a:lnTo>
                  <a:lnTo>
                    <a:pt x="982" y="409"/>
                  </a:lnTo>
                  <a:lnTo>
                    <a:pt x="982" y="409"/>
                  </a:lnTo>
                  <a:lnTo>
                    <a:pt x="982" y="409"/>
                  </a:lnTo>
                  <a:lnTo>
                    <a:pt x="984" y="409"/>
                  </a:lnTo>
                  <a:lnTo>
                    <a:pt x="982" y="412"/>
                  </a:lnTo>
                  <a:lnTo>
                    <a:pt x="982" y="412"/>
                  </a:lnTo>
                  <a:lnTo>
                    <a:pt x="982" y="412"/>
                  </a:lnTo>
                  <a:lnTo>
                    <a:pt x="982" y="412"/>
                  </a:lnTo>
                  <a:lnTo>
                    <a:pt x="984" y="412"/>
                  </a:lnTo>
                  <a:lnTo>
                    <a:pt x="984" y="414"/>
                  </a:lnTo>
                  <a:lnTo>
                    <a:pt x="984" y="417"/>
                  </a:lnTo>
                  <a:lnTo>
                    <a:pt x="987" y="417"/>
                  </a:lnTo>
                  <a:lnTo>
                    <a:pt x="987" y="419"/>
                  </a:lnTo>
                  <a:lnTo>
                    <a:pt x="987" y="419"/>
                  </a:lnTo>
                  <a:lnTo>
                    <a:pt x="989" y="421"/>
                  </a:lnTo>
                  <a:lnTo>
                    <a:pt x="987" y="428"/>
                  </a:lnTo>
                  <a:lnTo>
                    <a:pt x="987" y="431"/>
                  </a:lnTo>
                  <a:lnTo>
                    <a:pt x="989" y="440"/>
                  </a:lnTo>
                  <a:lnTo>
                    <a:pt x="991" y="445"/>
                  </a:lnTo>
                  <a:lnTo>
                    <a:pt x="989" y="450"/>
                  </a:lnTo>
                  <a:lnTo>
                    <a:pt x="989" y="452"/>
                  </a:lnTo>
                  <a:lnTo>
                    <a:pt x="987" y="452"/>
                  </a:lnTo>
                  <a:lnTo>
                    <a:pt x="987" y="452"/>
                  </a:lnTo>
                  <a:lnTo>
                    <a:pt x="984" y="457"/>
                  </a:lnTo>
                  <a:lnTo>
                    <a:pt x="984" y="457"/>
                  </a:lnTo>
                  <a:lnTo>
                    <a:pt x="982" y="457"/>
                  </a:lnTo>
                  <a:lnTo>
                    <a:pt x="982" y="457"/>
                  </a:lnTo>
                  <a:lnTo>
                    <a:pt x="982" y="459"/>
                  </a:lnTo>
                  <a:lnTo>
                    <a:pt x="982" y="459"/>
                  </a:lnTo>
                  <a:lnTo>
                    <a:pt x="977" y="464"/>
                  </a:lnTo>
                  <a:lnTo>
                    <a:pt x="973" y="464"/>
                  </a:lnTo>
                  <a:lnTo>
                    <a:pt x="973" y="464"/>
                  </a:lnTo>
                  <a:lnTo>
                    <a:pt x="970" y="464"/>
                  </a:lnTo>
                  <a:lnTo>
                    <a:pt x="970" y="464"/>
                  </a:lnTo>
                  <a:lnTo>
                    <a:pt x="970" y="464"/>
                  </a:lnTo>
                  <a:lnTo>
                    <a:pt x="970" y="464"/>
                  </a:lnTo>
                  <a:lnTo>
                    <a:pt x="970" y="464"/>
                  </a:lnTo>
                  <a:lnTo>
                    <a:pt x="970" y="464"/>
                  </a:lnTo>
                  <a:lnTo>
                    <a:pt x="968" y="464"/>
                  </a:lnTo>
                  <a:lnTo>
                    <a:pt x="968" y="464"/>
                  </a:lnTo>
                  <a:lnTo>
                    <a:pt x="968" y="464"/>
                  </a:lnTo>
                  <a:lnTo>
                    <a:pt x="965" y="464"/>
                  </a:lnTo>
                  <a:lnTo>
                    <a:pt x="965" y="464"/>
                  </a:lnTo>
                  <a:lnTo>
                    <a:pt x="965" y="464"/>
                  </a:lnTo>
                  <a:lnTo>
                    <a:pt x="951" y="464"/>
                  </a:lnTo>
                  <a:lnTo>
                    <a:pt x="951" y="464"/>
                  </a:lnTo>
                  <a:lnTo>
                    <a:pt x="951" y="464"/>
                  </a:lnTo>
                  <a:lnTo>
                    <a:pt x="954" y="464"/>
                  </a:lnTo>
                  <a:lnTo>
                    <a:pt x="954" y="464"/>
                  </a:lnTo>
                  <a:lnTo>
                    <a:pt x="954" y="464"/>
                  </a:lnTo>
                  <a:lnTo>
                    <a:pt x="954" y="461"/>
                  </a:lnTo>
                  <a:lnTo>
                    <a:pt x="954" y="461"/>
                  </a:lnTo>
                  <a:lnTo>
                    <a:pt x="956" y="461"/>
                  </a:lnTo>
                  <a:lnTo>
                    <a:pt x="956" y="461"/>
                  </a:lnTo>
                  <a:lnTo>
                    <a:pt x="954" y="461"/>
                  </a:lnTo>
                  <a:lnTo>
                    <a:pt x="954" y="461"/>
                  </a:lnTo>
                  <a:lnTo>
                    <a:pt x="954" y="459"/>
                  </a:lnTo>
                  <a:lnTo>
                    <a:pt x="954" y="459"/>
                  </a:lnTo>
                  <a:lnTo>
                    <a:pt x="951" y="459"/>
                  </a:lnTo>
                  <a:lnTo>
                    <a:pt x="951" y="459"/>
                  </a:lnTo>
                  <a:lnTo>
                    <a:pt x="951" y="459"/>
                  </a:lnTo>
                  <a:lnTo>
                    <a:pt x="949" y="457"/>
                  </a:lnTo>
                  <a:lnTo>
                    <a:pt x="949" y="457"/>
                  </a:lnTo>
                  <a:lnTo>
                    <a:pt x="949" y="457"/>
                  </a:lnTo>
                  <a:lnTo>
                    <a:pt x="949" y="457"/>
                  </a:lnTo>
                  <a:lnTo>
                    <a:pt x="947" y="457"/>
                  </a:lnTo>
                  <a:lnTo>
                    <a:pt x="949" y="459"/>
                  </a:lnTo>
                  <a:lnTo>
                    <a:pt x="949" y="461"/>
                  </a:lnTo>
                  <a:lnTo>
                    <a:pt x="947" y="461"/>
                  </a:lnTo>
                  <a:lnTo>
                    <a:pt x="947" y="461"/>
                  </a:lnTo>
                  <a:lnTo>
                    <a:pt x="947" y="461"/>
                  </a:lnTo>
                  <a:lnTo>
                    <a:pt x="947" y="464"/>
                  </a:lnTo>
                  <a:lnTo>
                    <a:pt x="944" y="464"/>
                  </a:lnTo>
                  <a:lnTo>
                    <a:pt x="944" y="464"/>
                  </a:lnTo>
                  <a:lnTo>
                    <a:pt x="944" y="466"/>
                  </a:lnTo>
                  <a:lnTo>
                    <a:pt x="937" y="473"/>
                  </a:lnTo>
                  <a:lnTo>
                    <a:pt x="935" y="476"/>
                  </a:lnTo>
                  <a:lnTo>
                    <a:pt x="932" y="476"/>
                  </a:lnTo>
                  <a:lnTo>
                    <a:pt x="932" y="476"/>
                  </a:lnTo>
                  <a:lnTo>
                    <a:pt x="930" y="476"/>
                  </a:lnTo>
                  <a:lnTo>
                    <a:pt x="930" y="476"/>
                  </a:lnTo>
                  <a:lnTo>
                    <a:pt x="930" y="478"/>
                  </a:lnTo>
                  <a:lnTo>
                    <a:pt x="930" y="478"/>
                  </a:lnTo>
                  <a:lnTo>
                    <a:pt x="930" y="478"/>
                  </a:lnTo>
                  <a:lnTo>
                    <a:pt x="930" y="480"/>
                  </a:lnTo>
                  <a:lnTo>
                    <a:pt x="928" y="480"/>
                  </a:lnTo>
                  <a:lnTo>
                    <a:pt x="928" y="480"/>
                  </a:lnTo>
                  <a:lnTo>
                    <a:pt x="928" y="480"/>
                  </a:lnTo>
                  <a:lnTo>
                    <a:pt x="925" y="480"/>
                  </a:lnTo>
                  <a:lnTo>
                    <a:pt x="925" y="483"/>
                  </a:lnTo>
                  <a:lnTo>
                    <a:pt x="925" y="483"/>
                  </a:lnTo>
                  <a:lnTo>
                    <a:pt x="923" y="483"/>
                  </a:lnTo>
                  <a:lnTo>
                    <a:pt x="923" y="483"/>
                  </a:lnTo>
                  <a:lnTo>
                    <a:pt x="918" y="483"/>
                  </a:lnTo>
                  <a:lnTo>
                    <a:pt x="916" y="485"/>
                  </a:lnTo>
                  <a:lnTo>
                    <a:pt x="916" y="483"/>
                  </a:lnTo>
                  <a:lnTo>
                    <a:pt x="916" y="483"/>
                  </a:lnTo>
                  <a:lnTo>
                    <a:pt x="913" y="480"/>
                  </a:lnTo>
                  <a:lnTo>
                    <a:pt x="913" y="480"/>
                  </a:lnTo>
                  <a:lnTo>
                    <a:pt x="911" y="478"/>
                  </a:lnTo>
                  <a:lnTo>
                    <a:pt x="911" y="478"/>
                  </a:lnTo>
                  <a:lnTo>
                    <a:pt x="909" y="480"/>
                  </a:lnTo>
                  <a:lnTo>
                    <a:pt x="909" y="483"/>
                  </a:lnTo>
                  <a:lnTo>
                    <a:pt x="904" y="483"/>
                  </a:lnTo>
                  <a:lnTo>
                    <a:pt x="904" y="485"/>
                  </a:lnTo>
                  <a:lnTo>
                    <a:pt x="904" y="483"/>
                  </a:lnTo>
                  <a:lnTo>
                    <a:pt x="909" y="480"/>
                  </a:lnTo>
                  <a:lnTo>
                    <a:pt x="909" y="480"/>
                  </a:lnTo>
                  <a:lnTo>
                    <a:pt x="909" y="478"/>
                  </a:lnTo>
                  <a:lnTo>
                    <a:pt x="911" y="478"/>
                  </a:lnTo>
                  <a:lnTo>
                    <a:pt x="911" y="478"/>
                  </a:lnTo>
                  <a:lnTo>
                    <a:pt x="911" y="478"/>
                  </a:lnTo>
                  <a:lnTo>
                    <a:pt x="911" y="478"/>
                  </a:lnTo>
                  <a:lnTo>
                    <a:pt x="909" y="478"/>
                  </a:lnTo>
                  <a:lnTo>
                    <a:pt x="909" y="478"/>
                  </a:lnTo>
                  <a:lnTo>
                    <a:pt x="909" y="478"/>
                  </a:lnTo>
                  <a:lnTo>
                    <a:pt x="909" y="478"/>
                  </a:lnTo>
                  <a:lnTo>
                    <a:pt x="909" y="476"/>
                  </a:lnTo>
                  <a:lnTo>
                    <a:pt x="909" y="476"/>
                  </a:lnTo>
                  <a:lnTo>
                    <a:pt x="909" y="476"/>
                  </a:lnTo>
                  <a:lnTo>
                    <a:pt x="909" y="473"/>
                  </a:lnTo>
                  <a:lnTo>
                    <a:pt x="909" y="473"/>
                  </a:lnTo>
                  <a:lnTo>
                    <a:pt x="909" y="473"/>
                  </a:lnTo>
                  <a:lnTo>
                    <a:pt x="906" y="473"/>
                  </a:lnTo>
                  <a:lnTo>
                    <a:pt x="906" y="473"/>
                  </a:lnTo>
                  <a:lnTo>
                    <a:pt x="906" y="471"/>
                  </a:lnTo>
                  <a:lnTo>
                    <a:pt x="906" y="471"/>
                  </a:lnTo>
                  <a:lnTo>
                    <a:pt x="906" y="471"/>
                  </a:lnTo>
                  <a:lnTo>
                    <a:pt x="906" y="471"/>
                  </a:lnTo>
                  <a:lnTo>
                    <a:pt x="904" y="471"/>
                  </a:lnTo>
                  <a:lnTo>
                    <a:pt x="902" y="469"/>
                  </a:lnTo>
                  <a:lnTo>
                    <a:pt x="897" y="466"/>
                  </a:lnTo>
                  <a:lnTo>
                    <a:pt x="890" y="469"/>
                  </a:lnTo>
                  <a:lnTo>
                    <a:pt x="890" y="469"/>
                  </a:lnTo>
                  <a:lnTo>
                    <a:pt x="887" y="471"/>
                  </a:lnTo>
                  <a:lnTo>
                    <a:pt x="887" y="471"/>
                  </a:lnTo>
                  <a:lnTo>
                    <a:pt x="885" y="471"/>
                  </a:lnTo>
                  <a:lnTo>
                    <a:pt x="885" y="473"/>
                  </a:lnTo>
                  <a:lnTo>
                    <a:pt x="883" y="473"/>
                  </a:lnTo>
                  <a:lnTo>
                    <a:pt x="885" y="473"/>
                  </a:lnTo>
                  <a:lnTo>
                    <a:pt x="885" y="473"/>
                  </a:lnTo>
                  <a:lnTo>
                    <a:pt x="885" y="476"/>
                  </a:lnTo>
                  <a:lnTo>
                    <a:pt x="885" y="476"/>
                  </a:lnTo>
                  <a:lnTo>
                    <a:pt x="890" y="478"/>
                  </a:lnTo>
                  <a:lnTo>
                    <a:pt x="890" y="478"/>
                  </a:lnTo>
                  <a:lnTo>
                    <a:pt x="890" y="480"/>
                  </a:lnTo>
                  <a:lnTo>
                    <a:pt x="890" y="480"/>
                  </a:lnTo>
                  <a:lnTo>
                    <a:pt x="890" y="480"/>
                  </a:lnTo>
                  <a:lnTo>
                    <a:pt x="890" y="480"/>
                  </a:lnTo>
                  <a:lnTo>
                    <a:pt x="890" y="480"/>
                  </a:lnTo>
                  <a:lnTo>
                    <a:pt x="887" y="480"/>
                  </a:lnTo>
                  <a:lnTo>
                    <a:pt x="887" y="480"/>
                  </a:lnTo>
                  <a:lnTo>
                    <a:pt x="887" y="480"/>
                  </a:lnTo>
                  <a:lnTo>
                    <a:pt x="887" y="480"/>
                  </a:lnTo>
                  <a:lnTo>
                    <a:pt x="887" y="480"/>
                  </a:lnTo>
                  <a:lnTo>
                    <a:pt x="887" y="480"/>
                  </a:lnTo>
                  <a:lnTo>
                    <a:pt x="885" y="480"/>
                  </a:lnTo>
                  <a:lnTo>
                    <a:pt x="885" y="480"/>
                  </a:lnTo>
                  <a:lnTo>
                    <a:pt x="885" y="480"/>
                  </a:lnTo>
                  <a:lnTo>
                    <a:pt x="885" y="480"/>
                  </a:lnTo>
                  <a:lnTo>
                    <a:pt x="885" y="480"/>
                  </a:lnTo>
                  <a:lnTo>
                    <a:pt x="885" y="480"/>
                  </a:lnTo>
                  <a:lnTo>
                    <a:pt x="885" y="480"/>
                  </a:lnTo>
                  <a:lnTo>
                    <a:pt x="885" y="478"/>
                  </a:lnTo>
                  <a:lnTo>
                    <a:pt x="880" y="478"/>
                  </a:lnTo>
                  <a:lnTo>
                    <a:pt x="880" y="478"/>
                  </a:lnTo>
                  <a:lnTo>
                    <a:pt x="878" y="480"/>
                  </a:lnTo>
                  <a:lnTo>
                    <a:pt x="878" y="480"/>
                  </a:lnTo>
                  <a:lnTo>
                    <a:pt x="876" y="485"/>
                  </a:lnTo>
                  <a:lnTo>
                    <a:pt x="876" y="485"/>
                  </a:lnTo>
                  <a:lnTo>
                    <a:pt x="873" y="488"/>
                  </a:lnTo>
                  <a:lnTo>
                    <a:pt x="873" y="488"/>
                  </a:lnTo>
                  <a:lnTo>
                    <a:pt x="873" y="488"/>
                  </a:lnTo>
                  <a:lnTo>
                    <a:pt x="873" y="488"/>
                  </a:lnTo>
                  <a:lnTo>
                    <a:pt x="873" y="488"/>
                  </a:lnTo>
                  <a:lnTo>
                    <a:pt x="873" y="490"/>
                  </a:lnTo>
                  <a:lnTo>
                    <a:pt x="873" y="490"/>
                  </a:lnTo>
                  <a:lnTo>
                    <a:pt x="873" y="492"/>
                  </a:lnTo>
                  <a:lnTo>
                    <a:pt x="876" y="492"/>
                  </a:lnTo>
                  <a:lnTo>
                    <a:pt x="876" y="492"/>
                  </a:lnTo>
                  <a:lnTo>
                    <a:pt x="876" y="492"/>
                  </a:lnTo>
                  <a:lnTo>
                    <a:pt x="873" y="492"/>
                  </a:lnTo>
                  <a:lnTo>
                    <a:pt x="873" y="492"/>
                  </a:lnTo>
                  <a:lnTo>
                    <a:pt x="873" y="492"/>
                  </a:lnTo>
                  <a:lnTo>
                    <a:pt x="873" y="492"/>
                  </a:lnTo>
                  <a:lnTo>
                    <a:pt x="873" y="492"/>
                  </a:lnTo>
                  <a:lnTo>
                    <a:pt x="873" y="492"/>
                  </a:lnTo>
                  <a:lnTo>
                    <a:pt x="873" y="492"/>
                  </a:lnTo>
                  <a:lnTo>
                    <a:pt x="873" y="492"/>
                  </a:lnTo>
                  <a:lnTo>
                    <a:pt x="873" y="495"/>
                  </a:lnTo>
                  <a:lnTo>
                    <a:pt x="873" y="495"/>
                  </a:lnTo>
                  <a:lnTo>
                    <a:pt x="873" y="495"/>
                  </a:lnTo>
                  <a:lnTo>
                    <a:pt x="873" y="495"/>
                  </a:lnTo>
                  <a:lnTo>
                    <a:pt x="873" y="495"/>
                  </a:lnTo>
                  <a:lnTo>
                    <a:pt x="873" y="495"/>
                  </a:lnTo>
                  <a:lnTo>
                    <a:pt x="871" y="495"/>
                  </a:lnTo>
                  <a:lnTo>
                    <a:pt x="873" y="497"/>
                  </a:lnTo>
                  <a:lnTo>
                    <a:pt x="873" y="497"/>
                  </a:lnTo>
                  <a:lnTo>
                    <a:pt x="873" y="499"/>
                  </a:lnTo>
                  <a:lnTo>
                    <a:pt x="873" y="499"/>
                  </a:lnTo>
                  <a:lnTo>
                    <a:pt x="873" y="502"/>
                  </a:lnTo>
                  <a:lnTo>
                    <a:pt x="873" y="502"/>
                  </a:lnTo>
                  <a:lnTo>
                    <a:pt x="876" y="502"/>
                  </a:lnTo>
                  <a:lnTo>
                    <a:pt x="878" y="499"/>
                  </a:lnTo>
                  <a:lnTo>
                    <a:pt x="878" y="499"/>
                  </a:lnTo>
                  <a:lnTo>
                    <a:pt x="880" y="497"/>
                  </a:lnTo>
                  <a:lnTo>
                    <a:pt x="880" y="497"/>
                  </a:lnTo>
                  <a:lnTo>
                    <a:pt x="883" y="497"/>
                  </a:lnTo>
                  <a:lnTo>
                    <a:pt x="883" y="497"/>
                  </a:lnTo>
                  <a:lnTo>
                    <a:pt x="876" y="504"/>
                  </a:lnTo>
                  <a:lnTo>
                    <a:pt x="873" y="504"/>
                  </a:lnTo>
                  <a:lnTo>
                    <a:pt x="873" y="504"/>
                  </a:lnTo>
                  <a:lnTo>
                    <a:pt x="871" y="504"/>
                  </a:lnTo>
                  <a:lnTo>
                    <a:pt x="871" y="504"/>
                  </a:lnTo>
                  <a:lnTo>
                    <a:pt x="871" y="506"/>
                  </a:lnTo>
                  <a:lnTo>
                    <a:pt x="871" y="506"/>
                  </a:lnTo>
                  <a:lnTo>
                    <a:pt x="871" y="506"/>
                  </a:lnTo>
                  <a:lnTo>
                    <a:pt x="871" y="506"/>
                  </a:lnTo>
                  <a:lnTo>
                    <a:pt x="871" y="506"/>
                  </a:lnTo>
                  <a:lnTo>
                    <a:pt x="873" y="506"/>
                  </a:lnTo>
                  <a:lnTo>
                    <a:pt x="873" y="509"/>
                  </a:lnTo>
                  <a:lnTo>
                    <a:pt x="871" y="509"/>
                  </a:lnTo>
                  <a:lnTo>
                    <a:pt x="871" y="511"/>
                  </a:lnTo>
                  <a:lnTo>
                    <a:pt x="871" y="511"/>
                  </a:lnTo>
                  <a:lnTo>
                    <a:pt x="873" y="511"/>
                  </a:lnTo>
                  <a:lnTo>
                    <a:pt x="873" y="511"/>
                  </a:lnTo>
                  <a:lnTo>
                    <a:pt x="873" y="511"/>
                  </a:lnTo>
                  <a:lnTo>
                    <a:pt x="876" y="511"/>
                  </a:lnTo>
                  <a:lnTo>
                    <a:pt x="876" y="511"/>
                  </a:lnTo>
                  <a:lnTo>
                    <a:pt x="876" y="509"/>
                  </a:lnTo>
                  <a:lnTo>
                    <a:pt x="876" y="509"/>
                  </a:lnTo>
                  <a:lnTo>
                    <a:pt x="876" y="509"/>
                  </a:lnTo>
                  <a:lnTo>
                    <a:pt x="876" y="511"/>
                  </a:lnTo>
                  <a:lnTo>
                    <a:pt x="876" y="511"/>
                  </a:lnTo>
                  <a:lnTo>
                    <a:pt x="876" y="514"/>
                  </a:lnTo>
                  <a:lnTo>
                    <a:pt x="876" y="514"/>
                  </a:lnTo>
                  <a:lnTo>
                    <a:pt x="878" y="514"/>
                  </a:lnTo>
                  <a:lnTo>
                    <a:pt x="878" y="514"/>
                  </a:lnTo>
                  <a:lnTo>
                    <a:pt x="878" y="516"/>
                  </a:lnTo>
                  <a:lnTo>
                    <a:pt x="876" y="516"/>
                  </a:lnTo>
                  <a:lnTo>
                    <a:pt x="876" y="516"/>
                  </a:lnTo>
                  <a:lnTo>
                    <a:pt x="876" y="516"/>
                  </a:lnTo>
                  <a:lnTo>
                    <a:pt x="876" y="516"/>
                  </a:lnTo>
                  <a:lnTo>
                    <a:pt x="873" y="516"/>
                  </a:lnTo>
                  <a:lnTo>
                    <a:pt x="873" y="518"/>
                  </a:lnTo>
                  <a:lnTo>
                    <a:pt x="873" y="518"/>
                  </a:lnTo>
                  <a:lnTo>
                    <a:pt x="873" y="516"/>
                  </a:lnTo>
                  <a:lnTo>
                    <a:pt x="873" y="516"/>
                  </a:lnTo>
                  <a:lnTo>
                    <a:pt x="876" y="516"/>
                  </a:lnTo>
                  <a:lnTo>
                    <a:pt x="876" y="516"/>
                  </a:lnTo>
                  <a:lnTo>
                    <a:pt x="876" y="514"/>
                  </a:lnTo>
                  <a:lnTo>
                    <a:pt x="876" y="514"/>
                  </a:lnTo>
                  <a:lnTo>
                    <a:pt x="873" y="514"/>
                  </a:lnTo>
                  <a:lnTo>
                    <a:pt x="873" y="514"/>
                  </a:lnTo>
                  <a:lnTo>
                    <a:pt x="873" y="514"/>
                  </a:lnTo>
                  <a:lnTo>
                    <a:pt x="873" y="511"/>
                  </a:lnTo>
                  <a:lnTo>
                    <a:pt x="871" y="511"/>
                  </a:lnTo>
                  <a:lnTo>
                    <a:pt x="871" y="511"/>
                  </a:lnTo>
                  <a:lnTo>
                    <a:pt x="871" y="509"/>
                  </a:lnTo>
                  <a:lnTo>
                    <a:pt x="871" y="509"/>
                  </a:lnTo>
                  <a:lnTo>
                    <a:pt x="871" y="509"/>
                  </a:lnTo>
                  <a:lnTo>
                    <a:pt x="871" y="509"/>
                  </a:lnTo>
                  <a:lnTo>
                    <a:pt x="871" y="509"/>
                  </a:lnTo>
                  <a:lnTo>
                    <a:pt x="871" y="506"/>
                  </a:lnTo>
                  <a:lnTo>
                    <a:pt x="871" y="506"/>
                  </a:lnTo>
                  <a:lnTo>
                    <a:pt x="868" y="506"/>
                  </a:lnTo>
                  <a:lnTo>
                    <a:pt x="866" y="506"/>
                  </a:lnTo>
                  <a:lnTo>
                    <a:pt x="866" y="506"/>
                  </a:lnTo>
                  <a:lnTo>
                    <a:pt x="864" y="506"/>
                  </a:lnTo>
                  <a:lnTo>
                    <a:pt x="864" y="506"/>
                  </a:lnTo>
                  <a:lnTo>
                    <a:pt x="861" y="509"/>
                  </a:lnTo>
                  <a:lnTo>
                    <a:pt x="859" y="511"/>
                  </a:lnTo>
                  <a:lnTo>
                    <a:pt x="857" y="511"/>
                  </a:lnTo>
                  <a:lnTo>
                    <a:pt x="857" y="514"/>
                  </a:lnTo>
                  <a:lnTo>
                    <a:pt x="857" y="514"/>
                  </a:lnTo>
                  <a:lnTo>
                    <a:pt x="857" y="516"/>
                  </a:lnTo>
                  <a:lnTo>
                    <a:pt x="852" y="518"/>
                  </a:lnTo>
                  <a:lnTo>
                    <a:pt x="847" y="525"/>
                  </a:lnTo>
                  <a:lnTo>
                    <a:pt x="845" y="525"/>
                  </a:lnTo>
                  <a:lnTo>
                    <a:pt x="845" y="528"/>
                  </a:lnTo>
                  <a:lnTo>
                    <a:pt x="842" y="528"/>
                  </a:lnTo>
                  <a:lnTo>
                    <a:pt x="842" y="528"/>
                  </a:lnTo>
                  <a:lnTo>
                    <a:pt x="842" y="528"/>
                  </a:lnTo>
                  <a:lnTo>
                    <a:pt x="842" y="530"/>
                  </a:lnTo>
                  <a:lnTo>
                    <a:pt x="842" y="530"/>
                  </a:lnTo>
                  <a:lnTo>
                    <a:pt x="842" y="530"/>
                  </a:lnTo>
                  <a:lnTo>
                    <a:pt x="840" y="532"/>
                  </a:lnTo>
                  <a:lnTo>
                    <a:pt x="840" y="535"/>
                  </a:lnTo>
                  <a:lnTo>
                    <a:pt x="840" y="535"/>
                  </a:lnTo>
                  <a:lnTo>
                    <a:pt x="840" y="537"/>
                  </a:lnTo>
                  <a:lnTo>
                    <a:pt x="840" y="540"/>
                  </a:lnTo>
                  <a:lnTo>
                    <a:pt x="842" y="540"/>
                  </a:lnTo>
                  <a:lnTo>
                    <a:pt x="842" y="542"/>
                  </a:lnTo>
                  <a:lnTo>
                    <a:pt x="842" y="544"/>
                  </a:lnTo>
                  <a:lnTo>
                    <a:pt x="842" y="544"/>
                  </a:lnTo>
                  <a:lnTo>
                    <a:pt x="842" y="544"/>
                  </a:lnTo>
                  <a:lnTo>
                    <a:pt x="840" y="544"/>
                  </a:lnTo>
                  <a:lnTo>
                    <a:pt x="840" y="544"/>
                  </a:lnTo>
                  <a:lnTo>
                    <a:pt x="838" y="544"/>
                  </a:lnTo>
                  <a:lnTo>
                    <a:pt x="838" y="544"/>
                  </a:lnTo>
                  <a:lnTo>
                    <a:pt x="838" y="544"/>
                  </a:lnTo>
                  <a:lnTo>
                    <a:pt x="835" y="544"/>
                  </a:lnTo>
                  <a:lnTo>
                    <a:pt x="835" y="544"/>
                  </a:lnTo>
                  <a:lnTo>
                    <a:pt x="833" y="544"/>
                  </a:lnTo>
                  <a:lnTo>
                    <a:pt x="828" y="544"/>
                  </a:lnTo>
                  <a:lnTo>
                    <a:pt x="828" y="547"/>
                  </a:lnTo>
                  <a:lnTo>
                    <a:pt x="831" y="547"/>
                  </a:lnTo>
                  <a:lnTo>
                    <a:pt x="831" y="549"/>
                  </a:lnTo>
                  <a:lnTo>
                    <a:pt x="831" y="549"/>
                  </a:lnTo>
                  <a:lnTo>
                    <a:pt x="831" y="551"/>
                  </a:lnTo>
                  <a:lnTo>
                    <a:pt x="833" y="551"/>
                  </a:lnTo>
                  <a:lnTo>
                    <a:pt x="833" y="551"/>
                  </a:lnTo>
                  <a:lnTo>
                    <a:pt x="833" y="551"/>
                  </a:lnTo>
                  <a:lnTo>
                    <a:pt x="833" y="551"/>
                  </a:lnTo>
                  <a:lnTo>
                    <a:pt x="833" y="551"/>
                  </a:lnTo>
                  <a:lnTo>
                    <a:pt x="835" y="551"/>
                  </a:lnTo>
                  <a:lnTo>
                    <a:pt x="835" y="554"/>
                  </a:lnTo>
                  <a:lnTo>
                    <a:pt x="835" y="554"/>
                  </a:lnTo>
                  <a:lnTo>
                    <a:pt x="835" y="554"/>
                  </a:lnTo>
                  <a:lnTo>
                    <a:pt x="838" y="554"/>
                  </a:lnTo>
                  <a:lnTo>
                    <a:pt x="835" y="554"/>
                  </a:lnTo>
                  <a:lnTo>
                    <a:pt x="828" y="554"/>
                  </a:lnTo>
                  <a:lnTo>
                    <a:pt x="828" y="554"/>
                  </a:lnTo>
                  <a:lnTo>
                    <a:pt x="828" y="554"/>
                  </a:lnTo>
                  <a:lnTo>
                    <a:pt x="826" y="554"/>
                  </a:lnTo>
                  <a:lnTo>
                    <a:pt x="826" y="554"/>
                  </a:lnTo>
                  <a:lnTo>
                    <a:pt x="826" y="554"/>
                  </a:lnTo>
                  <a:lnTo>
                    <a:pt x="826" y="554"/>
                  </a:lnTo>
                  <a:lnTo>
                    <a:pt x="826" y="554"/>
                  </a:lnTo>
                  <a:lnTo>
                    <a:pt x="826" y="549"/>
                  </a:lnTo>
                  <a:lnTo>
                    <a:pt x="826" y="549"/>
                  </a:lnTo>
                  <a:lnTo>
                    <a:pt x="826" y="551"/>
                  </a:lnTo>
                  <a:lnTo>
                    <a:pt x="826" y="551"/>
                  </a:lnTo>
                  <a:lnTo>
                    <a:pt x="826" y="554"/>
                  </a:lnTo>
                  <a:lnTo>
                    <a:pt x="824" y="556"/>
                  </a:lnTo>
                  <a:lnTo>
                    <a:pt x="824" y="556"/>
                  </a:lnTo>
                  <a:lnTo>
                    <a:pt x="824" y="556"/>
                  </a:lnTo>
                  <a:lnTo>
                    <a:pt x="824" y="556"/>
                  </a:lnTo>
                  <a:lnTo>
                    <a:pt x="824" y="556"/>
                  </a:lnTo>
                  <a:lnTo>
                    <a:pt x="824" y="561"/>
                  </a:lnTo>
                  <a:lnTo>
                    <a:pt x="826" y="563"/>
                  </a:lnTo>
                  <a:lnTo>
                    <a:pt x="826" y="563"/>
                  </a:lnTo>
                  <a:lnTo>
                    <a:pt x="826" y="563"/>
                  </a:lnTo>
                  <a:lnTo>
                    <a:pt x="826" y="563"/>
                  </a:lnTo>
                  <a:lnTo>
                    <a:pt x="826" y="561"/>
                  </a:lnTo>
                  <a:lnTo>
                    <a:pt x="826" y="561"/>
                  </a:lnTo>
                  <a:lnTo>
                    <a:pt x="828" y="561"/>
                  </a:lnTo>
                  <a:lnTo>
                    <a:pt x="831" y="561"/>
                  </a:lnTo>
                  <a:lnTo>
                    <a:pt x="831" y="561"/>
                  </a:lnTo>
                  <a:lnTo>
                    <a:pt x="833" y="561"/>
                  </a:lnTo>
                  <a:lnTo>
                    <a:pt x="833" y="561"/>
                  </a:lnTo>
                  <a:lnTo>
                    <a:pt x="833" y="561"/>
                  </a:lnTo>
                  <a:lnTo>
                    <a:pt x="833" y="563"/>
                  </a:lnTo>
                  <a:lnTo>
                    <a:pt x="835" y="563"/>
                  </a:lnTo>
                  <a:lnTo>
                    <a:pt x="835" y="566"/>
                  </a:lnTo>
                  <a:lnTo>
                    <a:pt x="835" y="566"/>
                  </a:lnTo>
                  <a:lnTo>
                    <a:pt x="835" y="566"/>
                  </a:lnTo>
                  <a:lnTo>
                    <a:pt x="835" y="566"/>
                  </a:lnTo>
                  <a:lnTo>
                    <a:pt x="833" y="568"/>
                  </a:lnTo>
                  <a:lnTo>
                    <a:pt x="833" y="568"/>
                  </a:lnTo>
                  <a:lnTo>
                    <a:pt x="833" y="568"/>
                  </a:lnTo>
                  <a:lnTo>
                    <a:pt x="833" y="568"/>
                  </a:lnTo>
                  <a:lnTo>
                    <a:pt x="831" y="568"/>
                  </a:lnTo>
                  <a:lnTo>
                    <a:pt x="831" y="568"/>
                  </a:lnTo>
                  <a:lnTo>
                    <a:pt x="828" y="570"/>
                  </a:lnTo>
                  <a:lnTo>
                    <a:pt x="831" y="573"/>
                  </a:lnTo>
                  <a:lnTo>
                    <a:pt x="831" y="575"/>
                  </a:lnTo>
                  <a:lnTo>
                    <a:pt x="831" y="575"/>
                  </a:lnTo>
                  <a:lnTo>
                    <a:pt x="835" y="577"/>
                  </a:lnTo>
                  <a:lnTo>
                    <a:pt x="835" y="577"/>
                  </a:lnTo>
                  <a:lnTo>
                    <a:pt x="838" y="577"/>
                  </a:lnTo>
                  <a:lnTo>
                    <a:pt x="835" y="577"/>
                  </a:lnTo>
                  <a:lnTo>
                    <a:pt x="835" y="580"/>
                  </a:lnTo>
                  <a:lnTo>
                    <a:pt x="835" y="580"/>
                  </a:lnTo>
                  <a:lnTo>
                    <a:pt x="838" y="580"/>
                  </a:lnTo>
                  <a:lnTo>
                    <a:pt x="835" y="580"/>
                  </a:lnTo>
                  <a:lnTo>
                    <a:pt x="835" y="580"/>
                  </a:lnTo>
                  <a:lnTo>
                    <a:pt x="835" y="580"/>
                  </a:lnTo>
                  <a:lnTo>
                    <a:pt x="835" y="582"/>
                  </a:lnTo>
                  <a:lnTo>
                    <a:pt x="835" y="582"/>
                  </a:lnTo>
                  <a:lnTo>
                    <a:pt x="835" y="582"/>
                  </a:lnTo>
                  <a:lnTo>
                    <a:pt x="835" y="582"/>
                  </a:lnTo>
                  <a:lnTo>
                    <a:pt x="835" y="582"/>
                  </a:lnTo>
                  <a:lnTo>
                    <a:pt x="835" y="585"/>
                  </a:lnTo>
                  <a:lnTo>
                    <a:pt x="835" y="585"/>
                  </a:lnTo>
                  <a:lnTo>
                    <a:pt x="835" y="585"/>
                  </a:lnTo>
                  <a:lnTo>
                    <a:pt x="835" y="585"/>
                  </a:lnTo>
                  <a:lnTo>
                    <a:pt x="835" y="585"/>
                  </a:lnTo>
                  <a:lnTo>
                    <a:pt x="835" y="587"/>
                  </a:lnTo>
                  <a:lnTo>
                    <a:pt x="835" y="587"/>
                  </a:lnTo>
                  <a:lnTo>
                    <a:pt x="835" y="589"/>
                  </a:lnTo>
                  <a:lnTo>
                    <a:pt x="838" y="589"/>
                  </a:lnTo>
                  <a:lnTo>
                    <a:pt x="838" y="589"/>
                  </a:lnTo>
                  <a:lnTo>
                    <a:pt x="840" y="592"/>
                  </a:lnTo>
                  <a:lnTo>
                    <a:pt x="840" y="592"/>
                  </a:lnTo>
                  <a:lnTo>
                    <a:pt x="842" y="592"/>
                  </a:lnTo>
                  <a:lnTo>
                    <a:pt x="842" y="592"/>
                  </a:lnTo>
                  <a:lnTo>
                    <a:pt x="842" y="589"/>
                  </a:lnTo>
                  <a:lnTo>
                    <a:pt x="842" y="589"/>
                  </a:lnTo>
                  <a:lnTo>
                    <a:pt x="842" y="589"/>
                  </a:lnTo>
                  <a:lnTo>
                    <a:pt x="842" y="587"/>
                  </a:lnTo>
                  <a:lnTo>
                    <a:pt x="842" y="587"/>
                  </a:lnTo>
                  <a:lnTo>
                    <a:pt x="842" y="585"/>
                  </a:lnTo>
                  <a:lnTo>
                    <a:pt x="842" y="582"/>
                  </a:lnTo>
                  <a:lnTo>
                    <a:pt x="845" y="582"/>
                  </a:lnTo>
                  <a:lnTo>
                    <a:pt x="845" y="582"/>
                  </a:lnTo>
                  <a:lnTo>
                    <a:pt x="847" y="580"/>
                  </a:lnTo>
                  <a:lnTo>
                    <a:pt x="847" y="580"/>
                  </a:lnTo>
                  <a:lnTo>
                    <a:pt x="847" y="580"/>
                  </a:lnTo>
                  <a:lnTo>
                    <a:pt x="847" y="580"/>
                  </a:lnTo>
                  <a:lnTo>
                    <a:pt x="847" y="580"/>
                  </a:lnTo>
                  <a:lnTo>
                    <a:pt x="847" y="577"/>
                  </a:lnTo>
                  <a:lnTo>
                    <a:pt x="847" y="577"/>
                  </a:lnTo>
                  <a:lnTo>
                    <a:pt x="847" y="577"/>
                  </a:lnTo>
                  <a:lnTo>
                    <a:pt x="847" y="577"/>
                  </a:lnTo>
                  <a:lnTo>
                    <a:pt x="847" y="577"/>
                  </a:lnTo>
                  <a:lnTo>
                    <a:pt x="847" y="577"/>
                  </a:lnTo>
                  <a:lnTo>
                    <a:pt x="847" y="575"/>
                  </a:lnTo>
                  <a:lnTo>
                    <a:pt x="847" y="575"/>
                  </a:lnTo>
                  <a:lnTo>
                    <a:pt x="847" y="575"/>
                  </a:lnTo>
                  <a:lnTo>
                    <a:pt x="847" y="575"/>
                  </a:lnTo>
                  <a:lnTo>
                    <a:pt x="850" y="575"/>
                  </a:lnTo>
                  <a:lnTo>
                    <a:pt x="850" y="575"/>
                  </a:lnTo>
                  <a:lnTo>
                    <a:pt x="850" y="575"/>
                  </a:lnTo>
                  <a:lnTo>
                    <a:pt x="850" y="573"/>
                  </a:lnTo>
                  <a:lnTo>
                    <a:pt x="850" y="573"/>
                  </a:lnTo>
                  <a:lnTo>
                    <a:pt x="852" y="573"/>
                  </a:lnTo>
                  <a:lnTo>
                    <a:pt x="852" y="570"/>
                  </a:lnTo>
                  <a:lnTo>
                    <a:pt x="852" y="573"/>
                  </a:lnTo>
                  <a:lnTo>
                    <a:pt x="852" y="573"/>
                  </a:lnTo>
                  <a:lnTo>
                    <a:pt x="852" y="573"/>
                  </a:lnTo>
                  <a:lnTo>
                    <a:pt x="854" y="573"/>
                  </a:lnTo>
                  <a:lnTo>
                    <a:pt x="854" y="573"/>
                  </a:lnTo>
                  <a:lnTo>
                    <a:pt x="854" y="570"/>
                  </a:lnTo>
                  <a:lnTo>
                    <a:pt x="854" y="570"/>
                  </a:lnTo>
                  <a:lnTo>
                    <a:pt x="854" y="570"/>
                  </a:lnTo>
                  <a:lnTo>
                    <a:pt x="854" y="570"/>
                  </a:lnTo>
                  <a:lnTo>
                    <a:pt x="854" y="570"/>
                  </a:lnTo>
                  <a:lnTo>
                    <a:pt x="854" y="570"/>
                  </a:lnTo>
                  <a:lnTo>
                    <a:pt x="854" y="570"/>
                  </a:lnTo>
                  <a:lnTo>
                    <a:pt x="854" y="570"/>
                  </a:lnTo>
                  <a:lnTo>
                    <a:pt x="854" y="570"/>
                  </a:lnTo>
                  <a:lnTo>
                    <a:pt x="854" y="570"/>
                  </a:lnTo>
                  <a:lnTo>
                    <a:pt x="857" y="568"/>
                  </a:lnTo>
                  <a:lnTo>
                    <a:pt x="857" y="568"/>
                  </a:lnTo>
                  <a:lnTo>
                    <a:pt x="857" y="568"/>
                  </a:lnTo>
                  <a:lnTo>
                    <a:pt x="857" y="568"/>
                  </a:lnTo>
                  <a:lnTo>
                    <a:pt x="857" y="568"/>
                  </a:lnTo>
                  <a:lnTo>
                    <a:pt x="859" y="568"/>
                  </a:lnTo>
                  <a:lnTo>
                    <a:pt x="859" y="568"/>
                  </a:lnTo>
                  <a:lnTo>
                    <a:pt x="861" y="566"/>
                  </a:lnTo>
                  <a:lnTo>
                    <a:pt x="864" y="563"/>
                  </a:lnTo>
                  <a:lnTo>
                    <a:pt x="864" y="563"/>
                  </a:lnTo>
                  <a:lnTo>
                    <a:pt x="864" y="563"/>
                  </a:lnTo>
                  <a:lnTo>
                    <a:pt x="864" y="563"/>
                  </a:lnTo>
                  <a:lnTo>
                    <a:pt x="864" y="563"/>
                  </a:lnTo>
                  <a:lnTo>
                    <a:pt x="864" y="563"/>
                  </a:lnTo>
                  <a:lnTo>
                    <a:pt x="864" y="563"/>
                  </a:lnTo>
                  <a:lnTo>
                    <a:pt x="864" y="563"/>
                  </a:lnTo>
                  <a:lnTo>
                    <a:pt x="864" y="561"/>
                  </a:lnTo>
                  <a:lnTo>
                    <a:pt x="864" y="561"/>
                  </a:lnTo>
                  <a:lnTo>
                    <a:pt x="864" y="561"/>
                  </a:lnTo>
                  <a:lnTo>
                    <a:pt x="866" y="563"/>
                  </a:lnTo>
                  <a:lnTo>
                    <a:pt x="866" y="563"/>
                  </a:lnTo>
                  <a:lnTo>
                    <a:pt x="866" y="563"/>
                  </a:lnTo>
                  <a:lnTo>
                    <a:pt x="864" y="563"/>
                  </a:lnTo>
                  <a:lnTo>
                    <a:pt x="864" y="566"/>
                  </a:lnTo>
                  <a:lnTo>
                    <a:pt x="864" y="566"/>
                  </a:lnTo>
                  <a:lnTo>
                    <a:pt x="864" y="568"/>
                  </a:lnTo>
                  <a:lnTo>
                    <a:pt x="864" y="568"/>
                  </a:lnTo>
                  <a:lnTo>
                    <a:pt x="861" y="568"/>
                  </a:lnTo>
                  <a:lnTo>
                    <a:pt x="861" y="568"/>
                  </a:lnTo>
                  <a:lnTo>
                    <a:pt x="861" y="568"/>
                  </a:lnTo>
                  <a:lnTo>
                    <a:pt x="861" y="568"/>
                  </a:lnTo>
                  <a:lnTo>
                    <a:pt x="861" y="568"/>
                  </a:lnTo>
                  <a:lnTo>
                    <a:pt x="861" y="568"/>
                  </a:lnTo>
                  <a:lnTo>
                    <a:pt x="861" y="570"/>
                  </a:lnTo>
                  <a:lnTo>
                    <a:pt x="859" y="568"/>
                  </a:lnTo>
                  <a:lnTo>
                    <a:pt x="857" y="568"/>
                  </a:lnTo>
                  <a:lnTo>
                    <a:pt x="857" y="570"/>
                  </a:lnTo>
                  <a:lnTo>
                    <a:pt x="857" y="570"/>
                  </a:lnTo>
                  <a:lnTo>
                    <a:pt x="857" y="570"/>
                  </a:lnTo>
                  <a:lnTo>
                    <a:pt x="857" y="570"/>
                  </a:lnTo>
                  <a:lnTo>
                    <a:pt x="857" y="570"/>
                  </a:lnTo>
                  <a:lnTo>
                    <a:pt x="854" y="570"/>
                  </a:lnTo>
                  <a:lnTo>
                    <a:pt x="854" y="570"/>
                  </a:lnTo>
                  <a:lnTo>
                    <a:pt x="854" y="573"/>
                  </a:lnTo>
                  <a:lnTo>
                    <a:pt x="854" y="573"/>
                  </a:lnTo>
                  <a:lnTo>
                    <a:pt x="852" y="573"/>
                  </a:lnTo>
                  <a:lnTo>
                    <a:pt x="850" y="573"/>
                  </a:lnTo>
                  <a:lnTo>
                    <a:pt x="850" y="575"/>
                  </a:lnTo>
                  <a:lnTo>
                    <a:pt x="850" y="575"/>
                  </a:lnTo>
                  <a:lnTo>
                    <a:pt x="850" y="575"/>
                  </a:lnTo>
                  <a:lnTo>
                    <a:pt x="850" y="575"/>
                  </a:lnTo>
                  <a:lnTo>
                    <a:pt x="850" y="577"/>
                  </a:lnTo>
                  <a:lnTo>
                    <a:pt x="850" y="577"/>
                  </a:lnTo>
                  <a:lnTo>
                    <a:pt x="847" y="577"/>
                  </a:lnTo>
                  <a:lnTo>
                    <a:pt x="847" y="577"/>
                  </a:lnTo>
                  <a:lnTo>
                    <a:pt x="850" y="577"/>
                  </a:lnTo>
                  <a:lnTo>
                    <a:pt x="850" y="577"/>
                  </a:lnTo>
                  <a:lnTo>
                    <a:pt x="850" y="580"/>
                  </a:lnTo>
                  <a:lnTo>
                    <a:pt x="850" y="580"/>
                  </a:lnTo>
                  <a:lnTo>
                    <a:pt x="847" y="580"/>
                  </a:lnTo>
                  <a:lnTo>
                    <a:pt x="847" y="582"/>
                  </a:lnTo>
                  <a:lnTo>
                    <a:pt x="847" y="582"/>
                  </a:lnTo>
                  <a:lnTo>
                    <a:pt x="847" y="582"/>
                  </a:lnTo>
                  <a:lnTo>
                    <a:pt x="845" y="582"/>
                  </a:lnTo>
                  <a:lnTo>
                    <a:pt x="845" y="582"/>
                  </a:lnTo>
                  <a:lnTo>
                    <a:pt x="842" y="585"/>
                  </a:lnTo>
                  <a:lnTo>
                    <a:pt x="842" y="585"/>
                  </a:lnTo>
                  <a:lnTo>
                    <a:pt x="842" y="585"/>
                  </a:lnTo>
                  <a:lnTo>
                    <a:pt x="847" y="589"/>
                  </a:lnTo>
                  <a:lnTo>
                    <a:pt x="850" y="587"/>
                  </a:lnTo>
                  <a:lnTo>
                    <a:pt x="850" y="587"/>
                  </a:lnTo>
                  <a:lnTo>
                    <a:pt x="850" y="587"/>
                  </a:lnTo>
                  <a:lnTo>
                    <a:pt x="850" y="587"/>
                  </a:lnTo>
                  <a:lnTo>
                    <a:pt x="850" y="587"/>
                  </a:lnTo>
                  <a:lnTo>
                    <a:pt x="850" y="585"/>
                  </a:lnTo>
                  <a:lnTo>
                    <a:pt x="850" y="585"/>
                  </a:lnTo>
                  <a:lnTo>
                    <a:pt x="850" y="585"/>
                  </a:lnTo>
                  <a:lnTo>
                    <a:pt x="852" y="585"/>
                  </a:lnTo>
                  <a:lnTo>
                    <a:pt x="850" y="585"/>
                  </a:lnTo>
                  <a:lnTo>
                    <a:pt x="850" y="585"/>
                  </a:lnTo>
                  <a:lnTo>
                    <a:pt x="850" y="582"/>
                  </a:lnTo>
                  <a:lnTo>
                    <a:pt x="850" y="582"/>
                  </a:lnTo>
                  <a:lnTo>
                    <a:pt x="852" y="585"/>
                  </a:lnTo>
                  <a:lnTo>
                    <a:pt x="850" y="585"/>
                  </a:lnTo>
                  <a:lnTo>
                    <a:pt x="850" y="587"/>
                  </a:lnTo>
                  <a:lnTo>
                    <a:pt x="850" y="589"/>
                  </a:lnTo>
                  <a:lnTo>
                    <a:pt x="850" y="589"/>
                  </a:lnTo>
                  <a:lnTo>
                    <a:pt x="847" y="589"/>
                  </a:lnTo>
                  <a:lnTo>
                    <a:pt x="847" y="589"/>
                  </a:lnTo>
                  <a:lnTo>
                    <a:pt x="847" y="589"/>
                  </a:lnTo>
                  <a:lnTo>
                    <a:pt x="850" y="592"/>
                  </a:lnTo>
                  <a:lnTo>
                    <a:pt x="850" y="592"/>
                  </a:lnTo>
                  <a:lnTo>
                    <a:pt x="850" y="592"/>
                  </a:lnTo>
                  <a:lnTo>
                    <a:pt x="850" y="594"/>
                  </a:lnTo>
                  <a:lnTo>
                    <a:pt x="850" y="594"/>
                  </a:lnTo>
                  <a:lnTo>
                    <a:pt x="852" y="594"/>
                  </a:lnTo>
                  <a:lnTo>
                    <a:pt x="852" y="594"/>
                  </a:lnTo>
                  <a:lnTo>
                    <a:pt x="852" y="594"/>
                  </a:lnTo>
                  <a:lnTo>
                    <a:pt x="852" y="592"/>
                  </a:lnTo>
                  <a:lnTo>
                    <a:pt x="852" y="592"/>
                  </a:lnTo>
                  <a:lnTo>
                    <a:pt x="854" y="592"/>
                  </a:lnTo>
                  <a:lnTo>
                    <a:pt x="857" y="592"/>
                  </a:lnTo>
                  <a:lnTo>
                    <a:pt x="859" y="592"/>
                  </a:lnTo>
                  <a:lnTo>
                    <a:pt x="859" y="592"/>
                  </a:lnTo>
                  <a:lnTo>
                    <a:pt x="859" y="592"/>
                  </a:lnTo>
                  <a:lnTo>
                    <a:pt x="859" y="594"/>
                  </a:lnTo>
                  <a:lnTo>
                    <a:pt x="857" y="594"/>
                  </a:lnTo>
                  <a:lnTo>
                    <a:pt x="857" y="594"/>
                  </a:lnTo>
                  <a:lnTo>
                    <a:pt x="857" y="594"/>
                  </a:lnTo>
                  <a:lnTo>
                    <a:pt x="857" y="594"/>
                  </a:lnTo>
                  <a:lnTo>
                    <a:pt x="854" y="594"/>
                  </a:lnTo>
                  <a:lnTo>
                    <a:pt x="854" y="594"/>
                  </a:lnTo>
                  <a:lnTo>
                    <a:pt x="854" y="594"/>
                  </a:lnTo>
                  <a:lnTo>
                    <a:pt x="854" y="594"/>
                  </a:lnTo>
                  <a:lnTo>
                    <a:pt x="852" y="596"/>
                  </a:lnTo>
                  <a:lnTo>
                    <a:pt x="852" y="596"/>
                  </a:lnTo>
                  <a:lnTo>
                    <a:pt x="850" y="596"/>
                  </a:lnTo>
                  <a:lnTo>
                    <a:pt x="847" y="596"/>
                  </a:lnTo>
                  <a:lnTo>
                    <a:pt x="845" y="599"/>
                  </a:lnTo>
                  <a:lnTo>
                    <a:pt x="845" y="601"/>
                  </a:lnTo>
                  <a:lnTo>
                    <a:pt x="847" y="601"/>
                  </a:lnTo>
                  <a:lnTo>
                    <a:pt x="847" y="603"/>
                  </a:lnTo>
                  <a:lnTo>
                    <a:pt x="850" y="603"/>
                  </a:lnTo>
                  <a:lnTo>
                    <a:pt x="850" y="603"/>
                  </a:lnTo>
                  <a:lnTo>
                    <a:pt x="852" y="601"/>
                  </a:lnTo>
                  <a:lnTo>
                    <a:pt x="852" y="601"/>
                  </a:lnTo>
                  <a:lnTo>
                    <a:pt x="854" y="601"/>
                  </a:lnTo>
                  <a:lnTo>
                    <a:pt x="854" y="601"/>
                  </a:lnTo>
                  <a:lnTo>
                    <a:pt x="854" y="601"/>
                  </a:lnTo>
                  <a:lnTo>
                    <a:pt x="854" y="603"/>
                  </a:lnTo>
                  <a:lnTo>
                    <a:pt x="857" y="603"/>
                  </a:lnTo>
                  <a:lnTo>
                    <a:pt x="857" y="606"/>
                  </a:lnTo>
                  <a:lnTo>
                    <a:pt x="857" y="606"/>
                  </a:lnTo>
                  <a:lnTo>
                    <a:pt x="857" y="603"/>
                  </a:lnTo>
                  <a:lnTo>
                    <a:pt x="859" y="603"/>
                  </a:lnTo>
                  <a:lnTo>
                    <a:pt x="859" y="603"/>
                  </a:lnTo>
                  <a:lnTo>
                    <a:pt x="859" y="603"/>
                  </a:lnTo>
                  <a:lnTo>
                    <a:pt x="861" y="603"/>
                  </a:lnTo>
                  <a:lnTo>
                    <a:pt x="861" y="603"/>
                  </a:lnTo>
                  <a:lnTo>
                    <a:pt x="861" y="606"/>
                  </a:lnTo>
                  <a:lnTo>
                    <a:pt x="861" y="606"/>
                  </a:lnTo>
                  <a:lnTo>
                    <a:pt x="861" y="608"/>
                  </a:lnTo>
                  <a:lnTo>
                    <a:pt x="861" y="608"/>
                  </a:lnTo>
                  <a:lnTo>
                    <a:pt x="861" y="608"/>
                  </a:lnTo>
                  <a:lnTo>
                    <a:pt x="861" y="608"/>
                  </a:lnTo>
                  <a:lnTo>
                    <a:pt x="868" y="608"/>
                  </a:lnTo>
                  <a:lnTo>
                    <a:pt x="876" y="611"/>
                  </a:lnTo>
                  <a:lnTo>
                    <a:pt x="878" y="611"/>
                  </a:lnTo>
                  <a:lnTo>
                    <a:pt x="880" y="611"/>
                  </a:lnTo>
                  <a:lnTo>
                    <a:pt x="883" y="611"/>
                  </a:lnTo>
                  <a:lnTo>
                    <a:pt x="883" y="608"/>
                  </a:lnTo>
                  <a:lnTo>
                    <a:pt x="883" y="608"/>
                  </a:lnTo>
                  <a:lnTo>
                    <a:pt x="883" y="608"/>
                  </a:lnTo>
                  <a:lnTo>
                    <a:pt x="883" y="608"/>
                  </a:lnTo>
                  <a:lnTo>
                    <a:pt x="883" y="608"/>
                  </a:lnTo>
                  <a:lnTo>
                    <a:pt x="883" y="606"/>
                  </a:lnTo>
                  <a:lnTo>
                    <a:pt x="885" y="606"/>
                  </a:lnTo>
                  <a:lnTo>
                    <a:pt x="885" y="606"/>
                  </a:lnTo>
                  <a:lnTo>
                    <a:pt x="885" y="606"/>
                  </a:lnTo>
                  <a:lnTo>
                    <a:pt x="885" y="606"/>
                  </a:lnTo>
                  <a:lnTo>
                    <a:pt x="887" y="606"/>
                  </a:lnTo>
                  <a:lnTo>
                    <a:pt x="890" y="603"/>
                  </a:lnTo>
                  <a:lnTo>
                    <a:pt x="890" y="603"/>
                  </a:lnTo>
                  <a:lnTo>
                    <a:pt x="890" y="606"/>
                  </a:lnTo>
                  <a:lnTo>
                    <a:pt x="887" y="606"/>
                  </a:lnTo>
                  <a:lnTo>
                    <a:pt x="887" y="606"/>
                  </a:lnTo>
                  <a:lnTo>
                    <a:pt x="887" y="606"/>
                  </a:lnTo>
                  <a:lnTo>
                    <a:pt x="887" y="606"/>
                  </a:lnTo>
                  <a:lnTo>
                    <a:pt x="887" y="608"/>
                  </a:lnTo>
                  <a:lnTo>
                    <a:pt x="892" y="608"/>
                  </a:lnTo>
                  <a:lnTo>
                    <a:pt x="892" y="611"/>
                  </a:lnTo>
                  <a:lnTo>
                    <a:pt x="892" y="611"/>
                  </a:lnTo>
                  <a:lnTo>
                    <a:pt x="892" y="611"/>
                  </a:lnTo>
                  <a:lnTo>
                    <a:pt x="892" y="611"/>
                  </a:lnTo>
                  <a:lnTo>
                    <a:pt x="887" y="613"/>
                  </a:lnTo>
                  <a:lnTo>
                    <a:pt x="887" y="611"/>
                  </a:lnTo>
                  <a:lnTo>
                    <a:pt x="885" y="611"/>
                  </a:lnTo>
                  <a:lnTo>
                    <a:pt x="885" y="611"/>
                  </a:lnTo>
                  <a:lnTo>
                    <a:pt x="883" y="611"/>
                  </a:lnTo>
                  <a:lnTo>
                    <a:pt x="880" y="611"/>
                  </a:lnTo>
                  <a:lnTo>
                    <a:pt x="880" y="613"/>
                  </a:lnTo>
                  <a:lnTo>
                    <a:pt x="883" y="613"/>
                  </a:lnTo>
                  <a:lnTo>
                    <a:pt x="892" y="615"/>
                  </a:lnTo>
                  <a:lnTo>
                    <a:pt x="895" y="620"/>
                  </a:lnTo>
                  <a:lnTo>
                    <a:pt x="895" y="620"/>
                  </a:lnTo>
                  <a:lnTo>
                    <a:pt x="895" y="620"/>
                  </a:lnTo>
                  <a:lnTo>
                    <a:pt x="892" y="620"/>
                  </a:lnTo>
                  <a:lnTo>
                    <a:pt x="895" y="620"/>
                  </a:lnTo>
                  <a:lnTo>
                    <a:pt x="895" y="622"/>
                  </a:lnTo>
                  <a:lnTo>
                    <a:pt x="895" y="622"/>
                  </a:lnTo>
                  <a:lnTo>
                    <a:pt x="892" y="625"/>
                  </a:lnTo>
                  <a:lnTo>
                    <a:pt x="887" y="627"/>
                  </a:lnTo>
                  <a:lnTo>
                    <a:pt x="885" y="630"/>
                  </a:lnTo>
                  <a:lnTo>
                    <a:pt x="885" y="630"/>
                  </a:lnTo>
                  <a:lnTo>
                    <a:pt x="883" y="630"/>
                  </a:lnTo>
                  <a:lnTo>
                    <a:pt x="883" y="630"/>
                  </a:lnTo>
                  <a:lnTo>
                    <a:pt x="883" y="627"/>
                  </a:lnTo>
                  <a:lnTo>
                    <a:pt x="883" y="627"/>
                  </a:lnTo>
                  <a:lnTo>
                    <a:pt x="880" y="627"/>
                  </a:lnTo>
                  <a:lnTo>
                    <a:pt x="883" y="625"/>
                  </a:lnTo>
                  <a:lnTo>
                    <a:pt x="883" y="625"/>
                  </a:lnTo>
                  <a:lnTo>
                    <a:pt x="883" y="625"/>
                  </a:lnTo>
                  <a:lnTo>
                    <a:pt x="883" y="622"/>
                  </a:lnTo>
                  <a:lnTo>
                    <a:pt x="883" y="622"/>
                  </a:lnTo>
                  <a:lnTo>
                    <a:pt x="883" y="622"/>
                  </a:lnTo>
                  <a:lnTo>
                    <a:pt x="883" y="620"/>
                  </a:lnTo>
                  <a:lnTo>
                    <a:pt x="883" y="620"/>
                  </a:lnTo>
                  <a:lnTo>
                    <a:pt x="883" y="618"/>
                  </a:lnTo>
                  <a:lnTo>
                    <a:pt x="883" y="618"/>
                  </a:lnTo>
                  <a:lnTo>
                    <a:pt x="883" y="618"/>
                  </a:lnTo>
                  <a:lnTo>
                    <a:pt x="880" y="615"/>
                  </a:lnTo>
                  <a:lnTo>
                    <a:pt x="880" y="615"/>
                  </a:lnTo>
                  <a:lnTo>
                    <a:pt x="878" y="615"/>
                  </a:lnTo>
                  <a:lnTo>
                    <a:pt x="878" y="618"/>
                  </a:lnTo>
                  <a:lnTo>
                    <a:pt x="876" y="618"/>
                  </a:lnTo>
                  <a:lnTo>
                    <a:pt x="876" y="618"/>
                  </a:lnTo>
                  <a:lnTo>
                    <a:pt x="876" y="620"/>
                  </a:lnTo>
                  <a:lnTo>
                    <a:pt x="873" y="620"/>
                  </a:lnTo>
                  <a:lnTo>
                    <a:pt x="873" y="622"/>
                  </a:lnTo>
                  <a:lnTo>
                    <a:pt x="873" y="622"/>
                  </a:lnTo>
                  <a:lnTo>
                    <a:pt x="871" y="622"/>
                  </a:lnTo>
                  <a:lnTo>
                    <a:pt x="868" y="622"/>
                  </a:lnTo>
                  <a:lnTo>
                    <a:pt x="868" y="622"/>
                  </a:lnTo>
                  <a:lnTo>
                    <a:pt x="868" y="622"/>
                  </a:lnTo>
                  <a:lnTo>
                    <a:pt x="866" y="625"/>
                  </a:lnTo>
                  <a:lnTo>
                    <a:pt x="864" y="627"/>
                  </a:lnTo>
                  <a:lnTo>
                    <a:pt x="864" y="627"/>
                  </a:lnTo>
                  <a:lnTo>
                    <a:pt x="864" y="627"/>
                  </a:lnTo>
                  <a:lnTo>
                    <a:pt x="864" y="627"/>
                  </a:lnTo>
                  <a:lnTo>
                    <a:pt x="864" y="625"/>
                  </a:lnTo>
                  <a:lnTo>
                    <a:pt x="864" y="625"/>
                  </a:lnTo>
                  <a:lnTo>
                    <a:pt x="864" y="625"/>
                  </a:lnTo>
                  <a:lnTo>
                    <a:pt x="866" y="625"/>
                  </a:lnTo>
                  <a:lnTo>
                    <a:pt x="866" y="625"/>
                  </a:lnTo>
                  <a:lnTo>
                    <a:pt x="866" y="625"/>
                  </a:lnTo>
                  <a:lnTo>
                    <a:pt x="866" y="625"/>
                  </a:lnTo>
                  <a:lnTo>
                    <a:pt x="866" y="625"/>
                  </a:lnTo>
                  <a:lnTo>
                    <a:pt x="866" y="625"/>
                  </a:lnTo>
                  <a:lnTo>
                    <a:pt x="866" y="625"/>
                  </a:lnTo>
                  <a:lnTo>
                    <a:pt x="866" y="622"/>
                  </a:lnTo>
                  <a:lnTo>
                    <a:pt x="866" y="622"/>
                  </a:lnTo>
                  <a:lnTo>
                    <a:pt x="866" y="622"/>
                  </a:lnTo>
                  <a:lnTo>
                    <a:pt x="866" y="622"/>
                  </a:lnTo>
                  <a:lnTo>
                    <a:pt x="868" y="622"/>
                  </a:lnTo>
                  <a:lnTo>
                    <a:pt x="868" y="622"/>
                  </a:lnTo>
                  <a:lnTo>
                    <a:pt x="868" y="622"/>
                  </a:lnTo>
                  <a:lnTo>
                    <a:pt x="871" y="620"/>
                  </a:lnTo>
                  <a:lnTo>
                    <a:pt x="871" y="620"/>
                  </a:lnTo>
                  <a:lnTo>
                    <a:pt x="871" y="618"/>
                  </a:lnTo>
                  <a:lnTo>
                    <a:pt x="871" y="618"/>
                  </a:lnTo>
                  <a:lnTo>
                    <a:pt x="871" y="618"/>
                  </a:lnTo>
                  <a:lnTo>
                    <a:pt x="871" y="618"/>
                  </a:lnTo>
                  <a:lnTo>
                    <a:pt x="871" y="618"/>
                  </a:lnTo>
                  <a:lnTo>
                    <a:pt x="871" y="618"/>
                  </a:lnTo>
                  <a:lnTo>
                    <a:pt x="871" y="615"/>
                  </a:lnTo>
                  <a:lnTo>
                    <a:pt x="871" y="615"/>
                  </a:lnTo>
                  <a:lnTo>
                    <a:pt x="871" y="615"/>
                  </a:lnTo>
                  <a:lnTo>
                    <a:pt x="871" y="613"/>
                  </a:lnTo>
                  <a:lnTo>
                    <a:pt x="871" y="613"/>
                  </a:lnTo>
                  <a:lnTo>
                    <a:pt x="868" y="613"/>
                  </a:lnTo>
                  <a:lnTo>
                    <a:pt x="868" y="613"/>
                  </a:lnTo>
                  <a:lnTo>
                    <a:pt x="868" y="613"/>
                  </a:lnTo>
                  <a:lnTo>
                    <a:pt x="866" y="613"/>
                  </a:lnTo>
                  <a:lnTo>
                    <a:pt x="866" y="613"/>
                  </a:lnTo>
                  <a:lnTo>
                    <a:pt x="866" y="611"/>
                  </a:lnTo>
                  <a:lnTo>
                    <a:pt x="861" y="611"/>
                  </a:lnTo>
                  <a:lnTo>
                    <a:pt x="859" y="611"/>
                  </a:lnTo>
                  <a:lnTo>
                    <a:pt x="859" y="608"/>
                  </a:lnTo>
                  <a:lnTo>
                    <a:pt x="859" y="608"/>
                  </a:lnTo>
                  <a:lnTo>
                    <a:pt x="861" y="606"/>
                  </a:lnTo>
                  <a:lnTo>
                    <a:pt x="861" y="606"/>
                  </a:lnTo>
                  <a:lnTo>
                    <a:pt x="859" y="603"/>
                  </a:lnTo>
                  <a:lnTo>
                    <a:pt x="859" y="603"/>
                  </a:lnTo>
                  <a:lnTo>
                    <a:pt x="857" y="606"/>
                  </a:lnTo>
                  <a:lnTo>
                    <a:pt x="857" y="606"/>
                  </a:lnTo>
                  <a:lnTo>
                    <a:pt x="854" y="606"/>
                  </a:lnTo>
                  <a:lnTo>
                    <a:pt x="854" y="606"/>
                  </a:lnTo>
                  <a:lnTo>
                    <a:pt x="854" y="606"/>
                  </a:lnTo>
                  <a:lnTo>
                    <a:pt x="854" y="606"/>
                  </a:lnTo>
                  <a:lnTo>
                    <a:pt x="854" y="606"/>
                  </a:lnTo>
                  <a:lnTo>
                    <a:pt x="854" y="603"/>
                  </a:lnTo>
                  <a:lnTo>
                    <a:pt x="852" y="603"/>
                  </a:lnTo>
                  <a:lnTo>
                    <a:pt x="852" y="601"/>
                  </a:lnTo>
                  <a:lnTo>
                    <a:pt x="852" y="603"/>
                  </a:lnTo>
                  <a:lnTo>
                    <a:pt x="852" y="606"/>
                  </a:lnTo>
                  <a:lnTo>
                    <a:pt x="852" y="606"/>
                  </a:lnTo>
                  <a:lnTo>
                    <a:pt x="854" y="608"/>
                  </a:lnTo>
                  <a:lnTo>
                    <a:pt x="852" y="608"/>
                  </a:lnTo>
                  <a:lnTo>
                    <a:pt x="850" y="611"/>
                  </a:lnTo>
                  <a:lnTo>
                    <a:pt x="850" y="611"/>
                  </a:lnTo>
                  <a:lnTo>
                    <a:pt x="850" y="611"/>
                  </a:lnTo>
                  <a:lnTo>
                    <a:pt x="850" y="611"/>
                  </a:lnTo>
                  <a:lnTo>
                    <a:pt x="850" y="611"/>
                  </a:lnTo>
                  <a:lnTo>
                    <a:pt x="847" y="611"/>
                  </a:lnTo>
                  <a:lnTo>
                    <a:pt x="850" y="613"/>
                  </a:lnTo>
                  <a:lnTo>
                    <a:pt x="850" y="615"/>
                  </a:lnTo>
                  <a:lnTo>
                    <a:pt x="850" y="615"/>
                  </a:lnTo>
                  <a:lnTo>
                    <a:pt x="847" y="615"/>
                  </a:lnTo>
                  <a:lnTo>
                    <a:pt x="845" y="618"/>
                  </a:lnTo>
                  <a:lnTo>
                    <a:pt x="845" y="618"/>
                  </a:lnTo>
                  <a:lnTo>
                    <a:pt x="842" y="618"/>
                  </a:lnTo>
                  <a:lnTo>
                    <a:pt x="842" y="620"/>
                  </a:lnTo>
                  <a:lnTo>
                    <a:pt x="840" y="620"/>
                  </a:lnTo>
                  <a:lnTo>
                    <a:pt x="840" y="620"/>
                  </a:lnTo>
                  <a:lnTo>
                    <a:pt x="840" y="620"/>
                  </a:lnTo>
                  <a:lnTo>
                    <a:pt x="840" y="620"/>
                  </a:lnTo>
                  <a:lnTo>
                    <a:pt x="838" y="622"/>
                  </a:lnTo>
                  <a:lnTo>
                    <a:pt x="838" y="622"/>
                  </a:lnTo>
                  <a:lnTo>
                    <a:pt x="838" y="620"/>
                  </a:lnTo>
                  <a:lnTo>
                    <a:pt x="835" y="620"/>
                  </a:lnTo>
                  <a:lnTo>
                    <a:pt x="835" y="622"/>
                  </a:lnTo>
                  <a:lnTo>
                    <a:pt x="835" y="622"/>
                  </a:lnTo>
                  <a:lnTo>
                    <a:pt x="835" y="625"/>
                  </a:lnTo>
                  <a:lnTo>
                    <a:pt x="835" y="625"/>
                  </a:lnTo>
                  <a:lnTo>
                    <a:pt x="840" y="627"/>
                  </a:lnTo>
                  <a:lnTo>
                    <a:pt x="840" y="627"/>
                  </a:lnTo>
                  <a:lnTo>
                    <a:pt x="842" y="627"/>
                  </a:lnTo>
                  <a:lnTo>
                    <a:pt x="842" y="625"/>
                  </a:lnTo>
                  <a:lnTo>
                    <a:pt x="847" y="625"/>
                  </a:lnTo>
                  <a:lnTo>
                    <a:pt x="847" y="625"/>
                  </a:lnTo>
                  <a:lnTo>
                    <a:pt x="847" y="627"/>
                  </a:lnTo>
                  <a:lnTo>
                    <a:pt x="847" y="627"/>
                  </a:lnTo>
                  <a:lnTo>
                    <a:pt x="847" y="627"/>
                  </a:lnTo>
                  <a:lnTo>
                    <a:pt x="847" y="627"/>
                  </a:lnTo>
                  <a:lnTo>
                    <a:pt x="847" y="627"/>
                  </a:lnTo>
                  <a:lnTo>
                    <a:pt x="845" y="627"/>
                  </a:lnTo>
                  <a:lnTo>
                    <a:pt x="845" y="630"/>
                  </a:lnTo>
                  <a:lnTo>
                    <a:pt x="845" y="630"/>
                  </a:lnTo>
                  <a:lnTo>
                    <a:pt x="845" y="630"/>
                  </a:lnTo>
                  <a:lnTo>
                    <a:pt x="845" y="630"/>
                  </a:lnTo>
                  <a:lnTo>
                    <a:pt x="845" y="630"/>
                  </a:lnTo>
                  <a:lnTo>
                    <a:pt x="842" y="630"/>
                  </a:lnTo>
                  <a:lnTo>
                    <a:pt x="842" y="630"/>
                  </a:lnTo>
                  <a:lnTo>
                    <a:pt x="842" y="632"/>
                  </a:lnTo>
                  <a:lnTo>
                    <a:pt x="842" y="632"/>
                  </a:lnTo>
                  <a:lnTo>
                    <a:pt x="842" y="634"/>
                  </a:lnTo>
                  <a:lnTo>
                    <a:pt x="845" y="634"/>
                  </a:lnTo>
                  <a:lnTo>
                    <a:pt x="845" y="637"/>
                  </a:lnTo>
                  <a:lnTo>
                    <a:pt x="845" y="637"/>
                  </a:lnTo>
                  <a:lnTo>
                    <a:pt x="850" y="641"/>
                  </a:lnTo>
                  <a:lnTo>
                    <a:pt x="852" y="641"/>
                  </a:lnTo>
                  <a:lnTo>
                    <a:pt x="852" y="641"/>
                  </a:lnTo>
                  <a:lnTo>
                    <a:pt x="852" y="641"/>
                  </a:lnTo>
                  <a:lnTo>
                    <a:pt x="854" y="639"/>
                  </a:lnTo>
                  <a:lnTo>
                    <a:pt x="854" y="641"/>
                  </a:lnTo>
                  <a:lnTo>
                    <a:pt x="854" y="641"/>
                  </a:lnTo>
                  <a:lnTo>
                    <a:pt x="854" y="641"/>
                  </a:lnTo>
                  <a:lnTo>
                    <a:pt x="854" y="641"/>
                  </a:lnTo>
                  <a:lnTo>
                    <a:pt x="854" y="644"/>
                  </a:lnTo>
                  <a:lnTo>
                    <a:pt x="854" y="644"/>
                  </a:lnTo>
                  <a:lnTo>
                    <a:pt x="854" y="644"/>
                  </a:lnTo>
                  <a:lnTo>
                    <a:pt x="854" y="646"/>
                  </a:lnTo>
                  <a:lnTo>
                    <a:pt x="857" y="646"/>
                  </a:lnTo>
                  <a:lnTo>
                    <a:pt x="857" y="648"/>
                  </a:lnTo>
                  <a:lnTo>
                    <a:pt x="859" y="648"/>
                  </a:lnTo>
                  <a:lnTo>
                    <a:pt x="859" y="648"/>
                  </a:lnTo>
                  <a:lnTo>
                    <a:pt x="859" y="651"/>
                  </a:lnTo>
                  <a:lnTo>
                    <a:pt x="859" y="651"/>
                  </a:lnTo>
                  <a:lnTo>
                    <a:pt x="859" y="651"/>
                  </a:lnTo>
                  <a:lnTo>
                    <a:pt x="859" y="651"/>
                  </a:lnTo>
                  <a:lnTo>
                    <a:pt x="859" y="653"/>
                  </a:lnTo>
                  <a:lnTo>
                    <a:pt x="859" y="653"/>
                  </a:lnTo>
                  <a:lnTo>
                    <a:pt x="859" y="653"/>
                  </a:lnTo>
                  <a:lnTo>
                    <a:pt x="859" y="656"/>
                  </a:lnTo>
                  <a:lnTo>
                    <a:pt x="859" y="656"/>
                  </a:lnTo>
                  <a:lnTo>
                    <a:pt x="861" y="656"/>
                  </a:lnTo>
                  <a:lnTo>
                    <a:pt x="861" y="658"/>
                  </a:lnTo>
                  <a:lnTo>
                    <a:pt x="866" y="660"/>
                  </a:lnTo>
                  <a:lnTo>
                    <a:pt x="866" y="660"/>
                  </a:lnTo>
                  <a:lnTo>
                    <a:pt x="868" y="663"/>
                  </a:lnTo>
                  <a:lnTo>
                    <a:pt x="866" y="663"/>
                  </a:lnTo>
                  <a:lnTo>
                    <a:pt x="866" y="663"/>
                  </a:lnTo>
                  <a:lnTo>
                    <a:pt x="866" y="663"/>
                  </a:lnTo>
                  <a:lnTo>
                    <a:pt x="868" y="663"/>
                  </a:lnTo>
                  <a:lnTo>
                    <a:pt x="868" y="663"/>
                  </a:lnTo>
                  <a:lnTo>
                    <a:pt x="868" y="663"/>
                  </a:lnTo>
                  <a:lnTo>
                    <a:pt x="868" y="663"/>
                  </a:lnTo>
                  <a:lnTo>
                    <a:pt x="866" y="663"/>
                  </a:lnTo>
                  <a:lnTo>
                    <a:pt x="864" y="665"/>
                  </a:lnTo>
                  <a:lnTo>
                    <a:pt x="864" y="667"/>
                  </a:lnTo>
                  <a:lnTo>
                    <a:pt x="864" y="667"/>
                  </a:lnTo>
                  <a:lnTo>
                    <a:pt x="866" y="670"/>
                  </a:lnTo>
                  <a:lnTo>
                    <a:pt x="866" y="672"/>
                  </a:lnTo>
                  <a:lnTo>
                    <a:pt x="866" y="672"/>
                  </a:lnTo>
                  <a:lnTo>
                    <a:pt x="873" y="675"/>
                  </a:lnTo>
                  <a:lnTo>
                    <a:pt x="880" y="677"/>
                  </a:lnTo>
                  <a:lnTo>
                    <a:pt x="890" y="675"/>
                  </a:lnTo>
                  <a:lnTo>
                    <a:pt x="897" y="675"/>
                  </a:lnTo>
                  <a:lnTo>
                    <a:pt x="906" y="670"/>
                  </a:lnTo>
                  <a:lnTo>
                    <a:pt x="909" y="670"/>
                  </a:lnTo>
                  <a:lnTo>
                    <a:pt x="909" y="667"/>
                  </a:lnTo>
                  <a:lnTo>
                    <a:pt x="909" y="667"/>
                  </a:lnTo>
                  <a:lnTo>
                    <a:pt x="911" y="670"/>
                  </a:lnTo>
                  <a:lnTo>
                    <a:pt x="913" y="670"/>
                  </a:lnTo>
                  <a:lnTo>
                    <a:pt x="916" y="670"/>
                  </a:lnTo>
                  <a:lnTo>
                    <a:pt x="916" y="667"/>
                  </a:lnTo>
                  <a:lnTo>
                    <a:pt x="916" y="667"/>
                  </a:lnTo>
                  <a:lnTo>
                    <a:pt x="916" y="667"/>
                  </a:lnTo>
                  <a:lnTo>
                    <a:pt x="916" y="665"/>
                  </a:lnTo>
                  <a:lnTo>
                    <a:pt x="916" y="665"/>
                  </a:lnTo>
                  <a:lnTo>
                    <a:pt x="916" y="663"/>
                  </a:lnTo>
                  <a:lnTo>
                    <a:pt x="916" y="663"/>
                  </a:lnTo>
                  <a:lnTo>
                    <a:pt x="916" y="663"/>
                  </a:lnTo>
                  <a:lnTo>
                    <a:pt x="916" y="660"/>
                  </a:lnTo>
                  <a:lnTo>
                    <a:pt x="918" y="660"/>
                  </a:lnTo>
                  <a:lnTo>
                    <a:pt x="918" y="658"/>
                  </a:lnTo>
                  <a:lnTo>
                    <a:pt x="918" y="658"/>
                  </a:lnTo>
                  <a:lnTo>
                    <a:pt x="918" y="656"/>
                  </a:lnTo>
                  <a:lnTo>
                    <a:pt x="916" y="653"/>
                  </a:lnTo>
                  <a:lnTo>
                    <a:pt x="913" y="653"/>
                  </a:lnTo>
                  <a:lnTo>
                    <a:pt x="911" y="651"/>
                  </a:lnTo>
                  <a:lnTo>
                    <a:pt x="916" y="653"/>
                  </a:lnTo>
                  <a:lnTo>
                    <a:pt x="916" y="653"/>
                  </a:lnTo>
                  <a:lnTo>
                    <a:pt x="916" y="653"/>
                  </a:lnTo>
                  <a:lnTo>
                    <a:pt x="916" y="651"/>
                  </a:lnTo>
                  <a:lnTo>
                    <a:pt x="916" y="651"/>
                  </a:lnTo>
                  <a:lnTo>
                    <a:pt x="916" y="651"/>
                  </a:lnTo>
                  <a:lnTo>
                    <a:pt x="916" y="651"/>
                  </a:lnTo>
                  <a:lnTo>
                    <a:pt x="916" y="651"/>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8" y="648"/>
                  </a:lnTo>
                  <a:lnTo>
                    <a:pt x="918" y="648"/>
                  </a:lnTo>
                  <a:lnTo>
                    <a:pt x="918" y="646"/>
                  </a:lnTo>
                  <a:lnTo>
                    <a:pt x="918" y="646"/>
                  </a:lnTo>
                  <a:lnTo>
                    <a:pt x="918" y="646"/>
                  </a:lnTo>
                  <a:lnTo>
                    <a:pt x="921" y="646"/>
                  </a:lnTo>
                  <a:lnTo>
                    <a:pt x="921" y="646"/>
                  </a:lnTo>
                  <a:lnTo>
                    <a:pt x="921" y="646"/>
                  </a:lnTo>
                  <a:lnTo>
                    <a:pt x="921" y="646"/>
                  </a:lnTo>
                  <a:lnTo>
                    <a:pt x="921" y="646"/>
                  </a:lnTo>
                  <a:lnTo>
                    <a:pt x="921" y="644"/>
                  </a:lnTo>
                  <a:lnTo>
                    <a:pt x="921" y="644"/>
                  </a:lnTo>
                  <a:lnTo>
                    <a:pt x="921" y="644"/>
                  </a:lnTo>
                  <a:lnTo>
                    <a:pt x="921" y="644"/>
                  </a:lnTo>
                  <a:lnTo>
                    <a:pt x="923" y="644"/>
                  </a:lnTo>
                  <a:lnTo>
                    <a:pt x="923" y="644"/>
                  </a:lnTo>
                  <a:lnTo>
                    <a:pt x="923" y="641"/>
                  </a:lnTo>
                  <a:lnTo>
                    <a:pt x="923" y="641"/>
                  </a:lnTo>
                  <a:lnTo>
                    <a:pt x="923" y="641"/>
                  </a:lnTo>
                  <a:lnTo>
                    <a:pt x="923" y="641"/>
                  </a:lnTo>
                  <a:lnTo>
                    <a:pt x="925" y="637"/>
                  </a:lnTo>
                  <a:lnTo>
                    <a:pt x="925" y="637"/>
                  </a:lnTo>
                  <a:lnTo>
                    <a:pt x="925" y="637"/>
                  </a:lnTo>
                  <a:lnTo>
                    <a:pt x="925" y="634"/>
                  </a:lnTo>
                  <a:lnTo>
                    <a:pt x="928" y="634"/>
                  </a:lnTo>
                  <a:lnTo>
                    <a:pt x="928" y="632"/>
                  </a:lnTo>
                  <a:lnTo>
                    <a:pt x="928" y="632"/>
                  </a:lnTo>
                  <a:lnTo>
                    <a:pt x="928" y="632"/>
                  </a:lnTo>
                  <a:lnTo>
                    <a:pt x="930" y="632"/>
                  </a:lnTo>
                  <a:lnTo>
                    <a:pt x="932" y="632"/>
                  </a:lnTo>
                  <a:lnTo>
                    <a:pt x="932" y="630"/>
                  </a:lnTo>
                  <a:lnTo>
                    <a:pt x="932" y="630"/>
                  </a:lnTo>
                  <a:lnTo>
                    <a:pt x="932" y="630"/>
                  </a:lnTo>
                  <a:lnTo>
                    <a:pt x="932" y="627"/>
                  </a:lnTo>
                  <a:lnTo>
                    <a:pt x="930" y="627"/>
                  </a:lnTo>
                  <a:lnTo>
                    <a:pt x="932" y="627"/>
                  </a:lnTo>
                  <a:lnTo>
                    <a:pt x="932" y="627"/>
                  </a:lnTo>
                  <a:lnTo>
                    <a:pt x="932" y="630"/>
                  </a:lnTo>
                  <a:lnTo>
                    <a:pt x="932" y="630"/>
                  </a:lnTo>
                  <a:lnTo>
                    <a:pt x="932" y="630"/>
                  </a:lnTo>
                  <a:lnTo>
                    <a:pt x="937" y="630"/>
                  </a:lnTo>
                  <a:lnTo>
                    <a:pt x="937" y="627"/>
                  </a:lnTo>
                  <a:lnTo>
                    <a:pt x="937" y="627"/>
                  </a:lnTo>
                  <a:lnTo>
                    <a:pt x="939" y="630"/>
                  </a:lnTo>
                  <a:lnTo>
                    <a:pt x="937" y="630"/>
                  </a:lnTo>
                  <a:lnTo>
                    <a:pt x="937" y="630"/>
                  </a:lnTo>
                  <a:lnTo>
                    <a:pt x="937" y="630"/>
                  </a:lnTo>
                  <a:lnTo>
                    <a:pt x="937" y="630"/>
                  </a:lnTo>
                  <a:lnTo>
                    <a:pt x="937" y="632"/>
                  </a:lnTo>
                  <a:lnTo>
                    <a:pt x="932" y="632"/>
                  </a:lnTo>
                  <a:lnTo>
                    <a:pt x="932" y="632"/>
                  </a:lnTo>
                  <a:lnTo>
                    <a:pt x="932" y="632"/>
                  </a:lnTo>
                  <a:lnTo>
                    <a:pt x="930" y="634"/>
                  </a:lnTo>
                  <a:lnTo>
                    <a:pt x="928" y="634"/>
                  </a:lnTo>
                  <a:lnTo>
                    <a:pt x="928" y="634"/>
                  </a:lnTo>
                  <a:lnTo>
                    <a:pt x="928" y="634"/>
                  </a:lnTo>
                  <a:lnTo>
                    <a:pt x="928" y="637"/>
                  </a:lnTo>
                  <a:lnTo>
                    <a:pt x="928" y="637"/>
                  </a:lnTo>
                  <a:lnTo>
                    <a:pt x="928" y="637"/>
                  </a:lnTo>
                  <a:lnTo>
                    <a:pt x="928" y="637"/>
                  </a:lnTo>
                  <a:lnTo>
                    <a:pt x="928" y="639"/>
                  </a:lnTo>
                  <a:lnTo>
                    <a:pt x="928" y="639"/>
                  </a:lnTo>
                  <a:lnTo>
                    <a:pt x="928" y="639"/>
                  </a:lnTo>
                  <a:lnTo>
                    <a:pt x="925" y="641"/>
                  </a:lnTo>
                  <a:lnTo>
                    <a:pt x="925" y="641"/>
                  </a:lnTo>
                  <a:lnTo>
                    <a:pt x="925" y="641"/>
                  </a:lnTo>
                  <a:lnTo>
                    <a:pt x="925" y="644"/>
                  </a:lnTo>
                  <a:lnTo>
                    <a:pt x="923" y="646"/>
                  </a:lnTo>
                  <a:lnTo>
                    <a:pt x="921" y="648"/>
                  </a:lnTo>
                  <a:lnTo>
                    <a:pt x="921" y="648"/>
                  </a:lnTo>
                  <a:lnTo>
                    <a:pt x="918" y="651"/>
                  </a:lnTo>
                  <a:lnTo>
                    <a:pt x="918" y="651"/>
                  </a:lnTo>
                  <a:lnTo>
                    <a:pt x="921" y="653"/>
                  </a:lnTo>
                  <a:lnTo>
                    <a:pt x="921" y="653"/>
                  </a:lnTo>
                  <a:lnTo>
                    <a:pt x="921" y="656"/>
                  </a:lnTo>
                  <a:lnTo>
                    <a:pt x="923" y="656"/>
                  </a:lnTo>
                  <a:lnTo>
                    <a:pt x="923" y="656"/>
                  </a:lnTo>
                  <a:lnTo>
                    <a:pt x="923" y="656"/>
                  </a:lnTo>
                  <a:lnTo>
                    <a:pt x="921" y="658"/>
                  </a:lnTo>
                  <a:lnTo>
                    <a:pt x="921" y="658"/>
                  </a:lnTo>
                  <a:lnTo>
                    <a:pt x="921" y="658"/>
                  </a:lnTo>
                  <a:lnTo>
                    <a:pt x="921" y="658"/>
                  </a:lnTo>
                  <a:lnTo>
                    <a:pt x="921" y="658"/>
                  </a:lnTo>
                  <a:lnTo>
                    <a:pt x="921" y="658"/>
                  </a:lnTo>
                  <a:lnTo>
                    <a:pt x="921" y="660"/>
                  </a:lnTo>
                  <a:lnTo>
                    <a:pt x="921" y="660"/>
                  </a:lnTo>
                  <a:lnTo>
                    <a:pt x="921" y="660"/>
                  </a:lnTo>
                  <a:lnTo>
                    <a:pt x="923" y="660"/>
                  </a:lnTo>
                  <a:lnTo>
                    <a:pt x="923" y="660"/>
                  </a:lnTo>
                  <a:lnTo>
                    <a:pt x="923" y="660"/>
                  </a:lnTo>
                  <a:lnTo>
                    <a:pt x="923" y="660"/>
                  </a:lnTo>
                  <a:lnTo>
                    <a:pt x="923" y="660"/>
                  </a:lnTo>
                  <a:lnTo>
                    <a:pt x="923" y="660"/>
                  </a:lnTo>
                  <a:lnTo>
                    <a:pt x="923" y="660"/>
                  </a:lnTo>
                  <a:lnTo>
                    <a:pt x="923" y="658"/>
                  </a:lnTo>
                  <a:lnTo>
                    <a:pt x="923" y="658"/>
                  </a:lnTo>
                  <a:lnTo>
                    <a:pt x="923" y="658"/>
                  </a:lnTo>
                  <a:lnTo>
                    <a:pt x="923" y="658"/>
                  </a:lnTo>
                  <a:lnTo>
                    <a:pt x="923" y="658"/>
                  </a:lnTo>
                  <a:lnTo>
                    <a:pt x="923" y="658"/>
                  </a:lnTo>
                  <a:lnTo>
                    <a:pt x="923" y="658"/>
                  </a:lnTo>
                  <a:lnTo>
                    <a:pt x="923" y="656"/>
                  </a:lnTo>
                  <a:lnTo>
                    <a:pt x="923" y="658"/>
                  </a:lnTo>
                  <a:lnTo>
                    <a:pt x="923" y="656"/>
                  </a:lnTo>
                  <a:lnTo>
                    <a:pt x="923" y="656"/>
                  </a:lnTo>
                  <a:lnTo>
                    <a:pt x="923" y="656"/>
                  </a:lnTo>
                  <a:lnTo>
                    <a:pt x="923" y="656"/>
                  </a:lnTo>
                  <a:lnTo>
                    <a:pt x="923" y="656"/>
                  </a:lnTo>
                  <a:lnTo>
                    <a:pt x="923" y="656"/>
                  </a:lnTo>
                  <a:lnTo>
                    <a:pt x="925" y="656"/>
                  </a:lnTo>
                  <a:lnTo>
                    <a:pt x="923" y="656"/>
                  </a:lnTo>
                  <a:lnTo>
                    <a:pt x="925" y="656"/>
                  </a:lnTo>
                  <a:lnTo>
                    <a:pt x="925" y="656"/>
                  </a:lnTo>
                  <a:lnTo>
                    <a:pt x="928" y="656"/>
                  </a:lnTo>
                  <a:lnTo>
                    <a:pt x="925" y="656"/>
                  </a:lnTo>
                  <a:lnTo>
                    <a:pt x="925" y="656"/>
                  </a:lnTo>
                  <a:lnTo>
                    <a:pt x="925" y="656"/>
                  </a:lnTo>
                  <a:lnTo>
                    <a:pt x="925" y="656"/>
                  </a:lnTo>
                  <a:lnTo>
                    <a:pt x="928" y="656"/>
                  </a:lnTo>
                  <a:lnTo>
                    <a:pt x="928" y="656"/>
                  </a:lnTo>
                  <a:lnTo>
                    <a:pt x="928" y="656"/>
                  </a:lnTo>
                  <a:lnTo>
                    <a:pt x="928" y="656"/>
                  </a:lnTo>
                  <a:lnTo>
                    <a:pt x="928" y="656"/>
                  </a:lnTo>
                  <a:lnTo>
                    <a:pt x="928" y="656"/>
                  </a:lnTo>
                  <a:lnTo>
                    <a:pt x="928" y="658"/>
                  </a:lnTo>
                  <a:lnTo>
                    <a:pt x="925" y="658"/>
                  </a:lnTo>
                  <a:lnTo>
                    <a:pt x="925" y="658"/>
                  </a:lnTo>
                  <a:lnTo>
                    <a:pt x="925" y="658"/>
                  </a:lnTo>
                  <a:lnTo>
                    <a:pt x="925" y="660"/>
                  </a:lnTo>
                  <a:lnTo>
                    <a:pt x="925" y="660"/>
                  </a:lnTo>
                  <a:lnTo>
                    <a:pt x="925" y="660"/>
                  </a:lnTo>
                  <a:lnTo>
                    <a:pt x="925" y="660"/>
                  </a:lnTo>
                  <a:lnTo>
                    <a:pt x="925" y="663"/>
                  </a:lnTo>
                  <a:lnTo>
                    <a:pt x="925" y="663"/>
                  </a:lnTo>
                  <a:lnTo>
                    <a:pt x="925" y="663"/>
                  </a:lnTo>
                  <a:lnTo>
                    <a:pt x="925" y="663"/>
                  </a:lnTo>
                  <a:lnTo>
                    <a:pt x="923" y="665"/>
                  </a:lnTo>
                  <a:lnTo>
                    <a:pt x="923" y="665"/>
                  </a:lnTo>
                  <a:lnTo>
                    <a:pt x="925" y="667"/>
                  </a:lnTo>
                  <a:lnTo>
                    <a:pt x="925" y="670"/>
                  </a:lnTo>
                  <a:lnTo>
                    <a:pt x="925" y="670"/>
                  </a:lnTo>
                  <a:lnTo>
                    <a:pt x="925" y="672"/>
                  </a:lnTo>
                  <a:lnTo>
                    <a:pt x="928" y="672"/>
                  </a:lnTo>
                  <a:lnTo>
                    <a:pt x="928" y="672"/>
                  </a:lnTo>
                  <a:lnTo>
                    <a:pt x="928" y="675"/>
                  </a:lnTo>
                  <a:lnTo>
                    <a:pt x="928" y="677"/>
                  </a:lnTo>
                  <a:lnTo>
                    <a:pt x="928" y="677"/>
                  </a:lnTo>
                  <a:lnTo>
                    <a:pt x="930" y="682"/>
                  </a:lnTo>
                  <a:lnTo>
                    <a:pt x="930" y="689"/>
                  </a:lnTo>
                  <a:lnTo>
                    <a:pt x="932" y="689"/>
                  </a:lnTo>
                  <a:lnTo>
                    <a:pt x="932" y="689"/>
                  </a:lnTo>
                  <a:lnTo>
                    <a:pt x="932" y="689"/>
                  </a:lnTo>
                  <a:lnTo>
                    <a:pt x="932" y="691"/>
                  </a:lnTo>
                  <a:lnTo>
                    <a:pt x="932" y="691"/>
                  </a:lnTo>
                  <a:lnTo>
                    <a:pt x="932" y="691"/>
                  </a:lnTo>
                  <a:lnTo>
                    <a:pt x="932" y="693"/>
                  </a:lnTo>
                  <a:lnTo>
                    <a:pt x="935" y="701"/>
                  </a:lnTo>
                  <a:lnTo>
                    <a:pt x="935" y="701"/>
                  </a:lnTo>
                  <a:lnTo>
                    <a:pt x="935" y="703"/>
                  </a:lnTo>
                  <a:lnTo>
                    <a:pt x="935" y="703"/>
                  </a:lnTo>
                  <a:lnTo>
                    <a:pt x="935" y="703"/>
                  </a:lnTo>
                  <a:lnTo>
                    <a:pt x="935" y="703"/>
                  </a:lnTo>
                  <a:lnTo>
                    <a:pt x="932" y="703"/>
                  </a:lnTo>
                  <a:lnTo>
                    <a:pt x="932" y="703"/>
                  </a:lnTo>
                  <a:lnTo>
                    <a:pt x="932" y="705"/>
                  </a:lnTo>
                  <a:lnTo>
                    <a:pt x="930" y="705"/>
                  </a:lnTo>
                  <a:lnTo>
                    <a:pt x="930" y="705"/>
                  </a:lnTo>
                  <a:lnTo>
                    <a:pt x="930" y="705"/>
                  </a:lnTo>
                  <a:lnTo>
                    <a:pt x="930" y="705"/>
                  </a:lnTo>
                  <a:lnTo>
                    <a:pt x="930" y="708"/>
                  </a:lnTo>
                  <a:lnTo>
                    <a:pt x="928" y="708"/>
                  </a:lnTo>
                  <a:lnTo>
                    <a:pt x="928" y="708"/>
                  </a:lnTo>
                  <a:lnTo>
                    <a:pt x="928" y="708"/>
                  </a:lnTo>
                  <a:lnTo>
                    <a:pt x="928" y="710"/>
                  </a:lnTo>
                  <a:lnTo>
                    <a:pt x="928" y="710"/>
                  </a:lnTo>
                  <a:lnTo>
                    <a:pt x="928" y="710"/>
                  </a:lnTo>
                  <a:lnTo>
                    <a:pt x="928" y="712"/>
                  </a:lnTo>
                  <a:lnTo>
                    <a:pt x="925" y="712"/>
                  </a:lnTo>
                  <a:lnTo>
                    <a:pt x="925" y="715"/>
                  </a:lnTo>
                  <a:lnTo>
                    <a:pt x="925" y="715"/>
                  </a:lnTo>
                  <a:lnTo>
                    <a:pt x="925" y="717"/>
                  </a:lnTo>
                  <a:lnTo>
                    <a:pt x="923" y="715"/>
                  </a:lnTo>
                  <a:lnTo>
                    <a:pt x="923" y="715"/>
                  </a:lnTo>
                  <a:lnTo>
                    <a:pt x="925" y="712"/>
                  </a:lnTo>
                  <a:lnTo>
                    <a:pt x="925" y="712"/>
                  </a:lnTo>
                  <a:lnTo>
                    <a:pt x="925" y="712"/>
                  </a:lnTo>
                  <a:lnTo>
                    <a:pt x="925" y="712"/>
                  </a:lnTo>
                  <a:lnTo>
                    <a:pt x="923" y="715"/>
                  </a:lnTo>
                  <a:lnTo>
                    <a:pt x="923" y="715"/>
                  </a:lnTo>
                  <a:lnTo>
                    <a:pt x="923" y="717"/>
                  </a:lnTo>
                  <a:lnTo>
                    <a:pt x="925" y="722"/>
                  </a:lnTo>
                  <a:lnTo>
                    <a:pt x="925" y="724"/>
                  </a:lnTo>
                  <a:lnTo>
                    <a:pt x="928" y="727"/>
                  </a:lnTo>
                  <a:lnTo>
                    <a:pt x="928" y="727"/>
                  </a:lnTo>
                  <a:lnTo>
                    <a:pt x="928" y="727"/>
                  </a:lnTo>
                  <a:lnTo>
                    <a:pt x="928" y="727"/>
                  </a:lnTo>
                  <a:lnTo>
                    <a:pt x="928" y="724"/>
                  </a:lnTo>
                  <a:lnTo>
                    <a:pt x="928" y="724"/>
                  </a:lnTo>
                  <a:lnTo>
                    <a:pt x="930" y="724"/>
                  </a:lnTo>
                  <a:lnTo>
                    <a:pt x="932" y="724"/>
                  </a:lnTo>
                  <a:lnTo>
                    <a:pt x="935" y="724"/>
                  </a:lnTo>
                  <a:lnTo>
                    <a:pt x="935" y="724"/>
                  </a:lnTo>
                  <a:lnTo>
                    <a:pt x="935" y="724"/>
                  </a:lnTo>
                  <a:lnTo>
                    <a:pt x="935" y="724"/>
                  </a:lnTo>
                  <a:lnTo>
                    <a:pt x="935" y="724"/>
                  </a:lnTo>
                  <a:lnTo>
                    <a:pt x="935" y="724"/>
                  </a:lnTo>
                  <a:lnTo>
                    <a:pt x="937" y="724"/>
                  </a:lnTo>
                  <a:lnTo>
                    <a:pt x="937" y="724"/>
                  </a:lnTo>
                  <a:lnTo>
                    <a:pt x="937" y="724"/>
                  </a:lnTo>
                  <a:lnTo>
                    <a:pt x="937" y="724"/>
                  </a:lnTo>
                  <a:lnTo>
                    <a:pt x="937" y="727"/>
                  </a:lnTo>
                  <a:lnTo>
                    <a:pt x="937" y="727"/>
                  </a:lnTo>
                  <a:lnTo>
                    <a:pt x="937" y="727"/>
                  </a:lnTo>
                  <a:lnTo>
                    <a:pt x="937" y="727"/>
                  </a:lnTo>
                  <a:lnTo>
                    <a:pt x="937" y="727"/>
                  </a:lnTo>
                  <a:lnTo>
                    <a:pt x="935" y="727"/>
                  </a:lnTo>
                  <a:lnTo>
                    <a:pt x="935" y="727"/>
                  </a:lnTo>
                  <a:lnTo>
                    <a:pt x="932" y="729"/>
                  </a:lnTo>
                  <a:lnTo>
                    <a:pt x="932" y="729"/>
                  </a:lnTo>
                  <a:lnTo>
                    <a:pt x="932" y="729"/>
                  </a:lnTo>
                  <a:lnTo>
                    <a:pt x="930" y="729"/>
                  </a:lnTo>
                  <a:lnTo>
                    <a:pt x="930" y="729"/>
                  </a:lnTo>
                  <a:lnTo>
                    <a:pt x="930" y="729"/>
                  </a:lnTo>
                  <a:lnTo>
                    <a:pt x="930" y="729"/>
                  </a:lnTo>
                  <a:lnTo>
                    <a:pt x="930" y="729"/>
                  </a:lnTo>
                  <a:lnTo>
                    <a:pt x="930" y="729"/>
                  </a:lnTo>
                  <a:lnTo>
                    <a:pt x="930" y="729"/>
                  </a:lnTo>
                  <a:lnTo>
                    <a:pt x="930" y="729"/>
                  </a:lnTo>
                  <a:lnTo>
                    <a:pt x="930" y="729"/>
                  </a:lnTo>
                  <a:lnTo>
                    <a:pt x="930" y="729"/>
                  </a:lnTo>
                  <a:lnTo>
                    <a:pt x="928" y="729"/>
                  </a:lnTo>
                  <a:lnTo>
                    <a:pt x="928" y="729"/>
                  </a:lnTo>
                  <a:lnTo>
                    <a:pt x="928" y="729"/>
                  </a:lnTo>
                  <a:lnTo>
                    <a:pt x="928" y="729"/>
                  </a:lnTo>
                  <a:lnTo>
                    <a:pt x="928" y="729"/>
                  </a:lnTo>
                  <a:lnTo>
                    <a:pt x="928" y="729"/>
                  </a:lnTo>
                  <a:lnTo>
                    <a:pt x="928" y="731"/>
                  </a:lnTo>
                  <a:lnTo>
                    <a:pt x="928" y="731"/>
                  </a:lnTo>
                  <a:lnTo>
                    <a:pt x="930" y="731"/>
                  </a:lnTo>
                  <a:lnTo>
                    <a:pt x="930" y="731"/>
                  </a:lnTo>
                  <a:lnTo>
                    <a:pt x="930" y="734"/>
                  </a:lnTo>
                  <a:lnTo>
                    <a:pt x="930" y="734"/>
                  </a:lnTo>
                  <a:lnTo>
                    <a:pt x="928" y="738"/>
                  </a:lnTo>
                  <a:lnTo>
                    <a:pt x="928" y="738"/>
                  </a:lnTo>
                  <a:lnTo>
                    <a:pt x="930" y="741"/>
                  </a:lnTo>
                  <a:lnTo>
                    <a:pt x="930" y="741"/>
                  </a:lnTo>
                  <a:lnTo>
                    <a:pt x="930" y="741"/>
                  </a:lnTo>
                  <a:lnTo>
                    <a:pt x="930" y="741"/>
                  </a:lnTo>
                  <a:lnTo>
                    <a:pt x="930" y="743"/>
                  </a:lnTo>
                  <a:lnTo>
                    <a:pt x="930" y="743"/>
                  </a:lnTo>
                  <a:lnTo>
                    <a:pt x="928" y="743"/>
                  </a:lnTo>
                  <a:lnTo>
                    <a:pt x="930" y="743"/>
                  </a:lnTo>
                  <a:lnTo>
                    <a:pt x="930" y="743"/>
                  </a:lnTo>
                  <a:lnTo>
                    <a:pt x="930" y="741"/>
                  </a:lnTo>
                  <a:lnTo>
                    <a:pt x="932" y="741"/>
                  </a:lnTo>
                  <a:lnTo>
                    <a:pt x="932" y="743"/>
                  </a:lnTo>
                  <a:lnTo>
                    <a:pt x="930" y="746"/>
                  </a:lnTo>
                  <a:lnTo>
                    <a:pt x="930" y="746"/>
                  </a:lnTo>
                  <a:lnTo>
                    <a:pt x="930" y="746"/>
                  </a:lnTo>
                  <a:lnTo>
                    <a:pt x="928" y="746"/>
                  </a:lnTo>
                  <a:lnTo>
                    <a:pt x="928" y="746"/>
                  </a:lnTo>
                  <a:lnTo>
                    <a:pt x="928" y="746"/>
                  </a:lnTo>
                  <a:lnTo>
                    <a:pt x="928" y="748"/>
                  </a:lnTo>
                  <a:lnTo>
                    <a:pt x="925" y="748"/>
                  </a:lnTo>
                  <a:lnTo>
                    <a:pt x="925" y="748"/>
                  </a:lnTo>
                  <a:lnTo>
                    <a:pt x="925" y="750"/>
                  </a:lnTo>
                  <a:lnTo>
                    <a:pt x="925" y="750"/>
                  </a:lnTo>
                  <a:lnTo>
                    <a:pt x="925" y="753"/>
                  </a:lnTo>
                  <a:lnTo>
                    <a:pt x="923" y="753"/>
                  </a:lnTo>
                  <a:lnTo>
                    <a:pt x="923" y="753"/>
                  </a:lnTo>
                  <a:lnTo>
                    <a:pt x="923" y="750"/>
                  </a:lnTo>
                  <a:lnTo>
                    <a:pt x="923" y="750"/>
                  </a:lnTo>
                  <a:lnTo>
                    <a:pt x="923" y="750"/>
                  </a:lnTo>
                  <a:lnTo>
                    <a:pt x="923" y="750"/>
                  </a:lnTo>
                  <a:lnTo>
                    <a:pt x="923" y="750"/>
                  </a:lnTo>
                  <a:lnTo>
                    <a:pt x="923" y="750"/>
                  </a:lnTo>
                  <a:lnTo>
                    <a:pt x="923" y="750"/>
                  </a:lnTo>
                  <a:lnTo>
                    <a:pt x="923" y="750"/>
                  </a:lnTo>
                  <a:lnTo>
                    <a:pt x="921" y="750"/>
                  </a:lnTo>
                  <a:lnTo>
                    <a:pt x="921" y="750"/>
                  </a:lnTo>
                  <a:lnTo>
                    <a:pt x="921" y="750"/>
                  </a:lnTo>
                  <a:lnTo>
                    <a:pt x="918" y="750"/>
                  </a:lnTo>
                  <a:lnTo>
                    <a:pt x="918" y="750"/>
                  </a:lnTo>
                  <a:lnTo>
                    <a:pt x="916" y="750"/>
                  </a:lnTo>
                  <a:lnTo>
                    <a:pt x="916" y="753"/>
                  </a:lnTo>
                  <a:lnTo>
                    <a:pt x="918" y="753"/>
                  </a:lnTo>
                  <a:lnTo>
                    <a:pt x="925" y="753"/>
                  </a:lnTo>
                  <a:lnTo>
                    <a:pt x="928" y="753"/>
                  </a:lnTo>
                  <a:lnTo>
                    <a:pt x="928" y="755"/>
                  </a:lnTo>
                  <a:lnTo>
                    <a:pt x="928" y="755"/>
                  </a:lnTo>
                  <a:lnTo>
                    <a:pt x="928" y="755"/>
                  </a:lnTo>
                  <a:lnTo>
                    <a:pt x="928" y="753"/>
                  </a:lnTo>
                  <a:lnTo>
                    <a:pt x="928" y="753"/>
                  </a:lnTo>
                  <a:lnTo>
                    <a:pt x="928" y="753"/>
                  </a:lnTo>
                  <a:lnTo>
                    <a:pt x="928" y="753"/>
                  </a:lnTo>
                  <a:lnTo>
                    <a:pt x="928" y="753"/>
                  </a:lnTo>
                  <a:lnTo>
                    <a:pt x="930" y="753"/>
                  </a:lnTo>
                  <a:lnTo>
                    <a:pt x="930" y="755"/>
                  </a:lnTo>
                  <a:lnTo>
                    <a:pt x="930" y="755"/>
                  </a:lnTo>
                  <a:lnTo>
                    <a:pt x="928" y="757"/>
                  </a:lnTo>
                  <a:lnTo>
                    <a:pt x="928" y="757"/>
                  </a:lnTo>
                  <a:lnTo>
                    <a:pt x="928" y="757"/>
                  </a:lnTo>
                  <a:lnTo>
                    <a:pt x="930" y="757"/>
                  </a:lnTo>
                  <a:lnTo>
                    <a:pt x="930" y="757"/>
                  </a:lnTo>
                  <a:lnTo>
                    <a:pt x="930" y="757"/>
                  </a:lnTo>
                  <a:lnTo>
                    <a:pt x="930" y="757"/>
                  </a:lnTo>
                  <a:lnTo>
                    <a:pt x="930" y="755"/>
                  </a:lnTo>
                  <a:lnTo>
                    <a:pt x="932" y="755"/>
                  </a:lnTo>
                  <a:lnTo>
                    <a:pt x="932" y="755"/>
                  </a:lnTo>
                  <a:lnTo>
                    <a:pt x="932" y="755"/>
                  </a:lnTo>
                  <a:lnTo>
                    <a:pt x="932" y="755"/>
                  </a:lnTo>
                  <a:lnTo>
                    <a:pt x="935" y="755"/>
                  </a:lnTo>
                  <a:lnTo>
                    <a:pt x="935" y="755"/>
                  </a:lnTo>
                  <a:lnTo>
                    <a:pt x="935" y="755"/>
                  </a:lnTo>
                  <a:lnTo>
                    <a:pt x="935" y="753"/>
                  </a:lnTo>
                  <a:lnTo>
                    <a:pt x="939" y="753"/>
                  </a:lnTo>
                  <a:lnTo>
                    <a:pt x="942" y="753"/>
                  </a:lnTo>
                  <a:lnTo>
                    <a:pt x="942" y="753"/>
                  </a:lnTo>
                  <a:lnTo>
                    <a:pt x="942" y="753"/>
                  </a:lnTo>
                  <a:lnTo>
                    <a:pt x="939" y="753"/>
                  </a:lnTo>
                  <a:lnTo>
                    <a:pt x="939" y="753"/>
                  </a:lnTo>
                  <a:lnTo>
                    <a:pt x="939" y="750"/>
                  </a:lnTo>
                  <a:lnTo>
                    <a:pt x="939" y="750"/>
                  </a:lnTo>
                  <a:lnTo>
                    <a:pt x="942" y="750"/>
                  </a:lnTo>
                  <a:lnTo>
                    <a:pt x="942" y="748"/>
                  </a:lnTo>
                  <a:lnTo>
                    <a:pt x="944" y="746"/>
                  </a:lnTo>
                  <a:lnTo>
                    <a:pt x="944" y="746"/>
                  </a:lnTo>
                  <a:lnTo>
                    <a:pt x="947" y="746"/>
                  </a:lnTo>
                  <a:lnTo>
                    <a:pt x="944" y="746"/>
                  </a:lnTo>
                  <a:lnTo>
                    <a:pt x="942" y="746"/>
                  </a:lnTo>
                  <a:lnTo>
                    <a:pt x="942" y="746"/>
                  </a:lnTo>
                  <a:lnTo>
                    <a:pt x="944" y="746"/>
                  </a:lnTo>
                  <a:lnTo>
                    <a:pt x="944" y="743"/>
                  </a:lnTo>
                  <a:lnTo>
                    <a:pt x="944" y="743"/>
                  </a:lnTo>
                  <a:lnTo>
                    <a:pt x="944" y="743"/>
                  </a:lnTo>
                  <a:lnTo>
                    <a:pt x="944" y="743"/>
                  </a:lnTo>
                  <a:lnTo>
                    <a:pt x="944" y="743"/>
                  </a:lnTo>
                  <a:lnTo>
                    <a:pt x="944" y="746"/>
                  </a:lnTo>
                  <a:lnTo>
                    <a:pt x="944" y="746"/>
                  </a:lnTo>
                  <a:lnTo>
                    <a:pt x="947" y="746"/>
                  </a:lnTo>
                  <a:lnTo>
                    <a:pt x="947" y="746"/>
                  </a:lnTo>
                  <a:lnTo>
                    <a:pt x="947" y="746"/>
                  </a:lnTo>
                  <a:lnTo>
                    <a:pt x="949" y="746"/>
                  </a:lnTo>
                  <a:lnTo>
                    <a:pt x="951" y="743"/>
                  </a:lnTo>
                  <a:lnTo>
                    <a:pt x="951" y="743"/>
                  </a:lnTo>
                  <a:lnTo>
                    <a:pt x="954" y="743"/>
                  </a:lnTo>
                  <a:lnTo>
                    <a:pt x="954" y="741"/>
                  </a:lnTo>
                  <a:lnTo>
                    <a:pt x="954" y="741"/>
                  </a:lnTo>
                  <a:lnTo>
                    <a:pt x="956" y="741"/>
                  </a:lnTo>
                  <a:lnTo>
                    <a:pt x="956" y="741"/>
                  </a:lnTo>
                  <a:lnTo>
                    <a:pt x="958" y="741"/>
                  </a:lnTo>
                  <a:lnTo>
                    <a:pt x="958" y="743"/>
                  </a:lnTo>
                  <a:lnTo>
                    <a:pt x="958" y="743"/>
                  </a:lnTo>
                  <a:lnTo>
                    <a:pt x="958" y="743"/>
                  </a:lnTo>
                  <a:lnTo>
                    <a:pt x="958" y="746"/>
                  </a:lnTo>
                  <a:lnTo>
                    <a:pt x="961" y="741"/>
                  </a:lnTo>
                  <a:lnTo>
                    <a:pt x="963" y="738"/>
                  </a:lnTo>
                  <a:lnTo>
                    <a:pt x="973" y="731"/>
                  </a:lnTo>
                  <a:lnTo>
                    <a:pt x="973" y="731"/>
                  </a:lnTo>
                  <a:lnTo>
                    <a:pt x="975" y="731"/>
                  </a:lnTo>
                  <a:lnTo>
                    <a:pt x="975" y="731"/>
                  </a:lnTo>
                  <a:lnTo>
                    <a:pt x="975" y="734"/>
                  </a:lnTo>
                  <a:lnTo>
                    <a:pt x="975" y="734"/>
                  </a:lnTo>
                  <a:lnTo>
                    <a:pt x="975" y="734"/>
                  </a:lnTo>
                  <a:lnTo>
                    <a:pt x="975" y="734"/>
                  </a:lnTo>
                  <a:lnTo>
                    <a:pt x="975" y="734"/>
                  </a:lnTo>
                  <a:lnTo>
                    <a:pt x="975" y="734"/>
                  </a:lnTo>
                  <a:lnTo>
                    <a:pt x="975" y="736"/>
                  </a:lnTo>
                  <a:lnTo>
                    <a:pt x="977" y="736"/>
                  </a:lnTo>
                  <a:lnTo>
                    <a:pt x="977" y="736"/>
                  </a:lnTo>
                  <a:lnTo>
                    <a:pt x="977" y="736"/>
                  </a:lnTo>
                  <a:lnTo>
                    <a:pt x="977" y="736"/>
                  </a:lnTo>
                  <a:lnTo>
                    <a:pt x="977" y="736"/>
                  </a:lnTo>
                  <a:lnTo>
                    <a:pt x="977" y="736"/>
                  </a:lnTo>
                  <a:lnTo>
                    <a:pt x="975" y="736"/>
                  </a:lnTo>
                  <a:lnTo>
                    <a:pt x="975" y="736"/>
                  </a:lnTo>
                  <a:lnTo>
                    <a:pt x="975" y="738"/>
                  </a:lnTo>
                  <a:lnTo>
                    <a:pt x="975" y="738"/>
                  </a:lnTo>
                  <a:lnTo>
                    <a:pt x="975" y="738"/>
                  </a:lnTo>
                  <a:lnTo>
                    <a:pt x="975" y="738"/>
                  </a:lnTo>
                  <a:lnTo>
                    <a:pt x="975" y="738"/>
                  </a:lnTo>
                  <a:lnTo>
                    <a:pt x="975" y="738"/>
                  </a:lnTo>
                  <a:lnTo>
                    <a:pt x="977" y="738"/>
                  </a:lnTo>
                  <a:lnTo>
                    <a:pt x="977" y="741"/>
                  </a:lnTo>
                  <a:lnTo>
                    <a:pt x="977" y="741"/>
                  </a:lnTo>
                  <a:lnTo>
                    <a:pt x="977" y="741"/>
                  </a:lnTo>
                  <a:lnTo>
                    <a:pt x="977" y="741"/>
                  </a:lnTo>
                  <a:lnTo>
                    <a:pt x="980" y="741"/>
                  </a:lnTo>
                  <a:lnTo>
                    <a:pt x="980" y="743"/>
                  </a:lnTo>
                  <a:lnTo>
                    <a:pt x="980" y="743"/>
                  </a:lnTo>
                  <a:lnTo>
                    <a:pt x="980" y="743"/>
                  </a:lnTo>
                  <a:lnTo>
                    <a:pt x="980" y="746"/>
                  </a:lnTo>
                  <a:lnTo>
                    <a:pt x="980" y="746"/>
                  </a:lnTo>
                  <a:lnTo>
                    <a:pt x="980" y="746"/>
                  </a:lnTo>
                  <a:lnTo>
                    <a:pt x="980" y="743"/>
                  </a:lnTo>
                  <a:lnTo>
                    <a:pt x="980" y="743"/>
                  </a:lnTo>
                  <a:lnTo>
                    <a:pt x="982" y="743"/>
                  </a:lnTo>
                  <a:lnTo>
                    <a:pt x="982" y="743"/>
                  </a:lnTo>
                  <a:lnTo>
                    <a:pt x="982" y="743"/>
                  </a:lnTo>
                  <a:lnTo>
                    <a:pt x="982" y="743"/>
                  </a:lnTo>
                  <a:lnTo>
                    <a:pt x="984" y="743"/>
                  </a:lnTo>
                  <a:lnTo>
                    <a:pt x="984" y="746"/>
                  </a:lnTo>
                  <a:lnTo>
                    <a:pt x="984" y="746"/>
                  </a:lnTo>
                  <a:lnTo>
                    <a:pt x="984" y="746"/>
                  </a:lnTo>
                  <a:lnTo>
                    <a:pt x="984" y="746"/>
                  </a:lnTo>
                  <a:lnTo>
                    <a:pt x="984" y="748"/>
                  </a:lnTo>
                  <a:lnTo>
                    <a:pt x="984" y="748"/>
                  </a:lnTo>
                  <a:lnTo>
                    <a:pt x="984" y="750"/>
                  </a:lnTo>
                  <a:lnTo>
                    <a:pt x="987" y="750"/>
                  </a:lnTo>
                  <a:lnTo>
                    <a:pt x="987" y="750"/>
                  </a:lnTo>
                  <a:lnTo>
                    <a:pt x="987" y="750"/>
                  </a:lnTo>
                  <a:lnTo>
                    <a:pt x="989" y="750"/>
                  </a:lnTo>
                  <a:lnTo>
                    <a:pt x="989" y="750"/>
                  </a:lnTo>
                  <a:lnTo>
                    <a:pt x="989" y="748"/>
                  </a:lnTo>
                  <a:lnTo>
                    <a:pt x="989" y="748"/>
                  </a:lnTo>
                  <a:lnTo>
                    <a:pt x="989" y="748"/>
                  </a:lnTo>
                  <a:lnTo>
                    <a:pt x="989" y="748"/>
                  </a:lnTo>
                  <a:lnTo>
                    <a:pt x="989" y="748"/>
                  </a:lnTo>
                  <a:lnTo>
                    <a:pt x="989" y="746"/>
                  </a:lnTo>
                  <a:lnTo>
                    <a:pt x="989" y="746"/>
                  </a:lnTo>
                  <a:lnTo>
                    <a:pt x="989" y="746"/>
                  </a:lnTo>
                  <a:lnTo>
                    <a:pt x="991" y="746"/>
                  </a:lnTo>
                  <a:lnTo>
                    <a:pt x="991" y="746"/>
                  </a:lnTo>
                  <a:lnTo>
                    <a:pt x="991" y="746"/>
                  </a:lnTo>
                  <a:lnTo>
                    <a:pt x="991" y="746"/>
                  </a:lnTo>
                  <a:lnTo>
                    <a:pt x="991" y="746"/>
                  </a:lnTo>
                  <a:lnTo>
                    <a:pt x="991" y="743"/>
                  </a:lnTo>
                  <a:lnTo>
                    <a:pt x="991" y="743"/>
                  </a:lnTo>
                  <a:lnTo>
                    <a:pt x="991" y="743"/>
                  </a:lnTo>
                  <a:lnTo>
                    <a:pt x="991" y="741"/>
                  </a:lnTo>
                  <a:lnTo>
                    <a:pt x="991" y="741"/>
                  </a:lnTo>
                  <a:lnTo>
                    <a:pt x="996" y="741"/>
                  </a:lnTo>
                  <a:lnTo>
                    <a:pt x="996" y="741"/>
                  </a:lnTo>
                  <a:lnTo>
                    <a:pt x="996" y="741"/>
                  </a:lnTo>
                  <a:lnTo>
                    <a:pt x="996" y="741"/>
                  </a:lnTo>
                  <a:lnTo>
                    <a:pt x="996" y="743"/>
                  </a:lnTo>
                  <a:lnTo>
                    <a:pt x="996" y="746"/>
                  </a:lnTo>
                  <a:lnTo>
                    <a:pt x="994" y="746"/>
                  </a:lnTo>
                  <a:lnTo>
                    <a:pt x="994" y="748"/>
                  </a:lnTo>
                  <a:lnTo>
                    <a:pt x="994" y="748"/>
                  </a:lnTo>
                  <a:lnTo>
                    <a:pt x="996" y="748"/>
                  </a:lnTo>
                  <a:lnTo>
                    <a:pt x="996" y="748"/>
                  </a:lnTo>
                  <a:lnTo>
                    <a:pt x="999" y="748"/>
                  </a:lnTo>
                  <a:lnTo>
                    <a:pt x="999" y="748"/>
                  </a:lnTo>
                  <a:lnTo>
                    <a:pt x="999" y="748"/>
                  </a:lnTo>
                  <a:lnTo>
                    <a:pt x="999" y="748"/>
                  </a:lnTo>
                  <a:lnTo>
                    <a:pt x="999" y="750"/>
                  </a:lnTo>
                  <a:lnTo>
                    <a:pt x="1001" y="753"/>
                  </a:lnTo>
                  <a:lnTo>
                    <a:pt x="1006" y="757"/>
                  </a:lnTo>
                  <a:lnTo>
                    <a:pt x="1008" y="764"/>
                  </a:lnTo>
                  <a:lnTo>
                    <a:pt x="1008" y="767"/>
                  </a:lnTo>
                  <a:lnTo>
                    <a:pt x="1010" y="769"/>
                  </a:lnTo>
                  <a:lnTo>
                    <a:pt x="1010" y="769"/>
                  </a:lnTo>
                  <a:lnTo>
                    <a:pt x="1010" y="772"/>
                  </a:lnTo>
                  <a:lnTo>
                    <a:pt x="1010" y="772"/>
                  </a:lnTo>
                  <a:lnTo>
                    <a:pt x="1010" y="772"/>
                  </a:lnTo>
                  <a:lnTo>
                    <a:pt x="1013" y="772"/>
                  </a:lnTo>
                  <a:lnTo>
                    <a:pt x="1013" y="772"/>
                  </a:lnTo>
                  <a:lnTo>
                    <a:pt x="1010" y="774"/>
                  </a:lnTo>
                  <a:lnTo>
                    <a:pt x="1010" y="774"/>
                  </a:lnTo>
                  <a:lnTo>
                    <a:pt x="1010" y="772"/>
                  </a:lnTo>
                  <a:lnTo>
                    <a:pt x="1010" y="774"/>
                  </a:lnTo>
                  <a:lnTo>
                    <a:pt x="1013" y="774"/>
                  </a:lnTo>
                  <a:lnTo>
                    <a:pt x="1017" y="776"/>
                  </a:lnTo>
                  <a:lnTo>
                    <a:pt x="1017" y="776"/>
                  </a:lnTo>
                  <a:lnTo>
                    <a:pt x="1020" y="774"/>
                  </a:lnTo>
                  <a:lnTo>
                    <a:pt x="1017" y="774"/>
                  </a:lnTo>
                  <a:lnTo>
                    <a:pt x="1017" y="774"/>
                  </a:lnTo>
                  <a:lnTo>
                    <a:pt x="1020" y="774"/>
                  </a:lnTo>
                  <a:lnTo>
                    <a:pt x="1020" y="774"/>
                  </a:lnTo>
                  <a:lnTo>
                    <a:pt x="1020" y="774"/>
                  </a:lnTo>
                  <a:lnTo>
                    <a:pt x="1022" y="772"/>
                  </a:lnTo>
                  <a:lnTo>
                    <a:pt x="1022" y="772"/>
                  </a:lnTo>
                  <a:lnTo>
                    <a:pt x="1022" y="772"/>
                  </a:lnTo>
                  <a:lnTo>
                    <a:pt x="1022" y="769"/>
                  </a:lnTo>
                  <a:lnTo>
                    <a:pt x="1022" y="769"/>
                  </a:lnTo>
                  <a:lnTo>
                    <a:pt x="1022" y="769"/>
                  </a:lnTo>
                  <a:lnTo>
                    <a:pt x="1020" y="769"/>
                  </a:lnTo>
                  <a:lnTo>
                    <a:pt x="1020" y="769"/>
                  </a:lnTo>
                  <a:lnTo>
                    <a:pt x="1020" y="769"/>
                  </a:lnTo>
                  <a:lnTo>
                    <a:pt x="1020" y="767"/>
                  </a:lnTo>
                  <a:lnTo>
                    <a:pt x="1020" y="767"/>
                  </a:lnTo>
                  <a:lnTo>
                    <a:pt x="1020" y="767"/>
                  </a:lnTo>
                  <a:lnTo>
                    <a:pt x="1020" y="767"/>
                  </a:lnTo>
                  <a:lnTo>
                    <a:pt x="1020" y="767"/>
                  </a:lnTo>
                  <a:lnTo>
                    <a:pt x="1017" y="757"/>
                  </a:lnTo>
                  <a:lnTo>
                    <a:pt x="1017" y="755"/>
                  </a:lnTo>
                  <a:lnTo>
                    <a:pt x="1017" y="755"/>
                  </a:lnTo>
                  <a:lnTo>
                    <a:pt x="1017" y="753"/>
                  </a:lnTo>
                  <a:lnTo>
                    <a:pt x="1017" y="753"/>
                  </a:lnTo>
                  <a:lnTo>
                    <a:pt x="1017" y="753"/>
                  </a:lnTo>
                  <a:lnTo>
                    <a:pt x="1020" y="753"/>
                  </a:lnTo>
                  <a:lnTo>
                    <a:pt x="1017" y="753"/>
                  </a:lnTo>
                  <a:lnTo>
                    <a:pt x="1017" y="750"/>
                  </a:lnTo>
                  <a:lnTo>
                    <a:pt x="1020" y="750"/>
                  </a:lnTo>
                  <a:lnTo>
                    <a:pt x="1020" y="750"/>
                  </a:lnTo>
                  <a:lnTo>
                    <a:pt x="1020" y="750"/>
                  </a:lnTo>
                  <a:lnTo>
                    <a:pt x="1020" y="753"/>
                  </a:lnTo>
                  <a:lnTo>
                    <a:pt x="1020" y="753"/>
                  </a:lnTo>
                  <a:lnTo>
                    <a:pt x="1020" y="753"/>
                  </a:lnTo>
                  <a:lnTo>
                    <a:pt x="1017" y="753"/>
                  </a:lnTo>
                  <a:lnTo>
                    <a:pt x="1017" y="755"/>
                  </a:lnTo>
                  <a:lnTo>
                    <a:pt x="1017" y="755"/>
                  </a:lnTo>
                  <a:lnTo>
                    <a:pt x="1017" y="755"/>
                  </a:lnTo>
                  <a:lnTo>
                    <a:pt x="1017" y="755"/>
                  </a:lnTo>
                  <a:lnTo>
                    <a:pt x="1017" y="755"/>
                  </a:lnTo>
                  <a:lnTo>
                    <a:pt x="1017" y="755"/>
                  </a:lnTo>
                  <a:lnTo>
                    <a:pt x="1020" y="755"/>
                  </a:lnTo>
                  <a:lnTo>
                    <a:pt x="1020" y="755"/>
                  </a:lnTo>
                  <a:lnTo>
                    <a:pt x="1020" y="755"/>
                  </a:lnTo>
                  <a:lnTo>
                    <a:pt x="1020" y="755"/>
                  </a:lnTo>
                  <a:lnTo>
                    <a:pt x="1020" y="753"/>
                  </a:lnTo>
                  <a:lnTo>
                    <a:pt x="1022" y="753"/>
                  </a:lnTo>
                  <a:lnTo>
                    <a:pt x="1022" y="753"/>
                  </a:lnTo>
                  <a:lnTo>
                    <a:pt x="1020" y="750"/>
                  </a:lnTo>
                  <a:lnTo>
                    <a:pt x="1022" y="746"/>
                  </a:lnTo>
                  <a:lnTo>
                    <a:pt x="1022" y="746"/>
                  </a:lnTo>
                  <a:lnTo>
                    <a:pt x="1022" y="741"/>
                  </a:lnTo>
                  <a:lnTo>
                    <a:pt x="1020" y="741"/>
                  </a:lnTo>
                  <a:lnTo>
                    <a:pt x="1022" y="741"/>
                  </a:lnTo>
                  <a:lnTo>
                    <a:pt x="1022" y="741"/>
                  </a:lnTo>
                  <a:lnTo>
                    <a:pt x="1022" y="741"/>
                  </a:lnTo>
                  <a:lnTo>
                    <a:pt x="1022" y="743"/>
                  </a:lnTo>
                  <a:lnTo>
                    <a:pt x="1022" y="743"/>
                  </a:lnTo>
                  <a:lnTo>
                    <a:pt x="1022" y="743"/>
                  </a:lnTo>
                  <a:lnTo>
                    <a:pt x="1025" y="743"/>
                  </a:lnTo>
                  <a:lnTo>
                    <a:pt x="1022" y="746"/>
                  </a:lnTo>
                  <a:lnTo>
                    <a:pt x="1022" y="746"/>
                  </a:lnTo>
                  <a:lnTo>
                    <a:pt x="1022" y="746"/>
                  </a:lnTo>
                  <a:lnTo>
                    <a:pt x="1022" y="748"/>
                  </a:lnTo>
                  <a:lnTo>
                    <a:pt x="1022" y="748"/>
                  </a:lnTo>
                  <a:lnTo>
                    <a:pt x="1025" y="748"/>
                  </a:lnTo>
                  <a:lnTo>
                    <a:pt x="1025" y="746"/>
                  </a:lnTo>
                  <a:lnTo>
                    <a:pt x="1027" y="746"/>
                  </a:lnTo>
                  <a:lnTo>
                    <a:pt x="1027" y="743"/>
                  </a:lnTo>
                  <a:lnTo>
                    <a:pt x="1029" y="743"/>
                  </a:lnTo>
                  <a:lnTo>
                    <a:pt x="1029" y="741"/>
                  </a:lnTo>
                  <a:lnTo>
                    <a:pt x="1029" y="741"/>
                  </a:lnTo>
                  <a:lnTo>
                    <a:pt x="1029" y="741"/>
                  </a:lnTo>
                  <a:lnTo>
                    <a:pt x="1029" y="741"/>
                  </a:lnTo>
                  <a:lnTo>
                    <a:pt x="1029" y="741"/>
                  </a:lnTo>
                  <a:lnTo>
                    <a:pt x="1029" y="738"/>
                  </a:lnTo>
                  <a:lnTo>
                    <a:pt x="1029" y="738"/>
                  </a:lnTo>
                  <a:lnTo>
                    <a:pt x="1029" y="738"/>
                  </a:lnTo>
                  <a:lnTo>
                    <a:pt x="1029" y="738"/>
                  </a:lnTo>
                  <a:lnTo>
                    <a:pt x="1032" y="738"/>
                  </a:lnTo>
                  <a:lnTo>
                    <a:pt x="1032" y="738"/>
                  </a:lnTo>
                  <a:lnTo>
                    <a:pt x="1032" y="736"/>
                  </a:lnTo>
                  <a:lnTo>
                    <a:pt x="1032" y="734"/>
                  </a:lnTo>
                  <a:lnTo>
                    <a:pt x="1032" y="731"/>
                  </a:lnTo>
                  <a:lnTo>
                    <a:pt x="1029" y="731"/>
                  </a:lnTo>
                  <a:lnTo>
                    <a:pt x="1029" y="731"/>
                  </a:lnTo>
                  <a:lnTo>
                    <a:pt x="1029" y="731"/>
                  </a:lnTo>
                  <a:lnTo>
                    <a:pt x="1029" y="729"/>
                  </a:lnTo>
                  <a:lnTo>
                    <a:pt x="1029" y="731"/>
                  </a:lnTo>
                  <a:lnTo>
                    <a:pt x="1029" y="731"/>
                  </a:lnTo>
                  <a:lnTo>
                    <a:pt x="1032" y="731"/>
                  </a:lnTo>
                  <a:lnTo>
                    <a:pt x="1032" y="731"/>
                  </a:lnTo>
                  <a:lnTo>
                    <a:pt x="1032" y="731"/>
                  </a:lnTo>
                  <a:lnTo>
                    <a:pt x="1032" y="731"/>
                  </a:lnTo>
                  <a:lnTo>
                    <a:pt x="1032" y="731"/>
                  </a:lnTo>
                  <a:lnTo>
                    <a:pt x="1032" y="734"/>
                  </a:lnTo>
                  <a:lnTo>
                    <a:pt x="1032" y="734"/>
                  </a:lnTo>
                  <a:lnTo>
                    <a:pt x="1032" y="734"/>
                  </a:lnTo>
                  <a:lnTo>
                    <a:pt x="1034" y="736"/>
                  </a:lnTo>
                  <a:lnTo>
                    <a:pt x="1034" y="736"/>
                  </a:lnTo>
                  <a:lnTo>
                    <a:pt x="1036" y="736"/>
                  </a:lnTo>
                  <a:lnTo>
                    <a:pt x="1039" y="738"/>
                  </a:lnTo>
                  <a:lnTo>
                    <a:pt x="1041" y="738"/>
                  </a:lnTo>
                  <a:lnTo>
                    <a:pt x="1044" y="741"/>
                  </a:lnTo>
                  <a:lnTo>
                    <a:pt x="1044" y="743"/>
                  </a:lnTo>
                  <a:lnTo>
                    <a:pt x="1046" y="746"/>
                  </a:lnTo>
                  <a:lnTo>
                    <a:pt x="1044" y="746"/>
                  </a:lnTo>
                  <a:lnTo>
                    <a:pt x="1044" y="748"/>
                  </a:lnTo>
                  <a:lnTo>
                    <a:pt x="1046" y="748"/>
                  </a:lnTo>
                  <a:lnTo>
                    <a:pt x="1046" y="748"/>
                  </a:lnTo>
                  <a:lnTo>
                    <a:pt x="1046" y="748"/>
                  </a:lnTo>
                  <a:lnTo>
                    <a:pt x="1046" y="748"/>
                  </a:lnTo>
                  <a:lnTo>
                    <a:pt x="1046" y="748"/>
                  </a:lnTo>
                  <a:lnTo>
                    <a:pt x="1046" y="748"/>
                  </a:lnTo>
                  <a:lnTo>
                    <a:pt x="1046" y="748"/>
                  </a:lnTo>
                  <a:lnTo>
                    <a:pt x="1046" y="748"/>
                  </a:lnTo>
                  <a:lnTo>
                    <a:pt x="1044" y="748"/>
                  </a:lnTo>
                  <a:lnTo>
                    <a:pt x="1044" y="748"/>
                  </a:lnTo>
                  <a:lnTo>
                    <a:pt x="1044" y="748"/>
                  </a:lnTo>
                  <a:lnTo>
                    <a:pt x="1044" y="746"/>
                  </a:lnTo>
                  <a:lnTo>
                    <a:pt x="1044" y="746"/>
                  </a:lnTo>
                  <a:lnTo>
                    <a:pt x="1044" y="743"/>
                  </a:lnTo>
                  <a:lnTo>
                    <a:pt x="1044" y="743"/>
                  </a:lnTo>
                  <a:lnTo>
                    <a:pt x="1041" y="741"/>
                  </a:lnTo>
                  <a:lnTo>
                    <a:pt x="1041" y="741"/>
                  </a:lnTo>
                  <a:lnTo>
                    <a:pt x="1034" y="738"/>
                  </a:lnTo>
                  <a:lnTo>
                    <a:pt x="1034" y="738"/>
                  </a:lnTo>
                  <a:lnTo>
                    <a:pt x="1034" y="738"/>
                  </a:lnTo>
                  <a:lnTo>
                    <a:pt x="1032" y="738"/>
                  </a:lnTo>
                  <a:lnTo>
                    <a:pt x="1032" y="741"/>
                  </a:lnTo>
                  <a:lnTo>
                    <a:pt x="1032" y="741"/>
                  </a:lnTo>
                  <a:lnTo>
                    <a:pt x="1032" y="741"/>
                  </a:lnTo>
                  <a:lnTo>
                    <a:pt x="1032" y="741"/>
                  </a:lnTo>
                  <a:lnTo>
                    <a:pt x="1032" y="741"/>
                  </a:lnTo>
                  <a:lnTo>
                    <a:pt x="1032" y="741"/>
                  </a:lnTo>
                  <a:lnTo>
                    <a:pt x="1032" y="741"/>
                  </a:lnTo>
                  <a:lnTo>
                    <a:pt x="1032" y="741"/>
                  </a:lnTo>
                  <a:lnTo>
                    <a:pt x="1032" y="741"/>
                  </a:lnTo>
                  <a:lnTo>
                    <a:pt x="1032" y="741"/>
                  </a:lnTo>
                  <a:lnTo>
                    <a:pt x="1032" y="741"/>
                  </a:lnTo>
                  <a:lnTo>
                    <a:pt x="1034" y="743"/>
                  </a:lnTo>
                  <a:lnTo>
                    <a:pt x="1032" y="743"/>
                  </a:lnTo>
                  <a:lnTo>
                    <a:pt x="1032" y="743"/>
                  </a:lnTo>
                  <a:lnTo>
                    <a:pt x="1032" y="746"/>
                  </a:lnTo>
                  <a:lnTo>
                    <a:pt x="1032" y="746"/>
                  </a:lnTo>
                  <a:lnTo>
                    <a:pt x="1029" y="748"/>
                  </a:lnTo>
                  <a:lnTo>
                    <a:pt x="1029" y="748"/>
                  </a:lnTo>
                  <a:lnTo>
                    <a:pt x="1029" y="748"/>
                  </a:lnTo>
                  <a:lnTo>
                    <a:pt x="1029" y="748"/>
                  </a:lnTo>
                  <a:lnTo>
                    <a:pt x="1029" y="750"/>
                  </a:lnTo>
                  <a:lnTo>
                    <a:pt x="1029" y="750"/>
                  </a:lnTo>
                  <a:lnTo>
                    <a:pt x="1027" y="750"/>
                  </a:lnTo>
                  <a:lnTo>
                    <a:pt x="1027" y="750"/>
                  </a:lnTo>
                  <a:lnTo>
                    <a:pt x="1029" y="753"/>
                  </a:lnTo>
                  <a:lnTo>
                    <a:pt x="1029" y="753"/>
                  </a:lnTo>
                  <a:lnTo>
                    <a:pt x="1032" y="755"/>
                  </a:lnTo>
                  <a:lnTo>
                    <a:pt x="1034" y="755"/>
                  </a:lnTo>
                  <a:lnTo>
                    <a:pt x="1034" y="755"/>
                  </a:lnTo>
                  <a:lnTo>
                    <a:pt x="1034" y="757"/>
                  </a:lnTo>
                  <a:lnTo>
                    <a:pt x="1034" y="760"/>
                  </a:lnTo>
                  <a:lnTo>
                    <a:pt x="1034" y="760"/>
                  </a:lnTo>
                  <a:lnTo>
                    <a:pt x="1034" y="762"/>
                  </a:lnTo>
                  <a:lnTo>
                    <a:pt x="1036" y="764"/>
                  </a:lnTo>
                  <a:lnTo>
                    <a:pt x="1039" y="764"/>
                  </a:lnTo>
                  <a:lnTo>
                    <a:pt x="1041" y="764"/>
                  </a:lnTo>
                  <a:lnTo>
                    <a:pt x="1046" y="762"/>
                  </a:lnTo>
                  <a:lnTo>
                    <a:pt x="1051" y="760"/>
                  </a:lnTo>
                  <a:lnTo>
                    <a:pt x="1058" y="757"/>
                  </a:lnTo>
                  <a:lnTo>
                    <a:pt x="1060" y="755"/>
                  </a:lnTo>
                  <a:lnTo>
                    <a:pt x="1062" y="755"/>
                  </a:lnTo>
                  <a:lnTo>
                    <a:pt x="1062" y="755"/>
                  </a:lnTo>
                  <a:lnTo>
                    <a:pt x="1065" y="755"/>
                  </a:lnTo>
                  <a:lnTo>
                    <a:pt x="1065" y="753"/>
                  </a:lnTo>
                  <a:lnTo>
                    <a:pt x="1065" y="753"/>
                  </a:lnTo>
                  <a:lnTo>
                    <a:pt x="1065" y="753"/>
                  </a:lnTo>
                  <a:lnTo>
                    <a:pt x="1070" y="753"/>
                  </a:lnTo>
                  <a:lnTo>
                    <a:pt x="1072" y="750"/>
                  </a:lnTo>
                  <a:lnTo>
                    <a:pt x="1074" y="750"/>
                  </a:lnTo>
                  <a:lnTo>
                    <a:pt x="1074" y="748"/>
                  </a:lnTo>
                  <a:lnTo>
                    <a:pt x="1074" y="748"/>
                  </a:lnTo>
                  <a:lnTo>
                    <a:pt x="1077" y="746"/>
                  </a:lnTo>
                  <a:lnTo>
                    <a:pt x="1077" y="746"/>
                  </a:lnTo>
                  <a:lnTo>
                    <a:pt x="1077" y="743"/>
                  </a:lnTo>
                  <a:lnTo>
                    <a:pt x="1079" y="743"/>
                  </a:lnTo>
                  <a:lnTo>
                    <a:pt x="1079" y="743"/>
                  </a:lnTo>
                  <a:lnTo>
                    <a:pt x="1081" y="743"/>
                  </a:lnTo>
                  <a:lnTo>
                    <a:pt x="1081" y="741"/>
                  </a:lnTo>
                  <a:lnTo>
                    <a:pt x="1081" y="741"/>
                  </a:lnTo>
                  <a:lnTo>
                    <a:pt x="1081" y="741"/>
                  </a:lnTo>
                  <a:lnTo>
                    <a:pt x="1081" y="738"/>
                  </a:lnTo>
                  <a:lnTo>
                    <a:pt x="1081" y="738"/>
                  </a:lnTo>
                  <a:lnTo>
                    <a:pt x="1081" y="736"/>
                  </a:lnTo>
                  <a:lnTo>
                    <a:pt x="1081" y="736"/>
                  </a:lnTo>
                  <a:lnTo>
                    <a:pt x="1081" y="736"/>
                  </a:lnTo>
                  <a:lnTo>
                    <a:pt x="1084" y="734"/>
                  </a:lnTo>
                  <a:lnTo>
                    <a:pt x="1084" y="736"/>
                  </a:lnTo>
                  <a:lnTo>
                    <a:pt x="1084" y="736"/>
                  </a:lnTo>
                  <a:lnTo>
                    <a:pt x="1081" y="736"/>
                  </a:lnTo>
                  <a:lnTo>
                    <a:pt x="1081" y="738"/>
                  </a:lnTo>
                  <a:lnTo>
                    <a:pt x="1081" y="743"/>
                  </a:lnTo>
                  <a:lnTo>
                    <a:pt x="1081" y="743"/>
                  </a:lnTo>
                  <a:lnTo>
                    <a:pt x="1081" y="743"/>
                  </a:lnTo>
                  <a:lnTo>
                    <a:pt x="1079" y="746"/>
                  </a:lnTo>
                  <a:lnTo>
                    <a:pt x="1079" y="746"/>
                  </a:lnTo>
                  <a:lnTo>
                    <a:pt x="1077" y="746"/>
                  </a:lnTo>
                  <a:lnTo>
                    <a:pt x="1077" y="746"/>
                  </a:lnTo>
                  <a:lnTo>
                    <a:pt x="1077" y="748"/>
                  </a:lnTo>
                  <a:lnTo>
                    <a:pt x="1077" y="748"/>
                  </a:lnTo>
                  <a:lnTo>
                    <a:pt x="1077" y="748"/>
                  </a:lnTo>
                  <a:lnTo>
                    <a:pt x="1077" y="748"/>
                  </a:lnTo>
                  <a:lnTo>
                    <a:pt x="1077" y="750"/>
                  </a:lnTo>
                  <a:lnTo>
                    <a:pt x="1077" y="750"/>
                  </a:lnTo>
                  <a:lnTo>
                    <a:pt x="1077" y="750"/>
                  </a:lnTo>
                  <a:lnTo>
                    <a:pt x="1077" y="750"/>
                  </a:lnTo>
                  <a:lnTo>
                    <a:pt x="1077" y="753"/>
                  </a:lnTo>
                  <a:lnTo>
                    <a:pt x="1074" y="757"/>
                  </a:lnTo>
                  <a:lnTo>
                    <a:pt x="1074" y="757"/>
                  </a:lnTo>
                  <a:lnTo>
                    <a:pt x="1074" y="760"/>
                  </a:lnTo>
                  <a:lnTo>
                    <a:pt x="1077" y="760"/>
                  </a:lnTo>
                  <a:lnTo>
                    <a:pt x="1077" y="760"/>
                  </a:lnTo>
                  <a:lnTo>
                    <a:pt x="1079" y="760"/>
                  </a:lnTo>
                  <a:lnTo>
                    <a:pt x="1079" y="760"/>
                  </a:lnTo>
                  <a:lnTo>
                    <a:pt x="1077" y="760"/>
                  </a:lnTo>
                  <a:lnTo>
                    <a:pt x="1077" y="760"/>
                  </a:lnTo>
                  <a:lnTo>
                    <a:pt x="1074" y="760"/>
                  </a:lnTo>
                  <a:lnTo>
                    <a:pt x="1072" y="762"/>
                  </a:lnTo>
                  <a:lnTo>
                    <a:pt x="1072" y="762"/>
                  </a:lnTo>
                  <a:lnTo>
                    <a:pt x="1067" y="764"/>
                  </a:lnTo>
                  <a:lnTo>
                    <a:pt x="1065" y="769"/>
                  </a:lnTo>
                  <a:lnTo>
                    <a:pt x="1065" y="772"/>
                  </a:lnTo>
                  <a:lnTo>
                    <a:pt x="1062" y="772"/>
                  </a:lnTo>
                  <a:lnTo>
                    <a:pt x="1062" y="772"/>
                  </a:lnTo>
                  <a:lnTo>
                    <a:pt x="1060" y="774"/>
                  </a:lnTo>
                  <a:lnTo>
                    <a:pt x="1058" y="781"/>
                  </a:lnTo>
                  <a:lnTo>
                    <a:pt x="1058" y="783"/>
                  </a:lnTo>
                  <a:lnTo>
                    <a:pt x="1058" y="786"/>
                  </a:lnTo>
                  <a:lnTo>
                    <a:pt x="1058" y="786"/>
                  </a:lnTo>
                  <a:lnTo>
                    <a:pt x="1058" y="788"/>
                  </a:lnTo>
                  <a:lnTo>
                    <a:pt x="1060" y="788"/>
                  </a:lnTo>
                  <a:lnTo>
                    <a:pt x="1060" y="790"/>
                  </a:lnTo>
                  <a:lnTo>
                    <a:pt x="1060" y="788"/>
                  </a:lnTo>
                  <a:lnTo>
                    <a:pt x="1062" y="788"/>
                  </a:lnTo>
                  <a:lnTo>
                    <a:pt x="1065" y="788"/>
                  </a:lnTo>
                  <a:lnTo>
                    <a:pt x="1070" y="790"/>
                  </a:lnTo>
                  <a:lnTo>
                    <a:pt x="1070" y="790"/>
                  </a:lnTo>
                  <a:lnTo>
                    <a:pt x="1070" y="793"/>
                  </a:lnTo>
                  <a:lnTo>
                    <a:pt x="1070" y="793"/>
                  </a:lnTo>
                  <a:lnTo>
                    <a:pt x="1070" y="793"/>
                  </a:lnTo>
                  <a:lnTo>
                    <a:pt x="1070" y="793"/>
                  </a:lnTo>
                  <a:lnTo>
                    <a:pt x="1070" y="790"/>
                  </a:lnTo>
                  <a:lnTo>
                    <a:pt x="1070" y="790"/>
                  </a:lnTo>
                  <a:lnTo>
                    <a:pt x="1065" y="790"/>
                  </a:lnTo>
                  <a:lnTo>
                    <a:pt x="1062" y="790"/>
                  </a:lnTo>
                  <a:lnTo>
                    <a:pt x="1062" y="790"/>
                  </a:lnTo>
                  <a:lnTo>
                    <a:pt x="1062" y="790"/>
                  </a:lnTo>
                  <a:lnTo>
                    <a:pt x="1060" y="793"/>
                  </a:lnTo>
                  <a:lnTo>
                    <a:pt x="1060" y="793"/>
                  </a:lnTo>
                  <a:lnTo>
                    <a:pt x="1060" y="793"/>
                  </a:lnTo>
                  <a:lnTo>
                    <a:pt x="1058" y="793"/>
                  </a:lnTo>
                  <a:lnTo>
                    <a:pt x="1058" y="793"/>
                  </a:lnTo>
                  <a:lnTo>
                    <a:pt x="1058" y="793"/>
                  </a:lnTo>
                  <a:lnTo>
                    <a:pt x="1055" y="793"/>
                  </a:lnTo>
                  <a:lnTo>
                    <a:pt x="1055" y="795"/>
                  </a:lnTo>
                  <a:lnTo>
                    <a:pt x="1055" y="795"/>
                  </a:lnTo>
                  <a:lnTo>
                    <a:pt x="1055" y="798"/>
                  </a:lnTo>
                  <a:lnTo>
                    <a:pt x="1055" y="800"/>
                  </a:lnTo>
                  <a:lnTo>
                    <a:pt x="1055" y="805"/>
                  </a:lnTo>
                  <a:lnTo>
                    <a:pt x="1053" y="807"/>
                  </a:lnTo>
                  <a:lnTo>
                    <a:pt x="1053" y="809"/>
                  </a:lnTo>
                  <a:lnTo>
                    <a:pt x="1053" y="814"/>
                  </a:lnTo>
                  <a:lnTo>
                    <a:pt x="1051" y="817"/>
                  </a:lnTo>
                  <a:lnTo>
                    <a:pt x="1051" y="819"/>
                  </a:lnTo>
                  <a:lnTo>
                    <a:pt x="1051" y="819"/>
                  </a:lnTo>
                  <a:lnTo>
                    <a:pt x="1051" y="821"/>
                  </a:lnTo>
                  <a:lnTo>
                    <a:pt x="1051" y="821"/>
                  </a:lnTo>
                  <a:lnTo>
                    <a:pt x="1051" y="824"/>
                  </a:lnTo>
                  <a:lnTo>
                    <a:pt x="1051" y="824"/>
                  </a:lnTo>
                  <a:lnTo>
                    <a:pt x="1051" y="824"/>
                  </a:lnTo>
                  <a:lnTo>
                    <a:pt x="1051" y="826"/>
                  </a:lnTo>
                  <a:lnTo>
                    <a:pt x="1053" y="826"/>
                  </a:lnTo>
                  <a:lnTo>
                    <a:pt x="1053" y="826"/>
                  </a:lnTo>
                  <a:lnTo>
                    <a:pt x="1053" y="824"/>
                  </a:lnTo>
                  <a:lnTo>
                    <a:pt x="1053" y="824"/>
                  </a:lnTo>
                  <a:lnTo>
                    <a:pt x="1053" y="824"/>
                  </a:lnTo>
                  <a:lnTo>
                    <a:pt x="1053" y="824"/>
                  </a:lnTo>
                  <a:lnTo>
                    <a:pt x="1053" y="824"/>
                  </a:lnTo>
                  <a:lnTo>
                    <a:pt x="1053" y="824"/>
                  </a:lnTo>
                  <a:lnTo>
                    <a:pt x="1053" y="824"/>
                  </a:lnTo>
                  <a:lnTo>
                    <a:pt x="1053" y="826"/>
                  </a:lnTo>
                  <a:lnTo>
                    <a:pt x="1053" y="826"/>
                  </a:lnTo>
                  <a:lnTo>
                    <a:pt x="1053" y="826"/>
                  </a:lnTo>
                  <a:lnTo>
                    <a:pt x="1053" y="826"/>
                  </a:lnTo>
                  <a:lnTo>
                    <a:pt x="1053" y="826"/>
                  </a:lnTo>
                  <a:lnTo>
                    <a:pt x="1055" y="828"/>
                  </a:lnTo>
                  <a:lnTo>
                    <a:pt x="1055" y="828"/>
                  </a:lnTo>
                  <a:lnTo>
                    <a:pt x="1053" y="831"/>
                  </a:lnTo>
                  <a:lnTo>
                    <a:pt x="1053" y="833"/>
                  </a:lnTo>
                  <a:lnTo>
                    <a:pt x="1053" y="833"/>
                  </a:lnTo>
                  <a:lnTo>
                    <a:pt x="1055" y="833"/>
                  </a:lnTo>
                  <a:lnTo>
                    <a:pt x="1055" y="833"/>
                  </a:lnTo>
                  <a:lnTo>
                    <a:pt x="1055" y="833"/>
                  </a:lnTo>
                  <a:lnTo>
                    <a:pt x="1055" y="833"/>
                  </a:lnTo>
                  <a:lnTo>
                    <a:pt x="1055" y="833"/>
                  </a:lnTo>
                  <a:lnTo>
                    <a:pt x="1055" y="833"/>
                  </a:lnTo>
                  <a:lnTo>
                    <a:pt x="1060" y="833"/>
                  </a:lnTo>
                  <a:lnTo>
                    <a:pt x="1060" y="833"/>
                  </a:lnTo>
                  <a:lnTo>
                    <a:pt x="1058" y="831"/>
                  </a:lnTo>
                  <a:lnTo>
                    <a:pt x="1058" y="831"/>
                  </a:lnTo>
                  <a:lnTo>
                    <a:pt x="1060" y="828"/>
                  </a:lnTo>
                  <a:lnTo>
                    <a:pt x="1060" y="828"/>
                  </a:lnTo>
                  <a:lnTo>
                    <a:pt x="1060" y="828"/>
                  </a:lnTo>
                  <a:lnTo>
                    <a:pt x="1060" y="828"/>
                  </a:lnTo>
                  <a:lnTo>
                    <a:pt x="1060" y="831"/>
                  </a:lnTo>
                  <a:lnTo>
                    <a:pt x="1060" y="831"/>
                  </a:lnTo>
                  <a:lnTo>
                    <a:pt x="1060" y="831"/>
                  </a:lnTo>
                  <a:lnTo>
                    <a:pt x="1060" y="831"/>
                  </a:lnTo>
                  <a:lnTo>
                    <a:pt x="1060" y="833"/>
                  </a:lnTo>
                  <a:lnTo>
                    <a:pt x="1060" y="833"/>
                  </a:lnTo>
                  <a:lnTo>
                    <a:pt x="1060" y="833"/>
                  </a:lnTo>
                  <a:lnTo>
                    <a:pt x="1060" y="833"/>
                  </a:lnTo>
                  <a:lnTo>
                    <a:pt x="1058" y="833"/>
                  </a:lnTo>
                  <a:lnTo>
                    <a:pt x="1058" y="833"/>
                  </a:lnTo>
                  <a:lnTo>
                    <a:pt x="1055" y="835"/>
                  </a:lnTo>
                  <a:lnTo>
                    <a:pt x="1055" y="835"/>
                  </a:lnTo>
                  <a:lnTo>
                    <a:pt x="1055" y="833"/>
                  </a:lnTo>
                  <a:lnTo>
                    <a:pt x="1051" y="833"/>
                  </a:lnTo>
                  <a:lnTo>
                    <a:pt x="1051" y="833"/>
                  </a:lnTo>
                  <a:lnTo>
                    <a:pt x="1053" y="833"/>
                  </a:lnTo>
                  <a:lnTo>
                    <a:pt x="1051" y="831"/>
                  </a:lnTo>
                  <a:lnTo>
                    <a:pt x="1051" y="828"/>
                  </a:lnTo>
                  <a:lnTo>
                    <a:pt x="1051" y="828"/>
                  </a:lnTo>
                  <a:lnTo>
                    <a:pt x="1051" y="828"/>
                  </a:lnTo>
                  <a:lnTo>
                    <a:pt x="1051" y="828"/>
                  </a:lnTo>
                  <a:lnTo>
                    <a:pt x="1051" y="828"/>
                  </a:lnTo>
                  <a:lnTo>
                    <a:pt x="1048" y="828"/>
                  </a:lnTo>
                  <a:lnTo>
                    <a:pt x="1048" y="828"/>
                  </a:lnTo>
                  <a:lnTo>
                    <a:pt x="1046" y="831"/>
                  </a:lnTo>
                  <a:lnTo>
                    <a:pt x="1044" y="833"/>
                  </a:lnTo>
                  <a:lnTo>
                    <a:pt x="1041" y="833"/>
                  </a:lnTo>
                  <a:lnTo>
                    <a:pt x="1041" y="835"/>
                  </a:lnTo>
                  <a:lnTo>
                    <a:pt x="1039" y="835"/>
                  </a:lnTo>
                  <a:lnTo>
                    <a:pt x="1039" y="838"/>
                  </a:lnTo>
                  <a:lnTo>
                    <a:pt x="1036" y="838"/>
                  </a:lnTo>
                  <a:lnTo>
                    <a:pt x="1036" y="838"/>
                  </a:lnTo>
                  <a:lnTo>
                    <a:pt x="1039" y="838"/>
                  </a:lnTo>
                  <a:lnTo>
                    <a:pt x="1039" y="838"/>
                  </a:lnTo>
                  <a:lnTo>
                    <a:pt x="1039" y="840"/>
                  </a:lnTo>
                  <a:lnTo>
                    <a:pt x="1034" y="840"/>
                  </a:lnTo>
                  <a:lnTo>
                    <a:pt x="1032" y="843"/>
                  </a:lnTo>
                  <a:lnTo>
                    <a:pt x="1029" y="843"/>
                  </a:lnTo>
                  <a:lnTo>
                    <a:pt x="1029" y="843"/>
                  </a:lnTo>
                  <a:lnTo>
                    <a:pt x="1020" y="854"/>
                  </a:lnTo>
                  <a:lnTo>
                    <a:pt x="1017" y="857"/>
                  </a:lnTo>
                  <a:lnTo>
                    <a:pt x="1017" y="859"/>
                  </a:lnTo>
                  <a:lnTo>
                    <a:pt x="1017" y="859"/>
                  </a:lnTo>
                  <a:lnTo>
                    <a:pt x="1015" y="861"/>
                  </a:lnTo>
                  <a:lnTo>
                    <a:pt x="1015" y="861"/>
                  </a:lnTo>
                  <a:lnTo>
                    <a:pt x="1015" y="864"/>
                  </a:lnTo>
                  <a:lnTo>
                    <a:pt x="1015" y="866"/>
                  </a:lnTo>
                  <a:lnTo>
                    <a:pt x="1015" y="869"/>
                  </a:lnTo>
                  <a:lnTo>
                    <a:pt x="1017" y="871"/>
                  </a:lnTo>
                  <a:lnTo>
                    <a:pt x="1017" y="871"/>
                  </a:lnTo>
                  <a:lnTo>
                    <a:pt x="1017" y="871"/>
                  </a:lnTo>
                  <a:lnTo>
                    <a:pt x="1017" y="871"/>
                  </a:lnTo>
                  <a:lnTo>
                    <a:pt x="1017" y="876"/>
                  </a:lnTo>
                  <a:lnTo>
                    <a:pt x="1017" y="873"/>
                  </a:lnTo>
                  <a:lnTo>
                    <a:pt x="1015" y="873"/>
                  </a:lnTo>
                  <a:lnTo>
                    <a:pt x="1015" y="873"/>
                  </a:lnTo>
                  <a:lnTo>
                    <a:pt x="1015" y="873"/>
                  </a:lnTo>
                  <a:lnTo>
                    <a:pt x="1013" y="873"/>
                  </a:lnTo>
                  <a:lnTo>
                    <a:pt x="1013" y="873"/>
                  </a:lnTo>
                  <a:lnTo>
                    <a:pt x="1013" y="873"/>
                  </a:lnTo>
                  <a:lnTo>
                    <a:pt x="1010" y="873"/>
                  </a:lnTo>
                  <a:lnTo>
                    <a:pt x="1010" y="873"/>
                  </a:lnTo>
                  <a:lnTo>
                    <a:pt x="1010" y="871"/>
                  </a:lnTo>
                  <a:lnTo>
                    <a:pt x="1008" y="871"/>
                  </a:lnTo>
                  <a:lnTo>
                    <a:pt x="1008" y="869"/>
                  </a:lnTo>
                  <a:lnTo>
                    <a:pt x="1008" y="869"/>
                  </a:lnTo>
                  <a:lnTo>
                    <a:pt x="1006" y="871"/>
                  </a:lnTo>
                  <a:lnTo>
                    <a:pt x="1006" y="871"/>
                  </a:lnTo>
                  <a:lnTo>
                    <a:pt x="1006" y="873"/>
                  </a:lnTo>
                  <a:lnTo>
                    <a:pt x="1006" y="873"/>
                  </a:lnTo>
                  <a:lnTo>
                    <a:pt x="1006" y="873"/>
                  </a:lnTo>
                  <a:lnTo>
                    <a:pt x="1006" y="871"/>
                  </a:lnTo>
                  <a:lnTo>
                    <a:pt x="1003" y="871"/>
                  </a:lnTo>
                  <a:lnTo>
                    <a:pt x="1006" y="871"/>
                  </a:lnTo>
                  <a:lnTo>
                    <a:pt x="1006" y="871"/>
                  </a:lnTo>
                  <a:lnTo>
                    <a:pt x="1008" y="869"/>
                  </a:lnTo>
                  <a:lnTo>
                    <a:pt x="1010" y="866"/>
                  </a:lnTo>
                  <a:lnTo>
                    <a:pt x="1010" y="866"/>
                  </a:lnTo>
                  <a:lnTo>
                    <a:pt x="1010" y="866"/>
                  </a:lnTo>
                  <a:lnTo>
                    <a:pt x="1008" y="869"/>
                  </a:lnTo>
                  <a:lnTo>
                    <a:pt x="1006" y="869"/>
                  </a:lnTo>
                  <a:lnTo>
                    <a:pt x="1003" y="871"/>
                  </a:lnTo>
                  <a:lnTo>
                    <a:pt x="1003" y="873"/>
                  </a:lnTo>
                  <a:lnTo>
                    <a:pt x="999" y="873"/>
                  </a:lnTo>
                  <a:lnTo>
                    <a:pt x="999" y="873"/>
                  </a:lnTo>
                  <a:lnTo>
                    <a:pt x="996" y="876"/>
                  </a:lnTo>
                  <a:lnTo>
                    <a:pt x="996" y="876"/>
                  </a:lnTo>
                  <a:lnTo>
                    <a:pt x="996" y="876"/>
                  </a:lnTo>
                  <a:lnTo>
                    <a:pt x="999" y="878"/>
                  </a:lnTo>
                  <a:lnTo>
                    <a:pt x="999" y="878"/>
                  </a:lnTo>
                  <a:lnTo>
                    <a:pt x="996" y="878"/>
                  </a:lnTo>
                  <a:lnTo>
                    <a:pt x="996" y="878"/>
                  </a:lnTo>
                  <a:lnTo>
                    <a:pt x="994" y="878"/>
                  </a:lnTo>
                  <a:lnTo>
                    <a:pt x="994" y="878"/>
                  </a:lnTo>
                  <a:lnTo>
                    <a:pt x="989" y="880"/>
                  </a:lnTo>
                  <a:lnTo>
                    <a:pt x="989" y="880"/>
                  </a:lnTo>
                  <a:lnTo>
                    <a:pt x="987" y="880"/>
                  </a:lnTo>
                  <a:lnTo>
                    <a:pt x="987" y="880"/>
                  </a:lnTo>
                  <a:lnTo>
                    <a:pt x="987" y="880"/>
                  </a:lnTo>
                  <a:lnTo>
                    <a:pt x="989" y="880"/>
                  </a:lnTo>
                  <a:lnTo>
                    <a:pt x="980" y="883"/>
                  </a:lnTo>
                  <a:lnTo>
                    <a:pt x="977" y="885"/>
                  </a:lnTo>
                  <a:lnTo>
                    <a:pt x="973" y="888"/>
                  </a:lnTo>
                  <a:lnTo>
                    <a:pt x="970" y="890"/>
                  </a:lnTo>
                  <a:lnTo>
                    <a:pt x="963" y="892"/>
                  </a:lnTo>
                  <a:lnTo>
                    <a:pt x="963" y="895"/>
                  </a:lnTo>
                  <a:lnTo>
                    <a:pt x="958" y="899"/>
                  </a:lnTo>
                  <a:lnTo>
                    <a:pt x="956" y="902"/>
                  </a:lnTo>
                  <a:lnTo>
                    <a:pt x="956" y="902"/>
                  </a:lnTo>
                  <a:lnTo>
                    <a:pt x="956" y="904"/>
                  </a:lnTo>
                  <a:lnTo>
                    <a:pt x="954" y="904"/>
                  </a:lnTo>
                  <a:lnTo>
                    <a:pt x="954" y="904"/>
                  </a:lnTo>
                  <a:lnTo>
                    <a:pt x="954" y="906"/>
                  </a:lnTo>
                  <a:lnTo>
                    <a:pt x="954" y="909"/>
                  </a:lnTo>
                  <a:lnTo>
                    <a:pt x="954" y="909"/>
                  </a:lnTo>
                  <a:lnTo>
                    <a:pt x="951" y="911"/>
                  </a:lnTo>
                  <a:lnTo>
                    <a:pt x="951" y="914"/>
                  </a:lnTo>
                  <a:lnTo>
                    <a:pt x="949" y="914"/>
                  </a:lnTo>
                  <a:lnTo>
                    <a:pt x="949" y="916"/>
                  </a:lnTo>
                  <a:lnTo>
                    <a:pt x="949" y="916"/>
                  </a:lnTo>
                  <a:lnTo>
                    <a:pt x="949" y="916"/>
                  </a:lnTo>
                  <a:lnTo>
                    <a:pt x="951" y="916"/>
                  </a:lnTo>
                  <a:lnTo>
                    <a:pt x="951" y="916"/>
                  </a:lnTo>
                  <a:lnTo>
                    <a:pt x="949" y="918"/>
                  </a:lnTo>
                  <a:lnTo>
                    <a:pt x="949" y="918"/>
                  </a:lnTo>
                  <a:lnTo>
                    <a:pt x="949" y="918"/>
                  </a:lnTo>
                  <a:lnTo>
                    <a:pt x="949" y="918"/>
                  </a:lnTo>
                  <a:lnTo>
                    <a:pt x="949" y="918"/>
                  </a:lnTo>
                  <a:lnTo>
                    <a:pt x="951" y="918"/>
                  </a:lnTo>
                  <a:lnTo>
                    <a:pt x="956" y="923"/>
                  </a:lnTo>
                  <a:lnTo>
                    <a:pt x="958" y="925"/>
                  </a:lnTo>
                  <a:lnTo>
                    <a:pt x="958" y="925"/>
                  </a:lnTo>
                  <a:lnTo>
                    <a:pt x="958" y="925"/>
                  </a:lnTo>
                  <a:lnTo>
                    <a:pt x="956" y="925"/>
                  </a:lnTo>
                  <a:lnTo>
                    <a:pt x="956" y="928"/>
                  </a:lnTo>
                  <a:lnTo>
                    <a:pt x="958" y="928"/>
                  </a:lnTo>
                  <a:lnTo>
                    <a:pt x="958" y="928"/>
                  </a:lnTo>
                  <a:lnTo>
                    <a:pt x="958" y="930"/>
                  </a:lnTo>
                  <a:lnTo>
                    <a:pt x="958" y="930"/>
                  </a:lnTo>
                  <a:lnTo>
                    <a:pt x="958" y="930"/>
                  </a:lnTo>
                  <a:lnTo>
                    <a:pt x="956" y="930"/>
                  </a:lnTo>
                  <a:lnTo>
                    <a:pt x="954" y="928"/>
                  </a:lnTo>
                  <a:lnTo>
                    <a:pt x="954" y="928"/>
                  </a:lnTo>
                  <a:lnTo>
                    <a:pt x="954" y="928"/>
                  </a:lnTo>
                  <a:lnTo>
                    <a:pt x="954" y="928"/>
                  </a:lnTo>
                  <a:lnTo>
                    <a:pt x="954" y="928"/>
                  </a:lnTo>
                  <a:lnTo>
                    <a:pt x="954" y="928"/>
                  </a:lnTo>
                  <a:lnTo>
                    <a:pt x="951" y="928"/>
                  </a:lnTo>
                  <a:lnTo>
                    <a:pt x="951" y="928"/>
                  </a:lnTo>
                  <a:lnTo>
                    <a:pt x="951" y="928"/>
                  </a:lnTo>
                  <a:lnTo>
                    <a:pt x="951" y="925"/>
                  </a:lnTo>
                  <a:lnTo>
                    <a:pt x="951" y="925"/>
                  </a:lnTo>
                  <a:lnTo>
                    <a:pt x="951" y="925"/>
                  </a:lnTo>
                  <a:lnTo>
                    <a:pt x="951" y="923"/>
                  </a:lnTo>
                  <a:lnTo>
                    <a:pt x="951" y="923"/>
                  </a:lnTo>
                  <a:lnTo>
                    <a:pt x="944" y="923"/>
                  </a:lnTo>
                  <a:lnTo>
                    <a:pt x="944" y="923"/>
                  </a:lnTo>
                  <a:lnTo>
                    <a:pt x="942" y="921"/>
                  </a:lnTo>
                  <a:lnTo>
                    <a:pt x="942" y="921"/>
                  </a:lnTo>
                  <a:lnTo>
                    <a:pt x="942" y="921"/>
                  </a:lnTo>
                  <a:lnTo>
                    <a:pt x="942" y="921"/>
                  </a:lnTo>
                  <a:lnTo>
                    <a:pt x="942" y="921"/>
                  </a:lnTo>
                  <a:lnTo>
                    <a:pt x="942" y="921"/>
                  </a:lnTo>
                  <a:lnTo>
                    <a:pt x="942" y="921"/>
                  </a:lnTo>
                  <a:lnTo>
                    <a:pt x="942" y="921"/>
                  </a:lnTo>
                  <a:lnTo>
                    <a:pt x="942" y="923"/>
                  </a:lnTo>
                  <a:lnTo>
                    <a:pt x="942" y="923"/>
                  </a:lnTo>
                  <a:lnTo>
                    <a:pt x="942" y="925"/>
                  </a:lnTo>
                  <a:lnTo>
                    <a:pt x="942" y="928"/>
                  </a:lnTo>
                  <a:lnTo>
                    <a:pt x="942" y="928"/>
                  </a:lnTo>
                  <a:lnTo>
                    <a:pt x="944" y="928"/>
                  </a:lnTo>
                  <a:lnTo>
                    <a:pt x="944" y="930"/>
                  </a:lnTo>
                  <a:lnTo>
                    <a:pt x="944" y="930"/>
                  </a:lnTo>
                  <a:lnTo>
                    <a:pt x="944" y="930"/>
                  </a:lnTo>
                  <a:lnTo>
                    <a:pt x="944" y="930"/>
                  </a:lnTo>
                  <a:lnTo>
                    <a:pt x="944" y="930"/>
                  </a:lnTo>
                  <a:lnTo>
                    <a:pt x="944" y="930"/>
                  </a:lnTo>
                  <a:lnTo>
                    <a:pt x="944" y="932"/>
                  </a:lnTo>
                  <a:lnTo>
                    <a:pt x="944" y="932"/>
                  </a:lnTo>
                  <a:lnTo>
                    <a:pt x="944" y="932"/>
                  </a:lnTo>
                  <a:lnTo>
                    <a:pt x="944" y="932"/>
                  </a:lnTo>
                  <a:lnTo>
                    <a:pt x="942" y="930"/>
                  </a:lnTo>
                  <a:lnTo>
                    <a:pt x="942" y="930"/>
                  </a:lnTo>
                  <a:lnTo>
                    <a:pt x="942" y="928"/>
                  </a:lnTo>
                  <a:lnTo>
                    <a:pt x="942" y="930"/>
                  </a:lnTo>
                  <a:lnTo>
                    <a:pt x="939" y="930"/>
                  </a:lnTo>
                  <a:lnTo>
                    <a:pt x="939" y="930"/>
                  </a:lnTo>
                  <a:lnTo>
                    <a:pt x="937" y="925"/>
                  </a:lnTo>
                  <a:lnTo>
                    <a:pt x="937" y="925"/>
                  </a:lnTo>
                  <a:lnTo>
                    <a:pt x="935" y="923"/>
                  </a:lnTo>
                  <a:lnTo>
                    <a:pt x="935" y="923"/>
                  </a:lnTo>
                  <a:lnTo>
                    <a:pt x="935" y="923"/>
                  </a:lnTo>
                  <a:lnTo>
                    <a:pt x="937" y="921"/>
                  </a:lnTo>
                  <a:lnTo>
                    <a:pt x="935" y="921"/>
                  </a:lnTo>
                  <a:lnTo>
                    <a:pt x="935" y="921"/>
                  </a:lnTo>
                  <a:lnTo>
                    <a:pt x="935" y="921"/>
                  </a:lnTo>
                  <a:lnTo>
                    <a:pt x="935" y="921"/>
                  </a:lnTo>
                  <a:lnTo>
                    <a:pt x="935" y="921"/>
                  </a:lnTo>
                  <a:lnTo>
                    <a:pt x="932" y="921"/>
                  </a:lnTo>
                  <a:lnTo>
                    <a:pt x="932" y="918"/>
                  </a:lnTo>
                  <a:lnTo>
                    <a:pt x="935" y="918"/>
                  </a:lnTo>
                  <a:lnTo>
                    <a:pt x="935" y="918"/>
                  </a:lnTo>
                  <a:lnTo>
                    <a:pt x="937" y="918"/>
                  </a:lnTo>
                  <a:lnTo>
                    <a:pt x="937" y="918"/>
                  </a:lnTo>
                  <a:lnTo>
                    <a:pt x="939" y="918"/>
                  </a:lnTo>
                  <a:lnTo>
                    <a:pt x="939" y="918"/>
                  </a:lnTo>
                  <a:lnTo>
                    <a:pt x="939" y="916"/>
                  </a:lnTo>
                  <a:lnTo>
                    <a:pt x="939" y="914"/>
                  </a:lnTo>
                  <a:lnTo>
                    <a:pt x="937" y="914"/>
                  </a:lnTo>
                  <a:lnTo>
                    <a:pt x="937" y="914"/>
                  </a:lnTo>
                  <a:lnTo>
                    <a:pt x="937" y="916"/>
                  </a:lnTo>
                  <a:lnTo>
                    <a:pt x="935" y="916"/>
                  </a:lnTo>
                  <a:lnTo>
                    <a:pt x="932" y="916"/>
                  </a:lnTo>
                  <a:lnTo>
                    <a:pt x="932" y="916"/>
                  </a:lnTo>
                  <a:lnTo>
                    <a:pt x="932" y="916"/>
                  </a:lnTo>
                  <a:lnTo>
                    <a:pt x="930" y="916"/>
                  </a:lnTo>
                  <a:lnTo>
                    <a:pt x="930" y="916"/>
                  </a:lnTo>
                  <a:lnTo>
                    <a:pt x="930" y="916"/>
                  </a:lnTo>
                  <a:lnTo>
                    <a:pt x="930" y="916"/>
                  </a:lnTo>
                  <a:lnTo>
                    <a:pt x="928" y="916"/>
                  </a:lnTo>
                  <a:lnTo>
                    <a:pt x="923" y="916"/>
                  </a:lnTo>
                  <a:lnTo>
                    <a:pt x="925" y="914"/>
                  </a:lnTo>
                  <a:lnTo>
                    <a:pt x="925" y="914"/>
                  </a:lnTo>
                  <a:lnTo>
                    <a:pt x="928" y="914"/>
                  </a:lnTo>
                  <a:lnTo>
                    <a:pt x="930" y="911"/>
                  </a:lnTo>
                  <a:lnTo>
                    <a:pt x="923" y="914"/>
                  </a:lnTo>
                  <a:lnTo>
                    <a:pt x="923" y="914"/>
                  </a:lnTo>
                  <a:lnTo>
                    <a:pt x="921" y="914"/>
                  </a:lnTo>
                  <a:lnTo>
                    <a:pt x="918" y="914"/>
                  </a:lnTo>
                  <a:lnTo>
                    <a:pt x="916" y="916"/>
                  </a:lnTo>
                  <a:lnTo>
                    <a:pt x="913" y="916"/>
                  </a:lnTo>
                  <a:lnTo>
                    <a:pt x="911" y="916"/>
                  </a:lnTo>
                  <a:lnTo>
                    <a:pt x="909" y="916"/>
                  </a:lnTo>
                  <a:lnTo>
                    <a:pt x="906" y="916"/>
                  </a:lnTo>
                  <a:lnTo>
                    <a:pt x="906" y="918"/>
                  </a:lnTo>
                  <a:lnTo>
                    <a:pt x="904" y="921"/>
                  </a:lnTo>
                  <a:lnTo>
                    <a:pt x="904" y="921"/>
                  </a:lnTo>
                  <a:lnTo>
                    <a:pt x="899" y="923"/>
                  </a:lnTo>
                  <a:lnTo>
                    <a:pt x="897" y="923"/>
                  </a:lnTo>
                  <a:lnTo>
                    <a:pt x="897" y="923"/>
                  </a:lnTo>
                  <a:lnTo>
                    <a:pt x="895" y="925"/>
                  </a:lnTo>
                  <a:lnTo>
                    <a:pt x="895" y="925"/>
                  </a:lnTo>
                  <a:lnTo>
                    <a:pt x="892" y="928"/>
                  </a:lnTo>
                  <a:lnTo>
                    <a:pt x="878" y="940"/>
                  </a:lnTo>
                  <a:lnTo>
                    <a:pt x="878" y="940"/>
                  </a:lnTo>
                  <a:lnTo>
                    <a:pt x="878" y="940"/>
                  </a:lnTo>
                  <a:lnTo>
                    <a:pt x="878" y="942"/>
                  </a:lnTo>
                  <a:lnTo>
                    <a:pt x="876" y="942"/>
                  </a:lnTo>
                  <a:lnTo>
                    <a:pt x="878" y="942"/>
                  </a:lnTo>
                  <a:lnTo>
                    <a:pt x="878" y="942"/>
                  </a:lnTo>
                  <a:lnTo>
                    <a:pt x="878" y="940"/>
                  </a:lnTo>
                  <a:lnTo>
                    <a:pt x="880" y="940"/>
                  </a:lnTo>
                  <a:lnTo>
                    <a:pt x="880" y="942"/>
                  </a:lnTo>
                  <a:lnTo>
                    <a:pt x="880" y="942"/>
                  </a:lnTo>
                  <a:lnTo>
                    <a:pt x="880" y="942"/>
                  </a:lnTo>
                  <a:lnTo>
                    <a:pt x="880" y="944"/>
                  </a:lnTo>
                  <a:lnTo>
                    <a:pt x="880" y="944"/>
                  </a:lnTo>
                  <a:lnTo>
                    <a:pt x="880" y="944"/>
                  </a:lnTo>
                  <a:lnTo>
                    <a:pt x="880" y="944"/>
                  </a:lnTo>
                  <a:lnTo>
                    <a:pt x="880" y="944"/>
                  </a:lnTo>
                  <a:lnTo>
                    <a:pt x="880" y="944"/>
                  </a:lnTo>
                  <a:lnTo>
                    <a:pt x="880" y="944"/>
                  </a:lnTo>
                  <a:lnTo>
                    <a:pt x="880" y="944"/>
                  </a:lnTo>
                  <a:lnTo>
                    <a:pt x="880" y="944"/>
                  </a:lnTo>
                  <a:lnTo>
                    <a:pt x="878" y="947"/>
                  </a:lnTo>
                  <a:lnTo>
                    <a:pt x="878" y="947"/>
                  </a:lnTo>
                  <a:lnTo>
                    <a:pt x="878" y="947"/>
                  </a:lnTo>
                  <a:lnTo>
                    <a:pt x="878" y="947"/>
                  </a:lnTo>
                  <a:lnTo>
                    <a:pt x="876" y="947"/>
                  </a:lnTo>
                  <a:lnTo>
                    <a:pt x="876" y="944"/>
                  </a:lnTo>
                  <a:lnTo>
                    <a:pt x="876" y="944"/>
                  </a:lnTo>
                  <a:lnTo>
                    <a:pt x="876" y="944"/>
                  </a:lnTo>
                  <a:lnTo>
                    <a:pt x="873" y="947"/>
                  </a:lnTo>
                  <a:lnTo>
                    <a:pt x="871" y="947"/>
                  </a:lnTo>
                  <a:lnTo>
                    <a:pt x="868" y="949"/>
                  </a:lnTo>
                  <a:lnTo>
                    <a:pt x="868" y="949"/>
                  </a:lnTo>
                  <a:lnTo>
                    <a:pt x="866" y="949"/>
                  </a:lnTo>
                  <a:lnTo>
                    <a:pt x="866" y="951"/>
                  </a:lnTo>
                  <a:lnTo>
                    <a:pt x="866" y="951"/>
                  </a:lnTo>
                  <a:lnTo>
                    <a:pt x="868" y="951"/>
                  </a:lnTo>
                  <a:lnTo>
                    <a:pt x="866" y="954"/>
                  </a:lnTo>
                  <a:lnTo>
                    <a:pt x="866" y="954"/>
                  </a:lnTo>
                  <a:lnTo>
                    <a:pt x="864" y="956"/>
                  </a:lnTo>
                  <a:lnTo>
                    <a:pt x="861" y="956"/>
                  </a:lnTo>
                  <a:lnTo>
                    <a:pt x="861" y="954"/>
                  </a:lnTo>
                  <a:lnTo>
                    <a:pt x="861" y="954"/>
                  </a:lnTo>
                  <a:lnTo>
                    <a:pt x="861" y="954"/>
                  </a:lnTo>
                  <a:lnTo>
                    <a:pt x="861" y="954"/>
                  </a:lnTo>
                  <a:lnTo>
                    <a:pt x="861" y="954"/>
                  </a:lnTo>
                  <a:lnTo>
                    <a:pt x="859" y="954"/>
                  </a:lnTo>
                  <a:lnTo>
                    <a:pt x="859" y="954"/>
                  </a:lnTo>
                  <a:lnTo>
                    <a:pt x="859" y="954"/>
                  </a:lnTo>
                  <a:lnTo>
                    <a:pt x="859" y="951"/>
                  </a:lnTo>
                  <a:lnTo>
                    <a:pt x="861" y="951"/>
                  </a:lnTo>
                  <a:lnTo>
                    <a:pt x="861" y="951"/>
                  </a:lnTo>
                  <a:lnTo>
                    <a:pt x="861" y="951"/>
                  </a:lnTo>
                  <a:lnTo>
                    <a:pt x="861" y="949"/>
                  </a:lnTo>
                  <a:lnTo>
                    <a:pt x="857" y="954"/>
                  </a:lnTo>
                  <a:lnTo>
                    <a:pt x="850" y="956"/>
                  </a:lnTo>
                  <a:lnTo>
                    <a:pt x="850" y="956"/>
                  </a:lnTo>
                  <a:lnTo>
                    <a:pt x="850" y="956"/>
                  </a:lnTo>
                  <a:lnTo>
                    <a:pt x="850" y="956"/>
                  </a:lnTo>
                  <a:lnTo>
                    <a:pt x="850" y="956"/>
                  </a:lnTo>
                  <a:lnTo>
                    <a:pt x="850" y="956"/>
                  </a:lnTo>
                  <a:lnTo>
                    <a:pt x="850" y="959"/>
                  </a:lnTo>
                  <a:lnTo>
                    <a:pt x="850" y="959"/>
                  </a:lnTo>
                  <a:lnTo>
                    <a:pt x="850" y="959"/>
                  </a:lnTo>
                  <a:lnTo>
                    <a:pt x="850" y="961"/>
                  </a:lnTo>
                  <a:lnTo>
                    <a:pt x="850" y="963"/>
                  </a:lnTo>
                  <a:lnTo>
                    <a:pt x="850" y="963"/>
                  </a:lnTo>
                  <a:lnTo>
                    <a:pt x="852" y="966"/>
                  </a:lnTo>
                  <a:lnTo>
                    <a:pt x="852" y="966"/>
                  </a:lnTo>
                  <a:lnTo>
                    <a:pt x="850" y="968"/>
                  </a:lnTo>
                  <a:lnTo>
                    <a:pt x="850" y="966"/>
                  </a:lnTo>
                  <a:lnTo>
                    <a:pt x="850" y="966"/>
                  </a:lnTo>
                  <a:lnTo>
                    <a:pt x="847" y="966"/>
                  </a:lnTo>
                  <a:lnTo>
                    <a:pt x="847" y="968"/>
                  </a:lnTo>
                  <a:lnTo>
                    <a:pt x="850" y="968"/>
                  </a:lnTo>
                  <a:lnTo>
                    <a:pt x="850" y="968"/>
                  </a:lnTo>
                  <a:lnTo>
                    <a:pt x="850" y="968"/>
                  </a:lnTo>
                  <a:lnTo>
                    <a:pt x="850" y="968"/>
                  </a:lnTo>
                  <a:lnTo>
                    <a:pt x="850" y="968"/>
                  </a:lnTo>
                  <a:lnTo>
                    <a:pt x="847" y="968"/>
                  </a:lnTo>
                  <a:lnTo>
                    <a:pt x="847" y="970"/>
                  </a:lnTo>
                  <a:lnTo>
                    <a:pt x="847" y="970"/>
                  </a:lnTo>
                  <a:lnTo>
                    <a:pt x="847" y="970"/>
                  </a:lnTo>
                  <a:lnTo>
                    <a:pt x="847" y="970"/>
                  </a:lnTo>
                  <a:lnTo>
                    <a:pt x="845" y="970"/>
                  </a:lnTo>
                  <a:lnTo>
                    <a:pt x="845" y="973"/>
                  </a:lnTo>
                  <a:lnTo>
                    <a:pt x="847" y="973"/>
                  </a:lnTo>
                  <a:lnTo>
                    <a:pt x="847" y="975"/>
                  </a:lnTo>
                  <a:lnTo>
                    <a:pt x="847" y="975"/>
                  </a:lnTo>
                  <a:lnTo>
                    <a:pt x="847" y="975"/>
                  </a:lnTo>
                  <a:lnTo>
                    <a:pt x="850" y="973"/>
                  </a:lnTo>
                  <a:lnTo>
                    <a:pt x="850" y="973"/>
                  </a:lnTo>
                  <a:lnTo>
                    <a:pt x="852" y="973"/>
                  </a:lnTo>
                  <a:lnTo>
                    <a:pt x="852" y="973"/>
                  </a:lnTo>
                  <a:lnTo>
                    <a:pt x="854" y="970"/>
                  </a:lnTo>
                  <a:lnTo>
                    <a:pt x="854" y="970"/>
                  </a:lnTo>
                  <a:lnTo>
                    <a:pt x="857" y="968"/>
                  </a:lnTo>
                  <a:lnTo>
                    <a:pt x="859" y="968"/>
                  </a:lnTo>
                  <a:lnTo>
                    <a:pt x="859" y="968"/>
                  </a:lnTo>
                  <a:lnTo>
                    <a:pt x="857" y="966"/>
                  </a:lnTo>
                  <a:lnTo>
                    <a:pt x="857" y="966"/>
                  </a:lnTo>
                  <a:lnTo>
                    <a:pt x="857" y="966"/>
                  </a:lnTo>
                  <a:lnTo>
                    <a:pt x="854" y="963"/>
                  </a:lnTo>
                  <a:lnTo>
                    <a:pt x="854" y="963"/>
                  </a:lnTo>
                  <a:lnTo>
                    <a:pt x="852" y="961"/>
                  </a:lnTo>
                  <a:lnTo>
                    <a:pt x="854" y="959"/>
                  </a:lnTo>
                  <a:lnTo>
                    <a:pt x="854" y="959"/>
                  </a:lnTo>
                  <a:lnTo>
                    <a:pt x="852" y="959"/>
                  </a:lnTo>
                  <a:lnTo>
                    <a:pt x="852" y="959"/>
                  </a:lnTo>
                  <a:lnTo>
                    <a:pt x="852" y="959"/>
                  </a:lnTo>
                  <a:lnTo>
                    <a:pt x="854" y="959"/>
                  </a:lnTo>
                  <a:lnTo>
                    <a:pt x="854" y="959"/>
                  </a:lnTo>
                  <a:lnTo>
                    <a:pt x="854" y="959"/>
                  </a:lnTo>
                  <a:lnTo>
                    <a:pt x="854" y="959"/>
                  </a:lnTo>
                  <a:lnTo>
                    <a:pt x="854" y="959"/>
                  </a:lnTo>
                  <a:lnTo>
                    <a:pt x="854" y="956"/>
                  </a:lnTo>
                  <a:lnTo>
                    <a:pt x="854" y="956"/>
                  </a:lnTo>
                  <a:lnTo>
                    <a:pt x="854" y="956"/>
                  </a:lnTo>
                  <a:lnTo>
                    <a:pt x="857" y="956"/>
                  </a:lnTo>
                  <a:lnTo>
                    <a:pt x="857" y="956"/>
                  </a:lnTo>
                  <a:lnTo>
                    <a:pt x="857" y="956"/>
                  </a:lnTo>
                  <a:lnTo>
                    <a:pt x="857" y="959"/>
                  </a:lnTo>
                  <a:lnTo>
                    <a:pt x="857" y="959"/>
                  </a:lnTo>
                  <a:lnTo>
                    <a:pt x="854" y="959"/>
                  </a:lnTo>
                  <a:lnTo>
                    <a:pt x="857" y="959"/>
                  </a:lnTo>
                  <a:lnTo>
                    <a:pt x="857" y="959"/>
                  </a:lnTo>
                  <a:lnTo>
                    <a:pt x="857" y="959"/>
                  </a:lnTo>
                  <a:lnTo>
                    <a:pt x="857" y="959"/>
                  </a:lnTo>
                  <a:lnTo>
                    <a:pt x="859" y="959"/>
                  </a:lnTo>
                  <a:lnTo>
                    <a:pt x="859" y="959"/>
                  </a:lnTo>
                  <a:lnTo>
                    <a:pt x="859" y="959"/>
                  </a:lnTo>
                  <a:lnTo>
                    <a:pt x="859" y="961"/>
                  </a:lnTo>
                  <a:lnTo>
                    <a:pt x="861" y="961"/>
                  </a:lnTo>
                  <a:lnTo>
                    <a:pt x="861" y="963"/>
                  </a:lnTo>
                  <a:lnTo>
                    <a:pt x="861" y="963"/>
                  </a:lnTo>
                  <a:lnTo>
                    <a:pt x="864" y="963"/>
                  </a:lnTo>
                  <a:lnTo>
                    <a:pt x="864" y="963"/>
                  </a:lnTo>
                  <a:lnTo>
                    <a:pt x="861" y="963"/>
                  </a:lnTo>
                  <a:lnTo>
                    <a:pt x="861" y="966"/>
                  </a:lnTo>
                  <a:lnTo>
                    <a:pt x="861" y="966"/>
                  </a:lnTo>
                  <a:lnTo>
                    <a:pt x="861" y="966"/>
                  </a:lnTo>
                  <a:lnTo>
                    <a:pt x="861" y="968"/>
                  </a:lnTo>
                  <a:lnTo>
                    <a:pt x="861" y="968"/>
                  </a:lnTo>
                  <a:lnTo>
                    <a:pt x="861" y="968"/>
                  </a:lnTo>
                  <a:lnTo>
                    <a:pt x="864" y="968"/>
                  </a:lnTo>
                  <a:lnTo>
                    <a:pt x="864" y="970"/>
                  </a:lnTo>
                  <a:lnTo>
                    <a:pt x="866" y="970"/>
                  </a:lnTo>
                  <a:lnTo>
                    <a:pt x="868" y="970"/>
                  </a:lnTo>
                  <a:lnTo>
                    <a:pt x="868" y="970"/>
                  </a:lnTo>
                  <a:lnTo>
                    <a:pt x="868" y="968"/>
                  </a:lnTo>
                  <a:lnTo>
                    <a:pt x="868" y="968"/>
                  </a:lnTo>
                  <a:lnTo>
                    <a:pt x="868" y="968"/>
                  </a:lnTo>
                  <a:lnTo>
                    <a:pt x="868" y="968"/>
                  </a:lnTo>
                  <a:lnTo>
                    <a:pt x="868" y="968"/>
                  </a:lnTo>
                  <a:lnTo>
                    <a:pt x="871" y="966"/>
                  </a:lnTo>
                  <a:lnTo>
                    <a:pt x="871" y="966"/>
                  </a:lnTo>
                  <a:lnTo>
                    <a:pt x="871" y="963"/>
                  </a:lnTo>
                  <a:lnTo>
                    <a:pt x="871" y="963"/>
                  </a:lnTo>
                  <a:lnTo>
                    <a:pt x="873" y="963"/>
                  </a:lnTo>
                  <a:lnTo>
                    <a:pt x="873" y="963"/>
                  </a:lnTo>
                  <a:lnTo>
                    <a:pt x="873" y="966"/>
                  </a:lnTo>
                  <a:lnTo>
                    <a:pt x="873" y="966"/>
                  </a:lnTo>
                  <a:lnTo>
                    <a:pt x="873" y="966"/>
                  </a:lnTo>
                  <a:lnTo>
                    <a:pt x="871" y="966"/>
                  </a:lnTo>
                  <a:lnTo>
                    <a:pt x="873" y="966"/>
                  </a:lnTo>
                  <a:lnTo>
                    <a:pt x="873" y="968"/>
                  </a:lnTo>
                  <a:lnTo>
                    <a:pt x="873" y="968"/>
                  </a:lnTo>
                  <a:lnTo>
                    <a:pt x="876" y="970"/>
                  </a:lnTo>
                  <a:lnTo>
                    <a:pt x="873" y="963"/>
                  </a:lnTo>
                  <a:lnTo>
                    <a:pt x="873" y="961"/>
                  </a:lnTo>
                  <a:lnTo>
                    <a:pt x="873" y="963"/>
                  </a:lnTo>
                  <a:lnTo>
                    <a:pt x="873" y="963"/>
                  </a:lnTo>
                  <a:lnTo>
                    <a:pt x="873" y="961"/>
                  </a:lnTo>
                  <a:lnTo>
                    <a:pt x="873" y="961"/>
                  </a:lnTo>
                  <a:lnTo>
                    <a:pt x="873" y="959"/>
                  </a:lnTo>
                  <a:lnTo>
                    <a:pt x="873" y="959"/>
                  </a:lnTo>
                  <a:lnTo>
                    <a:pt x="873" y="959"/>
                  </a:lnTo>
                  <a:lnTo>
                    <a:pt x="873" y="959"/>
                  </a:lnTo>
                  <a:lnTo>
                    <a:pt x="873" y="959"/>
                  </a:lnTo>
                  <a:lnTo>
                    <a:pt x="873" y="959"/>
                  </a:lnTo>
                  <a:lnTo>
                    <a:pt x="873" y="959"/>
                  </a:lnTo>
                  <a:lnTo>
                    <a:pt x="873" y="959"/>
                  </a:lnTo>
                  <a:lnTo>
                    <a:pt x="876" y="959"/>
                  </a:lnTo>
                  <a:lnTo>
                    <a:pt x="876" y="959"/>
                  </a:lnTo>
                  <a:lnTo>
                    <a:pt x="876" y="959"/>
                  </a:lnTo>
                  <a:lnTo>
                    <a:pt x="876" y="959"/>
                  </a:lnTo>
                  <a:lnTo>
                    <a:pt x="876" y="956"/>
                  </a:lnTo>
                  <a:lnTo>
                    <a:pt x="873" y="956"/>
                  </a:lnTo>
                  <a:lnTo>
                    <a:pt x="873" y="956"/>
                  </a:lnTo>
                  <a:lnTo>
                    <a:pt x="871" y="954"/>
                  </a:lnTo>
                  <a:lnTo>
                    <a:pt x="871" y="954"/>
                  </a:lnTo>
                  <a:lnTo>
                    <a:pt x="871" y="951"/>
                  </a:lnTo>
                  <a:lnTo>
                    <a:pt x="873" y="951"/>
                  </a:lnTo>
                  <a:lnTo>
                    <a:pt x="873" y="949"/>
                  </a:lnTo>
                  <a:lnTo>
                    <a:pt x="873" y="949"/>
                  </a:lnTo>
                  <a:lnTo>
                    <a:pt x="876" y="949"/>
                  </a:lnTo>
                  <a:lnTo>
                    <a:pt x="876" y="949"/>
                  </a:lnTo>
                  <a:lnTo>
                    <a:pt x="876" y="949"/>
                  </a:lnTo>
                  <a:lnTo>
                    <a:pt x="878" y="949"/>
                  </a:lnTo>
                  <a:lnTo>
                    <a:pt x="878" y="949"/>
                  </a:lnTo>
                  <a:lnTo>
                    <a:pt x="876" y="951"/>
                  </a:lnTo>
                  <a:lnTo>
                    <a:pt x="878" y="951"/>
                  </a:lnTo>
                  <a:lnTo>
                    <a:pt x="878" y="951"/>
                  </a:lnTo>
                  <a:lnTo>
                    <a:pt x="878" y="956"/>
                  </a:lnTo>
                  <a:lnTo>
                    <a:pt x="880" y="956"/>
                  </a:lnTo>
                  <a:lnTo>
                    <a:pt x="880" y="959"/>
                  </a:lnTo>
                  <a:lnTo>
                    <a:pt x="880" y="961"/>
                  </a:lnTo>
                  <a:lnTo>
                    <a:pt x="883" y="961"/>
                  </a:lnTo>
                  <a:lnTo>
                    <a:pt x="883" y="961"/>
                  </a:lnTo>
                  <a:lnTo>
                    <a:pt x="880" y="961"/>
                  </a:lnTo>
                  <a:lnTo>
                    <a:pt x="880" y="961"/>
                  </a:lnTo>
                  <a:lnTo>
                    <a:pt x="878" y="961"/>
                  </a:lnTo>
                  <a:lnTo>
                    <a:pt x="878" y="961"/>
                  </a:lnTo>
                  <a:lnTo>
                    <a:pt x="878" y="961"/>
                  </a:lnTo>
                  <a:lnTo>
                    <a:pt x="878" y="963"/>
                  </a:lnTo>
                  <a:lnTo>
                    <a:pt x="878" y="963"/>
                  </a:lnTo>
                  <a:lnTo>
                    <a:pt x="878" y="963"/>
                  </a:lnTo>
                  <a:lnTo>
                    <a:pt x="880" y="966"/>
                  </a:lnTo>
                  <a:lnTo>
                    <a:pt x="880" y="966"/>
                  </a:lnTo>
                  <a:lnTo>
                    <a:pt x="883" y="966"/>
                  </a:lnTo>
                  <a:lnTo>
                    <a:pt x="883" y="966"/>
                  </a:lnTo>
                  <a:lnTo>
                    <a:pt x="883" y="966"/>
                  </a:lnTo>
                  <a:lnTo>
                    <a:pt x="883" y="963"/>
                  </a:lnTo>
                  <a:lnTo>
                    <a:pt x="885" y="963"/>
                  </a:lnTo>
                  <a:lnTo>
                    <a:pt x="885" y="966"/>
                  </a:lnTo>
                  <a:lnTo>
                    <a:pt x="885" y="966"/>
                  </a:lnTo>
                  <a:lnTo>
                    <a:pt x="885" y="966"/>
                  </a:lnTo>
                  <a:lnTo>
                    <a:pt x="885" y="968"/>
                  </a:lnTo>
                  <a:lnTo>
                    <a:pt x="885" y="968"/>
                  </a:lnTo>
                  <a:lnTo>
                    <a:pt x="885" y="966"/>
                  </a:lnTo>
                  <a:lnTo>
                    <a:pt x="887" y="966"/>
                  </a:lnTo>
                  <a:lnTo>
                    <a:pt x="887" y="966"/>
                  </a:lnTo>
                  <a:lnTo>
                    <a:pt x="887" y="966"/>
                  </a:lnTo>
                  <a:lnTo>
                    <a:pt x="887" y="963"/>
                  </a:lnTo>
                  <a:lnTo>
                    <a:pt x="887" y="961"/>
                  </a:lnTo>
                  <a:lnTo>
                    <a:pt x="890" y="961"/>
                  </a:lnTo>
                  <a:lnTo>
                    <a:pt x="892" y="959"/>
                  </a:lnTo>
                  <a:lnTo>
                    <a:pt x="892" y="959"/>
                  </a:lnTo>
                  <a:lnTo>
                    <a:pt x="892" y="961"/>
                  </a:lnTo>
                  <a:lnTo>
                    <a:pt x="892" y="961"/>
                  </a:lnTo>
                  <a:lnTo>
                    <a:pt x="892" y="961"/>
                  </a:lnTo>
                  <a:lnTo>
                    <a:pt x="892" y="961"/>
                  </a:lnTo>
                  <a:lnTo>
                    <a:pt x="892" y="961"/>
                  </a:lnTo>
                  <a:lnTo>
                    <a:pt x="890" y="961"/>
                  </a:lnTo>
                  <a:lnTo>
                    <a:pt x="890" y="963"/>
                  </a:lnTo>
                  <a:lnTo>
                    <a:pt x="892" y="963"/>
                  </a:lnTo>
                  <a:lnTo>
                    <a:pt x="892" y="963"/>
                  </a:lnTo>
                  <a:lnTo>
                    <a:pt x="892" y="963"/>
                  </a:lnTo>
                  <a:lnTo>
                    <a:pt x="895" y="963"/>
                  </a:lnTo>
                  <a:lnTo>
                    <a:pt x="895" y="963"/>
                  </a:lnTo>
                  <a:lnTo>
                    <a:pt x="897" y="963"/>
                  </a:lnTo>
                  <a:lnTo>
                    <a:pt x="897" y="961"/>
                  </a:lnTo>
                  <a:lnTo>
                    <a:pt x="897" y="961"/>
                  </a:lnTo>
                  <a:lnTo>
                    <a:pt x="897" y="961"/>
                  </a:lnTo>
                  <a:lnTo>
                    <a:pt x="897" y="961"/>
                  </a:lnTo>
                  <a:lnTo>
                    <a:pt x="897" y="961"/>
                  </a:lnTo>
                  <a:lnTo>
                    <a:pt x="895" y="959"/>
                  </a:lnTo>
                  <a:lnTo>
                    <a:pt x="895" y="959"/>
                  </a:lnTo>
                  <a:lnTo>
                    <a:pt x="895" y="956"/>
                  </a:lnTo>
                  <a:lnTo>
                    <a:pt x="895" y="956"/>
                  </a:lnTo>
                  <a:lnTo>
                    <a:pt x="895" y="956"/>
                  </a:lnTo>
                  <a:lnTo>
                    <a:pt x="895" y="954"/>
                  </a:lnTo>
                  <a:lnTo>
                    <a:pt x="897" y="956"/>
                  </a:lnTo>
                  <a:lnTo>
                    <a:pt x="897" y="956"/>
                  </a:lnTo>
                  <a:lnTo>
                    <a:pt x="899" y="956"/>
                  </a:lnTo>
                  <a:lnTo>
                    <a:pt x="899" y="956"/>
                  </a:lnTo>
                  <a:lnTo>
                    <a:pt x="897" y="956"/>
                  </a:lnTo>
                  <a:lnTo>
                    <a:pt x="897" y="956"/>
                  </a:lnTo>
                  <a:lnTo>
                    <a:pt x="897" y="956"/>
                  </a:lnTo>
                  <a:lnTo>
                    <a:pt x="899" y="956"/>
                  </a:lnTo>
                  <a:lnTo>
                    <a:pt x="899" y="956"/>
                  </a:lnTo>
                  <a:lnTo>
                    <a:pt x="899" y="956"/>
                  </a:lnTo>
                  <a:lnTo>
                    <a:pt x="899" y="956"/>
                  </a:lnTo>
                  <a:lnTo>
                    <a:pt x="899" y="956"/>
                  </a:lnTo>
                  <a:lnTo>
                    <a:pt x="899" y="956"/>
                  </a:lnTo>
                  <a:lnTo>
                    <a:pt x="902" y="954"/>
                  </a:lnTo>
                  <a:lnTo>
                    <a:pt x="902" y="951"/>
                  </a:lnTo>
                  <a:lnTo>
                    <a:pt x="904" y="951"/>
                  </a:lnTo>
                  <a:lnTo>
                    <a:pt x="906" y="947"/>
                  </a:lnTo>
                  <a:lnTo>
                    <a:pt x="906" y="947"/>
                  </a:lnTo>
                  <a:lnTo>
                    <a:pt x="906" y="947"/>
                  </a:lnTo>
                  <a:lnTo>
                    <a:pt x="906" y="944"/>
                  </a:lnTo>
                  <a:lnTo>
                    <a:pt x="906" y="944"/>
                  </a:lnTo>
                  <a:lnTo>
                    <a:pt x="909" y="942"/>
                  </a:lnTo>
                  <a:lnTo>
                    <a:pt x="909" y="942"/>
                  </a:lnTo>
                  <a:lnTo>
                    <a:pt x="909" y="942"/>
                  </a:lnTo>
                  <a:lnTo>
                    <a:pt x="909" y="942"/>
                  </a:lnTo>
                  <a:lnTo>
                    <a:pt x="909" y="940"/>
                  </a:lnTo>
                  <a:lnTo>
                    <a:pt x="909" y="940"/>
                  </a:lnTo>
                  <a:lnTo>
                    <a:pt x="909" y="940"/>
                  </a:lnTo>
                  <a:lnTo>
                    <a:pt x="911" y="937"/>
                  </a:lnTo>
                  <a:lnTo>
                    <a:pt x="911" y="935"/>
                  </a:lnTo>
                  <a:lnTo>
                    <a:pt x="911" y="935"/>
                  </a:lnTo>
                  <a:lnTo>
                    <a:pt x="911" y="935"/>
                  </a:lnTo>
                  <a:lnTo>
                    <a:pt x="911" y="935"/>
                  </a:lnTo>
                  <a:lnTo>
                    <a:pt x="911" y="935"/>
                  </a:lnTo>
                  <a:lnTo>
                    <a:pt x="918" y="932"/>
                  </a:lnTo>
                  <a:lnTo>
                    <a:pt x="918" y="935"/>
                  </a:lnTo>
                  <a:lnTo>
                    <a:pt x="921" y="935"/>
                  </a:lnTo>
                  <a:lnTo>
                    <a:pt x="921" y="937"/>
                  </a:lnTo>
                  <a:lnTo>
                    <a:pt x="923" y="937"/>
                  </a:lnTo>
                  <a:lnTo>
                    <a:pt x="923" y="937"/>
                  </a:lnTo>
                  <a:lnTo>
                    <a:pt x="923" y="937"/>
                  </a:lnTo>
                  <a:lnTo>
                    <a:pt x="923" y="940"/>
                  </a:lnTo>
                  <a:lnTo>
                    <a:pt x="923" y="940"/>
                  </a:lnTo>
                  <a:lnTo>
                    <a:pt x="928" y="940"/>
                  </a:lnTo>
                  <a:lnTo>
                    <a:pt x="928" y="940"/>
                  </a:lnTo>
                  <a:lnTo>
                    <a:pt x="928" y="942"/>
                  </a:lnTo>
                  <a:lnTo>
                    <a:pt x="925" y="942"/>
                  </a:lnTo>
                  <a:lnTo>
                    <a:pt x="923" y="940"/>
                  </a:lnTo>
                  <a:lnTo>
                    <a:pt x="921" y="940"/>
                  </a:lnTo>
                  <a:lnTo>
                    <a:pt x="921" y="937"/>
                  </a:lnTo>
                  <a:lnTo>
                    <a:pt x="921" y="937"/>
                  </a:lnTo>
                  <a:lnTo>
                    <a:pt x="918" y="937"/>
                  </a:lnTo>
                  <a:lnTo>
                    <a:pt x="918" y="940"/>
                  </a:lnTo>
                  <a:lnTo>
                    <a:pt x="916" y="940"/>
                  </a:lnTo>
                  <a:lnTo>
                    <a:pt x="916" y="942"/>
                  </a:lnTo>
                  <a:lnTo>
                    <a:pt x="916" y="942"/>
                  </a:lnTo>
                  <a:lnTo>
                    <a:pt x="916" y="942"/>
                  </a:lnTo>
                  <a:lnTo>
                    <a:pt x="916" y="944"/>
                  </a:lnTo>
                  <a:lnTo>
                    <a:pt x="916" y="947"/>
                  </a:lnTo>
                  <a:lnTo>
                    <a:pt x="913" y="949"/>
                  </a:lnTo>
                  <a:lnTo>
                    <a:pt x="913" y="949"/>
                  </a:lnTo>
                  <a:lnTo>
                    <a:pt x="913" y="949"/>
                  </a:lnTo>
                  <a:lnTo>
                    <a:pt x="913" y="949"/>
                  </a:lnTo>
                  <a:lnTo>
                    <a:pt x="918" y="949"/>
                  </a:lnTo>
                  <a:lnTo>
                    <a:pt x="921" y="949"/>
                  </a:lnTo>
                  <a:lnTo>
                    <a:pt x="921" y="951"/>
                  </a:lnTo>
                  <a:lnTo>
                    <a:pt x="921" y="951"/>
                  </a:lnTo>
                  <a:lnTo>
                    <a:pt x="921" y="951"/>
                  </a:lnTo>
                  <a:lnTo>
                    <a:pt x="928" y="949"/>
                  </a:lnTo>
                  <a:lnTo>
                    <a:pt x="930" y="947"/>
                  </a:lnTo>
                  <a:lnTo>
                    <a:pt x="932" y="947"/>
                  </a:lnTo>
                  <a:lnTo>
                    <a:pt x="932" y="944"/>
                  </a:lnTo>
                  <a:lnTo>
                    <a:pt x="935" y="942"/>
                  </a:lnTo>
                  <a:lnTo>
                    <a:pt x="937" y="942"/>
                  </a:lnTo>
                  <a:lnTo>
                    <a:pt x="937" y="942"/>
                  </a:lnTo>
                  <a:lnTo>
                    <a:pt x="937" y="944"/>
                  </a:lnTo>
                  <a:lnTo>
                    <a:pt x="937" y="944"/>
                  </a:lnTo>
                  <a:lnTo>
                    <a:pt x="937" y="944"/>
                  </a:lnTo>
                  <a:lnTo>
                    <a:pt x="937" y="947"/>
                  </a:lnTo>
                  <a:lnTo>
                    <a:pt x="937" y="947"/>
                  </a:lnTo>
                  <a:lnTo>
                    <a:pt x="937" y="947"/>
                  </a:lnTo>
                  <a:lnTo>
                    <a:pt x="937" y="947"/>
                  </a:lnTo>
                  <a:lnTo>
                    <a:pt x="937" y="947"/>
                  </a:lnTo>
                  <a:lnTo>
                    <a:pt x="939" y="947"/>
                  </a:lnTo>
                  <a:lnTo>
                    <a:pt x="942" y="947"/>
                  </a:lnTo>
                  <a:lnTo>
                    <a:pt x="942" y="947"/>
                  </a:lnTo>
                  <a:lnTo>
                    <a:pt x="944" y="944"/>
                  </a:lnTo>
                  <a:lnTo>
                    <a:pt x="942" y="944"/>
                  </a:lnTo>
                  <a:lnTo>
                    <a:pt x="942" y="942"/>
                  </a:lnTo>
                  <a:lnTo>
                    <a:pt x="942" y="942"/>
                  </a:lnTo>
                  <a:lnTo>
                    <a:pt x="939" y="942"/>
                  </a:lnTo>
                  <a:lnTo>
                    <a:pt x="939" y="942"/>
                  </a:lnTo>
                  <a:lnTo>
                    <a:pt x="942" y="942"/>
                  </a:lnTo>
                  <a:lnTo>
                    <a:pt x="942" y="942"/>
                  </a:lnTo>
                  <a:lnTo>
                    <a:pt x="944" y="942"/>
                  </a:lnTo>
                  <a:lnTo>
                    <a:pt x="944" y="940"/>
                  </a:lnTo>
                  <a:lnTo>
                    <a:pt x="944" y="940"/>
                  </a:lnTo>
                  <a:lnTo>
                    <a:pt x="947" y="937"/>
                  </a:lnTo>
                  <a:lnTo>
                    <a:pt x="947" y="937"/>
                  </a:lnTo>
                  <a:lnTo>
                    <a:pt x="947" y="940"/>
                  </a:lnTo>
                  <a:lnTo>
                    <a:pt x="947" y="942"/>
                  </a:lnTo>
                  <a:lnTo>
                    <a:pt x="947" y="942"/>
                  </a:lnTo>
                  <a:lnTo>
                    <a:pt x="947" y="947"/>
                  </a:lnTo>
                  <a:lnTo>
                    <a:pt x="947" y="947"/>
                  </a:lnTo>
                  <a:lnTo>
                    <a:pt x="949" y="947"/>
                  </a:lnTo>
                  <a:lnTo>
                    <a:pt x="949" y="944"/>
                  </a:lnTo>
                  <a:lnTo>
                    <a:pt x="949" y="944"/>
                  </a:lnTo>
                  <a:lnTo>
                    <a:pt x="949" y="944"/>
                  </a:lnTo>
                  <a:lnTo>
                    <a:pt x="949" y="944"/>
                  </a:lnTo>
                  <a:lnTo>
                    <a:pt x="951" y="942"/>
                  </a:lnTo>
                  <a:lnTo>
                    <a:pt x="951" y="942"/>
                  </a:lnTo>
                  <a:lnTo>
                    <a:pt x="951" y="942"/>
                  </a:lnTo>
                  <a:lnTo>
                    <a:pt x="951" y="942"/>
                  </a:lnTo>
                  <a:lnTo>
                    <a:pt x="951" y="940"/>
                  </a:lnTo>
                  <a:lnTo>
                    <a:pt x="951" y="940"/>
                  </a:lnTo>
                  <a:lnTo>
                    <a:pt x="954" y="940"/>
                  </a:lnTo>
                  <a:lnTo>
                    <a:pt x="954" y="940"/>
                  </a:lnTo>
                  <a:lnTo>
                    <a:pt x="954" y="940"/>
                  </a:lnTo>
                  <a:lnTo>
                    <a:pt x="951" y="937"/>
                  </a:lnTo>
                  <a:lnTo>
                    <a:pt x="951" y="937"/>
                  </a:lnTo>
                  <a:lnTo>
                    <a:pt x="951" y="937"/>
                  </a:lnTo>
                  <a:lnTo>
                    <a:pt x="954" y="937"/>
                  </a:lnTo>
                  <a:lnTo>
                    <a:pt x="954" y="937"/>
                  </a:lnTo>
                  <a:lnTo>
                    <a:pt x="958" y="937"/>
                  </a:lnTo>
                  <a:lnTo>
                    <a:pt x="958" y="937"/>
                  </a:lnTo>
                  <a:lnTo>
                    <a:pt x="958" y="937"/>
                  </a:lnTo>
                  <a:lnTo>
                    <a:pt x="961" y="937"/>
                  </a:lnTo>
                  <a:lnTo>
                    <a:pt x="963" y="935"/>
                  </a:lnTo>
                  <a:lnTo>
                    <a:pt x="961" y="935"/>
                  </a:lnTo>
                  <a:lnTo>
                    <a:pt x="961" y="932"/>
                  </a:lnTo>
                  <a:lnTo>
                    <a:pt x="961" y="932"/>
                  </a:lnTo>
                  <a:lnTo>
                    <a:pt x="963" y="932"/>
                  </a:lnTo>
                  <a:lnTo>
                    <a:pt x="963" y="932"/>
                  </a:lnTo>
                  <a:lnTo>
                    <a:pt x="963" y="932"/>
                  </a:lnTo>
                  <a:lnTo>
                    <a:pt x="963" y="932"/>
                  </a:lnTo>
                  <a:lnTo>
                    <a:pt x="963" y="935"/>
                  </a:lnTo>
                  <a:lnTo>
                    <a:pt x="963" y="935"/>
                  </a:lnTo>
                  <a:lnTo>
                    <a:pt x="965" y="935"/>
                  </a:lnTo>
                  <a:lnTo>
                    <a:pt x="963" y="932"/>
                  </a:lnTo>
                  <a:lnTo>
                    <a:pt x="963" y="932"/>
                  </a:lnTo>
                  <a:lnTo>
                    <a:pt x="963" y="932"/>
                  </a:lnTo>
                  <a:lnTo>
                    <a:pt x="963" y="932"/>
                  </a:lnTo>
                  <a:lnTo>
                    <a:pt x="965" y="932"/>
                  </a:lnTo>
                  <a:lnTo>
                    <a:pt x="965" y="932"/>
                  </a:lnTo>
                  <a:lnTo>
                    <a:pt x="965" y="932"/>
                  </a:lnTo>
                  <a:lnTo>
                    <a:pt x="965" y="930"/>
                  </a:lnTo>
                  <a:lnTo>
                    <a:pt x="965" y="930"/>
                  </a:lnTo>
                  <a:lnTo>
                    <a:pt x="965" y="930"/>
                  </a:lnTo>
                  <a:lnTo>
                    <a:pt x="965" y="928"/>
                  </a:lnTo>
                  <a:lnTo>
                    <a:pt x="965" y="928"/>
                  </a:lnTo>
                  <a:lnTo>
                    <a:pt x="965" y="930"/>
                  </a:lnTo>
                  <a:lnTo>
                    <a:pt x="968" y="930"/>
                  </a:lnTo>
                  <a:lnTo>
                    <a:pt x="968" y="930"/>
                  </a:lnTo>
                  <a:lnTo>
                    <a:pt x="968" y="930"/>
                  </a:lnTo>
                  <a:lnTo>
                    <a:pt x="968" y="930"/>
                  </a:lnTo>
                  <a:lnTo>
                    <a:pt x="968" y="928"/>
                  </a:lnTo>
                  <a:lnTo>
                    <a:pt x="968" y="928"/>
                  </a:lnTo>
                  <a:lnTo>
                    <a:pt x="968" y="928"/>
                  </a:lnTo>
                  <a:lnTo>
                    <a:pt x="968" y="928"/>
                  </a:lnTo>
                  <a:lnTo>
                    <a:pt x="968" y="928"/>
                  </a:lnTo>
                  <a:lnTo>
                    <a:pt x="970" y="930"/>
                  </a:lnTo>
                  <a:lnTo>
                    <a:pt x="970" y="930"/>
                  </a:lnTo>
                  <a:lnTo>
                    <a:pt x="973" y="930"/>
                  </a:lnTo>
                  <a:lnTo>
                    <a:pt x="973" y="930"/>
                  </a:lnTo>
                  <a:lnTo>
                    <a:pt x="973" y="928"/>
                  </a:lnTo>
                  <a:lnTo>
                    <a:pt x="973" y="928"/>
                  </a:lnTo>
                  <a:lnTo>
                    <a:pt x="973" y="928"/>
                  </a:lnTo>
                  <a:lnTo>
                    <a:pt x="973" y="925"/>
                  </a:lnTo>
                  <a:lnTo>
                    <a:pt x="973" y="925"/>
                  </a:lnTo>
                  <a:lnTo>
                    <a:pt x="977" y="928"/>
                  </a:lnTo>
                  <a:lnTo>
                    <a:pt x="980" y="928"/>
                  </a:lnTo>
                  <a:lnTo>
                    <a:pt x="980" y="928"/>
                  </a:lnTo>
                  <a:lnTo>
                    <a:pt x="980" y="930"/>
                  </a:lnTo>
                  <a:lnTo>
                    <a:pt x="980" y="930"/>
                  </a:lnTo>
                  <a:lnTo>
                    <a:pt x="980" y="930"/>
                  </a:lnTo>
                  <a:lnTo>
                    <a:pt x="977" y="932"/>
                  </a:lnTo>
                  <a:lnTo>
                    <a:pt x="977" y="932"/>
                  </a:lnTo>
                  <a:lnTo>
                    <a:pt x="977" y="932"/>
                  </a:lnTo>
                  <a:lnTo>
                    <a:pt x="977" y="932"/>
                  </a:lnTo>
                  <a:lnTo>
                    <a:pt x="977" y="932"/>
                  </a:lnTo>
                  <a:lnTo>
                    <a:pt x="977" y="935"/>
                  </a:lnTo>
                  <a:lnTo>
                    <a:pt x="980" y="935"/>
                  </a:lnTo>
                  <a:lnTo>
                    <a:pt x="980" y="935"/>
                  </a:lnTo>
                  <a:lnTo>
                    <a:pt x="977" y="937"/>
                  </a:lnTo>
                  <a:lnTo>
                    <a:pt x="977" y="937"/>
                  </a:lnTo>
                  <a:lnTo>
                    <a:pt x="977" y="937"/>
                  </a:lnTo>
                  <a:lnTo>
                    <a:pt x="977" y="940"/>
                  </a:lnTo>
                  <a:lnTo>
                    <a:pt x="980" y="940"/>
                  </a:lnTo>
                  <a:lnTo>
                    <a:pt x="980" y="940"/>
                  </a:lnTo>
                  <a:lnTo>
                    <a:pt x="980" y="940"/>
                  </a:lnTo>
                  <a:lnTo>
                    <a:pt x="980" y="940"/>
                  </a:lnTo>
                  <a:lnTo>
                    <a:pt x="980" y="940"/>
                  </a:lnTo>
                  <a:lnTo>
                    <a:pt x="977" y="940"/>
                  </a:lnTo>
                  <a:lnTo>
                    <a:pt x="977" y="942"/>
                  </a:lnTo>
                  <a:lnTo>
                    <a:pt x="977" y="942"/>
                  </a:lnTo>
                  <a:lnTo>
                    <a:pt x="977" y="940"/>
                  </a:lnTo>
                  <a:lnTo>
                    <a:pt x="975" y="940"/>
                  </a:lnTo>
                  <a:lnTo>
                    <a:pt x="975" y="940"/>
                  </a:lnTo>
                  <a:lnTo>
                    <a:pt x="975" y="942"/>
                  </a:lnTo>
                  <a:lnTo>
                    <a:pt x="975" y="942"/>
                  </a:lnTo>
                  <a:lnTo>
                    <a:pt x="977" y="942"/>
                  </a:lnTo>
                  <a:lnTo>
                    <a:pt x="975" y="942"/>
                  </a:lnTo>
                  <a:lnTo>
                    <a:pt x="975" y="942"/>
                  </a:lnTo>
                  <a:lnTo>
                    <a:pt x="975" y="944"/>
                  </a:lnTo>
                  <a:lnTo>
                    <a:pt x="975" y="944"/>
                  </a:lnTo>
                  <a:lnTo>
                    <a:pt x="980" y="942"/>
                  </a:lnTo>
                  <a:lnTo>
                    <a:pt x="980" y="942"/>
                  </a:lnTo>
                  <a:lnTo>
                    <a:pt x="980" y="942"/>
                  </a:lnTo>
                  <a:lnTo>
                    <a:pt x="980" y="940"/>
                  </a:lnTo>
                  <a:lnTo>
                    <a:pt x="980" y="940"/>
                  </a:lnTo>
                  <a:lnTo>
                    <a:pt x="980" y="940"/>
                  </a:lnTo>
                  <a:lnTo>
                    <a:pt x="982" y="940"/>
                  </a:lnTo>
                  <a:lnTo>
                    <a:pt x="982" y="940"/>
                  </a:lnTo>
                  <a:lnTo>
                    <a:pt x="982" y="940"/>
                  </a:lnTo>
                  <a:lnTo>
                    <a:pt x="982" y="940"/>
                  </a:lnTo>
                  <a:lnTo>
                    <a:pt x="982" y="940"/>
                  </a:lnTo>
                  <a:lnTo>
                    <a:pt x="982" y="937"/>
                  </a:lnTo>
                  <a:lnTo>
                    <a:pt x="982" y="937"/>
                  </a:lnTo>
                  <a:lnTo>
                    <a:pt x="982" y="937"/>
                  </a:lnTo>
                  <a:lnTo>
                    <a:pt x="982" y="937"/>
                  </a:lnTo>
                  <a:lnTo>
                    <a:pt x="982" y="935"/>
                  </a:lnTo>
                  <a:lnTo>
                    <a:pt x="982" y="935"/>
                  </a:lnTo>
                  <a:lnTo>
                    <a:pt x="982" y="935"/>
                  </a:lnTo>
                  <a:lnTo>
                    <a:pt x="984" y="932"/>
                  </a:lnTo>
                  <a:lnTo>
                    <a:pt x="984" y="932"/>
                  </a:lnTo>
                  <a:lnTo>
                    <a:pt x="984" y="932"/>
                  </a:lnTo>
                  <a:lnTo>
                    <a:pt x="984" y="932"/>
                  </a:lnTo>
                  <a:lnTo>
                    <a:pt x="984" y="932"/>
                  </a:lnTo>
                  <a:lnTo>
                    <a:pt x="984" y="932"/>
                  </a:lnTo>
                  <a:lnTo>
                    <a:pt x="984" y="932"/>
                  </a:lnTo>
                  <a:lnTo>
                    <a:pt x="984" y="930"/>
                  </a:lnTo>
                  <a:lnTo>
                    <a:pt x="984" y="930"/>
                  </a:lnTo>
                  <a:lnTo>
                    <a:pt x="984" y="930"/>
                  </a:lnTo>
                  <a:lnTo>
                    <a:pt x="984" y="928"/>
                  </a:lnTo>
                  <a:lnTo>
                    <a:pt x="984" y="928"/>
                  </a:lnTo>
                  <a:lnTo>
                    <a:pt x="982" y="925"/>
                  </a:lnTo>
                  <a:lnTo>
                    <a:pt x="982" y="925"/>
                  </a:lnTo>
                  <a:lnTo>
                    <a:pt x="982" y="925"/>
                  </a:lnTo>
                  <a:lnTo>
                    <a:pt x="984" y="925"/>
                  </a:lnTo>
                  <a:lnTo>
                    <a:pt x="984" y="925"/>
                  </a:lnTo>
                  <a:lnTo>
                    <a:pt x="987" y="925"/>
                  </a:lnTo>
                  <a:lnTo>
                    <a:pt x="984" y="925"/>
                  </a:lnTo>
                  <a:lnTo>
                    <a:pt x="984" y="925"/>
                  </a:lnTo>
                  <a:lnTo>
                    <a:pt x="984" y="928"/>
                  </a:lnTo>
                  <a:lnTo>
                    <a:pt x="984" y="928"/>
                  </a:lnTo>
                  <a:lnTo>
                    <a:pt x="984" y="930"/>
                  </a:lnTo>
                  <a:lnTo>
                    <a:pt x="984" y="930"/>
                  </a:lnTo>
                  <a:lnTo>
                    <a:pt x="987" y="930"/>
                  </a:lnTo>
                  <a:lnTo>
                    <a:pt x="987" y="930"/>
                  </a:lnTo>
                  <a:lnTo>
                    <a:pt x="987" y="930"/>
                  </a:lnTo>
                  <a:lnTo>
                    <a:pt x="987" y="928"/>
                  </a:lnTo>
                  <a:lnTo>
                    <a:pt x="987" y="928"/>
                  </a:lnTo>
                  <a:lnTo>
                    <a:pt x="989" y="925"/>
                  </a:lnTo>
                  <a:lnTo>
                    <a:pt x="989" y="925"/>
                  </a:lnTo>
                  <a:lnTo>
                    <a:pt x="989" y="925"/>
                  </a:lnTo>
                  <a:lnTo>
                    <a:pt x="991" y="928"/>
                  </a:lnTo>
                  <a:lnTo>
                    <a:pt x="991" y="925"/>
                  </a:lnTo>
                  <a:lnTo>
                    <a:pt x="991" y="925"/>
                  </a:lnTo>
                  <a:lnTo>
                    <a:pt x="994" y="925"/>
                  </a:lnTo>
                  <a:lnTo>
                    <a:pt x="996" y="925"/>
                  </a:lnTo>
                  <a:lnTo>
                    <a:pt x="996" y="925"/>
                  </a:lnTo>
                  <a:lnTo>
                    <a:pt x="996" y="925"/>
                  </a:lnTo>
                  <a:lnTo>
                    <a:pt x="996" y="923"/>
                  </a:lnTo>
                  <a:lnTo>
                    <a:pt x="999" y="923"/>
                  </a:lnTo>
                  <a:lnTo>
                    <a:pt x="999" y="923"/>
                  </a:lnTo>
                  <a:lnTo>
                    <a:pt x="999" y="923"/>
                  </a:lnTo>
                  <a:lnTo>
                    <a:pt x="999" y="923"/>
                  </a:lnTo>
                  <a:lnTo>
                    <a:pt x="1001" y="925"/>
                  </a:lnTo>
                  <a:lnTo>
                    <a:pt x="1001" y="925"/>
                  </a:lnTo>
                  <a:lnTo>
                    <a:pt x="1001" y="925"/>
                  </a:lnTo>
                  <a:lnTo>
                    <a:pt x="1001" y="925"/>
                  </a:lnTo>
                  <a:lnTo>
                    <a:pt x="1001" y="925"/>
                  </a:lnTo>
                  <a:lnTo>
                    <a:pt x="1001" y="925"/>
                  </a:lnTo>
                  <a:lnTo>
                    <a:pt x="1001" y="925"/>
                  </a:lnTo>
                  <a:lnTo>
                    <a:pt x="1001" y="925"/>
                  </a:lnTo>
                  <a:lnTo>
                    <a:pt x="1001" y="925"/>
                  </a:lnTo>
                  <a:lnTo>
                    <a:pt x="1001" y="925"/>
                  </a:lnTo>
                  <a:lnTo>
                    <a:pt x="1001" y="925"/>
                  </a:lnTo>
                  <a:lnTo>
                    <a:pt x="1001" y="923"/>
                  </a:lnTo>
                  <a:lnTo>
                    <a:pt x="1001" y="923"/>
                  </a:lnTo>
                  <a:lnTo>
                    <a:pt x="1001" y="923"/>
                  </a:lnTo>
                  <a:lnTo>
                    <a:pt x="1003" y="923"/>
                  </a:lnTo>
                  <a:lnTo>
                    <a:pt x="1003" y="923"/>
                  </a:lnTo>
                  <a:lnTo>
                    <a:pt x="1003" y="923"/>
                  </a:lnTo>
                  <a:lnTo>
                    <a:pt x="1003" y="925"/>
                  </a:lnTo>
                  <a:lnTo>
                    <a:pt x="1003" y="925"/>
                  </a:lnTo>
                  <a:lnTo>
                    <a:pt x="1006" y="921"/>
                  </a:lnTo>
                  <a:lnTo>
                    <a:pt x="1006" y="918"/>
                  </a:lnTo>
                  <a:lnTo>
                    <a:pt x="1008" y="918"/>
                  </a:lnTo>
                  <a:lnTo>
                    <a:pt x="1008" y="921"/>
                  </a:lnTo>
                  <a:lnTo>
                    <a:pt x="1008" y="921"/>
                  </a:lnTo>
                  <a:lnTo>
                    <a:pt x="1008" y="921"/>
                  </a:lnTo>
                  <a:lnTo>
                    <a:pt x="1008" y="921"/>
                  </a:lnTo>
                  <a:lnTo>
                    <a:pt x="1008" y="921"/>
                  </a:lnTo>
                  <a:lnTo>
                    <a:pt x="1008" y="918"/>
                  </a:lnTo>
                  <a:lnTo>
                    <a:pt x="1010" y="921"/>
                  </a:lnTo>
                  <a:lnTo>
                    <a:pt x="1010" y="921"/>
                  </a:lnTo>
                  <a:lnTo>
                    <a:pt x="1010" y="921"/>
                  </a:lnTo>
                  <a:lnTo>
                    <a:pt x="1010" y="921"/>
                  </a:lnTo>
                  <a:lnTo>
                    <a:pt x="1010" y="921"/>
                  </a:lnTo>
                  <a:lnTo>
                    <a:pt x="1010" y="921"/>
                  </a:lnTo>
                  <a:lnTo>
                    <a:pt x="1010" y="923"/>
                  </a:lnTo>
                  <a:lnTo>
                    <a:pt x="1010" y="923"/>
                  </a:lnTo>
                  <a:lnTo>
                    <a:pt x="1010" y="923"/>
                  </a:lnTo>
                  <a:lnTo>
                    <a:pt x="1010" y="923"/>
                  </a:lnTo>
                  <a:lnTo>
                    <a:pt x="1010" y="923"/>
                  </a:lnTo>
                  <a:lnTo>
                    <a:pt x="1013" y="923"/>
                  </a:lnTo>
                  <a:lnTo>
                    <a:pt x="1013" y="923"/>
                  </a:lnTo>
                  <a:lnTo>
                    <a:pt x="1013" y="923"/>
                  </a:lnTo>
                  <a:lnTo>
                    <a:pt x="1013" y="921"/>
                  </a:lnTo>
                  <a:lnTo>
                    <a:pt x="1013" y="921"/>
                  </a:lnTo>
                  <a:lnTo>
                    <a:pt x="1013" y="921"/>
                  </a:lnTo>
                  <a:lnTo>
                    <a:pt x="1013" y="921"/>
                  </a:lnTo>
                  <a:lnTo>
                    <a:pt x="1013" y="921"/>
                  </a:lnTo>
                  <a:lnTo>
                    <a:pt x="1013" y="918"/>
                  </a:lnTo>
                  <a:lnTo>
                    <a:pt x="1013" y="918"/>
                  </a:lnTo>
                  <a:lnTo>
                    <a:pt x="1013" y="918"/>
                  </a:lnTo>
                  <a:lnTo>
                    <a:pt x="1013" y="918"/>
                  </a:lnTo>
                  <a:lnTo>
                    <a:pt x="1010" y="918"/>
                  </a:lnTo>
                  <a:lnTo>
                    <a:pt x="1010" y="918"/>
                  </a:lnTo>
                  <a:lnTo>
                    <a:pt x="1013" y="916"/>
                  </a:lnTo>
                  <a:lnTo>
                    <a:pt x="1013" y="916"/>
                  </a:lnTo>
                  <a:lnTo>
                    <a:pt x="1013" y="916"/>
                  </a:lnTo>
                  <a:lnTo>
                    <a:pt x="1013" y="914"/>
                  </a:lnTo>
                  <a:lnTo>
                    <a:pt x="1013" y="914"/>
                  </a:lnTo>
                  <a:lnTo>
                    <a:pt x="1013" y="914"/>
                  </a:lnTo>
                  <a:lnTo>
                    <a:pt x="1013" y="914"/>
                  </a:lnTo>
                  <a:lnTo>
                    <a:pt x="1013" y="911"/>
                  </a:lnTo>
                  <a:lnTo>
                    <a:pt x="1013" y="911"/>
                  </a:lnTo>
                  <a:lnTo>
                    <a:pt x="1013" y="911"/>
                  </a:lnTo>
                  <a:lnTo>
                    <a:pt x="1013" y="911"/>
                  </a:lnTo>
                  <a:lnTo>
                    <a:pt x="1013" y="914"/>
                  </a:lnTo>
                  <a:lnTo>
                    <a:pt x="1013" y="914"/>
                  </a:lnTo>
                  <a:lnTo>
                    <a:pt x="1015" y="914"/>
                  </a:lnTo>
                  <a:lnTo>
                    <a:pt x="1015" y="914"/>
                  </a:lnTo>
                  <a:lnTo>
                    <a:pt x="1015" y="911"/>
                  </a:lnTo>
                  <a:lnTo>
                    <a:pt x="1017" y="911"/>
                  </a:lnTo>
                  <a:lnTo>
                    <a:pt x="1015" y="909"/>
                  </a:lnTo>
                  <a:lnTo>
                    <a:pt x="1015" y="909"/>
                  </a:lnTo>
                  <a:lnTo>
                    <a:pt x="1015" y="909"/>
                  </a:lnTo>
                  <a:lnTo>
                    <a:pt x="1017" y="909"/>
                  </a:lnTo>
                  <a:lnTo>
                    <a:pt x="1020" y="909"/>
                  </a:lnTo>
                  <a:lnTo>
                    <a:pt x="1020" y="909"/>
                  </a:lnTo>
                  <a:lnTo>
                    <a:pt x="1020" y="909"/>
                  </a:lnTo>
                  <a:lnTo>
                    <a:pt x="1020" y="911"/>
                  </a:lnTo>
                  <a:lnTo>
                    <a:pt x="1020" y="911"/>
                  </a:lnTo>
                  <a:lnTo>
                    <a:pt x="1020" y="911"/>
                  </a:lnTo>
                  <a:lnTo>
                    <a:pt x="1020" y="911"/>
                  </a:lnTo>
                  <a:lnTo>
                    <a:pt x="1020" y="911"/>
                  </a:lnTo>
                  <a:lnTo>
                    <a:pt x="1017" y="911"/>
                  </a:lnTo>
                  <a:lnTo>
                    <a:pt x="1017" y="911"/>
                  </a:lnTo>
                  <a:lnTo>
                    <a:pt x="1017" y="911"/>
                  </a:lnTo>
                  <a:lnTo>
                    <a:pt x="1017" y="911"/>
                  </a:lnTo>
                  <a:lnTo>
                    <a:pt x="1017" y="911"/>
                  </a:lnTo>
                  <a:lnTo>
                    <a:pt x="1017" y="911"/>
                  </a:lnTo>
                  <a:lnTo>
                    <a:pt x="1017" y="914"/>
                  </a:lnTo>
                  <a:lnTo>
                    <a:pt x="1017" y="914"/>
                  </a:lnTo>
                  <a:lnTo>
                    <a:pt x="1015" y="914"/>
                  </a:lnTo>
                  <a:lnTo>
                    <a:pt x="1015" y="914"/>
                  </a:lnTo>
                  <a:lnTo>
                    <a:pt x="1015" y="916"/>
                  </a:lnTo>
                  <a:lnTo>
                    <a:pt x="1015" y="916"/>
                  </a:lnTo>
                  <a:lnTo>
                    <a:pt x="1015" y="916"/>
                  </a:lnTo>
                  <a:lnTo>
                    <a:pt x="1015" y="916"/>
                  </a:lnTo>
                  <a:lnTo>
                    <a:pt x="1015" y="918"/>
                  </a:lnTo>
                  <a:lnTo>
                    <a:pt x="1015" y="918"/>
                  </a:lnTo>
                  <a:lnTo>
                    <a:pt x="1015" y="918"/>
                  </a:lnTo>
                  <a:lnTo>
                    <a:pt x="1017" y="918"/>
                  </a:lnTo>
                  <a:lnTo>
                    <a:pt x="1017" y="918"/>
                  </a:lnTo>
                  <a:lnTo>
                    <a:pt x="1017" y="918"/>
                  </a:lnTo>
                  <a:lnTo>
                    <a:pt x="1015" y="918"/>
                  </a:lnTo>
                  <a:lnTo>
                    <a:pt x="1017" y="921"/>
                  </a:lnTo>
                  <a:lnTo>
                    <a:pt x="1017" y="921"/>
                  </a:lnTo>
                  <a:lnTo>
                    <a:pt x="1017" y="921"/>
                  </a:lnTo>
                  <a:lnTo>
                    <a:pt x="1017" y="921"/>
                  </a:lnTo>
                  <a:lnTo>
                    <a:pt x="1017" y="921"/>
                  </a:lnTo>
                  <a:lnTo>
                    <a:pt x="1017" y="918"/>
                  </a:lnTo>
                  <a:lnTo>
                    <a:pt x="1017" y="918"/>
                  </a:lnTo>
                  <a:lnTo>
                    <a:pt x="1020" y="918"/>
                  </a:lnTo>
                  <a:lnTo>
                    <a:pt x="1020" y="918"/>
                  </a:lnTo>
                  <a:lnTo>
                    <a:pt x="1020" y="921"/>
                  </a:lnTo>
                  <a:lnTo>
                    <a:pt x="1020" y="921"/>
                  </a:lnTo>
                  <a:lnTo>
                    <a:pt x="1020" y="921"/>
                  </a:lnTo>
                  <a:lnTo>
                    <a:pt x="1022" y="921"/>
                  </a:lnTo>
                  <a:lnTo>
                    <a:pt x="1020" y="918"/>
                  </a:lnTo>
                  <a:lnTo>
                    <a:pt x="1020" y="918"/>
                  </a:lnTo>
                  <a:lnTo>
                    <a:pt x="1020" y="918"/>
                  </a:lnTo>
                  <a:lnTo>
                    <a:pt x="1020" y="918"/>
                  </a:lnTo>
                  <a:lnTo>
                    <a:pt x="1020" y="918"/>
                  </a:lnTo>
                  <a:lnTo>
                    <a:pt x="1020" y="918"/>
                  </a:lnTo>
                  <a:lnTo>
                    <a:pt x="1020" y="918"/>
                  </a:lnTo>
                  <a:lnTo>
                    <a:pt x="1020" y="918"/>
                  </a:lnTo>
                  <a:lnTo>
                    <a:pt x="1020" y="916"/>
                  </a:lnTo>
                  <a:lnTo>
                    <a:pt x="1020" y="916"/>
                  </a:lnTo>
                  <a:lnTo>
                    <a:pt x="1020" y="914"/>
                  </a:lnTo>
                  <a:lnTo>
                    <a:pt x="1020" y="914"/>
                  </a:lnTo>
                  <a:lnTo>
                    <a:pt x="1020" y="914"/>
                  </a:lnTo>
                  <a:lnTo>
                    <a:pt x="1020" y="914"/>
                  </a:lnTo>
                  <a:lnTo>
                    <a:pt x="1020" y="916"/>
                  </a:lnTo>
                  <a:lnTo>
                    <a:pt x="1020" y="916"/>
                  </a:lnTo>
                  <a:lnTo>
                    <a:pt x="1022" y="916"/>
                  </a:lnTo>
                  <a:lnTo>
                    <a:pt x="1022" y="916"/>
                  </a:lnTo>
                  <a:lnTo>
                    <a:pt x="1022" y="916"/>
                  </a:lnTo>
                  <a:lnTo>
                    <a:pt x="1022" y="914"/>
                  </a:lnTo>
                  <a:lnTo>
                    <a:pt x="1022" y="914"/>
                  </a:lnTo>
                  <a:lnTo>
                    <a:pt x="1022" y="914"/>
                  </a:lnTo>
                  <a:lnTo>
                    <a:pt x="1022" y="914"/>
                  </a:lnTo>
                  <a:lnTo>
                    <a:pt x="1022" y="911"/>
                  </a:lnTo>
                  <a:lnTo>
                    <a:pt x="1022" y="911"/>
                  </a:lnTo>
                  <a:lnTo>
                    <a:pt x="1022" y="911"/>
                  </a:lnTo>
                  <a:lnTo>
                    <a:pt x="1022" y="911"/>
                  </a:lnTo>
                  <a:lnTo>
                    <a:pt x="1022" y="911"/>
                  </a:lnTo>
                  <a:lnTo>
                    <a:pt x="1022" y="911"/>
                  </a:lnTo>
                  <a:lnTo>
                    <a:pt x="1022" y="914"/>
                  </a:lnTo>
                  <a:lnTo>
                    <a:pt x="1025" y="914"/>
                  </a:lnTo>
                  <a:lnTo>
                    <a:pt x="1025" y="911"/>
                  </a:lnTo>
                  <a:lnTo>
                    <a:pt x="1025" y="911"/>
                  </a:lnTo>
                  <a:lnTo>
                    <a:pt x="1027" y="911"/>
                  </a:lnTo>
                  <a:lnTo>
                    <a:pt x="1027" y="911"/>
                  </a:lnTo>
                  <a:lnTo>
                    <a:pt x="1027" y="911"/>
                  </a:lnTo>
                  <a:lnTo>
                    <a:pt x="1027" y="911"/>
                  </a:lnTo>
                  <a:lnTo>
                    <a:pt x="1027" y="911"/>
                  </a:lnTo>
                  <a:lnTo>
                    <a:pt x="1029" y="911"/>
                  </a:lnTo>
                  <a:lnTo>
                    <a:pt x="1029" y="911"/>
                  </a:lnTo>
                  <a:lnTo>
                    <a:pt x="1029" y="911"/>
                  </a:lnTo>
                  <a:lnTo>
                    <a:pt x="1029" y="909"/>
                  </a:lnTo>
                  <a:lnTo>
                    <a:pt x="1029" y="909"/>
                  </a:lnTo>
                  <a:lnTo>
                    <a:pt x="1029" y="909"/>
                  </a:lnTo>
                  <a:lnTo>
                    <a:pt x="1032" y="909"/>
                  </a:lnTo>
                  <a:lnTo>
                    <a:pt x="1032" y="909"/>
                  </a:lnTo>
                  <a:lnTo>
                    <a:pt x="1032" y="909"/>
                  </a:lnTo>
                  <a:lnTo>
                    <a:pt x="1032" y="906"/>
                  </a:lnTo>
                  <a:lnTo>
                    <a:pt x="1032" y="906"/>
                  </a:lnTo>
                  <a:lnTo>
                    <a:pt x="1029" y="906"/>
                  </a:lnTo>
                  <a:lnTo>
                    <a:pt x="1029" y="909"/>
                  </a:lnTo>
                  <a:lnTo>
                    <a:pt x="1027" y="909"/>
                  </a:lnTo>
                  <a:lnTo>
                    <a:pt x="1027" y="911"/>
                  </a:lnTo>
                  <a:lnTo>
                    <a:pt x="1025" y="911"/>
                  </a:lnTo>
                  <a:lnTo>
                    <a:pt x="1025" y="911"/>
                  </a:lnTo>
                  <a:lnTo>
                    <a:pt x="1025" y="909"/>
                  </a:lnTo>
                  <a:lnTo>
                    <a:pt x="1025" y="909"/>
                  </a:lnTo>
                  <a:lnTo>
                    <a:pt x="1025" y="909"/>
                  </a:lnTo>
                  <a:lnTo>
                    <a:pt x="1022" y="909"/>
                  </a:lnTo>
                  <a:lnTo>
                    <a:pt x="1022" y="909"/>
                  </a:lnTo>
                  <a:lnTo>
                    <a:pt x="1022" y="909"/>
                  </a:lnTo>
                  <a:lnTo>
                    <a:pt x="1022" y="909"/>
                  </a:lnTo>
                  <a:lnTo>
                    <a:pt x="1022" y="909"/>
                  </a:lnTo>
                  <a:lnTo>
                    <a:pt x="1022" y="906"/>
                  </a:lnTo>
                  <a:lnTo>
                    <a:pt x="1022" y="906"/>
                  </a:lnTo>
                  <a:lnTo>
                    <a:pt x="1022" y="906"/>
                  </a:lnTo>
                  <a:lnTo>
                    <a:pt x="1025" y="906"/>
                  </a:lnTo>
                  <a:lnTo>
                    <a:pt x="1025" y="906"/>
                  </a:lnTo>
                  <a:lnTo>
                    <a:pt x="1025" y="906"/>
                  </a:lnTo>
                  <a:lnTo>
                    <a:pt x="1027" y="906"/>
                  </a:lnTo>
                  <a:lnTo>
                    <a:pt x="1027" y="906"/>
                  </a:lnTo>
                  <a:lnTo>
                    <a:pt x="1027" y="906"/>
                  </a:lnTo>
                  <a:lnTo>
                    <a:pt x="1029" y="904"/>
                  </a:lnTo>
                  <a:lnTo>
                    <a:pt x="1029" y="904"/>
                  </a:lnTo>
                  <a:lnTo>
                    <a:pt x="1029" y="904"/>
                  </a:lnTo>
                  <a:lnTo>
                    <a:pt x="1027" y="904"/>
                  </a:lnTo>
                  <a:lnTo>
                    <a:pt x="1027" y="902"/>
                  </a:lnTo>
                  <a:lnTo>
                    <a:pt x="1025" y="902"/>
                  </a:lnTo>
                  <a:lnTo>
                    <a:pt x="1025" y="902"/>
                  </a:lnTo>
                  <a:lnTo>
                    <a:pt x="1025" y="902"/>
                  </a:lnTo>
                  <a:lnTo>
                    <a:pt x="1025" y="902"/>
                  </a:lnTo>
                  <a:lnTo>
                    <a:pt x="1022" y="904"/>
                  </a:lnTo>
                  <a:lnTo>
                    <a:pt x="1022" y="902"/>
                  </a:lnTo>
                  <a:lnTo>
                    <a:pt x="1022" y="902"/>
                  </a:lnTo>
                  <a:lnTo>
                    <a:pt x="1022" y="902"/>
                  </a:lnTo>
                  <a:lnTo>
                    <a:pt x="1022" y="902"/>
                  </a:lnTo>
                  <a:lnTo>
                    <a:pt x="1022" y="902"/>
                  </a:lnTo>
                  <a:lnTo>
                    <a:pt x="1022" y="902"/>
                  </a:lnTo>
                  <a:lnTo>
                    <a:pt x="1022" y="899"/>
                  </a:lnTo>
                  <a:lnTo>
                    <a:pt x="1020" y="899"/>
                  </a:lnTo>
                  <a:lnTo>
                    <a:pt x="1017" y="902"/>
                  </a:lnTo>
                  <a:lnTo>
                    <a:pt x="1017" y="902"/>
                  </a:lnTo>
                  <a:lnTo>
                    <a:pt x="1017" y="904"/>
                  </a:lnTo>
                  <a:lnTo>
                    <a:pt x="1017" y="904"/>
                  </a:lnTo>
                  <a:lnTo>
                    <a:pt x="1017" y="904"/>
                  </a:lnTo>
                  <a:lnTo>
                    <a:pt x="1017" y="904"/>
                  </a:lnTo>
                  <a:lnTo>
                    <a:pt x="1017" y="906"/>
                  </a:lnTo>
                  <a:lnTo>
                    <a:pt x="1015" y="904"/>
                  </a:lnTo>
                  <a:lnTo>
                    <a:pt x="1015" y="904"/>
                  </a:lnTo>
                  <a:lnTo>
                    <a:pt x="1015" y="902"/>
                  </a:lnTo>
                  <a:lnTo>
                    <a:pt x="1015" y="902"/>
                  </a:lnTo>
                  <a:lnTo>
                    <a:pt x="1017" y="902"/>
                  </a:lnTo>
                  <a:lnTo>
                    <a:pt x="1017" y="899"/>
                  </a:lnTo>
                  <a:lnTo>
                    <a:pt x="1020" y="899"/>
                  </a:lnTo>
                  <a:lnTo>
                    <a:pt x="1020" y="899"/>
                  </a:lnTo>
                  <a:lnTo>
                    <a:pt x="1020" y="899"/>
                  </a:lnTo>
                  <a:lnTo>
                    <a:pt x="1020" y="897"/>
                  </a:lnTo>
                  <a:lnTo>
                    <a:pt x="1022" y="897"/>
                  </a:lnTo>
                  <a:lnTo>
                    <a:pt x="1022" y="897"/>
                  </a:lnTo>
                  <a:lnTo>
                    <a:pt x="1022" y="895"/>
                  </a:lnTo>
                  <a:lnTo>
                    <a:pt x="1022" y="895"/>
                  </a:lnTo>
                  <a:lnTo>
                    <a:pt x="1022" y="895"/>
                  </a:lnTo>
                  <a:lnTo>
                    <a:pt x="1025" y="892"/>
                  </a:lnTo>
                  <a:lnTo>
                    <a:pt x="1027" y="892"/>
                  </a:lnTo>
                  <a:lnTo>
                    <a:pt x="1027" y="892"/>
                  </a:lnTo>
                  <a:lnTo>
                    <a:pt x="1027" y="892"/>
                  </a:lnTo>
                  <a:lnTo>
                    <a:pt x="1027" y="892"/>
                  </a:lnTo>
                  <a:lnTo>
                    <a:pt x="1029" y="895"/>
                  </a:lnTo>
                  <a:lnTo>
                    <a:pt x="1029" y="895"/>
                  </a:lnTo>
                  <a:lnTo>
                    <a:pt x="1029" y="895"/>
                  </a:lnTo>
                  <a:lnTo>
                    <a:pt x="1032" y="895"/>
                  </a:lnTo>
                  <a:lnTo>
                    <a:pt x="1032" y="895"/>
                  </a:lnTo>
                  <a:lnTo>
                    <a:pt x="1034" y="892"/>
                  </a:lnTo>
                  <a:lnTo>
                    <a:pt x="1032" y="892"/>
                  </a:lnTo>
                  <a:lnTo>
                    <a:pt x="1032" y="892"/>
                  </a:lnTo>
                  <a:lnTo>
                    <a:pt x="1032" y="892"/>
                  </a:lnTo>
                  <a:lnTo>
                    <a:pt x="1032" y="890"/>
                  </a:lnTo>
                  <a:lnTo>
                    <a:pt x="1032" y="890"/>
                  </a:lnTo>
                  <a:lnTo>
                    <a:pt x="1034" y="890"/>
                  </a:lnTo>
                  <a:lnTo>
                    <a:pt x="1034" y="890"/>
                  </a:lnTo>
                  <a:lnTo>
                    <a:pt x="1039" y="892"/>
                  </a:lnTo>
                  <a:lnTo>
                    <a:pt x="1041" y="895"/>
                  </a:lnTo>
                  <a:lnTo>
                    <a:pt x="1041" y="895"/>
                  </a:lnTo>
                  <a:lnTo>
                    <a:pt x="1041" y="892"/>
                  </a:lnTo>
                  <a:lnTo>
                    <a:pt x="1041" y="892"/>
                  </a:lnTo>
                  <a:lnTo>
                    <a:pt x="1044" y="892"/>
                  </a:lnTo>
                  <a:lnTo>
                    <a:pt x="1044" y="892"/>
                  </a:lnTo>
                  <a:lnTo>
                    <a:pt x="1044" y="890"/>
                  </a:lnTo>
                  <a:lnTo>
                    <a:pt x="1041" y="890"/>
                  </a:lnTo>
                  <a:lnTo>
                    <a:pt x="1041" y="890"/>
                  </a:lnTo>
                  <a:lnTo>
                    <a:pt x="1041" y="890"/>
                  </a:lnTo>
                  <a:lnTo>
                    <a:pt x="1041" y="888"/>
                  </a:lnTo>
                  <a:lnTo>
                    <a:pt x="1041" y="888"/>
                  </a:lnTo>
                  <a:lnTo>
                    <a:pt x="1041" y="888"/>
                  </a:lnTo>
                  <a:lnTo>
                    <a:pt x="1039" y="888"/>
                  </a:lnTo>
                  <a:lnTo>
                    <a:pt x="1034" y="890"/>
                  </a:lnTo>
                  <a:lnTo>
                    <a:pt x="1032" y="890"/>
                  </a:lnTo>
                  <a:lnTo>
                    <a:pt x="1034" y="888"/>
                  </a:lnTo>
                  <a:lnTo>
                    <a:pt x="1034" y="888"/>
                  </a:lnTo>
                  <a:lnTo>
                    <a:pt x="1034" y="888"/>
                  </a:lnTo>
                  <a:lnTo>
                    <a:pt x="1034" y="888"/>
                  </a:lnTo>
                  <a:lnTo>
                    <a:pt x="1036" y="888"/>
                  </a:lnTo>
                  <a:lnTo>
                    <a:pt x="1036" y="888"/>
                  </a:lnTo>
                  <a:lnTo>
                    <a:pt x="1036" y="888"/>
                  </a:lnTo>
                  <a:lnTo>
                    <a:pt x="1036" y="885"/>
                  </a:lnTo>
                  <a:lnTo>
                    <a:pt x="1036" y="885"/>
                  </a:lnTo>
                  <a:lnTo>
                    <a:pt x="1036" y="885"/>
                  </a:lnTo>
                  <a:lnTo>
                    <a:pt x="1039" y="885"/>
                  </a:lnTo>
                  <a:lnTo>
                    <a:pt x="1039" y="885"/>
                  </a:lnTo>
                  <a:lnTo>
                    <a:pt x="1039" y="883"/>
                  </a:lnTo>
                  <a:lnTo>
                    <a:pt x="1041" y="883"/>
                  </a:lnTo>
                  <a:lnTo>
                    <a:pt x="1041" y="883"/>
                  </a:lnTo>
                  <a:lnTo>
                    <a:pt x="1041" y="883"/>
                  </a:lnTo>
                  <a:lnTo>
                    <a:pt x="1044" y="883"/>
                  </a:lnTo>
                  <a:lnTo>
                    <a:pt x="1044" y="883"/>
                  </a:lnTo>
                  <a:lnTo>
                    <a:pt x="1044" y="880"/>
                  </a:lnTo>
                  <a:lnTo>
                    <a:pt x="1046" y="880"/>
                  </a:lnTo>
                  <a:lnTo>
                    <a:pt x="1046" y="883"/>
                  </a:lnTo>
                  <a:lnTo>
                    <a:pt x="1046" y="885"/>
                  </a:lnTo>
                  <a:lnTo>
                    <a:pt x="1048" y="885"/>
                  </a:lnTo>
                  <a:lnTo>
                    <a:pt x="1048" y="885"/>
                  </a:lnTo>
                  <a:lnTo>
                    <a:pt x="1051" y="885"/>
                  </a:lnTo>
                  <a:lnTo>
                    <a:pt x="1051" y="885"/>
                  </a:lnTo>
                  <a:lnTo>
                    <a:pt x="1051" y="885"/>
                  </a:lnTo>
                  <a:lnTo>
                    <a:pt x="1053" y="885"/>
                  </a:lnTo>
                  <a:lnTo>
                    <a:pt x="1055" y="885"/>
                  </a:lnTo>
                  <a:lnTo>
                    <a:pt x="1055" y="885"/>
                  </a:lnTo>
                  <a:lnTo>
                    <a:pt x="1055" y="885"/>
                  </a:lnTo>
                  <a:lnTo>
                    <a:pt x="1055" y="885"/>
                  </a:lnTo>
                  <a:lnTo>
                    <a:pt x="1055" y="883"/>
                  </a:lnTo>
                  <a:lnTo>
                    <a:pt x="1055" y="883"/>
                  </a:lnTo>
                  <a:lnTo>
                    <a:pt x="1055" y="883"/>
                  </a:lnTo>
                  <a:lnTo>
                    <a:pt x="1055" y="883"/>
                  </a:lnTo>
                  <a:lnTo>
                    <a:pt x="1053" y="883"/>
                  </a:lnTo>
                  <a:lnTo>
                    <a:pt x="1053" y="880"/>
                  </a:lnTo>
                  <a:lnTo>
                    <a:pt x="1053" y="880"/>
                  </a:lnTo>
                  <a:lnTo>
                    <a:pt x="1051" y="880"/>
                  </a:lnTo>
                  <a:lnTo>
                    <a:pt x="1051" y="880"/>
                  </a:lnTo>
                  <a:lnTo>
                    <a:pt x="1051" y="880"/>
                  </a:lnTo>
                  <a:lnTo>
                    <a:pt x="1051" y="880"/>
                  </a:lnTo>
                  <a:lnTo>
                    <a:pt x="1051" y="878"/>
                  </a:lnTo>
                  <a:lnTo>
                    <a:pt x="1051" y="878"/>
                  </a:lnTo>
                  <a:lnTo>
                    <a:pt x="1053" y="880"/>
                  </a:lnTo>
                  <a:lnTo>
                    <a:pt x="1053" y="878"/>
                  </a:lnTo>
                  <a:lnTo>
                    <a:pt x="1053" y="878"/>
                  </a:lnTo>
                  <a:lnTo>
                    <a:pt x="1055" y="876"/>
                  </a:lnTo>
                  <a:lnTo>
                    <a:pt x="1055" y="878"/>
                  </a:lnTo>
                  <a:lnTo>
                    <a:pt x="1055" y="878"/>
                  </a:lnTo>
                  <a:lnTo>
                    <a:pt x="1055" y="878"/>
                  </a:lnTo>
                  <a:lnTo>
                    <a:pt x="1055" y="878"/>
                  </a:lnTo>
                  <a:lnTo>
                    <a:pt x="1058" y="876"/>
                  </a:lnTo>
                  <a:lnTo>
                    <a:pt x="1058" y="876"/>
                  </a:lnTo>
                  <a:lnTo>
                    <a:pt x="1058" y="876"/>
                  </a:lnTo>
                  <a:lnTo>
                    <a:pt x="1058" y="876"/>
                  </a:lnTo>
                  <a:lnTo>
                    <a:pt x="1058" y="876"/>
                  </a:lnTo>
                  <a:lnTo>
                    <a:pt x="1058" y="878"/>
                  </a:lnTo>
                  <a:lnTo>
                    <a:pt x="1058" y="876"/>
                  </a:lnTo>
                  <a:lnTo>
                    <a:pt x="1058" y="876"/>
                  </a:lnTo>
                  <a:lnTo>
                    <a:pt x="1058" y="876"/>
                  </a:lnTo>
                  <a:lnTo>
                    <a:pt x="1058" y="873"/>
                  </a:lnTo>
                  <a:lnTo>
                    <a:pt x="1058" y="873"/>
                  </a:lnTo>
                  <a:lnTo>
                    <a:pt x="1055" y="873"/>
                  </a:lnTo>
                  <a:lnTo>
                    <a:pt x="1055" y="873"/>
                  </a:lnTo>
                  <a:lnTo>
                    <a:pt x="1055" y="873"/>
                  </a:lnTo>
                  <a:lnTo>
                    <a:pt x="1055" y="873"/>
                  </a:lnTo>
                  <a:lnTo>
                    <a:pt x="1055" y="871"/>
                  </a:lnTo>
                  <a:lnTo>
                    <a:pt x="1058" y="871"/>
                  </a:lnTo>
                  <a:lnTo>
                    <a:pt x="1058" y="871"/>
                  </a:lnTo>
                  <a:lnTo>
                    <a:pt x="1058" y="871"/>
                  </a:lnTo>
                  <a:lnTo>
                    <a:pt x="1060" y="871"/>
                  </a:lnTo>
                  <a:lnTo>
                    <a:pt x="1060" y="873"/>
                  </a:lnTo>
                  <a:lnTo>
                    <a:pt x="1062" y="876"/>
                  </a:lnTo>
                  <a:lnTo>
                    <a:pt x="1062" y="876"/>
                  </a:lnTo>
                  <a:lnTo>
                    <a:pt x="1065" y="876"/>
                  </a:lnTo>
                  <a:lnTo>
                    <a:pt x="1065" y="876"/>
                  </a:lnTo>
                  <a:lnTo>
                    <a:pt x="1065" y="876"/>
                  </a:lnTo>
                  <a:lnTo>
                    <a:pt x="1067" y="873"/>
                  </a:lnTo>
                  <a:lnTo>
                    <a:pt x="1065" y="873"/>
                  </a:lnTo>
                  <a:lnTo>
                    <a:pt x="1065" y="873"/>
                  </a:lnTo>
                  <a:lnTo>
                    <a:pt x="1065" y="873"/>
                  </a:lnTo>
                  <a:lnTo>
                    <a:pt x="1065" y="871"/>
                  </a:lnTo>
                  <a:lnTo>
                    <a:pt x="1067" y="873"/>
                  </a:lnTo>
                  <a:lnTo>
                    <a:pt x="1067" y="873"/>
                  </a:lnTo>
                  <a:lnTo>
                    <a:pt x="1070" y="873"/>
                  </a:lnTo>
                  <a:lnTo>
                    <a:pt x="1070" y="871"/>
                  </a:lnTo>
                  <a:lnTo>
                    <a:pt x="1070" y="871"/>
                  </a:lnTo>
                  <a:lnTo>
                    <a:pt x="1070" y="871"/>
                  </a:lnTo>
                  <a:lnTo>
                    <a:pt x="1072" y="869"/>
                  </a:lnTo>
                  <a:lnTo>
                    <a:pt x="1072" y="869"/>
                  </a:lnTo>
                  <a:lnTo>
                    <a:pt x="1074" y="869"/>
                  </a:lnTo>
                  <a:lnTo>
                    <a:pt x="1074" y="869"/>
                  </a:lnTo>
                  <a:lnTo>
                    <a:pt x="1072" y="869"/>
                  </a:lnTo>
                  <a:lnTo>
                    <a:pt x="1072" y="869"/>
                  </a:lnTo>
                  <a:lnTo>
                    <a:pt x="1074" y="866"/>
                  </a:lnTo>
                  <a:lnTo>
                    <a:pt x="1074" y="866"/>
                  </a:lnTo>
                  <a:lnTo>
                    <a:pt x="1072" y="866"/>
                  </a:lnTo>
                  <a:lnTo>
                    <a:pt x="1072" y="864"/>
                  </a:lnTo>
                  <a:lnTo>
                    <a:pt x="1074" y="864"/>
                  </a:lnTo>
                  <a:lnTo>
                    <a:pt x="1074" y="866"/>
                  </a:lnTo>
                  <a:lnTo>
                    <a:pt x="1074" y="866"/>
                  </a:lnTo>
                  <a:lnTo>
                    <a:pt x="1074" y="866"/>
                  </a:lnTo>
                  <a:lnTo>
                    <a:pt x="1077" y="869"/>
                  </a:lnTo>
                  <a:lnTo>
                    <a:pt x="1077" y="871"/>
                  </a:lnTo>
                  <a:lnTo>
                    <a:pt x="1077" y="869"/>
                  </a:lnTo>
                  <a:lnTo>
                    <a:pt x="1079" y="869"/>
                  </a:lnTo>
                  <a:lnTo>
                    <a:pt x="1079" y="866"/>
                  </a:lnTo>
                  <a:lnTo>
                    <a:pt x="1079" y="866"/>
                  </a:lnTo>
                  <a:lnTo>
                    <a:pt x="1079" y="866"/>
                  </a:lnTo>
                  <a:lnTo>
                    <a:pt x="1079" y="866"/>
                  </a:lnTo>
                  <a:lnTo>
                    <a:pt x="1079" y="864"/>
                  </a:lnTo>
                  <a:lnTo>
                    <a:pt x="1079" y="864"/>
                  </a:lnTo>
                  <a:lnTo>
                    <a:pt x="1079" y="864"/>
                  </a:lnTo>
                  <a:lnTo>
                    <a:pt x="1079" y="864"/>
                  </a:lnTo>
                  <a:lnTo>
                    <a:pt x="1079" y="864"/>
                  </a:lnTo>
                  <a:lnTo>
                    <a:pt x="1079" y="864"/>
                  </a:lnTo>
                  <a:lnTo>
                    <a:pt x="1079" y="861"/>
                  </a:lnTo>
                  <a:lnTo>
                    <a:pt x="1079" y="861"/>
                  </a:lnTo>
                  <a:lnTo>
                    <a:pt x="1079" y="861"/>
                  </a:lnTo>
                  <a:lnTo>
                    <a:pt x="1079" y="861"/>
                  </a:lnTo>
                  <a:lnTo>
                    <a:pt x="1079" y="861"/>
                  </a:lnTo>
                  <a:lnTo>
                    <a:pt x="1079" y="861"/>
                  </a:lnTo>
                  <a:lnTo>
                    <a:pt x="1081" y="861"/>
                  </a:lnTo>
                  <a:lnTo>
                    <a:pt x="1081" y="861"/>
                  </a:lnTo>
                  <a:lnTo>
                    <a:pt x="1081" y="861"/>
                  </a:lnTo>
                  <a:lnTo>
                    <a:pt x="1081" y="861"/>
                  </a:lnTo>
                  <a:lnTo>
                    <a:pt x="1081" y="864"/>
                  </a:lnTo>
                  <a:lnTo>
                    <a:pt x="1081" y="864"/>
                  </a:lnTo>
                  <a:lnTo>
                    <a:pt x="1081" y="864"/>
                  </a:lnTo>
                  <a:lnTo>
                    <a:pt x="1081" y="864"/>
                  </a:lnTo>
                  <a:lnTo>
                    <a:pt x="1084" y="864"/>
                  </a:lnTo>
                  <a:lnTo>
                    <a:pt x="1086" y="866"/>
                  </a:lnTo>
                  <a:lnTo>
                    <a:pt x="1086" y="866"/>
                  </a:lnTo>
                  <a:lnTo>
                    <a:pt x="1086" y="864"/>
                  </a:lnTo>
                  <a:lnTo>
                    <a:pt x="1084" y="861"/>
                  </a:lnTo>
                  <a:lnTo>
                    <a:pt x="1084" y="861"/>
                  </a:lnTo>
                  <a:lnTo>
                    <a:pt x="1084" y="859"/>
                  </a:lnTo>
                  <a:lnTo>
                    <a:pt x="1084" y="859"/>
                  </a:lnTo>
                  <a:lnTo>
                    <a:pt x="1086" y="861"/>
                  </a:lnTo>
                  <a:lnTo>
                    <a:pt x="1086" y="861"/>
                  </a:lnTo>
                  <a:lnTo>
                    <a:pt x="1086" y="861"/>
                  </a:lnTo>
                  <a:lnTo>
                    <a:pt x="1086" y="861"/>
                  </a:lnTo>
                  <a:lnTo>
                    <a:pt x="1086" y="861"/>
                  </a:lnTo>
                  <a:lnTo>
                    <a:pt x="1088" y="861"/>
                  </a:lnTo>
                  <a:lnTo>
                    <a:pt x="1088" y="861"/>
                  </a:lnTo>
                  <a:lnTo>
                    <a:pt x="1088" y="859"/>
                  </a:lnTo>
                  <a:lnTo>
                    <a:pt x="1088" y="859"/>
                  </a:lnTo>
                  <a:lnTo>
                    <a:pt x="1088" y="859"/>
                  </a:lnTo>
                  <a:lnTo>
                    <a:pt x="1088" y="859"/>
                  </a:lnTo>
                  <a:lnTo>
                    <a:pt x="1088" y="859"/>
                  </a:lnTo>
                  <a:lnTo>
                    <a:pt x="1088" y="859"/>
                  </a:lnTo>
                  <a:lnTo>
                    <a:pt x="1088" y="859"/>
                  </a:lnTo>
                  <a:lnTo>
                    <a:pt x="1088" y="857"/>
                  </a:lnTo>
                  <a:lnTo>
                    <a:pt x="1088" y="857"/>
                  </a:lnTo>
                  <a:lnTo>
                    <a:pt x="1093" y="857"/>
                  </a:lnTo>
                  <a:lnTo>
                    <a:pt x="1093" y="854"/>
                  </a:lnTo>
                  <a:lnTo>
                    <a:pt x="1093" y="854"/>
                  </a:lnTo>
                  <a:lnTo>
                    <a:pt x="1093" y="854"/>
                  </a:lnTo>
                  <a:lnTo>
                    <a:pt x="1093" y="854"/>
                  </a:lnTo>
                  <a:lnTo>
                    <a:pt x="1093" y="852"/>
                  </a:lnTo>
                  <a:lnTo>
                    <a:pt x="1093" y="852"/>
                  </a:lnTo>
                  <a:lnTo>
                    <a:pt x="1093" y="852"/>
                  </a:lnTo>
                  <a:lnTo>
                    <a:pt x="1093" y="852"/>
                  </a:lnTo>
                  <a:lnTo>
                    <a:pt x="1091" y="852"/>
                  </a:lnTo>
                  <a:lnTo>
                    <a:pt x="1091" y="852"/>
                  </a:lnTo>
                  <a:lnTo>
                    <a:pt x="1091" y="850"/>
                  </a:lnTo>
                  <a:lnTo>
                    <a:pt x="1091" y="850"/>
                  </a:lnTo>
                  <a:lnTo>
                    <a:pt x="1091" y="850"/>
                  </a:lnTo>
                  <a:lnTo>
                    <a:pt x="1093" y="850"/>
                  </a:lnTo>
                  <a:lnTo>
                    <a:pt x="1093" y="850"/>
                  </a:lnTo>
                  <a:lnTo>
                    <a:pt x="1093" y="847"/>
                  </a:lnTo>
                  <a:lnTo>
                    <a:pt x="1093" y="847"/>
                  </a:lnTo>
                  <a:lnTo>
                    <a:pt x="1093" y="847"/>
                  </a:lnTo>
                  <a:lnTo>
                    <a:pt x="1093" y="847"/>
                  </a:lnTo>
                  <a:lnTo>
                    <a:pt x="1093" y="847"/>
                  </a:lnTo>
                  <a:lnTo>
                    <a:pt x="1093" y="847"/>
                  </a:lnTo>
                  <a:lnTo>
                    <a:pt x="1093" y="847"/>
                  </a:lnTo>
                  <a:lnTo>
                    <a:pt x="1093" y="845"/>
                  </a:lnTo>
                  <a:lnTo>
                    <a:pt x="1093" y="845"/>
                  </a:lnTo>
                  <a:lnTo>
                    <a:pt x="1093" y="845"/>
                  </a:lnTo>
                  <a:lnTo>
                    <a:pt x="1088" y="847"/>
                  </a:lnTo>
                  <a:lnTo>
                    <a:pt x="1086" y="847"/>
                  </a:lnTo>
                  <a:lnTo>
                    <a:pt x="1086" y="845"/>
                  </a:lnTo>
                  <a:lnTo>
                    <a:pt x="1086" y="845"/>
                  </a:lnTo>
                  <a:lnTo>
                    <a:pt x="1088" y="845"/>
                  </a:lnTo>
                  <a:lnTo>
                    <a:pt x="1088" y="845"/>
                  </a:lnTo>
                  <a:lnTo>
                    <a:pt x="1088" y="845"/>
                  </a:lnTo>
                  <a:lnTo>
                    <a:pt x="1093" y="840"/>
                  </a:lnTo>
                  <a:lnTo>
                    <a:pt x="1096" y="838"/>
                  </a:lnTo>
                  <a:lnTo>
                    <a:pt x="1096" y="838"/>
                  </a:lnTo>
                  <a:lnTo>
                    <a:pt x="1098" y="838"/>
                  </a:lnTo>
                  <a:lnTo>
                    <a:pt x="1098" y="838"/>
                  </a:lnTo>
                  <a:lnTo>
                    <a:pt x="1098" y="838"/>
                  </a:lnTo>
                  <a:lnTo>
                    <a:pt x="1098" y="835"/>
                  </a:lnTo>
                  <a:lnTo>
                    <a:pt x="1098" y="835"/>
                  </a:lnTo>
                  <a:lnTo>
                    <a:pt x="1100" y="835"/>
                  </a:lnTo>
                  <a:lnTo>
                    <a:pt x="1100" y="838"/>
                  </a:lnTo>
                  <a:lnTo>
                    <a:pt x="1103" y="838"/>
                  </a:lnTo>
                  <a:lnTo>
                    <a:pt x="1105" y="838"/>
                  </a:lnTo>
                  <a:lnTo>
                    <a:pt x="1105" y="838"/>
                  </a:lnTo>
                  <a:lnTo>
                    <a:pt x="1103" y="835"/>
                  </a:lnTo>
                  <a:lnTo>
                    <a:pt x="1103" y="835"/>
                  </a:lnTo>
                  <a:lnTo>
                    <a:pt x="1103" y="833"/>
                  </a:lnTo>
                  <a:lnTo>
                    <a:pt x="1103" y="833"/>
                  </a:lnTo>
                  <a:lnTo>
                    <a:pt x="1103" y="833"/>
                  </a:lnTo>
                  <a:lnTo>
                    <a:pt x="1103" y="833"/>
                  </a:lnTo>
                  <a:lnTo>
                    <a:pt x="1103" y="833"/>
                  </a:lnTo>
                  <a:lnTo>
                    <a:pt x="1105" y="833"/>
                  </a:lnTo>
                  <a:lnTo>
                    <a:pt x="1105" y="833"/>
                  </a:lnTo>
                  <a:lnTo>
                    <a:pt x="1105" y="831"/>
                  </a:lnTo>
                  <a:lnTo>
                    <a:pt x="1105" y="831"/>
                  </a:lnTo>
                  <a:lnTo>
                    <a:pt x="1105" y="831"/>
                  </a:lnTo>
                  <a:lnTo>
                    <a:pt x="1105" y="831"/>
                  </a:lnTo>
                  <a:lnTo>
                    <a:pt x="1107" y="833"/>
                  </a:lnTo>
                  <a:lnTo>
                    <a:pt x="1107" y="833"/>
                  </a:lnTo>
                  <a:lnTo>
                    <a:pt x="1107" y="831"/>
                  </a:lnTo>
                  <a:lnTo>
                    <a:pt x="1107" y="831"/>
                  </a:lnTo>
                  <a:lnTo>
                    <a:pt x="1110" y="831"/>
                  </a:lnTo>
                  <a:lnTo>
                    <a:pt x="1110" y="831"/>
                  </a:lnTo>
                  <a:lnTo>
                    <a:pt x="1110" y="831"/>
                  </a:lnTo>
                  <a:lnTo>
                    <a:pt x="1110" y="831"/>
                  </a:lnTo>
                  <a:lnTo>
                    <a:pt x="1112" y="831"/>
                  </a:lnTo>
                  <a:lnTo>
                    <a:pt x="1112" y="831"/>
                  </a:lnTo>
                  <a:lnTo>
                    <a:pt x="1112" y="831"/>
                  </a:lnTo>
                  <a:lnTo>
                    <a:pt x="1112" y="833"/>
                  </a:lnTo>
                  <a:lnTo>
                    <a:pt x="1112" y="833"/>
                  </a:lnTo>
                  <a:lnTo>
                    <a:pt x="1114" y="831"/>
                  </a:lnTo>
                  <a:lnTo>
                    <a:pt x="1114" y="831"/>
                  </a:lnTo>
                  <a:lnTo>
                    <a:pt x="1114" y="831"/>
                  </a:lnTo>
                  <a:lnTo>
                    <a:pt x="1114" y="828"/>
                  </a:lnTo>
                  <a:lnTo>
                    <a:pt x="1114" y="828"/>
                  </a:lnTo>
                  <a:lnTo>
                    <a:pt x="1114" y="828"/>
                  </a:lnTo>
                  <a:lnTo>
                    <a:pt x="1114" y="828"/>
                  </a:lnTo>
                  <a:lnTo>
                    <a:pt x="1114" y="828"/>
                  </a:lnTo>
                  <a:lnTo>
                    <a:pt x="1114" y="828"/>
                  </a:lnTo>
                  <a:lnTo>
                    <a:pt x="1112" y="826"/>
                  </a:lnTo>
                  <a:lnTo>
                    <a:pt x="1112" y="826"/>
                  </a:lnTo>
                  <a:lnTo>
                    <a:pt x="1112" y="826"/>
                  </a:lnTo>
                  <a:lnTo>
                    <a:pt x="1114" y="826"/>
                  </a:lnTo>
                  <a:lnTo>
                    <a:pt x="1117" y="826"/>
                  </a:lnTo>
                  <a:lnTo>
                    <a:pt x="1119" y="824"/>
                  </a:lnTo>
                  <a:lnTo>
                    <a:pt x="1119" y="824"/>
                  </a:lnTo>
                  <a:lnTo>
                    <a:pt x="1117" y="821"/>
                  </a:lnTo>
                  <a:lnTo>
                    <a:pt x="1117" y="821"/>
                  </a:lnTo>
                  <a:lnTo>
                    <a:pt x="1117" y="821"/>
                  </a:lnTo>
                  <a:lnTo>
                    <a:pt x="1117" y="819"/>
                  </a:lnTo>
                  <a:lnTo>
                    <a:pt x="1117" y="819"/>
                  </a:lnTo>
                  <a:lnTo>
                    <a:pt x="1119" y="817"/>
                  </a:lnTo>
                  <a:lnTo>
                    <a:pt x="1119" y="817"/>
                  </a:lnTo>
                  <a:lnTo>
                    <a:pt x="1119" y="817"/>
                  </a:lnTo>
                  <a:lnTo>
                    <a:pt x="1122" y="819"/>
                  </a:lnTo>
                  <a:lnTo>
                    <a:pt x="1122" y="819"/>
                  </a:lnTo>
                  <a:lnTo>
                    <a:pt x="1122" y="819"/>
                  </a:lnTo>
                  <a:lnTo>
                    <a:pt x="1124" y="821"/>
                  </a:lnTo>
                  <a:lnTo>
                    <a:pt x="1124" y="821"/>
                  </a:lnTo>
                  <a:lnTo>
                    <a:pt x="1124" y="821"/>
                  </a:lnTo>
                  <a:lnTo>
                    <a:pt x="1126" y="821"/>
                  </a:lnTo>
                  <a:lnTo>
                    <a:pt x="1126" y="821"/>
                  </a:lnTo>
                  <a:lnTo>
                    <a:pt x="1126" y="821"/>
                  </a:lnTo>
                  <a:lnTo>
                    <a:pt x="1126" y="821"/>
                  </a:lnTo>
                  <a:lnTo>
                    <a:pt x="1129" y="821"/>
                  </a:lnTo>
                  <a:lnTo>
                    <a:pt x="1129" y="819"/>
                  </a:lnTo>
                  <a:lnTo>
                    <a:pt x="1129" y="819"/>
                  </a:lnTo>
                  <a:lnTo>
                    <a:pt x="1126" y="817"/>
                  </a:lnTo>
                  <a:lnTo>
                    <a:pt x="1126" y="817"/>
                  </a:lnTo>
                  <a:lnTo>
                    <a:pt x="1126" y="817"/>
                  </a:lnTo>
                  <a:lnTo>
                    <a:pt x="1126" y="817"/>
                  </a:lnTo>
                  <a:lnTo>
                    <a:pt x="1129" y="817"/>
                  </a:lnTo>
                  <a:lnTo>
                    <a:pt x="1126" y="817"/>
                  </a:lnTo>
                  <a:lnTo>
                    <a:pt x="1126" y="814"/>
                  </a:lnTo>
                  <a:lnTo>
                    <a:pt x="1126" y="814"/>
                  </a:lnTo>
                  <a:lnTo>
                    <a:pt x="1129" y="814"/>
                  </a:lnTo>
                  <a:lnTo>
                    <a:pt x="1129" y="814"/>
                  </a:lnTo>
                  <a:lnTo>
                    <a:pt x="1131" y="814"/>
                  </a:lnTo>
                  <a:lnTo>
                    <a:pt x="1131" y="814"/>
                  </a:lnTo>
                  <a:lnTo>
                    <a:pt x="1131" y="814"/>
                  </a:lnTo>
                  <a:lnTo>
                    <a:pt x="1131" y="814"/>
                  </a:lnTo>
                  <a:lnTo>
                    <a:pt x="1129" y="812"/>
                  </a:lnTo>
                  <a:lnTo>
                    <a:pt x="1133" y="812"/>
                  </a:lnTo>
                  <a:lnTo>
                    <a:pt x="1136" y="812"/>
                  </a:lnTo>
                  <a:lnTo>
                    <a:pt x="1136" y="812"/>
                  </a:lnTo>
                  <a:lnTo>
                    <a:pt x="1136" y="809"/>
                  </a:lnTo>
                  <a:lnTo>
                    <a:pt x="1133" y="807"/>
                  </a:lnTo>
                  <a:lnTo>
                    <a:pt x="1136" y="807"/>
                  </a:lnTo>
                  <a:lnTo>
                    <a:pt x="1136" y="807"/>
                  </a:lnTo>
                  <a:lnTo>
                    <a:pt x="1136" y="807"/>
                  </a:lnTo>
                  <a:lnTo>
                    <a:pt x="1136" y="805"/>
                  </a:lnTo>
                  <a:lnTo>
                    <a:pt x="1136" y="805"/>
                  </a:lnTo>
                  <a:lnTo>
                    <a:pt x="1138" y="805"/>
                  </a:lnTo>
                  <a:lnTo>
                    <a:pt x="1138" y="802"/>
                  </a:lnTo>
                  <a:lnTo>
                    <a:pt x="1140" y="802"/>
                  </a:lnTo>
                  <a:lnTo>
                    <a:pt x="1143" y="805"/>
                  </a:lnTo>
                  <a:lnTo>
                    <a:pt x="1143" y="805"/>
                  </a:lnTo>
                  <a:lnTo>
                    <a:pt x="1145" y="805"/>
                  </a:lnTo>
                  <a:lnTo>
                    <a:pt x="1145" y="805"/>
                  </a:lnTo>
                  <a:lnTo>
                    <a:pt x="1145" y="805"/>
                  </a:lnTo>
                  <a:lnTo>
                    <a:pt x="1145" y="805"/>
                  </a:lnTo>
                  <a:lnTo>
                    <a:pt x="1145" y="805"/>
                  </a:lnTo>
                  <a:lnTo>
                    <a:pt x="1145" y="805"/>
                  </a:lnTo>
                  <a:lnTo>
                    <a:pt x="1145" y="802"/>
                  </a:lnTo>
                  <a:lnTo>
                    <a:pt x="1145" y="802"/>
                  </a:lnTo>
                  <a:lnTo>
                    <a:pt x="1148" y="802"/>
                  </a:lnTo>
                  <a:lnTo>
                    <a:pt x="1148" y="802"/>
                  </a:lnTo>
                  <a:lnTo>
                    <a:pt x="1148" y="800"/>
                  </a:lnTo>
                  <a:lnTo>
                    <a:pt x="1150" y="802"/>
                  </a:lnTo>
                  <a:lnTo>
                    <a:pt x="1150" y="802"/>
                  </a:lnTo>
                  <a:lnTo>
                    <a:pt x="1150" y="802"/>
                  </a:lnTo>
                  <a:lnTo>
                    <a:pt x="1150" y="802"/>
                  </a:lnTo>
                  <a:lnTo>
                    <a:pt x="1150" y="802"/>
                  </a:lnTo>
                  <a:lnTo>
                    <a:pt x="1150" y="805"/>
                  </a:lnTo>
                  <a:lnTo>
                    <a:pt x="1152" y="802"/>
                  </a:lnTo>
                  <a:lnTo>
                    <a:pt x="1152" y="802"/>
                  </a:lnTo>
                  <a:lnTo>
                    <a:pt x="1152" y="800"/>
                  </a:lnTo>
                  <a:lnTo>
                    <a:pt x="1152" y="800"/>
                  </a:lnTo>
                  <a:lnTo>
                    <a:pt x="1152" y="800"/>
                  </a:lnTo>
                  <a:lnTo>
                    <a:pt x="1150" y="798"/>
                  </a:lnTo>
                  <a:lnTo>
                    <a:pt x="1150" y="798"/>
                  </a:lnTo>
                  <a:lnTo>
                    <a:pt x="1152" y="798"/>
                  </a:lnTo>
                  <a:lnTo>
                    <a:pt x="1155" y="800"/>
                  </a:lnTo>
                  <a:lnTo>
                    <a:pt x="1155" y="800"/>
                  </a:lnTo>
                  <a:lnTo>
                    <a:pt x="1155" y="798"/>
                  </a:lnTo>
                  <a:lnTo>
                    <a:pt x="1155" y="798"/>
                  </a:lnTo>
                  <a:lnTo>
                    <a:pt x="1155" y="793"/>
                  </a:lnTo>
                  <a:lnTo>
                    <a:pt x="1155" y="793"/>
                  </a:lnTo>
                  <a:lnTo>
                    <a:pt x="1155" y="795"/>
                  </a:lnTo>
                  <a:lnTo>
                    <a:pt x="1155" y="795"/>
                  </a:lnTo>
                  <a:lnTo>
                    <a:pt x="1155" y="795"/>
                  </a:lnTo>
                  <a:lnTo>
                    <a:pt x="1155" y="795"/>
                  </a:lnTo>
                  <a:lnTo>
                    <a:pt x="1155" y="795"/>
                  </a:lnTo>
                  <a:lnTo>
                    <a:pt x="1155" y="798"/>
                  </a:lnTo>
                  <a:lnTo>
                    <a:pt x="1157" y="798"/>
                  </a:lnTo>
                  <a:lnTo>
                    <a:pt x="1157" y="798"/>
                  </a:lnTo>
                  <a:lnTo>
                    <a:pt x="1157" y="798"/>
                  </a:lnTo>
                  <a:lnTo>
                    <a:pt x="1157" y="800"/>
                  </a:lnTo>
                  <a:lnTo>
                    <a:pt x="1159" y="800"/>
                  </a:lnTo>
                  <a:lnTo>
                    <a:pt x="1159" y="800"/>
                  </a:lnTo>
                  <a:lnTo>
                    <a:pt x="1159" y="800"/>
                  </a:lnTo>
                  <a:lnTo>
                    <a:pt x="1159" y="798"/>
                  </a:lnTo>
                  <a:lnTo>
                    <a:pt x="1159" y="798"/>
                  </a:lnTo>
                  <a:lnTo>
                    <a:pt x="1159" y="798"/>
                  </a:lnTo>
                  <a:lnTo>
                    <a:pt x="1159" y="795"/>
                  </a:lnTo>
                  <a:lnTo>
                    <a:pt x="1162" y="798"/>
                  </a:lnTo>
                  <a:lnTo>
                    <a:pt x="1162" y="798"/>
                  </a:lnTo>
                  <a:lnTo>
                    <a:pt x="1162" y="798"/>
                  </a:lnTo>
                  <a:lnTo>
                    <a:pt x="1162" y="795"/>
                  </a:lnTo>
                  <a:lnTo>
                    <a:pt x="1159" y="795"/>
                  </a:lnTo>
                  <a:lnTo>
                    <a:pt x="1159" y="793"/>
                  </a:lnTo>
                  <a:lnTo>
                    <a:pt x="1159" y="793"/>
                  </a:lnTo>
                  <a:lnTo>
                    <a:pt x="1162" y="793"/>
                  </a:lnTo>
                  <a:lnTo>
                    <a:pt x="1162" y="793"/>
                  </a:lnTo>
                  <a:lnTo>
                    <a:pt x="1162" y="793"/>
                  </a:lnTo>
                  <a:lnTo>
                    <a:pt x="1164" y="793"/>
                  </a:lnTo>
                  <a:lnTo>
                    <a:pt x="1164" y="793"/>
                  </a:lnTo>
                  <a:lnTo>
                    <a:pt x="1164" y="790"/>
                  </a:lnTo>
                  <a:lnTo>
                    <a:pt x="1164" y="790"/>
                  </a:lnTo>
                  <a:lnTo>
                    <a:pt x="1162" y="790"/>
                  </a:lnTo>
                  <a:lnTo>
                    <a:pt x="1164" y="790"/>
                  </a:lnTo>
                  <a:lnTo>
                    <a:pt x="1164" y="788"/>
                  </a:lnTo>
                  <a:lnTo>
                    <a:pt x="1167" y="788"/>
                  </a:lnTo>
                  <a:lnTo>
                    <a:pt x="1164" y="786"/>
                  </a:lnTo>
                  <a:lnTo>
                    <a:pt x="1164" y="786"/>
                  </a:lnTo>
                  <a:lnTo>
                    <a:pt x="1164" y="786"/>
                  </a:lnTo>
                  <a:lnTo>
                    <a:pt x="1164" y="786"/>
                  </a:lnTo>
                  <a:lnTo>
                    <a:pt x="1164" y="786"/>
                  </a:lnTo>
                  <a:lnTo>
                    <a:pt x="1164" y="786"/>
                  </a:lnTo>
                  <a:lnTo>
                    <a:pt x="1164" y="788"/>
                  </a:lnTo>
                  <a:lnTo>
                    <a:pt x="1164" y="788"/>
                  </a:lnTo>
                  <a:lnTo>
                    <a:pt x="1162" y="788"/>
                  </a:lnTo>
                  <a:lnTo>
                    <a:pt x="1162" y="788"/>
                  </a:lnTo>
                  <a:lnTo>
                    <a:pt x="1162" y="788"/>
                  </a:lnTo>
                  <a:lnTo>
                    <a:pt x="1162" y="788"/>
                  </a:lnTo>
                  <a:lnTo>
                    <a:pt x="1159" y="788"/>
                  </a:lnTo>
                  <a:lnTo>
                    <a:pt x="1159" y="788"/>
                  </a:lnTo>
                  <a:lnTo>
                    <a:pt x="1159" y="790"/>
                  </a:lnTo>
                  <a:lnTo>
                    <a:pt x="1159" y="790"/>
                  </a:lnTo>
                  <a:lnTo>
                    <a:pt x="1159" y="790"/>
                  </a:lnTo>
                  <a:lnTo>
                    <a:pt x="1157" y="790"/>
                  </a:lnTo>
                  <a:lnTo>
                    <a:pt x="1159" y="790"/>
                  </a:lnTo>
                  <a:lnTo>
                    <a:pt x="1159" y="788"/>
                  </a:lnTo>
                  <a:lnTo>
                    <a:pt x="1159" y="788"/>
                  </a:lnTo>
                  <a:lnTo>
                    <a:pt x="1157" y="788"/>
                  </a:lnTo>
                  <a:lnTo>
                    <a:pt x="1159" y="788"/>
                  </a:lnTo>
                  <a:lnTo>
                    <a:pt x="1159" y="786"/>
                  </a:lnTo>
                  <a:lnTo>
                    <a:pt x="1159" y="786"/>
                  </a:lnTo>
                  <a:lnTo>
                    <a:pt x="1162" y="786"/>
                  </a:lnTo>
                  <a:lnTo>
                    <a:pt x="1162" y="786"/>
                  </a:lnTo>
                  <a:lnTo>
                    <a:pt x="1164" y="786"/>
                  </a:lnTo>
                  <a:lnTo>
                    <a:pt x="1164" y="786"/>
                  </a:lnTo>
                  <a:lnTo>
                    <a:pt x="1164" y="783"/>
                  </a:lnTo>
                  <a:lnTo>
                    <a:pt x="1164" y="783"/>
                  </a:lnTo>
                  <a:lnTo>
                    <a:pt x="1164" y="783"/>
                  </a:lnTo>
                  <a:lnTo>
                    <a:pt x="1167" y="783"/>
                  </a:lnTo>
                  <a:lnTo>
                    <a:pt x="1167" y="783"/>
                  </a:lnTo>
                  <a:lnTo>
                    <a:pt x="1169" y="783"/>
                  </a:lnTo>
                  <a:lnTo>
                    <a:pt x="1169" y="783"/>
                  </a:lnTo>
                  <a:lnTo>
                    <a:pt x="1169" y="783"/>
                  </a:lnTo>
                  <a:lnTo>
                    <a:pt x="1169" y="781"/>
                  </a:lnTo>
                  <a:lnTo>
                    <a:pt x="1169" y="781"/>
                  </a:lnTo>
                  <a:lnTo>
                    <a:pt x="1169" y="781"/>
                  </a:lnTo>
                  <a:lnTo>
                    <a:pt x="1167" y="781"/>
                  </a:lnTo>
                  <a:lnTo>
                    <a:pt x="1167" y="781"/>
                  </a:lnTo>
                  <a:lnTo>
                    <a:pt x="1167" y="781"/>
                  </a:lnTo>
                  <a:lnTo>
                    <a:pt x="1167" y="781"/>
                  </a:lnTo>
                  <a:lnTo>
                    <a:pt x="1167" y="781"/>
                  </a:lnTo>
                  <a:lnTo>
                    <a:pt x="1167" y="779"/>
                  </a:lnTo>
                  <a:lnTo>
                    <a:pt x="1167" y="776"/>
                  </a:lnTo>
                  <a:lnTo>
                    <a:pt x="1167" y="776"/>
                  </a:lnTo>
                  <a:lnTo>
                    <a:pt x="1167" y="776"/>
                  </a:lnTo>
                  <a:lnTo>
                    <a:pt x="1169" y="776"/>
                  </a:lnTo>
                  <a:lnTo>
                    <a:pt x="1169" y="776"/>
                  </a:lnTo>
                  <a:lnTo>
                    <a:pt x="1171" y="776"/>
                  </a:lnTo>
                  <a:lnTo>
                    <a:pt x="1171" y="776"/>
                  </a:lnTo>
                  <a:lnTo>
                    <a:pt x="1171" y="776"/>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2"/>
                  </a:lnTo>
                  <a:lnTo>
                    <a:pt x="1171" y="772"/>
                  </a:lnTo>
                  <a:lnTo>
                    <a:pt x="1174" y="772"/>
                  </a:lnTo>
                  <a:lnTo>
                    <a:pt x="1174" y="769"/>
                  </a:lnTo>
                  <a:lnTo>
                    <a:pt x="1174" y="769"/>
                  </a:lnTo>
                  <a:lnTo>
                    <a:pt x="1171" y="769"/>
                  </a:lnTo>
                  <a:lnTo>
                    <a:pt x="1171" y="769"/>
                  </a:lnTo>
                  <a:lnTo>
                    <a:pt x="1174" y="769"/>
                  </a:lnTo>
                  <a:lnTo>
                    <a:pt x="1174" y="769"/>
                  </a:lnTo>
                  <a:lnTo>
                    <a:pt x="1176" y="769"/>
                  </a:lnTo>
                  <a:lnTo>
                    <a:pt x="1178" y="767"/>
                  </a:lnTo>
                  <a:lnTo>
                    <a:pt x="1181" y="767"/>
                  </a:lnTo>
                  <a:lnTo>
                    <a:pt x="1181" y="767"/>
                  </a:lnTo>
                  <a:lnTo>
                    <a:pt x="1183" y="767"/>
                  </a:lnTo>
                  <a:lnTo>
                    <a:pt x="1183" y="764"/>
                  </a:lnTo>
                  <a:lnTo>
                    <a:pt x="1183" y="764"/>
                  </a:lnTo>
                  <a:lnTo>
                    <a:pt x="1183" y="764"/>
                  </a:lnTo>
                  <a:lnTo>
                    <a:pt x="1185" y="764"/>
                  </a:lnTo>
                  <a:lnTo>
                    <a:pt x="1188" y="762"/>
                  </a:lnTo>
                  <a:lnTo>
                    <a:pt x="1188" y="760"/>
                  </a:lnTo>
                  <a:lnTo>
                    <a:pt x="1188" y="760"/>
                  </a:lnTo>
                  <a:lnTo>
                    <a:pt x="1188" y="757"/>
                  </a:lnTo>
                  <a:lnTo>
                    <a:pt x="1188" y="755"/>
                  </a:lnTo>
                  <a:lnTo>
                    <a:pt x="1190" y="755"/>
                  </a:lnTo>
                  <a:lnTo>
                    <a:pt x="1190" y="755"/>
                  </a:lnTo>
                  <a:lnTo>
                    <a:pt x="1193" y="755"/>
                  </a:lnTo>
                  <a:lnTo>
                    <a:pt x="1193" y="753"/>
                  </a:lnTo>
                  <a:lnTo>
                    <a:pt x="1193" y="753"/>
                  </a:lnTo>
                  <a:lnTo>
                    <a:pt x="1193" y="753"/>
                  </a:lnTo>
                  <a:lnTo>
                    <a:pt x="1190" y="753"/>
                  </a:lnTo>
                  <a:lnTo>
                    <a:pt x="1190" y="753"/>
                  </a:lnTo>
                  <a:lnTo>
                    <a:pt x="1190" y="753"/>
                  </a:lnTo>
                  <a:lnTo>
                    <a:pt x="1190" y="753"/>
                  </a:lnTo>
                  <a:lnTo>
                    <a:pt x="1193" y="753"/>
                  </a:lnTo>
                  <a:lnTo>
                    <a:pt x="1193" y="753"/>
                  </a:lnTo>
                  <a:lnTo>
                    <a:pt x="1190" y="753"/>
                  </a:lnTo>
                  <a:lnTo>
                    <a:pt x="1190" y="753"/>
                  </a:lnTo>
                  <a:lnTo>
                    <a:pt x="1190" y="750"/>
                  </a:lnTo>
                  <a:lnTo>
                    <a:pt x="1190" y="750"/>
                  </a:lnTo>
                  <a:lnTo>
                    <a:pt x="1190" y="750"/>
                  </a:lnTo>
                  <a:lnTo>
                    <a:pt x="1190" y="750"/>
                  </a:lnTo>
                  <a:lnTo>
                    <a:pt x="1190" y="748"/>
                  </a:lnTo>
                  <a:lnTo>
                    <a:pt x="1190" y="748"/>
                  </a:lnTo>
                  <a:lnTo>
                    <a:pt x="1188" y="748"/>
                  </a:lnTo>
                  <a:lnTo>
                    <a:pt x="1188" y="746"/>
                  </a:lnTo>
                  <a:lnTo>
                    <a:pt x="1188" y="746"/>
                  </a:lnTo>
                  <a:lnTo>
                    <a:pt x="1185" y="746"/>
                  </a:lnTo>
                  <a:lnTo>
                    <a:pt x="1185" y="746"/>
                  </a:lnTo>
                  <a:lnTo>
                    <a:pt x="1185" y="746"/>
                  </a:lnTo>
                  <a:lnTo>
                    <a:pt x="1185" y="746"/>
                  </a:lnTo>
                  <a:lnTo>
                    <a:pt x="1185" y="746"/>
                  </a:lnTo>
                  <a:lnTo>
                    <a:pt x="1183" y="746"/>
                  </a:lnTo>
                  <a:lnTo>
                    <a:pt x="1183" y="746"/>
                  </a:lnTo>
                  <a:lnTo>
                    <a:pt x="1183" y="746"/>
                  </a:lnTo>
                  <a:lnTo>
                    <a:pt x="1183" y="746"/>
                  </a:lnTo>
                  <a:lnTo>
                    <a:pt x="1181" y="746"/>
                  </a:lnTo>
                  <a:lnTo>
                    <a:pt x="1181" y="743"/>
                  </a:lnTo>
                  <a:lnTo>
                    <a:pt x="1181" y="743"/>
                  </a:lnTo>
                  <a:lnTo>
                    <a:pt x="1181" y="743"/>
                  </a:lnTo>
                  <a:lnTo>
                    <a:pt x="1178" y="741"/>
                  </a:lnTo>
                  <a:lnTo>
                    <a:pt x="1178" y="741"/>
                  </a:lnTo>
                  <a:lnTo>
                    <a:pt x="1176" y="741"/>
                  </a:lnTo>
                  <a:lnTo>
                    <a:pt x="1176" y="741"/>
                  </a:lnTo>
                  <a:lnTo>
                    <a:pt x="1174" y="741"/>
                  </a:lnTo>
                  <a:lnTo>
                    <a:pt x="1174" y="741"/>
                  </a:lnTo>
                  <a:lnTo>
                    <a:pt x="1169" y="741"/>
                  </a:lnTo>
                  <a:lnTo>
                    <a:pt x="1167" y="741"/>
                  </a:lnTo>
                  <a:lnTo>
                    <a:pt x="1167" y="741"/>
                  </a:lnTo>
                  <a:lnTo>
                    <a:pt x="1167" y="743"/>
                  </a:lnTo>
                  <a:lnTo>
                    <a:pt x="1164" y="743"/>
                  </a:lnTo>
                  <a:lnTo>
                    <a:pt x="1164" y="743"/>
                  </a:lnTo>
                  <a:lnTo>
                    <a:pt x="1164" y="743"/>
                  </a:lnTo>
                  <a:lnTo>
                    <a:pt x="1164" y="741"/>
                  </a:lnTo>
                  <a:lnTo>
                    <a:pt x="1164" y="741"/>
                  </a:lnTo>
                  <a:lnTo>
                    <a:pt x="1164" y="741"/>
                  </a:lnTo>
                  <a:lnTo>
                    <a:pt x="1164" y="738"/>
                  </a:lnTo>
                  <a:lnTo>
                    <a:pt x="1164" y="738"/>
                  </a:lnTo>
                  <a:lnTo>
                    <a:pt x="1164" y="738"/>
                  </a:lnTo>
                  <a:lnTo>
                    <a:pt x="1164" y="738"/>
                  </a:lnTo>
                  <a:lnTo>
                    <a:pt x="1164" y="738"/>
                  </a:lnTo>
                  <a:lnTo>
                    <a:pt x="1164" y="738"/>
                  </a:lnTo>
                  <a:lnTo>
                    <a:pt x="1164" y="736"/>
                  </a:lnTo>
                  <a:lnTo>
                    <a:pt x="1162" y="738"/>
                  </a:lnTo>
                  <a:lnTo>
                    <a:pt x="1162" y="738"/>
                  </a:lnTo>
                  <a:lnTo>
                    <a:pt x="1162" y="736"/>
                  </a:lnTo>
                  <a:lnTo>
                    <a:pt x="1162" y="736"/>
                  </a:lnTo>
                  <a:lnTo>
                    <a:pt x="1162" y="736"/>
                  </a:lnTo>
                  <a:lnTo>
                    <a:pt x="1162" y="736"/>
                  </a:lnTo>
                  <a:lnTo>
                    <a:pt x="1162" y="736"/>
                  </a:lnTo>
                  <a:lnTo>
                    <a:pt x="1162" y="736"/>
                  </a:lnTo>
                  <a:lnTo>
                    <a:pt x="1162" y="736"/>
                  </a:lnTo>
                  <a:lnTo>
                    <a:pt x="1162" y="736"/>
                  </a:lnTo>
                  <a:lnTo>
                    <a:pt x="1164" y="734"/>
                  </a:lnTo>
                  <a:lnTo>
                    <a:pt x="1164" y="734"/>
                  </a:lnTo>
                  <a:lnTo>
                    <a:pt x="1164" y="734"/>
                  </a:lnTo>
                  <a:lnTo>
                    <a:pt x="1164" y="734"/>
                  </a:lnTo>
                  <a:lnTo>
                    <a:pt x="1167" y="734"/>
                  </a:lnTo>
                  <a:lnTo>
                    <a:pt x="1167" y="731"/>
                  </a:lnTo>
                  <a:lnTo>
                    <a:pt x="1164" y="731"/>
                  </a:lnTo>
                  <a:lnTo>
                    <a:pt x="1164" y="731"/>
                  </a:lnTo>
                  <a:lnTo>
                    <a:pt x="1164" y="729"/>
                  </a:lnTo>
                  <a:lnTo>
                    <a:pt x="1164" y="729"/>
                  </a:lnTo>
                  <a:lnTo>
                    <a:pt x="1167" y="727"/>
                  </a:lnTo>
                  <a:lnTo>
                    <a:pt x="1167" y="727"/>
                  </a:lnTo>
                  <a:lnTo>
                    <a:pt x="1169" y="724"/>
                  </a:lnTo>
                  <a:lnTo>
                    <a:pt x="1171" y="724"/>
                  </a:lnTo>
                  <a:lnTo>
                    <a:pt x="1171" y="722"/>
                  </a:lnTo>
                  <a:lnTo>
                    <a:pt x="1171" y="724"/>
                  </a:lnTo>
                  <a:lnTo>
                    <a:pt x="1171" y="722"/>
                  </a:lnTo>
                  <a:lnTo>
                    <a:pt x="1169" y="722"/>
                  </a:lnTo>
                  <a:lnTo>
                    <a:pt x="1169" y="722"/>
                  </a:lnTo>
                  <a:lnTo>
                    <a:pt x="1169" y="724"/>
                  </a:lnTo>
                  <a:lnTo>
                    <a:pt x="1167" y="724"/>
                  </a:lnTo>
                  <a:lnTo>
                    <a:pt x="1167" y="724"/>
                  </a:lnTo>
                  <a:lnTo>
                    <a:pt x="1164" y="722"/>
                  </a:lnTo>
                  <a:lnTo>
                    <a:pt x="1167" y="722"/>
                  </a:lnTo>
                  <a:lnTo>
                    <a:pt x="1167" y="722"/>
                  </a:lnTo>
                  <a:lnTo>
                    <a:pt x="1167" y="722"/>
                  </a:lnTo>
                  <a:lnTo>
                    <a:pt x="1169" y="722"/>
                  </a:lnTo>
                  <a:lnTo>
                    <a:pt x="1169" y="722"/>
                  </a:lnTo>
                  <a:lnTo>
                    <a:pt x="1169" y="722"/>
                  </a:lnTo>
                  <a:lnTo>
                    <a:pt x="1169" y="722"/>
                  </a:lnTo>
                  <a:lnTo>
                    <a:pt x="1169" y="722"/>
                  </a:lnTo>
                  <a:lnTo>
                    <a:pt x="1171" y="722"/>
                  </a:lnTo>
                  <a:lnTo>
                    <a:pt x="1171" y="719"/>
                  </a:lnTo>
                  <a:lnTo>
                    <a:pt x="1171" y="719"/>
                  </a:lnTo>
                  <a:lnTo>
                    <a:pt x="1171" y="719"/>
                  </a:lnTo>
                  <a:lnTo>
                    <a:pt x="1174" y="719"/>
                  </a:lnTo>
                  <a:lnTo>
                    <a:pt x="1174" y="719"/>
                  </a:lnTo>
                  <a:lnTo>
                    <a:pt x="1176" y="719"/>
                  </a:lnTo>
                  <a:lnTo>
                    <a:pt x="1178" y="719"/>
                  </a:lnTo>
                  <a:lnTo>
                    <a:pt x="1178" y="717"/>
                  </a:lnTo>
                  <a:lnTo>
                    <a:pt x="1178" y="717"/>
                  </a:lnTo>
                  <a:lnTo>
                    <a:pt x="1178" y="717"/>
                  </a:lnTo>
                  <a:lnTo>
                    <a:pt x="1178" y="715"/>
                  </a:lnTo>
                  <a:lnTo>
                    <a:pt x="1176" y="712"/>
                  </a:lnTo>
                  <a:lnTo>
                    <a:pt x="1176" y="712"/>
                  </a:lnTo>
                  <a:lnTo>
                    <a:pt x="1174" y="712"/>
                  </a:lnTo>
                  <a:lnTo>
                    <a:pt x="1174" y="712"/>
                  </a:lnTo>
                  <a:lnTo>
                    <a:pt x="1174" y="712"/>
                  </a:lnTo>
                  <a:lnTo>
                    <a:pt x="1174" y="712"/>
                  </a:lnTo>
                  <a:lnTo>
                    <a:pt x="1176" y="712"/>
                  </a:lnTo>
                  <a:lnTo>
                    <a:pt x="1176" y="712"/>
                  </a:lnTo>
                  <a:lnTo>
                    <a:pt x="1181" y="712"/>
                  </a:lnTo>
                  <a:lnTo>
                    <a:pt x="1183" y="710"/>
                  </a:lnTo>
                  <a:lnTo>
                    <a:pt x="1183" y="710"/>
                  </a:lnTo>
                  <a:lnTo>
                    <a:pt x="1183" y="708"/>
                  </a:lnTo>
                  <a:lnTo>
                    <a:pt x="1183" y="708"/>
                  </a:lnTo>
                  <a:lnTo>
                    <a:pt x="1181" y="708"/>
                  </a:lnTo>
                  <a:lnTo>
                    <a:pt x="1181" y="708"/>
                  </a:lnTo>
                  <a:lnTo>
                    <a:pt x="1178" y="708"/>
                  </a:lnTo>
                  <a:lnTo>
                    <a:pt x="1178" y="705"/>
                  </a:lnTo>
                  <a:lnTo>
                    <a:pt x="1181" y="705"/>
                  </a:lnTo>
                  <a:lnTo>
                    <a:pt x="1181" y="705"/>
                  </a:lnTo>
                  <a:lnTo>
                    <a:pt x="1181" y="705"/>
                  </a:lnTo>
                  <a:lnTo>
                    <a:pt x="1181" y="703"/>
                  </a:lnTo>
                  <a:lnTo>
                    <a:pt x="1181" y="703"/>
                  </a:lnTo>
                  <a:lnTo>
                    <a:pt x="1181" y="703"/>
                  </a:lnTo>
                  <a:lnTo>
                    <a:pt x="1181" y="703"/>
                  </a:lnTo>
                  <a:lnTo>
                    <a:pt x="1181" y="703"/>
                  </a:lnTo>
                  <a:lnTo>
                    <a:pt x="1181" y="703"/>
                  </a:lnTo>
                  <a:lnTo>
                    <a:pt x="1181" y="703"/>
                  </a:lnTo>
                  <a:lnTo>
                    <a:pt x="1181" y="705"/>
                  </a:lnTo>
                  <a:lnTo>
                    <a:pt x="1183" y="705"/>
                  </a:lnTo>
                  <a:lnTo>
                    <a:pt x="1183" y="708"/>
                  </a:lnTo>
                  <a:lnTo>
                    <a:pt x="1183" y="708"/>
                  </a:lnTo>
                  <a:lnTo>
                    <a:pt x="1185" y="705"/>
                  </a:lnTo>
                  <a:lnTo>
                    <a:pt x="1185" y="705"/>
                  </a:lnTo>
                  <a:lnTo>
                    <a:pt x="1185" y="705"/>
                  </a:lnTo>
                  <a:lnTo>
                    <a:pt x="1185" y="705"/>
                  </a:lnTo>
                  <a:lnTo>
                    <a:pt x="1185" y="703"/>
                  </a:lnTo>
                  <a:lnTo>
                    <a:pt x="1185" y="701"/>
                  </a:lnTo>
                  <a:lnTo>
                    <a:pt x="1185" y="701"/>
                  </a:lnTo>
                  <a:lnTo>
                    <a:pt x="1185" y="698"/>
                  </a:lnTo>
                  <a:lnTo>
                    <a:pt x="1185" y="698"/>
                  </a:lnTo>
                  <a:lnTo>
                    <a:pt x="1185" y="698"/>
                  </a:lnTo>
                  <a:lnTo>
                    <a:pt x="1188" y="701"/>
                  </a:lnTo>
                  <a:lnTo>
                    <a:pt x="1190" y="701"/>
                  </a:lnTo>
                  <a:lnTo>
                    <a:pt x="1190" y="703"/>
                  </a:lnTo>
                  <a:lnTo>
                    <a:pt x="1190" y="701"/>
                  </a:lnTo>
                  <a:lnTo>
                    <a:pt x="1188" y="701"/>
                  </a:lnTo>
                  <a:lnTo>
                    <a:pt x="1188" y="705"/>
                  </a:lnTo>
                  <a:lnTo>
                    <a:pt x="1188" y="705"/>
                  </a:lnTo>
                  <a:lnTo>
                    <a:pt x="1188" y="705"/>
                  </a:lnTo>
                  <a:lnTo>
                    <a:pt x="1188" y="705"/>
                  </a:lnTo>
                  <a:lnTo>
                    <a:pt x="1188" y="705"/>
                  </a:lnTo>
                  <a:lnTo>
                    <a:pt x="1188" y="705"/>
                  </a:lnTo>
                  <a:lnTo>
                    <a:pt x="1190" y="708"/>
                  </a:lnTo>
                  <a:lnTo>
                    <a:pt x="1190" y="708"/>
                  </a:lnTo>
                  <a:lnTo>
                    <a:pt x="1190" y="708"/>
                  </a:lnTo>
                  <a:lnTo>
                    <a:pt x="1190" y="705"/>
                  </a:lnTo>
                  <a:lnTo>
                    <a:pt x="1190" y="705"/>
                  </a:lnTo>
                  <a:lnTo>
                    <a:pt x="1190" y="705"/>
                  </a:lnTo>
                  <a:lnTo>
                    <a:pt x="1190" y="705"/>
                  </a:lnTo>
                  <a:lnTo>
                    <a:pt x="1190" y="705"/>
                  </a:lnTo>
                  <a:lnTo>
                    <a:pt x="1190" y="703"/>
                  </a:lnTo>
                  <a:lnTo>
                    <a:pt x="1190" y="703"/>
                  </a:lnTo>
                  <a:lnTo>
                    <a:pt x="1193" y="705"/>
                  </a:lnTo>
                  <a:lnTo>
                    <a:pt x="1193" y="705"/>
                  </a:lnTo>
                  <a:lnTo>
                    <a:pt x="1193" y="705"/>
                  </a:lnTo>
                  <a:lnTo>
                    <a:pt x="1193" y="705"/>
                  </a:lnTo>
                  <a:lnTo>
                    <a:pt x="1195" y="705"/>
                  </a:lnTo>
                  <a:lnTo>
                    <a:pt x="1195" y="705"/>
                  </a:lnTo>
                  <a:lnTo>
                    <a:pt x="1195" y="705"/>
                  </a:lnTo>
                  <a:lnTo>
                    <a:pt x="1195" y="703"/>
                  </a:lnTo>
                  <a:lnTo>
                    <a:pt x="1197" y="703"/>
                  </a:lnTo>
                  <a:lnTo>
                    <a:pt x="1197" y="703"/>
                  </a:lnTo>
                  <a:lnTo>
                    <a:pt x="1200" y="701"/>
                  </a:lnTo>
                  <a:lnTo>
                    <a:pt x="1200" y="698"/>
                  </a:lnTo>
                  <a:lnTo>
                    <a:pt x="1200" y="698"/>
                  </a:lnTo>
                  <a:lnTo>
                    <a:pt x="1200" y="698"/>
                  </a:lnTo>
                  <a:lnTo>
                    <a:pt x="1200" y="696"/>
                  </a:lnTo>
                  <a:lnTo>
                    <a:pt x="1200" y="696"/>
                  </a:lnTo>
                  <a:lnTo>
                    <a:pt x="1200" y="696"/>
                  </a:lnTo>
                  <a:lnTo>
                    <a:pt x="1200" y="696"/>
                  </a:lnTo>
                  <a:lnTo>
                    <a:pt x="1197" y="696"/>
                  </a:lnTo>
                  <a:lnTo>
                    <a:pt x="1195" y="696"/>
                  </a:lnTo>
                  <a:lnTo>
                    <a:pt x="1195" y="696"/>
                  </a:lnTo>
                  <a:lnTo>
                    <a:pt x="1195" y="696"/>
                  </a:lnTo>
                  <a:lnTo>
                    <a:pt x="1195" y="696"/>
                  </a:lnTo>
                  <a:lnTo>
                    <a:pt x="1193" y="696"/>
                  </a:lnTo>
                  <a:lnTo>
                    <a:pt x="1193" y="696"/>
                  </a:lnTo>
                  <a:lnTo>
                    <a:pt x="1190" y="696"/>
                  </a:lnTo>
                  <a:lnTo>
                    <a:pt x="1190" y="696"/>
                  </a:lnTo>
                  <a:lnTo>
                    <a:pt x="1193" y="693"/>
                  </a:lnTo>
                  <a:lnTo>
                    <a:pt x="1193" y="693"/>
                  </a:lnTo>
                  <a:lnTo>
                    <a:pt x="1193" y="693"/>
                  </a:lnTo>
                  <a:lnTo>
                    <a:pt x="1197" y="691"/>
                  </a:lnTo>
                  <a:lnTo>
                    <a:pt x="1197" y="691"/>
                  </a:lnTo>
                  <a:lnTo>
                    <a:pt x="1200" y="691"/>
                  </a:lnTo>
                  <a:lnTo>
                    <a:pt x="1202" y="691"/>
                  </a:lnTo>
                  <a:lnTo>
                    <a:pt x="1202" y="691"/>
                  </a:lnTo>
                  <a:lnTo>
                    <a:pt x="1202" y="691"/>
                  </a:lnTo>
                  <a:lnTo>
                    <a:pt x="1204" y="691"/>
                  </a:lnTo>
                  <a:lnTo>
                    <a:pt x="1204" y="691"/>
                  </a:lnTo>
                  <a:lnTo>
                    <a:pt x="1204" y="691"/>
                  </a:lnTo>
                  <a:lnTo>
                    <a:pt x="1204" y="691"/>
                  </a:lnTo>
                  <a:lnTo>
                    <a:pt x="1207" y="691"/>
                  </a:lnTo>
                  <a:lnTo>
                    <a:pt x="1209" y="689"/>
                  </a:lnTo>
                  <a:lnTo>
                    <a:pt x="1209" y="689"/>
                  </a:lnTo>
                  <a:lnTo>
                    <a:pt x="1209" y="686"/>
                  </a:lnTo>
                  <a:lnTo>
                    <a:pt x="1209" y="686"/>
                  </a:lnTo>
                  <a:lnTo>
                    <a:pt x="1209" y="684"/>
                  </a:lnTo>
                  <a:lnTo>
                    <a:pt x="1211" y="684"/>
                  </a:lnTo>
                  <a:lnTo>
                    <a:pt x="1211" y="684"/>
                  </a:lnTo>
                  <a:lnTo>
                    <a:pt x="1211" y="684"/>
                  </a:lnTo>
                  <a:lnTo>
                    <a:pt x="1211" y="682"/>
                  </a:lnTo>
                  <a:lnTo>
                    <a:pt x="1211" y="682"/>
                  </a:lnTo>
                  <a:lnTo>
                    <a:pt x="1211" y="682"/>
                  </a:lnTo>
                  <a:lnTo>
                    <a:pt x="1211" y="679"/>
                  </a:lnTo>
                  <a:lnTo>
                    <a:pt x="1211" y="679"/>
                  </a:lnTo>
                  <a:lnTo>
                    <a:pt x="1211" y="679"/>
                  </a:lnTo>
                  <a:lnTo>
                    <a:pt x="1209" y="677"/>
                  </a:lnTo>
                  <a:lnTo>
                    <a:pt x="1209" y="677"/>
                  </a:lnTo>
                  <a:lnTo>
                    <a:pt x="1209" y="677"/>
                  </a:lnTo>
                  <a:lnTo>
                    <a:pt x="1209" y="677"/>
                  </a:lnTo>
                  <a:lnTo>
                    <a:pt x="1209" y="675"/>
                  </a:lnTo>
                  <a:lnTo>
                    <a:pt x="1209" y="675"/>
                  </a:lnTo>
                  <a:lnTo>
                    <a:pt x="1209" y="675"/>
                  </a:lnTo>
                  <a:lnTo>
                    <a:pt x="1209" y="675"/>
                  </a:lnTo>
                  <a:lnTo>
                    <a:pt x="1209" y="675"/>
                  </a:lnTo>
                  <a:lnTo>
                    <a:pt x="1209" y="675"/>
                  </a:lnTo>
                  <a:lnTo>
                    <a:pt x="1207" y="675"/>
                  </a:lnTo>
                  <a:lnTo>
                    <a:pt x="1207" y="675"/>
                  </a:lnTo>
                  <a:lnTo>
                    <a:pt x="1207" y="675"/>
                  </a:lnTo>
                  <a:lnTo>
                    <a:pt x="1207" y="672"/>
                  </a:lnTo>
                  <a:lnTo>
                    <a:pt x="1204" y="672"/>
                  </a:lnTo>
                  <a:lnTo>
                    <a:pt x="1202" y="670"/>
                  </a:lnTo>
                  <a:lnTo>
                    <a:pt x="1202" y="670"/>
                  </a:lnTo>
                  <a:lnTo>
                    <a:pt x="1202" y="670"/>
                  </a:lnTo>
                  <a:lnTo>
                    <a:pt x="1202" y="670"/>
                  </a:lnTo>
                  <a:lnTo>
                    <a:pt x="1202" y="667"/>
                  </a:lnTo>
                  <a:lnTo>
                    <a:pt x="1202" y="667"/>
                  </a:lnTo>
                  <a:lnTo>
                    <a:pt x="1200" y="667"/>
                  </a:lnTo>
                  <a:lnTo>
                    <a:pt x="1200" y="667"/>
                  </a:lnTo>
                  <a:lnTo>
                    <a:pt x="1197" y="667"/>
                  </a:lnTo>
                  <a:lnTo>
                    <a:pt x="1197" y="667"/>
                  </a:lnTo>
                  <a:lnTo>
                    <a:pt x="1197" y="667"/>
                  </a:lnTo>
                  <a:lnTo>
                    <a:pt x="1197" y="667"/>
                  </a:lnTo>
                  <a:lnTo>
                    <a:pt x="1197" y="667"/>
                  </a:lnTo>
                  <a:lnTo>
                    <a:pt x="1197" y="667"/>
                  </a:lnTo>
                  <a:lnTo>
                    <a:pt x="1197" y="665"/>
                  </a:lnTo>
                  <a:lnTo>
                    <a:pt x="1200" y="665"/>
                  </a:lnTo>
                  <a:lnTo>
                    <a:pt x="1202" y="665"/>
                  </a:lnTo>
                  <a:lnTo>
                    <a:pt x="1202" y="665"/>
                  </a:lnTo>
                  <a:lnTo>
                    <a:pt x="1202" y="667"/>
                  </a:lnTo>
                  <a:lnTo>
                    <a:pt x="1202" y="667"/>
                  </a:lnTo>
                  <a:lnTo>
                    <a:pt x="1202" y="670"/>
                  </a:lnTo>
                  <a:lnTo>
                    <a:pt x="1204" y="667"/>
                  </a:lnTo>
                  <a:lnTo>
                    <a:pt x="1204" y="667"/>
                  </a:lnTo>
                  <a:lnTo>
                    <a:pt x="1207" y="670"/>
                  </a:lnTo>
                  <a:lnTo>
                    <a:pt x="1207" y="670"/>
                  </a:lnTo>
                  <a:lnTo>
                    <a:pt x="1204" y="670"/>
                  </a:lnTo>
                  <a:lnTo>
                    <a:pt x="1204" y="670"/>
                  </a:lnTo>
                  <a:lnTo>
                    <a:pt x="1204" y="670"/>
                  </a:lnTo>
                  <a:lnTo>
                    <a:pt x="1204" y="670"/>
                  </a:lnTo>
                  <a:lnTo>
                    <a:pt x="1204" y="670"/>
                  </a:lnTo>
                  <a:lnTo>
                    <a:pt x="1209" y="670"/>
                  </a:lnTo>
                  <a:lnTo>
                    <a:pt x="1209" y="670"/>
                  </a:lnTo>
                  <a:lnTo>
                    <a:pt x="1209" y="670"/>
                  </a:lnTo>
                  <a:lnTo>
                    <a:pt x="1211" y="670"/>
                  </a:lnTo>
                  <a:lnTo>
                    <a:pt x="1211" y="670"/>
                  </a:lnTo>
                  <a:lnTo>
                    <a:pt x="1214" y="667"/>
                  </a:lnTo>
                  <a:lnTo>
                    <a:pt x="1214" y="667"/>
                  </a:lnTo>
                  <a:lnTo>
                    <a:pt x="1216" y="667"/>
                  </a:lnTo>
                  <a:lnTo>
                    <a:pt x="1216" y="667"/>
                  </a:lnTo>
                  <a:lnTo>
                    <a:pt x="1216" y="665"/>
                  </a:lnTo>
                  <a:lnTo>
                    <a:pt x="1216" y="665"/>
                  </a:lnTo>
                  <a:lnTo>
                    <a:pt x="1216" y="665"/>
                  </a:lnTo>
                  <a:lnTo>
                    <a:pt x="1216" y="665"/>
                  </a:lnTo>
                  <a:lnTo>
                    <a:pt x="1219" y="663"/>
                  </a:lnTo>
                  <a:lnTo>
                    <a:pt x="1221" y="660"/>
                  </a:lnTo>
                  <a:lnTo>
                    <a:pt x="1221" y="660"/>
                  </a:lnTo>
                  <a:lnTo>
                    <a:pt x="1221" y="660"/>
                  </a:lnTo>
                  <a:lnTo>
                    <a:pt x="1219" y="658"/>
                  </a:lnTo>
                  <a:lnTo>
                    <a:pt x="1219" y="658"/>
                  </a:lnTo>
                  <a:lnTo>
                    <a:pt x="1219" y="656"/>
                  </a:lnTo>
                  <a:lnTo>
                    <a:pt x="1219" y="656"/>
                  </a:lnTo>
                  <a:lnTo>
                    <a:pt x="1219" y="656"/>
                  </a:lnTo>
                  <a:lnTo>
                    <a:pt x="1219" y="653"/>
                  </a:lnTo>
                  <a:lnTo>
                    <a:pt x="1221" y="651"/>
                  </a:lnTo>
                  <a:lnTo>
                    <a:pt x="1223" y="648"/>
                  </a:lnTo>
                  <a:lnTo>
                    <a:pt x="1223" y="648"/>
                  </a:lnTo>
                  <a:lnTo>
                    <a:pt x="1226" y="648"/>
                  </a:lnTo>
                  <a:lnTo>
                    <a:pt x="1226" y="648"/>
                  </a:lnTo>
                  <a:lnTo>
                    <a:pt x="1226" y="646"/>
                  </a:lnTo>
                  <a:lnTo>
                    <a:pt x="1226" y="644"/>
                  </a:lnTo>
                  <a:lnTo>
                    <a:pt x="1226" y="644"/>
                  </a:lnTo>
                  <a:lnTo>
                    <a:pt x="1226" y="644"/>
                  </a:lnTo>
                  <a:lnTo>
                    <a:pt x="1228" y="644"/>
                  </a:lnTo>
                  <a:lnTo>
                    <a:pt x="1228" y="644"/>
                  </a:lnTo>
                  <a:lnTo>
                    <a:pt x="1228" y="644"/>
                  </a:lnTo>
                  <a:lnTo>
                    <a:pt x="1230" y="641"/>
                  </a:lnTo>
                  <a:lnTo>
                    <a:pt x="1230" y="639"/>
                  </a:lnTo>
                  <a:lnTo>
                    <a:pt x="1230" y="639"/>
                  </a:lnTo>
                  <a:lnTo>
                    <a:pt x="1233" y="639"/>
                  </a:lnTo>
                  <a:lnTo>
                    <a:pt x="1233" y="639"/>
                  </a:lnTo>
                  <a:lnTo>
                    <a:pt x="1233" y="639"/>
                  </a:lnTo>
                  <a:lnTo>
                    <a:pt x="1233" y="639"/>
                  </a:lnTo>
                  <a:lnTo>
                    <a:pt x="1233" y="639"/>
                  </a:lnTo>
                  <a:lnTo>
                    <a:pt x="1235" y="639"/>
                  </a:lnTo>
                  <a:lnTo>
                    <a:pt x="1235" y="641"/>
                  </a:lnTo>
                  <a:lnTo>
                    <a:pt x="1237" y="639"/>
                  </a:lnTo>
                  <a:lnTo>
                    <a:pt x="1237" y="639"/>
                  </a:lnTo>
                  <a:lnTo>
                    <a:pt x="1233" y="634"/>
                  </a:lnTo>
                  <a:lnTo>
                    <a:pt x="1233" y="634"/>
                  </a:lnTo>
                  <a:lnTo>
                    <a:pt x="1233" y="632"/>
                  </a:lnTo>
                  <a:lnTo>
                    <a:pt x="1233" y="632"/>
                  </a:lnTo>
                  <a:lnTo>
                    <a:pt x="1235" y="630"/>
                  </a:lnTo>
                  <a:lnTo>
                    <a:pt x="1235" y="630"/>
                  </a:lnTo>
                  <a:lnTo>
                    <a:pt x="1235" y="627"/>
                  </a:lnTo>
                  <a:lnTo>
                    <a:pt x="1237" y="627"/>
                  </a:lnTo>
                  <a:lnTo>
                    <a:pt x="1237" y="627"/>
                  </a:lnTo>
                  <a:lnTo>
                    <a:pt x="1240" y="625"/>
                  </a:lnTo>
                  <a:lnTo>
                    <a:pt x="1240" y="622"/>
                  </a:lnTo>
                  <a:lnTo>
                    <a:pt x="1242" y="622"/>
                  </a:lnTo>
                  <a:lnTo>
                    <a:pt x="1242" y="622"/>
                  </a:lnTo>
                  <a:lnTo>
                    <a:pt x="1245" y="622"/>
                  </a:lnTo>
                  <a:lnTo>
                    <a:pt x="1247" y="622"/>
                  </a:lnTo>
                  <a:lnTo>
                    <a:pt x="1247" y="622"/>
                  </a:lnTo>
                  <a:lnTo>
                    <a:pt x="1247" y="620"/>
                  </a:lnTo>
                  <a:lnTo>
                    <a:pt x="1247" y="620"/>
                  </a:lnTo>
                  <a:lnTo>
                    <a:pt x="1249" y="620"/>
                  </a:lnTo>
                  <a:lnTo>
                    <a:pt x="1252" y="620"/>
                  </a:lnTo>
                  <a:lnTo>
                    <a:pt x="1252" y="618"/>
                  </a:lnTo>
                  <a:lnTo>
                    <a:pt x="1252" y="618"/>
                  </a:lnTo>
                  <a:lnTo>
                    <a:pt x="1252" y="618"/>
                  </a:lnTo>
                  <a:lnTo>
                    <a:pt x="1254" y="613"/>
                  </a:lnTo>
                  <a:lnTo>
                    <a:pt x="1254" y="613"/>
                  </a:lnTo>
                  <a:lnTo>
                    <a:pt x="1256" y="611"/>
                  </a:lnTo>
                  <a:lnTo>
                    <a:pt x="1256" y="611"/>
                  </a:lnTo>
                  <a:lnTo>
                    <a:pt x="1256" y="611"/>
                  </a:lnTo>
                  <a:lnTo>
                    <a:pt x="1256" y="611"/>
                  </a:lnTo>
                  <a:lnTo>
                    <a:pt x="1256" y="611"/>
                  </a:lnTo>
                  <a:lnTo>
                    <a:pt x="1259" y="611"/>
                  </a:lnTo>
                  <a:lnTo>
                    <a:pt x="1259" y="611"/>
                  </a:lnTo>
                  <a:lnTo>
                    <a:pt x="1263" y="606"/>
                  </a:lnTo>
                  <a:lnTo>
                    <a:pt x="1266" y="606"/>
                  </a:lnTo>
                  <a:lnTo>
                    <a:pt x="1266" y="603"/>
                  </a:lnTo>
                  <a:lnTo>
                    <a:pt x="1266" y="603"/>
                  </a:lnTo>
                  <a:lnTo>
                    <a:pt x="1268" y="603"/>
                  </a:lnTo>
                  <a:lnTo>
                    <a:pt x="1268" y="603"/>
                  </a:lnTo>
                  <a:lnTo>
                    <a:pt x="1268" y="601"/>
                  </a:lnTo>
                  <a:lnTo>
                    <a:pt x="1268" y="601"/>
                  </a:lnTo>
                  <a:lnTo>
                    <a:pt x="1268" y="599"/>
                  </a:lnTo>
                  <a:lnTo>
                    <a:pt x="1268" y="599"/>
                  </a:lnTo>
                  <a:lnTo>
                    <a:pt x="1268" y="603"/>
                  </a:lnTo>
                  <a:lnTo>
                    <a:pt x="1268" y="603"/>
                  </a:lnTo>
                  <a:lnTo>
                    <a:pt x="1271" y="606"/>
                  </a:lnTo>
                  <a:lnTo>
                    <a:pt x="1273" y="606"/>
                  </a:lnTo>
                  <a:lnTo>
                    <a:pt x="1275" y="606"/>
                  </a:lnTo>
                  <a:lnTo>
                    <a:pt x="1275" y="606"/>
                  </a:lnTo>
                  <a:lnTo>
                    <a:pt x="1275" y="606"/>
                  </a:lnTo>
                  <a:lnTo>
                    <a:pt x="1275" y="606"/>
                  </a:lnTo>
                  <a:lnTo>
                    <a:pt x="1275" y="606"/>
                  </a:lnTo>
                  <a:lnTo>
                    <a:pt x="1275" y="606"/>
                  </a:lnTo>
                  <a:lnTo>
                    <a:pt x="1275" y="603"/>
                  </a:lnTo>
                  <a:lnTo>
                    <a:pt x="1275" y="603"/>
                  </a:lnTo>
                  <a:lnTo>
                    <a:pt x="1275" y="606"/>
                  </a:lnTo>
                  <a:lnTo>
                    <a:pt x="1275" y="606"/>
                  </a:lnTo>
                  <a:lnTo>
                    <a:pt x="1278" y="606"/>
                  </a:lnTo>
                  <a:lnTo>
                    <a:pt x="1285" y="606"/>
                  </a:lnTo>
                  <a:lnTo>
                    <a:pt x="1287" y="606"/>
                  </a:lnTo>
                  <a:lnTo>
                    <a:pt x="1287" y="603"/>
                  </a:lnTo>
                  <a:lnTo>
                    <a:pt x="1287" y="603"/>
                  </a:lnTo>
                  <a:lnTo>
                    <a:pt x="1287" y="601"/>
                  </a:lnTo>
                  <a:lnTo>
                    <a:pt x="1287" y="599"/>
                  </a:lnTo>
                  <a:lnTo>
                    <a:pt x="1287" y="599"/>
                  </a:lnTo>
                  <a:lnTo>
                    <a:pt x="1287" y="596"/>
                  </a:lnTo>
                  <a:lnTo>
                    <a:pt x="1287" y="596"/>
                  </a:lnTo>
                  <a:lnTo>
                    <a:pt x="1290" y="596"/>
                  </a:lnTo>
                  <a:lnTo>
                    <a:pt x="1290" y="594"/>
                  </a:lnTo>
                  <a:lnTo>
                    <a:pt x="1292" y="594"/>
                  </a:lnTo>
                  <a:lnTo>
                    <a:pt x="1294" y="592"/>
                  </a:lnTo>
                  <a:lnTo>
                    <a:pt x="1301" y="589"/>
                  </a:lnTo>
                  <a:lnTo>
                    <a:pt x="1301" y="589"/>
                  </a:lnTo>
                  <a:lnTo>
                    <a:pt x="1301" y="589"/>
                  </a:lnTo>
                  <a:lnTo>
                    <a:pt x="1304" y="589"/>
                  </a:lnTo>
                  <a:lnTo>
                    <a:pt x="1306" y="589"/>
                  </a:lnTo>
                  <a:lnTo>
                    <a:pt x="1306" y="589"/>
                  </a:lnTo>
                  <a:lnTo>
                    <a:pt x="1304" y="592"/>
                  </a:lnTo>
                  <a:lnTo>
                    <a:pt x="1304" y="592"/>
                  </a:lnTo>
                  <a:lnTo>
                    <a:pt x="1294" y="596"/>
                  </a:lnTo>
                  <a:lnTo>
                    <a:pt x="1294" y="596"/>
                  </a:lnTo>
                  <a:lnTo>
                    <a:pt x="1292" y="596"/>
                  </a:lnTo>
                  <a:lnTo>
                    <a:pt x="1292" y="599"/>
                  </a:lnTo>
                  <a:lnTo>
                    <a:pt x="1292" y="601"/>
                  </a:lnTo>
                  <a:lnTo>
                    <a:pt x="1292" y="601"/>
                  </a:lnTo>
                  <a:lnTo>
                    <a:pt x="1292" y="601"/>
                  </a:lnTo>
                  <a:lnTo>
                    <a:pt x="1290" y="601"/>
                  </a:lnTo>
                  <a:lnTo>
                    <a:pt x="1290" y="601"/>
                  </a:lnTo>
                  <a:lnTo>
                    <a:pt x="1290" y="603"/>
                  </a:lnTo>
                  <a:lnTo>
                    <a:pt x="1290" y="603"/>
                  </a:lnTo>
                  <a:lnTo>
                    <a:pt x="1287" y="606"/>
                  </a:lnTo>
                  <a:lnTo>
                    <a:pt x="1287" y="606"/>
                  </a:lnTo>
                  <a:lnTo>
                    <a:pt x="1287" y="608"/>
                  </a:lnTo>
                  <a:lnTo>
                    <a:pt x="1287" y="608"/>
                  </a:lnTo>
                  <a:lnTo>
                    <a:pt x="1285" y="608"/>
                  </a:lnTo>
                  <a:lnTo>
                    <a:pt x="1285" y="608"/>
                  </a:lnTo>
                  <a:lnTo>
                    <a:pt x="1285" y="608"/>
                  </a:lnTo>
                  <a:lnTo>
                    <a:pt x="1285" y="611"/>
                  </a:lnTo>
                  <a:lnTo>
                    <a:pt x="1282" y="611"/>
                  </a:lnTo>
                  <a:lnTo>
                    <a:pt x="1282" y="611"/>
                  </a:lnTo>
                  <a:lnTo>
                    <a:pt x="1287" y="615"/>
                  </a:lnTo>
                  <a:lnTo>
                    <a:pt x="1290" y="615"/>
                  </a:lnTo>
                  <a:lnTo>
                    <a:pt x="1292" y="618"/>
                  </a:lnTo>
                  <a:lnTo>
                    <a:pt x="1297" y="620"/>
                  </a:lnTo>
                  <a:lnTo>
                    <a:pt x="1299" y="620"/>
                  </a:lnTo>
                  <a:lnTo>
                    <a:pt x="1301" y="620"/>
                  </a:lnTo>
                  <a:lnTo>
                    <a:pt x="1304" y="622"/>
                  </a:lnTo>
                  <a:lnTo>
                    <a:pt x="1304" y="625"/>
                  </a:lnTo>
                  <a:lnTo>
                    <a:pt x="1306" y="625"/>
                  </a:lnTo>
                  <a:lnTo>
                    <a:pt x="1308" y="622"/>
                  </a:lnTo>
                  <a:lnTo>
                    <a:pt x="1311" y="622"/>
                  </a:lnTo>
                  <a:lnTo>
                    <a:pt x="1311" y="622"/>
                  </a:lnTo>
                  <a:lnTo>
                    <a:pt x="1313" y="625"/>
                  </a:lnTo>
                  <a:lnTo>
                    <a:pt x="1316" y="627"/>
                  </a:lnTo>
                  <a:lnTo>
                    <a:pt x="1313" y="627"/>
                  </a:lnTo>
                  <a:lnTo>
                    <a:pt x="1313" y="627"/>
                  </a:lnTo>
                  <a:lnTo>
                    <a:pt x="1313" y="627"/>
                  </a:lnTo>
                  <a:lnTo>
                    <a:pt x="1313" y="627"/>
                  </a:lnTo>
                  <a:lnTo>
                    <a:pt x="1313" y="627"/>
                  </a:lnTo>
                  <a:lnTo>
                    <a:pt x="1311" y="627"/>
                  </a:lnTo>
                  <a:lnTo>
                    <a:pt x="1301" y="625"/>
                  </a:lnTo>
                  <a:lnTo>
                    <a:pt x="1301" y="625"/>
                  </a:lnTo>
                  <a:lnTo>
                    <a:pt x="1299" y="625"/>
                  </a:lnTo>
                  <a:lnTo>
                    <a:pt x="1297" y="625"/>
                  </a:lnTo>
                  <a:lnTo>
                    <a:pt x="1297" y="625"/>
                  </a:lnTo>
                  <a:lnTo>
                    <a:pt x="1294" y="622"/>
                  </a:lnTo>
                  <a:lnTo>
                    <a:pt x="1294" y="622"/>
                  </a:lnTo>
                  <a:lnTo>
                    <a:pt x="1292" y="622"/>
                  </a:lnTo>
                  <a:lnTo>
                    <a:pt x="1292" y="622"/>
                  </a:lnTo>
                  <a:lnTo>
                    <a:pt x="1290" y="622"/>
                  </a:lnTo>
                  <a:lnTo>
                    <a:pt x="1287" y="625"/>
                  </a:lnTo>
                  <a:lnTo>
                    <a:pt x="1287" y="625"/>
                  </a:lnTo>
                  <a:lnTo>
                    <a:pt x="1285" y="627"/>
                  </a:lnTo>
                  <a:lnTo>
                    <a:pt x="1280" y="625"/>
                  </a:lnTo>
                  <a:lnTo>
                    <a:pt x="1280" y="625"/>
                  </a:lnTo>
                  <a:lnTo>
                    <a:pt x="1278" y="625"/>
                  </a:lnTo>
                  <a:lnTo>
                    <a:pt x="1278" y="622"/>
                  </a:lnTo>
                  <a:lnTo>
                    <a:pt x="1278" y="622"/>
                  </a:lnTo>
                  <a:lnTo>
                    <a:pt x="1275" y="620"/>
                  </a:lnTo>
                  <a:lnTo>
                    <a:pt x="1275" y="620"/>
                  </a:lnTo>
                  <a:lnTo>
                    <a:pt x="1275" y="618"/>
                  </a:lnTo>
                  <a:lnTo>
                    <a:pt x="1273" y="620"/>
                  </a:lnTo>
                  <a:lnTo>
                    <a:pt x="1268" y="622"/>
                  </a:lnTo>
                  <a:lnTo>
                    <a:pt x="1263" y="627"/>
                  </a:lnTo>
                  <a:lnTo>
                    <a:pt x="1256" y="634"/>
                  </a:lnTo>
                  <a:lnTo>
                    <a:pt x="1256" y="634"/>
                  </a:lnTo>
                  <a:lnTo>
                    <a:pt x="1256" y="637"/>
                  </a:lnTo>
                  <a:lnTo>
                    <a:pt x="1249" y="637"/>
                  </a:lnTo>
                  <a:lnTo>
                    <a:pt x="1249" y="637"/>
                  </a:lnTo>
                  <a:lnTo>
                    <a:pt x="1249" y="639"/>
                  </a:lnTo>
                  <a:lnTo>
                    <a:pt x="1247" y="639"/>
                  </a:lnTo>
                  <a:lnTo>
                    <a:pt x="1247" y="639"/>
                  </a:lnTo>
                  <a:lnTo>
                    <a:pt x="1245" y="639"/>
                  </a:lnTo>
                  <a:lnTo>
                    <a:pt x="1245" y="641"/>
                  </a:lnTo>
                  <a:lnTo>
                    <a:pt x="1247" y="641"/>
                  </a:lnTo>
                  <a:lnTo>
                    <a:pt x="1247" y="644"/>
                  </a:lnTo>
                  <a:lnTo>
                    <a:pt x="1247" y="644"/>
                  </a:lnTo>
                  <a:lnTo>
                    <a:pt x="1247" y="648"/>
                  </a:lnTo>
                  <a:lnTo>
                    <a:pt x="1249" y="648"/>
                  </a:lnTo>
                  <a:lnTo>
                    <a:pt x="1249" y="651"/>
                  </a:lnTo>
                  <a:lnTo>
                    <a:pt x="1249" y="651"/>
                  </a:lnTo>
                  <a:lnTo>
                    <a:pt x="1249" y="653"/>
                  </a:lnTo>
                  <a:lnTo>
                    <a:pt x="1249" y="653"/>
                  </a:lnTo>
                  <a:lnTo>
                    <a:pt x="1249" y="658"/>
                  </a:lnTo>
                  <a:lnTo>
                    <a:pt x="1249" y="660"/>
                  </a:lnTo>
                  <a:lnTo>
                    <a:pt x="1249" y="660"/>
                  </a:lnTo>
                  <a:lnTo>
                    <a:pt x="1249" y="660"/>
                  </a:lnTo>
                  <a:lnTo>
                    <a:pt x="1247" y="660"/>
                  </a:lnTo>
                  <a:lnTo>
                    <a:pt x="1247" y="660"/>
                  </a:lnTo>
                  <a:lnTo>
                    <a:pt x="1247" y="660"/>
                  </a:lnTo>
                  <a:lnTo>
                    <a:pt x="1247" y="663"/>
                  </a:lnTo>
                  <a:lnTo>
                    <a:pt x="1247" y="663"/>
                  </a:lnTo>
                  <a:lnTo>
                    <a:pt x="1247" y="665"/>
                  </a:lnTo>
                  <a:lnTo>
                    <a:pt x="1247" y="667"/>
                  </a:lnTo>
                  <a:lnTo>
                    <a:pt x="1247" y="670"/>
                  </a:lnTo>
                  <a:lnTo>
                    <a:pt x="1245" y="672"/>
                  </a:lnTo>
                  <a:lnTo>
                    <a:pt x="1237" y="682"/>
                  </a:lnTo>
                  <a:lnTo>
                    <a:pt x="1237" y="682"/>
                  </a:lnTo>
                  <a:lnTo>
                    <a:pt x="1237" y="684"/>
                  </a:lnTo>
                  <a:lnTo>
                    <a:pt x="1237" y="684"/>
                  </a:lnTo>
                  <a:lnTo>
                    <a:pt x="1235" y="693"/>
                  </a:lnTo>
                  <a:lnTo>
                    <a:pt x="1235" y="693"/>
                  </a:lnTo>
                  <a:lnTo>
                    <a:pt x="1235" y="696"/>
                  </a:lnTo>
                  <a:lnTo>
                    <a:pt x="1233" y="696"/>
                  </a:lnTo>
                  <a:lnTo>
                    <a:pt x="1233" y="696"/>
                  </a:lnTo>
                  <a:lnTo>
                    <a:pt x="1233" y="698"/>
                  </a:lnTo>
                  <a:lnTo>
                    <a:pt x="1235" y="701"/>
                  </a:lnTo>
                  <a:lnTo>
                    <a:pt x="1237" y="703"/>
                  </a:lnTo>
                  <a:lnTo>
                    <a:pt x="1237" y="703"/>
                  </a:lnTo>
                  <a:lnTo>
                    <a:pt x="1247" y="708"/>
                  </a:lnTo>
                  <a:lnTo>
                    <a:pt x="1247" y="708"/>
                  </a:lnTo>
                  <a:lnTo>
                    <a:pt x="1247" y="705"/>
                  </a:lnTo>
                  <a:lnTo>
                    <a:pt x="1247" y="705"/>
                  </a:lnTo>
                  <a:lnTo>
                    <a:pt x="1247" y="705"/>
                  </a:lnTo>
                  <a:lnTo>
                    <a:pt x="1247" y="703"/>
                  </a:lnTo>
                  <a:lnTo>
                    <a:pt x="1247" y="703"/>
                  </a:lnTo>
                  <a:lnTo>
                    <a:pt x="1247" y="703"/>
                  </a:lnTo>
                  <a:lnTo>
                    <a:pt x="1249" y="703"/>
                  </a:lnTo>
                  <a:lnTo>
                    <a:pt x="1254" y="698"/>
                  </a:lnTo>
                  <a:lnTo>
                    <a:pt x="1256" y="698"/>
                  </a:lnTo>
                  <a:lnTo>
                    <a:pt x="1256" y="696"/>
                  </a:lnTo>
                  <a:lnTo>
                    <a:pt x="1259" y="696"/>
                  </a:lnTo>
                  <a:lnTo>
                    <a:pt x="1259" y="696"/>
                  </a:lnTo>
                  <a:lnTo>
                    <a:pt x="1261" y="696"/>
                  </a:lnTo>
                  <a:lnTo>
                    <a:pt x="1259" y="698"/>
                  </a:lnTo>
                  <a:lnTo>
                    <a:pt x="1256" y="701"/>
                  </a:lnTo>
                  <a:lnTo>
                    <a:pt x="1256" y="701"/>
                  </a:lnTo>
                  <a:lnTo>
                    <a:pt x="1256" y="703"/>
                  </a:lnTo>
                  <a:lnTo>
                    <a:pt x="1256" y="703"/>
                  </a:lnTo>
                  <a:lnTo>
                    <a:pt x="1256" y="703"/>
                  </a:lnTo>
                  <a:lnTo>
                    <a:pt x="1254" y="703"/>
                  </a:lnTo>
                  <a:lnTo>
                    <a:pt x="1254" y="703"/>
                  </a:lnTo>
                  <a:lnTo>
                    <a:pt x="1254" y="705"/>
                  </a:lnTo>
                  <a:lnTo>
                    <a:pt x="1254" y="705"/>
                  </a:lnTo>
                  <a:lnTo>
                    <a:pt x="1256" y="708"/>
                  </a:lnTo>
                  <a:lnTo>
                    <a:pt x="1256" y="708"/>
                  </a:lnTo>
                  <a:lnTo>
                    <a:pt x="1254" y="708"/>
                  </a:lnTo>
                  <a:lnTo>
                    <a:pt x="1254" y="708"/>
                  </a:lnTo>
                  <a:lnTo>
                    <a:pt x="1252" y="708"/>
                  </a:lnTo>
                  <a:lnTo>
                    <a:pt x="1252" y="708"/>
                  </a:lnTo>
                  <a:lnTo>
                    <a:pt x="1252" y="710"/>
                  </a:lnTo>
                  <a:lnTo>
                    <a:pt x="1252" y="710"/>
                  </a:lnTo>
                  <a:lnTo>
                    <a:pt x="1252" y="710"/>
                  </a:lnTo>
                  <a:lnTo>
                    <a:pt x="1249" y="710"/>
                  </a:lnTo>
                  <a:lnTo>
                    <a:pt x="1249" y="710"/>
                  </a:lnTo>
                  <a:lnTo>
                    <a:pt x="1247" y="710"/>
                  </a:lnTo>
                  <a:lnTo>
                    <a:pt x="1247" y="712"/>
                  </a:lnTo>
                  <a:lnTo>
                    <a:pt x="1247" y="712"/>
                  </a:lnTo>
                  <a:lnTo>
                    <a:pt x="1247" y="715"/>
                  </a:lnTo>
                  <a:lnTo>
                    <a:pt x="1249" y="715"/>
                  </a:lnTo>
                  <a:lnTo>
                    <a:pt x="1249" y="717"/>
                  </a:lnTo>
                  <a:lnTo>
                    <a:pt x="1249" y="717"/>
                  </a:lnTo>
                  <a:lnTo>
                    <a:pt x="1249" y="717"/>
                  </a:lnTo>
                  <a:lnTo>
                    <a:pt x="1247" y="717"/>
                  </a:lnTo>
                  <a:lnTo>
                    <a:pt x="1247" y="715"/>
                  </a:lnTo>
                  <a:lnTo>
                    <a:pt x="1247" y="715"/>
                  </a:lnTo>
                  <a:lnTo>
                    <a:pt x="1242" y="715"/>
                  </a:lnTo>
                  <a:lnTo>
                    <a:pt x="1240" y="715"/>
                  </a:lnTo>
                  <a:lnTo>
                    <a:pt x="1240" y="715"/>
                  </a:lnTo>
                  <a:lnTo>
                    <a:pt x="1240" y="717"/>
                  </a:lnTo>
                  <a:lnTo>
                    <a:pt x="1237" y="717"/>
                  </a:lnTo>
                  <a:lnTo>
                    <a:pt x="1237" y="717"/>
                  </a:lnTo>
                  <a:lnTo>
                    <a:pt x="1235" y="719"/>
                  </a:lnTo>
                  <a:lnTo>
                    <a:pt x="1233" y="719"/>
                  </a:lnTo>
                  <a:lnTo>
                    <a:pt x="1233" y="719"/>
                  </a:lnTo>
                  <a:lnTo>
                    <a:pt x="1235" y="722"/>
                  </a:lnTo>
                  <a:lnTo>
                    <a:pt x="1235" y="722"/>
                  </a:lnTo>
                  <a:lnTo>
                    <a:pt x="1237" y="722"/>
                  </a:lnTo>
                  <a:lnTo>
                    <a:pt x="1233" y="722"/>
                  </a:lnTo>
                  <a:lnTo>
                    <a:pt x="1233" y="722"/>
                  </a:lnTo>
                  <a:lnTo>
                    <a:pt x="1233" y="724"/>
                  </a:lnTo>
                  <a:lnTo>
                    <a:pt x="1230" y="724"/>
                  </a:lnTo>
                  <a:lnTo>
                    <a:pt x="1230" y="724"/>
                  </a:lnTo>
                  <a:lnTo>
                    <a:pt x="1230" y="727"/>
                  </a:lnTo>
                  <a:lnTo>
                    <a:pt x="1230" y="727"/>
                  </a:lnTo>
                  <a:lnTo>
                    <a:pt x="1233" y="729"/>
                  </a:lnTo>
                  <a:lnTo>
                    <a:pt x="1233" y="729"/>
                  </a:lnTo>
                  <a:lnTo>
                    <a:pt x="1233" y="729"/>
                  </a:lnTo>
                  <a:lnTo>
                    <a:pt x="1235" y="729"/>
                  </a:lnTo>
                  <a:lnTo>
                    <a:pt x="1235" y="729"/>
                  </a:lnTo>
                  <a:lnTo>
                    <a:pt x="1235" y="729"/>
                  </a:lnTo>
                  <a:lnTo>
                    <a:pt x="1235" y="729"/>
                  </a:lnTo>
                  <a:lnTo>
                    <a:pt x="1233" y="729"/>
                  </a:lnTo>
                  <a:lnTo>
                    <a:pt x="1235" y="731"/>
                  </a:lnTo>
                  <a:lnTo>
                    <a:pt x="1235" y="731"/>
                  </a:lnTo>
                  <a:lnTo>
                    <a:pt x="1235" y="731"/>
                  </a:lnTo>
                  <a:lnTo>
                    <a:pt x="1237" y="731"/>
                  </a:lnTo>
                  <a:lnTo>
                    <a:pt x="1237" y="731"/>
                  </a:lnTo>
                  <a:lnTo>
                    <a:pt x="1237" y="731"/>
                  </a:lnTo>
                  <a:lnTo>
                    <a:pt x="1237" y="731"/>
                  </a:lnTo>
                  <a:lnTo>
                    <a:pt x="1240" y="734"/>
                  </a:lnTo>
                  <a:lnTo>
                    <a:pt x="1240" y="734"/>
                  </a:lnTo>
                  <a:lnTo>
                    <a:pt x="1245" y="734"/>
                  </a:lnTo>
                  <a:lnTo>
                    <a:pt x="1245" y="731"/>
                  </a:lnTo>
                  <a:lnTo>
                    <a:pt x="1242" y="734"/>
                  </a:lnTo>
                  <a:lnTo>
                    <a:pt x="1242" y="731"/>
                  </a:lnTo>
                  <a:lnTo>
                    <a:pt x="1242" y="731"/>
                  </a:lnTo>
                  <a:lnTo>
                    <a:pt x="1242" y="731"/>
                  </a:lnTo>
                  <a:lnTo>
                    <a:pt x="1245" y="731"/>
                  </a:lnTo>
                  <a:lnTo>
                    <a:pt x="1247" y="731"/>
                  </a:lnTo>
                  <a:lnTo>
                    <a:pt x="1247" y="731"/>
                  </a:lnTo>
                  <a:lnTo>
                    <a:pt x="1247" y="731"/>
                  </a:lnTo>
                  <a:lnTo>
                    <a:pt x="1247" y="731"/>
                  </a:lnTo>
                  <a:lnTo>
                    <a:pt x="1247" y="731"/>
                  </a:lnTo>
                  <a:lnTo>
                    <a:pt x="1245" y="731"/>
                  </a:lnTo>
                  <a:lnTo>
                    <a:pt x="1247" y="729"/>
                  </a:lnTo>
                  <a:lnTo>
                    <a:pt x="1249" y="729"/>
                  </a:lnTo>
                  <a:lnTo>
                    <a:pt x="1249" y="729"/>
                  </a:lnTo>
                  <a:lnTo>
                    <a:pt x="1249" y="729"/>
                  </a:lnTo>
                  <a:lnTo>
                    <a:pt x="1249" y="729"/>
                  </a:lnTo>
                  <a:lnTo>
                    <a:pt x="1249" y="729"/>
                  </a:lnTo>
                  <a:lnTo>
                    <a:pt x="1252" y="729"/>
                  </a:lnTo>
                  <a:lnTo>
                    <a:pt x="1252" y="729"/>
                  </a:lnTo>
                  <a:lnTo>
                    <a:pt x="1254" y="729"/>
                  </a:lnTo>
                  <a:lnTo>
                    <a:pt x="1254" y="729"/>
                  </a:lnTo>
                  <a:lnTo>
                    <a:pt x="1254" y="729"/>
                  </a:lnTo>
                  <a:lnTo>
                    <a:pt x="1256" y="731"/>
                  </a:lnTo>
                  <a:lnTo>
                    <a:pt x="1256" y="731"/>
                  </a:lnTo>
                  <a:lnTo>
                    <a:pt x="1256" y="731"/>
                  </a:lnTo>
                  <a:lnTo>
                    <a:pt x="1259" y="729"/>
                  </a:lnTo>
                  <a:lnTo>
                    <a:pt x="1259" y="729"/>
                  </a:lnTo>
                  <a:lnTo>
                    <a:pt x="1259" y="729"/>
                  </a:lnTo>
                  <a:lnTo>
                    <a:pt x="1259" y="729"/>
                  </a:lnTo>
                  <a:lnTo>
                    <a:pt x="1259" y="729"/>
                  </a:lnTo>
                  <a:lnTo>
                    <a:pt x="1259" y="729"/>
                  </a:lnTo>
                  <a:lnTo>
                    <a:pt x="1256" y="727"/>
                  </a:lnTo>
                  <a:lnTo>
                    <a:pt x="1256" y="727"/>
                  </a:lnTo>
                  <a:lnTo>
                    <a:pt x="1256" y="727"/>
                  </a:lnTo>
                  <a:lnTo>
                    <a:pt x="1254" y="727"/>
                  </a:lnTo>
                  <a:lnTo>
                    <a:pt x="1254" y="727"/>
                  </a:lnTo>
                  <a:lnTo>
                    <a:pt x="1254" y="727"/>
                  </a:lnTo>
                  <a:lnTo>
                    <a:pt x="1254" y="724"/>
                  </a:lnTo>
                  <a:lnTo>
                    <a:pt x="1254" y="724"/>
                  </a:lnTo>
                  <a:lnTo>
                    <a:pt x="1254" y="724"/>
                  </a:lnTo>
                  <a:lnTo>
                    <a:pt x="1254" y="724"/>
                  </a:lnTo>
                  <a:lnTo>
                    <a:pt x="1256" y="724"/>
                  </a:lnTo>
                  <a:lnTo>
                    <a:pt x="1259" y="727"/>
                  </a:lnTo>
                  <a:lnTo>
                    <a:pt x="1259" y="727"/>
                  </a:lnTo>
                  <a:lnTo>
                    <a:pt x="1259" y="727"/>
                  </a:lnTo>
                  <a:lnTo>
                    <a:pt x="1259" y="724"/>
                  </a:lnTo>
                  <a:lnTo>
                    <a:pt x="1259" y="724"/>
                  </a:lnTo>
                  <a:lnTo>
                    <a:pt x="1261" y="724"/>
                  </a:lnTo>
                  <a:lnTo>
                    <a:pt x="1261" y="727"/>
                  </a:lnTo>
                  <a:lnTo>
                    <a:pt x="1261" y="727"/>
                  </a:lnTo>
                  <a:lnTo>
                    <a:pt x="1261" y="727"/>
                  </a:lnTo>
                  <a:lnTo>
                    <a:pt x="1261" y="727"/>
                  </a:lnTo>
                  <a:lnTo>
                    <a:pt x="1261" y="727"/>
                  </a:lnTo>
                  <a:lnTo>
                    <a:pt x="1261" y="727"/>
                  </a:lnTo>
                  <a:lnTo>
                    <a:pt x="1261" y="729"/>
                  </a:lnTo>
                  <a:lnTo>
                    <a:pt x="1261" y="729"/>
                  </a:lnTo>
                  <a:lnTo>
                    <a:pt x="1263" y="731"/>
                  </a:lnTo>
                  <a:lnTo>
                    <a:pt x="1263" y="729"/>
                  </a:lnTo>
                  <a:lnTo>
                    <a:pt x="1263" y="729"/>
                  </a:lnTo>
                  <a:lnTo>
                    <a:pt x="1266" y="727"/>
                  </a:lnTo>
                  <a:lnTo>
                    <a:pt x="1266" y="727"/>
                  </a:lnTo>
                  <a:lnTo>
                    <a:pt x="1263" y="724"/>
                  </a:lnTo>
                  <a:lnTo>
                    <a:pt x="1263" y="724"/>
                  </a:lnTo>
                  <a:lnTo>
                    <a:pt x="1263" y="724"/>
                  </a:lnTo>
                  <a:lnTo>
                    <a:pt x="1266" y="722"/>
                  </a:lnTo>
                  <a:lnTo>
                    <a:pt x="1266" y="722"/>
                  </a:lnTo>
                  <a:lnTo>
                    <a:pt x="1266" y="722"/>
                  </a:lnTo>
                  <a:lnTo>
                    <a:pt x="1268" y="719"/>
                  </a:lnTo>
                  <a:lnTo>
                    <a:pt x="1268" y="719"/>
                  </a:lnTo>
                  <a:lnTo>
                    <a:pt x="1268" y="719"/>
                  </a:lnTo>
                  <a:lnTo>
                    <a:pt x="1268" y="719"/>
                  </a:lnTo>
                  <a:lnTo>
                    <a:pt x="1268" y="717"/>
                  </a:lnTo>
                  <a:lnTo>
                    <a:pt x="1268" y="717"/>
                  </a:lnTo>
                  <a:lnTo>
                    <a:pt x="1271" y="717"/>
                  </a:lnTo>
                  <a:lnTo>
                    <a:pt x="1273" y="717"/>
                  </a:lnTo>
                  <a:lnTo>
                    <a:pt x="1273" y="717"/>
                  </a:lnTo>
                  <a:lnTo>
                    <a:pt x="1273" y="715"/>
                  </a:lnTo>
                  <a:lnTo>
                    <a:pt x="1273" y="715"/>
                  </a:lnTo>
                  <a:lnTo>
                    <a:pt x="1273" y="715"/>
                  </a:lnTo>
                  <a:lnTo>
                    <a:pt x="1273" y="715"/>
                  </a:lnTo>
                  <a:lnTo>
                    <a:pt x="1273" y="715"/>
                  </a:lnTo>
                  <a:lnTo>
                    <a:pt x="1273" y="712"/>
                  </a:lnTo>
                  <a:lnTo>
                    <a:pt x="1273" y="712"/>
                  </a:lnTo>
                  <a:lnTo>
                    <a:pt x="1273" y="712"/>
                  </a:lnTo>
                  <a:lnTo>
                    <a:pt x="1273" y="710"/>
                  </a:lnTo>
                  <a:lnTo>
                    <a:pt x="1271" y="710"/>
                  </a:lnTo>
                  <a:lnTo>
                    <a:pt x="1271" y="710"/>
                  </a:lnTo>
                  <a:lnTo>
                    <a:pt x="1271" y="710"/>
                  </a:lnTo>
                  <a:lnTo>
                    <a:pt x="1273" y="708"/>
                  </a:lnTo>
                  <a:lnTo>
                    <a:pt x="1275" y="705"/>
                  </a:lnTo>
                  <a:lnTo>
                    <a:pt x="1275" y="705"/>
                  </a:lnTo>
                  <a:lnTo>
                    <a:pt x="1275" y="708"/>
                  </a:lnTo>
                  <a:lnTo>
                    <a:pt x="1275" y="710"/>
                  </a:lnTo>
                  <a:lnTo>
                    <a:pt x="1275" y="710"/>
                  </a:lnTo>
                  <a:lnTo>
                    <a:pt x="1275" y="712"/>
                  </a:lnTo>
                  <a:lnTo>
                    <a:pt x="1275" y="712"/>
                  </a:lnTo>
                  <a:lnTo>
                    <a:pt x="1275" y="715"/>
                  </a:lnTo>
                  <a:lnTo>
                    <a:pt x="1275" y="715"/>
                  </a:lnTo>
                  <a:lnTo>
                    <a:pt x="1278" y="715"/>
                  </a:lnTo>
                  <a:lnTo>
                    <a:pt x="1278" y="712"/>
                  </a:lnTo>
                  <a:lnTo>
                    <a:pt x="1278" y="712"/>
                  </a:lnTo>
                  <a:lnTo>
                    <a:pt x="1278" y="710"/>
                  </a:lnTo>
                  <a:lnTo>
                    <a:pt x="1280" y="708"/>
                  </a:lnTo>
                  <a:lnTo>
                    <a:pt x="1280" y="708"/>
                  </a:lnTo>
                  <a:lnTo>
                    <a:pt x="1280" y="705"/>
                  </a:lnTo>
                  <a:lnTo>
                    <a:pt x="1282" y="701"/>
                  </a:lnTo>
                  <a:lnTo>
                    <a:pt x="1282" y="698"/>
                  </a:lnTo>
                  <a:lnTo>
                    <a:pt x="1285" y="698"/>
                  </a:lnTo>
                  <a:lnTo>
                    <a:pt x="1282" y="701"/>
                  </a:lnTo>
                  <a:lnTo>
                    <a:pt x="1282" y="701"/>
                  </a:lnTo>
                  <a:lnTo>
                    <a:pt x="1282" y="703"/>
                  </a:lnTo>
                  <a:lnTo>
                    <a:pt x="1282" y="703"/>
                  </a:lnTo>
                  <a:lnTo>
                    <a:pt x="1282" y="705"/>
                  </a:lnTo>
                  <a:lnTo>
                    <a:pt x="1282" y="705"/>
                  </a:lnTo>
                  <a:lnTo>
                    <a:pt x="1282" y="705"/>
                  </a:lnTo>
                  <a:lnTo>
                    <a:pt x="1282" y="705"/>
                  </a:lnTo>
                  <a:lnTo>
                    <a:pt x="1282" y="708"/>
                  </a:lnTo>
                  <a:lnTo>
                    <a:pt x="1282" y="708"/>
                  </a:lnTo>
                  <a:lnTo>
                    <a:pt x="1282" y="708"/>
                  </a:lnTo>
                  <a:lnTo>
                    <a:pt x="1280" y="708"/>
                  </a:lnTo>
                  <a:lnTo>
                    <a:pt x="1280" y="710"/>
                  </a:lnTo>
                  <a:lnTo>
                    <a:pt x="1280" y="710"/>
                  </a:lnTo>
                  <a:lnTo>
                    <a:pt x="1280" y="710"/>
                  </a:lnTo>
                  <a:lnTo>
                    <a:pt x="1280" y="710"/>
                  </a:lnTo>
                  <a:lnTo>
                    <a:pt x="1280" y="710"/>
                  </a:lnTo>
                  <a:lnTo>
                    <a:pt x="1280" y="712"/>
                  </a:lnTo>
                  <a:lnTo>
                    <a:pt x="1280" y="712"/>
                  </a:lnTo>
                  <a:lnTo>
                    <a:pt x="1280" y="712"/>
                  </a:lnTo>
                  <a:lnTo>
                    <a:pt x="1280" y="712"/>
                  </a:lnTo>
                  <a:lnTo>
                    <a:pt x="1280" y="712"/>
                  </a:lnTo>
                  <a:lnTo>
                    <a:pt x="1280" y="712"/>
                  </a:lnTo>
                  <a:lnTo>
                    <a:pt x="1280" y="712"/>
                  </a:lnTo>
                  <a:lnTo>
                    <a:pt x="1280" y="712"/>
                  </a:lnTo>
                  <a:lnTo>
                    <a:pt x="1280" y="712"/>
                  </a:lnTo>
                  <a:lnTo>
                    <a:pt x="1280" y="715"/>
                  </a:lnTo>
                  <a:lnTo>
                    <a:pt x="1280" y="715"/>
                  </a:lnTo>
                  <a:lnTo>
                    <a:pt x="1282" y="712"/>
                  </a:lnTo>
                  <a:lnTo>
                    <a:pt x="1282" y="712"/>
                  </a:lnTo>
                  <a:lnTo>
                    <a:pt x="1282" y="712"/>
                  </a:lnTo>
                  <a:lnTo>
                    <a:pt x="1285" y="712"/>
                  </a:lnTo>
                  <a:lnTo>
                    <a:pt x="1282" y="710"/>
                  </a:lnTo>
                  <a:lnTo>
                    <a:pt x="1285" y="710"/>
                  </a:lnTo>
                  <a:lnTo>
                    <a:pt x="1285" y="710"/>
                  </a:lnTo>
                  <a:lnTo>
                    <a:pt x="1285" y="708"/>
                  </a:lnTo>
                  <a:lnTo>
                    <a:pt x="1285" y="708"/>
                  </a:lnTo>
                  <a:lnTo>
                    <a:pt x="1285" y="708"/>
                  </a:lnTo>
                  <a:lnTo>
                    <a:pt x="1285" y="705"/>
                  </a:lnTo>
                  <a:lnTo>
                    <a:pt x="1285" y="705"/>
                  </a:lnTo>
                  <a:lnTo>
                    <a:pt x="1287" y="708"/>
                  </a:lnTo>
                  <a:lnTo>
                    <a:pt x="1287" y="708"/>
                  </a:lnTo>
                  <a:lnTo>
                    <a:pt x="1287" y="708"/>
                  </a:lnTo>
                  <a:lnTo>
                    <a:pt x="1287" y="708"/>
                  </a:lnTo>
                  <a:lnTo>
                    <a:pt x="1287" y="705"/>
                  </a:lnTo>
                  <a:lnTo>
                    <a:pt x="1287" y="705"/>
                  </a:lnTo>
                  <a:lnTo>
                    <a:pt x="1287" y="705"/>
                  </a:lnTo>
                  <a:lnTo>
                    <a:pt x="1287" y="703"/>
                  </a:lnTo>
                  <a:lnTo>
                    <a:pt x="1287" y="703"/>
                  </a:lnTo>
                  <a:lnTo>
                    <a:pt x="1287" y="703"/>
                  </a:lnTo>
                  <a:lnTo>
                    <a:pt x="1287" y="701"/>
                  </a:lnTo>
                  <a:lnTo>
                    <a:pt x="1287" y="701"/>
                  </a:lnTo>
                  <a:lnTo>
                    <a:pt x="1287" y="701"/>
                  </a:lnTo>
                  <a:lnTo>
                    <a:pt x="1287" y="701"/>
                  </a:lnTo>
                  <a:lnTo>
                    <a:pt x="1287" y="701"/>
                  </a:lnTo>
                  <a:lnTo>
                    <a:pt x="1287" y="701"/>
                  </a:lnTo>
                  <a:lnTo>
                    <a:pt x="1290" y="701"/>
                  </a:lnTo>
                  <a:lnTo>
                    <a:pt x="1290" y="703"/>
                  </a:lnTo>
                  <a:lnTo>
                    <a:pt x="1290" y="703"/>
                  </a:lnTo>
                  <a:lnTo>
                    <a:pt x="1290" y="703"/>
                  </a:lnTo>
                  <a:lnTo>
                    <a:pt x="1290" y="703"/>
                  </a:lnTo>
                  <a:lnTo>
                    <a:pt x="1292" y="701"/>
                  </a:lnTo>
                  <a:lnTo>
                    <a:pt x="1292" y="698"/>
                  </a:lnTo>
                  <a:lnTo>
                    <a:pt x="1292" y="698"/>
                  </a:lnTo>
                  <a:lnTo>
                    <a:pt x="1292" y="698"/>
                  </a:lnTo>
                  <a:lnTo>
                    <a:pt x="1292" y="698"/>
                  </a:lnTo>
                  <a:lnTo>
                    <a:pt x="1292" y="696"/>
                  </a:lnTo>
                  <a:lnTo>
                    <a:pt x="1292" y="696"/>
                  </a:lnTo>
                  <a:lnTo>
                    <a:pt x="1290" y="696"/>
                  </a:lnTo>
                  <a:lnTo>
                    <a:pt x="1290" y="693"/>
                  </a:lnTo>
                  <a:lnTo>
                    <a:pt x="1290" y="693"/>
                  </a:lnTo>
                  <a:lnTo>
                    <a:pt x="1290" y="693"/>
                  </a:lnTo>
                  <a:lnTo>
                    <a:pt x="1292" y="693"/>
                  </a:lnTo>
                  <a:lnTo>
                    <a:pt x="1292" y="693"/>
                  </a:lnTo>
                  <a:lnTo>
                    <a:pt x="1292" y="696"/>
                  </a:lnTo>
                  <a:lnTo>
                    <a:pt x="1294" y="696"/>
                  </a:lnTo>
                  <a:lnTo>
                    <a:pt x="1294" y="698"/>
                  </a:lnTo>
                  <a:lnTo>
                    <a:pt x="1297" y="698"/>
                  </a:lnTo>
                  <a:lnTo>
                    <a:pt x="1297" y="698"/>
                  </a:lnTo>
                  <a:lnTo>
                    <a:pt x="1297" y="698"/>
                  </a:lnTo>
                  <a:lnTo>
                    <a:pt x="1297" y="701"/>
                  </a:lnTo>
                  <a:lnTo>
                    <a:pt x="1297" y="701"/>
                  </a:lnTo>
                  <a:lnTo>
                    <a:pt x="1297" y="701"/>
                  </a:lnTo>
                  <a:lnTo>
                    <a:pt x="1297" y="701"/>
                  </a:lnTo>
                  <a:lnTo>
                    <a:pt x="1299" y="701"/>
                  </a:lnTo>
                  <a:lnTo>
                    <a:pt x="1299" y="701"/>
                  </a:lnTo>
                  <a:lnTo>
                    <a:pt x="1299" y="701"/>
                  </a:lnTo>
                  <a:lnTo>
                    <a:pt x="1299" y="698"/>
                  </a:lnTo>
                  <a:lnTo>
                    <a:pt x="1297" y="693"/>
                  </a:lnTo>
                  <a:lnTo>
                    <a:pt x="1297" y="693"/>
                  </a:lnTo>
                  <a:lnTo>
                    <a:pt x="1294" y="691"/>
                  </a:lnTo>
                  <a:lnTo>
                    <a:pt x="1294" y="691"/>
                  </a:lnTo>
                  <a:lnTo>
                    <a:pt x="1294" y="691"/>
                  </a:lnTo>
                  <a:lnTo>
                    <a:pt x="1294" y="689"/>
                  </a:lnTo>
                  <a:lnTo>
                    <a:pt x="1294" y="689"/>
                  </a:lnTo>
                  <a:lnTo>
                    <a:pt x="1297" y="691"/>
                  </a:lnTo>
                  <a:lnTo>
                    <a:pt x="1297" y="691"/>
                  </a:lnTo>
                  <a:lnTo>
                    <a:pt x="1297" y="691"/>
                  </a:lnTo>
                  <a:lnTo>
                    <a:pt x="1297" y="689"/>
                  </a:lnTo>
                  <a:lnTo>
                    <a:pt x="1297" y="686"/>
                  </a:lnTo>
                  <a:lnTo>
                    <a:pt x="1297" y="684"/>
                  </a:lnTo>
                  <a:lnTo>
                    <a:pt x="1297" y="684"/>
                  </a:lnTo>
                  <a:lnTo>
                    <a:pt x="1299" y="684"/>
                  </a:lnTo>
                  <a:lnTo>
                    <a:pt x="1299" y="684"/>
                  </a:lnTo>
                  <a:lnTo>
                    <a:pt x="1301" y="686"/>
                  </a:lnTo>
                  <a:lnTo>
                    <a:pt x="1301" y="686"/>
                  </a:lnTo>
                  <a:lnTo>
                    <a:pt x="1301" y="689"/>
                  </a:lnTo>
                  <a:lnTo>
                    <a:pt x="1301" y="691"/>
                  </a:lnTo>
                  <a:lnTo>
                    <a:pt x="1299" y="691"/>
                  </a:lnTo>
                  <a:lnTo>
                    <a:pt x="1299" y="691"/>
                  </a:lnTo>
                  <a:lnTo>
                    <a:pt x="1301" y="693"/>
                  </a:lnTo>
                  <a:lnTo>
                    <a:pt x="1301" y="693"/>
                  </a:lnTo>
                  <a:lnTo>
                    <a:pt x="1301" y="693"/>
                  </a:lnTo>
                  <a:lnTo>
                    <a:pt x="1301" y="693"/>
                  </a:lnTo>
                  <a:lnTo>
                    <a:pt x="1301" y="693"/>
                  </a:lnTo>
                  <a:lnTo>
                    <a:pt x="1301" y="693"/>
                  </a:lnTo>
                  <a:lnTo>
                    <a:pt x="1301" y="693"/>
                  </a:lnTo>
                  <a:lnTo>
                    <a:pt x="1301" y="696"/>
                  </a:lnTo>
                  <a:lnTo>
                    <a:pt x="1304" y="696"/>
                  </a:lnTo>
                  <a:lnTo>
                    <a:pt x="1304" y="696"/>
                  </a:lnTo>
                  <a:lnTo>
                    <a:pt x="1304" y="698"/>
                  </a:lnTo>
                  <a:lnTo>
                    <a:pt x="1304" y="698"/>
                  </a:lnTo>
                  <a:lnTo>
                    <a:pt x="1304" y="698"/>
                  </a:lnTo>
                  <a:lnTo>
                    <a:pt x="1304" y="696"/>
                  </a:lnTo>
                  <a:lnTo>
                    <a:pt x="1304" y="696"/>
                  </a:lnTo>
                  <a:lnTo>
                    <a:pt x="1304" y="696"/>
                  </a:lnTo>
                  <a:lnTo>
                    <a:pt x="1304" y="696"/>
                  </a:lnTo>
                  <a:lnTo>
                    <a:pt x="1304" y="693"/>
                  </a:lnTo>
                  <a:lnTo>
                    <a:pt x="1304" y="693"/>
                  </a:lnTo>
                  <a:lnTo>
                    <a:pt x="1304" y="693"/>
                  </a:lnTo>
                  <a:lnTo>
                    <a:pt x="1304" y="693"/>
                  </a:lnTo>
                  <a:lnTo>
                    <a:pt x="1304" y="693"/>
                  </a:lnTo>
                  <a:lnTo>
                    <a:pt x="1304" y="693"/>
                  </a:lnTo>
                  <a:lnTo>
                    <a:pt x="1301" y="693"/>
                  </a:lnTo>
                  <a:lnTo>
                    <a:pt x="1301" y="691"/>
                  </a:lnTo>
                  <a:lnTo>
                    <a:pt x="1301" y="691"/>
                  </a:lnTo>
                  <a:lnTo>
                    <a:pt x="1301" y="691"/>
                  </a:lnTo>
                  <a:lnTo>
                    <a:pt x="1301" y="691"/>
                  </a:lnTo>
                  <a:lnTo>
                    <a:pt x="1301" y="689"/>
                  </a:lnTo>
                  <a:lnTo>
                    <a:pt x="1301" y="686"/>
                  </a:lnTo>
                  <a:lnTo>
                    <a:pt x="1304" y="686"/>
                  </a:lnTo>
                  <a:lnTo>
                    <a:pt x="1304" y="686"/>
                  </a:lnTo>
                  <a:lnTo>
                    <a:pt x="1304" y="684"/>
                  </a:lnTo>
                  <a:lnTo>
                    <a:pt x="1304" y="684"/>
                  </a:lnTo>
                  <a:lnTo>
                    <a:pt x="1304" y="684"/>
                  </a:lnTo>
                  <a:lnTo>
                    <a:pt x="1306" y="684"/>
                  </a:lnTo>
                  <a:lnTo>
                    <a:pt x="1306" y="684"/>
                  </a:lnTo>
                  <a:lnTo>
                    <a:pt x="1306" y="684"/>
                  </a:lnTo>
                  <a:lnTo>
                    <a:pt x="1306" y="684"/>
                  </a:lnTo>
                  <a:lnTo>
                    <a:pt x="1306" y="682"/>
                  </a:lnTo>
                  <a:lnTo>
                    <a:pt x="1306" y="682"/>
                  </a:lnTo>
                  <a:lnTo>
                    <a:pt x="1306" y="682"/>
                  </a:lnTo>
                  <a:lnTo>
                    <a:pt x="1306" y="682"/>
                  </a:lnTo>
                  <a:lnTo>
                    <a:pt x="1308" y="679"/>
                  </a:lnTo>
                  <a:lnTo>
                    <a:pt x="1306" y="679"/>
                  </a:lnTo>
                  <a:lnTo>
                    <a:pt x="1306" y="679"/>
                  </a:lnTo>
                  <a:lnTo>
                    <a:pt x="1306" y="677"/>
                  </a:lnTo>
                  <a:lnTo>
                    <a:pt x="1306" y="677"/>
                  </a:lnTo>
                  <a:lnTo>
                    <a:pt x="1306" y="675"/>
                  </a:lnTo>
                  <a:lnTo>
                    <a:pt x="1306" y="675"/>
                  </a:lnTo>
                  <a:lnTo>
                    <a:pt x="1306" y="672"/>
                  </a:lnTo>
                  <a:lnTo>
                    <a:pt x="1306" y="672"/>
                  </a:lnTo>
                  <a:lnTo>
                    <a:pt x="1308" y="672"/>
                  </a:lnTo>
                  <a:lnTo>
                    <a:pt x="1308" y="672"/>
                  </a:lnTo>
                  <a:lnTo>
                    <a:pt x="1308" y="675"/>
                  </a:lnTo>
                  <a:lnTo>
                    <a:pt x="1308" y="679"/>
                  </a:lnTo>
                  <a:lnTo>
                    <a:pt x="1311" y="679"/>
                  </a:lnTo>
                  <a:lnTo>
                    <a:pt x="1311" y="679"/>
                  </a:lnTo>
                  <a:lnTo>
                    <a:pt x="1311" y="679"/>
                  </a:lnTo>
                  <a:lnTo>
                    <a:pt x="1311" y="679"/>
                  </a:lnTo>
                  <a:lnTo>
                    <a:pt x="1311" y="679"/>
                  </a:lnTo>
                  <a:lnTo>
                    <a:pt x="1308" y="679"/>
                  </a:lnTo>
                  <a:lnTo>
                    <a:pt x="1308" y="682"/>
                  </a:lnTo>
                  <a:lnTo>
                    <a:pt x="1311" y="682"/>
                  </a:lnTo>
                  <a:lnTo>
                    <a:pt x="1311" y="682"/>
                  </a:lnTo>
                  <a:lnTo>
                    <a:pt x="1311" y="682"/>
                  </a:lnTo>
                  <a:lnTo>
                    <a:pt x="1311" y="682"/>
                  </a:lnTo>
                  <a:lnTo>
                    <a:pt x="1311" y="684"/>
                  </a:lnTo>
                  <a:lnTo>
                    <a:pt x="1311" y="684"/>
                  </a:lnTo>
                  <a:lnTo>
                    <a:pt x="1311" y="686"/>
                  </a:lnTo>
                  <a:lnTo>
                    <a:pt x="1311" y="686"/>
                  </a:lnTo>
                  <a:lnTo>
                    <a:pt x="1311" y="686"/>
                  </a:lnTo>
                  <a:lnTo>
                    <a:pt x="1313" y="686"/>
                  </a:lnTo>
                  <a:lnTo>
                    <a:pt x="1313" y="686"/>
                  </a:lnTo>
                  <a:lnTo>
                    <a:pt x="1313" y="684"/>
                  </a:lnTo>
                  <a:lnTo>
                    <a:pt x="1313" y="684"/>
                  </a:lnTo>
                  <a:lnTo>
                    <a:pt x="1313" y="684"/>
                  </a:lnTo>
                  <a:lnTo>
                    <a:pt x="1313" y="682"/>
                  </a:lnTo>
                  <a:lnTo>
                    <a:pt x="1313" y="682"/>
                  </a:lnTo>
                  <a:lnTo>
                    <a:pt x="1313" y="682"/>
                  </a:lnTo>
                  <a:lnTo>
                    <a:pt x="1313" y="682"/>
                  </a:lnTo>
                  <a:lnTo>
                    <a:pt x="1313" y="679"/>
                  </a:lnTo>
                  <a:lnTo>
                    <a:pt x="1313" y="679"/>
                  </a:lnTo>
                  <a:lnTo>
                    <a:pt x="1313" y="679"/>
                  </a:lnTo>
                  <a:lnTo>
                    <a:pt x="1316" y="677"/>
                  </a:lnTo>
                  <a:lnTo>
                    <a:pt x="1316" y="677"/>
                  </a:lnTo>
                  <a:lnTo>
                    <a:pt x="1318" y="677"/>
                  </a:lnTo>
                  <a:lnTo>
                    <a:pt x="1318" y="677"/>
                  </a:lnTo>
                  <a:lnTo>
                    <a:pt x="1318" y="677"/>
                  </a:lnTo>
                  <a:lnTo>
                    <a:pt x="1316" y="679"/>
                  </a:lnTo>
                  <a:lnTo>
                    <a:pt x="1316" y="679"/>
                  </a:lnTo>
                  <a:lnTo>
                    <a:pt x="1316" y="682"/>
                  </a:lnTo>
                  <a:lnTo>
                    <a:pt x="1318" y="682"/>
                  </a:lnTo>
                  <a:lnTo>
                    <a:pt x="1318" y="679"/>
                  </a:lnTo>
                  <a:lnTo>
                    <a:pt x="1318" y="682"/>
                  </a:lnTo>
                  <a:lnTo>
                    <a:pt x="1320" y="682"/>
                  </a:lnTo>
                  <a:lnTo>
                    <a:pt x="1320" y="682"/>
                  </a:lnTo>
                  <a:lnTo>
                    <a:pt x="1323" y="682"/>
                  </a:lnTo>
                  <a:lnTo>
                    <a:pt x="1323" y="682"/>
                  </a:lnTo>
                  <a:lnTo>
                    <a:pt x="1323" y="682"/>
                  </a:lnTo>
                  <a:lnTo>
                    <a:pt x="1325" y="682"/>
                  </a:lnTo>
                  <a:lnTo>
                    <a:pt x="1325" y="682"/>
                  </a:lnTo>
                  <a:lnTo>
                    <a:pt x="1327" y="682"/>
                  </a:lnTo>
                  <a:lnTo>
                    <a:pt x="1327" y="682"/>
                  </a:lnTo>
                  <a:lnTo>
                    <a:pt x="1327" y="682"/>
                  </a:lnTo>
                  <a:lnTo>
                    <a:pt x="1327" y="682"/>
                  </a:lnTo>
                  <a:lnTo>
                    <a:pt x="1330" y="682"/>
                  </a:lnTo>
                  <a:lnTo>
                    <a:pt x="1330" y="682"/>
                  </a:lnTo>
                  <a:lnTo>
                    <a:pt x="1330" y="682"/>
                  </a:lnTo>
                  <a:lnTo>
                    <a:pt x="1330" y="682"/>
                  </a:lnTo>
                  <a:lnTo>
                    <a:pt x="1330" y="682"/>
                  </a:lnTo>
                  <a:lnTo>
                    <a:pt x="1330" y="682"/>
                  </a:lnTo>
                  <a:lnTo>
                    <a:pt x="1330" y="682"/>
                  </a:lnTo>
                  <a:lnTo>
                    <a:pt x="1330" y="684"/>
                  </a:lnTo>
                  <a:lnTo>
                    <a:pt x="1330" y="684"/>
                  </a:lnTo>
                  <a:lnTo>
                    <a:pt x="1332" y="682"/>
                  </a:lnTo>
                  <a:lnTo>
                    <a:pt x="1332" y="679"/>
                  </a:lnTo>
                  <a:lnTo>
                    <a:pt x="1332" y="679"/>
                  </a:lnTo>
                  <a:lnTo>
                    <a:pt x="1332" y="679"/>
                  </a:lnTo>
                  <a:lnTo>
                    <a:pt x="1332" y="679"/>
                  </a:lnTo>
                  <a:lnTo>
                    <a:pt x="1332" y="677"/>
                  </a:lnTo>
                  <a:lnTo>
                    <a:pt x="1332" y="677"/>
                  </a:lnTo>
                  <a:lnTo>
                    <a:pt x="1334" y="677"/>
                  </a:lnTo>
                  <a:lnTo>
                    <a:pt x="1334" y="677"/>
                  </a:lnTo>
                  <a:lnTo>
                    <a:pt x="1334" y="679"/>
                  </a:lnTo>
                  <a:lnTo>
                    <a:pt x="1337" y="682"/>
                  </a:lnTo>
                  <a:lnTo>
                    <a:pt x="1337" y="679"/>
                  </a:lnTo>
                  <a:lnTo>
                    <a:pt x="1337" y="679"/>
                  </a:lnTo>
                  <a:lnTo>
                    <a:pt x="1337" y="677"/>
                  </a:lnTo>
                  <a:lnTo>
                    <a:pt x="1337" y="677"/>
                  </a:lnTo>
                  <a:lnTo>
                    <a:pt x="1337" y="677"/>
                  </a:lnTo>
                  <a:lnTo>
                    <a:pt x="1337" y="677"/>
                  </a:lnTo>
                  <a:lnTo>
                    <a:pt x="1337" y="677"/>
                  </a:lnTo>
                  <a:lnTo>
                    <a:pt x="1337" y="677"/>
                  </a:lnTo>
                  <a:lnTo>
                    <a:pt x="1337" y="677"/>
                  </a:lnTo>
                  <a:lnTo>
                    <a:pt x="1337" y="675"/>
                  </a:lnTo>
                  <a:lnTo>
                    <a:pt x="1337" y="675"/>
                  </a:lnTo>
                  <a:lnTo>
                    <a:pt x="1337" y="672"/>
                  </a:lnTo>
                  <a:lnTo>
                    <a:pt x="1337" y="670"/>
                  </a:lnTo>
                  <a:lnTo>
                    <a:pt x="1339" y="667"/>
                  </a:lnTo>
                  <a:lnTo>
                    <a:pt x="1339" y="667"/>
                  </a:lnTo>
                  <a:lnTo>
                    <a:pt x="1339" y="667"/>
                  </a:lnTo>
                  <a:lnTo>
                    <a:pt x="1339" y="667"/>
                  </a:lnTo>
                  <a:lnTo>
                    <a:pt x="1339" y="670"/>
                  </a:lnTo>
                  <a:lnTo>
                    <a:pt x="1339" y="670"/>
                  </a:lnTo>
                  <a:lnTo>
                    <a:pt x="1342" y="670"/>
                  </a:lnTo>
                  <a:lnTo>
                    <a:pt x="1344" y="670"/>
                  </a:lnTo>
                  <a:lnTo>
                    <a:pt x="1344" y="667"/>
                  </a:lnTo>
                  <a:lnTo>
                    <a:pt x="1344" y="665"/>
                  </a:lnTo>
                  <a:lnTo>
                    <a:pt x="1344" y="665"/>
                  </a:lnTo>
                  <a:lnTo>
                    <a:pt x="1344" y="663"/>
                  </a:lnTo>
                  <a:lnTo>
                    <a:pt x="1344" y="663"/>
                  </a:lnTo>
                  <a:lnTo>
                    <a:pt x="1344" y="663"/>
                  </a:lnTo>
                  <a:lnTo>
                    <a:pt x="1344" y="663"/>
                  </a:lnTo>
                  <a:lnTo>
                    <a:pt x="1344" y="663"/>
                  </a:lnTo>
                  <a:lnTo>
                    <a:pt x="1344" y="665"/>
                  </a:lnTo>
                  <a:lnTo>
                    <a:pt x="1342" y="667"/>
                  </a:lnTo>
                  <a:lnTo>
                    <a:pt x="1342" y="667"/>
                  </a:lnTo>
                  <a:lnTo>
                    <a:pt x="1342" y="665"/>
                  </a:lnTo>
                  <a:lnTo>
                    <a:pt x="1342" y="665"/>
                  </a:lnTo>
                  <a:lnTo>
                    <a:pt x="1342" y="665"/>
                  </a:lnTo>
                  <a:lnTo>
                    <a:pt x="1342" y="665"/>
                  </a:lnTo>
                  <a:lnTo>
                    <a:pt x="1342" y="663"/>
                  </a:lnTo>
                  <a:lnTo>
                    <a:pt x="1339" y="663"/>
                  </a:lnTo>
                  <a:lnTo>
                    <a:pt x="1342" y="663"/>
                  </a:lnTo>
                  <a:lnTo>
                    <a:pt x="1342" y="663"/>
                  </a:lnTo>
                  <a:lnTo>
                    <a:pt x="1342" y="663"/>
                  </a:lnTo>
                  <a:lnTo>
                    <a:pt x="1342" y="663"/>
                  </a:lnTo>
                  <a:lnTo>
                    <a:pt x="1339" y="663"/>
                  </a:lnTo>
                  <a:lnTo>
                    <a:pt x="1339" y="665"/>
                  </a:lnTo>
                  <a:lnTo>
                    <a:pt x="1337" y="665"/>
                  </a:lnTo>
                  <a:lnTo>
                    <a:pt x="1337" y="665"/>
                  </a:lnTo>
                  <a:lnTo>
                    <a:pt x="1337" y="667"/>
                  </a:lnTo>
                  <a:lnTo>
                    <a:pt x="1334" y="667"/>
                  </a:lnTo>
                  <a:lnTo>
                    <a:pt x="1334" y="665"/>
                  </a:lnTo>
                  <a:lnTo>
                    <a:pt x="1337" y="665"/>
                  </a:lnTo>
                  <a:lnTo>
                    <a:pt x="1337" y="665"/>
                  </a:lnTo>
                  <a:lnTo>
                    <a:pt x="1337" y="665"/>
                  </a:lnTo>
                  <a:lnTo>
                    <a:pt x="1337" y="665"/>
                  </a:lnTo>
                  <a:lnTo>
                    <a:pt x="1337" y="663"/>
                  </a:lnTo>
                  <a:lnTo>
                    <a:pt x="1337" y="663"/>
                  </a:lnTo>
                  <a:lnTo>
                    <a:pt x="1337" y="663"/>
                  </a:lnTo>
                  <a:lnTo>
                    <a:pt x="1337" y="663"/>
                  </a:lnTo>
                  <a:lnTo>
                    <a:pt x="1337" y="660"/>
                  </a:lnTo>
                  <a:lnTo>
                    <a:pt x="1337" y="660"/>
                  </a:lnTo>
                  <a:lnTo>
                    <a:pt x="1337" y="660"/>
                  </a:lnTo>
                  <a:lnTo>
                    <a:pt x="1337" y="660"/>
                  </a:lnTo>
                  <a:lnTo>
                    <a:pt x="1337" y="663"/>
                  </a:lnTo>
                  <a:lnTo>
                    <a:pt x="1337" y="663"/>
                  </a:lnTo>
                  <a:lnTo>
                    <a:pt x="1339" y="663"/>
                  </a:lnTo>
                  <a:lnTo>
                    <a:pt x="1339" y="660"/>
                  </a:lnTo>
                  <a:lnTo>
                    <a:pt x="1339" y="660"/>
                  </a:lnTo>
                  <a:lnTo>
                    <a:pt x="1342" y="660"/>
                  </a:lnTo>
                  <a:lnTo>
                    <a:pt x="1342" y="658"/>
                  </a:lnTo>
                  <a:lnTo>
                    <a:pt x="1342" y="656"/>
                  </a:lnTo>
                  <a:lnTo>
                    <a:pt x="1342" y="656"/>
                  </a:lnTo>
                  <a:lnTo>
                    <a:pt x="1339" y="656"/>
                  </a:lnTo>
                  <a:lnTo>
                    <a:pt x="1339" y="656"/>
                  </a:lnTo>
                  <a:lnTo>
                    <a:pt x="1339" y="656"/>
                  </a:lnTo>
                  <a:lnTo>
                    <a:pt x="1339" y="656"/>
                  </a:lnTo>
                  <a:lnTo>
                    <a:pt x="1339" y="653"/>
                  </a:lnTo>
                  <a:lnTo>
                    <a:pt x="1342" y="656"/>
                  </a:lnTo>
                  <a:lnTo>
                    <a:pt x="1342" y="656"/>
                  </a:lnTo>
                  <a:lnTo>
                    <a:pt x="1342" y="656"/>
                  </a:lnTo>
                  <a:lnTo>
                    <a:pt x="1342" y="656"/>
                  </a:lnTo>
                  <a:lnTo>
                    <a:pt x="1344" y="656"/>
                  </a:lnTo>
                  <a:lnTo>
                    <a:pt x="1344" y="656"/>
                  </a:lnTo>
                  <a:lnTo>
                    <a:pt x="1344" y="653"/>
                  </a:lnTo>
                  <a:lnTo>
                    <a:pt x="1342" y="653"/>
                  </a:lnTo>
                  <a:lnTo>
                    <a:pt x="1342" y="653"/>
                  </a:lnTo>
                  <a:lnTo>
                    <a:pt x="1342" y="653"/>
                  </a:lnTo>
                  <a:lnTo>
                    <a:pt x="1344" y="653"/>
                  </a:lnTo>
                  <a:lnTo>
                    <a:pt x="1344" y="653"/>
                  </a:lnTo>
                  <a:lnTo>
                    <a:pt x="1344" y="651"/>
                  </a:lnTo>
                  <a:lnTo>
                    <a:pt x="1344" y="651"/>
                  </a:lnTo>
                  <a:lnTo>
                    <a:pt x="1346" y="653"/>
                  </a:lnTo>
                  <a:lnTo>
                    <a:pt x="1346" y="653"/>
                  </a:lnTo>
                  <a:lnTo>
                    <a:pt x="1346" y="653"/>
                  </a:lnTo>
                  <a:lnTo>
                    <a:pt x="1346" y="651"/>
                  </a:lnTo>
                  <a:lnTo>
                    <a:pt x="1346" y="651"/>
                  </a:lnTo>
                  <a:lnTo>
                    <a:pt x="1349" y="651"/>
                  </a:lnTo>
                  <a:lnTo>
                    <a:pt x="1349" y="651"/>
                  </a:lnTo>
                  <a:lnTo>
                    <a:pt x="1349" y="648"/>
                  </a:lnTo>
                  <a:lnTo>
                    <a:pt x="1349" y="648"/>
                  </a:lnTo>
                  <a:lnTo>
                    <a:pt x="1349" y="648"/>
                  </a:lnTo>
                  <a:lnTo>
                    <a:pt x="1346" y="648"/>
                  </a:lnTo>
                  <a:lnTo>
                    <a:pt x="1346" y="648"/>
                  </a:lnTo>
                  <a:lnTo>
                    <a:pt x="1346" y="648"/>
                  </a:lnTo>
                  <a:lnTo>
                    <a:pt x="1346" y="648"/>
                  </a:lnTo>
                  <a:lnTo>
                    <a:pt x="1349" y="646"/>
                  </a:lnTo>
                  <a:lnTo>
                    <a:pt x="1349" y="646"/>
                  </a:lnTo>
                  <a:lnTo>
                    <a:pt x="1349" y="646"/>
                  </a:lnTo>
                  <a:lnTo>
                    <a:pt x="1346" y="646"/>
                  </a:lnTo>
                  <a:lnTo>
                    <a:pt x="1346" y="646"/>
                  </a:lnTo>
                  <a:lnTo>
                    <a:pt x="1346" y="646"/>
                  </a:lnTo>
                  <a:lnTo>
                    <a:pt x="1346" y="644"/>
                  </a:lnTo>
                  <a:lnTo>
                    <a:pt x="1346" y="644"/>
                  </a:lnTo>
                  <a:lnTo>
                    <a:pt x="1346" y="644"/>
                  </a:lnTo>
                  <a:lnTo>
                    <a:pt x="1346" y="644"/>
                  </a:lnTo>
                  <a:lnTo>
                    <a:pt x="1346" y="644"/>
                  </a:lnTo>
                  <a:lnTo>
                    <a:pt x="1344" y="644"/>
                  </a:lnTo>
                  <a:lnTo>
                    <a:pt x="1344" y="644"/>
                  </a:lnTo>
                  <a:lnTo>
                    <a:pt x="1344" y="641"/>
                  </a:lnTo>
                  <a:lnTo>
                    <a:pt x="1344" y="641"/>
                  </a:lnTo>
                  <a:lnTo>
                    <a:pt x="1344" y="641"/>
                  </a:lnTo>
                  <a:lnTo>
                    <a:pt x="1344" y="641"/>
                  </a:lnTo>
                  <a:lnTo>
                    <a:pt x="1344" y="641"/>
                  </a:lnTo>
                  <a:lnTo>
                    <a:pt x="1342" y="641"/>
                  </a:lnTo>
                  <a:lnTo>
                    <a:pt x="1342" y="641"/>
                  </a:lnTo>
                  <a:lnTo>
                    <a:pt x="1342" y="644"/>
                  </a:lnTo>
                  <a:lnTo>
                    <a:pt x="1342" y="646"/>
                  </a:lnTo>
                  <a:lnTo>
                    <a:pt x="1342" y="646"/>
                  </a:lnTo>
                  <a:lnTo>
                    <a:pt x="1342" y="646"/>
                  </a:lnTo>
                  <a:lnTo>
                    <a:pt x="1342" y="646"/>
                  </a:lnTo>
                  <a:lnTo>
                    <a:pt x="1342" y="646"/>
                  </a:lnTo>
                  <a:lnTo>
                    <a:pt x="1342" y="644"/>
                  </a:lnTo>
                  <a:lnTo>
                    <a:pt x="1342" y="644"/>
                  </a:lnTo>
                  <a:lnTo>
                    <a:pt x="1342" y="644"/>
                  </a:lnTo>
                  <a:lnTo>
                    <a:pt x="1342" y="644"/>
                  </a:lnTo>
                  <a:lnTo>
                    <a:pt x="1339" y="644"/>
                  </a:lnTo>
                  <a:lnTo>
                    <a:pt x="1339" y="646"/>
                  </a:lnTo>
                  <a:lnTo>
                    <a:pt x="1339" y="646"/>
                  </a:lnTo>
                  <a:lnTo>
                    <a:pt x="1339" y="646"/>
                  </a:lnTo>
                  <a:lnTo>
                    <a:pt x="1339" y="646"/>
                  </a:lnTo>
                  <a:lnTo>
                    <a:pt x="1339" y="646"/>
                  </a:lnTo>
                  <a:lnTo>
                    <a:pt x="1339" y="646"/>
                  </a:lnTo>
                  <a:lnTo>
                    <a:pt x="1339" y="646"/>
                  </a:lnTo>
                  <a:lnTo>
                    <a:pt x="1339" y="646"/>
                  </a:lnTo>
                  <a:lnTo>
                    <a:pt x="1339" y="648"/>
                  </a:lnTo>
                  <a:lnTo>
                    <a:pt x="1339" y="648"/>
                  </a:lnTo>
                  <a:lnTo>
                    <a:pt x="1339" y="648"/>
                  </a:lnTo>
                  <a:lnTo>
                    <a:pt x="1339" y="651"/>
                  </a:lnTo>
                  <a:lnTo>
                    <a:pt x="1339" y="651"/>
                  </a:lnTo>
                  <a:lnTo>
                    <a:pt x="1339" y="648"/>
                  </a:lnTo>
                  <a:lnTo>
                    <a:pt x="1339" y="648"/>
                  </a:lnTo>
                  <a:lnTo>
                    <a:pt x="1337" y="648"/>
                  </a:lnTo>
                  <a:lnTo>
                    <a:pt x="1337" y="648"/>
                  </a:lnTo>
                  <a:lnTo>
                    <a:pt x="1337" y="648"/>
                  </a:lnTo>
                  <a:lnTo>
                    <a:pt x="1337" y="648"/>
                  </a:lnTo>
                  <a:lnTo>
                    <a:pt x="1337" y="648"/>
                  </a:lnTo>
                  <a:lnTo>
                    <a:pt x="1337" y="646"/>
                  </a:lnTo>
                  <a:lnTo>
                    <a:pt x="1337" y="646"/>
                  </a:lnTo>
                  <a:lnTo>
                    <a:pt x="1334" y="648"/>
                  </a:lnTo>
                  <a:lnTo>
                    <a:pt x="1334" y="646"/>
                  </a:lnTo>
                  <a:lnTo>
                    <a:pt x="1334" y="646"/>
                  </a:lnTo>
                  <a:lnTo>
                    <a:pt x="1334" y="646"/>
                  </a:lnTo>
                  <a:lnTo>
                    <a:pt x="1334" y="646"/>
                  </a:lnTo>
                  <a:lnTo>
                    <a:pt x="1334" y="646"/>
                  </a:lnTo>
                  <a:lnTo>
                    <a:pt x="1332" y="646"/>
                  </a:lnTo>
                  <a:lnTo>
                    <a:pt x="1332" y="646"/>
                  </a:lnTo>
                  <a:lnTo>
                    <a:pt x="1330" y="648"/>
                  </a:lnTo>
                  <a:lnTo>
                    <a:pt x="1327" y="648"/>
                  </a:lnTo>
                  <a:lnTo>
                    <a:pt x="1327" y="651"/>
                  </a:lnTo>
                  <a:lnTo>
                    <a:pt x="1327" y="651"/>
                  </a:lnTo>
                  <a:lnTo>
                    <a:pt x="1327" y="651"/>
                  </a:lnTo>
                  <a:lnTo>
                    <a:pt x="1327" y="651"/>
                  </a:lnTo>
                  <a:lnTo>
                    <a:pt x="1327" y="648"/>
                  </a:lnTo>
                  <a:lnTo>
                    <a:pt x="1327" y="648"/>
                  </a:lnTo>
                  <a:lnTo>
                    <a:pt x="1330" y="646"/>
                  </a:lnTo>
                  <a:lnTo>
                    <a:pt x="1330" y="644"/>
                  </a:lnTo>
                  <a:lnTo>
                    <a:pt x="1332" y="644"/>
                  </a:lnTo>
                  <a:lnTo>
                    <a:pt x="1332" y="641"/>
                  </a:lnTo>
                  <a:lnTo>
                    <a:pt x="1332" y="644"/>
                  </a:lnTo>
                  <a:lnTo>
                    <a:pt x="1334" y="644"/>
                  </a:lnTo>
                  <a:lnTo>
                    <a:pt x="1334" y="644"/>
                  </a:lnTo>
                  <a:lnTo>
                    <a:pt x="1334" y="644"/>
                  </a:lnTo>
                  <a:lnTo>
                    <a:pt x="1334" y="644"/>
                  </a:lnTo>
                  <a:lnTo>
                    <a:pt x="1334" y="644"/>
                  </a:lnTo>
                  <a:lnTo>
                    <a:pt x="1337" y="646"/>
                  </a:lnTo>
                  <a:lnTo>
                    <a:pt x="1337" y="644"/>
                  </a:lnTo>
                  <a:lnTo>
                    <a:pt x="1339" y="641"/>
                  </a:lnTo>
                  <a:lnTo>
                    <a:pt x="1339" y="641"/>
                  </a:lnTo>
                  <a:lnTo>
                    <a:pt x="1339" y="641"/>
                  </a:lnTo>
                  <a:lnTo>
                    <a:pt x="1339" y="639"/>
                  </a:lnTo>
                  <a:lnTo>
                    <a:pt x="1339" y="639"/>
                  </a:lnTo>
                  <a:lnTo>
                    <a:pt x="1339" y="639"/>
                  </a:lnTo>
                  <a:lnTo>
                    <a:pt x="1339" y="639"/>
                  </a:lnTo>
                  <a:lnTo>
                    <a:pt x="1339" y="639"/>
                  </a:lnTo>
                  <a:lnTo>
                    <a:pt x="1339" y="637"/>
                  </a:lnTo>
                  <a:lnTo>
                    <a:pt x="1339" y="637"/>
                  </a:lnTo>
                  <a:lnTo>
                    <a:pt x="1339" y="637"/>
                  </a:lnTo>
                  <a:lnTo>
                    <a:pt x="1339" y="637"/>
                  </a:lnTo>
                  <a:lnTo>
                    <a:pt x="1337" y="634"/>
                  </a:lnTo>
                  <a:lnTo>
                    <a:pt x="1337" y="632"/>
                  </a:lnTo>
                  <a:lnTo>
                    <a:pt x="1337" y="632"/>
                  </a:lnTo>
                  <a:lnTo>
                    <a:pt x="1339" y="632"/>
                  </a:lnTo>
                  <a:lnTo>
                    <a:pt x="1339" y="632"/>
                  </a:lnTo>
                  <a:lnTo>
                    <a:pt x="1337" y="632"/>
                  </a:lnTo>
                  <a:lnTo>
                    <a:pt x="1337" y="634"/>
                  </a:lnTo>
                  <a:lnTo>
                    <a:pt x="1334" y="634"/>
                  </a:lnTo>
                  <a:lnTo>
                    <a:pt x="1334" y="637"/>
                  </a:lnTo>
                  <a:lnTo>
                    <a:pt x="1334" y="637"/>
                  </a:lnTo>
                  <a:lnTo>
                    <a:pt x="1334" y="637"/>
                  </a:lnTo>
                  <a:lnTo>
                    <a:pt x="1334" y="639"/>
                  </a:lnTo>
                  <a:lnTo>
                    <a:pt x="1334" y="639"/>
                  </a:lnTo>
                  <a:lnTo>
                    <a:pt x="1334" y="639"/>
                  </a:lnTo>
                  <a:lnTo>
                    <a:pt x="1332" y="639"/>
                  </a:lnTo>
                  <a:lnTo>
                    <a:pt x="1332" y="637"/>
                  </a:lnTo>
                  <a:lnTo>
                    <a:pt x="1332" y="637"/>
                  </a:lnTo>
                  <a:lnTo>
                    <a:pt x="1334" y="637"/>
                  </a:lnTo>
                  <a:lnTo>
                    <a:pt x="1334" y="637"/>
                  </a:lnTo>
                  <a:lnTo>
                    <a:pt x="1334" y="634"/>
                  </a:lnTo>
                  <a:lnTo>
                    <a:pt x="1334" y="634"/>
                  </a:lnTo>
                  <a:lnTo>
                    <a:pt x="1334" y="634"/>
                  </a:lnTo>
                  <a:lnTo>
                    <a:pt x="1334" y="634"/>
                  </a:lnTo>
                  <a:lnTo>
                    <a:pt x="1334" y="632"/>
                  </a:lnTo>
                  <a:lnTo>
                    <a:pt x="1334" y="632"/>
                  </a:lnTo>
                  <a:lnTo>
                    <a:pt x="1334" y="632"/>
                  </a:lnTo>
                  <a:lnTo>
                    <a:pt x="1334" y="632"/>
                  </a:lnTo>
                  <a:lnTo>
                    <a:pt x="1334" y="632"/>
                  </a:lnTo>
                  <a:lnTo>
                    <a:pt x="1334" y="632"/>
                  </a:lnTo>
                  <a:lnTo>
                    <a:pt x="1334" y="632"/>
                  </a:lnTo>
                  <a:lnTo>
                    <a:pt x="1334" y="632"/>
                  </a:lnTo>
                  <a:lnTo>
                    <a:pt x="1332" y="632"/>
                  </a:lnTo>
                  <a:lnTo>
                    <a:pt x="1332" y="632"/>
                  </a:lnTo>
                  <a:lnTo>
                    <a:pt x="1332" y="632"/>
                  </a:lnTo>
                  <a:lnTo>
                    <a:pt x="1332" y="632"/>
                  </a:lnTo>
                  <a:lnTo>
                    <a:pt x="1330" y="632"/>
                  </a:lnTo>
                  <a:lnTo>
                    <a:pt x="1330" y="632"/>
                  </a:lnTo>
                  <a:lnTo>
                    <a:pt x="1330" y="632"/>
                  </a:lnTo>
                  <a:lnTo>
                    <a:pt x="1330" y="634"/>
                  </a:lnTo>
                  <a:lnTo>
                    <a:pt x="1330" y="634"/>
                  </a:lnTo>
                  <a:lnTo>
                    <a:pt x="1327" y="634"/>
                  </a:lnTo>
                  <a:lnTo>
                    <a:pt x="1327" y="634"/>
                  </a:lnTo>
                  <a:lnTo>
                    <a:pt x="1327" y="634"/>
                  </a:lnTo>
                  <a:lnTo>
                    <a:pt x="1327" y="634"/>
                  </a:lnTo>
                  <a:lnTo>
                    <a:pt x="1327" y="637"/>
                  </a:lnTo>
                  <a:lnTo>
                    <a:pt x="1327" y="637"/>
                  </a:lnTo>
                  <a:lnTo>
                    <a:pt x="1327" y="637"/>
                  </a:lnTo>
                  <a:lnTo>
                    <a:pt x="1327" y="637"/>
                  </a:lnTo>
                  <a:lnTo>
                    <a:pt x="1327" y="637"/>
                  </a:lnTo>
                  <a:lnTo>
                    <a:pt x="1325" y="639"/>
                  </a:lnTo>
                  <a:lnTo>
                    <a:pt x="1325" y="639"/>
                  </a:lnTo>
                  <a:lnTo>
                    <a:pt x="1325" y="637"/>
                  </a:lnTo>
                  <a:lnTo>
                    <a:pt x="1325" y="637"/>
                  </a:lnTo>
                  <a:lnTo>
                    <a:pt x="1325" y="637"/>
                  </a:lnTo>
                  <a:lnTo>
                    <a:pt x="1325" y="634"/>
                  </a:lnTo>
                  <a:lnTo>
                    <a:pt x="1325" y="634"/>
                  </a:lnTo>
                  <a:lnTo>
                    <a:pt x="1327" y="634"/>
                  </a:lnTo>
                  <a:lnTo>
                    <a:pt x="1327" y="632"/>
                  </a:lnTo>
                  <a:lnTo>
                    <a:pt x="1327" y="632"/>
                  </a:lnTo>
                  <a:lnTo>
                    <a:pt x="1330" y="630"/>
                  </a:lnTo>
                  <a:lnTo>
                    <a:pt x="1332" y="630"/>
                  </a:lnTo>
                  <a:lnTo>
                    <a:pt x="1332" y="630"/>
                  </a:lnTo>
                  <a:lnTo>
                    <a:pt x="1330" y="630"/>
                  </a:lnTo>
                  <a:lnTo>
                    <a:pt x="1330" y="630"/>
                  </a:lnTo>
                  <a:lnTo>
                    <a:pt x="1330" y="630"/>
                  </a:lnTo>
                  <a:lnTo>
                    <a:pt x="1330" y="630"/>
                  </a:lnTo>
                  <a:lnTo>
                    <a:pt x="1327" y="630"/>
                  </a:lnTo>
                  <a:lnTo>
                    <a:pt x="1327" y="630"/>
                  </a:lnTo>
                  <a:lnTo>
                    <a:pt x="1327" y="630"/>
                  </a:lnTo>
                  <a:lnTo>
                    <a:pt x="1327" y="630"/>
                  </a:lnTo>
                  <a:lnTo>
                    <a:pt x="1325" y="632"/>
                  </a:lnTo>
                  <a:lnTo>
                    <a:pt x="1325" y="632"/>
                  </a:lnTo>
                  <a:lnTo>
                    <a:pt x="1327" y="627"/>
                  </a:lnTo>
                  <a:lnTo>
                    <a:pt x="1330" y="627"/>
                  </a:lnTo>
                  <a:lnTo>
                    <a:pt x="1332" y="627"/>
                  </a:lnTo>
                  <a:lnTo>
                    <a:pt x="1332" y="627"/>
                  </a:lnTo>
                  <a:lnTo>
                    <a:pt x="1334" y="630"/>
                  </a:lnTo>
                  <a:lnTo>
                    <a:pt x="1334" y="630"/>
                  </a:lnTo>
                  <a:lnTo>
                    <a:pt x="1334" y="630"/>
                  </a:lnTo>
                  <a:lnTo>
                    <a:pt x="1334" y="627"/>
                  </a:lnTo>
                  <a:lnTo>
                    <a:pt x="1332" y="627"/>
                  </a:lnTo>
                  <a:lnTo>
                    <a:pt x="1334" y="627"/>
                  </a:lnTo>
                  <a:lnTo>
                    <a:pt x="1334" y="627"/>
                  </a:lnTo>
                  <a:lnTo>
                    <a:pt x="1334" y="627"/>
                  </a:lnTo>
                  <a:lnTo>
                    <a:pt x="1334" y="627"/>
                  </a:lnTo>
                  <a:lnTo>
                    <a:pt x="1334" y="625"/>
                  </a:lnTo>
                  <a:lnTo>
                    <a:pt x="1334" y="625"/>
                  </a:lnTo>
                  <a:lnTo>
                    <a:pt x="1334" y="625"/>
                  </a:lnTo>
                  <a:lnTo>
                    <a:pt x="1334" y="622"/>
                  </a:lnTo>
                  <a:lnTo>
                    <a:pt x="1337" y="622"/>
                  </a:lnTo>
                  <a:lnTo>
                    <a:pt x="1337" y="622"/>
                  </a:lnTo>
                  <a:lnTo>
                    <a:pt x="1337" y="622"/>
                  </a:lnTo>
                  <a:lnTo>
                    <a:pt x="1334" y="620"/>
                  </a:lnTo>
                  <a:lnTo>
                    <a:pt x="1334" y="620"/>
                  </a:lnTo>
                  <a:lnTo>
                    <a:pt x="1334" y="620"/>
                  </a:lnTo>
                  <a:lnTo>
                    <a:pt x="1337" y="620"/>
                  </a:lnTo>
                  <a:lnTo>
                    <a:pt x="1337" y="620"/>
                  </a:lnTo>
                  <a:lnTo>
                    <a:pt x="1337" y="620"/>
                  </a:lnTo>
                  <a:lnTo>
                    <a:pt x="1337" y="618"/>
                  </a:lnTo>
                  <a:lnTo>
                    <a:pt x="1337" y="618"/>
                  </a:lnTo>
                  <a:lnTo>
                    <a:pt x="1339" y="615"/>
                  </a:lnTo>
                  <a:lnTo>
                    <a:pt x="1339" y="615"/>
                  </a:lnTo>
                  <a:lnTo>
                    <a:pt x="1339" y="615"/>
                  </a:lnTo>
                  <a:lnTo>
                    <a:pt x="1339" y="613"/>
                  </a:lnTo>
                  <a:lnTo>
                    <a:pt x="1339" y="613"/>
                  </a:lnTo>
                  <a:lnTo>
                    <a:pt x="1339" y="613"/>
                  </a:lnTo>
                  <a:lnTo>
                    <a:pt x="1337" y="613"/>
                  </a:lnTo>
                  <a:lnTo>
                    <a:pt x="1334" y="613"/>
                  </a:lnTo>
                  <a:lnTo>
                    <a:pt x="1334" y="615"/>
                  </a:lnTo>
                  <a:lnTo>
                    <a:pt x="1332" y="618"/>
                  </a:lnTo>
                  <a:lnTo>
                    <a:pt x="1332" y="618"/>
                  </a:lnTo>
                  <a:lnTo>
                    <a:pt x="1330" y="618"/>
                  </a:lnTo>
                  <a:lnTo>
                    <a:pt x="1330" y="618"/>
                  </a:lnTo>
                  <a:lnTo>
                    <a:pt x="1332" y="618"/>
                  </a:lnTo>
                  <a:lnTo>
                    <a:pt x="1332" y="618"/>
                  </a:lnTo>
                  <a:lnTo>
                    <a:pt x="1332" y="615"/>
                  </a:lnTo>
                  <a:lnTo>
                    <a:pt x="1332" y="615"/>
                  </a:lnTo>
                  <a:lnTo>
                    <a:pt x="1332" y="615"/>
                  </a:lnTo>
                  <a:lnTo>
                    <a:pt x="1332" y="615"/>
                  </a:lnTo>
                  <a:lnTo>
                    <a:pt x="1332" y="615"/>
                  </a:lnTo>
                  <a:lnTo>
                    <a:pt x="1332" y="613"/>
                  </a:lnTo>
                  <a:lnTo>
                    <a:pt x="1332" y="613"/>
                  </a:lnTo>
                  <a:lnTo>
                    <a:pt x="1334" y="613"/>
                  </a:lnTo>
                  <a:lnTo>
                    <a:pt x="1334" y="613"/>
                  </a:lnTo>
                  <a:lnTo>
                    <a:pt x="1337" y="611"/>
                  </a:lnTo>
                  <a:lnTo>
                    <a:pt x="1337" y="611"/>
                  </a:lnTo>
                  <a:lnTo>
                    <a:pt x="1339" y="611"/>
                  </a:lnTo>
                  <a:lnTo>
                    <a:pt x="1339" y="611"/>
                  </a:lnTo>
                  <a:lnTo>
                    <a:pt x="1339" y="611"/>
                  </a:lnTo>
                  <a:lnTo>
                    <a:pt x="1339" y="611"/>
                  </a:lnTo>
                  <a:lnTo>
                    <a:pt x="1339" y="611"/>
                  </a:lnTo>
                  <a:lnTo>
                    <a:pt x="1339" y="613"/>
                  </a:lnTo>
                  <a:lnTo>
                    <a:pt x="1339" y="613"/>
                  </a:lnTo>
                  <a:lnTo>
                    <a:pt x="1342" y="615"/>
                  </a:lnTo>
                  <a:lnTo>
                    <a:pt x="1342" y="615"/>
                  </a:lnTo>
                  <a:lnTo>
                    <a:pt x="1342" y="615"/>
                  </a:lnTo>
                  <a:lnTo>
                    <a:pt x="1342" y="615"/>
                  </a:lnTo>
                  <a:lnTo>
                    <a:pt x="1342" y="615"/>
                  </a:lnTo>
                  <a:lnTo>
                    <a:pt x="1344" y="615"/>
                  </a:lnTo>
                  <a:lnTo>
                    <a:pt x="1344" y="613"/>
                  </a:lnTo>
                  <a:lnTo>
                    <a:pt x="1344" y="611"/>
                  </a:lnTo>
                  <a:lnTo>
                    <a:pt x="1346" y="606"/>
                  </a:lnTo>
                  <a:lnTo>
                    <a:pt x="1346" y="606"/>
                  </a:lnTo>
                  <a:lnTo>
                    <a:pt x="1346" y="606"/>
                  </a:lnTo>
                  <a:lnTo>
                    <a:pt x="1346" y="603"/>
                  </a:lnTo>
                  <a:lnTo>
                    <a:pt x="1349" y="601"/>
                  </a:lnTo>
                  <a:lnTo>
                    <a:pt x="1349" y="601"/>
                  </a:lnTo>
                  <a:lnTo>
                    <a:pt x="1349" y="599"/>
                  </a:lnTo>
                  <a:lnTo>
                    <a:pt x="1351" y="599"/>
                  </a:lnTo>
                  <a:lnTo>
                    <a:pt x="1351" y="599"/>
                  </a:lnTo>
                  <a:lnTo>
                    <a:pt x="1351" y="601"/>
                  </a:lnTo>
                  <a:lnTo>
                    <a:pt x="1349" y="603"/>
                  </a:lnTo>
                  <a:lnTo>
                    <a:pt x="1349" y="603"/>
                  </a:lnTo>
                  <a:lnTo>
                    <a:pt x="1351" y="603"/>
                  </a:lnTo>
                  <a:lnTo>
                    <a:pt x="1351" y="601"/>
                  </a:lnTo>
                  <a:lnTo>
                    <a:pt x="1351" y="603"/>
                  </a:lnTo>
                  <a:lnTo>
                    <a:pt x="1351" y="603"/>
                  </a:lnTo>
                  <a:lnTo>
                    <a:pt x="1349" y="603"/>
                  </a:lnTo>
                  <a:lnTo>
                    <a:pt x="1349" y="606"/>
                  </a:lnTo>
                  <a:lnTo>
                    <a:pt x="1349" y="606"/>
                  </a:lnTo>
                  <a:lnTo>
                    <a:pt x="1349" y="608"/>
                  </a:lnTo>
                  <a:lnTo>
                    <a:pt x="1346" y="608"/>
                  </a:lnTo>
                  <a:lnTo>
                    <a:pt x="1346" y="608"/>
                  </a:lnTo>
                  <a:lnTo>
                    <a:pt x="1346" y="611"/>
                  </a:lnTo>
                  <a:lnTo>
                    <a:pt x="1346" y="613"/>
                  </a:lnTo>
                  <a:lnTo>
                    <a:pt x="1346" y="613"/>
                  </a:lnTo>
                  <a:lnTo>
                    <a:pt x="1346" y="613"/>
                  </a:lnTo>
                  <a:lnTo>
                    <a:pt x="1346" y="613"/>
                  </a:lnTo>
                  <a:lnTo>
                    <a:pt x="1346" y="615"/>
                  </a:lnTo>
                  <a:lnTo>
                    <a:pt x="1344" y="615"/>
                  </a:lnTo>
                  <a:lnTo>
                    <a:pt x="1344" y="615"/>
                  </a:lnTo>
                  <a:lnTo>
                    <a:pt x="1344" y="615"/>
                  </a:lnTo>
                  <a:lnTo>
                    <a:pt x="1344" y="618"/>
                  </a:lnTo>
                  <a:lnTo>
                    <a:pt x="1344" y="618"/>
                  </a:lnTo>
                  <a:lnTo>
                    <a:pt x="1344" y="618"/>
                  </a:lnTo>
                  <a:lnTo>
                    <a:pt x="1344" y="618"/>
                  </a:lnTo>
                  <a:lnTo>
                    <a:pt x="1344" y="618"/>
                  </a:lnTo>
                  <a:lnTo>
                    <a:pt x="1344" y="620"/>
                  </a:lnTo>
                  <a:lnTo>
                    <a:pt x="1342" y="620"/>
                  </a:lnTo>
                  <a:lnTo>
                    <a:pt x="1344" y="620"/>
                  </a:lnTo>
                  <a:lnTo>
                    <a:pt x="1344" y="620"/>
                  </a:lnTo>
                  <a:lnTo>
                    <a:pt x="1346" y="622"/>
                  </a:lnTo>
                  <a:lnTo>
                    <a:pt x="1346" y="622"/>
                  </a:lnTo>
                  <a:lnTo>
                    <a:pt x="1346" y="622"/>
                  </a:lnTo>
                  <a:lnTo>
                    <a:pt x="1346" y="622"/>
                  </a:lnTo>
                  <a:lnTo>
                    <a:pt x="1346" y="625"/>
                  </a:lnTo>
                  <a:lnTo>
                    <a:pt x="1346" y="625"/>
                  </a:lnTo>
                  <a:lnTo>
                    <a:pt x="1349" y="625"/>
                  </a:lnTo>
                  <a:lnTo>
                    <a:pt x="1349" y="627"/>
                  </a:lnTo>
                  <a:lnTo>
                    <a:pt x="1351" y="627"/>
                  </a:lnTo>
                  <a:lnTo>
                    <a:pt x="1351" y="627"/>
                  </a:lnTo>
                  <a:lnTo>
                    <a:pt x="1351" y="625"/>
                  </a:lnTo>
                  <a:lnTo>
                    <a:pt x="1351" y="625"/>
                  </a:lnTo>
                  <a:lnTo>
                    <a:pt x="1351" y="625"/>
                  </a:lnTo>
                  <a:lnTo>
                    <a:pt x="1351" y="625"/>
                  </a:lnTo>
                  <a:lnTo>
                    <a:pt x="1351" y="625"/>
                  </a:lnTo>
                  <a:lnTo>
                    <a:pt x="1351" y="625"/>
                  </a:lnTo>
                  <a:lnTo>
                    <a:pt x="1351" y="625"/>
                  </a:lnTo>
                  <a:lnTo>
                    <a:pt x="1349" y="625"/>
                  </a:lnTo>
                  <a:lnTo>
                    <a:pt x="1351" y="622"/>
                  </a:lnTo>
                  <a:lnTo>
                    <a:pt x="1351" y="622"/>
                  </a:lnTo>
                  <a:lnTo>
                    <a:pt x="1351" y="620"/>
                  </a:lnTo>
                  <a:lnTo>
                    <a:pt x="1351" y="620"/>
                  </a:lnTo>
                  <a:lnTo>
                    <a:pt x="1351" y="620"/>
                  </a:lnTo>
                  <a:lnTo>
                    <a:pt x="1351" y="620"/>
                  </a:lnTo>
                  <a:lnTo>
                    <a:pt x="1351" y="620"/>
                  </a:lnTo>
                  <a:lnTo>
                    <a:pt x="1351" y="620"/>
                  </a:lnTo>
                  <a:lnTo>
                    <a:pt x="1353" y="618"/>
                  </a:lnTo>
                  <a:lnTo>
                    <a:pt x="1353" y="620"/>
                  </a:lnTo>
                  <a:lnTo>
                    <a:pt x="1353" y="620"/>
                  </a:lnTo>
                  <a:lnTo>
                    <a:pt x="1351" y="620"/>
                  </a:lnTo>
                  <a:lnTo>
                    <a:pt x="1351" y="622"/>
                  </a:lnTo>
                  <a:lnTo>
                    <a:pt x="1351" y="622"/>
                  </a:lnTo>
                  <a:lnTo>
                    <a:pt x="1353" y="622"/>
                  </a:lnTo>
                  <a:lnTo>
                    <a:pt x="1353" y="622"/>
                  </a:lnTo>
                  <a:lnTo>
                    <a:pt x="1353" y="622"/>
                  </a:lnTo>
                  <a:lnTo>
                    <a:pt x="1353" y="625"/>
                  </a:lnTo>
                  <a:lnTo>
                    <a:pt x="1353" y="625"/>
                  </a:lnTo>
                  <a:lnTo>
                    <a:pt x="1356" y="625"/>
                  </a:lnTo>
                  <a:lnTo>
                    <a:pt x="1356" y="622"/>
                  </a:lnTo>
                  <a:lnTo>
                    <a:pt x="1356" y="622"/>
                  </a:lnTo>
                  <a:lnTo>
                    <a:pt x="1356" y="620"/>
                  </a:lnTo>
                  <a:lnTo>
                    <a:pt x="1356" y="620"/>
                  </a:lnTo>
                  <a:lnTo>
                    <a:pt x="1356" y="618"/>
                  </a:lnTo>
                  <a:lnTo>
                    <a:pt x="1356" y="618"/>
                  </a:lnTo>
                  <a:lnTo>
                    <a:pt x="1356" y="618"/>
                  </a:lnTo>
                  <a:lnTo>
                    <a:pt x="1356" y="618"/>
                  </a:lnTo>
                  <a:lnTo>
                    <a:pt x="1356" y="618"/>
                  </a:lnTo>
                  <a:lnTo>
                    <a:pt x="1353" y="618"/>
                  </a:lnTo>
                  <a:lnTo>
                    <a:pt x="1353" y="618"/>
                  </a:lnTo>
                  <a:lnTo>
                    <a:pt x="1356" y="615"/>
                  </a:lnTo>
                  <a:lnTo>
                    <a:pt x="1356" y="615"/>
                  </a:lnTo>
                  <a:lnTo>
                    <a:pt x="1356" y="615"/>
                  </a:lnTo>
                  <a:lnTo>
                    <a:pt x="1356" y="615"/>
                  </a:lnTo>
                  <a:lnTo>
                    <a:pt x="1356" y="615"/>
                  </a:lnTo>
                  <a:lnTo>
                    <a:pt x="1356" y="615"/>
                  </a:lnTo>
                  <a:lnTo>
                    <a:pt x="1356" y="615"/>
                  </a:lnTo>
                  <a:lnTo>
                    <a:pt x="1353" y="615"/>
                  </a:lnTo>
                  <a:lnTo>
                    <a:pt x="1353" y="615"/>
                  </a:lnTo>
                  <a:lnTo>
                    <a:pt x="1353" y="615"/>
                  </a:lnTo>
                  <a:lnTo>
                    <a:pt x="1353" y="615"/>
                  </a:lnTo>
                  <a:lnTo>
                    <a:pt x="1353" y="613"/>
                  </a:lnTo>
                  <a:lnTo>
                    <a:pt x="1356" y="613"/>
                  </a:lnTo>
                  <a:lnTo>
                    <a:pt x="1356" y="613"/>
                  </a:lnTo>
                  <a:lnTo>
                    <a:pt x="1356" y="611"/>
                  </a:lnTo>
                  <a:lnTo>
                    <a:pt x="1356" y="608"/>
                  </a:lnTo>
                  <a:lnTo>
                    <a:pt x="1356" y="608"/>
                  </a:lnTo>
                  <a:lnTo>
                    <a:pt x="1356" y="608"/>
                  </a:lnTo>
                  <a:lnTo>
                    <a:pt x="1356" y="608"/>
                  </a:lnTo>
                  <a:lnTo>
                    <a:pt x="1356" y="606"/>
                  </a:lnTo>
                  <a:lnTo>
                    <a:pt x="1356" y="606"/>
                  </a:lnTo>
                  <a:lnTo>
                    <a:pt x="1356" y="606"/>
                  </a:lnTo>
                  <a:lnTo>
                    <a:pt x="1356" y="606"/>
                  </a:lnTo>
                  <a:lnTo>
                    <a:pt x="1358" y="606"/>
                  </a:lnTo>
                  <a:lnTo>
                    <a:pt x="1356" y="606"/>
                  </a:lnTo>
                  <a:lnTo>
                    <a:pt x="1356" y="608"/>
                  </a:lnTo>
                  <a:lnTo>
                    <a:pt x="1356" y="608"/>
                  </a:lnTo>
                  <a:lnTo>
                    <a:pt x="1358" y="611"/>
                  </a:lnTo>
                  <a:lnTo>
                    <a:pt x="1358" y="611"/>
                  </a:lnTo>
                  <a:lnTo>
                    <a:pt x="1358" y="611"/>
                  </a:lnTo>
                  <a:lnTo>
                    <a:pt x="1358" y="611"/>
                  </a:lnTo>
                  <a:lnTo>
                    <a:pt x="1358" y="611"/>
                  </a:lnTo>
                  <a:lnTo>
                    <a:pt x="1358" y="611"/>
                  </a:lnTo>
                  <a:lnTo>
                    <a:pt x="1358" y="611"/>
                  </a:lnTo>
                  <a:lnTo>
                    <a:pt x="1356" y="613"/>
                  </a:lnTo>
                  <a:lnTo>
                    <a:pt x="1358" y="613"/>
                  </a:lnTo>
                  <a:lnTo>
                    <a:pt x="1358" y="615"/>
                  </a:lnTo>
                  <a:lnTo>
                    <a:pt x="1358" y="615"/>
                  </a:lnTo>
                  <a:lnTo>
                    <a:pt x="1358" y="615"/>
                  </a:lnTo>
                  <a:lnTo>
                    <a:pt x="1358" y="620"/>
                  </a:lnTo>
                  <a:lnTo>
                    <a:pt x="1358" y="620"/>
                  </a:lnTo>
                  <a:lnTo>
                    <a:pt x="1358" y="620"/>
                  </a:lnTo>
                  <a:lnTo>
                    <a:pt x="1358" y="618"/>
                  </a:lnTo>
                  <a:lnTo>
                    <a:pt x="1358" y="615"/>
                  </a:lnTo>
                  <a:lnTo>
                    <a:pt x="1360" y="615"/>
                  </a:lnTo>
                  <a:lnTo>
                    <a:pt x="1360" y="615"/>
                  </a:lnTo>
                  <a:lnTo>
                    <a:pt x="1360" y="615"/>
                  </a:lnTo>
                  <a:lnTo>
                    <a:pt x="1360" y="615"/>
                  </a:lnTo>
                  <a:lnTo>
                    <a:pt x="1360" y="618"/>
                  </a:lnTo>
                  <a:lnTo>
                    <a:pt x="1360" y="618"/>
                  </a:lnTo>
                  <a:lnTo>
                    <a:pt x="1360" y="618"/>
                  </a:lnTo>
                  <a:lnTo>
                    <a:pt x="1360" y="615"/>
                  </a:lnTo>
                  <a:lnTo>
                    <a:pt x="1360" y="615"/>
                  </a:lnTo>
                  <a:lnTo>
                    <a:pt x="1363" y="615"/>
                  </a:lnTo>
                  <a:lnTo>
                    <a:pt x="1360" y="620"/>
                  </a:lnTo>
                  <a:lnTo>
                    <a:pt x="1360" y="620"/>
                  </a:lnTo>
                  <a:lnTo>
                    <a:pt x="1360" y="620"/>
                  </a:lnTo>
                  <a:lnTo>
                    <a:pt x="1360" y="620"/>
                  </a:lnTo>
                  <a:lnTo>
                    <a:pt x="1363" y="620"/>
                  </a:lnTo>
                  <a:lnTo>
                    <a:pt x="1363" y="620"/>
                  </a:lnTo>
                  <a:lnTo>
                    <a:pt x="1363" y="622"/>
                  </a:lnTo>
                  <a:lnTo>
                    <a:pt x="1363" y="620"/>
                  </a:lnTo>
                  <a:lnTo>
                    <a:pt x="1365" y="620"/>
                  </a:lnTo>
                  <a:lnTo>
                    <a:pt x="1363" y="620"/>
                  </a:lnTo>
                  <a:lnTo>
                    <a:pt x="1365" y="618"/>
                  </a:lnTo>
                  <a:lnTo>
                    <a:pt x="1365" y="618"/>
                  </a:lnTo>
                  <a:lnTo>
                    <a:pt x="1365" y="618"/>
                  </a:lnTo>
                  <a:lnTo>
                    <a:pt x="1365" y="618"/>
                  </a:lnTo>
                  <a:lnTo>
                    <a:pt x="1365" y="615"/>
                  </a:lnTo>
                  <a:lnTo>
                    <a:pt x="1365" y="615"/>
                  </a:lnTo>
                  <a:lnTo>
                    <a:pt x="1365" y="615"/>
                  </a:lnTo>
                  <a:lnTo>
                    <a:pt x="1365" y="615"/>
                  </a:lnTo>
                  <a:lnTo>
                    <a:pt x="1365" y="615"/>
                  </a:lnTo>
                  <a:lnTo>
                    <a:pt x="1365" y="615"/>
                  </a:lnTo>
                  <a:lnTo>
                    <a:pt x="1368" y="613"/>
                  </a:lnTo>
                  <a:lnTo>
                    <a:pt x="1368" y="613"/>
                  </a:lnTo>
                  <a:lnTo>
                    <a:pt x="1368" y="613"/>
                  </a:lnTo>
                  <a:lnTo>
                    <a:pt x="1368" y="615"/>
                  </a:lnTo>
                  <a:lnTo>
                    <a:pt x="1368" y="615"/>
                  </a:lnTo>
                  <a:lnTo>
                    <a:pt x="1368" y="618"/>
                  </a:lnTo>
                  <a:lnTo>
                    <a:pt x="1368" y="618"/>
                  </a:lnTo>
                  <a:lnTo>
                    <a:pt x="1368" y="618"/>
                  </a:lnTo>
                  <a:lnTo>
                    <a:pt x="1368" y="618"/>
                  </a:lnTo>
                  <a:lnTo>
                    <a:pt x="1368" y="615"/>
                  </a:lnTo>
                  <a:lnTo>
                    <a:pt x="1368" y="615"/>
                  </a:lnTo>
                  <a:lnTo>
                    <a:pt x="1368" y="615"/>
                  </a:lnTo>
                  <a:lnTo>
                    <a:pt x="1370" y="613"/>
                  </a:lnTo>
                  <a:lnTo>
                    <a:pt x="1370" y="613"/>
                  </a:lnTo>
                  <a:lnTo>
                    <a:pt x="1370" y="613"/>
                  </a:lnTo>
                  <a:lnTo>
                    <a:pt x="1372" y="613"/>
                  </a:lnTo>
                  <a:lnTo>
                    <a:pt x="1372" y="613"/>
                  </a:lnTo>
                  <a:lnTo>
                    <a:pt x="1372" y="615"/>
                  </a:lnTo>
                  <a:lnTo>
                    <a:pt x="1370" y="615"/>
                  </a:lnTo>
                  <a:lnTo>
                    <a:pt x="1372" y="615"/>
                  </a:lnTo>
                  <a:lnTo>
                    <a:pt x="1372" y="615"/>
                  </a:lnTo>
                  <a:lnTo>
                    <a:pt x="1372" y="615"/>
                  </a:lnTo>
                  <a:lnTo>
                    <a:pt x="1372" y="615"/>
                  </a:lnTo>
                  <a:lnTo>
                    <a:pt x="1372" y="613"/>
                  </a:lnTo>
                  <a:lnTo>
                    <a:pt x="1372" y="613"/>
                  </a:lnTo>
                  <a:lnTo>
                    <a:pt x="1372" y="613"/>
                  </a:lnTo>
                  <a:lnTo>
                    <a:pt x="1372" y="613"/>
                  </a:lnTo>
                  <a:lnTo>
                    <a:pt x="1372" y="613"/>
                  </a:lnTo>
                  <a:lnTo>
                    <a:pt x="1372" y="613"/>
                  </a:lnTo>
                  <a:lnTo>
                    <a:pt x="1372" y="615"/>
                  </a:lnTo>
                  <a:lnTo>
                    <a:pt x="1372" y="615"/>
                  </a:lnTo>
                  <a:lnTo>
                    <a:pt x="1372" y="618"/>
                  </a:lnTo>
                  <a:lnTo>
                    <a:pt x="1375" y="618"/>
                  </a:lnTo>
                  <a:lnTo>
                    <a:pt x="1375" y="618"/>
                  </a:lnTo>
                  <a:lnTo>
                    <a:pt x="1375" y="615"/>
                  </a:lnTo>
                  <a:lnTo>
                    <a:pt x="1377" y="615"/>
                  </a:lnTo>
                  <a:lnTo>
                    <a:pt x="1377" y="615"/>
                  </a:lnTo>
                  <a:lnTo>
                    <a:pt x="1377" y="613"/>
                  </a:lnTo>
                  <a:lnTo>
                    <a:pt x="1377" y="611"/>
                  </a:lnTo>
                  <a:lnTo>
                    <a:pt x="1379" y="608"/>
                  </a:lnTo>
                  <a:lnTo>
                    <a:pt x="1382" y="608"/>
                  </a:lnTo>
                  <a:lnTo>
                    <a:pt x="1382" y="606"/>
                  </a:lnTo>
                  <a:lnTo>
                    <a:pt x="1384" y="606"/>
                  </a:lnTo>
                  <a:lnTo>
                    <a:pt x="1384" y="603"/>
                  </a:lnTo>
                  <a:lnTo>
                    <a:pt x="1386" y="603"/>
                  </a:lnTo>
                  <a:lnTo>
                    <a:pt x="1389" y="603"/>
                  </a:lnTo>
                  <a:lnTo>
                    <a:pt x="1389" y="603"/>
                  </a:lnTo>
                  <a:lnTo>
                    <a:pt x="1391" y="603"/>
                  </a:lnTo>
                  <a:lnTo>
                    <a:pt x="1391" y="603"/>
                  </a:lnTo>
                  <a:lnTo>
                    <a:pt x="1394" y="603"/>
                  </a:lnTo>
                  <a:lnTo>
                    <a:pt x="1394" y="606"/>
                  </a:lnTo>
                  <a:lnTo>
                    <a:pt x="1394" y="606"/>
                  </a:lnTo>
                  <a:lnTo>
                    <a:pt x="1384" y="608"/>
                  </a:lnTo>
                  <a:lnTo>
                    <a:pt x="1382" y="608"/>
                  </a:lnTo>
                  <a:lnTo>
                    <a:pt x="1382" y="608"/>
                  </a:lnTo>
                  <a:lnTo>
                    <a:pt x="1384" y="608"/>
                  </a:lnTo>
                  <a:lnTo>
                    <a:pt x="1384" y="611"/>
                  </a:lnTo>
                  <a:lnTo>
                    <a:pt x="1384" y="611"/>
                  </a:lnTo>
                  <a:lnTo>
                    <a:pt x="1384" y="611"/>
                  </a:lnTo>
                  <a:lnTo>
                    <a:pt x="1384" y="611"/>
                  </a:lnTo>
                  <a:lnTo>
                    <a:pt x="1384" y="611"/>
                  </a:lnTo>
                  <a:lnTo>
                    <a:pt x="1382" y="611"/>
                  </a:lnTo>
                  <a:lnTo>
                    <a:pt x="1382" y="611"/>
                  </a:lnTo>
                  <a:lnTo>
                    <a:pt x="1382" y="611"/>
                  </a:lnTo>
                  <a:lnTo>
                    <a:pt x="1382" y="613"/>
                  </a:lnTo>
                  <a:lnTo>
                    <a:pt x="1382" y="613"/>
                  </a:lnTo>
                  <a:lnTo>
                    <a:pt x="1382" y="615"/>
                  </a:lnTo>
                  <a:lnTo>
                    <a:pt x="1382" y="615"/>
                  </a:lnTo>
                  <a:lnTo>
                    <a:pt x="1384" y="615"/>
                  </a:lnTo>
                  <a:lnTo>
                    <a:pt x="1384" y="615"/>
                  </a:lnTo>
                  <a:lnTo>
                    <a:pt x="1384" y="615"/>
                  </a:lnTo>
                  <a:lnTo>
                    <a:pt x="1382" y="615"/>
                  </a:lnTo>
                  <a:lnTo>
                    <a:pt x="1382" y="615"/>
                  </a:lnTo>
                  <a:lnTo>
                    <a:pt x="1382" y="615"/>
                  </a:lnTo>
                  <a:lnTo>
                    <a:pt x="1379" y="615"/>
                  </a:lnTo>
                  <a:lnTo>
                    <a:pt x="1379" y="615"/>
                  </a:lnTo>
                  <a:lnTo>
                    <a:pt x="1382" y="618"/>
                  </a:lnTo>
                  <a:lnTo>
                    <a:pt x="1382" y="618"/>
                  </a:lnTo>
                  <a:lnTo>
                    <a:pt x="1382" y="618"/>
                  </a:lnTo>
                  <a:lnTo>
                    <a:pt x="1382" y="618"/>
                  </a:lnTo>
                  <a:lnTo>
                    <a:pt x="1382" y="618"/>
                  </a:lnTo>
                  <a:lnTo>
                    <a:pt x="1382" y="620"/>
                  </a:lnTo>
                  <a:lnTo>
                    <a:pt x="1382" y="620"/>
                  </a:lnTo>
                  <a:lnTo>
                    <a:pt x="1382" y="620"/>
                  </a:lnTo>
                  <a:lnTo>
                    <a:pt x="1384" y="620"/>
                  </a:lnTo>
                  <a:lnTo>
                    <a:pt x="1384" y="620"/>
                  </a:lnTo>
                  <a:lnTo>
                    <a:pt x="1384" y="620"/>
                  </a:lnTo>
                  <a:lnTo>
                    <a:pt x="1384" y="620"/>
                  </a:lnTo>
                  <a:lnTo>
                    <a:pt x="1384" y="620"/>
                  </a:lnTo>
                  <a:lnTo>
                    <a:pt x="1384" y="620"/>
                  </a:lnTo>
                  <a:lnTo>
                    <a:pt x="1384" y="620"/>
                  </a:lnTo>
                  <a:lnTo>
                    <a:pt x="1384" y="620"/>
                  </a:lnTo>
                  <a:lnTo>
                    <a:pt x="1384" y="622"/>
                  </a:lnTo>
                  <a:lnTo>
                    <a:pt x="1384" y="622"/>
                  </a:lnTo>
                  <a:lnTo>
                    <a:pt x="1384" y="622"/>
                  </a:lnTo>
                  <a:lnTo>
                    <a:pt x="1384" y="622"/>
                  </a:lnTo>
                  <a:lnTo>
                    <a:pt x="1384" y="622"/>
                  </a:lnTo>
                  <a:lnTo>
                    <a:pt x="1386" y="622"/>
                  </a:lnTo>
                  <a:lnTo>
                    <a:pt x="1386" y="620"/>
                  </a:lnTo>
                  <a:lnTo>
                    <a:pt x="1386" y="622"/>
                  </a:lnTo>
                  <a:lnTo>
                    <a:pt x="1386" y="622"/>
                  </a:lnTo>
                  <a:lnTo>
                    <a:pt x="1389" y="622"/>
                  </a:lnTo>
                  <a:lnTo>
                    <a:pt x="1391" y="620"/>
                  </a:lnTo>
                  <a:lnTo>
                    <a:pt x="1391" y="622"/>
                  </a:lnTo>
                  <a:lnTo>
                    <a:pt x="1391" y="622"/>
                  </a:lnTo>
                  <a:lnTo>
                    <a:pt x="1391" y="622"/>
                  </a:lnTo>
                  <a:lnTo>
                    <a:pt x="1391" y="622"/>
                  </a:lnTo>
                  <a:lnTo>
                    <a:pt x="1391" y="622"/>
                  </a:lnTo>
                  <a:lnTo>
                    <a:pt x="1394" y="622"/>
                  </a:lnTo>
                  <a:lnTo>
                    <a:pt x="1394" y="620"/>
                  </a:lnTo>
                  <a:lnTo>
                    <a:pt x="1396" y="618"/>
                  </a:lnTo>
                  <a:lnTo>
                    <a:pt x="1396" y="618"/>
                  </a:lnTo>
                  <a:lnTo>
                    <a:pt x="1401" y="620"/>
                  </a:lnTo>
                  <a:lnTo>
                    <a:pt x="1396" y="620"/>
                  </a:lnTo>
                  <a:lnTo>
                    <a:pt x="1396" y="620"/>
                  </a:lnTo>
                  <a:lnTo>
                    <a:pt x="1396" y="620"/>
                  </a:lnTo>
                  <a:lnTo>
                    <a:pt x="1396" y="622"/>
                  </a:lnTo>
                  <a:lnTo>
                    <a:pt x="1396" y="622"/>
                  </a:lnTo>
                  <a:lnTo>
                    <a:pt x="1396" y="622"/>
                  </a:lnTo>
                  <a:lnTo>
                    <a:pt x="1396" y="622"/>
                  </a:lnTo>
                  <a:lnTo>
                    <a:pt x="1394" y="625"/>
                  </a:lnTo>
                  <a:lnTo>
                    <a:pt x="1391" y="625"/>
                  </a:lnTo>
                  <a:lnTo>
                    <a:pt x="1391" y="625"/>
                  </a:lnTo>
                  <a:lnTo>
                    <a:pt x="1391" y="625"/>
                  </a:lnTo>
                  <a:lnTo>
                    <a:pt x="1389" y="625"/>
                  </a:lnTo>
                  <a:lnTo>
                    <a:pt x="1389" y="625"/>
                  </a:lnTo>
                  <a:lnTo>
                    <a:pt x="1386" y="627"/>
                  </a:lnTo>
                  <a:lnTo>
                    <a:pt x="1389" y="625"/>
                  </a:lnTo>
                  <a:lnTo>
                    <a:pt x="1389" y="627"/>
                  </a:lnTo>
                  <a:lnTo>
                    <a:pt x="1389" y="627"/>
                  </a:lnTo>
                  <a:lnTo>
                    <a:pt x="1389" y="627"/>
                  </a:lnTo>
                  <a:lnTo>
                    <a:pt x="1389" y="627"/>
                  </a:lnTo>
                  <a:lnTo>
                    <a:pt x="1389" y="627"/>
                  </a:lnTo>
                  <a:lnTo>
                    <a:pt x="1386" y="627"/>
                  </a:lnTo>
                  <a:lnTo>
                    <a:pt x="1386" y="627"/>
                  </a:lnTo>
                  <a:lnTo>
                    <a:pt x="1386" y="627"/>
                  </a:lnTo>
                  <a:lnTo>
                    <a:pt x="1386" y="627"/>
                  </a:lnTo>
                  <a:lnTo>
                    <a:pt x="1384" y="627"/>
                  </a:lnTo>
                  <a:lnTo>
                    <a:pt x="1384" y="630"/>
                  </a:lnTo>
                  <a:lnTo>
                    <a:pt x="1384" y="627"/>
                  </a:lnTo>
                  <a:lnTo>
                    <a:pt x="1384" y="627"/>
                  </a:lnTo>
                  <a:lnTo>
                    <a:pt x="1384" y="627"/>
                  </a:lnTo>
                  <a:lnTo>
                    <a:pt x="1384" y="627"/>
                  </a:lnTo>
                  <a:lnTo>
                    <a:pt x="1384" y="630"/>
                  </a:lnTo>
                  <a:lnTo>
                    <a:pt x="1384" y="630"/>
                  </a:lnTo>
                  <a:lnTo>
                    <a:pt x="1384" y="630"/>
                  </a:lnTo>
                  <a:lnTo>
                    <a:pt x="1384" y="630"/>
                  </a:lnTo>
                  <a:lnTo>
                    <a:pt x="1384" y="630"/>
                  </a:lnTo>
                  <a:lnTo>
                    <a:pt x="1384" y="632"/>
                  </a:lnTo>
                  <a:lnTo>
                    <a:pt x="1386" y="630"/>
                  </a:lnTo>
                  <a:lnTo>
                    <a:pt x="1389" y="630"/>
                  </a:lnTo>
                  <a:lnTo>
                    <a:pt x="1389" y="632"/>
                  </a:lnTo>
                  <a:lnTo>
                    <a:pt x="1389" y="632"/>
                  </a:lnTo>
                  <a:lnTo>
                    <a:pt x="1391" y="630"/>
                  </a:lnTo>
                  <a:lnTo>
                    <a:pt x="1391" y="630"/>
                  </a:lnTo>
                  <a:lnTo>
                    <a:pt x="1391" y="630"/>
                  </a:lnTo>
                  <a:lnTo>
                    <a:pt x="1391" y="630"/>
                  </a:lnTo>
                  <a:lnTo>
                    <a:pt x="1394" y="627"/>
                  </a:lnTo>
                  <a:lnTo>
                    <a:pt x="1394" y="625"/>
                  </a:lnTo>
                  <a:lnTo>
                    <a:pt x="1396" y="625"/>
                  </a:lnTo>
                  <a:lnTo>
                    <a:pt x="1394" y="625"/>
                  </a:lnTo>
                  <a:lnTo>
                    <a:pt x="1394" y="625"/>
                  </a:lnTo>
                  <a:lnTo>
                    <a:pt x="1394" y="627"/>
                  </a:lnTo>
                  <a:lnTo>
                    <a:pt x="1394" y="627"/>
                  </a:lnTo>
                  <a:lnTo>
                    <a:pt x="1394" y="627"/>
                  </a:lnTo>
                  <a:lnTo>
                    <a:pt x="1396" y="627"/>
                  </a:lnTo>
                  <a:lnTo>
                    <a:pt x="1396" y="627"/>
                  </a:lnTo>
                  <a:lnTo>
                    <a:pt x="1396" y="627"/>
                  </a:lnTo>
                  <a:lnTo>
                    <a:pt x="1396" y="627"/>
                  </a:lnTo>
                  <a:lnTo>
                    <a:pt x="1396" y="627"/>
                  </a:lnTo>
                  <a:lnTo>
                    <a:pt x="1396" y="625"/>
                  </a:lnTo>
                  <a:lnTo>
                    <a:pt x="1398" y="625"/>
                  </a:lnTo>
                  <a:lnTo>
                    <a:pt x="1398" y="625"/>
                  </a:lnTo>
                  <a:lnTo>
                    <a:pt x="1398" y="625"/>
                  </a:lnTo>
                  <a:lnTo>
                    <a:pt x="1398" y="627"/>
                  </a:lnTo>
                  <a:lnTo>
                    <a:pt x="1398" y="627"/>
                  </a:lnTo>
                  <a:lnTo>
                    <a:pt x="1398" y="627"/>
                  </a:lnTo>
                  <a:lnTo>
                    <a:pt x="1401" y="625"/>
                  </a:lnTo>
                  <a:lnTo>
                    <a:pt x="1401" y="625"/>
                  </a:lnTo>
                  <a:lnTo>
                    <a:pt x="1401" y="622"/>
                  </a:lnTo>
                  <a:lnTo>
                    <a:pt x="1401" y="622"/>
                  </a:lnTo>
                  <a:lnTo>
                    <a:pt x="1401" y="622"/>
                  </a:lnTo>
                  <a:lnTo>
                    <a:pt x="1401" y="622"/>
                  </a:lnTo>
                  <a:lnTo>
                    <a:pt x="1401" y="622"/>
                  </a:lnTo>
                  <a:lnTo>
                    <a:pt x="1403" y="622"/>
                  </a:lnTo>
                  <a:lnTo>
                    <a:pt x="1403" y="622"/>
                  </a:lnTo>
                  <a:lnTo>
                    <a:pt x="1403" y="625"/>
                  </a:lnTo>
                  <a:lnTo>
                    <a:pt x="1403" y="625"/>
                  </a:lnTo>
                  <a:lnTo>
                    <a:pt x="1403" y="625"/>
                  </a:lnTo>
                  <a:lnTo>
                    <a:pt x="1403" y="625"/>
                  </a:lnTo>
                  <a:lnTo>
                    <a:pt x="1401" y="625"/>
                  </a:lnTo>
                  <a:lnTo>
                    <a:pt x="1401" y="625"/>
                  </a:lnTo>
                  <a:lnTo>
                    <a:pt x="1401" y="627"/>
                  </a:lnTo>
                  <a:lnTo>
                    <a:pt x="1401" y="627"/>
                  </a:lnTo>
                  <a:lnTo>
                    <a:pt x="1401" y="627"/>
                  </a:lnTo>
                  <a:lnTo>
                    <a:pt x="1401" y="627"/>
                  </a:lnTo>
                  <a:lnTo>
                    <a:pt x="1398" y="632"/>
                  </a:lnTo>
                  <a:lnTo>
                    <a:pt x="1396" y="632"/>
                  </a:lnTo>
                  <a:lnTo>
                    <a:pt x="1396" y="632"/>
                  </a:lnTo>
                  <a:lnTo>
                    <a:pt x="1396" y="632"/>
                  </a:lnTo>
                  <a:lnTo>
                    <a:pt x="1396" y="632"/>
                  </a:lnTo>
                  <a:lnTo>
                    <a:pt x="1396" y="632"/>
                  </a:lnTo>
                  <a:lnTo>
                    <a:pt x="1396" y="632"/>
                  </a:lnTo>
                  <a:lnTo>
                    <a:pt x="1396" y="632"/>
                  </a:lnTo>
                  <a:lnTo>
                    <a:pt x="1396" y="632"/>
                  </a:lnTo>
                  <a:lnTo>
                    <a:pt x="1398" y="634"/>
                  </a:lnTo>
                  <a:lnTo>
                    <a:pt x="1398" y="632"/>
                  </a:lnTo>
                  <a:lnTo>
                    <a:pt x="1403" y="630"/>
                  </a:lnTo>
                  <a:lnTo>
                    <a:pt x="1403" y="630"/>
                  </a:lnTo>
                  <a:lnTo>
                    <a:pt x="1403" y="630"/>
                  </a:lnTo>
                  <a:lnTo>
                    <a:pt x="1405" y="630"/>
                  </a:lnTo>
                  <a:lnTo>
                    <a:pt x="1405" y="627"/>
                  </a:lnTo>
                  <a:lnTo>
                    <a:pt x="1405" y="627"/>
                  </a:lnTo>
                  <a:lnTo>
                    <a:pt x="1405" y="630"/>
                  </a:lnTo>
                  <a:lnTo>
                    <a:pt x="1405" y="630"/>
                  </a:lnTo>
                  <a:lnTo>
                    <a:pt x="1405" y="630"/>
                  </a:lnTo>
                  <a:lnTo>
                    <a:pt x="1405" y="632"/>
                  </a:lnTo>
                  <a:lnTo>
                    <a:pt x="1403" y="632"/>
                  </a:lnTo>
                  <a:lnTo>
                    <a:pt x="1403" y="632"/>
                  </a:lnTo>
                  <a:lnTo>
                    <a:pt x="1405" y="632"/>
                  </a:lnTo>
                  <a:lnTo>
                    <a:pt x="1405" y="632"/>
                  </a:lnTo>
                  <a:lnTo>
                    <a:pt x="1408" y="630"/>
                  </a:lnTo>
                  <a:lnTo>
                    <a:pt x="1408" y="630"/>
                  </a:lnTo>
                  <a:lnTo>
                    <a:pt x="1408" y="627"/>
                  </a:lnTo>
                  <a:lnTo>
                    <a:pt x="1408" y="627"/>
                  </a:lnTo>
                  <a:lnTo>
                    <a:pt x="1408" y="630"/>
                  </a:lnTo>
                  <a:lnTo>
                    <a:pt x="1408" y="630"/>
                  </a:lnTo>
                  <a:lnTo>
                    <a:pt x="1408" y="630"/>
                  </a:lnTo>
                  <a:lnTo>
                    <a:pt x="1408" y="630"/>
                  </a:lnTo>
                  <a:lnTo>
                    <a:pt x="1410" y="630"/>
                  </a:lnTo>
                  <a:lnTo>
                    <a:pt x="1410" y="630"/>
                  </a:lnTo>
                  <a:lnTo>
                    <a:pt x="1410" y="632"/>
                  </a:lnTo>
                  <a:lnTo>
                    <a:pt x="1408" y="632"/>
                  </a:lnTo>
                  <a:lnTo>
                    <a:pt x="1408" y="632"/>
                  </a:lnTo>
                  <a:lnTo>
                    <a:pt x="1408" y="632"/>
                  </a:lnTo>
                  <a:lnTo>
                    <a:pt x="1413" y="630"/>
                  </a:lnTo>
                  <a:lnTo>
                    <a:pt x="1415" y="630"/>
                  </a:lnTo>
                  <a:lnTo>
                    <a:pt x="1415" y="630"/>
                  </a:lnTo>
                  <a:lnTo>
                    <a:pt x="1415" y="630"/>
                  </a:lnTo>
                  <a:lnTo>
                    <a:pt x="1415" y="630"/>
                  </a:lnTo>
                  <a:lnTo>
                    <a:pt x="1415" y="630"/>
                  </a:lnTo>
                  <a:lnTo>
                    <a:pt x="1415" y="632"/>
                  </a:lnTo>
                  <a:lnTo>
                    <a:pt x="1415" y="632"/>
                  </a:lnTo>
                  <a:lnTo>
                    <a:pt x="1413" y="632"/>
                  </a:lnTo>
                  <a:lnTo>
                    <a:pt x="1413" y="637"/>
                  </a:lnTo>
                  <a:lnTo>
                    <a:pt x="1410" y="639"/>
                  </a:lnTo>
                  <a:lnTo>
                    <a:pt x="1410" y="641"/>
                  </a:lnTo>
                  <a:lnTo>
                    <a:pt x="1408" y="641"/>
                  </a:lnTo>
                  <a:lnTo>
                    <a:pt x="1408" y="641"/>
                  </a:lnTo>
                  <a:lnTo>
                    <a:pt x="1408" y="641"/>
                  </a:lnTo>
                  <a:lnTo>
                    <a:pt x="1410" y="641"/>
                  </a:lnTo>
                  <a:lnTo>
                    <a:pt x="1413" y="641"/>
                  </a:lnTo>
                  <a:lnTo>
                    <a:pt x="1415" y="641"/>
                  </a:lnTo>
                  <a:lnTo>
                    <a:pt x="1417" y="641"/>
                  </a:lnTo>
                  <a:lnTo>
                    <a:pt x="1417" y="641"/>
                  </a:lnTo>
                  <a:lnTo>
                    <a:pt x="1420" y="641"/>
                  </a:lnTo>
                  <a:lnTo>
                    <a:pt x="1420" y="641"/>
                  </a:lnTo>
                  <a:lnTo>
                    <a:pt x="1420" y="644"/>
                  </a:lnTo>
                  <a:lnTo>
                    <a:pt x="1420" y="644"/>
                  </a:lnTo>
                  <a:lnTo>
                    <a:pt x="1422" y="644"/>
                  </a:lnTo>
                  <a:lnTo>
                    <a:pt x="1422" y="644"/>
                  </a:lnTo>
                  <a:lnTo>
                    <a:pt x="1422" y="646"/>
                  </a:lnTo>
                  <a:lnTo>
                    <a:pt x="1422" y="646"/>
                  </a:lnTo>
                  <a:lnTo>
                    <a:pt x="1424" y="646"/>
                  </a:lnTo>
                  <a:lnTo>
                    <a:pt x="1424" y="646"/>
                  </a:lnTo>
                  <a:lnTo>
                    <a:pt x="1424" y="646"/>
                  </a:lnTo>
                  <a:lnTo>
                    <a:pt x="1427" y="646"/>
                  </a:lnTo>
                  <a:lnTo>
                    <a:pt x="1427" y="646"/>
                  </a:lnTo>
                  <a:lnTo>
                    <a:pt x="1429" y="646"/>
                  </a:lnTo>
                  <a:lnTo>
                    <a:pt x="1431" y="641"/>
                  </a:lnTo>
                  <a:lnTo>
                    <a:pt x="1431" y="641"/>
                  </a:lnTo>
                  <a:lnTo>
                    <a:pt x="1431" y="641"/>
                  </a:lnTo>
                  <a:lnTo>
                    <a:pt x="1431" y="639"/>
                  </a:lnTo>
                  <a:lnTo>
                    <a:pt x="1434" y="637"/>
                  </a:lnTo>
                  <a:lnTo>
                    <a:pt x="1434" y="634"/>
                  </a:lnTo>
                  <a:lnTo>
                    <a:pt x="1434" y="634"/>
                  </a:lnTo>
                  <a:lnTo>
                    <a:pt x="1434" y="634"/>
                  </a:lnTo>
                  <a:lnTo>
                    <a:pt x="1436" y="632"/>
                  </a:lnTo>
                  <a:lnTo>
                    <a:pt x="1436" y="632"/>
                  </a:lnTo>
                  <a:lnTo>
                    <a:pt x="1436" y="632"/>
                  </a:lnTo>
                  <a:lnTo>
                    <a:pt x="1436" y="630"/>
                  </a:lnTo>
                  <a:lnTo>
                    <a:pt x="1439" y="630"/>
                  </a:lnTo>
                  <a:lnTo>
                    <a:pt x="1439" y="627"/>
                  </a:lnTo>
                  <a:lnTo>
                    <a:pt x="1439" y="627"/>
                  </a:lnTo>
                  <a:lnTo>
                    <a:pt x="1439" y="625"/>
                  </a:lnTo>
                  <a:lnTo>
                    <a:pt x="1441" y="625"/>
                  </a:lnTo>
                  <a:lnTo>
                    <a:pt x="1441" y="625"/>
                  </a:lnTo>
                  <a:lnTo>
                    <a:pt x="1441" y="622"/>
                  </a:lnTo>
                  <a:lnTo>
                    <a:pt x="1443" y="622"/>
                  </a:lnTo>
                  <a:lnTo>
                    <a:pt x="1443" y="622"/>
                  </a:lnTo>
                  <a:lnTo>
                    <a:pt x="1443" y="622"/>
                  </a:lnTo>
                  <a:lnTo>
                    <a:pt x="1443" y="622"/>
                  </a:lnTo>
                  <a:lnTo>
                    <a:pt x="1443" y="625"/>
                  </a:lnTo>
                  <a:lnTo>
                    <a:pt x="1443" y="625"/>
                  </a:lnTo>
                  <a:lnTo>
                    <a:pt x="1443" y="625"/>
                  </a:lnTo>
                  <a:lnTo>
                    <a:pt x="1443" y="625"/>
                  </a:lnTo>
                  <a:lnTo>
                    <a:pt x="1443" y="625"/>
                  </a:lnTo>
                  <a:lnTo>
                    <a:pt x="1441" y="625"/>
                  </a:lnTo>
                  <a:lnTo>
                    <a:pt x="1441" y="625"/>
                  </a:lnTo>
                  <a:lnTo>
                    <a:pt x="1441" y="625"/>
                  </a:lnTo>
                  <a:lnTo>
                    <a:pt x="1441" y="627"/>
                  </a:lnTo>
                  <a:lnTo>
                    <a:pt x="1441" y="627"/>
                  </a:lnTo>
                  <a:lnTo>
                    <a:pt x="1441" y="627"/>
                  </a:lnTo>
                  <a:lnTo>
                    <a:pt x="1441" y="627"/>
                  </a:lnTo>
                  <a:lnTo>
                    <a:pt x="1441" y="627"/>
                  </a:lnTo>
                  <a:lnTo>
                    <a:pt x="1439" y="630"/>
                  </a:lnTo>
                  <a:lnTo>
                    <a:pt x="1439" y="630"/>
                  </a:lnTo>
                  <a:lnTo>
                    <a:pt x="1439" y="630"/>
                  </a:lnTo>
                  <a:lnTo>
                    <a:pt x="1439" y="632"/>
                  </a:lnTo>
                  <a:lnTo>
                    <a:pt x="1439" y="632"/>
                  </a:lnTo>
                  <a:lnTo>
                    <a:pt x="1439" y="632"/>
                  </a:lnTo>
                  <a:lnTo>
                    <a:pt x="1439" y="634"/>
                  </a:lnTo>
                  <a:lnTo>
                    <a:pt x="1439" y="634"/>
                  </a:lnTo>
                  <a:lnTo>
                    <a:pt x="1439" y="634"/>
                  </a:lnTo>
                  <a:lnTo>
                    <a:pt x="1439" y="634"/>
                  </a:lnTo>
                  <a:lnTo>
                    <a:pt x="1439" y="634"/>
                  </a:lnTo>
                  <a:lnTo>
                    <a:pt x="1439" y="634"/>
                  </a:lnTo>
                  <a:lnTo>
                    <a:pt x="1439" y="634"/>
                  </a:lnTo>
                  <a:lnTo>
                    <a:pt x="1439" y="637"/>
                  </a:lnTo>
                  <a:lnTo>
                    <a:pt x="1439" y="637"/>
                  </a:lnTo>
                  <a:lnTo>
                    <a:pt x="1439" y="637"/>
                  </a:lnTo>
                  <a:lnTo>
                    <a:pt x="1439" y="637"/>
                  </a:lnTo>
                  <a:lnTo>
                    <a:pt x="1439" y="639"/>
                  </a:lnTo>
                  <a:lnTo>
                    <a:pt x="1439" y="639"/>
                  </a:lnTo>
                  <a:lnTo>
                    <a:pt x="1439" y="637"/>
                  </a:lnTo>
                  <a:lnTo>
                    <a:pt x="1441" y="637"/>
                  </a:lnTo>
                  <a:lnTo>
                    <a:pt x="1441" y="637"/>
                  </a:lnTo>
                  <a:lnTo>
                    <a:pt x="1441" y="637"/>
                  </a:lnTo>
                  <a:lnTo>
                    <a:pt x="1441" y="639"/>
                  </a:lnTo>
                  <a:lnTo>
                    <a:pt x="1439" y="639"/>
                  </a:lnTo>
                  <a:lnTo>
                    <a:pt x="1439" y="641"/>
                  </a:lnTo>
                  <a:lnTo>
                    <a:pt x="1441" y="641"/>
                  </a:lnTo>
                  <a:lnTo>
                    <a:pt x="1441" y="641"/>
                  </a:lnTo>
                  <a:lnTo>
                    <a:pt x="1439" y="641"/>
                  </a:lnTo>
                  <a:lnTo>
                    <a:pt x="1439" y="641"/>
                  </a:lnTo>
                  <a:lnTo>
                    <a:pt x="1439" y="641"/>
                  </a:lnTo>
                  <a:lnTo>
                    <a:pt x="1439" y="644"/>
                  </a:lnTo>
                  <a:lnTo>
                    <a:pt x="1439" y="644"/>
                  </a:lnTo>
                  <a:lnTo>
                    <a:pt x="1439" y="644"/>
                  </a:lnTo>
                  <a:lnTo>
                    <a:pt x="1439" y="644"/>
                  </a:lnTo>
                  <a:lnTo>
                    <a:pt x="1439" y="644"/>
                  </a:lnTo>
                  <a:lnTo>
                    <a:pt x="1439" y="644"/>
                  </a:lnTo>
                  <a:lnTo>
                    <a:pt x="1439" y="646"/>
                  </a:lnTo>
                  <a:lnTo>
                    <a:pt x="1439" y="646"/>
                  </a:lnTo>
                  <a:lnTo>
                    <a:pt x="1439" y="646"/>
                  </a:lnTo>
                  <a:lnTo>
                    <a:pt x="1439" y="648"/>
                  </a:lnTo>
                  <a:lnTo>
                    <a:pt x="1439" y="648"/>
                  </a:lnTo>
                  <a:lnTo>
                    <a:pt x="1439" y="648"/>
                  </a:lnTo>
                  <a:lnTo>
                    <a:pt x="1439" y="648"/>
                  </a:lnTo>
                  <a:lnTo>
                    <a:pt x="1439" y="648"/>
                  </a:lnTo>
                  <a:lnTo>
                    <a:pt x="1439" y="648"/>
                  </a:lnTo>
                  <a:lnTo>
                    <a:pt x="1441" y="648"/>
                  </a:lnTo>
                  <a:lnTo>
                    <a:pt x="1441" y="648"/>
                  </a:lnTo>
                  <a:lnTo>
                    <a:pt x="1441" y="648"/>
                  </a:lnTo>
                  <a:lnTo>
                    <a:pt x="1441" y="648"/>
                  </a:lnTo>
                  <a:lnTo>
                    <a:pt x="1441" y="648"/>
                  </a:lnTo>
                  <a:lnTo>
                    <a:pt x="1441" y="648"/>
                  </a:lnTo>
                  <a:lnTo>
                    <a:pt x="1441" y="648"/>
                  </a:lnTo>
                  <a:lnTo>
                    <a:pt x="1441" y="648"/>
                  </a:lnTo>
                  <a:lnTo>
                    <a:pt x="1443" y="648"/>
                  </a:lnTo>
                  <a:lnTo>
                    <a:pt x="1443" y="648"/>
                  </a:lnTo>
                  <a:lnTo>
                    <a:pt x="1443" y="648"/>
                  </a:lnTo>
                  <a:lnTo>
                    <a:pt x="1443" y="648"/>
                  </a:lnTo>
                  <a:lnTo>
                    <a:pt x="1443" y="648"/>
                  </a:lnTo>
                  <a:lnTo>
                    <a:pt x="1446" y="648"/>
                  </a:lnTo>
                  <a:lnTo>
                    <a:pt x="1446" y="651"/>
                  </a:lnTo>
                  <a:lnTo>
                    <a:pt x="1448" y="651"/>
                  </a:lnTo>
                  <a:lnTo>
                    <a:pt x="1448" y="653"/>
                  </a:lnTo>
                  <a:lnTo>
                    <a:pt x="1448" y="651"/>
                  </a:lnTo>
                  <a:lnTo>
                    <a:pt x="1446" y="651"/>
                  </a:lnTo>
                  <a:lnTo>
                    <a:pt x="1446" y="651"/>
                  </a:lnTo>
                  <a:lnTo>
                    <a:pt x="1446" y="651"/>
                  </a:lnTo>
                  <a:lnTo>
                    <a:pt x="1446" y="653"/>
                  </a:lnTo>
                  <a:lnTo>
                    <a:pt x="1448" y="653"/>
                  </a:lnTo>
                  <a:lnTo>
                    <a:pt x="1450" y="653"/>
                  </a:lnTo>
                  <a:lnTo>
                    <a:pt x="1450" y="653"/>
                  </a:lnTo>
                  <a:lnTo>
                    <a:pt x="1450" y="653"/>
                  </a:lnTo>
                  <a:lnTo>
                    <a:pt x="1453" y="651"/>
                  </a:lnTo>
                  <a:lnTo>
                    <a:pt x="1453" y="653"/>
                  </a:lnTo>
                  <a:lnTo>
                    <a:pt x="1453" y="653"/>
                  </a:lnTo>
                  <a:lnTo>
                    <a:pt x="1453" y="653"/>
                  </a:lnTo>
                  <a:lnTo>
                    <a:pt x="1453" y="653"/>
                  </a:lnTo>
                  <a:lnTo>
                    <a:pt x="1453" y="653"/>
                  </a:lnTo>
                  <a:lnTo>
                    <a:pt x="1455" y="653"/>
                  </a:lnTo>
                  <a:lnTo>
                    <a:pt x="1455" y="653"/>
                  </a:lnTo>
                  <a:lnTo>
                    <a:pt x="1455" y="651"/>
                  </a:lnTo>
                  <a:lnTo>
                    <a:pt x="1460" y="653"/>
                  </a:lnTo>
                  <a:lnTo>
                    <a:pt x="1460" y="651"/>
                  </a:lnTo>
                  <a:lnTo>
                    <a:pt x="1460" y="651"/>
                  </a:lnTo>
                  <a:lnTo>
                    <a:pt x="1460" y="651"/>
                  </a:lnTo>
                  <a:lnTo>
                    <a:pt x="1460" y="651"/>
                  </a:lnTo>
                  <a:lnTo>
                    <a:pt x="1460" y="651"/>
                  </a:lnTo>
                  <a:lnTo>
                    <a:pt x="1460" y="653"/>
                  </a:lnTo>
                  <a:lnTo>
                    <a:pt x="1460" y="653"/>
                  </a:lnTo>
                  <a:lnTo>
                    <a:pt x="1460" y="653"/>
                  </a:lnTo>
                  <a:lnTo>
                    <a:pt x="1460" y="653"/>
                  </a:lnTo>
                  <a:lnTo>
                    <a:pt x="1460" y="653"/>
                  </a:lnTo>
                  <a:lnTo>
                    <a:pt x="1460" y="656"/>
                  </a:lnTo>
                  <a:lnTo>
                    <a:pt x="1460" y="656"/>
                  </a:lnTo>
                  <a:lnTo>
                    <a:pt x="1460" y="656"/>
                  </a:lnTo>
                  <a:lnTo>
                    <a:pt x="1467" y="658"/>
                  </a:lnTo>
                  <a:lnTo>
                    <a:pt x="1467" y="658"/>
                  </a:lnTo>
                  <a:lnTo>
                    <a:pt x="1467" y="660"/>
                  </a:lnTo>
                  <a:lnTo>
                    <a:pt x="1467" y="660"/>
                  </a:lnTo>
                  <a:lnTo>
                    <a:pt x="1465" y="660"/>
                  </a:lnTo>
                  <a:lnTo>
                    <a:pt x="1460" y="663"/>
                  </a:lnTo>
                  <a:lnTo>
                    <a:pt x="1465" y="660"/>
                  </a:lnTo>
                  <a:lnTo>
                    <a:pt x="1467" y="660"/>
                  </a:lnTo>
                  <a:lnTo>
                    <a:pt x="1472" y="663"/>
                  </a:lnTo>
                  <a:lnTo>
                    <a:pt x="1472" y="663"/>
                  </a:lnTo>
                  <a:lnTo>
                    <a:pt x="1476" y="660"/>
                  </a:lnTo>
                  <a:lnTo>
                    <a:pt x="1479" y="658"/>
                  </a:lnTo>
                  <a:lnTo>
                    <a:pt x="1483" y="656"/>
                  </a:lnTo>
                  <a:lnTo>
                    <a:pt x="1491" y="656"/>
                  </a:lnTo>
                  <a:lnTo>
                    <a:pt x="1498" y="651"/>
                  </a:lnTo>
                  <a:lnTo>
                    <a:pt x="1502" y="651"/>
                  </a:lnTo>
                  <a:lnTo>
                    <a:pt x="1507" y="651"/>
                  </a:lnTo>
                  <a:lnTo>
                    <a:pt x="1512" y="651"/>
                  </a:lnTo>
                  <a:lnTo>
                    <a:pt x="1517" y="651"/>
                  </a:lnTo>
                  <a:lnTo>
                    <a:pt x="1521" y="651"/>
                  </a:lnTo>
                  <a:lnTo>
                    <a:pt x="1524" y="651"/>
                  </a:lnTo>
                  <a:lnTo>
                    <a:pt x="1528" y="651"/>
                  </a:lnTo>
                  <a:lnTo>
                    <a:pt x="1531" y="651"/>
                  </a:lnTo>
                  <a:lnTo>
                    <a:pt x="1536" y="653"/>
                  </a:lnTo>
                  <a:lnTo>
                    <a:pt x="1538" y="653"/>
                  </a:lnTo>
                  <a:lnTo>
                    <a:pt x="1538" y="653"/>
                  </a:lnTo>
                  <a:lnTo>
                    <a:pt x="1543" y="648"/>
                  </a:lnTo>
                  <a:lnTo>
                    <a:pt x="1545" y="648"/>
                  </a:lnTo>
                  <a:lnTo>
                    <a:pt x="1545" y="648"/>
                  </a:lnTo>
                  <a:lnTo>
                    <a:pt x="1545" y="646"/>
                  </a:lnTo>
                  <a:lnTo>
                    <a:pt x="1545" y="646"/>
                  </a:lnTo>
                  <a:lnTo>
                    <a:pt x="1543" y="646"/>
                  </a:lnTo>
                  <a:lnTo>
                    <a:pt x="1543" y="646"/>
                  </a:lnTo>
                  <a:lnTo>
                    <a:pt x="1543" y="646"/>
                  </a:lnTo>
                  <a:lnTo>
                    <a:pt x="1543" y="644"/>
                  </a:lnTo>
                  <a:lnTo>
                    <a:pt x="1540" y="644"/>
                  </a:lnTo>
                  <a:lnTo>
                    <a:pt x="1540" y="641"/>
                  </a:lnTo>
                  <a:lnTo>
                    <a:pt x="1543" y="641"/>
                  </a:lnTo>
                  <a:lnTo>
                    <a:pt x="1545" y="641"/>
                  </a:lnTo>
                  <a:lnTo>
                    <a:pt x="1545" y="641"/>
                  </a:lnTo>
                  <a:lnTo>
                    <a:pt x="1545" y="644"/>
                  </a:lnTo>
                  <a:lnTo>
                    <a:pt x="1547" y="644"/>
                  </a:lnTo>
                  <a:lnTo>
                    <a:pt x="1547" y="644"/>
                  </a:lnTo>
                  <a:lnTo>
                    <a:pt x="1547" y="644"/>
                  </a:lnTo>
                  <a:lnTo>
                    <a:pt x="1547" y="644"/>
                  </a:lnTo>
                  <a:lnTo>
                    <a:pt x="1547" y="646"/>
                  </a:lnTo>
                  <a:lnTo>
                    <a:pt x="1547" y="646"/>
                  </a:lnTo>
                  <a:lnTo>
                    <a:pt x="1547" y="646"/>
                  </a:lnTo>
                  <a:lnTo>
                    <a:pt x="1550" y="648"/>
                  </a:lnTo>
                  <a:lnTo>
                    <a:pt x="1550" y="648"/>
                  </a:lnTo>
                  <a:lnTo>
                    <a:pt x="1550" y="651"/>
                  </a:lnTo>
                  <a:lnTo>
                    <a:pt x="1550" y="651"/>
                  </a:lnTo>
                  <a:lnTo>
                    <a:pt x="1550" y="651"/>
                  </a:lnTo>
                  <a:lnTo>
                    <a:pt x="1550" y="653"/>
                  </a:lnTo>
                  <a:lnTo>
                    <a:pt x="1547" y="653"/>
                  </a:lnTo>
                  <a:lnTo>
                    <a:pt x="1547" y="653"/>
                  </a:lnTo>
                  <a:lnTo>
                    <a:pt x="1547" y="653"/>
                  </a:lnTo>
                  <a:lnTo>
                    <a:pt x="1547" y="653"/>
                  </a:lnTo>
                  <a:lnTo>
                    <a:pt x="1545" y="656"/>
                  </a:lnTo>
                  <a:lnTo>
                    <a:pt x="1545" y="656"/>
                  </a:lnTo>
                  <a:lnTo>
                    <a:pt x="1545" y="656"/>
                  </a:lnTo>
                  <a:lnTo>
                    <a:pt x="1545" y="656"/>
                  </a:lnTo>
                  <a:lnTo>
                    <a:pt x="1545" y="653"/>
                  </a:lnTo>
                  <a:lnTo>
                    <a:pt x="1545" y="653"/>
                  </a:lnTo>
                  <a:lnTo>
                    <a:pt x="1545" y="653"/>
                  </a:lnTo>
                  <a:lnTo>
                    <a:pt x="1545" y="656"/>
                  </a:lnTo>
                  <a:lnTo>
                    <a:pt x="1545" y="656"/>
                  </a:lnTo>
                  <a:lnTo>
                    <a:pt x="1545" y="656"/>
                  </a:lnTo>
                  <a:lnTo>
                    <a:pt x="1545" y="658"/>
                  </a:lnTo>
                  <a:lnTo>
                    <a:pt x="1547" y="658"/>
                  </a:lnTo>
                  <a:lnTo>
                    <a:pt x="1550" y="658"/>
                  </a:lnTo>
                  <a:lnTo>
                    <a:pt x="1554" y="658"/>
                  </a:lnTo>
                  <a:lnTo>
                    <a:pt x="1559" y="660"/>
                  </a:lnTo>
                  <a:lnTo>
                    <a:pt x="1564" y="660"/>
                  </a:lnTo>
                  <a:lnTo>
                    <a:pt x="1566" y="663"/>
                  </a:lnTo>
                  <a:lnTo>
                    <a:pt x="1569" y="663"/>
                  </a:lnTo>
                  <a:lnTo>
                    <a:pt x="1571" y="663"/>
                  </a:lnTo>
                  <a:lnTo>
                    <a:pt x="1576" y="660"/>
                  </a:lnTo>
                  <a:lnTo>
                    <a:pt x="1580" y="660"/>
                  </a:lnTo>
                  <a:lnTo>
                    <a:pt x="1583" y="660"/>
                  </a:lnTo>
                  <a:lnTo>
                    <a:pt x="1585" y="658"/>
                  </a:lnTo>
                  <a:lnTo>
                    <a:pt x="1588" y="656"/>
                  </a:lnTo>
                  <a:lnTo>
                    <a:pt x="1590" y="653"/>
                  </a:lnTo>
                  <a:lnTo>
                    <a:pt x="1592" y="651"/>
                  </a:lnTo>
                  <a:lnTo>
                    <a:pt x="1595" y="648"/>
                  </a:lnTo>
                  <a:lnTo>
                    <a:pt x="1595" y="646"/>
                  </a:lnTo>
                  <a:lnTo>
                    <a:pt x="1595" y="644"/>
                  </a:lnTo>
                  <a:lnTo>
                    <a:pt x="1597" y="641"/>
                  </a:lnTo>
                  <a:lnTo>
                    <a:pt x="1597" y="641"/>
                  </a:lnTo>
                  <a:lnTo>
                    <a:pt x="1599" y="641"/>
                  </a:lnTo>
                  <a:lnTo>
                    <a:pt x="1599" y="641"/>
                  </a:lnTo>
                  <a:lnTo>
                    <a:pt x="1599" y="641"/>
                  </a:lnTo>
                  <a:lnTo>
                    <a:pt x="1597" y="639"/>
                  </a:lnTo>
                  <a:lnTo>
                    <a:pt x="1599" y="637"/>
                  </a:lnTo>
                  <a:lnTo>
                    <a:pt x="1599" y="637"/>
                  </a:lnTo>
                  <a:lnTo>
                    <a:pt x="1599" y="634"/>
                  </a:lnTo>
                  <a:lnTo>
                    <a:pt x="1599" y="634"/>
                  </a:lnTo>
                  <a:lnTo>
                    <a:pt x="1599" y="634"/>
                  </a:lnTo>
                  <a:lnTo>
                    <a:pt x="1602" y="637"/>
                  </a:lnTo>
                  <a:lnTo>
                    <a:pt x="1602" y="637"/>
                  </a:lnTo>
                  <a:lnTo>
                    <a:pt x="1604" y="637"/>
                  </a:lnTo>
                  <a:lnTo>
                    <a:pt x="1604" y="637"/>
                  </a:lnTo>
                  <a:lnTo>
                    <a:pt x="1604" y="639"/>
                  </a:lnTo>
                  <a:lnTo>
                    <a:pt x="1604" y="639"/>
                  </a:lnTo>
                  <a:lnTo>
                    <a:pt x="1606" y="639"/>
                  </a:lnTo>
                  <a:lnTo>
                    <a:pt x="1606" y="639"/>
                  </a:lnTo>
                  <a:lnTo>
                    <a:pt x="1609" y="644"/>
                  </a:lnTo>
                  <a:lnTo>
                    <a:pt x="1611" y="644"/>
                  </a:lnTo>
                  <a:lnTo>
                    <a:pt x="1616" y="644"/>
                  </a:lnTo>
                  <a:lnTo>
                    <a:pt x="1616" y="644"/>
                  </a:lnTo>
                  <a:lnTo>
                    <a:pt x="1618" y="644"/>
                  </a:lnTo>
                  <a:lnTo>
                    <a:pt x="1621" y="644"/>
                  </a:lnTo>
                  <a:lnTo>
                    <a:pt x="1621" y="644"/>
                  </a:lnTo>
                  <a:lnTo>
                    <a:pt x="1621" y="644"/>
                  </a:lnTo>
                  <a:lnTo>
                    <a:pt x="1621" y="646"/>
                  </a:lnTo>
                  <a:lnTo>
                    <a:pt x="1621" y="646"/>
                  </a:lnTo>
                  <a:lnTo>
                    <a:pt x="1618" y="644"/>
                  </a:lnTo>
                  <a:lnTo>
                    <a:pt x="1616" y="644"/>
                  </a:lnTo>
                  <a:lnTo>
                    <a:pt x="1616" y="644"/>
                  </a:lnTo>
                  <a:lnTo>
                    <a:pt x="1611" y="644"/>
                  </a:lnTo>
                  <a:lnTo>
                    <a:pt x="1609" y="646"/>
                  </a:lnTo>
                  <a:lnTo>
                    <a:pt x="1609" y="646"/>
                  </a:lnTo>
                  <a:lnTo>
                    <a:pt x="1609" y="646"/>
                  </a:lnTo>
                  <a:lnTo>
                    <a:pt x="1611" y="648"/>
                  </a:lnTo>
                  <a:lnTo>
                    <a:pt x="1611" y="648"/>
                  </a:lnTo>
                  <a:lnTo>
                    <a:pt x="1611" y="648"/>
                  </a:lnTo>
                  <a:lnTo>
                    <a:pt x="1609" y="651"/>
                  </a:lnTo>
                  <a:lnTo>
                    <a:pt x="1609" y="651"/>
                  </a:lnTo>
                  <a:lnTo>
                    <a:pt x="1611" y="651"/>
                  </a:lnTo>
                  <a:lnTo>
                    <a:pt x="1611" y="651"/>
                  </a:lnTo>
                  <a:lnTo>
                    <a:pt x="1611" y="651"/>
                  </a:lnTo>
                  <a:lnTo>
                    <a:pt x="1611" y="651"/>
                  </a:lnTo>
                  <a:lnTo>
                    <a:pt x="1611" y="653"/>
                  </a:lnTo>
                  <a:lnTo>
                    <a:pt x="1611" y="653"/>
                  </a:lnTo>
                  <a:lnTo>
                    <a:pt x="1611" y="656"/>
                  </a:lnTo>
                  <a:lnTo>
                    <a:pt x="1611" y="656"/>
                  </a:lnTo>
                  <a:lnTo>
                    <a:pt x="1614" y="658"/>
                  </a:lnTo>
                  <a:lnTo>
                    <a:pt x="1614" y="658"/>
                  </a:lnTo>
                  <a:lnTo>
                    <a:pt x="1614" y="660"/>
                  </a:lnTo>
                  <a:lnTo>
                    <a:pt x="1614" y="660"/>
                  </a:lnTo>
                  <a:lnTo>
                    <a:pt x="1614" y="660"/>
                  </a:lnTo>
                  <a:lnTo>
                    <a:pt x="1611" y="660"/>
                  </a:lnTo>
                  <a:lnTo>
                    <a:pt x="1611" y="660"/>
                  </a:lnTo>
                  <a:lnTo>
                    <a:pt x="1611" y="658"/>
                  </a:lnTo>
                  <a:lnTo>
                    <a:pt x="1611" y="658"/>
                  </a:lnTo>
                  <a:lnTo>
                    <a:pt x="1614" y="658"/>
                  </a:lnTo>
                  <a:lnTo>
                    <a:pt x="1611" y="658"/>
                  </a:lnTo>
                  <a:lnTo>
                    <a:pt x="1611" y="656"/>
                  </a:lnTo>
                  <a:lnTo>
                    <a:pt x="1611" y="653"/>
                  </a:lnTo>
                  <a:lnTo>
                    <a:pt x="1611" y="653"/>
                  </a:lnTo>
                  <a:lnTo>
                    <a:pt x="1609" y="653"/>
                  </a:lnTo>
                  <a:lnTo>
                    <a:pt x="1609" y="653"/>
                  </a:lnTo>
                  <a:lnTo>
                    <a:pt x="1609" y="653"/>
                  </a:lnTo>
                  <a:lnTo>
                    <a:pt x="1609" y="653"/>
                  </a:lnTo>
                  <a:lnTo>
                    <a:pt x="1609" y="651"/>
                  </a:lnTo>
                  <a:lnTo>
                    <a:pt x="1609" y="651"/>
                  </a:lnTo>
                  <a:lnTo>
                    <a:pt x="1609" y="648"/>
                  </a:lnTo>
                  <a:lnTo>
                    <a:pt x="1609" y="648"/>
                  </a:lnTo>
                  <a:lnTo>
                    <a:pt x="1609" y="646"/>
                  </a:lnTo>
                  <a:lnTo>
                    <a:pt x="1609" y="644"/>
                  </a:lnTo>
                  <a:lnTo>
                    <a:pt x="1606" y="641"/>
                  </a:lnTo>
                  <a:lnTo>
                    <a:pt x="1604" y="639"/>
                  </a:lnTo>
                  <a:lnTo>
                    <a:pt x="1602" y="639"/>
                  </a:lnTo>
                  <a:lnTo>
                    <a:pt x="1602" y="637"/>
                  </a:lnTo>
                  <a:lnTo>
                    <a:pt x="1602" y="639"/>
                  </a:lnTo>
                  <a:lnTo>
                    <a:pt x="1602" y="641"/>
                  </a:lnTo>
                  <a:lnTo>
                    <a:pt x="1599" y="641"/>
                  </a:lnTo>
                  <a:lnTo>
                    <a:pt x="1599" y="641"/>
                  </a:lnTo>
                  <a:lnTo>
                    <a:pt x="1599" y="641"/>
                  </a:lnTo>
                  <a:lnTo>
                    <a:pt x="1599" y="641"/>
                  </a:lnTo>
                  <a:lnTo>
                    <a:pt x="1599" y="644"/>
                  </a:lnTo>
                  <a:lnTo>
                    <a:pt x="1599" y="644"/>
                  </a:lnTo>
                  <a:lnTo>
                    <a:pt x="1599" y="644"/>
                  </a:lnTo>
                  <a:lnTo>
                    <a:pt x="1599" y="646"/>
                  </a:lnTo>
                  <a:lnTo>
                    <a:pt x="1599" y="648"/>
                  </a:lnTo>
                  <a:lnTo>
                    <a:pt x="1602" y="651"/>
                  </a:lnTo>
                  <a:lnTo>
                    <a:pt x="1602" y="651"/>
                  </a:lnTo>
                  <a:lnTo>
                    <a:pt x="1602" y="651"/>
                  </a:lnTo>
                  <a:lnTo>
                    <a:pt x="1602" y="653"/>
                  </a:lnTo>
                  <a:lnTo>
                    <a:pt x="1604" y="653"/>
                  </a:lnTo>
                  <a:lnTo>
                    <a:pt x="1604" y="656"/>
                  </a:lnTo>
                  <a:lnTo>
                    <a:pt x="1604" y="656"/>
                  </a:lnTo>
                  <a:lnTo>
                    <a:pt x="1604" y="660"/>
                  </a:lnTo>
                  <a:lnTo>
                    <a:pt x="1602" y="660"/>
                  </a:lnTo>
                  <a:lnTo>
                    <a:pt x="1604" y="660"/>
                  </a:lnTo>
                  <a:lnTo>
                    <a:pt x="1602" y="663"/>
                  </a:lnTo>
                  <a:lnTo>
                    <a:pt x="1602" y="663"/>
                  </a:lnTo>
                  <a:lnTo>
                    <a:pt x="1602" y="663"/>
                  </a:lnTo>
                  <a:lnTo>
                    <a:pt x="1602" y="663"/>
                  </a:lnTo>
                  <a:lnTo>
                    <a:pt x="1602" y="663"/>
                  </a:lnTo>
                  <a:lnTo>
                    <a:pt x="1602" y="663"/>
                  </a:lnTo>
                  <a:lnTo>
                    <a:pt x="1602" y="663"/>
                  </a:lnTo>
                  <a:lnTo>
                    <a:pt x="1599" y="663"/>
                  </a:lnTo>
                  <a:lnTo>
                    <a:pt x="1599" y="665"/>
                  </a:lnTo>
                  <a:lnTo>
                    <a:pt x="1599" y="665"/>
                  </a:lnTo>
                  <a:lnTo>
                    <a:pt x="1599" y="665"/>
                  </a:lnTo>
                  <a:lnTo>
                    <a:pt x="1599" y="665"/>
                  </a:lnTo>
                  <a:lnTo>
                    <a:pt x="1599" y="665"/>
                  </a:lnTo>
                  <a:lnTo>
                    <a:pt x="1599" y="665"/>
                  </a:lnTo>
                  <a:lnTo>
                    <a:pt x="1597" y="665"/>
                  </a:lnTo>
                  <a:lnTo>
                    <a:pt x="1597" y="667"/>
                  </a:lnTo>
                  <a:lnTo>
                    <a:pt x="1604" y="670"/>
                  </a:lnTo>
                  <a:lnTo>
                    <a:pt x="1606" y="670"/>
                  </a:lnTo>
                  <a:lnTo>
                    <a:pt x="1606" y="670"/>
                  </a:lnTo>
                  <a:lnTo>
                    <a:pt x="1609" y="672"/>
                  </a:lnTo>
                  <a:lnTo>
                    <a:pt x="1609" y="672"/>
                  </a:lnTo>
                  <a:lnTo>
                    <a:pt x="1611" y="672"/>
                  </a:lnTo>
                  <a:lnTo>
                    <a:pt x="1611" y="672"/>
                  </a:lnTo>
                  <a:lnTo>
                    <a:pt x="1611" y="672"/>
                  </a:lnTo>
                  <a:lnTo>
                    <a:pt x="1611" y="672"/>
                  </a:lnTo>
                  <a:lnTo>
                    <a:pt x="1614" y="672"/>
                  </a:lnTo>
                  <a:lnTo>
                    <a:pt x="1614" y="672"/>
                  </a:lnTo>
                  <a:lnTo>
                    <a:pt x="1614" y="672"/>
                  </a:lnTo>
                  <a:lnTo>
                    <a:pt x="1614" y="672"/>
                  </a:lnTo>
                  <a:lnTo>
                    <a:pt x="1611" y="672"/>
                  </a:lnTo>
                  <a:lnTo>
                    <a:pt x="1611" y="672"/>
                  </a:lnTo>
                  <a:lnTo>
                    <a:pt x="1609" y="672"/>
                  </a:lnTo>
                  <a:lnTo>
                    <a:pt x="1609" y="672"/>
                  </a:lnTo>
                  <a:lnTo>
                    <a:pt x="1611" y="672"/>
                  </a:lnTo>
                  <a:lnTo>
                    <a:pt x="1611" y="675"/>
                  </a:lnTo>
                  <a:lnTo>
                    <a:pt x="1614" y="675"/>
                  </a:lnTo>
                  <a:lnTo>
                    <a:pt x="1614" y="675"/>
                  </a:lnTo>
                  <a:lnTo>
                    <a:pt x="1614" y="675"/>
                  </a:lnTo>
                  <a:lnTo>
                    <a:pt x="1616" y="675"/>
                  </a:lnTo>
                  <a:lnTo>
                    <a:pt x="1616" y="675"/>
                  </a:lnTo>
                  <a:lnTo>
                    <a:pt x="1616" y="672"/>
                  </a:lnTo>
                  <a:lnTo>
                    <a:pt x="1616" y="672"/>
                  </a:lnTo>
                  <a:lnTo>
                    <a:pt x="1616" y="672"/>
                  </a:lnTo>
                  <a:lnTo>
                    <a:pt x="1616" y="672"/>
                  </a:lnTo>
                  <a:lnTo>
                    <a:pt x="1616" y="672"/>
                  </a:lnTo>
                  <a:lnTo>
                    <a:pt x="1616" y="672"/>
                  </a:lnTo>
                  <a:lnTo>
                    <a:pt x="1616" y="675"/>
                  </a:lnTo>
                  <a:lnTo>
                    <a:pt x="1616" y="675"/>
                  </a:lnTo>
                  <a:lnTo>
                    <a:pt x="1618" y="675"/>
                  </a:lnTo>
                  <a:lnTo>
                    <a:pt x="1618" y="675"/>
                  </a:lnTo>
                  <a:lnTo>
                    <a:pt x="1618" y="675"/>
                  </a:lnTo>
                  <a:lnTo>
                    <a:pt x="1618" y="675"/>
                  </a:lnTo>
                  <a:lnTo>
                    <a:pt x="1621" y="675"/>
                  </a:lnTo>
                  <a:lnTo>
                    <a:pt x="1621" y="675"/>
                  </a:lnTo>
                  <a:lnTo>
                    <a:pt x="1621" y="677"/>
                  </a:lnTo>
                  <a:lnTo>
                    <a:pt x="1618" y="675"/>
                  </a:lnTo>
                  <a:lnTo>
                    <a:pt x="1618" y="675"/>
                  </a:lnTo>
                  <a:lnTo>
                    <a:pt x="1625" y="677"/>
                  </a:lnTo>
                  <a:lnTo>
                    <a:pt x="1630" y="679"/>
                  </a:lnTo>
                  <a:lnTo>
                    <a:pt x="1632" y="679"/>
                  </a:lnTo>
                  <a:lnTo>
                    <a:pt x="1632" y="679"/>
                  </a:lnTo>
                  <a:lnTo>
                    <a:pt x="1635" y="679"/>
                  </a:lnTo>
                  <a:lnTo>
                    <a:pt x="1635" y="682"/>
                  </a:lnTo>
                  <a:lnTo>
                    <a:pt x="1637" y="682"/>
                  </a:lnTo>
                  <a:lnTo>
                    <a:pt x="1637" y="682"/>
                  </a:lnTo>
                  <a:lnTo>
                    <a:pt x="1637" y="682"/>
                  </a:lnTo>
                  <a:lnTo>
                    <a:pt x="1637" y="682"/>
                  </a:lnTo>
                  <a:lnTo>
                    <a:pt x="1637" y="682"/>
                  </a:lnTo>
                  <a:lnTo>
                    <a:pt x="1637" y="682"/>
                  </a:lnTo>
                  <a:lnTo>
                    <a:pt x="1640" y="679"/>
                  </a:lnTo>
                  <a:lnTo>
                    <a:pt x="1640" y="679"/>
                  </a:lnTo>
                  <a:lnTo>
                    <a:pt x="1640" y="679"/>
                  </a:lnTo>
                  <a:lnTo>
                    <a:pt x="1642" y="677"/>
                  </a:lnTo>
                  <a:lnTo>
                    <a:pt x="1642" y="679"/>
                  </a:lnTo>
                  <a:lnTo>
                    <a:pt x="1642" y="679"/>
                  </a:lnTo>
                  <a:lnTo>
                    <a:pt x="1642" y="679"/>
                  </a:lnTo>
                  <a:lnTo>
                    <a:pt x="1642" y="679"/>
                  </a:lnTo>
                  <a:lnTo>
                    <a:pt x="1642" y="682"/>
                  </a:lnTo>
                  <a:lnTo>
                    <a:pt x="1642" y="682"/>
                  </a:lnTo>
                  <a:lnTo>
                    <a:pt x="1642" y="682"/>
                  </a:lnTo>
                  <a:lnTo>
                    <a:pt x="1642" y="682"/>
                  </a:lnTo>
                  <a:lnTo>
                    <a:pt x="1642" y="682"/>
                  </a:lnTo>
                  <a:lnTo>
                    <a:pt x="1640" y="684"/>
                  </a:lnTo>
                  <a:lnTo>
                    <a:pt x="1640" y="684"/>
                  </a:lnTo>
                  <a:lnTo>
                    <a:pt x="1644" y="682"/>
                  </a:lnTo>
                  <a:lnTo>
                    <a:pt x="1647" y="682"/>
                  </a:lnTo>
                  <a:lnTo>
                    <a:pt x="1647" y="684"/>
                  </a:lnTo>
                  <a:lnTo>
                    <a:pt x="1647" y="684"/>
                  </a:lnTo>
                  <a:lnTo>
                    <a:pt x="1644" y="684"/>
                  </a:lnTo>
                  <a:lnTo>
                    <a:pt x="1647" y="684"/>
                  </a:lnTo>
                  <a:lnTo>
                    <a:pt x="1647" y="684"/>
                  </a:lnTo>
                  <a:lnTo>
                    <a:pt x="1649" y="684"/>
                  </a:lnTo>
                  <a:lnTo>
                    <a:pt x="1649" y="684"/>
                  </a:lnTo>
                  <a:lnTo>
                    <a:pt x="1651" y="684"/>
                  </a:lnTo>
                  <a:lnTo>
                    <a:pt x="1654" y="686"/>
                  </a:lnTo>
                  <a:lnTo>
                    <a:pt x="1661" y="691"/>
                  </a:lnTo>
                  <a:lnTo>
                    <a:pt x="1663" y="691"/>
                  </a:lnTo>
                  <a:lnTo>
                    <a:pt x="1663" y="693"/>
                  </a:lnTo>
                  <a:lnTo>
                    <a:pt x="1663" y="696"/>
                  </a:lnTo>
                  <a:lnTo>
                    <a:pt x="1663" y="696"/>
                  </a:lnTo>
                  <a:lnTo>
                    <a:pt x="1663" y="696"/>
                  </a:lnTo>
                  <a:lnTo>
                    <a:pt x="1663" y="698"/>
                  </a:lnTo>
                  <a:lnTo>
                    <a:pt x="1663" y="698"/>
                  </a:lnTo>
                  <a:lnTo>
                    <a:pt x="1666" y="698"/>
                  </a:lnTo>
                  <a:lnTo>
                    <a:pt x="1666" y="698"/>
                  </a:lnTo>
                  <a:lnTo>
                    <a:pt x="1666" y="698"/>
                  </a:lnTo>
                  <a:lnTo>
                    <a:pt x="1673" y="703"/>
                  </a:lnTo>
                  <a:lnTo>
                    <a:pt x="1673" y="703"/>
                  </a:lnTo>
                  <a:lnTo>
                    <a:pt x="1673" y="705"/>
                  </a:lnTo>
                  <a:lnTo>
                    <a:pt x="1675" y="705"/>
                  </a:lnTo>
                  <a:lnTo>
                    <a:pt x="1675" y="705"/>
                  </a:lnTo>
                  <a:lnTo>
                    <a:pt x="1677" y="703"/>
                  </a:lnTo>
                  <a:lnTo>
                    <a:pt x="1677" y="703"/>
                  </a:lnTo>
                  <a:lnTo>
                    <a:pt x="1677" y="703"/>
                  </a:lnTo>
                  <a:lnTo>
                    <a:pt x="1680" y="701"/>
                  </a:lnTo>
                  <a:lnTo>
                    <a:pt x="1680" y="701"/>
                  </a:lnTo>
                  <a:lnTo>
                    <a:pt x="1680" y="701"/>
                  </a:lnTo>
                  <a:lnTo>
                    <a:pt x="1680" y="701"/>
                  </a:lnTo>
                  <a:lnTo>
                    <a:pt x="1680" y="703"/>
                  </a:lnTo>
                  <a:lnTo>
                    <a:pt x="1680" y="703"/>
                  </a:lnTo>
                  <a:lnTo>
                    <a:pt x="1680" y="703"/>
                  </a:lnTo>
                  <a:lnTo>
                    <a:pt x="1680" y="703"/>
                  </a:lnTo>
                  <a:lnTo>
                    <a:pt x="1680" y="703"/>
                  </a:lnTo>
                  <a:lnTo>
                    <a:pt x="1677" y="705"/>
                  </a:lnTo>
                  <a:lnTo>
                    <a:pt x="1677" y="705"/>
                  </a:lnTo>
                  <a:lnTo>
                    <a:pt x="1675" y="705"/>
                  </a:lnTo>
                  <a:lnTo>
                    <a:pt x="1675" y="705"/>
                  </a:lnTo>
                  <a:lnTo>
                    <a:pt x="1675" y="705"/>
                  </a:lnTo>
                  <a:lnTo>
                    <a:pt x="1675" y="705"/>
                  </a:lnTo>
                  <a:lnTo>
                    <a:pt x="1677" y="705"/>
                  </a:lnTo>
                  <a:lnTo>
                    <a:pt x="1677" y="708"/>
                  </a:lnTo>
                  <a:lnTo>
                    <a:pt x="1680" y="708"/>
                  </a:lnTo>
                  <a:lnTo>
                    <a:pt x="1682" y="708"/>
                  </a:lnTo>
                  <a:lnTo>
                    <a:pt x="1685" y="710"/>
                  </a:lnTo>
                  <a:lnTo>
                    <a:pt x="1687" y="710"/>
                  </a:lnTo>
                  <a:lnTo>
                    <a:pt x="1687" y="710"/>
                  </a:lnTo>
                  <a:lnTo>
                    <a:pt x="1687" y="710"/>
                  </a:lnTo>
                  <a:lnTo>
                    <a:pt x="1687" y="712"/>
                  </a:lnTo>
                  <a:lnTo>
                    <a:pt x="1689" y="712"/>
                  </a:lnTo>
                  <a:lnTo>
                    <a:pt x="1692" y="712"/>
                  </a:lnTo>
                  <a:lnTo>
                    <a:pt x="1694" y="715"/>
                  </a:lnTo>
                  <a:lnTo>
                    <a:pt x="1694" y="715"/>
                  </a:lnTo>
                  <a:lnTo>
                    <a:pt x="1696" y="715"/>
                  </a:lnTo>
                  <a:lnTo>
                    <a:pt x="1696" y="715"/>
                  </a:lnTo>
                  <a:lnTo>
                    <a:pt x="1696" y="712"/>
                  </a:lnTo>
                  <a:lnTo>
                    <a:pt x="1699" y="712"/>
                  </a:lnTo>
                  <a:lnTo>
                    <a:pt x="1699" y="712"/>
                  </a:lnTo>
                  <a:lnTo>
                    <a:pt x="1699" y="712"/>
                  </a:lnTo>
                  <a:lnTo>
                    <a:pt x="1701" y="712"/>
                  </a:lnTo>
                  <a:lnTo>
                    <a:pt x="1701" y="715"/>
                  </a:lnTo>
                  <a:lnTo>
                    <a:pt x="1701" y="715"/>
                  </a:lnTo>
                  <a:lnTo>
                    <a:pt x="1701" y="715"/>
                  </a:lnTo>
                  <a:lnTo>
                    <a:pt x="1701" y="715"/>
                  </a:lnTo>
                  <a:lnTo>
                    <a:pt x="1701" y="712"/>
                  </a:lnTo>
                  <a:lnTo>
                    <a:pt x="1703" y="712"/>
                  </a:lnTo>
                  <a:lnTo>
                    <a:pt x="1703" y="715"/>
                  </a:lnTo>
                  <a:lnTo>
                    <a:pt x="1703" y="715"/>
                  </a:lnTo>
                  <a:lnTo>
                    <a:pt x="1703" y="715"/>
                  </a:lnTo>
                  <a:lnTo>
                    <a:pt x="1703" y="715"/>
                  </a:lnTo>
                  <a:lnTo>
                    <a:pt x="1703" y="717"/>
                  </a:lnTo>
                  <a:lnTo>
                    <a:pt x="1703" y="717"/>
                  </a:lnTo>
                  <a:lnTo>
                    <a:pt x="1703" y="717"/>
                  </a:lnTo>
                  <a:lnTo>
                    <a:pt x="1706" y="715"/>
                  </a:lnTo>
                  <a:lnTo>
                    <a:pt x="1706" y="715"/>
                  </a:lnTo>
                  <a:lnTo>
                    <a:pt x="1706" y="717"/>
                  </a:lnTo>
                  <a:lnTo>
                    <a:pt x="1706" y="717"/>
                  </a:lnTo>
                  <a:lnTo>
                    <a:pt x="1706" y="717"/>
                  </a:lnTo>
                  <a:lnTo>
                    <a:pt x="1706" y="717"/>
                  </a:lnTo>
                  <a:lnTo>
                    <a:pt x="1706" y="717"/>
                  </a:lnTo>
                  <a:lnTo>
                    <a:pt x="1708" y="717"/>
                  </a:lnTo>
                  <a:lnTo>
                    <a:pt x="1708" y="717"/>
                  </a:lnTo>
                  <a:lnTo>
                    <a:pt x="1708" y="717"/>
                  </a:lnTo>
                  <a:lnTo>
                    <a:pt x="1708" y="717"/>
                  </a:lnTo>
                  <a:lnTo>
                    <a:pt x="1708" y="717"/>
                  </a:lnTo>
                  <a:lnTo>
                    <a:pt x="1708" y="717"/>
                  </a:lnTo>
                  <a:lnTo>
                    <a:pt x="1708" y="717"/>
                  </a:lnTo>
                  <a:lnTo>
                    <a:pt x="1708" y="717"/>
                  </a:lnTo>
                  <a:lnTo>
                    <a:pt x="1711" y="717"/>
                  </a:lnTo>
                  <a:lnTo>
                    <a:pt x="1711" y="717"/>
                  </a:lnTo>
                  <a:lnTo>
                    <a:pt x="1708" y="717"/>
                  </a:lnTo>
                  <a:lnTo>
                    <a:pt x="1708" y="719"/>
                  </a:lnTo>
                  <a:lnTo>
                    <a:pt x="1708" y="719"/>
                  </a:lnTo>
                  <a:lnTo>
                    <a:pt x="1711" y="722"/>
                  </a:lnTo>
                  <a:lnTo>
                    <a:pt x="1711" y="722"/>
                  </a:lnTo>
                  <a:lnTo>
                    <a:pt x="1711" y="722"/>
                  </a:lnTo>
                  <a:lnTo>
                    <a:pt x="1711" y="722"/>
                  </a:lnTo>
                  <a:lnTo>
                    <a:pt x="1711" y="719"/>
                  </a:lnTo>
                  <a:lnTo>
                    <a:pt x="1711" y="719"/>
                  </a:lnTo>
                  <a:lnTo>
                    <a:pt x="1713" y="719"/>
                  </a:lnTo>
                  <a:lnTo>
                    <a:pt x="1713" y="719"/>
                  </a:lnTo>
                  <a:lnTo>
                    <a:pt x="1713" y="719"/>
                  </a:lnTo>
                  <a:lnTo>
                    <a:pt x="1713" y="717"/>
                  </a:lnTo>
                  <a:lnTo>
                    <a:pt x="1713" y="717"/>
                  </a:lnTo>
                  <a:lnTo>
                    <a:pt x="1713" y="717"/>
                  </a:lnTo>
                  <a:lnTo>
                    <a:pt x="1713" y="717"/>
                  </a:lnTo>
                  <a:lnTo>
                    <a:pt x="1708" y="715"/>
                  </a:lnTo>
                  <a:lnTo>
                    <a:pt x="1711" y="712"/>
                  </a:lnTo>
                  <a:lnTo>
                    <a:pt x="1711" y="712"/>
                  </a:lnTo>
                  <a:lnTo>
                    <a:pt x="1711" y="712"/>
                  </a:lnTo>
                  <a:lnTo>
                    <a:pt x="1711" y="712"/>
                  </a:lnTo>
                  <a:lnTo>
                    <a:pt x="1713" y="712"/>
                  </a:lnTo>
                  <a:lnTo>
                    <a:pt x="1713" y="712"/>
                  </a:lnTo>
                  <a:lnTo>
                    <a:pt x="1713" y="712"/>
                  </a:lnTo>
                  <a:lnTo>
                    <a:pt x="1713" y="712"/>
                  </a:lnTo>
                  <a:lnTo>
                    <a:pt x="1713" y="712"/>
                  </a:lnTo>
                  <a:lnTo>
                    <a:pt x="1713" y="715"/>
                  </a:lnTo>
                  <a:lnTo>
                    <a:pt x="1713" y="715"/>
                  </a:lnTo>
                  <a:lnTo>
                    <a:pt x="1715" y="715"/>
                  </a:lnTo>
                  <a:lnTo>
                    <a:pt x="1715" y="712"/>
                  </a:lnTo>
                  <a:lnTo>
                    <a:pt x="1718" y="715"/>
                  </a:lnTo>
                  <a:lnTo>
                    <a:pt x="1718" y="715"/>
                  </a:lnTo>
                  <a:lnTo>
                    <a:pt x="1718" y="712"/>
                  </a:lnTo>
                  <a:lnTo>
                    <a:pt x="1718" y="712"/>
                  </a:lnTo>
                  <a:lnTo>
                    <a:pt x="1718" y="710"/>
                  </a:lnTo>
                  <a:lnTo>
                    <a:pt x="1718" y="710"/>
                  </a:lnTo>
                  <a:lnTo>
                    <a:pt x="1718" y="710"/>
                  </a:lnTo>
                  <a:lnTo>
                    <a:pt x="1715" y="710"/>
                  </a:lnTo>
                  <a:lnTo>
                    <a:pt x="1715" y="710"/>
                  </a:lnTo>
                  <a:lnTo>
                    <a:pt x="1715" y="710"/>
                  </a:lnTo>
                  <a:lnTo>
                    <a:pt x="1715" y="710"/>
                  </a:lnTo>
                  <a:lnTo>
                    <a:pt x="1715" y="710"/>
                  </a:lnTo>
                  <a:lnTo>
                    <a:pt x="1715" y="710"/>
                  </a:lnTo>
                  <a:lnTo>
                    <a:pt x="1715" y="710"/>
                  </a:lnTo>
                  <a:lnTo>
                    <a:pt x="1713" y="710"/>
                  </a:lnTo>
                  <a:lnTo>
                    <a:pt x="1713" y="712"/>
                  </a:lnTo>
                  <a:lnTo>
                    <a:pt x="1715" y="712"/>
                  </a:lnTo>
                  <a:lnTo>
                    <a:pt x="1715" y="712"/>
                  </a:lnTo>
                  <a:lnTo>
                    <a:pt x="1713" y="712"/>
                  </a:lnTo>
                  <a:lnTo>
                    <a:pt x="1713" y="712"/>
                  </a:lnTo>
                  <a:lnTo>
                    <a:pt x="1713" y="712"/>
                  </a:lnTo>
                  <a:lnTo>
                    <a:pt x="1713" y="712"/>
                  </a:lnTo>
                  <a:lnTo>
                    <a:pt x="1713" y="712"/>
                  </a:lnTo>
                  <a:lnTo>
                    <a:pt x="1713" y="712"/>
                  </a:lnTo>
                  <a:lnTo>
                    <a:pt x="1713" y="712"/>
                  </a:lnTo>
                  <a:lnTo>
                    <a:pt x="1711" y="712"/>
                  </a:lnTo>
                  <a:lnTo>
                    <a:pt x="1713" y="710"/>
                  </a:lnTo>
                  <a:lnTo>
                    <a:pt x="1713" y="710"/>
                  </a:lnTo>
                  <a:lnTo>
                    <a:pt x="1713" y="710"/>
                  </a:lnTo>
                  <a:lnTo>
                    <a:pt x="1713" y="708"/>
                  </a:lnTo>
                  <a:lnTo>
                    <a:pt x="1713" y="708"/>
                  </a:lnTo>
                  <a:lnTo>
                    <a:pt x="1713" y="708"/>
                  </a:lnTo>
                  <a:lnTo>
                    <a:pt x="1713" y="708"/>
                  </a:lnTo>
                  <a:lnTo>
                    <a:pt x="1713" y="708"/>
                  </a:lnTo>
                  <a:lnTo>
                    <a:pt x="1713" y="708"/>
                  </a:lnTo>
                  <a:lnTo>
                    <a:pt x="1713" y="708"/>
                  </a:lnTo>
                  <a:lnTo>
                    <a:pt x="1713" y="708"/>
                  </a:lnTo>
                  <a:lnTo>
                    <a:pt x="1715" y="710"/>
                  </a:lnTo>
                  <a:lnTo>
                    <a:pt x="1718" y="710"/>
                  </a:lnTo>
                  <a:lnTo>
                    <a:pt x="1718" y="710"/>
                  </a:lnTo>
                  <a:lnTo>
                    <a:pt x="1718" y="708"/>
                  </a:lnTo>
                  <a:lnTo>
                    <a:pt x="1720" y="710"/>
                  </a:lnTo>
                  <a:lnTo>
                    <a:pt x="1720" y="710"/>
                  </a:lnTo>
                  <a:lnTo>
                    <a:pt x="1720" y="710"/>
                  </a:lnTo>
                  <a:lnTo>
                    <a:pt x="1720" y="712"/>
                  </a:lnTo>
                  <a:lnTo>
                    <a:pt x="1720" y="712"/>
                  </a:lnTo>
                  <a:lnTo>
                    <a:pt x="1722" y="712"/>
                  </a:lnTo>
                  <a:lnTo>
                    <a:pt x="1725" y="712"/>
                  </a:lnTo>
                  <a:lnTo>
                    <a:pt x="1725" y="710"/>
                  </a:lnTo>
                  <a:lnTo>
                    <a:pt x="1727" y="710"/>
                  </a:lnTo>
                  <a:lnTo>
                    <a:pt x="1727" y="710"/>
                  </a:lnTo>
                  <a:lnTo>
                    <a:pt x="1727" y="708"/>
                  </a:lnTo>
                  <a:lnTo>
                    <a:pt x="1727" y="705"/>
                  </a:lnTo>
                  <a:lnTo>
                    <a:pt x="1727" y="705"/>
                  </a:lnTo>
                  <a:lnTo>
                    <a:pt x="1725" y="703"/>
                  </a:lnTo>
                  <a:lnTo>
                    <a:pt x="1725" y="703"/>
                  </a:lnTo>
                  <a:lnTo>
                    <a:pt x="1725" y="703"/>
                  </a:lnTo>
                  <a:lnTo>
                    <a:pt x="1725" y="701"/>
                  </a:lnTo>
                  <a:lnTo>
                    <a:pt x="1725" y="701"/>
                  </a:lnTo>
                  <a:lnTo>
                    <a:pt x="1725" y="701"/>
                  </a:lnTo>
                  <a:lnTo>
                    <a:pt x="1725" y="701"/>
                  </a:lnTo>
                  <a:lnTo>
                    <a:pt x="1725" y="701"/>
                  </a:lnTo>
                  <a:lnTo>
                    <a:pt x="1725" y="701"/>
                  </a:lnTo>
                  <a:lnTo>
                    <a:pt x="1725" y="701"/>
                  </a:lnTo>
                  <a:lnTo>
                    <a:pt x="1725" y="698"/>
                  </a:lnTo>
                  <a:lnTo>
                    <a:pt x="1725" y="698"/>
                  </a:lnTo>
                  <a:lnTo>
                    <a:pt x="1722" y="698"/>
                  </a:lnTo>
                  <a:lnTo>
                    <a:pt x="1722" y="701"/>
                  </a:lnTo>
                  <a:lnTo>
                    <a:pt x="1720" y="701"/>
                  </a:lnTo>
                  <a:lnTo>
                    <a:pt x="1720" y="701"/>
                  </a:lnTo>
                  <a:lnTo>
                    <a:pt x="1720" y="701"/>
                  </a:lnTo>
                  <a:lnTo>
                    <a:pt x="1720" y="701"/>
                  </a:lnTo>
                  <a:lnTo>
                    <a:pt x="1722" y="698"/>
                  </a:lnTo>
                  <a:lnTo>
                    <a:pt x="1722" y="698"/>
                  </a:lnTo>
                  <a:lnTo>
                    <a:pt x="1722" y="698"/>
                  </a:lnTo>
                  <a:lnTo>
                    <a:pt x="1722" y="698"/>
                  </a:lnTo>
                  <a:lnTo>
                    <a:pt x="1722" y="698"/>
                  </a:lnTo>
                  <a:lnTo>
                    <a:pt x="1722" y="698"/>
                  </a:lnTo>
                  <a:lnTo>
                    <a:pt x="1722" y="696"/>
                  </a:lnTo>
                  <a:lnTo>
                    <a:pt x="1720" y="696"/>
                  </a:lnTo>
                  <a:lnTo>
                    <a:pt x="1720" y="696"/>
                  </a:lnTo>
                  <a:lnTo>
                    <a:pt x="1720" y="696"/>
                  </a:lnTo>
                  <a:lnTo>
                    <a:pt x="1720" y="696"/>
                  </a:lnTo>
                  <a:lnTo>
                    <a:pt x="1718" y="696"/>
                  </a:lnTo>
                  <a:lnTo>
                    <a:pt x="1720" y="696"/>
                  </a:lnTo>
                  <a:lnTo>
                    <a:pt x="1720" y="696"/>
                  </a:lnTo>
                  <a:lnTo>
                    <a:pt x="1720" y="696"/>
                  </a:lnTo>
                  <a:lnTo>
                    <a:pt x="1720" y="693"/>
                  </a:lnTo>
                  <a:lnTo>
                    <a:pt x="1715" y="693"/>
                  </a:lnTo>
                  <a:lnTo>
                    <a:pt x="1715" y="691"/>
                  </a:lnTo>
                  <a:lnTo>
                    <a:pt x="1715" y="693"/>
                  </a:lnTo>
                  <a:lnTo>
                    <a:pt x="1715" y="693"/>
                  </a:lnTo>
                  <a:lnTo>
                    <a:pt x="1715" y="693"/>
                  </a:lnTo>
                  <a:lnTo>
                    <a:pt x="1715" y="693"/>
                  </a:lnTo>
                  <a:lnTo>
                    <a:pt x="1715" y="693"/>
                  </a:lnTo>
                  <a:lnTo>
                    <a:pt x="1715" y="693"/>
                  </a:lnTo>
                  <a:lnTo>
                    <a:pt x="1715" y="693"/>
                  </a:lnTo>
                  <a:lnTo>
                    <a:pt x="1715" y="693"/>
                  </a:lnTo>
                  <a:lnTo>
                    <a:pt x="1713" y="693"/>
                  </a:lnTo>
                  <a:lnTo>
                    <a:pt x="1713" y="693"/>
                  </a:lnTo>
                  <a:lnTo>
                    <a:pt x="1713" y="696"/>
                  </a:lnTo>
                  <a:lnTo>
                    <a:pt x="1713" y="696"/>
                  </a:lnTo>
                  <a:lnTo>
                    <a:pt x="1715" y="696"/>
                  </a:lnTo>
                  <a:lnTo>
                    <a:pt x="1715" y="696"/>
                  </a:lnTo>
                  <a:lnTo>
                    <a:pt x="1715" y="696"/>
                  </a:lnTo>
                  <a:lnTo>
                    <a:pt x="1713" y="696"/>
                  </a:lnTo>
                  <a:lnTo>
                    <a:pt x="1713" y="696"/>
                  </a:lnTo>
                  <a:lnTo>
                    <a:pt x="1711" y="696"/>
                  </a:lnTo>
                  <a:lnTo>
                    <a:pt x="1711" y="698"/>
                  </a:lnTo>
                  <a:lnTo>
                    <a:pt x="1711" y="698"/>
                  </a:lnTo>
                  <a:lnTo>
                    <a:pt x="1711" y="698"/>
                  </a:lnTo>
                  <a:lnTo>
                    <a:pt x="1708" y="698"/>
                  </a:lnTo>
                  <a:lnTo>
                    <a:pt x="1708" y="696"/>
                  </a:lnTo>
                  <a:lnTo>
                    <a:pt x="1711" y="696"/>
                  </a:lnTo>
                  <a:lnTo>
                    <a:pt x="1711" y="696"/>
                  </a:lnTo>
                  <a:lnTo>
                    <a:pt x="1713" y="693"/>
                  </a:lnTo>
                  <a:lnTo>
                    <a:pt x="1713" y="693"/>
                  </a:lnTo>
                  <a:lnTo>
                    <a:pt x="1713" y="691"/>
                  </a:lnTo>
                  <a:lnTo>
                    <a:pt x="1713" y="691"/>
                  </a:lnTo>
                  <a:lnTo>
                    <a:pt x="1713" y="691"/>
                  </a:lnTo>
                  <a:lnTo>
                    <a:pt x="1713" y="691"/>
                  </a:lnTo>
                  <a:lnTo>
                    <a:pt x="1713" y="689"/>
                  </a:lnTo>
                  <a:lnTo>
                    <a:pt x="1711" y="689"/>
                  </a:lnTo>
                  <a:lnTo>
                    <a:pt x="1708" y="689"/>
                  </a:lnTo>
                  <a:lnTo>
                    <a:pt x="1708" y="689"/>
                  </a:lnTo>
                  <a:lnTo>
                    <a:pt x="1708" y="691"/>
                  </a:lnTo>
                  <a:lnTo>
                    <a:pt x="1708" y="691"/>
                  </a:lnTo>
                  <a:lnTo>
                    <a:pt x="1711" y="691"/>
                  </a:lnTo>
                  <a:lnTo>
                    <a:pt x="1711" y="693"/>
                  </a:lnTo>
                  <a:lnTo>
                    <a:pt x="1711" y="693"/>
                  </a:lnTo>
                  <a:lnTo>
                    <a:pt x="1708" y="691"/>
                  </a:lnTo>
                  <a:lnTo>
                    <a:pt x="1708" y="691"/>
                  </a:lnTo>
                  <a:lnTo>
                    <a:pt x="1708" y="691"/>
                  </a:lnTo>
                  <a:lnTo>
                    <a:pt x="1708" y="691"/>
                  </a:lnTo>
                  <a:lnTo>
                    <a:pt x="1708" y="691"/>
                  </a:lnTo>
                  <a:lnTo>
                    <a:pt x="1708" y="691"/>
                  </a:lnTo>
                  <a:lnTo>
                    <a:pt x="1708" y="691"/>
                  </a:lnTo>
                  <a:lnTo>
                    <a:pt x="1708" y="691"/>
                  </a:lnTo>
                  <a:lnTo>
                    <a:pt x="1708" y="689"/>
                  </a:lnTo>
                  <a:lnTo>
                    <a:pt x="1706" y="689"/>
                  </a:lnTo>
                  <a:lnTo>
                    <a:pt x="1706" y="689"/>
                  </a:lnTo>
                  <a:lnTo>
                    <a:pt x="1706" y="689"/>
                  </a:lnTo>
                  <a:lnTo>
                    <a:pt x="1706" y="689"/>
                  </a:lnTo>
                  <a:lnTo>
                    <a:pt x="1703" y="689"/>
                  </a:lnTo>
                  <a:lnTo>
                    <a:pt x="1703" y="689"/>
                  </a:lnTo>
                  <a:lnTo>
                    <a:pt x="1703" y="689"/>
                  </a:lnTo>
                  <a:lnTo>
                    <a:pt x="1706" y="689"/>
                  </a:lnTo>
                  <a:lnTo>
                    <a:pt x="1706" y="689"/>
                  </a:lnTo>
                  <a:lnTo>
                    <a:pt x="1703" y="686"/>
                  </a:lnTo>
                  <a:lnTo>
                    <a:pt x="1703" y="686"/>
                  </a:lnTo>
                  <a:lnTo>
                    <a:pt x="1701" y="686"/>
                  </a:lnTo>
                  <a:lnTo>
                    <a:pt x="1703" y="686"/>
                  </a:lnTo>
                  <a:lnTo>
                    <a:pt x="1703" y="686"/>
                  </a:lnTo>
                  <a:lnTo>
                    <a:pt x="1706" y="686"/>
                  </a:lnTo>
                  <a:lnTo>
                    <a:pt x="1706" y="689"/>
                  </a:lnTo>
                  <a:lnTo>
                    <a:pt x="1706" y="689"/>
                  </a:lnTo>
                  <a:lnTo>
                    <a:pt x="1706" y="686"/>
                  </a:lnTo>
                  <a:lnTo>
                    <a:pt x="1706" y="686"/>
                  </a:lnTo>
                  <a:lnTo>
                    <a:pt x="1708" y="686"/>
                  </a:lnTo>
                  <a:lnTo>
                    <a:pt x="1708" y="686"/>
                  </a:lnTo>
                  <a:lnTo>
                    <a:pt x="1706" y="684"/>
                  </a:lnTo>
                  <a:lnTo>
                    <a:pt x="1703" y="684"/>
                  </a:lnTo>
                  <a:lnTo>
                    <a:pt x="1703" y="684"/>
                  </a:lnTo>
                  <a:lnTo>
                    <a:pt x="1703" y="684"/>
                  </a:lnTo>
                  <a:lnTo>
                    <a:pt x="1703" y="684"/>
                  </a:lnTo>
                  <a:lnTo>
                    <a:pt x="1703" y="684"/>
                  </a:lnTo>
                  <a:lnTo>
                    <a:pt x="1703" y="684"/>
                  </a:lnTo>
                  <a:lnTo>
                    <a:pt x="1701" y="684"/>
                  </a:lnTo>
                  <a:lnTo>
                    <a:pt x="1701" y="684"/>
                  </a:lnTo>
                  <a:lnTo>
                    <a:pt x="1701" y="684"/>
                  </a:lnTo>
                  <a:lnTo>
                    <a:pt x="1701" y="684"/>
                  </a:lnTo>
                  <a:lnTo>
                    <a:pt x="1701" y="684"/>
                  </a:lnTo>
                  <a:lnTo>
                    <a:pt x="1699" y="684"/>
                  </a:lnTo>
                  <a:lnTo>
                    <a:pt x="1699" y="684"/>
                  </a:lnTo>
                  <a:lnTo>
                    <a:pt x="1699" y="684"/>
                  </a:lnTo>
                  <a:lnTo>
                    <a:pt x="1696" y="684"/>
                  </a:lnTo>
                  <a:lnTo>
                    <a:pt x="1696" y="686"/>
                  </a:lnTo>
                  <a:lnTo>
                    <a:pt x="1696" y="686"/>
                  </a:lnTo>
                  <a:lnTo>
                    <a:pt x="1696" y="686"/>
                  </a:lnTo>
                  <a:lnTo>
                    <a:pt x="1696" y="686"/>
                  </a:lnTo>
                  <a:lnTo>
                    <a:pt x="1696" y="684"/>
                  </a:lnTo>
                  <a:lnTo>
                    <a:pt x="1696" y="684"/>
                  </a:lnTo>
                  <a:lnTo>
                    <a:pt x="1696" y="684"/>
                  </a:lnTo>
                  <a:lnTo>
                    <a:pt x="1696" y="684"/>
                  </a:lnTo>
                  <a:lnTo>
                    <a:pt x="1694" y="684"/>
                  </a:lnTo>
                  <a:lnTo>
                    <a:pt x="1692" y="684"/>
                  </a:lnTo>
                  <a:lnTo>
                    <a:pt x="1689" y="684"/>
                  </a:lnTo>
                  <a:lnTo>
                    <a:pt x="1689" y="686"/>
                  </a:lnTo>
                  <a:lnTo>
                    <a:pt x="1689" y="689"/>
                  </a:lnTo>
                  <a:lnTo>
                    <a:pt x="1689" y="689"/>
                  </a:lnTo>
                  <a:lnTo>
                    <a:pt x="1689" y="689"/>
                  </a:lnTo>
                  <a:lnTo>
                    <a:pt x="1687" y="689"/>
                  </a:lnTo>
                  <a:lnTo>
                    <a:pt x="1687" y="689"/>
                  </a:lnTo>
                  <a:lnTo>
                    <a:pt x="1687" y="686"/>
                  </a:lnTo>
                  <a:lnTo>
                    <a:pt x="1689" y="686"/>
                  </a:lnTo>
                  <a:lnTo>
                    <a:pt x="1689" y="686"/>
                  </a:lnTo>
                  <a:lnTo>
                    <a:pt x="1689" y="684"/>
                  </a:lnTo>
                  <a:lnTo>
                    <a:pt x="1689" y="684"/>
                  </a:lnTo>
                  <a:lnTo>
                    <a:pt x="1692" y="682"/>
                  </a:lnTo>
                  <a:lnTo>
                    <a:pt x="1692" y="682"/>
                  </a:lnTo>
                  <a:lnTo>
                    <a:pt x="1692" y="679"/>
                  </a:lnTo>
                  <a:lnTo>
                    <a:pt x="1692" y="679"/>
                  </a:lnTo>
                  <a:lnTo>
                    <a:pt x="1689" y="679"/>
                  </a:lnTo>
                  <a:lnTo>
                    <a:pt x="1689" y="677"/>
                  </a:lnTo>
                  <a:lnTo>
                    <a:pt x="1687" y="677"/>
                  </a:lnTo>
                  <a:lnTo>
                    <a:pt x="1687" y="677"/>
                  </a:lnTo>
                  <a:lnTo>
                    <a:pt x="1687" y="677"/>
                  </a:lnTo>
                  <a:lnTo>
                    <a:pt x="1687" y="675"/>
                  </a:lnTo>
                  <a:lnTo>
                    <a:pt x="1687" y="675"/>
                  </a:lnTo>
                  <a:lnTo>
                    <a:pt x="1687" y="675"/>
                  </a:lnTo>
                  <a:lnTo>
                    <a:pt x="1687" y="675"/>
                  </a:lnTo>
                  <a:lnTo>
                    <a:pt x="1687" y="675"/>
                  </a:lnTo>
                  <a:lnTo>
                    <a:pt x="1689" y="677"/>
                  </a:lnTo>
                  <a:lnTo>
                    <a:pt x="1692" y="677"/>
                  </a:lnTo>
                  <a:lnTo>
                    <a:pt x="1692" y="679"/>
                  </a:lnTo>
                  <a:lnTo>
                    <a:pt x="1694" y="679"/>
                  </a:lnTo>
                  <a:lnTo>
                    <a:pt x="1694" y="679"/>
                  </a:lnTo>
                  <a:lnTo>
                    <a:pt x="1696" y="679"/>
                  </a:lnTo>
                  <a:lnTo>
                    <a:pt x="1696" y="679"/>
                  </a:lnTo>
                  <a:lnTo>
                    <a:pt x="1699" y="682"/>
                  </a:lnTo>
                  <a:lnTo>
                    <a:pt x="1699" y="682"/>
                  </a:lnTo>
                  <a:lnTo>
                    <a:pt x="1699" y="682"/>
                  </a:lnTo>
                  <a:lnTo>
                    <a:pt x="1699" y="682"/>
                  </a:lnTo>
                  <a:lnTo>
                    <a:pt x="1701" y="682"/>
                  </a:lnTo>
                  <a:lnTo>
                    <a:pt x="1701" y="682"/>
                  </a:lnTo>
                  <a:lnTo>
                    <a:pt x="1701" y="682"/>
                  </a:lnTo>
                  <a:lnTo>
                    <a:pt x="1696" y="675"/>
                  </a:lnTo>
                  <a:lnTo>
                    <a:pt x="1699" y="675"/>
                  </a:lnTo>
                  <a:lnTo>
                    <a:pt x="1699" y="675"/>
                  </a:lnTo>
                  <a:lnTo>
                    <a:pt x="1701" y="677"/>
                  </a:lnTo>
                  <a:lnTo>
                    <a:pt x="1703" y="679"/>
                  </a:lnTo>
                  <a:lnTo>
                    <a:pt x="1703" y="677"/>
                  </a:lnTo>
                  <a:lnTo>
                    <a:pt x="1703" y="677"/>
                  </a:lnTo>
                  <a:lnTo>
                    <a:pt x="1703" y="677"/>
                  </a:lnTo>
                  <a:lnTo>
                    <a:pt x="1703" y="677"/>
                  </a:lnTo>
                  <a:lnTo>
                    <a:pt x="1703" y="677"/>
                  </a:lnTo>
                  <a:lnTo>
                    <a:pt x="1706" y="679"/>
                  </a:lnTo>
                  <a:lnTo>
                    <a:pt x="1706" y="682"/>
                  </a:lnTo>
                  <a:lnTo>
                    <a:pt x="1706" y="684"/>
                  </a:lnTo>
                  <a:lnTo>
                    <a:pt x="1708" y="684"/>
                  </a:lnTo>
                  <a:lnTo>
                    <a:pt x="1708" y="684"/>
                  </a:lnTo>
                  <a:lnTo>
                    <a:pt x="1711" y="684"/>
                  </a:lnTo>
                  <a:lnTo>
                    <a:pt x="1713" y="682"/>
                  </a:lnTo>
                  <a:lnTo>
                    <a:pt x="1713" y="682"/>
                  </a:lnTo>
                  <a:lnTo>
                    <a:pt x="1713" y="684"/>
                  </a:lnTo>
                  <a:lnTo>
                    <a:pt x="1713" y="684"/>
                  </a:lnTo>
                  <a:lnTo>
                    <a:pt x="1711" y="684"/>
                  </a:lnTo>
                  <a:lnTo>
                    <a:pt x="1711" y="684"/>
                  </a:lnTo>
                  <a:lnTo>
                    <a:pt x="1715" y="686"/>
                  </a:lnTo>
                  <a:lnTo>
                    <a:pt x="1715" y="686"/>
                  </a:lnTo>
                  <a:lnTo>
                    <a:pt x="1718" y="684"/>
                  </a:lnTo>
                  <a:lnTo>
                    <a:pt x="1718" y="684"/>
                  </a:lnTo>
                  <a:lnTo>
                    <a:pt x="1718" y="684"/>
                  </a:lnTo>
                  <a:lnTo>
                    <a:pt x="1718" y="684"/>
                  </a:lnTo>
                  <a:lnTo>
                    <a:pt x="1718" y="684"/>
                  </a:lnTo>
                  <a:lnTo>
                    <a:pt x="1718" y="682"/>
                  </a:lnTo>
                  <a:lnTo>
                    <a:pt x="1718" y="682"/>
                  </a:lnTo>
                  <a:lnTo>
                    <a:pt x="1718" y="679"/>
                  </a:lnTo>
                  <a:lnTo>
                    <a:pt x="1718" y="679"/>
                  </a:lnTo>
                  <a:lnTo>
                    <a:pt x="1718" y="677"/>
                  </a:lnTo>
                  <a:lnTo>
                    <a:pt x="1718" y="677"/>
                  </a:lnTo>
                  <a:lnTo>
                    <a:pt x="1715" y="677"/>
                  </a:lnTo>
                  <a:lnTo>
                    <a:pt x="1718" y="677"/>
                  </a:lnTo>
                  <a:lnTo>
                    <a:pt x="1718" y="677"/>
                  </a:lnTo>
                  <a:lnTo>
                    <a:pt x="1715" y="675"/>
                  </a:lnTo>
                  <a:lnTo>
                    <a:pt x="1715" y="675"/>
                  </a:lnTo>
                  <a:lnTo>
                    <a:pt x="1713" y="677"/>
                  </a:lnTo>
                  <a:lnTo>
                    <a:pt x="1713" y="677"/>
                  </a:lnTo>
                  <a:lnTo>
                    <a:pt x="1715" y="675"/>
                  </a:lnTo>
                  <a:lnTo>
                    <a:pt x="1715" y="675"/>
                  </a:lnTo>
                  <a:lnTo>
                    <a:pt x="1715" y="672"/>
                  </a:lnTo>
                  <a:lnTo>
                    <a:pt x="1715" y="672"/>
                  </a:lnTo>
                  <a:lnTo>
                    <a:pt x="1715" y="672"/>
                  </a:lnTo>
                  <a:lnTo>
                    <a:pt x="1713" y="670"/>
                  </a:lnTo>
                  <a:lnTo>
                    <a:pt x="1713" y="670"/>
                  </a:lnTo>
                  <a:lnTo>
                    <a:pt x="1713" y="670"/>
                  </a:lnTo>
                  <a:lnTo>
                    <a:pt x="1713" y="670"/>
                  </a:lnTo>
                  <a:lnTo>
                    <a:pt x="1715" y="670"/>
                  </a:lnTo>
                  <a:lnTo>
                    <a:pt x="1715" y="670"/>
                  </a:lnTo>
                  <a:lnTo>
                    <a:pt x="1715" y="670"/>
                  </a:lnTo>
                  <a:lnTo>
                    <a:pt x="1715" y="670"/>
                  </a:lnTo>
                  <a:lnTo>
                    <a:pt x="1715" y="672"/>
                  </a:lnTo>
                  <a:lnTo>
                    <a:pt x="1715" y="672"/>
                  </a:lnTo>
                  <a:lnTo>
                    <a:pt x="1715" y="672"/>
                  </a:lnTo>
                  <a:lnTo>
                    <a:pt x="1718" y="675"/>
                  </a:lnTo>
                  <a:lnTo>
                    <a:pt x="1718" y="675"/>
                  </a:lnTo>
                  <a:lnTo>
                    <a:pt x="1718" y="675"/>
                  </a:lnTo>
                  <a:lnTo>
                    <a:pt x="1718" y="675"/>
                  </a:lnTo>
                  <a:lnTo>
                    <a:pt x="1718" y="677"/>
                  </a:lnTo>
                  <a:lnTo>
                    <a:pt x="1718" y="677"/>
                  </a:lnTo>
                  <a:lnTo>
                    <a:pt x="1720" y="677"/>
                  </a:lnTo>
                  <a:lnTo>
                    <a:pt x="1720" y="677"/>
                  </a:lnTo>
                  <a:lnTo>
                    <a:pt x="1720" y="679"/>
                  </a:lnTo>
                  <a:lnTo>
                    <a:pt x="1720" y="679"/>
                  </a:lnTo>
                  <a:lnTo>
                    <a:pt x="1720" y="679"/>
                  </a:lnTo>
                  <a:lnTo>
                    <a:pt x="1720" y="679"/>
                  </a:lnTo>
                  <a:lnTo>
                    <a:pt x="1722" y="677"/>
                  </a:lnTo>
                  <a:lnTo>
                    <a:pt x="1722" y="675"/>
                  </a:lnTo>
                  <a:lnTo>
                    <a:pt x="1722" y="675"/>
                  </a:lnTo>
                  <a:lnTo>
                    <a:pt x="1720" y="675"/>
                  </a:lnTo>
                  <a:lnTo>
                    <a:pt x="1720" y="675"/>
                  </a:lnTo>
                  <a:lnTo>
                    <a:pt x="1722" y="675"/>
                  </a:lnTo>
                  <a:lnTo>
                    <a:pt x="1727" y="675"/>
                  </a:lnTo>
                  <a:lnTo>
                    <a:pt x="1727" y="675"/>
                  </a:lnTo>
                  <a:lnTo>
                    <a:pt x="1727" y="675"/>
                  </a:lnTo>
                  <a:lnTo>
                    <a:pt x="1722" y="677"/>
                  </a:lnTo>
                  <a:lnTo>
                    <a:pt x="1722" y="677"/>
                  </a:lnTo>
                  <a:lnTo>
                    <a:pt x="1722" y="677"/>
                  </a:lnTo>
                  <a:lnTo>
                    <a:pt x="1722" y="677"/>
                  </a:lnTo>
                  <a:lnTo>
                    <a:pt x="1722" y="677"/>
                  </a:lnTo>
                  <a:lnTo>
                    <a:pt x="1720" y="682"/>
                  </a:lnTo>
                  <a:lnTo>
                    <a:pt x="1720" y="682"/>
                  </a:lnTo>
                  <a:lnTo>
                    <a:pt x="1720" y="682"/>
                  </a:lnTo>
                  <a:lnTo>
                    <a:pt x="1722" y="684"/>
                  </a:lnTo>
                  <a:lnTo>
                    <a:pt x="1722" y="684"/>
                  </a:lnTo>
                  <a:lnTo>
                    <a:pt x="1722" y="684"/>
                  </a:lnTo>
                  <a:lnTo>
                    <a:pt x="1722" y="684"/>
                  </a:lnTo>
                  <a:lnTo>
                    <a:pt x="1725" y="686"/>
                  </a:lnTo>
                  <a:lnTo>
                    <a:pt x="1725" y="686"/>
                  </a:lnTo>
                  <a:lnTo>
                    <a:pt x="1725" y="686"/>
                  </a:lnTo>
                  <a:lnTo>
                    <a:pt x="1725" y="686"/>
                  </a:lnTo>
                  <a:lnTo>
                    <a:pt x="1725" y="689"/>
                  </a:lnTo>
                  <a:lnTo>
                    <a:pt x="1725" y="689"/>
                  </a:lnTo>
                  <a:lnTo>
                    <a:pt x="1725" y="689"/>
                  </a:lnTo>
                  <a:lnTo>
                    <a:pt x="1727" y="691"/>
                  </a:lnTo>
                  <a:lnTo>
                    <a:pt x="1729" y="691"/>
                  </a:lnTo>
                  <a:lnTo>
                    <a:pt x="1729" y="691"/>
                  </a:lnTo>
                  <a:lnTo>
                    <a:pt x="1729" y="691"/>
                  </a:lnTo>
                  <a:lnTo>
                    <a:pt x="1729" y="691"/>
                  </a:lnTo>
                  <a:lnTo>
                    <a:pt x="1729" y="693"/>
                  </a:lnTo>
                  <a:lnTo>
                    <a:pt x="1729" y="693"/>
                  </a:lnTo>
                  <a:lnTo>
                    <a:pt x="1729" y="693"/>
                  </a:lnTo>
                  <a:lnTo>
                    <a:pt x="1729" y="696"/>
                  </a:lnTo>
                  <a:lnTo>
                    <a:pt x="1729" y="696"/>
                  </a:lnTo>
                  <a:lnTo>
                    <a:pt x="1732" y="696"/>
                  </a:lnTo>
                  <a:lnTo>
                    <a:pt x="1732" y="698"/>
                  </a:lnTo>
                  <a:lnTo>
                    <a:pt x="1732" y="698"/>
                  </a:lnTo>
                  <a:lnTo>
                    <a:pt x="1732" y="698"/>
                  </a:lnTo>
                  <a:lnTo>
                    <a:pt x="1732" y="701"/>
                  </a:lnTo>
                  <a:lnTo>
                    <a:pt x="1729" y="701"/>
                  </a:lnTo>
                  <a:lnTo>
                    <a:pt x="1729" y="701"/>
                  </a:lnTo>
                  <a:lnTo>
                    <a:pt x="1729" y="701"/>
                  </a:lnTo>
                  <a:lnTo>
                    <a:pt x="1729" y="701"/>
                  </a:lnTo>
                  <a:lnTo>
                    <a:pt x="1729" y="701"/>
                  </a:lnTo>
                  <a:lnTo>
                    <a:pt x="1729" y="701"/>
                  </a:lnTo>
                  <a:lnTo>
                    <a:pt x="1729" y="701"/>
                  </a:lnTo>
                  <a:lnTo>
                    <a:pt x="1729" y="701"/>
                  </a:lnTo>
                  <a:lnTo>
                    <a:pt x="1732" y="701"/>
                  </a:lnTo>
                  <a:lnTo>
                    <a:pt x="1732" y="701"/>
                  </a:lnTo>
                  <a:lnTo>
                    <a:pt x="1732" y="703"/>
                  </a:lnTo>
                  <a:lnTo>
                    <a:pt x="1732" y="705"/>
                  </a:lnTo>
                  <a:lnTo>
                    <a:pt x="1732" y="705"/>
                  </a:lnTo>
                  <a:lnTo>
                    <a:pt x="1732" y="705"/>
                  </a:lnTo>
                  <a:lnTo>
                    <a:pt x="1739" y="703"/>
                  </a:lnTo>
                  <a:lnTo>
                    <a:pt x="1739" y="701"/>
                  </a:lnTo>
                  <a:lnTo>
                    <a:pt x="1739" y="701"/>
                  </a:lnTo>
                  <a:lnTo>
                    <a:pt x="1741" y="701"/>
                  </a:lnTo>
                  <a:lnTo>
                    <a:pt x="1741" y="701"/>
                  </a:lnTo>
                  <a:lnTo>
                    <a:pt x="1744" y="703"/>
                  </a:lnTo>
                  <a:lnTo>
                    <a:pt x="1744" y="703"/>
                  </a:lnTo>
                  <a:lnTo>
                    <a:pt x="1744" y="703"/>
                  </a:lnTo>
                  <a:lnTo>
                    <a:pt x="1744" y="703"/>
                  </a:lnTo>
                  <a:lnTo>
                    <a:pt x="1744" y="701"/>
                  </a:lnTo>
                  <a:lnTo>
                    <a:pt x="1744" y="701"/>
                  </a:lnTo>
                  <a:lnTo>
                    <a:pt x="1744" y="698"/>
                  </a:lnTo>
                  <a:lnTo>
                    <a:pt x="1744" y="698"/>
                  </a:lnTo>
                  <a:lnTo>
                    <a:pt x="1741" y="698"/>
                  </a:lnTo>
                  <a:lnTo>
                    <a:pt x="1741" y="696"/>
                  </a:lnTo>
                  <a:lnTo>
                    <a:pt x="1741" y="696"/>
                  </a:lnTo>
                  <a:lnTo>
                    <a:pt x="1744" y="696"/>
                  </a:lnTo>
                  <a:lnTo>
                    <a:pt x="1744" y="698"/>
                  </a:lnTo>
                  <a:lnTo>
                    <a:pt x="1744" y="698"/>
                  </a:lnTo>
                  <a:lnTo>
                    <a:pt x="1746" y="701"/>
                  </a:lnTo>
                  <a:lnTo>
                    <a:pt x="1746" y="701"/>
                  </a:lnTo>
                  <a:lnTo>
                    <a:pt x="1746" y="703"/>
                  </a:lnTo>
                  <a:lnTo>
                    <a:pt x="1748" y="705"/>
                  </a:lnTo>
                  <a:lnTo>
                    <a:pt x="1751" y="708"/>
                  </a:lnTo>
                  <a:lnTo>
                    <a:pt x="1751" y="708"/>
                  </a:lnTo>
                  <a:lnTo>
                    <a:pt x="1755" y="708"/>
                  </a:lnTo>
                  <a:lnTo>
                    <a:pt x="1758" y="708"/>
                  </a:lnTo>
                  <a:lnTo>
                    <a:pt x="1758" y="708"/>
                  </a:lnTo>
                  <a:lnTo>
                    <a:pt x="1758" y="708"/>
                  </a:lnTo>
                  <a:lnTo>
                    <a:pt x="1758" y="708"/>
                  </a:lnTo>
                  <a:lnTo>
                    <a:pt x="1758" y="705"/>
                  </a:lnTo>
                  <a:lnTo>
                    <a:pt x="1758" y="705"/>
                  </a:lnTo>
                  <a:lnTo>
                    <a:pt x="1758" y="705"/>
                  </a:lnTo>
                  <a:lnTo>
                    <a:pt x="1758" y="705"/>
                  </a:lnTo>
                  <a:lnTo>
                    <a:pt x="1758" y="703"/>
                  </a:lnTo>
                  <a:lnTo>
                    <a:pt x="1758" y="703"/>
                  </a:lnTo>
                  <a:lnTo>
                    <a:pt x="1758" y="703"/>
                  </a:lnTo>
                  <a:lnTo>
                    <a:pt x="1758" y="703"/>
                  </a:lnTo>
                  <a:lnTo>
                    <a:pt x="1758" y="703"/>
                  </a:lnTo>
                  <a:lnTo>
                    <a:pt x="1758" y="703"/>
                  </a:lnTo>
                  <a:lnTo>
                    <a:pt x="1758" y="701"/>
                  </a:lnTo>
                  <a:lnTo>
                    <a:pt x="1758" y="701"/>
                  </a:lnTo>
                  <a:lnTo>
                    <a:pt x="1755" y="696"/>
                  </a:lnTo>
                  <a:lnTo>
                    <a:pt x="1753" y="693"/>
                  </a:lnTo>
                  <a:lnTo>
                    <a:pt x="1753" y="693"/>
                  </a:lnTo>
                  <a:lnTo>
                    <a:pt x="1753" y="693"/>
                  </a:lnTo>
                  <a:lnTo>
                    <a:pt x="1753" y="691"/>
                  </a:lnTo>
                  <a:lnTo>
                    <a:pt x="1753" y="691"/>
                  </a:lnTo>
                  <a:lnTo>
                    <a:pt x="1753" y="691"/>
                  </a:lnTo>
                  <a:lnTo>
                    <a:pt x="1753" y="691"/>
                  </a:lnTo>
                  <a:lnTo>
                    <a:pt x="1751" y="691"/>
                  </a:lnTo>
                  <a:lnTo>
                    <a:pt x="1751" y="689"/>
                  </a:lnTo>
                  <a:lnTo>
                    <a:pt x="1748" y="686"/>
                  </a:lnTo>
                  <a:lnTo>
                    <a:pt x="1748" y="686"/>
                  </a:lnTo>
                  <a:lnTo>
                    <a:pt x="1748" y="686"/>
                  </a:lnTo>
                  <a:lnTo>
                    <a:pt x="1748" y="684"/>
                  </a:lnTo>
                  <a:lnTo>
                    <a:pt x="1748" y="684"/>
                  </a:lnTo>
                  <a:lnTo>
                    <a:pt x="1748" y="684"/>
                  </a:lnTo>
                  <a:lnTo>
                    <a:pt x="1746" y="679"/>
                  </a:lnTo>
                  <a:lnTo>
                    <a:pt x="1746" y="679"/>
                  </a:lnTo>
                  <a:lnTo>
                    <a:pt x="1746" y="679"/>
                  </a:lnTo>
                  <a:lnTo>
                    <a:pt x="1746" y="677"/>
                  </a:lnTo>
                  <a:lnTo>
                    <a:pt x="1741" y="675"/>
                  </a:lnTo>
                  <a:lnTo>
                    <a:pt x="1741" y="672"/>
                  </a:lnTo>
                  <a:lnTo>
                    <a:pt x="1741" y="672"/>
                  </a:lnTo>
                  <a:lnTo>
                    <a:pt x="1741" y="670"/>
                  </a:lnTo>
                  <a:lnTo>
                    <a:pt x="1741" y="670"/>
                  </a:lnTo>
                  <a:lnTo>
                    <a:pt x="1739" y="670"/>
                  </a:lnTo>
                  <a:lnTo>
                    <a:pt x="1739" y="670"/>
                  </a:lnTo>
                  <a:lnTo>
                    <a:pt x="1739" y="670"/>
                  </a:lnTo>
                  <a:lnTo>
                    <a:pt x="1737" y="667"/>
                  </a:lnTo>
                  <a:lnTo>
                    <a:pt x="1737" y="667"/>
                  </a:lnTo>
                  <a:lnTo>
                    <a:pt x="1737" y="665"/>
                  </a:lnTo>
                  <a:lnTo>
                    <a:pt x="1737" y="665"/>
                  </a:lnTo>
                  <a:lnTo>
                    <a:pt x="1737" y="665"/>
                  </a:lnTo>
                  <a:lnTo>
                    <a:pt x="1737" y="665"/>
                  </a:lnTo>
                  <a:lnTo>
                    <a:pt x="1737" y="663"/>
                  </a:lnTo>
                  <a:lnTo>
                    <a:pt x="1737" y="663"/>
                  </a:lnTo>
                  <a:lnTo>
                    <a:pt x="1737" y="663"/>
                  </a:lnTo>
                  <a:lnTo>
                    <a:pt x="1737" y="660"/>
                  </a:lnTo>
                  <a:lnTo>
                    <a:pt x="1737" y="660"/>
                  </a:lnTo>
                  <a:lnTo>
                    <a:pt x="1734" y="660"/>
                  </a:lnTo>
                  <a:lnTo>
                    <a:pt x="1734" y="658"/>
                  </a:lnTo>
                  <a:lnTo>
                    <a:pt x="1734" y="658"/>
                  </a:lnTo>
                  <a:lnTo>
                    <a:pt x="1732" y="658"/>
                  </a:lnTo>
                  <a:lnTo>
                    <a:pt x="1732" y="656"/>
                  </a:lnTo>
                  <a:lnTo>
                    <a:pt x="1732" y="656"/>
                  </a:lnTo>
                  <a:lnTo>
                    <a:pt x="1729" y="653"/>
                  </a:lnTo>
                  <a:lnTo>
                    <a:pt x="1727" y="653"/>
                  </a:lnTo>
                  <a:lnTo>
                    <a:pt x="1729" y="653"/>
                  </a:lnTo>
                  <a:lnTo>
                    <a:pt x="1729" y="653"/>
                  </a:lnTo>
                  <a:lnTo>
                    <a:pt x="1732" y="653"/>
                  </a:lnTo>
                  <a:lnTo>
                    <a:pt x="1734" y="656"/>
                  </a:lnTo>
                  <a:lnTo>
                    <a:pt x="1734" y="656"/>
                  </a:lnTo>
                  <a:lnTo>
                    <a:pt x="1734" y="658"/>
                  </a:lnTo>
                  <a:lnTo>
                    <a:pt x="1734" y="658"/>
                  </a:lnTo>
                  <a:lnTo>
                    <a:pt x="1737" y="658"/>
                  </a:lnTo>
                  <a:lnTo>
                    <a:pt x="1737" y="658"/>
                  </a:lnTo>
                  <a:lnTo>
                    <a:pt x="1737" y="660"/>
                  </a:lnTo>
                  <a:lnTo>
                    <a:pt x="1737" y="658"/>
                  </a:lnTo>
                  <a:lnTo>
                    <a:pt x="1737" y="658"/>
                  </a:lnTo>
                  <a:lnTo>
                    <a:pt x="1737" y="658"/>
                  </a:lnTo>
                  <a:lnTo>
                    <a:pt x="1737" y="658"/>
                  </a:lnTo>
                  <a:lnTo>
                    <a:pt x="1737" y="656"/>
                  </a:lnTo>
                  <a:lnTo>
                    <a:pt x="1737" y="656"/>
                  </a:lnTo>
                  <a:lnTo>
                    <a:pt x="1737" y="656"/>
                  </a:lnTo>
                  <a:lnTo>
                    <a:pt x="1737" y="656"/>
                  </a:lnTo>
                  <a:lnTo>
                    <a:pt x="1737" y="656"/>
                  </a:lnTo>
                  <a:lnTo>
                    <a:pt x="1737" y="656"/>
                  </a:lnTo>
                  <a:lnTo>
                    <a:pt x="1734" y="653"/>
                  </a:lnTo>
                  <a:lnTo>
                    <a:pt x="1734" y="653"/>
                  </a:lnTo>
                  <a:lnTo>
                    <a:pt x="1734" y="653"/>
                  </a:lnTo>
                  <a:lnTo>
                    <a:pt x="1734" y="653"/>
                  </a:lnTo>
                  <a:lnTo>
                    <a:pt x="1732" y="651"/>
                  </a:lnTo>
                  <a:lnTo>
                    <a:pt x="1732" y="651"/>
                  </a:lnTo>
                  <a:lnTo>
                    <a:pt x="1732" y="651"/>
                  </a:lnTo>
                  <a:lnTo>
                    <a:pt x="1732" y="651"/>
                  </a:lnTo>
                  <a:lnTo>
                    <a:pt x="1732" y="651"/>
                  </a:lnTo>
                  <a:lnTo>
                    <a:pt x="1732" y="651"/>
                  </a:lnTo>
                  <a:lnTo>
                    <a:pt x="1729" y="648"/>
                  </a:lnTo>
                  <a:lnTo>
                    <a:pt x="1729" y="648"/>
                  </a:lnTo>
                  <a:lnTo>
                    <a:pt x="1727" y="648"/>
                  </a:lnTo>
                  <a:lnTo>
                    <a:pt x="1727" y="648"/>
                  </a:lnTo>
                  <a:lnTo>
                    <a:pt x="1727" y="648"/>
                  </a:lnTo>
                  <a:lnTo>
                    <a:pt x="1729" y="648"/>
                  </a:lnTo>
                  <a:lnTo>
                    <a:pt x="1729" y="648"/>
                  </a:lnTo>
                  <a:lnTo>
                    <a:pt x="1732" y="648"/>
                  </a:lnTo>
                  <a:lnTo>
                    <a:pt x="1732" y="646"/>
                  </a:lnTo>
                  <a:lnTo>
                    <a:pt x="1729" y="644"/>
                  </a:lnTo>
                  <a:lnTo>
                    <a:pt x="1729" y="639"/>
                  </a:lnTo>
                  <a:lnTo>
                    <a:pt x="1729" y="637"/>
                  </a:lnTo>
                  <a:lnTo>
                    <a:pt x="1732" y="639"/>
                  </a:lnTo>
                  <a:lnTo>
                    <a:pt x="1732" y="641"/>
                  </a:lnTo>
                  <a:lnTo>
                    <a:pt x="1732" y="646"/>
                  </a:lnTo>
                  <a:lnTo>
                    <a:pt x="1732" y="648"/>
                  </a:lnTo>
                  <a:lnTo>
                    <a:pt x="1734" y="651"/>
                  </a:lnTo>
                  <a:lnTo>
                    <a:pt x="1737" y="653"/>
                  </a:lnTo>
                  <a:lnTo>
                    <a:pt x="1737" y="653"/>
                  </a:lnTo>
                  <a:lnTo>
                    <a:pt x="1739" y="656"/>
                  </a:lnTo>
                  <a:lnTo>
                    <a:pt x="1739" y="658"/>
                  </a:lnTo>
                  <a:lnTo>
                    <a:pt x="1739" y="658"/>
                  </a:lnTo>
                  <a:lnTo>
                    <a:pt x="1741" y="660"/>
                  </a:lnTo>
                  <a:lnTo>
                    <a:pt x="1741" y="660"/>
                  </a:lnTo>
                  <a:lnTo>
                    <a:pt x="1741" y="663"/>
                  </a:lnTo>
                  <a:lnTo>
                    <a:pt x="1741" y="663"/>
                  </a:lnTo>
                  <a:lnTo>
                    <a:pt x="1744" y="663"/>
                  </a:lnTo>
                  <a:lnTo>
                    <a:pt x="1744" y="663"/>
                  </a:lnTo>
                  <a:lnTo>
                    <a:pt x="1744" y="665"/>
                  </a:lnTo>
                  <a:lnTo>
                    <a:pt x="1744" y="667"/>
                  </a:lnTo>
                  <a:lnTo>
                    <a:pt x="1746" y="667"/>
                  </a:lnTo>
                  <a:lnTo>
                    <a:pt x="1746" y="667"/>
                  </a:lnTo>
                  <a:lnTo>
                    <a:pt x="1746" y="670"/>
                  </a:lnTo>
                  <a:lnTo>
                    <a:pt x="1746" y="672"/>
                  </a:lnTo>
                  <a:lnTo>
                    <a:pt x="1746" y="672"/>
                  </a:lnTo>
                  <a:lnTo>
                    <a:pt x="1746" y="672"/>
                  </a:lnTo>
                  <a:lnTo>
                    <a:pt x="1748" y="675"/>
                  </a:lnTo>
                  <a:lnTo>
                    <a:pt x="1751" y="677"/>
                  </a:lnTo>
                  <a:lnTo>
                    <a:pt x="1751" y="677"/>
                  </a:lnTo>
                  <a:lnTo>
                    <a:pt x="1751" y="677"/>
                  </a:lnTo>
                  <a:lnTo>
                    <a:pt x="1751" y="677"/>
                  </a:lnTo>
                  <a:lnTo>
                    <a:pt x="1751" y="677"/>
                  </a:lnTo>
                  <a:lnTo>
                    <a:pt x="1751" y="675"/>
                  </a:lnTo>
                  <a:lnTo>
                    <a:pt x="1751" y="675"/>
                  </a:lnTo>
                  <a:lnTo>
                    <a:pt x="1751" y="675"/>
                  </a:lnTo>
                  <a:lnTo>
                    <a:pt x="1751" y="675"/>
                  </a:lnTo>
                  <a:lnTo>
                    <a:pt x="1751" y="672"/>
                  </a:lnTo>
                  <a:lnTo>
                    <a:pt x="1751" y="672"/>
                  </a:lnTo>
                  <a:lnTo>
                    <a:pt x="1751" y="672"/>
                  </a:lnTo>
                  <a:lnTo>
                    <a:pt x="1753" y="672"/>
                  </a:lnTo>
                  <a:lnTo>
                    <a:pt x="1753" y="672"/>
                  </a:lnTo>
                  <a:lnTo>
                    <a:pt x="1753" y="672"/>
                  </a:lnTo>
                  <a:lnTo>
                    <a:pt x="1753" y="672"/>
                  </a:lnTo>
                  <a:lnTo>
                    <a:pt x="1753" y="675"/>
                  </a:lnTo>
                  <a:lnTo>
                    <a:pt x="1755" y="675"/>
                  </a:lnTo>
                  <a:lnTo>
                    <a:pt x="1755" y="677"/>
                  </a:lnTo>
                  <a:lnTo>
                    <a:pt x="1755" y="679"/>
                  </a:lnTo>
                  <a:lnTo>
                    <a:pt x="1755" y="679"/>
                  </a:lnTo>
                  <a:lnTo>
                    <a:pt x="1755" y="682"/>
                  </a:lnTo>
                  <a:lnTo>
                    <a:pt x="1755" y="682"/>
                  </a:lnTo>
                  <a:lnTo>
                    <a:pt x="1755" y="682"/>
                  </a:lnTo>
                  <a:lnTo>
                    <a:pt x="1755" y="679"/>
                  </a:lnTo>
                  <a:lnTo>
                    <a:pt x="1755" y="682"/>
                  </a:lnTo>
                  <a:lnTo>
                    <a:pt x="1755" y="682"/>
                  </a:lnTo>
                  <a:lnTo>
                    <a:pt x="1753" y="679"/>
                  </a:lnTo>
                  <a:lnTo>
                    <a:pt x="1755" y="682"/>
                  </a:lnTo>
                  <a:lnTo>
                    <a:pt x="1755" y="684"/>
                  </a:lnTo>
                  <a:lnTo>
                    <a:pt x="1758" y="686"/>
                  </a:lnTo>
                  <a:lnTo>
                    <a:pt x="1760" y="686"/>
                  </a:lnTo>
                  <a:lnTo>
                    <a:pt x="1760" y="686"/>
                  </a:lnTo>
                  <a:lnTo>
                    <a:pt x="1763" y="689"/>
                  </a:lnTo>
                  <a:lnTo>
                    <a:pt x="1763" y="689"/>
                  </a:lnTo>
                  <a:lnTo>
                    <a:pt x="1763" y="689"/>
                  </a:lnTo>
                  <a:lnTo>
                    <a:pt x="1763" y="689"/>
                  </a:lnTo>
                  <a:lnTo>
                    <a:pt x="1763" y="689"/>
                  </a:lnTo>
                  <a:lnTo>
                    <a:pt x="1763" y="689"/>
                  </a:lnTo>
                  <a:lnTo>
                    <a:pt x="1763" y="689"/>
                  </a:lnTo>
                  <a:lnTo>
                    <a:pt x="1763" y="689"/>
                  </a:lnTo>
                  <a:lnTo>
                    <a:pt x="1765" y="691"/>
                  </a:lnTo>
                  <a:lnTo>
                    <a:pt x="1765" y="693"/>
                  </a:lnTo>
                  <a:lnTo>
                    <a:pt x="1765" y="693"/>
                  </a:lnTo>
                  <a:lnTo>
                    <a:pt x="1765" y="696"/>
                  </a:lnTo>
                  <a:lnTo>
                    <a:pt x="1767" y="696"/>
                  </a:lnTo>
                  <a:lnTo>
                    <a:pt x="1767" y="696"/>
                  </a:lnTo>
                  <a:lnTo>
                    <a:pt x="1767" y="696"/>
                  </a:lnTo>
                  <a:lnTo>
                    <a:pt x="1770" y="693"/>
                  </a:lnTo>
                  <a:lnTo>
                    <a:pt x="1770" y="693"/>
                  </a:lnTo>
                  <a:lnTo>
                    <a:pt x="1770" y="696"/>
                  </a:lnTo>
                  <a:lnTo>
                    <a:pt x="1770" y="696"/>
                  </a:lnTo>
                  <a:lnTo>
                    <a:pt x="1770" y="696"/>
                  </a:lnTo>
                  <a:lnTo>
                    <a:pt x="1770" y="696"/>
                  </a:lnTo>
                  <a:lnTo>
                    <a:pt x="1770" y="696"/>
                  </a:lnTo>
                  <a:lnTo>
                    <a:pt x="1770" y="696"/>
                  </a:lnTo>
                  <a:lnTo>
                    <a:pt x="1770" y="696"/>
                  </a:lnTo>
                  <a:lnTo>
                    <a:pt x="1772" y="696"/>
                  </a:lnTo>
                  <a:lnTo>
                    <a:pt x="1772" y="696"/>
                  </a:lnTo>
                  <a:lnTo>
                    <a:pt x="1772" y="696"/>
                  </a:lnTo>
                  <a:lnTo>
                    <a:pt x="1774" y="696"/>
                  </a:lnTo>
                  <a:lnTo>
                    <a:pt x="1774" y="696"/>
                  </a:lnTo>
                  <a:lnTo>
                    <a:pt x="1774" y="696"/>
                  </a:lnTo>
                  <a:lnTo>
                    <a:pt x="1777" y="696"/>
                  </a:lnTo>
                  <a:lnTo>
                    <a:pt x="1777" y="696"/>
                  </a:lnTo>
                  <a:lnTo>
                    <a:pt x="1784" y="701"/>
                  </a:lnTo>
                  <a:lnTo>
                    <a:pt x="1786" y="701"/>
                  </a:lnTo>
                  <a:lnTo>
                    <a:pt x="1786" y="701"/>
                  </a:lnTo>
                  <a:lnTo>
                    <a:pt x="1786" y="701"/>
                  </a:lnTo>
                  <a:lnTo>
                    <a:pt x="1789" y="701"/>
                  </a:lnTo>
                  <a:lnTo>
                    <a:pt x="1789" y="698"/>
                  </a:lnTo>
                  <a:lnTo>
                    <a:pt x="1789" y="698"/>
                  </a:lnTo>
                  <a:lnTo>
                    <a:pt x="1789" y="698"/>
                  </a:lnTo>
                  <a:lnTo>
                    <a:pt x="1789" y="696"/>
                  </a:lnTo>
                  <a:lnTo>
                    <a:pt x="1786" y="696"/>
                  </a:lnTo>
                  <a:lnTo>
                    <a:pt x="1786" y="696"/>
                  </a:lnTo>
                  <a:lnTo>
                    <a:pt x="1786" y="693"/>
                  </a:lnTo>
                  <a:lnTo>
                    <a:pt x="1786" y="693"/>
                  </a:lnTo>
                  <a:lnTo>
                    <a:pt x="1786" y="691"/>
                  </a:lnTo>
                  <a:lnTo>
                    <a:pt x="1789" y="691"/>
                  </a:lnTo>
                  <a:lnTo>
                    <a:pt x="1789" y="689"/>
                  </a:lnTo>
                  <a:lnTo>
                    <a:pt x="1786" y="689"/>
                  </a:lnTo>
                  <a:lnTo>
                    <a:pt x="1786" y="686"/>
                  </a:lnTo>
                  <a:lnTo>
                    <a:pt x="1786" y="686"/>
                  </a:lnTo>
                  <a:lnTo>
                    <a:pt x="1786" y="686"/>
                  </a:lnTo>
                  <a:lnTo>
                    <a:pt x="1786" y="686"/>
                  </a:lnTo>
                  <a:lnTo>
                    <a:pt x="1789" y="686"/>
                  </a:lnTo>
                  <a:lnTo>
                    <a:pt x="1789" y="684"/>
                  </a:lnTo>
                  <a:lnTo>
                    <a:pt x="1789" y="684"/>
                  </a:lnTo>
                  <a:lnTo>
                    <a:pt x="1789" y="682"/>
                  </a:lnTo>
                  <a:lnTo>
                    <a:pt x="1786" y="682"/>
                  </a:lnTo>
                  <a:lnTo>
                    <a:pt x="1789" y="682"/>
                  </a:lnTo>
                  <a:lnTo>
                    <a:pt x="1789" y="679"/>
                  </a:lnTo>
                  <a:lnTo>
                    <a:pt x="1789" y="679"/>
                  </a:lnTo>
                  <a:lnTo>
                    <a:pt x="1793" y="679"/>
                  </a:lnTo>
                  <a:lnTo>
                    <a:pt x="1793" y="679"/>
                  </a:lnTo>
                  <a:lnTo>
                    <a:pt x="1791" y="679"/>
                  </a:lnTo>
                  <a:lnTo>
                    <a:pt x="1789" y="682"/>
                  </a:lnTo>
                  <a:lnTo>
                    <a:pt x="1789" y="684"/>
                  </a:lnTo>
                  <a:lnTo>
                    <a:pt x="1789" y="684"/>
                  </a:lnTo>
                  <a:lnTo>
                    <a:pt x="1789" y="684"/>
                  </a:lnTo>
                  <a:lnTo>
                    <a:pt x="1789" y="684"/>
                  </a:lnTo>
                  <a:lnTo>
                    <a:pt x="1789" y="686"/>
                  </a:lnTo>
                  <a:lnTo>
                    <a:pt x="1789" y="686"/>
                  </a:lnTo>
                  <a:lnTo>
                    <a:pt x="1789" y="686"/>
                  </a:lnTo>
                  <a:lnTo>
                    <a:pt x="1789" y="686"/>
                  </a:lnTo>
                  <a:lnTo>
                    <a:pt x="1789" y="689"/>
                  </a:lnTo>
                  <a:lnTo>
                    <a:pt x="1789" y="689"/>
                  </a:lnTo>
                  <a:lnTo>
                    <a:pt x="1791" y="691"/>
                  </a:lnTo>
                  <a:lnTo>
                    <a:pt x="1791" y="691"/>
                  </a:lnTo>
                  <a:lnTo>
                    <a:pt x="1791" y="691"/>
                  </a:lnTo>
                  <a:lnTo>
                    <a:pt x="1791" y="691"/>
                  </a:lnTo>
                  <a:lnTo>
                    <a:pt x="1791" y="693"/>
                  </a:lnTo>
                  <a:lnTo>
                    <a:pt x="1791" y="693"/>
                  </a:lnTo>
                  <a:lnTo>
                    <a:pt x="1789" y="693"/>
                  </a:lnTo>
                  <a:lnTo>
                    <a:pt x="1789" y="693"/>
                  </a:lnTo>
                  <a:lnTo>
                    <a:pt x="1789" y="696"/>
                  </a:lnTo>
                  <a:lnTo>
                    <a:pt x="1789" y="696"/>
                  </a:lnTo>
                  <a:lnTo>
                    <a:pt x="1789" y="696"/>
                  </a:lnTo>
                  <a:lnTo>
                    <a:pt x="1789" y="696"/>
                  </a:lnTo>
                  <a:lnTo>
                    <a:pt x="1789" y="696"/>
                  </a:lnTo>
                  <a:lnTo>
                    <a:pt x="1789" y="696"/>
                  </a:lnTo>
                  <a:lnTo>
                    <a:pt x="1789" y="696"/>
                  </a:lnTo>
                  <a:lnTo>
                    <a:pt x="1789" y="698"/>
                  </a:lnTo>
                  <a:lnTo>
                    <a:pt x="1789" y="698"/>
                  </a:lnTo>
                  <a:lnTo>
                    <a:pt x="1789" y="698"/>
                  </a:lnTo>
                  <a:lnTo>
                    <a:pt x="1789" y="698"/>
                  </a:lnTo>
                  <a:lnTo>
                    <a:pt x="1789" y="698"/>
                  </a:lnTo>
                  <a:lnTo>
                    <a:pt x="1789" y="701"/>
                  </a:lnTo>
                  <a:lnTo>
                    <a:pt x="1789" y="701"/>
                  </a:lnTo>
                  <a:lnTo>
                    <a:pt x="1791" y="701"/>
                  </a:lnTo>
                  <a:lnTo>
                    <a:pt x="1791" y="703"/>
                  </a:lnTo>
                  <a:lnTo>
                    <a:pt x="1791" y="703"/>
                  </a:lnTo>
                  <a:lnTo>
                    <a:pt x="1791" y="703"/>
                  </a:lnTo>
                  <a:lnTo>
                    <a:pt x="1791" y="703"/>
                  </a:lnTo>
                  <a:lnTo>
                    <a:pt x="1791" y="703"/>
                  </a:lnTo>
                  <a:lnTo>
                    <a:pt x="1793" y="703"/>
                  </a:lnTo>
                  <a:lnTo>
                    <a:pt x="1791" y="705"/>
                  </a:lnTo>
                  <a:lnTo>
                    <a:pt x="1791" y="705"/>
                  </a:lnTo>
                  <a:lnTo>
                    <a:pt x="1791" y="705"/>
                  </a:lnTo>
                  <a:lnTo>
                    <a:pt x="1793" y="705"/>
                  </a:lnTo>
                  <a:lnTo>
                    <a:pt x="1793" y="708"/>
                  </a:lnTo>
                  <a:lnTo>
                    <a:pt x="1793" y="708"/>
                  </a:lnTo>
                  <a:lnTo>
                    <a:pt x="1793" y="708"/>
                  </a:lnTo>
                  <a:lnTo>
                    <a:pt x="1793" y="708"/>
                  </a:lnTo>
                  <a:lnTo>
                    <a:pt x="1793" y="708"/>
                  </a:lnTo>
                  <a:lnTo>
                    <a:pt x="1793" y="708"/>
                  </a:lnTo>
                  <a:lnTo>
                    <a:pt x="1796" y="708"/>
                  </a:lnTo>
                  <a:lnTo>
                    <a:pt x="1796" y="708"/>
                  </a:lnTo>
                  <a:lnTo>
                    <a:pt x="1796" y="708"/>
                  </a:lnTo>
                  <a:lnTo>
                    <a:pt x="1796" y="708"/>
                  </a:lnTo>
                  <a:lnTo>
                    <a:pt x="1796" y="708"/>
                  </a:lnTo>
                  <a:lnTo>
                    <a:pt x="1796" y="710"/>
                  </a:lnTo>
                  <a:lnTo>
                    <a:pt x="1796" y="710"/>
                  </a:lnTo>
                  <a:lnTo>
                    <a:pt x="1796" y="710"/>
                  </a:lnTo>
                  <a:lnTo>
                    <a:pt x="1798" y="710"/>
                  </a:lnTo>
                  <a:lnTo>
                    <a:pt x="1798" y="710"/>
                  </a:lnTo>
                  <a:lnTo>
                    <a:pt x="1798" y="710"/>
                  </a:lnTo>
                  <a:lnTo>
                    <a:pt x="1798" y="710"/>
                  </a:lnTo>
                  <a:lnTo>
                    <a:pt x="1798" y="710"/>
                  </a:lnTo>
                  <a:lnTo>
                    <a:pt x="1798" y="710"/>
                  </a:lnTo>
                  <a:lnTo>
                    <a:pt x="1798" y="710"/>
                  </a:lnTo>
                  <a:lnTo>
                    <a:pt x="1800" y="710"/>
                  </a:lnTo>
                  <a:lnTo>
                    <a:pt x="1800" y="710"/>
                  </a:lnTo>
                  <a:lnTo>
                    <a:pt x="1800" y="708"/>
                  </a:lnTo>
                  <a:lnTo>
                    <a:pt x="1800" y="708"/>
                  </a:lnTo>
                  <a:lnTo>
                    <a:pt x="1800" y="705"/>
                  </a:lnTo>
                  <a:lnTo>
                    <a:pt x="1800" y="703"/>
                  </a:lnTo>
                  <a:lnTo>
                    <a:pt x="1800" y="701"/>
                  </a:lnTo>
                  <a:lnTo>
                    <a:pt x="1800" y="701"/>
                  </a:lnTo>
                  <a:lnTo>
                    <a:pt x="1800" y="701"/>
                  </a:lnTo>
                  <a:lnTo>
                    <a:pt x="1803" y="698"/>
                  </a:lnTo>
                  <a:lnTo>
                    <a:pt x="1803" y="698"/>
                  </a:lnTo>
                  <a:lnTo>
                    <a:pt x="1803" y="698"/>
                  </a:lnTo>
                  <a:lnTo>
                    <a:pt x="1803" y="698"/>
                  </a:lnTo>
                  <a:lnTo>
                    <a:pt x="1803" y="701"/>
                  </a:lnTo>
                  <a:lnTo>
                    <a:pt x="1803" y="701"/>
                  </a:lnTo>
                  <a:lnTo>
                    <a:pt x="1803" y="701"/>
                  </a:lnTo>
                  <a:lnTo>
                    <a:pt x="1803" y="701"/>
                  </a:lnTo>
                  <a:lnTo>
                    <a:pt x="1803" y="703"/>
                  </a:lnTo>
                  <a:lnTo>
                    <a:pt x="1803" y="703"/>
                  </a:lnTo>
                  <a:lnTo>
                    <a:pt x="1803" y="705"/>
                  </a:lnTo>
                  <a:lnTo>
                    <a:pt x="1803" y="705"/>
                  </a:lnTo>
                  <a:lnTo>
                    <a:pt x="1803" y="708"/>
                  </a:lnTo>
                  <a:lnTo>
                    <a:pt x="1805" y="705"/>
                  </a:lnTo>
                  <a:lnTo>
                    <a:pt x="1805" y="708"/>
                  </a:lnTo>
                  <a:lnTo>
                    <a:pt x="1805" y="708"/>
                  </a:lnTo>
                  <a:lnTo>
                    <a:pt x="1805" y="708"/>
                  </a:lnTo>
                  <a:lnTo>
                    <a:pt x="1805" y="710"/>
                  </a:lnTo>
                  <a:lnTo>
                    <a:pt x="1805" y="710"/>
                  </a:lnTo>
                  <a:lnTo>
                    <a:pt x="1805" y="710"/>
                  </a:lnTo>
                  <a:lnTo>
                    <a:pt x="1805" y="710"/>
                  </a:lnTo>
                  <a:lnTo>
                    <a:pt x="1805" y="710"/>
                  </a:lnTo>
                  <a:lnTo>
                    <a:pt x="1803" y="710"/>
                  </a:lnTo>
                  <a:lnTo>
                    <a:pt x="1803" y="710"/>
                  </a:lnTo>
                  <a:lnTo>
                    <a:pt x="1803" y="710"/>
                  </a:lnTo>
                  <a:lnTo>
                    <a:pt x="1803" y="710"/>
                  </a:lnTo>
                  <a:lnTo>
                    <a:pt x="1803" y="710"/>
                  </a:lnTo>
                  <a:lnTo>
                    <a:pt x="1800" y="712"/>
                  </a:lnTo>
                  <a:lnTo>
                    <a:pt x="1803" y="712"/>
                  </a:lnTo>
                  <a:lnTo>
                    <a:pt x="1803" y="712"/>
                  </a:lnTo>
                  <a:lnTo>
                    <a:pt x="1803" y="715"/>
                  </a:lnTo>
                  <a:lnTo>
                    <a:pt x="1803" y="715"/>
                  </a:lnTo>
                  <a:lnTo>
                    <a:pt x="1803" y="715"/>
                  </a:lnTo>
                  <a:lnTo>
                    <a:pt x="1805" y="717"/>
                  </a:lnTo>
                  <a:lnTo>
                    <a:pt x="1808" y="719"/>
                  </a:lnTo>
                  <a:lnTo>
                    <a:pt x="1810" y="719"/>
                  </a:lnTo>
                  <a:lnTo>
                    <a:pt x="1810" y="719"/>
                  </a:lnTo>
                  <a:lnTo>
                    <a:pt x="1810" y="717"/>
                  </a:lnTo>
                  <a:lnTo>
                    <a:pt x="1810" y="717"/>
                  </a:lnTo>
                  <a:lnTo>
                    <a:pt x="1810" y="715"/>
                  </a:lnTo>
                  <a:lnTo>
                    <a:pt x="1810" y="712"/>
                  </a:lnTo>
                  <a:lnTo>
                    <a:pt x="1810" y="715"/>
                  </a:lnTo>
                  <a:lnTo>
                    <a:pt x="1810" y="715"/>
                  </a:lnTo>
                  <a:lnTo>
                    <a:pt x="1810" y="715"/>
                  </a:lnTo>
                  <a:lnTo>
                    <a:pt x="1810" y="715"/>
                  </a:lnTo>
                  <a:lnTo>
                    <a:pt x="1810" y="715"/>
                  </a:lnTo>
                  <a:lnTo>
                    <a:pt x="1810" y="712"/>
                  </a:lnTo>
                  <a:lnTo>
                    <a:pt x="1810" y="712"/>
                  </a:lnTo>
                  <a:lnTo>
                    <a:pt x="1810" y="712"/>
                  </a:lnTo>
                  <a:lnTo>
                    <a:pt x="1810" y="710"/>
                  </a:lnTo>
                  <a:lnTo>
                    <a:pt x="1810" y="710"/>
                  </a:lnTo>
                  <a:lnTo>
                    <a:pt x="1822" y="708"/>
                  </a:lnTo>
                  <a:lnTo>
                    <a:pt x="1822" y="710"/>
                  </a:lnTo>
                  <a:lnTo>
                    <a:pt x="1824" y="710"/>
                  </a:lnTo>
                  <a:lnTo>
                    <a:pt x="1824" y="710"/>
                  </a:lnTo>
                  <a:lnTo>
                    <a:pt x="1824" y="710"/>
                  </a:lnTo>
                  <a:lnTo>
                    <a:pt x="1822" y="710"/>
                  </a:lnTo>
                  <a:lnTo>
                    <a:pt x="1819" y="710"/>
                  </a:lnTo>
                  <a:lnTo>
                    <a:pt x="1819" y="710"/>
                  </a:lnTo>
                  <a:lnTo>
                    <a:pt x="1819" y="710"/>
                  </a:lnTo>
                  <a:lnTo>
                    <a:pt x="1819" y="710"/>
                  </a:lnTo>
                  <a:lnTo>
                    <a:pt x="1819" y="710"/>
                  </a:lnTo>
                  <a:lnTo>
                    <a:pt x="1817" y="710"/>
                  </a:lnTo>
                  <a:lnTo>
                    <a:pt x="1815" y="710"/>
                  </a:lnTo>
                  <a:lnTo>
                    <a:pt x="1815" y="710"/>
                  </a:lnTo>
                  <a:lnTo>
                    <a:pt x="1812" y="710"/>
                  </a:lnTo>
                  <a:lnTo>
                    <a:pt x="1812" y="710"/>
                  </a:lnTo>
                  <a:lnTo>
                    <a:pt x="1810" y="710"/>
                  </a:lnTo>
                  <a:lnTo>
                    <a:pt x="1810" y="712"/>
                  </a:lnTo>
                  <a:lnTo>
                    <a:pt x="1812" y="717"/>
                  </a:lnTo>
                  <a:lnTo>
                    <a:pt x="1815" y="719"/>
                  </a:lnTo>
                  <a:lnTo>
                    <a:pt x="1815" y="719"/>
                  </a:lnTo>
                  <a:lnTo>
                    <a:pt x="1815" y="722"/>
                  </a:lnTo>
                  <a:lnTo>
                    <a:pt x="1817" y="722"/>
                  </a:lnTo>
                  <a:lnTo>
                    <a:pt x="1819" y="722"/>
                  </a:lnTo>
                  <a:lnTo>
                    <a:pt x="1819" y="722"/>
                  </a:lnTo>
                  <a:lnTo>
                    <a:pt x="1822" y="722"/>
                  </a:lnTo>
                  <a:lnTo>
                    <a:pt x="1824" y="724"/>
                  </a:lnTo>
                  <a:lnTo>
                    <a:pt x="1826" y="724"/>
                  </a:lnTo>
                  <a:lnTo>
                    <a:pt x="1826" y="724"/>
                  </a:lnTo>
                  <a:lnTo>
                    <a:pt x="1826" y="724"/>
                  </a:lnTo>
                  <a:lnTo>
                    <a:pt x="1829" y="724"/>
                  </a:lnTo>
                  <a:lnTo>
                    <a:pt x="1829" y="724"/>
                  </a:lnTo>
                  <a:lnTo>
                    <a:pt x="1829" y="724"/>
                  </a:lnTo>
                  <a:lnTo>
                    <a:pt x="1829" y="727"/>
                  </a:lnTo>
                  <a:lnTo>
                    <a:pt x="1831" y="727"/>
                  </a:lnTo>
                  <a:lnTo>
                    <a:pt x="1831" y="729"/>
                  </a:lnTo>
                  <a:lnTo>
                    <a:pt x="1834" y="729"/>
                  </a:lnTo>
                  <a:lnTo>
                    <a:pt x="1836" y="729"/>
                  </a:lnTo>
                  <a:lnTo>
                    <a:pt x="1836" y="729"/>
                  </a:lnTo>
                  <a:lnTo>
                    <a:pt x="1834" y="729"/>
                  </a:lnTo>
                  <a:lnTo>
                    <a:pt x="1834" y="729"/>
                  </a:lnTo>
                  <a:lnTo>
                    <a:pt x="1834" y="729"/>
                  </a:lnTo>
                  <a:lnTo>
                    <a:pt x="1834" y="729"/>
                  </a:lnTo>
                  <a:lnTo>
                    <a:pt x="1831" y="729"/>
                  </a:lnTo>
                  <a:lnTo>
                    <a:pt x="1831" y="727"/>
                  </a:lnTo>
                  <a:lnTo>
                    <a:pt x="1831" y="727"/>
                  </a:lnTo>
                  <a:lnTo>
                    <a:pt x="1829" y="727"/>
                  </a:lnTo>
                  <a:lnTo>
                    <a:pt x="1829" y="727"/>
                  </a:lnTo>
                  <a:lnTo>
                    <a:pt x="1826" y="727"/>
                  </a:lnTo>
                  <a:lnTo>
                    <a:pt x="1819" y="724"/>
                  </a:lnTo>
                  <a:lnTo>
                    <a:pt x="1817" y="724"/>
                  </a:lnTo>
                  <a:lnTo>
                    <a:pt x="1817" y="724"/>
                  </a:lnTo>
                  <a:lnTo>
                    <a:pt x="1815" y="724"/>
                  </a:lnTo>
                  <a:lnTo>
                    <a:pt x="1815" y="724"/>
                  </a:lnTo>
                  <a:lnTo>
                    <a:pt x="1815" y="724"/>
                  </a:lnTo>
                  <a:lnTo>
                    <a:pt x="1815" y="722"/>
                  </a:lnTo>
                  <a:lnTo>
                    <a:pt x="1815" y="722"/>
                  </a:lnTo>
                  <a:lnTo>
                    <a:pt x="1815" y="722"/>
                  </a:lnTo>
                  <a:lnTo>
                    <a:pt x="1815" y="724"/>
                  </a:lnTo>
                  <a:lnTo>
                    <a:pt x="1812" y="724"/>
                  </a:lnTo>
                  <a:lnTo>
                    <a:pt x="1812" y="724"/>
                  </a:lnTo>
                  <a:lnTo>
                    <a:pt x="1812" y="724"/>
                  </a:lnTo>
                  <a:lnTo>
                    <a:pt x="1812" y="724"/>
                  </a:lnTo>
                  <a:lnTo>
                    <a:pt x="1812" y="724"/>
                  </a:lnTo>
                  <a:lnTo>
                    <a:pt x="1812" y="729"/>
                  </a:lnTo>
                  <a:lnTo>
                    <a:pt x="1812" y="729"/>
                  </a:lnTo>
                  <a:lnTo>
                    <a:pt x="1812" y="729"/>
                  </a:lnTo>
                  <a:lnTo>
                    <a:pt x="1815" y="731"/>
                  </a:lnTo>
                  <a:lnTo>
                    <a:pt x="1815" y="731"/>
                  </a:lnTo>
                  <a:lnTo>
                    <a:pt x="1817" y="731"/>
                  </a:lnTo>
                  <a:lnTo>
                    <a:pt x="1819" y="729"/>
                  </a:lnTo>
                  <a:lnTo>
                    <a:pt x="1819" y="729"/>
                  </a:lnTo>
                  <a:lnTo>
                    <a:pt x="1822" y="729"/>
                  </a:lnTo>
                  <a:lnTo>
                    <a:pt x="1824" y="727"/>
                  </a:lnTo>
                  <a:lnTo>
                    <a:pt x="1824" y="727"/>
                  </a:lnTo>
                  <a:lnTo>
                    <a:pt x="1824" y="729"/>
                  </a:lnTo>
                  <a:lnTo>
                    <a:pt x="1822" y="729"/>
                  </a:lnTo>
                  <a:lnTo>
                    <a:pt x="1819" y="731"/>
                  </a:lnTo>
                  <a:lnTo>
                    <a:pt x="1819" y="731"/>
                  </a:lnTo>
                  <a:lnTo>
                    <a:pt x="1819" y="734"/>
                  </a:lnTo>
                  <a:lnTo>
                    <a:pt x="1819" y="734"/>
                  </a:lnTo>
                  <a:lnTo>
                    <a:pt x="1819" y="736"/>
                  </a:lnTo>
                  <a:lnTo>
                    <a:pt x="1819" y="736"/>
                  </a:lnTo>
                  <a:lnTo>
                    <a:pt x="1822" y="738"/>
                  </a:lnTo>
                  <a:lnTo>
                    <a:pt x="1822" y="738"/>
                  </a:lnTo>
                  <a:lnTo>
                    <a:pt x="1824" y="738"/>
                  </a:lnTo>
                  <a:lnTo>
                    <a:pt x="1824" y="738"/>
                  </a:lnTo>
                  <a:lnTo>
                    <a:pt x="1824" y="738"/>
                  </a:lnTo>
                  <a:lnTo>
                    <a:pt x="1824" y="738"/>
                  </a:lnTo>
                  <a:lnTo>
                    <a:pt x="1824" y="738"/>
                  </a:lnTo>
                  <a:lnTo>
                    <a:pt x="1826" y="736"/>
                  </a:lnTo>
                  <a:lnTo>
                    <a:pt x="1826" y="736"/>
                  </a:lnTo>
                  <a:lnTo>
                    <a:pt x="1826" y="736"/>
                  </a:lnTo>
                  <a:lnTo>
                    <a:pt x="1826" y="736"/>
                  </a:lnTo>
                  <a:lnTo>
                    <a:pt x="1826" y="736"/>
                  </a:lnTo>
                  <a:lnTo>
                    <a:pt x="1826" y="738"/>
                  </a:lnTo>
                  <a:lnTo>
                    <a:pt x="1826" y="738"/>
                  </a:lnTo>
                  <a:lnTo>
                    <a:pt x="1826" y="738"/>
                  </a:lnTo>
                  <a:lnTo>
                    <a:pt x="1824" y="738"/>
                  </a:lnTo>
                  <a:lnTo>
                    <a:pt x="1824" y="741"/>
                  </a:lnTo>
                  <a:lnTo>
                    <a:pt x="1824" y="741"/>
                  </a:lnTo>
                  <a:lnTo>
                    <a:pt x="1824" y="741"/>
                  </a:lnTo>
                  <a:lnTo>
                    <a:pt x="1826" y="743"/>
                  </a:lnTo>
                  <a:lnTo>
                    <a:pt x="1826" y="743"/>
                  </a:lnTo>
                  <a:lnTo>
                    <a:pt x="1829" y="741"/>
                  </a:lnTo>
                  <a:lnTo>
                    <a:pt x="1831" y="741"/>
                  </a:lnTo>
                  <a:lnTo>
                    <a:pt x="1831" y="743"/>
                  </a:lnTo>
                  <a:lnTo>
                    <a:pt x="1831" y="743"/>
                  </a:lnTo>
                  <a:lnTo>
                    <a:pt x="1831" y="741"/>
                  </a:lnTo>
                  <a:lnTo>
                    <a:pt x="1834" y="741"/>
                  </a:lnTo>
                  <a:lnTo>
                    <a:pt x="1834" y="741"/>
                  </a:lnTo>
                  <a:lnTo>
                    <a:pt x="1834" y="741"/>
                  </a:lnTo>
                  <a:lnTo>
                    <a:pt x="1836" y="738"/>
                  </a:lnTo>
                  <a:lnTo>
                    <a:pt x="1836" y="738"/>
                  </a:lnTo>
                  <a:lnTo>
                    <a:pt x="1836" y="738"/>
                  </a:lnTo>
                  <a:lnTo>
                    <a:pt x="1836" y="738"/>
                  </a:lnTo>
                  <a:lnTo>
                    <a:pt x="1836" y="741"/>
                  </a:lnTo>
                  <a:lnTo>
                    <a:pt x="1836" y="741"/>
                  </a:lnTo>
                  <a:lnTo>
                    <a:pt x="1836" y="741"/>
                  </a:lnTo>
                  <a:lnTo>
                    <a:pt x="1834" y="741"/>
                  </a:lnTo>
                  <a:lnTo>
                    <a:pt x="1834" y="741"/>
                  </a:lnTo>
                  <a:lnTo>
                    <a:pt x="1834" y="743"/>
                  </a:lnTo>
                  <a:lnTo>
                    <a:pt x="1834" y="743"/>
                  </a:lnTo>
                  <a:lnTo>
                    <a:pt x="1831" y="746"/>
                  </a:lnTo>
                  <a:lnTo>
                    <a:pt x="1826" y="746"/>
                  </a:lnTo>
                  <a:lnTo>
                    <a:pt x="1824" y="746"/>
                  </a:lnTo>
                  <a:lnTo>
                    <a:pt x="1824" y="748"/>
                  </a:lnTo>
                  <a:lnTo>
                    <a:pt x="1824" y="748"/>
                  </a:lnTo>
                  <a:lnTo>
                    <a:pt x="1824" y="748"/>
                  </a:lnTo>
                  <a:lnTo>
                    <a:pt x="1824" y="748"/>
                  </a:lnTo>
                  <a:lnTo>
                    <a:pt x="1824" y="748"/>
                  </a:lnTo>
                  <a:lnTo>
                    <a:pt x="1824" y="750"/>
                  </a:lnTo>
                  <a:lnTo>
                    <a:pt x="1826" y="750"/>
                  </a:lnTo>
                  <a:lnTo>
                    <a:pt x="1824" y="750"/>
                  </a:lnTo>
                  <a:lnTo>
                    <a:pt x="1824" y="753"/>
                  </a:lnTo>
                  <a:lnTo>
                    <a:pt x="1824" y="753"/>
                  </a:lnTo>
                  <a:lnTo>
                    <a:pt x="1824" y="753"/>
                  </a:lnTo>
                  <a:lnTo>
                    <a:pt x="1824" y="753"/>
                  </a:lnTo>
                  <a:lnTo>
                    <a:pt x="1826" y="753"/>
                  </a:lnTo>
                  <a:lnTo>
                    <a:pt x="1826" y="753"/>
                  </a:lnTo>
                  <a:lnTo>
                    <a:pt x="1826" y="753"/>
                  </a:lnTo>
                  <a:lnTo>
                    <a:pt x="1829" y="755"/>
                  </a:lnTo>
                  <a:lnTo>
                    <a:pt x="1829" y="755"/>
                  </a:lnTo>
                  <a:lnTo>
                    <a:pt x="1829" y="755"/>
                  </a:lnTo>
                  <a:lnTo>
                    <a:pt x="1831" y="755"/>
                  </a:lnTo>
                  <a:lnTo>
                    <a:pt x="1834" y="755"/>
                  </a:lnTo>
                  <a:lnTo>
                    <a:pt x="1834" y="755"/>
                  </a:lnTo>
                  <a:lnTo>
                    <a:pt x="1834" y="755"/>
                  </a:lnTo>
                  <a:lnTo>
                    <a:pt x="1834" y="753"/>
                  </a:lnTo>
                  <a:lnTo>
                    <a:pt x="1834" y="750"/>
                  </a:lnTo>
                  <a:lnTo>
                    <a:pt x="1834" y="750"/>
                  </a:lnTo>
                  <a:lnTo>
                    <a:pt x="1834" y="750"/>
                  </a:lnTo>
                  <a:lnTo>
                    <a:pt x="1836" y="750"/>
                  </a:lnTo>
                  <a:lnTo>
                    <a:pt x="1836" y="750"/>
                  </a:lnTo>
                  <a:lnTo>
                    <a:pt x="1836" y="753"/>
                  </a:lnTo>
                  <a:lnTo>
                    <a:pt x="1836" y="753"/>
                  </a:lnTo>
                  <a:lnTo>
                    <a:pt x="1836" y="753"/>
                  </a:lnTo>
                  <a:lnTo>
                    <a:pt x="1836" y="750"/>
                  </a:lnTo>
                  <a:lnTo>
                    <a:pt x="1836" y="753"/>
                  </a:lnTo>
                  <a:lnTo>
                    <a:pt x="1836" y="750"/>
                  </a:lnTo>
                  <a:lnTo>
                    <a:pt x="1838" y="750"/>
                  </a:lnTo>
                  <a:lnTo>
                    <a:pt x="1838" y="750"/>
                  </a:lnTo>
                  <a:lnTo>
                    <a:pt x="1838" y="750"/>
                  </a:lnTo>
                  <a:lnTo>
                    <a:pt x="1838" y="753"/>
                  </a:lnTo>
                  <a:lnTo>
                    <a:pt x="1838" y="753"/>
                  </a:lnTo>
                  <a:lnTo>
                    <a:pt x="1838" y="753"/>
                  </a:lnTo>
                  <a:lnTo>
                    <a:pt x="1838" y="753"/>
                  </a:lnTo>
                  <a:lnTo>
                    <a:pt x="1838" y="755"/>
                  </a:lnTo>
                  <a:lnTo>
                    <a:pt x="1838" y="755"/>
                  </a:lnTo>
                  <a:lnTo>
                    <a:pt x="1838" y="755"/>
                  </a:lnTo>
                  <a:lnTo>
                    <a:pt x="1838" y="755"/>
                  </a:lnTo>
                  <a:lnTo>
                    <a:pt x="1838" y="755"/>
                  </a:lnTo>
                  <a:lnTo>
                    <a:pt x="1838" y="755"/>
                  </a:lnTo>
                  <a:lnTo>
                    <a:pt x="1838" y="755"/>
                  </a:lnTo>
                  <a:lnTo>
                    <a:pt x="1838" y="755"/>
                  </a:lnTo>
                  <a:lnTo>
                    <a:pt x="1841" y="755"/>
                  </a:lnTo>
                  <a:lnTo>
                    <a:pt x="1841" y="755"/>
                  </a:lnTo>
                  <a:lnTo>
                    <a:pt x="1841" y="755"/>
                  </a:lnTo>
                  <a:lnTo>
                    <a:pt x="1841" y="755"/>
                  </a:lnTo>
                  <a:lnTo>
                    <a:pt x="1843" y="755"/>
                  </a:lnTo>
                  <a:lnTo>
                    <a:pt x="1843" y="755"/>
                  </a:lnTo>
                  <a:lnTo>
                    <a:pt x="1845" y="755"/>
                  </a:lnTo>
                  <a:lnTo>
                    <a:pt x="1845" y="755"/>
                  </a:lnTo>
                  <a:lnTo>
                    <a:pt x="1845" y="755"/>
                  </a:lnTo>
                  <a:lnTo>
                    <a:pt x="1848" y="755"/>
                  </a:lnTo>
                  <a:lnTo>
                    <a:pt x="1848" y="755"/>
                  </a:lnTo>
                  <a:lnTo>
                    <a:pt x="1848" y="755"/>
                  </a:lnTo>
                  <a:lnTo>
                    <a:pt x="1848" y="753"/>
                  </a:lnTo>
                  <a:lnTo>
                    <a:pt x="1848" y="753"/>
                  </a:lnTo>
                  <a:lnTo>
                    <a:pt x="1850" y="750"/>
                  </a:lnTo>
                  <a:lnTo>
                    <a:pt x="1850" y="750"/>
                  </a:lnTo>
                  <a:lnTo>
                    <a:pt x="1850" y="750"/>
                  </a:lnTo>
                  <a:lnTo>
                    <a:pt x="1850" y="750"/>
                  </a:lnTo>
                  <a:lnTo>
                    <a:pt x="1850" y="753"/>
                  </a:lnTo>
                  <a:lnTo>
                    <a:pt x="1850" y="753"/>
                  </a:lnTo>
                  <a:lnTo>
                    <a:pt x="1850" y="753"/>
                  </a:lnTo>
                  <a:lnTo>
                    <a:pt x="1852" y="755"/>
                  </a:lnTo>
                  <a:lnTo>
                    <a:pt x="1852" y="757"/>
                  </a:lnTo>
                  <a:lnTo>
                    <a:pt x="1852" y="757"/>
                  </a:lnTo>
                  <a:lnTo>
                    <a:pt x="1850" y="757"/>
                  </a:lnTo>
                  <a:lnTo>
                    <a:pt x="1850" y="757"/>
                  </a:lnTo>
                  <a:lnTo>
                    <a:pt x="1850" y="757"/>
                  </a:lnTo>
                  <a:lnTo>
                    <a:pt x="1850" y="757"/>
                  </a:lnTo>
                  <a:lnTo>
                    <a:pt x="1850" y="757"/>
                  </a:lnTo>
                  <a:lnTo>
                    <a:pt x="1848" y="757"/>
                  </a:lnTo>
                  <a:lnTo>
                    <a:pt x="1848" y="757"/>
                  </a:lnTo>
                  <a:lnTo>
                    <a:pt x="1848" y="757"/>
                  </a:lnTo>
                  <a:lnTo>
                    <a:pt x="1848" y="760"/>
                  </a:lnTo>
                  <a:lnTo>
                    <a:pt x="1848" y="760"/>
                  </a:lnTo>
                  <a:lnTo>
                    <a:pt x="1850" y="760"/>
                  </a:lnTo>
                  <a:lnTo>
                    <a:pt x="1850" y="760"/>
                  </a:lnTo>
                  <a:lnTo>
                    <a:pt x="1850" y="760"/>
                  </a:lnTo>
                  <a:lnTo>
                    <a:pt x="1850" y="762"/>
                  </a:lnTo>
                  <a:lnTo>
                    <a:pt x="1850" y="762"/>
                  </a:lnTo>
                  <a:lnTo>
                    <a:pt x="1850" y="762"/>
                  </a:lnTo>
                  <a:lnTo>
                    <a:pt x="1852" y="762"/>
                  </a:lnTo>
                  <a:lnTo>
                    <a:pt x="1852" y="762"/>
                  </a:lnTo>
                  <a:lnTo>
                    <a:pt x="1855" y="762"/>
                  </a:lnTo>
                  <a:lnTo>
                    <a:pt x="1855" y="764"/>
                  </a:lnTo>
                  <a:lnTo>
                    <a:pt x="1855" y="764"/>
                  </a:lnTo>
                  <a:lnTo>
                    <a:pt x="1855" y="764"/>
                  </a:lnTo>
                  <a:lnTo>
                    <a:pt x="1860" y="767"/>
                  </a:lnTo>
                  <a:lnTo>
                    <a:pt x="1864" y="767"/>
                  </a:lnTo>
                  <a:lnTo>
                    <a:pt x="1864" y="767"/>
                  </a:lnTo>
                  <a:lnTo>
                    <a:pt x="1864" y="767"/>
                  </a:lnTo>
                  <a:lnTo>
                    <a:pt x="1864" y="764"/>
                  </a:lnTo>
                  <a:lnTo>
                    <a:pt x="1864" y="764"/>
                  </a:lnTo>
                  <a:lnTo>
                    <a:pt x="1867" y="764"/>
                  </a:lnTo>
                  <a:lnTo>
                    <a:pt x="1867" y="764"/>
                  </a:lnTo>
                  <a:lnTo>
                    <a:pt x="1867" y="764"/>
                  </a:lnTo>
                  <a:lnTo>
                    <a:pt x="1867" y="762"/>
                  </a:lnTo>
                  <a:lnTo>
                    <a:pt x="1867" y="762"/>
                  </a:lnTo>
                  <a:lnTo>
                    <a:pt x="1867" y="762"/>
                  </a:lnTo>
                  <a:lnTo>
                    <a:pt x="1869" y="762"/>
                  </a:lnTo>
                  <a:lnTo>
                    <a:pt x="1867" y="762"/>
                  </a:lnTo>
                  <a:lnTo>
                    <a:pt x="1867" y="762"/>
                  </a:lnTo>
                  <a:lnTo>
                    <a:pt x="1867" y="762"/>
                  </a:lnTo>
                  <a:lnTo>
                    <a:pt x="1867" y="762"/>
                  </a:lnTo>
                  <a:lnTo>
                    <a:pt x="1867" y="764"/>
                  </a:lnTo>
                  <a:lnTo>
                    <a:pt x="1867" y="764"/>
                  </a:lnTo>
                  <a:lnTo>
                    <a:pt x="1867" y="764"/>
                  </a:lnTo>
                  <a:lnTo>
                    <a:pt x="1867" y="767"/>
                  </a:lnTo>
                  <a:lnTo>
                    <a:pt x="1867" y="767"/>
                  </a:lnTo>
                  <a:lnTo>
                    <a:pt x="1867" y="767"/>
                  </a:lnTo>
                  <a:lnTo>
                    <a:pt x="1864" y="769"/>
                  </a:lnTo>
                  <a:lnTo>
                    <a:pt x="1867" y="769"/>
                  </a:lnTo>
                  <a:lnTo>
                    <a:pt x="1867" y="769"/>
                  </a:lnTo>
                  <a:lnTo>
                    <a:pt x="1867" y="769"/>
                  </a:lnTo>
                  <a:lnTo>
                    <a:pt x="1867" y="772"/>
                  </a:lnTo>
                  <a:lnTo>
                    <a:pt x="1867" y="772"/>
                  </a:lnTo>
                  <a:lnTo>
                    <a:pt x="1867" y="772"/>
                  </a:lnTo>
                  <a:lnTo>
                    <a:pt x="1864" y="772"/>
                  </a:lnTo>
                  <a:lnTo>
                    <a:pt x="1867" y="774"/>
                  </a:lnTo>
                  <a:lnTo>
                    <a:pt x="1867" y="774"/>
                  </a:lnTo>
                  <a:lnTo>
                    <a:pt x="1867" y="774"/>
                  </a:lnTo>
                  <a:lnTo>
                    <a:pt x="1869" y="776"/>
                  </a:lnTo>
                  <a:lnTo>
                    <a:pt x="1869" y="774"/>
                  </a:lnTo>
                  <a:lnTo>
                    <a:pt x="1871" y="774"/>
                  </a:lnTo>
                  <a:lnTo>
                    <a:pt x="1871" y="772"/>
                  </a:lnTo>
                  <a:lnTo>
                    <a:pt x="1874" y="772"/>
                  </a:lnTo>
                  <a:lnTo>
                    <a:pt x="1874" y="774"/>
                  </a:lnTo>
                  <a:lnTo>
                    <a:pt x="1874" y="776"/>
                  </a:lnTo>
                  <a:lnTo>
                    <a:pt x="1874" y="776"/>
                  </a:lnTo>
                  <a:lnTo>
                    <a:pt x="1874" y="779"/>
                  </a:lnTo>
                  <a:lnTo>
                    <a:pt x="1874" y="779"/>
                  </a:lnTo>
                  <a:lnTo>
                    <a:pt x="1874" y="779"/>
                  </a:lnTo>
                  <a:lnTo>
                    <a:pt x="1876" y="779"/>
                  </a:lnTo>
                  <a:lnTo>
                    <a:pt x="1876" y="779"/>
                  </a:lnTo>
                  <a:lnTo>
                    <a:pt x="1878" y="779"/>
                  </a:lnTo>
                  <a:lnTo>
                    <a:pt x="1878" y="781"/>
                  </a:lnTo>
                  <a:lnTo>
                    <a:pt x="1881" y="781"/>
                  </a:lnTo>
                  <a:lnTo>
                    <a:pt x="1881" y="781"/>
                  </a:lnTo>
                  <a:lnTo>
                    <a:pt x="1883" y="786"/>
                  </a:lnTo>
                  <a:lnTo>
                    <a:pt x="1883" y="783"/>
                  </a:lnTo>
                  <a:lnTo>
                    <a:pt x="1883" y="783"/>
                  </a:lnTo>
                  <a:lnTo>
                    <a:pt x="1886" y="783"/>
                  </a:lnTo>
                  <a:lnTo>
                    <a:pt x="1886" y="783"/>
                  </a:lnTo>
                  <a:lnTo>
                    <a:pt x="1886" y="783"/>
                  </a:lnTo>
                  <a:lnTo>
                    <a:pt x="1886" y="783"/>
                  </a:lnTo>
                  <a:lnTo>
                    <a:pt x="1888" y="783"/>
                  </a:lnTo>
                  <a:lnTo>
                    <a:pt x="1888" y="783"/>
                  </a:lnTo>
                  <a:lnTo>
                    <a:pt x="1888" y="783"/>
                  </a:lnTo>
                  <a:lnTo>
                    <a:pt x="1890" y="786"/>
                  </a:lnTo>
                  <a:lnTo>
                    <a:pt x="1890" y="788"/>
                  </a:lnTo>
                  <a:lnTo>
                    <a:pt x="1893" y="790"/>
                  </a:lnTo>
                  <a:lnTo>
                    <a:pt x="1895" y="790"/>
                  </a:lnTo>
                  <a:lnTo>
                    <a:pt x="1900" y="788"/>
                  </a:lnTo>
                  <a:lnTo>
                    <a:pt x="1902" y="788"/>
                  </a:lnTo>
                  <a:lnTo>
                    <a:pt x="1905" y="788"/>
                  </a:lnTo>
                  <a:lnTo>
                    <a:pt x="1905" y="788"/>
                  </a:lnTo>
                  <a:lnTo>
                    <a:pt x="1905" y="786"/>
                  </a:lnTo>
                  <a:lnTo>
                    <a:pt x="1907" y="786"/>
                  </a:lnTo>
                  <a:lnTo>
                    <a:pt x="1907" y="786"/>
                  </a:lnTo>
                  <a:lnTo>
                    <a:pt x="1907" y="786"/>
                  </a:lnTo>
                  <a:lnTo>
                    <a:pt x="1907" y="788"/>
                  </a:lnTo>
                  <a:lnTo>
                    <a:pt x="1905" y="788"/>
                  </a:lnTo>
                  <a:lnTo>
                    <a:pt x="1905" y="790"/>
                  </a:lnTo>
                  <a:lnTo>
                    <a:pt x="1905" y="790"/>
                  </a:lnTo>
                  <a:lnTo>
                    <a:pt x="1900" y="790"/>
                  </a:lnTo>
                  <a:lnTo>
                    <a:pt x="1897" y="790"/>
                  </a:lnTo>
                  <a:lnTo>
                    <a:pt x="1895" y="793"/>
                  </a:lnTo>
                  <a:lnTo>
                    <a:pt x="1893" y="795"/>
                  </a:lnTo>
                  <a:lnTo>
                    <a:pt x="1893" y="795"/>
                  </a:lnTo>
                  <a:lnTo>
                    <a:pt x="1895" y="800"/>
                  </a:lnTo>
                  <a:lnTo>
                    <a:pt x="1897" y="802"/>
                  </a:lnTo>
                  <a:lnTo>
                    <a:pt x="1897" y="805"/>
                  </a:lnTo>
                  <a:lnTo>
                    <a:pt x="1897" y="805"/>
                  </a:lnTo>
                  <a:lnTo>
                    <a:pt x="1897" y="805"/>
                  </a:lnTo>
                  <a:lnTo>
                    <a:pt x="1897" y="807"/>
                  </a:lnTo>
                  <a:lnTo>
                    <a:pt x="1897" y="807"/>
                  </a:lnTo>
                  <a:lnTo>
                    <a:pt x="1895" y="807"/>
                  </a:lnTo>
                  <a:lnTo>
                    <a:pt x="1895" y="807"/>
                  </a:lnTo>
                  <a:lnTo>
                    <a:pt x="1895" y="809"/>
                  </a:lnTo>
                  <a:lnTo>
                    <a:pt x="1895" y="809"/>
                  </a:lnTo>
                  <a:lnTo>
                    <a:pt x="1895" y="809"/>
                  </a:lnTo>
                  <a:lnTo>
                    <a:pt x="1895" y="812"/>
                  </a:lnTo>
                  <a:lnTo>
                    <a:pt x="1895" y="812"/>
                  </a:lnTo>
                  <a:lnTo>
                    <a:pt x="1895" y="814"/>
                  </a:lnTo>
                  <a:lnTo>
                    <a:pt x="1895" y="814"/>
                  </a:lnTo>
                  <a:lnTo>
                    <a:pt x="1897" y="814"/>
                  </a:lnTo>
                  <a:lnTo>
                    <a:pt x="1897" y="817"/>
                  </a:lnTo>
                  <a:lnTo>
                    <a:pt x="1897" y="817"/>
                  </a:lnTo>
                  <a:lnTo>
                    <a:pt x="1897" y="817"/>
                  </a:lnTo>
                  <a:lnTo>
                    <a:pt x="1895" y="817"/>
                  </a:lnTo>
                  <a:lnTo>
                    <a:pt x="1893" y="817"/>
                  </a:lnTo>
                  <a:lnTo>
                    <a:pt x="1893" y="819"/>
                  </a:lnTo>
                  <a:lnTo>
                    <a:pt x="1893" y="819"/>
                  </a:lnTo>
                  <a:lnTo>
                    <a:pt x="1895" y="821"/>
                  </a:lnTo>
                  <a:lnTo>
                    <a:pt x="1895" y="821"/>
                  </a:lnTo>
                  <a:lnTo>
                    <a:pt x="1895" y="821"/>
                  </a:lnTo>
                  <a:lnTo>
                    <a:pt x="1893" y="821"/>
                  </a:lnTo>
                  <a:lnTo>
                    <a:pt x="1893" y="821"/>
                  </a:lnTo>
                  <a:lnTo>
                    <a:pt x="1890" y="821"/>
                  </a:lnTo>
                  <a:lnTo>
                    <a:pt x="1893" y="821"/>
                  </a:lnTo>
                  <a:lnTo>
                    <a:pt x="1893" y="824"/>
                  </a:lnTo>
                  <a:lnTo>
                    <a:pt x="1893" y="824"/>
                  </a:lnTo>
                  <a:lnTo>
                    <a:pt x="1895" y="824"/>
                  </a:lnTo>
                  <a:lnTo>
                    <a:pt x="1897" y="828"/>
                  </a:lnTo>
                  <a:lnTo>
                    <a:pt x="1897" y="831"/>
                  </a:lnTo>
                  <a:lnTo>
                    <a:pt x="1900" y="831"/>
                  </a:lnTo>
                  <a:lnTo>
                    <a:pt x="1905" y="833"/>
                  </a:lnTo>
                  <a:lnTo>
                    <a:pt x="1907" y="833"/>
                  </a:lnTo>
                  <a:lnTo>
                    <a:pt x="1907" y="833"/>
                  </a:lnTo>
                  <a:lnTo>
                    <a:pt x="1907" y="833"/>
                  </a:lnTo>
                  <a:lnTo>
                    <a:pt x="1907" y="831"/>
                  </a:lnTo>
                  <a:lnTo>
                    <a:pt x="1907" y="831"/>
                  </a:lnTo>
                  <a:lnTo>
                    <a:pt x="1907" y="831"/>
                  </a:lnTo>
                  <a:lnTo>
                    <a:pt x="1907" y="831"/>
                  </a:lnTo>
                  <a:lnTo>
                    <a:pt x="1907" y="828"/>
                  </a:lnTo>
                  <a:lnTo>
                    <a:pt x="1907" y="828"/>
                  </a:lnTo>
                  <a:lnTo>
                    <a:pt x="1905" y="828"/>
                  </a:lnTo>
                  <a:lnTo>
                    <a:pt x="1905" y="828"/>
                  </a:lnTo>
                  <a:lnTo>
                    <a:pt x="1905" y="826"/>
                  </a:lnTo>
                  <a:lnTo>
                    <a:pt x="1905" y="826"/>
                  </a:lnTo>
                  <a:lnTo>
                    <a:pt x="1905" y="826"/>
                  </a:lnTo>
                  <a:lnTo>
                    <a:pt x="1905" y="826"/>
                  </a:lnTo>
                  <a:lnTo>
                    <a:pt x="1905" y="826"/>
                  </a:lnTo>
                  <a:lnTo>
                    <a:pt x="1905" y="826"/>
                  </a:lnTo>
                  <a:lnTo>
                    <a:pt x="1902" y="824"/>
                  </a:lnTo>
                  <a:lnTo>
                    <a:pt x="1902" y="824"/>
                  </a:lnTo>
                  <a:lnTo>
                    <a:pt x="1907" y="826"/>
                  </a:lnTo>
                  <a:lnTo>
                    <a:pt x="1907" y="826"/>
                  </a:lnTo>
                  <a:lnTo>
                    <a:pt x="1907" y="826"/>
                  </a:lnTo>
                  <a:lnTo>
                    <a:pt x="1907" y="826"/>
                  </a:lnTo>
                  <a:lnTo>
                    <a:pt x="1907" y="824"/>
                  </a:lnTo>
                  <a:lnTo>
                    <a:pt x="1907" y="821"/>
                  </a:lnTo>
                  <a:lnTo>
                    <a:pt x="1907" y="819"/>
                  </a:lnTo>
                  <a:lnTo>
                    <a:pt x="1905" y="819"/>
                  </a:lnTo>
                  <a:lnTo>
                    <a:pt x="1907" y="819"/>
                  </a:lnTo>
                  <a:lnTo>
                    <a:pt x="1907" y="819"/>
                  </a:lnTo>
                  <a:lnTo>
                    <a:pt x="1907" y="817"/>
                  </a:lnTo>
                  <a:lnTo>
                    <a:pt x="1907" y="817"/>
                  </a:lnTo>
                  <a:lnTo>
                    <a:pt x="1907" y="814"/>
                  </a:lnTo>
                  <a:lnTo>
                    <a:pt x="1907" y="814"/>
                  </a:lnTo>
                  <a:lnTo>
                    <a:pt x="1907" y="812"/>
                  </a:lnTo>
                  <a:lnTo>
                    <a:pt x="1907" y="812"/>
                  </a:lnTo>
                  <a:lnTo>
                    <a:pt x="1905" y="812"/>
                  </a:lnTo>
                  <a:lnTo>
                    <a:pt x="1902" y="812"/>
                  </a:lnTo>
                  <a:lnTo>
                    <a:pt x="1900" y="812"/>
                  </a:lnTo>
                  <a:lnTo>
                    <a:pt x="1902" y="812"/>
                  </a:lnTo>
                  <a:lnTo>
                    <a:pt x="1902" y="812"/>
                  </a:lnTo>
                  <a:lnTo>
                    <a:pt x="1902" y="812"/>
                  </a:lnTo>
                  <a:lnTo>
                    <a:pt x="1902" y="809"/>
                  </a:lnTo>
                  <a:lnTo>
                    <a:pt x="1902" y="809"/>
                  </a:lnTo>
                  <a:lnTo>
                    <a:pt x="1902" y="809"/>
                  </a:lnTo>
                  <a:lnTo>
                    <a:pt x="1905" y="809"/>
                  </a:lnTo>
                  <a:lnTo>
                    <a:pt x="1905" y="809"/>
                  </a:lnTo>
                  <a:lnTo>
                    <a:pt x="1905" y="809"/>
                  </a:lnTo>
                  <a:lnTo>
                    <a:pt x="1907" y="807"/>
                  </a:lnTo>
                  <a:lnTo>
                    <a:pt x="1907" y="807"/>
                  </a:lnTo>
                  <a:lnTo>
                    <a:pt x="1907" y="807"/>
                  </a:lnTo>
                  <a:lnTo>
                    <a:pt x="1907" y="807"/>
                  </a:lnTo>
                  <a:lnTo>
                    <a:pt x="1907" y="805"/>
                  </a:lnTo>
                  <a:lnTo>
                    <a:pt x="1909" y="805"/>
                  </a:lnTo>
                  <a:lnTo>
                    <a:pt x="1909" y="805"/>
                  </a:lnTo>
                  <a:lnTo>
                    <a:pt x="1909" y="805"/>
                  </a:lnTo>
                  <a:lnTo>
                    <a:pt x="1909" y="805"/>
                  </a:lnTo>
                  <a:lnTo>
                    <a:pt x="1909" y="805"/>
                  </a:lnTo>
                  <a:lnTo>
                    <a:pt x="1909" y="802"/>
                  </a:lnTo>
                  <a:lnTo>
                    <a:pt x="1909" y="802"/>
                  </a:lnTo>
                  <a:lnTo>
                    <a:pt x="1912" y="800"/>
                  </a:lnTo>
                  <a:lnTo>
                    <a:pt x="1912" y="800"/>
                  </a:lnTo>
                  <a:lnTo>
                    <a:pt x="1912" y="800"/>
                  </a:lnTo>
                  <a:lnTo>
                    <a:pt x="1914" y="798"/>
                  </a:lnTo>
                  <a:lnTo>
                    <a:pt x="1914" y="798"/>
                  </a:lnTo>
                  <a:lnTo>
                    <a:pt x="1914" y="798"/>
                  </a:lnTo>
                  <a:lnTo>
                    <a:pt x="1916" y="800"/>
                  </a:lnTo>
                  <a:lnTo>
                    <a:pt x="1916" y="800"/>
                  </a:lnTo>
                  <a:lnTo>
                    <a:pt x="1916" y="798"/>
                  </a:lnTo>
                  <a:lnTo>
                    <a:pt x="1919" y="798"/>
                  </a:lnTo>
                  <a:lnTo>
                    <a:pt x="1919" y="798"/>
                  </a:lnTo>
                  <a:lnTo>
                    <a:pt x="1921" y="795"/>
                  </a:lnTo>
                  <a:lnTo>
                    <a:pt x="1921" y="793"/>
                  </a:lnTo>
                  <a:lnTo>
                    <a:pt x="1921" y="793"/>
                  </a:lnTo>
                  <a:lnTo>
                    <a:pt x="1921" y="793"/>
                  </a:lnTo>
                  <a:lnTo>
                    <a:pt x="1921" y="790"/>
                  </a:lnTo>
                  <a:lnTo>
                    <a:pt x="1923" y="790"/>
                  </a:lnTo>
                  <a:lnTo>
                    <a:pt x="1923" y="788"/>
                  </a:lnTo>
                  <a:lnTo>
                    <a:pt x="1923" y="788"/>
                  </a:lnTo>
                  <a:lnTo>
                    <a:pt x="1923" y="790"/>
                  </a:lnTo>
                  <a:lnTo>
                    <a:pt x="1923" y="790"/>
                  </a:lnTo>
                  <a:lnTo>
                    <a:pt x="1923" y="790"/>
                  </a:lnTo>
                  <a:lnTo>
                    <a:pt x="1923" y="790"/>
                  </a:lnTo>
                  <a:lnTo>
                    <a:pt x="1921" y="793"/>
                  </a:lnTo>
                  <a:lnTo>
                    <a:pt x="1921" y="795"/>
                  </a:lnTo>
                  <a:lnTo>
                    <a:pt x="1921" y="798"/>
                  </a:lnTo>
                  <a:lnTo>
                    <a:pt x="1921" y="798"/>
                  </a:lnTo>
                  <a:lnTo>
                    <a:pt x="1923" y="798"/>
                  </a:lnTo>
                  <a:lnTo>
                    <a:pt x="1923" y="798"/>
                  </a:lnTo>
                  <a:lnTo>
                    <a:pt x="1923" y="798"/>
                  </a:lnTo>
                  <a:lnTo>
                    <a:pt x="1923" y="798"/>
                  </a:lnTo>
                  <a:lnTo>
                    <a:pt x="1923" y="800"/>
                  </a:lnTo>
                  <a:lnTo>
                    <a:pt x="1923" y="800"/>
                  </a:lnTo>
                  <a:lnTo>
                    <a:pt x="1926" y="800"/>
                  </a:lnTo>
                  <a:lnTo>
                    <a:pt x="1928" y="800"/>
                  </a:lnTo>
                  <a:lnTo>
                    <a:pt x="1931" y="802"/>
                  </a:lnTo>
                  <a:lnTo>
                    <a:pt x="1931" y="805"/>
                  </a:lnTo>
                  <a:lnTo>
                    <a:pt x="1931" y="805"/>
                  </a:lnTo>
                  <a:lnTo>
                    <a:pt x="1931" y="805"/>
                  </a:lnTo>
                  <a:lnTo>
                    <a:pt x="1931" y="805"/>
                  </a:lnTo>
                  <a:lnTo>
                    <a:pt x="1933" y="805"/>
                  </a:lnTo>
                  <a:lnTo>
                    <a:pt x="1933" y="802"/>
                  </a:lnTo>
                  <a:lnTo>
                    <a:pt x="1933" y="802"/>
                  </a:lnTo>
                  <a:lnTo>
                    <a:pt x="1933" y="802"/>
                  </a:lnTo>
                  <a:lnTo>
                    <a:pt x="1933" y="805"/>
                  </a:lnTo>
                  <a:lnTo>
                    <a:pt x="1933" y="805"/>
                  </a:lnTo>
                  <a:lnTo>
                    <a:pt x="1933" y="805"/>
                  </a:lnTo>
                  <a:lnTo>
                    <a:pt x="1935" y="807"/>
                  </a:lnTo>
                  <a:lnTo>
                    <a:pt x="1935" y="807"/>
                  </a:lnTo>
                  <a:lnTo>
                    <a:pt x="1935" y="807"/>
                  </a:lnTo>
                  <a:lnTo>
                    <a:pt x="1935" y="809"/>
                  </a:lnTo>
                  <a:lnTo>
                    <a:pt x="1938" y="809"/>
                  </a:lnTo>
                  <a:lnTo>
                    <a:pt x="1935" y="809"/>
                  </a:lnTo>
                  <a:lnTo>
                    <a:pt x="1935" y="809"/>
                  </a:lnTo>
                  <a:lnTo>
                    <a:pt x="1938" y="812"/>
                  </a:lnTo>
                  <a:lnTo>
                    <a:pt x="1938" y="812"/>
                  </a:lnTo>
                  <a:lnTo>
                    <a:pt x="1938" y="814"/>
                  </a:lnTo>
                  <a:lnTo>
                    <a:pt x="1940" y="817"/>
                  </a:lnTo>
                  <a:lnTo>
                    <a:pt x="1940" y="819"/>
                  </a:lnTo>
                  <a:lnTo>
                    <a:pt x="1942" y="824"/>
                  </a:lnTo>
                  <a:lnTo>
                    <a:pt x="1945" y="828"/>
                  </a:lnTo>
                  <a:lnTo>
                    <a:pt x="1945" y="831"/>
                  </a:lnTo>
                  <a:lnTo>
                    <a:pt x="1947" y="831"/>
                  </a:lnTo>
                  <a:lnTo>
                    <a:pt x="1949" y="828"/>
                  </a:lnTo>
                  <a:lnTo>
                    <a:pt x="1949" y="828"/>
                  </a:lnTo>
                  <a:lnTo>
                    <a:pt x="1952" y="826"/>
                  </a:lnTo>
                  <a:lnTo>
                    <a:pt x="1952" y="826"/>
                  </a:lnTo>
                  <a:lnTo>
                    <a:pt x="1952" y="826"/>
                  </a:lnTo>
                  <a:lnTo>
                    <a:pt x="1952" y="828"/>
                  </a:lnTo>
                  <a:lnTo>
                    <a:pt x="1952" y="828"/>
                  </a:lnTo>
                  <a:lnTo>
                    <a:pt x="1954" y="828"/>
                  </a:lnTo>
                  <a:lnTo>
                    <a:pt x="1954" y="828"/>
                  </a:lnTo>
                  <a:lnTo>
                    <a:pt x="1954" y="828"/>
                  </a:lnTo>
                  <a:lnTo>
                    <a:pt x="1945" y="833"/>
                  </a:lnTo>
                  <a:lnTo>
                    <a:pt x="1945" y="833"/>
                  </a:lnTo>
                  <a:lnTo>
                    <a:pt x="1945" y="833"/>
                  </a:lnTo>
                  <a:lnTo>
                    <a:pt x="1942" y="833"/>
                  </a:lnTo>
                  <a:lnTo>
                    <a:pt x="1942" y="835"/>
                  </a:lnTo>
                  <a:lnTo>
                    <a:pt x="1942" y="835"/>
                  </a:lnTo>
                  <a:lnTo>
                    <a:pt x="1942" y="835"/>
                  </a:lnTo>
                  <a:lnTo>
                    <a:pt x="1942" y="835"/>
                  </a:lnTo>
                  <a:lnTo>
                    <a:pt x="1942" y="840"/>
                  </a:lnTo>
                  <a:lnTo>
                    <a:pt x="1942" y="840"/>
                  </a:lnTo>
                  <a:lnTo>
                    <a:pt x="1942" y="843"/>
                  </a:lnTo>
                  <a:lnTo>
                    <a:pt x="1942" y="843"/>
                  </a:lnTo>
                  <a:lnTo>
                    <a:pt x="1945" y="845"/>
                  </a:lnTo>
                  <a:lnTo>
                    <a:pt x="1945" y="845"/>
                  </a:lnTo>
                  <a:lnTo>
                    <a:pt x="1945" y="845"/>
                  </a:lnTo>
                  <a:lnTo>
                    <a:pt x="1947" y="845"/>
                  </a:lnTo>
                  <a:lnTo>
                    <a:pt x="1949" y="843"/>
                  </a:lnTo>
                  <a:lnTo>
                    <a:pt x="1949" y="843"/>
                  </a:lnTo>
                  <a:lnTo>
                    <a:pt x="1949" y="840"/>
                  </a:lnTo>
                  <a:lnTo>
                    <a:pt x="1949" y="840"/>
                  </a:lnTo>
                  <a:lnTo>
                    <a:pt x="1949" y="840"/>
                  </a:lnTo>
                  <a:lnTo>
                    <a:pt x="1952" y="840"/>
                  </a:lnTo>
                  <a:lnTo>
                    <a:pt x="1952" y="840"/>
                  </a:lnTo>
                  <a:lnTo>
                    <a:pt x="1952" y="843"/>
                  </a:lnTo>
                  <a:lnTo>
                    <a:pt x="1952" y="843"/>
                  </a:lnTo>
                  <a:lnTo>
                    <a:pt x="1954" y="843"/>
                  </a:lnTo>
                  <a:lnTo>
                    <a:pt x="1954" y="838"/>
                  </a:lnTo>
                  <a:lnTo>
                    <a:pt x="1954" y="835"/>
                  </a:lnTo>
                  <a:lnTo>
                    <a:pt x="1957" y="833"/>
                  </a:lnTo>
                  <a:lnTo>
                    <a:pt x="1957" y="833"/>
                  </a:lnTo>
                  <a:lnTo>
                    <a:pt x="1957" y="828"/>
                  </a:lnTo>
                  <a:lnTo>
                    <a:pt x="1957" y="828"/>
                  </a:lnTo>
                  <a:lnTo>
                    <a:pt x="1957" y="826"/>
                  </a:lnTo>
                  <a:lnTo>
                    <a:pt x="1957" y="826"/>
                  </a:lnTo>
                  <a:lnTo>
                    <a:pt x="1957" y="826"/>
                  </a:lnTo>
                  <a:lnTo>
                    <a:pt x="1957" y="826"/>
                  </a:lnTo>
                  <a:lnTo>
                    <a:pt x="1959" y="824"/>
                  </a:lnTo>
                  <a:lnTo>
                    <a:pt x="1959" y="826"/>
                  </a:lnTo>
                  <a:lnTo>
                    <a:pt x="1957" y="833"/>
                  </a:lnTo>
                  <a:lnTo>
                    <a:pt x="1954" y="835"/>
                  </a:lnTo>
                  <a:lnTo>
                    <a:pt x="1954" y="838"/>
                  </a:lnTo>
                  <a:lnTo>
                    <a:pt x="1954" y="840"/>
                  </a:lnTo>
                  <a:lnTo>
                    <a:pt x="1954" y="840"/>
                  </a:lnTo>
                  <a:lnTo>
                    <a:pt x="1954" y="843"/>
                  </a:lnTo>
                  <a:lnTo>
                    <a:pt x="1954" y="843"/>
                  </a:lnTo>
                  <a:lnTo>
                    <a:pt x="1954" y="843"/>
                  </a:lnTo>
                  <a:lnTo>
                    <a:pt x="1954" y="843"/>
                  </a:lnTo>
                  <a:lnTo>
                    <a:pt x="1954" y="843"/>
                  </a:lnTo>
                  <a:lnTo>
                    <a:pt x="1952" y="843"/>
                  </a:lnTo>
                  <a:lnTo>
                    <a:pt x="1952" y="843"/>
                  </a:lnTo>
                  <a:lnTo>
                    <a:pt x="1952" y="843"/>
                  </a:lnTo>
                  <a:lnTo>
                    <a:pt x="1952" y="843"/>
                  </a:lnTo>
                  <a:lnTo>
                    <a:pt x="1952" y="843"/>
                  </a:lnTo>
                  <a:lnTo>
                    <a:pt x="1949" y="843"/>
                  </a:lnTo>
                  <a:lnTo>
                    <a:pt x="1949" y="843"/>
                  </a:lnTo>
                  <a:lnTo>
                    <a:pt x="1949" y="845"/>
                  </a:lnTo>
                  <a:lnTo>
                    <a:pt x="1947" y="845"/>
                  </a:lnTo>
                  <a:lnTo>
                    <a:pt x="1947" y="845"/>
                  </a:lnTo>
                  <a:lnTo>
                    <a:pt x="1947" y="847"/>
                  </a:lnTo>
                  <a:lnTo>
                    <a:pt x="1947" y="850"/>
                  </a:lnTo>
                  <a:lnTo>
                    <a:pt x="1947" y="850"/>
                  </a:lnTo>
                  <a:lnTo>
                    <a:pt x="1947" y="850"/>
                  </a:lnTo>
                  <a:lnTo>
                    <a:pt x="1947" y="850"/>
                  </a:lnTo>
                  <a:lnTo>
                    <a:pt x="1947" y="850"/>
                  </a:lnTo>
                  <a:lnTo>
                    <a:pt x="1949" y="850"/>
                  </a:lnTo>
                  <a:lnTo>
                    <a:pt x="1949" y="852"/>
                  </a:lnTo>
                  <a:lnTo>
                    <a:pt x="1949" y="852"/>
                  </a:lnTo>
                  <a:lnTo>
                    <a:pt x="1952" y="852"/>
                  </a:lnTo>
                  <a:lnTo>
                    <a:pt x="1952" y="854"/>
                  </a:lnTo>
                  <a:lnTo>
                    <a:pt x="1949" y="854"/>
                  </a:lnTo>
                  <a:lnTo>
                    <a:pt x="1949" y="854"/>
                  </a:lnTo>
                  <a:lnTo>
                    <a:pt x="1952" y="854"/>
                  </a:lnTo>
                  <a:lnTo>
                    <a:pt x="1952" y="857"/>
                  </a:lnTo>
                  <a:lnTo>
                    <a:pt x="1952" y="857"/>
                  </a:lnTo>
                  <a:lnTo>
                    <a:pt x="1952" y="857"/>
                  </a:lnTo>
                  <a:lnTo>
                    <a:pt x="1952" y="857"/>
                  </a:lnTo>
                  <a:lnTo>
                    <a:pt x="1952" y="859"/>
                  </a:lnTo>
                  <a:lnTo>
                    <a:pt x="1954" y="859"/>
                  </a:lnTo>
                  <a:lnTo>
                    <a:pt x="1957" y="861"/>
                  </a:lnTo>
                  <a:lnTo>
                    <a:pt x="1957" y="861"/>
                  </a:lnTo>
                  <a:lnTo>
                    <a:pt x="1959" y="859"/>
                  </a:lnTo>
                  <a:lnTo>
                    <a:pt x="1959" y="859"/>
                  </a:lnTo>
                  <a:lnTo>
                    <a:pt x="1959" y="857"/>
                  </a:lnTo>
                  <a:lnTo>
                    <a:pt x="1959" y="857"/>
                  </a:lnTo>
                  <a:lnTo>
                    <a:pt x="1959" y="857"/>
                  </a:lnTo>
                  <a:lnTo>
                    <a:pt x="1959" y="857"/>
                  </a:lnTo>
                  <a:lnTo>
                    <a:pt x="1959" y="857"/>
                  </a:lnTo>
                  <a:lnTo>
                    <a:pt x="1959" y="854"/>
                  </a:lnTo>
                  <a:lnTo>
                    <a:pt x="1959" y="854"/>
                  </a:lnTo>
                  <a:lnTo>
                    <a:pt x="1959" y="854"/>
                  </a:lnTo>
                  <a:lnTo>
                    <a:pt x="1957" y="852"/>
                  </a:lnTo>
                  <a:lnTo>
                    <a:pt x="1957" y="850"/>
                  </a:lnTo>
                  <a:lnTo>
                    <a:pt x="1957" y="850"/>
                  </a:lnTo>
                  <a:lnTo>
                    <a:pt x="1957" y="850"/>
                  </a:lnTo>
                  <a:lnTo>
                    <a:pt x="1957" y="850"/>
                  </a:lnTo>
                  <a:lnTo>
                    <a:pt x="1957" y="850"/>
                  </a:lnTo>
                  <a:lnTo>
                    <a:pt x="1957" y="850"/>
                  </a:lnTo>
                  <a:lnTo>
                    <a:pt x="1959" y="852"/>
                  </a:lnTo>
                  <a:lnTo>
                    <a:pt x="1959" y="852"/>
                  </a:lnTo>
                  <a:lnTo>
                    <a:pt x="1959" y="852"/>
                  </a:lnTo>
                  <a:lnTo>
                    <a:pt x="1959" y="854"/>
                  </a:lnTo>
                  <a:lnTo>
                    <a:pt x="1959" y="854"/>
                  </a:lnTo>
                  <a:lnTo>
                    <a:pt x="1961" y="854"/>
                  </a:lnTo>
                  <a:lnTo>
                    <a:pt x="1961" y="857"/>
                  </a:lnTo>
                  <a:lnTo>
                    <a:pt x="1961" y="857"/>
                  </a:lnTo>
                  <a:lnTo>
                    <a:pt x="1961" y="857"/>
                  </a:lnTo>
                  <a:lnTo>
                    <a:pt x="1961" y="859"/>
                  </a:lnTo>
                  <a:lnTo>
                    <a:pt x="1961" y="859"/>
                  </a:lnTo>
                  <a:lnTo>
                    <a:pt x="1961" y="859"/>
                  </a:lnTo>
                  <a:lnTo>
                    <a:pt x="1961" y="859"/>
                  </a:lnTo>
                  <a:lnTo>
                    <a:pt x="1961" y="859"/>
                  </a:lnTo>
                  <a:lnTo>
                    <a:pt x="1961" y="859"/>
                  </a:lnTo>
                  <a:lnTo>
                    <a:pt x="1964" y="859"/>
                  </a:lnTo>
                  <a:lnTo>
                    <a:pt x="1964" y="854"/>
                  </a:lnTo>
                  <a:lnTo>
                    <a:pt x="1964" y="854"/>
                  </a:lnTo>
                  <a:lnTo>
                    <a:pt x="1964" y="852"/>
                  </a:lnTo>
                  <a:lnTo>
                    <a:pt x="1964" y="852"/>
                  </a:lnTo>
                  <a:lnTo>
                    <a:pt x="1964" y="852"/>
                  </a:lnTo>
                  <a:lnTo>
                    <a:pt x="1964" y="854"/>
                  </a:lnTo>
                  <a:lnTo>
                    <a:pt x="1964" y="857"/>
                  </a:lnTo>
                  <a:lnTo>
                    <a:pt x="1964" y="857"/>
                  </a:lnTo>
                  <a:lnTo>
                    <a:pt x="1966" y="857"/>
                  </a:lnTo>
                  <a:lnTo>
                    <a:pt x="1966" y="852"/>
                  </a:lnTo>
                  <a:lnTo>
                    <a:pt x="1968" y="850"/>
                  </a:lnTo>
                  <a:lnTo>
                    <a:pt x="1968" y="847"/>
                  </a:lnTo>
                  <a:lnTo>
                    <a:pt x="1971" y="847"/>
                  </a:lnTo>
                  <a:lnTo>
                    <a:pt x="1971" y="845"/>
                  </a:lnTo>
                  <a:lnTo>
                    <a:pt x="1971" y="845"/>
                  </a:lnTo>
                  <a:lnTo>
                    <a:pt x="1971" y="843"/>
                  </a:lnTo>
                  <a:lnTo>
                    <a:pt x="1971" y="843"/>
                  </a:lnTo>
                  <a:lnTo>
                    <a:pt x="1971" y="840"/>
                  </a:lnTo>
                  <a:lnTo>
                    <a:pt x="1971" y="840"/>
                  </a:lnTo>
                  <a:lnTo>
                    <a:pt x="1971" y="840"/>
                  </a:lnTo>
                  <a:lnTo>
                    <a:pt x="1971" y="838"/>
                  </a:lnTo>
                  <a:lnTo>
                    <a:pt x="1971" y="838"/>
                  </a:lnTo>
                  <a:lnTo>
                    <a:pt x="1971" y="835"/>
                  </a:lnTo>
                  <a:lnTo>
                    <a:pt x="1971" y="835"/>
                  </a:lnTo>
                  <a:lnTo>
                    <a:pt x="1971" y="833"/>
                  </a:lnTo>
                  <a:lnTo>
                    <a:pt x="1971" y="833"/>
                  </a:lnTo>
                  <a:lnTo>
                    <a:pt x="1971" y="831"/>
                  </a:lnTo>
                  <a:lnTo>
                    <a:pt x="1971" y="831"/>
                  </a:lnTo>
                  <a:lnTo>
                    <a:pt x="1971" y="828"/>
                  </a:lnTo>
                  <a:lnTo>
                    <a:pt x="1971" y="828"/>
                  </a:lnTo>
                  <a:lnTo>
                    <a:pt x="1971" y="828"/>
                  </a:lnTo>
                  <a:lnTo>
                    <a:pt x="1971" y="828"/>
                  </a:lnTo>
                  <a:lnTo>
                    <a:pt x="1971" y="826"/>
                  </a:lnTo>
                  <a:lnTo>
                    <a:pt x="1971" y="826"/>
                  </a:lnTo>
                  <a:lnTo>
                    <a:pt x="1973" y="826"/>
                  </a:lnTo>
                  <a:lnTo>
                    <a:pt x="1973" y="826"/>
                  </a:lnTo>
                  <a:lnTo>
                    <a:pt x="1973" y="824"/>
                  </a:lnTo>
                  <a:lnTo>
                    <a:pt x="1973" y="824"/>
                  </a:lnTo>
                  <a:lnTo>
                    <a:pt x="1973" y="821"/>
                  </a:lnTo>
                  <a:lnTo>
                    <a:pt x="1971" y="819"/>
                  </a:lnTo>
                  <a:close/>
                  <a:moveTo>
                    <a:pt x="1942" y="857"/>
                  </a:moveTo>
                  <a:lnTo>
                    <a:pt x="1940" y="857"/>
                  </a:lnTo>
                  <a:lnTo>
                    <a:pt x="1940" y="857"/>
                  </a:lnTo>
                  <a:lnTo>
                    <a:pt x="1940" y="854"/>
                  </a:lnTo>
                  <a:lnTo>
                    <a:pt x="1940" y="854"/>
                  </a:lnTo>
                  <a:lnTo>
                    <a:pt x="1940" y="854"/>
                  </a:lnTo>
                  <a:lnTo>
                    <a:pt x="1940" y="854"/>
                  </a:lnTo>
                  <a:lnTo>
                    <a:pt x="1940" y="852"/>
                  </a:lnTo>
                  <a:lnTo>
                    <a:pt x="1938" y="852"/>
                  </a:lnTo>
                  <a:lnTo>
                    <a:pt x="1938" y="857"/>
                  </a:lnTo>
                  <a:lnTo>
                    <a:pt x="1935" y="854"/>
                  </a:lnTo>
                  <a:lnTo>
                    <a:pt x="1935" y="857"/>
                  </a:lnTo>
                  <a:lnTo>
                    <a:pt x="1935" y="857"/>
                  </a:lnTo>
                  <a:lnTo>
                    <a:pt x="1933" y="857"/>
                  </a:lnTo>
                  <a:lnTo>
                    <a:pt x="1933" y="859"/>
                  </a:lnTo>
                  <a:lnTo>
                    <a:pt x="1933" y="859"/>
                  </a:lnTo>
                  <a:lnTo>
                    <a:pt x="1933" y="859"/>
                  </a:lnTo>
                  <a:lnTo>
                    <a:pt x="1935" y="859"/>
                  </a:lnTo>
                  <a:lnTo>
                    <a:pt x="1935" y="859"/>
                  </a:lnTo>
                  <a:lnTo>
                    <a:pt x="1938" y="861"/>
                  </a:lnTo>
                  <a:lnTo>
                    <a:pt x="1938" y="861"/>
                  </a:lnTo>
                  <a:lnTo>
                    <a:pt x="1938" y="861"/>
                  </a:lnTo>
                  <a:lnTo>
                    <a:pt x="1938" y="861"/>
                  </a:lnTo>
                  <a:lnTo>
                    <a:pt x="1940" y="861"/>
                  </a:lnTo>
                  <a:lnTo>
                    <a:pt x="1940" y="861"/>
                  </a:lnTo>
                  <a:lnTo>
                    <a:pt x="1940" y="859"/>
                  </a:lnTo>
                  <a:lnTo>
                    <a:pt x="1940" y="859"/>
                  </a:lnTo>
                  <a:lnTo>
                    <a:pt x="1942" y="859"/>
                  </a:lnTo>
                  <a:lnTo>
                    <a:pt x="1942" y="859"/>
                  </a:lnTo>
                  <a:lnTo>
                    <a:pt x="1942" y="857"/>
                  </a:lnTo>
                  <a:lnTo>
                    <a:pt x="1942" y="857"/>
                  </a:lnTo>
                  <a:lnTo>
                    <a:pt x="1942" y="857"/>
                  </a:lnTo>
                  <a:lnTo>
                    <a:pt x="1942" y="857"/>
                  </a:lnTo>
                  <a:close/>
                  <a:moveTo>
                    <a:pt x="1935" y="854"/>
                  </a:moveTo>
                  <a:lnTo>
                    <a:pt x="1935" y="852"/>
                  </a:lnTo>
                  <a:lnTo>
                    <a:pt x="1935" y="850"/>
                  </a:lnTo>
                  <a:lnTo>
                    <a:pt x="1935" y="850"/>
                  </a:lnTo>
                  <a:lnTo>
                    <a:pt x="1935" y="850"/>
                  </a:lnTo>
                  <a:lnTo>
                    <a:pt x="1933" y="850"/>
                  </a:lnTo>
                  <a:lnTo>
                    <a:pt x="1933" y="850"/>
                  </a:lnTo>
                  <a:lnTo>
                    <a:pt x="1933" y="847"/>
                  </a:lnTo>
                  <a:lnTo>
                    <a:pt x="1933" y="847"/>
                  </a:lnTo>
                  <a:lnTo>
                    <a:pt x="1933" y="847"/>
                  </a:lnTo>
                  <a:lnTo>
                    <a:pt x="1933" y="845"/>
                  </a:lnTo>
                  <a:lnTo>
                    <a:pt x="1933" y="845"/>
                  </a:lnTo>
                  <a:lnTo>
                    <a:pt x="1931" y="845"/>
                  </a:lnTo>
                  <a:lnTo>
                    <a:pt x="1931" y="843"/>
                  </a:lnTo>
                  <a:lnTo>
                    <a:pt x="1931" y="843"/>
                  </a:lnTo>
                  <a:lnTo>
                    <a:pt x="1928" y="843"/>
                  </a:lnTo>
                  <a:lnTo>
                    <a:pt x="1926" y="840"/>
                  </a:lnTo>
                  <a:lnTo>
                    <a:pt x="1926" y="840"/>
                  </a:lnTo>
                  <a:lnTo>
                    <a:pt x="1923" y="840"/>
                  </a:lnTo>
                  <a:lnTo>
                    <a:pt x="1923" y="840"/>
                  </a:lnTo>
                  <a:lnTo>
                    <a:pt x="1923" y="840"/>
                  </a:lnTo>
                  <a:lnTo>
                    <a:pt x="1923" y="843"/>
                  </a:lnTo>
                  <a:lnTo>
                    <a:pt x="1923" y="843"/>
                  </a:lnTo>
                  <a:lnTo>
                    <a:pt x="1923" y="843"/>
                  </a:lnTo>
                  <a:lnTo>
                    <a:pt x="1923" y="843"/>
                  </a:lnTo>
                  <a:lnTo>
                    <a:pt x="1923" y="845"/>
                  </a:lnTo>
                  <a:lnTo>
                    <a:pt x="1923" y="845"/>
                  </a:lnTo>
                  <a:lnTo>
                    <a:pt x="1926" y="845"/>
                  </a:lnTo>
                  <a:lnTo>
                    <a:pt x="1926" y="845"/>
                  </a:lnTo>
                  <a:lnTo>
                    <a:pt x="1926" y="845"/>
                  </a:lnTo>
                  <a:lnTo>
                    <a:pt x="1926" y="847"/>
                  </a:lnTo>
                  <a:lnTo>
                    <a:pt x="1926" y="847"/>
                  </a:lnTo>
                  <a:lnTo>
                    <a:pt x="1926" y="847"/>
                  </a:lnTo>
                  <a:lnTo>
                    <a:pt x="1926" y="847"/>
                  </a:lnTo>
                  <a:lnTo>
                    <a:pt x="1928" y="847"/>
                  </a:lnTo>
                  <a:lnTo>
                    <a:pt x="1928" y="850"/>
                  </a:lnTo>
                  <a:lnTo>
                    <a:pt x="1928" y="850"/>
                  </a:lnTo>
                  <a:lnTo>
                    <a:pt x="1926" y="850"/>
                  </a:lnTo>
                  <a:lnTo>
                    <a:pt x="1926" y="850"/>
                  </a:lnTo>
                  <a:lnTo>
                    <a:pt x="1926" y="852"/>
                  </a:lnTo>
                  <a:lnTo>
                    <a:pt x="1926" y="852"/>
                  </a:lnTo>
                  <a:lnTo>
                    <a:pt x="1926" y="852"/>
                  </a:lnTo>
                  <a:lnTo>
                    <a:pt x="1926" y="854"/>
                  </a:lnTo>
                  <a:lnTo>
                    <a:pt x="1926" y="857"/>
                  </a:lnTo>
                  <a:lnTo>
                    <a:pt x="1928" y="857"/>
                  </a:lnTo>
                  <a:lnTo>
                    <a:pt x="1928" y="857"/>
                  </a:lnTo>
                  <a:lnTo>
                    <a:pt x="1928" y="857"/>
                  </a:lnTo>
                  <a:lnTo>
                    <a:pt x="1928" y="857"/>
                  </a:lnTo>
                  <a:lnTo>
                    <a:pt x="1928" y="857"/>
                  </a:lnTo>
                  <a:lnTo>
                    <a:pt x="1928" y="857"/>
                  </a:lnTo>
                  <a:lnTo>
                    <a:pt x="1928" y="857"/>
                  </a:lnTo>
                  <a:lnTo>
                    <a:pt x="1928" y="857"/>
                  </a:lnTo>
                  <a:lnTo>
                    <a:pt x="1928" y="857"/>
                  </a:lnTo>
                  <a:lnTo>
                    <a:pt x="1928" y="854"/>
                  </a:lnTo>
                  <a:lnTo>
                    <a:pt x="1928" y="854"/>
                  </a:lnTo>
                  <a:lnTo>
                    <a:pt x="1931" y="854"/>
                  </a:lnTo>
                  <a:lnTo>
                    <a:pt x="1928" y="852"/>
                  </a:lnTo>
                  <a:lnTo>
                    <a:pt x="1928" y="852"/>
                  </a:lnTo>
                  <a:lnTo>
                    <a:pt x="1928" y="852"/>
                  </a:lnTo>
                  <a:lnTo>
                    <a:pt x="1928" y="852"/>
                  </a:lnTo>
                  <a:lnTo>
                    <a:pt x="1928" y="852"/>
                  </a:lnTo>
                  <a:lnTo>
                    <a:pt x="1928" y="852"/>
                  </a:lnTo>
                  <a:lnTo>
                    <a:pt x="1931" y="852"/>
                  </a:lnTo>
                  <a:lnTo>
                    <a:pt x="1931" y="852"/>
                  </a:lnTo>
                  <a:lnTo>
                    <a:pt x="1931" y="854"/>
                  </a:lnTo>
                  <a:lnTo>
                    <a:pt x="1931" y="854"/>
                  </a:lnTo>
                  <a:lnTo>
                    <a:pt x="1931" y="854"/>
                  </a:lnTo>
                  <a:lnTo>
                    <a:pt x="1931" y="854"/>
                  </a:lnTo>
                  <a:lnTo>
                    <a:pt x="1933" y="854"/>
                  </a:lnTo>
                  <a:lnTo>
                    <a:pt x="1933" y="854"/>
                  </a:lnTo>
                  <a:lnTo>
                    <a:pt x="1935" y="854"/>
                  </a:lnTo>
                  <a:close/>
                  <a:moveTo>
                    <a:pt x="1247" y="708"/>
                  </a:moveTo>
                  <a:lnTo>
                    <a:pt x="1247" y="708"/>
                  </a:lnTo>
                  <a:lnTo>
                    <a:pt x="1247" y="708"/>
                  </a:lnTo>
                  <a:lnTo>
                    <a:pt x="1247" y="708"/>
                  </a:lnTo>
                  <a:close/>
                  <a:moveTo>
                    <a:pt x="859" y="940"/>
                  </a:moveTo>
                  <a:lnTo>
                    <a:pt x="859" y="940"/>
                  </a:lnTo>
                  <a:lnTo>
                    <a:pt x="859" y="940"/>
                  </a:lnTo>
                  <a:lnTo>
                    <a:pt x="859" y="940"/>
                  </a:lnTo>
                  <a:lnTo>
                    <a:pt x="859" y="940"/>
                  </a:lnTo>
                  <a:lnTo>
                    <a:pt x="859" y="937"/>
                  </a:lnTo>
                  <a:lnTo>
                    <a:pt x="859" y="937"/>
                  </a:lnTo>
                  <a:lnTo>
                    <a:pt x="857" y="940"/>
                  </a:lnTo>
                  <a:lnTo>
                    <a:pt x="857" y="940"/>
                  </a:lnTo>
                  <a:lnTo>
                    <a:pt x="857" y="940"/>
                  </a:lnTo>
                  <a:lnTo>
                    <a:pt x="857" y="940"/>
                  </a:lnTo>
                  <a:lnTo>
                    <a:pt x="859" y="940"/>
                  </a:lnTo>
                  <a:close/>
                  <a:moveTo>
                    <a:pt x="937" y="914"/>
                  </a:moveTo>
                  <a:lnTo>
                    <a:pt x="937" y="914"/>
                  </a:lnTo>
                  <a:lnTo>
                    <a:pt x="937" y="914"/>
                  </a:lnTo>
                  <a:lnTo>
                    <a:pt x="939" y="914"/>
                  </a:lnTo>
                  <a:lnTo>
                    <a:pt x="939" y="911"/>
                  </a:lnTo>
                  <a:lnTo>
                    <a:pt x="937" y="911"/>
                  </a:lnTo>
                  <a:lnTo>
                    <a:pt x="937" y="911"/>
                  </a:lnTo>
                  <a:lnTo>
                    <a:pt x="937" y="914"/>
                  </a:lnTo>
                  <a:lnTo>
                    <a:pt x="937" y="914"/>
                  </a:lnTo>
                  <a:lnTo>
                    <a:pt x="937" y="914"/>
                  </a:lnTo>
                  <a:lnTo>
                    <a:pt x="937" y="914"/>
                  </a:lnTo>
                  <a:close/>
                  <a:moveTo>
                    <a:pt x="942" y="914"/>
                  </a:moveTo>
                  <a:lnTo>
                    <a:pt x="942" y="914"/>
                  </a:lnTo>
                  <a:lnTo>
                    <a:pt x="942" y="914"/>
                  </a:lnTo>
                  <a:lnTo>
                    <a:pt x="942" y="911"/>
                  </a:lnTo>
                  <a:lnTo>
                    <a:pt x="939" y="911"/>
                  </a:lnTo>
                  <a:lnTo>
                    <a:pt x="939" y="914"/>
                  </a:lnTo>
                  <a:lnTo>
                    <a:pt x="939" y="914"/>
                  </a:lnTo>
                  <a:lnTo>
                    <a:pt x="939" y="914"/>
                  </a:lnTo>
                  <a:lnTo>
                    <a:pt x="942" y="914"/>
                  </a:lnTo>
                  <a:close/>
                  <a:moveTo>
                    <a:pt x="949" y="760"/>
                  </a:moveTo>
                  <a:lnTo>
                    <a:pt x="949" y="760"/>
                  </a:lnTo>
                  <a:lnTo>
                    <a:pt x="951" y="760"/>
                  </a:lnTo>
                  <a:lnTo>
                    <a:pt x="954" y="760"/>
                  </a:lnTo>
                  <a:lnTo>
                    <a:pt x="954" y="760"/>
                  </a:lnTo>
                  <a:lnTo>
                    <a:pt x="954" y="757"/>
                  </a:lnTo>
                  <a:lnTo>
                    <a:pt x="956" y="755"/>
                  </a:lnTo>
                  <a:lnTo>
                    <a:pt x="956" y="755"/>
                  </a:lnTo>
                  <a:lnTo>
                    <a:pt x="958" y="755"/>
                  </a:lnTo>
                  <a:lnTo>
                    <a:pt x="958" y="755"/>
                  </a:lnTo>
                  <a:lnTo>
                    <a:pt x="958" y="753"/>
                  </a:lnTo>
                  <a:lnTo>
                    <a:pt x="961" y="748"/>
                  </a:lnTo>
                  <a:lnTo>
                    <a:pt x="961" y="748"/>
                  </a:lnTo>
                  <a:lnTo>
                    <a:pt x="961" y="746"/>
                  </a:lnTo>
                  <a:lnTo>
                    <a:pt x="963" y="746"/>
                  </a:lnTo>
                  <a:lnTo>
                    <a:pt x="963" y="746"/>
                  </a:lnTo>
                  <a:lnTo>
                    <a:pt x="963" y="746"/>
                  </a:lnTo>
                  <a:lnTo>
                    <a:pt x="956" y="750"/>
                  </a:lnTo>
                  <a:lnTo>
                    <a:pt x="954" y="750"/>
                  </a:lnTo>
                  <a:lnTo>
                    <a:pt x="954" y="750"/>
                  </a:lnTo>
                  <a:lnTo>
                    <a:pt x="951" y="750"/>
                  </a:lnTo>
                  <a:lnTo>
                    <a:pt x="951" y="750"/>
                  </a:lnTo>
                  <a:lnTo>
                    <a:pt x="949" y="753"/>
                  </a:lnTo>
                  <a:lnTo>
                    <a:pt x="949" y="755"/>
                  </a:lnTo>
                  <a:lnTo>
                    <a:pt x="949" y="755"/>
                  </a:lnTo>
                  <a:lnTo>
                    <a:pt x="949" y="755"/>
                  </a:lnTo>
                  <a:lnTo>
                    <a:pt x="947" y="753"/>
                  </a:lnTo>
                  <a:lnTo>
                    <a:pt x="949" y="755"/>
                  </a:lnTo>
                  <a:lnTo>
                    <a:pt x="949" y="755"/>
                  </a:lnTo>
                  <a:lnTo>
                    <a:pt x="949" y="757"/>
                  </a:lnTo>
                  <a:lnTo>
                    <a:pt x="949" y="757"/>
                  </a:lnTo>
                  <a:lnTo>
                    <a:pt x="949" y="757"/>
                  </a:lnTo>
                  <a:lnTo>
                    <a:pt x="949" y="757"/>
                  </a:lnTo>
                  <a:lnTo>
                    <a:pt x="949" y="760"/>
                  </a:lnTo>
                  <a:lnTo>
                    <a:pt x="949" y="760"/>
                  </a:lnTo>
                  <a:close/>
                  <a:moveTo>
                    <a:pt x="970" y="755"/>
                  </a:moveTo>
                  <a:lnTo>
                    <a:pt x="970" y="755"/>
                  </a:lnTo>
                  <a:lnTo>
                    <a:pt x="970" y="753"/>
                  </a:lnTo>
                  <a:lnTo>
                    <a:pt x="970" y="753"/>
                  </a:lnTo>
                  <a:lnTo>
                    <a:pt x="970" y="753"/>
                  </a:lnTo>
                  <a:lnTo>
                    <a:pt x="970" y="753"/>
                  </a:lnTo>
                  <a:lnTo>
                    <a:pt x="970" y="753"/>
                  </a:lnTo>
                  <a:lnTo>
                    <a:pt x="970" y="753"/>
                  </a:lnTo>
                  <a:lnTo>
                    <a:pt x="970" y="750"/>
                  </a:lnTo>
                  <a:lnTo>
                    <a:pt x="970" y="750"/>
                  </a:lnTo>
                  <a:lnTo>
                    <a:pt x="970" y="753"/>
                  </a:lnTo>
                  <a:lnTo>
                    <a:pt x="970" y="755"/>
                  </a:lnTo>
                  <a:lnTo>
                    <a:pt x="970" y="755"/>
                  </a:lnTo>
                  <a:lnTo>
                    <a:pt x="970" y="755"/>
                  </a:lnTo>
                  <a:lnTo>
                    <a:pt x="970" y="755"/>
                  </a:lnTo>
                  <a:close/>
                  <a:moveTo>
                    <a:pt x="975" y="757"/>
                  </a:moveTo>
                  <a:lnTo>
                    <a:pt x="975" y="757"/>
                  </a:lnTo>
                  <a:lnTo>
                    <a:pt x="975" y="757"/>
                  </a:lnTo>
                  <a:lnTo>
                    <a:pt x="975" y="757"/>
                  </a:lnTo>
                  <a:lnTo>
                    <a:pt x="975" y="757"/>
                  </a:lnTo>
                  <a:lnTo>
                    <a:pt x="975" y="755"/>
                  </a:lnTo>
                  <a:lnTo>
                    <a:pt x="975" y="755"/>
                  </a:lnTo>
                  <a:lnTo>
                    <a:pt x="975" y="755"/>
                  </a:lnTo>
                  <a:lnTo>
                    <a:pt x="975" y="755"/>
                  </a:lnTo>
                  <a:lnTo>
                    <a:pt x="975" y="755"/>
                  </a:lnTo>
                  <a:lnTo>
                    <a:pt x="975" y="753"/>
                  </a:lnTo>
                  <a:lnTo>
                    <a:pt x="975" y="753"/>
                  </a:lnTo>
                  <a:lnTo>
                    <a:pt x="973" y="753"/>
                  </a:lnTo>
                  <a:lnTo>
                    <a:pt x="973" y="753"/>
                  </a:lnTo>
                  <a:lnTo>
                    <a:pt x="973" y="755"/>
                  </a:lnTo>
                  <a:lnTo>
                    <a:pt x="973" y="755"/>
                  </a:lnTo>
                  <a:lnTo>
                    <a:pt x="973" y="755"/>
                  </a:lnTo>
                  <a:lnTo>
                    <a:pt x="975" y="755"/>
                  </a:lnTo>
                  <a:lnTo>
                    <a:pt x="975" y="757"/>
                  </a:lnTo>
                  <a:close/>
                  <a:moveTo>
                    <a:pt x="864" y="949"/>
                  </a:moveTo>
                  <a:lnTo>
                    <a:pt x="864" y="949"/>
                  </a:lnTo>
                  <a:lnTo>
                    <a:pt x="864" y="949"/>
                  </a:lnTo>
                  <a:lnTo>
                    <a:pt x="866" y="947"/>
                  </a:lnTo>
                  <a:lnTo>
                    <a:pt x="866" y="947"/>
                  </a:lnTo>
                  <a:lnTo>
                    <a:pt x="866" y="947"/>
                  </a:lnTo>
                  <a:lnTo>
                    <a:pt x="866" y="947"/>
                  </a:lnTo>
                  <a:lnTo>
                    <a:pt x="866" y="947"/>
                  </a:lnTo>
                  <a:lnTo>
                    <a:pt x="866" y="947"/>
                  </a:lnTo>
                  <a:lnTo>
                    <a:pt x="864" y="949"/>
                  </a:lnTo>
                  <a:lnTo>
                    <a:pt x="864" y="949"/>
                  </a:lnTo>
                  <a:lnTo>
                    <a:pt x="864" y="949"/>
                  </a:lnTo>
                  <a:lnTo>
                    <a:pt x="864" y="949"/>
                  </a:lnTo>
                  <a:lnTo>
                    <a:pt x="864" y="949"/>
                  </a:lnTo>
                  <a:close/>
                  <a:moveTo>
                    <a:pt x="939" y="918"/>
                  </a:moveTo>
                  <a:lnTo>
                    <a:pt x="937" y="921"/>
                  </a:lnTo>
                  <a:lnTo>
                    <a:pt x="937" y="918"/>
                  </a:lnTo>
                  <a:lnTo>
                    <a:pt x="937" y="918"/>
                  </a:lnTo>
                  <a:lnTo>
                    <a:pt x="937" y="921"/>
                  </a:lnTo>
                  <a:lnTo>
                    <a:pt x="939" y="918"/>
                  </a:lnTo>
                  <a:lnTo>
                    <a:pt x="942" y="921"/>
                  </a:lnTo>
                  <a:lnTo>
                    <a:pt x="942" y="918"/>
                  </a:lnTo>
                  <a:lnTo>
                    <a:pt x="942" y="918"/>
                  </a:lnTo>
                  <a:lnTo>
                    <a:pt x="939" y="918"/>
                  </a:lnTo>
                  <a:lnTo>
                    <a:pt x="939" y="918"/>
                  </a:lnTo>
                  <a:lnTo>
                    <a:pt x="939" y="918"/>
                  </a:lnTo>
                  <a:lnTo>
                    <a:pt x="939" y="918"/>
                  </a:lnTo>
                  <a:lnTo>
                    <a:pt x="939" y="918"/>
                  </a:lnTo>
                  <a:close/>
                  <a:moveTo>
                    <a:pt x="1923" y="838"/>
                  </a:moveTo>
                  <a:lnTo>
                    <a:pt x="1923" y="838"/>
                  </a:lnTo>
                  <a:lnTo>
                    <a:pt x="1926" y="835"/>
                  </a:lnTo>
                  <a:lnTo>
                    <a:pt x="1926" y="833"/>
                  </a:lnTo>
                  <a:lnTo>
                    <a:pt x="1923" y="833"/>
                  </a:lnTo>
                  <a:lnTo>
                    <a:pt x="1923" y="831"/>
                  </a:lnTo>
                  <a:lnTo>
                    <a:pt x="1921" y="831"/>
                  </a:lnTo>
                  <a:lnTo>
                    <a:pt x="1921" y="831"/>
                  </a:lnTo>
                  <a:lnTo>
                    <a:pt x="1921" y="828"/>
                  </a:lnTo>
                  <a:lnTo>
                    <a:pt x="1921" y="828"/>
                  </a:lnTo>
                  <a:lnTo>
                    <a:pt x="1921" y="826"/>
                  </a:lnTo>
                  <a:lnTo>
                    <a:pt x="1921" y="826"/>
                  </a:lnTo>
                  <a:lnTo>
                    <a:pt x="1923" y="826"/>
                  </a:lnTo>
                  <a:lnTo>
                    <a:pt x="1923" y="824"/>
                  </a:lnTo>
                  <a:lnTo>
                    <a:pt x="1923" y="828"/>
                  </a:lnTo>
                  <a:lnTo>
                    <a:pt x="1923" y="828"/>
                  </a:lnTo>
                  <a:lnTo>
                    <a:pt x="1923" y="831"/>
                  </a:lnTo>
                  <a:lnTo>
                    <a:pt x="1923" y="831"/>
                  </a:lnTo>
                  <a:lnTo>
                    <a:pt x="1926" y="833"/>
                  </a:lnTo>
                  <a:lnTo>
                    <a:pt x="1926" y="833"/>
                  </a:lnTo>
                  <a:lnTo>
                    <a:pt x="1926" y="833"/>
                  </a:lnTo>
                  <a:lnTo>
                    <a:pt x="1926" y="833"/>
                  </a:lnTo>
                  <a:lnTo>
                    <a:pt x="1926" y="835"/>
                  </a:lnTo>
                  <a:lnTo>
                    <a:pt x="1926" y="835"/>
                  </a:lnTo>
                  <a:lnTo>
                    <a:pt x="1926" y="835"/>
                  </a:lnTo>
                  <a:lnTo>
                    <a:pt x="1926" y="835"/>
                  </a:lnTo>
                  <a:lnTo>
                    <a:pt x="1928" y="833"/>
                  </a:lnTo>
                  <a:lnTo>
                    <a:pt x="1928" y="833"/>
                  </a:lnTo>
                  <a:lnTo>
                    <a:pt x="1928" y="833"/>
                  </a:lnTo>
                  <a:lnTo>
                    <a:pt x="1928" y="831"/>
                  </a:lnTo>
                  <a:lnTo>
                    <a:pt x="1928" y="831"/>
                  </a:lnTo>
                  <a:lnTo>
                    <a:pt x="1928" y="828"/>
                  </a:lnTo>
                  <a:lnTo>
                    <a:pt x="1928" y="826"/>
                  </a:lnTo>
                  <a:lnTo>
                    <a:pt x="1926" y="826"/>
                  </a:lnTo>
                  <a:lnTo>
                    <a:pt x="1923" y="821"/>
                  </a:lnTo>
                  <a:lnTo>
                    <a:pt x="1923" y="819"/>
                  </a:lnTo>
                  <a:lnTo>
                    <a:pt x="1923" y="817"/>
                  </a:lnTo>
                  <a:lnTo>
                    <a:pt x="1923" y="817"/>
                  </a:lnTo>
                  <a:lnTo>
                    <a:pt x="1923" y="819"/>
                  </a:lnTo>
                  <a:lnTo>
                    <a:pt x="1926" y="821"/>
                  </a:lnTo>
                  <a:lnTo>
                    <a:pt x="1926" y="821"/>
                  </a:lnTo>
                  <a:lnTo>
                    <a:pt x="1926" y="824"/>
                  </a:lnTo>
                  <a:lnTo>
                    <a:pt x="1928" y="824"/>
                  </a:lnTo>
                  <a:lnTo>
                    <a:pt x="1928" y="826"/>
                  </a:lnTo>
                  <a:lnTo>
                    <a:pt x="1928" y="826"/>
                  </a:lnTo>
                  <a:lnTo>
                    <a:pt x="1931" y="828"/>
                  </a:lnTo>
                  <a:lnTo>
                    <a:pt x="1931" y="828"/>
                  </a:lnTo>
                  <a:lnTo>
                    <a:pt x="1928" y="831"/>
                  </a:lnTo>
                  <a:lnTo>
                    <a:pt x="1928" y="831"/>
                  </a:lnTo>
                  <a:lnTo>
                    <a:pt x="1928" y="833"/>
                  </a:lnTo>
                  <a:lnTo>
                    <a:pt x="1928" y="833"/>
                  </a:lnTo>
                  <a:lnTo>
                    <a:pt x="1928" y="833"/>
                  </a:lnTo>
                  <a:lnTo>
                    <a:pt x="1928" y="833"/>
                  </a:lnTo>
                  <a:lnTo>
                    <a:pt x="1928" y="833"/>
                  </a:lnTo>
                  <a:lnTo>
                    <a:pt x="1928" y="835"/>
                  </a:lnTo>
                  <a:lnTo>
                    <a:pt x="1928" y="835"/>
                  </a:lnTo>
                  <a:lnTo>
                    <a:pt x="1928" y="835"/>
                  </a:lnTo>
                  <a:lnTo>
                    <a:pt x="1926" y="838"/>
                  </a:lnTo>
                  <a:lnTo>
                    <a:pt x="1926" y="838"/>
                  </a:lnTo>
                  <a:lnTo>
                    <a:pt x="1926" y="838"/>
                  </a:lnTo>
                  <a:lnTo>
                    <a:pt x="1928" y="840"/>
                  </a:lnTo>
                  <a:lnTo>
                    <a:pt x="1928" y="840"/>
                  </a:lnTo>
                  <a:lnTo>
                    <a:pt x="1928" y="840"/>
                  </a:lnTo>
                  <a:lnTo>
                    <a:pt x="1931" y="840"/>
                  </a:lnTo>
                  <a:lnTo>
                    <a:pt x="1931" y="838"/>
                  </a:lnTo>
                  <a:lnTo>
                    <a:pt x="1933" y="838"/>
                  </a:lnTo>
                  <a:lnTo>
                    <a:pt x="1933" y="835"/>
                  </a:lnTo>
                  <a:lnTo>
                    <a:pt x="1933" y="835"/>
                  </a:lnTo>
                  <a:lnTo>
                    <a:pt x="1933" y="835"/>
                  </a:lnTo>
                  <a:lnTo>
                    <a:pt x="1931" y="833"/>
                  </a:lnTo>
                  <a:lnTo>
                    <a:pt x="1931" y="833"/>
                  </a:lnTo>
                  <a:lnTo>
                    <a:pt x="1931" y="831"/>
                  </a:lnTo>
                  <a:lnTo>
                    <a:pt x="1931" y="831"/>
                  </a:lnTo>
                  <a:lnTo>
                    <a:pt x="1933" y="831"/>
                  </a:lnTo>
                  <a:lnTo>
                    <a:pt x="1931" y="828"/>
                  </a:lnTo>
                  <a:lnTo>
                    <a:pt x="1933" y="828"/>
                  </a:lnTo>
                  <a:lnTo>
                    <a:pt x="1933" y="831"/>
                  </a:lnTo>
                  <a:lnTo>
                    <a:pt x="1933" y="831"/>
                  </a:lnTo>
                  <a:lnTo>
                    <a:pt x="1933" y="831"/>
                  </a:lnTo>
                  <a:lnTo>
                    <a:pt x="1933" y="831"/>
                  </a:lnTo>
                  <a:lnTo>
                    <a:pt x="1933" y="833"/>
                  </a:lnTo>
                  <a:lnTo>
                    <a:pt x="1933" y="833"/>
                  </a:lnTo>
                  <a:lnTo>
                    <a:pt x="1933" y="833"/>
                  </a:lnTo>
                  <a:lnTo>
                    <a:pt x="1933" y="833"/>
                  </a:lnTo>
                  <a:lnTo>
                    <a:pt x="1933" y="835"/>
                  </a:lnTo>
                  <a:lnTo>
                    <a:pt x="1933" y="835"/>
                  </a:lnTo>
                  <a:lnTo>
                    <a:pt x="1933" y="838"/>
                  </a:lnTo>
                  <a:lnTo>
                    <a:pt x="1933" y="840"/>
                  </a:lnTo>
                  <a:lnTo>
                    <a:pt x="1933" y="840"/>
                  </a:lnTo>
                  <a:lnTo>
                    <a:pt x="1935" y="840"/>
                  </a:lnTo>
                  <a:lnTo>
                    <a:pt x="1938" y="843"/>
                  </a:lnTo>
                  <a:lnTo>
                    <a:pt x="1938" y="840"/>
                  </a:lnTo>
                  <a:lnTo>
                    <a:pt x="1938" y="840"/>
                  </a:lnTo>
                  <a:lnTo>
                    <a:pt x="1938" y="838"/>
                  </a:lnTo>
                  <a:lnTo>
                    <a:pt x="1938" y="838"/>
                  </a:lnTo>
                  <a:lnTo>
                    <a:pt x="1938" y="838"/>
                  </a:lnTo>
                  <a:lnTo>
                    <a:pt x="1938" y="838"/>
                  </a:lnTo>
                  <a:lnTo>
                    <a:pt x="1940" y="838"/>
                  </a:lnTo>
                  <a:lnTo>
                    <a:pt x="1940" y="838"/>
                  </a:lnTo>
                  <a:lnTo>
                    <a:pt x="1940" y="835"/>
                  </a:lnTo>
                  <a:lnTo>
                    <a:pt x="1940" y="835"/>
                  </a:lnTo>
                  <a:lnTo>
                    <a:pt x="1940" y="833"/>
                  </a:lnTo>
                  <a:lnTo>
                    <a:pt x="1940" y="831"/>
                  </a:lnTo>
                  <a:lnTo>
                    <a:pt x="1940" y="831"/>
                  </a:lnTo>
                  <a:lnTo>
                    <a:pt x="1940" y="831"/>
                  </a:lnTo>
                  <a:lnTo>
                    <a:pt x="1940" y="828"/>
                  </a:lnTo>
                  <a:lnTo>
                    <a:pt x="1938" y="828"/>
                  </a:lnTo>
                  <a:lnTo>
                    <a:pt x="1938" y="828"/>
                  </a:lnTo>
                  <a:lnTo>
                    <a:pt x="1938" y="828"/>
                  </a:lnTo>
                  <a:lnTo>
                    <a:pt x="1938" y="826"/>
                  </a:lnTo>
                  <a:lnTo>
                    <a:pt x="1938" y="826"/>
                  </a:lnTo>
                  <a:lnTo>
                    <a:pt x="1938" y="826"/>
                  </a:lnTo>
                  <a:lnTo>
                    <a:pt x="1940" y="826"/>
                  </a:lnTo>
                  <a:lnTo>
                    <a:pt x="1940" y="828"/>
                  </a:lnTo>
                  <a:lnTo>
                    <a:pt x="1940" y="828"/>
                  </a:lnTo>
                  <a:lnTo>
                    <a:pt x="1940" y="826"/>
                  </a:lnTo>
                  <a:lnTo>
                    <a:pt x="1940" y="826"/>
                  </a:lnTo>
                  <a:lnTo>
                    <a:pt x="1940" y="826"/>
                  </a:lnTo>
                  <a:lnTo>
                    <a:pt x="1940" y="824"/>
                  </a:lnTo>
                  <a:lnTo>
                    <a:pt x="1938" y="824"/>
                  </a:lnTo>
                  <a:lnTo>
                    <a:pt x="1938" y="824"/>
                  </a:lnTo>
                  <a:lnTo>
                    <a:pt x="1938" y="821"/>
                  </a:lnTo>
                  <a:lnTo>
                    <a:pt x="1938" y="821"/>
                  </a:lnTo>
                  <a:lnTo>
                    <a:pt x="1938" y="821"/>
                  </a:lnTo>
                  <a:lnTo>
                    <a:pt x="1938" y="821"/>
                  </a:lnTo>
                  <a:lnTo>
                    <a:pt x="1938" y="819"/>
                  </a:lnTo>
                  <a:lnTo>
                    <a:pt x="1935" y="817"/>
                  </a:lnTo>
                  <a:lnTo>
                    <a:pt x="1938" y="817"/>
                  </a:lnTo>
                  <a:lnTo>
                    <a:pt x="1938" y="817"/>
                  </a:lnTo>
                  <a:lnTo>
                    <a:pt x="1938" y="817"/>
                  </a:lnTo>
                  <a:lnTo>
                    <a:pt x="1938" y="817"/>
                  </a:lnTo>
                  <a:lnTo>
                    <a:pt x="1938" y="817"/>
                  </a:lnTo>
                  <a:lnTo>
                    <a:pt x="1938" y="814"/>
                  </a:lnTo>
                  <a:lnTo>
                    <a:pt x="1935" y="812"/>
                  </a:lnTo>
                  <a:lnTo>
                    <a:pt x="1935" y="812"/>
                  </a:lnTo>
                  <a:lnTo>
                    <a:pt x="1935" y="812"/>
                  </a:lnTo>
                  <a:lnTo>
                    <a:pt x="1935" y="812"/>
                  </a:lnTo>
                  <a:lnTo>
                    <a:pt x="1935" y="809"/>
                  </a:lnTo>
                  <a:lnTo>
                    <a:pt x="1933" y="809"/>
                  </a:lnTo>
                  <a:lnTo>
                    <a:pt x="1931" y="807"/>
                  </a:lnTo>
                  <a:lnTo>
                    <a:pt x="1931" y="807"/>
                  </a:lnTo>
                  <a:lnTo>
                    <a:pt x="1931" y="805"/>
                  </a:lnTo>
                  <a:lnTo>
                    <a:pt x="1923" y="800"/>
                  </a:lnTo>
                  <a:lnTo>
                    <a:pt x="1921" y="800"/>
                  </a:lnTo>
                  <a:lnTo>
                    <a:pt x="1921" y="798"/>
                  </a:lnTo>
                  <a:lnTo>
                    <a:pt x="1919" y="798"/>
                  </a:lnTo>
                  <a:lnTo>
                    <a:pt x="1919" y="800"/>
                  </a:lnTo>
                  <a:lnTo>
                    <a:pt x="1916" y="800"/>
                  </a:lnTo>
                  <a:lnTo>
                    <a:pt x="1916" y="802"/>
                  </a:lnTo>
                  <a:lnTo>
                    <a:pt x="1914" y="802"/>
                  </a:lnTo>
                  <a:lnTo>
                    <a:pt x="1914" y="802"/>
                  </a:lnTo>
                  <a:lnTo>
                    <a:pt x="1914" y="802"/>
                  </a:lnTo>
                  <a:lnTo>
                    <a:pt x="1914" y="802"/>
                  </a:lnTo>
                  <a:lnTo>
                    <a:pt x="1914" y="805"/>
                  </a:lnTo>
                  <a:lnTo>
                    <a:pt x="1912" y="805"/>
                  </a:lnTo>
                  <a:lnTo>
                    <a:pt x="1909" y="805"/>
                  </a:lnTo>
                  <a:lnTo>
                    <a:pt x="1912" y="805"/>
                  </a:lnTo>
                  <a:lnTo>
                    <a:pt x="1912" y="807"/>
                  </a:lnTo>
                  <a:lnTo>
                    <a:pt x="1912" y="807"/>
                  </a:lnTo>
                  <a:lnTo>
                    <a:pt x="1914" y="807"/>
                  </a:lnTo>
                  <a:lnTo>
                    <a:pt x="1916" y="807"/>
                  </a:lnTo>
                  <a:lnTo>
                    <a:pt x="1916" y="807"/>
                  </a:lnTo>
                  <a:lnTo>
                    <a:pt x="1916" y="807"/>
                  </a:lnTo>
                  <a:lnTo>
                    <a:pt x="1909" y="809"/>
                  </a:lnTo>
                  <a:lnTo>
                    <a:pt x="1909" y="809"/>
                  </a:lnTo>
                  <a:lnTo>
                    <a:pt x="1909" y="812"/>
                  </a:lnTo>
                  <a:lnTo>
                    <a:pt x="1909" y="812"/>
                  </a:lnTo>
                  <a:lnTo>
                    <a:pt x="1912" y="812"/>
                  </a:lnTo>
                  <a:lnTo>
                    <a:pt x="1912" y="812"/>
                  </a:lnTo>
                  <a:lnTo>
                    <a:pt x="1912" y="812"/>
                  </a:lnTo>
                  <a:lnTo>
                    <a:pt x="1912" y="812"/>
                  </a:lnTo>
                  <a:lnTo>
                    <a:pt x="1914" y="812"/>
                  </a:lnTo>
                  <a:lnTo>
                    <a:pt x="1914" y="809"/>
                  </a:lnTo>
                  <a:lnTo>
                    <a:pt x="1914" y="809"/>
                  </a:lnTo>
                  <a:lnTo>
                    <a:pt x="1914" y="809"/>
                  </a:lnTo>
                  <a:lnTo>
                    <a:pt x="1914" y="809"/>
                  </a:lnTo>
                  <a:lnTo>
                    <a:pt x="1914" y="809"/>
                  </a:lnTo>
                  <a:lnTo>
                    <a:pt x="1914" y="809"/>
                  </a:lnTo>
                  <a:lnTo>
                    <a:pt x="1916" y="812"/>
                  </a:lnTo>
                  <a:lnTo>
                    <a:pt x="1916" y="812"/>
                  </a:lnTo>
                  <a:lnTo>
                    <a:pt x="1914" y="812"/>
                  </a:lnTo>
                  <a:lnTo>
                    <a:pt x="1912" y="814"/>
                  </a:lnTo>
                  <a:lnTo>
                    <a:pt x="1912" y="814"/>
                  </a:lnTo>
                  <a:lnTo>
                    <a:pt x="1909" y="814"/>
                  </a:lnTo>
                  <a:lnTo>
                    <a:pt x="1909" y="817"/>
                  </a:lnTo>
                  <a:lnTo>
                    <a:pt x="1909" y="819"/>
                  </a:lnTo>
                  <a:lnTo>
                    <a:pt x="1912" y="819"/>
                  </a:lnTo>
                  <a:lnTo>
                    <a:pt x="1912" y="817"/>
                  </a:lnTo>
                  <a:lnTo>
                    <a:pt x="1912" y="817"/>
                  </a:lnTo>
                  <a:lnTo>
                    <a:pt x="1914" y="814"/>
                  </a:lnTo>
                  <a:lnTo>
                    <a:pt x="1916" y="814"/>
                  </a:lnTo>
                  <a:lnTo>
                    <a:pt x="1916" y="814"/>
                  </a:lnTo>
                  <a:lnTo>
                    <a:pt x="1916" y="814"/>
                  </a:lnTo>
                  <a:lnTo>
                    <a:pt x="1916" y="814"/>
                  </a:lnTo>
                  <a:lnTo>
                    <a:pt x="1914" y="817"/>
                  </a:lnTo>
                  <a:lnTo>
                    <a:pt x="1914" y="817"/>
                  </a:lnTo>
                  <a:lnTo>
                    <a:pt x="1914" y="817"/>
                  </a:lnTo>
                  <a:lnTo>
                    <a:pt x="1914" y="817"/>
                  </a:lnTo>
                  <a:lnTo>
                    <a:pt x="1912" y="817"/>
                  </a:lnTo>
                  <a:lnTo>
                    <a:pt x="1912" y="817"/>
                  </a:lnTo>
                  <a:lnTo>
                    <a:pt x="1914" y="819"/>
                  </a:lnTo>
                  <a:lnTo>
                    <a:pt x="1914" y="819"/>
                  </a:lnTo>
                  <a:lnTo>
                    <a:pt x="1914" y="819"/>
                  </a:lnTo>
                  <a:lnTo>
                    <a:pt x="1912" y="819"/>
                  </a:lnTo>
                  <a:lnTo>
                    <a:pt x="1912" y="819"/>
                  </a:lnTo>
                  <a:lnTo>
                    <a:pt x="1912" y="819"/>
                  </a:lnTo>
                  <a:lnTo>
                    <a:pt x="1912" y="819"/>
                  </a:lnTo>
                  <a:lnTo>
                    <a:pt x="1912" y="819"/>
                  </a:lnTo>
                  <a:lnTo>
                    <a:pt x="1912" y="821"/>
                  </a:lnTo>
                  <a:lnTo>
                    <a:pt x="1912" y="821"/>
                  </a:lnTo>
                  <a:lnTo>
                    <a:pt x="1912" y="821"/>
                  </a:lnTo>
                  <a:lnTo>
                    <a:pt x="1912" y="824"/>
                  </a:lnTo>
                  <a:lnTo>
                    <a:pt x="1914" y="824"/>
                  </a:lnTo>
                  <a:lnTo>
                    <a:pt x="1914" y="824"/>
                  </a:lnTo>
                  <a:lnTo>
                    <a:pt x="1916" y="824"/>
                  </a:lnTo>
                  <a:lnTo>
                    <a:pt x="1916" y="826"/>
                  </a:lnTo>
                  <a:lnTo>
                    <a:pt x="1916" y="826"/>
                  </a:lnTo>
                  <a:lnTo>
                    <a:pt x="1914" y="826"/>
                  </a:lnTo>
                  <a:lnTo>
                    <a:pt x="1914" y="826"/>
                  </a:lnTo>
                  <a:lnTo>
                    <a:pt x="1914" y="826"/>
                  </a:lnTo>
                  <a:lnTo>
                    <a:pt x="1914" y="828"/>
                  </a:lnTo>
                  <a:lnTo>
                    <a:pt x="1914" y="828"/>
                  </a:lnTo>
                  <a:lnTo>
                    <a:pt x="1912" y="833"/>
                  </a:lnTo>
                  <a:lnTo>
                    <a:pt x="1912" y="833"/>
                  </a:lnTo>
                  <a:lnTo>
                    <a:pt x="1912" y="833"/>
                  </a:lnTo>
                  <a:lnTo>
                    <a:pt x="1914" y="835"/>
                  </a:lnTo>
                  <a:lnTo>
                    <a:pt x="1916" y="835"/>
                  </a:lnTo>
                  <a:lnTo>
                    <a:pt x="1916" y="835"/>
                  </a:lnTo>
                  <a:lnTo>
                    <a:pt x="1916" y="835"/>
                  </a:lnTo>
                  <a:lnTo>
                    <a:pt x="1916" y="835"/>
                  </a:lnTo>
                  <a:lnTo>
                    <a:pt x="1919" y="838"/>
                  </a:lnTo>
                  <a:lnTo>
                    <a:pt x="1919" y="838"/>
                  </a:lnTo>
                  <a:lnTo>
                    <a:pt x="1921" y="838"/>
                  </a:lnTo>
                  <a:lnTo>
                    <a:pt x="1923" y="840"/>
                  </a:lnTo>
                  <a:lnTo>
                    <a:pt x="1923" y="840"/>
                  </a:lnTo>
                  <a:lnTo>
                    <a:pt x="1923" y="838"/>
                  </a:lnTo>
                  <a:close/>
                  <a:moveTo>
                    <a:pt x="873" y="942"/>
                  </a:moveTo>
                  <a:lnTo>
                    <a:pt x="873" y="942"/>
                  </a:lnTo>
                  <a:lnTo>
                    <a:pt x="873" y="942"/>
                  </a:lnTo>
                  <a:lnTo>
                    <a:pt x="871" y="942"/>
                  </a:lnTo>
                  <a:lnTo>
                    <a:pt x="868" y="944"/>
                  </a:lnTo>
                  <a:lnTo>
                    <a:pt x="866" y="944"/>
                  </a:lnTo>
                  <a:lnTo>
                    <a:pt x="866" y="947"/>
                  </a:lnTo>
                  <a:lnTo>
                    <a:pt x="866" y="944"/>
                  </a:lnTo>
                  <a:lnTo>
                    <a:pt x="873" y="942"/>
                  </a:lnTo>
                  <a:lnTo>
                    <a:pt x="873" y="942"/>
                  </a:lnTo>
                  <a:close/>
                  <a:moveTo>
                    <a:pt x="1850" y="838"/>
                  </a:moveTo>
                  <a:lnTo>
                    <a:pt x="1852" y="838"/>
                  </a:lnTo>
                  <a:lnTo>
                    <a:pt x="1852" y="838"/>
                  </a:lnTo>
                  <a:lnTo>
                    <a:pt x="1852" y="835"/>
                  </a:lnTo>
                  <a:lnTo>
                    <a:pt x="1852" y="833"/>
                  </a:lnTo>
                  <a:lnTo>
                    <a:pt x="1852" y="833"/>
                  </a:lnTo>
                  <a:lnTo>
                    <a:pt x="1852" y="833"/>
                  </a:lnTo>
                  <a:lnTo>
                    <a:pt x="1852" y="833"/>
                  </a:lnTo>
                  <a:lnTo>
                    <a:pt x="1855" y="835"/>
                  </a:lnTo>
                  <a:lnTo>
                    <a:pt x="1855" y="833"/>
                  </a:lnTo>
                  <a:lnTo>
                    <a:pt x="1855" y="833"/>
                  </a:lnTo>
                  <a:lnTo>
                    <a:pt x="1857" y="831"/>
                  </a:lnTo>
                  <a:lnTo>
                    <a:pt x="1857" y="831"/>
                  </a:lnTo>
                  <a:lnTo>
                    <a:pt x="1857" y="828"/>
                  </a:lnTo>
                  <a:lnTo>
                    <a:pt x="1857" y="828"/>
                  </a:lnTo>
                  <a:lnTo>
                    <a:pt x="1857" y="831"/>
                  </a:lnTo>
                  <a:lnTo>
                    <a:pt x="1857" y="831"/>
                  </a:lnTo>
                  <a:lnTo>
                    <a:pt x="1855" y="831"/>
                  </a:lnTo>
                  <a:lnTo>
                    <a:pt x="1852" y="833"/>
                  </a:lnTo>
                  <a:lnTo>
                    <a:pt x="1852" y="833"/>
                  </a:lnTo>
                  <a:lnTo>
                    <a:pt x="1852" y="831"/>
                  </a:lnTo>
                  <a:lnTo>
                    <a:pt x="1852" y="831"/>
                  </a:lnTo>
                  <a:lnTo>
                    <a:pt x="1850" y="831"/>
                  </a:lnTo>
                  <a:lnTo>
                    <a:pt x="1850" y="831"/>
                  </a:lnTo>
                  <a:lnTo>
                    <a:pt x="1850" y="831"/>
                  </a:lnTo>
                  <a:lnTo>
                    <a:pt x="1848" y="831"/>
                  </a:lnTo>
                  <a:lnTo>
                    <a:pt x="1848" y="831"/>
                  </a:lnTo>
                  <a:lnTo>
                    <a:pt x="1848" y="833"/>
                  </a:lnTo>
                  <a:lnTo>
                    <a:pt x="1848" y="833"/>
                  </a:lnTo>
                  <a:lnTo>
                    <a:pt x="1848" y="831"/>
                  </a:lnTo>
                  <a:lnTo>
                    <a:pt x="1848" y="831"/>
                  </a:lnTo>
                  <a:lnTo>
                    <a:pt x="1845" y="831"/>
                  </a:lnTo>
                  <a:lnTo>
                    <a:pt x="1845" y="833"/>
                  </a:lnTo>
                  <a:lnTo>
                    <a:pt x="1848" y="833"/>
                  </a:lnTo>
                  <a:lnTo>
                    <a:pt x="1848" y="833"/>
                  </a:lnTo>
                  <a:lnTo>
                    <a:pt x="1845" y="833"/>
                  </a:lnTo>
                  <a:lnTo>
                    <a:pt x="1845" y="833"/>
                  </a:lnTo>
                  <a:lnTo>
                    <a:pt x="1845" y="835"/>
                  </a:lnTo>
                  <a:lnTo>
                    <a:pt x="1848" y="838"/>
                  </a:lnTo>
                  <a:lnTo>
                    <a:pt x="1850" y="838"/>
                  </a:lnTo>
                  <a:close/>
                  <a:moveTo>
                    <a:pt x="1855" y="828"/>
                  </a:moveTo>
                  <a:lnTo>
                    <a:pt x="1855" y="828"/>
                  </a:lnTo>
                  <a:lnTo>
                    <a:pt x="1855" y="828"/>
                  </a:lnTo>
                  <a:lnTo>
                    <a:pt x="1857" y="828"/>
                  </a:lnTo>
                  <a:lnTo>
                    <a:pt x="1857" y="828"/>
                  </a:lnTo>
                  <a:lnTo>
                    <a:pt x="1857" y="828"/>
                  </a:lnTo>
                  <a:lnTo>
                    <a:pt x="1857" y="831"/>
                  </a:lnTo>
                  <a:lnTo>
                    <a:pt x="1860" y="831"/>
                  </a:lnTo>
                  <a:lnTo>
                    <a:pt x="1860" y="831"/>
                  </a:lnTo>
                  <a:lnTo>
                    <a:pt x="1860" y="831"/>
                  </a:lnTo>
                  <a:lnTo>
                    <a:pt x="1860" y="831"/>
                  </a:lnTo>
                  <a:lnTo>
                    <a:pt x="1860" y="831"/>
                  </a:lnTo>
                  <a:lnTo>
                    <a:pt x="1860" y="831"/>
                  </a:lnTo>
                  <a:lnTo>
                    <a:pt x="1860" y="828"/>
                  </a:lnTo>
                  <a:lnTo>
                    <a:pt x="1860" y="828"/>
                  </a:lnTo>
                  <a:lnTo>
                    <a:pt x="1860" y="826"/>
                  </a:lnTo>
                  <a:lnTo>
                    <a:pt x="1860" y="826"/>
                  </a:lnTo>
                  <a:lnTo>
                    <a:pt x="1857" y="826"/>
                  </a:lnTo>
                  <a:lnTo>
                    <a:pt x="1857" y="826"/>
                  </a:lnTo>
                  <a:lnTo>
                    <a:pt x="1857" y="826"/>
                  </a:lnTo>
                  <a:lnTo>
                    <a:pt x="1857" y="824"/>
                  </a:lnTo>
                  <a:lnTo>
                    <a:pt x="1857" y="824"/>
                  </a:lnTo>
                  <a:lnTo>
                    <a:pt x="1855" y="824"/>
                  </a:lnTo>
                  <a:lnTo>
                    <a:pt x="1855" y="824"/>
                  </a:lnTo>
                  <a:lnTo>
                    <a:pt x="1855" y="826"/>
                  </a:lnTo>
                  <a:lnTo>
                    <a:pt x="1855" y="826"/>
                  </a:lnTo>
                  <a:lnTo>
                    <a:pt x="1855" y="826"/>
                  </a:lnTo>
                  <a:lnTo>
                    <a:pt x="1855" y="826"/>
                  </a:lnTo>
                  <a:lnTo>
                    <a:pt x="1857" y="826"/>
                  </a:lnTo>
                  <a:lnTo>
                    <a:pt x="1855" y="828"/>
                  </a:lnTo>
                  <a:lnTo>
                    <a:pt x="1855" y="828"/>
                  </a:lnTo>
                  <a:close/>
                  <a:moveTo>
                    <a:pt x="1855" y="852"/>
                  </a:moveTo>
                  <a:lnTo>
                    <a:pt x="1855" y="852"/>
                  </a:lnTo>
                  <a:lnTo>
                    <a:pt x="1855" y="852"/>
                  </a:lnTo>
                  <a:lnTo>
                    <a:pt x="1855" y="852"/>
                  </a:lnTo>
                  <a:lnTo>
                    <a:pt x="1857" y="854"/>
                  </a:lnTo>
                  <a:lnTo>
                    <a:pt x="1857" y="854"/>
                  </a:lnTo>
                  <a:lnTo>
                    <a:pt x="1857" y="852"/>
                  </a:lnTo>
                  <a:lnTo>
                    <a:pt x="1860" y="852"/>
                  </a:lnTo>
                  <a:lnTo>
                    <a:pt x="1860" y="852"/>
                  </a:lnTo>
                  <a:lnTo>
                    <a:pt x="1860" y="852"/>
                  </a:lnTo>
                  <a:lnTo>
                    <a:pt x="1860" y="850"/>
                  </a:lnTo>
                  <a:lnTo>
                    <a:pt x="1860" y="850"/>
                  </a:lnTo>
                  <a:lnTo>
                    <a:pt x="1860" y="850"/>
                  </a:lnTo>
                  <a:lnTo>
                    <a:pt x="1860" y="847"/>
                  </a:lnTo>
                  <a:lnTo>
                    <a:pt x="1857" y="847"/>
                  </a:lnTo>
                  <a:lnTo>
                    <a:pt x="1855" y="847"/>
                  </a:lnTo>
                  <a:lnTo>
                    <a:pt x="1855" y="847"/>
                  </a:lnTo>
                  <a:lnTo>
                    <a:pt x="1855" y="850"/>
                  </a:lnTo>
                  <a:lnTo>
                    <a:pt x="1855" y="850"/>
                  </a:lnTo>
                  <a:lnTo>
                    <a:pt x="1855" y="852"/>
                  </a:lnTo>
                  <a:close/>
                  <a:moveTo>
                    <a:pt x="1845" y="824"/>
                  </a:moveTo>
                  <a:lnTo>
                    <a:pt x="1845" y="824"/>
                  </a:lnTo>
                  <a:lnTo>
                    <a:pt x="1848" y="821"/>
                  </a:lnTo>
                  <a:lnTo>
                    <a:pt x="1848" y="821"/>
                  </a:lnTo>
                  <a:lnTo>
                    <a:pt x="1848" y="819"/>
                  </a:lnTo>
                  <a:lnTo>
                    <a:pt x="1848" y="819"/>
                  </a:lnTo>
                  <a:lnTo>
                    <a:pt x="1850" y="819"/>
                  </a:lnTo>
                  <a:lnTo>
                    <a:pt x="1850" y="819"/>
                  </a:lnTo>
                  <a:lnTo>
                    <a:pt x="1850" y="819"/>
                  </a:lnTo>
                  <a:lnTo>
                    <a:pt x="1852" y="819"/>
                  </a:lnTo>
                  <a:lnTo>
                    <a:pt x="1852" y="819"/>
                  </a:lnTo>
                  <a:lnTo>
                    <a:pt x="1852" y="819"/>
                  </a:lnTo>
                  <a:lnTo>
                    <a:pt x="1852" y="817"/>
                  </a:lnTo>
                  <a:lnTo>
                    <a:pt x="1852" y="817"/>
                  </a:lnTo>
                  <a:lnTo>
                    <a:pt x="1852" y="814"/>
                  </a:lnTo>
                  <a:lnTo>
                    <a:pt x="1852" y="814"/>
                  </a:lnTo>
                  <a:lnTo>
                    <a:pt x="1852" y="814"/>
                  </a:lnTo>
                  <a:lnTo>
                    <a:pt x="1852" y="814"/>
                  </a:lnTo>
                  <a:lnTo>
                    <a:pt x="1852" y="812"/>
                  </a:lnTo>
                  <a:lnTo>
                    <a:pt x="1852" y="809"/>
                  </a:lnTo>
                  <a:lnTo>
                    <a:pt x="1852" y="809"/>
                  </a:lnTo>
                  <a:lnTo>
                    <a:pt x="1850" y="809"/>
                  </a:lnTo>
                  <a:lnTo>
                    <a:pt x="1850" y="809"/>
                  </a:lnTo>
                  <a:lnTo>
                    <a:pt x="1848" y="809"/>
                  </a:lnTo>
                  <a:lnTo>
                    <a:pt x="1848" y="809"/>
                  </a:lnTo>
                  <a:lnTo>
                    <a:pt x="1848" y="812"/>
                  </a:lnTo>
                  <a:lnTo>
                    <a:pt x="1848" y="812"/>
                  </a:lnTo>
                  <a:lnTo>
                    <a:pt x="1845" y="812"/>
                  </a:lnTo>
                  <a:lnTo>
                    <a:pt x="1845" y="814"/>
                  </a:lnTo>
                  <a:lnTo>
                    <a:pt x="1845" y="814"/>
                  </a:lnTo>
                  <a:lnTo>
                    <a:pt x="1845" y="814"/>
                  </a:lnTo>
                  <a:lnTo>
                    <a:pt x="1843" y="814"/>
                  </a:lnTo>
                  <a:lnTo>
                    <a:pt x="1841" y="814"/>
                  </a:lnTo>
                  <a:lnTo>
                    <a:pt x="1841" y="814"/>
                  </a:lnTo>
                  <a:lnTo>
                    <a:pt x="1843" y="817"/>
                  </a:lnTo>
                  <a:lnTo>
                    <a:pt x="1845" y="814"/>
                  </a:lnTo>
                  <a:lnTo>
                    <a:pt x="1845" y="814"/>
                  </a:lnTo>
                  <a:lnTo>
                    <a:pt x="1845" y="817"/>
                  </a:lnTo>
                  <a:lnTo>
                    <a:pt x="1845" y="817"/>
                  </a:lnTo>
                  <a:lnTo>
                    <a:pt x="1843" y="817"/>
                  </a:lnTo>
                  <a:lnTo>
                    <a:pt x="1841" y="819"/>
                  </a:lnTo>
                  <a:lnTo>
                    <a:pt x="1841" y="819"/>
                  </a:lnTo>
                  <a:lnTo>
                    <a:pt x="1841" y="819"/>
                  </a:lnTo>
                  <a:lnTo>
                    <a:pt x="1841" y="819"/>
                  </a:lnTo>
                  <a:lnTo>
                    <a:pt x="1838" y="824"/>
                  </a:lnTo>
                  <a:lnTo>
                    <a:pt x="1838" y="826"/>
                  </a:lnTo>
                  <a:lnTo>
                    <a:pt x="1841" y="828"/>
                  </a:lnTo>
                  <a:lnTo>
                    <a:pt x="1841" y="828"/>
                  </a:lnTo>
                  <a:lnTo>
                    <a:pt x="1841" y="828"/>
                  </a:lnTo>
                  <a:lnTo>
                    <a:pt x="1843" y="828"/>
                  </a:lnTo>
                  <a:lnTo>
                    <a:pt x="1843" y="828"/>
                  </a:lnTo>
                  <a:lnTo>
                    <a:pt x="1843" y="828"/>
                  </a:lnTo>
                  <a:lnTo>
                    <a:pt x="1843" y="826"/>
                  </a:lnTo>
                  <a:lnTo>
                    <a:pt x="1845" y="826"/>
                  </a:lnTo>
                  <a:lnTo>
                    <a:pt x="1845" y="826"/>
                  </a:lnTo>
                  <a:lnTo>
                    <a:pt x="1845" y="826"/>
                  </a:lnTo>
                  <a:lnTo>
                    <a:pt x="1843" y="826"/>
                  </a:lnTo>
                  <a:lnTo>
                    <a:pt x="1843" y="824"/>
                  </a:lnTo>
                  <a:lnTo>
                    <a:pt x="1843" y="824"/>
                  </a:lnTo>
                  <a:lnTo>
                    <a:pt x="1845" y="824"/>
                  </a:lnTo>
                  <a:close/>
                  <a:moveTo>
                    <a:pt x="1855" y="850"/>
                  </a:moveTo>
                  <a:lnTo>
                    <a:pt x="1855" y="850"/>
                  </a:lnTo>
                  <a:lnTo>
                    <a:pt x="1852" y="847"/>
                  </a:lnTo>
                  <a:lnTo>
                    <a:pt x="1852" y="847"/>
                  </a:lnTo>
                  <a:lnTo>
                    <a:pt x="1852" y="847"/>
                  </a:lnTo>
                  <a:lnTo>
                    <a:pt x="1850" y="847"/>
                  </a:lnTo>
                  <a:lnTo>
                    <a:pt x="1850" y="847"/>
                  </a:lnTo>
                  <a:lnTo>
                    <a:pt x="1848" y="847"/>
                  </a:lnTo>
                  <a:lnTo>
                    <a:pt x="1848" y="847"/>
                  </a:lnTo>
                  <a:lnTo>
                    <a:pt x="1848" y="850"/>
                  </a:lnTo>
                  <a:lnTo>
                    <a:pt x="1848" y="850"/>
                  </a:lnTo>
                  <a:lnTo>
                    <a:pt x="1848" y="850"/>
                  </a:lnTo>
                  <a:lnTo>
                    <a:pt x="1848" y="850"/>
                  </a:lnTo>
                  <a:lnTo>
                    <a:pt x="1848" y="850"/>
                  </a:lnTo>
                  <a:lnTo>
                    <a:pt x="1850" y="850"/>
                  </a:lnTo>
                  <a:lnTo>
                    <a:pt x="1850" y="850"/>
                  </a:lnTo>
                  <a:lnTo>
                    <a:pt x="1850" y="850"/>
                  </a:lnTo>
                  <a:lnTo>
                    <a:pt x="1848" y="852"/>
                  </a:lnTo>
                  <a:lnTo>
                    <a:pt x="1848" y="854"/>
                  </a:lnTo>
                  <a:lnTo>
                    <a:pt x="1848" y="854"/>
                  </a:lnTo>
                  <a:lnTo>
                    <a:pt x="1848" y="854"/>
                  </a:lnTo>
                  <a:lnTo>
                    <a:pt x="1848" y="854"/>
                  </a:lnTo>
                  <a:lnTo>
                    <a:pt x="1850" y="854"/>
                  </a:lnTo>
                  <a:lnTo>
                    <a:pt x="1850" y="852"/>
                  </a:lnTo>
                  <a:lnTo>
                    <a:pt x="1850" y="852"/>
                  </a:lnTo>
                  <a:lnTo>
                    <a:pt x="1852" y="854"/>
                  </a:lnTo>
                  <a:lnTo>
                    <a:pt x="1852" y="854"/>
                  </a:lnTo>
                  <a:lnTo>
                    <a:pt x="1852" y="852"/>
                  </a:lnTo>
                  <a:lnTo>
                    <a:pt x="1852" y="852"/>
                  </a:lnTo>
                  <a:lnTo>
                    <a:pt x="1852" y="850"/>
                  </a:lnTo>
                  <a:lnTo>
                    <a:pt x="1855" y="850"/>
                  </a:lnTo>
                  <a:close/>
                  <a:moveTo>
                    <a:pt x="1867" y="776"/>
                  </a:moveTo>
                  <a:lnTo>
                    <a:pt x="1867" y="776"/>
                  </a:lnTo>
                  <a:lnTo>
                    <a:pt x="1867" y="776"/>
                  </a:lnTo>
                  <a:lnTo>
                    <a:pt x="1867" y="776"/>
                  </a:lnTo>
                  <a:lnTo>
                    <a:pt x="1864" y="776"/>
                  </a:lnTo>
                  <a:lnTo>
                    <a:pt x="1864" y="776"/>
                  </a:lnTo>
                  <a:lnTo>
                    <a:pt x="1864" y="776"/>
                  </a:lnTo>
                  <a:lnTo>
                    <a:pt x="1864" y="774"/>
                  </a:lnTo>
                  <a:lnTo>
                    <a:pt x="1864" y="774"/>
                  </a:lnTo>
                  <a:lnTo>
                    <a:pt x="1862" y="774"/>
                  </a:lnTo>
                  <a:lnTo>
                    <a:pt x="1862" y="774"/>
                  </a:lnTo>
                  <a:lnTo>
                    <a:pt x="1862" y="774"/>
                  </a:lnTo>
                  <a:lnTo>
                    <a:pt x="1862" y="774"/>
                  </a:lnTo>
                  <a:lnTo>
                    <a:pt x="1862" y="772"/>
                  </a:lnTo>
                  <a:lnTo>
                    <a:pt x="1860" y="772"/>
                  </a:lnTo>
                  <a:lnTo>
                    <a:pt x="1860" y="772"/>
                  </a:lnTo>
                  <a:lnTo>
                    <a:pt x="1860" y="772"/>
                  </a:lnTo>
                  <a:lnTo>
                    <a:pt x="1857" y="772"/>
                  </a:lnTo>
                  <a:lnTo>
                    <a:pt x="1857" y="769"/>
                  </a:lnTo>
                  <a:lnTo>
                    <a:pt x="1857" y="769"/>
                  </a:lnTo>
                  <a:lnTo>
                    <a:pt x="1855" y="767"/>
                  </a:lnTo>
                  <a:lnTo>
                    <a:pt x="1852" y="767"/>
                  </a:lnTo>
                  <a:lnTo>
                    <a:pt x="1852" y="769"/>
                  </a:lnTo>
                  <a:lnTo>
                    <a:pt x="1852" y="769"/>
                  </a:lnTo>
                  <a:lnTo>
                    <a:pt x="1850" y="767"/>
                  </a:lnTo>
                  <a:lnTo>
                    <a:pt x="1850" y="769"/>
                  </a:lnTo>
                  <a:lnTo>
                    <a:pt x="1850" y="769"/>
                  </a:lnTo>
                  <a:lnTo>
                    <a:pt x="1850" y="769"/>
                  </a:lnTo>
                  <a:lnTo>
                    <a:pt x="1852" y="772"/>
                  </a:lnTo>
                  <a:lnTo>
                    <a:pt x="1852" y="772"/>
                  </a:lnTo>
                  <a:lnTo>
                    <a:pt x="1852" y="772"/>
                  </a:lnTo>
                  <a:lnTo>
                    <a:pt x="1852" y="774"/>
                  </a:lnTo>
                  <a:lnTo>
                    <a:pt x="1852" y="774"/>
                  </a:lnTo>
                  <a:lnTo>
                    <a:pt x="1852" y="774"/>
                  </a:lnTo>
                  <a:lnTo>
                    <a:pt x="1855" y="776"/>
                  </a:lnTo>
                  <a:lnTo>
                    <a:pt x="1855" y="776"/>
                  </a:lnTo>
                  <a:lnTo>
                    <a:pt x="1855" y="779"/>
                  </a:lnTo>
                  <a:lnTo>
                    <a:pt x="1855" y="779"/>
                  </a:lnTo>
                  <a:lnTo>
                    <a:pt x="1855" y="779"/>
                  </a:lnTo>
                  <a:lnTo>
                    <a:pt x="1852" y="781"/>
                  </a:lnTo>
                  <a:lnTo>
                    <a:pt x="1855" y="781"/>
                  </a:lnTo>
                  <a:lnTo>
                    <a:pt x="1855" y="783"/>
                  </a:lnTo>
                  <a:lnTo>
                    <a:pt x="1855" y="786"/>
                  </a:lnTo>
                  <a:lnTo>
                    <a:pt x="1857" y="786"/>
                  </a:lnTo>
                  <a:lnTo>
                    <a:pt x="1860" y="786"/>
                  </a:lnTo>
                  <a:lnTo>
                    <a:pt x="1862" y="783"/>
                  </a:lnTo>
                  <a:lnTo>
                    <a:pt x="1862" y="783"/>
                  </a:lnTo>
                  <a:lnTo>
                    <a:pt x="1862" y="783"/>
                  </a:lnTo>
                  <a:lnTo>
                    <a:pt x="1862" y="783"/>
                  </a:lnTo>
                  <a:lnTo>
                    <a:pt x="1860" y="781"/>
                  </a:lnTo>
                  <a:lnTo>
                    <a:pt x="1862" y="781"/>
                  </a:lnTo>
                  <a:lnTo>
                    <a:pt x="1862" y="781"/>
                  </a:lnTo>
                  <a:lnTo>
                    <a:pt x="1862" y="781"/>
                  </a:lnTo>
                  <a:lnTo>
                    <a:pt x="1862" y="781"/>
                  </a:lnTo>
                  <a:lnTo>
                    <a:pt x="1864" y="781"/>
                  </a:lnTo>
                  <a:lnTo>
                    <a:pt x="1864" y="781"/>
                  </a:lnTo>
                  <a:lnTo>
                    <a:pt x="1864" y="781"/>
                  </a:lnTo>
                  <a:lnTo>
                    <a:pt x="1864" y="781"/>
                  </a:lnTo>
                  <a:lnTo>
                    <a:pt x="1864" y="779"/>
                  </a:lnTo>
                  <a:lnTo>
                    <a:pt x="1867" y="779"/>
                  </a:lnTo>
                  <a:lnTo>
                    <a:pt x="1867" y="779"/>
                  </a:lnTo>
                  <a:lnTo>
                    <a:pt x="1867" y="779"/>
                  </a:lnTo>
                  <a:lnTo>
                    <a:pt x="1867" y="776"/>
                  </a:lnTo>
                  <a:lnTo>
                    <a:pt x="1867" y="776"/>
                  </a:lnTo>
                  <a:lnTo>
                    <a:pt x="1867" y="776"/>
                  </a:lnTo>
                  <a:lnTo>
                    <a:pt x="1867" y="776"/>
                  </a:lnTo>
                  <a:close/>
                  <a:moveTo>
                    <a:pt x="1836" y="828"/>
                  </a:moveTo>
                  <a:lnTo>
                    <a:pt x="1836" y="828"/>
                  </a:lnTo>
                  <a:lnTo>
                    <a:pt x="1836" y="828"/>
                  </a:lnTo>
                  <a:lnTo>
                    <a:pt x="1836" y="831"/>
                  </a:lnTo>
                  <a:lnTo>
                    <a:pt x="1836" y="831"/>
                  </a:lnTo>
                  <a:lnTo>
                    <a:pt x="1836" y="831"/>
                  </a:lnTo>
                  <a:lnTo>
                    <a:pt x="1836" y="833"/>
                  </a:lnTo>
                  <a:lnTo>
                    <a:pt x="1838" y="833"/>
                  </a:lnTo>
                  <a:lnTo>
                    <a:pt x="1838" y="831"/>
                  </a:lnTo>
                  <a:lnTo>
                    <a:pt x="1838" y="828"/>
                  </a:lnTo>
                  <a:lnTo>
                    <a:pt x="1836" y="828"/>
                  </a:lnTo>
                  <a:close/>
                  <a:moveTo>
                    <a:pt x="1919" y="838"/>
                  </a:moveTo>
                  <a:lnTo>
                    <a:pt x="1912" y="835"/>
                  </a:lnTo>
                  <a:lnTo>
                    <a:pt x="1912" y="835"/>
                  </a:lnTo>
                  <a:lnTo>
                    <a:pt x="1912" y="835"/>
                  </a:lnTo>
                  <a:lnTo>
                    <a:pt x="1912" y="838"/>
                  </a:lnTo>
                  <a:lnTo>
                    <a:pt x="1912" y="838"/>
                  </a:lnTo>
                  <a:lnTo>
                    <a:pt x="1912" y="838"/>
                  </a:lnTo>
                  <a:lnTo>
                    <a:pt x="1912" y="838"/>
                  </a:lnTo>
                  <a:lnTo>
                    <a:pt x="1912" y="840"/>
                  </a:lnTo>
                  <a:lnTo>
                    <a:pt x="1914" y="840"/>
                  </a:lnTo>
                  <a:lnTo>
                    <a:pt x="1914" y="843"/>
                  </a:lnTo>
                  <a:lnTo>
                    <a:pt x="1916" y="847"/>
                  </a:lnTo>
                  <a:lnTo>
                    <a:pt x="1919" y="850"/>
                  </a:lnTo>
                  <a:lnTo>
                    <a:pt x="1919" y="850"/>
                  </a:lnTo>
                  <a:lnTo>
                    <a:pt x="1921" y="850"/>
                  </a:lnTo>
                  <a:lnTo>
                    <a:pt x="1921" y="850"/>
                  </a:lnTo>
                  <a:lnTo>
                    <a:pt x="1921" y="850"/>
                  </a:lnTo>
                  <a:lnTo>
                    <a:pt x="1921" y="850"/>
                  </a:lnTo>
                  <a:lnTo>
                    <a:pt x="1921" y="847"/>
                  </a:lnTo>
                  <a:lnTo>
                    <a:pt x="1921" y="847"/>
                  </a:lnTo>
                  <a:lnTo>
                    <a:pt x="1919" y="847"/>
                  </a:lnTo>
                  <a:lnTo>
                    <a:pt x="1919" y="845"/>
                  </a:lnTo>
                  <a:lnTo>
                    <a:pt x="1919" y="845"/>
                  </a:lnTo>
                  <a:lnTo>
                    <a:pt x="1919" y="845"/>
                  </a:lnTo>
                  <a:lnTo>
                    <a:pt x="1919" y="845"/>
                  </a:lnTo>
                  <a:lnTo>
                    <a:pt x="1921" y="845"/>
                  </a:lnTo>
                  <a:lnTo>
                    <a:pt x="1921" y="843"/>
                  </a:lnTo>
                  <a:lnTo>
                    <a:pt x="1919" y="840"/>
                  </a:lnTo>
                  <a:lnTo>
                    <a:pt x="1919" y="840"/>
                  </a:lnTo>
                  <a:lnTo>
                    <a:pt x="1921" y="840"/>
                  </a:lnTo>
                  <a:lnTo>
                    <a:pt x="1921" y="840"/>
                  </a:lnTo>
                  <a:lnTo>
                    <a:pt x="1921" y="843"/>
                  </a:lnTo>
                  <a:lnTo>
                    <a:pt x="1921" y="843"/>
                  </a:lnTo>
                  <a:lnTo>
                    <a:pt x="1921" y="840"/>
                  </a:lnTo>
                  <a:lnTo>
                    <a:pt x="1919" y="838"/>
                  </a:lnTo>
                  <a:close/>
                  <a:moveTo>
                    <a:pt x="1860" y="854"/>
                  </a:moveTo>
                  <a:lnTo>
                    <a:pt x="1860" y="854"/>
                  </a:lnTo>
                  <a:lnTo>
                    <a:pt x="1860" y="854"/>
                  </a:lnTo>
                  <a:lnTo>
                    <a:pt x="1857" y="854"/>
                  </a:lnTo>
                  <a:lnTo>
                    <a:pt x="1855" y="854"/>
                  </a:lnTo>
                  <a:lnTo>
                    <a:pt x="1855" y="854"/>
                  </a:lnTo>
                  <a:lnTo>
                    <a:pt x="1855" y="854"/>
                  </a:lnTo>
                  <a:lnTo>
                    <a:pt x="1855" y="857"/>
                  </a:lnTo>
                  <a:lnTo>
                    <a:pt x="1855" y="857"/>
                  </a:lnTo>
                  <a:lnTo>
                    <a:pt x="1855" y="857"/>
                  </a:lnTo>
                  <a:lnTo>
                    <a:pt x="1855" y="857"/>
                  </a:lnTo>
                  <a:lnTo>
                    <a:pt x="1855" y="859"/>
                  </a:lnTo>
                  <a:lnTo>
                    <a:pt x="1855" y="859"/>
                  </a:lnTo>
                  <a:lnTo>
                    <a:pt x="1855" y="859"/>
                  </a:lnTo>
                  <a:lnTo>
                    <a:pt x="1855" y="859"/>
                  </a:lnTo>
                  <a:lnTo>
                    <a:pt x="1855" y="861"/>
                  </a:lnTo>
                  <a:lnTo>
                    <a:pt x="1855" y="861"/>
                  </a:lnTo>
                  <a:lnTo>
                    <a:pt x="1855" y="861"/>
                  </a:lnTo>
                  <a:lnTo>
                    <a:pt x="1855" y="861"/>
                  </a:lnTo>
                  <a:lnTo>
                    <a:pt x="1855" y="861"/>
                  </a:lnTo>
                  <a:lnTo>
                    <a:pt x="1855" y="861"/>
                  </a:lnTo>
                  <a:lnTo>
                    <a:pt x="1855" y="861"/>
                  </a:lnTo>
                  <a:lnTo>
                    <a:pt x="1855" y="861"/>
                  </a:lnTo>
                  <a:lnTo>
                    <a:pt x="1855" y="864"/>
                  </a:lnTo>
                  <a:lnTo>
                    <a:pt x="1855" y="864"/>
                  </a:lnTo>
                  <a:lnTo>
                    <a:pt x="1857" y="864"/>
                  </a:lnTo>
                  <a:lnTo>
                    <a:pt x="1857" y="866"/>
                  </a:lnTo>
                  <a:lnTo>
                    <a:pt x="1857" y="866"/>
                  </a:lnTo>
                  <a:lnTo>
                    <a:pt x="1857" y="864"/>
                  </a:lnTo>
                  <a:lnTo>
                    <a:pt x="1857" y="864"/>
                  </a:lnTo>
                  <a:lnTo>
                    <a:pt x="1857" y="861"/>
                  </a:lnTo>
                  <a:lnTo>
                    <a:pt x="1857" y="859"/>
                  </a:lnTo>
                  <a:lnTo>
                    <a:pt x="1857" y="859"/>
                  </a:lnTo>
                  <a:lnTo>
                    <a:pt x="1857" y="859"/>
                  </a:lnTo>
                  <a:lnTo>
                    <a:pt x="1857" y="859"/>
                  </a:lnTo>
                  <a:lnTo>
                    <a:pt x="1857" y="859"/>
                  </a:lnTo>
                  <a:lnTo>
                    <a:pt x="1857" y="859"/>
                  </a:lnTo>
                  <a:lnTo>
                    <a:pt x="1860" y="859"/>
                  </a:lnTo>
                  <a:lnTo>
                    <a:pt x="1860" y="859"/>
                  </a:lnTo>
                  <a:lnTo>
                    <a:pt x="1860" y="859"/>
                  </a:lnTo>
                  <a:lnTo>
                    <a:pt x="1860" y="857"/>
                  </a:lnTo>
                  <a:lnTo>
                    <a:pt x="1860" y="857"/>
                  </a:lnTo>
                  <a:lnTo>
                    <a:pt x="1860" y="857"/>
                  </a:lnTo>
                  <a:lnTo>
                    <a:pt x="1860" y="857"/>
                  </a:lnTo>
                  <a:lnTo>
                    <a:pt x="1860" y="857"/>
                  </a:lnTo>
                  <a:lnTo>
                    <a:pt x="1860" y="857"/>
                  </a:lnTo>
                  <a:lnTo>
                    <a:pt x="1860" y="857"/>
                  </a:lnTo>
                  <a:lnTo>
                    <a:pt x="1860" y="857"/>
                  </a:lnTo>
                  <a:lnTo>
                    <a:pt x="1860" y="854"/>
                  </a:lnTo>
                  <a:lnTo>
                    <a:pt x="1860" y="854"/>
                  </a:lnTo>
                  <a:lnTo>
                    <a:pt x="1860" y="854"/>
                  </a:lnTo>
                  <a:close/>
                  <a:moveTo>
                    <a:pt x="1897" y="880"/>
                  </a:moveTo>
                  <a:lnTo>
                    <a:pt x="1897" y="880"/>
                  </a:lnTo>
                  <a:lnTo>
                    <a:pt x="1897" y="878"/>
                  </a:lnTo>
                  <a:lnTo>
                    <a:pt x="1897" y="878"/>
                  </a:lnTo>
                  <a:lnTo>
                    <a:pt x="1897" y="878"/>
                  </a:lnTo>
                  <a:lnTo>
                    <a:pt x="1895" y="878"/>
                  </a:lnTo>
                  <a:lnTo>
                    <a:pt x="1895" y="878"/>
                  </a:lnTo>
                  <a:lnTo>
                    <a:pt x="1895" y="878"/>
                  </a:lnTo>
                  <a:lnTo>
                    <a:pt x="1895" y="878"/>
                  </a:lnTo>
                  <a:lnTo>
                    <a:pt x="1895" y="878"/>
                  </a:lnTo>
                  <a:lnTo>
                    <a:pt x="1897" y="878"/>
                  </a:lnTo>
                  <a:lnTo>
                    <a:pt x="1897" y="878"/>
                  </a:lnTo>
                  <a:lnTo>
                    <a:pt x="1897" y="878"/>
                  </a:lnTo>
                  <a:lnTo>
                    <a:pt x="1897" y="876"/>
                  </a:lnTo>
                  <a:lnTo>
                    <a:pt x="1897" y="876"/>
                  </a:lnTo>
                  <a:lnTo>
                    <a:pt x="1897" y="876"/>
                  </a:lnTo>
                  <a:lnTo>
                    <a:pt x="1897" y="876"/>
                  </a:lnTo>
                  <a:lnTo>
                    <a:pt x="1897" y="876"/>
                  </a:lnTo>
                  <a:lnTo>
                    <a:pt x="1897" y="876"/>
                  </a:lnTo>
                  <a:lnTo>
                    <a:pt x="1897" y="873"/>
                  </a:lnTo>
                  <a:lnTo>
                    <a:pt x="1895" y="873"/>
                  </a:lnTo>
                  <a:lnTo>
                    <a:pt x="1895" y="873"/>
                  </a:lnTo>
                  <a:lnTo>
                    <a:pt x="1895" y="873"/>
                  </a:lnTo>
                  <a:lnTo>
                    <a:pt x="1895" y="873"/>
                  </a:lnTo>
                  <a:lnTo>
                    <a:pt x="1895" y="873"/>
                  </a:lnTo>
                  <a:lnTo>
                    <a:pt x="1895"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0" y="873"/>
                  </a:lnTo>
                  <a:lnTo>
                    <a:pt x="1890" y="873"/>
                  </a:lnTo>
                  <a:lnTo>
                    <a:pt x="1890" y="873"/>
                  </a:lnTo>
                  <a:lnTo>
                    <a:pt x="1890" y="873"/>
                  </a:lnTo>
                  <a:lnTo>
                    <a:pt x="1890" y="873"/>
                  </a:lnTo>
                  <a:lnTo>
                    <a:pt x="1890" y="876"/>
                  </a:lnTo>
                  <a:lnTo>
                    <a:pt x="1890" y="876"/>
                  </a:lnTo>
                  <a:lnTo>
                    <a:pt x="1890" y="876"/>
                  </a:lnTo>
                  <a:lnTo>
                    <a:pt x="1890" y="876"/>
                  </a:lnTo>
                  <a:lnTo>
                    <a:pt x="1893" y="876"/>
                  </a:lnTo>
                  <a:lnTo>
                    <a:pt x="1893" y="878"/>
                  </a:lnTo>
                  <a:lnTo>
                    <a:pt x="1893" y="878"/>
                  </a:lnTo>
                  <a:lnTo>
                    <a:pt x="1893" y="878"/>
                  </a:lnTo>
                  <a:lnTo>
                    <a:pt x="1893" y="878"/>
                  </a:lnTo>
                  <a:lnTo>
                    <a:pt x="1893" y="878"/>
                  </a:lnTo>
                  <a:lnTo>
                    <a:pt x="1893" y="878"/>
                  </a:lnTo>
                  <a:lnTo>
                    <a:pt x="1895" y="878"/>
                  </a:lnTo>
                  <a:lnTo>
                    <a:pt x="1895" y="878"/>
                  </a:lnTo>
                  <a:lnTo>
                    <a:pt x="1895" y="880"/>
                  </a:lnTo>
                  <a:lnTo>
                    <a:pt x="1895" y="880"/>
                  </a:lnTo>
                  <a:lnTo>
                    <a:pt x="1895" y="880"/>
                  </a:lnTo>
                  <a:lnTo>
                    <a:pt x="1895" y="880"/>
                  </a:lnTo>
                  <a:lnTo>
                    <a:pt x="1895" y="880"/>
                  </a:lnTo>
                  <a:lnTo>
                    <a:pt x="1897" y="880"/>
                  </a:lnTo>
                  <a:lnTo>
                    <a:pt x="1897" y="880"/>
                  </a:lnTo>
                  <a:lnTo>
                    <a:pt x="1897" y="883"/>
                  </a:lnTo>
                  <a:lnTo>
                    <a:pt x="1897" y="883"/>
                  </a:lnTo>
                  <a:lnTo>
                    <a:pt x="1900" y="883"/>
                  </a:lnTo>
                  <a:lnTo>
                    <a:pt x="1900" y="880"/>
                  </a:lnTo>
                  <a:lnTo>
                    <a:pt x="1897" y="880"/>
                  </a:lnTo>
                  <a:close/>
                  <a:moveTo>
                    <a:pt x="1921" y="878"/>
                  </a:moveTo>
                  <a:lnTo>
                    <a:pt x="1921" y="878"/>
                  </a:lnTo>
                  <a:lnTo>
                    <a:pt x="1921" y="876"/>
                  </a:lnTo>
                  <a:lnTo>
                    <a:pt x="1919" y="876"/>
                  </a:lnTo>
                  <a:lnTo>
                    <a:pt x="1919" y="876"/>
                  </a:lnTo>
                  <a:lnTo>
                    <a:pt x="1919" y="876"/>
                  </a:lnTo>
                  <a:lnTo>
                    <a:pt x="1919" y="873"/>
                  </a:lnTo>
                  <a:lnTo>
                    <a:pt x="1919" y="873"/>
                  </a:lnTo>
                  <a:lnTo>
                    <a:pt x="1919" y="873"/>
                  </a:lnTo>
                  <a:lnTo>
                    <a:pt x="1921" y="873"/>
                  </a:lnTo>
                  <a:lnTo>
                    <a:pt x="1921" y="873"/>
                  </a:lnTo>
                  <a:lnTo>
                    <a:pt x="1921" y="871"/>
                  </a:lnTo>
                  <a:lnTo>
                    <a:pt x="1919" y="871"/>
                  </a:lnTo>
                  <a:lnTo>
                    <a:pt x="1919" y="871"/>
                  </a:lnTo>
                  <a:lnTo>
                    <a:pt x="1919" y="871"/>
                  </a:lnTo>
                  <a:lnTo>
                    <a:pt x="1919" y="871"/>
                  </a:lnTo>
                  <a:lnTo>
                    <a:pt x="1919" y="871"/>
                  </a:lnTo>
                  <a:lnTo>
                    <a:pt x="1919" y="871"/>
                  </a:lnTo>
                  <a:lnTo>
                    <a:pt x="1919" y="871"/>
                  </a:lnTo>
                  <a:lnTo>
                    <a:pt x="1919" y="869"/>
                  </a:lnTo>
                  <a:lnTo>
                    <a:pt x="1919" y="869"/>
                  </a:lnTo>
                  <a:lnTo>
                    <a:pt x="1916" y="869"/>
                  </a:lnTo>
                  <a:lnTo>
                    <a:pt x="1916" y="869"/>
                  </a:lnTo>
                  <a:lnTo>
                    <a:pt x="1916" y="869"/>
                  </a:lnTo>
                  <a:lnTo>
                    <a:pt x="1916" y="866"/>
                  </a:lnTo>
                  <a:lnTo>
                    <a:pt x="1916" y="866"/>
                  </a:lnTo>
                  <a:lnTo>
                    <a:pt x="1916" y="866"/>
                  </a:lnTo>
                  <a:lnTo>
                    <a:pt x="1916" y="866"/>
                  </a:lnTo>
                  <a:lnTo>
                    <a:pt x="1916" y="864"/>
                  </a:lnTo>
                  <a:lnTo>
                    <a:pt x="1916" y="864"/>
                  </a:lnTo>
                  <a:lnTo>
                    <a:pt x="1916" y="864"/>
                  </a:lnTo>
                  <a:lnTo>
                    <a:pt x="1916" y="864"/>
                  </a:lnTo>
                  <a:lnTo>
                    <a:pt x="1916" y="864"/>
                  </a:lnTo>
                  <a:lnTo>
                    <a:pt x="1916" y="864"/>
                  </a:lnTo>
                  <a:lnTo>
                    <a:pt x="1914" y="864"/>
                  </a:lnTo>
                  <a:lnTo>
                    <a:pt x="1914" y="861"/>
                  </a:lnTo>
                  <a:lnTo>
                    <a:pt x="1914" y="861"/>
                  </a:lnTo>
                  <a:lnTo>
                    <a:pt x="1916" y="861"/>
                  </a:lnTo>
                  <a:lnTo>
                    <a:pt x="1916" y="861"/>
                  </a:lnTo>
                  <a:lnTo>
                    <a:pt x="1914" y="859"/>
                  </a:lnTo>
                  <a:lnTo>
                    <a:pt x="1914" y="859"/>
                  </a:lnTo>
                  <a:lnTo>
                    <a:pt x="1916" y="859"/>
                  </a:lnTo>
                  <a:lnTo>
                    <a:pt x="1914" y="859"/>
                  </a:lnTo>
                  <a:lnTo>
                    <a:pt x="1914" y="861"/>
                  </a:lnTo>
                  <a:lnTo>
                    <a:pt x="1912" y="861"/>
                  </a:lnTo>
                  <a:lnTo>
                    <a:pt x="1912" y="864"/>
                  </a:lnTo>
                  <a:lnTo>
                    <a:pt x="1912" y="864"/>
                  </a:lnTo>
                  <a:lnTo>
                    <a:pt x="1912" y="864"/>
                  </a:lnTo>
                  <a:lnTo>
                    <a:pt x="1912" y="864"/>
                  </a:lnTo>
                  <a:lnTo>
                    <a:pt x="1912" y="864"/>
                  </a:lnTo>
                  <a:lnTo>
                    <a:pt x="1912" y="864"/>
                  </a:lnTo>
                  <a:lnTo>
                    <a:pt x="1909" y="864"/>
                  </a:lnTo>
                  <a:lnTo>
                    <a:pt x="1909" y="864"/>
                  </a:lnTo>
                  <a:lnTo>
                    <a:pt x="1909" y="864"/>
                  </a:lnTo>
                  <a:lnTo>
                    <a:pt x="1909" y="864"/>
                  </a:lnTo>
                  <a:lnTo>
                    <a:pt x="1907" y="864"/>
                  </a:lnTo>
                  <a:lnTo>
                    <a:pt x="1907" y="864"/>
                  </a:lnTo>
                  <a:lnTo>
                    <a:pt x="1909" y="861"/>
                  </a:lnTo>
                  <a:lnTo>
                    <a:pt x="1909" y="861"/>
                  </a:lnTo>
                  <a:lnTo>
                    <a:pt x="1912" y="861"/>
                  </a:lnTo>
                  <a:lnTo>
                    <a:pt x="1912" y="859"/>
                  </a:lnTo>
                  <a:lnTo>
                    <a:pt x="1912" y="859"/>
                  </a:lnTo>
                  <a:lnTo>
                    <a:pt x="1912" y="859"/>
                  </a:lnTo>
                  <a:lnTo>
                    <a:pt x="1909" y="859"/>
                  </a:lnTo>
                  <a:lnTo>
                    <a:pt x="1909" y="859"/>
                  </a:lnTo>
                  <a:lnTo>
                    <a:pt x="1909" y="859"/>
                  </a:lnTo>
                  <a:lnTo>
                    <a:pt x="1909" y="859"/>
                  </a:lnTo>
                  <a:lnTo>
                    <a:pt x="1912" y="859"/>
                  </a:lnTo>
                  <a:lnTo>
                    <a:pt x="1912" y="857"/>
                  </a:lnTo>
                  <a:lnTo>
                    <a:pt x="1909" y="857"/>
                  </a:lnTo>
                  <a:lnTo>
                    <a:pt x="1909" y="857"/>
                  </a:lnTo>
                  <a:lnTo>
                    <a:pt x="1909" y="857"/>
                  </a:lnTo>
                  <a:lnTo>
                    <a:pt x="1909" y="857"/>
                  </a:lnTo>
                  <a:lnTo>
                    <a:pt x="1909" y="857"/>
                  </a:lnTo>
                  <a:lnTo>
                    <a:pt x="1912" y="857"/>
                  </a:lnTo>
                  <a:lnTo>
                    <a:pt x="1912" y="857"/>
                  </a:lnTo>
                  <a:lnTo>
                    <a:pt x="1912" y="857"/>
                  </a:lnTo>
                  <a:lnTo>
                    <a:pt x="1912" y="857"/>
                  </a:lnTo>
                  <a:lnTo>
                    <a:pt x="1912" y="854"/>
                  </a:lnTo>
                  <a:lnTo>
                    <a:pt x="1912" y="854"/>
                  </a:lnTo>
                  <a:lnTo>
                    <a:pt x="1912" y="854"/>
                  </a:lnTo>
                  <a:lnTo>
                    <a:pt x="1912" y="854"/>
                  </a:lnTo>
                  <a:lnTo>
                    <a:pt x="1912" y="852"/>
                  </a:lnTo>
                  <a:lnTo>
                    <a:pt x="1912" y="852"/>
                  </a:lnTo>
                  <a:lnTo>
                    <a:pt x="1912" y="850"/>
                  </a:lnTo>
                  <a:lnTo>
                    <a:pt x="1912" y="850"/>
                  </a:lnTo>
                  <a:lnTo>
                    <a:pt x="1912" y="847"/>
                  </a:lnTo>
                  <a:lnTo>
                    <a:pt x="1912" y="847"/>
                  </a:lnTo>
                  <a:lnTo>
                    <a:pt x="1909" y="847"/>
                  </a:lnTo>
                  <a:lnTo>
                    <a:pt x="1909" y="845"/>
                  </a:lnTo>
                  <a:lnTo>
                    <a:pt x="1909" y="845"/>
                  </a:lnTo>
                  <a:lnTo>
                    <a:pt x="1909" y="847"/>
                  </a:lnTo>
                  <a:lnTo>
                    <a:pt x="1907" y="847"/>
                  </a:lnTo>
                  <a:lnTo>
                    <a:pt x="1907" y="850"/>
                  </a:lnTo>
                  <a:lnTo>
                    <a:pt x="1907" y="852"/>
                  </a:lnTo>
                  <a:lnTo>
                    <a:pt x="1905" y="850"/>
                  </a:lnTo>
                  <a:lnTo>
                    <a:pt x="1905" y="850"/>
                  </a:lnTo>
                  <a:lnTo>
                    <a:pt x="1905" y="852"/>
                  </a:lnTo>
                  <a:lnTo>
                    <a:pt x="1905" y="852"/>
                  </a:lnTo>
                  <a:lnTo>
                    <a:pt x="1905" y="852"/>
                  </a:lnTo>
                  <a:lnTo>
                    <a:pt x="1902" y="852"/>
                  </a:lnTo>
                  <a:lnTo>
                    <a:pt x="1902" y="852"/>
                  </a:lnTo>
                  <a:lnTo>
                    <a:pt x="1902" y="852"/>
                  </a:lnTo>
                  <a:lnTo>
                    <a:pt x="1902" y="850"/>
                  </a:lnTo>
                  <a:lnTo>
                    <a:pt x="1902" y="850"/>
                  </a:lnTo>
                  <a:lnTo>
                    <a:pt x="1902" y="850"/>
                  </a:lnTo>
                  <a:lnTo>
                    <a:pt x="1902" y="850"/>
                  </a:lnTo>
                  <a:lnTo>
                    <a:pt x="1905" y="850"/>
                  </a:lnTo>
                  <a:lnTo>
                    <a:pt x="1905" y="850"/>
                  </a:lnTo>
                  <a:lnTo>
                    <a:pt x="1907" y="847"/>
                  </a:lnTo>
                  <a:lnTo>
                    <a:pt x="1907" y="847"/>
                  </a:lnTo>
                  <a:lnTo>
                    <a:pt x="1907" y="847"/>
                  </a:lnTo>
                  <a:lnTo>
                    <a:pt x="1907" y="845"/>
                  </a:lnTo>
                  <a:lnTo>
                    <a:pt x="1905" y="845"/>
                  </a:lnTo>
                  <a:lnTo>
                    <a:pt x="1905" y="845"/>
                  </a:lnTo>
                  <a:lnTo>
                    <a:pt x="1905" y="845"/>
                  </a:lnTo>
                  <a:lnTo>
                    <a:pt x="1905" y="845"/>
                  </a:lnTo>
                  <a:lnTo>
                    <a:pt x="1905" y="845"/>
                  </a:lnTo>
                  <a:lnTo>
                    <a:pt x="1905" y="845"/>
                  </a:lnTo>
                  <a:lnTo>
                    <a:pt x="1902" y="843"/>
                  </a:lnTo>
                  <a:lnTo>
                    <a:pt x="1902" y="843"/>
                  </a:lnTo>
                  <a:lnTo>
                    <a:pt x="1902" y="843"/>
                  </a:lnTo>
                  <a:lnTo>
                    <a:pt x="1902" y="843"/>
                  </a:lnTo>
                  <a:lnTo>
                    <a:pt x="1902" y="843"/>
                  </a:lnTo>
                  <a:lnTo>
                    <a:pt x="1902" y="843"/>
                  </a:lnTo>
                  <a:lnTo>
                    <a:pt x="1902" y="843"/>
                  </a:lnTo>
                  <a:lnTo>
                    <a:pt x="1902" y="843"/>
                  </a:lnTo>
                  <a:lnTo>
                    <a:pt x="1900" y="843"/>
                  </a:lnTo>
                  <a:lnTo>
                    <a:pt x="1900" y="840"/>
                  </a:lnTo>
                  <a:lnTo>
                    <a:pt x="1897" y="840"/>
                  </a:lnTo>
                  <a:lnTo>
                    <a:pt x="1897" y="843"/>
                  </a:lnTo>
                  <a:lnTo>
                    <a:pt x="1897" y="843"/>
                  </a:lnTo>
                  <a:lnTo>
                    <a:pt x="1895" y="843"/>
                  </a:lnTo>
                  <a:lnTo>
                    <a:pt x="1895" y="843"/>
                  </a:lnTo>
                  <a:lnTo>
                    <a:pt x="1895" y="843"/>
                  </a:lnTo>
                  <a:lnTo>
                    <a:pt x="1895" y="843"/>
                  </a:lnTo>
                  <a:lnTo>
                    <a:pt x="1895" y="845"/>
                  </a:lnTo>
                  <a:lnTo>
                    <a:pt x="1895" y="843"/>
                  </a:lnTo>
                  <a:lnTo>
                    <a:pt x="1895" y="843"/>
                  </a:lnTo>
                  <a:lnTo>
                    <a:pt x="1893" y="843"/>
                  </a:lnTo>
                  <a:lnTo>
                    <a:pt x="1893" y="843"/>
                  </a:lnTo>
                  <a:lnTo>
                    <a:pt x="1893" y="845"/>
                  </a:lnTo>
                  <a:lnTo>
                    <a:pt x="1893" y="845"/>
                  </a:lnTo>
                  <a:lnTo>
                    <a:pt x="1890" y="843"/>
                  </a:lnTo>
                  <a:lnTo>
                    <a:pt x="1890" y="843"/>
                  </a:lnTo>
                  <a:lnTo>
                    <a:pt x="1893" y="843"/>
                  </a:lnTo>
                  <a:lnTo>
                    <a:pt x="1895" y="840"/>
                  </a:lnTo>
                  <a:lnTo>
                    <a:pt x="1895" y="840"/>
                  </a:lnTo>
                  <a:lnTo>
                    <a:pt x="1895" y="840"/>
                  </a:lnTo>
                  <a:lnTo>
                    <a:pt x="1895" y="840"/>
                  </a:lnTo>
                  <a:lnTo>
                    <a:pt x="1895" y="840"/>
                  </a:lnTo>
                  <a:lnTo>
                    <a:pt x="1895" y="840"/>
                  </a:lnTo>
                  <a:lnTo>
                    <a:pt x="1897" y="840"/>
                  </a:lnTo>
                  <a:lnTo>
                    <a:pt x="1897" y="840"/>
                  </a:lnTo>
                  <a:lnTo>
                    <a:pt x="1897" y="840"/>
                  </a:lnTo>
                  <a:lnTo>
                    <a:pt x="1897" y="838"/>
                  </a:lnTo>
                  <a:lnTo>
                    <a:pt x="1895" y="838"/>
                  </a:lnTo>
                  <a:lnTo>
                    <a:pt x="1893" y="838"/>
                  </a:lnTo>
                  <a:lnTo>
                    <a:pt x="1893" y="838"/>
                  </a:lnTo>
                  <a:lnTo>
                    <a:pt x="1893" y="838"/>
                  </a:lnTo>
                  <a:lnTo>
                    <a:pt x="1893" y="835"/>
                  </a:lnTo>
                  <a:lnTo>
                    <a:pt x="1890" y="838"/>
                  </a:lnTo>
                  <a:lnTo>
                    <a:pt x="1890" y="838"/>
                  </a:lnTo>
                  <a:lnTo>
                    <a:pt x="1890" y="838"/>
                  </a:lnTo>
                  <a:lnTo>
                    <a:pt x="1890" y="838"/>
                  </a:lnTo>
                  <a:lnTo>
                    <a:pt x="1888" y="838"/>
                  </a:lnTo>
                  <a:lnTo>
                    <a:pt x="1888" y="838"/>
                  </a:lnTo>
                  <a:lnTo>
                    <a:pt x="1888" y="838"/>
                  </a:lnTo>
                  <a:lnTo>
                    <a:pt x="1888" y="838"/>
                  </a:lnTo>
                  <a:lnTo>
                    <a:pt x="1888" y="838"/>
                  </a:lnTo>
                  <a:lnTo>
                    <a:pt x="1888" y="838"/>
                  </a:lnTo>
                  <a:lnTo>
                    <a:pt x="1888" y="840"/>
                  </a:lnTo>
                  <a:lnTo>
                    <a:pt x="1888" y="840"/>
                  </a:lnTo>
                  <a:lnTo>
                    <a:pt x="1888" y="840"/>
                  </a:lnTo>
                  <a:lnTo>
                    <a:pt x="1888" y="840"/>
                  </a:lnTo>
                  <a:lnTo>
                    <a:pt x="1888" y="840"/>
                  </a:lnTo>
                  <a:lnTo>
                    <a:pt x="1886" y="843"/>
                  </a:lnTo>
                  <a:lnTo>
                    <a:pt x="1886" y="843"/>
                  </a:lnTo>
                  <a:lnTo>
                    <a:pt x="1886" y="845"/>
                  </a:lnTo>
                  <a:lnTo>
                    <a:pt x="1886" y="845"/>
                  </a:lnTo>
                  <a:lnTo>
                    <a:pt x="1886" y="843"/>
                  </a:lnTo>
                  <a:lnTo>
                    <a:pt x="1886" y="843"/>
                  </a:lnTo>
                  <a:lnTo>
                    <a:pt x="1883" y="843"/>
                  </a:lnTo>
                  <a:lnTo>
                    <a:pt x="1883" y="843"/>
                  </a:lnTo>
                  <a:lnTo>
                    <a:pt x="1883" y="843"/>
                  </a:lnTo>
                  <a:lnTo>
                    <a:pt x="1886" y="840"/>
                  </a:lnTo>
                  <a:lnTo>
                    <a:pt x="1886" y="838"/>
                  </a:lnTo>
                  <a:lnTo>
                    <a:pt x="1888" y="835"/>
                  </a:lnTo>
                  <a:lnTo>
                    <a:pt x="1888" y="835"/>
                  </a:lnTo>
                  <a:lnTo>
                    <a:pt x="1886" y="835"/>
                  </a:lnTo>
                  <a:lnTo>
                    <a:pt x="1886" y="835"/>
                  </a:lnTo>
                  <a:lnTo>
                    <a:pt x="1886" y="835"/>
                  </a:lnTo>
                  <a:lnTo>
                    <a:pt x="1886" y="835"/>
                  </a:lnTo>
                  <a:lnTo>
                    <a:pt x="1886" y="833"/>
                  </a:lnTo>
                  <a:lnTo>
                    <a:pt x="1886" y="833"/>
                  </a:lnTo>
                  <a:lnTo>
                    <a:pt x="1886" y="833"/>
                  </a:lnTo>
                  <a:lnTo>
                    <a:pt x="1886" y="833"/>
                  </a:lnTo>
                  <a:lnTo>
                    <a:pt x="1886" y="833"/>
                  </a:lnTo>
                  <a:lnTo>
                    <a:pt x="1886" y="833"/>
                  </a:lnTo>
                  <a:lnTo>
                    <a:pt x="1886" y="831"/>
                  </a:lnTo>
                  <a:lnTo>
                    <a:pt x="1888" y="833"/>
                  </a:lnTo>
                  <a:lnTo>
                    <a:pt x="1890" y="835"/>
                  </a:lnTo>
                  <a:lnTo>
                    <a:pt x="1890" y="835"/>
                  </a:lnTo>
                  <a:lnTo>
                    <a:pt x="1893" y="835"/>
                  </a:lnTo>
                  <a:lnTo>
                    <a:pt x="1895" y="835"/>
                  </a:lnTo>
                  <a:lnTo>
                    <a:pt x="1897" y="835"/>
                  </a:lnTo>
                  <a:lnTo>
                    <a:pt x="1897" y="838"/>
                  </a:lnTo>
                  <a:lnTo>
                    <a:pt x="1900" y="838"/>
                  </a:lnTo>
                  <a:lnTo>
                    <a:pt x="1902" y="838"/>
                  </a:lnTo>
                  <a:lnTo>
                    <a:pt x="1902" y="835"/>
                  </a:lnTo>
                  <a:lnTo>
                    <a:pt x="1900" y="835"/>
                  </a:lnTo>
                  <a:lnTo>
                    <a:pt x="1900" y="835"/>
                  </a:lnTo>
                  <a:lnTo>
                    <a:pt x="1897" y="833"/>
                  </a:lnTo>
                  <a:lnTo>
                    <a:pt x="1897" y="833"/>
                  </a:lnTo>
                  <a:lnTo>
                    <a:pt x="1895" y="833"/>
                  </a:lnTo>
                  <a:lnTo>
                    <a:pt x="1895" y="833"/>
                  </a:lnTo>
                  <a:lnTo>
                    <a:pt x="1893" y="831"/>
                  </a:lnTo>
                  <a:lnTo>
                    <a:pt x="1893" y="831"/>
                  </a:lnTo>
                  <a:lnTo>
                    <a:pt x="1893" y="831"/>
                  </a:lnTo>
                  <a:lnTo>
                    <a:pt x="1890" y="828"/>
                  </a:lnTo>
                  <a:lnTo>
                    <a:pt x="1890" y="828"/>
                  </a:lnTo>
                  <a:lnTo>
                    <a:pt x="1890" y="828"/>
                  </a:lnTo>
                  <a:lnTo>
                    <a:pt x="1890" y="828"/>
                  </a:lnTo>
                  <a:lnTo>
                    <a:pt x="1888" y="828"/>
                  </a:lnTo>
                  <a:lnTo>
                    <a:pt x="1888" y="831"/>
                  </a:lnTo>
                  <a:lnTo>
                    <a:pt x="1888" y="831"/>
                  </a:lnTo>
                  <a:lnTo>
                    <a:pt x="1888" y="831"/>
                  </a:lnTo>
                  <a:lnTo>
                    <a:pt x="1888" y="828"/>
                  </a:lnTo>
                  <a:lnTo>
                    <a:pt x="1888" y="828"/>
                  </a:lnTo>
                  <a:lnTo>
                    <a:pt x="1888" y="828"/>
                  </a:lnTo>
                  <a:lnTo>
                    <a:pt x="1888" y="826"/>
                  </a:lnTo>
                  <a:lnTo>
                    <a:pt x="1886" y="826"/>
                  </a:lnTo>
                  <a:lnTo>
                    <a:pt x="1886" y="826"/>
                  </a:lnTo>
                  <a:lnTo>
                    <a:pt x="1886" y="824"/>
                  </a:lnTo>
                  <a:lnTo>
                    <a:pt x="1886" y="824"/>
                  </a:lnTo>
                  <a:lnTo>
                    <a:pt x="1886" y="824"/>
                  </a:lnTo>
                  <a:lnTo>
                    <a:pt x="1886" y="821"/>
                  </a:lnTo>
                  <a:lnTo>
                    <a:pt x="1883" y="819"/>
                  </a:lnTo>
                  <a:lnTo>
                    <a:pt x="1881" y="819"/>
                  </a:lnTo>
                  <a:lnTo>
                    <a:pt x="1881" y="819"/>
                  </a:lnTo>
                  <a:lnTo>
                    <a:pt x="1881" y="819"/>
                  </a:lnTo>
                  <a:lnTo>
                    <a:pt x="1878" y="817"/>
                  </a:lnTo>
                  <a:lnTo>
                    <a:pt x="1878" y="817"/>
                  </a:lnTo>
                  <a:lnTo>
                    <a:pt x="1878" y="817"/>
                  </a:lnTo>
                  <a:lnTo>
                    <a:pt x="1878" y="817"/>
                  </a:lnTo>
                  <a:lnTo>
                    <a:pt x="1876" y="817"/>
                  </a:lnTo>
                  <a:lnTo>
                    <a:pt x="1876" y="814"/>
                  </a:lnTo>
                  <a:lnTo>
                    <a:pt x="1874" y="814"/>
                  </a:lnTo>
                  <a:lnTo>
                    <a:pt x="1874" y="814"/>
                  </a:lnTo>
                  <a:lnTo>
                    <a:pt x="1874" y="814"/>
                  </a:lnTo>
                  <a:lnTo>
                    <a:pt x="1871" y="812"/>
                  </a:lnTo>
                  <a:lnTo>
                    <a:pt x="1869" y="812"/>
                  </a:lnTo>
                  <a:lnTo>
                    <a:pt x="1869" y="812"/>
                  </a:lnTo>
                  <a:lnTo>
                    <a:pt x="1869" y="812"/>
                  </a:lnTo>
                  <a:lnTo>
                    <a:pt x="1869" y="812"/>
                  </a:lnTo>
                  <a:lnTo>
                    <a:pt x="1867" y="812"/>
                  </a:lnTo>
                  <a:lnTo>
                    <a:pt x="1867" y="812"/>
                  </a:lnTo>
                  <a:lnTo>
                    <a:pt x="1867" y="812"/>
                  </a:lnTo>
                  <a:lnTo>
                    <a:pt x="1867" y="812"/>
                  </a:lnTo>
                  <a:lnTo>
                    <a:pt x="1867" y="812"/>
                  </a:lnTo>
                  <a:lnTo>
                    <a:pt x="1867" y="812"/>
                  </a:lnTo>
                  <a:lnTo>
                    <a:pt x="1867" y="812"/>
                  </a:lnTo>
                  <a:lnTo>
                    <a:pt x="1867" y="812"/>
                  </a:lnTo>
                  <a:lnTo>
                    <a:pt x="1864" y="812"/>
                  </a:lnTo>
                  <a:lnTo>
                    <a:pt x="1864" y="812"/>
                  </a:lnTo>
                  <a:lnTo>
                    <a:pt x="1864" y="809"/>
                  </a:lnTo>
                  <a:lnTo>
                    <a:pt x="1864" y="809"/>
                  </a:lnTo>
                  <a:lnTo>
                    <a:pt x="1864" y="812"/>
                  </a:lnTo>
                  <a:lnTo>
                    <a:pt x="1864" y="812"/>
                  </a:lnTo>
                  <a:lnTo>
                    <a:pt x="1864" y="812"/>
                  </a:lnTo>
                  <a:lnTo>
                    <a:pt x="1864" y="812"/>
                  </a:lnTo>
                  <a:lnTo>
                    <a:pt x="1862" y="812"/>
                  </a:lnTo>
                  <a:lnTo>
                    <a:pt x="1862" y="812"/>
                  </a:lnTo>
                  <a:lnTo>
                    <a:pt x="1862" y="812"/>
                  </a:lnTo>
                  <a:lnTo>
                    <a:pt x="1860" y="812"/>
                  </a:lnTo>
                  <a:lnTo>
                    <a:pt x="1860" y="812"/>
                  </a:lnTo>
                  <a:lnTo>
                    <a:pt x="1860" y="812"/>
                  </a:lnTo>
                  <a:lnTo>
                    <a:pt x="1857" y="809"/>
                  </a:lnTo>
                  <a:lnTo>
                    <a:pt x="1857" y="809"/>
                  </a:lnTo>
                  <a:lnTo>
                    <a:pt x="1857" y="809"/>
                  </a:lnTo>
                  <a:lnTo>
                    <a:pt x="1860" y="809"/>
                  </a:lnTo>
                  <a:lnTo>
                    <a:pt x="1860" y="809"/>
                  </a:lnTo>
                  <a:lnTo>
                    <a:pt x="1860" y="807"/>
                  </a:lnTo>
                  <a:lnTo>
                    <a:pt x="1860" y="807"/>
                  </a:lnTo>
                  <a:lnTo>
                    <a:pt x="1860" y="807"/>
                  </a:lnTo>
                  <a:lnTo>
                    <a:pt x="1860" y="805"/>
                  </a:lnTo>
                  <a:lnTo>
                    <a:pt x="1860" y="805"/>
                  </a:lnTo>
                  <a:lnTo>
                    <a:pt x="1860" y="805"/>
                  </a:lnTo>
                  <a:lnTo>
                    <a:pt x="1860" y="805"/>
                  </a:lnTo>
                  <a:lnTo>
                    <a:pt x="1857" y="805"/>
                  </a:lnTo>
                  <a:lnTo>
                    <a:pt x="1857" y="805"/>
                  </a:lnTo>
                  <a:lnTo>
                    <a:pt x="1857" y="805"/>
                  </a:lnTo>
                  <a:lnTo>
                    <a:pt x="1857" y="805"/>
                  </a:lnTo>
                  <a:lnTo>
                    <a:pt x="1857" y="805"/>
                  </a:lnTo>
                  <a:lnTo>
                    <a:pt x="1857" y="805"/>
                  </a:lnTo>
                  <a:lnTo>
                    <a:pt x="1857" y="802"/>
                  </a:lnTo>
                  <a:lnTo>
                    <a:pt x="1857" y="802"/>
                  </a:lnTo>
                  <a:lnTo>
                    <a:pt x="1857" y="802"/>
                  </a:lnTo>
                  <a:lnTo>
                    <a:pt x="1857" y="802"/>
                  </a:lnTo>
                  <a:lnTo>
                    <a:pt x="1857" y="802"/>
                  </a:lnTo>
                  <a:lnTo>
                    <a:pt x="1855" y="802"/>
                  </a:lnTo>
                  <a:lnTo>
                    <a:pt x="1855" y="802"/>
                  </a:lnTo>
                  <a:lnTo>
                    <a:pt x="1855" y="802"/>
                  </a:lnTo>
                  <a:lnTo>
                    <a:pt x="1855" y="802"/>
                  </a:lnTo>
                  <a:lnTo>
                    <a:pt x="1855" y="802"/>
                  </a:lnTo>
                  <a:lnTo>
                    <a:pt x="1855" y="800"/>
                  </a:lnTo>
                  <a:lnTo>
                    <a:pt x="1855" y="800"/>
                  </a:lnTo>
                  <a:lnTo>
                    <a:pt x="1855" y="800"/>
                  </a:lnTo>
                  <a:lnTo>
                    <a:pt x="1852" y="800"/>
                  </a:lnTo>
                  <a:lnTo>
                    <a:pt x="1852" y="800"/>
                  </a:lnTo>
                  <a:lnTo>
                    <a:pt x="1852" y="798"/>
                  </a:lnTo>
                  <a:lnTo>
                    <a:pt x="1852" y="798"/>
                  </a:lnTo>
                  <a:lnTo>
                    <a:pt x="1850" y="798"/>
                  </a:lnTo>
                  <a:lnTo>
                    <a:pt x="1850" y="800"/>
                  </a:lnTo>
                  <a:lnTo>
                    <a:pt x="1848" y="800"/>
                  </a:lnTo>
                  <a:lnTo>
                    <a:pt x="1848" y="802"/>
                  </a:lnTo>
                  <a:lnTo>
                    <a:pt x="1848" y="802"/>
                  </a:lnTo>
                  <a:lnTo>
                    <a:pt x="1848" y="802"/>
                  </a:lnTo>
                  <a:lnTo>
                    <a:pt x="1848" y="802"/>
                  </a:lnTo>
                  <a:lnTo>
                    <a:pt x="1850" y="802"/>
                  </a:lnTo>
                  <a:lnTo>
                    <a:pt x="1848" y="802"/>
                  </a:lnTo>
                  <a:lnTo>
                    <a:pt x="1848" y="802"/>
                  </a:lnTo>
                  <a:lnTo>
                    <a:pt x="1848" y="800"/>
                  </a:lnTo>
                  <a:lnTo>
                    <a:pt x="1848" y="800"/>
                  </a:lnTo>
                  <a:lnTo>
                    <a:pt x="1848" y="800"/>
                  </a:lnTo>
                  <a:lnTo>
                    <a:pt x="1845" y="800"/>
                  </a:lnTo>
                  <a:lnTo>
                    <a:pt x="1843" y="800"/>
                  </a:lnTo>
                  <a:lnTo>
                    <a:pt x="1838" y="800"/>
                  </a:lnTo>
                  <a:lnTo>
                    <a:pt x="1838" y="802"/>
                  </a:lnTo>
                  <a:lnTo>
                    <a:pt x="1838" y="802"/>
                  </a:lnTo>
                  <a:lnTo>
                    <a:pt x="1838" y="802"/>
                  </a:lnTo>
                  <a:lnTo>
                    <a:pt x="1838" y="802"/>
                  </a:lnTo>
                  <a:lnTo>
                    <a:pt x="1841" y="805"/>
                  </a:lnTo>
                  <a:lnTo>
                    <a:pt x="1841" y="805"/>
                  </a:lnTo>
                  <a:lnTo>
                    <a:pt x="1838" y="805"/>
                  </a:lnTo>
                  <a:lnTo>
                    <a:pt x="1838" y="805"/>
                  </a:lnTo>
                  <a:lnTo>
                    <a:pt x="1838" y="807"/>
                  </a:lnTo>
                  <a:lnTo>
                    <a:pt x="1838" y="807"/>
                  </a:lnTo>
                  <a:lnTo>
                    <a:pt x="1838" y="807"/>
                  </a:lnTo>
                  <a:lnTo>
                    <a:pt x="1838" y="807"/>
                  </a:lnTo>
                  <a:lnTo>
                    <a:pt x="1838" y="807"/>
                  </a:lnTo>
                  <a:lnTo>
                    <a:pt x="1841" y="809"/>
                  </a:lnTo>
                  <a:lnTo>
                    <a:pt x="1841" y="809"/>
                  </a:lnTo>
                  <a:lnTo>
                    <a:pt x="1841" y="809"/>
                  </a:lnTo>
                  <a:lnTo>
                    <a:pt x="1841" y="809"/>
                  </a:lnTo>
                  <a:lnTo>
                    <a:pt x="1841" y="809"/>
                  </a:lnTo>
                  <a:lnTo>
                    <a:pt x="1841" y="809"/>
                  </a:lnTo>
                  <a:lnTo>
                    <a:pt x="1841" y="809"/>
                  </a:lnTo>
                  <a:lnTo>
                    <a:pt x="1841" y="809"/>
                  </a:lnTo>
                  <a:lnTo>
                    <a:pt x="1843" y="809"/>
                  </a:lnTo>
                  <a:lnTo>
                    <a:pt x="1843" y="809"/>
                  </a:lnTo>
                  <a:lnTo>
                    <a:pt x="1843" y="809"/>
                  </a:lnTo>
                  <a:lnTo>
                    <a:pt x="1845" y="809"/>
                  </a:lnTo>
                  <a:lnTo>
                    <a:pt x="1845" y="809"/>
                  </a:lnTo>
                  <a:lnTo>
                    <a:pt x="1848" y="809"/>
                  </a:lnTo>
                  <a:lnTo>
                    <a:pt x="1850" y="809"/>
                  </a:lnTo>
                  <a:lnTo>
                    <a:pt x="1850" y="809"/>
                  </a:lnTo>
                  <a:lnTo>
                    <a:pt x="1852" y="809"/>
                  </a:lnTo>
                  <a:lnTo>
                    <a:pt x="1852" y="812"/>
                  </a:lnTo>
                  <a:lnTo>
                    <a:pt x="1852" y="814"/>
                  </a:lnTo>
                  <a:lnTo>
                    <a:pt x="1855" y="814"/>
                  </a:lnTo>
                  <a:lnTo>
                    <a:pt x="1855" y="817"/>
                  </a:lnTo>
                  <a:lnTo>
                    <a:pt x="1855" y="819"/>
                  </a:lnTo>
                  <a:lnTo>
                    <a:pt x="1857" y="819"/>
                  </a:lnTo>
                  <a:lnTo>
                    <a:pt x="1857" y="819"/>
                  </a:lnTo>
                  <a:lnTo>
                    <a:pt x="1857" y="819"/>
                  </a:lnTo>
                  <a:lnTo>
                    <a:pt x="1857" y="821"/>
                  </a:lnTo>
                  <a:lnTo>
                    <a:pt x="1857" y="821"/>
                  </a:lnTo>
                  <a:lnTo>
                    <a:pt x="1857" y="821"/>
                  </a:lnTo>
                  <a:lnTo>
                    <a:pt x="1857" y="821"/>
                  </a:lnTo>
                  <a:lnTo>
                    <a:pt x="1857" y="824"/>
                  </a:lnTo>
                  <a:lnTo>
                    <a:pt x="1857" y="824"/>
                  </a:lnTo>
                  <a:lnTo>
                    <a:pt x="1857" y="824"/>
                  </a:lnTo>
                  <a:lnTo>
                    <a:pt x="1860" y="824"/>
                  </a:lnTo>
                  <a:lnTo>
                    <a:pt x="1860" y="824"/>
                  </a:lnTo>
                  <a:lnTo>
                    <a:pt x="1860" y="824"/>
                  </a:lnTo>
                  <a:lnTo>
                    <a:pt x="1860" y="824"/>
                  </a:lnTo>
                  <a:lnTo>
                    <a:pt x="1860" y="824"/>
                  </a:lnTo>
                  <a:lnTo>
                    <a:pt x="1860" y="824"/>
                  </a:lnTo>
                  <a:lnTo>
                    <a:pt x="1860" y="824"/>
                  </a:lnTo>
                  <a:lnTo>
                    <a:pt x="1862" y="824"/>
                  </a:lnTo>
                  <a:lnTo>
                    <a:pt x="1862" y="824"/>
                  </a:lnTo>
                  <a:lnTo>
                    <a:pt x="1862" y="826"/>
                  </a:lnTo>
                  <a:lnTo>
                    <a:pt x="1862" y="826"/>
                  </a:lnTo>
                  <a:lnTo>
                    <a:pt x="1862" y="826"/>
                  </a:lnTo>
                  <a:lnTo>
                    <a:pt x="1862" y="828"/>
                  </a:lnTo>
                  <a:lnTo>
                    <a:pt x="1862" y="828"/>
                  </a:lnTo>
                  <a:lnTo>
                    <a:pt x="1860" y="831"/>
                  </a:lnTo>
                  <a:lnTo>
                    <a:pt x="1860" y="831"/>
                  </a:lnTo>
                  <a:lnTo>
                    <a:pt x="1860" y="833"/>
                  </a:lnTo>
                  <a:lnTo>
                    <a:pt x="1860" y="833"/>
                  </a:lnTo>
                  <a:lnTo>
                    <a:pt x="1860" y="833"/>
                  </a:lnTo>
                  <a:lnTo>
                    <a:pt x="1857" y="831"/>
                  </a:lnTo>
                  <a:lnTo>
                    <a:pt x="1857" y="833"/>
                  </a:lnTo>
                  <a:lnTo>
                    <a:pt x="1857" y="833"/>
                  </a:lnTo>
                  <a:lnTo>
                    <a:pt x="1857" y="835"/>
                  </a:lnTo>
                  <a:lnTo>
                    <a:pt x="1857" y="835"/>
                  </a:lnTo>
                  <a:lnTo>
                    <a:pt x="1857" y="835"/>
                  </a:lnTo>
                  <a:lnTo>
                    <a:pt x="1857" y="835"/>
                  </a:lnTo>
                  <a:lnTo>
                    <a:pt x="1857" y="835"/>
                  </a:lnTo>
                  <a:lnTo>
                    <a:pt x="1857" y="835"/>
                  </a:lnTo>
                  <a:lnTo>
                    <a:pt x="1857" y="835"/>
                  </a:lnTo>
                  <a:lnTo>
                    <a:pt x="1857" y="835"/>
                  </a:lnTo>
                  <a:lnTo>
                    <a:pt x="1857" y="835"/>
                  </a:lnTo>
                  <a:lnTo>
                    <a:pt x="1857" y="835"/>
                  </a:lnTo>
                  <a:lnTo>
                    <a:pt x="1857" y="838"/>
                  </a:lnTo>
                  <a:lnTo>
                    <a:pt x="1857" y="838"/>
                  </a:lnTo>
                  <a:lnTo>
                    <a:pt x="1857" y="838"/>
                  </a:lnTo>
                  <a:lnTo>
                    <a:pt x="1857" y="838"/>
                  </a:lnTo>
                  <a:lnTo>
                    <a:pt x="1857" y="838"/>
                  </a:lnTo>
                  <a:lnTo>
                    <a:pt x="1857" y="840"/>
                  </a:lnTo>
                  <a:lnTo>
                    <a:pt x="1857" y="840"/>
                  </a:lnTo>
                  <a:lnTo>
                    <a:pt x="1860" y="840"/>
                  </a:lnTo>
                  <a:lnTo>
                    <a:pt x="1862" y="843"/>
                  </a:lnTo>
                  <a:lnTo>
                    <a:pt x="1864" y="840"/>
                  </a:lnTo>
                  <a:lnTo>
                    <a:pt x="1869" y="838"/>
                  </a:lnTo>
                  <a:lnTo>
                    <a:pt x="1869" y="838"/>
                  </a:lnTo>
                  <a:lnTo>
                    <a:pt x="1871" y="835"/>
                  </a:lnTo>
                  <a:lnTo>
                    <a:pt x="1871" y="835"/>
                  </a:lnTo>
                  <a:lnTo>
                    <a:pt x="1871" y="835"/>
                  </a:lnTo>
                  <a:lnTo>
                    <a:pt x="1874" y="835"/>
                  </a:lnTo>
                  <a:lnTo>
                    <a:pt x="1874" y="835"/>
                  </a:lnTo>
                  <a:lnTo>
                    <a:pt x="1874" y="835"/>
                  </a:lnTo>
                  <a:lnTo>
                    <a:pt x="1871" y="835"/>
                  </a:lnTo>
                  <a:lnTo>
                    <a:pt x="1871" y="838"/>
                  </a:lnTo>
                  <a:lnTo>
                    <a:pt x="1871" y="838"/>
                  </a:lnTo>
                  <a:lnTo>
                    <a:pt x="1869" y="838"/>
                  </a:lnTo>
                  <a:lnTo>
                    <a:pt x="1869" y="840"/>
                  </a:lnTo>
                  <a:lnTo>
                    <a:pt x="1869" y="840"/>
                  </a:lnTo>
                  <a:lnTo>
                    <a:pt x="1869" y="840"/>
                  </a:lnTo>
                  <a:lnTo>
                    <a:pt x="1869" y="843"/>
                  </a:lnTo>
                  <a:lnTo>
                    <a:pt x="1869" y="843"/>
                  </a:lnTo>
                  <a:lnTo>
                    <a:pt x="1869" y="845"/>
                  </a:lnTo>
                  <a:lnTo>
                    <a:pt x="1869" y="845"/>
                  </a:lnTo>
                  <a:lnTo>
                    <a:pt x="1869" y="845"/>
                  </a:lnTo>
                  <a:lnTo>
                    <a:pt x="1869" y="847"/>
                  </a:lnTo>
                  <a:lnTo>
                    <a:pt x="1871" y="847"/>
                  </a:lnTo>
                  <a:lnTo>
                    <a:pt x="1874" y="847"/>
                  </a:lnTo>
                  <a:lnTo>
                    <a:pt x="1874" y="847"/>
                  </a:lnTo>
                  <a:lnTo>
                    <a:pt x="1874" y="847"/>
                  </a:lnTo>
                  <a:lnTo>
                    <a:pt x="1874" y="847"/>
                  </a:lnTo>
                  <a:lnTo>
                    <a:pt x="1871" y="847"/>
                  </a:lnTo>
                  <a:lnTo>
                    <a:pt x="1871" y="850"/>
                  </a:lnTo>
                  <a:lnTo>
                    <a:pt x="1871" y="847"/>
                  </a:lnTo>
                  <a:lnTo>
                    <a:pt x="1874" y="847"/>
                  </a:lnTo>
                  <a:lnTo>
                    <a:pt x="1874" y="850"/>
                  </a:lnTo>
                  <a:lnTo>
                    <a:pt x="1874" y="850"/>
                  </a:lnTo>
                  <a:lnTo>
                    <a:pt x="1874" y="850"/>
                  </a:lnTo>
                  <a:lnTo>
                    <a:pt x="1874" y="850"/>
                  </a:lnTo>
                  <a:lnTo>
                    <a:pt x="1876" y="850"/>
                  </a:lnTo>
                  <a:lnTo>
                    <a:pt x="1878" y="850"/>
                  </a:lnTo>
                  <a:lnTo>
                    <a:pt x="1881" y="850"/>
                  </a:lnTo>
                  <a:lnTo>
                    <a:pt x="1878" y="850"/>
                  </a:lnTo>
                  <a:lnTo>
                    <a:pt x="1874" y="852"/>
                  </a:lnTo>
                  <a:lnTo>
                    <a:pt x="1874" y="852"/>
                  </a:lnTo>
                  <a:lnTo>
                    <a:pt x="1874" y="852"/>
                  </a:lnTo>
                  <a:lnTo>
                    <a:pt x="1874" y="852"/>
                  </a:lnTo>
                  <a:lnTo>
                    <a:pt x="1874" y="852"/>
                  </a:lnTo>
                  <a:lnTo>
                    <a:pt x="1871" y="852"/>
                  </a:lnTo>
                  <a:lnTo>
                    <a:pt x="1869" y="852"/>
                  </a:lnTo>
                  <a:lnTo>
                    <a:pt x="1869" y="852"/>
                  </a:lnTo>
                  <a:lnTo>
                    <a:pt x="1869" y="852"/>
                  </a:lnTo>
                  <a:lnTo>
                    <a:pt x="1869" y="852"/>
                  </a:lnTo>
                  <a:lnTo>
                    <a:pt x="1869" y="852"/>
                  </a:lnTo>
                  <a:lnTo>
                    <a:pt x="1869" y="852"/>
                  </a:lnTo>
                  <a:lnTo>
                    <a:pt x="1869" y="852"/>
                  </a:lnTo>
                  <a:lnTo>
                    <a:pt x="1869" y="852"/>
                  </a:lnTo>
                  <a:lnTo>
                    <a:pt x="1869" y="852"/>
                  </a:lnTo>
                  <a:lnTo>
                    <a:pt x="1867" y="854"/>
                  </a:lnTo>
                  <a:lnTo>
                    <a:pt x="1867" y="854"/>
                  </a:lnTo>
                  <a:lnTo>
                    <a:pt x="1867" y="854"/>
                  </a:lnTo>
                  <a:lnTo>
                    <a:pt x="1867" y="854"/>
                  </a:lnTo>
                  <a:lnTo>
                    <a:pt x="1867" y="854"/>
                  </a:lnTo>
                  <a:lnTo>
                    <a:pt x="1867" y="857"/>
                  </a:lnTo>
                  <a:lnTo>
                    <a:pt x="1869" y="857"/>
                  </a:lnTo>
                  <a:lnTo>
                    <a:pt x="1869" y="857"/>
                  </a:lnTo>
                  <a:lnTo>
                    <a:pt x="1869" y="857"/>
                  </a:lnTo>
                  <a:lnTo>
                    <a:pt x="1869" y="857"/>
                  </a:lnTo>
                  <a:lnTo>
                    <a:pt x="1869" y="859"/>
                  </a:lnTo>
                  <a:lnTo>
                    <a:pt x="1869" y="859"/>
                  </a:lnTo>
                  <a:lnTo>
                    <a:pt x="1871" y="859"/>
                  </a:lnTo>
                  <a:lnTo>
                    <a:pt x="1871" y="859"/>
                  </a:lnTo>
                  <a:lnTo>
                    <a:pt x="1871" y="857"/>
                  </a:lnTo>
                  <a:lnTo>
                    <a:pt x="1871" y="857"/>
                  </a:lnTo>
                  <a:lnTo>
                    <a:pt x="1874" y="857"/>
                  </a:lnTo>
                  <a:lnTo>
                    <a:pt x="1874" y="857"/>
                  </a:lnTo>
                  <a:lnTo>
                    <a:pt x="1874" y="857"/>
                  </a:lnTo>
                  <a:lnTo>
                    <a:pt x="1874" y="859"/>
                  </a:lnTo>
                  <a:lnTo>
                    <a:pt x="1874" y="857"/>
                  </a:lnTo>
                  <a:lnTo>
                    <a:pt x="1874" y="857"/>
                  </a:lnTo>
                  <a:lnTo>
                    <a:pt x="1878" y="857"/>
                  </a:lnTo>
                  <a:lnTo>
                    <a:pt x="1878" y="854"/>
                  </a:lnTo>
                  <a:lnTo>
                    <a:pt x="1878" y="854"/>
                  </a:lnTo>
                  <a:lnTo>
                    <a:pt x="1881" y="854"/>
                  </a:lnTo>
                  <a:lnTo>
                    <a:pt x="1881" y="857"/>
                  </a:lnTo>
                  <a:lnTo>
                    <a:pt x="1881" y="857"/>
                  </a:lnTo>
                  <a:lnTo>
                    <a:pt x="1878" y="859"/>
                  </a:lnTo>
                  <a:lnTo>
                    <a:pt x="1876" y="859"/>
                  </a:lnTo>
                  <a:lnTo>
                    <a:pt x="1876" y="859"/>
                  </a:lnTo>
                  <a:lnTo>
                    <a:pt x="1876" y="861"/>
                  </a:lnTo>
                  <a:lnTo>
                    <a:pt x="1881" y="859"/>
                  </a:lnTo>
                  <a:lnTo>
                    <a:pt x="1881" y="859"/>
                  </a:lnTo>
                  <a:lnTo>
                    <a:pt x="1881" y="859"/>
                  </a:lnTo>
                  <a:lnTo>
                    <a:pt x="1883" y="857"/>
                  </a:lnTo>
                  <a:lnTo>
                    <a:pt x="1883" y="857"/>
                  </a:lnTo>
                  <a:lnTo>
                    <a:pt x="1883" y="857"/>
                  </a:lnTo>
                  <a:lnTo>
                    <a:pt x="1883" y="857"/>
                  </a:lnTo>
                  <a:lnTo>
                    <a:pt x="1883" y="854"/>
                  </a:lnTo>
                  <a:lnTo>
                    <a:pt x="1883" y="854"/>
                  </a:lnTo>
                  <a:lnTo>
                    <a:pt x="1883" y="854"/>
                  </a:lnTo>
                  <a:lnTo>
                    <a:pt x="1883" y="854"/>
                  </a:lnTo>
                  <a:lnTo>
                    <a:pt x="1883" y="857"/>
                  </a:lnTo>
                  <a:lnTo>
                    <a:pt x="1883" y="857"/>
                  </a:lnTo>
                  <a:lnTo>
                    <a:pt x="1886" y="859"/>
                  </a:lnTo>
                  <a:lnTo>
                    <a:pt x="1886" y="859"/>
                  </a:lnTo>
                  <a:lnTo>
                    <a:pt x="1886" y="859"/>
                  </a:lnTo>
                  <a:lnTo>
                    <a:pt x="1888" y="859"/>
                  </a:lnTo>
                  <a:lnTo>
                    <a:pt x="1888" y="861"/>
                  </a:lnTo>
                  <a:lnTo>
                    <a:pt x="1890" y="861"/>
                  </a:lnTo>
                  <a:lnTo>
                    <a:pt x="1890" y="859"/>
                  </a:lnTo>
                  <a:lnTo>
                    <a:pt x="1893" y="859"/>
                  </a:lnTo>
                  <a:lnTo>
                    <a:pt x="1890" y="859"/>
                  </a:lnTo>
                  <a:lnTo>
                    <a:pt x="1890" y="857"/>
                  </a:lnTo>
                  <a:lnTo>
                    <a:pt x="1890" y="857"/>
                  </a:lnTo>
                  <a:lnTo>
                    <a:pt x="1890" y="857"/>
                  </a:lnTo>
                  <a:lnTo>
                    <a:pt x="1890" y="857"/>
                  </a:lnTo>
                  <a:lnTo>
                    <a:pt x="1888" y="854"/>
                  </a:lnTo>
                  <a:lnTo>
                    <a:pt x="1888" y="854"/>
                  </a:lnTo>
                  <a:lnTo>
                    <a:pt x="1890" y="854"/>
                  </a:lnTo>
                  <a:lnTo>
                    <a:pt x="1890" y="854"/>
                  </a:lnTo>
                  <a:lnTo>
                    <a:pt x="1890" y="857"/>
                  </a:lnTo>
                  <a:lnTo>
                    <a:pt x="1893" y="857"/>
                  </a:lnTo>
                  <a:lnTo>
                    <a:pt x="1893" y="857"/>
                  </a:lnTo>
                  <a:lnTo>
                    <a:pt x="1893" y="859"/>
                  </a:lnTo>
                  <a:lnTo>
                    <a:pt x="1893" y="859"/>
                  </a:lnTo>
                  <a:lnTo>
                    <a:pt x="1893" y="861"/>
                  </a:lnTo>
                  <a:lnTo>
                    <a:pt x="1893" y="864"/>
                  </a:lnTo>
                  <a:lnTo>
                    <a:pt x="1893" y="864"/>
                  </a:lnTo>
                  <a:lnTo>
                    <a:pt x="1893" y="864"/>
                  </a:lnTo>
                  <a:lnTo>
                    <a:pt x="1893" y="861"/>
                  </a:lnTo>
                  <a:lnTo>
                    <a:pt x="1895" y="861"/>
                  </a:lnTo>
                  <a:lnTo>
                    <a:pt x="1895" y="861"/>
                  </a:lnTo>
                  <a:lnTo>
                    <a:pt x="1895" y="861"/>
                  </a:lnTo>
                  <a:lnTo>
                    <a:pt x="1895" y="861"/>
                  </a:lnTo>
                  <a:lnTo>
                    <a:pt x="1895" y="861"/>
                  </a:lnTo>
                  <a:lnTo>
                    <a:pt x="1895" y="864"/>
                  </a:lnTo>
                  <a:lnTo>
                    <a:pt x="1897" y="864"/>
                  </a:lnTo>
                  <a:lnTo>
                    <a:pt x="1897" y="864"/>
                  </a:lnTo>
                  <a:lnTo>
                    <a:pt x="1897" y="864"/>
                  </a:lnTo>
                  <a:lnTo>
                    <a:pt x="1897" y="864"/>
                  </a:lnTo>
                  <a:lnTo>
                    <a:pt x="1897" y="864"/>
                  </a:lnTo>
                  <a:lnTo>
                    <a:pt x="1895" y="864"/>
                  </a:lnTo>
                  <a:lnTo>
                    <a:pt x="1895" y="866"/>
                  </a:lnTo>
                  <a:lnTo>
                    <a:pt x="1895" y="866"/>
                  </a:lnTo>
                  <a:lnTo>
                    <a:pt x="1895" y="866"/>
                  </a:lnTo>
                  <a:lnTo>
                    <a:pt x="1897" y="866"/>
                  </a:lnTo>
                  <a:lnTo>
                    <a:pt x="1897" y="866"/>
                  </a:lnTo>
                  <a:lnTo>
                    <a:pt x="1897" y="866"/>
                  </a:lnTo>
                  <a:lnTo>
                    <a:pt x="1897" y="866"/>
                  </a:lnTo>
                  <a:lnTo>
                    <a:pt x="1897" y="869"/>
                  </a:lnTo>
                  <a:lnTo>
                    <a:pt x="1897" y="869"/>
                  </a:lnTo>
                  <a:lnTo>
                    <a:pt x="1897" y="869"/>
                  </a:lnTo>
                  <a:lnTo>
                    <a:pt x="1895" y="869"/>
                  </a:lnTo>
                  <a:lnTo>
                    <a:pt x="1895" y="869"/>
                  </a:lnTo>
                  <a:lnTo>
                    <a:pt x="1895" y="869"/>
                  </a:lnTo>
                  <a:lnTo>
                    <a:pt x="1895" y="869"/>
                  </a:lnTo>
                  <a:lnTo>
                    <a:pt x="1897" y="871"/>
                  </a:lnTo>
                  <a:lnTo>
                    <a:pt x="1897" y="871"/>
                  </a:lnTo>
                  <a:lnTo>
                    <a:pt x="1900" y="871"/>
                  </a:lnTo>
                  <a:lnTo>
                    <a:pt x="1900" y="869"/>
                  </a:lnTo>
                  <a:lnTo>
                    <a:pt x="1900" y="866"/>
                  </a:lnTo>
                  <a:lnTo>
                    <a:pt x="1900" y="866"/>
                  </a:lnTo>
                  <a:lnTo>
                    <a:pt x="1900" y="869"/>
                  </a:lnTo>
                  <a:lnTo>
                    <a:pt x="1900" y="869"/>
                  </a:lnTo>
                  <a:lnTo>
                    <a:pt x="1900" y="869"/>
                  </a:lnTo>
                  <a:lnTo>
                    <a:pt x="1900" y="871"/>
                  </a:lnTo>
                  <a:lnTo>
                    <a:pt x="1900" y="871"/>
                  </a:lnTo>
                  <a:lnTo>
                    <a:pt x="1900" y="871"/>
                  </a:lnTo>
                  <a:lnTo>
                    <a:pt x="1900" y="871"/>
                  </a:lnTo>
                  <a:lnTo>
                    <a:pt x="1900" y="871"/>
                  </a:lnTo>
                  <a:lnTo>
                    <a:pt x="1900" y="871"/>
                  </a:lnTo>
                  <a:lnTo>
                    <a:pt x="1900" y="871"/>
                  </a:lnTo>
                  <a:lnTo>
                    <a:pt x="1902" y="871"/>
                  </a:lnTo>
                  <a:lnTo>
                    <a:pt x="1902" y="871"/>
                  </a:lnTo>
                  <a:lnTo>
                    <a:pt x="1902" y="871"/>
                  </a:lnTo>
                  <a:lnTo>
                    <a:pt x="1902" y="871"/>
                  </a:lnTo>
                  <a:lnTo>
                    <a:pt x="1902" y="869"/>
                  </a:lnTo>
                  <a:lnTo>
                    <a:pt x="1902" y="869"/>
                  </a:lnTo>
                  <a:lnTo>
                    <a:pt x="1902" y="869"/>
                  </a:lnTo>
                  <a:lnTo>
                    <a:pt x="1902" y="869"/>
                  </a:lnTo>
                  <a:lnTo>
                    <a:pt x="1902" y="866"/>
                  </a:lnTo>
                  <a:lnTo>
                    <a:pt x="1902" y="864"/>
                  </a:lnTo>
                  <a:lnTo>
                    <a:pt x="1902" y="864"/>
                  </a:lnTo>
                  <a:lnTo>
                    <a:pt x="1902" y="866"/>
                  </a:lnTo>
                  <a:lnTo>
                    <a:pt x="1902" y="866"/>
                  </a:lnTo>
                  <a:lnTo>
                    <a:pt x="1902" y="866"/>
                  </a:lnTo>
                  <a:lnTo>
                    <a:pt x="1902" y="869"/>
                  </a:lnTo>
                  <a:lnTo>
                    <a:pt x="1905" y="869"/>
                  </a:lnTo>
                  <a:lnTo>
                    <a:pt x="1905" y="869"/>
                  </a:lnTo>
                  <a:lnTo>
                    <a:pt x="1905" y="869"/>
                  </a:lnTo>
                  <a:lnTo>
                    <a:pt x="1905" y="869"/>
                  </a:lnTo>
                  <a:lnTo>
                    <a:pt x="1902" y="869"/>
                  </a:lnTo>
                  <a:lnTo>
                    <a:pt x="1905" y="869"/>
                  </a:lnTo>
                  <a:lnTo>
                    <a:pt x="1905" y="871"/>
                  </a:lnTo>
                  <a:lnTo>
                    <a:pt x="1905" y="871"/>
                  </a:lnTo>
                  <a:lnTo>
                    <a:pt x="1905" y="871"/>
                  </a:lnTo>
                  <a:lnTo>
                    <a:pt x="1905" y="871"/>
                  </a:lnTo>
                  <a:lnTo>
                    <a:pt x="1905" y="871"/>
                  </a:lnTo>
                  <a:lnTo>
                    <a:pt x="1905" y="871"/>
                  </a:lnTo>
                  <a:lnTo>
                    <a:pt x="1905" y="871"/>
                  </a:lnTo>
                  <a:lnTo>
                    <a:pt x="1907" y="871"/>
                  </a:lnTo>
                  <a:lnTo>
                    <a:pt x="1907" y="871"/>
                  </a:lnTo>
                  <a:lnTo>
                    <a:pt x="1907" y="871"/>
                  </a:lnTo>
                  <a:lnTo>
                    <a:pt x="1909" y="871"/>
                  </a:lnTo>
                  <a:lnTo>
                    <a:pt x="1907" y="871"/>
                  </a:lnTo>
                  <a:lnTo>
                    <a:pt x="1907" y="873"/>
                  </a:lnTo>
                  <a:lnTo>
                    <a:pt x="1907" y="873"/>
                  </a:lnTo>
                  <a:lnTo>
                    <a:pt x="1907" y="873"/>
                  </a:lnTo>
                  <a:lnTo>
                    <a:pt x="1909" y="873"/>
                  </a:lnTo>
                  <a:lnTo>
                    <a:pt x="1909" y="873"/>
                  </a:lnTo>
                  <a:lnTo>
                    <a:pt x="1909" y="873"/>
                  </a:lnTo>
                  <a:lnTo>
                    <a:pt x="1907" y="876"/>
                  </a:lnTo>
                  <a:lnTo>
                    <a:pt x="1907" y="876"/>
                  </a:lnTo>
                  <a:lnTo>
                    <a:pt x="1907" y="876"/>
                  </a:lnTo>
                  <a:lnTo>
                    <a:pt x="1909" y="876"/>
                  </a:lnTo>
                  <a:lnTo>
                    <a:pt x="1909" y="876"/>
                  </a:lnTo>
                  <a:lnTo>
                    <a:pt x="1909" y="876"/>
                  </a:lnTo>
                  <a:lnTo>
                    <a:pt x="1909" y="876"/>
                  </a:lnTo>
                  <a:lnTo>
                    <a:pt x="1909" y="876"/>
                  </a:lnTo>
                  <a:lnTo>
                    <a:pt x="1909" y="873"/>
                  </a:lnTo>
                  <a:lnTo>
                    <a:pt x="1912" y="873"/>
                  </a:lnTo>
                  <a:lnTo>
                    <a:pt x="1912" y="873"/>
                  </a:lnTo>
                  <a:lnTo>
                    <a:pt x="1912" y="876"/>
                  </a:lnTo>
                  <a:lnTo>
                    <a:pt x="1912" y="876"/>
                  </a:lnTo>
                  <a:lnTo>
                    <a:pt x="1912" y="876"/>
                  </a:lnTo>
                  <a:lnTo>
                    <a:pt x="1909" y="876"/>
                  </a:lnTo>
                  <a:lnTo>
                    <a:pt x="1909" y="878"/>
                  </a:lnTo>
                  <a:lnTo>
                    <a:pt x="1909" y="878"/>
                  </a:lnTo>
                  <a:lnTo>
                    <a:pt x="1909" y="878"/>
                  </a:lnTo>
                  <a:lnTo>
                    <a:pt x="1912" y="880"/>
                  </a:lnTo>
                  <a:lnTo>
                    <a:pt x="1912" y="880"/>
                  </a:lnTo>
                  <a:lnTo>
                    <a:pt x="1912" y="878"/>
                  </a:lnTo>
                  <a:lnTo>
                    <a:pt x="1914" y="878"/>
                  </a:lnTo>
                  <a:lnTo>
                    <a:pt x="1916" y="880"/>
                  </a:lnTo>
                  <a:lnTo>
                    <a:pt x="1916" y="880"/>
                  </a:lnTo>
                  <a:lnTo>
                    <a:pt x="1916" y="878"/>
                  </a:lnTo>
                  <a:lnTo>
                    <a:pt x="1916" y="878"/>
                  </a:lnTo>
                  <a:lnTo>
                    <a:pt x="1916" y="878"/>
                  </a:lnTo>
                  <a:lnTo>
                    <a:pt x="1919" y="878"/>
                  </a:lnTo>
                  <a:lnTo>
                    <a:pt x="1919" y="878"/>
                  </a:lnTo>
                  <a:lnTo>
                    <a:pt x="1921" y="878"/>
                  </a:lnTo>
                  <a:lnTo>
                    <a:pt x="1921" y="878"/>
                  </a:lnTo>
                  <a:lnTo>
                    <a:pt x="1921" y="878"/>
                  </a:lnTo>
                  <a:close/>
                  <a:moveTo>
                    <a:pt x="1883" y="861"/>
                  </a:moveTo>
                  <a:lnTo>
                    <a:pt x="1883" y="861"/>
                  </a:lnTo>
                  <a:lnTo>
                    <a:pt x="1883" y="861"/>
                  </a:lnTo>
                  <a:lnTo>
                    <a:pt x="1883" y="861"/>
                  </a:lnTo>
                  <a:lnTo>
                    <a:pt x="1883" y="864"/>
                  </a:lnTo>
                  <a:lnTo>
                    <a:pt x="1883" y="864"/>
                  </a:lnTo>
                  <a:lnTo>
                    <a:pt x="1886" y="864"/>
                  </a:lnTo>
                  <a:lnTo>
                    <a:pt x="1886" y="866"/>
                  </a:lnTo>
                  <a:lnTo>
                    <a:pt x="1886" y="864"/>
                  </a:lnTo>
                  <a:lnTo>
                    <a:pt x="1886" y="866"/>
                  </a:lnTo>
                  <a:lnTo>
                    <a:pt x="1888" y="866"/>
                  </a:lnTo>
                  <a:lnTo>
                    <a:pt x="1888" y="866"/>
                  </a:lnTo>
                  <a:lnTo>
                    <a:pt x="1886" y="866"/>
                  </a:lnTo>
                  <a:lnTo>
                    <a:pt x="1886" y="866"/>
                  </a:lnTo>
                  <a:lnTo>
                    <a:pt x="1886" y="866"/>
                  </a:lnTo>
                  <a:lnTo>
                    <a:pt x="1886" y="869"/>
                  </a:lnTo>
                  <a:lnTo>
                    <a:pt x="1886" y="869"/>
                  </a:lnTo>
                  <a:lnTo>
                    <a:pt x="1886" y="869"/>
                  </a:lnTo>
                  <a:lnTo>
                    <a:pt x="1888" y="869"/>
                  </a:lnTo>
                  <a:lnTo>
                    <a:pt x="1888" y="869"/>
                  </a:lnTo>
                  <a:lnTo>
                    <a:pt x="1888" y="869"/>
                  </a:lnTo>
                  <a:lnTo>
                    <a:pt x="1890" y="869"/>
                  </a:lnTo>
                  <a:lnTo>
                    <a:pt x="1890" y="869"/>
                  </a:lnTo>
                  <a:lnTo>
                    <a:pt x="1890" y="871"/>
                  </a:lnTo>
                  <a:lnTo>
                    <a:pt x="1893" y="866"/>
                  </a:lnTo>
                  <a:lnTo>
                    <a:pt x="1893" y="866"/>
                  </a:lnTo>
                  <a:lnTo>
                    <a:pt x="1888" y="861"/>
                  </a:lnTo>
                  <a:lnTo>
                    <a:pt x="1888" y="861"/>
                  </a:lnTo>
                  <a:lnTo>
                    <a:pt x="1886" y="859"/>
                  </a:lnTo>
                  <a:lnTo>
                    <a:pt x="1886" y="859"/>
                  </a:lnTo>
                  <a:lnTo>
                    <a:pt x="1883" y="859"/>
                  </a:lnTo>
                  <a:lnTo>
                    <a:pt x="1883" y="859"/>
                  </a:lnTo>
                  <a:lnTo>
                    <a:pt x="1883" y="861"/>
                  </a:lnTo>
                  <a:lnTo>
                    <a:pt x="1883" y="861"/>
                  </a:lnTo>
                  <a:lnTo>
                    <a:pt x="1883" y="861"/>
                  </a:lnTo>
                  <a:lnTo>
                    <a:pt x="1883" y="861"/>
                  </a:lnTo>
                  <a:close/>
                  <a:moveTo>
                    <a:pt x="1897" y="885"/>
                  </a:moveTo>
                  <a:lnTo>
                    <a:pt x="1897" y="885"/>
                  </a:lnTo>
                  <a:lnTo>
                    <a:pt x="1895" y="885"/>
                  </a:lnTo>
                  <a:lnTo>
                    <a:pt x="1895" y="885"/>
                  </a:lnTo>
                  <a:lnTo>
                    <a:pt x="1895" y="885"/>
                  </a:lnTo>
                  <a:lnTo>
                    <a:pt x="1895" y="883"/>
                  </a:lnTo>
                  <a:lnTo>
                    <a:pt x="1895" y="883"/>
                  </a:lnTo>
                  <a:lnTo>
                    <a:pt x="1895" y="883"/>
                  </a:lnTo>
                  <a:lnTo>
                    <a:pt x="1895" y="883"/>
                  </a:lnTo>
                  <a:lnTo>
                    <a:pt x="1895" y="880"/>
                  </a:lnTo>
                  <a:lnTo>
                    <a:pt x="1893" y="880"/>
                  </a:lnTo>
                  <a:lnTo>
                    <a:pt x="1893" y="880"/>
                  </a:lnTo>
                  <a:lnTo>
                    <a:pt x="1893" y="880"/>
                  </a:lnTo>
                  <a:lnTo>
                    <a:pt x="1893" y="880"/>
                  </a:lnTo>
                  <a:lnTo>
                    <a:pt x="1893" y="880"/>
                  </a:lnTo>
                  <a:lnTo>
                    <a:pt x="1890" y="880"/>
                  </a:lnTo>
                  <a:lnTo>
                    <a:pt x="1890" y="880"/>
                  </a:lnTo>
                  <a:lnTo>
                    <a:pt x="1890" y="878"/>
                  </a:lnTo>
                  <a:lnTo>
                    <a:pt x="1890" y="878"/>
                  </a:lnTo>
                  <a:lnTo>
                    <a:pt x="1890" y="878"/>
                  </a:lnTo>
                  <a:lnTo>
                    <a:pt x="1890" y="878"/>
                  </a:lnTo>
                  <a:lnTo>
                    <a:pt x="1890" y="878"/>
                  </a:lnTo>
                  <a:lnTo>
                    <a:pt x="1888" y="876"/>
                  </a:lnTo>
                  <a:lnTo>
                    <a:pt x="1888" y="876"/>
                  </a:lnTo>
                  <a:lnTo>
                    <a:pt x="1888" y="876"/>
                  </a:lnTo>
                  <a:lnTo>
                    <a:pt x="1888" y="876"/>
                  </a:lnTo>
                  <a:lnTo>
                    <a:pt x="1886" y="876"/>
                  </a:lnTo>
                  <a:lnTo>
                    <a:pt x="1886" y="876"/>
                  </a:lnTo>
                  <a:lnTo>
                    <a:pt x="1886" y="876"/>
                  </a:lnTo>
                  <a:lnTo>
                    <a:pt x="1886" y="873"/>
                  </a:lnTo>
                  <a:lnTo>
                    <a:pt x="1886" y="873"/>
                  </a:lnTo>
                  <a:lnTo>
                    <a:pt x="1886" y="876"/>
                  </a:lnTo>
                  <a:lnTo>
                    <a:pt x="1886" y="876"/>
                  </a:lnTo>
                  <a:lnTo>
                    <a:pt x="1886" y="873"/>
                  </a:lnTo>
                  <a:lnTo>
                    <a:pt x="1883" y="871"/>
                  </a:lnTo>
                  <a:lnTo>
                    <a:pt x="1883" y="871"/>
                  </a:lnTo>
                  <a:lnTo>
                    <a:pt x="1881" y="871"/>
                  </a:lnTo>
                  <a:lnTo>
                    <a:pt x="1881" y="871"/>
                  </a:lnTo>
                  <a:lnTo>
                    <a:pt x="1881" y="871"/>
                  </a:lnTo>
                  <a:lnTo>
                    <a:pt x="1878" y="871"/>
                  </a:lnTo>
                  <a:lnTo>
                    <a:pt x="1881" y="871"/>
                  </a:lnTo>
                  <a:lnTo>
                    <a:pt x="1881" y="869"/>
                  </a:lnTo>
                  <a:lnTo>
                    <a:pt x="1881" y="869"/>
                  </a:lnTo>
                  <a:lnTo>
                    <a:pt x="1878" y="869"/>
                  </a:lnTo>
                  <a:lnTo>
                    <a:pt x="1878" y="866"/>
                  </a:lnTo>
                  <a:lnTo>
                    <a:pt x="1878" y="866"/>
                  </a:lnTo>
                  <a:lnTo>
                    <a:pt x="1881" y="869"/>
                  </a:lnTo>
                  <a:lnTo>
                    <a:pt x="1883" y="869"/>
                  </a:lnTo>
                  <a:lnTo>
                    <a:pt x="1881" y="866"/>
                  </a:lnTo>
                  <a:lnTo>
                    <a:pt x="1881" y="866"/>
                  </a:lnTo>
                  <a:lnTo>
                    <a:pt x="1881" y="866"/>
                  </a:lnTo>
                  <a:lnTo>
                    <a:pt x="1881" y="866"/>
                  </a:lnTo>
                  <a:lnTo>
                    <a:pt x="1878" y="864"/>
                  </a:lnTo>
                  <a:lnTo>
                    <a:pt x="1878" y="864"/>
                  </a:lnTo>
                  <a:lnTo>
                    <a:pt x="1876" y="864"/>
                  </a:lnTo>
                  <a:lnTo>
                    <a:pt x="1876" y="861"/>
                  </a:lnTo>
                  <a:lnTo>
                    <a:pt x="1876" y="861"/>
                  </a:lnTo>
                  <a:lnTo>
                    <a:pt x="1876" y="861"/>
                  </a:lnTo>
                  <a:lnTo>
                    <a:pt x="1874" y="861"/>
                  </a:lnTo>
                  <a:lnTo>
                    <a:pt x="1874" y="861"/>
                  </a:lnTo>
                  <a:lnTo>
                    <a:pt x="1874" y="859"/>
                  </a:lnTo>
                  <a:lnTo>
                    <a:pt x="1874" y="859"/>
                  </a:lnTo>
                  <a:lnTo>
                    <a:pt x="1874" y="859"/>
                  </a:lnTo>
                  <a:lnTo>
                    <a:pt x="1874" y="859"/>
                  </a:lnTo>
                  <a:lnTo>
                    <a:pt x="1871" y="859"/>
                  </a:lnTo>
                  <a:lnTo>
                    <a:pt x="1871" y="861"/>
                  </a:lnTo>
                  <a:lnTo>
                    <a:pt x="1871" y="861"/>
                  </a:lnTo>
                  <a:lnTo>
                    <a:pt x="1871" y="861"/>
                  </a:lnTo>
                  <a:lnTo>
                    <a:pt x="1874" y="864"/>
                  </a:lnTo>
                  <a:lnTo>
                    <a:pt x="1871" y="864"/>
                  </a:lnTo>
                  <a:lnTo>
                    <a:pt x="1871" y="864"/>
                  </a:lnTo>
                  <a:lnTo>
                    <a:pt x="1871" y="864"/>
                  </a:lnTo>
                  <a:lnTo>
                    <a:pt x="1874" y="864"/>
                  </a:lnTo>
                  <a:lnTo>
                    <a:pt x="1874" y="864"/>
                  </a:lnTo>
                  <a:lnTo>
                    <a:pt x="1874" y="866"/>
                  </a:lnTo>
                  <a:lnTo>
                    <a:pt x="1874" y="866"/>
                  </a:lnTo>
                  <a:lnTo>
                    <a:pt x="1871" y="866"/>
                  </a:lnTo>
                  <a:lnTo>
                    <a:pt x="1871" y="866"/>
                  </a:lnTo>
                  <a:lnTo>
                    <a:pt x="1874" y="866"/>
                  </a:lnTo>
                  <a:lnTo>
                    <a:pt x="1874" y="866"/>
                  </a:lnTo>
                  <a:lnTo>
                    <a:pt x="1874" y="866"/>
                  </a:lnTo>
                  <a:lnTo>
                    <a:pt x="1876" y="866"/>
                  </a:lnTo>
                  <a:lnTo>
                    <a:pt x="1876" y="869"/>
                  </a:lnTo>
                  <a:lnTo>
                    <a:pt x="1874" y="869"/>
                  </a:lnTo>
                  <a:lnTo>
                    <a:pt x="1874" y="869"/>
                  </a:lnTo>
                  <a:lnTo>
                    <a:pt x="1874" y="869"/>
                  </a:lnTo>
                  <a:lnTo>
                    <a:pt x="1874" y="871"/>
                  </a:lnTo>
                  <a:lnTo>
                    <a:pt x="1874" y="871"/>
                  </a:lnTo>
                  <a:lnTo>
                    <a:pt x="1874" y="871"/>
                  </a:lnTo>
                  <a:lnTo>
                    <a:pt x="1876" y="873"/>
                  </a:lnTo>
                  <a:lnTo>
                    <a:pt x="1878" y="873"/>
                  </a:lnTo>
                  <a:lnTo>
                    <a:pt x="1876" y="876"/>
                  </a:lnTo>
                  <a:lnTo>
                    <a:pt x="1878" y="876"/>
                  </a:lnTo>
                  <a:lnTo>
                    <a:pt x="1878" y="876"/>
                  </a:lnTo>
                  <a:lnTo>
                    <a:pt x="1878" y="876"/>
                  </a:lnTo>
                  <a:lnTo>
                    <a:pt x="1878" y="876"/>
                  </a:lnTo>
                  <a:lnTo>
                    <a:pt x="1878" y="878"/>
                  </a:lnTo>
                  <a:lnTo>
                    <a:pt x="1878" y="878"/>
                  </a:lnTo>
                  <a:lnTo>
                    <a:pt x="1878" y="876"/>
                  </a:lnTo>
                  <a:lnTo>
                    <a:pt x="1881" y="876"/>
                  </a:lnTo>
                  <a:lnTo>
                    <a:pt x="1881" y="876"/>
                  </a:lnTo>
                  <a:lnTo>
                    <a:pt x="1881" y="876"/>
                  </a:lnTo>
                  <a:lnTo>
                    <a:pt x="1881" y="876"/>
                  </a:lnTo>
                  <a:lnTo>
                    <a:pt x="1881" y="878"/>
                  </a:lnTo>
                  <a:lnTo>
                    <a:pt x="1881" y="878"/>
                  </a:lnTo>
                  <a:lnTo>
                    <a:pt x="1881" y="878"/>
                  </a:lnTo>
                  <a:lnTo>
                    <a:pt x="1881" y="878"/>
                  </a:lnTo>
                  <a:lnTo>
                    <a:pt x="1881" y="878"/>
                  </a:lnTo>
                  <a:lnTo>
                    <a:pt x="1883" y="878"/>
                  </a:lnTo>
                  <a:lnTo>
                    <a:pt x="1883" y="878"/>
                  </a:lnTo>
                  <a:lnTo>
                    <a:pt x="1883" y="878"/>
                  </a:lnTo>
                  <a:lnTo>
                    <a:pt x="1883" y="880"/>
                  </a:lnTo>
                  <a:lnTo>
                    <a:pt x="1883" y="880"/>
                  </a:lnTo>
                  <a:lnTo>
                    <a:pt x="1883" y="880"/>
                  </a:lnTo>
                  <a:lnTo>
                    <a:pt x="1886" y="880"/>
                  </a:lnTo>
                  <a:lnTo>
                    <a:pt x="1886" y="883"/>
                  </a:lnTo>
                  <a:lnTo>
                    <a:pt x="1888" y="880"/>
                  </a:lnTo>
                  <a:lnTo>
                    <a:pt x="1888" y="880"/>
                  </a:lnTo>
                  <a:lnTo>
                    <a:pt x="1888" y="880"/>
                  </a:lnTo>
                  <a:lnTo>
                    <a:pt x="1888" y="880"/>
                  </a:lnTo>
                  <a:lnTo>
                    <a:pt x="1888" y="883"/>
                  </a:lnTo>
                  <a:lnTo>
                    <a:pt x="1888" y="883"/>
                  </a:lnTo>
                  <a:lnTo>
                    <a:pt x="1888" y="883"/>
                  </a:lnTo>
                  <a:lnTo>
                    <a:pt x="1888" y="883"/>
                  </a:lnTo>
                  <a:lnTo>
                    <a:pt x="1893" y="885"/>
                  </a:lnTo>
                  <a:lnTo>
                    <a:pt x="1893" y="885"/>
                  </a:lnTo>
                  <a:lnTo>
                    <a:pt x="1890" y="885"/>
                  </a:lnTo>
                  <a:lnTo>
                    <a:pt x="1890" y="885"/>
                  </a:lnTo>
                  <a:lnTo>
                    <a:pt x="1893" y="888"/>
                  </a:lnTo>
                  <a:lnTo>
                    <a:pt x="1893" y="888"/>
                  </a:lnTo>
                  <a:lnTo>
                    <a:pt x="1893" y="888"/>
                  </a:lnTo>
                  <a:lnTo>
                    <a:pt x="1895" y="888"/>
                  </a:lnTo>
                  <a:lnTo>
                    <a:pt x="1895" y="888"/>
                  </a:lnTo>
                  <a:lnTo>
                    <a:pt x="1895" y="888"/>
                  </a:lnTo>
                  <a:lnTo>
                    <a:pt x="1897" y="888"/>
                  </a:lnTo>
                  <a:lnTo>
                    <a:pt x="1897" y="888"/>
                  </a:lnTo>
                  <a:lnTo>
                    <a:pt x="1900" y="888"/>
                  </a:lnTo>
                  <a:lnTo>
                    <a:pt x="1897" y="885"/>
                  </a:lnTo>
                  <a:lnTo>
                    <a:pt x="1897" y="885"/>
                  </a:lnTo>
                  <a:close/>
                  <a:moveTo>
                    <a:pt x="1862" y="850"/>
                  </a:moveTo>
                  <a:lnTo>
                    <a:pt x="1862" y="850"/>
                  </a:lnTo>
                  <a:lnTo>
                    <a:pt x="1864" y="847"/>
                  </a:lnTo>
                  <a:lnTo>
                    <a:pt x="1864" y="847"/>
                  </a:lnTo>
                  <a:lnTo>
                    <a:pt x="1864" y="847"/>
                  </a:lnTo>
                  <a:lnTo>
                    <a:pt x="1864" y="847"/>
                  </a:lnTo>
                  <a:lnTo>
                    <a:pt x="1864" y="845"/>
                  </a:lnTo>
                  <a:lnTo>
                    <a:pt x="1864" y="845"/>
                  </a:lnTo>
                  <a:lnTo>
                    <a:pt x="1862" y="845"/>
                  </a:lnTo>
                  <a:lnTo>
                    <a:pt x="1862" y="845"/>
                  </a:lnTo>
                  <a:lnTo>
                    <a:pt x="1862" y="845"/>
                  </a:lnTo>
                  <a:lnTo>
                    <a:pt x="1860" y="845"/>
                  </a:lnTo>
                  <a:lnTo>
                    <a:pt x="1857" y="845"/>
                  </a:lnTo>
                  <a:lnTo>
                    <a:pt x="1857" y="845"/>
                  </a:lnTo>
                  <a:lnTo>
                    <a:pt x="1857" y="847"/>
                  </a:lnTo>
                  <a:lnTo>
                    <a:pt x="1860" y="847"/>
                  </a:lnTo>
                  <a:lnTo>
                    <a:pt x="1860" y="847"/>
                  </a:lnTo>
                  <a:lnTo>
                    <a:pt x="1862" y="850"/>
                  </a:lnTo>
                  <a:lnTo>
                    <a:pt x="1862" y="850"/>
                  </a:lnTo>
                  <a:lnTo>
                    <a:pt x="1862" y="850"/>
                  </a:lnTo>
                  <a:close/>
                  <a:moveTo>
                    <a:pt x="1869" y="859"/>
                  </a:moveTo>
                  <a:lnTo>
                    <a:pt x="1869" y="859"/>
                  </a:lnTo>
                  <a:lnTo>
                    <a:pt x="1869" y="859"/>
                  </a:lnTo>
                  <a:lnTo>
                    <a:pt x="1867" y="859"/>
                  </a:lnTo>
                  <a:lnTo>
                    <a:pt x="1867" y="861"/>
                  </a:lnTo>
                  <a:lnTo>
                    <a:pt x="1867" y="859"/>
                  </a:lnTo>
                  <a:lnTo>
                    <a:pt x="1867" y="859"/>
                  </a:lnTo>
                  <a:lnTo>
                    <a:pt x="1867" y="857"/>
                  </a:lnTo>
                  <a:lnTo>
                    <a:pt x="1867" y="857"/>
                  </a:lnTo>
                  <a:lnTo>
                    <a:pt x="1864" y="857"/>
                  </a:lnTo>
                  <a:lnTo>
                    <a:pt x="1864" y="857"/>
                  </a:lnTo>
                  <a:lnTo>
                    <a:pt x="1864" y="857"/>
                  </a:lnTo>
                  <a:lnTo>
                    <a:pt x="1864" y="857"/>
                  </a:lnTo>
                  <a:lnTo>
                    <a:pt x="1864" y="859"/>
                  </a:lnTo>
                  <a:lnTo>
                    <a:pt x="1864" y="859"/>
                  </a:lnTo>
                  <a:lnTo>
                    <a:pt x="1862" y="859"/>
                  </a:lnTo>
                  <a:lnTo>
                    <a:pt x="1862" y="859"/>
                  </a:lnTo>
                  <a:lnTo>
                    <a:pt x="1862" y="859"/>
                  </a:lnTo>
                  <a:lnTo>
                    <a:pt x="1862" y="861"/>
                  </a:lnTo>
                  <a:lnTo>
                    <a:pt x="1864" y="861"/>
                  </a:lnTo>
                  <a:lnTo>
                    <a:pt x="1864" y="861"/>
                  </a:lnTo>
                  <a:lnTo>
                    <a:pt x="1864" y="861"/>
                  </a:lnTo>
                  <a:lnTo>
                    <a:pt x="1862" y="861"/>
                  </a:lnTo>
                  <a:lnTo>
                    <a:pt x="1862" y="861"/>
                  </a:lnTo>
                  <a:lnTo>
                    <a:pt x="1862" y="864"/>
                  </a:lnTo>
                  <a:lnTo>
                    <a:pt x="1864" y="864"/>
                  </a:lnTo>
                  <a:lnTo>
                    <a:pt x="1864" y="864"/>
                  </a:lnTo>
                  <a:lnTo>
                    <a:pt x="1864" y="866"/>
                  </a:lnTo>
                  <a:lnTo>
                    <a:pt x="1864" y="866"/>
                  </a:lnTo>
                  <a:lnTo>
                    <a:pt x="1864" y="864"/>
                  </a:lnTo>
                  <a:lnTo>
                    <a:pt x="1864" y="864"/>
                  </a:lnTo>
                  <a:lnTo>
                    <a:pt x="1864" y="864"/>
                  </a:lnTo>
                  <a:lnTo>
                    <a:pt x="1864" y="864"/>
                  </a:lnTo>
                  <a:lnTo>
                    <a:pt x="1867" y="864"/>
                  </a:lnTo>
                  <a:lnTo>
                    <a:pt x="1867" y="864"/>
                  </a:lnTo>
                  <a:lnTo>
                    <a:pt x="1867" y="864"/>
                  </a:lnTo>
                  <a:lnTo>
                    <a:pt x="1867" y="864"/>
                  </a:lnTo>
                  <a:lnTo>
                    <a:pt x="1867" y="864"/>
                  </a:lnTo>
                  <a:lnTo>
                    <a:pt x="1869" y="864"/>
                  </a:lnTo>
                  <a:lnTo>
                    <a:pt x="1869" y="864"/>
                  </a:lnTo>
                  <a:lnTo>
                    <a:pt x="1869" y="864"/>
                  </a:lnTo>
                  <a:lnTo>
                    <a:pt x="1869" y="861"/>
                  </a:lnTo>
                  <a:lnTo>
                    <a:pt x="1869" y="861"/>
                  </a:lnTo>
                  <a:lnTo>
                    <a:pt x="1869" y="861"/>
                  </a:lnTo>
                  <a:lnTo>
                    <a:pt x="1869" y="859"/>
                  </a:lnTo>
                  <a:lnTo>
                    <a:pt x="1869" y="859"/>
                  </a:lnTo>
                  <a:close/>
                  <a:moveTo>
                    <a:pt x="1278" y="613"/>
                  </a:moveTo>
                  <a:lnTo>
                    <a:pt x="1280" y="613"/>
                  </a:lnTo>
                  <a:lnTo>
                    <a:pt x="1280" y="611"/>
                  </a:lnTo>
                  <a:lnTo>
                    <a:pt x="1280" y="611"/>
                  </a:lnTo>
                  <a:lnTo>
                    <a:pt x="1280" y="611"/>
                  </a:lnTo>
                  <a:lnTo>
                    <a:pt x="1278" y="611"/>
                  </a:lnTo>
                  <a:lnTo>
                    <a:pt x="1278" y="611"/>
                  </a:lnTo>
                  <a:lnTo>
                    <a:pt x="1278" y="613"/>
                  </a:lnTo>
                  <a:lnTo>
                    <a:pt x="1278" y="613"/>
                  </a:lnTo>
                  <a:lnTo>
                    <a:pt x="1278" y="613"/>
                  </a:lnTo>
                  <a:lnTo>
                    <a:pt x="1278" y="613"/>
                  </a:lnTo>
                  <a:lnTo>
                    <a:pt x="1278" y="613"/>
                  </a:lnTo>
                  <a:close/>
                  <a:moveTo>
                    <a:pt x="902" y="272"/>
                  </a:moveTo>
                  <a:lnTo>
                    <a:pt x="902" y="272"/>
                  </a:lnTo>
                  <a:lnTo>
                    <a:pt x="904" y="272"/>
                  </a:lnTo>
                  <a:lnTo>
                    <a:pt x="904" y="272"/>
                  </a:lnTo>
                  <a:lnTo>
                    <a:pt x="909" y="272"/>
                  </a:lnTo>
                  <a:lnTo>
                    <a:pt x="909" y="272"/>
                  </a:lnTo>
                  <a:lnTo>
                    <a:pt x="909" y="272"/>
                  </a:lnTo>
                  <a:lnTo>
                    <a:pt x="909" y="272"/>
                  </a:lnTo>
                  <a:lnTo>
                    <a:pt x="909" y="272"/>
                  </a:lnTo>
                  <a:lnTo>
                    <a:pt x="909" y="272"/>
                  </a:lnTo>
                  <a:lnTo>
                    <a:pt x="911" y="270"/>
                  </a:lnTo>
                  <a:lnTo>
                    <a:pt x="911" y="270"/>
                  </a:lnTo>
                  <a:lnTo>
                    <a:pt x="911" y="270"/>
                  </a:lnTo>
                  <a:lnTo>
                    <a:pt x="911" y="270"/>
                  </a:lnTo>
                  <a:lnTo>
                    <a:pt x="911" y="270"/>
                  </a:lnTo>
                  <a:lnTo>
                    <a:pt x="911" y="270"/>
                  </a:lnTo>
                  <a:lnTo>
                    <a:pt x="911" y="270"/>
                  </a:lnTo>
                  <a:lnTo>
                    <a:pt x="913" y="270"/>
                  </a:lnTo>
                  <a:lnTo>
                    <a:pt x="913" y="270"/>
                  </a:lnTo>
                  <a:lnTo>
                    <a:pt x="911" y="270"/>
                  </a:lnTo>
                  <a:lnTo>
                    <a:pt x="897" y="275"/>
                  </a:lnTo>
                  <a:lnTo>
                    <a:pt x="899" y="275"/>
                  </a:lnTo>
                  <a:lnTo>
                    <a:pt x="902" y="272"/>
                  </a:lnTo>
                  <a:close/>
                  <a:moveTo>
                    <a:pt x="897" y="275"/>
                  </a:moveTo>
                  <a:lnTo>
                    <a:pt x="897" y="275"/>
                  </a:lnTo>
                  <a:lnTo>
                    <a:pt x="897" y="275"/>
                  </a:lnTo>
                  <a:lnTo>
                    <a:pt x="897" y="275"/>
                  </a:lnTo>
                  <a:close/>
                  <a:moveTo>
                    <a:pt x="897" y="275"/>
                  </a:moveTo>
                  <a:lnTo>
                    <a:pt x="897" y="275"/>
                  </a:lnTo>
                  <a:lnTo>
                    <a:pt x="895" y="275"/>
                  </a:lnTo>
                  <a:lnTo>
                    <a:pt x="897" y="275"/>
                  </a:lnTo>
                  <a:lnTo>
                    <a:pt x="897" y="275"/>
                  </a:lnTo>
                  <a:close/>
                  <a:moveTo>
                    <a:pt x="895" y="275"/>
                  </a:moveTo>
                  <a:lnTo>
                    <a:pt x="895" y="275"/>
                  </a:lnTo>
                  <a:lnTo>
                    <a:pt x="895" y="275"/>
                  </a:lnTo>
                  <a:lnTo>
                    <a:pt x="895" y="275"/>
                  </a:lnTo>
                  <a:lnTo>
                    <a:pt x="895" y="275"/>
                  </a:lnTo>
                  <a:close/>
                  <a:moveTo>
                    <a:pt x="890" y="277"/>
                  </a:moveTo>
                  <a:lnTo>
                    <a:pt x="890" y="277"/>
                  </a:lnTo>
                  <a:lnTo>
                    <a:pt x="890" y="277"/>
                  </a:lnTo>
                  <a:lnTo>
                    <a:pt x="890" y="277"/>
                  </a:lnTo>
                  <a:lnTo>
                    <a:pt x="892" y="275"/>
                  </a:lnTo>
                  <a:lnTo>
                    <a:pt x="892" y="275"/>
                  </a:lnTo>
                  <a:lnTo>
                    <a:pt x="895" y="275"/>
                  </a:lnTo>
                  <a:lnTo>
                    <a:pt x="887" y="277"/>
                  </a:lnTo>
                  <a:lnTo>
                    <a:pt x="887" y="277"/>
                  </a:lnTo>
                  <a:lnTo>
                    <a:pt x="887" y="277"/>
                  </a:lnTo>
                  <a:lnTo>
                    <a:pt x="887" y="277"/>
                  </a:lnTo>
                  <a:lnTo>
                    <a:pt x="890" y="277"/>
                  </a:lnTo>
                  <a:close/>
                  <a:moveTo>
                    <a:pt x="876" y="284"/>
                  </a:moveTo>
                  <a:lnTo>
                    <a:pt x="878" y="282"/>
                  </a:lnTo>
                  <a:lnTo>
                    <a:pt x="878" y="282"/>
                  </a:lnTo>
                  <a:lnTo>
                    <a:pt x="878" y="282"/>
                  </a:lnTo>
                  <a:lnTo>
                    <a:pt x="878" y="282"/>
                  </a:lnTo>
                  <a:lnTo>
                    <a:pt x="878" y="282"/>
                  </a:lnTo>
                  <a:lnTo>
                    <a:pt x="876" y="282"/>
                  </a:lnTo>
                  <a:lnTo>
                    <a:pt x="876" y="282"/>
                  </a:lnTo>
                  <a:lnTo>
                    <a:pt x="876" y="284"/>
                  </a:lnTo>
                  <a:lnTo>
                    <a:pt x="876" y="284"/>
                  </a:lnTo>
                  <a:lnTo>
                    <a:pt x="876" y="284"/>
                  </a:lnTo>
                  <a:close/>
                  <a:moveTo>
                    <a:pt x="880" y="282"/>
                  </a:moveTo>
                  <a:lnTo>
                    <a:pt x="883" y="279"/>
                  </a:lnTo>
                  <a:lnTo>
                    <a:pt x="883" y="279"/>
                  </a:lnTo>
                  <a:lnTo>
                    <a:pt x="885" y="279"/>
                  </a:lnTo>
                  <a:lnTo>
                    <a:pt x="885" y="279"/>
                  </a:lnTo>
                  <a:lnTo>
                    <a:pt x="883" y="279"/>
                  </a:lnTo>
                  <a:lnTo>
                    <a:pt x="880" y="279"/>
                  </a:lnTo>
                  <a:lnTo>
                    <a:pt x="880" y="279"/>
                  </a:lnTo>
                  <a:lnTo>
                    <a:pt x="880" y="282"/>
                  </a:lnTo>
                  <a:lnTo>
                    <a:pt x="880" y="282"/>
                  </a:lnTo>
                  <a:lnTo>
                    <a:pt x="880" y="282"/>
                  </a:lnTo>
                  <a:lnTo>
                    <a:pt x="880" y="282"/>
                  </a:lnTo>
                  <a:close/>
                  <a:moveTo>
                    <a:pt x="975" y="97"/>
                  </a:moveTo>
                  <a:lnTo>
                    <a:pt x="975" y="95"/>
                  </a:lnTo>
                  <a:lnTo>
                    <a:pt x="975" y="92"/>
                  </a:lnTo>
                  <a:lnTo>
                    <a:pt x="975" y="90"/>
                  </a:lnTo>
                  <a:lnTo>
                    <a:pt x="977" y="90"/>
                  </a:lnTo>
                  <a:lnTo>
                    <a:pt x="977" y="90"/>
                  </a:lnTo>
                  <a:lnTo>
                    <a:pt x="975" y="90"/>
                  </a:lnTo>
                  <a:lnTo>
                    <a:pt x="975" y="92"/>
                  </a:lnTo>
                  <a:lnTo>
                    <a:pt x="975" y="95"/>
                  </a:lnTo>
                  <a:lnTo>
                    <a:pt x="975" y="97"/>
                  </a:lnTo>
                  <a:lnTo>
                    <a:pt x="975" y="99"/>
                  </a:lnTo>
                  <a:lnTo>
                    <a:pt x="975" y="99"/>
                  </a:lnTo>
                  <a:lnTo>
                    <a:pt x="975" y="102"/>
                  </a:lnTo>
                  <a:lnTo>
                    <a:pt x="975" y="97"/>
                  </a:lnTo>
                  <a:lnTo>
                    <a:pt x="975" y="97"/>
                  </a:lnTo>
                  <a:close/>
                  <a:moveTo>
                    <a:pt x="977" y="746"/>
                  </a:moveTo>
                  <a:lnTo>
                    <a:pt x="977" y="748"/>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close/>
                  <a:moveTo>
                    <a:pt x="1427" y="73"/>
                  </a:moveTo>
                  <a:lnTo>
                    <a:pt x="1427" y="73"/>
                  </a:lnTo>
                  <a:lnTo>
                    <a:pt x="1427" y="73"/>
                  </a:lnTo>
                  <a:lnTo>
                    <a:pt x="1429" y="73"/>
                  </a:lnTo>
                  <a:lnTo>
                    <a:pt x="1431" y="73"/>
                  </a:lnTo>
                  <a:lnTo>
                    <a:pt x="1434" y="76"/>
                  </a:lnTo>
                  <a:lnTo>
                    <a:pt x="1434" y="78"/>
                  </a:lnTo>
                  <a:lnTo>
                    <a:pt x="1436" y="78"/>
                  </a:lnTo>
                  <a:lnTo>
                    <a:pt x="1436" y="78"/>
                  </a:lnTo>
                  <a:lnTo>
                    <a:pt x="1434" y="76"/>
                  </a:lnTo>
                  <a:lnTo>
                    <a:pt x="1434" y="76"/>
                  </a:lnTo>
                  <a:lnTo>
                    <a:pt x="1431" y="73"/>
                  </a:lnTo>
                  <a:lnTo>
                    <a:pt x="1424" y="71"/>
                  </a:lnTo>
                  <a:lnTo>
                    <a:pt x="1424" y="71"/>
                  </a:lnTo>
                  <a:lnTo>
                    <a:pt x="1424" y="73"/>
                  </a:lnTo>
                  <a:lnTo>
                    <a:pt x="1427" y="73"/>
                  </a:lnTo>
                  <a:close/>
                  <a:moveTo>
                    <a:pt x="1008" y="54"/>
                  </a:moveTo>
                  <a:lnTo>
                    <a:pt x="1015" y="57"/>
                  </a:lnTo>
                  <a:lnTo>
                    <a:pt x="1008" y="54"/>
                  </a:lnTo>
                  <a:lnTo>
                    <a:pt x="1006" y="54"/>
                  </a:lnTo>
                  <a:lnTo>
                    <a:pt x="1006" y="57"/>
                  </a:lnTo>
                  <a:lnTo>
                    <a:pt x="1006" y="57"/>
                  </a:lnTo>
                  <a:lnTo>
                    <a:pt x="1006" y="54"/>
                  </a:lnTo>
                  <a:lnTo>
                    <a:pt x="1008" y="54"/>
                  </a:lnTo>
                  <a:close/>
                  <a:moveTo>
                    <a:pt x="989" y="73"/>
                  </a:moveTo>
                  <a:lnTo>
                    <a:pt x="989" y="71"/>
                  </a:lnTo>
                  <a:lnTo>
                    <a:pt x="991" y="69"/>
                  </a:lnTo>
                  <a:lnTo>
                    <a:pt x="991" y="69"/>
                  </a:lnTo>
                  <a:lnTo>
                    <a:pt x="991" y="69"/>
                  </a:lnTo>
                  <a:lnTo>
                    <a:pt x="991" y="69"/>
                  </a:lnTo>
                  <a:lnTo>
                    <a:pt x="989" y="69"/>
                  </a:lnTo>
                  <a:lnTo>
                    <a:pt x="989" y="71"/>
                  </a:lnTo>
                  <a:lnTo>
                    <a:pt x="989" y="71"/>
                  </a:lnTo>
                  <a:lnTo>
                    <a:pt x="987" y="73"/>
                  </a:lnTo>
                  <a:lnTo>
                    <a:pt x="984" y="76"/>
                  </a:lnTo>
                  <a:lnTo>
                    <a:pt x="987" y="73"/>
                  </a:lnTo>
                  <a:lnTo>
                    <a:pt x="989" y="73"/>
                  </a:lnTo>
                  <a:close/>
                  <a:moveTo>
                    <a:pt x="994" y="66"/>
                  </a:moveTo>
                  <a:lnTo>
                    <a:pt x="994" y="64"/>
                  </a:lnTo>
                  <a:lnTo>
                    <a:pt x="996" y="61"/>
                  </a:lnTo>
                  <a:lnTo>
                    <a:pt x="1001" y="59"/>
                  </a:lnTo>
                  <a:lnTo>
                    <a:pt x="999" y="59"/>
                  </a:lnTo>
                  <a:lnTo>
                    <a:pt x="994" y="64"/>
                  </a:lnTo>
                  <a:lnTo>
                    <a:pt x="994" y="64"/>
                  </a:lnTo>
                  <a:lnTo>
                    <a:pt x="991" y="66"/>
                  </a:lnTo>
                  <a:lnTo>
                    <a:pt x="991" y="66"/>
                  </a:lnTo>
                  <a:lnTo>
                    <a:pt x="994" y="66"/>
                  </a:lnTo>
                  <a:close/>
                  <a:moveTo>
                    <a:pt x="980" y="83"/>
                  </a:moveTo>
                  <a:lnTo>
                    <a:pt x="980" y="83"/>
                  </a:lnTo>
                  <a:lnTo>
                    <a:pt x="984" y="78"/>
                  </a:lnTo>
                  <a:lnTo>
                    <a:pt x="984" y="76"/>
                  </a:lnTo>
                  <a:lnTo>
                    <a:pt x="980" y="80"/>
                  </a:lnTo>
                  <a:lnTo>
                    <a:pt x="980" y="83"/>
                  </a:lnTo>
                  <a:lnTo>
                    <a:pt x="980" y="83"/>
                  </a:lnTo>
                  <a:lnTo>
                    <a:pt x="977" y="90"/>
                  </a:lnTo>
                  <a:lnTo>
                    <a:pt x="977" y="88"/>
                  </a:lnTo>
                  <a:lnTo>
                    <a:pt x="980" y="83"/>
                  </a:lnTo>
                  <a:close/>
                  <a:moveTo>
                    <a:pt x="861" y="289"/>
                  </a:moveTo>
                  <a:lnTo>
                    <a:pt x="864" y="289"/>
                  </a:lnTo>
                  <a:lnTo>
                    <a:pt x="866" y="286"/>
                  </a:lnTo>
                  <a:lnTo>
                    <a:pt x="866" y="286"/>
                  </a:lnTo>
                  <a:lnTo>
                    <a:pt x="866" y="286"/>
                  </a:lnTo>
                  <a:lnTo>
                    <a:pt x="866" y="286"/>
                  </a:lnTo>
                  <a:lnTo>
                    <a:pt x="868" y="286"/>
                  </a:lnTo>
                  <a:lnTo>
                    <a:pt x="871" y="284"/>
                  </a:lnTo>
                  <a:lnTo>
                    <a:pt x="873" y="284"/>
                  </a:lnTo>
                  <a:lnTo>
                    <a:pt x="873" y="284"/>
                  </a:lnTo>
                  <a:lnTo>
                    <a:pt x="873" y="284"/>
                  </a:lnTo>
                  <a:lnTo>
                    <a:pt x="876" y="284"/>
                  </a:lnTo>
                  <a:lnTo>
                    <a:pt x="873" y="284"/>
                  </a:lnTo>
                  <a:lnTo>
                    <a:pt x="871" y="284"/>
                  </a:lnTo>
                  <a:lnTo>
                    <a:pt x="859" y="289"/>
                  </a:lnTo>
                  <a:lnTo>
                    <a:pt x="859" y="289"/>
                  </a:lnTo>
                  <a:lnTo>
                    <a:pt x="859" y="291"/>
                  </a:lnTo>
                  <a:lnTo>
                    <a:pt x="859" y="289"/>
                  </a:lnTo>
                  <a:lnTo>
                    <a:pt x="861" y="289"/>
                  </a:lnTo>
                  <a:close/>
                  <a:moveTo>
                    <a:pt x="1268" y="50"/>
                  </a:moveTo>
                  <a:lnTo>
                    <a:pt x="1271" y="52"/>
                  </a:lnTo>
                  <a:lnTo>
                    <a:pt x="1273" y="52"/>
                  </a:lnTo>
                  <a:lnTo>
                    <a:pt x="1273" y="52"/>
                  </a:lnTo>
                  <a:lnTo>
                    <a:pt x="1273" y="52"/>
                  </a:lnTo>
                  <a:lnTo>
                    <a:pt x="1275" y="52"/>
                  </a:lnTo>
                  <a:lnTo>
                    <a:pt x="1275" y="52"/>
                  </a:lnTo>
                  <a:lnTo>
                    <a:pt x="1273" y="52"/>
                  </a:lnTo>
                  <a:lnTo>
                    <a:pt x="1273" y="52"/>
                  </a:lnTo>
                  <a:lnTo>
                    <a:pt x="1273" y="52"/>
                  </a:lnTo>
                  <a:lnTo>
                    <a:pt x="1273" y="52"/>
                  </a:lnTo>
                  <a:lnTo>
                    <a:pt x="1273" y="52"/>
                  </a:lnTo>
                  <a:lnTo>
                    <a:pt x="1266" y="50"/>
                  </a:lnTo>
                  <a:lnTo>
                    <a:pt x="1266" y="50"/>
                  </a:lnTo>
                  <a:lnTo>
                    <a:pt x="1266" y="50"/>
                  </a:lnTo>
                  <a:lnTo>
                    <a:pt x="1266" y="50"/>
                  </a:lnTo>
                  <a:lnTo>
                    <a:pt x="1266" y="50"/>
                  </a:lnTo>
                  <a:lnTo>
                    <a:pt x="1268" y="50"/>
                  </a:lnTo>
                  <a:close/>
                  <a:moveTo>
                    <a:pt x="835" y="530"/>
                  </a:moveTo>
                  <a:lnTo>
                    <a:pt x="835" y="530"/>
                  </a:lnTo>
                  <a:lnTo>
                    <a:pt x="835" y="530"/>
                  </a:lnTo>
                  <a:lnTo>
                    <a:pt x="835" y="530"/>
                  </a:lnTo>
                  <a:lnTo>
                    <a:pt x="833" y="532"/>
                  </a:lnTo>
                  <a:lnTo>
                    <a:pt x="833" y="532"/>
                  </a:lnTo>
                  <a:lnTo>
                    <a:pt x="833" y="532"/>
                  </a:lnTo>
                  <a:lnTo>
                    <a:pt x="833" y="532"/>
                  </a:lnTo>
                  <a:lnTo>
                    <a:pt x="835" y="532"/>
                  </a:lnTo>
                  <a:lnTo>
                    <a:pt x="835" y="532"/>
                  </a:lnTo>
                  <a:lnTo>
                    <a:pt x="835" y="532"/>
                  </a:lnTo>
                  <a:lnTo>
                    <a:pt x="835" y="532"/>
                  </a:lnTo>
                  <a:lnTo>
                    <a:pt x="835" y="532"/>
                  </a:lnTo>
                  <a:lnTo>
                    <a:pt x="835" y="532"/>
                  </a:lnTo>
                  <a:lnTo>
                    <a:pt x="835" y="532"/>
                  </a:lnTo>
                  <a:lnTo>
                    <a:pt x="835" y="532"/>
                  </a:lnTo>
                  <a:lnTo>
                    <a:pt x="835" y="532"/>
                  </a:lnTo>
                  <a:lnTo>
                    <a:pt x="835" y="532"/>
                  </a:lnTo>
                  <a:lnTo>
                    <a:pt x="835" y="532"/>
                  </a:lnTo>
                  <a:lnTo>
                    <a:pt x="835" y="530"/>
                  </a:lnTo>
                  <a:lnTo>
                    <a:pt x="835" y="530"/>
                  </a:lnTo>
                  <a:lnTo>
                    <a:pt x="835" y="530"/>
                  </a:lnTo>
                  <a:close/>
                  <a:moveTo>
                    <a:pt x="833" y="540"/>
                  </a:moveTo>
                  <a:lnTo>
                    <a:pt x="833" y="540"/>
                  </a:lnTo>
                  <a:lnTo>
                    <a:pt x="833" y="542"/>
                  </a:lnTo>
                  <a:lnTo>
                    <a:pt x="833" y="542"/>
                  </a:lnTo>
                  <a:lnTo>
                    <a:pt x="833" y="542"/>
                  </a:lnTo>
                  <a:lnTo>
                    <a:pt x="833" y="540"/>
                  </a:lnTo>
                  <a:lnTo>
                    <a:pt x="833" y="537"/>
                  </a:lnTo>
                  <a:lnTo>
                    <a:pt x="833" y="535"/>
                  </a:lnTo>
                  <a:lnTo>
                    <a:pt x="835" y="535"/>
                  </a:lnTo>
                  <a:lnTo>
                    <a:pt x="833" y="535"/>
                  </a:lnTo>
                  <a:lnTo>
                    <a:pt x="833" y="537"/>
                  </a:lnTo>
                  <a:lnTo>
                    <a:pt x="833" y="540"/>
                  </a:lnTo>
                  <a:close/>
                  <a:moveTo>
                    <a:pt x="866" y="502"/>
                  </a:moveTo>
                  <a:lnTo>
                    <a:pt x="866" y="502"/>
                  </a:lnTo>
                  <a:lnTo>
                    <a:pt x="866" y="502"/>
                  </a:lnTo>
                  <a:lnTo>
                    <a:pt x="868" y="502"/>
                  </a:lnTo>
                  <a:lnTo>
                    <a:pt x="866" y="502"/>
                  </a:lnTo>
                  <a:close/>
                  <a:moveTo>
                    <a:pt x="991" y="878"/>
                  </a:moveTo>
                  <a:lnTo>
                    <a:pt x="991" y="878"/>
                  </a:lnTo>
                  <a:lnTo>
                    <a:pt x="991" y="878"/>
                  </a:lnTo>
                  <a:lnTo>
                    <a:pt x="991" y="878"/>
                  </a:lnTo>
                  <a:lnTo>
                    <a:pt x="991" y="878"/>
                  </a:lnTo>
                  <a:lnTo>
                    <a:pt x="991" y="878"/>
                  </a:lnTo>
                  <a:lnTo>
                    <a:pt x="991" y="878"/>
                  </a:lnTo>
                  <a:close/>
                  <a:moveTo>
                    <a:pt x="984" y="762"/>
                  </a:moveTo>
                  <a:lnTo>
                    <a:pt x="984" y="762"/>
                  </a:lnTo>
                  <a:lnTo>
                    <a:pt x="984" y="760"/>
                  </a:lnTo>
                  <a:lnTo>
                    <a:pt x="982" y="760"/>
                  </a:lnTo>
                  <a:lnTo>
                    <a:pt x="982" y="760"/>
                  </a:lnTo>
                  <a:lnTo>
                    <a:pt x="982" y="760"/>
                  </a:lnTo>
                  <a:lnTo>
                    <a:pt x="982" y="760"/>
                  </a:lnTo>
                  <a:lnTo>
                    <a:pt x="982" y="760"/>
                  </a:lnTo>
                  <a:lnTo>
                    <a:pt x="982" y="762"/>
                  </a:lnTo>
                  <a:lnTo>
                    <a:pt x="984" y="762"/>
                  </a:lnTo>
                  <a:close/>
                  <a:moveTo>
                    <a:pt x="994" y="876"/>
                  </a:moveTo>
                  <a:lnTo>
                    <a:pt x="994" y="876"/>
                  </a:lnTo>
                  <a:lnTo>
                    <a:pt x="994" y="876"/>
                  </a:lnTo>
                  <a:lnTo>
                    <a:pt x="994" y="876"/>
                  </a:lnTo>
                  <a:lnTo>
                    <a:pt x="994" y="876"/>
                  </a:lnTo>
                  <a:lnTo>
                    <a:pt x="994" y="878"/>
                  </a:lnTo>
                  <a:lnTo>
                    <a:pt x="994" y="878"/>
                  </a:lnTo>
                  <a:lnTo>
                    <a:pt x="994" y="878"/>
                  </a:lnTo>
                  <a:lnTo>
                    <a:pt x="994" y="876"/>
                  </a:lnTo>
                  <a:close/>
                  <a:moveTo>
                    <a:pt x="871" y="502"/>
                  </a:moveTo>
                  <a:lnTo>
                    <a:pt x="871" y="502"/>
                  </a:lnTo>
                  <a:lnTo>
                    <a:pt x="868" y="502"/>
                  </a:lnTo>
                  <a:lnTo>
                    <a:pt x="868" y="502"/>
                  </a:lnTo>
                  <a:lnTo>
                    <a:pt x="868" y="502"/>
                  </a:lnTo>
                  <a:lnTo>
                    <a:pt x="868" y="502"/>
                  </a:lnTo>
                  <a:lnTo>
                    <a:pt x="868" y="502"/>
                  </a:lnTo>
                  <a:lnTo>
                    <a:pt x="868" y="502"/>
                  </a:lnTo>
                  <a:lnTo>
                    <a:pt x="871" y="504"/>
                  </a:lnTo>
                  <a:lnTo>
                    <a:pt x="871" y="504"/>
                  </a:lnTo>
                  <a:lnTo>
                    <a:pt x="871" y="502"/>
                  </a:lnTo>
                  <a:lnTo>
                    <a:pt x="871" y="502"/>
                  </a:lnTo>
                  <a:lnTo>
                    <a:pt x="871" y="502"/>
                  </a:lnTo>
                  <a:close/>
                  <a:moveTo>
                    <a:pt x="871" y="502"/>
                  </a:moveTo>
                  <a:lnTo>
                    <a:pt x="871" y="502"/>
                  </a:lnTo>
                  <a:lnTo>
                    <a:pt x="871" y="502"/>
                  </a:lnTo>
                  <a:lnTo>
                    <a:pt x="871" y="502"/>
                  </a:lnTo>
                  <a:lnTo>
                    <a:pt x="871" y="502"/>
                  </a:lnTo>
                  <a:lnTo>
                    <a:pt x="871" y="502"/>
                  </a:lnTo>
                  <a:lnTo>
                    <a:pt x="871" y="502"/>
                  </a:lnTo>
                  <a:close/>
                  <a:moveTo>
                    <a:pt x="871" y="506"/>
                  </a:moveTo>
                  <a:lnTo>
                    <a:pt x="868" y="506"/>
                  </a:lnTo>
                  <a:lnTo>
                    <a:pt x="868" y="506"/>
                  </a:lnTo>
                  <a:lnTo>
                    <a:pt x="868" y="506"/>
                  </a:lnTo>
                  <a:lnTo>
                    <a:pt x="868" y="506"/>
                  </a:lnTo>
                  <a:lnTo>
                    <a:pt x="871" y="506"/>
                  </a:lnTo>
                  <a:lnTo>
                    <a:pt x="871" y="506"/>
                  </a:lnTo>
                  <a:lnTo>
                    <a:pt x="871" y="506"/>
                  </a:lnTo>
                  <a:lnTo>
                    <a:pt x="871" y="506"/>
                  </a:lnTo>
                  <a:lnTo>
                    <a:pt x="871" y="506"/>
                  </a:lnTo>
                  <a:lnTo>
                    <a:pt x="871" y="506"/>
                  </a:lnTo>
                  <a:close/>
                  <a:moveTo>
                    <a:pt x="1070" y="890"/>
                  </a:moveTo>
                  <a:lnTo>
                    <a:pt x="1070" y="890"/>
                  </a:lnTo>
                  <a:lnTo>
                    <a:pt x="1070" y="888"/>
                  </a:lnTo>
                  <a:lnTo>
                    <a:pt x="1067" y="888"/>
                  </a:lnTo>
                  <a:lnTo>
                    <a:pt x="1065" y="888"/>
                  </a:lnTo>
                  <a:lnTo>
                    <a:pt x="1062" y="888"/>
                  </a:lnTo>
                  <a:lnTo>
                    <a:pt x="1062" y="888"/>
                  </a:lnTo>
                  <a:lnTo>
                    <a:pt x="1060" y="890"/>
                  </a:lnTo>
                  <a:lnTo>
                    <a:pt x="1060" y="890"/>
                  </a:lnTo>
                  <a:lnTo>
                    <a:pt x="1060" y="890"/>
                  </a:lnTo>
                  <a:lnTo>
                    <a:pt x="1060" y="890"/>
                  </a:lnTo>
                  <a:lnTo>
                    <a:pt x="1060" y="890"/>
                  </a:lnTo>
                  <a:lnTo>
                    <a:pt x="1060" y="892"/>
                  </a:lnTo>
                  <a:lnTo>
                    <a:pt x="1060" y="892"/>
                  </a:lnTo>
                  <a:lnTo>
                    <a:pt x="1062" y="892"/>
                  </a:lnTo>
                  <a:lnTo>
                    <a:pt x="1065" y="890"/>
                  </a:lnTo>
                  <a:lnTo>
                    <a:pt x="1065" y="892"/>
                  </a:lnTo>
                  <a:lnTo>
                    <a:pt x="1065" y="892"/>
                  </a:lnTo>
                  <a:lnTo>
                    <a:pt x="1065" y="892"/>
                  </a:lnTo>
                  <a:lnTo>
                    <a:pt x="1065" y="892"/>
                  </a:lnTo>
                  <a:lnTo>
                    <a:pt x="1065" y="890"/>
                  </a:lnTo>
                  <a:lnTo>
                    <a:pt x="1065" y="890"/>
                  </a:lnTo>
                  <a:lnTo>
                    <a:pt x="1070" y="890"/>
                  </a:lnTo>
                  <a:lnTo>
                    <a:pt x="1070" y="890"/>
                  </a:lnTo>
                  <a:lnTo>
                    <a:pt x="1070" y="892"/>
                  </a:lnTo>
                  <a:lnTo>
                    <a:pt x="1070" y="892"/>
                  </a:lnTo>
                  <a:lnTo>
                    <a:pt x="1072" y="892"/>
                  </a:lnTo>
                  <a:lnTo>
                    <a:pt x="1070" y="890"/>
                  </a:lnTo>
                  <a:lnTo>
                    <a:pt x="1070" y="890"/>
                  </a:lnTo>
                  <a:close/>
                  <a:moveTo>
                    <a:pt x="883" y="478"/>
                  </a:moveTo>
                  <a:lnTo>
                    <a:pt x="883" y="478"/>
                  </a:lnTo>
                  <a:lnTo>
                    <a:pt x="883" y="478"/>
                  </a:lnTo>
                  <a:lnTo>
                    <a:pt x="883" y="478"/>
                  </a:lnTo>
                  <a:lnTo>
                    <a:pt x="883" y="478"/>
                  </a:lnTo>
                  <a:lnTo>
                    <a:pt x="883" y="478"/>
                  </a:lnTo>
                  <a:lnTo>
                    <a:pt x="883" y="478"/>
                  </a:lnTo>
                  <a:lnTo>
                    <a:pt x="883" y="478"/>
                  </a:lnTo>
                  <a:lnTo>
                    <a:pt x="883" y="478"/>
                  </a:lnTo>
                  <a:lnTo>
                    <a:pt x="883" y="478"/>
                  </a:lnTo>
                  <a:close/>
                  <a:moveTo>
                    <a:pt x="942" y="452"/>
                  </a:moveTo>
                  <a:lnTo>
                    <a:pt x="939" y="452"/>
                  </a:lnTo>
                  <a:lnTo>
                    <a:pt x="939" y="452"/>
                  </a:lnTo>
                  <a:lnTo>
                    <a:pt x="939" y="452"/>
                  </a:lnTo>
                  <a:lnTo>
                    <a:pt x="939" y="452"/>
                  </a:lnTo>
                  <a:lnTo>
                    <a:pt x="939" y="452"/>
                  </a:lnTo>
                  <a:lnTo>
                    <a:pt x="937" y="454"/>
                  </a:lnTo>
                  <a:lnTo>
                    <a:pt x="939" y="454"/>
                  </a:lnTo>
                  <a:lnTo>
                    <a:pt x="939" y="454"/>
                  </a:lnTo>
                  <a:lnTo>
                    <a:pt x="939" y="457"/>
                  </a:lnTo>
                  <a:lnTo>
                    <a:pt x="939" y="457"/>
                  </a:lnTo>
                  <a:lnTo>
                    <a:pt x="942" y="457"/>
                  </a:lnTo>
                  <a:lnTo>
                    <a:pt x="947" y="457"/>
                  </a:lnTo>
                  <a:lnTo>
                    <a:pt x="947" y="457"/>
                  </a:lnTo>
                  <a:lnTo>
                    <a:pt x="947" y="457"/>
                  </a:lnTo>
                  <a:lnTo>
                    <a:pt x="947" y="457"/>
                  </a:lnTo>
                  <a:lnTo>
                    <a:pt x="947" y="457"/>
                  </a:lnTo>
                  <a:lnTo>
                    <a:pt x="947" y="457"/>
                  </a:lnTo>
                  <a:lnTo>
                    <a:pt x="947" y="454"/>
                  </a:lnTo>
                  <a:lnTo>
                    <a:pt x="947" y="454"/>
                  </a:lnTo>
                  <a:lnTo>
                    <a:pt x="947" y="454"/>
                  </a:lnTo>
                  <a:lnTo>
                    <a:pt x="947" y="454"/>
                  </a:lnTo>
                  <a:lnTo>
                    <a:pt x="947" y="454"/>
                  </a:lnTo>
                  <a:lnTo>
                    <a:pt x="947" y="454"/>
                  </a:lnTo>
                  <a:lnTo>
                    <a:pt x="947" y="454"/>
                  </a:lnTo>
                  <a:lnTo>
                    <a:pt x="947" y="454"/>
                  </a:lnTo>
                  <a:lnTo>
                    <a:pt x="947" y="454"/>
                  </a:lnTo>
                  <a:lnTo>
                    <a:pt x="947" y="452"/>
                  </a:lnTo>
                  <a:lnTo>
                    <a:pt x="947" y="452"/>
                  </a:lnTo>
                  <a:lnTo>
                    <a:pt x="947" y="452"/>
                  </a:lnTo>
                  <a:lnTo>
                    <a:pt x="947" y="452"/>
                  </a:lnTo>
                  <a:lnTo>
                    <a:pt x="944" y="452"/>
                  </a:lnTo>
                  <a:lnTo>
                    <a:pt x="944" y="452"/>
                  </a:lnTo>
                  <a:lnTo>
                    <a:pt x="944" y="452"/>
                  </a:lnTo>
                  <a:lnTo>
                    <a:pt x="944" y="452"/>
                  </a:lnTo>
                  <a:lnTo>
                    <a:pt x="942" y="452"/>
                  </a:lnTo>
                  <a:lnTo>
                    <a:pt x="942" y="452"/>
                  </a:lnTo>
                  <a:lnTo>
                    <a:pt x="942" y="452"/>
                  </a:lnTo>
                  <a:lnTo>
                    <a:pt x="942" y="452"/>
                  </a:lnTo>
                  <a:lnTo>
                    <a:pt x="942" y="452"/>
                  </a:lnTo>
                  <a:close/>
                  <a:moveTo>
                    <a:pt x="883" y="473"/>
                  </a:moveTo>
                  <a:lnTo>
                    <a:pt x="883" y="476"/>
                  </a:lnTo>
                  <a:lnTo>
                    <a:pt x="883" y="476"/>
                  </a:lnTo>
                  <a:lnTo>
                    <a:pt x="883" y="476"/>
                  </a:lnTo>
                  <a:lnTo>
                    <a:pt x="883" y="476"/>
                  </a:lnTo>
                  <a:lnTo>
                    <a:pt x="883" y="476"/>
                  </a:lnTo>
                  <a:lnTo>
                    <a:pt x="883" y="476"/>
                  </a:lnTo>
                  <a:lnTo>
                    <a:pt x="883" y="476"/>
                  </a:lnTo>
                  <a:lnTo>
                    <a:pt x="883" y="476"/>
                  </a:lnTo>
                  <a:lnTo>
                    <a:pt x="883" y="476"/>
                  </a:lnTo>
                  <a:lnTo>
                    <a:pt x="883" y="473"/>
                  </a:lnTo>
                  <a:close/>
                  <a:moveTo>
                    <a:pt x="868" y="506"/>
                  </a:moveTo>
                  <a:lnTo>
                    <a:pt x="868" y="506"/>
                  </a:lnTo>
                  <a:lnTo>
                    <a:pt x="868" y="506"/>
                  </a:lnTo>
                  <a:lnTo>
                    <a:pt x="868" y="506"/>
                  </a:lnTo>
                  <a:lnTo>
                    <a:pt x="868" y="506"/>
                  </a:lnTo>
                  <a:lnTo>
                    <a:pt x="868" y="506"/>
                  </a:lnTo>
                  <a:lnTo>
                    <a:pt x="868" y="506"/>
                  </a:lnTo>
                  <a:lnTo>
                    <a:pt x="868" y="506"/>
                  </a:lnTo>
                  <a:lnTo>
                    <a:pt x="868" y="506"/>
                  </a:lnTo>
                  <a:close/>
                  <a:moveTo>
                    <a:pt x="847" y="296"/>
                  </a:moveTo>
                  <a:lnTo>
                    <a:pt x="847" y="296"/>
                  </a:lnTo>
                  <a:lnTo>
                    <a:pt x="850" y="296"/>
                  </a:lnTo>
                  <a:lnTo>
                    <a:pt x="850" y="296"/>
                  </a:lnTo>
                  <a:lnTo>
                    <a:pt x="850" y="296"/>
                  </a:lnTo>
                  <a:lnTo>
                    <a:pt x="850" y="296"/>
                  </a:lnTo>
                  <a:lnTo>
                    <a:pt x="852" y="293"/>
                  </a:lnTo>
                  <a:lnTo>
                    <a:pt x="852" y="293"/>
                  </a:lnTo>
                  <a:lnTo>
                    <a:pt x="857" y="291"/>
                  </a:lnTo>
                  <a:lnTo>
                    <a:pt x="857" y="291"/>
                  </a:lnTo>
                  <a:lnTo>
                    <a:pt x="857" y="291"/>
                  </a:lnTo>
                  <a:lnTo>
                    <a:pt x="857" y="291"/>
                  </a:lnTo>
                  <a:lnTo>
                    <a:pt x="857" y="291"/>
                  </a:lnTo>
                  <a:lnTo>
                    <a:pt x="847" y="296"/>
                  </a:lnTo>
                  <a:lnTo>
                    <a:pt x="845" y="296"/>
                  </a:lnTo>
                  <a:lnTo>
                    <a:pt x="847" y="296"/>
                  </a:lnTo>
                  <a:lnTo>
                    <a:pt x="847" y="296"/>
                  </a:lnTo>
                  <a:close/>
                  <a:moveTo>
                    <a:pt x="833" y="305"/>
                  </a:moveTo>
                  <a:lnTo>
                    <a:pt x="833" y="303"/>
                  </a:lnTo>
                  <a:lnTo>
                    <a:pt x="835" y="303"/>
                  </a:lnTo>
                  <a:lnTo>
                    <a:pt x="833" y="303"/>
                  </a:lnTo>
                  <a:lnTo>
                    <a:pt x="833" y="303"/>
                  </a:lnTo>
                  <a:lnTo>
                    <a:pt x="835" y="301"/>
                  </a:lnTo>
                  <a:lnTo>
                    <a:pt x="838" y="301"/>
                  </a:lnTo>
                  <a:lnTo>
                    <a:pt x="838" y="301"/>
                  </a:lnTo>
                  <a:lnTo>
                    <a:pt x="838" y="301"/>
                  </a:lnTo>
                  <a:lnTo>
                    <a:pt x="833" y="301"/>
                  </a:lnTo>
                  <a:lnTo>
                    <a:pt x="833" y="301"/>
                  </a:lnTo>
                  <a:lnTo>
                    <a:pt x="833" y="303"/>
                  </a:lnTo>
                  <a:lnTo>
                    <a:pt x="833" y="303"/>
                  </a:lnTo>
                  <a:lnTo>
                    <a:pt x="833" y="303"/>
                  </a:lnTo>
                  <a:lnTo>
                    <a:pt x="833" y="303"/>
                  </a:lnTo>
                  <a:lnTo>
                    <a:pt x="833" y="305"/>
                  </a:lnTo>
                  <a:close/>
                  <a:moveTo>
                    <a:pt x="1219" y="767"/>
                  </a:moveTo>
                  <a:lnTo>
                    <a:pt x="1219" y="767"/>
                  </a:lnTo>
                  <a:lnTo>
                    <a:pt x="1219" y="767"/>
                  </a:lnTo>
                  <a:lnTo>
                    <a:pt x="1216" y="767"/>
                  </a:lnTo>
                  <a:lnTo>
                    <a:pt x="1216" y="769"/>
                  </a:lnTo>
                  <a:lnTo>
                    <a:pt x="1216" y="769"/>
                  </a:lnTo>
                  <a:lnTo>
                    <a:pt x="1214" y="769"/>
                  </a:lnTo>
                  <a:lnTo>
                    <a:pt x="1214" y="769"/>
                  </a:lnTo>
                  <a:lnTo>
                    <a:pt x="1214" y="772"/>
                  </a:lnTo>
                  <a:lnTo>
                    <a:pt x="1214" y="772"/>
                  </a:lnTo>
                  <a:lnTo>
                    <a:pt x="1211" y="772"/>
                  </a:lnTo>
                  <a:lnTo>
                    <a:pt x="1211" y="772"/>
                  </a:lnTo>
                  <a:lnTo>
                    <a:pt x="1211" y="772"/>
                  </a:lnTo>
                  <a:lnTo>
                    <a:pt x="1211" y="774"/>
                  </a:lnTo>
                  <a:lnTo>
                    <a:pt x="1211" y="774"/>
                  </a:lnTo>
                  <a:lnTo>
                    <a:pt x="1211" y="774"/>
                  </a:lnTo>
                  <a:lnTo>
                    <a:pt x="1216" y="776"/>
                  </a:lnTo>
                  <a:lnTo>
                    <a:pt x="1216" y="776"/>
                  </a:lnTo>
                  <a:lnTo>
                    <a:pt x="1216" y="776"/>
                  </a:lnTo>
                  <a:lnTo>
                    <a:pt x="1219" y="774"/>
                  </a:lnTo>
                  <a:lnTo>
                    <a:pt x="1221" y="772"/>
                  </a:lnTo>
                  <a:lnTo>
                    <a:pt x="1221" y="772"/>
                  </a:lnTo>
                  <a:lnTo>
                    <a:pt x="1221" y="769"/>
                  </a:lnTo>
                  <a:lnTo>
                    <a:pt x="1221" y="769"/>
                  </a:lnTo>
                  <a:lnTo>
                    <a:pt x="1221" y="769"/>
                  </a:lnTo>
                  <a:lnTo>
                    <a:pt x="1221" y="767"/>
                  </a:lnTo>
                  <a:lnTo>
                    <a:pt x="1221" y="767"/>
                  </a:lnTo>
                  <a:lnTo>
                    <a:pt x="1221" y="767"/>
                  </a:lnTo>
                  <a:lnTo>
                    <a:pt x="1221" y="767"/>
                  </a:lnTo>
                  <a:lnTo>
                    <a:pt x="1221" y="767"/>
                  </a:lnTo>
                  <a:lnTo>
                    <a:pt x="1219" y="767"/>
                  </a:lnTo>
                  <a:close/>
                  <a:moveTo>
                    <a:pt x="1869" y="798"/>
                  </a:moveTo>
                  <a:lnTo>
                    <a:pt x="1869" y="800"/>
                  </a:lnTo>
                  <a:lnTo>
                    <a:pt x="1869" y="800"/>
                  </a:lnTo>
                  <a:lnTo>
                    <a:pt x="1869" y="800"/>
                  </a:lnTo>
                  <a:lnTo>
                    <a:pt x="1869" y="802"/>
                  </a:lnTo>
                  <a:lnTo>
                    <a:pt x="1869" y="802"/>
                  </a:lnTo>
                  <a:lnTo>
                    <a:pt x="1869" y="802"/>
                  </a:lnTo>
                  <a:lnTo>
                    <a:pt x="1869" y="805"/>
                  </a:lnTo>
                  <a:lnTo>
                    <a:pt x="1871" y="805"/>
                  </a:lnTo>
                  <a:lnTo>
                    <a:pt x="1871" y="807"/>
                  </a:lnTo>
                  <a:lnTo>
                    <a:pt x="1871" y="807"/>
                  </a:lnTo>
                  <a:lnTo>
                    <a:pt x="1874" y="807"/>
                  </a:lnTo>
                  <a:lnTo>
                    <a:pt x="1874" y="809"/>
                  </a:lnTo>
                  <a:lnTo>
                    <a:pt x="1874" y="807"/>
                  </a:lnTo>
                  <a:lnTo>
                    <a:pt x="1874" y="807"/>
                  </a:lnTo>
                  <a:lnTo>
                    <a:pt x="1874" y="807"/>
                  </a:lnTo>
                  <a:lnTo>
                    <a:pt x="1874" y="807"/>
                  </a:lnTo>
                  <a:lnTo>
                    <a:pt x="1874" y="807"/>
                  </a:lnTo>
                  <a:lnTo>
                    <a:pt x="1876" y="807"/>
                  </a:lnTo>
                  <a:lnTo>
                    <a:pt x="1876" y="807"/>
                  </a:lnTo>
                  <a:lnTo>
                    <a:pt x="1876" y="807"/>
                  </a:lnTo>
                  <a:lnTo>
                    <a:pt x="1881" y="805"/>
                  </a:lnTo>
                  <a:lnTo>
                    <a:pt x="1881" y="807"/>
                  </a:lnTo>
                  <a:lnTo>
                    <a:pt x="1881" y="807"/>
                  </a:lnTo>
                  <a:lnTo>
                    <a:pt x="1881" y="807"/>
                  </a:lnTo>
                  <a:lnTo>
                    <a:pt x="1883" y="807"/>
                  </a:lnTo>
                  <a:lnTo>
                    <a:pt x="1883" y="807"/>
                  </a:lnTo>
                  <a:lnTo>
                    <a:pt x="1883" y="807"/>
                  </a:lnTo>
                  <a:lnTo>
                    <a:pt x="1883" y="809"/>
                  </a:lnTo>
                  <a:lnTo>
                    <a:pt x="1883" y="809"/>
                  </a:lnTo>
                  <a:lnTo>
                    <a:pt x="1883" y="809"/>
                  </a:lnTo>
                  <a:lnTo>
                    <a:pt x="1883" y="812"/>
                  </a:lnTo>
                  <a:lnTo>
                    <a:pt x="1883" y="812"/>
                  </a:lnTo>
                  <a:lnTo>
                    <a:pt x="1883" y="812"/>
                  </a:lnTo>
                  <a:lnTo>
                    <a:pt x="1886" y="812"/>
                  </a:lnTo>
                  <a:lnTo>
                    <a:pt x="1886" y="812"/>
                  </a:lnTo>
                  <a:lnTo>
                    <a:pt x="1886" y="812"/>
                  </a:lnTo>
                  <a:lnTo>
                    <a:pt x="1886" y="812"/>
                  </a:lnTo>
                  <a:lnTo>
                    <a:pt x="1888" y="812"/>
                  </a:lnTo>
                  <a:lnTo>
                    <a:pt x="1888" y="812"/>
                  </a:lnTo>
                  <a:lnTo>
                    <a:pt x="1888" y="812"/>
                  </a:lnTo>
                  <a:lnTo>
                    <a:pt x="1888" y="812"/>
                  </a:lnTo>
                  <a:lnTo>
                    <a:pt x="1888" y="812"/>
                  </a:lnTo>
                  <a:lnTo>
                    <a:pt x="1888" y="812"/>
                  </a:lnTo>
                  <a:lnTo>
                    <a:pt x="1890" y="812"/>
                  </a:lnTo>
                  <a:lnTo>
                    <a:pt x="1890" y="809"/>
                  </a:lnTo>
                  <a:lnTo>
                    <a:pt x="1890" y="809"/>
                  </a:lnTo>
                  <a:lnTo>
                    <a:pt x="1890" y="809"/>
                  </a:lnTo>
                  <a:lnTo>
                    <a:pt x="1890" y="809"/>
                  </a:lnTo>
                  <a:lnTo>
                    <a:pt x="1890" y="809"/>
                  </a:lnTo>
                  <a:lnTo>
                    <a:pt x="1890" y="809"/>
                  </a:lnTo>
                  <a:lnTo>
                    <a:pt x="1893" y="809"/>
                  </a:lnTo>
                  <a:lnTo>
                    <a:pt x="1893" y="809"/>
                  </a:lnTo>
                  <a:lnTo>
                    <a:pt x="1893" y="807"/>
                  </a:lnTo>
                  <a:lnTo>
                    <a:pt x="1890" y="807"/>
                  </a:lnTo>
                  <a:lnTo>
                    <a:pt x="1890" y="807"/>
                  </a:lnTo>
                  <a:lnTo>
                    <a:pt x="1890" y="807"/>
                  </a:lnTo>
                  <a:lnTo>
                    <a:pt x="1890" y="807"/>
                  </a:lnTo>
                  <a:lnTo>
                    <a:pt x="1890" y="805"/>
                  </a:lnTo>
                  <a:lnTo>
                    <a:pt x="1890" y="805"/>
                  </a:lnTo>
                  <a:lnTo>
                    <a:pt x="1888" y="805"/>
                  </a:lnTo>
                  <a:lnTo>
                    <a:pt x="1888" y="805"/>
                  </a:lnTo>
                  <a:lnTo>
                    <a:pt x="1888" y="805"/>
                  </a:lnTo>
                  <a:lnTo>
                    <a:pt x="1888" y="802"/>
                  </a:lnTo>
                  <a:lnTo>
                    <a:pt x="1888" y="802"/>
                  </a:lnTo>
                  <a:lnTo>
                    <a:pt x="1888" y="802"/>
                  </a:lnTo>
                  <a:lnTo>
                    <a:pt x="1888" y="802"/>
                  </a:lnTo>
                  <a:lnTo>
                    <a:pt x="1888" y="802"/>
                  </a:lnTo>
                  <a:lnTo>
                    <a:pt x="1888" y="802"/>
                  </a:lnTo>
                  <a:lnTo>
                    <a:pt x="1888" y="802"/>
                  </a:lnTo>
                  <a:lnTo>
                    <a:pt x="1890" y="802"/>
                  </a:lnTo>
                  <a:lnTo>
                    <a:pt x="1888" y="800"/>
                  </a:lnTo>
                  <a:lnTo>
                    <a:pt x="1890" y="800"/>
                  </a:lnTo>
                  <a:lnTo>
                    <a:pt x="1890" y="800"/>
                  </a:lnTo>
                  <a:lnTo>
                    <a:pt x="1890" y="800"/>
                  </a:lnTo>
                  <a:lnTo>
                    <a:pt x="1890" y="800"/>
                  </a:lnTo>
                  <a:lnTo>
                    <a:pt x="1890" y="800"/>
                  </a:lnTo>
                  <a:lnTo>
                    <a:pt x="1890" y="800"/>
                  </a:lnTo>
                  <a:lnTo>
                    <a:pt x="1888" y="798"/>
                  </a:lnTo>
                  <a:lnTo>
                    <a:pt x="1888" y="798"/>
                  </a:lnTo>
                  <a:lnTo>
                    <a:pt x="1886" y="798"/>
                  </a:lnTo>
                  <a:lnTo>
                    <a:pt x="1886" y="798"/>
                  </a:lnTo>
                  <a:lnTo>
                    <a:pt x="1883" y="798"/>
                  </a:lnTo>
                  <a:lnTo>
                    <a:pt x="1881" y="798"/>
                  </a:lnTo>
                  <a:lnTo>
                    <a:pt x="1881" y="795"/>
                  </a:lnTo>
                  <a:lnTo>
                    <a:pt x="1878" y="795"/>
                  </a:lnTo>
                  <a:lnTo>
                    <a:pt x="1878" y="798"/>
                  </a:lnTo>
                  <a:lnTo>
                    <a:pt x="1878" y="798"/>
                  </a:lnTo>
                  <a:lnTo>
                    <a:pt x="1876" y="800"/>
                  </a:lnTo>
                  <a:lnTo>
                    <a:pt x="1876" y="798"/>
                  </a:lnTo>
                  <a:lnTo>
                    <a:pt x="1876" y="798"/>
                  </a:lnTo>
                  <a:lnTo>
                    <a:pt x="1878" y="798"/>
                  </a:lnTo>
                  <a:lnTo>
                    <a:pt x="1878" y="795"/>
                  </a:lnTo>
                  <a:lnTo>
                    <a:pt x="1878" y="795"/>
                  </a:lnTo>
                  <a:lnTo>
                    <a:pt x="1878" y="795"/>
                  </a:lnTo>
                  <a:lnTo>
                    <a:pt x="1878" y="795"/>
                  </a:lnTo>
                  <a:lnTo>
                    <a:pt x="1878" y="793"/>
                  </a:lnTo>
                  <a:lnTo>
                    <a:pt x="1878" y="793"/>
                  </a:lnTo>
                  <a:lnTo>
                    <a:pt x="1878" y="793"/>
                  </a:lnTo>
                  <a:lnTo>
                    <a:pt x="1876" y="793"/>
                  </a:lnTo>
                  <a:lnTo>
                    <a:pt x="1876" y="790"/>
                  </a:lnTo>
                  <a:lnTo>
                    <a:pt x="1876" y="790"/>
                  </a:lnTo>
                  <a:lnTo>
                    <a:pt x="1876" y="790"/>
                  </a:lnTo>
                  <a:lnTo>
                    <a:pt x="1876" y="790"/>
                  </a:lnTo>
                  <a:lnTo>
                    <a:pt x="1876" y="788"/>
                  </a:lnTo>
                  <a:lnTo>
                    <a:pt x="1874" y="788"/>
                  </a:lnTo>
                  <a:lnTo>
                    <a:pt x="1871" y="790"/>
                  </a:lnTo>
                  <a:lnTo>
                    <a:pt x="1871" y="790"/>
                  </a:lnTo>
                  <a:lnTo>
                    <a:pt x="1871" y="790"/>
                  </a:lnTo>
                  <a:lnTo>
                    <a:pt x="1871" y="793"/>
                  </a:lnTo>
                  <a:lnTo>
                    <a:pt x="1871" y="793"/>
                  </a:lnTo>
                  <a:lnTo>
                    <a:pt x="1871" y="793"/>
                  </a:lnTo>
                  <a:lnTo>
                    <a:pt x="1871" y="793"/>
                  </a:lnTo>
                  <a:lnTo>
                    <a:pt x="1871" y="798"/>
                  </a:lnTo>
                  <a:lnTo>
                    <a:pt x="1871" y="798"/>
                  </a:lnTo>
                  <a:lnTo>
                    <a:pt x="1869" y="798"/>
                  </a:lnTo>
                  <a:close/>
                  <a:moveTo>
                    <a:pt x="1207" y="788"/>
                  </a:moveTo>
                  <a:lnTo>
                    <a:pt x="1209" y="788"/>
                  </a:lnTo>
                  <a:lnTo>
                    <a:pt x="1207" y="788"/>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4" y="786"/>
                  </a:lnTo>
                  <a:lnTo>
                    <a:pt x="1204" y="786"/>
                  </a:lnTo>
                  <a:lnTo>
                    <a:pt x="1204" y="786"/>
                  </a:lnTo>
                  <a:lnTo>
                    <a:pt x="1204" y="786"/>
                  </a:lnTo>
                  <a:lnTo>
                    <a:pt x="1204" y="786"/>
                  </a:lnTo>
                  <a:lnTo>
                    <a:pt x="1204" y="786"/>
                  </a:lnTo>
                  <a:lnTo>
                    <a:pt x="1204" y="786"/>
                  </a:lnTo>
                  <a:lnTo>
                    <a:pt x="1204" y="786"/>
                  </a:lnTo>
                  <a:lnTo>
                    <a:pt x="1207" y="788"/>
                  </a:lnTo>
                  <a:lnTo>
                    <a:pt x="1207" y="788"/>
                  </a:lnTo>
                  <a:lnTo>
                    <a:pt x="1207" y="788"/>
                  </a:lnTo>
                  <a:lnTo>
                    <a:pt x="1207" y="788"/>
                  </a:lnTo>
                  <a:lnTo>
                    <a:pt x="1207" y="788"/>
                  </a:lnTo>
                  <a:close/>
                  <a:moveTo>
                    <a:pt x="1237" y="788"/>
                  </a:moveTo>
                  <a:lnTo>
                    <a:pt x="1237" y="788"/>
                  </a:lnTo>
                  <a:lnTo>
                    <a:pt x="1235" y="793"/>
                  </a:lnTo>
                  <a:lnTo>
                    <a:pt x="1235" y="793"/>
                  </a:lnTo>
                  <a:lnTo>
                    <a:pt x="1237" y="793"/>
                  </a:lnTo>
                  <a:lnTo>
                    <a:pt x="1237" y="793"/>
                  </a:lnTo>
                  <a:lnTo>
                    <a:pt x="1237" y="793"/>
                  </a:lnTo>
                  <a:lnTo>
                    <a:pt x="1237" y="793"/>
                  </a:lnTo>
                  <a:lnTo>
                    <a:pt x="1237" y="793"/>
                  </a:lnTo>
                  <a:lnTo>
                    <a:pt x="1240" y="790"/>
                  </a:lnTo>
                  <a:lnTo>
                    <a:pt x="1240" y="790"/>
                  </a:lnTo>
                  <a:lnTo>
                    <a:pt x="1240" y="788"/>
                  </a:lnTo>
                  <a:lnTo>
                    <a:pt x="1237" y="788"/>
                  </a:lnTo>
                  <a:close/>
                  <a:moveTo>
                    <a:pt x="1228" y="663"/>
                  </a:moveTo>
                  <a:lnTo>
                    <a:pt x="1226" y="663"/>
                  </a:lnTo>
                  <a:lnTo>
                    <a:pt x="1226" y="663"/>
                  </a:lnTo>
                  <a:lnTo>
                    <a:pt x="1226" y="663"/>
                  </a:lnTo>
                  <a:lnTo>
                    <a:pt x="1226" y="663"/>
                  </a:lnTo>
                  <a:lnTo>
                    <a:pt x="1228" y="663"/>
                  </a:lnTo>
                  <a:lnTo>
                    <a:pt x="1228" y="663"/>
                  </a:lnTo>
                  <a:lnTo>
                    <a:pt x="1230" y="660"/>
                  </a:lnTo>
                  <a:lnTo>
                    <a:pt x="1230" y="660"/>
                  </a:lnTo>
                  <a:lnTo>
                    <a:pt x="1230" y="660"/>
                  </a:lnTo>
                  <a:lnTo>
                    <a:pt x="1230" y="658"/>
                  </a:lnTo>
                  <a:lnTo>
                    <a:pt x="1230" y="658"/>
                  </a:lnTo>
                  <a:lnTo>
                    <a:pt x="1230" y="658"/>
                  </a:lnTo>
                  <a:lnTo>
                    <a:pt x="1230" y="658"/>
                  </a:lnTo>
                  <a:lnTo>
                    <a:pt x="1230" y="658"/>
                  </a:lnTo>
                  <a:lnTo>
                    <a:pt x="1233" y="656"/>
                  </a:lnTo>
                  <a:lnTo>
                    <a:pt x="1233" y="656"/>
                  </a:lnTo>
                  <a:lnTo>
                    <a:pt x="1233" y="656"/>
                  </a:lnTo>
                  <a:lnTo>
                    <a:pt x="1233" y="656"/>
                  </a:lnTo>
                  <a:lnTo>
                    <a:pt x="1233" y="656"/>
                  </a:lnTo>
                  <a:lnTo>
                    <a:pt x="1233" y="653"/>
                  </a:lnTo>
                  <a:lnTo>
                    <a:pt x="1233" y="653"/>
                  </a:lnTo>
                  <a:lnTo>
                    <a:pt x="1230" y="653"/>
                  </a:lnTo>
                  <a:lnTo>
                    <a:pt x="1230" y="653"/>
                  </a:lnTo>
                  <a:lnTo>
                    <a:pt x="1230" y="653"/>
                  </a:lnTo>
                  <a:lnTo>
                    <a:pt x="1230" y="653"/>
                  </a:lnTo>
                  <a:lnTo>
                    <a:pt x="1230" y="656"/>
                  </a:lnTo>
                  <a:lnTo>
                    <a:pt x="1230" y="656"/>
                  </a:lnTo>
                  <a:lnTo>
                    <a:pt x="1230" y="656"/>
                  </a:lnTo>
                  <a:lnTo>
                    <a:pt x="1230" y="658"/>
                  </a:lnTo>
                  <a:lnTo>
                    <a:pt x="1228" y="658"/>
                  </a:lnTo>
                  <a:lnTo>
                    <a:pt x="1228" y="658"/>
                  </a:lnTo>
                  <a:lnTo>
                    <a:pt x="1228" y="660"/>
                  </a:lnTo>
                  <a:lnTo>
                    <a:pt x="1228" y="660"/>
                  </a:lnTo>
                  <a:lnTo>
                    <a:pt x="1228" y="660"/>
                  </a:lnTo>
                  <a:lnTo>
                    <a:pt x="1228" y="660"/>
                  </a:lnTo>
                  <a:lnTo>
                    <a:pt x="1228" y="660"/>
                  </a:lnTo>
                  <a:lnTo>
                    <a:pt x="1228" y="663"/>
                  </a:lnTo>
                  <a:lnTo>
                    <a:pt x="1228" y="663"/>
                  </a:lnTo>
                  <a:close/>
                  <a:moveTo>
                    <a:pt x="1233" y="786"/>
                  </a:moveTo>
                  <a:lnTo>
                    <a:pt x="1233" y="783"/>
                  </a:lnTo>
                  <a:lnTo>
                    <a:pt x="1233" y="783"/>
                  </a:lnTo>
                  <a:lnTo>
                    <a:pt x="1233" y="783"/>
                  </a:lnTo>
                  <a:lnTo>
                    <a:pt x="1233" y="783"/>
                  </a:lnTo>
                  <a:lnTo>
                    <a:pt x="1233" y="783"/>
                  </a:lnTo>
                  <a:lnTo>
                    <a:pt x="1233" y="786"/>
                  </a:lnTo>
                  <a:lnTo>
                    <a:pt x="1233" y="786"/>
                  </a:lnTo>
                  <a:lnTo>
                    <a:pt x="1230" y="788"/>
                  </a:lnTo>
                  <a:lnTo>
                    <a:pt x="1230" y="788"/>
                  </a:lnTo>
                  <a:lnTo>
                    <a:pt x="1230" y="786"/>
                  </a:lnTo>
                  <a:lnTo>
                    <a:pt x="1230" y="786"/>
                  </a:lnTo>
                  <a:lnTo>
                    <a:pt x="1230" y="786"/>
                  </a:lnTo>
                  <a:lnTo>
                    <a:pt x="1228" y="786"/>
                  </a:lnTo>
                  <a:lnTo>
                    <a:pt x="1228" y="788"/>
                  </a:lnTo>
                  <a:lnTo>
                    <a:pt x="1228" y="788"/>
                  </a:lnTo>
                  <a:lnTo>
                    <a:pt x="1228" y="790"/>
                  </a:lnTo>
                  <a:lnTo>
                    <a:pt x="1228" y="790"/>
                  </a:lnTo>
                  <a:lnTo>
                    <a:pt x="1228" y="788"/>
                  </a:lnTo>
                  <a:lnTo>
                    <a:pt x="1228" y="786"/>
                  </a:lnTo>
                  <a:lnTo>
                    <a:pt x="1230" y="783"/>
                  </a:lnTo>
                  <a:lnTo>
                    <a:pt x="1230" y="781"/>
                  </a:lnTo>
                  <a:lnTo>
                    <a:pt x="1230" y="781"/>
                  </a:lnTo>
                  <a:lnTo>
                    <a:pt x="1228" y="781"/>
                  </a:lnTo>
                  <a:lnTo>
                    <a:pt x="1228" y="781"/>
                  </a:lnTo>
                  <a:lnTo>
                    <a:pt x="1228" y="781"/>
                  </a:lnTo>
                  <a:lnTo>
                    <a:pt x="1228" y="781"/>
                  </a:lnTo>
                  <a:lnTo>
                    <a:pt x="1226" y="783"/>
                  </a:lnTo>
                  <a:lnTo>
                    <a:pt x="1226" y="783"/>
                  </a:lnTo>
                  <a:lnTo>
                    <a:pt x="1226" y="783"/>
                  </a:lnTo>
                  <a:lnTo>
                    <a:pt x="1223" y="783"/>
                  </a:lnTo>
                  <a:lnTo>
                    <a:pt x="1223" y="781"/>
                  </a:lnTo>
                  <a:lnTo>
                    <a:pt x="1223" y="781"/>
                  </a:lnTo>
                  <a:lnTo>
                    <a:pt x="1226" y="781"/>
                  </a:lnTo>
                  <a:lnTo>
                    <a:pt x="1223" y="781"/>
                  </a:lnTo>
                  <a:lnTo>
                    <a:pt x="1223" y="781"/>
                  </a:lnTo>
                  <a:lnTo>
                    <a:pt x="1223" y="781"/>
                  </a:lnTo>
                  <a:lnTo>
                    <a:pt x="1223" y="781"/>
                  </a:lnTo>
                  <a:lnTo>
                    <a:pt x="1223" y="779"/>
                  </a:lnTo>
                  <a:lnTo>
                    <a:pt x="1223" y="779"/>
                  </a:lnTo>
                  <a:lnTo>
                    <a:pt x="1223" y="779"/>
                  </a:lnTo>
                  <a:lnTo>
                    <a:pt x="1223" y="779"/>
                  </a:lnTo>
                  <a:lnTo>
                    <a:pt x="1223" y="781"/>
                  </a:lnTo>
                  <a:lnTo>
                    <a:pt x="1221" y="779"/>
                  </a:lnTo>
                  <a:lnTo>
                    <a:pt x="1221" y="779"/>
                  </a:lnTo>
                  <a:lnTo>
                    <a:pt x="1221" y="781"/>
                  </a:lnTo>
                  <a:lnTo>
                    <a:pt x="1221" y="781"/>
                  </a:lnTo>
                  <a:lnTo>
                    <a:pt x="1221" y="783"/>
                  </a:lnTo>
                  <a:lnTo>
                    <a:pt x="1221" y="783"/>
                  </a:lnTo>
                  <a:lnTo>
                    <a:pt x="1221" y="783"/>
                  </a:lnTo>
                  <a:lnTo>
                    <a:pt x="1221" y="786"/>
                  </a:lnTo>
                  <a:lnTo>
                    <a:pt x="1219" y="786"/>
                  </a:lnTo>
                  <a:lnTo>
                    <a:pt x="1221" y="783"/>
                  </a:lnTo>
                  <a:lnTo>
                    <a:pt x="1219" y="783"/>
                  </a:lnTo>
                  <a:lnTo>
                    <a:pt x="1219" y="783"/>
                  </a:lnTo>
                  <a:lnTo>
                    <a:pt x="1219" y="783"/>
                  </a:lnTo>
                  <a:lnTo>
                    <a:pt x="1219" y="781"/>
                  </a:lnTo>
                  <a:lnTo>
                    <a:pt x="1219" y="783"/>
                  </a:lnTo>
                  <a:lnTo>
                    <a:pt x="1219" y="783"/>
                  </a:lnTo>
                  <a:lnTo>
                    <a:pt x="1219" y="783"/>
                  </a:lnTo>
                  <a:lnTo>
                    <a:pt x="1219" y="783"/>
                  </a:lnTo>
                  <a:lnTo>
                    <a:pt x="1216" y="783"/>
                  </a:lnTo>
                  <a:lnTo>
                    <a:pt x="1216" y="781"/>
                  </a:lnTo>
                  <a:lnTo>
                    <a:pt x="1219" y="781"/>
                  </a:lnTo>
                  <a:lnTo>
                    <a:pt x="1219" y="781"/>
                  </a:lnTo>
                  <a:lnTo>
                    <a:pt x="1216" y="781"/>
                  </a:lnTo>
                  <a:lnTo>
                    <a:pt x="1216" y="781"/>
                  </a:lnTo>
                  <a:lnTo>
                    <a:pt x="1216" y="779"/>
                  </a:lnTo>
                  <a:lnTo>
                    <a:pt x="1216" y="779"/>
                  </a:lnTo>
                  <a:lnTo>
                    <a:pt x="1216" y="776"/>
                  </a:lnTo>
                  <a:lnTo>
                    <a:pt x="1214" y="776"/>
                  </a:lnTo>
                  <a:lnTo>
                    <a:pt x="1214" y="776"/>
                  </a:lnTo>
                  <a:lnTo>
                    <a:pt x="1214" y="779"/>
                  </a:lnTo>
                  <a:lnTo>
                    <a:pt x="1214" y="776"/>
                  </a:lnTo>
                  <a:lnTo>
                    <a:pt x="1214" y="776"/>
                  </a:lnTo>
                  <a:lnTo>
                    <a:pt x="1211" y="776"/>
                  </a:lnTo>
                  <a:lnTo>
                    <a:pt x="1211" y="776"/>
                  </a:lnTo>
                  <a:lnTo>
                    <a:pt x="1211" y="776"/>
                  </a:lnTo>
                  <a:lnTo>
                    <a:pt x="1211" y="776"/>
                  </a:lnTo>
                  <a:lnTo>
                    <a:pt x="1211" y="779"/>
                  </a:lnTo>
                  <a:lnTo>
                    <a:pt x="1211" y="779"/>
                  </a:lnTo>
                  <a:lnTo>
                    <a:pt x="1211" y="779"/>
                  </a:lnTo>
                  <a:lnTo>
                    <a:pt x="1211" y="779"/>
                  </a:lnTo>
                  <a:lnTo>
                    <a:pt x="1211" y="779"/>
                  </a:lnTo>
                  <a:lnTo>
                    <a:pt x="1209" y="779"/>
                  </a:lnTo>
                  <a:lnTo>
                    <a:pt x="1209" y="779"/>
                  </a:lnTo>
                  <a:lnTo>
                    <a:pt x="1209" y="779"/>
                  </a:lnTo>
                  <a:lnTo>
                    <a:pt x="1209" y="779"/>
                  </a:lnTo>
                  <a:lnTo>
                    <a:pt x="1209" y="779"/>
                  </a:lnTo>
                  <a:lnTo>
                    <a:pt x="1209" y="781"/>
                  </a:lnTo>
                  <a:lnTo>
                    <a:pt x="1207" y="781"/>
                  </a:lnTo>
                  <a:lnTo>
                    <a:pt x="1204" y="781"/>
                  </a:lnTo>
                  <a:lnTo>
                    <a:pt x="1204" y="781"/>
                  </a:lnTo>
                  <a:lnTo>
                    <a:pt x="1204" y="781"/>
                  </a:lnTo>
                  <a:lnTo>
                    <a:pt x="1207" y="783"/>
                  </a:lnTo>
                  <a:lnTo>
                    <a:pt x="1209" y="783"/>
                  </a:lnTo>
                  <a:lnTo>
                    <a:pt x="1209" y="783"/>
                  </a:lnTo>
                  <a:lnTo>
                    <a:pt x="1209" y="783"/>
                  </a:lnTo>
                  <a:lnTo>
                    <a:pt x="1207" y="783"/>
                  </a:lnTo>
                  <a:lnTo>
                    <a:pt x="1207" y="783"/>
                  </a:lnTo>
                  <a:lnTo>
                    <a:pt x="1207" y="783"/>
                  </a:lnTo>
                  <a:lnTo>
                    <a:pt x="1209" y="786"/>
                  </a:lnTo>
                  <a:lnTo>
                    <a:pt x="1209" y="786"/>
                  </a:lnTo>
                  <a:lnTo>
                    <a:pt x="1209" y="786"/>
                  </a:lnTo>
                  <a:lnTo>
                    <a:pt x="1209" y="788"/>
                  </a:lnTo>
                  <a:lnTo>
                    <a:pt x="1209" y="788"/>
                  </a:lnTo>
                  <a:lnTo>
                    <a:pt x="1209" y="788"/>
                  </a:lnTo>
                  <a:lnTo>
                    <a:pt x="1209" y="790"/>
                  </a:lnTo>
                  <a:lnTo>
                    <a:pt x="1207" y="788"/>
                  </a:lnTo>
                  <a:lnTo>
                    <a:pt x="1207" y="788"/>
                  </a:lnTo>
                  <a:lnTo>
                    <a:pt x="1207" y="788"/>
                  </a:lnTo>
                  <a:lnTo>
                    <a:pt x="1207" y="788"/>
                  </a:lnTo>
                  <a:lnTo>
                    <a:pt x="1204" y="788"/>
                  </a:lnTo>
                  <a:lnTo>
                    <a:pt x="1202" y="788"/>
                  </a:lnTo>
                  <a:lnTo>
                    <a:pt x="1202" y="788"/>
                  </a:lnTo>
                  <a:lnTo>
                    <a:pt x="1202" y="786"/>
                  </a:lnTo>
                  <a:lnTo>
                    <a:pt x="1200" y="786"/>
                  </a:lnTo>
                  <a:lnTo>
                    <a:pt x="1200" y="786"/>
                  </a:lnTo>
                  <a:lnTo>
                    <a:pt x="1200" y="788"/>
                  </a:lnTo>
                  <a:lnTo>
                    <a:pt x="1197" y="788"/>
                  </a:lnTo>
                  <a:lnTo>
                    <a:pt x="1200" y="790"/>
                  </a:lnTo>
                  <a:lnTo>
                    <a:pt x="1200" y="790"/>
                  </a:lnTo>
                  <a:lnTo>
                    <a:pt x="1200" y="790"/>
                  </a:lnTo>
                  <a:lnTo>
                    <a:pt x="1200" y="790"/>
                  </a:lnTo>
                  <a:lnTo>
                    <a:pt x="1200" y="793"/>
                  </a:lnTo>
                  <a:lnTo>
                    <a:pt x="1202" y="793"/>
                  </a:lnTo>
                  <a:lnTo>
                    <a:pt x="1204" y="795"/>
                  </a:lnTo>
                  <a:lnTo>
                    <a:pt x="1204" y="795"/>
                  </a:lnTo>
                  <a:lnTo>
                    <a:pt x="1204" y="795"/>
                  </a:lnTo>
                  <a:lnTo>
                    <a:pt x="1202" y="795"/>
                  </a:lnTo>
                  <a:lnTo>
                    <a:pt x="1202" y="793"/>
                  </a:lnTo>
                  <a:lnTo>
                    <a:pt x="1202" y="793"/>
                  </a:lnTo>
                  <a:lnTo>
                    <a:pt x="1202" y="795"/>
                  </a:lnTo>
                  <a:lnTo>
                    <a:pt x="1202" y="795"/>
                  </a:lnTo>
                  <a:lnTo>
                    <a:pt x="1202" y="795"/>
                  </a:lnTo>
                  <a:lnTo>
                    <a:pt x="1200" y="795"/>
                  </a:lnTo>
                  <a:lnTo>
                    <a:pt x="1200" y="793"/>
                  </a:lnTo>
                  <a:lnTo>
                    <a:pt x="1200" y="793"/>
                  </a:lnTo>
                  <a:lnTo>
                    <a:pt x="1195" y="793"/>
                  </a:lnTo>
                  <a:lnTo>
                    <a:pt x="1195" y="793"/>
                  </a:lnTo>
                  <a:lnTo>
                    <a:pt x="1195" y="795"/>
                  </a:lnTo>
                  <a:lnTo>
                    <a:pt x="1195" y="795"/>
                  </a:lnTo>
                  <a:lnTo>
                    <a:pt x="1195" y="798"/>
                  </a:lnTo>
                  <a:lnTo>
                    <a:pt x="1195" y="798"/>
                  </a:lnTo>
                  <a:lnTo>
                    <a:pt x="1197" y="798"/>
                  </a:lnTo>
                  <a:lnTo>
                    <a:pt x="1200" y="798"/>
                  </a:lnTo>
                  <a:lnTo>
                    <a:pt x="1200" y="800"/>
                  </a:lnTo>
                  <a:lnTo>
                    <a:pt x="1200" y="800"/>
                  </a:lnTo>
                  <a:lnTo>
                    <a:pt x="1200" y="800"/>
                  </a:lnTo>
                  <a:lnTo>
                    <a:pt x="1200" y="802"/>
                  </a:lnTo>
                  <a:lnTo>
                    <a:pt x="1202" y="802"/>
                  </a:lnTo>
                  <a:lnTo>
                    <a:pt x="1204" y="805"/>
                  </a:lnTo>
                  <a:lnTo>
                    <a:pt x="1207" y="805"/>
                  </a:lnTo>
                  <a:lnTo>
                    <a:pt x="1209" y="805"/>
                  </a:lnTo>
                  <a:lnTo>
                    <a:pt x="1209" y="805"/>
                  </a:lnTo>
                  <a:lnTo>
                    <a:pt x="1209" y="802"/>
                  </a:lnTo>
                  <a:lnTo>
                    <a:pt x="1209" y="800"/>
                  </a:lnTo>
                  <a:lnTo>
                    <a:pt x="1209" y="802"/>
                  </a:lnTo>
                  <a:lnTo>
                    <a:pt x="1209" y="802"/>
                  </a:lnTo>
                  <a:lnTo>
                    <a:pt x="1211" y="802"/>
                  </a:lnTo>
                  <a:lnTo>
                    <a:pt x="1211" y="800"/>
                  </a:lnTo>
                  <a:lnTo>
                    <a:pt x="1211" y="800"/>
                  </a:lnTo>
                  <a:lnTo>
                    <a:pt x="1211" y="800"/>
                  </a:lnTo>
                  <a:lnTo>
                    <a:pt x="1214" y="800"/>
                  </a:lnTo>
                  <a:lnTo>
                    <a:pt x="1214" y="800"/>
                  </a:lnTo>
                  <a:lnTo>
                    <a:pt x="1214" y="800"/>
                  </a:lnTo>
                  <a:lnTo>
                    <a:pt x="1214" y="800"/>
                  </a:lnTo>
                  <a:lnTo>
                    <a:pt x="1214" y="798"/>
                  </a:lnTo>
                  <a:lnTo>
                    <a:pt x="1214" y="798"/>
                  </a:lnTo>
                  <a:lnTo>
                    <a:pt x="1214" y="795"/>
                  </a:lnTo>
                  <a:lnTo>
                    <a:pt x="1214" y="793"/>
                  </a:lnTo>
                  <a:lnTo>
                    <a:pt x="1214" y="793"/>
                  </a:lnTo>
                  <a:lnTo>
                    <a:pt x="1214" y="793"/>
                  </a:lnTo>
                  <a:lnTo>
                    <a:pt x="1216" y="793"/>
                  </a:lnTo>
                  <a:lnTo>
                    <a:pt x="1216" y="793"/>
                  </a:lnTo>
                  <a:lnTo>
                    <a:pt x="1216" y="795"/>
                  </a:lnTo>
                  <a:lnTo>
                    <a:pt x="1216" y="798"/>
                  </a:lnTo>
                  <a:lnTo>
                    <a:pt x="1216" y="800"/>
                  </a:lnTo>
                  <a:lnTo>
                    <a:pt x="1216" y="800"/>
                  </a:lnTo>
                  <a:lnTo>
                    <a:pt x="1216" y="798"/>
                  </a:lnTo>
                  <a:lnTo>
                    <a:pt x="1219" y="798"/>
                  </a:lnTo>
                  <a:lnTo>
                    <a:pt x="1219" y="798"/>
                  </a:lnTo>
                  <a:lnTo>
                    <a:pt x="1219" y="798"/>
                  </a:lnTo>
                  <a:lnTo>
                    <a:pt x="1221" y="798"/>
                  </a:lnTo>
                  <a:lnTo>
                    <a:pt x="1221" y="798"/>
                  </a:lnTo>
                  <a:lnTo>
                    <a:pt x="1221" y="798"/>
                  </a:lnTo>
                  <a:lnTo>
                    <a:pt x="1221" y="798"/>
                  </a:lnTo>
                  <a:lnTo>
                    <a:pt x="1221" y="798"/>
                  </a:lnTo>
                  <a:lnTo>
                    <a:pt x="1221" y="798"/>
                  </a:lnTo>
                  <a:lnTo>
                    <a:pt x="1223" y="798"/>
                  </a:lnTo>
                  <a:lnTo>
                    <a:pt x="1223" y="798"/>
                  </a:lnTo>
                  <a:lnTo>
                    <a:pt x="1223" y="798"/>
                  </a:lnTo>
                  <a:lnTo>
                    <a:pt x="1223" y="798"/>
                  </a:lnTo>
                  <a:lnTo>
                    <a:pt x="1223" y="798"/>
                  </a:lnTo>
                  <a:lnTo>
                    <a:pt x="1223" y="798"/>
                  </a:lnTo>
                  <a:lnTo>
                    <a:pt x="1223" y="795"/>
                  </a:lnTo>
                  <a:lnTo>
                    <a:pt x="1223" y="795"/>
                  </a:lnTo>
                  <a:lnTo>
                    <a:pt x="1223" y="795"/>
                  </a:lnTo>
                  <a:lnTo>
                    <a:pt x="1223" y="793"/>
                  </a:lnTo>
                  <a:lnTo>
                    <a:pt x="1221" y="793"/>
                  </a:lnTo>
                  <a:lnTo>
                    <a:pt x="1221" y="793"/>
                  </a:lnTo>
                  <a:lnTo>
                    <a:pt x="1221" y="793"/>
                  </a:lnTo>
                  <a:lnTo>
                    <a:pt x="1221" y="793"/>
                  </a:lnTo>
                  <a:lnTo>
                    <a:pt x="1221" y="793"/>
                  </a:lnTo>
                  <a:lnTo>
                    <a:pt x="1223" y="793"/>
                  </a:lnTo>
                  <a:lnTo>
                    <a:pt x="1223" y="793"/>
                  </a:lnTo>
                  <a:lnTo>
                    <a:pt x="1223" y="793"/>
                  </a:lnTo>
                  <a:lnTo>
                    <a:pt x="1223" y="793"/>
                  </a:lnTo>
                  <a:lnTo>
                    <a:pt x="1223" y="793"/>
                  </a:lnTo>
                  <a:lnTo>
                    <a:pt x="1223" y="793"/>
                  </a:lnTo>
                  <a:lnTo>
                    <a:pt x="1223" y="790"/>
                  </a:lnTo>
                  <a:lnTo>
                    <a:pt x="1223" y="790"/>
                  </a:lnTo>
                  <a:lnTo>
                    <a:pt x="1223" y="788"/>
                  </a:lnTo>
                  <a:lnTo>
                    <a:pt x="1223" y="790"/>
                  </a:lnTo>
                  <a:lnTo>
                    <a:pt x="1223" y="788"/>
                  </a:lnTo>
                  <a:lnTo>
                    <a:pt x="1223" y="788"/>
                  </a:lnTo>
                  <a:lnTo>
                    <a:pt x="1223" y="788"/>
                  </a:lnTo>
                  <a:lnTo>
                    <a:pt x="1226" y="788"/>
                  </a:lnTo>
                  <a:lnTo>
                    <a:pt x="1226" y="788"/>
                  </a:lnTo>
                  <a:lnTo>
                    <a:pt x="1226" y="790"/>
                  </a:lnTo>
                  <a:lnTo>
                    <a:pt x="1226" y="793"/>
                  </a:lnTo>
                  <a:lnTo>
                    <a:pt x="1226" y="793"/>
                  </a:lnTo>
                  <a:lnTo>
                    <a:pt x="1228" y="795"/>
                  </a:lnTo>
                  <a:lnTo>
                    <a:pt x="1228" y="795"/>
                  </a:lnTo>
                  <a:lnTo>
                    <a:pt x="1230" y="795"/>
                  </a:lnTo>
                  <a:lnTo>
                    <a:pt x="1230" y="793"/>
                  </a:lnTo>
                  <a:lnTo>
                    <a:pt x="1230" y="793"/>
                  </a:lnTo>
                  <a:lnTo>
                    <a:pt x="1230" y="793"/>
                  </a:lnTo>
                  <a:lnTo>
                    <a:pt x="1230" y="793"/>
                  </a:lnTo>
                  <a:lnTo>
                    <a:pt x="1230" y="793"/>
                  </a:lnTo>
                  <a:lnTo>
                    <a:pt x="1233" y="793"/>
                  </a:lnTo>
                  <a:lnTo>
                    <a:pt x="1233" y="790"/>
                  </a:lnTo>
                  <a:lnTo>
                    <a:pt x="1233" y="790"/>
                  </a:lnTo>
                  <a:lnTo>
                    <a:pt x="1233" y="788"/>
                  </a:lnTo>
                  <a:lnTo>
                    <a:pt x="1233" y="788"/>
                  </a:lnTo>
                  <a:lnTo>
                    <a:pt x="1233" y="786"/>
                  </a:lnTo>
                  <a:lnTo>
                    <a:pt x="1233" y="786"/>
                  </a:lnTo>
                  <a:lnTo>
                    <a:pt x="1233" y="786"/>
                  </a:lnTo>
                  <a:close/>
                  <a:moveTo>
                    <a:pt x="1221" y="750"/>
                  </a:moveTo>
                  <a:lnTo>
                    <a:pt x="1221" y="750"/>
                  </a:lnTo>
                  <a:lnTo>
                    <a:pt x="1221" y="750"/>
                  </a:lnTo>
                  <a:lnTo>
                    <a:pt x="1221" y="750"/>
                  </a:lnTo>
                  <a:lnTo>
                    <a:pt x="1223" y="750"/>
                  </a:lnTo>
                  <a:lnTo>
                    <a:pt x="1223" y="748"/>
                  </a:lnTo>
                  <a:lnTo>
                    <a:pt x="1226" y="748"/>
                  </a:lnTo>
                  <a:lnTo>
                    <a:pt x="1226" y="748"/>
                  </a:lnTo>
                  <a:lnTo>
                    <a:pt x="1226" y="748"/>
                  </a:lnTo>
                  <a:lnTo>
                    <a:pt x="1226" y="748"/>
                  </a:lnTo>
                  <a:lnTo>
                    <a:pt x="1226" y="748"/>
                  </a:lnTo>
                  <a:lnTo>
                    <a:pt x="1226" y="748"/>
                  </a:lnTo>
                  <a:lnTo>
                    <a:pt x="1226" y="748"/>
                  </a:lnTo>
                  <a:lnTo>
                    <a:pt x="1226" y="748"/>
                  </a:lnTo>
                  <a:lnTo>
                    <a:pt x="1223" y="748"/>
                  </a:lnTo>
                  <a:lnTo>
                    <a:pt x="1223" y="748"/>
                  </a:lnTo>
                  <a:lnTo>
                    <a:pt x="1221" y="746"/>
                  </a:lnTo>
                  <a:lnTo>
                    <a:pt x="1221" y="746"/>
                  </a:lnTo>
                  <a:lnTo>
                    <a:pt x="1221" y="748"/>
                  </a:lnTo>
                  <a:lnTo>
                    <a:pt x="1221" y="748"/>
                  </a:lnTo>
                  <a:lnTo>
                    <a:pt x="1221" y="750"/>
                  </a:lnTo>
                  <a:close/>
                  <a:moveTo>
                    <a:pt x="1230" y="748"/>
                  </a:moveTo>
                  <a:lnTo>
                    <a:pt x="1228" y="750"/>
                  </a:lnTo>
                  <a:lnTo>
                    <a:pt x="1230" y="750"/>
                  </a:lnTo>
                  <a:lnTo>
                    <a:pt x="1230" y="750"/>
                  </a:lnTo>
                  <a:lnTo>
                    <a:pt x="1230" y="750"/>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close/>
                  <a:moveTo>
                    <a:pt x="1282" y="715"/>
                  </a:moveTo>
                  <a:lnTo>
                    <a:pt x="1282" y="715"/>
                  </a:lnTo>
                  <a:lnTo>
                    <a:pt x="1280" y="715"/>
                  </a:lnTo>
                  <a:lnTo>
                    <a:pt x="1280" y="715"/>
                  </a:lnTo>
                  <a:lnTo>
                    <a:pt x="1278" y="717"/>
                  </a:lnTo>
                  <a:lnTo>
                    <a:pt x="1278" y="717"/>
                  </a:lnTo>
                  <a:lnTo>
                    <a:pt x="1278" y="717"/>
                  </a:lnTo>
                  <a:lnTo>
                    <a:pt x="1280" y="717"/>
                  </a:lnTo>
                  <a:lnTo>
                    <a:pt x="1280" y="717"/>
                  </a:lnTo>
                  <a:lnTo>
                    <a:pt x="1280" y="717"/>
                  </a:lnTo>
                  <a:lnTo>
                    <a:pt x="1280" y="717"/>
                  </a:lnTo>
                  <a:lnTo>
                    <a:pt x="1280" y="717"/>
                  </a:lnTo>
                  <a:lnTo>
                    <a:pt x="1280" y="717"/>
                  </a:lnTo>
                  <a:lnTo>
                    <a:pt x="1280" y="715"/>
                  </a:lnTo>
                  <a:lnTo>
                    <a:pt x="1282" y="715"/>
                  </a:lnTo>
                  <a:lnTo>
                    <a:pt x="1282" y="717"/>
                  </a:lnTo>
                  <a:lnTo>
                    <a:pt x="1282" y="717"/>
                  </a:lnTo>
                  <a:lnTo>
                    <a:pt x="1282" y="717"/>
                  </a:lnTo>
                  <a:lnTo>
                    <a:pt x="1282" y="717"/>
                  </a:lnTo>
                  <a:lnTo>
                    <a:pt x="1282" y="717"/>
                  </a:lnTo>
                  <a:lnTo>
                    <a:pt x="1282" y="715"/>
                  </a:lnTo>
                  <a:lnTo>
                    <a:pt x="1282" y="715"/>
                  </a:lnTo>
                  <a:lnTo>
                    <a:pt x="1282" y="715"/>
                  </a:lnTo>
                  <a:close/>
                  <a:moveTo>
                    <a:pt x="1346" y="637"/>
                  </a:moveTo>
                  <a:lnTo>
                    <a:pt x="1346" y="637"/>
                  </a:lnTo>
                  <a:lnTo>
                    <a:pt x="1349" y="637"/>
                  </a:lnTo>
                  <a:lnTo>
                    <a:pt x="1349" y="637"/>
                  </a:lnTo>
                  <a:lnTo>
                    <a:pt x="1349" y="637"/>
                  </a:lnTo>
                  <a:lnTo>
                    <a:pt x="1349" y="634"/>
                  </a:lnTo>
                  <a:lnTo>
                    <a:pt x="1349" y="634"/>
                  </a:lnTo>
                  <a:lnTo>
                    <a:pt x="1351" y="634"/>
                  </a:lnTo>
                  <a:lnTo>
                    <a:pt x="1349" y="634"/>
                  </a:lnTo>
                  <a:lnTo>
                    <a:pt x="1349" y="634"/>
                  </a:lnTo>
                  <a:lnTo>
                    <a:pt x="1349" y="632"/>
                  </a:lnTo>
                  <a:lnTo>
                    <a:pt x="1349" y="632"/>
                  </a:lnTo>
                  <a:lnTo>
                    <a:pt x="1349" y="632"/>
                  </a:lnTo>
                  <a:lnTo>
                    <a:pt x="1346" y="632"/>
                  </a:lnTo>
                  <a:lnTo>
                    <a:pt x="1346" y="634"/>
                  </a:lnTo>
                  <a:lnTo>
                    <a:pt x="1346" y="632"/>
                  </a:lnTo>
                  <a:lnTo>
                    <a:pt x="1346" y="632"/>
                  </a:lnTo>
                  <a:lnTo>
                    <a:pt x="1346" y="632"/>
                  </a:lnTo>
                  <a:lnTo>
                    <a:pt x="1346" y="632"/>
                  </a:lnTo>
                  <a:lnTo>
                    <a:pt x="1346" y="632"/>
                  </a:lnTo>
                  <a:lnTo>
                    <a:pt x="1346" y="632"/>
                  </a:lnTo>
                  <a:lnTo>
                    <a:pt x="1346" y="634"/>
                  </a:lnTo>
                  <a:lnTo>
                    <a:pt x="1346" y="634"/>
                  </a:lnTo>
                  <a:lnTo>
                    <a:pt x="1346" y="632"/>
                  </a:lnTo>
                  <a:lnTo>
                    <a:pt x="1346" y="632"/>
                  </a:lnTo>
                  <a:lnTo>
                    <a:pt x="1344" y="634"/>
                  </a:lnTo>
                  <a:lnTo>
                    <a:pt x="1346" y="637"/>
                  </a:lnTo>
                  <a:lnTo>
                    <a:pt x="1346" y="637"/>
                  </a:lnTo>
                  <a:close/>
                  <a:moveTo>
                    <a:pt x="1353" y="658"/>
                  </a:moveTo>
                  <a:lnTo>
                    <a:pt x="1351" y="658"/>
                  </a:lnTo>
                  <a:lnTo>
                    <a:pt x="1351" y="658"/>
                  </a:lnTo>
                  <a:lnTo>
                    <a:pt x="1351" y="660"/>
                  </a:lnTo>
                  <a:lnTo>
                    <a:pt x="1351" y="660"/>
                  </a:lnTo>
                  <a:lnTo>
                    <a:pt x="1351" y="660"/>
                  </a:lnTo>
                  <a:lnTo>
                    <a:pt x="1351" y="660"/>
                  </a:lnTo>
                  <a:lnTo>
                    <a:pt x="1351" y="660"/>
                  </a:lnTo>
                  <a:lnTo>
                    <a:pt x="1351" y="663"/>
                  </a:lnTo>
                  <a:lnTo>
                    <a:pt x="1351" y="663"/>
                  </a:lnTo>
                  <a:lnTo>
                    <a:pt x="1353" y="663"/>
                  </a:lnTo>
                  <a:lnTo>
                    <a:pt x="1353" y="663"/>
                  </a:lnTo>
                  <a:lnTo>
                    <a:pt x="1353" y="660"/>
                  </a:lnTo>
                  <a:lnTo>
                    <a:pt x="1353" y="663"/>
                  </a:lnTo>
                  <a:lnTo>
                    <a:pt x="1353" y="665"/>
                  </a:lnTo>
                  <a:lnTo>
                    <a:pt x="1353" y="665"/>
                  </a:lnTo>
                  <a:lnTo>
                    <a:pt x="1353" y="665"/>
                  </a:lnTo>
                  <a:lnTo>
                    <a:pt x="1353" y="665"/>
                  </a:lnTo>
                  <a:lnTo>
                    <a:pt x="1353" y="665"/>
                  </a:lnTo>
                  <a:lnTo>
                    <a:pt x="1356" y="665"/>
                  </a:lnTo>
                  <a:lnTo>
                    <a:pt x="1356" y="665"/>
                  </a:lnTo>
                  <a:lnTo>
                    <a:pt x="1356" y="663"/>
                  </a:lnTo>
                  <a:lnTo>
                    <a:pt x="1356" y="660"/>
                  </a:lnTo>
                  <a:lnTo>
                    <a:pt x="1356" y="660"/>
                  </a:lnTo>
                  <a:lnTo>
                    <a:pt x="1356" y="660"/>
                  </a:lnTo>
                  <a:lnTo>
                    <a:pt x="1356" y="658"/>
                  </a:lnTo>
                  <a:lnTo>
                    <a:pt x="1358" y="656"/>
                  </a:lnTo>
                  <a:lnTo>
                    <a:pt x="1358" y="653"/>
                  </a:lnTo>
                  <a:lnTo>
                    <a:pt x="1358" y="653"/>
                  </a:lnTo>
                  <a:lnTo>
                    <a:pt x="1358" y="651"/>
                  </a:lnTo>
                  <a:lnTo>
                    <a:pt x="1356" y="653"/>
                  </a:lnTo>
                  <a:lnTo>
                    <a:pt x="1356" y="653"/>
                  </a:lnTo>
                  <a:lnTo>
                    <a:pt x="1356" y="653"/>
                  </a:lnTo>
                  <a:lnTo>
                    <a:pt x="1356" y="653"/>
                  </a:lnTo>
                  <a:lnTo>
                    <a:pt x="1356" y="651"/>
                  </a:lnTo>
                  <a:lnTo>
                    <a:pt x="1356" y="651"/>
                  </a:lnTo>
                  <a:lnTo>
                    <a:pt x="1358" y="651"/>
                  </a:lnTo>
                  <a:lnTo>
                    <a:pt x="1358" y="651"/>
                  </a:lnTo>
                  <a:lnTo>
                    <a:pt x="1358" y="648"/>
                  </a:lnTo>
                  <a:lnTo>
                    <a:pt x="1358" y="648"/>
                  </a:lnTo>
                  <a:lnTo>
                    <a:pt x="1358" y="648"/>
                  </a:lnTo>
                  <a:lnTo>
                    <a:pt x="1358" y="648"/>
                  </a:lnTo>
                  <a:lnTo>
                    <a:pt x="1358" y="648"/>
                  </a:lnTo>
                  <a:lnTo>
                    <a:pt x="1358" y="648"/>
                  </a:lnTo>
                  <a:lnTo>
                    <a:pt x="1358" y="646"/>
                  </a:lnTo>
                  <a:lnTo>
                    <a:pt x="1358" y="646"/>
                  </a:lnTo>
                  <a:lnTo>
                    <a:pt x="1358" y="646"/>
                  </a:lnTo>
                  <a:lnTo>
                    <a:pt x="1356" y="646"/>
                  </a:lnTo>
                  <a:lnTo>
                    <a:pt x="1356" y="648"/>
                  </a:lnTo>
                  <a:lnTo>
                    <a:pt x="1356" y="646"/>
                  </a:lnTo>
                  <a:lnTo>
                    <a:pt x="1356" y="646"/>
                  </a:lnTo>
                  <a:lnTo>
                    <a:pt x="1356" y="646"/>
                  </a:lnTo>
                  <a:lnTo>
                    <a:pt x="1356" y="648"/>
                  </a:lnTo>
                  <a:lnTo>
                    <a:pt x="1356" y="648"/>
                  </a:lnTo>
                  <a:lnTo>
                    <a:pt x="1356" y="648"/>
                  </a:lnTo>
                  <a:lnTo>
                    <a:pt x="1353" y="651"/>
                  </a:lnTo>
                  <a:lnTo>
                    <a:pt x="1353" y="648"/>
                  </a:lnTo>
                  <a:lnTo>
                    <a:pt x="1353" y="648"/>
                  </a:lnTo>
                  <a:lnTo>
                    <a:pt x="1353" y="646"/>
                  </a:lnTo>
                  <a:lnTo>
                    <a:pt x="1353" y="648"/>
                  </a:lnTo>
                  <a:lnTo>
                    <a:pt x="1353" y="648"/>
                  </a:lnTo>
                  <a:lnTo>
                    <a:pt x="1351" y="653"/>
                  </a:lnTo>
                  <a:lnTo>
                    <a:pt x="1353" y="653"/>
                  </a:lnTo>
                  <a:lnTo>
                    <a:pt x="1353" y="651"/>
                  </a:lnTo>
                  <a:lnTo>
                    <a:pt x="1353" y="651"/>
                  </a:lnTo>
                  <a:lnTo>
                    <a:pt x="1353" y="653"/>
                  </a:lnTo>
                  <a:lnTo>
                    <a:pt x="1353" y="653"/>
                  </a:lnTo>
                  <a:lnTo>
                    <a:pt x="1353" y="653"/>
                  </a:lnTo>
                  <a:lnTo>
                    <a:pt x="1351" y="653"/>
                  </a:lnTo>
                  <a:lnTo>
                    <a:pt x="1351" y="653"/>
                  </a:lnTo>
                  <a:lnTo>
                    <a:pt x="1351" y="653"/>
                  </a:lnTo>
                  <a:lnTo>
                    <a:pt x="1353" y="656"/>
                  </a:lnTo>
                  <a:lnTo>
                    <a:pt x="1353" y="656"/>
                  </a:lnTo>
                  <a:lnTo>
                    <a:pt x="1351" y="656"/>
                  </a:lnTo>
                  <a:lnTo>
                    <a:pt x="1351" y="656"/>
                  </a:lnTo>
                  <a:lnTo>
                    <a:pt x="1351" y="656"/>
                  </a:lnTo>
                  <a:lnTo>
                    <a:pt x="1351" y="656"/>
                  </a:lnTo>
                  <a:lnTo>
                    <a:pt x="1351" y="656"/>
                  </a:lnTo>
                  <a:lnTo>
                    <a:pt x="1351" y="656"/>
                  </a:lnTo>
                  <a:lnTo>
                    <a:pt x="1353" y="656"/>
                  </a:lnTo>
                  <a:lnTo>
                    <a:pt x="1353" y="656"/>
                  </a:lnTo>
                  <a:lnTo>
                    <a:pt x="1353" y="656"/>
                  </a:lnTo>
                  <a:lnTo>
                    <a:pt x="1353" y="658"/>
                  </a:lnTo>
                  <a:lnTo>
                    <a:pt x="1353" y="658"/>
                  </a:lnTo>
                  <a:close/>
                  <a:moveTo>
                    <a:pt x="1349" y="670"/>
                  </a:moveTo>
                  <a:lnTo>
                    <a:pt x="1349" y="670"/>
                  </a:lnTo>
                  <a:lnTo>
                    <a:pt x="1346" y="672"/>
                  </a:lnTo>
                  <a:lnTo>
                    <a:pt x="1346" y="672"/>
                  </a:lnTo>
                  <a:lnTo>
                    <a:pt x="1346" y="675"/>
                  </a:lnTo>
                  <a:lnTo>
                    <a:pt x="1344" y="675"/>
                  </a:lnTo>
                  <a:lnTo>
                    <a:pt x="1344" y="677"/>
                  </a:lnTo>
                  <a:lnTo>
                    <a:pt x="1346" y="677"/>
                  </a:lnTo>
                  <a:lnTo>
                    <a:pt x="1346" y="677"/>
                  </a:lnTo>
                  <a:lnTo>
                    <a:pt x="1349" y="675"/>
                  </a:lnTo>
                  <a:lnTo>
                    <a:pt x="1346" y="675"/>
                  </a:lnTo>
                  <a:lnTo>
                    <a:pt x="1346" y="675"/>
                  </a:lnTo>
                  <a:lnTo>
                    <a:pt x="1346" y="672"/>
                  </a:lnTo>
                  <a:lnTo>
                    <a:pt x="1349" y="672"/>
                  </a:lnTo>
                  <a:lnTo>
                    <a:pt x="1349" y="672"/>
                  </a:lnTo>
                  <a:lnTo>
                    <a:pt x="1351" y="672"/>
                  </a:lnTo>
                  <a:lnTo>
                    <a:pt x="1351" y="670"/>
                  </a:lnTo>
                  <a:lnTo>
                    <a:pt x="1351" y="670"/>
                  </a:lnTo>
                  <a:lnTo>
                    <a:pt x="1351" y="670"/>
                  </a:lnTo>
                  <a:lnTo>
                    <a:pt x="1351" y="670"/>
                  </a:lnTo>
                  <a:lnTo>
                    <a:pt x="1351" y="670"/>
                  </a:lnTo>
                  <a:lnTo>
                    <a:pt x="1351" y="670"/>
                  </a:lnTo>
                  <a:lnTo>
                    <a:pt x="1349" y="667"/>
                  </a:lnTo>
                  <a:lnTo>
                    <a:pt x="1349" y="667"/>
                  </a:lnTo>
                  <a:lnTo>
                    <a:pt x="1349" y="667"/>
                  </a:lnTo>
                  <a:lnTo>
                    <a:pt x="1349" y="667"/>
                  </a:lnTo>
                  <a:lnTo>
                    <a:pt x="1349" y="670"/>
                  </a:lnTo>
                  <a:lnTo>
                    <a:pt x="1349" y="670"/>
                  </a:lnTo>
                  <a:close/>
                  <a:moveTo>
                    <a:pt x="1344" y="675"/>
                  </a:moveTo>
                  <a:lnTo>
                    <a:pt x="1344" y="672"/>
                  </a:lnTo>
                  <a:lnTo>
                    <a:pt x="1344" y="672"/>
                  </a:lnTo>
                  <a:lnTo>
                    <a:pt x="1346" y="672"/>
                  </a:lnTo>
                  <a:lnTo>
                    <a:pt x="1346" y="672"/>
                  </a:lnTo>
                  <a:lnTo>
                    <a:pt x="1346" y="672"/>
                  </a:lnTo>
                  <a:lnTo>
                    <a:pt x="1346" y="670"/>
                  </a:lnTo>
                  <a:lnTo>
                    <a:pt x="1346" y="670"/>
                  </a:lnTo>
                  <a:lnTo>
                    <a:pt x="1346" y="667"/>
                  </a:lnTo>
                  <a:lnTo>
                    <a:pt x="1346" y="665"/>
                  </a:lnTo>
                  <a:lnTo>
                    <a:pt x="1346" y="665"/>
                  </a:lnTo>
                  <a:lnTo>
                    <a:pt x="1346" y="665"/>
                  </a:lnTo>
                  <a:lnTo>
                    <a:pt x="1346" y="665"/>
                  </a:lnTo>
                  <a:lnTo>
                    <a:pt x="1346" y="667"/>
                  </a:lnTo>
                  <a:lnTo>
                    <a:pt x="1346" y="667"/>
                  </a:lnTo>
                  <a:lnTo>
                    <a:pt x="1346" y="670"/>
                  </a:lnTo>
                  <a:lnTo>
                    <a:pt x="1344" y="670"/>
                  </a:lnTo>
                  <a:lnTo>
                    <a:pt x="1344" y="667"/>
                  </a:lnTo>
                  <a:lnTo>
                    <a:pt x="1344" y="667"/>
                  </a:lnTo>
                  <a:lnTo>
                    <a:pt x="1342" y="672"/>
                  </a:lnTo>
                  <a:lnTo>
                    <a:pt x="1339" y="672"/>
                  </a:lnTo>
                  <a:lnTo>
                    <a:pt x="1342" y="672"/>
                  </a:lnTo>
                  <a:lnTo>
                    <a:pt x="1344" y="672"/>
                  </a:lnTo>
                  <a:lnTo>
                    <a:pt x="1342" y="672"/>
                  </a:lnTo>
                  <a:lnTo>
                    <a:pt x="1342" y="675"/>
                  </a:lnTo>
                  <a:lnTo>
                    <a:pt x="1339" y="675"/>
                  </a:lnTo>
                  <a:lnTo>
                    <a:pt x="1339" y="675"/>
                  </a:lnTo>
                  <a:lnTo>
                    <a:pt x="1342" y="675"/>
                  </a:lnTo>
                  <a:lnTo>
                    <a:pt x="1344" y="675"/>
                  </a:lnTo>
                  <a:lnTo>
                    <a:pt x="1342" y="675"/>
                  </a:lnTo>
                  <a:lnTo>
                    <a:pt x="1339" y="675"/>
                  </a:lnTo>
                  <a:lnTo>
                    <a:pt x="1339" y="675"/>
                  </a:lnTo>
                  <a:lnTo>
                    <a:pt x="1342" y="677"/>
                  </a:lnTo>
                  <a:lnTo>
                    <a:pt x="1342" y="677"/>
                  </a:lnTo>
                  <a:lnTo>
                    <a:pt x="1344" y="675"/>
                  </a:lnTo>
                  <a:lnTo>
                    <a:pt x="1344" y="675"/>
                  </a:lnTo>
                  <a:close/>
                  <a:moveTo>
                    <a:pt x="1344" y="630"/>
                  </a:moveTo>
                  <a:lnTo>
                    <a:pt x="1346" y="627"/>
                  </a:lnTo>
                  <a:lnTo>
                    <a:pt x="1346" y="627"/>
                  </a:lnTo>
                  <a:lnTo>
                    <a:pt x="1346" y="627"/>
                  </a:lnTo>
                  <a:lnTo>
                    <a:pt x="1346" y="627"/>
                  </a:lnTo>
                  <a:lnTo>
                    <a:pt x="1346" y="627"/>
                  </a:lnTo>
                  <a:lnTo>
                    <a:pt x="1346" y="627"/>
                  </a:lnTo>
                  <a:lnTo>
                    <a:pt x="1346" y="627"/>
                  </a:lnTo>
                  <a:lnTo>
                    <a:pt x="1346" y="625"/>
                  </a:lnTo>
                  <a:lnTo>
                    <a:pt x="1346" y="622"/>
                  </a:lnTo>
                  <a:lnTo>
                    <a:pt x="1346" y="622"/>
                  </a:lnTo>
                  <a:lnTo>
                    <a:pt x="1344" y="620"/>
                  </a:lnTo>
                  <a:lnTo>
                    <a:pt x="1342" y="622"/>
                  </a:lnTo>
                  <a:lnTo>
                    <a:pt x="1342" y="622"/>
                  </a:lnTo>
                  <a:lnTo>
                    <a:pt x="1342" y="622"/>
                  </a:lnTo>
                  <a:lnTo>
                    <a:pt x="1342" y="622"/>
                  </a:lnTo>
                  <a:lnTo>
                    <a:pt x="1342" y="622"/>
                  </a:lnTo>
                  <a:lnTo>
                    <a:pt x="1342" y="625"/>
                  </a:lnTo>
                  <a:lnTo>
                    <a:pt x="1342" y="625"/>
                  </a:lnTo>
                  <a:lnTo>
                    <a:pt x="1342" y="627"/>
                  </a:lnTo>
                  <a:lnTo>
                    <a:pt x="1342" y="627"/>
                  </a:lnTo>
                  <a:lnTo>
                    <a:pt x="1342" y="627"/>
                  </a:lnTo>
                  <a:lnTo>
                    <a:pt x="1342" y="627"/>
                  </a:lnTo>
                  <a:lnTo>
                    <a:pt x="1342" y="630"/>
                  </a:lnTo>
                  <a:lnTo>
                    <a:pt x="1342" y="630"/>
                  </a:lnTo>
                  <a:lnTo>
                    <a:pt x="1342" y="630"/>
                  </a:lnTo>
                  <a:lnTo>
                    <a:pt x="1344" y="630"/>
                  </a:lnTo>
                  <a:lnTo>
                    <a:pt x="1344" y="630"/>
                  </a:lnTo>
                  <a:close/>
                  <a:moveTo>
                    <a:pt x="1339" y="634"/>
                  </a:moveTo>
                  <a:lnTo>
                    <a:pt x="1339" y="637"/>
                  </a:lnTo>
                  <a:lnTo>
                    <a:pt x="1342" y="637"/>
                  </a:lnTo>
                  <a:lnTo>
                    <a:pt x="1342" y="639"/>
                  </a:lnTo>
                  <a:lnTo>
                    <a:pt x="1342" y="639"/>
                  </a:lnTo>
                  <a:lnTo>
                    <a:pt x="1342" y="639"/>
                  </a:lnTo>
                  <a:lnTo>
                    <a:pt x="1342" y="637"/>
                  </a:lnTo>
                  <a:lnTo>
                    <a:pt x="1342" y="637"/>
                  </a:lnTo>
                  <a:lnTo>
                    <a:pt x="1342" y="634"/>
                  </a:lnTo>
                  <a:lnTo>
                    <a:pt x="1342" y="634"/>
                  </a:lnTo>
                  <a:lnTo>
                    <a:pt x="1342" y="634"/>
                  </a:lnTo>
                  <a:lnTo>
                    <a:pt x="1342" y="634"/>
                  </a:lnTo>
                  <a:lnTo>
                    <a:pt x="1342" y="634"/>
                  </a:lnTo>
                  <a:lnTo>
                    <a:pt x="1342" y="632"/>
                  </a:lnTo>
                  <a:lnTo>
                    <a:pt x="1342" y="632"/>
                  </a:lnTo>
                  <a:lnTo>
                    <a:pt x="1342" y="632"/>
                  </a:lnTo>
                  <a:lnTo>
                    <a:pt x="1339" y="632"/>
                  </a:lnTo>
                  <a:lnTo>
                    <a:pt x="1339" y="632"/>
                  </a:lnTo>
                  <a:lnTo>
                    <a:pt x="1339" y="632"/>
                  </a:lnTo>
                  <a:lnTo>
                    <a:pt x="1339" y="632"/>
                  </a:lnTo>
                  <a:lnTo>
                    <a:pt x="1339" y="634"/>
                  </a:lnTo>
                  <a:lnTo>
                    <a:pt x="1339" y="634"/>
                  </a:lnTo>
                  <a:close/>
                  <a:moveTo>
                    <a:pt x="1169" y="892"/>
                  </a:moveTo>
                  <a:lnTo>
                    <a:pt x="1169" y="895"/>
                  </a:lnTo>
                  <a:lnTo>
                    <a:pt x="1167" y="892"/>
                  </a:lnTo>
                  <a:lnTo>
                    <a:pt x="1167" y="895"/>
                  </a:lnTo>
                  <a:lnTo>
                    <a:pt x="1167" y="895"/>
                  </a:lnTo>
                  <a:lnTo>
                    <a:pt x="1164" y="895"/>
                  </a:lnTo>
                  <a:lnTo>
                    <a:pt x="1167" y="895"/>
                  </a:lnTo>
                  <a:lnTo>
                    <a:pt x="1167" y="895"/>
                  </a:lnTo>
                  <a:lnTo>
                    <a:pt x="1167" y="895"/>
                  </a:lnTo>
                  <a:lnTo>
                    <a:pt x="1169" y="895"/>
                  </a:lnTo>
                  <a:lnTo>
                    <a:pt x="1169" y="895"/>
                  </a:lnTo>
                  <a:lnTo>
                    <a:pt x="1169" y="895"/>
                  </a:lnTo>
                  <a:lnTo>
                    <a:pt x="1171" y="895"/>
                  </a:lnTo>
                  <a:lnTo>
                    <a:pt x="1171" y="895"/>
                  </a:lnTo>
                  <a:lnTo>
                    <a:pt x="1174" y="895"/>
                  </a:lnTo>
                  <a:lnTo>
                    <a:pt x="1174" y="892"/>
                  </a:lnTo>
                  <a:lnTo>
                    <a:pt x="1174" y="892"/>
                  </a:lnTo>
                  <a:lnTo>
                    <a:pt x="1169" y="892"/>
                  </a:lnTo>
                  <a:lnTo>
                    <a:pt x="1169" y="892"/>
                  </a:lnTo>
                  <a:close/>
                  <a:moveTo>
                    <a:pt x="1216" y="809"/>
                  </a:moveTo>
                  <a:lnTo>
                    <a:pt x="1219" y="809"/>
                  </a:lnTo>
                  <a:lnTo>
                    <a:pt x="1221" y="812"/>
                  </a:lnTo>
                  <a:lnTo>
                    <a:pt x="1221" y="812"/>
                  </a:lnTo>
                  <a:lnTo>
                    <a:pt x="1221" y="812"/>
                  </a:lnTo>
                  <a:lnTo>
                    <a:pt x="1221" y="812"/>
                  </a:lnTo>
                  <a:lnTo>
                    <a:pt x="1221" y="812"/>
                  </a:lnTo>
                  <a:lnTo>
                    <a:pt x="1223" y="809"/>
                  </a:lnTo>
                  <a:lnTo>
                    <a:pt x="1223" y="809"/>
                  </a:lnTo>
                  <a:lnTo>
                    <a:pt x="1223" y="809"/>
                  </a:lnTo>
                  <a:lnTo>
                    <a:pt x="1223" y="809"/>
                  </a:lnTo>
                  <a:lnTo>
                    <a:pt x="1221" y="809"/>
                  </a:lnTo>
                  <a:lnTo>
                    <a:pt x="1221" y="809"/>
                  </a:lnTo>
                  <a:lnTo>
                    <a:pt x="1221" y="809"/>
                  </a:lnTo>
                  <a:lnTo>
                    <a:pt x="1221" y="809"/>
                  </a:lnTo>
                  <a:lnTo>
                    <a:pt x="1221" y="809"/>
                  </a:lnTo>
                  <a:lnTo>
                    <a:pt x="1221" y="809"/>
                  </a:lnTo>
                  <a:lnTo>
                    <a:pt x="1221" y="809"/>
                  </a:lnTo>
                  <a:lnTo>
                    <a:pt x="1219" y="807"/>
                  </a:lnTo>
                  <a:lnTo>
                    <a:pt x="1221" y="807"/>
                  </a:lnTo>
                  <a:lnTo>
                    <a:pt x="1219" y="807"/>
                  </a:lnTo>
                  <a:lnTo>
                    <a:pt x="1219" y="807"/>
                  </a:lnTo>
                  <a:lnTo>
                    <a:pt x="1219" y="807"/>
                  </a:lnTo>
                  <a:lnTo>
                    <a:pt x="1219" y="807"/>
                  </a:lnTo>
                  <a:lnTo>
                    <a:pt x="1219" y="807"/>
                  </a:lnTo>
                  <a:lnTo>
                    <a:pt x="1219" y="807"/>
                  </a:lnTo>
                  <a:lnTo>
                    <a:pt x="1219" y="807"/>
                  </a:lnTo>
                  <a:lnTo>
                    <a:pt x="1219" y="807"/>
                  </a:lnTo>
                  <a:lnTo>
                    <a:pt x="1219" y="807"/>
                  </a:lnTo>
                  <a:lnTo>
                    <a:pt x="1219" y="807"/>
                  </a:lnTo>
                  <a:lnTo>
                    <a:pt x="1219" y="807"/>
                  </a:lnTo>
                  <a:lnTo>
                    <a:pt x="1219" y="809"/>
                  </a:lnTo>
                  <a:lnTo>
                    <a:pt x="1216" y="809"/>
                  </a:lnTo>
                  <a:close/>
                  <a:moveTo>
                    <a:pt x="1157" y="890"/>
                  </a:moveTo>
                  <a:lnTo>
                    <a:pt x="1155" y="890"/>
                  </a:lnTo>
                  <a:lnTo>
                    <a:pt x="1155" y="890"/>
                  </a:lnTo>
                  <a:lnTo>
                    <a:pt x="1155" y="890"/>
                  </a:lnTo>
                  <a:lnTo>
                    <a:pt x="1152" y="890"/>
                  </a:lnTo>
                  <a:lnTo>
                    <a:pt x="1152" y="890"/>
                  </a:lnTo>
                  <a:lnTo>
                    <a:pt x="1145" y="895"/>
                  </a:lnTo>
                  <a:lnTo>
                    <a:pt x="1145" y="895"/>
                  </a:lnTo>
                  <a:lnTo>
                    <a:pt x="1143" y="897"/>
                  </a:lnTo>
                  <a:lnTo>
                    <a:pt x="1143" y="899"/>
                  </a:lnTo>
                  <a:lnTo>
                    <a:pt x="1145" y="902"/>
                  </a:lnTo>
                  <a:lnTo>
                    <a:pt x="1145" y="902"/>
                  </a:lnTo>
                  <a:lnTo>
                    <a:pt x="1145" y="902"/>
                  </a:lnTo>
                  <a:lnTo>
                    <a:pt x="1145" y="899"/>
                  </a:lnTo>
                  <a:lnTo>
                    <a:pt x="1148" y="899"/>
                  </a:lnTo>
                  <a:lnTo>
                    <a:pt x="1150" y="897"/>
                  </a:lnTo>
                  <a:lnTo>
                    <a:pt x="1150" y="895"/>
                  </a:lnTo>
                  <a:lnTo>
                    <a:pt x="1152" y="895"/>
                  </a:lnTo>
                  <a:lnTo>
                    <a:pt x="1152" y="895"/>
                  </a:lnTo>
                  <a:lnTo>
                    <a:pt x="1152" y="895"/>
                  </a:lnTo>
                  <a:lnTo>
                    <a:pt x="1152" y="895"/>
                  </a:lnTo>
                  <a:lnTo>
                    <a:pt x="1152" y="892"/>
                  </a:lnTo>
                  <a:lnTo>
                    <a:pt x="1152" y="890"/>
                  </a:lnTo>
                  <a:lnTo>
                    <a:pt x="1155" y="890"/>
                  </a:lnTo>
                  <a:lnTo>
                    <a:pt x="1155" y="890"/>
                  </a:lnTo>
                  <a:lnTo>
                    <a:pt x="1155" y="892"/>
                  </a:lnTo>
                  <a:lnTo>
                    <a:pt x="1155" y="892"/>
                  </a:lnTo>
                  <a:lnTo>
                    <a:pt x="1155" y="892"/>
                  </a:lnTo>
                  <a:lnTo>
                    <a:pt x="1155" y="892"/>
                  </a:lnTo>
                  <a:lnTo>
                    <a:pt x="1155" y="892"/>
                  </a:lnTo>
                  <a:lnTo>
                    <a:pt x="1155" y="892"/>
                  </a:lnTo>
                  <a:lnTo>
                    <a:pt x="1155" y="892"/>
                  </a:lnTo>
                  <a:lnTo>
                    <a:pt x="1155" y="892"/>
                  </a:lnTo>
                  <a:lnTo>
                    <a:pt x="1155" y="892"/>
                  </a:lnTo>
                  <a:lnTo>
                    <a:pt x="1155" y="892"/>
                  </a:lnTo>
                  <a:lnTo>
                    <a:pt x="1157" y="892"/>
                  </a:lnTo>
                  <a:lnTo>
                    <a:pt x="1157" y="892"/>
                  </a:lnTo>
                  <a:lnTo>
                    <a:pt x="1157" y="892"/>
                  </a:lnTo>
                  <a:lnTo>
                    <a:pt x="1157" y="890"/>
                  </a:lnTo>
                  <a:close/>
                  <a:moveTo>
                    <a:pt x="1167" y="892"/>
                  </a:moveTo>
                  <a:lnTo>
                    <a:pt x="1167" y="892"/>
                  </a:lnTo>
                  <a:lnTo>
                    <a:pt x="1167" y="892"/>
                  </a:lnTo>
                  <a:lnTo>
                    <a:pt x="1167" y="892"/>
                  </a:lnTo>
                  <a:lnTo>
                    <a:pt x="1167" y="890"/>
                  </a:lnTo>
                  <a:lnTo>
                    <a:pt x="1167" y="892"/>
                  </a:lnTo>
                  <a:lnTo>
                    <a:pt x="1169" y="892"/>
                  </a:lnTo>
                  <a:lnTo>
                    <a:pt x="1167" y="892"/>
                  </a:lnTo>
                  <a:lnTo>
                    <a:pt x="1167" y="890"/>
                  </a:lnTo>
                  <a:lnTo>
                    <a:pt x="1167" y="890"/>
                  </a:lnTo>
                  <a:lnTo>
                    <a:pt x="1167" y="890"/>
                  </a:lnTo>
                  <a:lnTo>
                    <a:pt x="1167" y="890"/>
                  </a:lnTo>
                  <a:lnTo>
                    <a:pt x="1167" y="890"/>
                  </a:lnTo>
                  <a:lnTo>
                    <a:pt x="1164" y="890"/>
                  </a:lnTo>
                  <a:lnTo>
                    <a:pt x="1162" y="890"/>
                  </a:lnTo>
                  <a:lnTo>
                    <a:pt x="1162" y="890"/>
                  </a:lnTo>
                  <a:lnTo>
                    <a:pt x="1159" y="890"/>
                  </a:lnTo>
                  <a:lnTo>
                    <a:pt x="1159" y="890"/>
                  </a:lnTo>
                  <a:lnTo>
                    <a:pt x="1159" y="892"/>
                  </a:lnTo>
                  <a:lnTo>
                    <a:pt x="1157" y="892"/>
                  </a:lnTo>
                  <a:lnTo>
                    <a:pt x="1159" y="895"/>
                  </a:lnTo>
                  <a:lnTo>
                    <a:pt x="1159" y="895"/>
                  </a:lnTo>
                  <a:lnTo>
                    <a:pt x="1159" y="895"/>
                  </a:lnTo>
                  <a:lnTo>
                    <a:pt x="1159" y="895"/>
                  </a:lnTo>
                  <a:lnTo>
                    <a:pt x="1162" y="895"/>
                  </a:lnTo>
                  <a:lnTo>
                    <a:pt x="1164" y="895"/>
                  </a:lnTo>
                  <a:lnTo>
                    <a:pt x="1164" y="895"/>
                  </a:lnTo>
                  <a:lnTo>
                    <a:pt x="1164" y="895"/>
                  </a:lnTo>
                  <a:lnTo>
                    <a:pt x="1164" y="895"/>
                  </a:lnTo>
                  <a:lnTo>
                    <a:pt x="1167" y="892"/>
                  </a:lnTo>
                  <a:lnTo>
                    <a:pt x="1167" y="892"/>
                  </a:lnTo>
                  <a:close/>
                  <a:moveTo>
                    <a:pt x="1167" y="883"/>
                  </a:moveTo>
                  <a:lnTo>
                    <a:pt x="1167" y="885"/>
                  </a:lnTo>
                  <a:lnTo>
                    <a:pt x="1169" y="885"/>
                  </a:lnTo>
                  <a:lnTo>
                    <a:pt x="1169" y="885"/>
                  </a:lnTo>
                  <a:lnTo>
                    <a:pt x="1169" y="883"/>
                  </a:lnTo>
                  <a:lnTo>
                    <a:pt x="1169" y="883"/>
                  </a:lnTo>
                  <a:lnTo>
                    <a:pt x="1169" y="883"/>
                  </a:lnTo>
                  <a:lnTo>
                    <a:pt x="1169" y="883"/>
                  </a:lnTo>
                  <a:lnTo>
                    <a:pt x="1169" y="883"/>
                  </a:lnTo>
                  <a:lnTo>
                    <a:pt x="1167" y="883"/>
                  </a:lnTo>
                  <a:lnTo>
                    <a:pt x="1167" y="883"/>
                  </a:lnTo>
                  <a:lnTo>
                    <a:pt x="1167" y="883"/>
                  </a:lnTo>
                  <a:lnTo>
                    <a:pt x="1167" y="883"/>
                  </a:lnTo>
                  <a:lnTo>
                    <a:pt x="1164" y="883"/>
                  </a:lnTo>
                  <a:lnTo>
                    <a:pt x="1167" y="883"/>
                  </a:lnTo>
                  <a:lnTo>
                    <a:pt x="1167" y="883"/>
                  </a:lnTo>
                  <a:lnTo>
                    <a:pt x="1167" y="883"/>
                  </a:lnTo>
                  <a:lnTo>
                    <a:pt x="1167" y="883"/>
                  </a:lnTo>
                  <a:lnTo>
                    <a:pt x="1167" y="883"/>
                  </a:lnTo>
                  <a:close/>
                  <a:moveTo>
                    <a:pt x="1077" y="911"/>
                  </a:moveTo>
                  <a:lnTo>
                    <a:pt x="1077" y="911"/>
                  </a:lnTo>
                  <a:lnTo>
                    <a:pt x="1077" y="911"/>
                  </a:lnTo>
                  <a:lnTo>
                    <a:pt x="1077" y="911"/>
                  </a:lnTo>
                  <a:lnTo>
                    <a:pt x="1077" y="911"/>
                  </a:lnTo>
                  <a:lnTo>
                    <a:pt x="1077" y="911"/>
                  </a:lnTo>
                  <a:lnTo>
                    <a:pt x="1077" y="911"/>
                  </a:lnTo>
                  <a:lnTo>
                    <a:pt x="1077" y="911"/>
                  </a:lnTo>
                  <a:lnTo>
                    <a:pt x="1077" y="911"/>
                  </a:lnTo>
                  <a:lnTo>
                    <a:pt x="1077" y="911"/>
                  </a:lnTo>
                  <a:lnTo>
                    <a:pt x="1077" y="914"/>
                  </a:lnTo>
                  <a:lnTo>
                    <a:pt x="1077" y="914"/>
                  </a:lnTo>
                  <a:lnTo>
                    <a:pt x="1077" y="914"/>
                  </a:lnTo>
                  <a:lnTo>
                    <a:pt x="1077" y="914"/>
                  </a:lnTo>
                  <a:lnTo>
                    <a:pt x="1077" y="914"/>
                  </a:lnTo>
                  <a:lnTo>
                    <a:pt x="1077" y="914"/>
                  </a:lnTo>
                  <a:lnTo>
                    <a:pt x="1077" y="914"/>
                  </a:lnTo>
                  <a:lnTo>
                    <a:pt x="1077" y="914"/>
                  </a:lnTo>
                  <a:lnTo>
                    <a:pt x="1077" y="911"/>
                  </a:lnTo>
                  <a:close/>
                  <a:moveTo>
                    <a:pt x="1079" y="921"/>
                  </a:moveTo>
                  <a:lnTo>
                    <a:pt x="1079" y="921"/>
                  </a:lnTo>
                  <a:lnTo>
                    <a:pt x="1079" y="921"/>
                  </a:lnTo>
                  <a:lnTo>
                    <a:pt x="1079" y="921"/>
                  </a:lnTo>
                  <a:lnTo>
                    <a:pt x="1079" y="921"/>
                  </a:lnTo>
                  <a:lnTo>
                    <a:pt x="1079" y="921"/>
                  </a:lnTo>
                  <a:lnTo>
                    <a:pt x="1079" y="921"/>
                  </a:lnTo>
                  <a:lnTo>
                    <a:pt x="1079" y="921"/>
                  </a:lnTo>
                  <a:lnTo>
                    <a:pt x="1079" y="921"/>
                  </a:lnTo>
                  <a:lnTo>
                    <a:pt x="1077" y="921"/>
                  </a:lnTo>
                  <a:lnTo>
                    <a:pt x="1077" y="923"/>
                  </a:lnTo>
                  <a:lnTo>
                    <a:pt x="1079" y="923"/>
                  </a:lnTo>
                  <a:lnTo>
                    <a:pt x="1079" y="923"/>
                  </a:lnTo>
                  <a:lnTo>
                    <a:pt x="1079" y="923"/>
                  </a:lnTo>
                  <a:lnTo>
                    <a:pt x="1079" y="923"/>
                  </a:lnTo>
                  <a:lnTo>
                    <a:pt x="1079" y="923"/>
                  </a:lnTo>
                  <a:lnTo>
                    <a:pt x="1079" y="923"/>
                  </a:lnTo>
                  <a:lnTo>
                    <a:pt x="1079" y="923"/>
                  </a:lnTo>
                  <a:lnTo>
                    <a:pt x="1079" y="923"/>
                  </a:lnTo>
                  <a:lnTo>
                    <a:pt x="1079" y="923"/>
                  </a:lnTo>
                  <a:lnTo>
                    <a:pt x="1079" y="923"/>
                  </a:lnTo>
                  <a:lnTo>
                    <a:pt x="1079" y="923"/>
                  </a:lnTo>
                  <a:lnTo>
                    <a:pt x="1079" y="921"/>
                  </a:lnTo>
                  <a:lnTo>
                    <a:pt x="1079" y="921"/>
                  </a:lnTo>
                  <a:lnTo>
                    <a:pt x="1079" y="921"/>
                  </a:lnTo>
                  <a:close/>
                  <a:moveTo>
                    <a:pt x="1096" y="843"/>
                  </a:moveTo>
                  <a:lnTo>
                    <a:pt x="1096" y="843"/>
                  </a:lnTo>
                  <a:lnTo>
                    <a:pt x="1096" y="843"/>
                  </a:lnTo>
                  <a:lnTo>
                    <a:pt x="1096" y="843"/>
                  </a:lnTo>
                  <a:lnTo>
                    <a:pt x="1096" y="843"/>
                  </a:lnTo>
                  <a:lnTo>
                    <a:pt x="1096" y="843"/>
                  </a:lnTo>
                  <a:lnTo>
                    <a:pt x="1096" y="843"/>
                  </a:lnTo>
                  <a:lnTo>
                    <a:pt x="1096" y="843"/>
                  </a:lnTo>
                  <a:lnTo>
                    <a:pt x="1096" y="843"/>
                  </a:lnTo>
                  <a:lnTo>
                    <a:pt x="1096" y="843"/>
                  </a:lnTo>
                  <a:close/>
                  <a:moveTo>
                    <a:pt x="1114" y="930"/>
                  </a:moveTo>
                  <a:lnTo>
                    <a:pt x="1114" y="930"/>
                  </a:lnTo>
                  <a:lnTo>
                    <a:pt x="1114" y="932"/>
                  </a:lnTo>
                  <a:lnTo>
                    <a:pt x="1112" y="932"/>
                  </a:lnTo>
                  <a:lnTo>
                    <a:pt x="1112" y="935"/>
                  </a:lnTo>
                  <a:lnTo>
                    <a:pt x="1110" y="935"/>
                  </a:lnTo>
                  <a:lnTo>
                    <a:pt x="1112" y="935"/>
                  </a:lnTo>
                  <a:lnTo>
                    <a:pt x="1112" y="935"/>
                  </a:lnTo>
                  <a:lnTo>
                    <a:pt x="1112" y="937"/>
                  </a:lnTo>
                  <a:lnTo>
                    <a:pt x="1112" y="937"/>
                  </a:lnTo>
                  <a:lnTo>
                    <a:pt x="1112" y="937"/>
                  </a:lnTo>
                  <a:lnTo>
                    <a:pt x="1112" y="937"/>
                  </a:lnTo>
                  <a:lnTo>
                    <a:pt x="1114" y="937"/>
                  </a:lnTo>
                  <a:lnTo>
                    <a:pt x="1114" y="940"/>
                  </a:lnTo>
                  <a:lnTo>
                    <a:pt x="1117" y="940"/>
                  </a:lnTo>
                  <a:lnTo>
                    <a:pt x="1117" y="937"/>
                  </a:lnTo>
                  <a:lnTo>
                    <a:pt x="1117" y="937"/>
                  </a:lnTo>
                  <a:lnTo>
                    <a:pt x="1117" y="937"/>
                  </a:lnTo>
                  <a:lnTo>
                    <a:pt x="1117" y="935"/>
                  </a:lnTo>
                  <a:lnTo>
                    <a:pt x="1117" y="932"/>
                  </a:lnTo>
                  <a:lnTo>
                    <a:pt x="1117" y="932"/>
                  </a:lnTo>
                  <a:lnTo>
                    <a:pt x="1117" y="930"/>
                  </a:lnTo>
                  <a:lnTo>
                    <a:pt x="1117" y="930"/>
                  </a:lnTo>
                  <a:lnTo>
                    <a:pt x="1114" y="930"/>
                  </a:lnTo>
                  <a:close/>
                  <a:moveTo>
                    <a:pt x="1190" y="802"/>
                  </a:moveTo>
                  <a:lnTo>
                    <a:pt x="1190" y="802"/>
                  </a:lnTo>
                  <a:lnTo>
                    <a:pt x="1193" y="802"/>
                  </a:lnTo>
                  <a:lnTo>
                    <a:pt x="1193" y="802"/>
                  </a:lnTo>
                  <a:lnTo>
                    <a:pt x="1193" y="800"/>
                  </a:lnTo>
                  <a:lnTo>
                    <a:pt x="1193" y="800"/>
                  </a:lnTo>
                  <a:lnTo>
                    <a:pt x="1193" y="800"/>
                  </a:lnTo>
                  <a:lnTo>
                    <a:pt x="1195" y="802"/>
                  </a:lnTo>
                  <a:lnTo>
                    <a:pt x="1195" y="805"/>
                  </a:lnTo>
                  <a:lnTo>
                    <a:pt x="1195" y="802"/>
                  </a:lnTo>
                  <a:lnTo>
                    <a:pt x="1197" y="805"/>
                  </a:lnTo>
                  <a:lnTo>
                    <a:pt x="1200" y="805"/>
                  </a:lnTo>
                  <a:lnTo>
                    <a:pt x="1200" y="807"/>
                  </a:lnTo>
                  <a:lnTo>
                    <a:pt x="1202" y="807"/>
                  </a:lnTo>
                  <a:lnTo>
                    <a:pt x="1202" y="807"/>
                  </a:lnTo>
                  <a:lnTo>
                    <a:pt x="1202" y="805"/>
                  </a:lnTo>
                  <a:lnTo>
                    <a:pt x="1204" y="805"/>
                  </a:lnTo>
                  <a:lnTo>
                    <a:pt x="1204" y="805"/>
                  </a:lnTo>
                  <a:lnTo>
                    <a:pt x="1204" y="805"/>
                  </a:lnTo>
                  <a:lnTo>
                    <a:pt x="1204" y="805"/>
                  </a:lnTo>
                  <a:lnTo>
                    <a:pt x="1202" y="802"/>
                  </a:lnTo>
                  <a:lnTo>
                    <a:pt x="1200" y="802"/>
                  </a:lnTo>
                  <a:lnTo>
                    <a:pt x="1200" y="802"/>
                  </a:lnTo>
                  <a:lnTo>
                    <a:pt x="1200" y="802"/>
                  </a:lnTo>
                  <a:lnTo>
                    <a:pt x="1200" y="800"/>
                  </a:lnTo>
                  <a:lnTo>
                    <a:pt x="1200" y="800"/>
                  </a:lnTo>
                  <a:lnTo>
                    <a:pt x="1197" y="800"/>
                  </a:lnTo>
                  <a:lnTo>
                    <a:pt x="1197" y="800"/>
                  </a:lnTo>
                  <a:lnTo>
                    <a:pt x="1197" y="800"/>
                  </a:lnTo>
                  <a:lnTo>
                    <a:pt x="1195" y="800"/>
                  </a:lnTo>
                  <a:lnTo>
                    <a:pt x="1195" y="800"/>
                  </a:lnTo>
                  <a:lnTo>
                    <a:pt x="1195" y="798"/>
                  </a:lnTo>
                  <a:lnTo>
                    <a:pt x="1193" y="798"/>
                  </a:lnTo>
                  <a:lnTo>
                    <a:pt x="1193" y="798"/>
                  </a:lnTo>
                  <a:lnTo>
                    <a:pt x="1193" y="798"/>
                  </a:lnTo>
                  <a:lnTo>
                    <a:pt x="1190" y="798"/>
                  </a:lnTo>
                  <a:lnTo>
                    <a:pt x="1190" y="798"/>
                  </a:lnTo>
                  <a:lnTo>
                    <a:pt x="1190" y="798"/>
                  </a:lnTo>
                  <a:lnTo>
                    <a:pt x="1188" y="802"/>
                  </a:lnTo>
                  <a:lnTo>
                    <a:pt x="1190" y="802"/>
                  </a:lnTo>
                  <a:close/>
                  <a:moveTo>
                    <a:pt x="1188" y="807"/>
                  </a:moveTo>
                  <a:lnTo>
                    <a:pt x="1185" y="807"/>
                  </a:lnTo>
                  <a:lnTo>
                    <a:pt x="1185" y="807"/>
                  </a:lnTo>
                  <a:lnTo>
                    <a:pt x="1185" y="807"/>
                  </a:lnTo>
                  <a:lnTo>
                    <a:pt x="1183" y="809"/>
                  </a:lnTo>
                  <a:lnTo>
                    <a:pt x="1185" y="809"/>
                  </a:lnTo>
                  <a:lnTo>
                    <a:pt x="1188" y="814"/>
                  </a:lnTo>
                  <a:lnTo>
                    <a:pt x="1190" y="814"/>
                  </a:lnTo>
                  <a:lnTo>
                    <a:pt x="1190" y="814"/>
                  </a:lnTo>
                  <a:lnTo>
                    <a:pt x="1190" y="814"/>
                  </a:lnTo>
                  <a:lnTo>
                    <a:pt x="1193" y="814"/>
                  </a:lnTo>
                  <a:lnTo>
                    <a:pt x="1190" y="814"/>
                  </a:lnTo>
                  <a:lnTo>
                    <a:pt x="1190" y="814"/>
                  </a:lnTo>
                  <a:lnTo>
                    <a:pt x="1190" y="814"/>
                  </a:lnTo>
                  <a:lnTo>
                    <a:pt x="1190" y="814"/>
                  </a:lnTo>
                  <a:lnTo>
                    <a:pt x="1190" y="814"/>
                  </a:lnTo>
                  <a:lnTo>
                    <a:pt x="1190" y="814"/>
                  </a:lnTo>
                  <a:lnTo>
                    <a:pt x="1193" y="817"/>
                  </a:lnTo>
                  <a:lnTo>
                    <a:pt x="1193" y="817"/>
                  </a:lnTo>
                  <a:lnTo>
                    <a:pt x="1193" y="817"/>
                  </a:lnTo>
                  <a:lnTo>
                    <a:pt x="1193" y="817"/>
                  </a:lnTo>
                  <a:lnTo>
                    <a:pt x="1193" y="817"/>
                  </a:lnTo>
                  <a:lnTo>
                    <a:pt x="1195" y="817"/>
                  </a:lnTo>
                  <a:lnTo>
                    <a:pt x="1195" y="817"/>
                  </a:lnTo>
                  <a:lnTo>
                    <a:pt x="1195" y="817"/>
                  </a:lnTo>
                  <a:lnTo>
                    <a:pt x="1195" y="814"/>
                  </a:lnTo>
                  <a:lnTo>
                    <a:pt x="1193" y="812"/>
                  </a:lnTo>
                  <a:lnTo>
                    <a:pt x="1193" y="812"/>
                  </a:lnTo>
                  <a:lnTo>
                    <a:pt x="1190" y="809"/>
                  </a:lnTo>
                  <a:lnTo>
                    <a:pt x="1188" y="807"/>
                  </a:lnTo>
                  <a:lnTo>
                    <a:pt x="1188" y="807"/>
                  </a:lnTo>
                  <a:close/>
                  <a:moveTo>
                    <a:pt x="1209" y="807"/>
                  </a:moveTo>
                  <a:lnTo>
                    <a:pt x="1209" y="807"/>
                  </a:lnTo>
                  <a:lnTo>
                    <a:pt x="1209" y="807"/>
                  </a:lnTo>
                  <a:lnTo>
                    <a:pt x="1209" y="807"/>
                  </a:lnTo>
                  <a:lnTo>
                    <a:pt x="1207" y="807"/>
                  </a:lnTo>
                  <a:lnTo>
                    <a:pt x="1207" y="807"/>
                  </a:lnTo>
                  <a:lnTo>
                    <a:pt x="1207" y="807"/>
                  </a:lnTo>
                  <a:lnTo>
                    <a:pt x="1207" y="809"/>
                  </a:lnTo>
                  <a:lnTo>
                    <a:pt x="1207" y="809"/>
                  </a:lnTo>
                  <a:lnTo>
                    <a:pt x="1207" y="809"/>
                  </a:lnTo>
                  <a:lnTo>
                    <a:pt x="1209" y="809"/>
                  </a:lnTo>
                  <a:lnTo>
                    <a:pt x="1209" y="809"/>
                  </a:lnTo>
                  <a:lnTo>
                    <a:pt x="1209" y="809"/>
                  </a:lnTo>
                  <a:lnTo>
                    <a:pt x="1209" y="807"/>
                  </a:lnTo>
                  <a:lnTo>
                    <a:pt x="1209" y="807"/>
                  </a:lnTo>
                  <a:lnTo>
                    <a:pt x="1209" y="807"/>
                  </a:lnTo>
                  <a:lnTo>
                    <a:pt x="1209" y="807"/>
                  </a:lnTo>
                  <a:close/>
                  <a:moveTo>
                    <a:pt x="1344" y="656"/>
                  </a:moveTo>
                  <a:lnTo>
                    <a:pt x="1344" y="658"/>
                  </a:lnTo>
                  <a:lnTo>
                    <a:pt x="1344" y="658"/>
                  </a:lnTo>
                  <a:lnTo>
                    <a:pt x="1344" y="658"/>
                  </a:lnTo>
                  <a:lnTo>
                    <a:pt x="1344" y="660"/>
                  </a:lnTo>
                  <a:lnTo>
                    <a:pt x="1346" y="660"/>
                  </a:lnTo>
                  <a:lnTo>
                    <a:pt x="1346" y="660"/>
                  </a:lnTo>
                  <a:lnTo>
                    <a:pt x="1346" y="658"/>
                  </a:lnTo>
                  <a:lnTo>
                    <a:pt x="1346" y="658"/>
                  </a:lnTo>
                  <a:lnTo>
                    <a:pt x="1346" y="656"/>
                  </a:lnTo>
                  <a:lnTo>
                    <a:pt x="1346" y="656"/>
                  </a:lnTo>
                  <a:lnTo>
                    <a:pt x="1349" y="656"/>
                  </a:lnTo>
                  <a:lnTo>
                    <a:pt x="1349" y="653"/>
                  </a:lnTo>
                  <a:lnTo>
                    <a:pt x="1346" y="653"/>
                  </a:lnTo>
                  <a:lnTo>
                    <a:pt x="1344" y="656"/>
                  </a:lnTo>
                  <a:close/>
                  <a:moveTo>
                    <a:pt x="1204" y="854"/>
                  </a:moveTo>
                  <a:lnTo>
                    <a:pt x="1204" y="854"/>
                  </a:lnTo>
                  <a:lnTo>
                    <a:pt x="1204" y="857"/>
                  </a:lnTo>
                  <a:lnTo>
                    <a:pt x="1204" y="857"/>
                  </a:lnTo>
                  <a:lnTo>
                    <a:pt x="1204" y="854"/>
                  </a:lnTo>
                  <a:lnTo>
                    <a:pt x="1202" y="854"/>
                  </a:lnTo>
                  <a:lnTo>
                    <a:pt x="1200" y="854"/>
                  </a:lnTo>
                  <a:lnTo>
                    <a:pt x="1200" y="854"/>
                  </a:lnTo>
                  <a:lnTo>
                    <a:pt x="1200" y="854"/>
                  </a:lnTo>
                  <a:lnTo>
                    <a:pt x="1200" y="854"/>
                  </a:lnTo>
                  <a:lnTo>
                    <a:pt x="1200" y="854"/>
                  </a:lnTo>
                  <a:lnTo>
                    <a:pt x="1197" y="854"/>
                  </a:lnTo>
                  <a:lnTo>
                    <a:pt x="1197" y="857"/>
                  </a:lnTo>
                  <a:lnTo>
                    <a:pt x="1195" y="857"/>
                  </a:lnTo>
                  <a:lnTo>
                    <a:pt x="1197" y="854"/>
                  </a:lnTo>
                  <a:lnTo>
                    <a:pt x="1195" y="854"/>
                  </a:lnTo>
                  <a:lnTo>
                    <a:pt x="1195" y="854"/>
                  </a:lnTo>
                  <a:lnTo>
                    <a:pt x="1195" y="854"/>
                  </a:lnTo>
                  <a:lnTo>
                    <a:pt x="1195" y="852"/>
                  </a:lnTo>
                  <a:lnTo>
                    <a:pt x="1195" y="852"/>
                  </a:lnTo>
                  <a:lnTo>
                    <a:pt x="1193" y="852"/>
                  </a:lnTo>
                  <a:lnTo>
                    <a:pt x="1193" y="854"/>
                  </a:lnTo>
                  <a:lnTo>
                    <a:pt x="1193" y="854"/>
                  </a:lnTo>
                  <a:lnTo>
                    <a:pt x="1193" y="854"/>
                  </a:lnTo>
                  <a:lnTo>
                    <a:pt x="1193" y="854"/>
                  </a:lnTo>
                  <a:lnTo>
                    <a:pt x="1190" y="857"/>
                  </a:lnTo>
                  <a:lnTo>
                    <a:pt x="1190" y="859"/>
                  </a:lnTo>
                  <a:lnTo>
                    <a:pt x="1190" y="859"/>
                  </a:lnTo>
                  <a:lnTo>
                    <a:pt x="1190" y="859"/>
                  </a:lnTo>
                  <a:lnTo>
                    <a:pt x="1190" y="859"/>
                  </a:lnTo>
                  <a:lnTo>
                    <a:pt x="1190" y="859"/>
                  </a:lnTo>
                  <a:lnTo>
                    <a:pt x="1190" y="859"/>
                  </a:lnTo>
                  <a:lnTo>
                    <a:pt x="1190" y="859"/>
                  </a:lnTo>
                  <a:lnTo>
                    <a:pt x="1190" y="859"/>
                  </a:lnTo>
                  <a:lnTo>
                    <a:pt x="1190" y="859"/>
                  </a:lnTo>
                  <a:lnTo>
                    <a:pt x="1190" y="861"/>
                  </a:lnTo>
                  <a:lnTo>
                    <a:pt x="1188" y="861"/>
                  </a:lnTo>
                  <a:lnTo>
                    <a:pt x="1190" y="861"/>
                  </a:lnTo>
                  <a:lnTo>
                    <a:pt x="1190" y="861"/>
                  </a:lnTo>
                  <a:lnTo>
                    <a:pt x="1193" y="861"/>
                  </a:lnTo>
                  <a:lnTo>
                    <a:pt x="1193" y="861"/>
                  </a:lnTo>
                  <a:lnTo>
                    <a:pt x="1193" y="861"/>
                  </a:lnTo>
                  <a:lnTo>
                    <a:pt x="1193" y="861"/>
                  </a:lnTo>
                  <a:lnTo>
                    <a:pt x="1190" y="861"/>
                  </a:lnTo>
                  <a:lnTo>
                    <a:pt x="1190" y="864"/>
                  </a:lnTo>
                  <a:lnTo>
                    <a:pt x="1193" y="864"/>
                  </a:lnTo>
                  <a:lnTo>
                    <a:pt x="1193" y="864"/>
                  </a:lnTo>
                  <a:lnTo>
                    <a:pt x="1193" y="864"/>
                  </a:lnTo>
                  <a:lnTo>
                    <a:pt x="1193" y="864"/>
                  </a:lnTo>
                  <a:lnTo>
                    <a:pt x="1190" y="866"/>
                  </a:lnTo>
                  <a:lnTo>
                    <a:pt x="1193" y="866"/>
                  </a:lnTo>
                  <a:lnTo>
                    <a:pt x="1193" y="866"/>
                  </a:lnTo>
                  <a:lnTo>
                    <a:pt x="1195" y="864"/>
                  </a:lnTo>
                  <a:lnTo>
                    <a:pt x="1195" y="864"/>
                  </a:lnTo>
                  <a:lnTo>
                    <a:pt x="1195" y="861"/>
                  </a:lnTo>
                  <a:lnTo>
                    <a:pt x="1195" y="861"/>
                  </a:lnTo>
                  <a:lnTo>
                    <a:pt x="1195" y="861"/>
                  </a:lnTo>
                  <a:lnTo>
                    <a:pt x="1195" y="861"/>
                  </a:lnTo>
                  <a:lnTo>
                    <a:pt x="1197" y="859"/>
                  </a:lnTo>
                  <a:lnTo>
                    <a:pt x="1197" y="859"/>
                  </a:lnTo>
                  <a:lnTo>
                    <a:pt x="1200" y="859"/>
                  </a:lnTo>
                  <a:lnTo>
                    <a:pt x="1200" y="859"/>
                  </a:lnTo>
                  <a:lnTo>
                    <a:pt x="1200" y="859"/>
                  </a:lnTo>
                  <a:lnTo>
                    <a:pt x="1202" y="857"/>
                  </a:lnTo>
                  <a:lnTo>
                    <a:pt x="1202" y="857"/>
                  </a:lnTo>
                  <a:lnTo>
                    <a:pt x="1202" y="859"/>
                  </a:lnTo>
                  <a:lnTo>
                    <a:pt x="1202" y="859"/>
                  </a:lnTo>
                  <a:lnTo>
                    <a:pt x="1202" y="859"/>
                  </a:lnTo>
                  <a:lnTo>
                    <a:pt x="1204" y="857"/>
                  </a:lnTo>
                  <a:lnTo>
                    <a:pt x="1204" y="857"/>
                  </a:lnTo>
                  <a:lnTo>
                    <a:pt x="1207" y="857"/>
                  </a:lnTo>
                  <a:lnTo>
                    <a:pt x="1207" y="857"/>
                  </a:lnTo>
                  <a:lnTo>
                    <a:pt x="1204" y="854"/>
                  </a:lnTo>
                  <a:close/>
                  <a:moveTo>
                    <a:pt x="1176" y="833"/>
                  </a:moveTo>
                  <a:lnTo>
                    <a:pt x="1174" y="833"/>
                  </a:lnTo>
                  <a:lnTo>
                    <a:pt x="1174" y="833"/>
                  </a:lnTo>
                  <a:lnTo>
                    <a:pt x="1174" y="833"/>
                  </a:lnTo>
                  <a:lnTo>
                    <a:pt x="1174" y="835"/>
                  </a:lnTo>
                  <a:lnTo>
                    <a:pt x="1174" y="835"/>
                  </a:lnTo>
                  <a:lnTo>
                    <a:pt x="1174" y="835"/>
                  </a:lnTo>
                  <a:lnTo>
                    <a:pt x="1174" y="835"/>
                  </a:lnTo>
                  <a:lnTo>
                    <a:pt x="1174" y="838"/>
                  </a:lnTo>
                  <a:lnTo>
                    <a:pt x="1174" y="838"/>
                  </a:lnTo>
                  <a:lnTo>
                    <a:pt x="1174" y="840"/>
                  </a:lnTo>
                  <a:lnTo>
                    <a:pt x="1176" y="838"/>
                  </a:lnTo>
                  <a:lnTo>
                    <a:pt x="1176" y="835"/>
                  </a:lnTo>
                  <a:lnTo>
                    <a:pt x="1176" y="835"/>
                  </a:lnTo>
                  <a:lnTo>
                    <a:pt x="1176" y="835"/>
                  </a:lnTo>
                  <a:lnTo>
                    <a:pt x="1176" y="833"/>
                  </a:lnTo>
                  <a:close/>
                  <a:moveTo>
                    <a:pt x="1223" y="826"/>
                  </a:moveTo>
                  <a:lnTo>
                    <a:pt x="1221" y="828"/>
                  </a:lnTo>
                  <a:lnTo>
                    <a:pt x="1221" y="828"/>
                  </a:lnTo>
                  <a:lnTo>
                    <a:pt x="1221" y="826"/>
                  </a:lnTo>
                  <a:lnTo>
                    <a:pt x="1221" y="826"/>
                  </a:lnTo>
                  <a:lnTo>
                    <a:pt x="1221" y="824"/>
                  </a:lnTo>
                  <a:lnTo>
                    <a:pt x="1221" y="824"/>
                  </a:lnTo>
                  <a:lnTo>
                    <a:pt x="1221" y="824"/>
                  </a:lnTo>
                  <a:lnTo>
                    <a:pt x="1219" y="826"/>
                  </a:lnTo>
                  <a:lnTo>
                    <a:pt x="1219" y="826"/>
                  </a:lnTo>
                  <a:lnTo>
                    <a:pt x="1219" y="826"/>
                  </a:lnTo>
                  <a:lnTo>
                    <a:pt x="1219" y="824"/>
                  </a:lnTo>
                  <a:lnTo>
                    <a:pt x="1219" y="824"/>
                  </a:lnTo>
                  <a:lnTo>
                    <a:pt x="1219" y="824"/>
                  </a:lnTo>
                  <a:lnTo>
                    <a:pt x="1219" y="821"/>
                  </a:lnTo>
                  <a:lnTo>
                    <a:pt x="1219" y="821"/>
                  </a:lnTo>
                  <a:lnTo>
                    <a:pt x="1219" y="821"/>
                  </a:lnTo>
                  <a:lnTo>
                    <a:pt x="1219" y="821"/>
                  </a:lnTo>
                  <a:lnTo>
                    <a:pt x="1216" y="824"/>
                  </a:lnTo>
                  <a:lnTo>
                    <a:pt x="1216" y="824"/>
                  </a:lnTo>
                  <a:lnTo>
                    <a:pt x="1216" y="824"/>
                  </a:lnTo>
                  <a:lnTo>
                    <a:pt x="1216" y="821"/>
                  </a:lnTo>
                  <a:lnTo>
                    <a:pt x="1219" y="821"/>
                  </a:lnTo>
                  <a:lnTo>
                    <a:pt x="1219" y="819"/>
                  </a:lnTo>
                  <a:lnTo>
                    <a:pt x="1221" y="817"/>
                  </a:lnTo>
                  <a:lnTo>
                    <a:pt x="1223" y="814"/>
                  </a:lnTo>
                  <a:lnTo>
                    <a:pt x="1223" y="814"/>
                  </a:lnTo>
                  <a:lnTo>
                    <a:pt x="1223" y="814"/>
                  </a:lnTo>
                  <a:lnTo>
                    <a:pt x="1221" y="814"/>
                  </a:lnTo>
                  <a:lnTo>
                    <a:pt x="1221" y="814"/>
                  </a:lnTo>
                  <a:lnTo>
                    <a:pt x="1221" y="814"/>
                  </a:lnTo>
                  <a:lnTo>
                    <a:pt x="1221" y="817"/>
                  </a:lnTo>
                  <a:lnTo>
                    <a:pt x="1221" y="817"/>
                  </a:lnTo>
                  <a:lnTo>
                    <a:pt x="1219" y="814"/>
                  </a:lnTo>
                  <a:lnTo>
                    <a:pt x="1221" y="814"/>
                  </a:lnTo>
                  <a:lnTo>
                    <a:pt x="1221" y="814"/>
                  </a:lnTo>
                  <a:lnTo>
                    <a:pt x="1219" y="812"/>
                  </a:lnTo>
                  <a:lnTo>
                    <a:pt x="1219" y="812"/>
                  </a:lnTo>
                  <a:lnTo>
                    <a:pt x="1219" y="812"/>
                  </a:lnTo>
                  <a:lnTo>
                    <a:pt x="1219" y="812"/>
                  </a:lnTo>
                  <a:lnTo>
                    <a:pt x="1219" y="809"/>
                  </a:lnTo>
                  <a:lnTo>
                    <a:pt x="1216" y="809"/>
                  </a:lnTo>
                  <a:lnTo>
                    <a:pt x="1216" y="809"/>
                  </a:lnTo>
                  <a:lnTo>
                    <a:pt x="1216" y="809"/>
                  </a:lnTo>
                  <a:lnTo>
                    <a:pt x="1216" y="812"/>
                  </a:lnTo>
                  <a:lnTo>
                    <a:pt x="1216" y="812"/>
                  </a:lnTo>
                  <a:lnTo>
                    <a:pt x="1216" y="809"/>
                  </a:lnTo>
                  <a:lnTo>
                    <a:pt x="1216" y="809"/>
                  </a:lnTo>
                  <a:lnTo>
                    <a:pt x="1214" y="809"/>
                  </a:lnTo>
                  <a:lnTo>
                    <a:pt x="1214" y="809"/>
                  </a:lnTo>
                  <a:lnTo>
                    <a:pt x="1214" y="809"/>
                  </a:lnTo>
                  <a:lnTo>
                    <a:pt x="1214" y="809"/>
                  </a:lnTo>
                  <a:lnTo>
                    <a:pt x="1214" y="809"/>
                  </a:lnTo>
                  <a:lnTo>
                    <a:pt x="1214" y="812"/>
                  </a:lnTo>
                  <a:lnTo>
                    <a:pt x="1214" y="812"/>
                  </a:lnTo>
                  <a:lnTo>
                    <a:pt x="1214" y="812"/>
                  </a:lnTo>
                  <a:lnTo>
                    <a:pt x="1214" y="814"/>
                  </a:lnTo>
                  <a:lnTo>
                    <a:pt x="1214" y="812"/>
                  </a:lnTo>
                  <a:lnTo>
                    <a:pt x="1211" y="812"/>
                  </a:lnTo>
                  <a:lnTo>
                    <a:pt x="1211" y="812"/>
                  </a:lnTo>
                  <a:lnTo>
                    <a:pt x="1211" y="812"/>
                  </a:lnTo>
                  <a:lnTo>
                    <a:pt x="1211" y="814"/>
                  </a:lnTo>
                  <a:lnTo>
                    <a:pt x="1209" y="814"/>
                  </a:lnTo>
                  <a:lnTo>
                    <a:pt x="1209" y="817"/>
                  </a:lnTo>
                  <a:lnTo>
                    <a:pt x="1209" y="814"/>
                  </a:lnTo>
                  <a:lnTo>
                    <a:pt x="1209" y="814"/>
                  </a:lnTo>
                  <a:lnTo>
                    <a:pt x="1209" y="814"/>
                  </a:lnTo>
                  <a:lnTo>
                    <a:pt x="1207" y="814"/>
                  </a:lnTo>
                  <a:lnTo>
                    <a:pt x="1207" y="814"/>
                  </a:lnTo>
                  <a:lnTo>
                    <a:pt x="1207" y="817"/>
                  </a:lnTo>
                  <a:lnTo>
                    <a:pt x="1207" y="819"/>
                  </a:lnTo>
                  <a:lnTo>
                    <a:pt x="1207" y="819"/>
                  </a:lnTo>
                  <a:lnTo>
                    <a:pt x="1207" y="821"/>
                  </a:lnTo>
                  <a:lnTo>
                    <a:pt x="1207" y="821"/>
                  </a:lnTo>
                  <a:lnTo>
                    <a:pt x="1207" y="821"/>
                  </a:lnTo>
                  <a:lnTo>
                    <a:pt x="1207" y="821"/>
                  </a:lnTo>
                  <a:lnTo>
                    <a:pt x="1204" y="821"/>
                  </a:lnTo>
                  <a:lnTo>
                    <a:pt x="1204" y="821"/>
                  </a:lnTo>
                  <a:lnTo>
                    <a:pt x="1204" y="821"/>
                  </a:lnTo>
                  <a:lnTo>
                    <a:pt x="1204" y="819"/>
                  </a:lnTo>
                  <a:lnTo>
                    <a:pt x="1204" y="819"/>
                  </a:lnTo>
                  <a:lnTo>
                    <a:pt x="1204" y="817"/>
                  </a:lnTo>
                  <a:lnTo>
                    <a:pt x="1204" y="814"/>
                  </a:lnTo>
                  <a:lnTo>
                    <a:pt x="1204" y="814"/>
                  </a:lnTo>
                  <a:lnTo>
                    <a:pt x="1207" y="812"/>
                  </a:lnTo>
                  <a:lnTo>
                    <a:pt x="1207" y="812"/>
                  </a:lnTo>
                  <a:lnTo>
                    <a:pt x="1207" y="812"/>
                  </a:lnTo>
                  <a:lnTo>
                    <a:pt x="1204" y="812"/>
                  </a:lnTo>
                  <a:lnTo>
                    <a:pt x="1204" y="812"/>
                  </a:lnTo>
                  <a:lnTo>
                    <a:pt x="1207" y="812"/>
                  </a:lnTo>
                  <a:lnTo>
                    <a:pt x="1207" y="812"/>
                  </a:lnTo>
                  <a:lnTo>
                    <a:pt x="1207" y="809"/>
                  </a:lnTo>
                  <a:lnTo>
                    <a:pt x="1207" y="809"/>
                  </a:lnTo>
                  <a:lnTo>
                    <a:pt x="1202" y="807"/>
                  </a:lnTo>
                  <a:lnTo>
                    <a:pt x="1202" y="809"/>
                  </a:lnTo>
                  <a:lnTo>
                    <a:pt x="1202" y="809"/>
                  </a:lnTo>
                  <a:lnTo>
                    <a:pt x="1202" y="809"/>
                  </a:lnTo>
                  <a:lnTo>
                    <a:pt x="1200" y="809"/>
                  </a:lnTo>
                  <a:lnTo>
                    <a:pt x="1200" y="809"/>
                  </a:lnTo>
                  <a:lnTo>
                    <a:pt x="1197" y="807"/>
                  </a:lnTo>
                  <a:lnTo>
                    <a:pt x="1197" y="807"/>
                  </a:lnTo>
                  <a:lnTo>
                    <a:pt x="1195" y="805"/>
                  </a:lnTo>
                  <a:lnTo>
                    <a:pt x="1193" y="805"/>
                  </a:lnTo>
                  <a:lnTo>
                    <a:pt x="1193" y="805"/>
                  </a:lnTo>
                  <a:lnTo>
                    <a:pt x="1193" y="805"/>
                  </a:lnTo>
                  <a:lnTo>
                    <a:pt x="1193" y="805"/>
                  </a:lnTo>
                  <a:lnTo>
                    <a:pt x="1193" y="805"/>
                  </a:lnTo>
                  <a:lnTo>
                    <a:pt x="1193" y="805"/>
                  </a:lnTo>
                  <a:lnTo>
                    <a:pt x="1193" y="807"/>
                  </a:lnTo>
                  <a:lnTo>
                    <a:pt x="1193" y="807"/>
                  </a:lnTo>
                  <a:lnTo>
                    <a:pt x="1195" y="807"/>
                  </a:lnTo>
                  <a:lnTo>
                    <a:pt x="1195" y="809"/>
                  </a:lnTo>
                  <a:lnTo>
                    <a:pt x="1197" y="812"/>
                  </a:lnTo>
                  <a:lnTo>
                    <a:pt x="1197" y="812"/>
                  </a:lnTo>
                  <a:lnTo>
                    <a:pt x="1197" y="812"/>
                  </a:lnTo>
                  <a:lnTo>
                    <a:pt x="1197" y="814"/>
                  </a:lnTo>
                  <a:lnTo>
                    <a:pt x="1197" y="814"/>
                  </a:lnTo>
                  <a:lnTo>
                    <a:pt x="1200" y="814"/>
                  </a:lnTo>
                  <a:lnTo>
                    <a:pt x="1200" y="814"/>
                  </a:lnTo>
                  <a:lnTo>
                    <a:pt x="1200" y="814"/>
                  </a:lnTo>
                  <a:lnTo>
                    <a:pt x="1200" y="817"/>
                  </a:lnTo>
                  <a:lnTo>
                    <a:pt x="1200" y="814"/>
                  </a:lnTo>
                  <a:lnTo>
                    <a:pt x="1197" y="814"/>
                  </a:lnTo>
                  <a:lnTo>
                    <a:pt x="1195" y="812"/>
                  </a:lnTo>
                  <a:lnTo>
                    <a:pt x="1195" y="812"/>
                  </a:lnTo>
                  <a:lnTo>
                    <a:pt x="1195" y="812"/>
                  </a:lnTo>
                  <a:lnTo>
                    <a:pt x="1195" y="812"/>
                  </a:lnTo>
                  <a:lnTo>
                    <a:pt x="1195" y="814"/>
                  </a:lnTo>
                  <a:lnTo>
                    <a:pt x="1195" y="814"/>
                  </a:lnTo>
                  <a:lnTo>
                    <a:pt x="1195" y="817"/>
                  </a:lnTo>
                  <a:lnTo>
                    <a:pt x="1195" y="821"/>
                  </a:lnTo>
                  <a:lnTo>
                    <a:pt x="1195" y="821"/>
                  </a:lnTo>
                  <a:lnTo>
                    <a:pt x="1195" y="824"/>
                  </a:lnTo>
                  <a:lnTo>
                    <a:pt x="1195" y="824"/>
                  </a:lnTo>
                  <a:lnTo>
                    <a:pt x="1195" y="824"/>
                  </a:lnTo>
                  <a:lnTo>
                    <a:pt x="1195" y="821"/>
                  </a:lnTo>
                  <a:lnTo>
                    <a:pt x="1195" y="821"/>
                  </a:lnTo>
                  <a:lnTo>
                    <a:pt x="1195" y="821"/>
                  </a:lnTo>
                  <a:lnTo>
                    <a:pt x="1195" y="819"/>
                  </a:lnTo>
                  <a:lnTo>
                    <a:pt x="1195" y="819"/>
                  </a:lnTo>
                  <a:lnTo>
                    <a:pt x="1195" y="819"/>
                  </a:lnTo>
                  <a:lnTo>
                    <a:pt x="1193" y="817"/>
                  </a:lnTo>
                  <a:lnTo>
                    <a:pt x="1190" y="817"/>
                  </a:lnTo>
                  <a:lnTo>
                    <a:pt x="1188" y="814"/>
                  </a:lnTo>
                  <a:lnTo>
                    <a:pt x="1188" y="814"/>
                  </a:lnTo>
                  <a:lnTo>
                    <a:pt x="1185" y="814"/>
                  </a:lnTo>
                  <a:lnTo>
                    <a:pt x="1185" y="817"/>
                  </a:lnTo>
                  <a:lnTo>
                    <a:pt x="1188" y="817"/>
                  </a:lnTo>
                  <a:lnTo>
                    <a:pt x="1188" y="819"/>
                  </a:lnTo>
                  <a:lnTo>
                    <a:pt x="1188" y="819"/>
                  </a:lnTo>
                  <a:lnTo>
                    <a:pt x="1188" y="819"/>
                  </a:lnTo>
                  <a:lnTo>
                    <a:pt x="1188" y="819"/>
                  </a:lnTo>
                  <a:lnTo>
                    <a:pt x="1190" y="819"/>
                  </a:lnTo>
                  <a:lnTo>
                    <a:pt x="1190" y="819"/>
                  </a:lnTo>
                  <a:lnTo>
                    <a:pt x="1190" y="819"/>
                  </a:lnTo>
                  <a:lnTo>
                    <a:pt x="1190" y="819"/>
                  </a:lnTo>
                  <a:lnTo>
                    <a:pt x="1190" y="821"/>
                  </a:lnTo>
                  <a:lnTo>
                    <a:pt x="1190" y="821"/>
                  </a:lnTo>
                  <a:lnTo>
                    <a:pt x="1190" y="824"/>
                  </a:lnTo>
                  <a:lnTo>
                    <a:pt x="1190" y="824"/>
                  </a:lnTo>
                  <a:lnTo>
                    <a:pt x="1190" y="821"/>
                  </a:lnTo>
                  <a:lnTo>
                    <a:pt x="1188" y="821"/>
                  </a:lnTo>
                  <a:lnTo>
                    <a:pt x="1188" y="821"/>
                  </a:lnTo>
                  <a:lnTo>
                    <a:pt x="1188" y="819"/>
                  </a:lnTo>
                  <a:lnTo>
                    <a:pt x="1188" y="819"/>
                  </a:lnTo>
                  <a:lnTo>
                    <a:pt x="1185" y="819"/>
                  </a:lnTo>
                  <a:lnTo>
                    <a:pt x="1185" y="819"/>
                  </a:lnTo>
                  <a:lnTo>
                    <a:pt x="1185" y="821"/>
                  </a:lnTo>
                  <a:lnTo>
                    <a:pt x="1185" y="821"/>
                  </a:lnTo>
                  <a:lnTo>
                    <a:pt x="1188" y="824"/>
                  </a:lnTo>
                  <a:lnTo>
                    <a:pt x="1188" y="824"/>
                  </a:lnTo>
                  <a:lnTo>
                    <a:pt x="1188" y="824"/>
                  </a:lnTo>
                  <a:lnTo>
                    <a:pt x="1185" y="824"/>
                  </a:lnTo>
                  <a:lnTo>
                    <a:pt x="1185" y="821"/>
                  </a:lnTo>
                  <a:lnTo>
                    <a:pt x="1185" y="824"/>
                  </a:lnTo>
                  <a:lnTo>
                    <a:pt x="1185" y="826"/>
                  </a:lnTo>
                  <a:lnTo>
                    <a:pt x="1185" y="828"/>
                  </a:lnTo>
                  <a:lnTo>
                    <a:pt x="1185" y="826"/>
                  </a:lnTo>
                  <a:lnTo>
                    <a:pt x="1183" y="824"/>
                  </a:lnTo>
                  <a:lnTo>
                    <a:pt x="1183" y="821"/>
                  </a:lnTo>
                  <a:lnTo>
                    <a:pt x="1183" y="819"/>
                  </a:lnTo>
                  <a:lnTo>
                    <a:pt x="1183" y="817"/>
                  </a:lnTo>
                  <a:lnTo>
                    <a:pt x="1183" y="817"/>
                  </a:lnTo>
                  <a:lnTo>
                    <a:pt x="1183" y="814"/>
                  </a:lnTo>
                  <a:lnTo>
                    <a:pt x="1183" y="814"/>
                  </a:lnTo>
                  <a:lnTo>
                    <a:pt x="1181" y="814"/>
                  </a:lnTo>
                  <a:lnTo>
                    <a:pt x="1181" y="814"/>
                  </a:lnTo>
                  <a:lnTo>
                    <a:pt x="1181" y="812"/>
                  </a:lnTo>
                  <a:lnTo>
                    <a:pt x="1181" y="812"/>
                  </a:lnTo>
                  <a:lnTo>
                    <a:pt x="1181" y="812"/>
                  </a:lnTo>
                  <a:lnTo>
                    <a:pt x="1181" y="812"/>
                  </a:lnTo>
                  <a:lnTo>
                    <a:pt x="1178" y="812"/>
                  </a:lnTo>
                  <a:lnTo>
                    <a:pt x="1178" y="812"/>
                  </a:lnTo>
                  <a:lnTo>
                    <a:pt x="1178" y="812"/>
                  </a:lnTo>
                  <a:lnTo>
                    <a:pt x="1178" y="812"/>
                  </a:lnTo>
                  <a:lnTo>
                    <a:pt x="1176" y="812"/>
                  </a:lnTo>
                  <a:lnTo>
                    <a:pt x="1176" y="812"/>
                  </a:lnTo>
                  <a:lnTo>
                    <a:pt x="1176" y="814"/>
                  </a:lnTo>
                  <a:lnTo>
                    <a:pt x="1176" y="814"/>
                  </a:lnTo>
                  <a:lnTo>
                    <a:pt x="1176" y="812"/>
                  </a:lnTo>
                  <a:lnTo>
                    <a:pt x="1176" y="814"/>
                  </a:lnTo>
                  <a:lnTo>
                    <a:pt x="1174" y="814"/>
                  </a:lnTo>
                  <a:lnTo>
                    <a:pt x="1174" y="814"/>
                  </a:lnTo>
                  <a:lnTo>
                    <a:pt x="1171" y="817"/>
                  </a:lnTo>
                  <a:lnTo>
                    <a:pt x="1171" y="819"/>
                  </a:lnTo>
                  <a:lnTo>
                    <a:pt x="1171" y="821"/>
                  </a:lnTo>
                  <a:lnTo>
                    <a:pt x="1174" y="824"/>
                  </a:lnTo>
                  <a:lnTo>
                    <a:pt x="1174" y="824"/>
                  </a:lnTo>
                  <a:lnTo>
                    <a:pt x="1178" y="824"/>
                  </a:lnTo>
                  <a:lnTo>
                    <a:pt x="1178" y="824"/>
                  </a:lnTo>
                  <a:lnTo>
                    <a:pt x="1181" y="826"/>
                  </a:lnTo>
                  <a:lnTo>
                    <a:pt x="1183" y="828"/>
                  </a:lnTo>
                  <a:lnTo>
                    <a:pt x="1183" y="828"/>
                  </a:lnTo>
                  <a:lnTo>
                    <a:pt x="1183" y="828"/>
                  </a:lnTo>
                  <a:lnTo>
                    <a:pt x="1183" y="828"/>
                  </a:lnTo>
                  <a:lnTo>
                    <a:pt x="1183" y="828"/>
                  </a:lnTo>
                  <a:lnTo>
                    <a:pt x="1183" y="828"/>
                  </a:lnTo>
                  <a:lnTo>
                    <a:pt x="1181" y="831"/>
                  </a:lnTo>
                  <a:lnTo>
                    <a:pt x="1181" y="828"/>
                  </a:lnTo>
                  <a:lnTo>
                    <a:pt x="1181" y="826"/>
                  </a:lnTo>
                  <a:lnTo>
                    <a:pt x="1176" y="826"/>
                  </a:lnTo>
                  <a:lnTo>
                    <a:pt x="1174" y="826"/>
                  </a:lnTo>
                  <a:lnTo>
                    <a:pt x="1174" y="826"/>
                  </a:lnTo>
                  <a:lnTo>
                    <a:pt x="1174" y="828"/>
                  </a:lnTo>
                  <a:lnTo>
                    <a:pt x="1178" y="831"/>
                  </a:lnTo>
                  <a:lnTo>
                    <a:pt x="1178" y="833"/>
                  </a:lnTo>
                  <a:lnTo>
                    <a:pt x="1178" y="833"/>
                  </a:lnTo>
                  <a:lnTo>
                    <a:pt x="1181" y="833"/>
                  </a:lnTo>
                  <a:lnTo>
                    <a:pt x="1181" y="833"/>
                  </a:lnTo>
                  <a:lnTo>
                    <a:pt x="1178" y="833"/>
                  </a:lnTo>
                  <a:lnTo>
                    <a:pt x="1178" y="833"/>
                  </a:lnTo>
                  <a:lnTo>
                    <a:pt x="1176" y="833"/>
                  </a:lnTo>
                  <a:lnTo>
                    <a:pt x="1176" y="831"/>
                  </a:lnTo>
                  <a:lnTo>
                    <a:pt x="1176" y="831"/>
                  </a:lnTo>
                  <a:lnTo>
                    <a:pt x="1174" y="831"/>
                  </a:lnTo>
                  <a:lnTo>
                    <a:pt x="1174" y="831"/>
                  </a:lnTo>
                  <a:lnTo>
                    <a:pt x="1174" y="833"/>
                  </a:lnTo>
                  <a:lnTo>
                    <a:pt x="1174" y="833"/>
                  </a:lnTo>
                  <a:lnTo>
                    <a:pt x="1176" y="835"/>
                  </a:lnTo>
                  <a:lnTo>
                    <a:pt x="1176" y="835"/>
                  </a:lnTo>
                  <a:lnTo>
                    <a:pt x="1176" y="835"/>
                  </a:lnTo>
                  <a:lnTo>
                    <a:pt x="1176" y="840"/>
                  </a:lnTo>
                  <a:lnTo>
                    <a:pt x="1176" y="843"/>
                  </a:lnTo>
                  <a:lnTo>
                    <a:pt x="1176" y="843"/>
                  </a:lnTo>
                  <a:lnTo>
                    <a:pt x="1176" y="843"/>
                  </a:lnTo>
                  <a:lnTo>
                    <a:pt x="1178" y="845"/>
                  </a:lnTo>
                  <a:lnTo>
                    <a:pt x="1178" y="845"/>
                  </a:lnTo>
                  <a:lnTo>
                    <a:pt x="1178" y="847"/>
                  </a:lnTo>
                  <a:lnTo>
                    <a:pt x="1178" y="847"/>
                  </a:lnTo>
                  <a:lnTo>
                    <a:pt x="1181" y="847"/>
                  </a:lnTo>
                  <a:lnTo>
                    <a:pt x="1181" y="850"/>
                  </a:lnTo>
                  <a:lnTo>
                    <a:pt x="1181" y="850"/>
                  </a:lnTo>
                  <a:lnTo>
                    <a:pt x="1178" y="847"/>
                  </a:lnTo>
                  <a:lnTo>
                    <a:pt x="1176" y="847"/>
                  </a:lnTo>
                  <a:lnTo>
                    <a:pt x="1176" y="843"/>
                  </a:lnTo>
                  <a:lnTo>
                    <a:pt x="1174" y="843"/>
                  </a:lnTo>
                  <a:lnTo>
                    <a:pt x="1174" y="843"/>
                  </a:lnTo>
                  <a:lnTo>
                    <a:pt x="1174" y="840"/>
                  </a:lnTo>
                  <a:lnTo>
                    <a:pt x="1174" y="840"/>
                  </a:lnTo>
                  <a:lnTo>
                    <a:pt x="1171" y="835"/>
                  </a:lnTo>
                  <a:lnTo>
                    <a:pt x="1171" y="833"/>
                  </a:lnTo>
                  <a:lnTo>
                    <a:pt x="1171" y="833"/>
                  </a:lnTo>
                  <a:lnTo>
                    <a:pt x="1167" y="833"/>
                  </a:lnTo>
                  <a:lnTo>
                    <a:pt x="1167" y="833"/>
                  </a:lnTo>
                  <a:lnTo>
                    <a:pt x="1169" y="833"/>
                  </a:lnTo>
                  <a:lnTo>
                    <a:pt x="1171" y="831"/>
                  </a:lnTo>
                  <a:lnTo>
                    <a:pt x="1169" y="828"/>
                  </a:lnTo>
                  <a:lnTo>
                    <a:pt x="1169" y="826"/>
                  </a:lnTo>
                  <a:lnTo>
                    <a:pt x="1169" y="826"/>
                  </a:lnTo>
                  <a:lnTo>
                    <a:pt x="1164" y="826"/>
                  </a:lnTo>
                  <a:lnTo>
                    <a:pt x="1164" y="826"/>
                  </a:lnTo>
                  <a:lnTo>
                    <a:pt x="1164" y="826"/>
                  </a:lnTo>
                  <a:lnTo>
                    <a:pt x="1162" y="826"/>
                  </a:lnTo>
                  <a:lnTo>
                    <a:pt x="1162" y="826"/>
                  </a:lnTo>
                  <a:lnTo>
                    <a:pt x="1162" y="826"/>
                  </a:lnTo>
                  <a:lnTo>
                    <a:pt x="1162" y="826"/>
                  </a:lnTo>
                  <a:lnTo>
                    <a:pt x="1159" y="826"/>
                  </a:lnTo>
                  <a:lnTo>
                    <a:pt x="1159" y="826"/>
                  </a:lnTo>
                  <a:lnTo>
                    <a:pt x="1159" y="826"/>
                  </a:lnTo>
                  <a:lnTo>
                    <a:pt x="1157" y="826"/>
                  </a:lnTo>
                  <a:lnTo>
                    <a:pt x="1157" y="826"/>
                  </a:lnTo>
                  <a:lnTo>
                    <a:pt x="1157" y="828"/>
                  </a:lnTo>
                  <a:lnTo>
                    <a:pt x="1157" y="828"/>
                  </a:lnTo>
                  <a:lnTo>
                    <a:pt x="1157" y="828"/>
                  </a:lnTo>
                  <a:lnTo>
                    <a:pt x="1155" y="831"/>
                  </a:lnTo>
                  <a:lnTo>
                    <a:pt x="1157" y="831"/>
                  </a:lnTo>
                  <a:lnTo>
                    <a:pt x="1157" y="831"/>
                  </a:lnTo>
                  <a:lnTo>
                    <a:pt x="1155" y="831"/>
                  </a:lnTo>
                  <a:lnTo>
                    <a:pt x="1152" y="831"/>
                  </a:lnTo>
                  <a:lnTo>
                    <a:pt x="1152" y="831"/>
                  </a:lnTo>
                  <a:lnTo>
                    <a:pt x="1152" y="833"/>
                  </a:lnTo>
                  <a:lnTo>
                    <a:pt x="1152" y="835"/>
                  </a:lnTo>
                  <a:lnTo>
                    <a:pt x="1152" y="833"/>
                  </a:lnTo>
                  <a:lnTo>
                    <a:pt x="1152" y="833"/>
                  </a:lnTo>
                  <a:lnTo>
                    <a:pt x="1152" y="833"/>
                  </a:lnTo>
                  <a:lnTo>
                    <a:pt x="1150" y="833"/>
                  </a:lnTo>
                  <a:lnTo>
                    <a:pt x="1150" y="833"/>
                  </a:lnTo>
                  <a:lnTo>
                    <a:pt x="1150" y="835"/>
                  </a:lnTo>
                  <a:lnTo>
                    <a:pt x="1148" y="835"/>
                  </a:lnTo>
                  <a:lnTo>
                    <a:pt x="1148" y="838"/>
                  </a:lnTo>
                  <a:lnTo>
                    <a:pt x="1150" y="838"/>
                  </a:lnTo>
                  <a:lnTo>
                    <a:pt x="1148" y="838"/>
                  </a:lnTo>
                  <a:lnTo>
                    <a:pt x="1148" y="838"/>
                  </a:lnTo>
                  <a:lnTo>
                    <a:pt x="1145" y="840"/>
                  </a:lnTo>
                  <a:lnTo>
                    <a:pt x="1148" y="840"/>
                  </a:lnTo>
                  <a:lnTo>
                    <a:pt x="1148" y="843"/>
                  </a:lnTo>
                  <a:lnTo>
                    <a:pt x="1148" y="843"/>
                  </a:lnTo>
                  <a:lnTo>
                    <a:pt x="1145" y="843"/>
                  </a:lnTo>
                  <a:lnTo>
                    <a:pt x="1145" y="845"/>
                  </a:lnTo>
                  <a:lnTo>
                    <a:pt x="1145" y="845"/>
                  </a:lnTo>
                  <a:lnTo>
                    <a:pt x="1145" y="845"/>
                  </a:lnTo>
                  <a:lnTo>
                    <a:pt x="1148" y="845"/>
                  </a:lnTo>
                  <a:lnTo>
                    <a:pt x="1148" y="845"/>
                  </a:lnTo>
                  <a:lnTo>
                    <a:pt x="1145" y="845"/>
                  </a:lnTo>
                  <a:lnTo>
                    <a:pt x="1145" y="845"/>
                  </a:lnTo>
                  <a:lnTo>
                    <a:pt x="1145" y="845"/>
                  </a:lnTo>
                  <a:lnTo>
                    <a:pt x="1143" y="845"/>
                  </a:lnTo>
                  <a:lnTo>
                    <a:pt x="1143" y="845"/>
                  </a:lnTo>
                  <a:lnTo>
                    <a:pt x="1145" y="845"/>
                  </a:lnTo>
                  <a:lnTo>
                    <a:pt x="1145" y="847"/>
                  </a:lnTo>
                  <a:lnTo>
                    <a:pt x="1145" y="847"/>
                  </a:lnTo>
                  <a:lnTo>
                    <a:pt x="1145" y="847"/>
                  </a:lnTo>
                  <a:lnTo>
                    <a:pt x="1145" y="847"/>
                  </a:lnTo>
                  <a:lnTo>
                    <a:pt x="1143" y="847"/>
                  </a:lnTo>
                  <a:lnTo>
                    <a:pt x="1145" y="850"/>
                  </a:lnTo>
                  <a:lnTo>
                    <a:pt x="1145" y="850"/>
                  </a:lnTo>
                  <a:lnTo>
                    <a:pt x="1145" y="850"/>
                  </a:lnTo>
                  <a:lnTo>
                    <a:pt x="1148" y="847"/>
                  </a:lnTo>
                  <a:lnTo>
                    <a:pt x="1148" y="850"/>
                  </a:lnTo>
                  <a:lnTo>
                    <a:pt x="1148" y="850"/>
                  </a:lnTo>
                  <a:lnTo>
                    <a:pt x="1148" y="850"/>
                  </a:lnTo>
                  <a:lnTo>
                    <a:pt x="1148" y="850"/>
                  </a:lnTo>
                  <a:lnTo>
                    <a:pt x="1150" y="850"/>
                  </a:lnTo>
                  <a:lnTo>
                    <a:pt x="1150" y="850"/>
                  </a:lnTo>
                  <a:lnTo>
                    <a:pt x="1150" y="850"/>
                  </a:lnTo>
                  <a:lnTo>
                    <a:pt x="1150" y="850"/>
                  </a:lnTo>
                  <a:lnTo>
                    <a:pt x="1150" y="852"/>
                  </a:lnTo>
                  <a:lnTo>
                    <a:pt x="1152" y="854"/>
                  </a:lnTo>
                  <a:lnTo>
                    <a:pt x="1152" y="854"/>
                  </a:lnTo>
                  <a:lnTo>
                    <a:pt x="1152" y="857"/>
                  </a:lnTo>
                  <a:lnTo>
                    <a:pt x="1152" y="859"/>
                  </a:lnTo>
                  <a:lnTo>
                    <a:pt x="1152" y="861"/>
                  </a:lnTo>
                  <a:lnTo>
                    <a:pt x="1152" y="861"/>
                  </a:lnTo>
                  <a:lnTo>
                    <a:pt x="1152" y="864"/>
                  </a:lnTo>
                  <a:lnTo>
                    <a:pt x="1152" y="866"/>
                  </a:lnTo>
                  <a:lnTo>
                    <a:pt x="1152" y="866"/>
                  </a:lnTo>
                  <a:lnTo>
                    <a:pt x="1152" y="866"/>
                  </a:lnTo>
                  <a:lnTo>
                    <a:pt x="1152" y="866"/>
                  </a:lnTo>
                  <a:lnTo>
                    <a:pt x="1155" y="866"/>
                  </a:lnTo>
                  <a:lnTo>
                    <a:pt x="1155" y="866"/>
                  </a:lnTo>
                  <a:lnTo>
                    <a:pt x="1155" y="866"/>
                  </a:lnTo>
                  <a:lnTo>
                    <a:pt x="1157" y="866"/>
                  </a:lnTo>
                  <a:lnTo>
                    <a:pt x="1157" y="869"/>
                  </a:lnTo>
                  <a:lnTo>
                    <a:pt x="1159" y="871"/>
                  </a:lnTo>
                  <a:lnTo>
                    <a:pt x="1159" y="871"/>
                  </a:lnTo>
                  <a:lnTo>
                    <a:pt x="1159" y="871"/>
                  </a:lnTo>
                  <a:lnTo>
                    <a:pt x="1159" y="873"/>
                  </a:lnTo>
                  <a:lnTo>
                    <a:pt x="1159" y="873"/>
                  </a:lnTo>
                  <a:lnTo>
                    <a:pt x="1159" y="873"/>
                  </a:lnTo>
                  <a:lnTo>
                    <a:pt x="1159" y="873"/>
                  </a:lnTo>
                  <a:lnTo>
                    <a:pt x="1162" y="873"/>
                  </a:lnTo>
                  <a:lnTo>
                    <a:pt x="1162" y="873"/>
                  </a:lnTo>
                  <a:lnTo>
                    <a:pt x="1162" y="873"/>
                  </a:lnTo>
                  <a:lnTo>
                    <a:pt x="1162" y="873"/>
                  </a:lnTo>
                  <a:lnTo>
                    <a:pt x="1159" y="873"/>
                  </a:lnTo>
                  <a:lnTo>
                    <a:pt x="1159" y="873"/>
                  </a:lnTo>
                  <a:lnTo>
                    <a:pt x="1159" y="873"/>
                  </a:lnTo>
                  <a:lnTo>
                    <a:pt x="1159" y="871"/>
                  </a:lnTo>
                  <a:lnTo>
                    <a:pt x="1159" y="871"/>
                  </a:lnTo>
                  <a:lnTo>
                    <a:pt x="1159" y="871"/>
                  </a:lnTo>
                  <a:lnTo>
                    <a:pt x="1159" y="871"/>
                  </a:lnTo>
                  <a:lnTo>
                    <a:pt x="1159" y="873"/>
                  </a:lnTo>
                  <a:lnTo>
                    <a:pt x="1162" y="871"/>
                  </a:lnTo>
                  <a:lnTo>
                    <a:pt x="1162" y="871"/>
                  </a:lnTo>
                  <a:lnTo>
                    <a:pt x="1162" y="871"/>
                  </a:lnTo>
                  <a:lnTo>
                    <a:pt x="1162" y="871"/>
                  </a:lnTo>
                  <a:lnTo>
                    <a:pt x="1162" y="871"/>
                  </a:lnTo>
                  <a:lnTo>
                    <a:pt x="1162" y="871"/>
                  </a:lnTo>
                  <a:lnTo>
                    <a:pt x="1162" y="871"/>
                  </a:lnTo>
                  <a:lnTo>
                    <a:pt x="1162" y="869"/>
                  </a:lnTo>
                  <a:lnTo>
                    <a:pt x="1162" y="869"/>
                  </a:lnTo>
                  <a:lnTo>
                    <a:pt x="1164" y="869"/>
                  </a:lnTo>
                  <a:lnTo>
                    <a:pt x="1164" y="869"/>
                  </a:lnTo>
                  <a:lnTo>
                    <a:pt x="1164" y="869"/>
                  </a:lnTo>
                  <a:lnTo>
                    <a:pt x="1164" y="866"/>
                  </a:lnTo>
                  <a:lnTo>
                    <a:pt x="1164" y="866"/>
                  </a:lnTo>
                  <a:lnTo>
                    <a:pt x="1164" y="866"/>
                  </a:lnTo>
                  <a:lnTo>
                    <a:pt x="1164" y="864"/>
                  </a:lnTo>
                  <a:lnTo>
                    <a:pt x="1164" y="864"/>
                  </a:lnTo>
                  <a:lnTo>
                    <a:pt x="1167" y="861"/>
                  </a:lnTo>
                  <a:lnTo>
                    <a:pt x="1167" y="859"/>
                  </a:lnTo>
                  <a:lnTo>
                    <a:pt x="1167" y="859"/>
                  </a:lnTo>
                  <a:lnTo>
                    <a:pt x="1167" y="859"/>
                  </a:lnTo>
                  <a:lnTo>
                    <a:pt x="1162" y="859"/>
                  </a:lnTo>
                  <a:lnTo>
                    <a:pt x="1159" y="859"/>
                  </a:lnTo>
                  <a:lnTo>
                    <a:pt x="1159" y="859"/>
                  </a:lnTo>
                  <a:lnTo>
                    <a:pt x="1159" y="861"/>
                  </a:lnTo>
                  <a:lnTo>
                    <a:pt x="1157" y="861"/>
                  </a:lnTo>
                  <a:lnTo>
                    <a:pt x="1157" y="861"/>
                  </a:lnTo>
                  <a:lnTo>
                    <a:pt x="1157" y="861"/>
                  </a:lnTo>
                  <a:lnTo>
                    <a:pt x="1155" y="861"/>
                  </a:lnTo>
                  <a:lnTo>
                    <a:pt x="1155" y="861"/>
                  </a:lnTo>
                  <a:lnTo>
                    <a:pt x="1155" y="859"/>
                  </a:lnTo>
                  <a:lnTo>
                    <a:pt x="1152" y="859"/>
                  </a:lnTo>
                  <a:lnTo>
                    <a:pt x="1155" y="859"/>
                  </a:lnTo>
                  <a:lnTo>
                    <a:pt x="1157" y="859"/>
                  </a:lnTo>
                  <a:lnTo>
                    <a:pt x="1157" y="857"/>
                  </a:lnTo>
                  <a:lnTo>
                    <a:pt x="1157" y="857"/>
                  </a:lnTo>
                  <a:lnTo>
                    <a:pt x="1157" y="857"/>
                  </a:lnTo>
                  <a:lnTo>
                    <a:pt x="1159" y="857"/>
                  </a:lnTo>
                  <a:lnTo>
                    <a:pt x="1162" y="857"/>
                  </a:lnTo>
                  <a:lnTo>
                    <a:pt x="1164" y="857"/>
                  </a:lnTo>
                  <a:lnTo>
                    <a:pt x="1167" y="857"/>
                  </a:lnTo>
                  <a:lnTo>
                    <a:pt x="1167" y="857"/>
                  </a:lnTo>
                  <a:lnTo>
                    <a:pt x="1167" y="857"/>
                  </a:lnTo>
                  <a:lnTo>
                    <a:pt x="1167" y="859"/>
                  </a:lnTo>
                  <a:lnTo>
                    <a:pt x="1171" y="859"/>
                  </a:lnTo>
                  <a:lnTo>
                    <a:pt x="1167" y="861"/>
                  </a:lnTo>
                  <a:lnTo>
                    <a:pt x="1167" y="864"/>
                  </a:lnTo>
                  <a:lnTo>
                    <a:pt x="1167" y="864"/>
                  </a:lnTo>
                  <a:lnTo>
                    <a:pt x="1167" y="864"/>
                  </a:lnTo>
                  <a:lnTo>
                    <a:pt x="1164" y="866"/>
                  </a:lnTo>
                  <a:lnTo>
                    <a:pt x="1164" y="866"/>
                  </a:lnTo>
                  <a:lnTo>
                    <a:pt x="1164" y="866"/>
                  </a:lnTo>
                  <a:lnTo>
                    <a:pt x="1167" y="866"/>
                  </a:lnTo>
                  <a:lnTo>
                    <a:pt x="1167" y="869"/>
                  </a:lnTo>
                  <a:lnTo>
                    <a:pt x="1167" y="866"/>
                  </a:lnTo>
                  <a:lnTo>
                    <a:pt x="1169" y="866"/>
                  </a:lnTo>
                  <a:lnTo>
                    <a:pt x="1169" y="864"/>
                  </a:lnTo>
                  <a:lnTo>
                    <a:pt x="1171" y="861"/>
                  </a:lnTo>
                  <a:lnTo>
                    <a:pt x="1174" y="859"/>
                  </a:lnTo>
                  <a:lnTo>
                    <a:pt x="1176" y="859"/>
                  </a:lnTo>
                  <a:lnTo>
                    <a:pt x="1176" y="857"/>
                  </a:lnTo>
                  <a:lnTo>
                    <a:pt x="1176" y="857"/>
                  </a:lnTo>
                  <a:lnTo>
                    <a:pt x="1176" y="857"/>
                  </a:lnTo>
                  <a:lnTo>
                    <a:pt x="1176" y="857"/>
                  </a:lnTo>
                  <a:lnTo>
                    <a:pt x="1178" y="857"/>
                  </a:lnTo>
                  <a:lnTo>
                    <a:pt x="1178" y="859"/>
                  </a:lnTo>
                  <a:lnTo>
                    <a:pt x="1178" y="859"/>
                  </a:lnTo>
                  <a:lnTo>
                    <a:pt x="1176" y="859"/>
                  </a:lnTo>
                  <a:lnTo>
                    <a:pt x="1176" y="859"/>
                  </a:lnTo>
                  <a:lnTo>
                    <a:pt x="1176" y="859"/>
                  </a:lnTo>
                  <a:lnTo>
                    <a:pt x="1176" y="859"/>
                  </a:lnTo>
                  <a:lnTo>
                    <a:pt x="1176" y="859"/>
                  </a:lnTo>
                  <a:lnTo>
                    <a:pt x="1176" y="859"/>
                  </a:lnTo>
                  <a:lnTo>
                    <a:pt x="1174" y="861"/>
                  </a:lnTo>
                  <a:lnTo>
                    <a:pt x="1174" y="861"/>
                  </a:lnTo>
                  <a:lnTo>
                    <a:pt x="1174" y="861"/>
                  </a:lnTo>
                  <a:lnTo>
                    <a:pt x="1171" y="864"/>
                  </a:lnTo>
                  <a:lnTo>
                    <a:pt x="1171" y="866"/>
                  </a:lnTo>
                  <a:lnTo>
                    <a:pt x="1171" y="866"/>
                  </a:lnTo>
                  <a:lnTo>
                    <a:pt x="1171" y="866"/>
                  </a:lnTo>
                  <a:lnTo>
                    <a:pt x="1171" y="869"/>
                  </a:lnTo>
                  <a:lnTo>
                    <a:pt x="1171" y="869"/>
                  </a:lnTo>
                  <a:lnTo>
                    <a:pt x="1174" y="869"/>
                  </a:lnTo>
                  <a:lnTo>
                    <a:pt x="1174" y="866"/>
                  </a:lnTo>
                  <a:lnTo>
                    <a:pt x="1174" y="866"/>
                  </a:lnTo>
                  <a:lnTo>
                    <a:pt x="1174" y="864"/>
                  </a:lnTo>
                  <a:lnTo>
                    <a:pt x="1174" y="864"/>
                  </a:lnTo>
                  <a:lnTo>
                    <a:pt x="1176" y="864"/>
                  </a:lnTo>
                  <a:lnTo>
                    <a:pt x="1176" y="866"/>
                  </a:lnTo>
                  <a:lnTo>
                    <a:pt x="1174" y="866"/>
                  </a:lnTo>
                  <a:lnTo>
                    <a:pt x="1174" y="869"/>
                  </a:lnTo>
                  <a:lnTo>
                    <a:pt x="1176" y="866"/>
                  </a:lnTo>
                  <a:lnTo>
                    <a:pt x="1176" y="866"/>
                  </a:lnTo>
                  <a:lnTo>
                    <a:pt x="1176" y="866"/>
                  </a:lnTo>
                  <a:lnTo>
                    <a:pt x="1176" y="869"/>
                  </a:lnTo>
                  <a:lnTo>
                    <a:pt x="1174" y="871"/>
                  </a:lnTo>
                  <a:lnTo>
                    <a:pt x="1171" y="871"/>
                  </a:lnTo>
                  <a:lnTo>
                    <a:pt x="1171" y="871"/>
                  </a:lnTo>
                  <a:lnTo>
                    <a:pt x="1171" y="871"/>
                  </a:lnTo>
                  <a:lnTo>
                    <a:pt x="1171" y="873"/>
                  </a:lnTo>
                  <a:lnTo>
                    <a:pt x="1169" y="873"/>
                  </a:lnTo>
                  <a:lnTo>
                    <a:pt x="1167" y="876"/>
                  </a:lnTo>
                  <a:lnTo>
                    <a:pt x="1164" y="878"/>
                  </a:lnTo>
                  <a:lnTo>
                    <a:pt x="1164" y="880"/>
                  </a:lnTo>
                  <a:lnTo>
                    <a:pt x="1164" y="880"/>
                  </a:lnTo>
                  <a:lnTo>
                    <a:pt x="1164" y="880"/>
                  </a:lnTo>
                  <a:lnTo>
                    <a:pt x="1164" y="880"/>
                  </a:lnTo>
                  <a:lnTo>
                    <a:pt x="1164" y="880"/>
                  </a:lnTo>
                  <a:lnTo>
                    <a:pt x="1167" y="880"/>
                  </a:lnTo>
                  <a:lnTo>
                    <a:pt x="1167" y="880"/>
                  </a:lnTo>
                  <a:lnTo>
                    <a:pt x="1167" y="880"/>
                  </a:lnTo>
                  <a:lnTo>
                    <a:pt x="1169" y="880"/>
                  </a:lnTo>
                  <a:lnTo>
                    <a:pt x="1169" y="880"/>
                  </a:lnTo>
                  <a:lnTo>
                    <a:pt x="1169" y="880"/>
                  </a:lnTo>
                  <a:lnTo>
                    <a:pt x="1169" y="880"/>
                  </a:lnTo>
                  <a:lnTo>
                    <a:pt x="1171" y="880"/>
                  </a:lnTo>
                  <a:lnTo>
                    <a:pt x="1171" y="880"/>
                  </a:lnTo>
                  <a:lnTo>
                    <a:pt x="1174" y="878"/>
                  </a:lnTo>
                  <a:lnTo>
                    <a:pt x="1174" y="878"/>
                  </a:lnTo>
                  <a:lnTo>
                    <a:pt x="1174" y="876"/>
                  </a:lnTo>
                  <a:lnTo>
                    <a:pt x="1174" y="876"/>
                  </a:lnTo>
                  <a:lnTo>
                    <a:pt x="1176" y="876"/>
                  </a:lnTo>
                  <a:lnTo>
                    <a:pt x="1176" y="876"/>
                  </a:lnTo>
                  <a:lnTo>
                    <a:pt x="1176" y="876"/>
                  </a:lnTo>
                  <a:lnTo>
                    <a:pt x="1176" y="876"/>
                  </a:lnTo>
                  <a:lnTo>
                    <a:pt x="1176" y="876"/>
                  </a:lnTo>
                  <a:lnTo>
                    <a:pt x="1176" y="876"/>
                  </a:lnTo>
                  <a:lnTo>
                    <a:pt x="1176" y="876"/>
                  </a:lnTo>
                  <a:lnTo>
                    <a:pt x="1178" y="876"/>
                  </a:lnTo>
                  <a:lnTo>
                    <a:pt x="1178" y="873"/>
                  </a:lnTo>
                  <a:lnTo>
                    <a:pt x="1178" y="873"/>
                  </a:lnTo>
                  <a:lnTo>
                    <a:pt x="1181" y="873"/>
                  </a:lnTo>
                  <a:lnTo>
                    <a:pt x="1181" y="873"/>
                  </a:lnTo>
                  <a:lnTo>
                    <a:pt x="1178" y="873"/>
                  </a:lnTo>
                  <a:lnTo>
                    <a:pt x="1178" y="873"/>
                  </a:lnTo>
                  <a:lnTo>
                    <a:pt x="1176" y="873"/>
                  </a:lnTo>
                  <a:lnTo>
                    <a:pt x="1178" y="871"/>
                  </a:lnTo>
                  <a:lnTo>
                    <a:pt x="1178" y="873"/>
                  </a:lnTo>
                  <a:lnTo>
                    <a:pt x="1178" y="871"/>
                  </a:lnTo>
                  <a:lnTo>
                    <a:pt x="1181" y="866"/>
                  </a:lnTo>
                  <a:lnTo>
                    <a:pt x="1181" y="869"/>
                  </a:lnTo>
                  <a:lnTo>
                    <a:pt x="1181" y="869"/>
                  </a:lnTo>
                  <a:lnTo>
                    <a:pt x="1181" y="869"/>
                  </a:lnTo>
                  <a:lnTo>
                    <a:pt x="1181" y="869"/>
                  </a:lnTo>
                  <a:lnTo>
                    <a:pt x="1181" y="869"/>
                  </a:lnTo>
                  <a:lnTo>
                    <a:pt x="1183" y="869"/>
                  </a:lnTo>
                  <a:lnTo>
                    <a:pt x="1183" y="869"/>
                  </a:lnTo>
                  <a:lnTo>
                    <a:pt x="1183" y="869"/>
                  </a:lnTo>
                  <a:lnTo>
                    <a:pt x="1183" y="869"/>
                  </a:lnTo>
                  <a:lnTo>
                    <a:pt x="1183" y="869"/>
                  </a:lnTo>
                  <a:lnTo>
                    <a:pt x="1183" y="869"/>
                  </a:lnTo>
                  <a:lnTo>
                    <a:pt x="1183" y="869"/>
                  </a:lnTo>
                  <a:lnTo>
                    <a:pt x="1183" y="869"/>
                  </a:lnTo>
                  <a:lnTo>
                    <a:pt x="1183" y="866"/>
                  </a:lnTo>
                  <a:lnTo>
                    <a:pt x="1183" y="866"/>
                  </a:lnTo>
                  <a:lnTo>
                    <a:pt x="1183" y="866"/>
                  </a:lnTo>
                  <a:lnTo>
                    <a:pt x="1181" y="866"/>
                  </a:lnTo>
                  <a:lnTo>
                    <a:pt x="1181" y="864"/>
                  </a:lnTo>
                  <a:lnTo>
                    <a:pt x="1181" y="864"/>
                  </a:lnTo>
                  <a:lnTo>
                    <a:pt x="1181" y="864"/>
                  </a:lnTo>
                  <a:lnTo>
                    <a:pt x="1183" y="864"/>
                  </a:lnTo>
                  <a:lnTo>
                    <a:pt x="1183" y="864"/>
                  </a:lnTo>
                  <a:lnTo>
                    <a:pt x="1183" y="864"/>
                  </a:lnTo>
                  <a:lnTo>
                    <a:pt x="1183" y="864"/>
                  </a:lnTo>
                  <a:lnTo>
                    <a:pt x="1183" y="861"/>
                  </a:lnTo>
                  <a:lnTo>
                    <a:pt x="1178" y="864"/>
                  </a:lnTo>
                  <a:lnTo>
                    <a:pt x="1178" y="861"/>
                  </a:lnTo>
                  <a:lnTo>
                    <a:pt x="1178" y="861"/>
                  </a:lnTo>
                  <a:lnTo>
                    <a:pt x="1183" y="861"/>
                  </a:lnTo>
                  <a:lnTo>
                    <a:pt x="1185" y="861"/>
                  </a:lnTo>
                  <a:lnTo>
                    <a:pt x="1185" y="861"/>
                  </a:lnTo>
                  <a:lnTo>
                    <a:pt x="1185" y="859"/>
                  </a:lnTo>
                  <a:lnTo>
                    <a:pt x="1185" y="859"/>
                  </a:lnTo>
                  <a:lnTo>
                    <a:pt x="1185" y="859"/>
                  </a:lnTo>
                  <a:lnTo>
                    <a:pt x="1185" y="859"/>
                  </a:lnTo>
                  <a:lnTo>
                    <a:pt x="1185" y="857"/>
                  </a:lnTo>
                  <a:lnTo>
                    <a:pt x="1185" y="854"/>
                  </a:lnTo>
                  <a:lnTo>
                    <a:pt x="1185" y="854"/>
                  </a:lnTo>
                  <a:lnTo>
                    <a:pt x="1185" y="857"/>
                  </a:lnTo>
                  <a:lnTo>
                    <a:pt x="1185" y="854"/>
                  </a:lnTo>
                  <a:lnTo>
                    <a:pt x="1185" y="854"/>
                  </a:lnTo>
                  <a:lnTo>
                    <a:pt x="1185" y="854"/>
                  </a:lnTo>
                  <a:lnTo>
                    <a:pt x="1185" y="854"/>
                  </a:lnTo>
                  <a:lnTo>
                    <a:pt x="1185" y="854"/>
                  </a:lnTo>
                  <a:lnTo>
                    <a:pt x="1185" y="857"/>
                  </a:lnTo>
                  <a:lnTo>
                    <a:pt x="1185" y="857"/>
                  </a:lnTo>
                  <a:lnTo>
                    <a:pt x="1188" y="859"/>
                  </a:lnTo>
                  <a:lnTo>
                    <a:pt x="1188" y="859"/>
                  </a:lnTo>
                  <a:lnTo>
                    <a:pt x="1188" y="859"/>
                  </a:lnTo>
                  <a:lnTo>
                    <a:pt x="1188" y="857"/>
                  </a:lnTo>
                  <a:lnTo>
                    <a:pt x="1188" y="857"/>
                  </a:lnTo>
                  <a:lnTo>
                    <a:pt x="1190" y="854"/>
                  </a:lnTo>
                  <a:lnTo>
                    <a:pt x="1190" y="854"/>
                  </a:lnTo>
                  <a:lnTo>
                    <a:pt x="1190" y="854"/>
                  </a:lnTo>
                  <a:lnTo>
                    <a:pt x="1190" y="852"/>
                  </a:lnTo>
                  <a:lnTo>
                    <a:pt x="1190" y="854"/>
                  </a:lnTo>
                  <a:lnTo>
                    <a:pt x="1190" y="854"/>
                  </a:lnTo>
                  <a:lnTo>
                    <a:pt x="1190" y="854"/>
                  </a:lnTo>
                  <a:lnTo>
                    <a:pt x="1193" y="854"/>
                  </a:lnTo>
                  <a:lnTo>
                    <a:pt x="1193" y="852"/>
                  </a:lnTo>
                  <a:lnTo>
                    <a:pt x="1193" y="852"/>
                  </a:lnTo>
                  <a:lnTo>
                    <a:pt x="1193" y="852"/>
                  </a:lnTo>
                  <a:lnTo>
                    <a:pt x="1193" y="852"/>
                  </a:lnTo>
                  <a:lnTo>
                    <a:pt x="1195" y="852"/>
                  </a:lnTo>
                  <a:lnTo>
                    <a:pt x="1195" y="852"/>
                  </a:lnTo>
                  <a:lnTo>
                    <a:pt x="1195" y="852"/>
                  </a:lnTo>
                  <a:lnTo>
                    <a:pt x="1195" y="852"/>
                  </a:lnTo>
                  <a:lnTo>
                    <a:pt x="1195" y="852"/>
                  </a:lnTo>
                  <a:lnTo>
                    <a:pt x="1195" y="852"/>
                  </a:lnTo>
                  <a:lnTo>
                    <a:pt x="1200" y="852"/>
                  </a:lnTo>
                  <a:lnTo>
                    <a:pt x="1200" y="852"/>
                  </a:lnTo>
                  <a:lnTo>
                    <a:pt x="1204" y="850"/>
                  </a:lnTo>
                  <a:lnTo>
                    <a:pt x="1202" y="850"/>
                  </a:lnTo>
                  <a:lnTo>
                    <a:pt x="1202" y="847"/>
                  </a:lnTo>
                  <a:lnTo>
                    <a:pt x="1202" y="847"/>
                  </a:lnTo>
                  <a:lnTo>
                    <a:pt x="1200" y="847"/>
                  </a:lnTo>
                  <a:lnTo>
                    <a:pt x="1200" y="847"/>
                  </a:lnTo>
                  <a:lnTo>
                    <a:pt x="1197" y="847"/>
                  </a:lnTo>
                  <a:lnTo>
                    <a:pt x="1195" y="847"/>
                  </a:lnTo>
                  <a:lnTo>
                    <a:pt x="1197" y="847"/>
                  </a:lnTo>
                  <a:lnTo>
                    <a:pt x="1197" y="845"/>
                  </a:lnTo>
                  <a:lnTo>
                    <a:pt x="1197" y="845"/>
                  </a:lnTo>
                  <a:lnTo>
                    <a:pt x="1197" y="845"/>
                  </a:lnTo>
                  <a:lnTo>
                    <a:pt x="1197" y="845"/>
                  </a:lnTo>
                  <a:lnTo>
                    <a:pt x="1197" y="845"/>
                  </a:lnTo>
                  <a:lnTo>
                    <a:pt x="1197" y="845"/>
                  </a:lnTo>
                  <a:lnTo>
                    <a:pt x="1197" y="847"/>
                  </a:lnTo>
                  <a:lnTo>
                    <a:pt x="1197" y="847"/>
                  </a:lnTo>
                  <a:lnTo>
                    <a:pt x="1200" y="847"/>
                  </a:lnTo>
                  <a:lnTo>
                    <a:pt x="1200" y="845"/>
                  </a:lnTo>
                  <a:lnTo>
                    <a:pt x="1202" y="845"/>
                  </a:lnTo>
                  <a:lnTo>
                    <a:pt x="1202" y="845"/>
                  </a:lnTo>
                  <a:lnTo>
                    <a:pt x="1202" y="845"/>
                  </a:lnTo>
                  <a:lnTo>
                    <a:pt x="1204" y="845"/>
                  </a:lnTo>
                  <a:lnTo>
                    <a:pt x="1204" y="845"/>
                  </a:lnTo>
                  <a:lnTo>
                    <a:pt x="1207" y="845"/>
                  </a:lnTo>
                  <a:lnTo>
                    <a:pt x="1207" y="845"/>
                  </a:lnTo>
                  <a:lnTo>
                    <a:pt x="1207" y="845"/>
                  </a:lnTo>
                  <a:lnTo>
                    <a:pt x="1204" y="847"/>
                  </a:lnTo>
                  <a:lnTo>
                    <a:pt x="1204" y="847"/>
                  </a:lnTo>
                  <a:lnTo>
                    <a:pt x="1207" y="847"/>
                  </a:lnTo>
                  <a:lnTo>
                    <a:pt x="1207" y="847"/>
                  </a:lnTo>
                  <a:lnTo>
                    <a:pt x="1207" y="850"/>
                  </a:lnTo>
                  <a:lnTo>
                    <a:pt x="1207" y="850"/>
                  </a:lnTo>
                  <a:lnTo>
                    <a:pt x="1209" y="850"/>
                  </a:lnTo>
                  <a:lnTo>
                    <a:pt x="1209" y="847"/>
                  </a:lnTo>
                  <a:lnTo>
                    <a:pt x="1211" y="847"/>
                  </a:lnTo>
                  <a:lnTo>
                    <a:pt x="1211" y="847"/>
                  </a:lnTo>
                  <a:lnTo>
                    <a:pt x="1211" y="850"/>
                  </a:lnTo>
                  <a:lnTo>
                    <a:pt x="1211" y="847"/>
                  </a:lnTo>
                  <a:lnTo>
                    <a:pt x="1214" y="847"/>
                  </a:lnTo>
                  <a:lnTo>
                    <a:pt x="1214" y="845"/>
                  </a:lnTo>
                  <a:lnTo>
                    <a:pt x="1214" y="845"/>
                  </a:lnTo>
                  <a:lnTo>
                    <a:pt x="1214" y="845"/>
                  </a:lnTo>
                  <a:lnTo>
                    <a:pt x="1214" y="843"/>
                  </a:lnTo>
                  <a:lnTo>
                    <a:pt x="1216" y="843"/>
                  </a:lnTo>
                  <a:lnTo>
                    <a:pt x="1214" y="843"/>
                  </a:lnTo>
                  <a:lnTo>
                    <a:pt x="1214" y="843"/>
                  </a:lnTo>
                  <a:lnTo>
                    <a:pt x="1214" y="843"/>
                  </a:lnTo>
                  <a:lnTo>
                    <a:pt x="1214" y="843"/>
                  </a:lnTo>
                  <a:lnTo>
                    <a:pt x="1214" y="840"/>
                  </a:lnTo>
                  <a:lnTo>
                    <a:pt x="1211" y="840"/>
                  </a:lnTo>
                  <a:lnTo>
                    <a:pt x="1209" y="838"/>
                  </a:lnTo>
                  <a:lnTo>
                    <a:pt x="1207" y="838"/>
                  </a:lnTo>
                  <a:lnTo>
                    <a:pt x="1202" y="838"/>
                  </a:lnTo>
                  <a:lnTo>
                    <a:pt x="1202" y="838"/>
                  </a:lnTo>
                  <a:lnTo>
                    <a:pt x="1202" y="840"/>
                  </a:lnTo>
                  <a:lnTo>
                    <a:pt x="1200" y="840"/>
                  </a:lnTo>
                  <a:lnTo>
                    <a:pt x="1200" y="840"/>
                  </a:lnTo>
                  <a:lnTo>
                    <a:pt x="1200" y="838"/>
                  </a:lnTo>
                  <a:lnTo>
                    <a:pt x="1202" y="838"/>
                  </a:lnTo>
                  <a:lnTo>
                    <a:pt x="1202" y="838"/>
                  </a:lnTo>
                  <a:lnTo>
                    <a:pt x="1202" y="838"/>
                  </a:lnTo>
                  <a:lnTo>
                    <a:pt x="1202" y="838"/>
                  </a:lnTo>
                  <a:lnTo>
                    <a:pt x="1202" y="838"/>
                  </a:lnTo>
                  <a:lnTo>
                    <a:pt x="1204" y="835"/>
                  </a:lnTo>
                  <a:lnTo>
                    <a:pt x="1204" y="835"/>
                  </a:lnTo>
                  <a:lnTo>
                    <a:pt x="1204" y="835"/>
                  </a:lnTo>
                  <a:lnTo>
                    <a:pt x="1202" y="835"/>
                  </a:lnTo>
                  <a:lnTo>
                    <a:pt x="1202" y="833"/>
                  </a:lnTo>
                  <a:lnTo>
                    <a:pt x="1204" y="833"/>
                  </a:lnTo>
                  <a:lnTo>
                    <a:pt x="1204" y="833"/>
                  </a:lnTo>
                  <a:lnTo>
                    <a:pt x="1204" y="835"/>
                  </a:lnTo>
                  <a:lnTo>
                    <a:pt x="1204" y="835"/>
                  </a:lnTo>
                  <a:lnTo>
                    <a:pt x="1207" y="833"/>
                  </a:lnTo>
                  <a:lnTo>
                    <a:pt x="1207" y="833"/>
                  </a:lnTo>
                  <a:lnTo>
                    <a:pt x="1207" y="835"/>
                  </a:lnTo>
                  <a:lnTo>
                    <a:pt x="1207" y="835"/>
                  </a:lnTo>
                  <a:lnTo>
                    <a:pt x="1209" y="835"/>
                  </a:lnTo>
                  <a:lnTo>
                    <a:pt x="1209" y="835"/>
                  </a:lnTo>
                  <a:lnTo>
                    <a:pt x="1209" y="835"/>
                  </a:lnTo>
                  <a:lnTo>
                    <a:pt x="1211" y="835"/>
                  </a:lnTo>
                  <a:lnTo>
                    <a:pt x="1211" y="835"/>
                  </a:lnTo>
                  <a:lnTo>
                    <a:pt x="1211" y="835"/>
                  </a:lnTo>
                  <a:lnTo>
                    <a:pt x="1211" y="835"/>
                  </a:lnTo>
                  <a:lnTo>
                    <a:pt x="1211" y="838"/>
                  </a:lnTo>
                  <a:lnTo>
                    <a:pt x="1211" y="838"/>
                  </a:lnTo>
                  <a:lnTo>
                    <a:pt x="1211" y="838"/>
                  </a:lnTo>
                  <a:lnTo>
                    <a:pt x="1214" y="838"/>
                  </a:lnTo>
                  <a:lnTo>
                    <a:pt x="1214" y="838"/>
                  </a:lnTo>
                  <a:lnTo>
                    <a:pt x="1214" y="835"/>
                  </a:lnTo>
                  <a:lnTo>
                    <a:pt x="1214" y="835"/>
                  </a:lnTo>
                  <a:lnTo>
                    <a:pt x="1214" y="835"/>
                  </a:lnTo>
                  <a:lnTo>
                    <a:pt x="1214" y="838"/>
                  </a:lnTo>
                  <a:lnTo>
                    <a:pt x="1214" y="838"/>
                  </a:lnTo>
                  <a:lnTo>
                    <a:pt x="1214" y="838"/>
                  </a:lnTo>
                  <a:lnTo>
                    <a:pt x="1214" y="838"/>
                  </a:lnTo>
                  <a:lnTo>
                    <a:pt x="1214" y="838"/>
                  </a:lnTo>
                  <a:lnTo>
                    <a:pt x="1216" y="838"/>
                  </a:lnTo>
                  <a:lnTo>
                    <a:pt x="1216" y="838"/>
                  </a:lnTo>
                  <a:lnTo>
                    <a:pt x="1216" y="838"/>
                  </a:lnTo>
                  <a:lnTo>
                    <a:pt x="1216" y="838"/>
                  </a:lnTo>
                  <a:lnTo>
                    <a:pt x="1216" y="838"/>
                  </a:lnTo>
                  <a:lnTo>
                    <a:pt x="1216" y="838"/>
                  </a:lnTo>
                  <a:lnTo>
                    <a:pt x="1216" y="838"/>
                  </a:lnTo>
                  <a:lnTo>
                    <a:pt x="1216" y="838"/>
                  </a:lnTo>
                  <a:lnTo>
                    <a:pt x="1216" y="838"/>
                  </a:lnTo>
                  <a:lnTo>
                    <a:pt x="1216" y="838"/>
                  </a:lnTo>
                  <a:lnTo>
                    <a:pt x="1219" y="838"/>
                  </a:lnTo>
                  <a:lnTo>
                    <a:pt x="1219" y="838"/>
                  </a:lnTo>
                  <a:lnTo>
                    <a:pt x="1219" y="838"/>
                  </a:lnTo>
                  <a:lnTo>
                    <a:pt x="1219" y="838"/>
                  </a:lnTo>
                  <a:lnTo>
                    <a:pt x="1219" y="838"/>
                  </a:lnTo>
                  <a:lnTo>
                    <a:pt x="1219" y="838"/>
                  </a:lnTo>
                  <a:lnTo>
                    <a:pt x="1219" y="838"/>
                  </a:lnTo>
                  <a:lnTo>
                    <a:pt x="1219" y="838"/>
                  </a:lnTo>
                  <a:lnTo>
                    <a:pt x="1219" y="838"/>
                  </a:lnTo>
                  <a:lnTo>
                    <a:pt x="1219" y="840"/>
                  </a:lnTo>
                  <a:lnTo>
                    <a:pt x="1219" y="840"/>
                  </a:lnTo>
                  <a:lnTo>
                    <a:pt x="1219" y="840"/>
                  </a:lnTo>
                  <a:lnTo>
                    <a:pt x="1219" y="840"/>
                  </a:lnTo>
                  <a:lnTo>
                    <a:pt x="1219" y="838"/>
                  </a:lnTo>
                  <a:lnTo>
                    <a:pt x="1219" y="838"/>
                  </a:lnTo>
                  <a:lnTo>
                    <a:pt x="1221" y="838"/>
                  </a:lnTo>
                  <a:lnTo>
                    <a:pt x="1221" y="838"/>
                  </a:lnTo>
                  <a:lnTo>
                    <a:pt x="1221" y="838"/>
                  </a:lnTo>
                  <a:lnTo>
                    <a:pt x="1221" y="838"/>
                  </a:lnTo>
                  <a:lnTo>
                    <a:pt x="1223" y="840"/>
                  </a:lnTo>
                  <a:lnTo>
                    <a:pt x="1223" y="838"/>
                  </a:lnTo>
                  <a:lnTo>
                    <a:pt x="1223" y="838"/>
                  </a:lnTo>
                  <a:lnTo>
                    <a:pt x="1223" y="838"/>
                  </a:lnTo>
                  <a:lnTo>
                    <a:pt x="1223" y="835"/>
                  </a:lnTo>
                  <a:lnTo>
                    <a:pt x="1223" y="835"/>
                  </a:lnTo>
                  <a:lnTo>
                    <a:pt x="1226" y="833"/>
                  </a:lnTo>
                  <a:lnTo>
                    <a:pt x="1226" y="833"/>
                  </a:lnTo>
                  <a:lnTo>
                    <a:pt x="1226" y="833"/>
                  </a:lnTo>
                  <a:lnTo>
                    <a:pt x="1228" y="828"/>
                  </a:lnTo>
                  <a:lnTo>
                    <a:pt x="1228" y="828"/>
                  </a:lnTo>
                  <a:lnTo>
                    <a:pt x="1228" y="828"/>
                  </a:lnTo>
                  <a:lnTo>
                    <a:pt x="1228" y="826"/>
                  </a:lnTo>
                  <a:lnTo>
                    <a:pt x="1223" y="826"/>
                  </a:lnTo>
                  <a:close/>
                  <a:moveTo>
                    <a:pt x="1271" y="717"/>
                  </a:moveTo>
                  <a:lnTo>
                    <a:pt x="1271" y="717"/>
                  </a:lnTo>
                  <a:lnTo>
                    <a:pt x="1271" y="719"/>
                  </a:lnTo>
                  <a:lnTo>
                    <a:pt x="1271" y="719"/>
                  </a:lnTo>
                  <a:lnTo>
                    <a:pt x="1271" y="719"/>
                  </a:lnTo>
                  <a:lnTo>
                    <a:pt x="1268" y="722"/>
                  </a:lnTo>
                  <a:lnTo>
                    <a:pt x="1268" y="722"/>
                  </a:lnTo>
                  <a:lnTo>
                    <a:pt x="1268" y="724"/>
                  </a:lnTo>
                  <a:lnTo>
                    <a:pt x="1271" y="724"/>
                  </a:lnTo>
                  <a:lnTo>
                    <a:pt x="1271" y="724"/>
                  </a:lnTo>
                  <a:lnTo>
                    <a:pt x="1271" y="724"/>
                  </a:lnTo>
                  <a:lnTo>
                    <a:pt x="1273" y="722"/>
                  </a:lnTo>
                  <a:lnTo>
                    <a:pt x="1273" y="719"/>
                  </a:lnTo>
                  <a:lnTo>
                    <a:pt x="1273" y="719"/>
                  </a:lnTo>
                  <a:lnTo>
                    <a:pt x="1271" y="717"/>
                  </a:lnTo>
                  <a:close/>
                  <a:moveTo>
                    <a:pt x="1722" y="734"/>
                  </a:moveTo>
                  <a:lnTo>
                    <a:pt x="1722" y="731"/>
                  </a:lnTo>
                  <a:lnTo>
                    <a:pt x="1722" y="731"/>
                  </a:lnTo>
                  <a:lnTo>
                    <a:pt x="1725" y="731"/>
                  </a:lnTo>
                  <a:lnTo>
                    <a:pt x="1725" y="731"/>
                  </a:lnTo>
                  <a:lnTo>
                    <a:pt x="1722" y="729"/>
                  </a:lnTo>
                  <a:lnTo>
                    <a:pt x="1720" y="729"/>
                  </a:lnTo>
                  <a:lnTo>
                    <a:pt x="1720" y="727"/>
                  </a:lnTo>
                  <a:lnTo>
                    <a:pt x="1718" y="727"/>
                  </a:lnTo>
                  <a:lnTo>
                    <a:pt x="1718" y="727"/>
                  </a:lnTo>
                  <a:lnTo>
                    <a:pt x="1718" y="727"/>
                  </a:lnTo>
                  <a:lnTo>
                    <a:pt x="1718" y="729"/>
                  </a:lnTo>
                  <a:lnTo>
                    <a:pt x="1718" y="729"/>
                  </a:lnTo>
                  <a:lnTo>
                    <a:pt x="1718" y="731"/>
                  </a:lnTo>
                  <a:lnTo>
                    <a:pt x="1718" y="731"/>
                  </a:lnTo>
                  <a:lnTo>
                    <a:pt x="1718" y="731"/>
                  </a:lnTo>
                  <a:lnTo>
                    <a:pt x="1718" y="731"/>
                  </a:lnTo>
                  <a:lnTo>
                    <a:pt x="1718" y="731"/>
                  </a:lnTo>
                  <a:lnTo>
                    <a:pt x="1718" y="731"/>
                  </a:lnTo>
                  <a:lnTo>
                    <a:pt x="1720" y="731"/>
                  </a:lnTo>
                  <a:lnTo>
                    <a:pt x="1718" y="734"/>
                  </a:lnTo>
                  <a:lnTo>
                    <a:pt x="1718" y="734"/>
                  </a:lnTo>
                  <a:lnTo>
                    <a:pt x="1718" y="736"/>
                  </a:lnTo>
                  <a:lnTo>
                    <a:pt x="1720" y="736"/>
                  </a:lnTo>
                  <a:lnTo>
                    <a:pt x="1720" y="736"/>
                  </a:lnTo>
                  <a:lnTo>
                    <a:pt x="1718" y="736"/>
                  </a:lnTo>
                  <a:lnTo>
                    <a:pt x="1720" y="738"/>
                  </a:lnTo>
                  <a:lnTo>
                    <a:pt x="1720" y="738"/>
                  </a:lnTo>
                  <a:lnTo>
                    <a:pt x="1720" y="736"/>
                  </a:lnTo>
                  <a:lnTo>
                    <a:pt x="1720" y="736"/>
                  </a:lnTo>
                  <a:lnTo>
                    <a:pt x="1720" y="736"/>
                  </a:lnTo>
                  <a:lnTo>
                    <a:pt x="1720" y="736"/>
                  </a:lnTo>
                  <a:lnTo>
                    <a:pt x="1720" y="736"/>
                  </a:lnTo>
                  <a:lnTo>
                    <a:pt x="1720" y="736"/>
                  </a:lnTo>
                  <a:lnTo>
                    <a:pt x="1720" y="738"/>
                  </a:lnTo>
                  <a:lnTo>
                    <a:pt x="1720" y="738"/>
                  </a:lnTo>
                  <a:lnTo>
                    <a:pt x="1720" y="738"/>
                  </a:lnTo>
                  <a:lnTo>
                    <a:pt x="1720" y="738"/>
                  </a:lnTo>
                  <a:lnTo>
                    <a:pt x="1722" y="738"/>
                  </a:lnTo>
                  <a:lnTo>
                    <a:pt x="1722" y="738"/>
                  </a:lnTo>
                  <a:lnTo>
                    <a:pt x="1722" y="738"/>
                  </a:lnTo>
                  <a:lnTo>
                    <a:pt x="1722" y="738"/>
                  </a:lnTo>
                  <a:lnTo>
                    <a:pt x="1722" y="741"/>
                  </a:lnTo>
                  <a:lnTo>
                    <a:pt x="1722" y="741"/>
                  </a:lnTo>
                  <a:lnTo>
                    <a:pt x="1722" y="741"/>
                  </a:lnTo>
                  <a:lnTo>
                    <a:pt x="1725" y="741"/>
                  </a:lnTo>
                  <a:lnTo>
                    <a:pt x="1725" y="738"/>
                  </a:lnTo>
                  <a:lnTo>
                    <a:pt x="1725" y="736"/>
                  </a:lnTo>
                  <a:lnTo>
                    <a:pt x="1722" y="734"/>
                  </a:lnTo>
                  <a:close/>
                  <a:moveTo>
                    <a:pt x="1457" y="665"/>
                  </a:moveTo>
                  <a:lnTo>
                    <a:pt x="1457" y="665"/>
                  </a:lnTo>
                  <a:lnTo>
                    <a:pt x="1457" y="665"/>
                  </a:lnTo>
                  <a:lnTo>
                    <a:pt x="1457" y="665"/>
                  </a:lnTo>
                  <a:lnTo>
                    <a:pt x="1457" y="665"/>
                  </a:lnTo>
                  <a:lnTo>
                    <a:pt x="1457" y="663"/>
                  </a:lnTo>
                  <a:lnTo>
                    <a:pt x="1457" y="663"/>
                  </a:lnTo>
                  <a:lnTo>
                    <a:pt x="1457" y="663"/>
                  </a:lnTo>
                  <a:lnTo>
                    <a:pt x="1457" y="660"/>
                  </a:lnTo>
                  <a:lnTo>
                    <a:pt x="1457" y="660"/>
                  </a:lnTo>
                  <a:lnTo>
                    <a:pt x="1455" y="660"/>
                  </a:lnTo>
                  <a:lnTo>
                    <a:pt x="1455" y="660"/>
                  </a:lnTo>
                  <a:lnTo>
                    <a:pt x="1455" y="660"/>
                  </a:lnTo>
                  <a:lnTo>
                    <a:pt x="1455" y="663"/>
                  </a:lnTo>
                  <a:lnTo>
                    <a:pt x="1457" y="663"/>
                  </a:lnTo>
                  <a:lnTo>
                    <a:pt x="1457" y="663"/>
                  </a:lnTo>
                  <a:lnTo>
                    <a:pt x="1457" y="663"/>
                  </a:lnTo>
                  <a:lnTo>
                    <a:pt x="1457" y="665"/>
                  </a:lnTo>
                  <a:lnTo>
                    <a:pt x="1457" y="665"/>
                  </a:lnTo>
                  <a:close/>
                  <a:moveTo>
                    <a:pt x="1755" y="762"/>
                  </a:moveTo>
                  <a:lnTo>
                    <a:pt x="1755" y="762"/>
                  </a:lnTo>
                  <a:lnTo>
                    <a:pt x="1755" y="762"/>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57"/>
                  </a:lnTo>
                  <a:lnTo>
                    <a:pt x="1755" y="757"/>
                  </a:lnTo>
                  <a:lnTo>
                    <a:pt x="1755" y="757"/>
                  </a:lnTo>
                  <a:lnTo>
                    <a:pt x="1758" y="757"/>
                  </a:lnTo>
                  <a:lnTo>
                    <a:pt x="1758" y="755"/>
                  </a:lnTo>
                  <a:lnTo>
                    <a:pt x="1758" y="755"/>
                  </a:lnTo>
                  <a:lnTo>
                    <a:pt x="1755" y="753"/>
                  </a:lnTo>
                  <a:lnTo>
                    <a:pt x="1755" y="753"/>
                  </a:lnTo>
                  <a:lnTo>
                    <a:pt x="1755" y="753"/>
                  </a:lnTo>
                  <a:lnTo>
                    <a:pt x="1755" y="753"/>
                  </a:lnTo>
                  <a:lnTo>
                    <a:pt x="1755" y="753"/>
                  </a:lnTo>
                  <a:lnTo>
                    <a:pt x="1755" y="753"/>
                  </a:lnTo>
                  <a:lnTo>
                    <a:pt x="1755" y="750"/>
                  </a:lnTo>
                  <a:lnTo>
                    <a:pt x="1755" y="750"/>
                  </a:lnTo>
                  <a:lnTo>
                    <a:pt x="1753" y="750"/>
                  </a:lnTo>
                  <a:lnTo>
                    <a:pt x="1753" y="750"/>
                  </a:lnTo>
                  <a:lnTo>
                    <a:pt x="1753" y="750"/>
                  </a:lnTo>
                  <a:lnTo>
                    <a:pt x="1753" y="750"/>
                  </a:lnTo>
                  <a:lnTo>
                    <a:pt x="1753" y="750"/>
                  </a:lnTo>
                  <a:lnTo>
                    <a:pt x="1755" y="750"/>
                  </a:lnTo>
                  <a:lnTo>
                    <a:pt x="1755" y="750"/>
                  </a:lnTo>
                  <a:lnTo>
                    <a:pt x="1753" y="748"/>
                  </a:lnTo>
                  <a:lnTo>
                    <a:pt x="1753" y="748"/>
                  </a:lnTo>
                  <a:lnTo>
                    <a:pt x="1753" y="748"/>
                  </a:lnTo>
                  <a:lnTo>
                    <a:pt x="1751" y="748"/>
                  </a:lnTo>
                  <a:lnTo>
                    <a:pt x="1748" y="746"/>
                  </a:lnTo>
                  <a:lnTo>
                    <a:pt x="1748" y="746"/>
                  </a:lnTo>
                  <a:lnTo>
                    <a:pt x="1746" y="748"/>
                  </a:lnTo>
                  <a:lnTo>
                    <a:pt x="1746" y="746"/>
                  </a:lnTo>
                  <a:lnTo>
                    <a:pt x="1748" y="746"/>
                  </a:lnTo>
                  <a:lnTo>
                    <a:pt x="1748" y="746"/>
                  </a:lnTo>
                  <a:lnTo>
                    <a:pt x="1748" y="743"/>
                  </a:lnTo>
                  <a:lnTo>
                    <a:pt x="1748" y="743"/>
                  </a:lnTo>
                  <a:lnTo>
                    <a:pt x="1748" y="743"/>
                  </a:lnTo>
                  <a:lnTo>
                    <a:pt x="1748" y="743"/>
                  </a:lnTo>
                  <a:lnTo>
                    <a:pt x="1748" y="741"/>
                  </a:lnTo>
                  <a:lnTo>
                    <a:pt x="1746" y="741"/>
                  </a:lnTo>
                  <a:lnTo>
                    <a:pt x="1746" y="743"/>
                  </a:lnTo>
                  <a:lnTo>
                    <a:pt x="1746" y="743"/>
                  </a:lnTo>
                  <a:lnTo>
                    <a:pt x="1746" y="741"/>
                  </a:lnTo>
                  <a:lnTo>
                    <a:pt x="1746" y="741"/>
                  </a:lnTo>
                  <a:lnTo>
                    <a:pt x="1744" y="741"/>
                  </a:lnTo>
                  <a:lnTo>
                    <a:pt x="1744" y="741"/>
                  </a:lnTo>
                  <a:lnTo>
                    <a:pt x="1746" y="741"/>
                  </a:lnTo>
                  <a:lnTo>
                    <a:pt x="1751" y="743"/>
                  </a:lnTo>
                  <a:lnTo>
                    <a:pt x="1753" y="743"/>
                  </a:lnTo>
                  <a:lnTo>
                    <a:pt x="1753" y="743"/>
                  </a:lnTo>
                  <a:lnTo>
                    <a:pt x="1753" y="743"/>
                  </a:lnTo>
                  <a:lnTo>
                    <a:pt x="1755" y="746"/>
                  </a:lnTo>
                  <a:lnTo>
                    <a:pt x="1758" y="746"/>
                  </a:lnTo>
                  <a:lnTo>
                    <a:pt x="1763" y="746"/>
                  </a:lnTo>
                  <a:lnTo>
                    <a:pt x="1767" y="750"/>
                  </a:lnTo>
                  <a:lnTo>
                    <a:pt x="1772" y="750"/>
                  </a:lnTo>
                  <a:lnTo>
                    <a:pt x="1774" y="750"/>
                  </a:lnTo>
                  <a:lnTo>
                    <a:pt x="1777" y="750"/>
                  </a:lnTo>
                  <a:lnTo>
                    <a:pt x="1779" y="750"/>
                  </a:lnTo>
                  <a:lnTo>
                    <a:pt x="1779" y="748"/>
                  </a:lnTo>
                  <a:lnTo>
                    <a:pt x="1777" y="748"/>
                  </a:lnTo>
                  <a:lnTo>
                    <a:pt x="1779" y="748"/>
                  </a:lnTo>
                  <a:lnTo>
                    <a:pt x="1779" y="748"/>
                  </a:lnTo>
                  <a:lnTo>
                    <a:pt x="1779" y="748"/>
                  </a:lnTo>
                  <a:lnTo>
                    <a:pt x="1779" y="746"/>
                  </a:lnTo>
                  <a:lnTo>
                    <a:pt x="1779" y="746"/>
                  </a:lnTo>
                  <a:lnTo>
                    <a:pt x="1779" y="746"/>
                  </a:lnTo>
                  <a:lnTo>
                    <a:pt x="1779" y="746"/>
                  </a:lnTo>
                  <a:lnTo>
                    <a:pt x="1777" y="743"/>
                  </a:lnTo>
                  <a:lnTo>
                    <a:pt x="1777" y="743"/>
                  </a:lnTo>
                  <a:lnTo>
                    <a:pt x="1777" y="743"/>
                  </a:lnTo>
                  <a:lnTo>
                    <a:pt x="1777" y="741"/>
                  </a:lnTo>
                  <a:lnTo>
                    <a:pt x="1774" y="738"/>
                  </a:lnTo>
                  <a:lnTo>
                    <a:pt x="1774" y="738"/>
                  </a:lnTo>
                  <a:lnTo>
                    <a:pt x="1774" y="736"/>
                  </a:lnTo>
                  <a:lnTo>
                    <a:pt x="1774" y="736"/>
                  </a:lnTo>
                  <a:lnTo>
                    <a:pt x="1772" y="734"/>
                  </a:lnTo>
                  <a:lnTo>
                    <a:pt x="1772" y="734"/>
                  </a:lnTo>
                  <a:lnTo>
                    <a:pt x="1772" y="734"/>
                  </a:lnTo>
                  <a:lnTo>
                    <a:pt x="1770" y="734"/>
                  </a:lnTo>
                  <a:lnTo>
                    <a:pt x="1770" y="734"/>
                  </a:lnTo>
                  <a:lnTo>
                    <a:pt x="1770" y="734"/>
                  </a:lnTo>
                  <a:lnTo>
                    <a:pt x="1770" y="734"/>
                  </a:lnTo>
                  <a:lnTo>
                    <a:pt x="1767" y="734"/>
                  </a:lnTo>
                  <a:lnTo>
                    <a:pt x="1767" y="734"/>
                  </a:lnTo>
                  <a:lnTo>
                    <a:pt x="1767" y="734"/>
                  </a:lnTo>
                  <a:lnTo>
                    <a:pt x="1767" y="734"/>
                  </a:lnTo>
                  <a:lnTo>
                    <a:pt x="1767" y="734"/>
                  </a:lnTo>
                  <a:lnTo>
                    <a:pt x="1767" y="736"/>
                  </a:lnTo>
                  <a:lnTo>
                    <a:pt x="1767" y="736"/>
                  </a:lnTo>
                  <a:lnTo>
                    <a:pt x="1765" y="736"/>
                  </a:lnTo>
                  <a:lnTo>
                    <a:pt x="1765" y="736"/>
                  </a:lnTo>
                  <a:lnTo>
                    <a:pt x="1765" y="738"/>
                  </a:lnTo>
                  <a:lnTo>
                    <a:pt x="1763" y="738"/>
                  </a:lnTo>
                  <a:lnTo>
                    <a:pt x="1763" y="738"/>
                  </a:lnTo>
                  <a:lnTo>
                    <a:pt x="1763" y="738"/>
                  </a:lnTo>
                  <a:lnTo>
                    <a:pt x="1763" y="738"/>
                  </a:lnTo>
                  <a:lnTo>
                    <a:pt x="1763" y="738"/>
                  </a:lnTo>
                  <a:lnTo>
                    <a:pt x="1760" y="738"/>
                  </a:lnTo>
                  <a:lnTo>
                    <a:pt x="1760" y="738"/>
                  </a:lnTo>
                  <a:lnTo>
                    <a:pt x="1758" y="738"/>
                  </a:lnTo>
                  <a:lnTo>
                    <a:pt x="1758" y="738"/>
                  </a:lnTo>
                  <a:lnTo>
                    <a:pt x="1758" y="738"/>
                  </a:lnTo>
                  <a:lnTo>
                    <a:pt x="1758" y="738"/>
                  </a:lnTo>
                  <a:lnTo>
                    <a:pt x="1760" y="736"/>
                  </a:lnTo>
                  <a:lnTo>
                    <a:pt x="1760" y="736"/>
                  </a:lnTo>
                  <a:lnTo>
                    <a:pt x="1758" y="736"/>
                  </a:lnTo>
                  <a:lnTo>
                    <a:pt x="1758" y="734"/>
                  </a:lnTo>
                  <a:lnTo>
                    <a:pt x="1755" y="734"/>
                  </a:lnTo>
                  <a:lnTo>
                    <a:pt x="1755" y="734"/>
                  </a:lnTo>
                  <a:lnTo>
                    <a:pt x="1753" y="734"/>
                  </a:lnTo>
                  <a:lnTo>
                    <a:pt x="1753" y="734"/>
                  </a:lnTo>
                  <a:lnTo>
                    <a:pt x="1753" y="734"/>
                  </a:lnTo>
                  <a:lnTo>
                    <a:pt x="1751" y="731"/>
                  </a:lnTo>
                  <a:lnTo>
                    <a:pt x="1751" y="731"/>
                  </a:lnTo>
                  <a:lnTo>
                    <a:pt x="1751" y="731"/>
                  </a:lnTo>
                  <a:lnTo>
                    <a:pt x="1751" y="731"/>
                  </a:lnTo>
                  <a:lnTo>
                    <a:pt x="1751" y="731"/>
                  </a:lnTo>
                  <a:lnTo>
                    <a:pt x="1748" y="731"/>
                  </a:lnTo>
                  <a:lnTo>
                    <a:pt x="1748" y="731"/>
                  </a:lnTo>
                  <a:lnTo>
                    <a:pt x="1741" y="731"/>
                  </a:lnTo>
                  <a:lnTo>
                    <a:pt x="1741" y="729"/>
                  </a:lnTo>
                  <a:lnTo>
                    <a:pt x="1741" y="729"/>
                  </a:lnTo>
                  <a:lnTo>
                    <a:pt x="1739" y="729"/>
                  </a:lnTo>
                  <a:lnTo>
                    <a:pt x="1739" y="729"/>
                  </a:lnTo>
                  <a:lnTo>
                    <a:pt x="1739" y="727"/>
                  </a:lnTo>
                  <a:lnTo>
                    <a:pt x="1739" y="727"/>
                  </a:lnTo>
                  <a:lnTo>
                    <a:pt x="1739" y="727"/>
                  </a:lnTo>
                  <a:lnTo>
                    <a:pt x="1746" y="729"/>
                  </a:lnTo>
                  <a:lnTo>
                    <a:pt x="1751" y="731"/>
                  </a:lnTo>
                  <a:lnTo>
                    <a:pt x="1753" y="731"/>
                  </a:lnTo>
                  <a:lnTo>
                    <a:pt x="1753" y="731"/>
                  </a:lnTo>
                  <a:lnTo>
                    <a:pt x="1753" y="731"/>
                  </a:lnTo>
                  <a:lnTo>
                    <a:pt x="1755" y="731"/>
                  </a:lnTo>
                  <a:lnTo>
                    <a:pt x="1760" y="734"/>
                  </a:lnTo>
                  <a:lnTo>
                    <a:pt x="1763" y="734"/>
                  </a:lnTo>
                  <a:lnTo>
                    <a:pt x="1767" y="731"/>
                  </a:lnTo>
                  <a:lnTo>
                    <a:pt x="1770" y="731"/>
                  </a:lnTo>
                  <a:lnTo>
                    <a:pt x="1770" y="731"/>
                  </a:lnTo>
                  <a:lnTo>
                    <a:pt x="1770" y="731"/>
                  </a:lnTo>
                  <a:lnTo>
                    <a:pt x="1770" y="731"/>
                  </a:lnTo>
                  <a:lnTo>
                    <a:pt x="1770" y="729"/>
                  </a:lnTo>
                  <a:lnTo>
                    <a:pt x="1770" y="729"/>
                  </a:lnTo>
                  <a:lnTo>
                    <a:pt x="1770" y="729"/>
                  </a:lnTo>
                  <a:lnTo>
                    <a:pt x="1767" y="729"/>
                  </a:lnTo>
                  <a:lnTo>
                    <a:pt x="1767" y="729"/>
                  </a:lnTo>
                  <a:lnTo>
                    <a:pt x="1767" y="729"/>
                  </a:lnTo>
                  <a:lnTo>
                    <a:pt x="1767" y="727"/>
                  </a:lnTo>
                  <a:lnTo>
                    <a:pt x="1765" y="727"/>
                  </a:lnTo>
                  <a:lnTo>
                    <a:pt x="1765" y="727"/>
                  </a:lnTo>
                  <a:lnTo>
                    <a:pt x="1763" y="727"/>
                  </a:lnTo>
                  <a:lnTo>
                    <a:pt x="1763" y="727"/>
                  </a:lnTo>
                  <a:lnTo>
                    <a:pt x="1760" y="727"/>
                  </a:lnTo>
                  <a:lnTo>
                    <a:pt x="1760" y="724"/>
                  </a:lnTo>
                  <a:lnTo>
                    <a:pt x="1760" y="724"/>
                  </a:lnTo>
                  <a:lnTo>
                    <a:pt x="1763" y="724"/>
                  </a:lnTo>
                  <a:lnTo>
                    <a:pt x="1763" y="724"/>
                  </a:lnTo>
                  <a:lnTo>
                    <a:pt x="1763" y="724"/>
                  </a:lnTo>
                  <a:lnTo>
                    <a:pt x="1765" y="727"/>
                  </a:lnTo>
                  <a:lnTo>
                    <a:pt x="1770" y="727"/>
                  </a:lnTo>
                  <a:lnTo>
                    <a:pt x="1770" y="727"/>
                  </a:lnTo>
                  <a:lnTo>
                    <a:pt x="1770" y="727"/>
                  </a:lnTo>
                  <a:lnTo>
                    <a:pt x="1770" y="727"/>
                  </a:lnTo>
                  <a:lnTo>
                    <a:pt x="1767" y="727"/>
                  </a:lnTo>
                  <a:lnTo>
                    <a:pt x="1767" y="724"/>
                  </a:lnTo>
                  <a:lnTo>
                    <a:pt x="1770" y="724"/>
                  </a:lnTo>
                  <a:lnTo>
                    <a:pt x="1770" y="724"/>
                  </a:lnTo>
                  <a:lnTo>
                    <a:pt x="1770" y="722"/>
                  </a:lnTo>
                  <a:lnTo>
                    <a:pt x="1770" y="722"/>
                  </a:lnTo>
                  <a:lnTo>
                    <a:pt x="1767" y="722"/>
                  </a:lnTo>
                  <a:lnTo>
                    <a:pt x="1767" y="722"/>
                  </a:lnTo>
                  <a:lnTo>
                    <a:pt x="1767" y="722"/>
                  </a:lnTo>
                  <a:lnTo>
                    <a:pt x="1767" y="719"/>
                  </a:lnTo>
                  <a:lnTo>
                    <a:pt x="1770" y="719"/>
                  </a:lnTo>
                  <a:lnTo>
                    <a:pt x="1770" y="719"/>
                  </a:lnTo>
                  <a:lnTo>
                    <a:pt x="1767" y="717"/>
                  </a:lnTo>
                  <a:lnTo>
                    <a:pt x="1765" y="717"/>
                  </a:lnTo>
                  <a:lnTo>
                    <a:pt x="1760" y="717"/>
                  </a:lnTo>
                  <a:lnTo>
                    <a:pt x="1760" y="717"/>
                  </a:lnTo>
                  <a:lnTo>
                    <a:pt x="1760" y="715"/>
                  </a:lnTo>
                  <a:lnTo>
                    <a:pt x="1760" y="715"/>
                  </a:lnTo>
                  <a:lnTo>
                    <a:pt x="1760" y="715"/>
                  </a:lnTo>
                  <a:lnTo>
                    <a:pt x="1760" y="715"/>
                  </a:lnTo>
                  <a:lnTo>
                    <a:pt x="1758" y="715"/>
                  </a:lnTo>
                  <a:lnTo>
                    <a:pt x="1758" y="717"/>
                  </a:lnTo>
                  <a:lnTo>
                    <a:pt x="1755" y="715"/>
                  </a:lnTo>
                  <a:lnTo>
                    <a:pt x="1755" y="715"/>
                  </a:lnTo>
                  <a:lnTo>
                    <a:pt x="1755" y="717"/>
                  </a:lnTo>
                  <a:lnTo>
                    <a:pt x="1753" y="717"/>
                  </a:lnTo>
                  <a:lnTo>
                    <a:pt x="1753" y="717"/>
                  </a:lnTo>
                  <a:lnTo>
                    <a:pt x="1753" y="715"/>
                  </a:lnTo>
                  <a:lnTo>
                    <a:pt x="1753" y="715"/>
                  </a:lnTo>
                  <a:lnTo>
                    <a:pt x="1753" y="715"/>
                  </a:lnTo>
                  <a:lnTo>
                    <a:pt x="1751" y="715"/>
                  </a:lnTo>
                  <a:lnTo>
                    <a:pt x="1751" y="715"/>
                  </a:lnTo>
                  <a:lnTo>
                    <a:pt x="1751" y="715"/>
                  </a:lnTo>
                  <a:lnTo>
                    <a:pt x="1751" y="717"/>
                  </a:lnTo>
                  <a:lnTo>
                    <a:pt x="1748" y="717"/>
                  </a:lnTo>
                  <a:lnTo>
                    <a:pt x="1751" y="717"/>
                  </a:lnTo>
                  <a:lnTo>
                    <a:pt x="1751" y="717"/>
                  </a:lnTo>
                  <a:lnTo>
                    <a:pt x="1751" y="717"/>
                  </a:lnTo>
                  <a:lnTo>
                    <a:pt x="1751" y="719"/>
                  </a:lnTo>
                  <a:lnTo>
                    <a:pt x="1748" y="722"/>
                  </a:lnTo>
                  <a:lnTo>
                    <a:pt x="1748" y="724"/>
                  </a:lnTo>
                  <a:lnTo>
                    <a:pt x="1748" y="724"/>
                  </a:lnTo>
                  <a:lnTo>
                    <a:pt x="1748" y="727"/>
                  </a:lnTo>
                  <a:lnTo>
                    <a:pt x="1746" y="727"/>
                  </a:lnTo>
                  <a:lnTo>
                    <a:pt x="1746" y="727"/>
                  </a:lnTo>
                  <a:lnTo>
                    <a:pt x="1746" y="727"/>
                  </a:lnTo>
                  <a:lnTo>
                    <a:pt x="1746" y="727"/>
                  </a:lnTo>
                  <a:lnTo>
                    <a:pt x="1746" y="727"/>
                  </a:lnTo>
                  <a:lnTo>
                    <a:pt x="1746" y="729"/>
                  </a:lnTo>
                  <a:lnTo>
                    <a:pt x="1746" y="729"/>
                  </a:lnTo>
                  <a:lnTo>
                    <a:pt x="1746" y="727"/>
                  </a:lnTo>
                  <a:lnTo>
                    <a:pt x="1744" y="727"/>
                  </a:lnTo>
                  <a:lnTo>
                    <a:pt x="1741" y="727"/>
                  </a:lnTo>
                  <a:lnTo>
                    <a:pt x="1741" y="727"/>
                  </a:lnTo>
                  <a:lnTo>
                    <a:pt x="1744" y="727"/>
                  </a:lnTo>
                  <a:lnTo>
                    <a:pt x="1746" y="727"/>
                  </a:lnTo>
                  <a:lnTo>
                    <a:pt x="1746" y="724"/>
                  </a:lnTo>
                  <a:lnTo>
                    <a:pt x="1746" y="724"/>
                  </a:lnTo>
                  <a:lnTo>
                    <a:pt x="1746" y="724"/>
                  </a:lnTo>
                  <a:lnTo>
                    <a:pt x="1746" y="724"/>
                  </a:lnTo>
                  <a:lnTo>
                    <a:pt x="1744" y="724"/>
                  </a:lnTo>
                  <a:lnTo>
                    <a:pt x="1744" y="724"/>
                  </a:lnTo>
                  <a:lnTo>
                    <a:pt x="1744" y="724"/>
                  </a:lnTo>
                  <a:lnTo>
                    <a:pt x="1744" y="724"/>
                  </a:lnTo>
                  <a:lnTo>
                    <a:pt x="1741" y="724"/>
                  </a:lnTo>
                  <a:lnTo>
                    <a:pt x="1741" y="724"/>
                  </a:lnTo>
                  <a:lnTo>
                    <a:pt x="1741" y="724"/>
                  </a:lnTo>
                  <a:lnTo>
                    <a:pt x="1744" y="722"/>
                  </a:lnTo>
                  <a:lnTo>
                    <a:pt x="1746" y="722"/>
                  </a:lnTo>
                  <a:lnTo>
                    <a:pt x="1746" y="722"/>
                  </a:lnTo>
                  <a:lnTo>
                    <a:pt x="1746" y="719"/>
                  </a:lnTo>
                  <a:lnTo>
                    <a:pt x="1746" y="719"/>
                  </a:lnTo>
                  <a:lnTo>
                    <a:pt x="1746" y="719"/>
                  </a:lnTo>
                  <a:lnTo>
                    <a:pt x="1748" y="719"/>
                  </a:lnTo>
                  <a:lnTo>
                    <a:pt x="1748" y="719"/>
                  </a:lnTo>
                  <a:lnTo>
                    <a:pt x="1748" y="717"/>
                  </a:lnTo>
                  <a:lnTo>
                    <a:pt x="1748" y="717"/>
                  </a:lnTo>
                  <a:lnTo>
                    <a:pt x="1748" y="717"/>
                  </a:lnTo>
                  <a:lnTo>
                    <a:pt x="1748" y="715"/>
                  </a:lnTo>
                  <a:lnTo>
                    <a:pt x="1748" y="715"/>
                  </a:lnTo>
                  <a:lnTo>
                    <a:pt x="1746" y="715"/>
                  </a:lnTo>
                  <a:lnTo>
                    <a:pt x="1746" y="715"/>
                  </a:lnTo>
                  <a:lnTo>
                    <a:pt x="1746" y="712"/>
                  </a:lnTo>
                  <a:lnTo>
                    <a:pt x="1746" y="712"/>
                  </a:lnTo>
                  <a:lnTo>
                    <a:pt x="1746" y="712"/>
                  </a:lnTo>
                  <a:lnTo>
                    <a:pt x="1744" y="712"/>
                  </a:lnTo>
                  <a:lnTo>
                    <a:pt x="1744" y="712"/>
                  </a:lnTo>
                  <a:lnTo>
                    <a:pt x="1741" y="712"/>
                  </a:lnTo>
                  <a:lnTo>
                    <a:pt x="1741" y="712"/>
                  </a:lnTo>
                  <a:lnTo>
                    <a:pt x="1741" y="712"/>
                  </a:lnTo>
                  <a:lnTo>
                    <a:pt x="1741" y="712"/>
                  </a:lnTo>
                  <a:lnTo>
                    <a:pt x="1739" y="712"/>
                  </a:lnTo>
                  <a:lnTo>
                    <a:pt x="1737" y="710"/>
                  </a:lnTo>
                  <a:lnTo>
                    <a:pt x="1737" y="710"/>
                  </a:lnTo>
                  <a:lnTo>
                    <a:pt x="1737" y="710"/>
                  </a:lnTo>
                  <a:lnTo>
                    <a:pt x="1734" y="715"/>
                  </a:lnTo>
                  <a:lnTo>
                    <a:pt x="1732" y="715"/>
                  </a:lnTo>
                  <a:lnTo>
                    <a:pt x="1732" y="717"/>
                  </a:lnTo>
                  <a:lnTo>
                    <a:pt x="1732" y="717"/>
                  </a:lnTo>
                  <a:lnTo>
                    <a:pt x="1734" y="717"/>
                  </a:lnTo>
                  <a:lnTo>
                    <a:pt x="1734" y="719"/>
                  </a:lnTo>
                  <a:lnTo>
                    <a:pt x="1732" y="719"/>
                  </a:lnTo>
                  <a:lnTo>
                    <a:pt x="1729" y="717"/>
                  </a:lnTo>
                  <a:lnTo>
                    <a:pt x="1727" y="717"/>
                  </a:lnTo>
                  <a:lnTo>
                    <a:pt x="1727" y="717"/>
                  </a:lnTo>
                  <a:lnTo>
                    <a:pt x="1727" y="717"/>
                  </a:lnTo>
                  <a:lnTo>
                    <a:pt x="1727" y="717"/>
                  </a:lnTo>
                  <a:lnTo>
                    <a:pt x="1727" y="717"/>
                  </a:lnTo>
                  <a:lnTo>
                    <a:pt x="1727" y="719"/>
                  </a:lnTo>
                  <a:lnTo>
                    <a:pt x="1727" y="719"/>
                  </a:lnTo>
                  <a:lnTo>
                    <a:pt x="1727" y="719"/>
                  </a:lnTo>
                  <a:lnTo>
                    <a:pt x="1727" y="719"/>
                  </a:lnTo>
                  <a:lnTo>
                    <a:pt x="1727" y="722"/>
                  </a:lnTo>
                  <a:lnTo>
                    <a:pt x="1727" y="722"/>
                  </a:lnTo>
                  <a:lnTo>
                    <a:pt x="1727" y="722"/>
                  </a:lnTo>
                  <a:lnTo>
                    <a:pt x="1727" y="722"/>
                  </a:lnTo>
                  <a:lnTo>
                    <a:pt x="1727" y="724"/>
                  </a:lnTo>
                  <a:lnTo>
                    <a:pt x="1729" y="724"/>
                  </a:lnTo>
                  <a:lnTo>
                    <a:pt x="1729" y="724"/>
                  </a:lnTo>
                  <a:lnTo>
                    <a:pt x="1729" y="727"/>
                  </a:lnTo>
                  <a:lnTo>
                    <a:pt x="1729" y="727"/>
                  </a:lnTo>
                  <a:lnTo>
                    <a:pt x="1727" y="724"/>
                  </a:lnTo>
                  <a:lnTo>
                    <a:pt x="1727" y="724"/>
                  </a:lnTo>
                  <a:lnTo>
                    <a:pt x="1727" y="724"/>
                  </a:lnTo>
                  <a:lnTo>
                    <a:pt x="1727" y="722"/>
                  </a:lnTo>
                  <a:lnTo>
                    <a:pt x="1727" y="722"/>
                  </a:lnTo>
                  <a:lnTo>
                    <a:pt x="1725" y="722"/>
                  </a:lnTo>
                  <a:lnTo>
                    <a:pt x="1725" y="722"/>
                  </a:lnTo>
                  <a:lnTo>
                    <a:pt x="1725" y="719"/>
                  </a:lnTo>
                  <a:lnTo>
                    <a:pt x="1725" y="719"/>
                  </a:lnTo>
                  <a:lnTo>
                    <a:pt x="1722" y="719"/>
                  </a:lnTo>
                  <a:lnTo>
                    <a:pt x="1722" y="717"/>
                  </a:lnTo>
                  <a:lnTo>
                    <a:pt x="1722" y="717"/>
                  </a:lnTo>
                  <a:lnTo>
                    <a:pt x="1722" y="717"/>
                  </a:lnTo>
                  <a:lnTo>
                    <a:pt x="1720" y="719"/>
                  </a:lnTo>
                  <a:lnTo>
                    <a:pt x="1720" y="719"/>
                  </a:lnTo>
                  <a:lnTo>
                    <a:pt x="1722" y="722"/>
                  </a:lnTo>
                  <a:lnTo>
                    <a:pt x="1722" y="722"/>
                  </a:lnTo>
                  <a:lnTo>
                    <a:pt x="1722" y="724"/>
                  </a:lnTo>
                  <a:lnTo>
                    <a:pt x="1725" y="724"/>
                  </a:lnTo>
                  <a:lnTo>
                    <a:pt x="1725" y="724"/>
                  </a:lnTo>
                  <a:lnTo>
                    <a:pt x="1725" y="724"/>
                  </a:lnTo>
                  <a:lnTo>
                    <a:pt x="1725" y="724"/>
                  </a:lnTo>
                  <a:lnTo>
                    <a:pt x="1722" y="724"/>
                  </a:lnTo>
                  <a:lnTo>
                    <a:pt x="1722" y="724"/>
                  </a:lnTo>
                  <a:lnTo>
                    <a:pt x="1720" y="724"/>
                  </a:lnTo>
                  <a:lnTo>
                    <a:pt x="1720" y="724"/>
                  </a:lnTo>
                  <a:lnTo>
                    <a:pt x="1720" y="724"/>
                  </a:lnTo>
                  <a:lnTo>
                    <a:pt x="1720" y="727"/>
                  </a:lnTo>
                  <a:lnTo>
                    <a:pt x="1720" y="727"/>
                  </a:lnTo>
                  <a:lnTo>
                    <a:pt x="1725" y="729"/>
                  </a:lnTo>
                  <a:lnTo>
                    <a:pt x="1725" y="731"/>
                  </a:lnTo>
                  <a:lnTo>
                    <a:pt x="1727" y="731"/>
                  </a:lnTo>
                  <a:lnTo>
                    <a:pt x="1727" y="731"/>
                  </a:lnTo>
                  <a:lnTo>
                    <a:pt x="1729" y="731"/>
                  </a:lnTo>
                  <a:lnTo>
                    <a:pt x="1732" y="736"/>
                  </a:lnTo>
                  <a:lnTo>
                    <a:pt x="1734" y="736"/>
                  </a:lnTo>
                  <a:lnTo>
                    <a:pt x="1737" y="738"/>
                  </a:lnTo>
                  <a:lnTo>
                    <a:pt x="1737" y="738"/>
                  </a:lnTo>
                  <a:lnTo>
                    <a:pt x="1734" y="738"/>
                  </a:lnTo>
                  <a:lnTo>
                    <a:pt x="1732" y="736"/>
                  </a:lnTo>
                  <a:lnTo>
                    <a:pt x="1727" y="731"/>
                  </a:lnTo>
                  <a:lnTo>
                    <a:pt x="1725" y="731"/>
                  </a:lnTo>
                  <a:lnTo>
                    <a:pt x="1725" y="731"/>
                  </a:lnTo>
                  <a:lnTo>
                    <a:pt x="1725" y="731"/>
                  </a:lnTo>
                  <a:lnTo>
                    <a:pt x="1725" y="731"/>
                  </a:lnTo>
                  <a:lnTo>
                    <a:pt x="1725" y="734"/>
                  </a:lnTo>
                  <a:lnTo>
                    <a:pt x="1725" y="734"/>
                  </a:lnTo>
                  <a:lnTo>
                    <a:pt x="1725" y="734"/>
                  </a:lnTo>
                  <a:lnTo>
                    <a:pt x="1725" y="736"/>
                  </a:lnTo>
                  <a:lnTo>
                    <a:pt x="1725" y="736"/>
                  </a:lnTo>
                  <a:lnTo>
                    <a:pt x="1725" y="736"/>
                  </a:lnTo>
                  <a:lnTo>
                    <a:pt x="1725" y="738"/>
                  </a:lnTo>
                  <a:lnTo>
                    <a:pt x="1725" y="741"/>
                  </a:lnTo>
                  <a:lnTo>
                    <a:pt x="1725" y="741"/>
                  </a:lnTo>
                  <a:lnTo>
                    <a:pt x="1725" y="743"/>
                  </a:lnTo>
                  <a:lnTo>
                    <a:pt x="1725" y="743"/>
                  </a:lnTo>
                  <a:lnTo>
                    <a:pt x="1725" y="743"/>
                  </a:lnTo>
                  <a:lnTo>
                    <a:pt x="1725" y="741"/>
                  </a:lnTo>
                  <a:lnTo>
                    <a:pt x="1725" y="741"/>
                  </a:lnTo>
                  <a:lnTo>
                    <a:pt x="1727" y="741"/>
                  </a:lnTo>
                  <a:lnTo>
                    <a:pt x="1727" y="741"/>
                  </a:lnTo>
                  <a:lnTo>
                    <a:pt x="1727" y="741"/>
                  </a:lnTo>
                  <a:lnTo>
                    <a:pt x="1727" y="743"/>
                  </a:lnTo>
                  <a:lnTo>
                    <a:pt x="1727" y="743"/>
                  </a:lnTo>
                  <a:lnTo>
                    <a:pt x="1729" y="743"/>
                  </a:lnTo>
                  <a:lnTo>
                    <a:pt x="1729" y="743"/>
                  </a:lnTo>
                  <a:lnTo>
                    <a:pt x="1729" y="743"/>
                  </a:lnTo>
                  <a:lnTo>
                    <a:pt x="1729" y="743"/>
                  </a:lnTo>
                  <a:lnTo>
                    <a:pt x="1732" y="743"/>
                  </a:lnTo>
                  <a:lnTo>
                    <a:pt x="1732" y="743"/>
                  </a:lnTo>
                  <a:lnTo>
                    <a:pt x="1732" y="743"/>
                  </a:lnTo>
                  <a:lnTo>
                    <a:pt x="1732" y="746"/>
                  </a:lnTo>
                  <a:lnTo>
                    <a:pt x="1737" y="748"/>
                  </a:lnTo>
                  <a:lnTo>
                    <a:pt x="1737" y="748"/>
                  </a:lnTo>
                  <a:lnTo>
                    <a:pt x="1737" y="748"/>
                  </a:lnTo>
                  <a:lnTo>
                    <a:pt x="1737" y="748"/>
                  </a:lnTo>
                  <a:lnTo>
                    <a:pt x="1737" y="750"/>
                  </a:lnTo>
                  <a:lnTo>
                    <a:pt x="1737" y="750"/>
                  </a:lnTo>
                  <a:lnTo>
                    <a:pt x="1737" y="750"/>
                  </a:lnTo>
                  <a:lnTo>
                    <a:pt x="1737" y="750"/>
                  </a:lnTo>
                  <a:lnTo>
                    <a:pt x="1739" y="750"/>
                  </a:lnTo>
                  <a:lnTo>
                    <a:pt x="1739" y="750"/>
                  </a:lnTo>
                  <a:lnTo>
                    <a:pt x="1737" y="750"/>
                  </a:lnTo>
                  <a:lnTo>
                    <a:pt x="1739" y="750"/>
                  </a:lnTo>
                  <a:lnTo>
                    <a:pt x="1739" y="750"/>
                  </a:lnTo>
                  <a:lnTo>
                    <a:pt x="1739" y="750"/>
                  </a:lnTo>
                  <a:lnTo>
                    <a:pt x="1739" y="750"/>
                  </a:lnTo>
                  <a:lnTo>
                    <a:pt x="1739" y="750"/>
                  </a:lnTo>
                  <a:lnTo>
                    <a:pt x="1741" y="750"/>
                  </a:lnTo>
                  <a:lnTo>
                    <a:pt x="1741" y="750"/>
                  </a:lnTo>
                  <a:lnTo>
                    <a:pt x="1741" y="750"/>
                  </a:lnTo>
                  <a:lnTo>
                    <a:pt x="1741" y="750"/>
                  </a:lnTo>
                  <a:lnTo>
                    <a:pt x="1741" y="750"/>
                  </a:lnTo>
                  <a:lnTo>
                    <a:pt x="1741" y="750"/>
                  </a:lnTo>
                  <a:lnTo>
                    <a:pt x="1741" y="753"/>
                  </a:lnTo>
                  <a:lnTo>
                    <a:pt x="1741" y="753"/>
                  </a:lnTo>
                  <a:lnTo>
                    <a:pt x="1741" y="753"/>
                  </a:lnTo>
                  <a:lnTo>
                    <a:pt x="1741" y="753"/>
                  </a:lnTo>
                  <a:lnTo>
                    <a:pt x="1741" y="750"/>
                  </a:lnTo>
                  <a:lnTo>
                    <a:pt x="1739" y="750"/>
                  </a:lnTo>
                  <a:lnTo>
                    <a:pt x="1739" y="753"/>
                  </a:lnTo>
                  <a:lnTo>
                    <a:pt x="1739" y="753"/>
                  </a:lnTo>
                  <a:lnTo>
                    <a:pt x="1741" y="753"/>
                  </a:lnTo>
                  <a:lnTo>
                    <a:pt x="1748" y="757"/>
                  </a:lnTo>
                  <a:lnTo>
                    <a:pt x="1748" y="757"/>
                  </a:lnTo>
                  <a:lnTo>
                    <a:pt x="1751" y="760"/>
                  </a:lnTo>
                  <a:lnTo>
                    <a:pt x="1751" y="760"/>
                  </a:lnTo>
                  <a:lnTo>
                    <a:pt x="1748" y="760"/>
                  </a:lnTo>
                  <a:lnTo>
                    <a:pt x="1746" y="757"/>
                  </a:lnTo>
                  <a:lnTo>
                    <a:pt x="1744" y="755"/>
                  </a:lnTo>
                  <a:lnTo>
                    <a:pt x="1744" y="755"/>
                  </a:lnTo>
                  <a:lnTo>
                    <a:pt x="1741" y="757"/>
                  </a:lnTo>
                  <a:lnTo>
                    <a:pt x="1744" y="757"/>
                  </a:lnTo>
                  <a:lnTo>
                    <a:pt x="1744" y="757"/>
                  </a:lnTo>
                  <a:lnTo>
                    <a:pt x="1744" y="760"/>
                  </a:lnTo>
                  <a:lnTo>
                    <a:pt x="1746" y="760"/>
                  </a:lnTo>
                  <a:lnTo>
                    <a:pt x="1746" y="760"/>
                  </a:lnTo>
                  <a:lnTo>
                    <a:pt x="1746" y="760"/>
                  </a:lnTo>
                  <a:lnTo>
                    <a:pt x="1748" y="760"/>
                  </a:lnTo>
                  <a:lnTo>
                    <a:pt x="1748" y="762"/>
                  </a:lnTo>
                  <a:lnTo>
                    <a:pt x="1748" y="762"/>
                  </a:lnTo>
                  <a:lnTo>
                    <a:pt x="1751" y="762"/>
                  </a:lnTo>
                  <a:lnTo>
                    <a:pt x="1753" y="762"/>
                  </a:lnTo>
                  <a:lnTo>
                    <a:pt x="1755" y="762"/>
                  </a:lnTo>
                  <a:close/>
                  <a:moveTo>
                    <a:pt x="1439" y="653"/>
                  </a:moveTo>
                  <a:lnTo>
                    <a:pt x="1439" y="653"/>
                  </a:lnTo>
                  <a:lnTo>
                    <a:pt x="1439" y="653"/>
                  </a:lnTo>
                  <a:lnTo>
                    <a:pt x="1439" y="653"/>
                  </a:lnTo>
                  <a:lnTo>
                    <a:pt x="1436" y="653"/>
                  </a:lnTo>
                  <a:lnTo>
                    <a:pt x="1436" y="653"/>
                  </a:lnTo>
                  <a:lnTo>
                    <a:pt x="1436" y="653"/>
                  </a:lnTo>
                  <a:lnTo>
                    <a:pt x="1436" y="653"/>
                  </a:lnTo>
                  <a:lnTo>
                    <a:pt x="1436" y="653"/>
                  </a:lnTo>
                  <a:lnTo>
                    <a:pt x="1439" y="653"/>
                  </a:lnTo>
                  <a:lnTo>
                    <a:pt x="1439" y="653"/>
                  </a:lnTo>
                  <a:lnTo>
                    <a:pt x="1439" y="653"/>
                  </a:lnTo>
                  <a:lnTo>
                    <a:pt x="1439" y="653"/>
                  </a:lnTo>
                  <a:lnTo>
                    <a:pt x="1439" y="653"/>
                  </a:lnTo>
                  <a:close/>
                  <a:moveTo>
                    <a:pt x="1349" y="675"/>
                  </a:moveTo>
                  <a:lnTo>
                    <a:pt x="1349" y="675"/>
                  </a:lnTo>
                  <a:lnTo>
                    <a:pt x="1349" y="675"/>
                  </a:lnTo>
                  <a:lnTo>
                    <a:pt x="1349" y="675"/>
                  </a:lnTo>
                  <a:lnTo>
                    <a:pt x="1349" y="675"/>
                  </a:lnTo>
                  <a:lnTo>
                    <a:pt x="1349" y="675"/>
                  </a:lnTo>
                  <a:lnTo>
                    <a:pt x="1349" y="675"/>
                  </a:lnTo>
                  <a:lnTo>
                    <a:pt x="1346" y="677"/>
                  </a:lnTo>
                  <a:lnTo>
                    <a:pt x="1346" y="677"/>
                  </a:lnTo>
                  <a:lnTo>
                    <a:pt x="1344" y="679"/>
                  </a:lnTo>
                  <a:lnTo>
                    <a:pt x="1344" y="679"/>
                  </a:lnTo>
                  <a:lnTo>
                    <a:pt x="1344" y="679"/>
                  </a:lnTo>
                  <a:lnTo>
                    <a:pt x="1344" y="677"/>
                  </a:lnTo>
                  <a:lnTo>
                    <a:pt x="1344" y="677"/>
                  </a:lnTo>
                  <a:lnTo>
                    <a:pt x="1342" y="677"/>
                  </a:lnTo>
                  <a:lnTo>
                    <a:pt x="1342"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2" y="679"/>
                  </a:lnTo>
                  <a:lnTo>
                    <a:pt x="1342" y="682"/>
                  </a:lnTo>
                  <a:lnTo>
                    <a:pt x="1344" y="682"/>
                  </a:lnTo>
                  <a:lnTo>
                    <a:pt x="1346" y="679"/>
                  </a:lnTo>
                  <a:lnTo>
                    <a:pt x="1346" y="679"/>
                  </a:lnTo>
                  <a:lnTo>
                    <a:pt x="1346" y="679"/>
                  </a:lnTo>
                  <a:lnTo>
                    <a:pt x="1349" y="675"/>
                  </a:lnTo>
                  <a:lnTo>
                    <a:pt x="1349" y="675"/>
                  </a:lnTo>
                  <a:close/>
                  <a:moveTo>
                    <a:pt x="1770" y="703"/>
                  </a:moveTo>
                  <a:lnTo>
                    <a:pt x="1767" y="701"/>
                  </a:lnTo>
                  <a:lnTo>
                    <a:pt x="1767" y="701"/>
                  </a:lnTo>
                  <a:lnTo>
                    <a:pt x="1767" y="701"/>
                  </a:lnTo>
                  <a:lnTo>
                    <a:pt x="1767" y="701"/>
                  </a:lnTo>
                  <a:lnTo>
                    <a:pt x="1765" y="701"/>
                  </a:lnTo>
                  <a:lnTo>
                    <a:pt x="1765" y="698"/>
                  </a:lnTo>
                  <a:lnTo>
                    <a:pt x="1765" y="698"/>
                  </a:lnTo>
                  <a:lnTo>
                    <a:pt x="1763" y="698"/>
                  </a:lnTo>
                  <a:lnTo>
                    <a:pt x="1763" y="698"/>
                  </a:lnTo>
                  <a:lnTo>
                    <a:pt x="1763" y="698"/>
                  </a:lnTo>
                  <a:lnTo>
                    <a:pt x="1763" y="698"/>
                  </a:lnTo>
                  <a:lnTo>
                    <a:pt x="1760" y="698"/>
                  </a:lnTo>
                  <a:lnTo>
                    <a:pt x="1760" y="696"/>
                  </a:lnTo>
                  <a:lnTo>
                    <a:pt x="1760" y="696"/>
                  </a:lnTo>
                  <a:lnTo>
                    <a:pt x="1760" y="696"/>
                  </a:lnTo>
                  <a:lnTo>
                    <a:pt x="1760" y="696"/>
                  </a:lnTo>
                  <a:lnTo>
                    <a:pt x="1760" y="696"/>
                  </a:lnTo>
                  <a:lnTo>
                    <a:pt x="1760" y="698"/>
                  </a:lnTo>
                  <a:lnTo>
                    <a:pt x="1760" y="698"/>
                  </a:lnTo>
                  <a:lnTo>
                    <a:pt x="1763" y="703"/>
                  </a:lnTo>
                  <a:lnTo>
                    <a:pt x="1763" y="703"/>
                  </a:lnTo>
                  <a:lnTo>
                    <a:pt x="1763" y="703"/>
                  </a:lnTo>
                  <a:lnTo>
                    <a:pt x="1763" y="703"/>
                  </a:lnTo>
                  <a:lnTo>
                    <a:pt x="1765" y="703"/>
                  </a:lnTo>
                  <a:lnTo>
                    <a:pt x="1765" y="705"/>
                  </a:lnTo>
                  <a:lnTo>
                    <a:pt x="1765" y="705"/>
                  </a:lnTo>
                  <a:lnTo>
                    <a:pt x="1765" y="708"/>
                  </a:lnTo>
                  <a:lnTo>
                    <a:pt x="1765" y="708"/>
                  </a:lnTo>
                  <a:lnTo>
                    <a:pt x="1765" y="708"/>
                  </a:lnTo>
                  <a:lnTo>
                    <a:pt x="1765" y="708"/>
                  </a:lnTo>
                  <a:lnTo>
                    <a:pt x="1767" y="708"/>
                  </a:lnTo>
                  <a:lnTo>
                    <a:pt x="1767" y="708"/>
                  </a:lnTo>
                  <a:lnTo>
                    <a:pt x="1767" y="710"/>
                  </a:lnTo>
                  <a:lnTo>
                    <a:pt x="1770" y="712"/>
                  </a:lnTo>
                  <a:lnTo>
                    <a:pt x="1770" y="712"/>
                  </a:lnTo>
                  <a:lnTo>
                    <a:pt x="1770" y="710"/>
                  </a:lnTo>
                  <a:lnTo>
                    <a:pt x="1770" y="710"/>
                  </a:lnTo>
                  <a:lnTo>
                    <a:pt x="1770" y="708"/>
                  </a:lnTo>
                  <a:lnTo>
                    <a:pt x="1770" y="708"/>
                  </a:lnTo>
                  <a:lnTo>
                    <a:pt x="1770" y="708"/>
                  </a:lnTo>
                  <a:lnTo>
                    <a:pt x="1770" y="708"/>
                  </a:lnTo>
                  <a:lnTo>
                    <a:pt x="1770" y="705"/>
                  </a:lnTo>
                  <a:lnTo>
                    <a:pt x="1770" y="708"/>
                  </a:lnTo>
                  <a:lnTo>
                    <a:pt x="1770" y="708"/>
                  </a:lnTo>
                  <a:lnTo>
                    <a:pt x="1770" y="708"/>
                  </a:lnTo>
                  <a:lnTo>
                    <a:pt x="1770" y="708"/>
                  </a:lnTo>
                  <a:lnTo>
                    <a:pt x="1770" y="710"/>
                  </a:lnTo>
                  <a:lnTo>
                    <a:pt x="1770" y="710"/>
                  </a:lnTo>
                  <a:lnTo>
                    <a:pt x="1770" y="710"/>
                  </a:lnTo>
                  <a:lnTo>
                    <a:pt x="1770" y="710"/>
                  </a:lnTo>
                  <a:lnTo>
                    <a:pt x="1772" y="710"/>
                  </a:lnTo>
                  <a:lnTo>
                    <a:pt x="1772" y="712"/>
                  </a:lnTo>
                  <a:lnTo>
                    <a:pt x="1770" y="715"/>
                  </a:lnTo>
                  <a:lnTo>
                    <a:pt x="1770" y="715"/>
                  </a:lnTo>
                  <a:lnTo>
                    <a:pt x="1770" y="715"/>
                  </a:lnTo>
                  <a:lnTo>
                    <a:pt x="1772" y="717"/>
                  </a:lnTo>
                  <a:lnTo>
                    <a:pt x="1772" y="717"/>
                  </a:lnTo>
                  <a:lnTo>
                    <a:pt x="1772" y="717"/>
                  </a:lnTo>
                  <a:lnTo>
                    <a:pt x="1772" y="719"/>
                  </a:lnTo>
                  <a:lnTo>
                    <a:pt x="1772" y="719"/>
                  </a:lnTo>
                  <a:lnTo>
                    <a:pt x="1774" y="719"/>
                  </a:lnTo>
                  <a:lnTo>
                    <a:pt x="1774" y="724"/>
                  </a:lnTo>
                  <a:lnTo>
                    <a:pt x="1777" y="724"/>
                  </a:lnTo>
                  <a:lnTo>
                    <a:pt x="1777" y="727"/>
                  </a:lnTo>
                  <a:lnTo>
                    <a:pt x="1779" y="729"/>
                  </a:lnTo>
                  <a:lnTo>
                    <a:pt x="1779" y="731"/>
                  </a:lnTo>
                  <a:lnTo>
                    <a:pt x="1779" y="731"/>
                  </a:lnTo>
                  <a:lnTo>
                    <a:pt x="1779" y="731"/>
                  </a:lnTo>
                  <a:lnTo>
                    <a:pt x="1779" y="731"/>
                  </a:lnTo>
                  <a:lnTo>
                    <a:pt x="1779" y="734"/>
                  </a:lnTo>
                  <a:lnTo>
                    <a:pt x="1779" y="734"/>
                  </a:lnTo>
                  <a:lnTo>
                    <a:pt x="1782" y="736"/>
                  </a:lnTo>
                  <a:lnTo>
                    <a:pt x="1782" y="736"/>
                  </a:lnTo>
                  <a:lnTo>
                    <a:pt x="1782" y="738"/>
                  </a:lnTo>
                  <a:lnTo>
                    <a:pt x="1782" y="738"/>
                  </a:lnTo>
                  <a:lnTo>
                    <a:pt x="1784" y="741"/>
                  </a:lnTo>
                  <a:lnTo>
                    <a:pt x="1784" y="741"/>
                  </a:lnTo>
                  <a:lnTo>
                    <a:pt x="1784" y="741"/>
                  </a:lnTo>
                  <a:lnTo>
                    <a:pt x="1784" y="741"/>
                  </a:lnTo>
                  <a:lnTo>
                    <a:pt x="1786" y="743"/>
                  </a:lnTo>
                  <a:lnTo>
                    <a:pt x="1786" y="743"/>
                  </a:lnTo>
                  <a:lnTo>
                    <a:pt x="1789" y="743"/>
                  </a:lnTo>
                  <a:lnTo>
                    <a:pt x="1789" y="741"/>
                  </a:lnTo>
                  <a:lnTo>
                    <a:pt x="1791" y="741"/>
                  </a:lnTo>
                  <a:lnTo>
                    <a:pt x="1793" y="741"/>
                  </a:lnTo>
                  <a:lnTo>
                    <a:pt x="1791" y="741"/>
                  </a:lnTo>
                  <a:lnTo>
                    <a:pt x="1791" y="743"/>
                  </a:lnTo>
                  <a:lnTo>
                    <a:pt x="1791" y="743"/>
                  </a:lnTo>
                  <a:lnTo>
                    <a:pt x="1789" y="743"/>
                  </a:lnTo>
                  <a:lnTo>
                    <a:pt x="1789" y="746"/>
                  </a:lnTo>
                  <a:lnTo>
                    <a:pt x="1789" y="746"/>
                  </a:lnTo>
                  <a:lnTo>
                    <a:pt x="1789" y="746"/>
                  </a:lnTo>
                  <a:lnTo>
                    <a:pt x="1789" y="746"/>
                  </a:lnTo>
                  <a:lnTo>
                    <a:pt x="1786" y="746"/>
                  </a:lnTo>
                  <a:lnTo>
                    <a:pt x="1786" y="746"/>
                  </a:lnTo>
                  <a:lnTo>
                    <a:pt x="1789" y="746"/>
                  </a:lnTo>
                  <a:lnTo>
                    <a:pt x="1789" y="746"/>
                  </a:lnTo>
                  <a:lnTo>
                    <a:pt x="1789" y="746"/>
                  </a:lnTo>
                  <a:lnTo>
                    <a:pt x="1789" y="746"/>
                  </a:lnTo>
                  <a:lnTo>
                    <a:pt x="1791" y="748"/>
                  </a:lnTo>
                  <a:lnTo>
                    <a:pt x="1791" y="750"/>
                  </a:lnTo>
                  <a:lnTo>
                    <a:pt x="1791" y="750"/>
                  </a:lnTo>
                  <a:lnTo>
                    <a:pt x="1793" y="750"/>
                  </a:lnTo>
                  <a:lnTo>
                    <a:pt x="1796" y="748"/>
                  </a:lnTo>
                  <a:lnTo>
                    <a:pt x="1798" y="748"/>
                  </a:lnTo>
                  <a:lnTo>
                    <a:pt x="1796" y="748"/>
                  </a:lnTo>
                  <a:lnTo>
                    <a:pt x="1796" y="750"/>
                  </a:lnTo>
                  <a:lnTo>
                    <a:pt x="1796" y="750"/>
                  </a:lnTo>
                  <a:lnTo>
                    <a:pt x="1796" y="750"/>
                  </a:lnTo>
                  <a:lnTo>
                    <a:pt x="1796" y="750"/>
                  </a:lnTo>
                  <a:lnTo>
                    <a:pt x="1796" y="750"/>
                  </a:lnTo>
                  <a:lnTo>
                    <a:pt x="1798" y="750"/>
                  </a:lnTo>
                  <a:lnTo>
                    <a:pt x="1798" y="753"/>
                  </a:lnTo>
                  <a:lnTo>
                    <a:pt x="1798" y="753"/>
                  </a:lnTo>
                  <a:lnTo>
                    <a:pt x="1796" y="750"/>
                  </a:lnTo>
                  <a:lnTo>
                    <a:pt x="1791" y="750"/>
                  </a:lnTo>
                  <a:lnTo>
                    <a:pt x="1791" y="750"/>
                  </a:lnTo>
                  <a:lnTo>
                    <a:pt x="1791" y="750"/>
                  </a:lnTo>
                  <a:lnTo>
                    <a:pt x="1789" y="750"/>
                  </a:lnTo>
                  <a:lnTo>
                    <a:pt x="1789" y="750"/>
                  </a:lnTo>
                  <a:lnTo>
                    <a:pt x="1789" y="750"/>
                  </a:lnTo>
                  <a:lnTo>
                    <a:pt x="1791" y="753"/>
                  </a:lnTo>
                  <a:lnTo>
                    <a:pt x="1791" y="753"/>
                  </a:lnTo>
                  <a:lnTo>
                    <a:pt x="1791" y="753"/>
                  </a:lnTo>
                  <a:lnTo>
                    <a:pt x="1791" y="753"/>
                  </a:lnTo>
                  <a:lnTo>
                    <a:pt x="1791" y="753"/>
                  </a:lnTo>
                  <a:lnTo>
                    <a:pt x="1793" y="753"/>
                  </a:lnTo>
                  <a:lnTo>
                    <a:pt x="1793" y="755"/>
                  </a:lnTo>
                  <a:lnTo>
                    <a:pt x="1793" y="755"/>
                  </a:lnTo>
                  <a:lnTo>
                    <a:pt x="1791" y="755"/>
                  </a:lnTo>
                  <a:lnTo>
                    <a:pt x="1791" y="755"/>
                  </a:lnTo>
                  <a:lnTo>
                    <a:pt x="1791" y="757"/>
                  </a:lnTo>
                  <a:lnTo>
                    <a:pt x="1791" y="757"/>
                  </a:lnTo>
                  <a:lnTo>
                    <a:pt x="1791" y="757"/>
                  </a:lnTo>
                  <a:lnTo>
                    <a:pt x="1791" y="760"/>
                  </a:lnTo>
                  <a:lnTo>
                    <a:pt x="1791" y="760"/>
                  </a:lnTo>
                  <a:lnTo>
                    <a:pt x="1793" y="760"/>
                  </a:lnTo>
                  <a:lnTo>
                    <a:pt x="1793" y="760"/>
                  </a:lnTo>
                  <a:lnTo>
                    <a:pt x="1793" y="760"/>
                  </a:lnTo>
                  <a:lnTo>
                    <a:pt x="1793" y="760"/>
                  </a:lnTo>
                  <a:lnTo>
                    <a:pt x="1791" y="760"/>
                  </a:lnTo>
                  <a:lnTo>
                    <a:pt x="1791" y="762"/>
                  </a:lnTo>
                  <a:lnTo>
                    <a:pt x="1791" y="762"/>
                  </a:lnTo>
                  <a:lnTo>
                    <a:pt x="1791" y="762"/>
                  </a:lnTo>
                  <a:lnTo>
                    <a:pt x="1791" y="762"/>
                  </a:lnTo>
                  <a:lnTo>
                    <a:pt x="1791" y="764"/>
                  </a:lnTo>
                  <a:lnTo>
                    <a:pt x="1793" y="764"/>
                  </a:lnTo>
                  <a:lnTo>
                    <a:pt x="1793" y="764"/>
                  </a:lnTo>
                  <a:lnTo>
                    <a:pt x="1791" y="767"/>
                  </a:lnTo>
                  <a:lnTo>
                    <a:pt x="1791" y="767"/>
                  </a:lnTo>
                  <a:lnTo>
                    <a:pt x="1793" y="769"/>
                  </a:lnTo>
                  <a:lnTo>
                    <a:pt x="1793" y="772"/>
                  </a:lnTo>
                  <a:lnTo>
                    <a:pt x="1793" y="774"/>
                  </a:lnTo>
                  <a:lnTo>
                    <a:pt x="1796" y="772"/>
                  </a:lnTo>
                  <a:lnTo>
                    <a:pt x="1796" y="772"/>
                  </a:lnTo>
                  <a:lnTo>
                    <a:pt x="1798" y="772"/>
                  </a:lnTo>
                  <a:lnTo>
                    <a:pt x="1798" y="772"/>
                  </a:lnTo>
                  <a:lnTo>
                    <a:pt x="1798" y="769"/>
                  </a:lnTo>
                  <a:lnTo>
                    <a:pt x="1798" y="769"/>
                  </a:lnTo>
                  <a:lnTo>
                    <a:pt x="1800" y="767"/>
                  </a:lnTo>
                  <a:lnTo>
                    <a:pt x="1800" y="767"/>
                  </a:lnTo>
                  <a:lnTo>
                    <a:pt x="1800" y="767"/>
                  </a:lnTo>
                  <a:lnTo>
                    <a:pt x="1800" y="767"/>
                  </a:lnTo>
                  <a:lnTo>
                    <a:pt x="1800" y="767"/>
                  </a:lnTo>
                  <a:lnTo>
                    <a:pt x="1800" y="767"/>
                  </a:lnTo>
                  <a:lnTo>
                    <a:pt x="1800" y="764"/>
                  </a:lnTo>
                  <a:lnTo>
                    <a:pt x="1800" y="764"/>
                  </a:lnTo>
                  <a:lnTo>
                    <a:pt x="1800" y="764"/>
                  </a:lnTo>
                  <a:lnTo>
                    <a:pt x="1800" y="764"/>
                  </a:lnTo>
                  <a:lnTo>
                    <a:pt x="1800" y="764"/>
                  </a:lnTo>
                  <a:lnTo>
                    <a:pt x="1800" y="764"/>
                  </a:lnTo>
                  <a:lnTo>
                    <a:pt x="1800" y="764"/>
                  </a:lnTo>
                  <a:lnTo>
                    <a:pt x="1800" y="764"/>
                  </a:lnTo>
                  <a:lnTo>
                    <a:pt x="1800" y="764"/>
                  </a:lnTo>
                  <a:lnTo>
                    <a:pt x="1800" y="764"/>
                  </a:lnTo>
                  <a:lnTo>
                    <a:pt x="1800" y="762"/>
                  </a:lnTo>
                  <a:lnTo>
                    <a:pt x="1803" y="762"/>
                  </a:lnTo>
                  <a:lnTo>
                    <a:pt x="1803" y="762"/>
                  </a:lnTo>
                  <a:lnTo>
                    <a:pt x="1803" y="762"/>
                  </a:lnTo>
                  <a:lnTo>
                    <a:pt x="1803" y="760"/>
                  </a:lnTo>
                  <a:lnTo>
                    <a:pt x="1803" y="760"/>
                  </a:lnTo>
                  <a:lnTo>
                    <a:pt x="1803" y="760"/>
                  </a:lnTo>
                  <a:lnTo>
                    <a:pt x="1803" y="760"/>
                  </a:lnTo>
                  <a:lnTo>
                    <a:pt x="1803" y="760"/>
                  </a:lnTo>
                  <a:lnTo>
                    <a:pt x="1803" y="760"/>
                  </a:lnTo>
                  <a:lnTo>
                    <a:pt x="1805" y="760"/>
                  </a:lnTo>
                  <a:lnTo>
                    <a:pt x="1805" y="760"/>
                  </a:lnTo>
                  <a:lnTo>
                    <a:pt x="1805" y="760"/>
                  </a:lnTo>
                  <a:lnTo>
                    <a:pt x="1805" y="757"/>
                  </a:lnTo>
                  <a:lnTo>
                    <a:pt x="1805" y="757"/>
                  </a:lnTo>
                  <a:lnTo>
                    <a:pt x="1805" y="755"/>
                  </a:lnTo>
                  <a:lnTo>
                    <a:pt x="1805" y="755"/>
                  </a:lnTo>
                  <a:lnTo>
                    <a:pt x="1805" y="755"/>
                  </a:lnTo>
                  <a:lnTo>
                    <a:pt x="1805" y="755"/>
                  </a:lnTo>
                  <a:lnTo>
                    <a:pt x="1805" y="755"/>
                  </a:lnTo>
                  <a:lnTo>
                    <a:pt x="1805" y="753"/>
                  </a:lnTo>
                  <a:lnTo>
                    <a:pt x="1805" y="753"/>
                  </a:lnTo>
                  <a:lnTo>
                    <a:pt x="1805" y="753"/>
                  </a:lnTo>
                  <a:lnTo>
                    <a:pt x="1805" y="753"/>
                  </a:lnTo>
                  <a:lnTo>
                    <a:pt x="1803" y="753"/>
                  </a:lnTo>
                  <a:lnTo>
                    <a:pt x="1803" y="753"/>
                  </a:lnTo>
                  <a:lnTo>
                    <a:pt x="1803" y="750"/>
                  </a:lnTo>
                  <a:lnTo>
                    <a:pt x="1803" y="750"/>
                  </a:lnTo>
                  <a:lnTo>
                    <a:pt x="1800" y="748"/>
                  </a:lnTo>
                  <a:lnTo>
                    <a:pt x="1803" y="748"/>
                  </a:lnTo>
                  <a:lnTo>
                    <a:pt x="1803" y="748"/>
                  </a:lnTo>
                  <a:lnTo>
                    <a:pt x="1803" y="748"/>
                  </a:lnTo>
                  <a:lnTo>
                    <a:pt x="1803" y="748"/>
                  </a:lnTo>
                  <a:lnTo>
                    <a:pt x="1805" y="750"/>
                  </a:lnTo>
                  <a:lnTo>
                    <a:pt x="1805" y="750"/>
                  </a:lnTo>
                  <a:lnTo>
                    <a:pt x="1805" y="750"/>
                  </a:lnTo>
                  <a:lnTo>
                    <a:pt x="1805" y="750"/>
                  </a:lnTo>
                  <a:lnTo>
                    <a:pt x="1805" y="750"/>
                  </a:lnTo>
                  <a:lnTo>
                    <a:pt x="1805" y="748"/>
                  </a:lnTo>
                  <a:lnTo>
                    <a:pt x="1805" y="748"/>
                  </a:lnTo>
                  <a:lnTo>
                    <a:pt x="1805" y="748"/>
                  </a:lnTo>
                  <a:lnTo>
                    <a:pt x="1805" y="748"/>
                  </a:lnTo>
                  <a:lnTo>
                    <a:pt x="1805" y="748"/>
                  </a:lnTo>
                  <a:lnTo>
                    <a:pt x="1805" y="748"/>
                  </a:lnTo>
                  <a:lnTo>
                    <a:pt x="1808" y="750"/>
                  </a:lnTo>
                  <a:lnTo>
                    <a:pt x="1810" y="750"/>
                  </a:lnTo>
                  <a:lnTo>
                    <a:pt x="1810" y="750"/>
                  </a:lnTo>
                  <a:lnTo>
                    <a:pt x="1810" y="748"/>
                  </a:lnTo>
                  <a:lnTo>
                    <a:pt x="1810" y="748"/>
                  </a:lnTo>
                  <a:lnTo>
                    <a:pt x="1812" y="748"/>
                  </a:lnTo>
                  <a:lnTo>
                    <a:pt x="1812" y="746"/>
                  </a:lnTo>
                  <a:lnTo>
                    <a:pt x="1810" y="746"/>
                  </a:lnTo>
                  <a:lnTo>
                    <a:pt x="1810" y="743"/>
                  </a:lnTo>
                  <a:lnTo>
                    <a:pt x="1810" y="743"/>
                  </a:lnTo>
                  <a:lnTo>
                    <a:pt x="1810" y="743"/>
                  </a:lnTo>
                  <a:lnTo>
                    <a:pt x="1810" y="743"/>
                  </a:lnTo>
                  <a:lnTo>
                    <a:pt x="1810" y="743"/>
                  </a:lnTo>
                  <a:lnTo>
                    <a:pt x="1810" y="741"/>
                  </a:lnTo>
                  <a:lnTo>
                    <a:pt x="1808" y="743"/>
                  </a:lnTo>
                  <a:lnTo>
                    <a:pt x="1808" y="743"/>
                  </a:lnTo>
                  <a:lnTo>
                    <a:pt x="1808" y="743"/>
                  </a:lnTo>
                  <a:lnTo>
                    <a:pt x="1808" y="743"/>
                  </a:lnTo>
                  <a:lnTo>
                    <a:pt x="1808" y="743"/>
                  </a:lnTo>
                  <a:lnTo>
                    <a:pt x="1805" y="743"/>
                  </a:lnTo>
                  <a:lnTo>
                    <a:pt x="1805" y="741"/>
                  </a:lnTo>
                  <a:lnTo>
                    <a:pt x="1805" y="741"/>
                  </a:lnTo>
                  <a:lnTo>
                    <a:pt x="1803" y="743"/>
                  </a:lnTo>
                  <a:lnTo>
                    <a:pt x="1803" y="741"/>
                  </a:lnTo>
                  <a:lnTo>
                    <a:pt x="1803" y="741"/>
                  </a:lnTo>
                  <a:lnTo>
                    <a:pt x="1803" y="741"/>
                  </a:lnTo>
                  <a:lnTo>
                    <a:pt x="1803" y="741"/>
                  </a:lnTo>
                  <a:lnTo>
                    <a:pt x="1803" y="741"/>
                  </a:lnTo>
                  <a:lnTo>
                    <a:pt x="1803" y="741"/>
                  </a:lnTo>
                  <a:lnTo>
                    <a:pt x="1803" y="738"/>
                  </a:lnTo>
                  <a:lnTo>
                    <a:pt x="1803" y="738"/>
                  </a:lnTo>
                  <a:lnTo>
                    <a:pt x="1803" y="741"/>
                  </a:lnTo>
                  <a:lnTo>
                    <a:pt x="1803" y="741"/>
                  </a:lnTo>
                  <a:lnTo>
                    <a:pt x="1805" y="741"/>
                  </a:lnTo>
                  <a:lnTo>
                    <a:pt x="1808" y="741"/>
                  </a:lnTo>
                  <a:lnTo>
                    <a:pt x="1808" y="741"/>
                  </a:lnTo>
                  <a:lnTo>
                    <a:pt x="1808" y="741"/>
                  </a:lnTo>
                  <a:lnTo>
                    <a:pt x="1808" y="738"/>
                  </a:lnTo>
                  <a:lnTo>
                    <a:pt x="1808" y="738"/>
                  </a:lnTo>
                  <a:lnTo>
                    <a:pt x="1808" y="738"/>
                  </a:lnTo>
                  <a:lnTo>
                    <a:pt x="1808" y="738"/>
                  </a:lnTo>
                  <a:lnTo>
                    <a:pt x="1808" y="738"/>
                  </a:lnTo>
                  <a:lnTo>
                    <a:pt x="1808" y="738"/>
                  </a:lnTo>
                  <a:lnTo>
                    <a:pt x="1808" y="738"/>
                  </a:lnTo>
                  <a:lnTo>
                    <a:pt x="1810" y="741"/>
                  </a:lnTo>
                  <a:lnTo>
                    <a:pt x="1810" y="741"/>
                  </a:lnTo>
                  <a:lnTo>
                    <a:pt x="1810" y="741"/>
                  </a:lnTo>
                  <a:lnTo>
                    <a:pt x="1810" y="738"/>
                  </a:lnTo>
                  <a:lnTo>
                    <a:pt x="1808" y="738"/>
                  </a:lnTo>
                  <a:lnTo>
                    <a:pt x="1805" y="736"/>
                  </a:lnTo>
                  <a:lnTo>
                    <a:pt x="1805" y="736"/>
                  </a:lnTo>
                  <a:lnTo>
                    <a:pt x="1805" y="734"/>
                  </a:lnTo>
                  <a:lnTo>
                    <a:pt x="1805" y="731"/>
                  </a:lnTo>
                  <a:lnTo>
                    <a:pt x="1803" y="731"/>
                  </a:lnTo>
                  <a:lnTo>
                    <a:pt x="1803" y="731"/>
                  </a:lnTo>
                  <a:lnTo>
                    <a:pt x="1803" y="731"/>
                  </a:lnTo>
                  <a:lnTo>
                    <a:pt x="1800" y="731"/>
                  </a:lnTo>
                  <a:lnTo>
                    <a:pt x="1800" y="731"/>
                  </a:lnTo>
                  <a:lnTo>
                    <a:pt x="1798" y="731"/>
                  </a:lnTo>
                  <a:lnTo>
                    <a:pt x="1800" y="729"/>
                  </a:lnTo>
                  <a:lnTo>
                    <a:pt x="1800" y="729"/>
                  </a:lnTo>
                  <a:lnTo>
                    <a:pt x="1800" y="729"/>
                  </a:lnTo>
                  <a:lnTo>
                    <a:pt x="1791" y="722"/>
                  </a:lnTo>
                  <a:lnTo>
                    <a:pt x="1791" y="722"/>
                  </a:lnTo>
                  <a:lnTo>
                    <a:pt x="1791" y="724"/>
                  </a:lnTo>
                  <a:lnTo>
                    <a:pt x="1789" y="722"/>
                  </a:lnTo>
                  <a:lnTo>
                    <a:pt x="1789" y="722"/>
                  </a:lnTo>
                  <a:lnTo>
                    <a:pt x="1789" y="719"/>
                  </a:lnTo>
                  <a:lnTo>
                    <a:pt x="1789" y="719"/>
                  </a:lnTo>
                  <a:lnTo>
                    <a:pt x="1789" y="719"/>
                  </a:lnTo>
                  <a:lnTo>
                    <a:pt x="1789" y="717"/>
                  </a:lnTo>
                  <a:lnTo>
                    <a:pt x="1789" y="717"/>
                  </a:lnTo>
                  <a:lnTo>
                    <a:pt x="1786" y="715"/>
                  </a:lnTo>
                  <a:lnTo>
                    <a:pt x="1786" y="715"/>
                  </a:lnTo>
                  <a:lnTo>
                    <a:pt x="1786" y="715"/>
                  </a:lnTo>
                  <a:lnTo>
                    <a:pt x="1789" y="715"/>
                  </a:lnTo>
                  <a:lnTo>
                    <a:pt x="1789" y="715"/>
                  </a:lnTo>
                  <a:lnTo>
                    <a:pt x="1789" y="715"/>
                  </a:lnTo>
                  <a:lnTo>
                    <a:pt x="1789" y="712"/>
                  </a:lnTo>
                  <a:lnTo>
                    <a:pt x="1789" y="712"/>
                  </a:lnTo>
                  <a:lnTo>
                    <a:pt x="1786" y="712"/>
                  </a:lnTo>
                  <a:lnTo>
                    <a:pt x="1786" y="710"/>
                  </a:lnTo>
                  <a:lnTo>
                    <a:pt x="1786" y="710"/>
                  </a:lnTo>
                  <a:lnTo>
                    <a:pt x="1786" y="710"/>
                  </a:lnTo>
                  <a:lnTo>
                    <a:pt x="1786" y="712"/>
                  </a:lnTo>
                  <a:lnTo>
                    <a:pt x="1786" y="710"/>
                  </a:lnTo>
                  <a:lnTo>
                    <a:pt x="1786" y="710"/>
                  </a:lnTo>
                  <a:lnTo>
                    <a:pt x="1786" y="710"/>
                  </a:lnTo>
                  <a:lnTo>
                    <a:pt x="1786" y="708"/>
                  </a:lnTo>
                  <a:lnTo>
                    <a:pt x="1784" y="708"/>
                  </a:lnTo>
                  <a:lnTo>
                    <a:pt x="1784" y="708"/>
                  </a:lnTo>
                  <a:lnTo>
                    <a:pt x="1784" y="708"/>
                  </a:lnTo>
                  <a:lnTo>
                    <a:pt x="1786" y="708"/>
                  </a:lnTo>
                  <a:lnTo>
                    <a:pt x="1786" y="708"/>
                  </a:lnTo>
                  <a:lnTo>
                    <a:pt x="1786" y="708"/>
                  </a:lnTo>
                  <a:lnTo>
                    <a:pt x="1786" y="708"/>
                  </a:lnTo>
                  <a:lnTo>
                    <a:pt x="1786" y="708"/>
                  </a:lnTo>
                  <a:lnTo>
                    <a:pt x="1789" y="710"/>
                  </a:lnTo>
                  <a:lnTo>
                    <a:pt x="1789" y="710"/>
                  </a:lnTo>
                  <a:lnTo>
                    <a:pt x="1791" y="712"/>
                  </a:lnTo>
                  <a:lnTo>
                    <a:pt x="1791" y="712"/>
                  </a:lnTo>
                  <a:lnTo>
                    <a:pt x="1789" y="712"/>
                  </a:lnTo>
                  <a:lnTo>
                    <a:pt x="1789" y="710"/>
                  </a:lnTo>
                  <a:lnTo>
                    <a:pt x="1789" y="710"/>
                  </a:lnTo>
                  <a:lnTo>
                    <a:pt x="1789" y="710"/>
                  </a:lnTo>
                  <a:lnTo>
                    <a:pt x="1791" y="712"/>
                  </a:lnTo>
                  <a:lnTo>
                    <a:pt x="1791" y="712"/>
                  </a:lnTo>
                  <a:lnTo>
                    <a:pt x="1791" y="715"/>
                  </a:lnTo>
                  <a:lnTo>
                    <a:pt x="1793" y="715"/>
                  </a:lnTo>
                  <a:lnTo>
                    <a:pt x="1793" y="719"/>
                  </a:lnTo>
                  <a:lnTo>
                    <a:pt x="1796" y="719"/>
                  </a:lnTo>
                  <a:lnTo>
                    <a:pt x="1796" y="719"/>
                  </a:lnTo>
                  <a:lnTo>
                    <a:pt x="1796" y="722"/>
                  </a:lnTo>
                  <a:lnTo>
                    <a:pt x="1798" y="722"/>
                  </a:lnTo>
                  <a:lnTo>
                    <a:pt x="1798" y="722"/>
                  </a:lnTo>
                  <a:lnTo>
                    <a:pt x="1800" y="724"/>
                  </a:lnTo>
                  <a:lnTo>
                    <a:pt x="1800" y="724"/>
                  </a:lnTo>
                  <a:lnTo>
                    <a:pt x="1800" y="724"/>
                  </a:lnTo>
                  <a:lnTo>
                    <a:pt x="1800" y="724"/>
                  </a:lnTo>
                  <a:lnTo>
                    <a:pt x="1800" y="727"/>
                  </a:lnTo>
                  <a:lnTo>
                    <a:pt x="1800" y="727"/>
                  </a:lnTo>
                  <a:lnTo>
                    <a:pt x="1803" y="727"/>
                  </a:lnTo>
                  <a:lnTo>
                    <a:pt x="1803" y="729"/>
                  </a:lnTo>
                  <a:lnTo>
                    <a:pt x="1805" y="729"/>
                  </a:lnTo>
                  <a:lnTo>
                    <a:pt x="1808" y="731"/>
                  </a:lnTo>
                  <a:lnTo>
                    <a:pt x="1808" y="731"/>
                  </a:lnTo>
                  <a:lnTo>
                    <a:pt x="1808" y="734"/>
                  </a:lnTo>
                  <a:lnTo>
                    <a:pt x="1810" y="734"/>
                  </a:lnTo>
                  <a:lnTo>
                    <a:pt x="1810" y="731"/>
                  </a:lnTo>
                  <a:lnTo>
                    <a:pt x="1808" y="731"/>
                  </a:lnTo>
                  <a:lnTo>
                    <a:pt x="1805" y="729"/>
                  </a:lnTo>
                  <a:lnTo>
                    <a:pt x="1805" y="729"/>
                  </a:lnTo>
                  <a:lnTo>
                    <a:pt x="1805" y="727"/>
                  </a:lnTo>
                  <a:lnTo>
                    <a:pt x="1805" y="727"/>
                  </a:lnTo>
                  <a:lnTo>
                    <a:pt x="1805" y="724"/>
                  </a:lnTo>
                  <a:lnTo>
                    <a:pt x="1803" y="724"/>
                  </a:lnTo>
                  <a:lnTo>
                    <a:pt x="1803" y="724"/>
                  </a:lnTo>
                  <a:lnTo>
                    <a:pt x="1803" y="722"/>
                  </a:lnTo>
                  <a:lnTo>
                    <a:pt x="1803" y="722"/>
                  </a:lnTo>
                  <a:lnTo>
                    <a:pt x="1803" y="722"/>
                  </a:lnTo>
                  <a:lnTo>
                    <a:pt x="1803" y="722"/>
                  </a:lnTo>
                  <a:lnTo>
                    <a:pt x="1800" y="719"/>
                  </a:lnTo>
                  <a:lnTo>
                    <a:pt x="1800" y="719"/>
                  </a:lnTo>
                  <a:lnTo>
                    <a:pt x="1798" y="717"/>
                  </a:lnTo>
                  <a:lnTo>
                    <a:pt x="1796" y="715"/>
                  </a:lnTo>
                  <a:lnTo>
                    <a:pt x="1796" y="712"/>
                  </a:lnTo>
                  <a:lnTo>
                    <a:pt x="1793" y="712"/>
                  </a:lnTo>
                  <a:lnTo>
                    <a:pt x="1793" y="710"/>
                  </a:lnTo>
                  <a:lnTo>
                    <a:pt x="1789" y="708"/>
                  </a:lnTo>
                  <a:lnTo>
                    <a:pt x="1789" y="705"/>
                  </a:lnTo>
                  <a:lnTo>
                    <a:pt x="1789" y="705"/>
                  </a:lnTo>
                  <a:lnTo>
                    <a:pt x="1786" y="705"/>
                  </a:lnTo>
                  <a:lnTo>
                    <a:pt x="1789" y="705"/>
                  </a:lnTo>
                  <a:lnTo>
                    <a:pt x="1789" y="705"/>
                  </a:lnTo>
                  <a:lnTo>
                    <a:pt x="1789" y="705"/>
                  </a:lnTo>
                  <a:lnTo>
                    <a:pt x="1789" y="703"/>
                  </a:lnTo>
                  <a:lnTo>
                    <a:pt x="1789" y="703"/>
                  </a:lnTo>
                  <a:lnTo>
                    <a:pt x="1786" y="703"/>
                  </a:lnTo>
                  <a:lnTo>
                    <a:pt x="1786" y="703"/>
                  </a:lnTo>
                  <a:lnTo>
                    <a:pt x="1784" y="705"/>
                  </a:lnTo>
                  <a:lnTo>
                    <a:pt x="1782" y="705"/>
                  </a:lnTo>
                  <a:lnTo>
                    <a:pt x="1782" y="705"/>
                  </a:lnTo>
                  <a:lnTo>
                    <a:pt x="1779" y="705"/>
                  </a:lnTo>
                  <a:lnTo>
                    <a:pt x="1779" y="705"/>
                  </a:lnTo>
                  <a:lnTo>
                    <a:pt x="1777" y="705"/>
                  </a:lnTo>
                  <a:lnTo>
                    <a:pt x="1774" y="705"/>
                  </a:lnTo>
                  <a:lnTo>
                    <a:pt x="1774" y="705"/>
                  </a:lnTo>
                  <a:lnTo>
                    <a:pt x="1774" y="705"/>
                  </a:lnTo>
                  <a:lnTo>
                    <a:pt x="1772" y="708"/>
                  </a:lnTo>
                  <a:lnTo>
                    <a:pt x="1772" y="708"/>
                  </a:lnTo>
                  <a:lnTo>
                    <a:pt x="1770" y="705"/>
                  </a:lnTo>
                  <a:lnTo>
                    <a:pt x="1770" y="705"/>
                  </a:lnTo>
                  <a:lnTo>
                    <a:pt x="1770" y="703"/>
                  </a:lnTo>
                  <a:lnTo>
                    <a:pt x="1770" y="703"/>
                  </a:lnTo>
                  <a:lnTo>
                    <a:pt x="1770" y="703"/>
                  </a:lnTo>
                  <a:close/>
                  <a:moveTo>
                    <a:pt x="1443" y="653"/>
                  </a:moveTo>
                  <a:lnTo>
                    <a:pt x="1441" y="653"/>
                  </a:lnTo>
                  <a:lnTo>
                    <a:pt x="1441" y="653"/>
                  </a:lnTo>
                  <a:lnTo>
                    <a:pt x="1441" y="653"/>
                  </a:lnTo>
                  <a:lnTo>
                    <a:pt x="1441" y="653"/>
                  </a:lnTo>
                  <a:lnTo>
                    <a:pt x="1441" y="653"/>
                  </a:lnTo>
                  <a:lnTo>
                    <a:pt x="1441" y="653"/>
                  </a:lnTo>
                  <a:lnTo>
                    <a:pt x="1443" y="653"/>
                  </a:lnTo>
                  <a:lnTo>
                    <a:pt x="1443" y="653"/>
                  </a:lnTo>
                  <a:lnTo>
                    <a:pt x="1443" y="653"/>
                  </a:lnTo>
                  <a:lnTo>
                    <a:pt x="1443" y="653"/>
                  </a:lnTo>
                  <a:lnTo>
                    <a:pt x="1443" y="653"/>
                  </a:lnTo>
                  <a:lnTo>
                    <a:pt x="1443" y="653"/>
                  </a:lnTo>
                  <a:close/>
                  <a:moveTo>
                    <a:pt x="1826" y="833"/>
                  </a:moveTo>
                  <a:lnTo>
                    <a:pt x="1826" y="833"/>
                  </a:lnTo>
                  <a:lnTo>
                    <a:pt x="1824" y="833"/>
                  </a:lnTo>
                  <a:lnTo>
                    <a:pt x="1824" y="833"/>
                  </a:lnTo>
                  <a:lnTo>
                    <a:pt x="1824" y="833"/>
                  </a:lnTo>
                  <a:lnTo>
                    <a:pt x="1824" y="833"/>
                  </a:lnTo>
                  <a:lnTo>
                    <a:pt x="1822" y="833"/>
                  </a:lnTo>
                  <a:lnTo>
                    <a:pt x="1822" y="833"/>
                  </a:lnTo>
                  <a:lnTo>
                    <a:pt x="1822" y="835"/>
                  </a:lnTo>
                  <a:lnTo>
                    <a:pt x="1824" y="835"/>
                  </a:lnTo>
                  <a:lnTo>
                    <a:pt x="1824" y="835"/>
                  </a:lnTo>
                  <a:lnTo>
                    <a:pt x="1824" y="838"/>
                  </a:lnTo>
                  <a:lnTo>
                    <a:pt x="1824" y="838"/>
                  </a:lnTo>
                  <a:lnTo>
                    <a:pt x="1824" y="838"/>
                  </a:lnTo>
                  <a:lnTo>
                    <a:pt x="1826" y="838"/>
                  </a:lnTo>
                  <a:lnTo>
                    <a:pt x="1826" y="838"/>
                  </a:lnTo>
                  <a:lnTo>
                    <a:pt x="1826" y="835"/>
                  </a:lnTo>
                  <a:lnTo>
                    <a:pt x="1826" y="835"/>
                  </a:lnTo>
                  <a:lnTo>
                    <a:pt x="1829" y="833"/>
                  </a:lnTo>
                  <a:lnTo>
                    <a:pt x="1829" y="833"/>
                  </a:lnTo>
                  <a:lnTo>
                    <a:pt x="1829" y="831"/>
                  </a:lnTo>
                  <a:lnTo>
                    <a:pt x="1829" y="831"/>
                  </a:lnTo>
                  <a:lnTo>
                    <a:pt x="1826" y="833"/>
                  </a:lnTo>
                  <a:close/>
                  <a:moveTo>
                    <a:pt x="1838" y="795"/>
                  </a:moveTo>
                  <a:lnTo>
                    <a:pt x="1841" y="793"/>
                  </a:lnTo>
                  <a:lnTo>
                    <a:pt x="1841" y="793"/>
                  </a:lnTo>
                  <a:lnTo>
                    <a:pt x="1841" y="793"/>
                  </a:lnTo>
                  <a:lnTo>
                    <a:pt x="1841" y="793"/>
                  </a:lnTo>
                  <a:lnTo>
                    <a:pt x="1841" y="790"/>
                  </a:lnTo>
                  <a:lnTo>
                    <a:pt x="1841" y="790"/>
                  </a:lnTo>
                  <a:lnTo>
                    <a:pt x="1841" y="790"/>
                  </a:lnTo>
                  <a:lnTo>
                    <a:pt x="1841" y="790"/>
                  </a:lnTo>
                  <a:lnTo>
                    <a:pt x="1841" y="790"/>
                  </a:lnTo>
                  <a:lnTo>
                    <a:pt x="1843" y="790"/>
                  </a:lnTo>
                  <a:lnTo>
                    <a:pt x="1843" y="790"/>
                  </a:lnTo>
                  <a:lnTo>
                    <a:pt x="1843" y="790"/>
                  </a:lnTo>
                  <a:lnTo>
                    <a:pt x="1843" y="790"/>
                  </a:lnTo>
                  <a:lnTo>
                    <a:pt x="1845" y="790"/>
                  </a:lnTo>
                  <a:lnTo>
                    <a:pt x="1845" y="790"/>
                  </a:lnTo>
                  <a:lnTo>
                    <a:pt x="1848" y="790"/>
                  </a:lnTo>
                  <a:lnTo>
                    <a:pt x="1848" y="790"/>
                  </a:lnTo>
                  <a:lnTo>
                    <a:pt x="1848" y="790"/>
                  </a:lnTo>
                  <a:lnTo>
                    <a:pt x="1848" y="790"/>
                  </a:lnTo>
                  <a:lnTo>
                    <a:pt x="1848" y="790"/>
                  </a:lnTo>
                  <a:lnTo>
                    <a:pt x="1850" y="790"/>
                  </a:lnTo>
                  <a:lnTo>
                    <a:pt x="1850" y="790"/>
                  </a:lnTo>
                  <a:lnTo>
                    <a:pt x="1850" y="790"/>
                  </a:lnTo>
                  <a:lnTo>
                    <a:pt x="1850" y="790"/>
                  </a:lnTo>
                  <a:lnTo>
                    <a:pt x="1850" y="788"/>
                  </a:lnTo>
                  <a:lnTo>
                    <a:pt x="1850" y="788"/>
                  </a:lnTo>
                  <a:lnTo>
                    <a:pt x="1850" y="786"/>
                  </a:lnTo>
                  <a:lnTo>
                    <a:pt x="1850" y="786"/>
                  </a:lnTo>
                  <a:lnTo>
                    <a:pt x="1850" y="786"/>
                  </a:lnTo>
                  <a:lnTo>
                    <a:pt x="1850" y="783"/>
                  </a:lnTo>
                  <a:lnTo>
                    <a:pt x="1850" y="783"/>
                  </a:lnTo>
                  <a:lnTo>
                    <a:pt x="1848" y="783"/>
                  </a:lnTo>
                  <a:lnTo>
                    <a:pt x="1848" y="783"/>
                  </a:lnTo>
                  <a:lnTo>
                    <a:pt x="1848" y="781"/>
                  </a:lnTo>
                  <a:lnTo>
                    <a:pt x="1848" y="781"/>
                  </a:lnTo>
                  <a:lnTo>
                    <a:pt x="1848" y="781"/>
                  </a:lnTo>
                  <a:lnTo>
                    <a:pt x="1848" y="781"/>
                  </a:lnTo>
                  <a:lnTo>
                    <a:pt x="1848" y="781"/>
                  </a:lnTo>
                  <a:lnTo>
                    <a:pt x="1850" y="781"/>
                  </a:lnTo>
                  <a:lnTo>
                    <a:pt x="1848" y="781"/>
                  </a:lnTo>
                  <a:lnTo>
                    <a:pt x="1848" y="781"/>
                  </a:lnTo>
                  <a:lnTo>
                    <a:pt x="1845" y="781"/>
                  </a:lnTo>
                  <a:lnTo>
                    <a:pt x="1845" y="781"/>
                  </a:lnTo>
                  <a:lnTo>
                    <a:pt x="1845" y="781"/>
                  </a:lnTo>
                  <a:lnTo>
                    <a:pt x="1845" y="781"/>
                  </a:lnTo>
                  <a:lnTo>
                    <a:pt x="1845" y="781"/>
                  </a:lnTo>
                  <a:lnTo>
                    <a:pt x="1843" y="781"/>
                  </a:lnTo>
                  <a:lnTo>
                    <a:pt x="1843" y="781"/>
                  </a:lnTo>
                  <a:lnTo>
                    <a:pt x="1843" y="781"/>
                  </a:lnTo>
                  <a:lnTo>
                    <a:pt x="1843" y="781"/>
                  </a:lnTo>
                  <a:lnTo>
                    <a:pt x="1843" y="779"/>
                  </a:lnTo>
                  <a:lnTo>
                    <a:pt x="1843" y="779"/>
                  </a:lnTo>
                  <a:lnTo>
                    <a:pt x="1843" y="776"/>
                  </a:lnTo>
                  <a:lnTo>
                    <a:pt x="1843" y="776"/>
                  </a:lnTo>
                  <a:lnTo>
                    <a:pt x="1843" y="776"/>
                  </a:lnTo>
                  <a:lnTo>
                    <a:pt x="1841" y="776"/>
                  </a:lnTo>
                  <a:lnTo>
                    <a:pt x="1841" y="776"/>
                  </a:lnTo>
                  <a:lnTo>
                    <a:pt x="1841" y="776"/>
                  </a:lnTo>
                  <a:lnTo>
                    <a:pt x="1841" y="776"/>
                  </a:lnTo>
                  <a:lnTo>
                    <a:pt x="1838" y="776"/>
                  </a:lnTo>
                  <a:lnTo>
                    <a:pt x="1838" y="774"/>
                  </a:lnTo>
                  <a:lnTo>
                    <a:pt x="1838" y="774"/>
                  </a:lnTo>
                  <a:lnTo>
                    <a:pt x="1838" y="774"/>
                  </a:lnTo>
                  <a:lnTo>
                    <a:pt x="1838" y="774"/>
                  </a:lnTo>
                  <a:lnTo>
                    <a:pt x="1836" y="772"/>
                  </a:lnTo>
                  <a:lnTo>
                    <a:pt x="1836" y="772"/>
                  </a:lnTo>
                  <a:lnTo>
                    <a:pt x="1838" y="772"/>
                  </a:lnTo>
                  <a:lnTo>
                    <a:pt x="1841" y="772"/>
                  </a:lnTo>
                  <a:lnTo>
                    <a:pt x="1841" y="772"/>
                  </a:lnTo>
                  <a:lnTo>
                    <a:pt x="1841" y="772"/>
                  </a:lnTo>
                  <a:lnTo>
                    <a:pt x="1841" y="772"/>
                  </a:lnTo>
                  <a:lnTo>
                    <a:pt x="1841" y="772"/>
                  </a:lnTo>
                  <a:lnTo>
                    <a:pt x="1843" y="774"/>
                  </a:lnTo>
                  <a:lnTo>
                    <a:pt x="1843" y="774"/>
                  </a:lnTo>
                  <a:lnTo>
                    <a:pt x="1843" y="776"/>
                  </a:lnTo>
                  <a:lnTo>
                    <a:pt x="1848" y="779"/>
                  </a:lnTo>
                  <a:lnTo>
                    <a:pt x="1848" y="779"/>
                  </a:lnTo>
                  <a:lnTo>
                    <a:pt x="1850" y="779"/>
                  </a:lnTo>
                  <a:lnTo>
                    <a:pt x="1850" y="779"/>
                  </a:lnTo>
                  <a:lnTo>
                    <a:pt x="1850" y="781"/>
                  </a:lnTo>
                  <a:lnTo>
                    <a:pt x="1852" y="781"/>
                  </a:lnTo>
                  <a:lnTo>
                    <a:pt x="1852" y="781"/>
                  </a:lnTo>
                  <a:lnTo>
                    <a:pt x="1852" y="781"/>
                  </a:lnTo>
                  <a:lnTo>
                    <a:pt x="1852" y="779"/>
                  </a:lnTo>
                  <a:lnTo>
                    <a:pt x="1852" y="779"/>
                  </a:lnTo>
                  <a:lnTo>
                    <a:pt x="1852" y="779"/>
                  </a:lnTo>
                  <a:lnTo>
                    <a:pt x="1852" y="776"/>
                  </a:lnTo>
                  <a:lnTo>
                    <a:pt x="1852" y="776"/>
                  </a:lnTo>
                  <a:lnTo>
                    <a:pt x="1852" y="776"/>
                  </a:lnTo>
                  <a:lnTo>
                    <a:pt x="1852" y="776"/>
                  </a:lnTo>
                  <a:lnTo>
                    <a:pt x="1852" y="774"/>
                  </a:lnTo>
                  <a:lnTo>
                    <a:pt x="1852" y="774"/>
                  </a:lnTo>
                  <a:lnTo>
                    <a:pt x="1852" y="774"/>
                  </a:lnTo>
                  <a:lnTo>
                    <a:pt x="1850" y="772"/>
                  </a:lnTo>
                  <a:lnTo>
                    <a:pt x="1850" y="772"/>
                  </a:lnTo>
                  <a:lnTo>
                    <a:pt x="1850" y="769"/>
                  </a:lnTo>
                  <a:lnTo>
                    <a:pt x="1848" y="769"/>
                  </a:lnTo>
                  <a:lnTo>
                    <a:pt x="1848" y="769"/>
                  </a:lnTo>
                  <a:lnTo>
                    <a:pt x="1850" y="767"/>
                  </a:lnTo>
                  <a:lnTo>
                    <a:pt x="1850" y="767"/>
                  </a:lnTo>
                  <a:lnTo>
                    <a:pt x="1850" y="767"/>
                  </a:lnTo>
                  <a:lnTo>
                    <a:pt x="1850" y="764"/>
                  </a:lnTo>
                  <a:lnTo>
                    <a:pt x="1848" y="762"/>
                  </a:lnTo>
                  <a:lnTo>
                    <a:pt x="1848" y="762"/>
                  </a:lnTo>
                  <a:lnTo>
                    <a:pt x="1845" y="762"/>
                  </a:lnTo>
                  <a:lnTo>
                    <a:pt x="1845" y="762"/>
                  </a:lnTo>
                  <a:lnTo>
                    <a:pt x="1845" y="762"/>
                  </a:lnTo>
                  <a:lnTo>
                    <a:pt x="1843" y="760"/>
                  </a:lnTo>
                  <a:lnTo>
                    <a:pt x="1843" y="760"/>
                  </a:lnTo>
                  <a:lnTo>
                    <a:pt x="1841" y="760"/>
                  </a:lnTo>
                  <a:lnTo>
                    <a:pt x="1838" y="760"/>
                  </a:lnTo>
                  <a:lnTo>
                    <a:pt x="1836" y="760"/>
                  </a:lnTo>
                  <a:lnTo>
                    <a:pt x="1836" y="762"/>
                  </a:lnTo>
                  <a:lnTo>
                    <a:pt x="1836" y="762"/>
                  </a:lnTo>
                  <a:lnTo>
                    <a:pt x="1838" y="764"/>
                  </a:lnTo>
                  <a:lnTo>
                    <a:pt x="1838" y="764"/>
                  </a:lnTo>
                  <a:lnTo>
                    <a:pt x="1838" y="764"/>
                  </a:lnTo>
                  <a:lnTo>
                    <a:pt x="1836" y="764"/>
                  </a:lnTo>
                  <a:lnTo>
                    <a:pt x="1836" y="762"/>
                  </a:lnTo>
                  <a:lnTo>
                    <a:pt x="1836" y="762"/>
                  </a:lnTo>
                  <a:lnTo>
                    <a:pt x="1834" y="762"/>
                  </a:lnTo>
                  <a:lnTo>
                    <a:pt x="1834" y="762"/>
                  </a:lnTo>
                  <a:lnTo>
                    <a:pt x="1831" y="762"/>
                  </a:lnTo>
                  <a:lnTo>
                    <a:pt x="1829" y="762"/>
                  </a:lnTo>
                  <a:lnTo>
                    <a:pt x="1829" y="762"/>
                  </a:lnTo>
                  <a:lnTo>
                    <a:pt x="1826" y="762"/>
                  </a:lnTo>
                  <a:lnTo>
                    <a:pt x="1826" y="762"/>
                  </a:lnTo>
                  <a:lnTo>
                    <a:pt x="1822" y="762"/>
                  </a:lnTo>
                  <a:lnTo>
                    <a:pt x="1819" y="762"/>
                  </a:lnTo>
                  <a:lnTo>
                    <a:pt x="1815" y="762"/>
                  </a:lnTo>
                  <a:lnTo>
                    <a:pt x="1815" y="762"/>
                  </a:lnTo>
                  <a:lnTo>
                    <a:pt x="1815" y="762"/>
                  </a:lnTo>
                  <a:lnTo>
                    <a:pt x="1815" y="762"/>
                  </a:lnTo>
                  <a:lnTo>
                    <a:pt x="1815" y="762"/>
                  </a:lnTo>
                  <a:lnTo>
                    <a:pt x="1815" y="764"/>
                  </a:lnTo>
                  <a:lnTo>
                    <a:pt x="1815" y="764"/>
                  </a:lnTo>
                  <a:lnTo>
                    <a:pt x="1812" y="764"/>
                  </a:lnTo>
                  <a:lnTo>
                    <a:pt x="1812" y="764"/>
                  </a:lnTo>
                  <a:lnTo>
                    <a:pt x="1812" y="764"/>
                  </a:lnTo>
                  <a:lnTo>
                    <a:pt x="1812" y="767"/>
                  </a:lnTo>
                  <a:lnTo>
                    <a:pt x="1812" y="767"/>
                  </a:lnTo>
                  <a:lnTo>
                    <a:pt x="1812" y="767"/>
                  </a:lnTo>
                  <a:lnTo>
                    <a:pt x="1812" y="767"/>
                  </a:lnTo>
                  <a:lnTo>
                    <a:pt x="1817" y="769"/>
                  </a:lnTo>
                  <a:lnTo>
                    <a:pt x="1819" y="772"/>
                  </a:lnTo>
                  <a:lnTo>
                    <a:pt x="1824" y="772"/>
                  </a:lnTo>
                  <a:lnTo>
                    <a:pt x="1824" y="772"/>
                  </a:lnTo>
                  <a:lnTo>
                    <a:pt x="1824" y="772"/>
                  </a:lnTo>
                  <a:lnTo>
                    <a:pt x="1822" y="774"/>
                  </a:lnTo>
                  <a:lnTo>
                    <a:pt x="1819" y="772"/>
                  </a:lnTo>
                  <a:lnTo>
                    <a:pt x="1819" y="772"/>
                  </a:lnTo>
                  <a:lnTo>
                    <a:pt x="1819" y="772"/>
                  </a:lnTo>
                  <a:lnTo>
                    <a:pt x="1819" y="774"/>
                  </a:lnTo>
                  <a:lnTo>
                    <a:pt x="1819" y="774"/>
                  </a:lnTo>
                  <a:lnTo>
                    <a:pt x="1819" y="774"/>
                  </a:lnTo>
                  <a:lnTo>
                    <a:pt x="1822" y="774"/>
                  </a:lnTo>
                  <a:lnTo>
                    <a:pt x="1822" y="774"/>
                  </a:lnTo>
                  <a:lnTo>
                    <a:pt x="1822" y="774"/>
                  </a:lnTo>
                  <a:lnTo>
                    <a:pt x="1822" y="774"/>
                  </a:lnTo>
                  <a:lnTo>
                    <a:pt x="1822" y="774"/>
                  </a:lnTo>
                  <a:lnTo>
                    <a:pt x="1822" y="774"/>
                  </a:lnTo>
                  <a:lnTo>
                    <a:pt x="1822" y="774"/>
                  </a:lnTo>
                  <a:lnTo>
                    <a:pt x="1822" y="774"/>
                  </a:lnTo>
                  <a:lnTo>
                    <a:pt x="1822" y="776"/>
                  </a:lnTo>
                  <a:lnTo>
                    <a:pt x="1824" y="776"/>
                  </a:lnTo>
                  <a:lnTo>
                    <a:pt x="1824" y="776"/>
                  </a:lnTo>
                  <a:lnTo>
                    <a:pt x="1824" y="776"/>
                  </a:lnTo>
                  <a:lnTo>
                    <a:pt x="1824" y="776"/>
                  </a:lnTo>
                  <a:lnTo>
                    <a:pt x="1824" y="776"/>
                  </a:lnTo>
                  <a:lnTo>
                    <a:pt x="1824" y="776"/>
                  </a:lnTo>
                  <a:lnTo>
                    <a:pt x="1824" y="776"/>
                  </a:lnTo>
                  <a:lnTo>
                    <a:pt x="1824" y="776"/>
                  </a:lnTo>
                  <a:lnTo>
                    <a:pt x="1826" y="776"/>
                  </a:lnTo>
                  <a:lnTo>
                    <a:pt x="1826" y="776"/>
                  </a:lnTo>
                  <a:lnTo>
                    <a:pt x="1826" y="776"/>
                  </a:lnTo>
                  <a:lnTo>
                    <a:pt x="1826" y="774"/>
                  </a:lnTo>
                  <a:lnTo>
                    <a:pt x="1826" y="774"/>
                  </a:lnTo>
                  <a:lnTo>
                    <a:pt x="1826" y="774"/>
                  </a:lnTo>
                  <a:lnTo>
                    <a:pt x="1826" y="774"/>
                  </a:lnTo>
                  <a:lnTo>
                    <a:pt x="1826" y="774"/>
                  </a:lnTo>
                  <a:lnTo>
                    <a:pt x="1826" y="774"/>
                  </a:lnTo>
                  <a:lnTo>
                    <a:pt x="1826" y="774"/>
                  </a:lnTo>
                  <a:lnTo>
                    <a:pt x="1826" y="776"/>
                  </a:lnTo>
                  <a:lnTo>
                    <a:pt x="1829" y="776"/>
                  </a:lnTo>
                  <a:lnTo>
                    <a:pt x="1826" y="776"/>
                  </a:lnTo>
                  <a:lnTo>
                    <a:pt x="1826" y="776"/>
                  </a:lnTo>
                  <a:lnTo>
                    <a:pt x="1826" y="776"/>
                  </a:lnTo>
                  <a:lnTo>
                    <a:pt x="1826" y="776"/>
                  </a:lnTo>
                  <a:lnTo>
                    <a:pt x="1826" y="779"/>
                  </a:lnTo>
                  <a:lnTo>
                    <a:pt x="1829" y="779"/>
                  </a:lnTo>
                  <a:lnTo>
                    <a:pt x="1829" y="779"/>
                  </a:lnTo>
                  <a:lnTo>
                    <a:pt x="1826" y="779"/>
                  </a:lnTo>
                  <a:lnTo>
                    <a:pt x="1829" y="781"/>
                  </a:lnTo>
                  <a:lnTo>
                    <a:pt x="1829" y="781"/>
                  </a:lnTo>
                  <a:lnTo>
                    <a:pt x="1829" y="783"/>
                  </a:lnTo>
                  <a:lnTo>
                    <a:pt x="1829" y="783"/>
                  </a:lnTo>
                  <a:lnTo>
                    <a:pt x="1829" y="783"/>
                  </a:lnTo>
                  <a:lnTo>
                    <a:pt x="1829" y="786"/>
                  </a:lnTo>
                  <a:lnTo>
                    <a:pt x="1831" y="786"/>
                  </a:lnTo>
                  <a:lnTo>
                    <a:pt x="1831" y="786"/>
                  </a:lnTo>
                  <a:lnTo>
                    <a:pt x="1831" y="786"/>
                  </a:lnTo>
                  <a:lnTo>
                    <a:pt x="1831" y="786"/>
                  </a:lnTo>
                  <a:lnTo>
                    <a:pt x="1831" y="788"/>
                  </a:lnTo>
                  <a:lnTo>
                    <a:pt x="1831" y="788"/>
                  </a:lnTo>
                  <a:lnTo>
                    <a:pt x="1831" y="788"/>
                  </a:lnTo>
                  <a:lnTo>
                    <a:pt x="1831" y="788"/>
                  </a:lnTo>
                  <a:lnTo>
                    <a:pt x="1831" y="790"/>
                  </a:lnTo>
                  <a:lnTo>
                    <a:pt x="1831" y="790"/>
                  </a:lnTo>
                  <a:lnTo>
                    <a:pt x="1834" y="795"/>
                  </a:lnTo>
                  <a:lnTo>
                    <a:pt x="1836" y="795"/>
                  </a:lnTo>
                  <a:lnTo>
                    <a:pt x="1838" y="795"/>
                  </a:lnTo>
                  <a:close/>
                  <a:moveTo>
                    <a:pt x="1831" y="817"/>
                  </a:moveTo>
                  <a:lnTo>
                    <a:pt x="1831" y="817"/>
                  </a:lnTo>
                  <a:lnTo>
                    <a:pt x="1831" y="817"/>
                  </a:lnTo>
                  <a:lnTo>
                    <a:pt x="1831" y="817"/>
                  </a:lnTo>
                  <a:lnTo>
                    <a:pt x="1831" y="814"/>
                  </a:lnTo>
                  <a:lnTo>
                    <a:pt x="1831" y="814"/>
                  </a:lnTo>
                  <a:lnTo>
                    <a:pt x="1829" y="814"/>
                  </a:lnTo>
                  <a:lnTo>
                    <a:pt x="1829" y="812"/>
                  </a:lnTo>
                  <a:lnTo>
                    <a:pt x="1831" y="812"/>
                  </a:lnTo>
                  <a:lnTo>
                    <a:pt x="1831" y="812"/>
                  </a:lnTo>
                  <a:lnTo>
                    <a:pt x="1829" y="809"/>
                  </a:lnTo>
                  <a:lnTo>
                    <a:pt x="1829" y="809"/>
                  </a:lnTo>
                  <a:lnTo>
                    <a:pt x="1829" y="809"/>
                  </a:lnTo>
                  <a:lnTo>
                    <a:pt x="1826" y="809"/>
                  </a:lnTo>
                  <a:lnTo>
                    <a:pt x="1826" y="809"/>
                  </a:lnTo>
                  <a:lnTo>
                    <a:pt x="1826" y="807"/>
                  </a:lnTo>
                  <a:lnTo>
                    <a:pt x="1826" y="807"/>
                  </a:lnTo>
                  <a:lnTo>
                    <a:pt x="1826" y="805"/>
                  </a:lnTo>
                  <a:lnTo>
                    <a:pt x="1826" y="805"/>
                  </a:lnTo>
                  <a:lnTo>
                    <a:pt x="1826" y="805"/>
                  </a:lnTo>
                  <a:lnTo>
                    <a:pt x="1826" y="805"/>
                  </a:lnTo>
                  <a:lnTo>
                    <a:pt x="1826" y="805"/>
                  </a:lnTo>
                  <a:lnTo>
                    <a:pt x="1829" y="807"/>
                  </a:lnTo>
                  <a:lnTo>
                    <a:pt x="1831" y="807"/>
                  </a:lnTo>
                  <a:lnTo>
                    <a:pt x="1831" y="807"/>
                  </a:lnTo>
                  <a:lnTo>
                    <a:pt x="1831" y="807"/>
                  </a:lnTo>
                  <a:lnTo>
                    <a:pt x="1831" y="805"/>
                  </a:lnTo>
                  <a:lnTo>
                    <a:pt x="1831" y="805"/>
                  </a:lnTo>
                  <a:lnTo>
                    <a:pt x="1829" y="802"/>
                  </a:lnTo>
                  <a:lnTo>
                    <a:pt x="1826" y="802"/>
                  </a:lnTo>
                  <a:lnTo>
                    <a:pt x="1826" y="802"/>
                  </a:lnTo>
                  <a:lnTo>
                    <a:pt x="1826" y="802"/>
                  </a:lnTo>
                  <a:lnTo>
                    <a:pt x="1829" y="802"/>
                  </a:lnTo>
                  <a:lnTo>
                    <a:pt x="1829" y="802"/>
                  </a:lnTo>
                  <a:lnTo>
                    <a:pt x="1829" y="800"/>
                  </a:lnTo>
                  <a:lnTo>
                    <a:pt x="1826" y="800"/>
                  </a:lnTo>
                  <a:lnTo>
                    <a:pt x="1826" y="800"/>
                  </a:lnTo>
                  <a:lnTo>
                    <a:pt x="1826" y="800"/>
                  </a:lnTo>
                  <a:lnTo>
                    <a:pt x="1826" y="800"/>
                  </a:lnTo>
                  <a:lnTo>
                    <a:pt x="1829" y="800"/>
                  </a:lnTo>
                  <a:lnTo>
                    <a:pt x="1829" y="798"/>
                  </a:lnTo>
                  <a:lnTo>
                    <a:pt x="1829" y="798"/>
                  </a:lnTo>
                  <a:lnTo>
                    <a:pt x="1829" y="798"/>
                  </a:lnTo>
                  <a:lnTo>
                    <a:pt x="1826" y="798"/>
                  </a:lnTo>
                  <a:lnTo>
                    <a:pt x="1826" y="798"/>
                  </a:lnTo>
                  <a:lnTo>
                    <a:pt x="1826" y="795"/>
                  </a:lnTo>
                  <a:lnTo>
                    <a:pt x="1826" y="795"/>
                  </a:lnTo>
                  <a:lnTo>
                    <a:pt x="1826" y="795"/>
                  </a:lnTo>
                  <a:lnTo>
                    <a:pt x="1826" y="795"/>
                  </a:lnTo>
                  <a:lnTo>
                    <a:pt x="1824" y="795"/>
                  </a:lnTo>
                  <a:lnTo>
                    <a:pt x="1824" y="795"/>
                  </a:lnTo>
                  <a:lnTo>
                    <a:pt x="1824" y="795"/>
                  </a:lnTo>
                  <a:lnTo>
                    <a:pt x="1826" y="795"/>
                  </a:lnTo>
                  <a:lnTo>
                    <a:pt x="1826" y="793"/>
                  </a:lnTo>
                  <a:lnTo>
                    <a:pt x="1826" y="793"/>
                  </a:lnTo>
                  <a:lnTo>
                    <a:pt x="1826" y="790"/>
                  </a:lnTo>
                  <a:lnTo>
                    <a:pt x="1826" y="790"/>
                  </a:lnTo>
                  <a:lnTo>
                    <a:pt x="1826" y="790"/>
                  </a:lnTo>
                  <a:lnTo>
                    <a:pt x="1824" y="790"/>
                  </a:lnTo>
                  <a:lnTo>
                    <a:pt x="1822" y="788"/>
                  </a:lnTo>
                  <a:lnTo>
                    <a:pt x="1824" y="788"/>
                  </a:lnTo>
                  <a:lnTo>
                    <a:pt x="1826" y="788"/>
                  </a:lnTo>
                  <a:lnTo>
                    <a:pt x="1826" y="788"/>
                  </a:lnTo>
                  <a:lnTo>
                    <a:pt x="1826" y="790"/>
                  </a:lnTo>
                  <a:lnTo>
                    <a:pt x="1829" y="790"/>
                  </a:lnTo>
                  <a:lnTo>
                    <a:pt x="1829" y="790"/>
                  </a:lnTo>
                  <a:lnTo>
                    <a:pt x="1829" y="790"/>
                  </a:lnTo>
                  <a:lnTo>
                    <a:pt x="1829" y="790"/>
                  </a:lnTo>
                  <a:lnTo>
                    <a:pt x="1829" y="790"/>
                  </a:lnTo>
                  <a:lnTo>
                    <a:pt x="1829" y="788"/>
                  </a:lnTo>
                  <a:lnTo>
                    <a:pt x="1829" y="788"/>
                  </a:lnTo>
                  <a:lnTo>
                    <a:pt x="1829" y="786"/>
                  </a:lnTo>
                  <a:lnTo>
                    <a:pt x="1829" y="786"/>
                  </a:lnTo>
                  <a:lnTo>
                    <a:pt x="1829" y="786"/>
                  </a:lnTo>
                  <a:lnTo>
                    <a:pt x="1829" y="786"/>
                  </a:lnTo>
                  <a:lnTo>
                    <a:pt x="1826" y="783"/>
                  </a:lnTo>
                  <a:lnTo>
                    <a:pt x="1826" y="783"/>
                  </a:lnTo>
                  <a:lnTo>
                    <a:pt x="1826" y="783"/>
                  </a:lnTo>
                  <a:lnTo>
                    <a:pt x="1826" y="783"/>
                  </a:lnTo>
                  <a:lnTo>
                    <a:pt x="1826" y="779"/>
                  </a:lnTo>
                  <a:lnTo>
                    <a:pt x="1826" y="779"/>
                  </a:lnTo>
                  <a:lnTo>
                    <a:pt x="1824" y="779"/>
                  </a:lnTo>
                  <a:lnTo>
                    <a:pt x="1824" y="779"/>
                  </a:lnTo>
                  <a:lnTo>
                    <a:pt x="1824" y="779"/>
                  </a:lnTo>
                  <a:lnTo>
                    <a:pt x="1824" y="779"/>
                  </a:lnTo>
                  <a:lnTo>
                    <a:pt x="1822" y="779"/>
                  </a:lnTo>
                  <a:lnTo>
                    <a:pt x="1822" y="779"/>
                  </a:lnTo>
                  <a:lnTo>
                    <a:pt x="1822" y="779"/>
                  </a:lnTo>
                  <a:lnTo>
                    <a:pt x="1822" y="779"/>
                  </a:lnTo>
                  <a:lnTo>
                    <a:pt x="1822" y="781"/>
                  </a:lnTo>
                  <a:lnTo>
                    <a:pt x="1822" y="781"/>
                  </a:lnTo>
                  <a:lnTo>
                    <a:pt x="1822" y="781"/>
                  </a:lnTo>
                  <a:lnTo>
                    <a:pt x="1822" y="783"/>
                  </a:lnTo>
                  <a:lnTo>
                    <a:pt x="1822" y="783"/>
                  </a:lnTo>
                  <a:lnTo>
                    <a:pt x="1822" y="783"/>
                  </a:lnTo>
                  <a:lnTo>
                    <a:pt x="1822" y="783"/>
                  </a:lnTo>
                  <a:lnTo>
                    <a:pt x="1822" y="783"/>
                  </a:lnTo>
                  <a:lnTo>
                    <a:pt x="1822" y="783"/>
                  </a:lnTo>
                  <a:lnTo>
                    <a:pt x="1822" y="786"/>
                  </a:lnTo>
                  <a:lnTo>
                    <a:pt x="1822" y="786"/>
                  </a:lnTo>
                  <a:lnTo>
                    <a:pt x="1822" y="786"/>
                  </a:lnTo>
                  <a:lnTo>
                    <a:pt x="1822" y="786"/>
                  </a:lnTo>
                  <a:lnTo>
                    <a:pt x="1822" y="788"/>
                  </a:lnTo>
                  <a:lnTo>
                    <a:pt x="1819" y="788"/>
                  </a:lnTo>
                  <a:lnTo>
                    <a:pt x="1819" y="788"/>
                  </a:lnTo>
                  <a:lnTo>
                    <a:pt x="1819" y="788"/>
                  </a:lnTo>
                  <a:lnTo>
                    <a:pt x="1819" y="788"/>
                  </a:lnTo>
                  <a:lnTo>
                    <a:pt x="1822" y="786"/>
                  </a:lnTo>
                  <a:lnTo>
                    <a:pt x="1822" y="786"/>
                  </a:lnTo>
                  <a:lnTo>
                    <a:pt x="1822" y="783"/>
                  </a:lnTo>
                  <a:lnTo>
                    <a:pt x="1822" y="783"/>
                  </a:lnTo>
                  <a:lnTo>
                    <a:pt x="1822" y="783"/>
                  </a:lnTo>
                  <a:lnTo>
                    <a:pt x="1822" y="783"/>
                  </a:lnTo>
                  <a:lnTo>
                    <a:pt x="1822" y="783"/>
                  </a:lnTo>
                  <a:lnTo>
                    <a:pt x="1822" y="783"/>
                  </a:lnTo>
                  <a:lnTo>
                    <a:pt x="1822" y="781"/>
                  </a:lnTo>
                  <a:lnTo>
                    <a:pt x="1822" y="781"/>
                  </a:lnTo>
                  <a:lnTo>
                    <a:pt x="1822" y="781"/>
                  </a:lnTo>
                  <a:lnTo>
                    <a:pt x="1822" y="781"/>
                  </a:lnTo>
                  <a:lnTo>
                    <a:pt x="1819" y="781"/>
                  </a:lnTo>
                  <a:lnTo>
                    <a:pt x="1819" y="781"/>
                  </a:lnTo>
                  <a:lnTo>
                    <a:pt x="1819" y="779"/>
                  </a:lnTo>
                  <a:lnTo>
                    <a:pt x="1819" y="779"/>
                  </a:lnTo>
                  <a:lnTo>
                    <a:pt x="1819" y="779"/>
                  </a:lnTo>
                  <a:lnTo>
                    <a:pt x="1819" y="779"/>
                  </a:lnTo>
                  <a:lnTo>
                    <a:pt x="1819" y="779"/>
                  </a:lnTo>
                  <a:lnTo>
                    <a:pt x="1817" y="776"/>
                  </a:lnTo>
                  <a:lnTo>
                    <a:pt x="1817" y="776"/>
                  </a:lnTo>
                  <a:lnTo>
                    <a:pt x="1817" y="779"/>
                  </a:lnTo>
                  <a:lnTo>
                    <a:pt x="1817" y="776"/>
                  </a:lnTo>
                  <a:lnTo>
                    <a:pt x="1815" y="774"/>
                  </a:lnTo>
                  <a:lnTo>
                    <a:pt x="1815" y="774"/>
                  </a:lnTo>
                  <a:lnTo>
                    <a:pt x="1812" y="774"/>
                  </a:lnTo>
                  <a:lnTo>
                    <a:pt x="1812" y="774"/>
                  </a:lnTo>
                  <a:lnTo>
                    <a:pt x="1810" y="774"/>
                  </a:lnTo>
                  <a:lnTo>
                    <a:pt x="1810" y="774"/>
                  </a:lnTo>
                  <a:lnTo>
                    <a:pt x="1808" y="774"/>
                  </a:lnTo>
                  <a:lnTo>
                    <a:pt x="1805" y="774"/>
                  </a:lnTo>
                  <a:lnTo>
                    <a:pt x="1808" y="774"/>
                  </a:lnTo>
                  <a:lnTo>
                    <a:pt x="1808" y="774"/>
                  </a:lnTo>
                  <a:lnTo>
                    <a:pt x="1808" y="776"/>
                  </a:lnTo>
                  <a:lnTo>
                    <a:pt x="1810" y="776"/>
                  </a:lnTo>
                  <a:lnTo>
                    <a:pt x="1810" y="776"/>
                  </a:lnTo>
                  <a:lnTo>
                    <a:pt x="1812" y="776"/>
                  </a:lnTo>
                  <a:lnTo>
                    <a:pt x="1812" y="776"/>
                  </a:lnTo>
                  <a:lnTo>
                    <a:pt x="1812" y="776"/>
                  </a:lnTo>
                  <a:lnTo>
                    <a:pt x="1812" y="779"/>
                  </a:lnTo>
                  <a:lnTo>
                    <a:pt x="1812" y="779"/>
                  </a:lnTo>
                  <a:lnTo>
                    <a:pt x="1812" y="779"/>
                  </a:lnTo>
                  <a:lnTo>
                    <a:pt x="1810" y="779"/>
                  </a:lnTo>
                  <a:lnTo>
                    <a:pt x="1810" y="779"/>
                  </a:lnTo>
                  <a:lnTo>
                    <a:pt x="1808" y="776"/>
                  </a:lnTo>
                  <a:lnTo>
                    <a:pt x="1808" y="776"/>
                  </a:lnTo>
                  <a:lnTo>
                    <a:pt x="1805" y="776"/>
                  </a:lnTo>
                  <a:lnTo>
                    <a:pt x="1805" y="779"/>
                  </a:lnTo>
                  <a:lnTo>
                    <a:pt x="1805" y="779"/>
                  </a:lnTo>
                  <a:lnTo>
                    <a:pt x="1808" y="779"/>
                  </a:lnTo>
                  <a:lnTo>
                    <a:pt x="1808" y="781"/>
                  </a:lnTo>
                  <a:lnTo>
                    <a:pt x="1808" y="781"/>
                  </a:lnTo>
                  <a:lnTo>
                    <a:pt x="1808" y="781"/>
                  </a:lnTo>
                  <a:lnTo>
                    <a:pt x="1808" y="783"/>
                  </a:lnTo>
                  <a:lnTo>
                    <a:pt x="1808" y="781"/>
                  </a:lnTo>
                  <a:lnTo>
                    <a:pt x="1805" y="781"/>
                  </a:lnTo>
                  <a:lnTo>
                    <a:pt x="1805" y="779"/>
                  </a:lnTo>
                  <a:lnTo>
                    <a:pt x="1805" y="779"/>
                  </a:lnTo>
                  <a:lnTo>
                    <a:pt x="1805" y="779"/>
                  </a:lnTo>
                  <a:lnTo>
                    <a:pt x="1803" y="779"/>
                  </a:lnTo>
                  <a:lnTo>
                    <a:pt x="1803" y="779"/>
                  </a:lnTo>
                  <a:lnTo>
                    <a:pt x="1803" y="781"/>
                  </a:lnTo>
                  <a:lnTo>
                    <a:pt x="1803" y="781"/>
                  </a:lnTo>
                  <a:lnTo>
                    <a:pt x="1805" y="783"/>
                  </a:lnTo>
                  <a:lnTo>
                    <a:pt x="1805" y="783"/>
                  </a:lnTo>
                  <a:lnTo>
                    <a:pt x="1805" y="786"/>
                  </a:lnTo>
                  <a:lnTo>
                    <a:pt x="1805" y="786"/>
                  </a:lnTo>
                  <a:lnTo>
                    <a:pt x="1805" y="788"/>
                  </a:lnTo>
                  <a:lnTo>
                    <a:pt x="1805" y="788"/>
                  </a:lnTo>
                  <a:lnTo>
                    <a:pt x="1808" y="788"/>
                  </a:lnTo>
                  <a:lnTo>
                    <a:pt x="1808" y="790"/>
                  </a:lnTo>
                  <a:lnTo>
                    <a:pt x="1810" y="790"/>
                  </a:lnTo>
                  <a:lnTo>
                    <a:pt x="1810" y="790"/>
                  </a:lnTo>
                  <a:lnTo>
                    <a:pt x="1812" y="790"/>
                  </a:lnTo>
                  <a:lnTo>
                    <a:pt x="1812" y="788"/>
                  </a:lnTo>
                  <a:lnTo>
                    <a:pt x="1810" y="788"/>
                  </a:lnTo>
                  <a:lnTo>
                    <a:pt x="1812" y="788"/>
                  </a:lnTo>
                  <a:lnTo>
                    <a:pt x="1812" y="788"/>
                  </a:lnTo>
                  <a:lnTo>
                    <a:pt x="1812" y="788"/>
                  </a:lnTo>
                  <a:lnTo>
                    <a:pt x="1812" y="788"/>
                  </a:lnTo>
                  <a:lnTo>
                    <a:pt x="1812" y="790"/>
                  </a:lnTo>
                  <a:lnTo>
                    <a:pt x="1812" y="790"/>
                  </a:lnTo>
                  <a:lnTo>
                    <a:pt x="1812" y="790"/>
                  </a:lnTo>
                  <a:lnTo>
                    <a:pt x="1810" y="790"/>
                  </a:lnTo>
                  <a:lnTo>
                    <a:pt x="1812" y="793"/>
                  </a:lnTo>
                  <a:lnTo>
                    <a:pt x="1812" y="793"/>
                  </a:lnTo>
                  <a:lnTo>
                    <a:pt x="1812" y="793"/>
                  </a:lnTo>
                  <a:lnTo>
                    <a:pt x="1815" y="790"/>
                  </a:lnTo>
                  <a:lnTo>
                    <a:pt x="1817" y="788"/>
                  </a:lnTo>
                  <a:lnTo>
                    <a:pt x="1817" y="788"/>
                  </a:lnTo>
                  <a:lnTo>
                    <a:pt x="1817" y="790"/>
                  </a:lnTo>
                  <a:lnTo>
                    <a:pt x="1817" y="790"/>
                  </a:lnTo>
                  <a:lnTo>
                    <a:pt x="1815" y="790"/>
                  </a:lnTo>
                  <a:lnTo>
                    <a:pt x="1815" y="790"/>
                  </a:lnTo>
                  <a:lnTo>
                    <a:pt x="1815" y="793"/>
                  </a:lnTo>
                  <a:lnTo>
                    <a:pt x="1812" y="793"/>
                  </a:lnTo>
                  <a:lnTo>
                    <a:pt x="1812" y="795"/>
                  </a:lnTo>
                  <a:lnTo>
                    <a:pt x="1812" y="795"/>
                  </a:lnTo>
                  <a:lnTo>
                    <a:pt x="1812" y="795"/>
                  </a:lnTo>
                  <a:lnTo>
                    <a:pt x="1815" y="795"/>
                  </a:lnTo>
                  <a:lnTo>
                    <a:pt x="1815" y="795"/>
                  </a:lnTo>
                  <a:lnTo>
                    <a:pt x="1815" y="795"/>
                  </a:lnTo>
                  <a:lnTo>
                    <a:pt x="1817" y="798"/>
                  </a:lnTo>
                  <a:lnTo>
                    <a:pt x="1817" y="798"/>
                  </a:lnTo>
                  <a:lnTo>
                    <a:pt x="1817" y="798"/>
                  </a:lnTo>
                  <a:lnTo>
                    <a:pt x="1819" y="798"/>
                  </a:lnTo>
                  <a:lnTo>
                    <a:pt x="1819" y="798"/>
                  </a:lnTo>
                  <a:lnTo>
                    <a:pt x="1819" y="795"/>
                  </a:lnTo>
                  <a:lnTo>
                    <a:pt x="1819" y="795"/>
                  </a:lnTo>
                  <a:lnTo>
                    <a:pt x="1819" y="795"/>
                  </a:lnTo>
                  <a:lnTo>
                    <a:pt x="1819" y="795"/>
                  </a:lnTo>
                  <a:lnTo>
                    <a:pt x="1819" y="795"/>
                  </a:lnTo>
                  <a:lnTo>
                    <a:pt x="1819" y="798"/>
                  </a:lnTo>
                  <a:lnTo>
                    <a:pt x="1822" y="798"/>
                  </a:lnTo>
                  <a:lnTo>
                    <a:pt x="1822" y="798"/>
                  </a:lnTo>
                  <a:lnTo>
                    <a:pt x="1822" y="798"/>
                  </a:lnTo>
                  <a:lnTo>
                    <a:pt x="1822" y="798"/>
                  </a:lnTo>
                  <a:lnTo>
                    <a:pt x="1822" y="798"/>
                  </a:lnTo>
                  <a:lnTo>
                    <a:pt x="1822" y="798"/>
                  </a:lnTo>
                  <a:lnTo>
                    <a:pt x="1822" y="798"/>
                  </a:lnTo>
                  <a:lnTo>
                    <a:pt x="1822" y="800"/>
                  </a:lnTo>
                  <a:lnTo>
                    <a:pt x="1822" y="800"/>
                  </a:lnTo>
                  <a:lnTo>
                    <a:pt x="1822" y="800"/>
                  </a:lnTo>
                  <a:lnTo>
                    <a:pt x="1822" y="802"/>
                  </a:lnTo>
                  <a:lnTo>
                    <a:pt x="1822" y="802"/>
                  </a:lnTo>
                  <a:lnTo>
                    <a:pt x="1824" y="805"/>
                  </a:lnTo>
                  <a:lnTo>
                    <a:pt x="1824" y="805"/>
                  </a:lnTo>
                  <a:lnTo>
                    <a:pt x="1824" y="805"/>
                  </a:lnTo>
                  <a:lnTo>
                    <a:pt x="1822" y="805"/>
                  </a:lnTo>
                  <a:lnTo>
                    <a:pt x="1822" y="805"/>
                  </a:lnTo>
                  <a:lnTo>
                    <a:pt x="1822" y="802"/>
                  </a:lnTo>
                  <a:lnTo>
                    <a:pt x="1822" y="802"/>
                  </a:lnTo>
                  <a:lnTo>
                    <a:pt x="1819" y="802"/>
                  </a:lnTo>
                  <a:lnTo>
                    <a:pt x="1819" y="805"/>
                  </a:lnTo>
                  <a:lnTo>
                    <a:pt x="1822" y="805"/>
                  </a:lnTo>
                  <a:lnTo>
                    <a:pt x="1822" y="805"/>
                  </a:lnTo>
                  <a:lnTo>
                    <a:pt x="1819" y="805"/>
                  </a:lnTo>
                  <a:lnTo>
                    <a:pt x="1819" y="807"/>
                  </a:lnTo>
                  <a:lnTo>
                    <a:pt x="1819" y="802"/>
                  </a:lnTo>
                  <a:lnTo>
                    <a:pt x="1819" y="802"/>
                  </a:lnTo>
                  <a:lnTo>
                    <a:pt x="1819" y="802"/>
                  </a:lnTo>
                  <a:lnTo>
                    <a:pt x="1817" y="802"/>
                  </a:lnTo>
                  <a:lnTo>
                    <a:pt x="1817" y="802"/>
                  </a:lnTo>
                  <a:lnTo>
                    <a:pt x="1817" y="802"/>
                  </a:lnTo>
                  <a:lnTo>
                    <a:pt x="1819" y="802"/>
                  </a:lnTo>
                  <a:lnTo>
                    <a:pt x="1819" y="802"/>
                  </a:lnTo>
                  <a:lnTo>
                    <a:pt x="1817" y="805"/>
                  </a:lnTo>
                  <a:lnTo>
                    <a:pt x="1817" y="805"/>
                  </a:lnTo>
                  <a:lnTo>
                    <a:pt x="1817" y="805"/>
                  </a:lnTo>
                  <a:lnTo>
                    <a:pt x="1817" y="802"/>
                  </a:lnTo>
                  <a:lnTo>
                    <a:pt x="1817" y="805"/>
                  </a:lnTo>
                  <a:lnTo>
                    <a:pt x="1817" y="805"/>
                  </a:lnTo>
                  <a:lnTo>
                    <a:pt x="1817" y="807"/>
                  </a:lnTo>
                  <a:lnTo>
                    <a:pt x="1817" y="807"/>
                  </a:lnTo>
                  <a:lnTo>
                    <a:pt x="1817" y="807"/>
                  </a:lnTo>
                  <a:lnTo>
                    <a:pt x="1817" y="807"/>
                  </a:lnTo>
                  <a:lnTo>
                    <a:pt x="1817" y="809"/>
                  </a:lnTo>
                  <a:lnTo>
                    <a:pt x="1817" y="809"/>
                  </a:lnTo>
                  <a:lnTo>
                    <a:pt x="1817" y="809"/>
                  </a:lnTo>
                  <a:lnTo>
                    <a:pt x="1817" y="812"/>
                  </a:lnTo>
                  <a:lnTo>
                    <a:pt x="1817" y="812"/>
                  </a:lnTo>
                  <a:lnTo>
                    <a:pt x="1817" y="812"/>
                  </a:lnTo>
                  <a:lnTo>
                    <a:pt x="1817" y="812"/>
                  </a:lnTo>
                  <a:lnTo>
                    <a:pt x="1817" y="812"/>
                  </a:lnTo>
                  <a:lnTo>
                    <a:pt x="1817" y="812"/>
                  </a:lnTo>
                  <a:lnTo>
                    <a:pt x="1819" y="809"/>
                  </a:lnTo>
                  <a:lnTo>
                    <a:pt x="1819" y="809"/>
                  </a:lnTo>
                  <a:lnTo>
                    <a:pt x="1819" y="809"/>
                  </a:lnTo>
                  <a:lnTo>
                    <a:pt x="1819" y="807"/>
                  </a:lnTo>
                  <a:lnTo>
                    <a:pt x="1822" y="809"/>
                  </a:lnTo>
                  <a:lnTo>
                    <a:pt x="1822" y="809"/>
                  </a:lnTo>
                  <a:lnTo>
                    <a:pt x="1819" y="809"/>
                  </a:lnTo>
                  <a:lnTo>
                    <a:pt x="1819" y="809"/>
                  </a:lnTo>
                  <a:lnTo>
                    <a:pt x="1819" y="812"/>
                  </a:lnTo>
                  <a:lnTo>
                    <a:pt x="1819" y="812"/>
                  </a:lnTo>
                  <a:lnTo>
                    <a:pt x="1819" y="812"/>
                  </a:lnTo>
                  <a:lnTo>
                    <a:pt x="1819" y="812"/>
                  </a:lnTo>
                  <a:lnTo>
                    <a:pt x="1819" y="812"/>
                  </a:lnTo>
                  <a:lnTo>
                    <a:pt x="1819" y="814"/>
                  </a:lnTo>
                  <a:lnTo>
                    <a:pt x="1819" y="814"/>
                  </a:lnTo>
                  <a:lnTo>
                    <a:pt x="1819" y="814"/>
                  </a:lnTo>
                  <a:lnTo>
                    <a:pt x="1819" y="817"/>
                  </a:lnTo>
                  <a:lnTo>
                    <a:pt x="1819" y="817"/>
                  </a:lnTo>
                  <a:lnTo>
                    <a:pt x="1819" y="817"/>
                  </a:lnTo>
                  <a:lnTo>
                    <a:pt x="1822" y="819"/>
                  </a:lnTo>
                  <a:lnTo>
                    <a:pt x="1822" y="819"/>
                  </a:lnTo>
                  <a:lnTo>
                    <a:pt x="1822" y="819"/>
                  </a:lnTo>
                  <a:lnTo>
                    <a:pt x="1822" y="819"/>
                  </a:lnTo>
                  <a:lnTo>
                    <a:pt x="1822" y="819"/>
                  </a:lnTo>
                  <a:lnTo>
                    <a:pt x="1822" y="821"/>
                  </a:lnTo>
                  <a:lnTo>
                    <a:pt x="1822" y="821"/>
                  </a:lnTo>
                  <a:lnTo>
                    <a:pt x="1822" y="821"/>
                  </a:lnTo>
                  <a:lnTo>
                    <a:pt x="1822" y="821"/>
                  </a:lnTo>
                  <a:lnTo>
                    <a:pt x="1824" y="821"/>
                  </a:lnTo>
                  <a:lnTo>
                    <a:pt x="1824" y="824"/>
                  </a:lnTo>
                  <a:lnTo>
                    <a:pt x="1822" y="824"/>
                  </a:lnTo>
                  <a:lnTo>
                    <a:pt x="1824" y="824"/>
                  </a:lnTo>
                  <a:lnTo>
                    <a:pt x="1824" y="824"/>
                  </a:lnTo>
                  <a:lnTo>
                    <a:pt x="1826" y="824"/>
                  </a:lnTo>
                  <a:lnTo>
                    <a:pt x="1826" y="826"/>
                  </a:lnTo>
                  <a:lnTo>
                    <a:pt x="1826" y="826"/>
                  </a:lnTo>
                  <a:lnTo>
                    <a:pt x="1826" y="826"/>
                  </a:lnTo>
                  <a:lnTo>
                    <a:pt x="1829" y="826"/>
                  </a:lnTo>
                  <a:lnTo>
                    <a:pt x="1829" y="826"/>
                  </a:lnTo>
                  <a:lnTo>
                    <a:pt x="1826" y="824"/>
                  </a:lnTo>
                  <a:lnTo>
                    <a:pt x="1826" y="824"/>
                  </a:lnTo>
                  <a:lnTo>
                    <a:pt x="1826" y="824"/>
                  </a:lnTo>
                  <a:lnTo>
                    <a:pt x="1826" y="821"/>
                  </a:lnTo>
                  <a:lnTo>
                    <a:pt x="1826" y="821"/>
                  </a:lnTo>
                  <a:lnTo>
                    <a:pt x="1826" y="821"/>
                  </a:lnTo>
                  <a:lnTo>
                    <a:pt x="1826" y="821"/>
                  </a:lnTo>
                  <a:lnTo>
                    <a:pt x="1826" y="819"/>
                  </a:lnTo>
                  <a:lnTo>
                    <a:pt x="1826" y="819"/>
                  </a:lnTo>
                  <a:lnTo>
                    <a:pt x="1824" y="819"/>
                  </a:lnTo>
                  <a:lnTo>
                    <a:pt x="1824" y="819"/>
                  </a:lnTo>
                  <a:lnTo>
                    <a:pt x="1824" y="819"/>
                  </a:lnTo>
                  <a:lnTo>
                    <a:pt x="1824" y="819"/>
                  </a:lnTo>
                  <a:lnTo>
                    <a:pt x="1824" y="819"/>
                  </a:lnTo>
                  <a:lnTo>
                    <a:pt x="1822" y="817"/>
                  </a:lnTo>
                  <a:lnTo>
                    <a:pt x="1822" y="817"/>
                  </a:lnTo>
                  <a:lnTo>
                    <a:pt x="1824" y="817"/>
                  </a:lnTo>
                  <a:lnTo>
                    <a:pt x="1824" y="814"/>
                  </a:lnTo>
                  <a:lnTo>
                    <a:pt x="1824" y="812"/>
                  </a:lnTo>
                  <a:lnTo>
                    <a:pt x="1824" y="812"/>
                  </a:lnTo>
                  <a:lnTo>
                    <a:pt x="1824" y="809"/>
                  </a:lnTo>
                  <a:lnTo>
                    <a:pt x="1824" y="809"/>
                  </a:lnTo>
                  <a:lnTo>
                    <a:pt x="1824" y="807"/>
                  </a:lnTo>
                  <a:lnTo>
                    <a:pt x="1824" y="807"/>
                  </a:lnTo>
                  <a:lnTo>
                    <a:pt x="1826" y="809"/>
                  </a:lnTo>
                  <a:lnTo>
                    <a:pt x="1826" y="812"/>
                  </a:lnTo>
                  <a:lnTo>
                    <a:pt x="1826" y="814"/>
                  </a:lnTo>
                  <a:lnTo>
                    <a:pt x="1826" y="814"/>
                  </a:lnTo>
                  <a:lnTo>
                    <a:pt x="1826" y="814"/>
                  </a:lnTo>
                  <a:lnTo>
                    <a:pt x="1829" y="814"/>
                  </a:lnTo>
                  <a:lnTo>
                    <a:pt x="1829" y="819"/>
                  </a:lnTo>
                  <a:lnTo>
                    <a:pt x="1829" y="819"/>
                  </a:lnTo>
                  <a:lnTo>
                    <a:pt x="1829" y="819"/>
                  </a:lnTo>
                  <a:lnTo>
                    <a:pt x="1829" y="821"/>
                  </a:lnTo>
                  <a:lnTo>
                    <a:pt x="1831" y="821"/>
                  </a:lnTo>
                  <a:lnTo>
                    <a:pt x="1831" y="819"/>
                  </a:lnTo>
                  <a:lnTo>
                    <a:pt x="1831" y="819"/>
                  </a:lnTo>
                  <a:lnTo>
                    <a:pt x="1831" y="819"/>
                  </a:lnTo>
                  <a:lnTo>
                    <a:pt x="1831" y="819"/>
                  </a:lnTo>
                  <a:lnTo>
                    <a:pt x="1831" y="817"/>
                  </a:lnTo>
                  <a:close/>
                  <a:moveTo>
                    <a:pt x="1869" y="788"/>
                  </a:moveTo>
                  <a:lnTo>
                    <a:pt x="1867" y="788"/>
                  </a:lnTo>
                  <a:lnTo>
                    <a:pt x="1867" y="786"/>
                  </a:lnTo>
                  <a:lnTo>
                    <a:pt x="1867" y="786"/>
                  </a:lnTo>
                  <a:lnTo>
                    <a:pt x="1867" y="786"/>
                  </a:lnTo>
                  <a:lnTo>
                    <a:pt x="1864" y="786"/>
                  </a:lnTo>
                  <a:lnTo>
                    <a:pt x="1862" y="786"/>
                  </a:lnTo>
                  <a:lnTo>
                    <a:pt x="1862" y="788"/>
                  </a:lnTo>
                  <a:lnTo>
                    <a:pt x="1862" y="788"/>
                  </a:lnTo>
                  <a:lnTo>
                    <a:pt x="1860" y="788"/>
                  </a:lnTo>
                  <a:lnTo>
                    <a:pt x="1860" y="788"/>
                  </a:lnTo>
                  <a:lnTo>
                    <a:pt x="1860" y="788"/>
                  </a:lnTo>
                  <a:lnTo>
                    <a:pt x="1857" y="788"/>
                  </a:lnTo>
                  <a:lnTo>
                    <a:pt x="1857" y="788"/>
                  </a:lnTo>
                  <a:lnTo>
                    <a:pt x="1857" y="790"/>
                  </a:lnTo>
                  <a:lnTo>
                    <a:pt x="1855" y="790"/>
                  </a:lnTo>
                  <a:lnTo>
                    <a:pt x="1855" y="795"/>
                  </a:lnTo>
                  <a:lnTo>
                    <a:pt x="1855" y="795"/>
                  </a:lnTo>
                  <a:lnTo>
                    <a:pt x="1855" y="798"/>
                  </a:lnTo>
                  <a:lnTo>
                    <a:pt x="1857" y="798"/>
                  </a:lnTo>
                  <a:lnTo>
                    <a:pt x="1862" y="800"/>
                  </a:lnTo>
                  <a:lnTo>
                    <a:pt x="1864" y="800"/>
                  </a:lnTo>
                  <a:lnTo>
                    <a:pt x="1867" y="798"/>
                  </a:lnTo>
                  <a:lnTo>
                    <a:pt x="1869" y="798"/>
                  </a:lnTo>
                  <a:lnTo>
                    <a:pt x="1869" y="795"/>
                  </a:lnTo>
                  <a:lnTo>
                    <a:pt x="1869" y="795"/>
                  </a:lnTo>
                  <a:lnTo>
                    <a:pt x="1869" y="793"/>
                  </a:lnTo>
                  <a:lnTo>
                    <a:pt x="1867" y="793"/>
                  </a:lnTo>
                  <a:lnTo>
                    <a:pt x="1867" y="790"/>
                  </a:lnTo>
                  <a:lnTo>
                    <a:pt x="1867" y="790"/>
                  </a:lnTo>
                  <a:lnTo>
                    <a:pt x="1869" y="788"/>
                  </a:lnTo>
                  <a:lnTo>
                    <a:pt x="1869" y="788"/>
                  </a:lnTo>
                  <a:close/>
                  <a:moveTo>
                    <a:pt x="1763" y="774"/>
                  </a:moveTo>
                  <a:lnTo>
                    <a:pt x="1763" y="774"/>
                  </a:lnTo>
                  <a:lnTo>
                    <a:pt x="1760" y="774"/>
                  </a:lnTo>
                  <a:lnTo>
                    <a:pt x="1760" y="774"/>
                  </a:lnTo>
                  <a:lnTo>
                    <a:pt x="1760" y="772"/>
                  </a:lnTo>
                  <a:lnTo>
                    <a:pt x="1760" y="772"/>
                  </a:lnTo>
                  <a:lnTo>
                    <a:pt x="1760" y="769"/>
                  </a:lnTo>
                  <a:lnTo>
                    <a:pt x="1758" y="769"/>
                  </a:lnTo>
                  <a:lnTo>
                    <a:pt x="1760" y="769"/>
                  </a:lnTo>
                  <a:lnTo>
                    <a:pt x="1760" y="769"/>
                  </a:lnTo>
                  <a:lnTo>
                    <a:pt x="1760" y="769"/>
                  </a:lnTo>
                  <a:lnTo>
                    <a:pt x="1760" y="769"/>
                  </a:lnTo>
                  <a:lnTo>
                    <a:pt x="1758" y="767"/>
                  </a:lnTo>
                  <a:lnTo>
                    <a:pt x="1758" y="767"/>
                  </a:lnTo>
                  <a:lnTo>
                    <a:pt x="1753" y="764"/>
                  </a:lnTo>
                  <a:lnTo>
                    <a:pt x="1751" y="764"/>
                  </a:lnTo>
                  <a:lnTo>
                    <a:pt x="1751" y="767"/>
                  </a:lnTo>
                  <a:lnTo>
                    <a:pt x="1751" y="767"/>
                  </a:lnTo>
                  <a:lnTo>
                    <a:pt x="1751" y="769"/>
                  </a:lnTo>
                  <a:lnTo>
                    <a:pt x="1751" y="769"/>
                  </a:lnTo>
                  <a:lnTo>
                    <a:pt x="1751" y="769"/>
                  </a:lnTo>
                  <a:lnTo>
                    <a:pt x="1751" y="772"/>
                  </a:lnTo>
                  <a:lnTo>
                    <a:pt x="1751" y="772"/>
                  </a:lnTo>
                  <a:lnTo>
                    <a:pt x="1753" y="772"/>
                  </a:lnTo>
                  <a:lnTo>
                    <a:pt x="1753" y="772"/>
                  </a:lnTo>
                  <a:lnTo>
                    <a:pt x="1753" y="772"/>
                  </a:lnTo>
                  <a:lnTo>
                    <a:pt x="1753" y="772"/>
                  </a:lnTo>
                  <a:lnTo>
                    <a:pt x="1753" y="774"/>
                  </a:lnTo>
                  <a:lnTo>
                    <a:pt x="1753" y="774"/>
                  </a:lnTo>
                  <a:lnTo>
                    <a:pt x="1753" y="774"/>
                  </a:lnTo>
                  <a:lnTo>
                    <a:pt x="1755" y="774"/>
                  </a:lnTo>
                  <a:lnTo>
                    <a:pt x="1758" y="774"/>
                  </a:lnTo>
                  <a:lnTo>
                    <a:pt x="1758" y="774"/>
                  </a:lnTo>
                  <a:lnTo>
                    <a:pt x="1758" y="776"/>
                  </a:lnTo>
                  <a:lnTo>
                    <a:pt x="1755" y="779"/>
                  </a:lnTo>
                  <a:lnTo>
                    <a:pt x="1755" y="779"/>
                  </a:lnTo>
                  <a:lnTo>
                    <a:pt x="1755" y="779"/>
                  </a:lnTo>
                  <a:lnTo>
                    <a:pt x="1755" y="781"/>
                  </a:lnTo>
                  <a:lnTo>
                    <a:pt x="1755" y="781"/>
                  </a:lnTo>
                  <a:lnTo>
                    <a:pt x="1755" y="786"/>
                  </a:lnTo>
                  <a:lnTo>
                    <a:pt x="1760" y="783"/>
                  </a:lnTo>
                  <a:lnTo>
                    <a:pt x="1760" y="783"/>
                  </a:lnTo>
                  <a:lnTo>
                    <a:pt x="1760" y="783"/>
                  </a:lnTo>
                  <a:lnTo>
                    <a:pt x="1760" y="783"/>
                  </a:lnTo>
                  <a:lnTo>
                    <a:pt x="1763" y="783"/>
                  </a:lnTo>
                  <a:lnTo>
                    <a:pt x="1763" y="783"/>
                  </a:lnTo>
                  <a:lnTo>
                    <a:pt x="1763" y="781"/>
                  </a:lnTo>
                  <a:lnTo>
                    <a:pt x="1763" y="776"/>
                  </a:lnTo>
                  <a:lnTo>
                    <a:pt x="1763" y="774"/>
                  </a:lnTo>
                  <a:lnTo>
                    <a:pt x="1763" y="774"/>
                  </a:lnTo>
                  <a:close/>
                  <a:moveTo>
                    <a:pt x="1431" y="653"/>
                  </a:moveTo>
                  <a:lnTo>
                    <a:pt x="1431" y="653"/>
                  </a:lnTo>
                  <a:lnTo>
                    <a:pt x="1431" y="653"/>
                  </a:lnTo>
                  <a:lnTo>
                    <a:pt x="1431" y="653"/>
                  </a:lnTo>
                  <a:lnTo>
                    <a:pt x="1431" y="653"/>
                  </a:lnTo>
                  <a:lnTo>
                    <a:pt x="1429" y="653"/>
                  </a:lnTo>
                  <a:lnTo>
                    <a:pt x="1431" y="653"/>
                  </a:lnTo>
                  <a:lnTo>
                    <a:pt x="1431" y="653"/>
                  </a:lnTo>
                  <a:lnTo>
                    <a:pt x="1431" y="653"/>
                  </a:lnTo>
                  <a:lnTo>
                    <a:pt x="1431" y="653"/>
                  </a:lnTo>
                  <a:lnTo>
                    <a:pt x="1431" y="653"/>
                  </a:lnTo>
                  <a:lnTo>
                    <a:pt x="1431" y="653"/>
                  </a:lnTo>
                  <a:lnTo>
                    <a:pt x="1431" y="653"/>
                  </a:lnTo>
                  <a:lnTo>
                    <a:pt x="1431" y="653"/>
                  </a:lnTo>
                  <a:close/>
                  <a:moveTo>
                    <a:pt x="1772" y="701"/>
                  </a:moveTo>
                  <a:lnTo>
                    <a:pt x="1772" y="703"/>
                  </a:lnTo>
                  <a:lnTo>
                    <a:pt x="1774" y="703"/>
                  </a:lnTo>
                  <a:lnTo>
                    <a:pt x="1774" y="703"/>
                  </a:lnTo>
                  <a:lnTo>
                    <a:pt x="1774" y="703"/>
                  </a:lnTo>
                  <a:lnTo>
                    <a:pt x="1777" y="703"/>
                  </a:lnTo>
                  <a:lnTo>
                    <a:pt x="1777" y="703"/>
                  </a:lnTo>
                  <a:lnTo>
                    <a:pt x="1784" y="701"/>
                  </a:lnTo>
                  <a:lnTo>
                    <a:pt x="1784" y="701"/>
                  </a:lnTo>
                  <a:lnTo>
                    <a:pt x="1779" y="698"/>
                  </a:lnTo>
                  <a:lnTo>
                    <a:pt x="1777" y="696"/>
                  </a:lnTo>
                  <a:lnTo>
                    <a:pt x="1774" y="696"/>
                  </a:lnTo>
                  <a:lnTo>
                    <a:pt x="1772" y="696"/>
                  </a:lnTo>
                  <a:lnTo>
                    <a:pt x="1772" y="696"/>
                  </a:lnTo>
                  <a:lnTo>
                    <a:pt x="1772" y="698"/>
                  </a:lnTo>
                  <a:lnTo>
                    <a:pt x="1772" y="698"/>
                  </a:lnTo>
                  <a:lnTo>
                    <a:pt x="1770" y="698"/>
                  </a:lnTo>
                  <a:lnTo>
                    <a:pt x="1770" y="698"/>
                  </a:lnTo>
                  <a:lnTo>
                    <a:pt x="1770" y="701"/>
                  </a:lnTo>
                  <a:lnTo>
                    <a:pt x="1772" y="701"/>
                  </a:lnTo>
                  <a:close/>
                  <a:moveTo>
                    <a:pt x="1808" y="819"/>
                  </a:moveTo>
                  <a:lnTo>
                    <a:pt x="1808" y="819"/>
                  </a:lnTo>
                  <a:lnTo>
                    <a:pt x="1808" y="817"/>
                  </a:lnTo>
                  <a:lnTo>
                    <a:pt x="1805" y="817"/>
                  </a:lnTo>
                  <a:lnTo>
                    <a:pt x="1805" y="817"/>
                  </a:lnTo>
                  <a:lnTo>
                    <a:pt x="1805" y="814"/>
                  </a:lnTo>
                  <a:lnTo>
                    <a:pt x="1805" y="812"/>
                  </a:lnTo>
                  <a:lnTo>
                    <a:pt x="1805" y="812"/>
                  </a:lnTo>
                  <a:lnTo>
                    <a:pt x="1805" y="812"/>
                  </a:lnTo>
                  <a:lnTo>
                    <a:pt x="1805" y="809"/>
                  </a:lnTo>
                  <a:lnTo>
                    <a:pt x="1805" y="809"/>
                  </a:lnTo>
                  <a:lnTo>
                    <a:pt x="1805" y="807"/>
                  </a:lnTo>
                  <a:lnTo>
                    <a:pt x="1803" y="807"/>
                  </a:lnTo>
                  <a:lnTo>
                    <a:pt x="1803" y="807"/>
                  </a:lnTo>
                  <a:lnTo>
                    <a:pt x="1803" y="805"/>
                  </a:lnTo>
                  <a:lnTo>
                    <a:pt x="1803" y="805"/>
                  </a:lnTo>
                  <a:lnTo>
                    <a:pt x="1803" y="805"/>
                  </a:lnTo>
                  <a:lnTo>
                    <a:pt x="1800" y="800"/>
                  </a:lnTo>
                  <a:lnTo>
                    <a:pt x="1800" y="798"/>
                  </a:lnTo>
                  <a:lnTo>
                    <a:pt x="1800" y="798"/>
                  </a:lnTo>
                  <a:lnTo>
                    <a:pt x="1800" y="798"/>
                  </a:lnTo>
                  <a:lnTo>
                    <a:pt x="1800" y="800"/>
                  </a:lnTo>
                  <a:lnTo>
                    <a:pt x="1800" y="800"/>
                  </a:lnTo>
                  <a:lnTo>
                    <a:pt x="1800" y="800"/>
                  </a:lnTo>
                  <a:lnTo>
                    <a:pt x="1803" y="800"/>
                  </a:lnTo>
                  <a:lnTo>
                    <a:pt x="1803" y="800"/>
                  </a:lnTo>
                  <a:lnTo>
                    <a:pt x="1803" y="800"/>
                  </a:lnTo>
                  <a:lnTo>
                    <a:pt x="1803" y="800"/>
                  </a:lnTo>
                  <a:lnTo>
                    <a:pt x="1800" y="798"/>
                  </a:lnTo>
                  <a:lnTo>
                    <a:pt x="1798" y="790"/>
                  </a:lnTo>
                  <a:lnTo>
                    <a:pt x="1798" y="788"/>
                  </a:lnTo>
                  <a:lnTo>
                    <a:pt x="1798" y="788"/>
                  </a:lnTo>
                  <a:lnTo>
                    <a:pt x="1798" y="788"/>
                  </a:lnTo>
                  <a:lnTo>
                    <a:pt x="1798" y="788"/>
                  </a:lnTo>
                  <a:lnTo>
                    <a:pt x="1798" y="786"/>
                  </a:lnTo>
                  <a:lnTo>
                    <a:pt x="1796" y="783"/>
                  </a:lnTo>
                  <a:lnTo>
                    <a:pt x="1796" y="783"/>
                  </a:lnTo>
                  <a:lnTo>
                    <a:pt x="1793" y="781"/>
                  </a:lnTo>
                  <a:lnTo>
                    <a:pt x="1793" y="781"/>
                  </a:lnTo>
                  <a:lnTo>
                    <a:pt x="1793" y="779"/>
                  </a:lnTo>
                  <a:lnTo>
                    <a:pt x="1793" y="779"/>
                  </a:lnTo>
                  <a:lnTo>
                    <a:pt x="1791" y="779"/>
                  </a:lnTo>
                  <a:lnTo>
                    <a:pt x="1791" y="779"/>
                  </a:lnTo>
                  <a:lnTo>
                    <a:pt x="1791" y="776"/>
                  </a:lnTo>
                  <a:lnTo>
                    <a:pt x="1791" y="776"/>
                  </a:lnTo>
                  <a:lnTo>
                    <a:pt x="1791" y="774"/>
                  </a:lnTo>
                  <a:lnTo>
                    <a:pt x="1791" y="774"/>
                  </a:lnTo>
                  <a:lnTo>
                    <a:pt x="1791" y="774"/>
                  </a:lnTo>
                  <a:lnTo>
                    <a:pt x="1791" y="774"/>
                  </a:lnTo>
                  <a:lnTo>
                    <a:pt x="1791" y="774"/>
                  </a:lnTo>
                  <a:lnTo>
                    <a:pt x="1791" y="774"/>
                  </a:lnTo>
                  <a:lnTo>
                    <a:pt x="1789" y="774"/>
                  </a:lnTo>
                  <a:lnTo>
                    <a:pt x="1789" y="772"/>
                  </a:lnTo>
                  <a:lnTo>
                    <a:pt x="1789" y="772"/>
                  </a:lnTo>
                  <a:lnTo>
                    <a:pt x="1789" y="772"/>
                  </a:lnTo>
                  <a:lnTo>
                    <a:pt x="1789" y="772"/>
                  </a:lnTo>
                  <a:lnTo>
                    <a:pt x="1789" y="772"/>
                  </a:lnTo>
                  <a:lnTo>
                    <a:pt x="1786" y="772"/>
                  </a:lnTo>
                  <a:lnTo>
                    <a:pt x="1789" y="769"/>
                  </a:lnTo>
                  <a:lnTo>
                    <a:pt x="1786" y="769"/>
                  </a:lnTo>
                  <a:lnTo>
                    <a:pt x="1786" y="767"/>
                  </a:lnTo>
                  <a:lnTo>
                    <a:pt x="1784" y="767"/>
                  </a:lnTo>
                  <a:lnTo>
                    <a:pt x="1786" y="767"/>
                  </a:lnTo>
                  <a:lnTo>
                    <a:pt x="1786" y="764"/>
                  </a:lnTo>
                  <a:lnTo>
                    <a:pt x="1784" y="764"/>
                  </a:lnTo>
                  <a:lnTo>
                    <a:pt x="1784" y="764"/>
                  </a:lnTo>
                  <a:lnTo>
                    <a:pt x="1784" y="764"/>
                  </a:lnTo>
                  <a:lnTo>
                    <a:pt x="1784" y="762"/>
                  </a:lnTo>
                  <a:lnTo>
                    <a:pt x="1784" y="762"/>
                  </a:lnTo>
                  <a:lnTo>
                    <a:pt x="1784" y="762"/>
                  </a:lnTo>
                  <a:lnTo>
                    <a:pt x="1784" y="762"/>
                  </a:lnTo>
                  <a:lnTo>
                    <a:pt x="1782" y="762"/>
                  </a:lnTo>
                  <a:lnTo>
                    <a:pt x="1782" y="762"/>
                  </a:lnTo>
                  <a:lnTo>
                    <a:pt x="1779" y="762"/>
                  </a:lnTo>
                  <a:lnTo>
                    <a:pt x="1779" y="762"/>
                  </a:lnTo>
                  <a:lnTo>
                    <a:pt x="1779" y="760"/>
                  </a:lnTo>
                  <a:lnTo>
                    <a:pt x="1779" y="760"/>
                  </a:lnTo>
                  <a:lnTo>
                    <a:pt x="1779" y="760"/>
                  </a:lnTo>
                  <a:lnTo>
                    <a:pt x="1779" y="760"/>
                  </a:lnTo>
                  <a:lnTo>
                    <a:pt x="1779" y="760"/>
                  </a:lnTo>
                  <a:lnTo>
                    <a:pt x="1779" y="760"/>
                  </a:lnTo>
                  <a:lnTo>
                    <a:pt x="1777" y="760"/>
                  </a:lnTo>
                  <a:lnTo>
                    <a:pt x="1777" y="760"/>
                  </a:lnTo>
                  <a:lnTo>
                    <a:pt x="1777" y="760"/>
                  </a:lnTo>
                  <a:lnTo>
                    <a:pt x="1779" y="757"/>
                  </a:lnTo>
                  <a:lnTo>
                    <a:pt x="1779" y="757"/>
                  </a:lnTo>
                  <a:lnTo>
                    <a:pt x="1777" y="757"/>
                  </a:lnTo>
                  <a:lnTo>
                    <a:pt x="1777" y="757"/>
                  </a:lnTo>
                  <a:lnTo>
                    <a:pt x="1777" y="757"/>
                  </a:lnTo>
                  <a:lnTo>
                    <a:pt x="1779" y="757"/>
                  </a:lnTo>
                  <a:lnTo>
                    <a:pt x="1779" y="757"/>
                  </a:lnTo>
                  <a:lnTo>
                    <a:pt x="1777" y="755"/>
                  </a:lnTo>
                  <a:lnTo>
                    <a:pt x="1774" y="755"/>
                  </a:lnTo>
                  <a:lnTo>
                    <a:pt x="1774" y="755"/>
                  </a:lnTo>
                  <a:lnTo>
                    <a:pt x="1774" y="753"/>
                  </a:lnTo>
                  <a:lnTo>
                    <a:pt x="1772" y="753"/>
                  </a:lnTo>
                  <a:lnTo>
                    <a:pt x="1770" y="753"/>
                  </a:lnTo>
                  <a:lnTo>
                    <a:pt x="1770" y="753"/>
                  </a:lnTo>
                  <a:lnTo>
                    <a:pt x="1770" y="755"/>
                  </a:lnTo>
                  <a:lnTo>
                    <a:pt x="1770" y="755"/>
                  </a:lnTo>
                  <a:lnTo>
                    <a:pt x="1770" y="753"/>
                  </a:lnTo>
                  <a:lnTo>
                    <a:pt x="1770" y="753"/>
                  </a:lnTo>
                  <a:lnTo>
                    <a:pt x="1770" y="753"/>
                  </a:lnTo>
                  <a:lnTo>
                    <a:pt x="1767" y="750"/>
                  </a:lnTo>
                  <a:lnTo>
                    <a:pt x="1767" y="753"/>
                  </a:lnTo>
                  <a:lnTo>
                    <a:pt x="1767" y="753"/>
                  </a:lnTo>
                  <a:lnTo>
                    <a:pt x="1767" y="753"/>
                  </a:lnTo>
                  <a:lnTo>
                    <a:pt x="1765" y="753"/>
                  </a:lnTo>
                  <a:lnTo>
                    <a:pt x="1765" y="753"/>
                  </a:lnTo>
                  <a:lnTo>
                    <a:pt x="1765" y="753"/>
                  </a:lnTo>
                  <a:lnTo>
                    <a:pt x="1765" y="753"/>
                  </a:lnTo>
                  <a:lnTo>
                    <a:pt x="1763" y="755"/>
                  </a:lnTo>
                  <a:lnTo>
                    <a:pt x="1763" y="755"/>
                  </a:lnTo>
                  <a:lnTo>
                    <a:pt x="1763" y="755"/>
                  </a:lnTo>
                  <a:lnTo>
                    <a:pt x="1763" y="755"/>
                  </a:lnTo>
                  <a:lnTo>
                    <a:pt x="1763" y="753"/>
                  </a:lnTo>
                  <a:lnTo>
                    <a:pt x="1765" y="753"/>
                  </a:lnTo>
                  <a:lnTo>
                    <a:pt x="1765" y="750"/>
                  </a:lnTo>
                  <a:lnTo>
                    <a:pt x="1763" y="750"/>
                  </a:lnTo>
                  <a:lnTo>
                    <a:pt x="1760" y="748"/>
                  </a:lnTo>
                  <a:lnTo>
                    <a:pt x="1760" y="750"/>
                  </a:lnTo>
                  <a:lnTo>
                    <a:pt x="1758" y="753"/>
                  </a:lnTo>
                  <a:lnTo>
                    <a:pt x="1758" y="753"/>
                  </a:lnTo>
                  <a:lnTo>
                    <a:pt x="1758" y="753"/>
                  </a:lnTo>
                  <a:lnTo>
                    <a:pt x="1758" y="753"/>
                  </a:lnTo>
                  <a:lnTo>
                    <a:pt x="1758" y="753"/>
                  </a:lnTo>
                  <a:lnTo>
                    <a:pt x="1758" y="753"/>
                  </a:lnTo>
                  <a:lnTo>
                    <a:pt x="1758" y="753"/>
                  </a:lnTo>
                  <a:lnTo>
                    <a:pt x="1758" y="755"/>
                  </a:lnTo>
                  <a:lnTo>
                    <a:pt x="1758" y="755"/>
                  </a:lnTo>
                  <a:lnTo>
                    <a:pt x="1758" y="755"/>
                  </a:lnTo>
                  <a:lnTo>
                    <a:pt x="1758" y="755"/>
                  </a:lnTo>
                  <a:lnTo>
                    <a:pt x="1758" y="755"/>
                  </a:lnTo>
                  <a:lnTo>
                    <a:pt x="1758" y="755"/>
                  </a:lnTo>
                  <a:lnTo>
                    <a:pt x="1758" y="757"/>
                  </a:lnTo>
                  <a:lnTo>
                    <a:pt x="1758" y="757"/>
                  </a:lnTo>
                  <a:lnTo>
                    <a:pt x="1758" y="757"/>
                  </a:lnTo>
                  <a:lnTo>
                    <a:pt x="1758" y="757"/>
                  </a:lnTo>
                  <a:lnTo>
                    <a:pt x="1758" y="757"/>
                  </a:lnTo>
                  <a:lnTo>
                    <a:pt x="1758" y="760"/>
                  </a:lnTo>
                  <a:lnTo>
                    <a:pt x="1758" y="760"/>
                  </a:lnTo>
                  <a:lnTo>
                    <a:pt x="1758" y="760"/>
                  </a:lnTo>
                  <a:lnTo>
                    <a:pt x="1758" y="760"/>
                  </a:lnTo>
                  <a:lnTo>
                    <a:pt x="1758" y="760"/>
                  </a:lnTo>
                  <a:lnTo>
                    <a:pt x="1760" y="760"/>
                  </a:lnTo>
                  <a:lnTo>
                    <a:pt x="1760" y="760"/>
                  </a:lnTo>
                  <a:lnTo>
                    <a:pt x="1760" y="760"/>
                  </a:lnTo>
                  <a:lnTo>
                    <a:pt x="1763" y="762"/>
                  </a:lnTo>
                  <a:lnTo>
                    <a:pt x="1760" y="762"/>
                  </a:lnTo>
                  <a:lnTo>
                    <a:pt x="1758" y="762"/>
                  </a:lnTo>
                  <a:lnTo>
                    <a:pt x="1755" y="762"/>
                  </a:lnTo>
                  <a:lnTo>
                    <a:pt x="1755" y="762"/>
                  </a:lnTo>
                  <a:lnTo>
                    <a:pt x="1755" y="762"/>
                  </a:lnTo>
                  <a:lnTo>
                    <a:pt x="1755" y="762"/>
                  </a:lnTo>
                  <a:lnTo>
                    <a:pt x="1755" y="764"/>
                  </a:lnTo>
                  <a:lnTo>
                    <a:pt x="1758" y="764"/>
                  </a:lnTo>
                  <a:lnTo>
                    <a:pt x="1760" y="767"/>
                  </a:lnTo>
                  <a:lnTo>
                    <a:pt x="1760" y="769"/>
                  </a:lnTo>
                  <a:lnTo>
                    <a:pt x="1763" y="769"/>
                  </a:lnTo>
                  <a:lnTo>
                    <a:pt x="1763" y="769"/>
                  </a:lnTo>
                  <a:lnTo>
                    <a:pt x="1763" y="767"/>
                  </a:lnTo>
                  <a:lnTo>
                    <a:pt x="1763" y="767"/>
                  </a:lnTo>
                  <a:lnTo>
                    <a:pt x="1765" y="767"/>
                  </a:lnTo>
                  <a:lnTo>
                    <a:pt x="1765" y="767"/>
                  </a:lnTo>
                  <a:lnTo>
                    <a:pt x="1767" y="767"/>
                  </a:lnTo>
                  <a:lnTo>
                    <a:pt x="1767" y="769"/>
                  </a:lnTo>
                  <a:lnTo>
                    <a:pt x="1767" y="769"/>
                  </a:lnTo>
                  <a:lnTo>
                    <a:pt x="1767" y="769"/>
                  </a:lnTo>
                  <a:lnTo>
                    <a:pt x="1767" y="772"/>
                  </a:lnTo>
                  <a:lnTo>
                    <a:pt x="1767" y="772"/>
                  </a:lnTo>
                  <a:lnTo>
                    <a:pt x="1767" y="772"/>
                  </a:lnTo>
                  <a:lnTo>
                    <a:pt x="1767" y="772"/>
                  </a:lnTo>
                  <a:lnTo>
                    <a:pt x="1767" y="772"/>
                  </a:lnTo>
                  <a:lnTo>
                    <a:pt x="1767" y="772"/>
                  </a:lnTo>
                  <a:lnTo>
                    <a:pt x="1770" y="769"/>
                  </a:lnTo>
                  <a:lnTo>
                    <a:pt x="1770" y="769"/>
                  </a:lnTo>
                  <a:lnTo>
                    <a:pt x="1770" y="769"/>
                  </a:lnTo>
                  <a:lnTo>
                    <a:pt x="1772" y="769"/>
                  </a:lnTo>
                  <a:lnTo>
                    <a:pt x="1772" y="772"/>
                  </a:lnTo>
                  <a:lnTo>
                    <a:pt x="1770" y="772"/>
                  </a:lnTo>
                  <a:lnTo>
                    <a:pt x="1770" y="772"/>
                  </a:lnTo>
                  <a:lnTo>
                    <a:pt x="1767" y="774"/>
                  </a:lnTo>
                  <a:lnTo>
                    <a:pt x="1770" y="776"/>
                  </a:lnTo>
                  <a:lnTo>
                    <a:pt x="1770" y="776"/>
                  </a:lnTo>
                  <a:lnTo>
                    <a:pt x="1772" y="779"/>
                  </a:lnTo>
                  <a:lnTo>
                    <a:pt x="1772" y="779"/>
                  </a:lnTo>
                  <a:lnTo>
                    <a:pt x="1774" y="776"/>
                  </a:lnTo>
                  <a:lnTo>
                    <a:pt x="1777" y="776"/>
                  </a:lnTo>
                  <a:lnTo>
                    <a:pt x="1777" y="776"/>
                  </a:lnTo>
                  <a:lnTo>
                    <a:pt x="1777" y="779"/>
                  </a:lnTo>
                  <a:lnTo>
                    <a:pt x="1777" y="779"/>
                  </a:lnTo>
                  <a:lnTo>
                    <a:pt x="1777" y="779"/>
                  </a:lnTo>
                  <a:lnTo>
                    <a:pt x="1774" y="779"/>
                  </a:lnTo>
                  <a:lnTo>
                    <a:pt x="1774" y="779"/>
                  </a:lnTo>
                  <a:lnTo>
                    <a:pt x="1774" y="779"/>
                  </a:lnTo>
                  <a:lnTo>
                    <a:pt x="1774" y="781"/>
                  </a:lnTo>
                  <a:lnTo>
                    <a:pt x="1774" y="781"/>
                  </a:lnTo>
                  <a:lnTo>
                    <a:pt x="1774" y="781"/>
                  </a:lnTo>
                  <a:lnTo>
                    <a:pt x="1772" y="781"/>
                  </a:lnTo>
                  <a:lnTo>
                    <a:pt x="1772" y="781"/>
                  </a:lnTo>
                  <a:lnTo>
                    <a:pt x="1772" y="783"/>
                  </a:lnTo>
                  <a:lnTo>
                    <a:pt x="1772" y="783"/>
                  </a:lnTo>
                  <a:lnTo>
                    <a:pt x="1772" y="783"/>
                  </a:lnTo>
                  <a:lnTo>
                    <a:pt x="1772" y="783"/>
                  </a:lnTo>
                  <a:lnTo>
                    <a:pt x="1772" y="783"/>
                  </a:lnTo>
                  <a:lnTo>
                    <a:pt x="1772" y="783"/>
                  </a:lnTo>
                  <a:lnTo>
                    <a:pt x="1772" y="783"/>
                  </a:lnTo>
                  <a:lnTo>
                    <a:pt x="1774" y="786"/>
                  </a:lnTo>
                  <a:lnTo>
                    <a:pt x="1774" y="786"/>
                  </a:lnTo>
                  <a:lnTo>
                    <a:pt x="1774" y="786"/>
                  </a:lnTo>
                  <a:lnTo>
                    <a:pt x="1774" y="786"/>
                  </a:lnTo>
                  <a:lnTo>
                    <a:pt x="1774" y="786"/>
                  </a:lnTo>
                  <a:lnTo>
                    <a:pt x="1774" y="788"/>
                  </a:lnTo>
                  <a:lnTo>
                    <a:pt x="1772" y="788"/>
                  </a:lnTo>
                  <a:lnTo>
                    <a:pt x="1772" y="788"/>
                  </a:lnTo>
                  <a:lnTo>
                    <a:pt x="1774" y="790"/>
                  </a:lnTo>
                  <a:lnTo>
                    <a:pt x="1774" y="790"/>
                  </a:lnTo>
                  <a:lnTo>
                    <a:pt x="1774" y="790"/>
                  </a:lnTo>
                  <a:lnTo>
                    <a:pt x="1774" y="790"/>
                  </a:lnTo>
                  <a:lnTo>
                    <a:pt x="1774" y="793"/>
                  </a:lnTo>
                  <a:lnTo>
                    <a:pt x="1777" y="793"/>
                  </a:lnTo>
                  <a:lnTo>
                    <a:pt x="1779" y="788"/>
                  </a:lnTo>
                  <a:lnTo>
                    <a:pt x="1782" y="788"/>
                  </a:lnTo>
                  <a:lnTo>
                    <a:pt x="1782" y="788"/>
                  </a:lnTo>
                  <a:lnTo>
                    <a:pt x="1782" y="788"/>
                  </a:lnTo>
                  <a:lnTo>
                    <a:pt x="1782" y="790"/>
                  </a:lnTo>
                  <a:lnTo>
                    <a:pt x="1782" y="790"/>
                  </a:lnTo>
                  <a:lnTo>
                    <a:pt x="1782" y="790"/>
                  </a:lnTo>
                  <a:lnTo>
                    <a:pt x="1782" y="790"/>
                  </a:lnTo>
                  <a:lnTo>
                    <a:pt x="1782" y="793"/>
                  </a:lnTo>
                  <a:lnTo>
                    <a:pt x="1782" y="793"/>
                  </a:lnTo>
                  <a:lnTo>
                    <a:pt x="1782" y="793"/>
                  </a:lnTo>
                  <a:lnTo>
                    <a:pt x="1782" y="795"/>
                  </a:lnTo>
                  <a:lnTo>
                    <a:pt x="1782" y="795"/>
                  </a:lnTo>
                  <a:lnTo>
                    <a:pt x="1782" y="795"/>
                  </a:lnTo>
                  <a:lnTo>
                    <a:pt x="1782" y="795"/>
                  </a:lnTo>
                  <a:lnTo>
                    <a:pt x="1782" y="795"/>
                  </a:lnTo>
                  <a:lnTo>
                    <a:pt x="1782" y="795"/>
                  </a:lnTo>
                  <a:lnTo>
                    <a:pt x="1782" y="798"/>
                  </a:lnTo>
                  <a:lnTo>
                    <a:pt x="1782" y="798"/>
                  </a:lnTo>
                  <a:lnTo>
                    <a:pt x="1782" y="798"/>
                  </a:lnTo>
                  <a:lnTo>
                    <a:pt x="1782" y="798"/>
                  </a:lnTo>
                  <a:lnTo>
                    <a:pt x="1782" y="798"/>
                  </a:lnTo>
                  <a:lnTo>
                    <a:pt x="1784" y="795"/>
                  </a:lnTo>
                  <a:lnTo>
                    <a:pt x="1784" y="793"/>
                  </a:lnTo>
                  <a:lnTo>
                    <a:pt x="1784" y="790"/>
                  </a:lnTo>
                  <a:lnTo>
                    <a:pt x="1784" y="790"/>
                  </a:lnTo>
                  <a:lnTo>
                    <a:pt x="1786" y="790"/>
                  </a:lnTo>
                  <a:lnTo>
                    <a:pt x="1786" y="790"/>
                  </a:lnTo>
                  <a:lnTo>
                    <a:pt x="1786" y="790"/>
                  </a:lnTo>
                  <a:lnTo>
                    <a:pt x="1786" y="793"/>
                  </a:lnTo>
                  <a:lnTo>
                    <a:pt x="1784" y="795"/>
                  </a:lnTo>
                  <a:lnTo>
                    <a:pt x="1784" y="795"/>
                  </a:lnTo>
                  <a:lnTo>
                    <a:pt x="1784" y="798"/>
                  </a:lnTo>
                  <a:lnTo>
                    <a:pt x="1784" y="798"/>
                  </a:lnTo>
                  <a:lnTo>
                    <a:pt x="1784" y="800"/>
                  </a:lnTo>
                  <a:lnTo>
                    <a:pt x="1784" y="800"/>
                  </a:lnTo>
                  <a:lnTo>
                    <a:pt x="1786" y="802"/>
                  </a:lnTo>
                  <a:lnTo>
                    <a:pt x="1786" y="802"/>
                  </a:lnTo>
                  <a:lnTo>
                    <a:pt x="1786" y="800"/>
                  </a:lnTo>
                  <a:lnTo>
                    <a:pt x="1786" y="800"/>
                  </a:lnTo>
                  <a:lnTo>
                    <a:pt x="1789" y="800"/>
                  </a:lnTo>
                  <a:lnTo>
                    <a:pt x="1789" y="798"/>
                  </a:lnTo>
                  <a:lnTo>
                    <a:pt x="1786" y="795"/>
                  </a:lnTo>
                  <a:lnTo>
                    <a:pt x="1789" y="793"/>
                  </a:lnTo>
                  <a:lnTo>
                    <a:pt x="1789" y="793"/>
                  </a:lnTo>
                  <a:lnTo>
                    <a:pt x="1789" y="793"/>
                  </a:lnTo>
                  <a:lnTo>
                    <a:pt x="1789" y="793"/>
                  </a:lnTo>
                  <a:lnTo>
                    <a:pt x="1789" y="795"/>
                  </a:lnTo>
                  <a:lnTo>
                    <a:pt x="1789" y="795"/>
                  </a:lnTo>
                  <a:lnTo>
                    <a:pt x="1789" y="798"/>
                  </a:lnTo>
                  <a:lnTo>
                    <a:pt x="1789" y="798"/>
                  </a:lnTo>
                  <a:lnTo>
                    <a:pt x="1789" y="798"/>
                  </a:lnTo>
                  <a:lnTo>
                    <a:pt x="1791" y="798"/>
                  </a:lnTo>
                  <a:lnTo>
                    <a:pt x="1791" y="798"/>
                  </a:lnTo>
                  <a:lnTo>
                    <a:pt x="1791" y="798"/>
                  </a:lnTo>
                  <a:lnTo>
                    <a:pt x="1791" y="795"/>
                  </a:lnTo>
                  <a:lnTo>
                    <a:pt x="1791" y="795"/>
                  </a:lnTo>
                  <a:lnTo>
                    <a:pt x="1791" y="795"/>
                  </a:lnTo>
                  <a:lnTo>
                    <a:pt x="1791" y="795"/>
                  </a:lnTo>
                  <a:lnTo>
                    <a:pt x="1793" y="793"/>
                  </a:lnTo>
                  <a:lnTo>
                    <a:pt x="1791" y="798"/>
                  </a:lnTo>
                  <a:lnTo>
                    <a:pt x="1791" y="798"/>
                  </a:lnTo>
                  <a:lnTo>
                    <a:pt x="1791" y="800"/>
                  </a:lnTo>
                  <a:lnTo>
                    <a:pt x="1791" y="800"/>
                  </a:lnTo>
                  <a:lnTo>
                    <a:pt x="1789" y="802"/>
                  </a:lnTo>
                  <a:lnTo>
                    <a:pt x="1789" y="802"/>
                  </a:lnTo>
                  <a:lnTo>
                    <a:pt x="1789" y="802"/>
                  </a:lnTo>
                  <a:lnTo>
                    <a:pt x="1789" y="802"/>
                  </a:lnTo>
                  <a:lnTo>
                    <a:pt x="1789" y="802"/>
                  </a:lnTo>
                  <a:lnTo>
                    <a:pt x="1789" y="802"/>
                  </a:lnTo>
                  <a:lnTo>
                    <a:pt x="1789" y="805"/>
                  </a:lnTo>
                  <a:lnTo>
                    <a:pt x="1789" y="805"/>
                  </a:lnTo>
                  <a:lnTo>
                    <a:pt x="1789" y="805"/>
                  </a:lnTo>
                  <a:lnTo>
                    <a:pt x="1789" y="805"/>
                  </a:lnTo>
                  <a:lnTo>
                    <a:pt x="1789" y="805"/>
                  </a:lnTo>
                  <a:lnTo>
                    <a:pt x="1791" y="807"/>
                  </a:lnTo>
                  <a:lnTo>
                    <a:pt x="1791" y="807"/>
                  </a:lnTo>
                  <a:lnTo>
                    <a:pt x="1791" y="807"/>
                  </a:lnTo>
                  <a:lnTo>
                    <a:pt x="1793" y="809"/>
                  </a:lnTo>
                  <a:lnTo>
                    <a:pt x="1793" y="812"/>
                  </a:lnTo>
                  <a:lnTo>
                    <a:pt x="1796" y="812"/>
                  </a:lnTo>
                  <a:lnTo>
                    <a:pt x="1796" y="812"/>
                  </a:lnTo>
                  <a:lnTo>
                    <a:pt x="1796" y="812"/>
                  </a:lnTo>
                  <a:lnTo>
                    <a:pt x="1796" y="812"/>
                  </a:lnTo>
                  <a:lnTo>
                    <a:pt x="1796" y="814"/>
                  </a:lnTo>
                  <a:lnTo>
                    <a:pt x="1796" y="814"/>
                  </a:lnTo>
                  <a:lnTo>
                    <a:pt x="1798" y="814"/>
                  </a:lnTo>
                  <a:lnTo>
                    <a:pt x="1798" y="814"/>
                  </a:lnTo>
                  <a:lnTo>
                    <a:pt x="1798" y="814"/>
                  </a:lnTo>
                  <a:lnTo>
                    <a:pt x="1798" y="814"/>
                  </a:lnTo>
                  <a:lnTo>
                    <a:pt x="1800" y="817"/>
                  </a:lnTo>
                  <a:lnTo>
                    <a:pt x="1800" y="817"/>
                  </a:lnTo>
                  <a:lnTo>
                    <a:pt x="1800" y="817"/>
                  </a:lnTo>
                  <a:lnTo>
                    <a:pt x="1800" y="817"/>
                  </a:lnTo>
                  <a:lnTo>
                    <a:pt x="1800" y="817"/>
                  </a:lnTo>
                  <a:lnTo>
                    <a:pt x="1800" y="817"/>
                  </a:lnTo>
                  <a:lnTo>
                    <a:pt x="1800" y="817"/>
                  </a:lnTo>
                  <a:lnTo>
                    <a:pt x="1800" y="819"/>
                  </a:lnTo>
                  <a:lnTo>
                    <a:pt x="1803" y="819"/>
                  </a:lnTo>
                  <a:lnTo>
                    <a:pt x="1803" y="819"/>
                  </a:lnTo>
                  <a:lnTo>
                    <a:pt x="1803" y="819"/>
                  </a:lnTo>
                  <a:lnTo>
                    <a:pt x="1803" y="819"/>
                  </a:lnTo>
                  <a:lnTo>
                    <a:pt x="1803" y="821"/>
                  </a:lnTo>
                  <a:lnTo>
                    <a:pt x="1803" y="819"/>
                  </a:lnTo>
                  <a:lnTo>
                    <a:pt x="1805" y="819"/>
                  </a:lnTo>
                  <a:lnTo>
                    <a:pt x="1805" y="819"/>
                  </a:lnTo>
                  <a:lnTo>
                    <a:pt x="1805" y="819"/>
                  </a:lnTo>
                  <a:lnTo>
                    <a:pt x="1805" y="819"/>
                  </a:lnTo>
                  <a:lnTo>
                    <a:pt x="1805" y="819"/>
                  </a:lnTo>
                  <a:lnTo>
                    <a:pt x="1805" y="819"/>
                  </a:lnTo>
                  <a:lnTo>
                    <a:pt x="1805" y="819"/>
                  </a:lnTo>
                  <a:lnTo>
                    <a:pt x="1805" y="821"/>
                  </a:lnTo>
                  <a:lnTo>
                    <a:pt x="1805" y="821"/>
                  </a:lnTo>
                  <a:lnTo>
                    <a:pt x="1808" y="821"/>
                  </a:lnTo>
                  <a:lnTo>
                    <a:pt x="1808" y="821"/>
                  </a:lnTo>
                  <a:lnTo>
                    <a:pt x="1808" y="819"/>
                  </a:lnTo>
                  <a:lnTo>
                    <a:pt x="1808" y="819"/>
                  </a:lnTo>
                  <a:close/>
                  <a:moveTo>
                    <a:pt x="1460" y="665"/>
                  </a:moveTo>
                  <a:lnTo>
                    <a:pt x="1457" y="665"/>
                  </a:lnTo>
                  <a:lnTo>
                    <a:pt x="1457" y="667"/>
                  </a:lnTo>
                  <a:lnTo>
                    <a:pt x="1455" y="667"/>
                  </a:lnTo>
                  <a:lnTo>
                    <a:pt x="1455" y="672"/>
                  </a:lnTo>
                  <a:lnTo>
                    <a:pt x="1453" y="672"/>
                  </a:lnTo>
                  <a:lnTo>
                    <a:pt x="1453" y="672"/>
                  </a:lnTo>
                  <a:lnTo>
                    <a:pt x="1453" y="677"/>
                  </a:lnTo>
                  <a:lnTo>
                    <a:pt x="1453" y="677"/>
                  </a:lnTo>
                  <a:lnTo>
                    <a:pt x="1453" y="675"/>
                  </a:lnTo>
                  <a:lnTo>
                    <a:pt x="1457" y="670"/>
                  </a:lnTo>
                  <a:lnTo>
                    <a:pt x="1457" y="670"/>
                  </a:lnTo>
                  <a:lnTo>
                    <a:pt x="1457" y="670"/>
                  </a:lnTo>
                  <a:lnTo>
                    <a:pt x="1457" y="667"/>
                  </a:lnTo>
                  <a:lnTo>
                    <a:pt x="1457" y="667"/>
                  </a:lnTo>
                  <a:lnTo>
                    <a:pt x="1462" y="665"/>
                  </a:lnTo>
                  <a:lnTo>
                    <a:pt x="1462" y="663"/>
                  </a:lnTo>
                  <a:lnTo>
                    <a:pt x="1462" y="663"/>
                  </a:lnTo>
                  <a:lnTo>
                    <a:pt x="1462" y="663"/>
                  </a:lnTo>
                  <a:lnTo>
                    <a:pt x="1462" y="663"/>
                  </a:lnTo>
                  <a:lnTo>
                    <a:pt x="1460" y="663"/>
                  </a:lnTo>
                  <a:lnTo>
                    <a:pt x="1460" y="665"/>
                  </a:lnTo>
                  <a:close/>
                  <a:moveTo>
                    <a:pt x="1431" y="648"/>
                  </a:moveTo>
                  <a:lnTo>
                    <a:pt x="1431" y="648"/>
                  </a:lnTo>
                  <a:lnTo>
                    <a:pt x="1431" y="648"/>
                  </a:lnTo>
                  <a:lnTo>
                    <a:pt x="1431" y="648"/>
                  </a:lnTo>
                  <a:lnTo>
                    <a:pt x="1431" y="648"/>
                  </a:lnTo>
                  <a:lnTo>
                    <a:pt x="1431" y="646"/>
                  </a:lnTo>
                  <a:lnTo>
                    <a:pt x="1431" y="646"/>
                  </a:lnTo>
                  <a:lnTo>
                    <a:pt x="1431" y="644"/>
                  </a:lnTo>
                  <a:lnTo>
                    <a:pt x="1431" y="644"/>
                  </a:lnTo>
                  <a:lnTo>
                    <a:pt x="1431" y="641"/>
                  </a:lnTo>
                  <a:lnTo>
                    <a:pt x="1431" y="644"/>
                  </a:lnTo>
                  <a:lnTo>
                    <a:pt x="1429" y="644"/>
                  </a:lnTo>
                  <a:lnTo>
                    <a:pt x="1427" y="648"/>
                  </a:lnTo>
                  <a:lnTo>
                    <a:pt x="1427" y="648"/>
                  </a:lnTo>
                  <a:lnTo>
                    <a:pt x="1429" y="648"/>
                  </a:lnTo>
                  <a:lnTo>
                    <a:pt x="1429" y="648"/>
                  </a:lnTo>
                  <a:lnTo>
                    <a:pt x="1429" y="648"/>
                  </a:lnTo>
                  <a:lnTo>
                    <a:pt x="1429" y="648"/>
                  </a:lnTo>
                  <a:lnTo>
                    <a:pt x="1431" y="648"/>
                  </a:lnTo>
                  <a:lnTo>
                    <a:pt x="1431" y="648"/>
                  </a:lnTo>
                  <a:close/>
                  <a:moveTo>
                    <a:pt x="1368" y="658"/>
                  </a:moveTo>
                  <a:lnTo>
                    <a:pt x="1365" y="658"/>
                  </a:lnTo>
                  <a:lnTo>
                    <a:pt x="1365" y="658"/>
                  </a:lnTo>
                  <a:lnTo>
                    <a:pt x="1363" y="658"/>
                  </a:lnTo>
                  <a:lnTo>
                    <a:pt x="1363" y="660"/>
                  </a:lnTo>
                  <a:lnTo>
                    <a:pt x="1363" y="660"/>
                  </a:lnTo>
                  <a:lnTo>
                    <a:pt x="1363" y="660"/>
                  </a:lnTo>
                  <a:lnTo>
                    <a:pt x="1363" y="660"/>
                  </a:lnTo>
                  <a:lnTo>
                    <a:pt x="1363" y="660"/>
                  </a:lnTo>
                  <a:lnTo>
                    <a:pt x="1363" y="663"/>
                  </a:lnTo>
                  <a:lnTo>
                    <a:pt x="1363" y="660"/>
                  </a:lnTo>
                  <a:lnTo>
                    <a:pt x="1365" y="660"/>
                  </a:lnTo>
                  <a:lnTo>
                    <a:pt x="1368" y="658"/>
                  </a:lnTo>
                  <a:lnTo>
                    <a:pt x="1368" y="658"/>
                  </a:lnTo>
                  <a:lnTo>
                    <a:pt x="1368" y="658"/>
                  </a:lnTo>
                  <a:lnTo>
                    <a:pt x="1368" y="658"/>
                  </a:lnTo>
                  <a:lnTo>
                    <a:pt x="1368" y="658"/>
                  </a:lnTo>
                  <a:close/>
                  <a:moveTo>
                    <a:pt x="1379" y="620"/>
                  </a:move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close/>
                  <a:moveTo>
                    <a:pt x="1353" y="675"/>
                  </a:moveTo>
                  <a:lnTo>
                    <a:pt x="1353" y="672"/>
                  </a:lnTo>
                  <a:lnTo>
                    <a:pt x="1353" y="672"/>
                  </a:lnTo>
                  <a:lnTo>
                    <a:pt x="1353" y="672"/>
                  </a:lnTo>
                  <a:lnTo>
                    <a:pt x="1353" y="672"/>
                  </a:lnTo>
                  <a:lnTo>
                    <a:pt x="1353" y="672"/>
                  </a:lnTo>
                  <a:lnTo>
                    <a:pt x="1353" y="672"/>
                  </a:lnTo>
                  <a:lnTo>
                    <a:pt x="1351" y="672"/>
                  </a:lnTo>
                  <a:lnTo>
                    <a:pt x="1351" y="675"/>
                  </a:lnTo>
                  <a:lnTo>
                    <a:pt x="1349" y="677"/>
                  </a:lnTo>
                  <a:lnTo>
                    <a:pt x="1349" y="679"/>
                  </a:lnTo>
                  <a:lnTo>
                    <a:pt x="1349" y="679"/>
                  </a:lnTo>
                  <a:lnTo>
                    <a:pt x="1349" y="679"/>
                  </a:lnTo>
                  <a:lnTo>
                    <a:pt x="1351" y="679"/>
                  </a:lnTo>
                  <a:lnTo>
                    <a:pt x="1351" y="679"/>
                  </a:lnTo>
                  <a:lnTo>
                    <a:pt x="1353" y="677"/>
                  </a:lnTo>
                  <a:lnTo>
                    <a:pt x="1353" y="677"/>
                  </a:lnTo>
                  <a:lnTo>
                    <a:pt x="1353" y="675"/>
                  </a:lnTo>
                  <a:close/>
                  <a:moveTo>
                    <a:pt x="1360" y="637"/>
                  </a:moveTo>
                  <a:lnTo>
                    <a:pt x="1360" y="637"/>
                  </a:lnTo>
                  <a:lnTo>
                    <a:pt x="1360" y="634"/>
                  </a:lnTo>
                  <a:lnTo>
                    <a:pt x="1360" y="637"/>
                  </a:lnTo>
                  <a:lnTo>
                    <a:pt x="1360" y="637"/>
                  </a:lnTo>
                  <a:lnTo>
                    <a:pt x="1360" y="637"/>
                  </a:lnTo>
                  <a:lnTo>
                    <a:pt x="1363" y="637"/>
                  </a:lnTo>
                  <a:lnTo>
                    <a:pt x="1363" y="637"/>
                  </a:lnTo>
                  <a:lnTo>
                    <a:pt x="1363" y="637"/>
                  </a:lnTo>
                  <a:lnTo>
                    <a:pt x="1365" y="637"/>
                  </a:lnTo>
                  <a:lnTo>
                    <a:pt x="1365" y="637"/>
                  </a:lnTo>
                  <a:lnTo>
                    <a:pt x="1365" y="634"/>
                  </a:lnTo>
                  <a:lnTo>
                    <a:pt x="1365" y="634"/>
                  </a:lnTo>
                  <a:lnTo>
                    <a:pt x="1365" y="634"/>
                  </a:lnTo>
                  <a:lnTo>
                    <a:pt x="1365" y="634"/>
                  </a:lnTo>
                  <a:lnTo>
                    <a:pt x="1365" y="634"/>
                  </a:lnTo>
                  <a:lnTo>
                    <a:pt x="1365" y="634"/>
                  </a:lnTo>
                  <a:lnTo>
                    <a:pt x="1363" y="634"/>
                  </a:lnTo>
                  <a:lnTo>
                    <a:pt x="1363" y="634"/>
                  </a:lnTo>
                  <a:lnTo>
                    <a:pt x="1363" y="634"/>
                  </a:lnTo>
                  <a:lnTo>
                    <a:pt x="1363" y="632"/>
                  </a:lnTo>
                  <a:lnTo>
                    <a:pt x="1363" y="632"/>
                  </a:lnTo>
                  <a:lnTo>
                    <a:pt x="1363" y="632"/>
                  </a:lnTo>
                  <a:lnTo>
                    <a:pt x="1360" y="634"/>
                  </a:lnTo>
                  <a:lnTo>
                    <a:pt x="1360" y="634"/>
                  </a:lnTo>
                  <a:lnTo>
                    <a:pt x="1360" y="634"/>
                  </a:lnTo>
                  <a:lnTo>
                    <a:pt x="1360" y="634"/>
                  </a:lnTo>
                  <a:lnTo>
                    <a:pt x="1360" y="634"/>
                  </a:lnTo>
                  <a:lnTo>
                    <a:pt x="1360" y="634"/>
                  </a:lnTo>
                  <a:lnTo>
                    <a:pt x="1360" y="637"/>
                  </a:lnTo>
                  <a:lnTo>
                    <a:pt x="1360" y="637"/>
                  </a:lnTo>
                  <a:close/>
                  <a:moveTo>
                    <a:pt x="1403" y="705"/>
                  </a:moveTo>
                  <a:lnTo>
                    <a:pt x="1403" y="705"/>
                  </a:lnTo>
                  <a:lnTo>
                    <a:pt x="1403" y="708"/>
                  </a:lnTo>
                  <a:lnTo>
                    <a:pt x="1403" y="708"/>
                  </a:lnTo>
                  <a:lnTo>
                    <a:pt x="1403" y="705"/>
                  </a:lnTo>
                  <a:lnTo>
                    <a:pt x="1403" y="705"/>
                  </a:lnTo>
                  <a:lnTo>
                    <a:pt x="1403" y="705"/>
                  </a:lnTo>
                  <a:lnTo>
                    <a:pt x="1403" y="705"/>
                  </a:lnTo>
                  <a:close/>
                  <a:moveTo>
                    <a:pt x="1375" y="658"/>
                  </a:moveTo>
                  <a:lnTo>
                    <a:pt x="1375" y="658"/>
                  </a:lnTo>
                  <a:lnTo>
                    <a:pt x="1377" y="653"/>
                  </a:lnTo>
                  <a:lnTo>
                    <a:pt x="1377" y="653"/>
                  </a:lnTo>
                  <a:lnTo>
                    <a:pt x="1372" y="653"/>
                  </a:lnTo>
                  <a:lnTo>
                    <a:pt x="1372" y="653"/>
                  </a:lnTo>
                  <a:lnTo>
                    <a:pt x="1375" y="653"/>
                  </a:lnTo>
                  <a:lnTo>
                    <a:pt x="1375" y="651"/>
                  </a:lnTo>
                  <a:lnTo>
                    <a:pt x="1372" y="651"/>
                  </a:lnTo>
                  <a:lnTo>
                    <a:pt x="1372" y="651"/>
                  </a:lnTo>
                  <a:lnTo>
                    <a:pt x="1370" y="653"/>
                  </a:lnTo>
                  <a:lnTo>
                    <a:pt x="1370" y="653"/>
                  </a:lnTo>
                  <a:lnTo>
                    <a:pt x="1370" y="653"/>
                  </a:lnTo>
                  <a:lnTo>
                    <a:pt x="1372" y="656"/>
                  </a:lnTo>
                  <a:lnTo>
                    <a:pt x="1372" y="656"/>
                  </a:lnTo>
                  <a:lnTo>
                    <a:pt x="1372" y="656"/>
                  </a:lnTo>
                  <a:lnTo>
                    <a:pt x="1372" y="656"/>
                  </a:lnTo>
                  <a:lnTo>
                    <a:pt x="1372" y="656"/>
                  </a:lnTo>
                  <a:lnTo>
                    <a:pt x="1372" y="656"/>
                  </a:lnTo>
                  <a:lnTo>
                    <a:pt x="1372" y="656"/>
                  </a:lnTo>
                  <a:lnTo>
                    <a:pt x="1370" y="656"/>
                  </a:lnTo>
                  <a:lnTo>
                    <a:pt x="1370" y="658"/>
                  </a:lnTo>
                  <a:lnTo>
                    <a:pt x="1370" y="658"/>
                  </a:lnTo>
                  <a:lnTo>
                    <a:pt x="1370" y="658"/>
                  </a:lnTo>
                  <a:lnTo>
                    <a:pt x="1370" y="658"/>
                  </a:lnTo>
                  <a:lnTo>
                    <a:pt x="1372" y="658"/>
                  </a:lnTo>
                  <a:lnTo>
                    <a:pt x="1372" y="658"/>
                  </a:lnTo>
                  <a:lnTo>
                    <a:pt x="1372" y="660"/>
                  </a:lnTo>
                  <a:lnTo>
                    <a:pt x="1372" y="660"/>
                  </a:lnTo>
                  <a:lnTo>
                    <a:pt x="1370" y="660"/>
                  </a:lnTo>
                  <a:lnTo>
                    <a:pt x="1370" y="660"/>
                  </a:lnTo>
                  <a:lnTo>
                    <a:pt x="1370" y="660"/>
                  </a:lnTo>
                  <a:lnTo>
                    <a:pt x="1370" y="660"/>
                  </a:lnTo>
                  <a:lnTo>
                    <a:pt x="1370" y="660"/>
                  </a:lnTo>
                  <a:lnTo>
                    <a:pt x="1368" y="660"/>
                  </a:lnTo>
                  <a:lnTo>
                    <a:pt x="1368" y="660"/>
                  </a:lnTo>
                  <a:lnTo>
                    <a:pt x="1368" y="663"/>
                  </a:lnTo>
                  <a:lnTo>
                    <a:pt x="1368" y="665"/>
                  </a:lnTo>
                  <a:lnTo>
                    <a:pt x="1368" y="665"/>
                  </a:lnTo>
                  <a:lnTo>
                    <a:pt x="1368" y="665"/>
                  </a:lnTo>
                  <a:lnTo>
                    <a:pt x="1368" y="667"/>
                  </a:lnTo>
                  <a:lnTo>
                    <a:pt x="1365" y="667"/>
                  </a:lnTo>
                  <a:lnTo>
                    <a:pt x="1363" y="672"/>
                  </a:lnTo>
                  <a:lnTo>
                    <a:pt x="1363" y="672"/>
                  </a:lnTo>
                  <a:lnTo>
                    <a:pt x="1358" y="675"/>
                  </a:lnTo>
                  <a:lnTo>
                    <a:pt x="1358" y="677"/>
                  </a:lnTo>
                  <a:lnTo>
                    <a:pt x="1358" y="677"/>
                  </a:lnTo>
                  <a:lnTo>
                    <a:pt x="1358" y="677"/>
                  </a:lnTo>
                  <a:lnTo>
                    <a:pt x="1358" y="677"/>
                  </a:lnTo>
                  <a:lnTo>
                    <a:pt x="1358" y="679"/>
                  </a:lnTo>
                  <a:lnTo>
                    <a:pt x="1356" y="679"/>
                  </a:lnTo>
                  <a:lnTo>
                    <a:pt x="1356" y="679"/>
                  </a:lnTo>
                  <a:lnTo>
                    <a:pt x="1356" y="682"/>
                  </a:lnTo>
                  <a:lnTo>
                    <a:pt x="1356" y="682"/>
                  </a:lnTo>
                  <a:lnTo>
                    <a:pt x="1356" y="682"/>
                  </a:lnTo>
                  <a:lnTo>
                    <a:pt x="1358" y="682"/>
                  </a:lnTo>
                  <a:lnTo>
                    <a:pt x="1356" y="684"/>
                  </a:lnTo>
                  <a:lnTo>
                    <a:pt x="1356" y="684"/>
                  </a:lnTo>
                  <a:lnTo>
                    <a:pt x="1356" y="684"/>
                  </a:lnTo>
                  <a:lnTo>
                    <a:pt x="1353" y="684"/>
                  </a:lnTo>
                  <a:lnTo>
                    <a:pt x="1353" y="684"/>
                  </a:lnTo>
                  <a:lnTo>
                    <a:pt x="1353" y="686"/>
                  </a:lnTo>
                  <a:lnTo>
                    <a:pt x="1353" y="689"/>
                  </a:lnTo>
                  <a:lnTo>
                    <a:pt x="1353" y="689"/>
                  </a:lnTo>
                  <a:lnTo>
                    <a:pt x="1353" y="689"/>
                  </a:lnTo>
                  <a:lnTo>
                    <a:pt x="1353" y="689"/>
                  </a:lnTo>
                  <a:lnTo>
                    <a:pt x="1353" y="689"/>
                  </a:lnTo>
                  <a:lnTo>
                    <a:pt x="1356" y="689"/>
                  </a:lnTo>
                  <a:lnTo>
                    <a:pt x="1356" y="689"/>
                  </a:lnTo>
                  <a:lnTo>
                    <a:pt x="1358" y="686"/>
                  </a:lnTo>
                  <a:lnTo>
                    <a:pt x="1360" y="686"/>
                  </a:lnTo>
                  <a:lnTo>
                    <a:pt x="1360" y="686"/>
                  </a:lnTo>
                  <a:lnTo>
                    <a:pt x="1360" y="684"/>
                  </a:lnTo>
                  <a:lnTo>
                    <a:pt x="1363" y="684"/>
                  </a:lnTo>
                  <a:lnTo>
                    <a:pt x="1365" y="684"/>
                  </a:lnTo>
                  <a:lnTo>
                    <a:pt x="1365" y="684"/>
                  </a:lnTo>
                  <a:lnTo>
                    <a:pt x="1365" y="682"/>
                  </a:lnTo>
                  <a:lnTo>
                    <a:pt x="1365" y="682"/>
                  </a:lnTo>
                  <a:lnTo>
                    <a:pt x="1365" y="679"/>
                  </a:lnTo>
                  <a:lnTo>
                    <a:pt x="1365" y="679"/>
                  </a:lnTo>
                  <a:lnTo>
                    <a:pt x="1365" y="679"/>
                  </a:lnTo>
                  <a:lnTo>
                    <a:pt x="1365" y="679"/>
                  </a:lnTo>
                  <a:lnTo>
                    <a:pt x="1365" y="679"/>
                  </a:lnTo>
                  <a:lnTo>
                    <a:pt x="1365" y="677"/>
                  </a:lnTo>
                  <a:lnTo>
                    <a:pt x="1365" y="677"/>
                  </a:lnTo>
                  <a:lnTo>
                    <a:pt x="1368" y="677"/>
                  </a:lnTo>
                  <a:lnTo>
                    <a:pt x="1368" y="675"/>
                  </a:lnTo>
                  <a:lnTo>
                    <a:pt x="1368" y="675"/>
                  </a:lnTo>
                  <a:lnTo>
                    <a:pt x="1368" y="675"/>
                  </a:lnTo>
                  <a:lnTo>
                    <a:pt x="1368" y="675"/>
                  </a:lnTo>
                  <a:lnTo>
                    <a:pt x="1368" y="672"/>
                  </a:lnTo>
                  <a:lnTo>
                    <a:pt x="1370" y="670"/>
                  </a:lnTo>
                  <a:lnTo>
                    <a:pt x="1372" y="667"/>
                  </a:lnTo>
                  <a:lnTo>
                    <a:pt x="1377" y="660"/>
                  </a:lnTo>
                  <a:lnTo>
                    <a:pt x="1377" y="658"/>
                  </a:lnTo>
                  <a:lnTo>
                    <a:pt x="1379" y="656"/>
                  </a:lnTo>
                  <a:lnTo>
                    <a:pt x="1379" y="656"/>
                  </a:lnTo>
                  <a:lnTo>
                    <a:pt x="1379" y="656"/>
                  </a:lnTo>
                  <a:lnTo>
                    <a:pt x="1379" y="656"/>
                  </a:lnTo>
                  <a:lnTo>
                    <a:pt x="1379" y="656"/>
                  </a:lnTo>
                  <a:lnTo>
                    <a:pt x="1379" y="656"/>
                  </a:lnTo>
                  <a:lnTo>
                    <a:pt x="1375" y="658"/>
                  </a:lnTo>
                  <a:close/>
                  <a:moveTo>
                    <a:pt x="1368" y="620"/>
                  </a:moveTo>
                  <a:lnTo>
                    <a:pt x="1368" y="620"/>
                  </a:lnTo>
                  <a:lnTo>
                    <a:pt x="1368" y="620"/>
                  </a:lnTo>
                  <a:lnTo>
                    <a:pt x="1365" y="620"/>
                  </a:lnTo>
                  <a:lnTo>
                    <a:pt x="1365" y="620"/>
                  </a:lnTo>
                  <a:lnTo>
                    <a:pt x="1365" y="622"/>
                  </a:lnTo>
                  <a:lnTo>
                    <a:pt x="1365" y="622"/>
                  </a:lnTo>
                  <a:lnTo>
                    <a:pt x="1365" y="622"/>
                  </a:lnTo>
                  <a:lnTo>
                    <a:pt x="1365" y="622"/>
                  </a:lnTo>
                  <a:lnTo>
                    <a:pt x="1365" y="622"/>
                  </a:lnTo>
                  <a:lnTo>
                    <a:pt x="1365" y="622"/>
                  </a:lnTo>
                  <a:lnTo>
                    <a:pt x="1365" y="622"/>
                  </a:lnTo>
                  <a:lnTo>
                    <a:pt x="1365" y="622"/>
                  </a:lnTo>
                  <a:lnTo>
                    <a:pt x="1365" y="622"/>
                  </a:lnTo>
                  <a:lnTo>
                    <a:pt x="1365" y="622"/>
                  </a:lnTo>
                  <a:lnTo>
                    <a:pt x="1368" y="622"/>
                  </a:lnTo>
                  <a:lnTo>
                    <a:pt x="1368" y="622"/>
                  </a:lnTo>
                  <a:lnTo>
                    <a:pt x="1368" y="622"/>
                  </a:lnTo>
                  <a:lnTo>
                    <a:pt x="1368" y="622"/>
                  </a:lnTo>
                  <a:lnTo>
                    <a:pt x="1368" y="622"/>
                  </a:lnTo>
                  <a:lnTo>
                    <a:pt x="1368" y="622"/>
                  </a:lnTo>
                  <a:lnTo>
                    <a:pt x="1368" y="622"/>
                  </a:lnTo>
                  <a:lnTo>
                    <a:pt x="1368" y="622"/>
                  </a:lnTo>
                  <a:lnTo>
                    <a:pt x="1368" y="622"/>
                  </a:lnTo>
                  <a:lnTo>
                    <a:pt x="1368" y="622"/>
                  </a:lnTo>
                  <a:lnTo>
                    <a:pt x="1368" y="622"/>
                  </a:lnTo>
                  <a:lnTo>
                    <a:pt x="1370" y="622"/>
                  </a:lnTo>
                  <a:lnTo>
                    <a:pt x="1370" y="622"/>
                  </a:lnTo>
                  <a:lnTo>
                    <a:pt x="1370" y="622"/>
                  </a:lnTo>
                  <a:lnTo>
                    <a:pt x="1372" y="620"/>
                  </a:lnTo>
                  <a:lnTo>
                    <a:pt x="1370" y="620"/>
                  </a:lnTo>
                  <a:lnTo>
                    <a:pt x="1370" y="620"/>
                  </a:lnTo>
                  <a:lnTo>
                    <a:pt x="1370" y="620"/>
                  </a:lnTo>
                  <a:lnTo>
                    <a:pt x="1370" y="620"/>
                  </a:lnTo>
                  <a:lnTo>
                    <a:pt x="1370" y="620"/>
                  </a:lnTo>
                  <a:lnTo>
                    <a:pt x="1370" y="620"/>
                  </a:lnTo>
                  <a:lnTo>
                    <a:pt x="1370" y="622"/>
                  </a:lnTo>
                  <a:lnTo>
                    <a:pt x="1370" y="622"/>
                  </a:lnTo>
                  <a:lnTo>
                    <a:pt x="1370" y="622"/>
                  </a:lnTo>
                  <a:lnTo>
                    <a:pt x="1370" y="622"/>
                  </a:lnTo>
                  <a:lnTo>
                    <a:pt x="1370" y="620"/>
                  </a:lnTo>
                  <a:lnTo>
                    <a:pt x="1370" y="620"/>
                  </a:lnTo>
                  <a:lnTo>
                    <a:pt x="1370" y="620"/>
                  </a:lnTo>
                  <a:lnTo>
                    <a:pt x="1370" y="620"/>
                  </a:lnTo>
                  <a:lnTo>
                    <a:pt x="1370" y="620"/>
                  </a:lnTo>
                  <a:lnTo>
                    <a:pt x="1370" y="620"/>
                  </a:lnTo>
                  <a:lnTo>
                    <a:pt x="1370" y="620"/>
                  </a:lnTo>
                  <a:lnTo>
                    <a:pt x="1368" y="620"/>
                  </a:lnTo>
                  <a:lnTo>
                    <a:pt x="1368" y="620"/>
                  </a:lnTo>
                  <a:lnTo>
                    <a:pt x="1368" y="620"/>
                  </a:lnTo>
                  <a:lnTo>
                    <a:pt x="1368" y="620"/>
                  </a:lnTo>
                  <a:lnTo>
                    <a:pt x="1368" y="620"/>
                  </a:lnTo>
                  <a:lnTo>
                    <a:pt x="1368" y="620"/>
                  </a:lnTo>
                  <a:lnTo>
                    <a:pt x="1368" y="620"/>
                  </a:lnTo>
                  <a:lnTo>
                    <a:pt x="1368" y="620"/>
                  </a:lnTo>
                  <a:lnTo>
                    <a:pt x="1368" y="620"/>
                  </a:lnTo>
                  <a:lnTo>
                    <a:pt x="1368" y="620"/>
                  </a:lnTo>
                  <a:lnTo>
                    <a:pt x="1368" y="620"/>
                  </a:lnTo>
                  <a:close/>
                  <a:moveTo>
                    <a:pt x="1422" y="651"/>
                  </a:moveTo>
                  <a:lnTo>
                    <a:pt x="1420" y="651"/>
                  </a:lnTo>
                  <a:lnTo>
                    <a:pt x="1420" y="651"/>
                  </a:lnTo>
                  <a:lnTo>
                    <a:pt x="1420" y="651"/>
                  </a:lnTo>
                  <a:lnTo>
                    <a:pt x="1420" y="651"/>
                  </a:lnTo>
                  <a:lnTo>
                    <a:pt x="1420" y="651"/>
                  </a:lnTo>
                  <a:lnTo>
                    <a:pt x="1420" y="651"/>
                  </a:lnTo>
                  <a:lnTo>
                    <a:pt x="1420" y="651"/>
                  </a:lnTo>
                  <a:lnTo>
                    <a:pt x="1420" y="648"/>
                  </a:lnTo>
                  <a:lnTo>
                    <a:pt x="1420" y="648"/>
                  </a:lnTo>
                  <a:lnTo>
                    <a:pt x="1417" y="648"/>
                  </a:lnTo>
                  <a:lnTo>
                    <a:pt x="1417" y="648"/>
                  </a:lnTo>
                  <a:lnTo>
                    <a:pt x="1417" y="648"/>
                  </a:lnTo>
                  <a:lnTo>
                    <a:pt x="1417" y="648"/>
                  </a:lnTo>
                  <a:lnTo>
                    <a:pt x="1417" y="648"/>
                  </a:lnTo>
                  <a:lnTo>
                    <a:pt x="1420" y="651"/>
                  </a:lnTo>
                  <a:lnTo>
                    <a:pt x="1420" y="651"/>
                  </a:lnTo>
                  <a:lnTo>
                    <a:pt x="1420" y="651"/>
                  </a:lnTo>
                  <a:lnTo>
                    <a:pt x="1420" y="651"/>
                  </a:lnTo>
                  <a:lnTo>
                    <a:pt x="1420" y="651"/>
                  </a:lnTo>
                  <a:lnTo>
                    <a:pt x="1420" y="651"/>
                  </a:lnTo>
                  <a:lnTo>
                    <a:pt x="1420" y="651"/>
                  </a:lnTo>
                  <a:lnTo>
                    <a:pt x="1422" y="651"/>
                  </a:lnTo>
                  <a:lnTo>
                    <a:pt x="1422" y="651"/>
                  </a:lnTo>
                  <a:lnTo>
                    <a:pt x="1422" y="651"/>
                  </a:lnTo>
                  <a:lnTo>
                    <a:pt x="1422" y="651"/>
                  </a:lnTo>
                  <a:close/>
                  <a:moveTo>
                    <a:pt x="1429" y="653"/>
                  </a:moveTo>
                  <a:lnTo>
                    <a:pt x="1427" y="653"/>
                  </a:lnTo>
                  <a:lnTo>
                    <a:pt x="1427" y="651"/>
                  </a:lnTo>
                  <a:lnTo>
                    <a:pt x="1424" y="651"/>
                  </a:lnTo>
                  <a:lnTo>
                    <a:pt x="1424" y="651"/>
                  </a:lnTo>
                  <a:lnTo>
                    <a:pt x="1424" y="651"/>
                  </a:lnTo>
                  <a:lnTo>
                    <a:pt x="1424" y="651"/>
                  </a:lnTo>
                  <a:lnTo>
                    <a:pt x="1427" y="653"/>
                  </a:lnTo>
                  <a:lnTo>
                    <a:pt x="1427" y="653"/>
                  </a:lnTo>
                  <a:lnTo>
                    <a:pt x="1427" y="653"/>
                  </a:lnTo>
                  <a:lnTo>
                    <a:pt x="1429" y="653"/>
                  </a:lnTo>
                  <a:lnTo>
                    <a:pt x="1429" y="653"/>
                  </a:lnTo>
                  <a:lnTo>
                    <a:pt x="1429" y="653"/>
                  </a:lnTo>
                  <a:lnTo>
                    <a:pt x="1429" y="653"/>
                  </a:lnTo>
                  <a:lnTo>
                    <a:pt x="1429" y="653"/>
                  </a:lnTo>
                  <a:close/>
                  <a:moveTo>
                    <a:pt x="1413" y="648"/>
                  </a:moveTo>
                  <a:lnTo>
                    <a:pt x="1415" y="648"/>
                  </a:lnTo>
                  <a:lnTo>
                    <a:pt x="1415" y="648"/>
                  </a:lnTo>
                  <a:lnTo>
                    <a:pt x="1415" y="648"/>
                  </a:lnTo>
                  <a:lnTo>
                    <a:pt x="1415" y="648"/>
                  </a:lnTo>
                  <a:lnTo>
                    <a:pt x="1413" y="648"/>
                  </a:lnTo>
                  <a:close/>
                  <a:moveTo>
                    <a:pt x="1413" y="648"/>
                  </a:moveTo>
                  <a:lnTo>
                    <a:pt x="1413" y="648"/>
                  </a:lnTo>
                  <a:lnTo>
                    <a:pt x="1413" y="648"/>
                  </a:lnTo>
                  <a:lnTo>
                    <a:pt x="1413" y="648"/>
                  </a:lnTo>
                  <a:lnTo>
                    <a:pt x="1413" y="648"/>
                  </a:lnTo>
                  <a:close/>
                  <a:moveTo>
                    <a:pt x="1408" y="637"/>
                  </a:moveTo>
                  <a:lnTo>
                    <a:pt x="1410" y="634"/>
                  </a:lnTo>
                  <a:lnTo>
                    <a:pt x="1410" y="634"/>
                  </a:lnTo>
                  <a:lnTo>
                    <a:pt x="1413" y="634"/>
                  </a:lnTo>
                  <a:lnTo>
                    <a:pt x="1413" y="634"/>
                  </a:lnTo>
                  <a:lnTo>
                    <a:pt x="1413" y="634"/>
                  </a:lnTo>
                  <a:lnTo>
                    <a:pt x="1413" y="634"/>
                  </a:lnTo>
                  <a:lnTo>
                    <a:pt x="1410" y="634"/>
                  </a:lnTo>
                  <a:lnTo>
                    <a:pt x="1410" y="632"/>
                  </a:lnTo>
                  <a:lnTo>
                    <a:pt x="1413" y="632"/>
                  </a:lnTo>
                  <a:lnTo>
                    <a:pt x="1410" y="632"/>
                  </a:lnTo>
                  <a:lnTo>
                    <a:pt x="1410" y="634"/>
                  </a:lnTo>
                  <a:lnTo>
                    <a:pt x="1408" y="634"/>
                  </a:lnTo>
                  <a:lnTo>
                    <a:pt x="1405" y="634"/>
                  </a:lnTo>
                  <a:lnTo>
                    <a:pt x="1405" y="637"/>
                  </a:lnTo>
                  <a:lnTo>
                    <a:pt x="1405" y="637"/>
                  </a:lnTo>
                  <a:lnTo>
                    <a:pt x="1405" y="637"/>
                  </a:lnTo>
                  <a:lnTo>
                    <a:pt x="1405" y="637"/>
                  </a:lnTo>
                  <a:lnTo>
                    <a:pt x="1403" y="637"/>
                  </a:lnTo>
                  <a:lnTo>
                    <a:pt x="1401" y="639"/>
                  </a:lnTo>
                  <a:lnTo>
                    <a:pt x="1403" y="639"/>
                  </a:lnTo>
                  <a:lnTo>
                    <a:pt x="1403" y="639"/>
                  </a:lnTo>
                  <a:lnTo>
                    <a:pt x="1401" y="639"/>
                  </a:lnTo>
                  <a:lnTo>
                    <a:pt x="1396" y="641"/>
                  </a:lnTo>
                  <a:lnTo>
                    <a:pt x="1396" y="641"/>
                  </a:lnTo>
                  <a:lnTo>
                    <a:pt x="1396" y="641"/>
                  </a:lnTo>
                  <a:lnTo>
                    <a:pt x="1396" y="644"/>
                  </a:lnTo>
                  <a:lnTo>
                    <a:pt x="1396" y="644"/>
                  </a:lnTo>
                  <a:lnTo>
                    <a:pt x="1403" y="641"/>
                  </a:lnTo>
                  <a:lnTo>
                    <a:pt x="1403" y="641"/>
                  </a:lnTo>
                  <a:lnTo>
                    <a:pt x="1405" y="639"/>
                  </a:lnTo>
                  <a:lnTo>
                    <a:pt x="1405" y="639"/>
                  </a:lnTo>
                  <a:lnTo>
                    <a:pt x="1408" y="639"/>
                  </a:lnTo>
                  <a:lnTo>
                    <a:pt x="1408" y="637"/>
                  </a:lnTo>
                  <a:close/>
                  <a:moveTo>
                    <a:pt x="1410" y="646"/>
                  </a:moveTo>
                  <a:lnTo>
                    <a:pt x="1410" y="646"/>
                  </a:lnTo>
                  <a:lnTo>
                    <a:pt x="1410" y="646"/>
                  </a:lnTo>
                  <a:lnTo>
                    <a:pt x="1410" y="646"/>
                  </a:lnTo>
                  <a:lnTo>
                    <a:pt x="1410" y="646"/>
                  </a:lnTo>
                  <a:lnTo>
                    <a:pt x="1410" y="646"/>
                  </a:lnTo>
                  <a:lnTo>
                    <a:pt x="1410" y="646"/>
                  </a:lnTo>
                  <a:close/>
                  <a:moveTo>
                    <a:pt x="1401" y="646"/>
                  </a:moveTo>
                  <a:lnTo>
                    <a:pt x="1401" y="646"/>
                  </a:lnTo>
                  <a:lnTo>
                    <a:pt x="1403" y="646"/>
                  </a:lnTo>
                  <a:lnTo>
                    <a:pt x="1403" y="646"/>
                  </a:lnTo>
                  <a:lnTo>
                    <a:pt x="1401" y="644"/>
                  </a:lnTo>
                  <a:lnTo>
                    <a:pt x="1401" y="644"/>
                  </a:lnTo>
                  <a:lnTo>
                    <a:pt x="1398" y="646"/>
                  </a:lnTo>
                  <a:lnTo>
                    <a:pt x="1396" y="646"/>
                  </a:lnTo>
                  <a:lnTo>
                    <a:pt x="1396" y="646"/>
                  </a:lnTo>
                  <a:lnTo>
                    <a:pt x="1396" y="646"/>
                  </a:lnTo>
                  <a:lnTo>
                    <a:pt x="1396" y="644"/>
                  </a:lnTo>
                  <a:lnTo>
                    <a:pt x="1396" y="644"/>
                  </a:lnTo>
                  <a:lnTo>
                    <a:pt x="1394" y="644"/>
                  </a:lnTo>
                  <a:lnTo>
                    <a:pt x="1394" y="644"/>
                  </a:lnTo>
                  <a:lnTo>
                    <a:pt x="1394" y="644"/>
                  </a:lnTo>
                  <a:lnTo>
                    <a:pt x="1391" y="644"/>
                  </a:lnTo>
                  <a:lnTo>
                    <a:pt x="1389" y="644"/>
                  </a:lnTo>
                  <a:lnTo>
                    <a:pt x="1389" y="644"/>
                  </a:lnTo>
                  <a:lnTo>
                    <a:pt x="1389" y="644"/>
                  </a:lnTo>
                  <a:lnTo>
                    <a:pt x="1389" y="644"/>
                  </a:lnTo>
                  <a:lnTo>
                    <a:pt x="1389" y="644"/>
                  </a:lnTo>
                  <a:lnTo>
                    <a:pt x="1389" y="644"/>
                  </a:lnTo>
                  <a:lnTo>
                    <a:pt x="1389" y="644"/>
                  </a:lnTo>
                  <a:lnTo>
                    <a:pt x="1386" y="644"/>
                  </a:lnTo>
                  <a:lnTo>
                    <a:pt x="1386" y="644"/>
                  </a:lnTo>
                  <a:lnTo>
                    <a:pt x="1386" y="646"/>
                  </a:lnTo>
                  <a:lnTo>
                    <a:pt x="1386" y="646"/>
                  </a:lnTo>
                  <a:lnTo>
                    <a:pt x="1386" y="646"/>
                  </a:lnTo>
                  <a:lnTo>
                    <a:pt x="1386" y="646"/>
                  </a:lnTo>
                  <a:lnTo>
                    <a:pt x="1384" y="648"/>
                  </a:lnTo>
                  <a:lnTo>
                    <a:pt x="1384" y="651"/>
                  </a:lnTo>
                  <a:lnTo>
                    <a:pt x="1386" y="651"/>
                  </a:lnTo>
                  <a:lnTo>
                    <a:pt x="1386" y="653"/>
                  </a:lnTo>
                  <a:lnTo>
                    <a:pt x="1389" y="651"/>
                  </a:lnTo>
                  <a:lnTo>
                    <a:pt x="1386" y="651"/>
                  </a:lnTo>
                  <a:lnTo>
                    <a:pt x="1389" y="651"/>
                  </a:lnTo>
                  <a:lnTo>
                    <a:pt x="1389" y="651"/>
                  </a:lnTo>
                  <a:lnTo>
                    <a:pt x="1389" y="651"/>
                  </a:lnTo>
                  <a:lnTo>
                    <a:pt x="1389" y="651"/>
                  </a:lnTo>
                  <a:lnTo>
                    <a:pt x="1389" y="651"/>
                  </a:lnTo>
                  <a:lnTo>
                    <a:pt x="1391" y="651"/>
                  </a:lnTo>
                  <a:lnTo>
                    <a:pt x="1391" y="651"/>
                  </a:lnTo>
                  <a:lnTo>
                    <a:pt x="1386" y="653"/>
                  </a:lnTo>
                  <a:lnTo>
                    <a:pt x="1386" y="656"/>
                  </a:lnTo>
                  <a:lnTo>
                    <a:pt x="1386" y="656"/>
                  </a:lnTo>
                  <a:lnTo>
                    <a:pt x="1389" y="658"/>
                  </a:lnTo>
                  <a:lnTo>
                    <a:pt x="1389" y="658"/>
                  </a:lnTo>
                  <a:lnTo>
                    <a:pt x="1389" y="658"/>
                  </a:lnTo>
                  <a:lnTo>
                    <a:pt x="1389" y="658"/>
                  </a:lnTo>
                  <a:lnTo>
                    <a:pt x="1391" y="656"/>
                  </a:lnTo>
                  <a:lnTo>
                    <a:pt x="1391" y="653"/>
                  </a:lnTo>
                  <a:lnTo>
                    <a:pt x="1396" y="651"/>
                  </a:lnTo>
                  <a:lnTo>
                    <a:pt x="1398" y="651"/>
                  </a:lnTo>
                  <a:lnTo>
                    <a:pt x="1398" y="651"/>
                  </a:lnTo>
                  <a:lnTo>
                    <a:pt x="1401" y="651"/>
                  </a:lnTo>
                  <a:lnTo>
                    <a:pt x="1401" y="648"/>
                  </a:lnTo>
                  <a:lnTo>
                    <a:pt x="1401" y="648"/>
                  </a:lnTo>
                  <a:lnTo>
                    <a:pt x="1401" y="648"/>
                  </a:lnTo>
                  <a:lnTo>
                    <a:pt x="1401" y="648"/>
                  </a:lnTo>
                  <a:lnTo>
                    <a:pt x="1401" y="648"/>
                  </a:lnTo>
                  <a:lnTo>
                    <a:pt x="1401" y="648"/>
                  </a:lnTo>
                  <a:lnTo>
                    <a:pt x="1403" y="646"/>
                  </a:lnTo>
                  <a:lnTo>
                    <a:pt x="1403" y="646"/>
                  </a:lnTo>
                  <a:lnTo>
                    <a:pt x="1403" y="646"/>
                  </a:lnTo>
                  <a:lnTo>
                    <a:pt x="1403" y="646"/>
                  </a:lnTo>
                  <a:lnTo>
                    <a:pt x="1403" y="646"/>
                  </a:lnTo>
                  <a:lnTo>
                    <a:pt x="1403" y="646"/>
                  </a:lnTo>
                  <a:lnTo>
                    <a:pt x="1401" y="646"/>
                  </a:lnTo>
                  <a:close/>
                </a:path>
              </a:pathLst>
            </a:custGeom>
            <a:solidFill>
              <a:srgbClr val="FFC4B8"/>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grpSp>
      <p:sp>
        <p:nvSpPr>
          <p:cNvPr id="4" name="Rounded Rectangle 3">
            <a:extLst>
              <a:ext uri="{FF2B5EF4-FFF2-40B4-BE49-F238E27FC236}">
                <a16:creationId xmlns:a16="http://schemas.microsoft.com/office/drawing/2014/main" id="{AECCFA1A-C33A-4B41-AA54-F849CE9AF87D}"/>
              </a:ext>
            </a:extLst>
          </p:cNvPr>
          <p:cNvSpPr/>
          <p:nvPr/>
        </p:nvSpPr>
        <p:spPr>
          <a:xfrm>
            <a:off x="915675" y="4532840"/>
            <a:ext cx="2336800" cy="88042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600" dirty="0">
              <a:solidFill>
                <a:srgbClr val="FF0000"/>
              </a:solidFill>
              <a:latin typeface="Montserrat Light" panose="00000400000000000000" pitchFamily="50" charset="0"/>
            </a:endParaRPr>
          </a:p>
          <a:p>
            <a:pPr algn="ctr"/>
            <a:r>
              <a:rPr lang="en-IT" sz="1600" b="1" dirty="0">
                <a:solidFill>
                  <a:srgbClr val="C00000"/>
                </a:solidFill>
                <a:latin typeface="Montserrat Light" panose="00000400000000000000" pitchFamily="50" charset="0"/>
              </a:rPr>
              <a:t>California</a:t>
            </a:r>
          </a:p>
          <a:p>
            <a:pPr algn="ctr"/>
            <a:r>
              <a:rPr lang="en-IT" sz="1600" dirty="0">
                <a:solidFill>
                  <a:srgbClr val="44546A"/>
                </a:solidFill>
                <a:latin typeface="Montserrat Light" panose="00000400000000000000" pitchFamily="50" charset="0"/>
              </a:rPr>
              <a:t>Total Cases: ﻿3667550</a:t>
            </a:r>
          </a:p>
          <a:p>
            <a:pPr algn="ctr"/>
            <a:r>
              <a:rPr lang="en-IT" sz="1600" dirty="0">
                <a:solidFill>
                  <a:srgbClr val="44546A"/>
                </a:solidFill>
                <a:latin typeface="Montserrat Light" panose="00000400000000000000" pitchFamily="50" charset="0"/>
              </a:rPr>
              <a:t>Total Deaths: ﻿61555</a:t>
            </a:r>
          </a:p>
          <a:p>
            <a:pPr algn="ctr"/>
            <a:endParaRPr lang="en-IT" sz="1600" dirty="0">
              <a:latin typeface="Montserrat Light" panose="00000400000000000000" pitchFamily="50" charset="0"/>
            </a:endParaRPr>
          </a:p>
        </p:txBody>
      </p:sp>
      <p:cxnSp>
        <p:nvCxnSpPr>
          <p:cNvPr id="6" name="Curved Connector 26">
            <a:extLst>
              <a:ext uri="{FF2B5EF4-FFF2-40B4-BE49-F238E27FC236}">
                <a16:creationId xmlns:a16="http://schemas.microsoft.com/office/drawing/2014/main" id="{823B4E4C-EF9D-B243-8A5B-6A1160B3B11D}"/>
              </a:ext>
            </a:extLst>
          </p:cNvPr>
          <p:cNvCxnSpPr>
            <a:cxnSpLocks/>
          </p:cNvCxnSpPr>
          <p:nvPr/>
        </p:nvCxnSpPr>
        <p:spPr>
          <a:xfrm flipH="1">
            <a:off x="2813420" y="3780254"/>
            <a:ext cx="505573" cy="666862"/>
          </a:xfrm>
          <a:prstGeom prst="curvedConnector2">
            <a:avLst/>
          </a:prstGeom>
          <a:ln w="19050">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18AB33E8-FD4B-C043-9FF8-6E82143A459F}"/>
              </a:ext>
            </a:extLst>
          </p:cNvPr>
          <p:cNvSpPr/>
          <p:nvPr/>
        </p:nvSpPr>
        <p:spPr>
          <a:xfrm>
            <a:off x="4183169" y="5807837"/>
            <a:ext cx="2336800" cy="88042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sz="1600" b="1" dirty="0">
                <a:solidFill>
                  <a:srgbClr val="C00000"/>
                </a:solidFill>
                <a:latin typeface="Montserrat Light" panose="00000400000000000000" pitchFamily="50" charset="0"/>
              </a:rPr>
              <a:t>Texas</a:t>
            </a:r>
          </a:p>
          <a:p>
            <a:pPr algn="ctr"/>
            <a:r>
              <a:rPr lang="en-IT" sz="1600" dirty="0">
                <a:solidFill>
                  <a:srgbClr val="44546A"/>
                </a:solidFill>
                <a:latin typeface="Montserrat Light" panose="00000400000000000000" pitchFamily="50" charset="0"/>
              </a:rPr>
              <a:t>Total Cases: ﻿﻿2926481 Total Deaths: ﻿﻿49999 </a:t>
            </a:r>
          </a:p>
        </p:txBody>
      </p:sp>
      <p:cxnSp>
        <p:nvCxnSpPr>
          <p:cNvPr id="8" name="Curved Connector 26">
            <a:extLst>
              <a:ext uri="{FF2B5EF4-FFF2-40B4-BE49-F238E27FC236}">
                <a16:creationId xmlns:a16="http://schemas.microsoft.com/office/drawing/2014/main" id="{9792E85E-3F19-394A-A82F-EFE316319559}"/>
              </a:ext>
            </a:extLst>
          </p:cNvPr>
          <p:cNvCxnSpPr>
            <a:cxnSpLocks/>
          </p:cNvCxnSpPr>
          <p:nvPr/>
        </p:nvCxnSpPr>
        <p:spPr>
          <a:xfrm flipH="1">
            <a:off x="5213073" y="4990271"/>
            <a:ext cx="505573" cy="666862"/>
          </a:xfrm>
          <a:prstGeom prst="curvedConnector2">
            <a:avLst/>
          </a:prstGeom>
          <a:ln w="19050">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468C8C3A-0051-EC4C-B265-14EA205E6935}"/>
              </a:ext>
            </a:extLst>
          </p:cNvPr>
          <p:cNvSpPr/>
          <p:nvPr/>
        </p:nvSpPr>
        <p:spPr>
          <a:xfrm>
            <a:off x="8244705" y="5728385"/>
            <a:ext cx="2336800" cy="88042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sz="1600" b="1" dirty="0">
                <a:solidFill>
                  <a:srgbClr val="C00000"/>
                </a:solidFill>
                <a:latin typeface="Montserrat Light" panose="00000400000000000000" pitchFamily="50" charset="0"/>
              </a:rPr>
              <a:t>Florida</a:t>
            </a:r>
          </a:p>
          <a:p>
            <a:pPr algn="ctr"/>
            <a:r>
              <a:rPr lang="en-IT" sz="1600" dirty="0">
                <a:solidFill>
                  <a:srgbClr val="44546A"/>
                </a:solidFill>
                <a:latin typeface="Montserrat Light" panose="00000400000000000000" pitchFamily="50" charset="0"/>
              </a:rPr>
              <a:t>Total Cases﻿: 2256645</a:t>
            </a:r>
          </a:p>
          <a:p>
            <a:pPr algn="ctr"/>
            <a:r>
              <a:rPr lang="en-IT" sz="1600" dirty="0">
                <a:solidFill>
                  <a:srgbClr val="44546A"/>
                </a:solidFill>
                <a:latin typeface="Montserrat Light" panose="00000400000000000000" pitchFamily="50" charset="0"/>
              </a:rPr>
              <a:t>Total Deaths: ﻿﻿﻿36271</a:t>
            </a:r>
          </a:p>
        </p:txBody>
      </p:sp>
      <p:sp>
        <p:nvSpPr>
          <p:cNvPr id="11" name="Rounded Rectangle 10">
            <a:extLst>
              <a:ext uri="{FF2B5EF4-FFF2-40B4-BE49-F238E27FC236}">
                <a16:creationId xmlns:a16="http://schemas.microsoft.com/office/drawing/2014/main" id="{745B0F85-1D4F-0B44-B40F-D260FA641A38}"/>
              </a:ext>
            </a:extLst>
          </p:cNvPr>
          <p:cNvSpPr/>
          <p:nvPr/>
        </p:nvSpPr>
        <p:spPr>
          <a:xfrm>
            <a:off x="8661337" y="3516319"/>
            <a:ext cx="2336800" cy="88042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C00000"/>
                </a:solidFill>
                <a:latin typeface="Montserrat Light" panose="00000400000000000000" pitchFamily="50" charset="0"/>
              </a:rPr>
              <a:t>﻿New York</a:t>
            </a:r>
          </a:p>
          <a:p>
            <a:pPr algn="ctr"/>
            <a:r>
              <a:rPr lang="en-IT" sz="1600" dirty="0">
                <a:solidFill>
                  <a:srgbClr val="44546A"/>
                </a:solidFill>
                <a:latin typeface="Montserrat Light" panose="00000400000000000000" pitchFamily="50" charset="0"/>
              </a:rPr>
              <a:t>Total Cases: ﻿﻿1143571</a:t>
            </a:r>
          </a:p>
          <a:p>
            <a:pPr algn="ctr"/>
            <a:r>
              <a:rPr lang="en-IT" sz="1600" dirty="0">
                <a:solidFill>
                  <a:srgbClr val="44546A"/>
                </a:solidFill>
                <a:latin typeface="Montserrat Light" panose="00000400000000000000" pitchFamily="50" charset="0"/>
              </a:rPr>
              <a:t>Total Deaths: ﻿﻿19666</a:t>
            </a:r>
          </a:p>
        </p:txBody>
      </p:sp>
      <p:sp>
        <p:nvSpPr>
          <p:cNvPr id="12" name="Rounded Rectangle 11">
            <a:extLst>
              <a:ext uri="{FF2B5EF4-FFF2-40B4-BE49-F238E27FC236}">
                <a16:creationId xmlns:a16="http://schemas.microsoft.com/office/drawing/2014/main" id="{C60A5AA9-5F10-AD40-83E4-86DE694AE9AD}"/>
              </a:ext>
            </a:extLst>
          </p:cNvPr>
          <p:cNvSpPr/>
          <p:nvPr/>
        </p:nvSpPr>
        <p:spPr>
          <a:xfrm>
            <a:off x="8990415" y="1421233"/>
            <a:ext cx="2336800" cy="88042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rgbClr val="C00000"/>
                </a:solidFill>
                <a:latin typeface="Montserrat Light" panose="00000400000000000000" pitchFamily="50" charset="0"/>
              </a:rPr>
              <a:t>﻿Pennsylvania</a:t>
            </a:r>
          </a:p>
          <a:p>
            <a:pPr algn="ctr"/>
            <a:r>
              <a:rPr lang="en-IT" sz="1600" dirty="0">
                <a:solidFill>
                  <a:srgbClr val="44546A"/>
                </a:solidFill>
                <a:latin typeface="Montserrat Light" panose="00000400000000000000" pitchFamily="50" charset="0"/>
              </a:rPr>
              <a:t>Total Cases: ﻿﻿1190102</a:t>
            </a:r>
          </a:p>
          <a:p>
            <a:pPr algn="ctr"/>
            <a:r>
              <a:rPr lang="en-IT" sz="1600" dirty="0">
                <a:solidFill>
                  <a:srgbClr val="44546A"/>
                </a:solidFill>
                <a:latin typeface="Montserrat Light" panose="00000400000000000000" pitchFamily="50" charset="0"/>
              </a:rPr>
              <a:t>Total Deaths: ﻿﻿26925</a:t>
            </a:r>
          </a:p>
        </p:txBody>
      </p:sp>
      <p:sp>
        <p:nvSpPr>
          <p:cNvPr id="13" name="Rounded Rectangle 12">
            <a:extLst>
              <a:ext uri="{FF2B5EF4-FFF2-40B4-BE49-F238E27FC236}">
                <a16:creationId xmlns:a16="http://schemas.microsoft.com/office/drawing/2014/main" id="{0447BDB6-184F-7949-88E5-04B2164BC428}"/>
              </a:ext>
            </a:extLst>
          </p:cNvPr>
          <p:cNvSpPr/>
          <p:nvPr/>
        </p:nvSpPr>
        <p:spPr>
          <a:xfrm>
            <a:off x="4297460" y="1102135"/>
            <a:ext cx="2336800" cy="88042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sz="1600" dirty="0">
              <a:solidFill>
                <a:srgbClr val="FF0000"/>
              </a:solidFill>
              <a:latin typeface="Montserrat Light" panose="00000400000000000000" pitchFamily="50" charset="0"/>
            </a:endParaRPr>
          </a:p>
          <a:p>
            <a:pPr algn="ctr"/>
            <a:r>
              <a:rPr lang="en-IT" sz="1600" b="1" dirty="0">
                <a:solidFill>
                  <a:srgbClr val="C00000"/>
                </a:solidFill>
                <a:latin typeface="Montserrat Light" panose="00000400000000000000" pitchFamily="50" charset="0"/>
              </a:rPr>
              <a:t>Illinois</a:t>
            </a:r>
          </a:p>
          <a:p>
            <a:pPr algn="ctr"/>
            <a:r>
              <a:rPr lang="en-IT" sz="1600" dirty="0">
                <a:solidFill>
                  <a:srgbClr val="44546A"/>
                </a:solidFill>
                <a:latin typeface="Montserrat Light" panose="00000400000000000000" pitchFamily="50" charset="0"/>
              </a:rPr>
              <a:t>Total Cases: ﻿﻿1370342</a:t>
            </a:r>
          </a:p>
          <a:p>
            <a:pPr algn="ctr"/>
            <a:r>
              <a:rPr lang="en-IT" sz="1600" dirty="0">
                <a:solidFill>
                  <a:srgbClr val="44546A"/>
                </a:solidFill>
                <a:latin typeface="Montserrat Light" panose="00000400000000000000" pitchFamily="50" charset="0"/>
              </a:rPr>
              <a:t>Total Deaths: ﻿﻿24864</a:t>
            </a:r>
          </a:p>
          <a:p>
            <a:pPr algn="ctr"/>
            <a:endParaRPr lang="en-IT" sz="1600" dirty="0">
              <a:latin typeface="Montserrat Light" panose="00000400000000000000" pitchFamily="50" charset="0"/>
            </a:endParaRPr>
          </a:p>
        </p:txBody>
      </p:sp>
      <p:cxnSp>
        <p:nvCxnSpPr>
          <p:cNvPr id="16" name="Curved Connector 26">
            <a:extLst>
              <a:ext uri="{FF2B5EF4-FFF2-40B4-BE49-F238E27FC236}">
                <a16:creationId xmlns:a16="http://schemas.microsoft.com/office/drawing/2014/main" id="{855A284D-2093-554D-A3E8-20883BD67B0A}"/>
              </a:ext>
            </a:extLst>
          </p:cNvPr>
          <p:cNvCxnSpPr>
            <a:cxnSpLocks/>
          </p:cNvCxnSpPr>
          <p:nvPr/>
        </p:nvCxnSpPr>
        <p:spPr>
          <a:xfrm flipH="1" flipV="1">
            <a:off x="5595920" y="2041702"/>
            <a:ext cx="1080000" cy="1404000"/>
          </a:xfrm>
          <a:prstGeom prst="curvedConnector2">
            <a:avLst/>
          </a:prstGeom>
          <a:ln w="1905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26">
            <a:extLst>
              <a:ext uri="{FF2B5EF4-FFF2-40B4-BE49-F238E27FC236}">
                <a16:creationId xmlns:a16="http://schemas.microsoft.com/office/drawing/2014/main" id="{C77045EB-8865-2D47-B82E-EC56B0660E38}"/>
              </a:ext>
            </a:extLst>
          </p:cNvPr>
          <p:cNvCxnSpPr>
            <a:cxnSpLocks/>
          </p:cNvCxnSpPr>
          <p:nvPr/>
        </p:nvCxnSpPr>
        <p:spPr>
          <a:xfrm rot="-540000">
            <a:off x="8270582" y="2848213"/>
            <a:ext cx="505573" cy="666862"/>
          </a:xfrm>
          <a:prstGeom prst="curvedConnector2">
            <a:avLst/>
          </a:prstGeom>
          <a:ln w="1905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26">
            <a:extLst>
              <a:ext uri="{FF2B5EF4-FFF2-40B4-BE49-F238E27FC236}">
                <a16:creationId xmlns:a16="http://schemas.microsoft.com/office/drawing/2014/main" id="{2962B5EA-352D-5C4A-B502-677A725C8A12}"/>
              </a:ext>
            </a:extLst>
          </p:cNvPr>
          <p:cNvCxnSpPr>
            <a:cxnSpLocks/>
          </p:cNvCxnSpPr>
          <p:nvPr/>
        </p:nvCxnSpPr>
        <p:spPr>
          <a:xfrm rot="-780000">
            <a:off x="7953473" y="5036429"/>
            <a:ext cx="505573" cy="666862"/>
          </a:xfrm>
          <a:prstGeom prst="curvedConnector2">
            <a:avLst/>
          </a:prstGeom>
          <a:ln w="1905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6">
            <a:extLst>
              <a:ext uri="{FF2B5EF4-FFF2-40B4-BE49-F238E27FC236}">
                <a16:creationId xmlns:a16="http://schemas.microsoft.com/office/drawing/2014/main" id="{35F6232A-0E8A-1840-8022-BEF4D47E3BAB}"/>
              </a:ext>
            </a:extLst>
          </p:cNvPr>
          <p:cNvCxnSpPr>
            <a:cxnSpLocks/>
          </p:cNvCxnSpPr>
          <p:nvPr/>
        </p:nvCxnSpPr>
        <p:spPr>
          <a:xfrm rot="1500000" flipV="1">
            <a:off x="8115457" y="2233279"/>
            <a:ext cx="864000" cy="1080000"/>
          </a:xfrm>
          <a:prstGeom prst="curvedConnector2">
            <a:avLst/>
          </a:prstGeom>
          <a:ln w="19050">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5B7461D-AE92-3E43-AE3B-4890F51E4968}"/>
              </a:ext>
            </a:extLst>
          </p:cNvPr>
          <p:cNvSpPr/>
          <p:nvPr/>
        </p:nvSpPr>
        <p:spPr>
          <a:xfrm>
            <a:off x="411458" y="291816"/>
            <a:ext cx="5526578" cy="646331"/>
          </a:xfrm>
          <a:prstGeom prst="rect">
            <a:avLst/>
          </a:prstGeom>
        </p:spPr>
        <p:txBody>
          <a:bodyPr wrap="none">
            <a:spAutoFit/>
          </a:bodyPr>
          <a:lstStyle/>
          <a:p>
            <a:pPr>
              <a:lnSpc>
                <a:spcPct val="90000"/>
              </a:lnSpc>
            </a:pPr>
            <a:r>
              <a:rPr lang="en-US" sz="4000" b="1" dirty="0" err="1">
                <a:solidFill>
                  <a:schemeClr val="tx2"/>
                </a:solidFill>
                <a:latin typeface="Montserrat" panose="00000500000000000000" pitchFamily="50" charset="0"/>
                <a:cs typeface="Amatic SC" panose="00000500000000000000" pitchFamily="2" charset="-79"/>
              </a:rPr>
              <a:t>Stati</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degli</a:t>
            </a:r>
            <a:r>
              <a:rPr lang="en-US" sz="4000" b="1" dirty="0">
                <a:solidFill>
                  <a:schemeClr val="tx2"/>
                </a:solidFill>
                <a:latin typeface="Montserrat" panose="00000500000000000000" pitchFamily="50" charset="0"/>
                <a:cs typeface="Amatic SC" panose="00000500000000000000" pitchFamily="2" charset="-79"/>
              </a:rPr>
              <a:t> USA </a:t>
            </a:r>
            <a:r>
              <a:rPr lang="en-US" sz="4000" b="1" dirty="0" err="1">
                <a:solidFill>
                  <a:schemeClr val="tx2"/>
                </a:solidFill>
                <a:latin typeface="Montserrat" panose="00000500000000000000" pitchFamily="50" charset="0"/>
                <a:cs typeface="Amatic SC" panose="00000500000000000000" pitchFamily="2" charset="-79"/>
              </a:rPr>
              <a:t>più</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colpiti</a:t>
            </a:r>
            <a:endParaRPr lang="en-US" b="1" dirty="0">
              <a:solidFill>
                <a:schemeClr val="accent4"/>
              </a:solidFill>
              <a:latin typeface="Montserrat" panose="00000500000000000000" pitchFamily="50" charset="0"/>
              <a:cs typeface="Amatic SC" panose="00000500000000000000" pitchFamily="2" charset="-79"/>
            </a:endParaRPr>
          </a:p>
        </p:txBody>
      </p:sp>
      <p:pic>
        <p:nvPicPr>
          <p:cNvPr id="35" name="Picture 34">
            <a:extLst>
              <a:ext uri="{FF2B5EF4-FFF2-40B4-BE49-F238E27FC236}">
                <a16:creationId xmlns:a16="http://schemas.microsoft.com/office/drawing/2014/main" id="{D8CB999E-007F-1E49-AD17-C22F75701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65" y="2256525"/>
            <a:ext cx="1712698" cy="169155"/>
          </a:xfrm>
          <a:prstGeom prst="rect">
            <a:avLst/>
          </a:prstGeom>
        </p:spPr>
      </p:pic>
      <p:sp>
        <p:nvSpPr>
          <p:cNvPr id="36" name="TextBox 35">
            <a:extLst>
              <a:ext uri="{FF2B5EF4-FFF2-40B4-BE49-F238E27FC236}">
                <a16:creationId xmlns:a16="http://schemas.microsoft.com/office/drawing/2014/main" id="{ACDF524E-9658-644B-B26D-4E532184CB58}"/>
              </a:ext>
            </a:extLst>
          </p:cNvPr>
          <p:cNvSpPr txBox="1"/>
          <p:nvPr/>
        </p:nvSpPr>
        <p:spPr>
          <a:xfrm>
            <a:off x="713184" y="1923492"/>
            <a:ext cx="1192955" cy="307777"/>
          </a:xfrm>
          <a:prstGeom prst="rect">
            <a:avLst/>
          </a:prstGeom>
          <a:noFill/>
        </p:spPr>
        <p:txBody>
          <a:bodyPr wrap="none" rtlCol="0">
            <a:spAutoFit/>
          </a:bodyPr>
          <a:lstStyle/>
          <a:p>
            <a:r>
              <a:rPr lang="en-IT" sz="1400" dirty="0">
                <a:solidFill>
                  <a:srgbClr val="44546A"/>
                </a:solidFill>
                <a:latin typeface="Montserrat" panose="00000500000000000000" pitchFamily="50" charset="0"/>
              </a:rPr>
              <a:t>Total Cases</a:t>
            </a:r>
          </a:p>
        </p:txBody>
      </p:sp>
      <p:sp>
        <p:nvSpPr>
          <p:cNvPr id="37" name="TextBox 36">
            <a:extLst>
              <a:ext uri="{FF2B5EF4-FFF2-40B4-BE49-F238E27FC236}">
                <a16:creationId xmlns:a16="http://schemas.microsoft.com/office/drawing/2014/main" id="{DD90C39D-0D65-7540-A944-74C5CBA91A4A}"/>
              </a:ext>
            </a:extLst>
          </p:cNvPr>
          <p:cNvSpPr txBox="1"/>
          <p:nvPr/>
        </p:nvSpPr>
        <p:spPr>
          <a:xfrm>
            <a:off x="395020" y="2441495"/>
            <a:ext cx="287258" cy="276999"/>
          </a:xfrm>
          <a:prstGeom prst="rect">
            <a:avLst/>
          </a:prstGeom>
          <a:noFill/>
        </p:spPr>
        <p:txBody>
          <a:bodyPr wrap="none" rtlCol="0">
            <a:spAutoFit/>
          </a:bodyPr>
          <a:lstStyle/>
          <a:p>
            <a:r>
              <a:rPr lang="en-IT" sz="1200" dirty="0">
                <a:solidFill>
                  <a:srgbClr val="44546A"/>
                </a:solidFill>
                <a:latin typeface="Montserrat" panose="00000500000000000000" pitchFamily="50" charset="0"/>
              </a:rPr>
              <a:t>0</a:t>
            </a:r>
          </a:p>
        </p:txBody>
      </p:sp>
      <p:sp>
        <p:nvSpPr>
          <p:cNvPr id="38" name="TextBox 37">
            <a:extLst>
              <a:ext uri="{FF2B5EF4-FFF2-40B4-BE49-F238E27FC236}">
                <a16:creationId xmlns:a16="http://schemas.microsoft.com/office/drawing/2014/main" id="{23D32E12-E811-7641-B0F5-698861B688C2}"/>
              </a:ext>
            </a:extLst>
          </p:cNvPr>
          <p:cNvSpPr txBox="1"/>
          <p:nvPr/>
        </p:nvSpPr>
        <p:spPr>
          <a:xfrm>
            <a:off x="1674755" y="2441495"/>
            <a:ext cx="824265" cy="276999"/>
          </a:xfrm>
          <a:prstGeom prst="rect">
            <a:avLst/>
          </a:prstGeom>
          <a:noFill/>
        </p:spPr>
        <p:txBody>
          <a:bodyPr wrap="none" rtlCol="0">
            <a:spAutoFit/>
          </a:bodyPr>
          <a:lstStyle/>
          <a:p>
            <a:r>
              <a:rPr lang="en-IT" sz="1200" dirty="0">
                <a:solidFill>
                  <a:srgbClr val="44546A"/>
                </a:solidFill>
                <a:latin typeface="Montserrat" panose="00000500000000000000" pitchFamily="50" charset="0"/>
              </a:rPr>
              <a:t>3667550</a:t>
            </a:r>
          </a:p>
        </p:txBody>
      </p:sp>
      <p:grpSp>
        <p:nvGrpSpPr>
          <p:cNvPr id="39" name="Group 38">
            <a:extLst>
              <a:ext uri="{FF2B5EF4-FFF2-40B4-BE49-F238E27FC236}">
                <a16:creationId xmlns:a16="http://schemas.microsoft.com/office/drawing/2014/main" id="{7731ED4D-A5E1-F54A-8871-703DB50B7788}"/>
              </a:ext>
            </a:extLst>
          </p:cNvPr>
          <p:cNvGrpSpPr/>
          <p:nvPr/>
        </p:nvGrpSpPr>
        <p:grpSpPr>
          <a:xfrm flipH="1">
            <a:off x="10349037" y="1"/>
            <a:ext cx="1839676" cy="1305098"/>
            <a:chOff x="3176" y="24616"/>
            <a:chExt cx="2600544" cy="2015283"/>
          </a:xfrm>
          <a:solidFill>
            <a:srgbClr val="F2C6B4">
              <a:alpha val="60000"/>
            </a:srgbClr>
          </a:solidFill>
        </p:grpSpPr>
        <p:sp>
          <p:nvSpPr>
            <p:cNvPr id="40" name="Freeform 6">
              <a:extLst>
                <a:ext uri="{FF2B5EF4-FFF2-40B4-BE49-F238E27FC236}">
                  <a16:creationId xmlns:a16="http://schemas.microsoft.com/office/drawing/2014/main" id="{FA66A64C-E847-7B48-8385-32B5A9C708F0}"/>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E4929A77-112B-4849-BD23-868720946295}"/>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771FA48E-B04B-C545-8C14-72185C425398}"/>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E1DD9702-5A79-184D-91B0-827C21BD0263}"/>
              </a:ext>
            </a:extLst>
          </p:cNvPr>
          <p:cNvGrpSpPr/>
          <p:nvPr/>
        </p:nvGrpSpPr>
        <p:grpSpPr>
          <a:xfrm>
            <a:off x="3176" y="5822073"/>
            <a:ext cx="2105300" cy="1035927"/>
            <a:chOff x="3176" y="6001384"/>
            <a:chExt cx="1740889" cy="856616"/>
          </a:xfrm>
          <a:solidFill>
            <a:srgbClr val="99E1E5">
              <a:alpha val="58000"/>
            </a:srgbClr>
          </a:solidFill>
        </p:grpSpPr>
        <p:sp>
          <p:nvSpPr>
            <p:cNvPr id="44" name="Freeform 15">
              <a:extLst>
                <a:ext uri="{FF2B5EF4-FFF2-40B4-BE49-F238E27FC236}">
                  <a16:creationId xmlns:a16="http://schemas.microsoft.com/office/drawing/2014/main" id="{68B73AA4-1810-6947-81EB-DC2813DAFACF}"/>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A740958D-7BBD-F448-9080-9D7CDB0FA47D}"/>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6094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19C9F-BC20-BC41-B23D-A79D12D42EA8}"/>
              </a:ext>
            </a:extLst>
          </p:cNvPr>
          <p:cNvSpPr txBox="1"/>
          <p:nvPr/>
        </p:nvSpPr>
        <p:spPr>
          <a:xfrm>
            <a:off x="592667" y="1410645"/>
            <a:ext cx="3928533" cy="1028423"/>
          </a:xfrm>
          <a:prstGeom prst="rect">
            <a:avLst/>
          </a:prstGeom>
          <a:noFill/>
        </p:spPr>
        <p:txBody>
          <a:bodyPr wrap="square" rtlCol="0">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Il </a:t>
            </a:r>
            <a:r>
              <a:rPr lang="en-US" sz="1400" b="1" dirty="0">
                <a:solidFill>
                  <a:schemeClr val="tx2">
                    <a:lumMod val="75000"/>
                    <a:lumOff val="25000"/>
                  </a:schemeClr>
                </a:solidFill>
                <a:latin typeface="Montserrat Light" panose="00000400000000000000" pitchFamily="50" charset="0"/>
              </a:rPr>
              <a:t>15 </a:t>
            </a:r>
            <a:r>
              <a:rPr lang="en-US" sz="1400" b="1" dirty="0" err="1">
                <a:solidFill>
                  <a:schemeClr val="tx2">
                    <a:lumMod val="75000"/>
                    <a:lumOff val="25000"/>
                  </a:schemeClr>
                </a:solidFill>
                <a:latin typeface="Montserrat Light" panose="00000400000000000000" pitchFamily="50" charset="0"/>
              </a:rPr>
              <a:t>dicembre</a:t>
            </a:r>
            <a:r>
              <a:rPr lang="en-US" sz="1400" b="1" dirty="0">
                <a:solidFill>
                  <a:schemeClr val="tx2">
                    <a:lumMod val="75000"/>
                    <a:lumOff val="25000"/>
                  </a:schemeClr>
                </a:solidFill>
                <a:latin typeface="Montserrat Light" panose="00000400000000000000" pitchFamily="50" charset="0"/>
              </a:rPr>
              <a:t> 2020 </a:t>
            </a:r>
            <a:r>
              <a:rPr lang="en-US" sz="1400" dirty="0" err="1">
                <a:solidFill>
                  <a:schemeClr val="tx2">
                    <a:lumMod val="75000"/>
                    <a:lumOff val="25000"/>
                  </a:schemeClr>
                </a:solidFill>
                <a:latin typeface="Montserrat Light" panose="00000400000000000000" pitchFamily="50" charset="0"/>
              </a:rPr>
              <a:t>è</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somministrato</a:t>
            </a:r>
            <a:r>
              <a:rPr lang="en-US" sz="1400" dirty="0">
                <a:solidFill>
                  <a:schemeClr val="tx2">
                    <a:lumMod val="75000"/>
                    <a:lumOff val="25000"/>
                  </a:schemeClr>
                </a:solidFill>
                <a:latin typeface="Montserrat Light" panose="00000400000000000000" pitchFamily="50" charset="0"/>
              </a:rPr>
              <a:t> il primo </a:t>
            </a:r>
            <a:r>
              <a:rPr lang="en-US" sz="1400" dirty="0" err="1">
                <a:solidFill>
                  <a:schemeClr val="tx2">
                    <a:lumMod val="75000"/>
                    <a:lumOff val="25000"/>
                  </a:schemeClr>
                </a:solidFill>
                <a:latin typeface="Montserrat Light" panose="00000400000000000000" pitchFamily="50" charset="0"/>
              </a:rPr>
              <a:t>vaccino</a:t>
            </a:r>
            <a:r>
              <a:rPr lang="en-US" sz="1400" dirty="0">
                <a:solidFill>
                  <a:schemeClr val="tx2">
                    <a:lumMod val="75000"/>
                    <a:lumOff val="25000"/>
                  </a:schemeClr>
                </a:solidFill>
                <a:latin typeface="Montserrat Light" panose="00000400000000000000" pitchFamily="50" charset="0"/>
              </a:rPr>
              <a:t> a New York, </a:t>
            </a:r>
            <a:r>
              <a:rPr lang="en-US" sz="1400" dirty="0" err="1">
                <a:solidFill>
                  <a:schemeClr val="tx2">
                    <a:lumMod val="75000"/>
                    <a:lumOff val="25000"/>
                  </a:schemeClr>
                </a:solidFill>
                <a:latin typeface="Montserrat Light" panose="00000400000000000000" pitchFamily="50" charset="0"/>
              </a:rPr>
              <a:t>dando</a:t>
            </a:r>
            <a:r>
              <a:rPr lang="en-US" sz="1400" dirty="0">
                <a:solidFill>
                  <a:schemeClr val="tx2">
                    <a:lumMod val="75000"/>
                    <a:lumOff val="25000"/>
                  </a:schemeClr>
                </a:solidFill>
                <a:latin typeface="Montserrat Light" panose="00000400000000000000" pitchFamily="50" charset="0"/>
              </a:rPr>
              <a:t> il via </a:t>
            </a:r>
            <a:r>
              <a:rPr lang="en-US" sz="1400" dirty="0" err="1">
                <a:solidFill>
                  <a:schemeClr val="tx2">
                    <a:lumMod val="75000"/>
                    <a:lumOff val="25000"/>
                  </a:schemeClr>
                </a:solidFill>
                <a:latin typeface="Montserrat Light" panose="00000400000000000000" pitchFamily="50" charset="0"/>
              </a:rPr>
              <a:t>alla</a:t>
            </a:r>
            <a:r>
              <a:rPr lang="en-US" sz="1400" dirty="0">
                <a:solidFill>
                  <a:schemeClr val="tx2">
                    <a:lumMod val="75000"/>
                    <a:lumOff val="25000"/>
                  </a:schemeClr>
                </a:solidFill>
                <a:latin typeface="Montserrat Light" panose="00000400000000000000" pitchFamily="50" charset="0"/>
              </a:rPr>
              <a:t> campagna di </a:t>
            </a:r>
            <a:r>
              <a:rPr lang="en-US" sz="1400" dirty="0" err="1">
                <a:solidFill>
                  <a:schemeClr val="tx2">
                    <a:lumMod val="75000"/>
                    <a:lumOff val="25000"/>
                  </a:schemeClr>
                </a:solidFill>
                <a:latin typeface="Montserrat Light" panose="00000400000000000000" pitchFamily="50" charset="0"/>
              </a:rPr>
              <a:t>vaccinazione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contro</a:t>
            </a:r>
            <a:r>
              <a:rPr lang="en-US" sz="1400" dirty="0">
                <a:solidFill>
                  <a:schemeClr val="tx2">
                    <a:lumMod val="75000"/>
                    <a:lumOff val="25000"/>
                  </a:schemeClr>
                </a:solidFill>
                <a:latin typeface="Montserrat Light" panose="00000400000000000000" pitchFamily="50" charset="0"/>
              </a:rPr>
              <a:t> il COVID-19 </a:t>
            </a:r>
            <a:r>
              <a:rPr lang="en-US" sz="1400" dirty="0" err="1">
                <a:solidFill>
                  <a:schemeClr val="tx2">
                    <a:lumMod val="75000"/>
                    <a:lumOff val="25000"/>
                  </a:schemeClr>
                </a:solidFill>
                <a:latin typeface="Montserrat Light" panose="00000400000000000000" pitchFamily="50" charset="0"/>
              </a:rPr>
              <a:t>negli</a:t>
            </a:r>
            <a:r>
              <a:rPr lang="en-US" sz="1400" dirty="0">
                <a:solidFill>
                  <a:schemeClr val="tx2">
                    <a:lumMod val="75000"/>
                    <a:lumOff val="25000"/>
                  </a:schemeClr>
                </a:solidFill>
                <a:latin typeface="Montserrat Light" panose="00000400000000000000" pitchFamily="50" charset="0"/>
              </a:rPr>
              <a:t> USA.</a:t>
            </a:r>
            <a:endParaRPr lang="en-IT" sz="1400" dirty="0"/>
          </a:p>
        </p:txBody>
      </p:sp>
      <p:sp>
        <p:nvSpPr>
          <p:cNvPr id="3" name="TextBox 2">
            <a:extLst>
              <a:ext uri="{FF2B5EF4-FFF2-40B4-BE49-F238E27FC236}">
                <a16:creationId xmlns:a16="http://schemas.microsoft.com/office/drawing/2014/main" id="{20019D1C-8D49-4A44-B867-199599D51D5C}"/>
              </a:ext>
            </a:extLst>
          </p:cNvPr>
          <p:cNvSpPr txBox="1"/>
          <p:nvPr/>
        </p:nvSpPr>
        <p:spPr>
          <a:xfrm>
            <a:off x="6096000" y="5820161"/>
            <a:ext cx="3126240" cy="369332"/>
          </a:xfrm>
          <a:prstGeom prst="rect">
            <a:avLst/>
          </a:prstGeom>
          <a:noFill/>
        </p:spPr>
        <p:txBody>
          <a:bodyPr wrap="none" rtlCol="0">
            <a:spAutoFit/>
          </a:bodyPr>
          <a:lstStyle/>
          <a:p>
            <a:r>
              <a:rPr lang="en-IT" dirty="0"/>
              <a:t>inserire dashboard vaccinazioni</a:t>
            </a:r>
          </a:p>
        </p:txBody>
      </p:sp>
      <p:sp>
        <p:nvSpPr>
          <p:cNvPr id="4" name="Rectangle 3">
            <a:extLst>
              <a:ext uri="{FF2B5EF4-FFF2-40B4-BE49-F238E27FC236}">
                <a16:creationId xmlns:a16="http://schemas.microsoft.com/office/drawing/2014/main" id="{C8DB457E-5C85-224E-B521-ADD49065340B}"/>
              </a:ext>
            </a:extLst>
          </p:cNvPr>
          <p:cNvSpPr/>
          <p:nvPr/>
        </p:nvSpPr>
        <p:spPr>
          <a:xfrm>
            <a:off x="592667" y="476351"/>
            <a:ext cx="2806153" cy="646331"/>
          </a:xfrm>
          <a:prstGeom prst="rect">
            <a:avLst/>
          </a:prstGeom>
        </p:spPr>
        <p:txBody>
          <a:bodyPr wrap="none">
            <a:spAutoFit/>
          </a:bodyPr>
          <a:lstStyle/>
          <a:p>
            <a:pPr>
              <a:lnSpc>
                <a:spcPct val="90000"/>
              </a:lnSpc>
            </a:pPr>
            <a:r>
              <a:rPr lang="en-US" sz="4000" b="1" dirty="0" err="1">
                <a:solidFill>
                  <a:schemeClr val="tx2"/>
                </a:solidFill>
                <a:latin typeface="Montserrat" panose="00000500000000000000" pitchFamily="50" charset="0"/>
                <a:cs typeface="Amatic SC" panose="00000500000000000000" pitchFamily="2" charset="-79"/>
              </a:rPr>
              <a:t>Vaccinazioni</a:t>
            </a:r>
            <a:endParaRPr lang="en-US" sz="4000" b="1" dirty="0">
              <a:solidFill>
                <a:schemeClr val="accent4"/>
              </a:solidFill>
              <a:latin typeface="Montserrat" panose="00000500000000000000" pitchFamily="50" charset="0"/>
              <a:cs typeface="Amatic SC" panose="00000500000000000000" pitchFamily="2" charset="-79"/>
            </a:endParaRPr>
          </a:p>
        </p:txBody>
      </p:sp>
      <p:sp>
        <p:nvSpPr>
          <p:cNvPr id="5" name="TextBox 4">
            <a:extLst>
              <a:ext uri="{FF2B5EF4-FFF2-40B4-BE49-F238E27FC236}">
                <a16:creationId xmlns:a16="http://schemas.microsoft.com/office/drawing/2014/main" id="{FB4F5824-8FD1-5B49-AE4A-4B853DFE06A3}"/>
              </a:ext>
            </a:extLst>
          </p:cNvPr>
          <p:cNvSpPr txBox="1"/>
          <p:nvPr/>
        </p:nvSpPr>
        <p:spPr>
          <a:xfrm>
            <a:off x="592667" y="2692078"/>
            <a:ext cx="4538133" cy="2321085"/>
          </a:xfrm>
          <a:prstGeom prst="rect">
            <a:avLst/>
          </a:prstGeom>
          <a:noFill/>
        </p:spPr>
        <p:txBody>
          <a:bodyPr wrap="square" rtlCol="0">
            <a:spAutoFit/>
          </a:bodyPr>
          <a:lstStyle/>
          <a:p>
            <a:pPr>
              <a:lnSpc>
                <a:spcPct val="150000"/>
              </a:lnSpc>
            </a:pPr>
            <a:r>
              <a:rPr lang="en-US" sz="1400" dirty="0" err="1">
                <a:solidFill>
                  <a:schemeClr val="tx2">
                    <a:lumMod val="75000"/>
                    <a:lumOff val="25000"/>
                  </a:schemeClr>
                </a:solidFill>
                <a:latin typeface="Montserrat Light" panose="00000400000000000000" pitchFamily="50" charset="0"/>
              </a:rPr>
              <a:t>Attualmente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negli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Uniti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sono</a:t>
            </a:r>
            <a:r>
              <a:rPr lang="en-US" sz="1400" dirty="0">
                <a:solidFill>
                  <a:schemeClr val="tx2">
                    <a:lumMod val="75000"/>
                    <a:lumOff val="25000"/>
                  </a:schemeClr>
                </a:solidFill>
                <a:latin typeface="Montserrat Light" panose="00000400000000000000" pitchFamily="50" charset="0"/>
              </a:rPr>
              <a:t> state </a:t>
            </a:r>
            <a:r>
              <a:rPr lang="en-US" sz="1400" dirty="0" err="1">
                <a:solidFill>
                  <a:schemeClr val="tx2">
                    <a:lumMod val="75000"/>
                    <a:lumOff val="25000"/>
                  </a:schemeClr>
                </a:solidFill>
                <a:latin typeface="Montserrat Light" panose="00000400000000000000" pitchFamily="50" charset="0"/>
              </a:rPr>
              <a:t>somministrate</a:t>
            </a:r>
            <a:r>
              <a:rPr lang="en-US" sz="1400" dirty="0">
                <a:solidFill>
                  <a:schemeClr val="tx2">
                    <a:lumMod val="75000"/>
                    <a:lumOff val="25000"/>
                  </a:schemeClr>
                </a:solidFill>
                <a:latin typeface="Montserrat Light" panose="00000400000000000000" pitchFamily="50" charset="0"/>
              </a:rPr>
              <a:t> 283941223 </a:t>
            </a:r>
            <a:r>
              <a:rPr lang="en-US" sz="1400" dirty="0" err="1">
                <a:solidFill>
                  <a:schemeClr val="tx2">
                    <a:lumMod val="75000"/>
                    <a:lumOff val="25000"/>
                  </a:schemeClr>
                </a:solidFill>
                <a:latin typeface="Montserrat Light" panose="00000400000000000000" pitchFamily="50" charset="0"/>
              </a:rPr>
              <a:t>dosi</a:t>
            </a:r>
            <a:r>
              <a:rPr lang="en-US" sz="1400" dirty="0">
                <a:solidFill>
                  <a:schemeClr val="tx2">
                    <a:lumMod val="75000"/>
                    <a:lumOff val="25000"/>
                  </a:schemeClr>
                </a:solidFill>
                <a:latin typeface="Montserrat Light" panose="00000400000000000000" pitchFamily="50" charset="0"/>
              </a:rPr>
              <a:t>, di cui 153075845 (53,9%) </a:t>
            </a:r>
            <a:r>
              <a:rPr lang="en-US" sz="1400" dirty="0" err="1">
                <a:solidFill>
                  <a:schemeClr val="tx2">
                    <a:lumMod val="75000"/>
                    <a:lumOff val="25000"/>
                  </a:schemeClr>
                </a:solidFill>
                <a:latin typeface="Montserrat Light" panose="00000400000000000000" pitchFamily="50" charset="0"/>
              </a:rPr>
              <a:t>della</a:t>
            </a:r>
            <a:r>
              <a:rPr lang="en-US" sz="1400" dirty="0">
                <a:solidFill>
                  <a:schemeClr val="tx2">
                    <a:lumMod val="75000"/>
                    <a:lumOff val="25000"/>
                  </a:schemeClr>
                </a:solidFill>
                <a:latin typeface="Montserrat Light" panose="00000400000000000000" pitchFamily="50" charset="0"/>
              </a:rPr>
              <a:t> </a:t>
            </a:r>
            <a:r>
              <a:rPr lang="en-US" sz="1400" b="1" dirty="0">
                <a:solidFill>
                  <a:schemeClr val="tx2">
                    <a:lumMod val="75000"/>
                    <a:lumOff val="25000"/>
                  </a:schemeClr>
                </a:solidFill>
                <a:latin typeface="Montserrat Light" panose="00000400000000000000" pitchFamily="50" charset="0"/>
              </a:rPr>
              <a:t>Pfizer-</a:t>
            </a:r>
            <a:r>
              <a:rPr lang="en-US" sz="1400" b="1" dirty="0" err="1">
                <a:solidFill>
                  <a:schemeClr val="tx2">
                    <a:lumMod val="75000"/>
                    <a:lumOff val="25000"/>
                  </a:schemeClr>
                </a:solidFill>
                <a:latin typeface="Montserrat Light" panose="00000400000000000000" pitchFamily="50" charset="0"/>
              </a:rPr>
              <a:t>BionTech</a:t>
            </a:r>
            <a:r>
              <a:rPr lang="en-US" sz="1400" dirty="0">
                <a:solidFill>
                  <a:schemeClr val="tx2">
                    <a:lumMod val="75000"/>
                    <a:lumOff val="25000"/>
                  </a:schemeClr>
                </a:solidFill>
                <a:latin typeface="Montserrat Light" panose="00000400000000000000" pitchFamily="50" charset="0"/>
              </a:rPr>
              <a:t> e 120493252 di </a:t>
            </a:r>
            <a:r>
              <a:rPr lang="en-US" sz="1400" b="1" dirty="0" err="1">
                <a:solidFill>
                  <a:schemeClr val="tx2">
                    <a:lumMod val="75000"/>
                    <a:lumOff val="25000"/>
                  </a:schemeClr>
                </a:solidFill>
                <a:latin typeface="Montserrat Light" panose="00000400000000000000" pitchFamily="50" charset="0"/>
              </a:rPr>
              <a:t>Moderna</a:t>
            </a:r>
            <a:r>
              <a:rPr lang="en-US" sz="1400" b="1" dirty="0">
                <a:solidFill>
                  <a:schemeClr val="tx2">
                    <a:lumMod val="75000"/>
                    <a:lumOff val="25000"/>
                  </a:schemeClr>
                </a:solidFill>
                <a:latin typeface="Montserrat Light" panose="00000400000000000000" pitchFamily="50" charset="0"/>
              </a:rPr>
              <a:t> </a:t>
            </a:r>
            <a:r>
              <a:rPr lang="en-US" sz="1400" dirty="0">
                <a:solidFill>
                  <a:schemeClr val="tx2">
                    <a:lumMod val="75000"/>
                    <a:lumOff val="25000"/>
                  </a:schemeClr>
                </a:solidFill>
                <a:latin typeface="Montserrat Light" panose="00000400000000000000" pitchFamily="50" charset="0"/>
              </a:rPr>
              <a:t>(42,4%).</a:t>
            </a:r>
          </a:p>
          <a:p>
            <a:pPr>
              <a:lnSpc>
                <a:spcPct val="150000"/>
              </a:lnSpc>
            </a:pPr>
            <a:r>
              <a:rPr lang="en-US" sz="1400" dirty="0">
                <a:solidFill>
                  <a:schemeClr val="tx2">
                    <a:lumMod val="75000"/>
                    <a:lumOff val="25000"/>
                  </a:schemeClr>
                </a:solidFill>
                <a:latin typeface="Montserrat Light" panose="00000400000000000000" pitchFamily="50" charset="0"/>
              </a:rPr>
              <a:t>Il </a:t>
            </a:r>
            <a:r>
              <a:rPr lang="en-US" sz="1400" b="1" dirty="0">
                <a:solidFill>
                  <a:schemeClr val="tx2">
                    <a:lumMod val="75000"/>
                    <a:lumOff val="25000"/>
                  </a:schemeClr>
                </a:solidFill>
                <a:latin typeface="Montserrat Light" panose="00000400000000000000" pitchFamily="50" charset="0"/>
              </a:rPr>
              <a:t>38,9% </a:t>
            </a:r>
            <a:r>
              <a:rPr lang="en-US" sz="1400" dirty="0" err="1">
                <a:solidFill>
                  <a:schemeClr val="tx2">
                    <a:lumMod val="75000"/>
                    <a:lumOff val="25000"/>
                  </a:schemeClr>
                </a:solidFill>
                <a:latin typeface="Montserrat Light" panose="00000400000000000000" pitchFamily="50" charset="0"/>
              </a:rPr>
              <a:t>della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popolazione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totale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è</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completamente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vaccinata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mentre</a:t>
            </a:r>
            <a:r>
              <a:rPr lang="en-US" sz="1400" dirty="0">
                <a:solidFill>
                  <a:schemeClr val="tx2">
                    <a:lumMod val="75000"/>
                    <a:lumOff val="25000"/>
                  </a:schemeClr>
                </a:solidFill>
                <a:latin typeface="Montserrat Light" panose="00000400000000000000" pitchFamily="50" charset="0"/>
              </a:rPr>
              <a:t> il </a:t>
            </a:r>
            <a:r>
              <a:rPr lang="en-US" sz="1400" b="1" dirty="0">
                <a:solidFill>
                  <a:schemeClr val="tx2">
                    <a:lumMod val="75000"/>
                    <a:lumOff val="25000"/>
                  </a:schemeClr>
                </a:solidFill>
                <a:latin typeface="Montserrat Light" panose="00000400000000000000" pitchFamily="50" charset="0"/>
              </a:rPr>
              <a:t>61,1% </a:t>
            </a:r>
            <a:r>
              <a:rPr lang="en-US" sz="1400" dirty="0" err="1">
                <a:solidFill>
                  <a:schemeClr val="tx2">
                    <a:lumMod val="75000"/>
                    <a:lumOff val="25000"/>
                  </a:schemeClr>
                </a:solidFill>
                <a:latin typeface="Montserrat Light" panose="00000400000000000000" pitchFamily="50" charset="0"/>
              </a:rPr>
              <a:t>della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popolazione</a:t>
            </a:r>
            <a:r>
              <a:rPr lang="en-US" sz="1400" dirty="0">
                <a:solidFill>
                  <a:schemeClr val="tx2">
                    <a:lumMod val="75000"/>
                    <a:lumOff val="25000"/>
                  </a:schemeClr>
                </a:solidFill>
                <a:latin typeface="Montserrat Light" panose="00000400000000000000" pitchFamily="50" charset="0"/>
              </a:rPr>
              <a:t> con </a:t>
            </a:r>
            <a:r>
              <a:rPr lang="en-US" sz="1400" dirty="0" err="1">
                <a:solidFill>
                  <a:schemeClr val="tx2">
                    <a:lumMod val="75000"/>
                    <a:lumOff val="25000"/>
                  </a:schemeClr>
                </a:solidFill>
                <a:latin typeface="Montserrat Light" panose="00000400000000000000" pitchFamily="50" charset="0"/>
              </a:rPr>
              <a:t>età</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maggiore</a:t>
            </a:r>
            <a:r>
              <a:rPr lang="en-US" sz="1400" dirty="0">
                <a:solidFill>
                  <a:schemeClr val="tx2">
                    <a:lumMod val="75000"/>
                    <a:lumOff val="25000"/>
                  </a:schemeClr>
                </a:solidFill>
                <a:latin typeface="Montserrat Light" panose="00000400000000000000" pitchFamily="50" charset="0"/>
              </a:rPr>
              <a:t> o </a:t>
            </a:r>
            <a:r>
              <a:rPr lang="en-US" sz="1400" dirty="0" err="1">
                <a:solidFill>
                  <a:schemeClr val="tx2">
                    <a:lumMod val="75000"/>
                    <a:lumOff val="25000"/>
                  </a:schemeClr>
                </a:solidFill>
                <a:latin typeface="Montserrat Light" panose="00000400000000000000" pitchFamily="50" charset="0"/>
              </a:rPr>
              <a:t>uguale</a:t>
            </a:r>
            <a:r>
              <a:rPr lang="en-US" sz="1400" dirty="0">
                <a:solidFill>
                  <a:schemeClr val="tx2">
                    <a:lumMod val="75000"/>
                    <a:lumOff val="25000"/>
                  </a:schemeClr>
                </a:solidFill>
                <a:latin typeface="Montserrat Light" panose="00000400000000000000" pitchFamily="50" charset="0"/>
              </a:rPr>
              <a:t> 18 ha </a:t>
            </a:r>
            <a:r>
              <a:rPr lang="en-US" sz="1400" dirty="0" err="1">
                <a:solidFill>
                  <a:schemeClr val="tx2">
                    <a:lumMod val="75000"/>
                    <a:lumOff val="25000"/>
                  </a:schemeClr>
                </a:solidFill>
                <a:latin typeface="Montserrat Light" panose="00000400000000000000" pitchFamily="50" charset="0"/>
              </a:rPr>
              <a:t>ricevuto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almeno</a:t>
            </a:r>
            <a:r>
              <a:rPr lang="en-US" sz="1400" dirty="0">
                <a:solidFill>
                  <a:schemeClr val="tx2">
                    <a:lumMod val="75000"/>
                    <a:lumOff val="25000"/>
                  </a:schemeClr>
                </a:solidFill>
                <a:latin typeface="Montserrat Light" panose="00000400000000000000" pitchFamily="50" charset="0"/>
              </a:rPr>
              <a:t> la prima dose di </a:t>
            </a:r>
            <a:r>
              <a:rPr lang="en-US" sz="1400" dirty="0" err="1">
                <a:solidFill>
                  <a:schemeClr val="tx2">
                    <a:lumMod val="75000"/>
                    <a:lumOff val="25000"/>
                  </a:schemeClr>
                </a:solidFill>
                <a:latin typeface="Montserrat Light" panose="00000400000000000000" pitchFamily="50" charset="0"/>
              </a:rPr>
              <a:t>vaccino</a:t>
            </a:r>
            <a:r>
              <a:rPr lang="en-US" sz="1400" dirty="0">
                <a:solidFill>
                  <a:schemeClr val="tx2">
                    <a:lumMod val="75000"/>
                    <a:lumOff val="25000"/>
                  </a:schemeClr>
                </a:solidFill>
                <a:latin typeface="Montserrat Light" panose="00000400000000000000" pitchFamily="50" charset="0"/>
              </a:rPr>
              <a:t>.</a:t>
            </a:r>
          </a:p>
        </p:txBody>
      </p:sp>
      <p:sp>
        <p:nvSpPr>
          <p:cNvPr id="6" name="TextBox 5">
            <a:extLst>
              <a:ext uri="{FF2B5EF4-FFF2-40B4-BE49-F238E27FC236}">
                <a16:creationId xmlns:a16="http://schemas.microsoft.com/office/drawing/2014/main" id="{77CCF11E-B0C5-504B-8E2E-3D2FCC6B1DA4}"/>
              </a:ext>
            </a:extLst>
          </p:cNvPr>
          <p:cNvSpPr txBox="1"/>
          <p:nvPr/>
        </p:nvSpPr>
        <p:spPr>
          <a:xfrm>
            <a:off x="6102200" y="2286608"/>
            <a:ext cx="4552206" cy="1985159"/>
          </a:xfrm>
          <a:prstGeom prst="rect">
            <a:avLst/>
          </a:prstGeom>
          <a:noFill/>
        </p:spPr>
        <p:txBody>
          <a:bodyPr wrap="square" rtlCol="0">
            <a:spAutoFit/>
          </a:bodyPr>
          <a:lstStyle/>
          <a:p>
            <a:pPr>
              <a:lnSpc>
                <a:spcPct val="150000"/>
              </a:lnSpc>
            </a:pPr>
            <a:r>
              <a:rPr lang="en-US" sz="1400" dirty="0" err="1">
                <a:solidFill>
                  <a:schemeClr val="tx2">
                    <a:lumMod val="75000"/>
                    <a:lumOff val="25000"/>
                  </a:schemeClr>
                </a:solidFill>
                <a:latin typeface="Montserrat Light" panose="00000400000000000000" pitchFamily="50" charset="0"/>
              </a:rPr>
              <a:t>Gli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Uniti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procedono</a:t>
            </a:r>
            <a:r>
              <a:rPr lang="en-US" sz="1400" dirty="0">
                <a:solidFill>
                  <a:schemeClr val="tx2">
                    <a:lumMod val="75000"/>
                    <a:lumOff val="25000"/>
                  </a:schemeClr>
                </a:solidFill>
                <a:latin typeface="Montserrat Light" panose="00000400000000000000" pitchFamily="50" charset="0"/>
              </a:rPr>
              <a:t> con la </a:t>
            </a:r>
            <a:r>
              <a:rPr lang="en-US" sz="1400" dirty="0" err="1">
                <a:solidFill>
                  <a:schemeClr val="tx2">
                    <a:lumMod val="75000"/>
                    <a:lumOff val="25000"/>
                  </a:schemeClr>
                </a:solidFill>
                <a:latin typeface="Montserrat Light" panose="00000400000000000000" pitchFamily="50" charset="0"/>
              </a:rPr>
              <a:t>distribuzione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dei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vaccini</a:t>
            </a:r>
            <a:r>
              <a:rPr lang="en-US" sz="1400" dirty="0">
                <a:solidFill>
                  <a:schemeClr val="tx2">
                    <a:lumMod val="75000"/>
                    <a:lumOff val="25000"/>
                  </a:schemeClr>
                </a:solidFill>
                <a:latin typeface="Montserrat Light" panose="00000400000000000000" pitchFamily="50" charset="0"/>
              </a:rPr>
              <a:t> ad un </a:t>
            </a:r>
            <a:r>
              <a:rPr lang="en-US" sz="1400" dirty="0" err="1">
                <a:solidFill>
                  <a:schemeClr val="tx2">
                    <a:lumMod val="75000"/>
                    <a:lumOff val="25000"/>
                  </a:schemeClr>
                </a:solidFill>
                <a:latin typeface="Montserrat Light" panose="00000400000000000000" pitchFamily="50" charset="0"/>
              </a:rPr>
              <a:t>buon</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ritmo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risultando</a:t>
            </a:r>
            <a:r>
              <a:rPr lang="en-US" sz="1400"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tra</a:t>
            </a:r>
            <a:r>
              <a:rPr lang="en-US" sz="1400" b="1"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i</a:t>
            </a:r>
            <a:r>
              <a:rPr lang="en-US" sz="1400" b="1"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primi</a:t>
            </a:r>
            <a:r>
              <a:rPr lang="en-US" sz="1400" b="1" dirty="0">
                <a:solidFill>
                  <a:schemeClr val="tx2">
                    <a:lumMod val="75000"/>
                    <a:lumOff val="25000"/>
                  </a:schemeClr>
                </a:solidFill>
                <a:latin typeface="Montserrat Light" panose="00000400000000000000" pitchFamily="50" charset="0"/>
              </a:rPr>
              <a:t> 5 </a:t>
            </a:r>
            <a:r>
              <a:rPr lang="en-US" sz="1400" b="1" dirty="0" err="1">
                <a:solidFill>
                  <a:schemeClr val="tx2">
                    <a:lumMod val="75000"/>
                    <a:lumOff val="25000"/>
                  </a:schemeClr>
                </a:solidFill>
                <a:latin typeface="Montserrat Light" panose="00000400000000000000" pitchFamily="50" charset="0"/>
              </a:rPr>
              <a:t>Paesi</a:t>
            </a:r>
            <a:r>
              <a:rPr lang="en-US" sz="1400" b="1"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nel</a:t>
            </a:r>
            <a:r>
              <a:rPr lang="en-US" sz="1400" b="1" dirty="0">
                <a:solidFill>
                  <a:schemeClr val="tx2">
                    <a:lumMod val="75000"/>
                    <a:lumOff val="25000"/>
                  </a:schemeClr>
                </a:solidFill>
                <a:latin typeface="Montserrat Light" panose="00000400000000000000" pitchFamily="50" charset="0"/>
              </a:rPr>
              <a:t> mondo </a:t>
            </a:r>
            <a:r>
              <a:rPr lang="en-US" sz="1400" dirty="0">
                <a:solidFill>
                  <a:schemeClr val="tx2">
                    <a:lumMod val="75000"/>
                    <a:lumOff val="25000"/>
                  </a:schemeClr>
                </a:solidFill>
                <a:latin typeface="Montserrat Light" panose="00000400000000000000" pitchFamily="50" charset="0"/>
              </a:rPr>
              <a:t>con la </a:t>
            </a:r>
            <a:r>
              <a:rPr lang="en-US" sz="1400" dirty="0" err="1">
                <a:solidFill>
                  <a:schemeClr val="tx2">
                    <a:lumMod val="75000"/>
                    <a:lumOff val="25000"/>
                  </a:schemeClr>
                </a:solidFill>
                <a:latin typeface="Montserrat Light" panose="00000400000000000000" pitchFamily="50" charset="0"/>
              </a:rPr>
              <a:t>percentuale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della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popolazione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completamente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vaccinata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più</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elevata</a:t>
            </a:r>
            <a:r>
              <a:rPr lang="en-US" sz="1400" dirty="0">
                <a:solidFill>
                  <a:schemeClr val="tx2">
                    <a:lumMod val="75000"/>
                    <a:lumOff val="25000"/>
                  </a:schemeClr>
                </a:solidFill>
                <a:latin typeface="Montserrat Light" panose="00000400000000000000" pitchFamily="50" charset="0"/>
              </a:rPr>
              <a:t>, dopo </a:t>
            </a:r>
            <a:r>
              <a:rPr lang="en-US" sz="1400" dirty="0" err="1">
                <a:solidFill>
                  <a:schemeClr val="tx2">
                    <a:lumMod val="75000"/>
                    <a:lumOff val="25000"/>
                  </a:schemeClr>
                </a:solidFill>
                <a:latin typeface="Montserrat Light" panose="00000400000000000000" pitchFamily="50" charset="0"/>
              </a:rPr>
              <a:t>Israele</a:t>
            </a:r>
            <a:r>
              <a:rPr lang="en-US" sz="1400" dirty="0">
                <a:solidFill>
                  <a:schemeClr val="tx2">
                    <a:lumMod val="75000"/>
                    <a:lumOff val="25000"/>
                  </a:schemeClr>
                </a:solidFill>
                <a:latin typeface="Montserrat Light" panose="00000400000000000000" pitchFamily="50" charset="0"/>
              </a:rPr>
              <a:t>, Regno </a:t>
            </a:r>
            <a:r>
              <a:rPr lang="en-US" sz="1400" dirty="0" err="1">
                <a:solidFill>
                  <a:schemeClr val="tx2">
                    <a:lumMod val="75000"/>
                    <a:lumOff val="25000"/>
                  </a:schemeClr>
                </a:solidFill>
                <a:latin typeface="Montserrat Light" panose="00000400000000000000" pitchFamily="50" charset="0"/>
              </a:rPr>
              <a:t>Unito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Ungheria</a:t>
            </a:r>
            <a:r>
              <a:rPr lang="en-US" sz="1400" dirty="0">
                <a:solidFill>
                  <a:schemeClr val="tx2">
                    <a:lumMod val="75000"/>
                    <a:lumOff val="25000"/>
                  </a:schemeClr>
                </a:solidFill>
                <a:latin typeface="Montserrat Light" panose="00000400000000000000" pitchFamily="50" charset="0"/>
              </a:rPr>
              <a:t>, Bahrain e </a:t>
            </a:r>
            <a:r>
              <a:rPr lang="en-US" sz="1400" dirty="0" err="1">
                <a:solidFill>
                  <a:schemeClr val="tx2">
                    <a:lumMod val="75000"/>
                    <a:lumOff val="25000"/>
                  </a:schemeClr>
                </a:solidFill>
                <a:latin typeface="Montserrat Light" panose="00000400000000000000" pitchFamily="50" charset="0"/>
              </a:rPr>
              <a:t>Cile</a:t>
            </a:r>
            <a:r>
              <a:rPr lang="en-US" sz="1400" dirty="0">
                <a:solidFill>
                  <a:schemeClr val="tx2">
                    <a:lumMod val="75000"/>
                    <a:lumOff val="25000"/>
                  </a:schemeClr>
                </a:solidFill>
                <a:latin typeface="Montserrat Light" panose="00000400000000000000" pitchFamily="50" charset="0"/>
              </a:rPr>
              <a:t>.</a:t>
            </a:r>
          </a:p>
          <a:p>
            <a:endParaRPr lang="en-IT" dirty="0"/>
          </a:p>
        </p:txBody>
      </p:sp>
      <p:grpSp>
        <p:nvGrpSpPr>
          <p:cNvPr id="7" name="Group 6">
            <a:extLst>
              <a:ext uri="{FF2B5EF4-FFF2-40B4-BE49-F238E27FC236}">
                <a16:creationId xmlns:a16="http://schemas.microsoft.com/office/drawing/2014/main" id="{483955AC-3955-A14E-80DE-E4995F73AF96}"/>
              </a:ext>
            </a:extLst>
          </p:cNvPr>
          <p:cNvGrpSpPr/>
          <p:nvPr/>
        </p:nvGrpSpPr>
        <p:grpSpPr>
          <a:xfrm flipH="1">
            <a:off x="10169462" y="0"/>
            <a:ext cx="2022538" cy="1410645"/>
            <a:chOff x="3176" y="24616"/>
            <a:chExt cx="2600544" cy="2015283"/>
          </a:xfrm>
          <a:solidFill>
            <a:srgbClr val="99E1E5">
              <a:alpha val="60000"/>
            </a:srgbClr>
          </a:solidFill>
        </p:grpSpPr>
        <p:sp>
          <p:nvSpPr>
            <p:cNvPr id="8" name="Freeform 6">
              <a:extLst>
                <a:ext uri="{FF2B5EF4-FFF2-40B4-BE49-F238E27FC236}">
                  <a16:creationId xmlns:a16="http://schemas.microsoft.com/office/drawing/2014/main" id="{B74139E3-C47D-9446-B4D8-41A1165F4E86}"/>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0BF3824-D4D3-DD4F-A3E1-87B12A2905EF}"/>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8E1FBCBC-09D6-774D-B84E-5EA96522F121}"/>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3A385003-B261-9846-9F6B-2276FD0FAEBF}"/>
              </a:ext>
            </a:extLst>
          </p:cNvPr>
          <p:cNvGrpSpPr/>
          <p:nvPr/>
        </p:nvGrpSpPr>
        <p:grpSpPr>
          <a:xfrm>
            <a:off x="0" y="5820161"/>
            <a:ext cx="2105300" cy="1035927"/>
            <a:chOff x="3176" y="6001384"/>
            <a:chExt cx="1740889" cy="856616"/>
          </a:xfrm>
          <a:solidFill>
            <a:srgbClr val="F2C6B4">
              <a:alpha val="60000"/>
            </a:srgbClr>
          </a:solidFill>
        </p:grpSpPr>
        <p:sp>
          <p:nvSpPr>
            <p:cNvPr id="12" name="Freeform 15">
              <a:extLst>
                <a:ext uri="{FF2B5EF4-FFF2-40B4-BE49-F238E27FC236}">
                  <a16:creationId xmlns:a16="http://schemas.microsoft.com/office/drawing/2014/main" id="{2027D4E1-F77A-5D45-A285-E2A111774542}"/>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A1E4D3A1-D039-D14F-982F-D29FCD61F4C1}"/>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Rectangle 15">
            <a:extLst>
              <a:ext uri="{FF2B5EF4-FFF2-40B4-BE49-F238E27FC236}">
                <a16:creationId xmlns:a16="http://schemas.microsoft.com/office/drawing/2014/main" id="{63CE646E-878B-3649-99BF-F85ABD41B4E9}"/>
              </a:ext>
            </a:extLst>
          </p:cNvPr>
          <p:cNvSpPr/>
          <p:nvPr/>
        </p:nvSpPr>
        <p:spPr>
          <a:xfrm>
            <a:off x="6096000" y="4337369"/>
            <a:ext cx="4080933" cy="1351588"/>
          </a:xfrm>
          <a:prstGeom prst="rect">
            <a:avLst/>
          </a:prstGeom>
        </p:spPr>
        <p:txBody>
          <a:bodyPr wrap="square">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I </a:t>
            </a:r>
            <a:r>
              <a:rPr lang="en-US" sz="1400" dirty="0" err="1">
                <a:solidFill>
                  <a:schemeClr val="tx2">
                    <a:lumMod val="75000"/>
                    <a:lumOff val="25000"/>
                  </a:schemeClr>
                </a:solidFill>
                <a:latin typeface="Montserrat Light" panose="00000400000000000000" pitchFamily="50" charset="0"/>
              </a:rPr>
              <a:t>primi</a:t>
            </a:r>
            <a:r>
              <a:rPr lang="en-US" sz="1400" dirty="0">
                <a:solidFill>
                  <a:schemeClr val="tx2">
                    <a:lumMod val="75000"/>
                    <a:lumOff val="25000"/>
                  </a:schemeClr>
                </a:solidFill>
                <a:latin typeface="Montserrat Light" panose="00000400000000000000" pitchFamily="50" charset="0"/>
              </a:rPr>
              <a:t> 4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per </a:t>
            </a:r>
            <a:r>
              <a:rPr lang="en-US" sz="1400" dirty="0" err="1">
                <a:solidFill>
                  <a:schemeClr val="tx2">
                    <a:lumMod val="75000"/>
                    <a:lumOff val="25000"/>
                  </a:schemeClr>
                </a:solidFill>
                <a:latin typeface="Montserrat Light" panose="00000400000000000000" pitchFamily="50" charset="0"/>
              </a:rPr>
              <a:t>numero</a:t>
            </a:r>
            <a:r>
              <a:rPr lang="en-US" sz="1400" dirty="0">
                <a:solidFill>
                  <a:schemeClr val="tx2">
                    <a:lumMod val="75000"/>
                    <a:lumOff val="25000"/>
                  </a:schemeClr>
                </a:solidFill>
                <a:latin typeface="Montserrat Light" panose="00000400000000000000" pitchFamily="50" charset="0"/>
              </a:rPr>
              <a:t> di </a:t>
            </a:r>
            <a:r>
              <a:rPr lang="en-US" sz="1400" dirty="0" err="1">
                <a:solidFill>
                  <a:schemeClr val="tx2">
                    <a:lumMod val="75000"/>
                    <a:lumOff val="25000"/>
                  </a:schemeClr>
                </a:solidFill>
                <a:latin typeface="Montserrat Light" panose="00000400000000000000" pitchFamily="50" charset="0"/>
              </a:rPr>
              <a:t>vaccinazioni</a:t>
            </a:r>
            <a:r>
              <a:rPr lang="en-US" sz="1400" dirty="0">
                <a:solidFill>
                  <a:schemeClr val="tx2">
                    <a:lumMod val="75000"/>
                    <a:lumOff val="25000"/>
                  </a:schemeClr>
                </a:solidFill>
                <a:latin typeface="Montserrat Light" panose="00000400000000000000" pitchFamily="50" charset="0"/>
              </a:rPr>
              <a:t> complete </a:t>
            </a:r>
            <a:r>
              <a:rPr lang="en-US" sz="1400" dirty="0" err="1">
                <a:solidFill>
                  <a:schemeClr val="tx2">
                    <a:lumMod val="75000"/>
                    <a:lumOff val="25000"/>
                  </a:schemeClr>
                </a:solidFill>
                <a:latin typeface="Montserrat Light" panose="00000400000000000000" pitchFamily="50" charset="0"/>
              </a:rPr>
              <a:t>negli</a:t>
            </a:r>
            <a:r>
              <a:rPr lang="en-US" sz="1400" dirty="0">
                <a:solidFill>
                  <a:schemeClr val="tx2">
                    <a:lumMod val="75000"/>
                    <a:lumOff val="25000"/>
                  </a:schemeClr>
                </a:solidFill>
                <a:latin typeface="Montserrat Light" panose="00000400000000000000" pitchFamily="50" charset="0"/>
              </a:rPr>
              <a:t> USA </a:t>
            </a:r>
            <a:r>
              <a:rPr lang="en-US" sz="1400" dirty="0" err="1">
                <a:solidFill>
                  <a:schemeClr val="tx2">
                    <a:lumMod val="75000"/>
                    <a:lumOff val="25000"/>
                  </a:schemeClr>
                </a:solidFill>
                <a:latin typeface="Montserrat Light" panose="00000400000000000000" pitchFamily="50" charset="0"/>
              </a:rPr>
              <a:t>sono</a:t>
            </a:r>
            <a:r>
              <a:rPr lang="en-US" sz="1400" dirty="0">
                <a:solidFill>
                  <a:schemeClr val="tx2">
                    <a:lumMod val="75000"/>
                    <a:lumOff val="25000"/>
                  </a:schemeClr>
                </a:solidFill>
                <a:latin typeface="Montserrat Light" panose="00000400000000000000" pitchFamily="50" charset="0"/>
              </a:rPr>
              <a:t> </a:t>
            </a:r>
            <a:r>
              <a:rPr lang="en-US" sz="1400" b="1" dirty="0">
                <a:solidFill>
                  <a:schemeClr val="tx2">
                    <a:lumMod val="75000"/>
                    <a:lumOff val="25000"/>
                  </a:schemeClr>
                </a:solidFill>
                <a:latin typeface="Montserrat Light" panose="00000400000000000000" pitchFamily="50" charset="0"/>
              </a:rPr>
              <a:t>California</a:t>
            </a:r>
            <a:r>
              <a:rPr lang="en-US" sz="1400" dirty="0">
                <a:solidFill>
                  <a:schemeClr val="tx2">
                    <a:lumMod val="75000"/>
                    <a:lumOff val="25000"/>
                  </a:schemeClr>
                </a:solidFill>
                <a:latin typeface="Montserrat Light" panose="00000400000000000000" pitchFamily="50" charset="0"/>
              </a:rPr>
              <a:t>, </a:t>
            </a:r>
            <a:r>
              <a:rPr lang="en-US" sz="1400" b="1" dirty="0">
                <a:solidFill>
                  <a:schemeClr val="tx2">
                    <a:lumMod val="75000"/>
                    <a:lumOff val="25000"/>
                  </a:schemeClr>
                </a:solidFill>
                <a:latin typeface="Montserrat Light" panose="00000400000000000000" pitchFamily="50" charset="0"/>
              </a:rPr>
              <a:t>Texas</a:t>
            </a:r>
            <a:r>
              <a:rPr lang="en-US" sz="1400"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Stato</a:t>
            </a:r>
            <a:r>
              <a:rPr lang="en-US" sz="1400" b="1" dirty="0">
                <a:solidFill>
                  <a:schemeClr val="tx2">
                    <a:lumMod val="75000"/>
                    <a:lumOff val="25000"/>
                  </a:schemeClr>
                </a:solidFill>
                <a:latin typeface="Montserrat Light" panose="00000400000000000000" pitchFamily="50" charset="0"/>
              </a:rPr>
              <a:t> di New York </a:t>
            </a:r>
            <a:r>
              <a:rPr lang="en-US" sz="1400" dirty="0">
                <a:solidFill>
                  <a:schemeClr val="tx2">
                    <a:lumMod val="75000"/>
                    <a:lumOff val="25000"/>
                  </a:schemeClr>
                </a:solidFill>
                <a:latin typeface="Montserrat Light" panose="00000400000000000000" pitchFamily="50" charset="0"/>
              </a:rPr>
              <a:t>e </a:t>
            </a:r>
            <a:r>
              <a:rPr lang="en-US" sz="1400" b="1" dirty="0">
                <a:solidFill>
                  <a:schemeClr val="tx2">
                    <a:lumMod val="75000"/>
                    <a:lumOff val="25000"/>
                  </a:schemeClr>
                </a:solidFill>
                <a:latin typeface="Montserrat Light" panose="00000400000000000000" pitchFamily="50" charset="0"/>
              </a:rPr>
              <a:t>Florida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Maggiori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dettagli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sulla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distribuzione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tra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vari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sono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reperibilii</a:t>
            </a:r>
            <a:r>
              <a:rPr lang="en-US" sz="1400" dirty="0">
                <a:solidFill>
                  <a:schemeClr val="tx2">
                    <a:lumMod val="75000"/>
                    <a:lumOff val="25000"/>
                  </a:schemeClr>
                </a:solidFill>
                <a:latin typeface="Montserrat Light" panose="00000400000000000000" pitchFamily="50" charset="0"/>
              </a:rPr>
              <a:t> al </a:t>
            </a:r>
            <a:r>
              <a:rPr lang="en-US" sz="1400" dirty="0" err="1">
                <a:solidFill>
                  <a:schemeClr val="tx2">
                    <a:lumMod val="75000"/>
                    <a:lumOff val="25000"/>
                  </a:schemeClr>
                </a:solidFill>
                <a:latin typeface="Montserrat Light" panose="00000400000000000000" pitchFamily="50" charset="0"/>
              </a:rPr>
              <a:t>seguente</a:t>
            </a:r>
            <a:r>
              <a:rPr lang="en-US" sz="1400" dirty="0">
                <a:solidFill>
                  <a:schemeClr val="tx2">
                    <a:lumMod val="75000"/>
                    <a:lumOff val="25000"/>
                  </a:schemeClr>
                </a:solidFill>
                <a:latin typeface="Montserrat Light" panose="00000400000000000000" pitchFamily="50" charset="0"/>
              </a:rPr>
              <a:t> link:</a:t>
            </a:r>
            <a:endParaRPr lang="en-IT" sz="1400" dirty="0"/>
          </a:p>
        </p:txBody>
      </p:sp>
      <p:pic>
        <p:nvPicPr>
          <p:cNvPr id="18" name="Picture 17" descr="A picture containing text, vector graphics&#10;&#10;Description automatically generated">
            <a:extLst>
              <a:ext uri="{FF2B5EF4-FFF2-40B4-BE49-F238E27FC236}">
                <a16:creationId xmlns:a16="http://schemas.microsoft.com/office/drawing/2014/main" id="{848D110C-9A42-F547-8649-E337A8E879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756400" y="8702"/>
            <a:ext cx="2364242" cy="2364242"/>
          </a:xfrm>
          <a:prstGeom prst="rect">
            <a:avLst/>
          </a:prstGeom>
        </p:spPr>
      </p:pic>
    </p:spTree>
    <p:extLst>
      <p:ext uri="{BB962C8B-B14F-4D97-AF65-F5344CB8AC3E}">
        <p14:creationId xmlns:p14="http://schemas.microsoft.com/office/powerpoint/2010/main" val="426579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19C9F-BC20-BC41-B23D-A79D12D42EA8}"/>
              </a:ext>
            </a:extLst>
          </p:cNvPr>
          <p:cNvSpPr txBox="1"/>
          <p:nvPr/>
        </p:nvSpPr>
        <p:spPr>
          <a:xfrm>
            <a:off x="641458" y="1208380"/>
            <a:ext cx="4926677" cy="1028423"/>
          </a:xfrm>
          <a:prstGeom prst="rect">
            <a:avLst/>
          </a:prstGeom>
          <a:noFill/>
        </p:spPr>
        <p:txBody>
          <a:bodyPr wrap="square" rtlCol="0">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Il </a:t>
            </a:r>
            <a:r>
              <a:rPr lang="en-US" sz="1400" b="1" dirty="0">
                <a:solidFill>
                  <a:schemeClr val="tx2">
                    <a:lumMod val="75000"/>
                    <a:lumOff val="25000"/>
                  </a:schemeClr>
                </a:solidFill>
                <a:latin typeface="Montserrat Light" panose="00000400000000000000" pitchFamily="50" charset="0"/>
              </a:rPr>
              <a:t>15 </a:t>
            </a:r>
            <a:r>
              <a:rPr lang="en-US" sz="1400" b="1" dirty="0" err="1">
                <a:solidFill>
                  <a:schemeClr val="tx2">
                    <a:lumMod val="75000"/>
                    <a:lumOff val="25000"/>
                  </a:schemeClr>
                </a:solidFill>
                <a:latin typeface="Montserrat Light" panose="00000400000000000000" pitchFamily="50" charset="0"/>
              </a:rPr>
              <a:t>dicembre</a:t>
            </a:r>
            <a:r>
              <a:rPr lang="en-US" sz="1400" b="1" dirty="0">
                <a:solidFill>
                  <a:schemeClr val="tx2">
                    <a:lumMod val="75000"/>
                    <a:lumOff val="25000"/>
                  </a:schemeClr>
                </a:solidFill>
                <a:latin typeface="Montserrat Light" panose="00000400000000000000" pitchFamily="50" charset="0"/>
              </a:rPr>
              <a:t> 2020 </a:t>
            </a:r>
            <a:r>
              <a:rPr lang="en-US" sz="1400" dirty="0" err="1">
                <a:solidFill>
                  <a:schemeClr val="tx2">
                    <a:lumMod val="75000"/>
                    <a:lumOff val="25000"/>
                  </a:schemeClr>
                </a:solidFill>
                <a:latin typeface="Montserrat Light" panose="00000400000000000000" pitchFamily="50" charset="0"/>
              </a:rPr>
              <a:t>è</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somministrato</a:t>
            </a:r>
            <a:r>
              <a:rPr lang="en-US" sz="1400" dirty="0">
                <a:solidFill>
                  <a:schemeClr val="tx2">
                    <a:lumMod val="75000"/>
                    <a:lumOff val="25000"/>
                  </a:schemeClr>
                </a:solidFill>
                <a:latin typeface="Montserrat Light" panose="00000400000000000000" pitchFamily="50" charset="0"/>
              </a:rPr>
              <a:t> il primo </a:t>
            </a:r>
            <a:r>
              <a:rPr lang="en-US" sz="1400" dirty="0" err="1">
                <a:solidFill>
                  <a:schemeClr val="tx2">
                    <a:lumMod val="75000"/>
                    <a:lumOff val="25000"/>
                  </a:schemeClr>
                </a:solidFill>
                <a:latin typeface="Montserrat Light" panose="00000400000000000000" pitchFamily="50" charset="0"/>
              </a:rPr>
              <a:t>vaccino</a:t>
            </a:r>
            <a:r>
              <a:rPr lang="en-US" sz="1400" dirty="0">
                <a:solidFill>
                  <a:schemeClr val="tx2">
                    <a:lumMod val="75000"/>
                    <a:lumOff val="25000"/>
                  </a:schemeClr>
                </a:solidFill>
                <a:latin typeface="Montserrat Light" panose="00000400000000000000" pitchFamily="50" charset="0"/>
              </a:rPr>
              <a:t> a New York, </a:t>
            </a:r>
            <a:r>
              <a:rPr lang="en-US" sz="1400" dirty="0" err="1">
                <a:solidFill>
                  <a:schemeClr val="tx2">
                    <a:lumMod val="75000"/>
                    <a:lumOff val="25000"/>
                  </a:schemeClr>
                </a:solidFill>
                <a:latin typeface="Montserrat Light" panose="00000400000000000000" pitchFamily="50" charset="0"/>
              </a:rPr>
              <a:t>dando</a:t>
            </a:r>
            <a:r>
              <a:rPr lang="en-US" sz="1400" dirty="0">
                <a:solidFill>
                  <a:schemeClr val="tx2">
                    <a:lumMod val="75000"/>
                    <a:lumOff val="25000"/>
                  </a:schemeClr>
                </a:solidFill>
                <a:latin typeface="Montserrat Light" panose="00000400000000000000" pitchFamily="50" charset="0"/>
              </a:rPr>
              <a:t> il via </a:t>
            </a:r>
            <a:r>
              <a:rPr lang="en-US" sz="1400" dirty="0" err="1">
                <a:solidFill>
                  <a:schemeClr val="tx2">
                    <a:lumMod val="75000"/>
                    <a:lumOff val="25000"/>
                  </a:schemeClr>
                </a:solidFill>
                <a:latin typeface="Montserrat Light" panose="00000400000000000000" pitchFamily="50" charset="0"/>
              </a:rPr>
              <a:t>alla</a:t>
            </a:r>
            <a:r>
              <a:rPr lang="en-US" sz="1400" dirty="0">
                <a:solidFill>
                  <a:schemeClr val="tx2">
                    <a:lumMod val="75000"/>
                    <a:lumOff val="25000"/>
                  </a:schemeClr>
                </a:solidFill>
                <a:latin typeface="Montserrat Light" panose="00000400000000000000" pitchFamily="50" charset="0"/>
              </a:rPr>
              <a:t> campagna di </a:t>
            </a:r>
            <a:r>
              <a:rPr lang="en-US" sz="1400" dirty="0" err="1">
                <a:solidFill>
                  <a:schemeClr val="tx2">
                    <a:lumMod val="75000"/>
                    <a:lumOff val="25000"/>
                  </a:schemeClr>
                </a:solidFill>
                <a:latin typeface="Montserrat Light" panose="00000400000000000000" pitchFamily="50" charset="0"/>
              </a:rPr>
              <a:t>vaccinazione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contro</a:t>
            </a:r>
            <a:r>
              <a:rPr lang="en-US" sz="1400" dirty="0">
                <a:solidFill>
                  <a:schemeClr val="tx2">
                    <a:lumMod val="75000"/>
                    <a:lumOff val="25000"/>
                  </a:schemeClr>
                </a:solidFill>
                <a:latin typeface="Montserrat Light" panose="00000400000000000000" pitchFamily="50" charset="0"/>
              </a:rPr>
              <a:t> il COVID-19 </a:t>
            </a:r>
            <a:r>
              <a:rPr lang="en-US" sz="1400" dirty="0" err="1">
                <a:solidFill>
                  <a:schemeClr val="tx2">
                    <a:lumMod val="75000"/>
                    <a:lumOff val="25000"/>
                  </a:schemeClr>
                </a:solidFill>
                <a:latin typeface="Montserrat Light" panose="00000400000000000000" pitchFamily="50" charset="0"/>
              </a:rPr>
              <a:t>negli</a:t>
            </a:r>
            <a:r>
              <a:rPr lang="en-US" sz="1400" dirty="0">
                <a:solidFill>
                  <a:schemeClr val="tx2">
                    <a:lumMod val="75000"/>
                    <a:lumOff val="25000"/>
                  </a:schemeClr>
                </a:solidFill>
                <a:latin typeface="Montserrat Light" panose="00000400000000000000" pitchFamily="50" charset="0"/>
              </a:rPr>
              <a:t> USA.</a:t>
            </a:r>
            <a:endParaRPr lang="en-IT" sz="1400" dirty="0"/>
          </a:p>
        </p:txBody>
      </p:sp>
      <p:sp>
        <p:nvSpPr>
          <p:cNvPr id="4" name="Rectangle 3">
            <a:extLst>
              <a:ext uri="{FF2B5EF4-FFF2-40B4-BE49-F238E27FC236}">
                <a16:creationId xmlns:a16="http://schemas.microsoft.com/office/drawing/2014/main" id="{C8DB457E-5C85-224E-B521-ADD49065340B}"/>
              </a:ext>
            </a:extLst>
          </p:cNvPr>
          <p:cNvSpPr/>
          <p:nvPr/>
        </p:nvSpPr>
        <p:spPr>
          <a:xfrm>
            <a:off x="592667" y="476351"/>
            <a:ext cx="2806153" cy="646331"/>
          </a:xfrm>
          <a:prstGeom prst="rect">
            <a:avLst/>
          </a:prstGeom>
        </p:spPr>
        <p:txBody>
          <a:bodyPr wrap="none">
            <a:spAutoFit/>
          </a:bodyPr>
          <a:lstStyle/>
          <a:p>
            <a:pPr>
              <a:lnSpc>
                <a:spcPct val="90000"/>
              </a:lnSpc>
            </a:pPr>
            <a:r>
              <a:rPr lang="en-US" sz="4000" b="1" dirty="0" err="1">
                <a:solidFill>
                  <a:schemeClr val="tx2"/>
                </a:solidFill>
                <a:latin typeface="Montserrat" panose="00000500000000000000" pitchFamily="50" charset="0"/>
                <a:cs typeface="Amatic SC" panose="00000500000000000000" pitchFamily="2" charset="-79"/>
              </a:rPr>
              <a:t>Vaccinazioni</a:t>
            </a:r>
            <a:endParaRPr lang="en-US" sz="4000" b="1" dirty="0">
              <a:solidFill>
                <a:schemeClr val="accent4"/>
              </a:solidFill>
              <a:latin typeface="Montserrat" panose="00000500000000000000" pitchFamily="50" charset="0"/>
              <a:cs typeface="Amatic SC" panose="00000500000000000000" pitchFamily="2" charset="-79"/>
            </a:endParaRPr>
          </a:p>
        </p:txBody>
      </p:sp>
      <p:sp>
        <p:nvSpPr>
          <p:cNvPr id="6" name="TextBox 5">
            <a:extLst>
              <a:ext uri="{FF2B5EF4-FFF2-40B4-BE49-F238E27FC236}">
                <a16:creationId xmlns:a16="http://schemas.microsoft.com/office/drawing/2014/main" id="{77CCF11E-B0C5-504B-8E2E-3D2FCC6B1DA4}"/>
              </a:ext>
            </a:extLst>
          </p:cNvPr>
          <p:cNvSpPr txBox="1"/>
          <p:nvPr/>
        </p:nvSpPr>
        <p:spPr>
          <a:xfrm>
            <a:off x="604280" y="2239838"/>
            <a:ext cx="4878118" cy="1985159"/>
          </a:xfrm>
          <a:prstGeom prst="rect">
            <a:avLst/>
          </a:prstGeom>
          <a:noFill/>
        </p:spPr>
        <p:txBody>
          <a:bodyPr wrap="square" rtlCol="0">
            <a:spAutoFit/>
          </a:bodyPr>
          <a:lstStyle/>
          <a:p>
            <a:pPr>
              <a:lnSpc>
                <a:spcPct val="150000"/>
              </a:lnSpc>
            </a:pPr>
            <a:r>
              <a:rPr lang="en-US" sz="1400" dirty="0" err="1">
                <a:solidFill>
                  <a:schemeClr val="tx2">
                    <a:lumMod val="75000"/>
                    <a:lumOff val="25000"/>
                  </a:schemeClr>
                </a:solidFill>
                <a:latin typeface="Montserrat Light" panose="00000400000000000000" pitchFamily="50" charset="0"/>
              </a:rPr>
              <a:t>Gli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Uniti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procedono</a:t>
            </a:r>
            <a:r>
              <a:rPr lang="en-US" sz="1400" dirty="0">
                <a:solidFill>
                  <a:schemeClr val="tx2">
                    <a:lumMod val="75000"/>
                    <a:lumOff val="25000"/>
                  </a:schemeClr>
                </a:solidFill>
                <a:latin typeface="Montserrat Light" panose="00000400000000000000" pitchFamily="50" charset="0"/>
              </a:rPr>
              <a:t> con la </a:t>
            </a:r>
            <a:r>
              <a:rPr lang="en-US" sz="1400" dirty="0" err="1">
                <a:solidFill>
                  <a:schemeClr val="tx2">
                    <a:lumMod val="75000"/>
                    <a:lumOff val="25000"/>
                  </a:schemeClr>
                </a:solidFill>
                <a:latin typeface="Montserrat Light" panose="00000400000000000000" pitchFamily="50" charset="0"/>
              </a:rPr>
              <a:t>distribuzione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dei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vaccini</a:t>
            </a:r>
            <a:r>
              <a:rPr lang="en-US" sz="1400" dirty="0">
                <a:solidFill>
                  <a:schemeClr val="tx2">
                    <a:lumMod val="75000"/>
                    <a:lumOff val="25000"/>
                  </a:schemeClr>
                </a:solidFill>
                <a:latin typeface="Montserrat Light" panose="00000400000000000000" pitchFamily="50" charset="0"/>
              </a:rPr>
              <a:t> ad un </a:t>
            </a:r>
            <a:r>
              <a:rPr lang="en-US" sz="1400" dirty="0" err="1">
                <a:solidFill>
                  <a:schemeClr val="tx2">
                    <a:lumMod val="75000"/>
                    <a:lumOff val="25000"/>
                  </a:schemeClr>
                </a:solidFill>
                <a:latin typeface="Montserrat Light" panose="00000400000000000000" pitchFamily="50" charset="0"/>
              </a:rPr>
              <a:t>buon</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ritmo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risultando</a:t>
            </a:r>
            <a:r>
              <a:rPr lang="en-US" sz="1400"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tra</a:t>
            </a:r>
            <a:r>
              <a:rPr lang="en-US" sz="1400" b="1"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i</a:t>
            </a:r>
            <a:r>
              <a:rPr lang="en-US" sz="1400" b="1"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primi</a:t>
            </a:r>
            <a:r>
              <a:rPr lang="en-US" sz="1400" b="1" dirty="0">
                <a:solidFill>
                  <a:schemeClr val="tx2">
                    <a:lumMod val="75000"/>
                    <a:lumOff val="25000"/>
                  </a:schemeClr>
                </a:solidFill>
                <a:latin typeface="Montserrat Light" panose="00000400000000000000" pitchFamily="50" charset="0"/>
              </a:rPr>
              <a:t> 5 </a:t>
            </a:r>
            <a:r>
              <a:rPr lang="en-US" sz="1400" b="1" dirty="0" err="1">
                <a:solidFill>
                  <a:schemeClr val="tx2">
                    <a:lumMod val="75000"/>
                    <a:lumOff val="25000"/>
                  </a:schemeClr>
                </a:solidFill>
                <a:latin typeface="Montserrat Light" panose="00000400000000000000" pitchFamily="50" charset="0"/>
              </a:rPr>
              <a:t>Paesi</a:t>
            </a:r>
            <a:r>
              <a:rPr lang="en-US" sz="1400" b="1"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nel</a:t>
            </a:r>
            <a:r>
              <a:rPr lang="en-US" sz="1400" b="1" dirty="0">
                <a:solidFill>
                  <a:schemeClr val="tx2">
                    <a:lumMod val="75000"/>
                    <a:lumOff val="25000"/>
                  </a:schemeClr>
                </a:solidFill>
                <a:latin typeface="Montserrat Light" panose="00000400000000000000" pitchFamily="50" charset="0"/>
              </a:rPr>
              <a:t> mondo </a:t>
            </a:r>
            <a:r>
              <a:rPr lang="en-US" sz="1400" dirty="0">
                <a:solidFill>
                  <a:schemeClr val="tx2">
                    <a:lumMod val="75000"/>
                    <a:lumOff val="25000"/>
                  </a:schemeClr>
                </a:solidFill>
                <a:latin typeface="Montserrat Light" panose="00000400000000000000" pitchFamily="50" charset="0"/>
              </a:rPr>
              <a:t>con la </a:t>
            </a:r>
            <a:r>
              <a:rPr lang="en-US" sz="1400" dirty="0" err="1">
                <a:solidFill>
                  <a:schemeClr val="tx2">
                    <a:lumMod val="75000"/>
                    <a:lumOff val="25000"/>
                  </a:schemeClr>
                </a:solidFill>
                <a:latin typeface="Montserrat Light" panose="00000400000000000000" pitchFamily="50" charset="0"/>
              </a:rPr>
              <a:t>percentuale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della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popolazione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completamente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vaccinata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più</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elevata</a:t>
            </a:r>
            <a:r>
              <a:rPr lang="en-US" sz="1400" dirty="0">
                <a:solidFill>
                  <a:schemeClr val="tx2">
                    <a:lumMod val="75000"/>
                    <a:lumOff val="25000"/>
                  </a:schemeClr>
                </a:solidFill>
                <a:latin typeface="Montserrat Light" panose="00000400000000000000" pitchFamily="50" charset="0"/>
              </a:rPr>
              <a:t>, dopo </a:t>
            </a:r>
            <a:r>
              <a:rPr lang="en-US" sz="1400" dirty="0" err="1">
                <a:solidFill>
                  <a:schemeClr val="tx2">
                    <a:lumMod val="75000"/>
                    <a:lumOff val="25000"/>
                  </a:schemeClr>
                </a:solidFill>
                <a:latin typeface="Montserrat Light" panose="00000400000000000000" pitchFamily="50" charset="0"/>
              </a:rPr>
              <a:t>Israele</a:t>
            </a:r>
            <a:r>
              <a:rPr lang="en-US" sz="1400" dirty="0">
                <a:solidFill>
                  <a:schemeClr val="tx2">
                    <a:lumMod val="75000"/>
                    <a:lumOff val="25000"/>
                  </a:schemeClr>
                </a:solidFill>
                <a:latin typeface="Montserrat Light" panose="00000400000000000000" pitchFamily="50" charset="0"/>
              </a:rPr>
              <a:t>, Regno </a:t>
            </a:r>
            <a:r>
              <a:rPr lang="en-US" sz="1400" dirty="0" err="1">
                <a:solidFill>
                  <a:schemeClr val="tx2">
                    <a:lumMod val="75000"/>
                    <a:lumOff val="25000"/>
                  </a:schemeClr>
                </a:solidFill>
                <a:latin typeface="Montserrat Light" panose="00000400000000000000" pitchFamily="50" charset="0"/>
              </a:rPr>
              <a:t>Unito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Ungheria</a:t>
            </a:r>
            <a:r>
              <a:rPr lang="en-US" sz="1400" dirty="0">
                <a:solidFill>
                  <a:schemeClr val="tx2">
                    <a:lumMod val="75000"/>
                    <a:lumOff val="25000"/>
                  </a:schemeClr>
                </a:solidFill>
                <a:latin typeface="Montserrat Light" panose="00000400000000000000" pitchFamily="50" charset="0"/>
              </a:rPr>
              <a:t>, Bahrain e </a:t>
            </a:r>
            <a:r>
              <a:rPr lang="en-US" sz="1400" dirty="0" err="1">
                <a:solidFill>
                  <a:schemeClr val="tx2">
                    <a:lumMod val="75000"/>
                    <a:lumOff val="25000"/>
                  </a:schemeClr>
                </a:solidFill>
                <a:latin typeface="Montserrat Light" panose="00000400000000000000" pitchFamily="50" charset="0"/>
              </a:rPr>
              <a:t>Cile</a:t>
            </a:r>
            <a:r>
              <a:rPr lang="en-US" sz="1400" dirty="0">
                <a:solidFill>
                  <a:schemeClr val="tx2">
                    <a:lumMod val="75000"/>
                    <a:lumOff val="25000"/>
                  </a:schemeClr>
                </a:solidFill>
                <a:latin typeface="Montserrat Light" panose="00000400000000000000" pitchFamily="50" charset="0"/>
              </a:rPr>
              <a:t>.</a:t>
            </a:r>
          </a:p>
          <a:p>
            <a:endParaRPr lang="en-IT" dirty="0"/>
          </a:p>
        </p:txBody>
      </p:sp>
      <p:grpSp>
        <p:nvGrpSpPr>
          <p:cNvPr id="7" name="Group 6">
            <a:extLst>
              <a:ext uri="{FF2B5EF4-FFF2-40B4-BE49-F238E27FC236}">
                <a16:creationId xmlns:a16="http://schemas.microsoft.com/office/drawing/2014/main" id="{483955AC-3955-A14E-80DE-E4995F73AF96}"/>
              </a:ext>
            </a:extLst>
          </p:cNvPr>
          <p:cNvGrpSpPr/>
          <p:nvPr/>
        </p:nvGrpSpPr>
        <p:grpSpPr>
          <a:xfrm flipH="1">
            <a:off x="10169462" y="0"/>
            <a:ext cx="2022538" cy="1410645"/>
            <a:chOff x="3176" y="24616"/>
            <a:chExt cx="2600544" cy="2015283"/>
          </a:xfrm>
          <a:solidFill>
            <a:srgbClr val="99E1E5">
              <a:alpha val="60000"/>
            </a:srgbClr>
          </a:solidFill>
        </p:grpSpPr>
        <p:sp>
          <p:nvSpPr>
            <p:cNvPr id="8" name="Freeform 6">
              <a:extLst>
                <a:ext uri="{FF2B5EF4-FFF2-40B4-BE49-F238E27FC236}">
                  <a16:creationId xmlns:a16="http://schemas.microsoft.com/office/drawing/2014/main" id="{B74139E3-C47D-9446-B4D8-41A1165F4E86}"/>
                </a:ext>
              </a:extLst>
            </p:cNvPr>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0BF3824-D4D3-DD4F-A3E1-87B12A2905EF}"/>
                </a:ext>
              </a:extLst>
            </p:cNvPr>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8E1FBCBC-09D6-774D-B84E-5EA96522F121}"/>
                </a:ext>
              </a:extLst>
            </p:cNvPr>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3A385003-B261-9846-9F6B-2276FD0FAEBF}"/>
              </a:ext>
            </a:extLst>
          </p:cNvPr>
          <p:cNvGrpSpPr/>
          <p:nvPr/>
        </p:nvGrpSpPr>
        <p:grpSpPr>
          <a:xfrm>
            <a:off x="0" y="5820161"/>
            <a:ext cx="2105300" cy="1035927"/>
            <a:chOff x="3176" y="6001384"/>
            <a:chExt cx="1740889" cy="856616"/>
          </a:xfrm>
          <a:solidFill>
            <a:srgbClr val="F2C6B4">
              <a:alpha val="60000"/>
            </a:srgbClr>
          </a:solidFill>
        </p:grpSpPr>
        <p:sp>
          <p:nvSpPr>
            <p:cNvPr id="12" name="Freeform 15">
              <a:extLst>
                <a:ext uri="{FF2B5EF4-FFF2-40B4-BE49-F238E27FC236}">
                  <a16:creationId xmlns:a16="http://schemas.microsoft.com/office/drawing/2014/main" id="{2027D4E1-F77A-5D45-A285-E2A111774542}"/>
                </a:ext>
              </a:extLst>
            </p:cNvPr>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A1E4D3A1-D039-D14F-982F-D29FCD61F4C1}"/>
                </a:ext>
              </a:extLst>
            </p:cNvPr>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Rectangle 15">
            <a:extLst>
              <a:ext uri="{FF2B5EF4-FFF2-40B4-BE49-F238E27FC236}">
                <a16:creationId xmlns:a16="http://schemas.microsoft.com/office/drawing/2014/main" id="{63CE646E-878B-3649-99BF-F85ABD41B4E9}"/>
              </a:ext>
            </a:extLst>
          </p:cNvPr>
          <p:cNvSpPr/>
          <p:nvPr/>
        </p:nvSpPr>
        <p:spPr>
          <a:xfrm>
            <a:off x="6197837" y="1208380"/>
            <a:ext cx="4871096" cy="1351588"/>
          </a:xfrm>
          <a:prstGeom prst="rect">
            <a:avLst/>
          </a:prstGeom>
        </p:spPr>
        <p:txBody>
          <a:bodyPr wrap="square">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I </a:t>
            </a:r>
            <a:r>
              <a:rPr lang="en-US" sz="1400" dirty="0" err="1">
                <a:solidFill>
                  <a:schemeClr val="tx2">
                    <a:lumMod val="75000"/>
                    <a:lumOff val="25000"/>
                  </a:schemeClr>
                </a:solidFill>
                <a:latin typeface="Montserrat Light" panose="00000400000000000000" pitchFamily="50" charset="0"/>
              </a:rPr>
              <a:t>primi</a:t>
            </a:r>
            <a:r>
              <a:rPr lang="en-US" sz="1400" dirty="0">
                <a:solidFill>
                  <a:schemeClr val="tx2">
                    <a:lumMod val="75000"/>
                    <a:lumOff val="25000"/>
                  </a:schemeClr>
                </a:solidFill>
                <a:latin typeface="Montserrat Light" panose="00000400000000000000" pitchFamily="50" charset="0"/>
              </a:rPr>
              <a:t> 4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per </a:t>
            </a:r>
            <a:r>
              <a:rPr lang="en-US" sz="1400" dirty="0" err="1">
                <a:solidFill>
                  <a:schemeClr val="tx2">
                    <a:lumMod val="75000"/>
                    <a:lumOff val="25000"/>
                  </a:schemeClr>
                </a:solidFill>
                <a:latin typeface="Montserrat Light" panose="00000400000000000000" pitchFamily="50" charset="0"/>
              </a:rPr>
              <a:t>numero</a:t>
            </a:r>
            <a:r>
              <a:rPr lang="en-US" sz="1400" dirty="0">
                <a:solidFill>
                  <a:schemeClr val="tx2">
                    <a:lumMod val="75000"/>
                    <a:lumOff val="25000"/>
                  </a:schemeClr>
                </a:solidFill>
                <a:latin typeface="Montserrat Light" panose="00000400000000000000" pitchFamily="50" charset="0"/>
              </a:rPr>
              <a:t> di </a:t>
            </a:r>
            <a:r>
              <a:rPr lang="en-US" sz="1400" dirty="0" err="1">
                <a:solidFill>
                  <a:schemeClr val="tx2">
                    <a:lumMod val="75000"/>
                    <a:lumOff val="25000"/>
                  </a:schemeClr>
                </a:solidFill>
                <a:latin typeface="Montserrat Light" panose="00000400000000000000" pitchFamily="50" charset="0"/>
              </a:rPr>
              <a:t>vaccinazioni</a:t>
            </a:r>
            <a:r>
              <a:rPr lang="en-US" sz="1400" dirty="0">
                <a:solidFill>
                  <a:schemeClr val="tx2">
                    <a:lumMod val="75000"/>
                    <a:lumOff val="25000"/>
                  </a:schemeClr>
                </a:solidFill>
                <a:latin typeface="Montserrat Light" panose="00000400000000000000" pitchFamily="50" charset="0"/>
              </a:rPr>
              <a:t> complete </a:t>
            </a:r>
            <a:r>
              <a:rPr lang="en-US" sz="1400" dirty="0" err="1">
                <a:solidFill>
                  <a:schemeClr val="tx2">
                    <a:lumMod val="75000"/>
                    <a:lumOff val="25000"/>
                  </a:schemeClr>
                </a:solidFill>
                <a:latin typeface="Montserrat Light" panose="00000400000000000000" pitchFamily="50" charset="0"/>
              </a:rPr>
              <a:t>negli</a:t>
            </a:r>
            <a:r>
              <a:rPr lang="en-US" sz="1400" dirty="0">
                <a:solidFill>
                  <a:schemeClr val="tx2">
                    <a:lumMod val="75000"/>
                    <a:lumOff val="25000"/>
                  </a:schemeClr>
                </a:solidFill>
                <a:latin typeface="Montserrat Light" panose="00000400000000000000" pitchFamily="50" charset="0"/>
              </a:rPr>
              <a:t> USA </a:t>
            </a:r>
            <a:r>
              <a:rPr lang="en-US" sz="1400" dirty="0" err="1">
                <a:solidFill>
                  <a:schemeClr val="tx2">
                    <a:lumMod val="75000"/>
                    <a:lumOff val="25000"/>
                  </a:schemeClr>
                </a:solidFill>
                <a:latin typeface="Montserrat Light" panose="00000400000000000000" pitchFamily="50" charset="0"/>
              </a:rPr>
              <a:t>sono</a:t>
            </a:r>
            <a:r>
              <a:rPr lang="en-US" sz="1400" dirty="0">
                <a:solidFill>
                  <a:schemeClr val="tx2">
                    <a:lumMod val="75000"/>
                    <a:lumOff val="25000"/>
                  </a:schemeClr>
                </a:solidFill>
                <a:latin typeface="Montserrat Light" panose="00000400000000000000" pitchFamily="50" charset="0"/>
              </a:rPr>
              <a:t> </a:t>
            </a:r>
            <a:r>
              <a:rPr lang="en-US" sz="1400" b="1" dirty="0">
                <a:solidFill>
                  <a:schemeClr val="tx2">
                    <a:lumMod val="75000"/>
                    <a:lumOff val="25000"/>
                  </a:schemeClr>
                </a:solidFill>
                <a:latin typeface="Montserrat Light" panose="00000400000000000000" pitchFamily="50" charset="0"/>
              </a:rPr>
              <a:t>California</a:t>
            </a:r>
            <a:r>
              <a:rPr lang="en-US" sz="1400" dirty="0">
                <a:solidFill>
                  <a:schemeClr val="tx2">
                    <a:lumMod val="75000"/>
                    <a:lumOff val="25000"/>
                  </a:schemeClr>
                </a:solidFill>
                <a:latin typeface="Montserrat Light" panose="00000400000000000000" pitchFamily="50" charset="0"/>
              </a:rPr>
              <a:t>, </a:t>
            </a:r>
            <a:r>
              <a:rPr lang="en-US" sz="1400" b="1" dirty="0">
                <a:solidFill>
                  <a:schemeClr val="tx2">
                    <a:lumMod val="75000"/>
                    <a:lumOff val="25000"/>
                  </a:schemeClr>
                </a:solidFill>
                <a:latin typeface="Montserrat Light" panose="00000400000000000000" pitchFamily="50" charset="0"/>
              </a:rPr>
              <a:t>Texas</a:t>
            </a:r>
            <a:r>
              <a:rPr lang="en-US" sz="1400"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Stato</a:t>
            </a:r>
            <a:r>
              <a:rPr lang="en-US" sz="1400" b="1" dirty="0">
                <a:solidFill>
                  <a:schemeClr val="tx2">
                    <a:lumMod val="75000"/>
                    <a:lumOff val="25000"/>
                  </a:schemeClr>
                </a:solidFill>
                <a:latin typeface="Montserrat Light" panose="00000400000000000000" pitchFamily="50" charset="0"/>
              </a:rPr>
              <a:t> di New York </a:t>
            </a:r>
            <a:r>
              <a:rPr lang="en-US" sz="1400" dirty="0">
                <a:solidFill>
                  <a:schemeClr val="tx2">
                    <a:lumMod val="75000"/>
                    <a:lumOff val="25000"/>
                  </a:schemeClr>
                </a:solidFill>
                <a:latin typeface="Montserrat Light" panose="00000400000000000000" pitchFamily="50" charset="0"/>
              </a:rPr>
              <a:t>e </a:t>
            </a:r>
            <a:r>
              <a:rPr lang="en-US" sz="1400" b="1" dirty="0">
                <a:solidFill>
                  <a:schemeClr val="tx2">
                    <a:lumMod val="75000"/>
                    <a:lumOff val="25000"/>
                  </a:schemeClr>
                </a:solidFill>
                <a:latin typeface="Montserrat Light" panose="00000400000000000000" pitchFamily="50" charset="0"/>
              </a:rPr>
              <a:t>Florida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Maggiori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dettagli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sulla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distribuzione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tra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vari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stati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sono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reperibilii</a:t>
            </a:r>
            <a:r>
              <a:rPr lang="en-US" sz="1400" dirty="0">
                <a:solidFill>
                  <a:schemeClr val="tx2">
                    <a:lumMod val="75000"/>
                    <a:lumOff val="25000"/>
                  </a:schemeClr>
                </a:solidFill>
                <a:latin typeface="Montserrat Light" panose="00000400000000000000" pitchFamily="50" charset="0"/>
              </a:rPr>
              <a:t> al </a:t>
            </a:r>
            <a:r>
              <a:rPr lang="en-US" sz="1400" dirty="0" err="1">
                <a:solidFill>
                  <a:schemeClr val="tx2">
                    <a:lumMod val="75000"/>
                    <a:lumOff val="25000"/>
                  </a:schemeClr>
                </a:solidFill>
                <a:latin typeface="Montserrat Light" panose="00000400000000000000" pitchFamily="50" charset="0"/>
              </a:rPr>
              <a:t>seguente</a:t>
            </a:r>
            <a:r>
              <a:rPr lang="en-US" sz="1400" dirty="0">
                <a:solidFill>
                  <a:schemeClr val="tx2">
                    <a:lumMod val="75000"/>
                    <a:lumOff val="25000"/>
                  </a:schemeClr>
                </a:solidFill>
                <a:latin typeface="Montserrat Light" panose="00000400000000000000" pitchFamily="50" charset="0"/>
              </a:rPr>
              <a:t> link:</a:t>
            </a:r>
            <a:endParaRPr lang="en-IT" sz="1400" dirty="0"/>
          </a:p>
        </p:txBody>
      </p:sp>
      <p:pic>
        <p:nvPicPr>
          <p:cNvPr id="18" name="Picture 17" descr="A picture containing text, vector graphics&#10;&#10;Description automatically generated">
            <a:extLst>
              <a:ext uri="{FF2B5EF4-FFF2-40B4-BE49-F238E27FC236}">
                <a16:creationId xmlns:a16="http://schemas.microsoft.com/office/drawing/2014/main" id="{848D110C-9A42-F547-8649-E337A8E879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30339" y="2922365"/>
            <a:ext cx="2127206" cy="2127206"/>
          </a:xfrm>
          <a:prstGeom prst="rect">
            <a:avLst/>
          </a:prstGeom>
        </p:spPr>
      </p:pic>
      <p:sp>
        <p:nvSpPr>
          <p:cNvPr id="17" name="TextBox 69">
            <a:extLst>
              <a:ext uri="{FF2B5EF4-FFF2-40B4-BE49-F238E27FC236}">
                <a16:creationId xmlns:a16="http://schemas.microsoft.com/office/drawing/2014/main" id="{5371F04D-0559-4D51-B560-17069EF6B6DA}"/>
              </a:ext>
            </a:extLst>
          </p:cNvPr>
          <p:cNvSpPr txBox="1"/>
          <p:nvPr/>
        </p:nvSpPr>
        <p:spPr>
          <a:xfrm>
            <a:off x="2545994" y="5022756"/>
            <a:ext cx="3606116" cy="646331"/>
          </a:xfrm>
          <a:prstGeom prst="rect">
            <a:avLst/>
          </a:prstGeom>
          <a:noFill/>
        </p:spPr>
        <p:txBody>
          <a:bodyPr wrap="square" lIns="91440" tIns="45720" rIns="91440" bIns="45720" rtlCol="0">
            <a:spAutoFit/>
          </a:bodyPr>
          <a:lstStyle/>
          <a:p>
            <a:pPr>
              <a:lnSpc>
                <a:spcPct val="90000"/>
              </a:lnSpc>
            </a:pPr>
            <a:r>
              <a:rPr lang="en-US" sz="2000" b="1" dirty="0" err="1">
                <a:solidFill>
                  <a:schemeClr val="tx2"/>
                </a:solidFill>
                <a:latin typeface="Montserrat SemiBold" panose="00000700000000000000" pitchFamily="50" charset="0"/>
                <a:cs typeface="Amatic SC" panose="00000500000000000000" pitchFamily="2" charset="-79"/>
              </a:rPr>
              <a:t>Dosi</a:t>
            </a:r>
            <a:r>
              <a:rPr lang="en-US" sz="2000" b="1" dirty="0">
                <a:solidFill>
                  <a:schemeClr val="tx2"/>
                </a:solidFill>
                <a:latin typeface="Montserrat SemiBold" panose="00000700000000000000" pitchFamily="50" charset="0"/>
                <a:cs typeface="Amatic SC" panose="00000500000000000000" pitchFamily="2" charset="-79"/>
              </a:rPr>
              <a:t> di </a:t>
            </a:r>
            <a:r>
              <a:rPr lang="en-US" sz="2000" b="1" dirty="0" err="1">
                <a:solidFill>
                  <a:schemeClr val="tx2"/>
                </a:solidFill>
                <a:latin typeface="Montserrat SemiBold" panose="00000700000000000000" pitchFamily="50" charset="0"/>
                <a:cs typeface="Amatic SC" panose="00000500000000000000" pitchFamily="2" charset="-79"/>
              </a:rPr>
              <a:t>vaccino</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somministrate</a:t>
            </a:r>
            <a:endParaRPr lang="en-US" sz="2000" b="1" dirty="0">
              <a:solidFill>
                <a:schemeClr val="accent4"/>
              </a:solidFill>
              <a:latin typeface="Montserrat SemiBold" panose="00000700000000000000" pitchFamily="50" charset="0"/>
              <a:cs typeface="Amatic SC" panose="00000500000000000000" pitchFamily="2" charset="-79"/>
            </a:endParaRPr>
          </a:p>
        </p:txBody>
      </p:sp>
      <p:sp>
        <p:nvSpPr>
          <p:cNvPr id="19" name="TextBox 70">
            <a:extLst>
              <a:ext uri="{FF2B5EF4-FFF2-40B4-BE49-F238E27FC236}">
                <a16:creationId xmlns:a16="http://schemas.microsoft.com/office/drawing/2014/main" id="{F2445412-EF96-4269-BBA3-0B7D51346240}"/>
              </a:ext>
            </a:extLst>
          </p:cNvPr>
          <p:cNvSpPr txBox="1"/>
          <p:nvPr/>
        </p:nvSpPr>
        <p:spPr>
          <a:xfrm>
            <a:off x="2545994" y="4265413"/>
            <a:ext cx="2971180" cy="754374"/>
          </a:xfrm>
          <a:prstGeom prst="rect">
            <a:avLst/>
          </a:prstGeom>
          <a:noFill/>
        </p:spPr>
        <p:txBody>
          <a:bodyPr wrap="square" lIns="91440" tIns="45720" rIns="91440" bIns="45720" rtlCol="0" anchor="ctr">
            <a:spAutoFit/>
          </a:bodyPr>
          <a:lstStyle/>
          <a:p>
            <a:pPr>
              <a:lnSpc>
                <a:spcPct val="130000"/>
              </a:lnSpc>
            </a:pPr>
            <a:r>
              <a:rPr lang="en-US" sz="3600" b="1" dirty="0">
                <a:solidFill>
                  <a:srgbClr val="F2C6B4"/>
                </a:solidFill>
                <a:latin typeface="Montserrat" panose="00000500000000000000" pitchFamily="50" charset="0"/>
              </a:rPr>
              <a:t>283.941.223</a:t>
            </a:r>
          </a:p>
        </p:txBody>
      </p:sp>
      <p:sp>
        <p:nvSpPr>
          <p:cNvPr id="20" name="TextBox 74">
            <a:extLst>
              <a:ext uri="{FF2B5EF4-FFF2-40B4-BE49-F238E27FC236}">
                <a16:creationId xmlns:a16="http://schemas.microsoft.com/office/drawing/2014/main" id="{548F5E3B-D151-4F22-B75B-D1190955D8A3}"/>
              </a:ext>
            </a:extLst>
          </p:cNvPr>
          <p:cNvSpPr txBox="1"/>
          <p:nvPr/>
        </p:nvSpPr>
        <p:spPr>
          <a:xfrm>
            <a:off x="7198281" y="5053901"/>
            <a:ext cx="3864116" cy="923330"/>
          </a:xfrm>
          <a:prstGeom prst="rect">
            <a:avLst/>
          </a:prstGeom>
          <a:noFill/>
        </p:spPr>
        <p:txBody>
          <a:bodyPr wrap="square" lIns="91440" tIns="45720" rIns="91440" bIns="45720" rtlCol="0">
            <a:spAutoFit/>
          </a:bodyPr>
          <a:lstStyle/>
          <a:p>
            <a:pPr>
              <a:lnSpc>
                <a:spcPct val="90000"/>
              </a:lnSpc>
            </a:pPr>
            <a:r>
              <a:rPr lang="en-US" sz="2000" b="1" dirty="0" err="1">
                <a:solidFill>
                  <a:schemeClr val="tx2"/>
                </a:solidFill>
                <a:latin typeface="Montserrat SemiBold" panose="00000700000000000000" pitchFamily="50" charset="0"/>
                <a:cs typeface="Amatic SC" panose="00000500000000000000" pitchFamily="2" charset="-79"/>
              </a:rPr>
              <a:t>Popolazione</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completamente</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vaccinata</a:t>
            </a:r>
            <a:r>
              <a:rPr lang="en-US" sz="2000" b="1" dirty="0">
                <a:solidFill>
                  <a:schemeClr val="tx2"/>
                </a:solidFill>
                <a:latin typeface="Montserrat SemiBold" panose="00000700000000000000" pitchFamily="50" charset="0"/>
                <a:cs typeface="Amatic SC" panose="00000500000000000000" pitchFamily="2" charset="-79"/>
              </a:rPr>
              <a:t> (61,1% </a:t>
            </a:r>
            <a:r>
              <a:rPr lang="en-US" sz="2000" b="1" dirty="0" err="1">
                <a:solidFill>
                  <a:schemeClr val="tx2"/>
                </a:solidFill>
                <a:latin typeface="Montserrat SemiBold" panose="00000700000000000000" pitchFamily="50" charset="0"/>
                <a:cs typeface="Amatic SC" panose="00000500000000000000" pitchFamily="2" charset="-79"/>
              </a:rPr>
              <a:t>almeno</a:t>
            </a:r>
            <a:r>
              <a:rPr lang="en-US" sz="2000" b="1" dirty="0">
                <a:solidFill>
                  <a:schemeClr val="tx2"/>
                </a:solidFill>
                <a:latin typeface="Montserrat SemiBold" panose="00000700000000000000" pitchFamily="50" charset="0"/>
                <a:cs typeface="Amatic SC" panose="00000500000000000000" pitchFamily="2" charset="-79"/>
              </a:rPr>
              <a:t> prima dose).</a:t>
            </a:r>
            <a:endParaRPr lang="en-US" sz="2000" b="1" dirty="0">
              <a:solidFill>
                <a:schemeClr val="accent4"/>
              </a:solidFill>
              <a:latin typeface="Montserrat SemiBold" panose="00000700000000000000" pitchFamily="50" charset="0"/>
              <a:cs typeface="Amatic SC" panose="00000500000000000000" pitchFamily="2" charset="-79"/>
            </a:endParaRPr>
          </a:p>
        </p:txBody>
      </p:sp>
      <p:sp>
        <p:nvSpPr>
          <p:cNvPr id="21" name="TextBox 75">
            <a:extLst>
              <a:ext uri="{FF2B5EF4-FFF2-40B4-BE49-F238E27FC236}">
                <a16:creationId xmlns:a16="http://schemas.microsoft.com/office/drawing/2014/main" id="{3DA9D8BB-A7A8-46C7-A972-550B55F381CC}"/>
              </a:ext>
            </a:extLst>
          </p:cNvPr>
          <p:cNvSpPr txBox="1"/>
          <p:nvPr/>
        </p:nvSpPr>
        <p:spPr>
          <a:xfrm>
            <a:off x="7198282" y="4298033"/>
            <a:ext cx="2971180" cy="751424"/>
          </a:xfrm>
          <a:prstGeom prst="rect">
            <a:avLst/>
          </a:prstGeom>
          <a:noFill/>
        </p:spPr>
        <p:txBody>
          <a:bodyPr wrap="square" lIns="91440" tIns="45720" rIns="91440" bIns="45720" rtlCol="0" anchor="ctr">
            <a:spAutoFit/>
          </a:bodyPr>
          <a:lstStyle/>
          <a:p>
            <a:pPr>
              <a:lnSpc>
                <a:spcPct val="130000"/>
              </a:lnSpc>
            </a:pPr>
            <a:r>
              <a:rPr lang="en-US" sz="3600" b="1" dirty="0">
                <a:solidFill>
                  <a:srgbClr val="99E1E5"/>
                </a:solidFill>
                <a:latin typeface="Montserrat" panose="00000500000000000000" pitchFamily="50" charset="0"/>
              </a:rPr>
              <a:t>38,9%</a:t>
            </a:r>
            <a:endParaRPr lang="vi-VN" sz="3600" b="1" dirty="0">
              <a:solidFill>
                <a:srgbClr val="99E1E5"/>
              </a:solidFill>
              <a:latin typeface="Montserrat" panose="00000500000000000000" pitchFamily="50" charset="0"/>
            </a:endParaRPr>
          </a:p>
        </p:txBody>
      </p:sp>
      <p:sp>
        <p:nvSpPr>
          <p:cNvPr id="22" name="Freeform 66">
            <a:extLst>
              <a:ext uri="{FF2B5EF4-FFF2-40B4-BE49-F238E27FC236}">
                <a16:creationId xmlns:a16="http://schemas.microsoft.com/office/drawing/2014/main" id="{0A56CCAE-C57E-428F-9CF6-D304F4B12684}"/>
              </a:ext>
            </a:extLst>
          </p:cNvPr>
          <p:cNvSpPr/>
          <p:nvPr/>
        </p:nvSpPr>
        <p:spPr>
          <a:xfrm>
            <a:off x="1410271" y="4468586"/>
            <a:ext cx="907233" cy="909089"/>
          </a:xfrm>
          <a:custGeom>
            <a:avLst/>
            <a:gdLst>
              <a:gd name="connsiteX0" fmla="*/ 1146342 w 2336521"/>
              <a:gd name="connsiteY0" fmla="*/ 614 h 2063391"/>
              <a:gd name="connsiteX1" fmla="*/ 2158084 w 2336521"/>
              <a:gd name="connsiteY1" fmla="*/ 588464 h 2063391"/>
              <a:gd name="connsiteX2" fmla="*/ 2327489 w 2336521"/>
              <a:gd name="connsiteY2" fmla="*/ 1272624 h 2063391"/>
              <a:gd name="connsiteX3" fmla="*/ 1586449 w 2336521"/>
              <a:gd name="connsiteY3" fmla="*/ 2017354 h 2063391"/>
              <a:gd name="connsiteX4" fmla="*/ 199 w 2336521"/>
              <a:gd name="connsiteY4" fmla="*/ 1231521 h 2063391"/>
              <a:gd name="connsiteX5" fmla="*/ 416354 w 2336521"/>
              <a:gd name="connsiteY5" fmla="*/ 349755 h 2063391"/>
              <a:gd name="connsiteX6" fmla="*/ 690912 w 2336521"/>
              <a:gd name="connsiteY6" fmla="*/ 133454 h 2063391"/>
              <a:gd name="connsiteX7" fmla="*/ 982868 w 2336521"/>
              <a:gd name="connsiteY7" fmla="*/ 20798 h 2063391"/>
              <a:gd name="connsiteX8" fmla="*/ 1146342 w 2336521"/>
              <a:gd name="connsiteY8" fmla="*/ 614 h 206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521" h="2063391">
                <a:moveTo>
                  <a:pt x="1146342" y="614"/>
                </a:moveTo>
                <a:cubicBezTo>
                  <a:pt x="1527906" y="-13100"/>
                  <a:pt x="1904695" y="203858"/>
                  <a:pt x="2158084" y="588464"/>
                </a:cubicBezTo>
                <a:cubicBezTo>
                  <a:pt x="2288884" y="791098"/>
                  <a:pt x="2363474" y="1035710"/>
                  <a:pt x="2327489" y="1272624"/>
                </a:cubicBezTo>
                <a:cubicBezTo>
                  <a:pt x="2267301" y="1638302"/>
                  <a:pt x="1944835" y="1921598"/>
                  <a:pt x="1586449" y="2017354"/>
                </a:cubicBezTo>
                <a:cubicBezTo>
                  <a:pt x="1027403" y="2166302"/>
                  <a:pt x="20942" y="1966521"/>
                  <a:pt x="199" y="1231521"/>
                </a:cubicBezTo>
                <a:cubicBezTo>
                  <a:pt x="-7396" y="917705"/>
                  <a:pt x="203793" y="567251"/>
                  <a:pt x="416354" y="349755"/>
                </a:cubicBezTo>
                <a:cubicBezTo>
                  <a:pt x="503587" y="259644"/>
                  <a:pt x="595800" y="187912"/>
                  <a:pt x="690912" y="133454"/>
                </a:cubicBezTo>
                <a:cubicBezTo>
                  <a:pt x="786023" y="78997"/>
                  <a:pt x="884035" y="41813"/>
                  <a:pt x="982868" y="20798"/>
                </a:cubicBezTo>
                <a:cubicBezTo>
                  <a:pt x="1037226" y="9240"/>
                  <a:pt x="1091833" y="2573"/>
                  <a:pt x="1146342" y="614"/>
                </a:cubicBezTo>
                <a:close/>
              </a:path>
            </a:pathLst>
          </a:custGeom>
          <a:solidFill>
            <a:srgbClr val="F2C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1">
            <a:extLst>
              <a:ext uri="{FF2B5EF4-FFF2-40B4-BE49-F238E27FC236}">
                <a16:creationId xmlns:a16="http://schemas.microsoft.com/office/drawing/2014/main" id="{6D69FE8B-86FD-4BDF-9357-750F1431DB2D}"/>
              </a:ext>
            </a:extLst>
          </p:cNvPr>
          <p:cNvSpPr/>
          <p:nvPr/>
        </p:nvSpPr>
        <p:spPr>
          <a:xfrm>
            <a:off x="6062559" y="4499731"/>
            <a:ext cx="907233" cy="909089"/>
          </a:xfrm>
          <a:custGeom>
            <a:avLst/>
            <a:gdLst>
              <a:gd name="connsiteX0" fmla="*/ 1146342 w 2336521"/>
              <a:gd name="connsiteY0" fmla="*/ 614 h 2063391"/>
              <a:gd name="connsiteX1" fmla="*/ 2158084 w 2336521"/>
              <a:gd name="connsiteY1" fmla="*/ 588464 h 2063391"/>
              <a:gd name="connsiteX2" fmla="*/ 2327489 w 2336521"/>
              <a:gd name="connsiteY2" fmla="*/ 1272624 h 2063391"/>
              <a:gd name="connsiteX3" fmla="*/ 1586449 w 2336521"/>
              <a:gd name="connsiteY3" fmla="*/ 2017354 h 2063391"/>
              <a:gd name="connsiteX4" fmla="*/ 199 w 2336521"/>
              <a:gd name="connsiteY4" fmla="*/ 1231521 h 2063391"/>
              <a:gd name="connsiteX5" fmla="*/ 416354 w 2336521"/>
              <a:gd name="connsiteY5" fmla="*/ 349755 h 2063391"/>
              <a:gd name="connsiteX6" fmla="*/ 690912 w 2336521"/>
              <a:gd name="connsiteY6" fmla="*/ 133454 h 2063391"/>
              <a:gd name="connsiteX7" fmla="*/ 982868 w 2336521"/>
              <a:gd name="connsiteY7" fmla="*/ 20798 h 2063391"/>
              <a:gd name="connsiteX8" fmla="*/ 1146342 w 2336521"/>
              <a:gd name="connsiteY8" fmla="*/ 614 h 206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521" h="2063391">
                <a:moveTo>
                  <a:pt x="1146342" y="614"/>
                </a:moveTo>
                <a:cubicBezTo>
                  <a:pt x="1527906" y="-13100"/>
                  <a:pt x="1904695" y="203858"/>
                  <a:pt x="2158084" y="588464"/>
                </a:cubicBezTo>
                <a:cubicBezTo>
                  <a:pt x="2288884" y="791098"/>
                  <a:pt x="2363474" y="1035710"/>
                  <a:pt x="2327489" y="1272624"/>
                </a:cubicBezTo>
                <a:cubicBezTo>
                  <a:pt x="2267301" y="1638302"/>
                  <a:pt x="1944835" y="1921598"/>
                  <a:pt x="1586449" y="2017354"/>
                </a:cubicBezTo>
                <a:cubicBezTo>
                  <a:pt x="1027403" y="2166302"/>
                  <a:pt x="20942" y="1966521"/>
                  <a:pt x="199" y="1231521"/>
                </a:cubicBezTo>
                <a:cubicBezTo>
                  <a:pt x="-7396" y="917705"/>
                  <a:pt x="203793" y="567251"/>
                  <a:pt x="416354" y="349755"/>
                </a:cubicBezTo>
                <a:cubicBezTo>
                  <a:pt x="503587" y="259644"/>
                  <a:pt x="595800" y="187912"/>
                  <a:pt x="690912" y="133454"/>
                </a:cubicBezTo>
                <a:cubicBezTo>
                  <a:pt x="786023" y="78997"/>
                  <a:pt x="884035" y="41813"/>
                  <a:pt x="982868" y="20798"/>
                </a:cubicBezTo>
                <a:cubicBezTo>
                  <a:pt x="1037226" y="9240"/>
                  <a:pt x="1091833" y="2573"/>
                  <a:pt x="1146342" y="614"/>
                </a:cubicBezTo>
                <a:close/>
              </a:path>
            </a:pathLst>
          </a:custGeom>
          <a:solidFill>
            <a:srgbClr val="99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0">
            <a:extLst>
              <a:ext uri="{FF2B5EF4-FFF2-40B4-BE49-F238E27FC236}">
                <a16:creationId xmlns:a16="http://schemas.microsoft.com/office/drawing/2014/main" id="{E0AA8108-DC35-4A76-96E1-AA118831002B}"/>
              </a:ext>
            </a:extLst>
          </p:cNvPr>
          <p:cNvSpPr>
            <a:spLocks noEditPoints="1"/>
          </p:cNvSpPr>
          <p:nvPr/>
        </p:nvSpPr>
        <p:spPr bwMode="auto">
          <a:xfrm>
            <a:off x="1705530" y="4724820"/>
            <a:ext cx="367501" cy="367391"/>
          </a:xfrm>
          <a:custGeom>
            <a:avLst/>
            <a:gdLst>
              <a:gd name="T0" fmla="*/ 2512 w 3345"/>
              <a:gd name="T1" fmla="*/ 139 h 3344"/>
              <a:gd name="T2" fmla="*/ 2790 w 3345"/>
              <a:gd name="T3" fmla="*/ 416 h 3344"/>
              <a:gd name="T4" fmla="*/ 2234 w 3345"/>
              <a:gd name="T5" fmla="*/ 971 h 3344"/>
              <a:gd name="T6" fmla="*/ 1957 w 3345"/>
              <a:gd name="T7" fmla="*/ 694 h 3344"/>
              <a:gd name="T8" fmla="*/ 1818 w 3345"/>
              <a:gd name="T9" fmla="*/ 555 h 3344"/>
              <a:gd name="T10" fmla="*/ 1679 w 3345"/>
              <a:gd name="T11" fmla="*/ 694 h 3344"/>
              <a:gd name="T12" fmla="*/ 1818 w 3345"/>
              <a:gd name="T13" fmla="*/ 833 h 3344"/>
              <a:gd name="T14" fmla="*/ 569 w 3345"/>
              <a:gd name="T15" fmla="*/ 2082 h 3344"/>
              <a:gd name="T16" fmla="*/ 707 w 3345"/>
              <a:gd name="T17" fmla="*/ 2220 h 3344"/>
              <a:gd name="T18" fmla="*/ 430 w 3345"/>
              <a:gd name="T19" fmla="*/ 2498 h 3344"/>
              <a:gd name="T20" fmla="*/ 569 w 3345"/>
              <a:gd name="T21" fmla="*/ 2637 h 3344"/>
              <a:gd name="T22" fmla="*/ 0 w 3345"/>
              <a:gd name="T23" fmla="*/ 3205 h 3344"/>
              <a:gd name="T24" fmla="*/ 139 w 3345"/>
              <a:gd name="T25" fmla="*/ 3344 h 3344"/>
              <a:gd name="T26" fmla="*/ 707 w 3345"/>
              <a:gd name="T27" fmla="*/ 2774 h 3344"/>
              <a:gd name="T28" fmla="*/ 846 w 3345"/>
              <a:gd name="T29" fmla="*/ 2913 h 3344"/>
              <a:gd name="T30" fmla="*/ 1124 w 3345"/>
              <a:gd name="T31" fmla="*/ 2637 h 3344"/>
              <a:gd name="T32" fmla="*/ 1263 w 3345"/>
              <a:gd name="T33" fmla="*/ 2774 h 3344"/>
              <a:gd name="T34" fmla="*/ 2512 w 3345"/>
              <a:gd name="T35" fmla="*/ 1526 h 3344"/>
              <a:gd name="T36" fmla="*/ 2651 w 3345"/>
              <a:gd name="T37" fmla="*/ 1665 h 3344"/>
              <a:gd name="T38" fmla="*/ 2790 w 3345"/>
              <a:gd name="T39" fmla="*/ 1526 h 3344"/>
              <a:gd name="T40" fmla="*/ 2373 w 3345"/>
              <a:gd name="T41" fmla="*/ 1110 h 3344"/>
              <a:gd name="T42" fmla="*/ 2928 w 3345"/>
              <a:gd name="T43" fmla="*/ 555 h 3344"/>
              <a:gd name="T44" fmla="*/ 3206 w 3345"/>
              <a:gd name="T45" fmla="*/ 833 h 3344"/>
              <a:gd name="T46" fmla="*/ 3345 w 3345"/>
              <a:gd name="T47" fmla="*/ 694 h 3344"/>
              <a:gd name="T48" fmla="*/ 2651 w 3345"/>
              <a:gd name="T49" fmla="*/ 0 h 3344"/>
              <a:gd name="T50" fmla="*/ 2512 w 3345"/>
              <a:gd name="T51" fmla="*/ 139 h 3344"/>
              <a:gd name="T52" fmla="*/ 1957 w 3345"/>
              <a:gd name="T53" fmla="*/ 971 h 3344"/>
              <a:gd name="T54" fmla="*/ 2095 w 3345"/>
              <a:gd name="T55" fmla="*/ 1110 h 3344"/>
              <a:gd name="T56" fmla="*/ 1957 w 3345"/>
              <a:gd name="T57" fmla="*/ 1249 h 3344"/>
              <a:gd name="T58" fmla="*/ 1818 w 3345"/>
              <a:gd name="T59" fmla="*/ 1110 h 3344"/>
              <a:gd name="T60" fmla="*/ 1957 w 3345"/>
              <a:gd name="T61" fmla="*/ 971 h 3344"/>
              <a:gd name="T62" fmla="*/ 846 w 3345"/>
              <a:gd name="T63" fmla="*/ 2637 h 3344"/>
              <a:gd name="T64" fmla="*/ 707 w 3345"/>
              <a:gd name="T65" fmla="*/ 2498 h 3344"/>
              <a:gd name="T66" fmla="*/ 846 w 3345"/>
              <a:gd name="T67" fmla="*/ 2359 h 3344"/>
              <a:gd name="T68" fmla="*/ 985 w 3345"/>
              <a:gd name="T69" fmla="*/ 2498 h 3344"/>
              <a:gd name="T70" fmla="*/ 846 w 3345"/>
              <a:gd name="T71" fmla="*/ 2637 h 3344"/>
              <a:gd name="T72" fmla="*/ 1957 w 3345"/>
              <a:gd name="T73" fmla="*/ 1804 h 3344"/>
              <a:gd name="T74" fmla="*/ 1818 w 3345"/>
              <a:gd name="T75" fmla="*/ 1665 h 3344"/>
              <a:gd name="T76" fmla="*/ 1679 w 3345"/>
              <a:gd name="T77" fmla="*/ 1804 h 3344"/>
              <a:gd name="T78" fmla="*/ 1818 w 3345"/>
              <a:gd name="T79" fmla="*/ 1943 h 3344"/>
              <a:gd name="T80" fmla="*/ 1540 w 3345"/>
              <a:gd name="T81" fmla="*/ 2220 h 3344"/>
              <a:gd name="T82" fmla="*/ 1401 w 3345"/>
              <a:gd name="T83" fmla="*/ 2082 h 3344"/>
              <a:gd name="T84" fmla="*/ 1263 w 3345"/>
              <a:gd name="T85" fmla="*/ 2220 h 3344"/>
              <a:gd name="T86" fmla="*/ 1401 w 3345"/>
              <a:gd name="T87" fmla="*/ 2359 h 3344"/>
              <a:gd name="T88" fmla="*/ 1263 w 3345"/>
              <a:gd name="T89" fmla="*/ 2498 h 3344"/>
              <a:gd name="T90" fmla="*/ 846 w 3345"/>
              <a:gd name="T91" fmla="*/ 2082 h 3344"/>
              <a:gd name="T92" fmla="*/ 1679 w 3345"/>
              <a:gd name="T93" fmla="*/ 1249 h 3344"/>
              <a:gd name="T94" fmla="*/ 2095 w 3345"/>
              <a:gd name="T95" fmla="*/ 1665 h 3344"/>
              <a:gd name="T96" fmla="*/ 1957 w 3345"/>
              <a:gd name="T97" fmla="*/ 1804 h 3344"/>
              <a:gd name="T98" fmla="*/ 2234 w 3345"/>
              <a:gd name="T99" fmla="*/ 1526 h 3344"/>
              <a:gd name="T100" fmla="*/ 2095 w 3345"/>
              <a:gd name="T101" fmla="*/ 1388 h 3344"/>
              <a:gd name="T102" fmla="*/ 2234 w 3345"/>
              <a:gd name="T103" fmla="*/ 1249 h 3344"/>
              <a:gd name="T104" fmla="*/ 2373 w 3345"/>
              <a:gd name="T105" fmla="*/ 1388 h 3344"/>
              <a:gd name="T106" fmla="*/ 2234 w 3345"/>
              <a:gd name="T107" fmla="*/ 1526 h 3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5" h="3344">
                <a:moveTo>
                  <a:pt x="2512" y="139"/>
                </a:moveTo>
                <a:lnTo>
                  <a:pt x="2790" y="416"/>
                </a:lnTo>
                <a:lnTo>
                  <a:pt x="2234" y="971"/>
                </a:lnTo>
                <a:lnTo>
                  <a:pt x="1957" y="694"/>
                </a:lnTo>
                <a:lnTo>
                  <a:pt x="1818" y="555"/>
                </a:lnTo>
                <a:lnTo>
                  <a:pt x="1679" y="694"/>
                </a:lnTo>
                <a:lnTo>
                  <a:pt x="1818" y="833"/>
                </a:lnTo>
                <a:lnTo>
                  <a:pt x="569" y="2082"/>
                </a:lnTo>
                <a:lnTo>
                  <a:pt x="707" y="2220"/>
                </a:lnTo>
                <a:lnTo>
                  <a:pt x="430" y="2498"/>
                </a:lnTo>
                <a:lnTo>
                  <a:pt x="569" y="2637"/>
                </a:lnTo>
                <a:lnTo>
                  <a:pt x="0" y="3205"/>
                </a:lnTo>
                <a:lnTo>
                  <a:pt x="139" y="3344"/>
                </a:lnTo>
                <a:lnTo>
                  <a:pt x="707" y="2774"/>
                </a:lnTo>
                <a:lnTo>
                  <a:pt x="846" y="2913"/>
                </a:lnTo>
                <a:lnTo>
                  <a:pt x="1124" y="2637"/>
                </a:lnTo>
                <a:lnTo>
                  <a:pt x="1263" y="2774"/>
                </a:lnTo>
                <a:lnTo>
                  <a:pt x="2512" y="1526"/>
                </a:lnTo>
                <a:lnTo>
                  <a:pt x="2651" y="1665"/>
                </a:lnTo>
                <a:lnTo>
                  <a:pt x="2790" y="1526"/>
                </a:lnTo>
                <a:lnTo>
                  <a:pt x="2373" y="1110"/>
                </a:lnTo>
                <a:lnTo>
                  <a:pt x="2928" y="555"/>
                </a:lnTo>
                <a:lnTo>
                  <a:pt x="3206" y="833"/>
                </a:lnTo>
                <a:lnTo>
                  <a:pt x="3345" y="694"/>
                </a:lnTo>
                <a:lnTo>
                  <a:pt x="2651" y="0"/>
                </a:lnTo>
                <a:lnTo>
                  <a:pt x="2512" y="139"/>
                </a:lnTo>
                <a:close/>
                <a:moveTo>
                  <a:pt x="1957" y="971"/>
                </a:moveTo>
                <a:lnTo>
                  <a:pt x="2095" y="1110"/>
                </a:lnTo>
                <a:lnTo>
                  <a:pt x="1957" y="1249"/>
                </a:lnTo>
                <a:lnTo>
                  <a:pt x="1818" y="1110"/>
                </a:lnTo>
                <a:lnTo>
                  <a:pt x="1957" y="971"/>
                </a:lnTo>
                <a:close/>
                <a:moveTo>
                  <a:pt x="846" y="2637"/>
                </a:moveTo>
                <a:lnTo>
                  <a:pt x="707" y="2498"/>
                </a:lnTo>
                <a:lnTo>
                  <a:pt x="846" y="2359"/>
                </a:lnTo>
                <a:lnTo>
                  <a:pt x="985" y="2498"/>
                </a:lnTo>
                <a:lnTo>
                  <a:pt x="846" y="2637"/>
                </a:lnTo>
                <a:close/>
                <a:moveTo>
                  <a:pt x="1957" y="1804"/>
                </a:moveTo>
                <a:lnTo>
                  <a:pt x="1818" y="1665"/>
                </a:lnTo>
                <a:lnTo>
                  <a:pt x="1679" y="1804"/>
                </a:lnTo>
                <a:lnTo>
                  <a:pt x="1818" y="1943"/>
                </a:lnTo>
                <a:lnTo>
                  <a:pt x="1540" y="2220"/>
                </a:lnTo>
                <a:lnTo>
                  <a:pt x="1401" y="2082"/>
                </a:lnTo>
                <a:lnTo>
                  <a:pt x="1263" y="2220"/>
                </a:lnTo>
                <a:lnTo>
                  <a:pt x="1401" y="2359"/>
                </a:lnTo>
                <a:lnTo>
                  <a:pt x="1263" y="2498"/>
                </a:lnTo>
                <a:lnTo>
                  <a:pt x="846" y="2082"/>
                </a:lnTo>
                <a:lnTo>
                  <a:pt x="1679" y="1249"/>
                </a:lnTo>
                <a:lnTo>
                  <a:pt x="2095" y="1665"/>
                </a:lnTo>
                <a:lnTo>
                  <a:pt x="1957" y="1804"/>
                </a:lnTo>
                <a:close/>
                <a:moveTo>
                  <a:pt x="2234" y="1526"/>
                </a:moveTo>
                <a:lnTo>
                  <a:pt x="2095" y="1388"/>
                </a:lnTo>
                <a:lnTo>
                  <a:pt x="2234" y="1249"/>
                </a:lnTo>
                <a:lnTo>
                  <a:pt x="2373" y="1388"/>
                </a:lnTo>
                <a:lnTo>
                  <a:pt x="2234" y="1526"/>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Box 75">
            <a:extLst>
              <a:ext uri="{FF2B5EF4-FFF2-40B4-BE49-F238E27FC236}">
                <a16:creationId xmlns:a16="http://schemas.microsoft.com/office/drawing/2014/main" id="{80A8F1BF-40A9-4AD1-A547-F4B4483EB04C}"/>
              </a:ext>
            </a:extLst>
          </p:cNvPr>
          <p:cNvSpPr txBox="1"/>
          <p:nvPr/>
        </p:nvSpPr>
        <p:spPr>
          <a:xfrm>
            <a:off x="6224101" y="4501704"/>
            <a:ext cx="634933" cy="751424"/>
          </a:xfrm>
          <a:prstGeom prst="rect">
            <a:avLst/>
          </a:prstGeom>
          <a:noFill/>
        </p:spPr>
        <p:txBody>
          <a:bodyPr wrap="square" lIns="91440" tIns="45720" rIns="91440" bIns="45720" rtlCol="0" anchor="ctr">
            <a:spAutoFit/>
          </a:bodyPr>
          <a:lstStyle/>
          <a:p>
            <a:pPr>
              <a:lnSpc>
                <a:spcPct val="130000"/>
              </a:lnSpc>
            </a:pPr>
            <a:r>
              <a:rPr lang="en-US" sz="3600" b="1" dirty="0">
                <a:solidFill>
                  <a:schemeClr val="bg1"/>
                </a:solidFill>
                <a:latin typeface="Montserrat ExtraBold" panose="00000900000000000000" pitchFamily="50" charset="0"/>
              </a:rPr>
              <a:t>%</a:t>
            </a:r>
            <a:endParaRPr lang="vi-VN" sz="3600" b="1" dirty="0">
              <a:solidFill>
                <a:schemeClr val="bg1"/>
              </a:solidFill>
              <a:latin typeface="Montserrat ExtraBold" panose="00000900000000000000" pitchFamily="50" charset="0"/>
            </a:endParaRPr>
          </a:p>
        </p:txBody>
      </p:sp>
      <p:sp>
        <p:nvSpPr>
          <p:cNvPr id="28" name="Rectangle 15">
            <a:extLst>
              <a:ext uri="{FF2B5EF4-FFF2-40B4-BE49-F238E27FC236}">
                <a16:creationId xmlns:a16="http://schemas.microsoft.com/office/drawing/2014/main" id="{B0ECAAFF-803F-449E-B107-9E655A2E5173}"/>
              </a:ext>
            </a:extLst>
          </p:cNvPr>
          <p:cNvSpPr/>
          <p:nvPr/>
        </p:nvSpPr>
        <p:spPr>
          <a:xfrm>
            <a:off x="6197837" y="2570282"/>
            <a:ext cx="4871096" cy="704167"/>
          </a:xfrm>
          <a:prstGeom prst="rect">
            <a:avLst/>
          </a:prstGeom>
        </p:spPr>
        <p:txBody>
          <a:bodyPr wrap="square">
            <a:spAutoFit/>
          </a:bodyPr>
          <a:lstStyle/>
          <a:p>
            <a:pPr>
              <a:lnSpc>
                <a:spcPct val="150000"/>
              </a:lnSpc>
            </a:pPr>
            <a:r>
              <a:rPr lang="en-US" sz="1400" dirty="0">
                <a:solidFill>
                  <a:schemeClr val="tx2">
                    <a:lumMod val="75000"/>
                    <a:lumOff val="25000"/>
                  </a:schemeClr>
                </a:solidFill>
                <a:latin typeface="Montserrat Light" panose="00000400000000000000" pitchFamily="50" charset="0"/>
                <a:hlinkClick r:id="rId4"/>
              </a:rPr>
              <a:t>https://public.tableau.com/profile/matteo.campironi#!/vizhome/DSLab/DEMS</a:t>
            </a:r>
            <a:endParaRPr lang="en-IT" sz="1400" dirty="0"/>
          </a:p>
        </p:txBody>
      </p:sp>
    </p:spTree>
    <p:extLst>
      <p:ext uri="{BB962C8B-B14F-4D97-AF65-F5344CB8AC3E}">
        <p14:creationId xmlns:p14="http://schemas.microsoft.com/office/powerpoint/2010/main" val="126965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0">
            <a:off x="10266845" y="5370649"/>
            <a:ext cx="1942405" cy="1504602"/>
            <a:chOff x="3176" y="24616"/>
            <a:chExt cx="2600544" cy="2015283"/>
          </a:xfrm>
          <a:solidFill>
            <a:srgbClr val="F2C6B4">
              <a:alpha val="60000"/>
            </a:srgbClr>
          </a:solidFill>
        </p:grpSpPr>
        <p:sp>
          <p:nvSpPr>
            <p:cNvPr id="3"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rot="10800000" flipH="1">
            <a:off x="0" y="-1"/>
            <a:ext cx="1679171" cy="813505"/>
            <a:chOff x="3176" y="6001384"/>
            <a:chExt cx="1740889" cy="856616"/>
          </a:xfrm>
          <a:solidFill>
            <a:srgbClr val="99E1E5">
              <a:alpha val="60000"/>
            </a:srgbClr>
          </a:solidFill>
        </p:grpSpPr>
        <p:sp>
          <p:nvSpPr>
            <p:cNvPr id="7"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3440835" y="465386"/>
            <a:ext cx="5310330" cy="646331"/>
          </a:xfrm>
          <a:prstGeom prst="rect">
            <a:avLst/>
          </a:prstGeom>
          <a:noFill/>
        </p:spPr>
        <p:txBody>
          <a:bodyPr wrap="square" lIns="91440" tIns="45720" rIns="91440" bIns="45720" rtlCol="0">
            <a:spAutoFit/>
          </a:bodyPr>
          <a:lstStyle/>
          <a:p>
            <a:pPr>
              <a:lnSpc>
                <a:spcPct val="90000"/>
              </a:lnSpc>
            </a:pPr>
            <a:r>
              <a:rPr lang="en-US" sz="4000" b="1" dirty="0" err="1">
                <a:solidFill>
                  <a:schemeClr val="tx2"/>
                </a:solidFill>
                <a:latin typeface="Montserrat" panose="00000500000000000000" pitchFamily="50" charset="0"/>
                <a:cs typeface="Amatic SC" panose="00000500000000000000" pitchFamily="2" charset="-79"/>
              </a:rPr>
              <a:t>Obiettivi</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principali</a:t>
            </a:r>
            <a:endParaRPr lang="en-US" sz="4000" b="1" dirty="0">
              <a:solidFill>
                <a:schemeClr val="accent4"/>
              </a:solidFill>
              <a:latin typeface="Montserrat" panose="00000500000000000000" pitchFamily="50" charset="0"/>
              <a:cs typeface="Amatic SC" panose="00000500000000000000" pitchFamily="2" charset="-79"/>
            </a:endParaRPr>
          </a:p>
        </p:txBody>
      </p:sp>
      <p:grpSp>
        <p:nvGrpSpPr>
          <p:cNvPr id="12" name="Group 38">
            <a:extLst>
              <a:ext uri="{FF2B5EF4-FFF2-40B4-BE49-F238E27FC236}">
                <a16:creationId xmlns:a16="http://schemas.microsoft.com/office/drawing/2014/main" id="{6011D03E-B47C-41D3-9176-E9E34972970D}"/>
              </a:ext>
            </a:extLst>
          </p:cNvPr>
          <p:cNvGrpSpPr/>
          <p:nvPr/>
        </p:nvGrpSpPr>
        <p:grpSpPr>
          <a:xfrm>
            <a:off x="1901937" y="1417785"/>
            <a:ext cx="8718591" cy="740595"/>
            <a:chOff x="831664" y="2428289"/>
            <a:chExt cx="4113820" cy="740595"/>
          </a:xfrm>
        </p:grpSpPr>
        <p:sp>
          <p:nvSpPr>
            <p:cNvPr id="13" name="Rectangle 35">
              <a:extLst>
                <a:ext uri="{FF2B5EF4-FFF2-40B4-BE49-F238E27FC236}">
                  <a16:creationId xmlns:a16="http://schemas.microsoft.com/office/drawing/2014/main" id="{65C54323-8C9B-4A7D-8D06-BB021F4368B1}"/>
                </a:ext>
              </a:extLst>
            </p:cNvPr>
            <p:cNvSpPr/>
            <p:nvPr/>
          </p:nvSpPr>
          <p:spPr>
            <a:xfrm>
              <a:off x="831664" y="2745435"/>
              <a:ext cx="4113820" cy="423449"/>
            </a:xfrm>
            <a:prstGeom prst="rect">
              <a:avLst/>
            </a:prstGeom>
          </p:spPr>
          <p:txBody>
            <a:bodyPr wrap="square">
              <a:spAutoFit/>
            </a:bodyPr>
            <a:lstStyle/>
            <a:p>
              <a:pPr>
                <a:lnSpc>
                  <a:spcPct val="150000"/>
                </a:lnSpc>
              </a:pPr>
              <a:r>
                <a:rPr lang="it-IT" sz="1600" i="1" dirty="0">
                  <a:solidFill>
                    <a:schemeClr val="tx2">
                      <a:lumMod val="75000"/>
                      <a:lumOff val="25000"/>
                    </a:schemeClr>
                  </a:solidFill>
                  <a:latin typeface="Montserrat Light" panose="00000400000000000000" pitchFamily="50" charset="0"/>
                </a:rPr>
                <a:t>L'idea è rispondere utilizzando i metadati delle pubblicazioni scaricate da </a:t>
              </a:r>
              <a:r>
                <a:rPr lang="it-IT" sz="1600" i="1" dirty="0" err="1">
                  <a:solidFill>
                    <a:schemeClr val="tx2">
                      <a:lumMod val="75000"/>
                      <a:lumOff val="25000"/>
                    </a:schemeClr>
                  </a:solidFill>
                  <a:latin typeface="Montserrat Light" panose="00000400000000000000" pitchFamily="50" charset="0"/>
                </a:rPr>
                <a:t>PubMed</a:t>
              </a:r>
              <a:endParaRPr lang="en-US" sz="1600" i="1" dirty="0">
                <a:solidFill>
                  <a:schemeClr val="tx2">
                    <a:lumMod val="75000"/>
                    <a:lumOff val="25000"/>
                  </a:schemeClr>
                </a:solidFill>
                <a:latin typeface="Montserrat Light" panose="00000400000000000000" pitchFamily="50" charset="0"/>
              </a:endParaRPr>
            </a:p>
          </p:txBody>
        </p:sp>
        <p:sp>
          <p:nvSpPr>
            <p:cNvPr id="14" name="TextBox 36">
              <a:extLst>
                <a:ext uri="{FF2B5EF4-FFF2-40B4-BE49-F238E27FC236}">
                  <a16:creationId xmlns:a16="http://schemas.microsoft.com/office/drawing/2014/main" id="{01FA76A7-FED0-4BE2-968F-AFFE721E3496}"/>
                </a:ext>
              </a:extLst>
            </p:cNvPr>
            <p:cNvSpPr txBox="1"/>
            <p:nvPr/>
          </p:nvSpPr>
          <p:spPr>
            <a:xfrm>
              <a:off x="831664" y="2428289"/>
              <a:ext cx="4113820" cy="369332"/>
            </a:xfrm>
            <a:prstGeom prst="rect">
              <a:avLst/>
            </a:prstGeom>
            <a:noFill/>
          </p:spPr>
          <p:txBody>
            <a:bodyPr wrap="square" lIns="91440" tIns="45720" rIns="91440" bIns="45720" rtlCol="0">
              <a:spAutoFit/>
            </a:bodyPr>
            <a:lstStyle/>
            <a:p>
              <a:pPr>
                <a:lnSpc>
                  <a:spcPct val="90000"/>
                </a:lnSpc>
              </a:pP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Quanto</a:t>
              </a:r>
              <a:r>
                <a:rPr lang="en-US" sz="2000" b="1" dirty="0">
                  <a:solidFill>
                    <a:schemeClr val="tx2"/>
                  </a:solidFill>
                  <a:latin typeface="Montserrat SemiBold" panose="00000700000000000000" pitchFamily="50" charset="0"/>
                  <a:cs typeface="Amatic SC" panose="00000500000000000000" pitchFamily="2" charset="-79"/>
                </a:rPr>
                <a:t> e con </a:t>
              </a:r>
              <a:r>
                <a:rPr lang="en-US" sz="2000" b="1" dirty="0" err="1">
                  <a:solidFill>
                    <a:schemeClr val="tx2"/>
                  </a:solidFill>
                  <a:latin typeface="Montserrat SemiBold" panose="00000700000000000000" pitchFamily="50" charset="0"/>
                  <a:cs typeface="Amatic SC" panose="00000500000000000000" pitchFamily="2" charset="-79"/>
                </a:rPr>
                <a:t>che</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frequenza</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hanno</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pubblicato</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gli</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Stati</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Uniti</a:t>
              </a:r>
              <a:r>
                <a:rPr lang="en-US" sz="2000" b="1" dirty="0">
                  <a:solidFill>
                    <a:schemeClr val="tx2"/>
                  </a:solidFill>
                  <a:latin typeface="Montserrat SemiBold" panose="00000700000000000000" pitchFamily="50" charset="0"/>
                  <a:cs typeface="Amatic SC" panose="00000500000000000000" pitchFamily="2" charset="-79"/>
                </a:rPr>
                <a:t>?</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grpSp>
        <p:nvGrpSpPr>
          <p:cNvPr id="15" name="Group 38">
            <a:extLst>
              <a:ext uri="{FF2B5EF4-FFF2-40B4-BE49-F238E27FC236}">
                <a16:creationId xmlns:a16="http://schemas.microsoft.com/office/drawing/2014/main" id="{07ABA673-AAC1-4E87-96B7-AA1C99E36BF1}"/>
              </a:ext>
            </a:extLst>
          </p:cNvPr>
          <p:cNvGrpSpPr/>
          <p:nvPr/>
        </p:nvGrpSpPr>
        <p:grpSpPr>
          <a:xfrm>
            <a:off x="1901936" y="2277496"/>
            <a:ext cx="9041943" cy="1109927"/>
            <a:chOff x="831664" y="2428289"/>
            <a:chExt cx="4113820" cy="1109927"/>
          </a:xfrm>
        </p:grpSpPr>
        <p:sp>
          <p:nvSpPr>
            <p:cNvPr id="16" name="Rectangle 35">
              <a:extLst>
                <a:ext uri="{FF2B5EF4-FFF2-40B4-BE49-F238E27FC236}">
                  <a16:creationId xmlns:a16="http://schemas.microsoft.com/office/drawing/2014/main" id="{B140F90D-9C86-45CA-9BFE-E8963BBCBAE3}"/>
                </a:ext>
              </a:extLst>
            </p:cNvPr>
            <p:cNvSpPr/>
            <p:nvPr/>
          </p:nvSpPr>
          <p:spPr>
            <a:xfrm>
              <a:off x="831664" y="2745435"/>
              <a:ext cx="4113820" cy="792781"/>
            </a:xfrm>
            <a:prstGeom prst="rect">
              <a:avLst/>
            </a:prstGeom>
          </p:spPr>
          <p:txBody>
            <a:bodyPr wrap="square">
              <a:spAutoFit/>
            </a:bodyPr>
            <a:lstStyle/>
            <a:p>
              <a:pPr>
                <a:lnSpc>
                  <a:spcPct val="150000"/>
                </a:lnSpc>
              </a:pPr>
              <a:r>
                <a:rPr lang="it-IT" sz="1600" i="1" dirty="0">
                  <a:solidFill>
                    <a:schemeClr val="tx2">
                      <a:lumMod val="75000"/>
                      <a:lumOff val="25000"/>
                    </a:schemeClr>
                  </a:solidFill>
                  <a:latin typeface="Montserrat Light" panose="00000400000000000000" pitchFamily="50" charset="0"/>
                </a:rPr>
                <a:t>L'idea è rispondere utilizzando tecniche di text mining per creare dei cluster ed estrarne il </a:t>
              </a:r>
              <a:r>
                <a:rPr lang="it-IT" sz="1600" i="1" dirty="0" err="1">
                  <a:solidFill>
                    <a:schemeClr val="tx2">
                      <a:lumMod val="75000"/>
                      <a:lumOff val="25000"/>
                    </a:schemeClr>
                  </a:solidFill>
                  <a:latin typeface="Montserrat Light" panose="00000400000000000000" pitchFamily="50" charset="0"/>
                </a:rPr>
                <a:t>topic</a:t>
              </a:r>
              <a:r>
                <a:rPr lang="it-IT" sz="1600" i="1" dirty="0">
                  <a:solidFill>
                    <a:schemeClr val="tx2">
                      <a:lumMod val="75000"/>
                      <a:lumOff val="25000"/>
                    </a:schemeClr>
                  </a:solidFill>
                  <a:latin typeface="Montserrat Light" panose="00000400000000000000" pitchFamily="50" charset="0"/>
                </a:rPr>
                <a:t> principale</a:t>
              </a:r>
              <a:endParaRPr lang="en-US" sz="1600" i="1" dirty="0">
                <a:solidFill>
                  <a:schemeClr val="tx2">
                    <a:lumMod val="75000"/>
                    <a:lumOff val="25000"/>
                  </a:schemeClr>
                </a:solidFill>
                <a:latin typeface="Montserrat Light" panose="00000400000000000000" pitchFamily="50" charset="0"/>
              </a:endParaRPr>
            </a:p>
          </p:txBody>
        </p:sp>
        <p:sp>
          <p:nvSpPr>
            <p:cNvPr id="17" name="TextBox 36">
              <a:extLst>
                <a:ext uri="{FF2B5EF4-FFF2-40B4-BE49-F238E27FC236}">
                  <a16:creationId xmlns:a16="http://schemas.microsoft.com/office/drawing/2014/main" id="{2B7D0EC3-6BB4-47C8-8A26-72E471BA7112}"/>
                </a:ext>
              </a:extLst>
            </p:cNvPr>
            <p:cNvSpPr txBox="1"/>
            <p:nvPr/>
          </p:nvSpPr>
          <p:spPr>
            <a:xfrm>
              <a:off x="831664" y="2428289"/>
              <a:ext cx="4113820" cy="369332"/>
            </a:xfrm>
            <a:prstGeom prst="rect">
              <a:avLst/>
            </a:prstGeom>
            <a:noFill/>
          </p:spPr>
          <p:txBody>
            <a:bodyPr wrap="square" lIns="91440" tIns="45720" rIns="91440" bIns="45720" rtlCol="0">
              <a:spAutoFit/>
            </a:bodyPr>
            <a:lstStyle/>
            <a:p>
              <a:pPr>
                <a:lnSpc>
                  <a:spcPct val="90000"/>
                </a:lnSpc>
              </a:pP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Su</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quali</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argomenti</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si</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concentrano</a:t>
              </a:r>
              <a:r>
                <a:rPr lang="en-US" sz="2000" b="1" dirty="0">
                  <a:solidFill>
                    <a:schemeClr val="tx2"/>
                  </a:solidFill>
                  <a:latin typeface="Montserrat SemiBold" panose="00000700000000000000" pitchFamily="50" charset="0"/>
                  <a:cs typeface="Amatic SC" panose="00000500000000000000" pitchFamily="2" charset="-79"/>
                </a:rPr>
                <a:t> in </a:t>
              </a:r>
              <a:r>
                <a:rPr lang="en-US" sz="2000" b="1" dirty="0" err="1">
                  <a:solidFill>
                    <a:schemeClr val="tx2"/>
                  </a:solidFill>
                  <a:latin typeface="Montserrat SemiBold" panose="00000700000000000000" pitchFamily="50" charset="0"/>
                  <a:cs typeface="Amatic SC" panose="00000500000000000000" pitchFamily="2" charset="-79"/>
                </a:rPr>
                <a:t>particolare</a:t>
              </a:r>
              <a:r>
                <a:rPr lang="en-US" sz="2000" b="1" dirty="0">
                  <a:solidFill>
                    <a:schemeClr val="tx2"/>
                  </a:solidFill>
                  <a:latin typeface="Montserrat SemiBold" panose="00000700000000000000" pitchFamily="50" charset="0"/>
                  <a:cs typeface="Amatic SC" panose="00000500000000000000" pitchFamily="2" charset="-79"/>
                </a:rPr>
                <a:t> le </a:t>
              </a:r>
              <a:r>
                <a:rPr lang="en-US" sz="2000" b="1" dirty="0" err="1">
                  <a:solidFill>
                    <a:schemeClr val="tx2"/>
                  </a:solidFill>
                  <a:latin typeface="Montserrat SemiBold" panose="00000700000000000000" pitchFamily="50" charset="0"/>
                  <a:cs typeface="Amatic SC" panose="00000500000000000000" pitchFamily="2" charset="-79"/>
                </a:rPr>
                <a:t>pubblicazioni</a:t>
              </a:r>
              <a:r>
                <a:rPr lang="en-US" sz="2000" b="1" dirty="0">
                  <a:solidFill>
                    <a:schemeClr val="tx2"/>
                  </a:solidFill>
                  <a:latin typeface="Montserrat SemiBold" panose="00000700000000000000" pitchFamily="50" charset="0"/>
                  <a:cs typeface="Amatic SC" panose="00000500000000000000" pitchFamily="2" charset="-79"/>
                </a:rPr>
                <a:t>?</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grpSp>
        <p:nvGrpSpPr>
          <p:cNvPr id="22" name="Group 38">
            <a:extLst>
              <a:ext uri="{FF2B5EF4-FFF2-40B4-BE49-F238E27FC236}">
                <a16:creationId xmlns:a16="http://schemas.microsoft.com/office/drawing/2014/main" id="{934BD806-9FB8-461A-A61F-659D23D04558}"/>
              </a:ext>
            </a:extLst>
          </p:cNvPr>
          <p:cNvGrpSpPr/>
          <p:nvPr/>
        </p:nvGrpSpPr>
        <p:grpSpPr>
          <a:xfrm>
            <a:off x="1901936" y="3444520"/>
            <a:ext cx="9041943" cy="1109927"/>
            <a:chOff x="831664" y="2428289"/>
            <a:chExt cx="4113820" cy="1109927"/>
          </a:xfrm>
        </p:grpSpPr>
        <p:sp>
          <p:nvSpPr>
            <p:cNvPr id="24" name="Rectangle 35">
              <a:extLst>
                <a:ext uri="{FF2B5EF4-FFF2-40B4-BE49-F238E27FC236}">
                  <a16:creationId xmlns:a16="http://schemas.microsoft.com/office/drawing/2014/main" id="{9C992128-1B72-4275-8A0E-E079F67C97F2}"/>
                </a:ext>
              </a:extLst>
            </p:cNvPr>
            <p:cNvSpPr/>
            <p:nvPr/>
          </p:nvSpPr>
          <p:spPr>
            <a:xfrm>
              <a:off x="831664" y="2745435"/>
              <a:ext cx="4113820" cy="792781"/>
            </a:xfrm>
            <a:prstGeom prst="rect">
              <a:avLst/>
            </a:prstGeom>
          </p:spPr>
          <p:txBody>
            <a:bodyPr wrap="square">
              <a:spAutoFit/>
            </a:bodyPr>
            <a:lstStyle/>
            <a:p>
              <a:pPr>
                <a:lnSpc>
                  <a:spcPct val="150000"/>
                </a:lnSpc>
              </a:pPr>
              <a:r>
                <a:rPr lang="it-IT" sz="1600" i="1" dirty="0">
                  <a:solidFill>
                    <a:schemeClr val="tx2">
                      <a:lumMod val="75000"/>
                      <a:lumOff val="25000"/>
                    </a:schemeClr>
                  </a:solidFill>
                  <a:latin typeface="Montserrat Light" panose="00000400000000000000" pitchFamily="50" charset="0"/>
                </a:rPr>
                <a:t>L'idea è capire il motivo del perché gli USA si sono concentrati particolarmente su un determinato argomento uscito dall’analisi precedente</a:t>
              </a:r>
              <a:endParaRPr lang="en-US" sz="1600" i="1" dirty="0">
                <a:solidFill>
                  <a:schemeClr val="tx2">
                    <a:lumMod val="75000"/>
                    <a:lumOff val="25000"/>
                  </a:schemeClr>
                </a:solidFill>
                <a:latin typeface="Montserrat Light" panose="00000400000000000000" pitchFamily="50" charset="0"/>
              </a:endParaRPr>
            </a:p>
          </p:txBody>
        </p:sp>
        <p:sp>
          <p:nvSpPr>
            <p:cNvPr id="25" name="TextBox 36">
              <a:extLst>
                <a:ext uri="{FF2B5EF4-FFF2-40B4-BE49-F238E27FC236}">
                  <a16:creationId xmlns:a16="http://schemas.microsoft.com/office/drawing/2014/main" id="{CC3AA768-5530-46B6-B78F-74F0ADDCFC93}"/>
                </a:ext>
              </a:extLst>
            </p:cNvPr>
            <p:cNvSpPr txBox="1"/>
            <p:nvPr/>
          </p:nvSpPr>
          <p:spPr>
            <a:xfrm>
              <a:off x="831664" y="2428289"/>
              <a:ext cx="4113820" cy="369332"/>
            </a:xfrm>
            <a:prstGeom prst="rect">
              <a:avLst/>
            </a:prstGeom>
            <a:noFill/>
          </p:spPr>
          <p:txBody>
            <a:bodyPr wrap="square" lIns="91440" tIns="45720" rIns="91440" bIns="45720" rtlCol="0">
              <a:spAutoFit/>
            </a:bodyPr>
            <a:lstStyle/>
            <a:p>
              <a:pPr>
                <a:lnSpc>
                  <a:spcPct val="90000"/>
                </a:lnSpc>
              </a:pP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Perché</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questo</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determinato</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argomento</a:t>
              </a:r>
              <a:r>
                <a:rPr lang="en-US" sz="2000" b="1" dirty="0">
                  <a:solidFill>
                    <a:schemeClr val="tx2"/>
                  </a:solidFill>
                  <a:latin typeface="Montserrat SemiBold" panose="00000700000000000000" pitchFamily="50" charset="0"/>
                  <a:cs typeface="Amatic SC" panose="00000500000000000000" pitchFamily="2" charset="-79"/>
                </a:rPr>
                <a:t> è tanto </a:t>
              </a:r>
              <a:r>
                <a:rPr lang="en-US" sz="2000" b="1" dirty="0" err="1">
                  <a:solidFill>
                    <a:schemeClr val="tx2"/>
                  </a:solidFill>
                  <a:latin typeface="Montserrat SemiBold" panose="00000700000000000000" pitchFamily="50" charset="0"/>
                  <a:cs typeface="Amatic SC" panose="00000500000000000000" pitchFamily="2" charset="-79"/>
                </a:rPr>
                <a:t>studiato</a:t>
              </a:r>
              <a:r>
                <a:rPr lang="en-US" sz="2000" b="1" dirty="0">
                  <a:solidFill>
                    <a:schemeClr val="tx2"/>
                  </a:solidFill>
                  <a:latin typeface="Montserrat SemiBold" panose="00000700000000000000" pitchFamily="50" charset="0"/>
                  <a:cs typeface="Amatic SC" panose="00000500000000000000" pitchFamily="2" charset="-79"/>
                </a:rPr>
                <a:t>?</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grpSp>
        <p:nvGrpSpPr>
          <p:cNvPr id="26" name="Group 38">
            <a:extLst>
              <a:ext uri="{FF2B5EF4-FFF2-40B4-BE49-F238E27FC236}">
                <a16:creationId xmlns:a16="http://schemas.microsoft.com/office/drawing/2014/main" id="{31F89AA1-643D-41E8-A775-32B2431FCD91}"/>
              </a:ext>
            </a:extLst>
          </p:cNvPr>
          <p:cNvGrpSpPr/>
          <p:nvPr/>
        </p:nvGrpSpPr>
        <p:grpSpPr>
          <a:xfrm>
            <a:off x="1914611" y="4888201"/>
            <a:ext cx="9041943" cy="1104028"/>
            <a:chOff x="831664" y="2428289"/>
            <a:chExt cx="4113820" cy="1104028"/>
          </a:xfrm>
        </p:grpSpPr>
        <p:sp>
          <p:nvSpPr>
            <p:cNvPr id="27" name="Rectangle 35">
              <a:extLst>
                <a:ext uri="{FF2B5EF4-FFF2-40B4-BE49-F238E27FC236}">
                  <a16:creationId xmlns:a16="http://schemas.microsoft.com/office/drawing/2014/main" id="{313F9D8D-2483-4489-BE8A-1B996729BB49}"/>
                </a:ext>
              </a:extLst>
            </p:cNvPr>
            <p:cNvSpPr/>
            <p:nvPr/>
          </p:nvSpPr>
          <p:spPr>
            <a:xfrm>
              <a:off x="831664" y="2745435"/>
              <a:ext cx="4113820" cy="786882"/>
            </a:xfrm>
            <a:prstGeom prst="rect">
              <a:avLst/>
            </a:prstGeom>
          </p:spPr>
          <p:txBody>
            <a:bodyPr wrap="square">
              <a:spAutoFit/>
            </a:bodyPr>
            <a:lstStyle/>
            <a:p>
              <a:pPr>
                <a:lnSpc>
                  <a:spcPct val="150000"/>
                </a:lnSpc>
              </a:pPr>
              <a:r>
                <a:rPr lang="it-IT" sz="1600" i="1" dirty="0">
                  <a:solidFill>
                    <a:schemeClr val="tx2">
                      <a:lumMod val="75000"/>
                      <a:lumOff val="25000"/>
                    </a:schemeClr>
                  </a:solidFill>
                  <a:latin typeface="Montserrat Light" panose="00000400000000000000" pitchFamily="50" charset="0"/>
                </a:rPr>
                <a:t>L'idea è di utilizzare le sequenze presenti su GISAID per stimare la diffusione delle varianti negli USA</a:t>
              </a:r>
              <a:endParaRPr lang="en-US" sz="1600" i="1" dirty="0">
                <a:solidFill>
                  <a:schemeClr val="tx2">
                    <a:lumMod val="75000"/>
                    <a:lumOff val="25000"/>
                  </a:schemeClr>
                </a:solidFill>
                <a:latin typeface="Montserrat Light" panose="00000400000000000000" pitchFamily="50" charset="0"/>
              </a:endParaRPr>
            </a:p>
          </p:txBody>
        </p:sp>
        <p:sp>
          <p:nvSpPr>
            <p:cNvPr id="28" name="TextBox 36">
              <a:extLst>
                <a:ext uri="{FF2B5EF4-FFF2-40B4-BE49-F238E27FC236}">
                  <a16:creationId xmlns:a16="http://schemas.microsoft.com/office/drawing/2014/main" id="{F788D132-EBAE-405D-8C76-EA16801438DB}"/>
                </a:ext>
              </a:extLst>
            </p:cNvPr>
            <p:cNvSpPr txBox="1"/>
            <p:nvPr/>
          </p:nvSpPr>
          <p:spPr>
            <a:xfrm>
              <a:off x="831664" y="2428289"/>
              <a:ext cx="4113820" cy="369332"/>
            </a:xfrm>
            <a:prstGeom prst="rect">
              <a:avLst/>
            </a:prstGeom>
            <a:noFill/>
          </p:spPr>
          <p:txBody>
            <a:bodyPr wrap="square" lIns="91440" tIns="45720" rIns="91440" bIns="45720" rtlCol="0">
              <a:spAutoFit/>
            </a:bodyPr>
            <a:lstStyle/>
            <a:p>
              <a:pPr>
                <a:lnSpc>
                  <a:spcPct val="90000"/>
                </a:lnSpc>
              </a:pPr>
              <a:r>
                <a:rPr lang="en-US" sz="2000" b="1" dirty="0">
                  <a:solidFill>
                    <a:schemeClr val="tx2"/>
                  </a:solidFill>
                  <a:latin typeface="Montserrat SemiBold" panose="00000700000000000000" pitchFamily="50" charset="0"/>
                  <a:cs typeface="Amatic SC" panose="00000500000000000000" pitchFamily="2" charset="-79"/>
                </a:rPr>
                <a:t>- Qual è lo </a:t>
              </a:r>
              <a:r>
                <a:rPr lang="en-US" sz="2000" b="1" dirty="0" err="1">
                  <a:solidFill>
                    <a:schemeClr val="tx2"/>
                  </a:solidFill>
                  <a:latin typeface="Montserrat SemiBold" panose="00000700000000000000" pitchFamily="50" charset="0"/>
                  <a:cs typeface="Amatic SC" panose="00000500000000000000" pitchFamily="2" charset="-79"/>
                </a:rPr>
                <a:t>stato</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della</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diffusione</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delle</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varianti</a:t>
              </a:r>
              <a:r>
                <a:rPr lang="en-US" sz="2000" b="1" dirty="0">
                  <a:solidFill>
                    <a:schemeClr val="tx2"/>
                  </a:solidFill>
                  <a:latin typeface="Montserrat SemiBold" panose="00000700000000000000" pitchFamily="50" charset="0"/>
                  <a:cs typeface="Amatic SC" panose="00000500000000000000" pitchFamily="2" charset="-79"/>
                </a:rPr>
                <a:t> ad </a:t>
              </a:r>
              <a:r>
                <a:rPr lang="en-US" sz="2000" b="1" dirty="0" err="1">
                  <a:solidFill>
                    <a:schemeClr val="tx2"/>
                  </a:solidFill>
                  <a:latin typeface="Montserrat SemiBold" panose="00000700000000000000" pitchFamily="50" charset="0"/>
                  <a:cs typeface="Amatic SC" panose="00000500000000000000" pitchFamily="2" charset="-79"/>
                </a:rPr>
                <a:t>Aprile</a:t>
              </a:r>
              <a:r>
                <a:rPr lang="en-US" sz="2000" b="1" dirty="0">
                  <a:solidFill>
                    <a:schemeClr val="tx2"/>
                  </a:solidFill>
                  <a:latin typeface="Montserrat SemiBold" panose="00000700000000000000" pitchFamily="50" charset="0"/>
                  <a:cs typeface="Amatic SC" panose="00000500000000000000" pitchFamily="2" charset="-79"/>
                </a:rPr>
                <a:t> 2021? </a:t>
              </a:r>
              <a:endParaRPr lang="en-US" sz="2000" b="1" dirty="0">
                <a:solidFill>
                  <a:schemeClr val="accent4"/>
                </a:solidFill>
                <a:latin typeface="Montserrat SemiBold" panose="00000700000000000000" pitchFamily="50" charset="0"/>
                <a:cs typeface="Amatic SC" panose="00000500000000000000" pitchFamily="2" charset="-79"/>
              </a:endParaRPr>
            </a:p>
          </p:txBody>
        </p:sp>
      </p:grpSp>
      <p:cxnSp>
        <p:nvCxnSpPr>
          <p:cNvPr id="29" name="Connettore diritto 28">
            <a:extLst>
              <a:ext uri="{FF2B5EF4-FFF2-40B4-BE49-F238E27FC236}">
                <a16:creationId xmlns:a16="http://schemas.microsoft.com/office/drawing/2014/main" id="{A1FDFE93-D011-4AAF-A0A0-5BD086E90AA1}"/>
              </a:ext>
            </a:extLst>
          </p:cNvPr>
          <p:cNvCxnSpPr>
            <a:cxnSpLocks/>
          </p:cNvCxnSpPr>
          <p:nvPr/>
        </p:nvCxnSpPr>
        <p:spPr>
          <a:xfrm>
            <a:off x="1801527" y="1397031"/>
            <a:ext cx="0" cy="3093867"/>
          </a:xfrm>
          <a:prstGeom prst="line">
            <a:avLst/>
          </a:prstGeom>
          <a:ln w="57150">
            <a:solidFill>
              <a:srgbClr val="99E1E5"/>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087C6C52-E784-4BF1-892B-593125A3FFA4}"/>
              </a:ext>
            </a:extLst>
          </p:cNvPr>
          <p:cNvCxnSpPr>
            <a:cxnSpLocks/>
          </p:cNvCxnSpPr>
          <p:nvPr/>
        </p:nvCxnSpPr>
        <p:spPr>
          <a:xfrm>
            <a:off x="1801527" y="4806477"/>
            <a:ext cx="0" cy="1185752"/>
          </a:xfrm>
          <a:prstGeom prst="line">
            <a:avLst/>
          </a:prstGeom>
          <a:ln w="57150">
            <a:solidFill>
              <a:srgbClr val="F2C6B4"/>
            </a:solidFill>
          </a:ln>
        </p:spPr>
        <p:style>
          <a:lnRef idx="1">
            <a:schemeClr val="accent1"/>
          </a:lnRef>
          <a:fillRef idx="0">
            <a:schemeClr val="accent1"/>
          </a:fillRef>
          <a:effectRef idx="0">
            <a:schemeClr val="accent1"/>
          </a:effectRef>
          <a:fontRef idx="minor">
            <a:schemeClr val="tx1"/>
          </a:fontRef>
        </p:style>
      </p:cxnSp>
      <p:sp>
        <p:nvSpPr>
          <p:cNvPr id="32" name="Freeform 66">
            <a:extLst>
              <a:ext uri="{FF2B5EF4-FFF2-40B4-BE49-F238E27FC236}">
                <a16:creationId xmlns:a16="http://schemas.microsoft.com/office/drawing/2014/main" id="{FB12FA30-67BD-41F8-A58F-66DBF39897D0}"/>
              </a:ext>
            </a:extLst>
          </p:cNvPr>
          <p:cNvSpPr/>
          <p:nvPr/>
        </p:nvSpPr>
        <p:spPr>
          <a:xfrm>
            <a:off x="664239" y="1397031"/>
            <a:ext cx="907233" cy="909089"/>
          </a:xfrm>
          <a:custGeom>
            <a:avLst/>
            <a:gdLst>
              <a:gd name="connsiteX0" fmla="*/ 1146342 w 2336521"/>
              <a:gd name="connsiteY0" fmla="*/ 614 h 2063391"/>
              <a:gd name="connsiteX1" fmla="*/ 2158084 w 2336521"/>
              <a:gd name="connsiteY1" fmla="*/ 588464 h 2063391"/>
              <a:gd name="connsiteX2" fmla="*/ 2327489 w 2336521"/>
              <a:gd name="connsiteY2" fmla="*/ 1272624 h 2063391"/>
              <a:gd name="connsiteX3" fmla="*/ 1586449 w 2336521"/>
              <a:gd name="connsiteY3" fmla="*/ 2017354 h 2063391"/>
              <a:gd name="connsiteX4" fmla="*/ 199 w 2336521"/>
              <a:gd name="connsiteY4" fmla="*/ 1231521 h 2063391"/>
              <a:gd name="connsiteX5" fmla="*/ 416354 w 2336521"/>
              <a:gd name="connsiteY5" fmla="*/ 349755 h 2063391"/>
              <a:gd name="connsiteX6" fmla="*/ 690912 w 2336521"/>
              <a:gd name="connsiteY6" fmla="*/ 133454 h 2063391"/>
              <a:gd name="connsiteX7" fmla="*/ 982868 w 2336521"/>
              <a:gd name="connsiteY7" fmla="*/ 20798 h 2063391"/>
              <a:gd name="connsiteX8" fmla="*/ 1146342 w 2336521"/>
              <a:gd name="connsiteY8" fmla="*/ 614 h 206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521" h="2063391">
                <a:moveTo>
                  <a:pt x="1146342" y="614"/>
                </a:moveTo>
                <a:cubicBezTo>
                  <a:pt x="1527906" y="-13100"/>
                  <a:pt x="1904695" y="203858"/>
                  <a:pt x="2158084" y="588464"/>
                </a:cubicBezTo>
                <a:cubicBezTo>
                  <a:pt x="2288884" y="791098"/>
                  <a:pt x="2363474" y="1035710"/>
                  <a:pt x="2327489" y="1272624"/>
                </a:cubicBezTo>
                <a:cubicBezTo>
                  <a:pt x="2267301" y="1638302"/>
                  <a:pt x="1944835" y="1921598"/>
                  <a:pt x="1586449" y="2017354"/>
                </a:cubicBezTo>
                <a:cubicBezTo>
                  <a:pt x="1027403" y="2166302"/>
                  <a:pt x="20942" y="1966521"/>
                  <a:pt x="199" y="1231521"/>
                </a:cubicBezTo>
                <a:cubicBezTo>
                  <a:pt x="-7396" y="917705"/>
                  <a:pt x="203793" y="567251"/>
                  <a:pt x="416354" y="349755"/>
                </a:cubicBezTo>
                <a:cubicBezTo>
                  <a:pt x="503587" y="259644"/>
                  <a:pt x="595800" y="187912"/>
                  <a:pt x="690912" y="133454"/>
                </a:cubicBezTo>
                <a:cubicBezTo>
                  <a:pt x="786023" y="78997"/>
                  <a:pt x="884035" y="41813"/>
                  <a:pt x="982868" y="20798"/>
                </a:cubicBezTo>
                <a:cubicBezTo>
                  <a:pt x="1037226" y="9240"/>
                  <a:pt x="1091833" y="2573"/>
                  <a:pt x="1146342" y="614"/>
                </a:cubicBezTo>
                <a:close/>
              </a:path>
            </a:pathLst>
          </a:custGeom>
          <a:solidFill>
            <a:srgbClr val="99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6">
            <a:extLst>
              <a:ext uri="{FF2B5EF4-FFF2-40B4-BE49-F238E27FC236}">
                <a16:creationId xmlns:a16="http://schemas.microsoft.com/office/drawing/2014/main" id="{A348317F-AB24-4CB0-A964-E7D8DD8A14A2}"/>
              </a:ext>
            </a:extLst>
          </p:cNvPr>
          <p:cNvSpPr/>
          <p:nvPr/>
        </p:nvSpPr>
        <p:spPr>
          <a:xfrm>
            <a:off x="664239" y="4808149"/>
            <a:ext cx="907233" cy="909089"/>
          </a:xfrm>
          <a:custGeom>
            <a:avLst/>
            <a:gdLst>
              <a:gd name="connsiteX0" fmla="*/ 1146342 w 2336521"/>
              <a:gd name="connsiteY0" fmla="*/ 614 h 2063391"/>
              <a:gd name="connsiteX1" fmla="*/ 2158084 w 2336521"/>
              <a:gd name="connsiteY1" fmla="*/ 588464 h 2063391"/>
              <a:gd name="connsiteX2" fmla="*/ 2327489 w 2336521"/>
              <a:gd name="connsiteY2" fmla="*/ 1272624 h 2063391"/>
              <a:gd name="connsiteX3" fmla="*/ 1586449 w 2336521"/>
              <a:gd name="connsiteY3" fmla="*/ 2017354 h 2063391"/>
              <a:gd name="connsiteX4" fmla="*/ 199 w 2336521"/>
              <a:gd name="connsiteY4" fmla="*/ 1231521 h 2063391"/>
              <a:gd name="connsiteX5" fmla="*/ 416354 w 2336521"/>
              <a:gd name="connsiteY5" fmla="*/ 349755 h 2063391"/>
              <a:gd name="connsiteX6" fmla="*/ 690912 w 2336521"/>
              <a:gd name="connsiteY6" fmla="*/ 133454 h 2063391"/>
              <a:gd name="connsiteX7" fmla="*/ 982868 w 2336521"/>
              <a:gd name="connsiteY7" fmla="*/ 20798 h 2063391"/>
              <a:gd name="connsiteX8" fmla="*/ 1146342 w 2336521"/>
              <a:gd name="connsiteY8" fmla="*/ 614 h 206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521" h="2063391">
                <a:moveTo>
                  <a:pt x="1146342" y="614"/>
                </a:moveTo>
                <a:cubicBezTo>
                  <a:pt x="1527906" y="-13100"/>
                  <a:pt x="1904695" y="203858"/>
                  <a:pt x="2158084" y="588464"/>
                </a:cubicBezTo>
                <a:cubicBezTo>
                  <a:pt x="2288884" y="791098"/>
                  <a:pt x="2363474" y="1035710"/>
                  <a:pt x="2327489" y="1272624"/>
                </a:cubicBezTo>
                <a:cubicBezTo>
                  <a:pt x="2267301" y="1638302"/>
                  <a:pt x="1944835" y="1921598"/>
                  <a:pt x="1586449" y="2017354"/>
                </a:cubicBezTo>
                <a:cubicBezTo>
                  <a:pt x="1027403" y="2166302"/>
                  <a:pt x="20942" y="1966521"/>
                  <a:pt x="199" y="1231521"/>
                </a:cubicBezTo>
                <a:cubicBezTo>
                  <a:pt x="-7396" y="917705"/>
                  <a:pt x="203793" y="567251"/>
                  <a:pt x="416354" y="349755"/>
                </a:cubicBezTo>
                <a:cubicBezTo>
                  <a:pt x="503587" y="259644"/>
                  <a:pt x="595800" y="187912"/>
                  <a:pt x="690912" y="133454"/>
                </a:cubicBezTo>
                <a:cubicBezTo>
                  <a:pt x="786023" y="78997"/>
                  <a:pt x="884035" y="41813"/>
                  <a:pt x="982868" y="20798"/>
                </a:cubicBezTo>
                <a:cubicBezTo>
                  <a:pt x="1037226" y="9240"/>
                  <a:pt x="1091833" y="2573"/>
                  <a:pt x="1146342" y="614"/>
                </a:cubicBezTo>
                <a:close/>
              </a:path>
            </a:pathLst>
          </a:custGeom>
          <a:solidFill>
            <a:srgbClr val="F2C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5">
            <a:extLst>
              <a:ext uri="{FF2B5EF4-FFF2-40B4-BE49-F238E27FC236}">
                <a16:creationId xmlns:a16="http://schemas.microsoft.com/office/drawing/2014/main" id="{057C5018-1173-44D9-A2FC-CEEE8A5C91B6}"/>
              </a:ext>
            </a:extLst>
          </p:cNvPr>
          <p:cNvSpPr>
            <a:spLocks noEditPoints="1"/>
          </p:cNvSpPr>
          <p:nvPr/>
        </p:nvSpPr>
        <p:spPr bwMode="auto">
          <a:xfrm>
            <a:off x="1021151" y="5078997"/>
            <a:ext cx="329598" cy="367391"/>
          </a:xfrm>
          <a:custGeom>
            <a:avLst/>
            <a:gdLst>
              <a:gd name="T0" fmla="*/ 775 w 1837"/>
              <a:gd name="T1" fmla="*/ 1549 h 2048"/>
              <a:gd name="T2" fmla="*/ 1136 w 1837"/>
              <a:gd name="T3" fmla="*/ 1511 h 2048"/>
              <a:gd name="T4" fmla="*/ 1583 w 1837"/>
              <a:gd name="T5" fmla="*/ 1958 h 2048"/>
              <a:gd name="T6" fmla="*/ 1837 w 1837"/>
              <a:gd name="T7" fmla="*/ 1703 h 2048"/>
              <a:gd name="T8" fmla="*/ 1391 w 1837"/>
              <a:gd name="T9" fmla="*/ 1257 h 2048"/>
              <a:gd name="T10" fmla="*/ 1286 w 1837"/>
              <a:gd name="T11" fmla="*/ 642 h 2048"/>
              <a:gd name="T12" fmla="*/ 775 w 1837"/>
              <a:gd name="T13" fmla="*/ 500 h 2048"/>
              <a:gd name="T14" fmla="*/ 563 w 1837"/>
              <a:gd name="T15" fmla="*/ 346 h 2048"/>
              <a:gd name="T16" fmla="*/ 844 w 1837"/>
              <a:gd name="T17" fmla="*/ 0 h 2048"/>
              <a:gd name="T18" fmla="*/ 724 w 1837"/>
              <a:gd name="T19" fmla="*/ 0 h 2048"/>
              <a:gd name="T20" fmla="*/ 423 w 1837"/>
              <a:gd name="T21" fmla="*/ 280 h 2048"/>
              <a:gd name="T22" fmla="*/ 124 w 1837"/>
              <a:gd name="T23" fmla="*/ 0 h 2048"/>
              <a:gd name="T24" fmla="*/ 4 w 1837"/>
              <a:gd name="T25" fmla="*/ 0 h 2048"/>
              <a:gd name="T26" fmla="*/ 284 w 1837"/>
              <a:gd name="T27" fmla="*/ 346 h 2048"/>
              <a:gd name="T28" fmla="*/ 4 w 1837"/>
              <a:gd name="T29" fmla="*/ 696 h 2048"/>
              <a:gd name="T30" fmla="*/ 275 w 1837"/>
              <a:gd name="T31" fmla="*/ 1024 h 2048"/>
              <a:gd name="T32" fmla="*/ 4 w 1837"/>
              <a:gd name="T33" fmla="*/ 1353 h 2048"/>
              <a:gd name="T34" fmla="*/ 284 w 1837"/>
              <a:gd name="T35" fmla="*/ 1702 h 2048"/>
              <a:gd name="T36" fmla="*/ 4 w 1837"/>
              <a:gd name="T37" fmla="*/ 2048 h 2048"/>
              <a:gd name="T38" fmla="*/ 124 w 1837"/>
              <a:gd name="T39" fmla="*/ 2048 h 2048"/>
              <a:gd name="T40" fmla="*/ 423 w 1837"/>
              <a:gd name="T41" fmla="*/ 1768 h 2048"/>
              <a:gd name="T42" fmla="*/ 724 w 1837"/>
              <a:gd name="T43" fmla="*/ 2048 h 2048"/>
              <a:gd name="T44" fmla="*/ 844 w 1837"/>
              <a:gd name="T45" fmla="*/ 2048 h 2048"/>
              <a:gd name="T46" fmla="*/ 563 w 1837"/>
              <a:gd name="T47" fmla="*/ 1702 h 2048"/>
              <a:gd name="T48" fmla="*/ 775 w 1837"/>
              <a:gd name="T49" fmla="*/ 1549 h 2048"/>
              <a:gd name="T50" fmla="*/ 1667 w 1837"/>
              <a:gd name="T51" fmla="*/ 1703 h 2048"/>
              <a:gd name="T52" fmla="*/ 1582 w 1837"/>
              <a:gd name="T53" fmla="*/ 1788 h 2048"/>
              <a:gd name="T54" fmla="*/ 1498 w 1837"/>
              <a:gd name="T55" fmla="*/ 1703 h 2048"/>
              <a:gd name="T56" fmla="*/ 1582 w 1837"/>
              <a:gd name="T57" fmla="*/ 1618 h 2048"/>
              <a:gd name="T58" fmla="*/ 1667 w 1837"/>
              <a:gd name="T59" fmla="*/ 1703 h 2048"/>
              <a:gd name="T60" fmla="*/ 1498 w 1837"/>
              <a:gd name="T61" fmla="*/ 1533 h 2048"/>
              <a:gd name="T62" fmla="*/ 1413 w 1837"/>
              <a:gd name="T63" fmla="*/ 1618 h 2048"/>
              <a:gd name="T64" fmla="*/ 1241 w 1837"/>
              <a:gd name="T65" fmla="*/ 1446 h 2048"/>
              <a:gd name="T66" fmla="*/ 1286 w 1837"/>
              <a:gd name="T67" fmla="*/ 1406 h 2048"/>
              <a:gd name="T68" fmla="*/ 1326 w 1837"/>
              <a:gd name="T69" fmla="*/ 1361 h 2048"/>
              <a:gd name="T70" fmla="*/ 1498 w 1837"/>
              <a:gd name="T71" fmla="*/ 1533 h 2048"/>
              <a:gd name="T72" fmla="*/ 1201 w 1837"/>
              <a:gd name="T73" fmla="*/ 727 h 2048"/>
              <a:gd name="T74" fmla="*/ 1201 w 1837"/>
              <a:gd name="T75" fmla="*/ 1321 h 2048"/>
              <a:gd name="T76" fmla="*/ 607 w 1837"/>
              <a:gd name="T77" fmla="*/ 1321 h 2048"/>
              <a:gd name="T78" fmla="*/ 607 w 1837"/>
              <a:gd name="T79" fmla="*/ 727 h 2048"/>
              <a:gd name="T80" fmla="*/ 1201 w 1837"/>
              <a:gd name="T81" fmla="*/ 727 h 2048"/>
              <a:gd name="T82" fmla="*/ 124 w 1837"/>
              <a:gd name="T83" fmla="*/ 693 h 2048"/>
              <a:gd name="T84" fmla="*/ 211 w 1837"/>
              <a:gd name="T85" fmla="*/ 531 h 2048"/>
              <a:gd name="T86" fmla="*/ 423 w 1837"/>
              <a:gd name="T87" fmla="*/ 412 h 2048"/>
              <a:gd name="T88" fmla="*/ 653 w 1837"/>
              <a:gd name="T89" fmla="*/ 546 h 2048"/>
              <a:gd name="T90" fmla="*/ 522 w 1837"/>
              <a:gd name="T91" fmla="*/ 642 h 2048"/>
              <a:gd name="T92" fmla="*/ 371 w 1837"/>
              <a:gd name="T93" fmla="*/ 936 h 2048"/>
              <a:gd name="T94" fmla="*/ 124 w 1837"/>
              <a:gd name="T95" fmla="*/ 693 h 2048"/>
              <a:gd name="T96" fmla="*/ 423 w 1837"/>
              <a:gd name="T97" fmla="*/ 1636 h 2048"/>
              <a:gd name="T98" fmla="*/ 211 w 1837"/>
              <a:gd name="T99" fmla="*/ 1517 h 2048"/>
              <a:gd name="T100" fmla="*/ 124 w 1837"/>
              <a:gd name="T101" fmla="*/ 1356 h 2048"/>
              <a:gd name="T102" fmla="*/ 371 w 1837"/>
              <a:gd name="T103" fmla="*/ 1112 h 2048"/>
              <a:gd name="T104" fmla="*/ 522 w 1837"/>
              <a:gd name="T105" fmla="*/ 1406 h 2048"/>
              <a:gd name="T106" fmla="*/ 653 w 1837"/>
              <a:gd name="T107" fmla="*/ 1503 h 2048"/>
              <a:gd name="T108" fmla="*/ 423 w 1837"/>
              <a:gd name="T109" fmla="*/ 163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7" h="2048">
                <a:moveTo>
                  <a:pt x="775" y="1549"/>
                </a:moveTo>
                <a:cubicBezTo>
                  <a:pt x="895" y="1578"/>
                  <a:pt x="1023" y="1565"/>
                  <a:pt x="1136" y="1511"/>
                </a:cubicBezTo>
                <a:cubicBezTo>
                  <a:pt x="1583" y="1958"/>
                  <a:pt x="1583" y="1958"/>
                  <a:pt x="1583" y="1958"/>
                </a:cubicBezTo>
                <a:cubicBezTo>
                  <a:pt x="1837" y="1703"/>
                  <a:pt x="1837" y="1703"/>
                  <a:pt x="1837" y="1703"/>
                </a:cubicBezTo>
                <a:cubicBezTo>
                  <a:pt x="1391" y="1257"/>
                  <a:pt x="1391" y="1257"/>
                  <a:pt x="1391" y="1257"/>
                </a:cubicBezTo>
                <a:cubicBezTo>
                  <a:pt x="1487" y="1056"/>
                  <a:pt x="1451" y="808"/>
                  <a:pt x="1286" y="642"/>
                </a:cubicBezTo>
                <a:cubicBezTo>
                  <a:pt x="1147" y="504"/>
                  <a:pt x="953" y="457"/>
                  <a:pt x="775" y="500"/>
                </a:cubicBezTo>
                <a:cubicBezTo>
                  <a:pt x="723" y="436"/>
                  <a:pt x="646" y="388"/>
                  <a:pt x="563" y="346"/>
                </a:cubicBezTo>
                <a:cubicBezTo>
                  <a:pt x="711" y="270"/>
                  <a:pt x="844" y="173"/>
                  <a:pt x="844" y="0"/>
                </a:cubicBezTo>
                <a:cubicBezTo>
                  <a:pt x="724" y="0"/>
                  <a:pt x="724" y="0"/>
                  <a:pt x="724" y="0"/>
                </a:cubicBezTo>
                <a:cubicBezTo>
                  <a:pt x="724" y="134"/>
                  <a:pt x="581" y="207"/>
                  <a:pt x="423" y="280"/>
                </a:cubicBezTo>
                <a:cubicBezTo>
                  <a:pt x="266" y="207"/>
                  <a:pt x="124" y="134"/>
                  <a:pt x="124" y="0"/>
                </a:cubicBezTo>
                <a:cubicBezTo>
                  <a:pt x="4" y="0"/>
                  <a:pt x="4" y="0"/>
                  <a:pt x="4" y="0"/>
                </a:cubicBezTo>
                <a:cubicBezTo>
                  <a:pt x="4" y="173"/>
                  <a:pt x="136" y="270"/>
                  <a:pt x="284" y="346"/>
                </a:cubicBezTo>
                <a:cubicBezTo>
                  <a:pt x="134" y="422"/>
                  <a:pt x="0" y="520"/>
                  <a:pt x="4" y="696"/>
                </a:cubicBezTo>
                <a:cubicBezTo>
                  <a:pt x="8" y="865"/>
                  <a:pt x="133" y="956"/>
                  <a:pt x="275" y="1024"/>
                </a:cubicBezTo>
                <a:cubicBezTo>
                  <a:pt x="133" y="1092"/>
                  <a:pt x="8" y="1183"/>
                  <a:pt x="4" y="1353"/>
                </a:cubicBezTo>
                <a:cubicBezTo>
                  <a:pt x="0" y="1529"/>
                  <a:pt x="134" y="1626"/>
                  <a:pt x="284" y="1702"/>
                </a:cubicBezTo>
                <a:cubicBezTo>
                  <a:pt x="136" y="1778"/>
                  <a:pt x="4" y="1875"/>
                  <a:pt x="4" y="2048"/>
                </a:cubicBezTo>
                <a:cubicBezTo>
                  <a:pt x="124" y="2048"/>
                  <a:pt x="124" y="2048"/>
                  <a:pt x="124" y="2048"/>
                </a:cubicBezTo>
                <a:cubicBezTo>
                  <a:pt x="124" y="1915"/>
                  <a:pt x="266" y="1842"/>
                  <a:pt x="423" y="1768"/>
                </a:cubicBezTo>
                <a:cubicBezTo>
                  <a:pt x="581" y="1842"/>
                  <a:pt x="724" y="1914"/>
                  <a:pt x="724" y="2048"/>
                </a:cubicBezTo>
                <a:cubicBezTo>
                  <a:pt x="844" y="2048"/>
                  <a:pt x="844" y="2048"/>
                  <a:pt x="844" y="2048"/>
                </a:cubicBezTo>
                <a:cubicBezTo>
                  <a:pt x="844" y="1875"/>
                  <a:pt x="711" y="1778"/>
                  <a:pt x="563" y="1702"/>
                </a:cubicBezTo>
                <a:cubicBezTo>
                  <a:pt x="646" y="1660"/>
                  <a:pt x="723" y="1613"/>
                  <a:pt x="775" y="1549"/>
                </a:cubicBezTo>
                <a:close/>
                <a:moveTo>
                  <a:pt x="1667" y="1703"/>
                </a:moveTo>
                <a:cubicBezTo>
                  <a:pt x="1582" y="1788"/>
                  <a:pt x="1582" y="1788"/>
                  <a:pt x="1582" y="1788"/>
                </a:cubicBezTo>
                <a:cubicBezTo>
                  <a:pt x="1498" y="1703"/>
                  <a:pt x="1498" y="1703"/>
                  <a:pt x="1498" y="1703"/>
                </a:cubicBezTo>
                <a:cubicBezTo>
                  <a:pt x="1582" y="1618"/>
                  <a:pt x="1582" y="1618"/>
                  <a:pt x="1582" y="1618"/>
                </a:cubicBezTo>
                <a:lnTo>
                  <a:pt x="1667" y="1703"/>
                </a:lnTo>
                <a:close/>
                <a:moveTo>
                  <a:pt x="1498" y="1533"/>
                </a:moveTo>
                <a:cubicBezTo>
                  <a:pt x="1413" y="1618"/>
                  <a:pt x="1413" y="1618"/>
                  <a:pt x="1413" y="1618"/>
                </a:cubicBezTo>
                <a:cubicBezTo>
                  <a:pt x="1241" y="1446"/>
                  <a:pt x="1241" y="1446"/>
                  <a:pt x="1241" y="1446"/>
                </a:cubicBezTo>
                <a:cubicBezTo>
                  <a:pt x="1256" y="1434"/>
                  <a:pt x="1271" y="1420"/>
                  <a:pt x="1286" y="1406"/>
                </a:cubicBezTo>
                <a:cubicBezTo>
                  <a:pt x="1300" y="1392"/>
                  <a:pt x="1313" y="1377"/>
                  <a:pt x="1326" y="1361"/>
                </a:cubicBezTo>
                <a:lnTo>
                  <a:pt x="1498" y="1533"/>
                </a:lnTo>
                <a:close/>
                <a:moveTo>
                  <a:pt x="1201" y="727"/>
                </a:moveTo>
                <a:cubicBezTo>
                  <a:pt x="1364" y="891"/>
                  <a:pt x="1364" y="1157"/>
                  <a:pt x="1201" y="1321"/>
                </a:cubicBezTo>
                <a:cubicBezTo>
                  <a:pt x="1037" y="1485"/>
                  <a:pt x="770" y="1485"/>
                  <a:pt x="607" y="1321"/>
                </a:cubicBezTo>
                <a:cubicBezTo>
                  <a:pt x="443" y="1157"/>
                  <a:pt x="443" y="891"/>
                  <a:pt x="607" y="727"/>
                </a:cubicBezTo>
                <a:cubicBezTo>
                  <a:pt x="770" y="563"/>
                  <a:pt x="1037" y="563"/>
                  <a:pt x="1201" y="727"/>
                </a:cubicBezTo>
                <a:close/>
                <a:moveTo>
                  <a:pt x="124" y="693"/>
                </a:moveTo>
                <a:cubicBezTo>
                  <a:pt x="122" y="630"/>
                  <a:pt x="149" y="580"/>
                  <a:pt x="211" y="531"/>
                </a:cubicBezTo>
                <a:cubicBezTo>
                  <a:pt x="267" y="486"/>
                  <a:pt x="345" y="448"/>
                  <a:pt x="423" y="412"/>
                </a:cubicBezTo>
                <a:cubicBezTo>
                  <a:pt x="510" y="452"/>
                  <a:pt x="596" y="494"/>
                  <a:pt x="653" y="546"/>
                </a:cubicBezTo>
                <a:cubicBezTo>
                  <a:pt x="606" y="570"/>
                  <a:pt x="562" y="603"/>
                  <a:pt x="522" y="642"/>
                </a:cubicBezTo>
                <a:cubicBezTo>
                  <a:pt x="439" y="725"/>
                  <a:pt x="389" y="828"/>
                  <a:pt x="371" y="936"/>
                </a:cubicBezTo>
                <a:cubicBezTo>
                  <a:pt x="218" y="867"/>
                  <a:pt x="126" y="807"/>
                  <a:pt x="124" y="693"/>
                </a:cubicBezTo>
                <a:close/>
                <a:moveTo>
                  <a:pt x="423" y="1636"/>
                </a:moveTo>
                <a:cubicBezTo>
                  <a:pt x="345" y="1600"/>
                  <a:pt x="267" y="1562"/>
                  <a:pt x="211" y="1517"/>
                </a:cubicBezTo>
                <a:cubicBezTo>
                  <a:pt x="149" y="1468"/>
                  <a:pt x="122" y="1418"/>
                  <a:pt x="124" y="1356"/>
                </a:cubicBezTo>
                <a:cubicBezTo>
                  <a:pt x="126" y="1242"/>
                  <a:pt x="218" y="1181"/>
                  <a:pt x="371" y="1112"/>
                </a:cubicBezTo>
                <a:cubicBezTo>
                  <a:pt x="389" y="1220"/>
                  <a:pt x="439" y="1323"/>
                  <a:pt x="522" y="1406"/>
                </a:cubicBezTo>
                <a:cubicBezTo>
                  <a:pt x="562" y="1446"/>
                  <a:pt x="606" y="1478"/>
                  <a:pt x="653" y="1503"/>
                </a:cubicBezTo>
                <a:cubicBezTo>
                  <a:pt x="596" y="1554"/>
                  <a:pt x="510" y="1596"/>
                  <a:pt x="423" y="16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D7F1D201-B2A0-4920-AB28-5445A57118F7}"/>
              </a:ext>
            </a:extLst>
          </p:cNvPr>
          <p:cNvSpPr>
            <a:spLocks noEditPoints="1"/>
          </p:cNvSpPr>
          <p:nvPr/>
        </p:nvSpPr>
        <p:spPr bwMode="auto">
          <a:xfrm>
            <a:off x="920341" y="1674137"/>
            <a:ext cx="395028" cy="345136"/>
          </a:xfrm>
          <a:custGeom>
            <a:avLst/>
            <a:gdLst>
              <a:gd name="T0" fmla="*/ 1643 w 1648"/>
              <a:gd name="T1" fmla="*/ 1076 h 1440"/>
              <a:gd name="T2" fmla="*/ 1513 w 1648"/>
              <a:gd name="T3" fmla="*/ 767 h 1440"/>
              <a:gd name="T4" fmla="*/ 1643 w 1648"/>
              <a:gd name="T5" fmla="*/ 528 h 1440"/>
              <a:gd name="T6" fmla="*/ 1517 w 1648"/>
              <a:gd name="T7" fmla="*/ 480 h 1440"/>
              <a:gd name="T8" fmla="*/ 1517 w 1648"/>
              <a:gd name="T9" fmla="*/ 288 h 1440"/>
              <a:gd name="T10" fmla="*/ 1643 w 1648"/>
              <a:gd name="T11" fmla="*/ 240 h 1440"/>
              <a:gd name="T12" fmla="*/ 1499 w 1648"/>
              <a:gd name="T13" fmla="*/ 0 h 1440"/>
              <a:gd name="T14" fmla="*/ 134 w 1648"/>
              <a:gd name="T15" fmla="*/ 102 h 1440"/>
              <a:gd name="T16" fmla="*/ 110 w 1648"/>
              <a:gd name="T17" fmla="*/ 648 h 1440"/>
              <a:gd name="T18" fmla="*/ 5 w 1648"/>
              <a:gd name="T19" fmla="*/ 816 h 1440"/>
              <a:gd name="T20" fmla="*/ 53 w 1648"/>
              <a:gd name="T21" fmla="*/ 960 h 1440"/>
              <a:gd name="T22" fmla="*/ 173 w 1648"/>
              <a:gd name="T23" fmla="*/ 1056 h 1440"/>
              <a:gd name="T24" fmla="*/ 53 w 1648"/>
              <a:gd name="T25" fmla="*/ 1152 h 1440"/>
              <a:gd name="T26" fmla="*/ 5 w 1648"/>
              <a:gd name="T27" fmla="*/ 1296 h 1440"/>
              <a:gd name="T28" fmla="*/ 1240 w 1648"/>
              <a:gd name="T29" fmla="*/ 1440 h 1440"/>
              <a:gd name="T30" fmla="*/ 101 w 1648"/>
              <a:gd name="T31" fmla="*/ 368 h 1440"/>
              <a:gd name="T32" fmla="*/ 1499 w 1648"/>
              <a:gd name="T33" fmla="*/ 96 h 1440"/>
              <a:gd name="T34" fmla="*/ 1547 w 1648"/>
              <a:gd name="T35" fmla="*/ 192 h 1440"/>
              <a:gd name="T36" fmla="*/ 197 w 1648"/>
              <a:gd name="T37" fmla="*/ 384 h 1440"/>
              <a:gd name="T38" fmla="*/ 1547 w 1648"/>
              <a:gd name="T39" fmla="*/ 576 h 1440"/>
              <a:gd name="T40" fmla="*/ 1499 w 1648"/>
              <a:gd name="T41" fmla="*/ 672 h 1440"/>
              <a:gd name="T42" fmla="*/ 180 w 1648"/>
              <a:gd name="T43" fmla="*/ 582 h 1440"/>
              <a:gd name="T44" fmla="*/ 1400 w 1648"/>
              <a:gd name="T45" fmla="*/ 480 h 1440"/>
              <a:gd name="T46" fmla="*/ 293 w 1648"/>
              <a:gd name="T47" fmla="*/ 384 h 1440"/>
              <a:gd name="T48" fmla="*/ 1400 w 1648"/>
              <a:gd name="T49" fmla="*/ 288 h 1440"/>
              <a:gd name="T50" fmla="*/ 1400 w 1648"/>
              <a:gd name="T51" fmla="*/ 480 h 1440"/>
              <a:gd name="T52" fmla="*/ 101 w 1648"/>
              <a:gd name="T53" fmla="*/ 1248 h 1440"/>
              <a:gd name="T54" fmla="*/ 149 w 1648"/>
              <a:gd name="T55" fmla="*/ 1248 h 1440"/>
              <a:gd name="T56" fmla="*/ 1259 w 1648"/>
              <a:gd name="T57" fmla="*/ 1248 h 1440"/>
              <a:gd name="T58" fmla="*/ 1259 w 1648"/>
              <a:gd name="T59" fmla="*/ 864 h 1440"/>
              <a:gd name="T60" fmla="*/ 101 w 1648"/>
              <a:gd name="T61" fmla="*/ 816 h 1440"/>
              <a:gd name="T62" fmla="*/ 1259 w 1648"/>
              <a:gd name="T63" fmla="*/ 768 h 1440"/>
              <a:gd name="T64" fmla="*/ 1547 w 1648"/>
              <a:gd name="T65" fmla="*/ 1071 h 1440"/>
              <a:gd name="T66" fmla="*/ 149 w 1648"/>
              <a:gd name="T67" fmla="*/ 1344 h 1440"/>
              <a:gd name="T68" fmla="*/ 248 w 1648"/>
              <a:gd name="T69" fmla="*/ 960 h 1440"/>
              <a:gd name="T70" fmla="*/ 1355 w 1648"/>
              <a:gd name="T71" fmla="*/ 1056 h 1440"/>
              <a:gd name="T72" fmla="*/ 248 w 1648"/>
              <a:gd name="T73" fmla="*/ 1152 h 1440"/>
              <a:gd name="T74" fmla="*/ 248 w 1648"/>
              <a:gd name="T75" fmla="*/ 96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48" h="1440">
                <a:moveTo>
                  <a:pt x="1514" y="1337"/>
                </a:moveTo>
                <a:cubicBezTo>
                  <a:pt x="1592" y="1269"/>
                  <a:pt x="1638" y="1176"/>
                  <a:pt x="1643" y="1076"/>
                </a:cubicBezTo>
                <a:cubicBezTo>
                  <a:pt x="1648" y="970"/>
                  <a:pt x="1611" y="868"/>
                  <a:pt x="1538" y="791"/>
                </a:cubicBezTo>
                <a:cubicBezTo>
                  <a:pt x="1530" y="783"/>
                  <a:pt x="1521" y="775"/>
                  <a:pt x="1513" y="767"/>
                </a:cubicBezTo>
                <a:cubicBezTo>
                  <a:pt x="1586" y="760"/>
                  <a:pt x="1643" y="699"/>
                  <a:pt x="1643" y="624"/>
                </a:cubicBezTo>
                <a:cubicBezTo>
                  <a:pt x="1643" y="528"/>
                  <a:pt x="1643" y="528"/>
                  <a:pt x="1643" y="528"/>
                </a:cubicBezTo>
                <a:cubicBezTo>
                  <a:pt x="1643" y="501"/>
                  <a:pt x="1622" y="480"/>
                  <a:pt x="1595" y="480"/>
                </a:cubicBezTo>
                <a:cubicBezTo>
                  <a:pt x="1517" y="480"/>
                  <a:pt x="1517" y="480"/>
                  <a:pt x="1517" y="480"/>
                </a:cubicBezTo>
                <a:cubicBezTo>
                  <a:pt x="1490" y="455"/>
                  <a:pt x="1475" y="421"/>
                  <a:pt x="1475" y="384"/>
                </a:cubicBezTo>
                <a:cubicBezTo>
                  <a:pt x="1475" y="347"/>
                  <a:pt x="1490" y="312"/>
                  <a:pt x="1517" y="288"/>
                </a:cubicBezTo>
                <a:cubicBezTo>
                  <a:pt x="1595" y="288"/>
                  <a:pt x="1595" y="288"/>
                  <a:pt x="1595" y="288"/>
                </a:cubicBezTo>
                <a:cubicBezTo>
                  <a:pt x="1622" y="288"/>
                  <a:pt x="1643" y="266"/>
                  <a:pt x="1643" y="240"/>
                </a:cubicBezTo>
                <a:cubicBezTo>
                  <a:pt x="1643" y="144"/>
                  <a:pt x="1643" y="144"/>
                  <a:pt x="1643" y="144"/>
                </a:cubicBezTo>
                <a:cubicBezTo>
                  <a:pt x="1643" y="64"/>
                  <a:pt x="1579" y="0"/>
                  <a:pt x="1499" y="0"/>
                </a:cubicBezTo>
                <a:cubicBezTo>
                  <a:pt x="408" y="0"/>
                  <a:pt x="408" y="0"/>
                  <a:pt x="408" y="0"/>
                </a:cubicBezTo>
                <a:cubicBezTo>
                  <a:pt x="307" y="0"/>
                  <a:pt x="210" y="36"/>
                  <a:pt x="134" y="102"/>
                </a:cubicBezTo>
                <a:cubicBezTo>
                  <a:pt x="56" y="171"/>
                  <a:pt x="11" y="263"/>
                  <a:pt x="5" y="363"/>
                </a:cubicBezTo>
                <a:cubicBezTo>
                  <a:pt x="0" y="470"/>
                  <a:pt x="37" y="571"/>
                  <a:pt x="110" y="648"/>
                </a:cubicBezTo>
                <a:cubicBezTo>
                  <a:pt x="118" y="656"/>
                  <a:pt x="127" y="665"/>
                  <a:pt x="136" y="672"/>
                </a:cubicBezTo>
                <a:cubicBezTo>
                  <a:pt x="62" y="679"/>
                  <a:pt x="5" y="741"/>
                  <a:pt x="5" y="816"/>
                </a:cubicBezTo>
                <a:cubicBezTo>
                  <a:pt x="5" y="912"/>
                  <a:pt x="5" y="912"/>
                  <a:pt x="5" y="912"/>
                </a:cubicBezTo>
                <a:cubicBezTo>
                  <a:pt x="5" y="938"/>
                  <a:pt x="26" y="960"/>
                  <a:pt x="53" y="960"/>
                </a:cubicBezTo>
                <a:cubicBezTo>
                  <a:pt x="131" y="960"/>
                  <a:pt x="131" y="960"/>
                  <a:pt x="131" y="960"/>
                </a:cubicBezTo>
                <a:cubicBezTo>
                  <a:pt x="158" y="984"/>
                  <a:pt x="173" y="1019"/>
                  <a:pt x="173" y="1056"/>
                </a:cubicBezTo>
                <a:cubicBezTo>
                  <a:pt x="173" y="1093"/>
                  <a:pt x="158" y="1127"/>
                  <a:pt x="131" y="1152"/>
                </a:cubicBezTo>
                <a:cubicBezTo>
                  <a:pt x="53" y="1152"/>
                  <a:pt x="53" y="1152"/>
                  <a:pt x="53" y="1152"/>
                </a:cubicBezTo>
                <a:cubicBezTo>
                  <a:pt x="26" y="1152"/>
                  <a:pt x="5" y="1173"/>
                  <a:pt x="5" y="1200"/>
                </a:cubicBezTo>
                <a:cubicBezTo>
                  <a:pt x="5" y="1296"/>
                  <a:pt x="5" y="1296"/>
                  <a:pt x="5" y="1296"/>
                </a:cubicBezTo>
                <a:cubicBezTo>
                  <a:pt x="5" y="1375"/>
                  <a:pt x="69" y="1440"/>
                  <a:pt x="149" y="1440"/>
                </a:cubicBezTo>
                <a:cubicBezTo>
                  <a:pt x="1240" y="1440"/>
                  <a:pt x="1240" y="1440"/>
                  <a:pt x="1240" y="1440"/>
                </a:cubicBezTo>
                <a:cubicBezTo>
                  <a:pt x="1341" y="1440"/>
                  <a:pt x="1438" y="1403"/>
                  <a:pt x="1514" y="1337"/>
                </a:cubicBezTo>
                <a:close/>
                <a:moveTo>
                  <a:pt x="101" y="368"/>
                </a:moveTo>
                <a:cubicBezTo>
                  <a:pt x="109" y="218"/>
                  <a:pt x="247" y="96"/>
                  <a:pt x="408" y="96"/>
                </a:cubicBezTo>
                <a:cubicBezTo>
                  <a:pt x="1499" y="96"/>
                  <a:pt x="1499" y="96"/>
                  <a:pt x="1499" y="96"/>
                </a:cubicBezTo>
                <a:cubicBezTo>
                  <a:pt x="1526" y="96"/>
                  <a:pt x="1547" y="117"/>
                  <a:pt x="1547" y="144"/>
                </a:cubicBezTo>
                <a:cubicBezTo>
                  <a:pt x="1547" y="192"/>
                  <a:pt x="1547" y="192"/>
                  <a:pt x="1547" y="192"/>
                </a:cubicBezTo>
                <a:cubicBezTo>
                  <a:pt x="389" y="192"/>
                  <a:pt x="389" y="192"/>
                  <a:pt x="389" y="192"/>
                </a:cubicBezTo>
                <a:cubicBezTo>
                  <a:pt x="283" y="192"/>
                  <a:pt x="197" y="278"/>
                  <a:pt x="197" y="384"/>
                </a:cubicBezTo>
                <a:cubicBezTo>
                  <a:pt x="197" y="490"/>
                  <a:pt x="283" y="576"/>
                  <a:pt x="389" y="576"/>
                </a:cubicBezTo>
                <a:cubicBezTo>
                  <a:pt x="1547" y="576"/>
                  <a:pt x="1547" y="576"/>
                  <a:pt x="1547" y="576"/>
                </a:cubicBezTo>
                <a:cubicBezTo>
                  <a:pt x="1547" y="624"/>
                  <a:pt x="1547" y="624"/>
                  <a:pt x="1547" y="624"/>
                </a:cubicBezTo>
                <a:cubicBezTo>
                  <a:pt x="1547" y="650"/>
                  <a:pt x="1526" y="672"/>
                  <a:pt x="1499" y="672"/>
                </a:cubicBezTo>
                <a:cubicBezTo>
                  <a:pt x="389" y="672"/>
                  <a:pt x="389" y="672"/>
                  <a:pt x="389" y="672"/>
                </a:cubicBezTo>
                <a:cubicBezTo>
                  <a:pt x="309" y="672"/>
                  <a:pt x="235" y="640"/>
                  <a:pt x="180" y="582"/>
                </a:cubicBezTo>
                <a:cubicBezTo>
                  <a:pt x="125" y="524"/>
                  <a:pt x="97" y="448"/>
                  <a:pt x="101" y="368"/>
                </a:cubicBezTo>
                <a:close/>
                <a:moveTo>
                  <a:pt x="1400" y="480"/>
                </a:moveTo>
                <a:cubicBezTo>
                  <a:pt x="389" y="480"/>
                  <a:pt x="389" y="480"/>
                  <a:pt x="389" y="480"/>
                </a:cubicBezTo>
                <a:cubicBezTo>
                  <a:pt x="336" y="480"/>
                  <a:pt x="293" y="437"/>
                  <a:pt x="293" y="384"/>
                </a:cubicBezTo>
                <a:cubicBezTo>
                  <a:pt x="293" y="331"/>
                  <a:pt x="336" y="288"/>
                  <a:pt x="389" y="288"/>
                </a:cubicBezTo>
                <a:cubicBezTo>
                  <a:pt x="1400" y="288"/>
                  <a:pt x="1400" y="288"/>
                  <a:pt x="1400" y="288"/>
                </a:cubicBezTo>
                <a:cubicBezTo>
                  <a:pt x="1387" y="317"/>
                  <a:pt x="1379" y="350"/>
                  <a:pt x="1379" y="384"/>
                </a:cubicBezTo>
                <a:cubicBezTo>
                  <a:pt x="1379" y="418"/>
                  <a:pt x="1387" y="450"/>
                  <a:pt x="1400" y="480"/>
                </a:cubicBezTo>
                <a:close/>
                <a:moveTo>
                  <a:pt x="101" y="1296"/>
                </a:moveTo>
                <a:cubicBezTo>
                  <a:pt x="101" y="1248"/>
                  <a:pt x="101" y="1248"/>
                  <a:pt x="101" y="1248"/>
                </a:cubicBezTo>
                <a:cubicBezTo>
                  <a:pt x="149" y="1248"/>
                  <a:pt x="149" y="1248"/>
                  <a:pt x="149" y="1248"/>
                </a:cubicBezTo>
                <a:cubicBezTo>
                  <a:pt x="149" y="1248"/>
                  <a:pt x="149" y="1248"/>
                  <a:pt x="149" y="1248"/>
                </a:cubicBezTo>
                <a:cubicBezTo>
                  <a:pt x="149" y="1248"/>
                  <a:pt x="149" y="1248"/>
                  <a:pt x="149" y="1248"/>
                </a:cubicBezTo>
                <a:cubicBezTo>
                  <a:pt x="1259" y="1248"/>
                  <a:pt x="1259" y="1248"/>
                  <a:pt x="1259" y="1248"/>
                </a:cubicBezTo>
                <a:cubicBezTo>
                  <a:pt x="1365" y="1248"/>
                  <a:pt x="1451" y="1161"/>
                  <a:pt x="1451" y="1056"/>
                </a:cubicBezTo>
                <a:cubicBezTo>
                  <a:pt x="1451" y="950"/>
                  <a:pt x="1365" y="864"/>
                  <a:pt x="1259" y="864"/>
                </a:cubicBezTo>
                <a:cubicBezTo>
                  <a:pt x="101" y="864"/>
                  <a:pt x="101" y="864"/>
                  <a:pt x="101" y="864"/>
                </a:cubicBezTo>
                <a:cubicBezTo>
                  <a:pt x="101" y="816"/>
                  <a:pt x="101" y="816"/>
                  <a:pt x="101" y="816"/>
                </a:cubicBezTo>
                <a:cubicBezTo>
                  <a:pt x="101" y="789"/>
                  <a:pt x="122" y="768"/>
                  <a:pt x="149" y="768"/>
                </a:cubicBezTo>
                <a:cubicBezTo>
                  <a:pt x="1259" y="768"/>
                  <a:pt x="1259" y="768"/>
                  <a:pt x="1259" y="768"/>
                </a:cubicBezTo>
                <a:cubicBezTo>
                  <a:pt x="1339" y="768"/>
                  <a:pt x="1413" y="800"/>
                  <a:pt x="1468" y="857"/>
                </a:cubicBezTo>
                <a:cubicBezTo>
                  <a:pt x="1523" y="915"/>
                  <a:pt x="1551" y="991"/>
                  <a:pt x="1547" y="1071"/>
                </a:cubicBezTo>
                <a:cubicBezTo>
                  <a:pt x="1539" y="1221"/>
                  <a:pt x="1401" y="1344"/>
                  <a:pt x="1240" y="1344"/>
                </a:cubicBezTo>
                <a:cubicBezTo>
                  <a:pt x="149" y="1344"/>
                  <a:pt x="149" y="1344"/>
                  <a:pt x="149" y="1344"/>
                </a:cubicBezTo>
                <a:cubicBezTo>
                  <a:pt x="122" y="1344"/>
                  <a:pt x="101" y="1322"/>
                  <a:pt x="101" y="1296"/>
                </a:cubicBezTo>
                <a:close/>
                <a:moveTo>
                  <a:pt x="248" y="960"/>
                </a:moveTo>
                <a:cubicBezTo>
                  <a:pt x="1259" y="960"/>
                  <a:pt x="1259" y="960"/>
                  <a:pt x="1259" y="960"/>
                </a:cubicBezTo>
                <a:cubicBezTo>
                  <a:pt x="1312" y="960"/>
                  <a:pt x="1355" y="1003"/>
                  <a:pt x="1355" y="1056"/>
                </a:cubicBezTo>
                <a:cubicBezTo>
                  <a:pt x="1355" y="1109"/>
                  <a:pt x="1312" y="1152"/>
                  <a:pt x="1259" y="1152"/>
                </a:cubicBezTo>
                <a:cubicBezTo>
                  <a:pt x="248" y="1152"/>
                  <a:pt x="248" y="1152"/>
                  <a:pt x="248" y="1152"/>
                </a:cubicBezTo>
                <a:cubicBezTo>
                  <a:pt x="262" y="1122"/>
                  <a:pt x="269" y="1090"/>
                  <a:pt x="269" y="1056"/>
                </a:cubicBezTo>
                <a:cubicBezTo>
                  <a:pt x="269" y="1022"/>
                  <a:pt x="262" y="989"/>
                  <a:pt x="248" y="9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0597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noEditPoints="1"/>
          </p:cNvSpPr>
          <p:nvPr/>
        </p:nvSpPr>
        <p:spPr bwMode="auto">
          <a:xfrm>
            <a:off x="5597245" y="1134460"/>
            <a:ext cx="5326286" cy="5067592"/>
          </a:xfrm>
          <a:custGeom>
            <a:avLst/>
            <a:gdLst>
              <a:gd name="T0" fmla="*/ 287 w 581"/>
              <a:gd name="T1" fmla="*/ 223 h 553"/>
              <a:gd name="T2" fmla="*/ 219 w 581"/>
              <a:gd name="T3" fmla="*/ 320 h 553"/>
              <a:gd name="T4" fmla="*/ 318 w 581"/>
              <a:gd name="T5" fmla="*/ 259 h 553"/>
              <a:gd name="T6" fmla="*/ 272 w 581"/>
              <a:gd name="T7" fmla="*/ 299 h 553"/>
              <a:gd name="T8" fmla="*/ 329 w 581"/>
              <a:gd name="T9" fmla="*/ 330 h 553"/>
              <a:gd name="T10" fmla="*/ 319 w 581"/>
              <a:gd name="T11" fmla="*/ 198 h 553"/>
              <a:gd name="T12" fmla="*/ 367 w 581"/>
              <a:gd name="T13" fmla="*/ 321 h 553"/>
              <a:gd name="T14" fmla="*/ 209 w 581"/>
              <a:gd name="T15" fmla="*/ 223 h 553"/>
              <a:gd name="T16" fmla="*/ 382 w 581"/>
              <a:gd name="T17" fmla="*/ 299 h 553"/>
              <a:gd name="T18" fmla="*/ 317 w 581"/>
              <a:gd name="T19" fmla="*/ 180 h 553"/>
              <a:gd name="T20" fmla="*/ 381 w 581"/>
              <a:gd name="T21" fmla="*/ 221 h 553"/>
              <a:gd name="T22" fmla="*/ 314 w 581"/>
              <a:gd name="T23" fmla="*/ 178 h 553"/>
              <a:gd name="T24" fmla="*/ 388 w 581"/>
              <a:gd name="T25" fmla="*/ 239 h 553"/>
              <a:gd name="T26" fmla="*/ 297 w 581"/>
              <a:gd name="T27" fmla="*/ 433 h 553"/>
              <a:gd name="T28" fmla="*/ 370 w 581"/>
              <a:gd name="T29" fmla="*/ 169 h 553"/>
              <a:gd name="T30" fmla="*/ 426 w 581"/>
              <a:gd name="T31" fmla="*/ 250 h 553"/>
              <a:gd name="T32" fmla="*/ 410 w 581"/>
              <a:gd name="T33" fmla="*/ 334 h 553"/>
              <a:gd name="T34" fmla="*/ 190 w 581"/>
              <a:gd name="T35" fmla="*/ 403 h 553"/>
              <a:gd name="T36" fmla="*/ 149 w 581"/>
              <a:gd name="T37" fmla="*/ 219 h 553"/>
              <a:gd name="T38" fmla="*/ 140 w 581"/>
              <a:gd name="T39" fmla="*/ 351 h 553"/>
              <a:gd name="T40" fmla="*/ 257 w 581"/>
              <a:gd name="T41" fmla="*/ 446 h 553"/>
              <a:gd name="T42" fmla="*/ 131 w 581"/>
              <a:gd name="T43" fmla="*/ 378 h 553"/>
              <a:gd name="T44" fmla="*/ 268 w 581"/>
              <a:gd name="T45" fmla="*/ 129 h 553"/>
              <a:gd name="T46" fmla="*/ 393 w 581"/>
              <a:gd name="T47" fmla="*/ 429 h 553"/>
              <a:gd name="T48" fmla="*/ 187 w 581"/>
              <a:gd name="T49" fmla="*/ 456 h 553"/>
              <a:gd name="T50" fmla="*/ 470 w 581"/>
              <a:gd name="T51" fmla="*/ 277 h 553"/>
              <a:gd name="T52" fmla="*/ 154 w 581"/>
              <a:gd name="T53" fmla="*/ 160 h 553"/>
              <a:gd name="T54" fmla="*/ 244 w 581"/>
              <a:gd name="T55" fmla="*/ 102 h 553"/>
              <a:gd name="T56" fmla="*/ 117 w 581"/>
              <a:gd name="T57" fmla="*/ 401 h 553"/>
              <a:gd name="T58" fmla="*/ 375 w 581"/>
              <a:gd name="T59" fmla="*/ 459 h 553"/>
              <a:gd name="T60" fmla="*/ 481 w 581"/>
              <a:gd name="T61" fmla="*/ 242 h 553"/>
              <a:gd name="T62" fmla="*/ 475 w 581"/>
              <a:gd name="T63" fmla="*/ 217 h 553"/>
              <a:gd name="T64" fmla="*/ 163 w 581"/>
              <a:gd name="T65" fmla="*/ 461 h 553"/>
              <a:gd name="T66" fmla="*/ 233 w 581"/>
              <a:gd name="T67" fmla="*/ 86 h 553"/>
              <a:gd name="T68" fmla="*/ 464 w 581"/>
              <a:gd name="T69" fmla="*/ 170 h 553"/>
              <a:gd name="T70" fmla="*/ 76 w 581"/>
              <a:gd name="T71" fmla="*/ 333 h 553"/>
              <a:gd name="T72" fmla="*/ 497 w 581"/>
              <a:gd name="T73" fmla="*/ 231 h 553"/>
              <a:gd name="T74" fmla="*/ 425 w 581"/>
              <a:gd name="T75" fmla="*/ 131 h 553"/>
              <a:gd name="T76" fmla="*/ 464 w 581"/>
              <a:gd name="T77" fmla="*/ 431 h 553"/>
              <a:gd name="T78" fmla="*/ 445 w 581"/>
              <a:gd name="T79" fmla="*/ 135 h 553"/>
              <a:gd name="T80" fmla="*/ 345 w 581"/>
              <a:gd name="T81" fmla="*/ 72 h 553"/>
              <a:gd name="T82" fmla="*/ 192 w 581"/>
              <a:gd name="T83" fmla="*/ 511 h 553"/>
              <a:gd name="T84" fmla="*/ 110 w 581"/>
              <a:gd name="T85" fmla="*/ 143 h 553"/>
              <a:gd name="T86" fmla="*/ 499 w 581"/>
              <a:gd name="T87" fmla="*/ 201 h 553"/>
              <a:gd name="T88" fmla="*/ 38 w 581"/>
              <a:gd name="T89" fmla="*/ 294 h 553"/>
              <a:gd name="T90" fmla="*/ 424 w 581"/>
              <a:gd name="T91" fmla="*/ 83 h 553"/>
              <a:gd name="T92" fmla="*/ 236 w 581"/>
              <a:gd name="T93" fmla="*/ 539 h 553"/>
              <a:gd name="T94" fmla="*/ 475 w 581"/>
              <a:gd name="T95" fmla="*/ 438 h 553"/>
              <a:gd name="T96" fmla="*/ 289 w 581"/>
              <a:gd name="T97" fmla="*/ 36 h 553"/>
              <a:gd name="T98" fmla="*/ 351 w 581"/>
              <a:gd name="T99" fmla="*/ 50 h 553"/>
              <a:gd name="T100" fmla="*/ 169 w 581"/>
              <a:gd name="T101" fmla="*/ 534 h 553"/>
              <a:gd name="T102" fmla="*/ 49 w 581"/>
              <a:gd name="T103" fmla="*/ 168 h 553"/>
              <a:gd name="T104" fmla="*/ 43 w 581"/>
              <a:gd name="T105" fmla="*/ 195 h 553"/>
              <a:gd name="T106" fmla="*/ 93 w 581"/>
              <a:gd name="T107" fmla="*/ 107 h 553"/>
              <a:gd name="T108" fmla="*/ 439 w 581"/>
              <a:gd name="T109" fmla="*/ 68 h 553"/>
              <a:gd name="T110" fmla="*/ 165 w 581"/>
              <a:gd name="T111" fmla="*/ 52 h 553"/>
              <a:gd name="T112" fmla="*/ 32 w 581"/>
              <a:gd name="T113" fmla="*/ 410 h 553"/>
              <a:gd name="T114" fmla="*/ 478 w 581"/>
              <a:gd name="T115" fmla="*/ 97 h 553"/>
              <a:gd name="T116" fmla="*/ 544 w 581"/>
              <a:gd name="T117" fmla="*/ 391 h 553"/>
              <a:gd name="T118" fmla="*/ 39 w 581"/>
              <a:gd name="T119" fmla="*/ 445 h 553"/>
              <a:gd name="T120" fmla="*/ 29 w 581"/>
              <a:gd name="T121" fmla="*/ 158 h 553"/>
              <a:gd name="T122" fmla="*/ 563 w 581"/>
              <a:gd name="T123" fmla="*/ 212 h 553"/>
              <a:gd name="T124" fmla="*/ 575 w 581"/>
              <a:gd name="T125" fmla="*/ 34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553">
                <a:moveTo>
                  <a:pt x="317" y="374"/>
                </a:moveTo>
                <a:cubicBezTo>
                  <a:pt x="320" y="372"/>
                  <a:pt x="322" y="368"/>
                  <a:pt x="322" y="364"/>
                </a:cubicBezTo>
                <a:cubicBezTo>
                  <a:pt x="322" y="360"/>
                  <a:pt x="320" y="357"/>
                  <a:pt x="317" y="354"/>
                </a:cubicBezTo>
                <a:cubicBezTo>
                  <a:pt x="324" y="356"/>
                  <a:pt x="330" y="355"/>
                  <a:pt x="334" y="349"/>
                </a:cubicBezTo>
                <a:cubicBezTo>
                  <a:pt x="336" y="347"/>
                  <a:pt x="337" y="343"/>
                  <a:pt x="336" y="340"/>
                </a:cubicBezTo>
                <a:cubicBezTo>
                  <a:pt x="336" y="337"/>
                  <a:pt x="334" y="334"/>
                  <a:pt x="331" y="331"/>
                </a:cubicBezTo>
                <a:cubicBezTo>
                  <a:pt x="340" y="333"/>
                  <a:pt x="346" y="331"/>
                  <a:pt x="349" y="326"/>
                </a:cubicBezTo>
                <a:cubicBezTo>
                  <a:pt x="352" y="320"/>
                  <a:pt x="351" y="314"/>
                  <a:pt x="346" y="309"/>
                </a:cubicBezTo>
                <a:cubicBezTo>
                  <a:pt x="342" y="305"/>
                  <a:pt x="335" y="305"/>
                  <a:pt x="329" y="309"/>
                </a:cubicBezTo>
                <a:cubicBezTo>
                  <a:pt x="330" y="304"/>
                  <a:pt x="329" y="300"/>
                  <a:pt x="326" y="296"/>
                </a:cubicBezTo>
                <a:cubicBezTo>
                  <a:pt x="331" y="297"/>
                  <a:pt x="335" y="295"/>
                  <a:pt x="339" y="292"/>
                </a:cubicBezTo>
                <a:cubicBezTo>
                  <a:pt x="338" y="300"/>
                  <a:pt x="340" y="306"/>
                  <a:pt x="346" y="309"/>
                </a:cubicBezTo>
                <a:cubicBezTo>
                  <a:pt x="352" y="311"/>
                  <a:pt x="358" y="309"/>
                  <a:pt x="362" y="305"/>
                </a:cubicBezTo>
                <a:cubicBezTo>
                  <a:pt x="366" y="300"/>
                  <a:pt x="366" y="294"/>
                  <a:pt x="362" y="289"/>
                </a:cubicBezTo>
                <a:cubicBezTo>
                  <a:pt x="360" y="286"/>
                  <a:pt x="357" y="284"/>
                  <a:pt x="353" y="283"/>
                </a:cubicBezTo>
                <a:cubicBezTo>
                  <a:pt x="349" y="283"/>
                  <a:pt x="345" y="285"/>
                  <a:pt x="342" y="288"/>
                </a:cubicBezTo>
                <a:cubicBezTo>
                  <a:pt x="344" y="281"/>
                  <a:pt x="343" y="279"/>
                  <a:pt x="339" y="273"/>
                </a:cubicBezTo>
                <a:cubicBezTo>
                  <a:pt x="347" y="274"/>
                  <a:pt x="352" y="271"/>
                  <a:pt x="355" y="265"/>
                </a:cubicBezTo>
                <a:cubicBezTo>
                  <a:pt x="357" y="260"/>
                  <a:pt x="356" y="254"/>
                  <a:pt x="352" y="250"/>
                </a:cubicBezTo>
                <a:cubicBezTo>
                  <a:pt x="347" y="246"/>
                  <a:pt x="342" y="246"/>
                  <a:pt x="333" y="251"/>
                </a:cubicBezTo>
                <a:cubicBezTo>
                  <a:pt x="335" y="245"/>
                  <a:pt x="334" y="239"/>
                  <a:pt x="329" y="235"/>
                </a:cubicBezTo>
                <a:cubicBezTo>
                  <a:pt x="323" y="231"/>
                  <a:pt x="317" y="232"/>
                  <a:pt x="311" y="237"/>
                </a:cubicBezTo>
                <a:cubicBezTo>
                  <a:pt x="313" y="230"/>
                  <a:pt x="311" y="224"/>
                  <a:pt x="306" y="220"/>
                </a:cubicBezTo>
                <a:cubicBezTo>
                  <a:pt x="301" y="217"/>
                  <a:pt x="294" y="218"/>
                  <a:pt x="290" y="221"/>
                </a:cubicBezTo>
                <a:cubicBezTo>
                  <a:pt x="285" y="226"/>
                  <a:pt x="284" y="231"/>
                  <a:pt x="288" y="240"/>
                </a:cubicBezTo>
                <a:cubicBezTo>
                  <a:pt x="283" y="239"/>
                  <a:pt x="279" y="240"/>
                  <a:pt x="275" y="243"/>
                </a:cubicBezTo>
                <a:cubicBezTo>
                  <a:pt x="276" y="237"/>
                  <a:pt x="274" y="233"/>
                  <a:pt x="271" y="229"/>
                </a:cubicBezTo>
                <a:cubicBezTo>
                  <a:pt x="279" y="231"/>
                  <a:pt x="285" y="228"/>
                  <a:pt x="287" y="223"/>
                </a:cubicBezTo>
                <a:cubicBezTo>
                  <a:pt x="290" y="217"/>
                  <a:pt x="288" y="210"/>
                  <a:pt x="283" y="207"/>
                </a:cubicBezTo>
                <a:cubicBezTo>
                  <a:pt x="278" y="203"/>
                  <a:pt x="271" y="203"/>
                  <a:pt x="267" y="208"/>
                </a:cubicBezTo>
                <a:cubicBezTo>
                  <a:pt x="264" y="210"/>
                  <a:pt x="263" y="213"/>
                  <a:pt x="263" y="217"/>
                </a:cubicBezTo>
                <a:cubicBezTo>
                  <a:pt x="263" y="221"/>
                  <a:pt x="264" y="224"/>
                  <a:pt x="267" y="227"/>
                </a:cubicBezTo>
                <a:cubicBezTo>
                  <a:pt x="261" y="225"/>
                  <a:pt x="255" y="226"/>
                  <a:pt x="251" y="231"/>
                </a:cubicBezTo>
                <a:cubicBezTo>
                  <a:pt x="253" y="224"/>
                  <a:pt x="251" y="217"/>
                  <a:pt x="245" y="214"/>
                </a:cubicBezTo>
                <a:cubicBezTo>
                  <a:pt x="239" y="211"/>
                  <a:pt x="232" y="213"/>
                  <a:pt x="229" y="218"/>
                </a:cubicBezTo>
                <a:cubicBezTo>
                  <a:pt x="225" y="224"/>
                  <a:pt x="226" y="231"/>
                  <a:pt x="231" y="235"/>
                </a:cubicBezTo>
                <a:cubicBezTo>
                  <a:pt x="237" y="240"/>
                  <a:pt x="244" y="239"/>
                  <a:pt x="249" y="233"/>
                </a:cubicBezTo>
                <a:cubicBezTo>
                  <a:pt x="247" y="239"/>
                  <a:pt x="248" y="244"/>
                  <a:pt x="252" y="249"/>
                </a:cubicBezTo>
                <a:cubicBezTo>
                  <a:pt x="246" y="247"/>
                  <a:pt x="242" y="248"/>
                  <a:pt x="238" y="252"/>
                </a:cubicBezTo>
                <a:cubicBezTo>
                  <a:pt x="239" y="244"/>
                  <a:pt x="236" y="238"/>
                  <a:pt x="230" y="236"/>
                </a:cubicBezTo>
                <a:cubicBezTo>
                  <a:pt x="224" y="234"/>
                  <a:pt x="218" y="235"/>
                  <a:pt x="214" y="240"/>
                </a:cubicBezTo>
                <a:cubicBezTo>
                  <a:pt x="211" y="245"/>
                  <a:pt x="211" y="252"/>
                  <a:pt x="215" y="256"/>
                </a:cubicBezTo>
                <a:cubicBezTo>
                  <a:pt x="217" y="259"/>
                  <a:pt x="220" y="261"/>
                  <a:pt x="224" y="261"/>
                </a:cubicBezTo>
                <a:cubicBezTo>
                  <a:pt x="228" y="261"/>
                  <a:pt x="231" y="260"/>
                  <a:pt x="234" y="257"/>
                </a:cubicBezTo>
                <a:cubicBezTo>
                  <a:pt x="233" y="263"/>
                  <a:pt x="234" y="267"/>
                  <a:pt x="237" y="271"/>
                </a:cubicBezTo>
                <a:cubicBezTo>
                  <a:pt x="231" y="270"/>
                  <a:pt x="227" y="271"/>
                  <a:pt x="223" y="275"/>
                </a:cubicBezTo>
                <a:cubicBezTo>
                  <a:pt x="224" y="267"/>
                  <a:pt x="222" y="261"/>
                  <a:pt x="216" y="259"/>
                </a:cubicBezTo>
                <a:cubicBezTo>
                  <a:pt x="210" y="256"/>
                  <a:pt x="204" y="258"/>
                  <a:pt x="200" y="263"/>
                </a:cubicBezTo>
                <a:cubicBezTo>
                  <a:pt x="197" y="268"/>
                  <a:pt x="197" y="274"/>
                  <a:pt x="201" y="279"/>
                </a:cubicBezTo>
                <a:cubicBezTo>
                  <a:pt x="203" y="282"/>
                  <a:pt x="206" y="283"/>
                  <a:pt x="210" y="283"/>
                </a:cubicBezTo>
                <a:cubicBezTo>
                  <a:pt x="214" y="284"/>
                  <a:pt x="217" y="282"/>
                  <a:pt x="219" y="280"/>
                </a:cubicBezTo>
                <a:cubicBezTo>
                  <a:pt x="219" y="283"/>
                  <a:pt x="219" y="285"/>
                  <a:pt x="219" y="287"/>
                </a:cubicBezTo>
                <a:cubicBezTo>
                  <a:pt x="220" y="290"/>
                  <a:pt x="221" y="292"/>
                  <a:pt x="222" y="294"/>
                </a:cubicBezTo>
                <a:cubicBezTo>
                  <a:pt x="215" y="293"/>
                  <a:pt x="210" y="295"/>
                  <a:pt x="207" y="300"/>
                </a:cubicBezTo>
                <a:cubicBezTo>
                  <a:pt x="204" y="306"/>
                  <a:pt x="205" y="312"/>
                  <a:pt x="209" y="316"/>
                </a:cubicBezTo>
                <a:cubicBezTo>
                  <a:pt x="212" y="319"/>
                  <a:pt x="215" y="320"/>
                  <a:pt x="219" y="320"/>
                </a:cubicBezTo>
                <a:cubicBezTo>
                  <a:pt x="222" y="320"/>
                  <a:pt x="225" y="319"/>
                  <a:pt x="228" y="316"/>
                </a:cubicBezTo>
                <a:cubicBezTo>
                  <a:pt x="227" y="322"/>
                  <a:pt x="228" y="327"/>
                  <a:pt x="232" y="332"/>
                </a:cubicBezTo>
                <a:cubicBezTo>
                  <a:pt x="224" y="330"/>
                  <a:pt x="218" y="332"/>
                  <a:pt x="215" y="338"/>
                </a:cubicBezTo>
                <a:cubicBezTo>
                  <a:pt x="213" y="344"/>
                  <a:pt x="214" y="351"/>
                  <a:pt x="219" y="354"/>
                </a:cubicBezTo>
                <a:cubicBezTo>
                  <a:pt x="224" y="358"/>
                  <a:pt x="231" y="358"/>
                  <a:pt x="236" y="353"/>
                </a:cubicBezTo>
                <a:cubicBezTo>
                  <a:pt x="238" y="351"/>
                  <a:pt x="239" y="349"/>
                  <a:pt x="240" y="346"/>
                </a:cubicBezTo>
                <a:cubicBezTo>
                  <a:pt x="240" y="341"/>
                  <a:pt x="239" y="338"/>
                  <a:pt x="236" y="334"/>
                </a:cubicBezTo>
                <a:cubicBezTo>
                  <a:pt x="241" y="336"/>
                  <a:pt x="246" y="335"/>
                  <a:pt x="250" y="332"/>
                </a:cubicBezTo>
                <a:cubicBezTo>
                  <a:pt x="249" y="337"/>
                  <a:pt x="251" y="342"/>
                  <a:pt x="254" y="346"/>
                </a:cubicBezTo>
                <a:cubicBezTo>
                  <a:pt x="246" y="344"/>
                  <a:pt x="241" y="347"/>
                  <a:pt x="238" y="353"/>
                </a:cubicBezTo>
                <a:cubicBezTo>
                  <a:pt x="235" y="358"/>
                  <a:pt x="237" y="365"/>
                  <a:pt x="241" y="368"/>
                </a:cubicBezTo>
                <a:cubicBezTo>
                  <a:pt x="246" y="372"/>
                  <a:pt x="253" y="372"/>
                  <a:pt x="258" y="369"/>
                </a:cubicBezTo>
                <a:cubicBezTo>
                  <a:pt x="261" y="366"/>
                  <a:pt x="262" y="363"/>
                  <a:pt x="263" y="359"/>
                </a:cubicBezTo>
                <a:cubicBezTo>
                  <a:pt x="263" y="355"/>
                  <a:pt x="261" y="352"/>
                  <a:pt x="259" y="349"/>
                </a:cubicBezTo>
                <a:cubicBezTo>
                  <a:pt x="262" y="349"/>
                  <a:pt x="264" y="350"/>
                  <a:pt x="266" y="349"/>
                </a:cubicBezTo>
                <a:cubicBezTo>
                  <a:pt x="269" y="349"/>
                  <a:pt x="271" y="348"/>
                  <a:pt x="273" y="347"/>
                </a:cubicBezTo>
                <a:cubicBezTo>
                  <a:pt x="272" y="354"/>
                  <a:pt x="275" y="359"/>
                  <a:pt x="280" y="362"/>
                </a:cubicBezTo>
                <a:cubicBezTo>
                  <a:pt x="285" y="364"/>
                  <a:pt x="291" y="363"/>
                  <a:pt x="295" y="360"/>
                </a:cubicBezTo>
                <a:cubicBezTo>
                  <a:pt x="301" y="354"/>
                  <a:pt x="301" y="348"/>
                  <a:pt x="297" y="341"/>
                </a:cubicBezTo>
                <a:cubicBezTo>
                  <a:pt x="302" y="342"/>
                  <a:pt x="306" y="341"/>
                  <a:pt x="310" y="338"/>
                </a:cubicBezTo>
                <a:cubicBezTo>
                  <a:pt x="309" y="344"/>
                  <a:pt x="310" y="348"/>
                  <a:pt x="315" y="352"/>
                </a:cubicBezTo>
                <a:cubicBezTo>
                  <a:pt x="306" y="350"/>
                  <a:pt x="300" y="352"/>
                  <a:pt x="297" y="358"/>
                </a:cubicBezTo>
                <a:cubicBezTo>
                  <a:pt x="295" y="364"/>
                  <a:pt x="296" y="370"/>
                  <a:pt x="301" y="374"/>
                </a:cubicBezTo>
                <a:cubicBezTo>
                  <a:pt x="305" y="378"/>
                  <a:pt x="312" y="378"/>
                  <a:pt x="317" y="374"/>
                </a:cubicBezTo>
                <a:close/>
                <a:moveTo>
                  <a:pt x="331" y="255"/>
                </a:moveTo>
                <a:cubicBezTo>
                  <a:pt x="329" y="260"/>
                  <a:pt x="330" y="265"/>
                  <a:pt x="334" y="269"/>
                </a:cubicBezTo>
                <a:cubicBezTo>
                  <a:pt x="329" y="268"/>
                  <a:pt x="325" y="268"/>
                  <a:pt x="321" y="271"/>
                </a:cubicBezTo>
                <a:cubicBezTo>
                  <a:pt x="322" y="267"/>
                  <a:pt x="321" y="263"/>
                  <a:pt x="318" y="259"/>
                </a:cubicBezTo>
                <a:cubicBezTo>
                  <a:pt x="323" y="260"/>
                  <a:pt x="327" y="258"/>
                  <a:pt x="331" y="255"/>
                </a:cubicBezTo>
                <a:close/>
                <a:moveTo>
                  <a:pt x="292" y="266"/>
                </a:moveTo>
                <a:cubicBezTo>
                  <a:pt x="292" y="269"/>
                  <a:pt x="293" y="272"/>
                  <a:pt x="293" y="275"/>
                </a:cubicBezTo>
                <a:cubicBezTo>
                  <a:pt x="291" y="275"/>
                  <a:pt x="288" y="276"/>
                  <a:pt x="285" y="276"/>
                </a:cubicBezTo>
                <a:cubicBezTo>
                  <a:pt x="285" y="274"/>
                  <a:pt x="284" y="271"/>
                  <a:pt x="283" y="268"/>
                </a:cubicBezTo>
                <a:cubicBezTo>
                  <a:pt x="286" y="268"/>
                  <a:pt x="289" y="267"/>
                  <a:pt x="292" y="266"/>
                </a:cubicBezTo>
                <a:close/>
                <a:moveTo>
                  <a:pt x="231" y="312"/>
                </a:moveTo>
                <a:cubicBezTo>
                  <a:pt x="233" y="307"/>
                  <a:pt x="232" y="302"/>
                  <a:pt x="229" y="298"/>
                </a:cubicBezTo>
                <a:cubicBezTo>
                  <a:pt x="235" y="299"/>
                  <a:pt x="236" y="298"/>
                  <a:pt x="241" y="296"/>
                </a:cubicBezTo>
                <a:cubicBezTo>
                  <a:pt x="240" y="300"/>
                  <a:pt x="241" y="304"/>
                  <a:pt x="243" y="307"/>
                </a:cubicBezTo>
                <a:cubicBezTo>
                  <a:pt x="239" y="307"/>
                  <a:pt x="235" y="308"/>
                  <a:pt x="231" y="312"/>
                </a:cubicBezTo>
                <a:close/>
                <a:moveTo>
                  <a:pt x="247" y="286"/>
                </a:moveTo>
                <a:cubicBezTo>
                  <a:pt x="247" y="283"/>
                  <a:pt x="246" y="279"/>
                  <a:pt x="243" y="275"/>
                </a:cubicBezTo>
                <a:cubicBezTo>
                  <a:pt x="247" y="276"/>
                  <a:pt x="251" y="276"/>
                  <a:pt x="254" y="274"/>
                </a:cubicBezTo>
                <a:cubicBezTo>
                  <a:pt x="255" y="277"/>
                  <a:pt x="255" y="281"/>
                  <a:pt x="256" y="284"/>
                </a:cubicBezTo>
                <a:cubicBezTo>
                  <a:pt x="253" y="284"/>
                  <a:pt x="250" y="285"/>
                  <a:pt x="247" y="286"/>
                </a:cubicBezTo>
                <a:close/>
                <a:moveTo>
                  <a:pt x="255" y="324"/>
                </a:moveTo>
                <a:cubicBezTo>
                  <a:pt x="256" y="321"/>
                  <a:pt x="255" y="317"/>
                  <a:pt x="253" y="314"/>
                </a:cubicBezTo>
                <a:cubicBezTo>
                  <a:pt x="256" y="314"/>
                  <a:pt x="260" y="313"/>
                  <a:pt x="263" y="313"/>
                </a:cubicBezTo>
                <a:cubicBezTo>
                  <a:pt x="263" y="315"/>
                  <a:pt x="264" y="318"/>
                  <a:pt x="265" y="321"/>
                </a:cubicBezTo>
                <a:cubicBezTo>
                  <a:pt x="262" y="322"/>
                  <a:pt x="258" y="323"/>
                  <a:pt x="255" y="324"/>
                </a:cubicBezTo>
                <a:close/>
                <a:moveTo>
                  <a:pt x="261" y="263"/>
                </a:moveTo>
                <a:cubicBezTo>
                  <a:pt x="261" y="259"/>
                  <a:pt x="260" y="256"/>
                  <a:pt x="257" y="252"/>
                </a:cubicBezTo>
                <a:cubicBezTo>
                  <a:pt x="262" y="253"/>
                  <a:pt x="266" y="253"/>
                  <a:pt x="270" y="250"/>
                </a:cubicBezTo>
                <a:cubicBezTo>
                  <a:pt x="270" y="254"/>
                  <a:pt x="271" y="257"/>
                  <a:pt x="271" y="261"/>
                </a:cubicBezTo>
                <a:cubicBezTo>
                  <a:pt x="270" y="261"/>
                  <a:pt x="268" y="261"/>
                  <a:pt x="266" y="262"/>
                </a:cubicBezTo>
                <a:cubicBezTo>
                  <a:pt x="265" y="262"/>
                  <a:pt x="263" y="263"/>
                  <a:pt x="261" y="263"/>
                </a:cubicBezTo>
                <a:close/>
                <a:moveTo>
                  <a:pt x="272" y="299"/>
                </a:moveTo>
                <a:cubicBezTo>
                  <a:pt x="271" y="297"/>
                  <a:pt x="270" y="294"/>
                  <a:pt x="270" y="292"/>
                </a:cubicBezTo>
                <a:cubicBezTo>
                  <a:pt x="271" y="291"/>
                  <a:pt x="274" y="291"/>
                  <a:pt x="276" y="291"/>
                </a:cubicBezTo>
                <a:cubicBezTo>
                  <a:pt x="276" y="293"/>
                  <a:pt x="277" y="296"/>
                  <a:pt x="277" y="298"/>
                </a:cubicBezTo>
                <a:cubicBezTo>
                  <a:pt x="276" y="298"/>
                  <a:pt x="273" y="299"/>
                  <a:pt x="272" y="299"/>
                </a:cubicBezTo>
                <a:close/>
                <a:moveTo>
                  <a:pt x="278" y="339"/>
                </a:moveTo>
                <a:cubicBezTo>
                  <a:pt x="278" y="336"/>
                  <a:pt x="277" y="332"/>
                  <a:pt x="277" y="329"/>
                </a:cubicBezTo>
                <a:cubicBezTo>
                  <a:pt x="279" y="328"/>
                  <a:pt x="283" y="328"/>
                  <a:pt x="286" y="327"/>
                </a:cubicBezTo>
                <a:cubicBezTo>
                  <a:pt x="287" y="330"/>
                  <a:pt x="288" y="333"/>
                  <a:pt x="289" y="336"/>
                </a:cubicBezTo>
                <a:cubicBezTo>
                  <a:pt x="285" y="336"/>
                  <a:pt x="281" y="337"/>
                  <a:pt x="278" y="339"/>
                </a:cubicBezTo>
                <a:close/>
                <a:moveTo>
                  <a:pt x="294" y="314"/>
                </a:moveTo>
                <a:cubicBezTo>
                  <a:pt x="293" y="312"/>
                  <a:pt x="293" y="309"/>
                  <a:pt x="292" y="307"/>
                </a:cubicBezTo>
                <a:cubicBezTo>
                  <a:pt x="295" y="307"/>
                  <a:pt x="298" y="306"/>
                  <a:pt x="300" y="306"/>
                </a:cubicBezTo>
                <a:cubicBezTo>
                  <a:pt x="301" y="308"/>
                  <a:pt x="302" y="311"/>
                  <a:pt x="302" y="313"/>
                </a:cubicBezTo>
                <a:cubicBezTo>
                  <a:pt x="300" y="313"/>
                  <a:pt x="296" y="314"/>
                  <a:pt x="294" y="314"/>
                </a:cubicBezTo>
                <a:close/>
                <a:moveTo>
                  <a:pt x="298" y="256"/>
                </a:moveTo>
                <a:cubicBezTo>
                  <a:pt x="299" y="252"/>
                  <a:pt x="298" y="248"/>
                  <a:pt x="295" y="245"/>
                </a:cubicBezTo>
                <a:cubicBezTo>
                  <a:pt x="300" y="245"/>
                  <a:pt x="305" y="244"/>
                  <a:pt x="308" y="240"/>
                </a:cubicBezTo>
                <a:cubicBezTo>
                  <a:pt x="307" y="245"/>
                  <a:pt x="307" y="249"/>
                  <a:pt x="310" y="254"/>
                </a:cubicBezTo>
                <a:cubicBezTo>
                  <a:pt x="306" y="253"/>
                  <a:pt x="302" y="254"/>
                  <a:pt x="298" y="256"/>
                </a:cubicBezTo>
                <a:close/>
                <a:moveTo>
                  <a:pt x="310" y="291"/>
                </a:moveTo>
                <a:cubicBezTo>
                  <a:pt x="309" y="289"/>
                  <a:pt x="308" y="286"/>
                  <a:pt x="308" y="283"/>
                </a:cubicBezTo>
                <a:cubicBezTo>
                  <a:pt x="309" y="282"/>
                  <a:pt x="312" y="281"/>
                  <a:pt x="315" y="280"/>
                </a:cubicBezTo>
                <a:cubicBezTo>
                  <a:pt x="315" y="284"/>
                  <a:pt x="316" y="287"/>
                  <a:pt x="318" y="290"/>
                </a:cubicBezTo>
                <a:cubicBezTo>
                  <a:pt x="315" y="291"/>
                  <a:pt x="311" y="291"/>
                  <a:pt x="310" y="291"/>
                </a:cubicBezTo>
                <a:close/>
                <a:moveTo>
                  <a:pt x="314" y="332"/>
                </a:moveTo>
                <a:cubicBezTo>
                  <a:pt x="315" y="327"/>
                  <a:pt x="315" y="323"/>
                  <a:pt x="312" y="319"/>
                </a:cubicBezTo>
                <a:cubicBezTo>
                  <a:pt x="317" y="320"/>
                  <a:pt x="321" y="319"/>
                  <a:pt x="324" y="316"/>
                </a:cubicBezTo>
                <a:cubicBezTo>
                  <a:pt x="323" y="321"/>
                  <a:pt x="325" y="326"/>
                  <a:pt x="329" y="330"/>
                </a:cubicBezTo>
                <a:cubicBezTo>
                  <a:pt x="323" y="328"/>
                  <a:pt x="319" y="328"/>
                  <a:pt x="314" y="332"/>
                </a:cubicBezTo>
                <a:close/>
                <a:moveTo>
                  <a:pt x="265" y="383"/>
                </a:moveTo>
                <a:cubicBezTo>
                  <a:pt x="259" y="379"/>
                  <a:pt x="257" y="371"/>
                  <a:pt x="261" y="365"/>
                </a:cubicBezTo>
                <a:cubicBezTo>
                  <a:pt x="265" y="359"/>
                  <a:pt x="273" y="358"/>
                  <a:pt x="279" y="362"/>
                </a:cubicBezTo>
                <a:cubicBezTo>
                  <a:pt x="285" y="366"/>
                  <a:pt x="286" y="374"/>
                  <a:pt x="282" y="379"/>
                </a:cubicBezTo>
                <a:cubicBezTo>
                  <a:pt x="278" y="385"/>
                  <a:pt x="270" y="387"/>
                  <a:pt x="265" y="383"/>
                </a:cubicBezTo>
                <a:close/>
                <a:moveTo>
                  <a:pt x="207" y="300"/>
                </a:moveTo>
                <a:cubicBezTo>
                  <a:pt x="203" y="306"/>
                  <a:pt x="196" y="307"/>
                  <a:pt x="190" y="303"/>
                </a:cubicBezTo>
                <a:cubicBezTo>
                  <a:pt x="184" y="300"/>
                  <a:pt x="182" y="292"/>
                  <a:pt x="186" y="286"/>
                </a:cubicBezTo>
                <a:cubicBezTo>
                  <a:pt x="190" y="280"/>
                  <a:pt x="197" y="278"/>
                  <a:pt x="203" y="282"/>
                </a:cubicBezTo>
                <a:cubicBezTo>
                  <a:pt x="209" y="286"/>
                  <a:pt x="211" y="294"/>
                  <a:pt x="207" y="300"/>
                </a:cubicBezTo>
                <a:close/>
                <a:moveTo>
                  <a:pt x="215" y="336"/>
                </a:moveTo>
                <a:cubicBezTo>
                  <a:pt x="211" y="342"/>
                  <a:pt x="203" y="344"/>
                  <a:pt x="197" y="340"/>
                </a:cubicBezTo>
                <a:cubicBezTo>
                  <a:pt x="192" y="336"/>
                  <a:pt x="190" y="328"/>
                  <a:pt x="194" y="323"/>
                </a:cubicBezTo>
                <a:cubicBezTo>
                  <a:pt x="198" y="317"/>
                  <a:pt x="205" y="315"/>
                  <a:pt x="211" y="319"/>
                </a:cubicBezTo>
                <a:cubicBezTo>
                  <a:pt x="217" y="323"/>
                  <a:pt x="219" y="330"/>
                  <a:pt x="215" y="336"/>
                </a:cubicBezTo>
                <a:close/>
                <a:moveTo>
                  <a:pt x="325" y="217"/>
                </a:moveTo>
                <a:cubicBezTo>
                  <a:pt x="328" y="211"/>
                  <a:pt x="336" y="209"/>
                  <a:pt x="342" y="213"/>
                </a:cubicBezTo>
                <a:cubicBezTo>
                  <a:pt x="348" y="216"/>
                  <a:pt x="350" y="224"/>
                  <a:pt x="346" y="230"/>
                </a:cubicBezTo>
                <a:cubicBezTo>
                  <a:pt x="342" y="236"/>
                  <a:pt x="334" y="238"/>
                  <a:pt x="329" y="234"/>
                </a:cubicBezTo>
                <a:cubicBezTo>
                  <a:pt x="323" y="230"/>
                  <a:pt x="321" y="222"/>
                  <a:pt x="325" y="217"/>
                </a:cubicBezTo>
                <a:close/>
                <a:moveTo>
                  <a:pt x="355" y="267"/>
                </a:moveTo>
                <a:cubicBezTo>
                  <a:pt x="359" y="262"/>
                  <a:pt x="367" y="260"/>
                  <a:pt x="373" y="264"/>
                </a:cubicBezTo>
                <a:cubicBezTo>
                  <a:pt x="378" y="267"/>
                  <a:pt x="380" y="275"/>
                  <a:pt x="376" y="281"/>
                </a:cubicBezTo>
                <a:cubicBezTo>
                  <a:pt x="373" y="287"/>
                  <a:pt x="365" y="289"/>
                  <a:pt x="359" y="285"/>
                </a:cubicBezTo>
                <a:cubicBezTo>
                  <a:pt x="353" y="281"/>
                  <a:pt x="351" y="273"/>
                  <a:pt x="355" y="267"/>
                </a:cubicBezTo>
                <a:close/>
                <a:moveTo>
                  <a:pt x="302" y="202"/>
                </a:moveTo>
                <a:cubicBezTo>
                  <a:pt x="306" y="196"/>
                  <a:pt x="313" y="195"/>
                  <a:pt x="319" y="198"/>
                </a:cubicBezTo>
                <a:cubicBezTo>
                  <a:pt x="325" y="202"/>
                  <a:pt x="327" y="210"/>
                  <a:pt x="323" y="216"/>
                </a:cubicBezTo>
                <a:cubicBezTo>
                  <a:pt x="320" y="221"/>
                  <a:pt x="312" y="223"/>
                  <a:pt x="306" y="219"/>
                </a:cubicBezTo>
                <a:cubicBezTo>
                  <a:pt x="300" y="216"/>
                  <a:pt x="298" y="208"/>
                  <a:pt x="302" y="202"/>
                </a:cubicBezTo>
                <a:close/>
                <a:moveTo>
                  <a:pt x="367" y="323"/>
                </a:moveTo>
                <a:cubicBezTo>
                  <a:pt x="373" y="327"/>
                  <a:pt x="374" y="335"/>
                  <a:pt x="370" y="340"/>
                </a:cubicBezTo>
                <a:cubicBezTo>
                  <a:pt x="367" y="346"/>
                  <a:pt x="359" y="348"/>
                  <a:pt x="353" y="344"/>
                </a:cubicBezTo>
                <a:cubicBezTo>
                  <a:pt x="347" y="340"/>
                  <a:pt x="346" y="333"/>
                  <a:pt x="349" y="327"/>
                </a:cubicBezTo>
                <a:cubicBezTo>
                  <a:pt x="353" y="321"/>
                  <a:pt x="361" y="319"/>
                  <a:pt x="367" y="323"/>
                </a:cubicBezTo>
                <a:close/>
                <a:moveTo>
                  <a:pt x="339" y="367"/>
                </a:moveTo>
                <a:cubicBezTo>
                  <a:pt x="333" y="363"/>
                  <a:pt x="331" y="355"/>
                  <a:pt x="335" y="349"/>
                </a:cubicBezTo>
                <a:cubicBezTo>
                  <a:pt x="339" y="344"/>
                  <a:pt x="347" y="342"/>
                  <a:pt x="352" y="346"/>
                </a:cubicBezTo>
                <a:cubicBezTo>
                  <a:pt x="358" y="349"/>
                  <a:pt x="360" y="357"/>
                  <a:pt x="356" y="363"/>
                </a:cubicBezTo>
                <a:cubicBezTo>
                  <a:pt x="352" y="369"/>
                  <a:pt x="345" y="370"/>
                  <a:pt x="339" y="367"/>
                </a:cubicBezTo>
                <a:close/>
                <a:moveTo>
                  <a:pt x="347" y="231"/>
                </a:moveTo>
                <a:cubicBezTo>
                  <a:pt x="351" y="225"/>
                  <a:pt x="358" y="223"/>
                  <a:pt x="364" y="227"/>
                </a:cubicBezTo>
                <a:cubicBezTo>
                  <a:pt x="370" y="230"/>
                  <a:pt x="372" y="238"/>
                  <a:pt x="368" y="244"/>
                </a:cubicBezTo>
                <a:cubicBezTo>
                  <a:pt x="364" y="250"/>
                  <a:pt x="357" y="251"/>
                  <a:pt x="351" y="248"/>
                </a:cubicBezTo>
                <a:cubicBezTo>
                  <a:pt x="345" y="244"/>
                  <a:pt x="343" y="236"/>
                  <a:pt x="347" y="231"/>
                </a:cubicBezTo>
                <a:close/>
                <a:moveTo>
                  <a:pt x="260" y="193"/>
                </a:moveTo>
                <a:cubicBezTo>
                  <a:pt x="266" y="197"/>
                  <a:pt x="268" y="204"/>
                  <a:pt x="264" y="210"/>
                </a:cubicBezTo>
                <a:cubicBezTo>
                  <a:pt x="260" y="216"/>
                  <a:pt x="252" y="217"/>
                  <a:pt x="247" y="213"/>
                </a:cubicBezTo>
                <a:cubicBezTo>
                  <a:pt x="241" y="209"/>
                  <a:pt x="239" y="202"/>
                  <a:pt x="243" y="196"/>
                </a:cubicBezTo>
                <a:cubicBezTo>
                  <a:pt x="247" y="190"/>
                  <a:pt x="255" y="189"/>
                  <a:pt x="260" y="193"/>
                </a:cubicBezTo>
                <a:close/>
                <a:moveTo>
                  <a:pt x="367" y="321"/>
                </a:moveTo>
                <a:cubicBezTo>
                  <a:pt x="362" y="317"/>
                  <a:pt x="360" y="310"/>
                  <a:pt x="364" y="304"/>
                </a:cubicBezTo>
                <a:cubicBezTo>
                  <a:pt x="368" y="298"/>
                  <a:pt x="375" y="297"/>
                  <a:pt x="381" y="301"/>
                </a:cubicBezTo>
                <a:cubicBezTo>
                  <a:pt x="387" y="305"/>
                  <a:pt x="388" y="312"/>
                  <a:pt x="384" y="318"/>
                </a:cubicBezTo>
                <a:cubicBezTo>
                  <a:pt x="381" y="323"/>
                  <a:pt x="373" y="325"/>
                  <a:pt x="367" y="321"/>
                </a:cubicBezTo>
                <a:close/>
                <a:moveTo>
                  <a:pt x="288" y="397"/>
                </a:moveTo>
                <a:cubicBezTo>
                  <a:pt x="282" y="393"/>
                  <a:pt x="280" y="386"/>
                  <a:pt x="284" y="380"/>
                </a:cubicBezTo>
                <a:cubicBezTo>
                  <a:pt x="288" y="374"/>
                  <a:pt x="295" y="373"/>
                  <a:pt x="301" y="376"/>
                </a:cubicBezTo>
                <a:cubicBezTo>
                  <a:pt x="307" y="380"/>
                  <a:pt x="309" y="388"/>
                  <a:pt x="305" y="393"/>
                </a:cubicBezTo>
                <a:cubicBezTo>
                  <a:pt x="301" y="399"/>
                  <a:pt x="294" y="401"/>
                  <a:pt x="288" y="397"/>
                </a:cubicBezTo>
                <a:close/>
                <a:moveTo>
                  <a:pt x="300" y="201"/>
                </a:moveTo>
                <a:cubicBezTo>
                  <a:pt x="297" y="207"/>
                  <a:pt x="289" y="208"/>
                  <a:pt x="283" y="205"/>
                </a:cubicBezTo>
                <a:cubicBezTo>
                  <a:pt x="278" y="201"/>
                  <a:pt x="276" y="194"/>
                  <a:pt x="280" y="188"/>
                </a:cubicBezTo>
                <a:cubicBezTo>
                  <a:pt x="283" y="182"/>
                  <a:pt x="291" y="181"/>
                  <a:pt x="297" y="184"/>
                </a:cubicBezTo>
                <a:cubicBezTo>
                  <a:pt x="302" y="188"/>
                  <a:pt x="304" y="195"/>
                  <a:pt x="300" y="201"/>
                </a:cubicBezTo>
                <a:close/>
                <a:moveTo>
                  <a:pt x="229" y="391"/>
                </a:moveTo>
                <a:cubicBezTo>
                  <a:pt x="223" y="387"/>
                  <a:pt x="221" y="380"/>
                  <a:pt x="225" y="374"/>
                </a:cubicBezTo>
                <a:cubicBezTo>
                  <a:pt x="229" y="369"/>
                  <a:pt x="236" y="367"/>
                  <a:pt x="242" y="371"/>
                </a:cubicBezTo>
                <a:cubicBezTo>
                  <a:pt x="248" y="374"/>
                  <a:pt x="249" y="382"/>
                  <a:pt x="246" y="387"/>
                </a:cubicBezTo>
                <a:cubicBezTo>
                  <a:pt x="242" y="393"/>
                  <a:pt x="234" y="395"/>
                  <a:pt x="229" y="391"/>
                </a:cubicBezTo>
                <a:close/>
                <a:moveTo>
                  <a:pt x="219" y="356"/>
                </a:moveTo>
                <a:cubicBezTo>
                  <a:pt x="225" y="360"/>
                  <a:pt x="227" y="367"/>
                  <a:pt x="223" y="373"/>
                </a:cubicBezTo>
                <a:cubicBezTo>
                  <a:pt x="219" y="379"/>
                  <a:pt x="212" y="380"/>
                  <a:pt x="206" y="377"/>
                </a:cubicBezTo>
                <a:cubicBezTo>
                  <a:pt x="200" y="373"/>
                  <a:pt x="199" y="366"/>
                  <a:pt x="202" y="360"/>
                </a:cubicBezTo>
                <a:cubicBezTo>
                  <a:pt x="206" y="354"/>
                  <a:pt x="213" y="353"/>
                  <a:pt x="219" y="356"/>
                </a:cubicBezTo>
                <a:close/>
                <a:moveTo>
                  <a:pt x="321" y="372"/>
                </a:moveTo>
                <a:cubicBezTo>
                  <a:pt x="325" y="366"/>
                  <a:pt x="332" y="364"/>
                  <a:pt x="338" y="368"/>
                </a:cubicBezTo>
                <a:cubicBezTo>
                  <a:pt x="344" y="372"/>
                  <a:pt x="345" y="379"/>
                  <a:pt x="342" y="385"/>
                </a:cubicBezTo>
                <a:cubicBezTo>
                  <a:pt x="338" y="391"/>
                  <a:pt x="330" y="392"/>
                  <a:pt x="325" y="389"/>
                </a:cubicBezTo>
                <a:cubicBezTo>
                  <a:pt x="319" y="385"/>
                  <a:pt x="318" y="378"/>
                  <a:pt x="321" y="372"/>
                </a:cubicBezTo>
                <a:close/>
                <a:moveTo>
                  <a:pt x="196" y="244"/>
                </a:moveTo>
                <a:cubicBezTo>
                  <a:pt x="190" y="240"/>
                  <a:pt x="188" y="233"/>
                  <a:pt x="192" y="227"/>
                </a:cubicBezTo>
                <a:cubicBezTo>
                  <a:pt x="196" y="221"/>
                  <a:pt x="203" y="220"/>
                  <a:pt x="209" y="223"/>
                </a:cubicBezTo>
                <a:cubicBezTo>
                  <a:pt x="215" y="227"/>
                  <a:pt x="216" y="234"/>
                  <a:pt x="213" y="240"/>
                </a:cubicBezTo>
                <a:cubicBezTo>
                  <a:pt x="209" y="246"/>
                  <a:pt x="201" y="247"/>
                  <a:pt x="196" y="244"/>
                </a:cubicBezTo>
                <a:close/>
                <a:moveTo>
                  <a:pt x="176" y="326"/>
                </a:moveTo>
                <a:cubicBezTo>
                  <a:pt x="170" y="322"/>
                  <a:pt x="168" y="315"/>
                  <a:pt x="172" y="309"/>
                </a:cubicBezTo>
                <a:cubicBezTo>
                  <a:pt x="175" y="303"/>
                  <a:pt x="183" y="301"/>
                  <a:pt x="189" y="305"/>
                </a:cubicBezTo>
                <a:cubicBezTo>
                  <a:pt x="194" y="309"/>
                  <a:pt x="196" y="316"/>
                  <a:pt x="192" y="322"/>
                </a:cubicBezTo>
                <a:cubicBezTo>
                  <a:pt x="189" y="328"/>
                  <a:pt x="181" y="329"/>
                  <a:pt x="176" y="326"/>
                </a:cubicBezTo>
                <a:close/>
                <a:moveTo>
                  <a:pt x="198" y="263"/>
                </a:moveTo>
                <a:cubicBezTo>
                  <a:pt x="195" y="268"/>
                  <a:pt x="187" y="270"/>
                  <a:pt x="181" y="266"/>
                </a:cubicBezTo>
                <a:cubicBezTo>
                  <a:pt x="176" y="263"/>
                  <a:pt x="174" y="255"/>
                  <a:pt x="178" y="249"/>
                </a:cubicBezTo>
                <a:cubicBezTo>
                  <a:pt x="181" y="244"/>
                  <a:pt x="189" y="242"/>
                  <a:pt x="195" y="246"/>
                </a:cubicBezTo>
                <a:cubicBezTo>
                  <a:pt x="200" y="250"/>
                  <a:pt x="202" y="257"/>
                  <a:pt x="198" y="263"/>
                </a:cubicBezTo>
                <a:close/>
                <a:moveTo>
                  <a:pt x="247" y="388"/>
                </a:moveTo>
                <a:cubicBezTo>
                  <a:pt x="251" y="383"/>
                  <a:pt x="258" y="381"/>
                  <a:pt x="264" y="385"/>
                </a:cubicBezTo>
                <a:cubicBezTo>
                  <a:pt x="270" y="388"/>
                  <a:pt x="271" y="396"/>
                  <a:pt x="268" y="401"/>
                </a:cubicBezTo>
                <a:cubicBezTo>
                  <a:pt x="264" y="407"/>
                  <a:pt x="256" y="409"/>
                  <a:pt x="251" y="405"/>
                </a:cubicBezTo>
                <a:cubicBezTo>
                  <a:pt x="245" y="401"/>
                  <a:pt x="244" y="394"/>
                  <a:pt x="247" y="388"/>
                </a:cubicBezTo>
                <a:close/>
                <a:moveTo>
                  <a:pt x="223" y="201"/>
                </a:moveTo>
                <a:cubicBezTo>
                  <a:pt x="229" y="204"/>
                  <a:pt x="230" y="212"/>
                  <a:pt x="227" y="217"/>
                </a:cubicBezTo>
                <a:cubicBezTo>
                  <a:pt x="223" y="223"/>
                  <a:pt x="216" y="225"/>
                  <a:pt x="210" y="221"/>
                </a:cubicBezTo>
                <a:cubicBezTo>
                  <a:pt x="205" y="218"/>
                  <a:pt x="203" y="210"/>
                  <a:pt x="206" y="204"/>
                </a:cubicBezTo>
                <a:cubicBezTo>
                  <a:pt x="210" y="199"/>
                  <a:pt x="218" y="197"/>
                  <a:pt x="223" y="201"/>
                </a:cubicBezTo>
                <a:close/>
                <a:moveTo>
                  <a:pt x="370" y="245"/>
                </a:moveTo>
                <a:cubicBezTo>
                  <a:pt x="374" y="240"/>
                  <a:pt x="381" y="238"/>
                  <a:pt x="387" y="242"/>
                </a:cubicBezTo>
                <a:cubicBezTo>
                  <a:pt x="392" y="245"/>
                  <a:pt x="394" y="253"/>
                  <a:pt x="390" y="258"/>
                </a:cubicBezTo>
                <a:cubicBezTo>
                  <a:pt x="387" y="264"/>
                  <a:pt x="379" y="265"/>
                  <a:pt x="374" y="262"/>
                </a:cubicBezTo>
                <a:cubicBezTo>
                  <a:pt x="368" y="258"/>
                  <a:pt x="366" y="251"/>
                  <a:pt x="370" y="245"/>
                </a:cubicBezTo>
                <a:close/>
                <a:moveTo>
                  <a:pt x="382" y="299"/>
                </a:moveTo>
                <a:cubicBezTo>
                  <a:pt x="376" y="295"/>
                  <a:pt x="375" y="288"/>
                  <a:pt x="378" y="282"/>
                </a:cubicBezTo>
                <a:cubicBezTo>
                  <a:pt x="382" y="277"/>
                  <a:pt x="389" y="275"/>
                  <a:pt x="395" y="278"/>
                </a:cubicBezTo>
                <a:cubicBezTo>
                  <a:pt x="400" y="282"/>
                  <a:pt x="402" y="289"/>
                  <a:pt x="399" y="295"/>
                </a:cubicBezTo>
                <a:cubicBezTo>
                  <a:pt x="395" y="301"/>
                  <a:pt x="388" y="302"/>
                  <a:pt x="382" y="299"/>
                </a:cubicBezTo>
                <a:close/>
                <a:moveTo>
                  <a:pt x="184" y="362"/>
                </a:moveTo>
                <a:cubicBezTo>
                  <a:pt x="178" y="359"/>
                  <a:pt x="176" y="351"/>
                  <a:pt x="180" y="346"/>
                </a:cubicBezTo>
                <a:cubicBezTo>
                  <a:pt x="184" y="340"/>
                  <a:pt x="191" y="338"/>
                  <a:pt x="196" y="342"/>
                </a:cubicBezTo>
                <a:cubicBezTo>
                  <a:pt x="202" y="346"/>
                  <a:pt x="204" y="353"/>
                  <a:pt x="200" y="359"/>
                </a:cubicBezTo>
                <a:cubicBezTo>
                  <a:pt x="196" y="364"/>
                  <a:pt x="189" y="366"/>
                  <a:pt x="184" y="362"/>
                </a:cubicBezTo>
                <a:close/>
                <a:moveTo>
                  <a:pt x="180" y="268"/>
                </a:moveTo>
                <a:cubicBezTo>
                  <a:pt x="186" y="272"/>
                  <a:pt x="187" y="279"/>
                  <a:pt x="184" y="285"/>
                </a:cubicBezTo>
                <a:cubicBezTo>
                  <a:pt x="180" y="290"/>
                  <a:pt x="173" y="292"/>
                  <a:pt x="167" y="288"/>
                </a:cubicBezTo>
                <a:cubicBezTo>
                  <a:pt x="162" y="285"/>
                  <a:pt x="160" y="278"/>
                  <a:pt x="164" y="272"/>
                </a:cubicBezTo>
                <a:cubicBezTo>
                  <a:pt x="167" y="266"/>
                  <a:pt x="175" y="265"/>
                  <a:pt x="180" y="268"/>
                </a:cubicBezTo>
                <a:close/>
                <a:moveTo>
                  <a:pt x="356" y="191"/>
                </a:moveTo>
                <a:cubicBezTo>
                  <a:pt x="361" y="195"/>
                  <a:pt x="363" y="202"/>
                  <a:pt x="359" y="207"/>
                </a:cubicBezTo>
                <a:cubicBezTo>
                  <a:pt x="356" y="213"/>
                  <a:pt x="349" y="214"/>
                  <a:pt x="343" y="211"/>
                </a:cubicBezTo>
                <a:cubicBezTo>
                  <a:pt x="338" y="207"/>
                  <a:pt x="336" y="200"/>
                  <a:pt x="339" y="195"/>
                </a:cubicBezTo>
                <a:cubicBezTo>
                  <a:pt x="343" y="189"/>
                  <a:pt x="350" y="188"/>
                  <a:pt x="356" y="191"/>
                </a:cubicBezTo>
                <a:close/>
                <a:moveTo>
                  <a:pt x="274" y="170"/>
                </a:moveTo>
                <a:cubicBezTo>
                  <a:pt x="280" y="174"/>
                  <a:pt x="281" y="181"/>
                  <a:pt x="278" y="187"/>
                </a:cubicBezTo>
                <a:cubicBezTo>
                  <a:pt x="274" y="192"/>
                  <a:pt x="267" y="194"/>
                  <a:pt x="262" y="190"/>
                </a:cubicBezTo>
                <a:cubicBezTo>
                  <a:pt x="256" y="187"/>
                  <a:pt x="254" y="180"/>
                  <a:pt x="258" y="174"/>
                </a:cubicBezTo>
                <a:cubicBezTo>
                  <a:pt x="261" y="169"/>
                  <a:pt x="269" y="167"/>
                  <a:pt x="274" y="170"/>
                </a:cubicBezTo>
                <a:close/>
                <a:moveTo>
                  <a:pt x="333" y="177"/>
                </a:moveTo>
                <a:cubicBezTo>
                  <a:pt x="339" y="180"/>
                  <a:pt x="340" y="187"/>
                  <a:pt x="337" y="193"/>
                </a:cubicBezTo>
                <a:cubicBezTo>
                  <a:pt x="333" y="198"/>
                  <a:pt x="326" y="200"/>
                  <a:pt x="320" y="196"/>
                </a:cubicBezTo>
                <a:cubicBezTo>
                  <a:pt x="315" y="193"/>
                  <a:pt x="313" y="186"/>
                  <a:pt x="317" y="180"/>
                </a:cubicBezTo>
                <a:cubicBezTo>
                  <a:pt x="320" y="175"/>
                  <a:pt x="328" y="173"/>
                  <a:pt x="333" y="177"/>
                </a:cubicBezTo>
                <a:close/>
                <a:moveTo>
                  <a:pt x="311" y="411"/>
                </a:moveTo>
                <a:cubicBezTo>
                  <a:pt x="305" y="407"/>
                  <a:pt x="304" y="400"/>
                  <a:pt x="307" y="395"/>
                </a:cubicBezTo>
                <a:cubicBezTo>
                  <a:pt x="311" y="389"/>
                  <a:pt x="318" y="388"/>
                  <a:pt x="323" y="391"/>
                </a:cubicBezTo>
                <a:cubicBezTo>
                  <a:pt x="329" y="395"/>
                  <a:pt x="330" y="402"/>
                  <a:pt x="327" y="407"/>
                </a:cubicBezTo>
                <a:cubicBezTo>
                  <a:pt x="324" y="413"/>
                  <a:pt x="316" y="414"/>
                  <a:pt x="311" y="411"/>
                </a:cubicBezTo>
                <a:close/>
                <a:moveTo>
                  <a:pt x="376" y="357"/>
                </a:moveTo>
                <a:cubicBezTo>
                  <a:pt x="371" y="354"/>
                  <a:pt x="369" y="347"/>
                  <a:pt x="372" y="341"/>
                </a:cubicBezTo>
                <a:cubicBezTo>
                  <a:pt x="376" y="336"/>
                  <a:pt x="383" y="334"/>
                  <a:pt x="388" y="338"/>
                </a:cubicBezTo>
                <a:cubicBezTo>
                  <a:pt x="394" y="341"/>
                  <a:pt x="395" y="348"/>
                  <a:pt x="392" y="354"/>
                </a:cubicBezTo>
                <a:cubicBezTo>
                  <a:pt x="389" y="359"/>
                  <a:pt x="381" y="361"/>
                  <a:pt x="376" y="357"/>
                </a:cubicBezTo>
                <a:close/>
                <a:moveTo>
                  <a:pt x="237" y="179"/>
                </a:moveTo>
                <a:cubicBezTo>
                  <a:pt x="242" y="182"/>
                  <a:pt x="244" y="189"/>
                  <a:pt x="241" y="195"/>
                </a:cubicBezTo>
                <a:cubicBezTo>
                  <a:pt x="237" y="200"/>
                  <a:pt x="230" y="202"/>
                  <a:pt x="225" y="199"/>
                </a:cubicBezTo>
                <a:cubicBezTo>
                  <a:pt x="219" y="195"/>
                  <a:pt x="217" y="188"/>
                  <a:pt x="221" y="182"/>
                </a:cubicBezTo>
                <a:cubicBezTo>
                  <a:pt x="224" y="177"/>
                  <a:pt x="232" y="175"/>
                  <a:pt x="237" y="179"/>
                </a:cubicBezTo>
                <a:close/>
                <a:moveTo>
                  <a:pt x="270" y="403"/>
                </a:moveTo>
                <a:cubicBezTo>
                  <a:pt x="274" y="398"/>
                  <a:pt x="281" y="396"/>
                  <a:pt x="287" y="400"/>
                </a:cubicBezTo>
                <a:cubicBezTo>
                  <a:pt x="292" y="403"/>
                  <a:pt x="293" y="410"/>
                  <a:pt x="290" y="416"/>
                </a:cubicBezTo>
                <a:cubicBezTo>
                  <a:pt x="286" y="421"/>
                  <a:pt x="279" y="423"/>
                  <a:pt x="274" y="419"/>
                </a:cubicBezTo>
                <a:cubicBezTo>
                  <a:pt x="268" y="416"/>
                  <a:pt x="267" y="408"/>
                  <a:pt x="270" y="403"/>
                </a:cubicBezTo>
                <a:close/>
                <a:moveTo>
                  <a:pt x="358" y="364"/>
                </a:moveTo>
                <a:cubicBezTo>
                  <a:pt x="362" y="359"/>
                  <a:pt x="369" y="357"/>
                  <a:pt x="374" y="360"/>
                </a:cubicBezTo>
                <a:cubicBezTo>
                  <a:pt x="380" y="364"/>
                  <a:pt x="381" y="371"/>
                  <a:pt x="378" y="377"/>
                </a:cubicBezTo>
                <a:cubicBezTo>
                  <a:pt x="374" y="382"/>
                  <a:pt x="367" y="383"/>
                  <a:pt x="361" y="380"/>
                </a:cubicBezTo>
                <a:cubicBezTo>
                  <a:pt x="356" y="377"/>
                  <a:pt x="355" y="369"/>
                  <a:pt x="358" y="364"/>
                </a:cubicBezTo>
                <a:close/>
                <a:moveTo>
                  <a:pt x="378" y="205"/>
                </a:moveTo>
                <a:cubicBezTo>
                  <a:pt x="383" y="209"/>
                  <a:pt x="385" y="216"/>
                  <a:pt x="381" y="221"/>
                </a:cubicBezTo>
                <a:cubicBezTo>
                  <a:pt x="378" y="227"/>
                  <a:pt x="371" y="228"/>
                  <a:pt x="365" y="225"/>
                </a:cubicBezTo>
                <a:cubicBezTo>
                  <a:pt x="360" y="222"/>
                  <a:pt x="358" y="214"/>
                  <a:pt x="362" y="209"/>
                </a:cubicBezTo>
                <a:cubicBezTo>
                  <a:pt x="365" y="203"/>
                  <a:pt x="372" y="202"/>
                  <a:pt x="378" y="205"/>
                </a:cubicBezTo>
                <a:close/>
                <a:moveTo>
                  <a:pt x="390" y="335"/>
                </a:moveTo>
                <a:cubicBezTo>
                  <a:pt x="385" y="331"/>
                  <a:pt x="383" y="324"/>
                  <a:pt x="387" y="319"/>
                </a:cubicBezTo>
                <a:cubicBezTo>
                  <a:pt x="390" y="314"/>
                  <a:pt x="397" y="312"/>
                  <a:pt x="403" y="315"/>
                </a:cubicBezTo>
                <a:cubicBezTo>
                  <a:pt x="408" y="319"/>
                  <a:pt x="410" y="326"/>
                  <a:pt x="406" y="331"/>
                </a:cubicBezTo>
                <a:cubicBezTo>
                  <a:pt x="403" y="337"/>
                  <a:pt x="396" y="338"/>
                  <a:pt x="390" y="335"/>
                </a:cubicBezTo>
                <a:close/>
                <a:moveTo>
                  <a:pt x="158" y="332"/>
                </a:moveTo>
                <a:cubicBezTo>
                  <a:pt x="162" y="326"/>
                  <a:pt x="169" y="325"/>
                  <a:pt x="174" y="328"/>
                </a:cubicBezTo>
                <a:cubicBezTo>
                  <a:pt x="179" y="332"/>
                  <a:pt x="181" y="339"/>
                  <a:pt x="177" y="344"/>
                </a:cubicBezTo>
                <a:cubicBezTo>
                  <a:pt x="174" y="350"/>
                  <a:pt x="167" y="351"/>
                  <a:pt x="162" y="348"/>
                </a:cubicBezTo>
                <a:cubicBezTo>
                  <a:pt x="156" y="344"/>
                  <a:pt x="155" y="337"/>
                  <a:pt x="158" y="332"/>
                </a:cubicBezTo>
                <a:close/>
                <a:moveTo>
                  <a:pt x="153" y="311"/>
                </a:moveTo>
                <a:cubicBezTo>
                  <a:pt x="148" y="307"/>
                  <a:pt x="146" y="300"/>
                  <a:pt x="150" y="295"/>
                </a:cubicBezTo>
                <a:cubicBezTo>
                  <a:pt x="153" y="290"/>
                  <a:pt x="160" y="288"/>
                  <a:pt x="166" y="291"/>
                </a:cubicBezTo>
                <a:cubicBezTo>
                  <a:pt x="171" y="295"/>
                  <a:pt x="173" y="302"/>
                  <a:pt x="169" y="307"/>
                </a:cubicBezTo>
                <a:cubicBezTo>
                  <a:pt x="166" y="313"/>
                  <a:pt x="159" y="314"/>
                  <a:pt x="153" y="311"/>
                </a:cubicBezTo>
                <a:close/>
                <a:moveTo>
                  <a:pt x="397" y="276"/>
                </a:moveTo>
                <a:cubicBezTo>
                  <a:pt x="391" y="272"/>
                  <a:pt x="390" y="265"/>
                  <a:pt x="393" y="260"/>
                </a:cubicBezTo>
                <a:cubicBezTo>
                  <a:pt x="396" y="255"/>
                  <a:pt x="403" y="253"/>
                  <a:pt x="409" y="256"/>
                </a:cubicBezTo>
                <a:cubicBezTo>
                  <a:pt x="414" y="260"/>
                  <a:pt x="416" y="267"/>
                  <a:pt x="412" y="272"/>
                </a:cubicBezTo>
                <a:cubicBezTo>
                  <a:pt x="409" y="278"/>
                  <a:pt x="402" y="279"/>
                  <a:pt x="397" y="276"/>
                </a:cubicBezTo>
                <a:close/>
                <a:moveTo>
                  <a:pt x="314" y="178"/>
                </a:moveTo>
                <a:cubicBezTo>
                  <a:pt x="310" y="184"/>
                  <a:pt x="303" y="185"/>
                  <a:pt x="298" y="182"/>
                </a:cubicBezTo>
                <a:cubicBezTo>
                  <a:pt x="293" y="179"/>
                  <a:pt x="291" y="172"/>
                  <a:pt x="294" y="166"/>
                </a:cubicBezTo>
                <a:cubicBezTo>
                  <a:pt x="298" y="161"/>
                  <a:pt x="305" y="159"/>
                  <a:pt x="310" y="163"/>
                </a:cubicBezTo>
                <a:cubicBezTo>
                  <a:pt x="316" y="166"/>
                  <a:pt x="317" y="173"/>
                  <a:pt x="314" y="178"/>
                </a:cubicBezTo>
                <a:close/>
                <a:moveTo>
                  <a:pt x="348" y="402"/>
                </a:moveTo>
                <a:cubicBezTo>
                  <a:pt x="342" y="399"/>
                  <a:pt x="341" y="392"/>
                  <a:pt x="344" y="386"/>
                </a:cubicBezTo>
                <a:cubicBezTo>
                  <a:pt x="348" y="381"/>
                  <a:pt x="355" y="380"/>
                  <a:pt x="360" y="383"/>
                </a:cubicBezTo>
                <a:cubicBezTo>
                  <a:pt x="365" y="386"/>
                  <a:pt x="367" y="393"/>
                  <a:pt x="363" y="399"/>
                </a:cubicBezTo>
                <a:cubicBezTo>
                  <a:pt x="360" y="404"/>
                  <a:pt x="353" y="405"/>
                  <a:pt x="348" y="402"/>
                </a:cubicBezTo>
                <a:close/>
                <a:moveTo>
                  <a:pt x="212" y="397"/>
                </a:moveTo>
                <a:cubicBezTo>
                  <a:pt x="215" y="392"/>
                  <a:pt x="222" y="390"/>
                  <a:pt x="227" y="394"/>
                </a:cubicBezTo>
                <a:cubicBezTo>
                  <a:pt x="233" y="397"/>
                  <a:pt x="234" y="404"/>
                  <a:pt x="231" y="409"/>
                </a:cubicBezTo>
                <a:cubicBezTo>
                  <a:pt x="227" y="415"/>
                  <a:pt x="220" y="416"/>
                  <a:pt x="215" y="413"/>
                </a:cubicBezTo>
                <a:cubicBezTo>
                  <a:pt x="210" y="409"/>
                  <a:pt x="208" y="402"/>
                  <a:pt x="212" y="397"/>
                </a:cubicBezTo>
                <a:close/>
                <a:moveTo>
                  <a:pt x="186" y="210"/>
                </a:moveTo>
                <a:cubicBezTo>
                  <a:pt x="191" y="213"/>
                  <a:pt x="193" y="220"/>
                  <a:pt x="189" y="225"/>
                </a:cubicBezTo>
                <a:cubicBezTo>
                  <a:pt x="186" y="231"/>
                  <a:pt x="179" y="232"/>
                  <a:pt x="173" y="229"/>
                </a:cubicBezTo>
                <a:cubicBezTo>
                  <a:pt x="168" y="225"/>
                  <a:pt x="167" y="218"/>
                  <a:pt x="170" y="213"/>
                </a:cubicBezTo>
                <a:cubicBezTo>
                  <a:pt x="174" y="208"/>
                  <a:pt x="181" y="206"/>
                  <a:pt x="186" y="210"/>
                </a:cubicBezTo>
                <a:close/>
                <a:moveTo>
                  <a:pt x="189" y="383"/>
                </a:moveTo>
                <a:cubicBezTo>
                  <a:pt x="192" y="377"/>
                  <a:pt x="199" y="376"/>
                  <a:pt x="205" y="379"/>
                </a:cubicBezTo>
                <a:cubicBezTo>
                  <a:pt x="210" y="382"/>
                  <a:pt x="211" y="389"/>
                  <a:pt x="208" y="395"/>
                </a:cubicBezTo>
                <a:cubicBezTo>
                  <a:pt x="205" y="400"/>
                  <a:pt x="198" y="402"/>
                  <a:pt x="192" y="398"/>
                </a:cubicBezTo>
                <a:cubicBezTo>
                  <a:pt x="187" y="395"/>
                  <a:pt x="186" y="388"/>
                  <a:pt x="189" y="383"/>
                </a:cubicBezTo>
                <a:close/>
                <a:moveTo>
                  <a:pt x="175" y="248"/>
                </a:moveTo>
                <a:cubicBezTo>
                  <a:pt x="172" y="253"/>
                  <a:pt x="165" y="255"/>
                  <a:pt x="159" y="251"/>
                </a:cubicBezTo>
                <a:cubicBezTo>
                  <a:pt x="154" y="248"/>
                  <a:pt x="152" y="241"/>
                  <a:pt x="156" y="236"/>
                </a:cubicBezTo>
                <a:cubicBezTo>
                  <a:pt x="159" y="231"/>
                  <a:pt x="166" y="229"/>
                  <a:pt x="171" y="232"/>
                </a:cubicBezTo>
                <a:cubicBezTo>
                  <a:pt x="177" y="236"/>
                  <a:pt x="178" y="243"/>
                  <a:pt x="175" y="248"/>
                </a:cubicBezTo>
                <a:close/>
                <a:moveTo>
                  <a:pt x="400" y="220"/>
                </a:moveTo>
                <a:cubicBezTo>
                  <a:pt x="406" y="223"/>
                  <a:pt x="407" y="230"/>
                  <a:pt x="404" y="235"/>
                </a:cubicBezTo>
                <a:cubicBezTo>
                  <a:pt x="400" y="241"/>
                  <a:pt x="393" y="242"/>
                  <a:pt x="388" y="239"/>
                </a:cubicBezTo>
                <a:cubicBezTo>
                  <a:pt x="383" y="236"/>
                  <a:pt x="381" y="229"/>
                  <a:pt x="385" y="223"/>
                </a:cubicBezTo>
                <a:cubicBezTo>
                  <a:pt x="388" y="218"/>
                  <a:pt x="395" y="217"/>
                  <a:pt x="400" y="220"/>
                </a:cubicBezTo>
                <a:close/>
                <a:moveTo>
                  <a:pt x="405" y="312"/>
                </a:moveTo>
                <a:cubicBezTo>
                  <a:pt x="399" y="309"/>
                  <a:pt x="398" y="302"/>
                  <a:pt x="401" y="297"/>
                </a:cubicBezTo>
                <a:cubicBezTo>
                  <a:pt x="404" y="292"/>
                  <a:pt x="411" y="290"/>
                  <a:pt x="417" y="293"/>
                </a:cubicBezTo>
                <a:cubicBezTo>
                  <a:pt x="422" y="296"/>
                  <a:pt x="423" y="304"/>
                  <a:pt x="420" y="309"/>
                </a:cubicBezTo>
                <a:cubicBezTo>
                  <a:pt x="417" y="314"/>
                  <a:pt x="410" y="316"/>
                  <a:pt x="405" y="312"/>
                </a:cubicBezTo>
                <a:close/>
                <a:moveTo>
                  <a:pt x="237" y="427"/>
                </a:moveTo>
                <a:cubicBezTo>
                  <a:pt x="232" y="423"/>
                  <a:pt x="231" y="416"/>
                  <a:pt x="234" y="411"/>
                </a:cubicBezTo>
                <a:cubicBezTo>
                  <a:pt x="237" y="406"/>
                  <a:pt x="244" y="404"/>
                  <a:pt x="249" y="408"/>
                </a:cubicBezTo>
                <a:cubicBezTo>
                  <a:pt x="255" y="411"/>
                  <a:pt x="256" y="418"/>
                  <a:pt x="253" y="423"/>
                </a:cubicBezTo>
                <a:cubicBezTo>
                  <a:pt x="250" y="428"/>
                  <a:pt x="242" y="430"/>
                  <a:pt x="237" y="427"/>
                </a:cubicBezTo>
                <a:close/>
                <a:moveTo>
                  <a:pt x="200" y="187"/>
                </a:moveTo>
                <a:cubicBezTo>
                  <a:pt x="205" y="190"/>
                  <a:pt x="207" y="197"/>
                  <a:pt x="203" y="203"/>
                </a:cubicBezTo>
                <a:cubicBezTo>
                  <a:pt x="200" y="208"/>
                  <a:pt x="193" y="209"/>
                  <a:pt x="188" y="206"/>
                </a:cubicBezTo>
                <a:cubicBezTo>
                  <a:pt x="183" y="203"/>
                  <a:pt x="181" y="196"/>
                  <a:pt x="185" y="191"/>
                </a:cubicBezTo>
                <a:cubicBezTo>
                  <a:pt x="188" y="185"/>
                  <a:pt x="195" y="184"/>
                  <a:pt x="200" y="187"/>
                </a:cubicBezTo>
                <a:close/>
                <a:moveTo>
                  <a:pt x="255" y="172"/>
                </a:moveTo>
                <a:cubicBezTo>
                  <a:pt x="251" y="177"/>
                  <a:pt x="244" y="179"/>
                  <a:pt x="239" y="175"/>
                </a:cubicBezTo>
                <a:cubicBezTo>
                  <a:pt x="234" y="172"/>
                  <a:pt x="232" y="165"/>
                  <a:pt x="236" y="160"/>
                </a:cubicBezTo>
                <a:cubicBezTo>
                  <a:pt x="239" y="155"/>
                  <a:pt x="246" y="153"/>
                  <a:pt x="251" y="157"/>
                </a:cubicBezTo>
                <a:cubicBezTo>
                  <a:pt x="256" y="160"/>
                  <a:pt x="258" y="167"/>
                  <a:pt x="255" y="172"/>
                </a:cubicBezTo>
                <a:close/>
                <a:moveTo>
                  <a:pt x="170" y="384"/>
                </a:moveTo>
                <a:cubicBezTo>
                  <a:pt x="165" y="380"/>
                  <a:pt x="163" y="374"/>
                  <a:pt x="166" y="368"/>
                </a:cubicBezTo>
                <a:cubicBezTo>
                  <a:pt x="170" y="363"/>
                  <a:pt x="177" y="362"/>
                  <a:pt x="182" y="365"/>
                </a:cubicBezTo>
                <a:cubicBezTo>
                  <a:pt x="187" y="368"/>
                  <a:pt x="189" y="375"/>
                  <a:pt x="185" y="380"/>
                </a:cubicBezTo>
                <a:cubicBezTo>
                  <a:pt x="182" y="386"/>
                  <a:pt x="175" y="387"/>
                  <a:pt x="170" y="384"/>
                </a:cubicBezTo>
                <a:close/>
                <a:moveTo>
                  <a:pt x="297" y="433"/>
                </a:moveTo>
                <a:cubicBezTo>
                  <a:pt x="292" y="430"/>
                  <a:pt x="290" y="423"/>
                  <a:pt x="293" y="418"/>
                </a:cubicBezTo>
                <a:cubicBezTo>
                  <a:pt x="297" y="413"/>
                  <a:pt x="303" y="411"/>
                  <a:pt x="309" y="414"/>
                </a:cubicBezTo>
                <a:cubicBezTo>
                  <a:pt x="314" y="418"/>
                  <a:pt x="315" y="424"/>
                  <a:pt x="312" y="430"/>
                </a:cubicBezTo>
                <a:cubicBezTo>
                  <a:pt x="309" y="435"/>
                  <a:pt x="302" y="436"/>
                  <a:pt x="297" y="433"/>
                </a:cubicBezTo>
                <a:close/>
                <a:moveTo>
                  <a:pt x="157" y="255"/>
                </a:moveTo>
                <a:cubicBezTo>
                  <a:pt x="162" y="258"/>
                  <a:pt x="164" y="265"/>
                  <a:pt x="161" y="270"/>
                </a:cubicBezTo>
                <a:cubicBezTo>
                  <a:pt x="157" y="275"/>
                  <a:pt x="150" y="277"/>
                  <a:pt x="145" y="273"/>
                </a:cubicBezTo>
                <a:cubicBezTo>
                  <a:pt x="140" y="270"/>
                  <a:pt x="139" y="263"/>
                  <a:pt x="142" y="258"/>
                </a:cubicBezTo>
                <a:cubicBezTo>
                  <a:pt x="145" y="253"/>
                  <a:pt x="152" y="251"/>
                  <a:pt x="157" y="255"/>
                </a:cubicBezTo>
                <a:close/>
                <a:moveTo>
                  <a:pt x="291" y="164"/>
                </a:moveTo>
                <a:cubicBezTo>
                  <a:pt x="288" y="169"/>
                  <a:pt x="281" y="171"/>
                  <a:pt x="276" y="167"/>
                </a:cubicBezTo>
                <a:cubicBezTo>
                  <a:pt x="271" y="164"/>
                  <a:pt x="269" y="157"/>
                  <a:pt x="273" y="152"/>
                </a:cubicBezTo>
                <a:cubicBezTo>
                  <a:pt x="276" y="147"/>
                  <a:pt x="283" y="146"/>
                  <a:pt x="288" y="149"/>
                </a:cubicBezTo>
                <a:cubicBezTo>
                  <a:pt x="293" y="152"/>
                  <a:pt x="294" y="159"/>
                  <a:pt x="291" y="164"/>
                </a:cubicBezTo>
                <a:close/>
                <a:moveTo>
                  <a:pt x="333" y="424"/>
                </a:moveTo>
                <a:cubicBezTo>
                  <a:pt x="328" y="421"/>
                  <a:pt x="327" y="414"/>
                  <a:pt x="330" y="409"/>
                </a:cubicBezTo>
                <a:cubicBezTo>
                  <a:pt x="333" y="404"/>
                  <a:pt x="340" y="403"/>
                  <a:pt x="345" y="406"/>
                </a:cubicBezTo>
                <a:cubicBezTo>
                  <a:pt x="350" y="409"/>
                  <a:pt x="352" y="416"/>
                  <a:pt x="348" y="421"/>
                </a:cubicBezTo>
                <a:cubicBezTo>
                  <a:pt x="345" y="426"/>
                  <a:pt x="339" y="428"/>
                  <a:pt x="333" y="424"/>
                </a:cubicBezTo>
                <a:close/>
                <a:moveTo>
                  <a:pt x="136" y="318"/>
                </a:moveTo>
                <a:cubicBezTo>
                  <a:pt x="139" y="313"/>
                  <a:pt x="146" y="311"/>
                  <a:pt x="151" y="314"/>
                </a:cubicBezTo>
                <a:cubicBezTo>
                  <a:pt x="156" y="318"/>
                  <a:pt x="158" y="324"/>
                  <a:pt x="154" y="330"/>
                </a:cubicBezTo>
                <a:cubicBezTo>
                  <a:pt x="151" y="335"/>
                  <a:pt x="144" y="336"/>
                  <a:pt x="139" y="333"/>
                </a:cubicBezTo>
                <a:cubicBezTo>
                  <a:pt x="134" y="330"/>
                  <a:pt x="133" y="323"/>
                  <a:pt x="136" y="318"/>
                </a:cubicBezTo>
                <a:close/>
                <a:moveTo>
                  <a:pt x="373" y="184"/>
                </a:moveTo>
                <a:cubicBezTo>
                  <a:pt x="370" y="189"/>
                  <a:pt x="363" y="191"/>
                  <a:pt x="358" y="188"/>
                </a:cubicBezTo>
                <a:cubicBezTo>
                  <a:pt x="353" y="184"/>
                  <a:pt x="351" y="178"/>
                  <a:pt x="355" y="173"/>
                </a:cubicBezTo>
                <a:cubicBezTo>
                  <a:pt x="358" y="167"/>
                  <a:pt x="364" y="166"/>
                  <a:pt x="370" y="169"/>
                </a:cubicBezTo>
                <a:cubicBezTo>
                  <a:pt x="375" y="172"/>
                  <a:pt x="376" y="179"/>
                  <a:pt x="373" y="184"/>
                </a:cubicBezTo>
                <a:close/>
                <a:moveTo>
                  <a:pt x="260" y="441"/>
                </a:moveTo>
                <a:cubicBezTo>
                  <a:pt x="255" y="438"/>
                  <a:pt x="254" y="431"/>
                  <a:pt x="257" y="426"/>
                </a:cubicBezTo>
                <a:cubicBezTo>
                  <a:pt x="260" y="421"/>
                  <a:pt x="267" y="419"/>
                  <a:pt x="272" y="422"/>
                </a:cubicBezTo>
                <a:cubicBezTo>
                  <a:pt x="277" y="426"/>
                  <a:pt x="278" y="432"/>
                  <a:pt x="275" y="437"/>
                </a:cubicBezTo>
                <a:cubicBezTo>
                  <a:pt x="272" y="442"/>
                  <a:pt x="265" y="444"/>
                  <a:pt x="260" y="441"/>
                </a:cubicBezTo>
                <a:close/>
                <a:moveTo>
                  <a:pt x="350" y="170"/>
                </a:moveTo>
                <a:cubicBezTo>
                  <a:pt x="347" y="175"/>
                  <a:pt x="340" y="176"/>
                  <a:pt x="335" y="173"/>
                </a:cubicBezTo>
                <a:cubicBezTo>
                  <a:pt x="330" y="170"/>
                  <a:pt x="329" y="163"/>
                  <a:pt x="332" y="158"/>
                </a:cubicBezTo>
                <a:cubicBezTo>
                  <a:pt x="335" y="153"/>
                  <a:pt x="342" y="152"/>
                  <a:pt x="347" y="155"/>
                </a:cubicBezTo>
                <a:cubicBezTo>
                  <a:pt x="352" y="158"/>
                  <a:pt x="353" y="165"/>
                  <a:pt x="350" y="170"/>
                </a:cubicBezTo>
                <a:close/>
                <a:moveTo>
                  <a:pt x="217" y="180"/>
                </a:moveTo>
                <a:cubicBezTo>
                  <a:pt x="214" y="185"/>
                  <a:pt x="207" y="187"/>
                  <a:pt x="202" y="183"/>
                </a:cubicBezTo>
                <a:cubicBezTo>
                  <a:pt x="197" y="180"/>
                  <a:pt x="196" y="173"/>
                  <a:pt x="199" y="168"/>
                </a:cubicBezTo>
                <a:cubicBezTo>
                  <a:pt x="202" y="163"/>
                  <a:pt x="209" y="162"/>
                  <a:pt x="214" y="165"/>
                </a:cubicBezTo>
                <a:cubicBezTo>
                  <a:pt x="219" y="168"/>
                  <a:pt x="221" y="175"/>
                  <a:pt x="217" y="180"/>
                </a:cubicBezTo>
                <a:close/>
                <a:moveTo>
                  <a:pt x="395" y="198"/>
                </a:moveTo>
                <a:cubicBezTo>
                  <a:pt x="392" y="203"/>
                  <a:pt x="385" y="205"/>
                  <a:pt x="380" y="201"/>
                </a:cubicBezTo>
                <a:cubicBezTo>
                  <a:pt x="375" y="198"/>
                  <a:pt x="374" y="191"/>
                  <a:pt x="377" y="187"/>
                </a:cubicBezTo>
                <a:cubicBezTo>
                  <a:pt x="380" y="182"/>
                  <a:pt x="387" y="180"/>
                  <a:pt x="392" y="183"/>
                </a:cubicBezTo>
                <a:cubicBezTo>
                  <a:pt x="397" y="187"/>
                  <a:pt x="398" y="194"/>
                  <a:pt x="395" y="198"/>
                </a:cubicBezTo>
                <a:close/>
                <a:moveTo>
                  <a:pt x="399" y="371"/>
                </a:moveTo>
                <a:cubicBezTo>
                  <a:pt x="394" y="368"/>
                  <a:pt x="393" y="361"/>
                  <a:pt x="396" y="356"/>
                </a:cubicBezTo>
                <a:cubicBezTo>
                  <a:pt x="399" y="351"/>
                  <a:pt x="406" y="350"/>
                  <a:pt x="411" y="353"/>
                </a:cubicBezTo>
                <a:cubicBezTo>
                  <a:pt x="416" y="356"/>
                  <a:pt x="417" y="363"/>
                  <a:pt x="414" y="368"/>
                </a:cubicBezTo>
                <a:cubicBezTo>
                  <a:pt x="411" y="373"/>
                  <a:pt x="404" y="374"/>
                  <a:pt x="399" y="371"/>
                </a:cubicBezTo>
                <a:close/>
                <a:moveTo>
                  <a:pt x="423" y="235"/>
                </a:moveTo>
                <a:cubicBezTo>
                  <a:pt x="428" y="238"/>
                  <a:pt x="429" y="245"/>
                  <a:pt x="426" y="250"/>
                </a:cubicBezTo>
                <a:cubicBezTo>
                  <a:pt x="423" y="255"/>
                  <a:pt x="416" y="256"/>
                  <a:pt x="411" y="253"/>
                </a:cubicBezTo>
                <a:cubicBezTo>
                  <a:pt x="406" y="250"/>
                  <a:pt x="405" y="243"/>
                  <a:pt x="408" y="238"/>
                </a:cubicBezTo>
                <a:cubicBezTo>
                  <a:pt x="411" y="233"/>
                  <a:pt x="418" y="232"/>
                  <a:pt x="423" y="235"/>
                </a:cubicBezTo>
                <a:close/>
                <a:moveTo>
                  <a:pt x="434" y="286"/>
                </a:moveTo>
                <a:cubicBezTo>
                  <a:pt x="431" y="291"/>
                  <a:pt x="424" y="292"/>
                  <a:pt x="419" y="289"/>
                </a:cubicBezTo>
                <a:cubicBezTo>
                  <a:pt x="414" y="286"/>
                  <a:pt x="413" y="279"/>
                  <a:pt x="416" y="274"/>
                </a:cubicBezTo>
                <a:cubicBezTo>
                  <a:pt x="419" y="269"/>
                  <a:pt x="426" y="268"/>
                  <a:pt x="431" y="271"/>
                </a:cubicBezTo>
                <a:cubicBezTo>
                  <a:pt x="436" y="274"/>
                  <a:pt x="437" y="281"/>
                  <a:pt x="434" y="286"/>
                </a:cubicBezTo>
                <a:close/>
                <a:moveTo>
                  <a:pt x="385" y="394"/>
                </a:moveTo>
                <a:cubicBezTo>
                  <a:pt x="380" y="391"/>
                  <a:pt x="378" y="384"/>
                  <a:pt x="381" y="379"/>
                </a:cubicBezTo>
                <a:cubicBezTo>
                  <a:pt x="384" y="374"/>
                  <a:pt x="391" y="372"/>
                  <a:pt x="396" y="376"/>
                </a:cubicBezTo>
                <a:cubicBezTo>
                  <a:pt x="401" y="379"/>
                  <a:pt x="403" y="386"/>
                  <a:pt x="399" y="390"/>
                </a:cubicBezTo>
                <a:cubicBezTo>
                  <a:pt x="396" y="395"/>
                  <a:pt x="390" y="397"/>
                  <a:pt x="385" y="394"/>
                </a:cubicBezTo>
                <a:close/>
                <a:moveTo>
                  <a:pt x="148" y="369"/>
                </a:moveTo>
                <a:cubicBezTo>
                  <a:pt x="143" y="366"/>
                  <a:pt x="141" y="359"/>
                  <a:pt x="145" y="354"/>
                </a:cubicBezTo>
                <a:cubicBezTo>
                  <a:pt x="148" y="349"/>
                  <a:pt x="155" y="348"/>
                  <a:pt x="159" y="351"/>
                </a:cubicBezTo>
                <a:cubicBezTo>
                  <a:pt x="164" y="354"/>
                  <a:pt x="166" y="361"/>
                  <a:pt x="163" y="366"/>
                </a:cubicBezTo>
                <a:cubicBezTo>
                  <a:pt x="159" y="371"/>
                  <a:pt x="153" y="372"/>
                  <a:pt x="148" y="369"/>
                </a:cubicBezTo>
                <a:close/>
                <a:moveTo>
                  <a:pt x="131" y="296"/>
                </a:moveTo>
                <a:cubicBezTo>
                  <a:pt x="126" y="293"/>
                  <a:pt x="125" y="286"/>
                  <a:pt x="128" y="281"/>
                </a:cubicBezTo>
                <a:cubicBezTo>
                  <a:pt x="131" y="276"/>
                  <a:pt x="137" y="275"/>
                  <a:pt x="142" y="278"/>
                </a:cubicBezTo>
                <a:cubicBezTo>
                  <a:pt x="148" y="281"/>
                  <a:pt x="149" y="287"/>
                  <a:pt x="146" y="292"/>
                </a:cubicBezTo>
                <a:cubicBezTo>
                  <a:pt x="143" y="297"/>
                  <a:pt x="136" y="299"/>
                  <a:pt x="131" y="296"/>
                </a:cubicBezTo>
                <a:close/>
                <a:moveTo>
                  <a:pt x="410" y="334"/>
                </a:moveTo>
                <a:cubicBezTo>
                  <a:pt x="413" y="329"/>
                  <a:pt x="420" y="327"/>
                  <a:pt x="425" y="330"/>
                </a:cubicBezTo>
                <a:cubicBezTo>
                  <a:pt x="430" y="334"/>
                  <a:pt x="431" y="340"/>
                  <a:pt x="428" y="345"/>
                </a:cubicBezTo>
                <a:cubicBezTo>
                  <a:pt x="425" y="350"/>
                  <a:pt x="418" y="352"/>
                  <a:pt x="413" y="348"/>
                </a:cubicBezTo>
                <a:cubicBezTo>
                  <a:pt x="408" y="345"/>
                  <a:pt x="407" y="339"/>
                  <a:pt x="410" y="334"/>
                </a:cubicBezTo>
                <a:close/>
                <a:moveTo>
                  <a:pt x="324" y="141"/>
                </a:moveTo>
                <a:cubicBezTo>
                  <a:pt x="329" y="144"/>
                  <a:pt x="331" y="150"/>
                  <a:pt x="327" y="155"/>
                </a:cubicBezTo>
                <a:cubicBezTo>
                  <a:pt x="324" y="160"/>
                  <a:pt x="318" y="162"/>
                  <a:pt x="313" y="159"/>
                </a:cubicBezTo>
                <a:cubicBezTo>
                  <a:pt x="308" y="155"/>
                  <a:pt x="306" y="149"/>
                  <a:pt x="310" y="144"/>
                </a:cubicBezTo>
                <a:cubicBezTo>
                  <a:pt x="313" y="139"/>
                  <a:pt x="319" y="138"/>
                  <a:pt x="324" y="141"/>
                </a:cubicBezTo>
                <a:close/>
                <a:moveTo>
                  <a:pt x="265" y="135"/>
                </a:moveTo>
                <a:cubicBezTo>
                  <a:pt x="270" y="138"/>
                  <a:pt x="271" y="144"/>
                  <a:pt x="268" y="149"/>
                </a:cubicBezTo>
                <a:cubicBezTo>
                  <a:pt x="265" y="154"/>
                  <a:pt x="259" y="156"/>
                  <a:pt x="254" y="153"/>
                </a:cubicBezTo>
                <a:cubicBezTo>
                  <a:pt x="249" y="150"/>
                  <a:pt x="247" y="143"/>
                  <a:pt x="250" y="138"/>
                </a:cubicBezTo>
                <a:cubicBezTo>
                  <a:pt x="254" y="133"/>
                  <a:pt x="260" y="132"/>
                  <a:pt x="265" y="135"/>
                </a:cubicBezTo>
                <a:close/>
                <a:moveTo>
                  <a:pt x="371" y="416"/>
                </a:moveTo>
                <a:cubicBezTo>
                  <a:pt x="366" y="413"/>
                  <a:pt x="364" y="406"/>
                  <a:pt x="367" y="401"/>
                </a:cubicBezTo>
                <a:cubicBezTo>
                  <a:pt x="371" y="396"/>
                  <a:pt x="377" y="395"/>
                  <a:pt x="382" y="398"/>
                </a:cubicBezTo>
                <a:cubicBezTo>
                  <a:pt x="387" y="401"/>
                  <a:pt x="388" y="408"/>
                  <a:pt x="385" y="413"/>
                </a:cubicBezTo>
                <a:cubicBezTo>
                  <a:pt x="382" y="417"/>
                  <a:pt x="376" y="419"/>
                  <a:pt x="371" y="416"/>
                </a:cubicBezTo>
                <a:close/>
                <a:moveTo>
                  <a:pt x="417" y="212"/>
                </a:moveTo>
                <a:cubicBezTo>
                  <a:pt x="414" y="217"/>
                  <a:pt x="408" y="219"/>
                  <a:pt x="403" y="216"/>
                </a:cubicBezTo>
                <a:cubicBezTo>
                  <a:pt x="398" y="213"/>
                  <a:pt x="397" y="206"/>
                  <a:pt x="400" y="201"/>
                </a:cubicBezTo>
                <a:cubicBezTo>
                  <a:pt x="403" y="196"/>
                  <a:pt x="409" y="195"/>
                  <a:pt x="414" y="198"/>
                </a:cubicBezTo>
                <a:cubicBezTo>
                  <a:pt x="419" y="201"/>
                  <a:pt x="421" y="208"/>
                  <a:pt x="417" y="212"/>
                </a:cubicBezTo>
                <a:close/>
                <a:moveTo>
                  <a:pt x="201" y="434"/>
                </a:moveTo>
                <a:cubicBezTo>
                  <a:pt x="196" y="431"/>
                  <a:pt x="195" y="425"/>
                  <a:pt x="198" y="420"/>
                </a:cubicBezTo>
                <a:cubicBezTo>
                  <a:pt x="201" y="415"/>
                  <a:pt x="208" y="414"/>
                  <a:pt x="212" y="417"/>
                </a:cubicBezTo>
                <a:cubicBezTo>
                  <a:pt x="217" y="420"/>
                  <a:pt x="219" y="426"/>
                  <a:pt x="216" y="431"/>
                </a:cubicBezTo>
                <a:cubicBezTo>
                  <a:pt x="213" y="436"/>
                  <a:pt x="206" y="438"/>
                  <a:pt x="201" y="434"/>
                </a:cubicBezTo>
                <a:close/>
                <a:moveTo>
                  <a:pt x="179" y="420"/>
                </a:moveTo>
                <a:cubicBezTo>
                  <a:pt x="174" y="417"/>
                  <a:pt x="172" y="410"/>
                  <a:pt x="175" y="406"/>
                </a:cubicBezTo>
                <a:cubicBezTo>
                  <a:pt x="179" y="401"/>
                  <a:pt x="185" y="399"/>
                  <a:pt x="190" y="403"/>
                </a:cubicBezTo>
                <a:cubicBezTo>
                  <a:pt x="195" y="406"/>
                  <a:pt x="196" y="412"/>
                  <a:pt x="193" y="417"/>
                </a:cubicBezTo>
                <a:cubicBezTo>
                  <a:pt x="190" y="422"/>
                  <a:pt x="183" y="423"/>
                  <a:pt x="179" y="420"/>
                </a:cubicBezTo>
                <a:close/>
                <a:moveTo>
                  <a:pt x="228" y="143"/>
                </a:moveTo>
                <a:cubicBezTo>
                  <a:pt x="233" y="146"/>
                  <a:pt x="234" y="152"/>
                  <a:pt x="231" y="157"/>
                </a:cubicBezTo>
                <a:cubicBezTo>
                  <a:pt x="228" y="162"/>
                  <a:pt x="222" y="164"/>
                  <a:pt x="217" y="161"/>
                </a:cubicBezTo>
                <a:cubicBezTo>
                  <a:pt x="212" y="158"/>
                  <a:pt x="211" y="151"/>
                  <a:pt x="214" y="146"/>
                </a:cubicBezTo>
                <a:cubicBezTo>
                  <a:pt x="217" y="141"/>
                  <a:pt x="223" y="140"/>
                  <a:pt x="228" y="143"/>
                </a:cubicBezTo>
                <a:close/>
                <a:moveTo>
                  <a:pt x="316" y="432"/>
                </a:moveTo>
                <a:cubicBezTo>
                  <a:pt x="319" y="427"/>
                  <a:pt x="326" y="426"/>
                  <a:pt x="331" y="429"/>
                </a:cubicBezTo>
                <a:cubicBezTo>
                  <a:pt x="335" y="432"/>
                  <a:pt x="337" y="438"/>
                  <a:pt x="334" y="443"/>
                </a:cubicBezTo>
                <a:cubicBezTo>
                  <a:pt x="331" y="448"/>
                  <a:pt x="324" y="450"/>
                  <a:pt x="320" y="447"/>
                </a:cubicBezTo>
                <a:cubicBezTo>
                  <a:pt x="315" y="444"/>
                  <a:pt x="313" y="437"/>
                  <a:pt x="316" y="432"/>
                </a:cubicBezTo>
                <a:close/>
                <a:moveTo>
                  <a:pt x="163" y="196"/>
                </a:moveTo>
                <a:cubicBezTo>
                  <a:pt x="168" y="199"/>
                  <a:pt x="169" y="206"/>
                  <a:pt x="166" y="211"/>
                </a:cubicBezTo>
                <a:cubicBezTo>
                  <a:pt x="163" y="216"/>
                  <a:pt x="156" y="217"/>
                  <a:pt x="152" y="214"/>
                </a:cubicBezTo>
                <a:cubicBezTo>
                  <a:pt x="147" y="211"/>
                  <a:pt x="146" y="204"/>
                  <a:pt x="149" y="199"/>
                </a:cubicBezTo>
                <a:cubicBezTo>
                  <a:pt x="152" y="195"/>
                  <a:pt x="158" y="193"/>
                  <a:pt x="163" y="196"/>
                </a:cubicBezTo>
                <a:close/>
                <a:moveTo>
                  <a:pt x="283" y="455"/>
                </a:moveTo>
                <a:cubicBezTo>
                  <a:pt x="278" y="452"/>
                  <a:pt x="277" y="445"/>
                  <a:pt x="280" y="440"/>
                </a:cubicBezTo>
                <a:cubicBezTo>
                  <a:pt x="283" y="436"/>
                  <a:pt x="289" y="434"/>
                  <a:pt x="294" y="437"/>
                </a:cubicBezTo>
                <a:cubicBezTo>
                  <a:pt x="299" y="440"/>
                  <a:pt x="300" y="447"/>
                  <a:pt x="297" y="451"/>
                </a:cubicBezTo>
                <a:cubicBezTo>
                  <a:pt x="294" y="456"/>
                  <a:pt x="288" y="458"/>
                  <a:pt x="283" y="455"/>
                </a:cubicBezTo>
                <a:close/>
                <a:moveTo>
                  <a:pt x="428" y="326"/>
                </a:moveTo>
                <a:cubicBezTo>
                  <a:pt x="423" y="323"/>
                  <a:pt x="421" y="316"/>
                  <a:pt x="424" y="312"/>
                </a:cubicBezTo>
                <a:cubicBezTo>
                  <a:pt x="428" y="307"/>
                  <a:pt x="434" y="305"/>
                  <a:pt x="439" y="308"/>
                </a:cubicBezTo>
                <a:cubicBezTo>
                  <a:pt x="444" y="311"/>
                  <a:pt x="445" y="318"/>
                  <a:pt x="442" y="323"/>
                </a:cubicBezTo>
                <a:cubicBezTo>
                  <a:pt x="439" y="327"/>
                  <a:pt x="432" y="329"/>
                  <a:pt x="428" y="326"/>
                </a:cubicBezTo>
                <a:close/>
                <a:moveTo>
                  <a:pt x="149" y="219"/>
                </a:moveTo>
                <a:cubicBezTo>
                  <a:pt x="153" y="222"/>
                  <a:pt x="155" y="229"/>
                  <a:pt x="152" y="233"/>
                </a:cubicBezTo>
                <a:cubicBezTo>
                  <a:pt x="149" y="238"/>
                  <a:pt x="142" y="239"/>
                  <a:pt x="138" y="236"/>
                </a:cubicBezTo>
                <a:cubicBezTo>
                  <a:pt x="133" y="233"/>
                  <a:pt x="131" y="227"/>
                  <a:pt x="134" y="222"/>
                </a:cubicBezTo>
                <a:cubicBezTo>
                  <a:pt x="137" y="217"/>
                  <a:pt x="144" y="216"/>
                  <a:pt x="149" y="219"/>
                </a:cubicBezTo>
                <a:close/>
                <a:moveTo>
                  <a:pt x="223" y="448"/>
                </a:moveTo>
                <a:cubicBezTo>
                  <a:pt x="219" y="445"/>
                  <a:pt x="217" y="438"/>
                  <a:pt x="221" y="434"/>
                </a:cubicBezTo>
                <a:cubicBezTo>
                  <a:pt x="224" y="429"/>
                  <a:pt x="230" y="428"/>
                  <a:pt x="235" y="431"/>
                </a:cubicBezTo>
                <a:cubicBezTo>
                  <a:pt x="240" y="435"/>
                  <a:pt x="241" y="441"/>
                  <a:pt x="238" y="446"/>
                </a:cubicBezTo>
                <a:cubicBezTo>
                  <a:pt x="234" y="450"/>
                  <a:pt x="228" y="452"/>
                  <a:pt x="223" y="448"/>
                </a:cubicBezTo>
                <a:close/>
                <a:moveTo>
                  <a:pt x="180" y="188"/>
                </a:moveTo>
                <a:cubicBezTo>
                  <a:pt x="177" y="193"/>
                  <a:pt x="171" y="194"/>
                  <a:pt x="166" y="191"/>
                </a:cubicBezTo>
                <a:cubicBezTo>
                  <a:pt x="162" y="188"/>
                  <a:pt x="160" y="182"/>
                  <a:pt x="163" y="177"/>
                </a:cubicBezTo>
                <a:cubicBezTo>
                  <a:pt x="166" y="172"/>
                  <a:pt x="172" y="171"/>
                  <a:pt x="177" y="174"/>
                </a:cubicBezTo>
                <a:cubicBezTo>
                  <a:pt x="182" y="177"/>
                  <a:pt x="184" y="183"/>
                  <a:pt x="180" y="188"/>
                </a:cubicBezTo>
                <a:close/>
                <a:moveTo>
                  <a:pt x="153" y="391"/>
                </a:moveTo>
                <a:cubicBezTo>
                  <a:pt x="156" y="387"/>
                  <a:pt x="163" y="385"/>
                  <a:pt x="167" y="389"/>
                </a:cubicBezTo>
                <a:cubicBezTo>
                  <a:pt x="172" y="392"/>
                  <a:pt x="173" y="398"/>
                  <a:pt x="170" y="403"/>
                </a:cubicBezTo>
                <a:cubicBezTo>
                  <a:pt x="167" y="407"/>
                  <a:pt x="161" y="409"/>
                  <a:pt x="156" y="405"/>
                </a:cubicBezTo>
                <a:cubicBezTo>
                  <a:pt x="151" y="402"/>
                  <a:pt x="150" y="396"/>
                  <a:pt x="153" y="391"/>
                </a:cubicBezTo>
                <a:close/>
                <a:moveTo>
                  <a:pt x="302" y="127"/>
                </a:moveTo>
                <a:cubicBezTo>
                  <a:pt x="307" y="130"/>
                  <a:pt x="308" y="136"/>
                  <a:pt x="305" y="141"/>
                </a:cubicBezTo>
                <a:cubicBezTo>
                  <a:pt x="302" y="146"/>
                  <a:pt x="296" y="147"/>
                  <a:pt x="291" y="144"/>
                </a:cubicBezTo>
                <a:cubicBezTo>
                  <a:pt x="286" y="141"/>
                  <a:pt x="285" y="135"/>
                  <a:pt x="288" y="130"/>
                </a:cubicBezTo>
                <a:cubicBezTo>
                  <a:pt x="291" y="125"/>
                  <a:pt x="297" y="124"/>
                  <a:pt x="302" y="127"/>
                </a:cubicBezTo>
                <a:close/>
                <a:moveTo>
                  <a:pt x="126" y="354"/>
                </a:moveTo>
                <a:cubicBezTo>
                  <a:pt x="121" y="351"/>
                  <a:pt x="119" y="345"/>
                  <a:pt x="123" y="340"/>
                </a:cubicBezTo>
                <a:cubicBezTo>
                  <a:pt x="126" y="336"/>
                  <a:pt x="132" y="334"/>
                  <a:pt x="136" y="337"/>
                </a:cubicBezTo>
                <a:cubicBezTo>
                  <a:pt x="141" y="340"/>
                  <a:pt x="143" y="347"/>
                  <a:pt x="140" y="351"/>
                </a:cubicBezTo>
                <a:cubicBezTo>
                  <a:pt x="136" y="356"/>
                  <a:pt x="130" y="357"/>
                  <a:pt x="126" y="354"/>
                </a:cubicBezTo>
                <a:close/>
                <a:moveTo>
                  <a:pt x="134" y="241"/>
                </a:moveTo>
                <a:cubicBezTo>
                  <a:pt x="139" y="244"/>
                  <a:pt x="141" y="251"/>
                  <a:pt x="138" y="255"/>
                </a:cubicBezTo>
                <a:cubicBezTo>
                  <a:pt x="134" y="260"/>
                  <a:pt x="128" y="262"/>
                  <a:pt x="123" y="258"/>
                </a:cubicBezTo>
                <a:cubicBezTo>
                  <a:pt x="119" y="255"/>
                  <a:pt x="117" y="249"/>
                  <a:pt x="120" y="245"/>
                </a:cubicBezTo>
                <a:cubicBezTo>
                  <a:pt x="123" y="240"/>
                  <a:pt x="130" y="238"/>
                  <a:pt x="134" y="241"/>
                </a:cubicBezTo>
                <a:close/>
                <a:moveTo>
                  <a:pt x="444" y="249"/>
                </a:moveTo>
                <a:cubicBezTo>
                  <a:pt x="449" y="252"/>
                  <a:pt x="451" y="259"/>
                  <a:pt x="448" y="263"/>
                </a:cubicBezTo>
                <a:cubicBezTo>
                  <a:pt x="445" y="268"/>
                  <a:pt x="438" y="269"/>
                  <a:pt x="434" y="266"/>
                </a:cubicBezTo>
                <a:cubicBezTo>
                  <a:pt x="429" y="263"/>
                  <a:pt x="428" y="257"/>
                  <a:pt x="431" y="253"/>
                </a:cubicBezTo>
                <a:cubicBezTo>
                  <a:pt x="434" y="248"/>
                  <a:pt x="440" y="246"/>
                  <a:pt x="444" y="249"/>
                </a:cubicBezTo>
                <a:close/>
                <a:moveTo>
                  <a:pt x="114" y="304"/>
                </a:moveTo>
                <a:cubicBezTo>
                  <a:pt x="117" y="299"/>
                  <a:pt x="123" y="298"/>
                  <a:pt x="128" y="301"/>
                </a:cubicBezTo>
                <a:cubicBezTo>
                  <a:pt x="133" y="304"/>
                  <a:pt x="134" y="310"/>
                  <a:pt x="131" y="315"/>
                </a:cubicBezTo>
                <a:cubicBezTo>
                  <a:pt x="128" y="319"/>
                  <a:pt x="122" y="321"/>
                  <a:pt x="117" y="318"/>
                </a:cubicBezTo>
                <a:cubicBezTo>
                  <a:pt x="112" y="315"/>
                  <a:pt x="111" y="309"/>
                  <a:pt x="114" y="304"/>
                </a:cubicBezTo>
                <a:close/>
                <a:moveTo>
                  <a:pt x="353" y="424"/>
                </a:moveTo>
                <a:cubicBezTo>
                  <a:pt x="356" y="419"/>
                  <a:pt x="363" y="418"/>
                  <a:pt x="367" y="421"/>
                </a:cubicBezTo>
                <a:cubicBezTo>
                  <a:pt x="372" y="424"/>
                  <a:pt x="373" y="430"/>
                  <a:pt x="370" y="435"/>
                </a:cubicBezTo>
                <a:cubicBezTo>
                  <a:pt x="367" y="440"/>
                  <a:pt x="361" y="441"/>
                  <a:pt x="357" y="438"/>
                </a:cubicBezTo>
                <a:cubicBezTo>
                  <a:pt x="352" y="435"/>
                  <a:pt x="350" y="429"/>
                  <a:pt x="353" y="424"/>
                </a:cubicBezTo>
                <a:close/>
                <a:moveTo>
                  <a:pt x="440" y="227"/>
                </a:moveTo>
                <a:cubicBezTo>
                  <a:pt x="437" y="231"/>
                  <a:pt x="430" y="233"/>
                  <a:pt x="426" y="230"/>
                </a:cubicBezTo>
                <a:cubicBezTo>
                  <a:pt x="421" y="227"/>
                  <a:pt x="420" y="220"/>
                  <a:pt x="423" y="216"/>
                </a:cubicBezTo>
                <a:cubicBezTo>
                  <a:pt x="426" y="211"/>
                  <a:pt x="432" y="210"/>
                  <a:pt x="437" y="213"/>
                </a:cubicBezTo>
                <a:cubicBezTo>
                  <a:pt x="441" y="216"/>
                  <a:pt x="443" y="222"/>
                  <a:pt x="440" y="227"/>
                </a:cubicBezTo>
                <a:close/>
                <a:moveTo>
                  <a:pt x="243" y="449"/>
                </a:moveTo>
                <a:cubicBezTo>
                  <a:pt x="246" y="444"/>
                  <a:pt x="253" y="443"/>
                  <a:pt x="257" y="446"/>
                </a:cubicBezTo>
                <a:cubicBezTo>
                  <a:pt x="262" y="449"/>
                  <a:pt x="263" y="455"/>
                  <a:pt x="260" y="460"/>
                </a:cubicBezTo>
                <a:cubicBezTo>
                  <a:pt x="257" y="464"/>
                  <a:pt x="251" y="465"/>
                  <a:pt x="246" y="463"/>
                </a:cubicBezTo>
                <a:cubicBezTo>
                  <a:pt x="242" y="460"/>
                  <a:pt x="240" y="453"/>
                  <a:pt x="243" y="449"/>
                </a:cubicBezTo>
                <a:close/>
                <a:moveTo>
                  <a:pt x="191" y="152"/>
                </a:moveTo>
                <a:cubicBezTo>
                  <a:pt x="196" y="155"/>
                  <a:pt x="197" y="161"/>
                  <a:pt x="194" y="165"/>
                </a:cubicBezTo>
                <a:cubicBezTo>
                  <a:pt x="191" y="170"/>
                  <a:pt x="185" y="172"/>
                  <a:pt x="181" y="169"/>
                </a:cubicBezTo>
                <a:cubicBezTo>
                  <a:pt x="176" y="166"/>
                  <a:pt x="175" y="159"/>
                  <a:pt x="177" y="155"/>
                </a:cubicBezTo>
                <a:cubicBezTo>
                  <a:pt x="180" y="150"/>
                  <a:pt x="187" y="149"/>
                  <a:pt x="191" y="152"/>
                </a:cubicBezTo>
                <a:close/>
                <a:moveTo>
                  <a:pt x="384" y="147"/>
                </a:moveTo>
                <a:cubicBezTo>
                  <a:pt x="388" y="150"/>
                  <a:pt x="389" y="157"/>
                  <a:pt x="386" y="161"/>
                </a:cubicBezTo>
                <a:cubicBezTo>
                  <a:pt x="384" y="166"/>
                  <a:pt x="377" y="167"/>
                  <a:pt x="373" y="164"/>
                </a:cubicBezTo>
                <a:cubicBezTo>
                  <a:pt x="368" y="161"/>
                  <a:pt x="367" y="155"/>
                  <a:pt x="370" y="150"/>
                </a:cubicBezTo>
                <a:cubicBezTo>
                  <a:pt x="373" y="146"/>
                  <a:pt x="379" y="144"/>
                  <a:pt x="384" y="147"/>
                </a:cubicBezTo>
                <a:close/>
                <a:moveTo>
                  <a:pt x="442" y="303"/>
                </a:moveTo>
                <a:cubicBezTo>
                  <a:pt x="438" y="300"/>
                  <a:pt x="436" y="294"/>
                  <a:pt x="439" y="289"/>
                </a:cubicBezTo>
                <a:cubicBezTo>
                  <a:pt x="442" y="285"/>
                  <a:pt x="448" y="283"/>
                  <a:pt x="453" y="286"/>
                </a:cubicBezTo>
                <a:cubicBezTo>
                  <a:pt x="458" y="289"/>
                  <a:pt x="459" y="295"/>
                  <a:pt x="456" y="300"/>
                </a:cubicBezTo>
                <a:cubicBezTo>
                  <a:pt x="453" y="304"/>
                  <a:pt x="447" y="306"/>
                  <a:pt x="442" y="303"/>
                </a:cubicBezTo>
                <a:close/>
                <a:moveTo>
                  <a:pt x="361" y="133"/>
                </a:moveTo>
                <a:cubicBezTo>
                  <a:pt x="365" y="136"/>
                  <a:pt x="367" y="142"/>
                  <a:pt x="364" y="147"/>
                </a:cubicBezTo>
                <a:cubicBezTo>
                  <a:pt x="361" y="151"/>
                  <a:pt x="355" y="153"/>
                  <a:pt x="350" y="150"/>
                </a:cubicBezTo>
                <a:cubicBezTo>
                  <a:pt x="346" y="147"/>
                  <a:pt x="344" y="141"/>
                  <a:pt x="347" y="136"/>
                </a:cubicBezTo>
                <a:cubicBezTo>
                  <a:pt x="350" y="132"/>
                  <a:pt x="356" y="130"/>
                  <a:pt x="361" y="133"/>
                </a:cubicBezTo>
                <a:close/>
                <a:moveTo>
                  <a:pt x="131" y="378"/>
                </a:moveTo>
                <a:cubicBezTo>
                  <a:pt x="134" y="373"/>
                  <a:pt x="140" y="372"/>
                  <a:pt x="145" y="374"/>
                </a:cubicBezTo>
                <a:cubicBezTo>
                  <a:pt x="149" y="377"/>
                  <a:pt x="151" y="383"/>
                  <a:pt x="148" y="388"/>
                </a:cubicBezTo>
                <a:cubicBezTo>
                  <a:pt x="145" y="393"/>
                  <a:pt x="139" y="394"/>
                  <a:pt x="134" y="391"/>
                </a:cubicBezTo>
                <a:cubicBezTo>
                  <a:pt x="129" y="388"/>
                  <a:pt x="128" y="382"/>
                  <a:pt x="131" y="378"/>
                </a:cubicBezTo>
                <a:close/>
                <a:moveTo>
                  <a:pt x="109" y="281"/>
                </a:moveTo>
                <a:cubicBezTo>
                  <a:pt x="105" y="278"/>
                  <a:pt x="103" y="272"/>
                  <a:pt x="106" y="267"/>
                </a:cubicBezTo>
                <a:cubicBezTo>
                  <a:pt x="109" y="263"/>
                  <a:pt x="115" y="261"/>
                  <a:pt x="120" y="264"/>
                </a:cubicBezTo>
                <a:cubicBezTo>
                  <a:pt x="124" y="267"/>
                  <a:pt x="126" y="273"/>
                  <a:pt x="123" y="278"/>
                </a:cubicBezTo>
                <a:cubicBezTo>
                  <a:pt x="120" y="282"/>
                  <a:pt x="114" y="284"/>
                  <a:pt x="109" y="281"/>
                </a:cubicBezTo>
                <a:close/>
                <a:moveTo>
                  <a:pt x="406" y="162"/>
                </a:moveTo>
                <a:cubicBezTo>
                  <a:pt x="410" y="165"/>
                  <a:pt x="411" y="171"/>
                  <a:pt x="409" y="175"/>
                </a:cubicBezTo>
                <a:cubicBezTo>
                  <a:pt x="406" y="180"/>
                  <a:pt x="400" y="181"/>
                  <a:pt x="395" y="178"/>
                </a:cubicBezTo>
                <a:cubicBezTo>
                  <a:pt x="390" y="175"/>
                  <a:pt x="389" y="169"/>
                  <a:pt x="392" y="165"/>
                </a:cubicBezTo>
                <a:cubicBezTo>
                  <a:pt x="395" y="160"/>
                  <a:pt x="401" y="159"/>
                  <a:pt x="406" y="162"/>
                </a:cubicBezTo>
                <a:close/>
                <a:moveTo>
                  <a:pt x="422" y="384"/>
                </a:moveTo>
                <a:cubicBezTo>
                  <a:pt x="417" y="381"/>
                  <a:pt x="416" y="375"/>
                  <a:pt x="419" y="371"/>
                </a:cubicBezTo>
                <a:cubicBezTo>
                  <a:pt x="422" y="366"/>
                  <a:pt x="428" y="365"/>
                  <a:pt x="432" y="368"/>
                </a:cubicBezTo>
                <a:cubicBezTo>
                  <a:pt x="437" y="371"/>
                  <a:pt x="438" y="377"/>
                  <a:pt x="435" y="381"/>
                </a:cubicBezTo>
                <a:cubicBezTo>
                  <a:pt x="432" y="386"/>
                  <a:pt x="426" y="387"/>
                  <a:pt x="422" y="384"/>
                </a:cubicBezTo>
                <a:close/>
                <a:moveTo>
                  <a:pt x="404" y="394"/>
                </a:moveTo>
                <a:cubicBezTo>
                  <a:pt x="407" y="389"/>
                  <a:pt x="413" y="388"/>
                  <a:pt x="418" y="391"/>
                </a:cubicBezTo>
                <a:cubicBezTo>
                  <a:pt x="422" y="394"/>
                  <a:pt x="424" y="399"/>
                  <a:pt x="421" y="404"/>
                </a:cubicBezTo>
                <a:cubicBezTo>
                  <a:pt x="418" y="409"/>
                  <a:pt x="412" y="410"/>
                  <a:pt x="408" y="407"/>
                </a:cubicBezTo>
                <a:cubicBezTo>
                  <a:pt x="403" y="404"/>
                  <a:pt x="402" y="398"/>
                  <a:pt x="404" y="394"/>
                </a:cubicBezTo>
                <a:close/>
                <a:moveTo>
                  <a:pt x="242" y="121"/>
                </a:moveTo>
                <a:cubicBezTo>
                  <a:pt x="246" y="124"/>
                  <a:pt x="248" y="130"/>
                  <a:pt x="245" y="135"/>
                </a:cubicBezTo>
                <a:cubicBezTo>
                  <a:pt x="242" y="139"/>
                  <a:pt x="236" y="141"/>
                  <a:pt x="231" y="138"/>
                </a:cubicBezTo>
                <a:cubicBezTo>
                  <a:pt x="227" y="135"/>
                  <a:pt x="226" y="129"/>
                  <a:pt x="228" y="124"/>
                </a:cubicBezTo>
                <a:cubicBezTo>
                  <a:pt x="231" y="120"/>
                  <a:pt x="237" y="118"/>
                  <a:pt x="242" y="121"/>
                </a:cubicBezTo>
                <a:close/>
                <a:moveTo>
                  <a:pt x="279" y="113"/>
                </a:moveTo>
                <a:cubicBezTo>
                  <a:pt x="283" y="116"/>
                  <a:pt x="285" y="122"/>
                  <a:pt x="282" y="126"/>
                </a:cubicBezTo>
                <a:cubicBezTo>
                  <a:pt x="279" y="131"/>
                  <a:pt x="273" y="132"/>
                  <a:pt x="268" y="129"/>
                </a:cubicBezTo>
                <a:cubicBezTo>
                  <a:pt x="264" y="126"/>
                  <a:pt x="263" y="120"/>
                  <a:pt x="266" y="116"/>
                </a:cubicBezTo>
                <a:cubicBezTo>
                  <a:pt x="268" y="111"/>
                  <a:pt x="274" y="110"/>
                  <a:pt x="279" y="113"/>
                </a:cubicBezTo>
                <a:close/>
                <a:moveTo>
                  <a:pt x="306" y="468"/>
                </a:moveTo>
                <a:cubicBezTo>
                  <a:pt x="301" y="465"/>
                  <a:pt x="300" y="459"/>
                  <a:pt x="303" y="455"/>
                </a:cubicBezTo>
                <a:cubicBezTo>
                  <a:pt x="306" y="450"/>
                  <a:pt x="312" y="449"/>
                  <a:pt x="316" y="452"/>
                </a:cubicBezTo>
                <a:cubicBezTo>
                  <a:pt x="321" y="455"/>
                  <a:pt x="322" y="461"/>
                  <a:pt x="319" y="465"/>
                </a:cubicBezTo>
                <a:cubicBezTo>
                  <a:pt x="316" y="470"/>
                  <a:pt x="310" y="471"/>
                  <a:pt x="306" y="468"/>
                </a:cubicBezTo>
                <a:close/>
                <a:moveTo>
                  <a:pt x="338" y="119"/>
                </a:moveTo>
                <a:cubicBezTo>
                  <a:pt x="343" y="122"/>
                  <a:pt x="344" y="128"/>
                  <a:pt x="341" y="132"/>
                </a:cubicBezTo>
                <a:cubicBezTo>
                  <a:pt x="338" y="137"/>
                  <a:pt x="332" y="138"/>
                  <a:pt x="328" y="135"/>
                </a:cubicBezTo>
                <a:cubicBezTo>
                  <a:pt x="323" y="132"/>
                  <a:pt x="322" y="126"/>
                  <a:pt x="325" y="122"/>
                </a:cubicBezTo>
                <a:cubicBezTo>
                  <a:pt x="328" y="117"/>
                  <a:pt x="333" y="116"/>
                  <a:pt x="338" y="119"/>
                </a:cubicBezTo>
                <a:close/>
                <a:moveTo>
                  <a:pt x="436" y="362"/>
                </a:moveTo>
                <a:cubicBezTo>
                  <a:pt x="432" y="359"/>
                  <a:pt x="430" y="353"/>
                  <a:pt x="433" y="348"/>
                </a:cubicBezTo>
                <a:cubicBezTo>
                  <a:pt x="436" y="344"/>
                  <a:pt x="442" y="343"/>
                  <a:pt x="447" y="345"/>
                </a:cubicBezTo>
                <a:cubicBezTo>
                  <a:pt x="451" y="348"/>
                  <a:pt x="452" y="354"/>
                  <a:pt x="449" y="359"/>
                </a:cubicBezTo>
                <a:cubicBezTo>
                  <a:pt x="447" y="363"/>
                  <a:pt x="441" y="364"/>
                  <a:pt x="436" y="362"/>
                </a:cubicBezTo>
                <a:close/>
                <a:moveTo>
                  <a:pt x="343" y="460"/>
                </a:moveTo>
                <a:cubicBezTo>
                  <a:pt x="338" y="457"/>
                  <a:pt x="337" y="452"/>
                  <a:pt x="339" y="447"/>
                </a:cubicBezTo>
                <a:cubicBezTo>
                  <a:pt x="342" y="443"/>
                  <a:pt x="348" y="441"/>
                  <a:pt x="353" y="444"/>
                </a:cubicBezTo>
                <a:cubicBezTo>
                  <a:pt x="357" y="447"/>
                  <a:pt x="359" y="453"/>
                  <a:pt x="356" y="457"/>
                </a:cubicBezTo>
                <a:cubicBezTo>
                  <a:pt x="353" y="462"/>
                  <a:pt x="347" y="463"/>
                  <a:pt x="343" y="460"/>
                </a:cubicBezTo>
                <a:close/>
                <a:moveTo>
                  <a:pt x="266" y="463"/>
                </a:moveTo>
                <a:cubicBezTo>
                  <a:pt x="269" y="459"/>
                  <a:pt x="275" y="458"/>
                  <a:pt x="279" y="460"/>
                </a:cubicBezTo>
                <a:cubicBezTo>
                  <a:pt x="284" y="463"/>
                  <a:pt x="285" y="469"/>
                  <a:pt x="282" y="474"/>
                </a:cubicBezTo>
                <a:cubicBezTo>
                  <a:pt x="280" y="478"/>
                  <a:pt x="274" y="479"/>
                  <a:pt x="269" y="477"/>
                </a:cubicBezTo>
                <a:cubicBezTo>
                  <a:pt x="265" y="474"/>
                  <a:pt x="263" y="468"/>
                  <a:pt x="266" y="463"/>
                </a:cubicBezTo>
                <a:close/>
                <a:moveTo>
                  <a:pt x="393" y="429"/>
                </a:moveTo>
                <a:cubicBezTo>
                  <a:pt x="389" y="426"/>
                  <a:pt x="388" y="420"/>
                  <a:pt x="391" y="416"/>
                </a:cubicBezTo>
                <a:cubicBezTo>
                  <a:pt x="394" y="411"/>
                  <a:pt x="400" y="410"/>
                  <a:pt x="404" y="413"/>
                </a:cubicBezTo>
                <a:cubicBezTo>
                  <a:pt x="408" y="416"/>
                  <a:pt x="409" y="422"/>
                  <a:pt x="406" y="426"/>
                </a:cubicBezTo>
                <a:cubicBezTo>
                  <a:pt x="403" y="431"/>
                  <a:pt x="397" y="432"/>
                  <a:pt x="393" y="429"/>
                </a:cubicBezTo>
                <a:close/>
                <a:moveTo>
                  <a:pt x="103" y="340"/>
                </a:moveTo>
                <a:cubicBezTo>
                  <a:pt x="99" y="337"/>
                  <a:pt x="98" y="331"/>
                  <a:pt x="100" y="326"/>
                </a:cubicBezTo>
                <a:cubicBezTo>
                  <a:pt x="103" y="322"/>
                  <a:pt x="109" y="321"/>
                  <a:pt x="114" y="324"/>
                </a:cubicBezTo>
                <a:cubicBezTo>
                  <a:pt x="118" y="326"/>
                  <a:pt x="119" y="332"/>
                  <a:pt x="116" y="337"/>
                </a:cubicBezTo>
                <a:cubicBezTo>
                  <a:pt x="114" y="341"/>
                  <a:pt x="108" y="342"/>
                  <a:pt x="103" y="340"/>
                </a:cubicBezTo>
                <a:close/>
                <a:moveTo>
                  <a:pt x="205" y="130"/>
                </a:moveTo>
                <a:cubicBezTo>
                  <a:pt x="210" y="132"/>
                  <a:pt x="211" y="138"/>
                  <a:pt x="208" y="143"/>
                </a:cubicBezTo>
                <a:cubicBezTo>
                  <a:pt x="206" y="147"/>
                  <a:pt x="200" y="148"/>
                  <a:pt x="195" y="146"/>
                </a:cubicBezTo>
                <a:cubicBezTo>
                  <a:pt x="191" y="143"/>
                  <a:pt x="189" y="137"/>
                  <a:pt x="192" y="133"/>
                </a:cubicBezTo>
                <a:cubicBezTo>
                  <a:pt x="195" y="128"/>
                  <a:pt x="201" y="127"/>
                  <a:pt x="205" y="130"/>
                </a:cubicBezTo>
                <a:close/>
                <a:moveTo>
                  <a:pt x="428" y="176"/>
                </a:moveTo>
                <a:cubicBezTo>
                  <a:pt x="432" y="179"/>
                  <a:pt x="434" y="185"/>
                  <a:pt x="431" y="189"/>
                </a:cubicBezTo>
                <a:cubicBezTo>
                  <a:pt x="428" y="194"/>
                  <a:pt x="422" y="195"/>
                  <a:pt x="418" y="192"/>
                </a:cubicBezTo>
                <a:cubicBezTo>
                  <a:pt x="413" y="189"/>
                  <a:pt x="412" y="183"/>
                  <a:pt x="415" y="179"/>
                </a:cubicBezTo>
                <a:cubicBezTo>
                  <a:pt x="418" y="175"/>
                  <a:pt x="424" y="173"/>
                  <a:pt x="428" y="176"/>
                </a:cubicBezTo>
                <a:close/>
                <a:moveTo>
                  <a:pt x="164" y="442"/>
                </a:moveTo>
                <a:cubicBezTo>
                  <a:pt x="160" y="439"/>
                  <a:pt x="159" y="433"/>
                  <a:pt x="162" y="429"/>
                </a:cubicBezTo>
                <a:cubicBezTo>
                  <a:pt x="165" y="424"/>
                  <a:pt x="171" y="423"/>
                  <a:pt x="175" y="426"/>
                </a:cubicBezTo>
                <a:cubicBezTo>
                  <a:pt x="179" y="429"/>
                  <a:pt x="181" y="435"/>
                  <a:pt x="178" y="439"/>
                </a:cubicBezTo>
                <a:cubicBezTo>
                  <a:pt x="175" y="444"/>
                  <a:pt x="169" y="445"/>
                  <a:pt x="164" y="442"/>
                </a:cubicBezTo>
                <a:close/>
                <a:moveTo>
                  <a:pt x="185" y="443"/>
                </a:moveTo>
                <a:cubicBezTo>
                  <a:pt x="187" y="439"/>
                  <a:pt x="193" y="438"/>
                  <a:pt x="198" y="440"/>
                </a:cubicBezTo>
                <a:cubicBezTo>
                  <a:pt x="202" y="443"/>
                  <a:pt x="203" y="449"/>
                  <a:pt x="200" y="453"/>
                </a:cubicBezTo>
                <a:cubicBezTo>
                  <a:pt x="197" y="458"/>
                  <a:pt x="192" y="459"/>
                  <a:pt x="187" y="456"/>
                </a:cubicBezTo>
                <a:cubicBezTo>
                  <a:pt x="183" y="453"/>
                  <a:pt x="182" y="448"/>
                  <a:pt x="185" y="443"/>
                </a:cubicBezTo>
                <a:close/>
                <a:moveTo>
                  <a:pt x="461" y="240"/>
                </a:moveTo>
                <a:cubicBezTo>
                  <a:pt x="459" y="245"/>
                  <a:pt x="453" y="246"/>
                  <a:pt x="448" y="243"/>
                </a:cubicBezTo>
                <a:cubicBezTo>
                  <a:pt x="444" y="240"/>
                  <a:pt x="443" y="235"/>
                  <a:pt x="446" y="230"/>
                </a:cubicBezTo>
                <a:cubicBezTo>
                  <a:pt x="448" y="226"/>
                  <a:pt x="454" y="225"/>
                  <a:pt x="458" y="227"/>
                </a:cubicBezTo>
                <a:cubicBezTo>
                  <a:pt x="463" y="230"/>
                  <a:pt x="464" y="236"/>
                  <a:pt x="461" y="240"/>
                </a:cubicBezTo>
                <a:close/>
                <a:moveTo>
                  <a:pt x="140" y="183"/>
                </a:moveTo>
                <a:cubicBezTo>
                  <a:pt x="144" y="186"/>
                  <a:pt x="145" y="191"/>
                  <a:pt x="143" y="196"/>
                </a:cubicBezTo>
                <a:cubicBezTo>
                  <a:pt x="140" y="200"/>
                  <a:pt x="134" y="201"/>
                  <a:pt x="130" y="198"/>
                </a:cubicBezTo>
                <a:cubicBezTo>
                  <a:pt x="125" y="196"/>
                  <a:pt x="124" y="190"/>
                  <a:pt x="127" y="186"/>
                </a:cubicBezTo>
                <a:cubicBezTo>
                  <a:pt x="130" y="181"/>
                  <a:pt x="136" y="180"/>
                  <a:pt x="140" y="183"/>
                </a:cubicBezTo>
                <a:close/>
                <a:moveTo>
                  <a:pt x="448" y="326"/>
                </a:moveTo>
                <a:cubicBezTo>
                  <a:pt x="451" y="322"/>
                  <a:pt x="456" y="321"/>
                  <a:pt x="461" y="323"/>
                </a:cubicBezTo>
                <a:cubicBezTo>
                  <a:pt x="465" y="326"/>
                  <a:pt x="466" y="332"/>
                  <a:pt x="463" y="336"/>
                </a:cubicBezTo>
                <a:cubicBezTo>
                  <a:pt x="461" y="341"/>
                  <a:pt x="455" y="342"/>
                  <a:pt x="450" y="339"/>
                </a:cubicBezTo>
                <a:cubicBezTo>
                  <a:pt x="446" y="336"/>
                  <a:pt x="445" y="331"/>
                  <a:pt x="448" y="326"/>
                </a:cubicBezTo>
                <a:close/>
                <a:moveTo>
                  <a:pt x="109" y="364"/>
                </a:moveTo>
                <a:cubicBezTo>
                  <a:pt x="112" y="359"/>
                  <a:pt x="117" y="358"/>
                  <a:pt x="122" y="361"/>
                </a:cubicBezTo>
                <a:cubicBezTo>
                  <a:pt x="126" y="363"/>
                  <a:pt x="127" y="369"/>
                  <a:pt x="125" y="373"/>
                </a:cubicBezTo>
                <a:cubicBezTo>
                  <a:pt x="122" y="378"/>
                  <a:pt x="116" y="379"/>
                  <a:pt x="112" y="376"/>
                </a:cubicBezTo>
                <a:cubicBezTo>
                  <a:pt x="107" y="374"/>
                  <a:pt x="106" y="368"/>
                  <a:pt x="109" y="364"/>
                </a:cubicBezTo>
                <a:close/>
                <a:moveTo>
                  <a:pt x="108" y="300"/>
                </a:moveTo>
                <a:cubicBezTo>
                  <a:pt x="105" y="305"/>
                  <a:pt x="100" y="306"/>
                  <a:pt x="95" y="303"/>
                </a:cubicBezTo>
                <a:cubicBezTo>
                  <a:pt x="91" y="300"/>
                  <a:pt x="90" y="295"/>
                  <a:pt x="92" y="290"/>
                </a:cubicBezTo>
                <a:cubicBezTo>
                  <a:pt x="95" y="286"/>
                  <a:pt x="101" y="285"/>
                  <a:pt x="105" y="287"/>
                </a:cubicBezTo>
                <a:cubicBezTo>
                  <a:pt x="110" y="290"/>
                  <a:pt x="111" y="296"/>
                  <a:pt x="108" y="300"/>
                </a:cubicBezTo>
                <a:close/>
                <a:moveTo>
                  <a:pt x="467" y="264"/>
                </a:moveTo>
                <a:cubicBezTo>
                  <a:pt x="471" y="267"/>
                  <a:pt x="472" y="273"/>
                  <a:pt x="470" y="277"/>
                </a:cubicBezTo>
                <a:cubicBezTo>
                  <a:pt x="467" y="282"/>
                  <a:pt x="461" y="283"/>
                  <a:pt x="457" y="280"/>
                </a:cubicBezTo>
                <a:cubicBezTo>
                  <a:pt x="452" y="277"/>
                  <a:pt x="451" y="272"/>
                  <a:pt x="454" y="267"/>
                </a:cubicBezTo>
                <a:cubicBezTo>
                  <a:pt x="457" y="263"/>
                  <a:pt x="462" y="262"/>
                  <a:pt x="467" y="264"/>
                </a:cubicBezTo>
                <a:close/>
                <a:moveTo>
                  <a:pt x="128" y="218"/>
                </a:moveTo>
                <a:cubicBezTo>
                  <a:pt x="125" y="223"/>
                  <a:pt x="120" y="224"/>
                  <a:pt x="115" y="221"/>
                </a:cubicBezTo>
                <a:cubicBezTo>
                  <a:pt x="111" y="218"/>
                  <a:pt x="110" y="213"/>
                  <a:pt x="113" y="208"/>
                </a:cubicBezTo>
                <a:cubicBezTo>
                  <a:pt x="116" y="204"/>
                  <a:pt x="121" y="203"/>
                  <a:pt x="126" y="206"/>
                </a:cubicBezTo>
                <a:cubicBezTo>
                  <a:pt x="130" y="208"/>
                  <a:pt x="131" y="214"/>
                  <a:pt x="128" y="218"/>
                </a:cubicBezTo>
                <a:close/>
                <a:moveTo>
                  <a:pt x="318" y="118"/>
                </a:moveTo>
                <a:cubicBezTo>
                  <a:pt x="316" y="122"/>
                  <a:pt x="310" y="124"/>
                  <a:pt x="306" y="121"/>
                </a:cubicBezTo>
                <a:cubicBezTo>
                  <a:pt x="301" y="118"/>
                  <a:pt x="300" y="112"/>
                  <a:pt x="303" y="108"/>
                </a:cubicBezTo>
                <a:cubicBezTo>
                  <a:pt x="306" y="103"/>
                  <a:pt x="311" y="102"/>
                  <a:pt x="316" y="105"/>
                </a:cubicBezTo>
                <a:cubicBezTo>
                  <a:pt x="320" y="108"/>
                  <a:pt x="321" y="114"/>
                  <a:pt x="318" y="118"/>
                </a:cubicBezTo>
                <a:close/>
                <a:moveTo>
                  <a:pt x="207" y="457"/>
                </a:moveTo>
                <a:cubicBezTo>
                  <a:pt x="210" y="453"/>
                  <a:pt x="215" y="452"/>
                  <a:pt x="220" y="455"/>
                </a:cubicBezTo>
                <a:cubicBezTo>
                  <a:pt x="224" y="458"/>
                  <a:pt x="225" y="463"/>
                  <a:pt x="222" y="468"/>
                </a:cubicBezTo>
                <a:cubicBezTo>
                  <a:pt x="220" y="472"/>
                  <a:pt x="214" y="473"/>
                  <a:pt x="210" y="470"/>
                </a:cubicBezTo>
                <a:cubicBezTo>
                  <a:pt x="205" y="467"/>
                  <a:pt x="204" y="462"/>
                  <a:pt x="207" y="457"/>
                </a:cubicBezTo>
                <a:close/>
                <a:moveTo>
                  <a:pt x="142" y="427"/>
                </a:moveTo>
                <a:cubicBezTo>
                  <a:pt x="138" y="425"/>
                  <a:pt x="137" y="419"/>
                  <a:pt x="139" y="415"/>
                </a:cubicBezTo>
                <a:cubicBezTo>
                  <a:pt x="142" y="410"/>
                  <a:pt x="148" y="409"/>
                  <a:pt x="152" y="412"/>
                </a:cubicBezTo>
                <a:cubicBezTo>
                  <a:pt x="156" y="415"/>
                  <a:pt x="158" y="420"/>
                  <a:pt x="155" y="425"/>
                </a:cubicBezTo>
                <a:cubicBezTo>
                  <a:pt x="152" y="429"/>
                  <a:pt x="147" y="430"/>
                  <a:pt x="142" y="427"/>
                </a:cubicBezTo>
                <a:close/>
                <a:moveTo>
                  <a:pt x="154" y="160"/>
                </a:moveTo>
                <a:cubicBezTo>
                  <a:pt x="158" y="163"/>
                  <a:pt x="160" y="169"/>
                  <a:pt x="157" y="173"/>
                </a:cubicBezTo>
                <a:cubicBezTo>
                  <a:pt x="154" y="177"/>
                  <a:pt x="148" y="179"/>
                  <a:pt x="144" y="176"/>
                </a:cubicBezTo>
                <a:cubicBezTo>
                  <a:pt x="140" y="173"/>
                  <a:pt x="139" y="167"/>
                  <a:pt x="142" y="163"/>
                </a:cubicBezTo>
                <a:cubicBezTo>
                  <a:pt x="144" y="159"/>
                  <a:pt x="150" y="158"/>
                  <a:pt x="154" y="160"/>
                </a:cubicBezTo>
                <a:close/>
                <a:moveTo>
                  <a:pt x="111" y="228"/>
                </a:moveTo>
                <a:cubicBezTo>
                  <a:pt x="116" y="231"/>
                  <a:pt x="117" y="237"/>
                  <a:pt x="114" y="241"/>
                </a:cubicBezTo>
                <a:cubicBezTo>
                  <a:pt x="111" y="245"/>
                  <a:pt x="106" y="246"/>
                  <a:pt x="101" y="243"/>
                </a:cubicBezTo>
                <a:cubicBezTo>
                  <a:pt x="97" y="241"/>
                  <a:pt x="96" y="235"/>
                  <a:pt x="99" y="231"/>
                </a:cubicBezTo>
                <a:cubicBezTo>
                  <a:pt x="101" y="226"/>
                  <a:pt x="107" y="225"/>
                  <a:pt x="111" y="228"/>
                </a:cubicBezTo>
                <a:close/>
                <a:moveTo>
                  <a:pt x="392" y="449"/>
                </a:moveTo>
                <a:cubicBezTo>
                  <a:pt x="389" y="453"/>
                  <a:pt x="384" y="454"/>
                  <a:pt x="379" y="451"/>
                </a:cubicBezTo>
                <a:cubicBezTo>
                  <a:pt x="375" y="449"/>
                  <a:pt x="374" y="443"/>
                  <a:pt x="376" y="439"/>
                </a:cubicBezTo>
                <a:cubicBezTo>
                  <a:pt x="379" y="435"/>
                  <a:pt x="385" y="433"/>
                  <a:pt x="389" y="436"/>
                </a:cubicBezTo>
                <a:cubicBezTo>
                  <a:pt x="393" y="439"/>
                  <a:pt x="395" y="444"/>
                  <a:pt x="392" y="449"/>
                </a:cubicBezTo>
                <a:close/>
                <a:moveTo>
                  <a:pt x="451" y="191"/>
                </a:moveTo>
                <a:cubicBezTo>
                  <a:pt x="455" y="194"/>
                  <a:pt x="456" y="200"/>
                  <a:pt x="453" y="204"/>
                </a:cubicBezTo>
                <a:cubicBezTo>
                  <a:pt x="450" y="208"/>
                  <a:pt x="445" y="209"/>
                  <a:pt x="441" y="206"/>
                </a:cubicBezTo>
                <a:cubicBezTo>
                  <a:pt x="436" y="203"/>
                  <a:pt x="435" y="198"/>
                  <a:pt x="438" y="194"/>
                </a:cubicBezTo>
                <a:cubicBezTo>
                  <a:pt x="441" y="189"/>
                  <a:pt x="447" y="188"/>
                  <a:pt x="451" y="191"/>
                </a:cubicBezTo>
                <a:close/>
                <a:moveTo>
                  <a:pt x="168" y="138"/>
                </a:moveTo>
                <a:cubicBezTo>
                  <a:pt x="172" y="141"/>
                  <a:pt x="173" y="147"/>
                  <a:pt x="171" y="151"/>
                </a:cubicBezTo>
                <a:cubicBezTo>
                  <a:pt x="168" y="155"/>
                  <a:pt x="163" y="156"/>
                  <a:pt x="158" y="153"/>
                </a:cubicBezTo>
                <a:cubicBezTo>
                  <a:pt x="154" y="151"/>
                  <a:pt x="153" y="145"/>
                  <a:pt x="156" y="141"/>
                </a:cubicBezTo>
                <a:cubicBezTo>
                  <a:pt x="159" y="137"/>
                  <a:pt x="164" y="136"/>
                  <a:pt x="168" y="138"/>
                </a:cubicBezTo>
                <a:close/>
                <a:moveTo>
                  <a:pt x="465" y="316"/>
                </a:moveTo>
                <a:cubicBezTo>
                  <a:pt x="461" y="314"/>
                  <a:pt x="460" y="308"/>
                  <a:pt x="462" y="304"/>
                </a:cubicBezTo>
                <a:cubicBezTo>
                  <a:pt x="465" y="300"/>
                  <a:pt x="470" y="298"/>
                  <a:pt x="475" y="301"/>
                </a:cubicBezTo>
                <a:cubicBezTo>
                  <a:pt x="479" y="304"/>
                  <a:pt x="480" y="309"/>
                  <a:pt x="478" y="313"/>
                </a:cubicBezTo>
                <a:cubicBezTo>
                  <a:pt x="475" y="318"/>
                  <a:pt x="469" y="319"/>
                  <a:pt x="465" y="316"/>
                </a:cubicBezTo>
                <a:close/>
                <a:moveTo>
                  <a:pt x="258" y="112"/>
                </a:moveTo>
                <a:cubicBezTo>
                  <a:pt x="256" y="116"/>
                  <a:pt x="250" y="117"/>
                  <a:pt x="246" y="114"/>
                </a:cubicBezTo>
                <a:cubicBezTo>
                  <a:pt x="242" y="112"/>
                  <a:pt x="241" y="106"/>
                  <a:pt x="244" y="102"/>
                </a:cubicBezTo>
                <a:cubicBezTo>
                  <a:pt x="246" y="98"/>
                  <a:pt x="252" y="97"/>
                  <a:pt x="256" y="99"/>
                </a:cubicBezTo>
                <a:cubicBezTo>
                  <a:pt x="260" y="102"/>
                  <a:pt x="261" y="108"/>
                  <a:pt x="258" y="112"/>
                </a:cubicBezTo>
                <a:close/>
                <a:moveTo>
                  <a:pt x="232" y="484"/>
                </a:moveTo>
                <a:cubicBezTo>
                  <a:pt x="228" y="482"/>
                  <a:pt x="227" y="476"/>
                  <a:pt x="230" y="472"/>
                </a:cubicBezTo>
                <a:cubicBezTo>
                  <a:pt x="232" y="468"/>
                  <a:pt x="238" y="467"/>
                  <a:pt x="242" y="469"/>
                </a:cubicBezTo>
                <a:cubicBezTo>
                  <a:pt x="246" y="472"/>
                  <a:pt x="248" y="477"/>
                  <a:pt x="245" y="482"/>
                </a:cubicBezTo>
                <a:cubicBezTo>
                  <a:pt x="242" y="486"/>
                  <a:pt x="237" y="487"/>
                  <a:pt x="232" y="484"/>
                </a:cubicBezTo>
                <a:close/>
                <a:moveTo>
                  <a:pt x="292" y="490"/>
                </a:moveTo>
                <a:cubicBezTo>
                  <a:pt x="288" y="487"/>
                  <a:pt x="286" y="482"/>
                  <a:pt x="289" y="478"/>
                </a:cubicBezTo>
                <a:cubicBezTo>
                  <a:pt x="292" y="474"/>
                  <a:pt x="297" y="473"/>
                  <a:pt x="301" y="475"/>
                </a:cubicBezTo>
                <a:cubicBezTo>
                  <a:pt x="305" y="478"/>
                  <a:pt x="307" y="483"/>
                  <a:pt x="304" y="487"/>
                </a:cubicBezTo>
                <a:cubicBezTo>
                  <a:pt x="301" y="492"/>
                  <a:pt x="296" y="493"/>
                  <a:pt x="292" y="490"/>
                </a:cubicBezTo>
                <a:close/>
                <a:moveTo>
                  <a:pt x="341" y="479"/>
                </a:moveTo>
                <a:cubicBezTo>
                  <a:pt x="338" y="483"/>
                  <a:pt x="333" y="484"/>
                  <a:pt x="329" y="482"/>
                </a:cubicBezTo>
                <a:cubicBezTo>
                  <a:pt x="325" y="479"/>
                  <a:pt x="323" y="474"/>
                  <a:pt x="326" y="470"/>
                </a:cubicBezTo>
                <a:cubicBezTo>
                  <a:pt x="329" y="465"/>
                  <a:pt x="334" y="464"/>
                  <a:pt x="338" y="467"/>
                </a:cubicBezTo>
                <a:cubicBezTo>
                  <a:pt x="342" y="470"/>
                  <a:pt x="344" y="475"/>
                  <a:pt x="341" y="479"/>
                </a:cubicBezTo>
                <a:close/>
                <a:moveTo>
                  <a:pt x="400" y="138"/>
                </a:moveTo>
                <a:cubicBezTo>
                  <a:pt x="397" y="142"/>
                  <a:pt x="392" y="144"/>
                  <a:pt x="387" y="141"/>
                </a:cubicBezTo>
                <a:cubicBezTo>
                  <a:pt x="383" y="138"/>
                  <a:pt x="382" y="133"/>
                  <a:pt x="385" y="129"/>
                </a:cubicBezTo>
                <a:cubicBezTo>
                  <a:pt x="387" y="125"/>
                  <a:pt x="393" y="123"/>
                  <a:pt x="397" y="126"/>
                </a:cubicBezTo>
                <a:cubicBezTo>
                  <a:pt x="401" y="129"/>
                  <a:pt x="402" y="134"/>
                  <a:pt x="400" y="138"/>
                </a:cubicBezTo>
                <a:close/>
                <a:moveTo>
                  <a:pt x="377" y="124"/>
                </a:moveTo>
                <a:cubicBezTo>
                  <a:pt x="374" y="128"/>
                  <a:pt x="369" y="129"/>
                  <a:pt x="365" y="126"/>
                </a:cubicBezTo>
                <a:cubicBezTo>
                  <a:pt x="361" y="124"/>
                  <a:pt x="360" y="118"/>
                  <a:pt x="362" y="114"/>
                </a:cubicBezTo>
                <a:cubicBezTo>
                  <a:pt x="365" y="110"/>
                  <a:pt x="370" y="109"/>
                  <a:pt x="374" y="112"/>
                </a:cubicBezTo>
                <a:cubicBezTo>
                  <a:pt x="378" y="114"/>
                  <a:pt x="380" y="120"/>
                  <a:pt x="377" y="124"/>
                </a:cubicBezTo>
                <a:close/>
                <a:moveTo>
                  <a:pt x="117" y="401"/>
                </a:moveTo>
                <a:cubicBezTo>
                  <a:pt x="120" y="397"/>
                  <a:pt x="125" y="395"/>
                  <a:pt x="130" y="398"/>
                </a:cubicBezTo>
                <a:cubicBezTo>
                  <a:pt x="134" y="401"/>
                  <a:pt x="135" y="406"/>
                  <a:pt x="132" y="410"/>
                </a:cubicBezTo>
                <a:cubicBezTo>
                  <a:pt x="130" y="414"/>
                  <a:pt x="124" y="416"/>
                  <a:pt x="120" y="413"/>
                </a:cubicBezTo>
                <a:cubicBezTo>
                  <a:pt x="116" y="410"/>
                  <a:pt x="115" y="405"/>
                  <a:pt x="117" y="401"/>
                </a:cubicBezTo>
                <a:close/>
                <a:moveTo>
                  <a:pt x="222" y="120"/>
                </a:moveTo>
                <a:cubicBezTo>
                  <a:pt x="219" y="124"/>
                  <a:pt x="214" y="125"/>
                  <a:pt x="210" y="123"/>
                </a:cubicBezTo>
                <a:cubicBezTo>
                  <a:pt x="206" y="120"/>
                  <a:pt x="204" y="115"/>
                  <a:pt x="207" y="111"/>
                </a:cubicBezTo>
                <a:cubicBezTo>
                  <a:pt x="210" y="106"/>
                  <a:pt x="215" y="105"/>
                  <a:pt x="219" y="108"/>
                </a:cubicBezTo>
                <a:cubicBezTo>
                  <a:pt x="223" y="111"/>
                  <a:pt x="225" y="116"/>
                  <a:pt x="222" y="120"/>
                </a:cubicBezTo>
                <a:close/>
                <a:moveTo>
                  <a:pt x="97" y="251"/>
                </a:moveTo>
                <a:cubicBezTo>
                  <a:pt x="101" y="253"/>
                  <a:pt x="102" y="259"/>
                  <a:pt x="99" y="263"/>
                </a:cubicBezTo>
                <a:cubicBezTo>
                  <a:pt x="97" y="267"/>
                  <a:pt x="91" y="268"/>
                  <a:pt x="87" y="266"/>
                </a:cubicBezTo>
                <a:cubicBezTo>
                  <a:pt x="83" y="263"/>
                  <a:pt x="82" y="258"/>
                  <a:pt x="85" y="254"/>
                </a:cubicBezTo>
                <a:cubicBezTo>
                  <a:pt x="87" y="249"/>
                  <a:pt x="93" y="248"/>
                  <a:pt x="97" y="251"/>
                </a:cubicBezTo>
                <a:close/>
                <a:moveTo>
                  <a:pt x="295" y="103"/>
                </a:moveTo>
                <a:cubicBezTo>
                  <a:pt x="293" y="107"/>
                  <a:pt x="287" y="109"/>
                  <a:pt x="283" y="106"/>
                </a:cubicBezTo>
                <a:cubicBezTo>
                  <a:pt x="279" y="103"/>
                  <a:pt x="278" y="98"/>
                  <a:pt x="281" y="94"/>
                </a:cubicBezTo>
                <a:cubicBezTo>
                  <a:pt x="283" y="90"/>
                  <a:pt x="289" y="89"/>
                  <a:pt x="293" y="91"/>
                </a:cubicBezTo>
                <a:cubicBezTo>
                  <a:pt x="297" y="94"/>
                  <a:pt x="298" y="99"/>
                  <a:pt x="295" y="103"/>
                </a:cubicBezTo>
                <a:close/>
                <a:moveTo>
                  <a:pt x="422" y="152"/>
                </a:moveTo>
                <a:cubicBezTo>
                  <a:pt x="419" y="156"/>
                  <a:pt x="414" y="157"/>
                  <a:pt x="410" y="155"/>
                </a:cubicBezTo>
                <a:cubicBezTo>
                  <a:pt x="406" y="153"/>
                  <a:pt x="405" y="147"/>
                  <a:pt x="407" y="143"/>
                </a:cubicBezTo>
                <a:cubicBezTo>
                  <a:pt x="410" y="139"/>
                  <a:pt x="415" y="138"/>
                  <a:pt x="419" y="140"/>
                </a:cubicBezTo>
                <a:cubicBezTo>
                  <a:pt x="423" y="143"/>
                  <a:pt x="424" y="148"/>
                  <a:pt x="422" y="152"/>
                </a:cubicBezTo>
                <a:close/>
                <a:moveTo>
                  <a:pt x="377" y="471"/>
                </a:moveTo>
                <a:cubicBezTo>
                  <a:pt x="375" y="475"/>
                  <a:pt x="369" y="476"/>
                  <a:pt x="365" y="473"/>
                </a:cubicBezTo>
                <a:cubicBezTo>
                  <a:pt x="361" y="471"/>
                  <a:pt x="360" y="465"/>
                  <a:pt x="363" y="461"/>
                </a:cubicBezTo>
                <a:cubicBezTo>
                  <a:pt x="365" y="458"/>
                  <a:pt x="371" y="456"/>
                  <a:pt x="375" y="459"/>
                </a:cubicBezTo>
                <a:cubicBezTo>
                  <a:pt x="379" y="461"/>
                  <a:pt x="380" y="467"/>
                  <a:pt x="377" y="471"/>
                </a:cubicBezTo>
                <a:close/>
                <a:moveTo>
                  <a:pt x="87" y="349"/>
                </a:moveTo>
                <a:cubicBezTo>
                  <a:pt x="90" y="345"/>
                  <a:pt x="95" y="344"/>
                  <a:pt x="99" y="347"/>
                </a:cubicBezTo>
                <a:cubicBezTo>
                  <a:pt x="103" y="350"/>
                  <a:pt x="104" y="355"/>
                  <a:pt x="101" y="359"/>
                </a:cubicBezTo>
                <a:cubicBezTo>
                  <a:pt x="99" y="363"/>
                  <a:pt x="93" y="364"/>
                  <a:pt x="89" y="361"/>
                </a:cubicBezTo>
                <a:cubicBezTo>
                  <a:pt x="85" y="359"/>
                  <a:pt x="84" y="353"/>
                  <a:pt x="87" y="349"/>
                </a:cubicBezTo>
                <a:close/>
                <a:moveTo>
                  <a:pt x="79" y="313"/>
                </a:moveTo>
                <a:cubicBezTo>
                  <a:pt x="81" y="309"/>
                  <a:pt x="87" y="308"/>
                  <a:pt x="91" y="310"/>
                </a:cubicBezTo>
                <a:cubicBezTo>
                  <a:pt x="95" y="313"/>
                  <a:pt x="96" y="318"/>
                  <a:pt x="93" y="322"/>
                </a:cubicBezTo>
                <a:cubicBezTo>
                  <a:pt x="91" y="326"/>
                  <a:pt x="85" y="327"/>
                  <a:pt x="82" y="325"/>
                </a:cubicBezTo>
                <a:cubicBezTo>
                  <a:pt x="78" y="322"/>
                  <a:pt x="76" y="317"/>
                  <a:pt x="79" y="313"/>
                </a:cubicBezTo>
                <a:close/>
                <a:moveTo>
                  <a:pt x="442" y="386"/>
                </a:moveTo>
                <a:cubicBezTo>
                  <a:pt x="445" y="382"/>
                  <a:pt x="450" y="381"/>
                  <a:pt x="454" y="383"/>
                </a:cubicBezTo>
                <a:cubicBezTo>
                  <a:pt x="458" y="386"/>
                  <a:pt x="459" y="391"/>
                  <a:pt x="457" y="395"/>
                </a:cubicBezTo>
                <a:cubicBezTo>
                  <a:pt x="454" y="399"/>
                  <a:pt x="449" y="400"/>
                  <a:pt x="445" y="398"/>
                </a:cubicBezTo>
                <a:cubicBezTo>
                  <a:pt x="441" y="395"/>
                  <a:pt x="440" y="390"/>
                  <a:pt x="442" y="386"/>
                </a:cubicBezTo>
                <a:close/>
                <a:moveTo>
                  <a:pt x="431" y="420"/>
                </a:moveTo>
                <a:cubicBezTo>
                  <a:pt x="427" y="418"/>
                  <a:pt x="426" y="413"/>
                  <a:pt x="428" y="408"/>
                </a:cubicBezTo>
                <a:cubicBezTo>
                  <a:pt x="431" y="405"/>
                  <a:pt x="436" y="403"/>
                  <a:pt x="440" y="406"/>
                </a:cubicBezTo>
                <a:cubicBezTo>
                  <a:pt x="444" y="408"/>
                  <a:pt x="445" y="414"/>
                  <a:pt x="443" y="418"/>
                </a:cubicBezTo>
                <a:cubicBezTo>
                  <a:pt x="440" y="422"/>
                  <a:pt x="435" y="423"/>
                  <a:pt x="431" y="420"/>
                </a:cubicBezTo>
                <a:close/>
                <a:moveTo>
                  <a:pt x="354" y="109"/>
                </a:moveTo>
                <a:cubicBezTo>
                  <a:pt x="351" y="113"/>
                  <a:pt x="346" y="115"/>
                  <a:pt x="342" y="112"/>
                </a:cubicBezTo>
                <a:cubicBezTo>
                  <a:pt x="338" y="109"/>
                  <a:pt x="337" y="104"/>
                  <a:pt x="340" y="100"/>
                </a:cubicBezTo>
                <a:cubicBezTo>
                  <a:pt x="342" y="96"/>
                  <a:pt x="348" y="95"/>
                  <a:pt x="352" y="98"/>
                </a:cubicBezTo>
                <a:cubicBezTo>
                  <a:pt x="356" y="100"/>
                  <a:pt x="357" y="105"/>
                  <a:pt x="354" y="109"/>
                </a:cubicBezTo>
                <a:close/>
                <a:moveTo>
                  <a:pt x="469" y="245"/>
                </a:moveTo>
                <a:cubicBezTo>
                  <a:pt x="471" y="241"/>
                  <a:pt x="477" y="240"/>
                  <a:pt x="481" y="242"/>
                </a:cubicBezTo>
                <a:cubicBezTo>
                  <a:pt x="485" y="245"/>
                  <a:pt x="486" y="250"/>
                  <a:pt x="483" y="254"/>
                </a:cubicBezTo>
                <a:cubicBezTo>
                  <a:pt x="481" y="258"/>
                  <a:pt x="476" y="259"/>
                  <a:pt x="472" y="257"/>
                </a:cubicBezTo>
                <a:cubicBezTo>
                  <a:pt x="467" y="254"/>
                  <a:pt x="466" y="249"/>
                  <a:pt x="469" y="245"/>
                </a:cubicBezTo>
                <a:close/>
                <a:moveTo>
                  <a:pt x="459" y="375"/>
                </a:moveTo>
                <a:cubicBezTo>
                  <a:pt x="455" y="372"/>
                  <a:pt x="454" y="367"/>
                  <a:pt x="457" y="363"/>
                </a:cubicBezTo>
                <a:cubicBezTo>
                  <a:pt x="459" y="359"/>
                  <a:pt x="465" y="358"/>
                  <a:pt x="469" y="361"/>
                </a:cubicBezTo>
                <a:cubicBezTo>
                  <a:pt x="473" y="363"/>
                  <a:pt x="474" y="368"/>
                  <a:pt x="471" y="372"/>
                </a:cubicBezTo>
                <a:cubicBezTo>
                  <a:pt x="469" y="376"/>
                  <a:pt x="463" y="378"/>
                  <a:pt x="459" y="375"/>
                </a:cubicBezTo>
                <a:close/>
                <a:moveTo>
                  <a:pt x="444" y="167"/>
                </a:moveTo>
                <a:cubicBezTo>
                  <a:pt x="442" y="170"/>
                  <a:pt x="437" y="172"/>
                  <a:pt x="433" y="169"/>
                </a:cubicBezTo>
                <a:cubicBezTo>
                  <a:pt x="429" y="167"/>
                  <a:pt x="427" y="161"/>
                  <a:pt x="430" y="157"/>
                </a:cubicBezTo>
                <a:cubicBezTo>
                  <a:pt x="432" y="153"/>
                  <a:pt x="438" y="152"/>
                  <a:pt x="442" y="155"/>
                </a:cubicBezTo>
                <a:cubicBezTo>
                  <a:pt x="446" y="157"/>
                  <a:pt x="447" y="163"/>
                  <a:pt x="444" y="167"/>
                </a:cubicBezTo>
                <a:close/>
                <a:moveTo>
                  <a:pt x="185" y="128"/>
                </a:moveTo>
                <a:cubicBezTo>
                  <a:pt x="182" y="132"/>
                  <a:pt x="177" y="133"/>
                  <a:pt x="173" y="130"/>
                </a:cubicBezTo>
                <a:cubicBezTo>
                  <a:pt x="169" y="128"/>
                  <a:pt x="168" y="123"/>
                  <a:pt x="171" y="119"/>
                </a:cubicBezTo>
                <a:cubicBezTo>
                  <a:pt x="173" y="115"/>
                  <a:pt x="178" y="114"/>
                  <a:pt x="182" y="116"/>
                </a:cubicBezTo>
                <a:cubicBezTo>
                  <a:pt x="186" y="119"/>
                  <a:pt x="187" y="124"/>
                  <a:pt x="185" y="128"/>
                </a:cubicBezTo>
                <a:close/>
                <a:moveTo>
                  <a:pt x="255" y="498"/>
                </a:moveTo>
                <a:cubicBezTo>
                  <a:pt x="251" y="496"/>
                  <a:pt x="250" y="491"/>
                  <a:pt x="253" y="487"/>
                </a:cubicBezTo>
                <a:cubicBezTo>
                  <a:pt x="255" y="483"/>
                  <a:pt x="260" y="481"/>
                  <a:pt x="264" y="484"/>
                </a:cubicBezTo>
                <a:cubicBezTo>
                  <a:pt x="268" y="486"/>
                  <a:pt x="270" y="492"/>
                  <a:pt x="267" y="496"/>
                </a:cubicBezTo>
                <a:cubicBezTo>
                  <a:pt x="265" y="500"/>
                  <a:pt x="259" y="501"/>
                  <a:pt x="255" y="498"/>
                </a:cubicBezTo>
                <a:close/>
                <a:moveTo>
                  <a:pt x="475" y="217"/>
                </a:moveTo>
                <a:cubicBezTo>
                  <a:pt x="472" y="221"/>
                  <a:pt x="467" y="222"/>
                  <a:pt x="463" y="220"/>
                </a:cubicBezTo>
                <a:cubicBezTo>
                  <a:pt x="459" y="217"/>
                  <a:pt x="458" y="212"/>
                  <a:pt x="461" y="208"/>
                </a:cubicBezTo>
                <a:cubicBezTo>
                  <a:pt x="463" y="204"/>
                  <a:pt x="468" y="203"/>
                  <a:pt x="472" y="206"/>
                </a:cubicBezTo>
                <a:cubicBezTo>
                  <a:pt x="476" y="208"/>
                  <a:pt x="477" y="213"/>
                  <a:pt x="475" y="217"/>
                </a:cubicBezTo>
                <a:close/>
                <a:moveTo>
                  <a:pt x="95" y="387"/>
                </a:moveTo>
                <a:cubicBezTo>
                  <a:pt x="98" y="383"/>
                  <a:pt x="103" y="382"/>
                  <a:pt x="107" y="384"/>
                </a:cubicBezTo>
                <a:cubicBezTo>
                  <a:pt x="111" y="386"/>
                  <a:pt x="112" y="392"/>
                  <a:pt x="109" y="396"/>
                </a:cubicBezTo>
                <a:cubicBezTo>
                  <a:pt x="107" y="399"/>
                  <a:pt x="102" y="401"/>
                  <a:pt x="98" y="398"/>
                </a:cubicBezTo>
                <a:cubicBezTo>
                  <a:pt x="94" y="396"/>
                  <a:pt x="93" y="391"/>
                  <a:pt x="95" y="387"/>
                </a:cubicBezTo>
                <a:close/>
                <a:moveTo>
                  <a:pt x="428" y="440"/>
                </a:moveTo>
                <a:cubicBezTo>
                  <a:pt x="426" y="444"/>
                  <a:pt x="421" y="445"/>
                  <a:pt x="417" y="442"/>
                </a:cubicBezTo>
                <a:cubicBezTo>
                  <a:pt x="413" y="440"/>
                  <a:pt x="412" y="435"/>
                  <a:pt x="414" y="431"/>
                </a:cubicBezTo>
                <a:cubicBezTo>
                  <a:pt x="417" y="427"/>
                  <a:pt x="422" y="426"/>
                  <a:pt x="426" y="428"/>
                </a:cubicBezTo>
                <a:cubicBezTo>
                  <a:pt x="430" y="431"/>
                  <a:pt x="431" y="436"/>
                  <a:pt x="428" y="440"/>
                </a:cubicBezTo>
                <a:close/>
                <a:moveTo>
                  <a:pt x="480" y="293"/>
                </a:moveTo>
                <a:cubicBezTo>
                  <a:pt x="476" y="291"/>
                  <a:pt x="474" y="286"/>
                  <a:pt x="477" y="282"/>
                </a:cubicBezTo>
                <a:cubicBezTo>
                  <a:pt x="479" y="278"/>
                  <a:pt x="485" y="277"/>
                  <a:pt x="488" y="279"/>
                </a:cubicBezTo>
                <a:cubicBezTo>
                  <a:pt x="492" y="282"/>
                  <a:pt x="494" y="287"/>
                  <a:pt x="491" y="291"/>
                </a:cubicBezTo>
                <a:cubicBezTo>
                  <a:pt x="489" y="295"/>
                  <a:pt x="483" y="296"/>
                  <a:pt x="480" y="293"/>
                </a:cubicBezTo>
                <a:close/>
                <a:moveTo>
                  <a:pt x="174" y="478"/>
                </a:moveTo>
                <a:cubicBezTo>
                  <a:pt x="170" y="475"/>
                  <a:pt x="169" y="470"/>
                  <a:pt x="171" y="466"/>
                </a:cubicBezTo>
                <a:cubicBezTo>
                  <a:pt x="174" y="462"/>
                  <a:pt x="179" y="461"/>
                  <a:pt x="183" y="464"/>
                </a:cubicBezTo>
                <a:cubicBezTo>
                  <a:pt x="187" y="466"/>
                  <a:pt x="188" y="471"/>
                  <a:pt x="185" y="475"/>
                </a:cubicBezTo>
                <a:cubicBezTo>
                  <a:pt x="183" y="479"/>
                  <a:pt x="178" y="480"/>
                  <a:pt x="174" y="478"/>
                </a:cubicBezTo>
                <a:close/>
                <a:moveTo>
                  <a:pt x="71" y="276"/>
                </a:moveTo>
                <a:cubicBezTo>
                  <a:pt x="73" y="272"/>
                  <a:pt x="78" y="271"/>
                  <a:pt x="82" y="274"/>
                </a:cubicBezTo>
                <a:cubicBezTo>
                  <a:pt x="86" y="276"/>
                  <a:pt x="87" y="282"/>
                  <a:pt x="85" y="285"/>
                </a:cubicBezTo>
                <a:cubicBezTo>
                  <a:pt x="82" y="289"/>
                  <a:pt x="77" y="290"/>
                  <a:pt x="73" y="288"/>
                </a:cubicBezTo>
                <a:cubicBezTo>
                  <a:pt x="69" y="285"/>
                  <a:pt x="68" y="280"/>
                  <a:pt x="71" y="276"/>
                </a:cubicBezTo>
                <a:close/>
                <a:moveTo>
                  <a:pt x="149" y="452"/>
                </a:moveTo>
                <a:cubicBezTo>
                  <a:pt x="151" y="448"/>
                  <a:pt x="156" y="447"/>
                  <a:pt x="160" y="449"/>
                </a:cubicBezTo>
                <a:cubicBezTo>
                  <a:pt x="164" y="452"/>
                  <a:pt x="165" y="457"/>
                  <a:pt x="163" y="461"/>
                </a:cubicBezTo>
                <a:cubicBezTo>
                  <a:pt x="160" y="464"/>
                  <a:pt x="155" y="466"/>
                  <a:pt x="151" y="463"/>
                </a:cubicBezTo>
                <a:cubicBezTo>
                  <a:pt x="147" y="461"/>
                  <a:pt x="146" y="456"/>
                  <a:pt x="149" y="452"/>
                </a:cubicBezTo>
                <a:close/>
                <a:moveTo>
                  <a:pt x="329" y="84"/>
                </a:moveTo>
                <a:cubicBezTo>
                  <a:pt x="333" y="86"/>
                  <a:pt x="334" y="91"/>
                  <a:pt x="332" y="95"/>
                </a:cubicBezTo>
                <a:cubicBezTo>
                  <a:pt x="329" y="99"/>
                  <a:pt x="324" y="100"/>
                  <a:pt x="320" y="98"/>
                </a:cubicBezTo>
                <a:cubicBezTo>
                  <a:pt x="316" y="95"/>
                  <a:pt x="315" y="90"/>
                  <a:pt x="318" y="86"/>
                </a:cubicBezTo>
                <a:cubicBezTo>
                  <a:pt x="320" y="82"/>
                  <a:pt x="325" y="81"/>
                  <a:pt x="329" y="84"/>
                </a:cubicBezTo>
                <a:close/>
                <a:moveTo>
                  <a:pt x="474" y="353"/>
                </a:moveTo>
                <a:cubicBezTo>
                  <a:pt x="470" y="350"/>
                  <a:pt x="469" y="345"/>
                  <a:pt x="471" y="341"/>
                </a:cubicBezTo>
                <a:cubicBezTo>
                  <a:pt x="474" y="337"/>
                  <a:pt x="479" y="336"/>
                  <a:pt x="483" y="339"/>
                </a:cubicBezTo>
                <a:cubicBezTo>
                  <a:pt x="486" y="341"/>
                  <a:pt x="488" y="346"/>
                  <a:pt x="485" y="350"/>
                </a:cubicBezTo>
                <a:cubicBezTo>
                  <a:pt x="483" y="354"/>
                  <a:pt x="477" y="355"/>
                  <a:pt x="474" y="353"/>
                </a:cubicBezTo>
                <a:close/>
                <a:moveTo>
                  <a:pt x="119" y="181"/>
                </a:moveTo>
                <a:cubicBezTo>
                  <a:pt x="117" y="185"/>
                  <a:pt x="112" y="186"/>
                  <a:pt x="108" y="183"/>
                </a:cubicBezTo>
                <a:cubicBezTo>
                  <a:pt x="104" y="181"/>
                  <a:pt x="103" y="176"/>
                  <a:pt x="105" y="172"/>
                </a:cubicBezTo>
                <a:cubicBezTo>
                  <a:pt x="108" y="168"/>
                  <a:pt x="113" y="167"/>
                  <a:pt x="117" y="170"/>
                </a:cubicBezTo>
                <a:cubicBezTo>
                  <a:pt x="120" y="172"/>
                  <a:pt x="121" y="177"/>
                  <a:pt x="119" y="181"/>
                </a:cubicBezTo>
                <a:close/>
                <a:moveTo>
                  <a:pt x="105" y="203"/>
                </a:moveTo>
                <a:cubicBezTo>
                  <a:pt x="102" y="207"/>
                  <a:pt x="97" y="208"/>
                  <a:pt x="93" y="206"/>
                </a:cubicBezTo>
                <a:cubicBezTo>
                  <a:pt x="90" y="203"/>
                  <a:pt x="89" y="198"/>
                  <a:pt x="91" y="195"/>
                </a:cubicBezTo>
                <a:cubicBezTo>
                  <a:pt x="93" y="191"/>
                  <a:pt x="98" y="190"/>
                  <a:pt x="102" y="192"/>
                </a:cubicBezTo>
                <a:cubicBezTo>
                  <a:pt x="106" y="195"/>
                  <a:pt x="107" y="200"/>
                  <a:pt x="105" y="203"/>
                </a:cubicBezTo>
                <a:close/>
                <a:moveTo>
                  <a:pt x="196" y="491"/>
                </a:moveTo>
                <a:cubicBezTo>
                  <a:pt x="192" y="489"/>
                  <a:pt x="191" y="484"/>
                  <a:pt x="194" y="480"/>
                </a:cubicBezTo>
                <a:cubicBezTo>
                  <a:pt x="196" y="476"/>
                  <a:pt x="201" y="475"/>
                  <a:pt x="205" y="478"/>
                </a:cubicBezTo>
                <a:cubicBezTo>
                  <a:pt x="209" y="480"/>
                  <a:pt x="210" y="485"/>
                  <a:pt x="207" y="489"/>
                </a:cubicBezTo>
                <a:cubicBezTo>
                  <a:pt x="205" y="493"/>
                  <a:pt x="200" y="494"/>
                  <a:pt x="196" y="491"/>
                </a:cubicBezTo>
                <a:close/>
                <a:moveTo>
                  <a:pt x="233" y="86"/>
                </a:moveTo>
                <a:cubicBezTo>
                  <a:pt x="237" y="88"/>
                  <a:pt x="238" y="93"/>
                  <a:pt x="236" y="97"/>
                </a:cubicBezTo>
                <a:cubicBezTo>
                  <a:pt x="233" y="101"/>
                  <a:pt x="228" y="102"/>
                  <a:pt x="224" y="99"/>
                </a:cubicBezTo>
                <a:cubicBezTo>
                  <a:pt x="221" y="97"/>
                  <a:pt x="219" y="92"/>
                  <a:pt x="222" y="88"/>
                </a:cubicBezTo>
                <a:cubicBezTo>
                  <a:pt x="224" y="85"/>
                  <a:pt x="229" y="83"/>
                  <a:pt x="233" y="86"/>
                </a:cubicBezTo>
                <a:close/>
                <a:moveTo>
                  <a:pt x="126" y="437"/>
                </a:moveTo>
                <a:cubicBezTo>
                  <a:pt x="129" y="434"/>
                  <a:pt x="134" y="433"/>
                  <a:pt x="138" y="435"/>
                </a:cubicBezTo>
                <a:cubicBezTo>
                  <a:pt x="141" y="438"/>
                  <a:pt x="142" y="443"/>
                  <a:pt x="140" y="446"/>
                </a:cubicBezTo>
                <a:cubicBezTo>
                  <a:pt x="137" y="450"/>
                  <a:pt x="132" y="451"/>
                  <a:pt x="129" y="449"/>
                </a:cubicBezTo>
                <a:cubicBezTo>
                  <a:pt x="125" y="446"/>
                  <a:pt x="124" y="441"/>
                  <a:pt x="126" y="437"/>
                </a:cubicBezTo>
                <a:close/>
                <a:moveTo>
                  <a:pt x="326" y="501"/>
                </a:moveTo>
                <a:cubicBezTo>
                  <a:pt x="323" y="504"/>
                  <a:pt x="319" y="507"/>
                  <a:pt x="315" y="504"/>
                </a:cubicBezTo>
                <a:cubicBezTo>
                  <a:pt x="311" y="501"/>
                  <a:pt x="310" y="497"/>
                  <a:pt x="312" y="493"/>
                </a:cubicBezTo>
                <a:cubicBezTo>
                  <a:pt x="315" y="489"/>
                  <a:pt x="320" y="488"/>
                  <a:pt x="323" y="490"/>
                </a:cubicBezTo>
                <a:cubicBezTo>
                  <a:pt x="327" y="493"/>
                  <a:pt x="329" y="498"/>
                  <a:pt x="326" y="501"/>
                </a:cubicBezTo>
                <a:close/>
                <a:moveTo>
                  <a:pt x="270" y="77"/>
                </a:moveTo>
                <a:cubicBezTo>
                  <a:pt x="273" y="80"/>
                  <a:pt x="275" y="85"/>
                  <a:pt x="272" y="89"/>
                </a:cubicBezTo>
                <a:cubicBezTo>
                  <a:pt x="270" y="92"/>
                  <a:pt x="265" y="93"/>
                  <a:pt x="261" y="91"/>
                </a:cubicBezTo>
                <a:cubicBezTo>
                  <a:pt x="257" y="89"/>
                  <a:pt x="256" y="84"/>
                  <a:pt x="259" y="80"/>
                </a:cubicBezTo>
                <a:cubicBezTo>
                  <a:pt x="261" y="76"/>
                  <a:pt x="266" y="75"/>
                  <a:pt x="270" y="77"/>
                </a:cubicBezTo>
                <a:close/>
                <a:moveTo>
                  <a:pt x="133" y="158"/>
                </a:moveTo>
                <a:cubicBezTo>
                  <a:pt x="131" y="162"/>
                  <a:pt x="126" y="163"/>
                  <a:pt x="122" y="160"/>
                </a:cubicBezTo>
                <a:cubicBezTo>
                  <a:pt x="119" y="158"/>
                  <a:pt x="117" y="153"/>
                  <a:pt x="120" y="150"/>
                </a:cubicBezTo>
                <a:cubicBezTo>
                  <a:pt x="122" y="146"/>
                  <a:pt x="127" y="145"/>
                  <a:pt x="131" y="147"/>
                </a:cubicBezTo>
                <a:cubicBezTo>
                  <a:pt x="135" y="149"/>
                  <a:pt x="136" y="154"/>
                  <a:pt x="133" y="158"/>
                </a:cubicBezTo>
                <a:close/>
                <a:moveTo>
                  <a:pt x="466" y="181"/>
                </a:moveTo>
                <a:cubicBezTo>
                  <a:pt x="464" y="184"/>
                  <a:pt x="459" y="185"/>
                  <a:pt x="455" y="183"/>
                </a:cubicBezTo>
                <a:cubicBezTo>
                  <a:pt x="452" y="181"/>
                  <a:pt x="451" y="176"/>
                  <a:pt x="453" y="172"/>
                </a:cubicBezTo>
                <a:cubicBezTo>
                  <a:pt x="455" y="168"/>
                  <a:pt x="460" y="167"/>
                  <a:pt x="464" y="170"/>
                </a:cubicBezTo>
                <a:cubicBezTo>
                  <a:pt x="468" y="172"/>
                  <a:pt x="469" y="177"/>
                  <a:pt x="466" y="181"/>
                </a:cubicBezTo>
                <a:close/>
                <a:moveTo>
                  <a:pt x="90" y="225"/>
                </a:moveTo>
                <a:cubicBezTo>
                  <a:pt x="88" y="229"/>
                  <a:pt x="83" y="230"/>
                  <a:pt x="79" y="228"/>
                </a:cubicBezTo>
                <a:cubicBezTo>
                  <a:pt x="76" y="226"/>
                  <a:pt x="75" y="221"/>
                  <a:pt x="77" y="217"/>
                </a:cubicBezTo>
                <a:cubicBezTo>
                  <a:pt x="79" y="213"/>
                  <a:pt x="84" y="212"/>
                  <a:pt x="88" y="215"/>
                </a:cubicBezTo>
                <a:cubicBezTo>
                  <a:pt x="92" y="217"/>
                  <a:pt x="93" y="222"/>
                  <a:pt x="90" y="225"/>
                </a:cubicBezTo>
                <a:close/>
                <a:moveTo>
                  <a:pt x="289" y="510"/>
                </a:moveTo>
                <a:cubicBezTo>
                  <a:pt x="286" y="513"/>
                  <a:pt x="281" y="514"/>
                  <a:pt x="278" y="512"/>
                </a:cubicBezTo>
                <a:cubicBezTo>
                  <a:pt x="274" y="510"/>
                  <a:pt x="273" y="505"/>
                  <a:pt x="276" y="501"/>
                </a:cubicBezTo>
                <a:cubicBezTo>
                  <a:pt x="278" y="497"/>
                  <a:pt x="283" y="496"/>
                  <a:pt x="287" y="499"/>
                </a:cubicBezTo>
                <a:cubicBezTo>
                  <a:pt x="290" y="501"/>
                  <a:pt x="291" y="506"/>
                  <a:pt x="289" y="510"/>
                </a:cubicBezTo>
                <a:close/>
                <a:moveTo>
                  <a:pt x="196" y="94"/>
                </a:moveTo>
                <a:cubicBezTo>
                  <a:pt x="200" y="97"/>
                  <a:pt x="201" y="102"/>
                  <a:pt x="198" y="106"/>
                </a:cubicBezTo>
                <a:cubicBezTo>
                  <a:pt x="196" y="109"/>
                  <a:pt x="191" y="110"/>
                  <a:pt x="187" y="107"/>
                </a:cubicBezTo>
                <a:cubicBezTo>
                  <a:pt x="184" y="105"/>
                  <a:pt x="183" y="100"/>
                  <a:pt x="185" y="96"/>
                </a:cubicBezTo>
                <a:cubicBezTo>
                  <a:pt x="188" y="93"/>
                  <a:pt x="193" y="92"/>
                  <a:pt x="196" y="94"/>
                </a:cubicBezTo>
                <a:close/>
                <a:moveTo>
                  <a:pt x="219" y="506"/>
                </a:moveTo>
                <a:cubicBezTo>
                  <a:pt x="215" y="503"/>
                  <a:pt x="214" y="498"/>
                  <a:pt x="217" y="495"/>
                </a:cubicBezTo>
                <a:cubicBezTo>
                  <a:pt x="219" y="491"/>
                  <a:pt x="224" y="490"/>
                  <a:pt x="227" y="492"/>
                </a:cubicBezTo>
                <a:cubicBezTo>
                  <a:pt x="231" y="495"/>
                  <a:pt x="232" y="500"/>
                  <a:pt x="230" y="503"/>
                </a:cubicBezTo>
                <a:cubicBezTo>
                  <a:pt x="228" y="507"/>
                  <a:pt x="223" y="508"/>
                  <a:pt x="219" y="506"/>
                </a:cubicBezTo>
                <a:close/>
                <a:moveTo>
                  <a:pt x="486" y="319"/>
                </a:moveTo>
                <a:cubicBezTo>
                  <a:pt x="488" y="315"/>
                  <a:pt x="493" y="314"/>
                  <a:pt x="497" y="316"/>
                </a:cubicBezTo>
                <a:cubicBezTo>
                  <a:pt x="500" y="319"/>
                  <a:pt x="501" y="324"/>
                  <a:pt x="499" y="327"/>
                </a:cubicBezTo>
                <a:cubicBezTo>
                  <a:pt x="497" y="331"/>
                  <a:pt x="492" y="332"/>
                  <a:pt x="488" y="330"/>
                </a:cubicBezTo>
                <a:cubicBezTo>
                  <a:pt x="485" y="327"/>
                  <a:pt x="484" y="322"/>
                  <a:pt x="486" y="319"/>
                </a:cubicBezTo>
                <a:close/>
                <a:moveTo>
                  <a:pt x="65" y="336"/>
                </a:moveTo>
                <a:cubicBezTo>
                  <a:pt x="68" y="332"/>
                  <a:pt x="73" y="331"/>
                  <a:pt x="76" y="333"/>
                </a:cubicBezTo>
                <a:cubicBezTo>
                  <a:pt x="80" y="336"/>
                  <a:pt x="81" y="341"/>
                  <a:pt x="78" y="344"/>
                </a:cubicBezTo>
                <a:cubicBezTo>
                  <a:pt x="76" y="348"/>
                  <a:pt x="71" y="349"/>
                  <a:pt x="68" y="347"/>
                </a:cubicBezTo>
                <a:cubicBezTo>
                  <a:pt x="64" y="344"/>
                  <a:pt x="63" y="339"/>
                  <a:pt x="65" y="336"/>
                </a:cubicBezTo>
                <a:close/>
                <a:moveTo>
                  <a:pt x="104" y="424"/>
                </a:moveTo>
                <a:cubicBezTo>
                  <a:pt x="107" y="420"/>
                  <a:pt x="111" y="419"/>
                  <a:pt x="115" y="421"/>
                </a:cubicBezTo>
                <a:cubicBezTo>
                  <a:pt x="119" y="423"/>
                  <a:pt x="120" y="428"/>
                  <a:pt x="117" y="432"/>
                </a:cubicBezTo>
                <a:cubicBezTo>
                  <a:pt x="115" y="436"/>
                  <a:pt x="110" y="437"/>
                  <a:pt x="107" y="434"/>
                </a:cubicBezTo>
                <a:cubicBezTo>
                  <a:pt x="103" y="432"/>
                  <a:pt x="102" y="427"/>
                  <a:pt x="104" y="424"/>
                </a:cubicBezTo>
                <a:close/>
                <a:moveTo>
                  <a:pt x="306" y="70"/>
                </a:moveTo>
                <a:cubicBezTo>
                  <a:pt x="310" y="72"/>
                  <a:pt x="311" y="77"/>
                  <a:pt x="309" y="80"/>
                </a:cubicBezTo>
                <a:cubicBezTo>
                  <a:pt x="306" y="84"/>
                  <a:pt x="302" y="85"/>
                  <a:pt x="298" y="83"/>
                </a:cubicBezTo>
                <a:cubicBezTo>
                  <a:pt x="294" y="81"/>
                  <a:pt x="293" y="76"/>
                  <a:pt x="296" y="72"/>
                </a:cubicBezTo>
                <a:cubicBezTo>
                  <a:pt x="298" y="69"/>
                  <a:pt x="302" y="68"/>
                  <a:pt x="306" y="70"/>
                </a:cubicBezTo>
                <a:close/>
                <a:moveTo>
                  <a:pt x="145" y="125"/>
                </a:moveTo>
                <a:cubicBezTo>
                  <a:pt x="148" y="127"/>
                  <a:pt x="149" y="132"/>
                  <a:pt x="147" y="136"/>
                </a:cubicBezTo>
                <a:cubicBezTo>
                  <a:pt x="145" y="139"/>
                  <a:pt x="140" y="140"/>
                  <a:pt x="137" y="138"/>
                </a:cubicBezTo>
                <a:cubicBezTo>
                  <a:pt x="133" y="136"/>
                  <a:pt x="132" y="131"/>
                  <a:pt x="134" y="127"/>
                </a:cubicBezTo>
                <a:cubicBezTo>
                  <a:pt x="136" y="124"/>
                  <a:pt x="141" y="123"/>
                  <a:pt x="145" y="125"/>
                </a:cubicBezTo>
                <a:close/>
                <a:moveTo>
                  <a:pt x="70" y="307"/>
                </a:moveTo>
                <a:cubicBezTo>
                  <a:pt x="68" y="311"/>
                  <a:pt x="63" y="312"/>
                  <a:pt x="59" y="309"/>
                </a:cubicBezTo>
                <a:cubicBezTo>
                  <a:pt x="56" y="307"/>
                  <a:pt x="55" y="303"/>
                  <a:pt x="57" y="299"/>
                </a:cubicBezTo>
                <a:cubicBezTo>
                  <a:pt x="59" y="295"/>
                  <a:pt x="64" y="294"/>
                  <a:pt x="68" y="297"/>
                </a:cubicBezTo>
                <a:cubicBezTo>
                  <a:pt x="71" y="299"/>
                  <a:pt x="72" y="304"/>
                  <a:pt x="70" y="307"/>
                </a:cubicBezTo>
                <a:close/>
                <a:moveTo>
                  <a:pt x="497" y="231"/>
                </a:moveTo>
                <a:cubicBezTo>
                  <a:pt x="495" y="235"/>
                  <a:pt x="490" y="236"/>
                  <a:pt x="486" y="233"/>
                </a:cubicBezTo>
                <a:cubicBezTo>
                  <a:pt x="483" y="231"/>
                  <a:pt x="482" y="227"/>
                  <a:pt x="484" y="223"/>
                </a:cubicBezTo>
                <a:cubicBezTo>
                  <a:pt x="486" y="219"/>
                  <a:pt x="491" y="218"/>
                  <a:pt x="495" y="221"/>
                </a:cubicBezTo>
                <a:cubicBezTo>
                  <a:pt x="498" y="223"/>
                  <a:pt x="499" y="228"/>
                  <a:pt x="497" y="231"/>
                </a:cubicBezTo>
                <a:close/>
                <a:moveTo>
                  <a:pt x="492" y="260"/>
                </a:moveTo>
                <a:cubicBezTo>
                  <a:pt x="494" y="256"/>
                  <a:pt x="499" y="255"/>
                  <a:pt x="502" y="257"/>
                </a:cubicBezTo>
                <a:cubicBezTo>
                  <a:pt x="506" y="260"/>
                  <a:pt x="507" y="264"/>
                  <a:pt x="505" y="268"/>
                </a:cubicBezTo>
                <a:cubicBezTo>
                  <a:pt x="502" y="271"/>
                  <a:pt x="498" y="272"/>
                  <a:pt x="494" y="270"/>
                </a:cubicBezTo>
                <a:cubicBezTo>
                  <a:pt x="491" y="268"/>
                  <a:pt x="490" y="263"/>
                  <a:pt x="492" y="260"/>
                </a:cubicBezTo>
                <a:close/>
                <a:moveTo>
                  <a:pt x="73" y="373"/>
                </a:moveTo>
                <a:cubicBezTo>
                  <a:pt x="76" y="369"/>
                  <a:pt x="80" y="368"/>
                  <a:pt x="84" y="370"/>
                </a:cubicBezTo>
                <a:cubicBezTo>
                  <a:pt x="87" y="373"/>
                  <a:pt x="88" y="377"/>
                  <a:pt x="86" y="381"/>
                </a:cubicBezTo>
                <a:cubicBezTo>
                  <a:pt x="84" y="384"/>
                  <a:pt x="79" y="385"/>
                  <a:pt x="76" y="383"/>
                </a:cubicBezTo>
                <a:cubicBezTo>
                  <a:pt x="72" y="381"/>
                  <a:pt x="71" y="376"/>
                  <a:pt x="73" y="373"/>
                </a:cubicBezTo>
                <a:close/>
                <a:moveTo>
                  <a:pt x="388" y="90"/>
                </a:moveTo>
                <a:cubicBezTo>
                  <a:pt x="392" y="92"/>
                  <a:pt x="393" y="97"/>
                  <a:pt x="390" y="101"/>
                </a:cubicBezTo>
                <a:cubicBezTo>
                  <a:pt x="388" y="104"/>
                  <a:pt x="383" y="105"/>
                  <a:pt x="380" y="103"/>
                </a:cubicBezTo>
                <a:cubicBezTo>
                  <a:pt x="376" y="101"/>
                  <a:pt x="375" y="96"/>
                  <a:pt x="378" y="92"/>
                </a:cubicBezTo>
                <a:cubicBezTo>
                  <a:pt x="380" y="89"/>
                  <a:pt x="384" y="88"/>
                  <a:pt x="388" y="90"/>
                </a:cubicBezTo>
                <a:close/>
                <a:moveTo>
                  <a:pt x="76" y="248"/>
                </a:moveTo>
                <a:cubicBezTo>
                  <a:pt x="74" y="251"/>
                  <a:pt x="69" y="252"/>
                  <a:pt x="65" y="250"/>
                </a:cubicBezTo>
                <a:cubicBezTo>
                  <a:pt x="62" y="248"/>
                  <a:pt x="61" y="243"/>
                  <a:pt x="63" y="240"/>
                </a:cubicBezTo>
                <a:cubicBezTo>
                  <a:pt x="65" y="236"/>
                  <a:pt x="70" y="235"/>
                  <a:pt x="73" y="237"/>
                </a:cubicBezTo>
                <a:cubicBezTo>
                  <a:pt x="77" y="240"/>
                  <a:pt x="78" y="244"/>
                  <a:pt x="76" y="248"/>
                </a:cubicBezTo>
                <a:close/>
                <a:moveTo>
                  <a:pt x="411" y="104"/>
                </a:moveTo>
                <a:cubicBezTo>
                  <a:pt x="414" y="107"/>
                  <a:pt x="415" y="111"/>
                  <a:pt x="413" y="115"/>
                </a:cubicBezTo>
                <a:cubicBezTo>
                  <a:pt x="411" y="118"/>
                  <a:pt x="406" y="119"/>
                  <a:pt x="403" y="117"/>
                </a:cubicBezTo>
                <a:cubicBezTo>
                  <a:pt x="399" y="115"/>
                  <a:pt x="398" y="110"/>
                  <a:pt x="400" y="107"/>
                </a:cubicBezTo>
                <a:cubicBezTo>
                  <a:pt x="402" y="103"/>
                  <a:pt x="407" y="102"/>
                  <a:pt x="411" y="104"/>
                </a:cubicBezTo>
                <a:close/>
                <a:moveTo>
                  <a:pt x="433" y="119"/>
                </a:moveTo>
                <a:cubicBezTo>
                  <a:pt x="436" y="121"/>
                  <a:pt x="437" y="126"/>
                  <a:pt x="435" y="129"/>
                </a:cubicBezTo>
                <a:cubicBezTo>
                  <a:pt x="433" y="132"/>
                  <a:pt x="428" y="133"/>
                  <a:pt x="425" y="131"/>
                </a:cubicBezTo>
                <a:cubicBezTo>
                  <a:pt x="421" y="129"/>
                  <a:pt x="420" y="124"/>
                  <a:pt x="422" y="121"/>
                </a:cubicBezTo>
                <a:cubicBezTo>
                  <a:pt x="425" y="118"/>
                  <a:pt x="429" y="116"/>
                  <a:pt x="433" y="119"/>
                </a:cubicBezTo>
                <a:close/>
                <a:moveTo>
                  <a:pt x="365" y="76"/>
                </a:moveTo>
                <a:cubicBezTo>
                  <a:pt x="369" y="78"/>
                  <a:pt x="370" y="83"/>
                  <a:pt x="367" y="86"/>
                </a:cubicBezTo>
                <a:cubicBezTo>
                  <a:pt x="365" y="90"/>
                  <a:pt x="361" y="91"/>
                  <a:pt x="357" y="88"/>
                </a:cubicBezTo>
                <a:cubicBezTo>
                  <a:pt x="354" y="86"/>
                  <a:pt x="353" y="82"/>
                  <a:pt x="355" y="78"/>
                </a:cubicBezTo>
                <a:cubicBezTo>
                  <a:pt x="357" y="75"/>
                  <a:pt x="362" y="74"/>
                  <a:pt x="365" y="76"/>
                </a:cubicBezTo>
                <a:close/>
                <a:moveTo>
                  <a:pt x="252" y="517"/>
                </a:moveTo>
                <a:cubicBezTo>
                  <a:pt x="250" y="521"/>
                  <a:pt x="245" y="522"/>
                  <a:pt x="242" y="520"/>
                </a:cubicBezTo>
                <a:cubicBezTo>
                  <a:pt x="238" y="517"/>
                  <a:pt x="237" y="513"/>
                  <a:pt x="240" y="509"/>
                </a:cubicBezTo>
                <a:cubicBezTo>
                  <a:pt x="242" y="506"/>
                  <a:pt x="246" y="505"/>
                  <a:pt x="250" y="507"/>
                </a:cubicBezTo>
                <a:cubicBezTo>
                  <a:pt x="253" y="509"/>
                  <a:pt x="254" y="514"/>
                  <a:pt x="252" y="517"/>
                </a:cubicBezTo>
                <a:close/>
                <a:moveTo>
                  <a:pt x="488" y="194"/>
                </a:moveTo>
                <a:cubicBezTo>
                  <a:pt x="486" y="198"/>
                  <a:pt x="481" y="199"/>
                  <a:pt x="478" y="197"/>
                </a:cubicBezTo>
                <a:cubicBezTo>
                  <a:pt x="475" y="194"/>
                  <a:pt x="474" y="190"/>
                  <a:pt x="476" y="186"/>
                </a:cubicBezTo>
                <a:cubicBezTo>
                  <a:pt x="478" y="183"/>
                  <a:pt x="483" y="182"/>
                  <a:pt x="486" y="184"/>
                </a:cubicBezTo>
                <a:cubicBezTo>
                  <a:pt x="489" y="187"/>
                  <a:pt x="490" y="191"/>
                  <a:pt x="488" y="194"/>
                </a:cubicBezTo>
                <a:close/>
                <a:moveTo>
                  <a:pt x="468" y="411"/>
                </a:moveTo>
                <a:cubicBezTo>
                  <a:pt x="465" y="409"/>
                  <a:pt x="464" y="404"/>
                  <a:pt x="466" y="401"/>
                </a:cubicBezTo>
                <a:cubicBezTo>
                  <a:pt x="468" y="398"/>
                  <a:pt x="473" y="396"/>
                  <a:pt x="476" y="399"/>
                </a:cubicBezTo>
                <a:cubicBezTo>
                  <a:pt x="480" y="401"/>
                  <a:pt x="481" y="405"/>
                  <a:pt x="479" y="409"/>
                </a:cubicBezTo>
                <a:cubicBezTo>
                  <a:pt x="476" y="412"/>
                  <a:pt x="472" y="413"/>
                  <a:pt x="468" y="411"/>
                </a:cubicBezTo>
                <a:close/>
                <a:moveTo>
                  <a:pt x="159" y="103"/>
                </a:moveTo>
                <a:cubicBezTo>
                  <a:pt x="162" y="105"/>
                  <a:pt x="163" y="109"/>
                  <a:pt x="161" y="113"/>
                </a:cubicBezTo>
                <a:cubicBezTo>
                  <a:pt x="159" y="116"/>
                  <a:pt x="155" y="117"/>
                  <a:pt x="151" y="115"/>
                </a:cubicBezTo>
                <a:cubicBezTo>
                  <a:pt x="148" y="113"/>
                  <a:pt x="147" y="108"/>
                  <a:pt x="149" y="105"/>
                </a:cubicBezTo>
                <a:cubicBezTo>
                  <a:pt x="151" y="102"/>
                  <a:pt x="156" y="101"/>
                  <a:pt x="159" y="103"/>
                </a:cubicBezTo>
                <a:close/>
                <a:moveTo>
                  <a:pt x="464" y="431"/>
                </a:moveTo>
                <a:cubicBezTo>
                  <a:pt x="462" y="435"/>
                  <a:pt x="458" y="436"/>
                  <a:pt x="454" y="434"/>
                </a:cubicBezTo>
                <a:cubicBezTo>
                  <a:pt x="451" y="431"/>
                  <a:pt x="450" y="427"/>
                  <a:pt x="452" y="424"/>
                </a:cubicBezTo>
                <a:cubicBezTo>
                  <a:pt x="454" y="420"/>
                  <a:pt x="458" y="419"/>
                  <a:pt x="462" y="421"/>
                </a:cubicBezTo>
                <a:cubicBezTo>
                  <a:pt x="465" y="423"/>
                  <a:pt x="466" y="428"/>
                  <a:pt x="464" y="431"/>
                </a:cubicBezTo>
                <a:close/>
                <a:moveTo>
                  <a:pt x="501" y="297"/>
                </a:moveTo>
                <a:cubicBezTo>
                  <a:pt x="503" y="293"/>
                  <a:pt x="507" y="292"/>
                  <a:pt x="511" y="295"/>
                </a:cubicBezTo>
                <a:cubicBezTo>
                  <a:pt x="514" y="297"/>
                  <a:pt x="515" y="301"/>
                  <a:pt x="513" y="305"/>
                </a:cubicBezTo>
                <a:cubicBezTo>
                  <a:pt x="510" y="308"/>
                  <a:pt x="506" y="309"/>
                  <a:pt x="503" y="307"/>
                </a:cubicBezTo>
                <a:cubicBezTo>
                  <a:pt x="499" y="305"/>
                  <a:pt x="498" y="300"/>
                  <a:pt x="501" y="297"/>
                </a:cubicBezTo>
                <a:close/>
                <a:moveTo>
                  <a:pt x="483" y="388"/>
                </a:moveTo>
                <a:cubicBezTo>
                  <a:pt x="479" y="386"/>
                  <a:pt x="478" y="382"/>
                  <a:pt x="481" y="378"/>
                </a:cubicBezTo>
                <a:cubicBezTo>
                  <a:pt x="483" y="375"/>
                  <a:pt x="487" y="374"/>
                  <a:pt x="491" y="376"/>
                </a:cubicBezTo>
                <a:cubicBezTo>
                  <a:pt x="494" y="378"/>
                  <a:pt x="495" y="383"/>
                  <a:pt x="493" y="386"/>
                </a:cubicBezTo>
                <a:cubicBezTo>
                  <a:pt x="490" y="390"/>
                  <a:pt x="486" y="390"/>
                  <a:pt x="483" y="388"/>
                </a:cubicBezTo>
                <a:close/>
                <a:moveTo>
                  <a:pt x="82" y="410"/>
                </a:moveTo>
                <a:cubicBezTo>
                  <a:pt x="84" y="406"/>
                  <a:pt x="89" y="405"/>
                  <a:pt x="92" y="407"/>
                </a:cubicBezTo>
                <a:cubicBezTo>
                  <a:pt x="95" y="409"/>
                  <a:pt x="96" y="414"/>
                  <a:pt x="94" y="417"/>
                </a:cubicBezTo>
                <a:cubicBezTo>
                  <a:pt x="92" y="421"/>
                  <a:pt x="88" y="422"/>
                  <a:pt x="84" y="419"/>
                </a:cubicBezTo>
                <a:cubicBezTo>
                  <a:pt x="81" y="417"/>
                  <a:pt x="80" y="413"/>
                  <a:pt x="82" y="410"/>
                </a:cubicBezTo>
                <a:close/>
                <a:moveTo>
                  <a:pt x="247" y="64"/>
                </a:moveTo>
                <a:cubicBezTo>
                  <a:pt x="250" y="66"/>
                  <a:pt x="251" y="71"/>
                  <a:pt x="249" y="74"/>
                </a:cubicBezTo>
                <a:cubicBezTo>
                  <a:pt x="247" y="77"/>
                  <a:pt x="243" y="78"/>
                  <a:pt x="239" y="76"/>
                </a:cubicBezTo>
                <a:cubicBezTo>
                  <a:pt x="236" y="74"/>
                  <a:pt x="235" y="70"/>
                  <a:pt x="237" y="66"/>
                </a:cubicBezTo>
                <a:cubicBezTo>
                  <a:pt x="239" y="63"/>
                  <a:pt x="244" y="62"/>
                  <a:pt x="247" y="64"/>
                </a:cubicBezTo>
                <a:close/>
                <a:moveTo>
                  <a:pt x="455" y="133"/>
                </a:moveTo>
                <a:cubicBezTo>
                  <a:pt x="459" y="135"/>
                  <a:pt x="460" y="140"/>
                  <a:pt x="457" y="143"/>
                </a:cubicBezTo>
                <a:cubicBezTo>
                  <a:pt x="455" y="147"/>
                  <a:pt x="451" y="147"/>
                  <a:pt x="448" y="145"/>
                </a:cubicBezTo>
                <a:cubicBezTo>
                  <a:pt x="444" y="143"/>
                  <a:pt x="443" y="139"/>
                  <a:pt x="445" y="135"/>
                </a:cubicBezTo>
                <a:cubicBezTo>
                  <a:pt x="448" y="132"/>
                  <a:pt x="452" y="131"/>
                  <a:pt x="455" y="133"/>
                </a:cubicBezTo>
                <a:close/>
                <a:moveTo>
                  <a:pt x="210" y="72"/>
                </a:moveTo>
                <a:cubicBezTo>
                  <a:pt x="213" y="75"/>
                  <a:pt x="214" y="79"/>
                  <a:pt x="212" y="82"/>
                </a:cubicBezTo>
                <a:cubicBezTo>
                  <a:pt x="210" y="86"/>
                  <a:pt x="205" y="86"/>
                  <a:pt x="202" y="84"/>
                </a:cubicBezTo>
                <a:cubicBezTo>
                  <a:pt x="199" y="82"/>
                  <a:pt x="198" y="78"/>
                  <a:pt x="200" y="74"/>
                </a:cubicBezTo>
                <a:cubicBezTo>
                  <a:pt x="202" y="71"/>
                  <a:pt x="207" y="70"/>
                  <a:pt x="210" y="72"/>
                </a:cubicBezTo>
                <a:close/>
                <a:moveTo>
                  <a:pt x="59" y="261"/>
                </a:moveTo>
                <a:cubicBezTo>
                  <a:pt x="62" y="263"/>
                  <a:pt x="63" y="267"/>
                  <a:pt x="61" y="270"/>
                </a:cubicBezTo>
                <a:cubicBezTo>
                  <a:pt x="59" y="274"/>
                  <a:pt x="54" y="275"/>
                  <a:pt x="51" y="272"/>
                </a:cubicBezTo>
                <a:cubicBezTo>
                  <a:pt x="48" y="270"/>
                  <a:pt x="47" y="266"/>
                  <a:pt x="49" y="263"/>
                </a:cubicBezTo>
                <a:cubicBezTo>
                  <a:pt x="51" y="259"/>
                  <a:pt x="56" y="258"/>
                  <a:pt x="59" y="261"/>
                </a:cubicBezTo>
                <a:close/>
                <a:moveTo>
                  <a:pt x="497" y="366"/>
                </a:moveTo>
                <a:cubicBezTo>
                  <a:pt x="494" y="364"/>
                  <a:pt x="493" y="359"/>
                  <a:pt x="495" y="356"/>
                </a:cubicBezTo>
                <a:cubicBezTo>
                  <a:pt x="497" y="353"/>
                  <a:pt x="502" y="352"/>
                  <a:pt x="505" y="354"/>
                </a:cubicBezTo>
                <a:cubicBezTo>
                  <a:pt x="508" y="356"/>
                  <a:pt x="509" y="361"/>
                  <a:pt x="507" y="364"/>
                </a:cubicBezTo>
                <a:cubicBezTo>
                  <a:pt x="504" y="367"/>
                  <a:pt x="500" y="368"/>
                  <a:pt x="497" y="366"/>
                </a:cubicBezTo>
                <a:close/>
                <a:moveTo>
                  <a:pt x="160" y="499"/>
                </a:moveTo>
                <a:cubicBezTo>
                  <a:pt x="157" y="497"/>
                  <a:pt x="156" y="493"/>
                  <a:pt x="158" y="489"/>
                </a:cubicBezTo>
                <a:cubicBezTo>
                  <a:pt x="160" y="486"/>
                  <a:pt x="164" y="485"/>
                  <a:pt x="168" y="487"/>
                </a:cubicBezTo>
                <a:cubicBezTo>
                  <a:pt x="171" y="489"/>
                  <a:pt x="172" y="494"/>
                  <a:pt x="170" y="497"/>
                </a:cubicBezTo>
                <a:cubicBezTo>
                  <a:pt x="168" y="500"/>
                  <a:pt x="164" y="501"/>
                  <a:pt x="160" y="499"/>
                </a:cubicBezTo>
                <a:close/>
                <a:moveTo>
                  <a:pt x="283" y="56"/>
                </a:moveTo>
                <a:cubicBezTo>
                  <a:pt x="286" y="58"/>
                  <a:pt x="287" y="63"/>
                  <a:pt x="285" y="66"/>
                </a:cubicBezTo>
                <a:cubicBezTo>
                  <a:pt x="283" y="69"/>
                  <a:pt x="279" y="70"/>
                  <a:pt x="276" y="68"/>
                </a:cubicBezTo>
                <a:cubicBezTo>
                  <a:pt x="272" y="66"/>
                  <a:pt x="272" y="61"/>
                  <a:pt x="274" y="58"/>
                </a:cubicBezTo>
                <a:cubicBezTo>
                  <a:pt x="276" y="55"/>
                  <a:pt x="280" y="54"/>
                  <a:pt x="283" y="56"/>
                </a:cubicBezTo>
                <a:close/>
                <a:moveTo>
                  <a:pt x="343" y="62"/>
                </a:moveTo>
                <a:cubicBezTo>
                  <a:pt x="346" y="64"/>
                  <a:pt x="347" y="69"/>
                  <a:pt x="345" y="72"/>
                </a:cubicBezTo>
                <a:cubicBezTo>
                  <a:pt x="343" y="75"/>
                  <a:pt x="338" y="76"/>
                  <a:pt x="335" y="74"/>
                </a:cubicBezTo>
                <a:cubicBezTo>
                  <a:pt x="332" y="72"/>
                  <a:pt x="331" y="67"/>
                  <a:pt x="333" y="64"/>
                </a:cubicBezTo>
                <a:cubicBezTo>
                  <a:pt x="335" y="61"/>
                  <a:pt x="340" y="60"/>
                  <a:pt x="343" y="62"/>
                </a:cubicBezTo>
                <a:close/>
                <a:moveTo>
                  <a:pt x="415" y="457"/>
                </a:moveTo>
                <a:cubicBezTo>
                  <a:pt x="415" y="458"/>
                  <a:pt x="415" y="459"/>
                  <a:pt x="414" y="459"/>
                </a:cubicBezTo>
                <a:cubicBezTo>
                  <a:pt x="410" y="460"/>
                  <a:pt x="405" y="462"/>
                  <a:pt x="400" y="463"/>
                </a:cubicBezTo>
                <a:cubicBezTo>
                  <a:pt x="398" y="460"/>
                  <a:pt x="398" y="456"/>
                  <a:pt x="400" y="454"/>
                </a:cubicBezTo>
                <a:cubicBezTo>
                  <a:pt x="402" y="451"/>
                  <a:pt x="405" y="449"/>
                  <a:pt x="409" y="450"/>
                </a:cubicBezTo>
                <a:cubicBezTo>
                  <a:pt x="412" y="451"/>
                  <a:pt x="415" y="454"/>
                  <a:pt x="415" y="457"/>
                </a:cubicBezTo>
                <a:close/>
                <a:moveTo>
                  <a:pt x="138" y="485"/>
                </a:moveTo>
                <a:cubicBezTo>
                  <a:pt x="134" y="483"/>
                  <a:pt x="133" y="478"/>
                  <a:pt x="136" y="475"/>
                </a:cubicBezTo>
                <a:cubicBezTo>
                  <a:pt x="138" y="472"/>
                  <a:pt x="142" y="471"/>
                  <a:pt x="145" y="473"/>
                </a:cubicBezTo>
                <a:cubicBezTo>
                  <a:pt x="148" y="475"/>
                  <a:pt x="149" y="479"/>
                  <a:pt x="147" y="483"/>
                </a:cubicBezTo>
                <a:cubicBezTo>
                  <a:pt x="145" y="486"/>
                  <a:pt x="141" y="487"/>
                  <a:pt x="138" y="485"/>
                </a:cubicBezTo>
                <a:close/>
                <a:moveTo>
                  <a:pt x="79" y="179"/>
                </a:moveTo>
                <a:cubicBezTo>
                  <a:pt x="82" y="181"/>
                  <a:pt x="83" y="185"/>
                  <a:pt x="81" y="189"/>
                </a:cubicBezTo>
                <a:cubicBezTo>
                  <a:pt x="79" y="192"/>
                  <a:pt x="75" y="193"/>
                  <a:pt x="72" y="191"/>
                </a:cubicBezTo>
                <a:cubicBezTo>
                  <a:pt x="69" y="188"/>
                  <a:pt x="68" y="184"/>
                  <a:pt x="70" y="181"/>
                </a:cubicBezTo>
                <a:cubicBezTo>
                  <a:pt x="72" y="178"/>
                  <a:pt x="76" y="177"/>
                  <a:pt x="79" y="179"/>
                </a:cubicBezTo>
                <a:close/>
                <a:moveTo>
                  <a:pt x="94" y="157"/>
                </a:moveTo>
                <a:cubicBezTo>
                  <a:pt x="97" y="159"/>
                  <a:pt x="98" y="163"/>
                  <a:pt x="96" y="166"/>
                </a:cubicBezTo>
                <a:cubicBezTo>
                  <a:pt x="94" y="169"/>
                  <a:pt x="90" y="170"/>
                  <a:pt x="86" y="168"/>
                </a:cubicBezTo>
                <a:cubicBezTo>
                  <a:pt x="83" y="166"/>
                  <a:pt x="82" y="162"/>
                  <a:pt x="84" y="159"/>
                </a:cubicBezTo>
                <a:cubicBezTo>
                  <a:pt x="86" y="155"/>
                  <a:pt x="90" y="155"/>
                  <a:pt x="94" y="157"/>
                </a:cubicBezTo>
                <a:close/>
                <a:moveTo>
                  <a:pt x="183" y="513"/>
                </a:moveTo>
                <a:cubicBezTo>
                  <a:pt x="179" y="511"/>
                  <a:pt x="178" y="507"/>
                  <a:pt x="180" y="504"/>
                </a:cubicBezTo>
                <a:cubicBezTo>
                  <a:pt x="183" y="501"/>
                  <a:pt x="187" y="500"/>
                  <a:pt x="190" y="502"/>
                </a:cubicBezTo>
                <a:cubicBezTo>
                  <a:pt x="193" y="504"/>
                  <a:pt x="194" y="508"/>
                  <a:pt x="192" y="511"/>
                </a:cubicBezTo>
                <a:cubicBezTo>
                  <a:pt x="190" y="514"/>
                  <a:pt x="186" y="515"/>
                  <a:pt x="183" y="513"/>
                </a:cubicBezTo>
                <a:close/>
                <a:moveTo>
                  <a:pt x="52" y="359"/>
                </a:moveTo>
                <a:cubicBezTo>
                  <a:pt x="54" y="356"/>
                  <a:pt x="58" y="355"/>
                  <a:pt x="61" y="357"/>
                </a:cubicBezTo>
                <a:cubicBezTo>
                  <a:pt x="64" y="359"/>
                  <a:pt x="65" y="363"/>
                  <a:pt x="63" y="366"/>
                </a:cubicBezTo>
                <a:cubicBezTo>
                  <a:pt x="61" y="369"/>
                  <a:pt x="57" y="370"/>
                  <a:pt x="54" y="368"/>
                </a:cubicBezTo>
                <a:cubicBezTo>
                  <a:pt x="51" y="366"/>
                  <a:pt x="50" y="362"/>
                  <a:pt x="52" y="359"/>
                </a:cubicBezTo>
                <a:close/>
                <a:moveTo>
                  <a:pt x="44" y="322"/>
                </a:moveTo>
                <a:cubicBezTo>
                  <a:pt x="46" y="319"/>
                  <a:pt x="50" y="318"/>
                  <a:pt x="53" y="320"/>
                </a:cubicBezTo>
                <a:cubicBezTo>
                  <a:pt x="56" y="322"/>
                  <a:pt x="57" y="326"/>
                  <a:pt x="55" y="329"/>
                </a:cubicBezTo>
                <a:cubicBezTo>
                  <a:pt x="53" y="333"/>
                  <a:pt x="49" y="333"/>
                  <a:pt x="46" y="331"/>
                </a:cubicBezTo>
                <a:cubicBezTo>
                  <a:pt x="42" y="329"/>
                  <a:pt x="41" y="325"/>
                  <a:pt x="44" y="322"/>
                </a:cubicBezTo>
                <a:close/>
                <a:moveTo>
                  <a:pt x="478" y="148"/>
                </a:moveTo>
                <a:cubicBezTo>
                  <a:pt x="481" y="150"/>
                  <a:pt x="482" y="154"/>
                  <a:pt x="480" y="157"/>
                </a:cubicBezTo>
                <a:cubicBezTo>
                  <a:pt x="478" y="160"/>
                  <a:pt x="474" y="161"/>
                  <a:pt x="470" y="159"/>
                </a:cubicBezTo>
                <a:cubicBezTo>
                  <a:pt x="467" y="157"/>
                  <a:pt x="466" y="153"/>
                  <a:pt x="468" y="150"/>
                </a:cubicBezTo>
                <a:cubicBezTo>
                  <a:pt x="470" y="147"/>
                  <a:pt x="475" y="146"/>
                  <a:pt x="478" y="148"/>
                </a:cubicBezTo>
                <a:close/>
                <a:moveTo>
                  <a:pt x="115" y="470"/>
                </a:moveTo>
                <a:cubicBezTo>
                  <a:pt x="112" y="468"/>
                  <a:pt x="111" y="464"/>
                  <a:pt x="113" y="461"/>
                </a:cubicBezTo>
                <a:cubicBezTo>
                  <a:pt x="115" y="458"/>
                  <a:pt x="119" y="457"/>
                  <a:pt x="122" y="459"/>
                </a:cubicBezTo>
                <a:cubicBezTo>
                  <a:pt x="125" y="461"/>
                  <a:pt x="126" y="465"/>
                  <a:pt x="124" y="468"/>
                </a:cubicBezTo>
                <a:cubicBezTo>
                  <a:pt x="122" y="471"/>
                  <a:pt x="118" y="472"/>
                  <a:pt x="115" y="470"/>
                </a:cubicBezTo>
                <a:close/>
                <a:moveTo>
                  <a:pt x="173" y="81"/>
                </a:moveTo>
                <a:cubicBezTo>
                  <a:pt x="176" y="83"/>
                  <a:pt x="177" y="87"/>
                  <a:pt x="175" y="90"/>
                </a:cubicBezTo>
                <a:cubicBezTo>
                  <a:pt x="173" y="93"/>
                  <a:pt x="169" y="94"/>
                  <a:pt x="166" y="92"/>
                </a:cubicBezTo>
                <a:cubicBezTo>
                  <a:pt x="163" y="90"/>
                  <a:pt x="162" y="86"/>
                  <a:pt x="163" y="83"/>
                </a:cubicBezTo>
                <a:cubicBezTo>
                  <a:pt x="165" y="80"/>
                  <a:pt x="170" y="79"/>
                  <a:pt x="173" y="81"/>
                </a:cubicBezTo>
                <a:close/>
                <a:moveTo>
                  <a:pt x="108" y="134"/>
                </a:moveTo>
                <a:cubicBezTo>
                  <a:pt x="111" y="136"/>
                  <a:pt x="112" y="140"/>
                  <a:pt x="110" y="143"/>
                </a:cubicBezTo>
                <a:cubicBezTo>
                  <a:pt x="108" y="146"/>
                  <a:pt x="104" y="147"/>
                  <a:pt x="101" y="145"/>
                </a:cubicBezTo>
                <a:cubicBezTo>
                  <a:pt x="98" y="143"/>
                  <a:pt x="97" y="139"/>
                  <a:pt x="99" y="136"/>
                </a:cubicBezTo>
                <a:cubicBezTo>
                  <a:pt x="101" y="133"/>
                  <a:pt x="105" y="132"/>
                  <a:pt x="108" y="134"/>
                </a:cubicBezTo>
                <a:close/>
                <a:moveTo>
                  <a:pt x="516" y="235"/>
                </a:moveTo>
                <a:cubicBezTo>
                  <a:pt x="519" y="237"/>
                  <a:pt x="520" y="242"/>
                  <a:pt x="518" y="245"/>
                </a:cubicBezTo>
                <a:cubicBezTo>
                  <a:pt x="516" y="248"/>
                  <a:pt x="512" y="249"/>
                  <a:pt x="509" y="247"/>
                </a:cubicBezTo>
                <a:cubicBezTo>
                  <a:pt x="506" y="245"/>
                  <a:pt x="505" y="241"/>
                  <a:pt x="507" y="238"/>
                </a:cubicBezTo>
                <a:cubicBezTo>
                  <a:pt x="509" y="235"/>
                  <a:pt x="513" y="234"/>
                  <a:pt x="516" y="235"/>
                </a:cubicBezTo>
                <a:close/>
                <a:moveTo>
                  <a:pt x="275" y="527"/>
                </a:moveTo>
                <a:cubicBezTo>
                  <a:pt x="275" y="530"/>
                  <a:pt x="274" y="531"/>
                  <a:pt x="272" y="532"/>
                </a:cubicBezTo>
                <a:cubicBezTo>
                  <a:pt x="271" y="532"/>
                  <a:pt x="271" y="533"/>
                  <a:pt x="270" y="533"/>
                </a:cubicBezTo>
                <a:cubicBezTo>
                  <a:pt x="267" y="534"/>
                  <a:pt x="265" y="534"/>
                  <a:pt x="263" y="532"/>
                </a:cubicBezTo>
                <a:cubicBezTo>
                  <a:pt x="261" y="530"/>
                  <a:pt x="261" y="526"/>
                  <a:pt x="262" y="524"/>
                </a:cubicBezTo>
                <a:cubicBezTo>
                  <a:pt x="264" y="521"/>
                  <a:pt x="267" y="520"/>
                  <a:pt x="270" y="521"/>
                </a:cubicBezTo>
                <a:cubicBezTo>
                  <a:pt x="273" y="522"/>
                  <a:pt x="275" y="524"/>
                  <a:pt x="275" y="527"/>
                </a:cubicBezTo>
                <a:close/>
                <a:moveTo>
                  <a:pt x="67" y="211"/>
                </a:moveTo>
                <a:cubicBezTo>
                  <a:pt x="65" y="214"/>
                  <a:pt x="61" y="215"/>
                  <a:pt x="58" y="213"/>
                </a:cubicBezTo>
                <a:cubicBezTo>
                  <a:pt x="55" y="211"/>
                  <a:pt x="54" y="207"/>
                  <a:pt x="56" y="204"/>
                </a:cubicBezTo>
                <a:cubicBezTo>
                  <a:pt x="58" y="201"/>
                  <a:pt x="62" y="200"/>
                  <a:pt x="65" y="202"/>
                </a:cubicBezTo>
                <a:cubicBezTo>
                  <a:pt x="68" y="204"/>
                  <a:pt x="69" y="208"/>
                  <a:pt x="67" y="211"/>
                </a:cubicBezTo>
                <a:close/>
                <a:moveTo>
                  <a:pt x="510" y="334"/>
                </a:moveTo>
                <a:cubicBezTo>
                  <a:pt x="511" y="331"/>
                  <a:pt x="516" y="330"/>
                  <a:pt x="519" y="332"/>
                </a:cubicBezTo>
                <a:cubicBezTo>
                  <a:pt x="522" y="334"/>
                  <a:pt x="523" y="338"/>
                  <a:pt x="521" y="341"/>
                </a:cubicBezTo>
                <a:cubicBezTo>
                  <a:pt x="519" y="344"/>
                  <a:pt x="515" y="345"/>
                  <a:pt x="512" y="343"/>
                </a:cubicBezTo>
                <a:cubicBezTo>
                  <a:pt x="509" y="341"/>
                  <a:pt x="508" y="337"/>
                  <a:pt x="510" y="334"/>
                </a:cubicBezTo>
                <a:close/>
                <a:moveTo>
                  <a:pt x="510" y="208"/>
                </a:moveTo>
                <a:cubicBezTo>
                  <a:pt x="508" y="211"/>
                  <a:pt x="504" y="212"/>
                  <a:pt x="501" y="210"/>
                </a:cubicBezTo>
                <a:cubicBezTo>
                  <a:pt x="498" y="208"/>
                  <a:pt x="497" y="204"/>
                  <a:pt x="499" y="201"/>
                </a:cubicBezTo>
                <a:cubicBezTo>
                  <a:pt x="501" y="198"/>
                  <a:pt x="505" y="197"/>
                  <a:pt x="508" y="199"/>
                </a:cubicBezTo>
                <a:cubicBezTo>
                  <a:pt x="511" y="201"/>
                  <a:pt x="512" y="205"/>
                  <a:pt x="510" y="208"/>
                </a:cubicBezTo>
                <a:close/>
                <a:moveTo>
                  <a:pt x="62" y="405"/>
                </a:moveTo>
                <a:cubicBezTo>
                  <a:pt x="59" y="403"/>
                  <a:pt x="58" y="399"/>
                  <a:pt x="60" y="396"/>
                </a:cubicBezTo>
                <a:cubicBezTo>
                  <a:pt x="62" y="393"/>
                  <a:pt x="66" y="392"/>
                  <a:pt x="69" y="394"/>
                </a:cubicBezTo>
                <a:cubicBezTo>
                  <a:pt x="72" y="395"/>
                  <a:pt x="73" y="399"/>
                  <a:pt x="71" y="403"/>
                </a:cubicBezTo>
                <a:cubicBezTo>
                  <a:pt x="69" y="406"/>
                  <a:pt x="65" y="406"/>
                  <a:pt x="62" y="405"/>
                </a:cubicBezTo>
                <a:close/>
                <a:moveTo>
                  <a:pt x="311" y="50"/>
                </a:moveTo>
                <a:cubicBezTo>
                  <a:pt x="313" y="47"/>
                  <a:pt x="317" y="46"/>
                  <a:pt x="320" y="48"/>
                </a:cubicBezTo>
                <a:cubicBezTo>
                  <a:pt x="323" y="50"/>
                  <a:pt x="324" y="54"/>
                  <a:pt x="322" y="57"/>
                </a:cubicBezTo>
                <a:cubicBezTo>
                  <a:pt x="320" y="60"/>
                  <a:pt x="316" y="61"/>
                  <a:pt x="313" y="59"/>
                </a:cubicBezTo>
                <a:cubicBezTo>
                  <a:pt x="310" y="57"/>
                  <a:pt x="309" y="53"/>
                  <a:pt x="311" y="50"/>
                </a:cubicBezTo>
                <a:close/>
                <a:moveTo>
                  <a:pt x="518" y="284"/>
                </a:moveTo>
                <a:cubicBezTo>
                  <a:pt x="515" y="282"/>
                  <a:pt x="514" y="278"/>
                  <a:pt x="516" y="275"/>
                </a:cubicBezTo>
                <a:cubicBezTo>
                  <a:pt x="517" y="272"/>
                  <a:pt x="521" y="271"/>
                  <a:pt x="524" y="273"/>
                </a:cubicBezTo>
                <a:cubicBezTo>
                  <a:pt x="527" y="275"/>
                  <a:pt x="528" y="278"/>
                  <a:pt x="526" y="282"/>
                </a:cubicBezTo>
                <a:cubicBezTo>
                  <a:pt x="524" y="285"/>
                  <a:pt x="521" y="285"/>
                  <a:pt x="518" y="284"/>
                </a:cubicBezTo>
                <a:close/>
                <a:moveTo>
                  <a:pt x="214" y="525"/>
                </a:moveTo>
                <a:cubicBezTo>
                  <a:pt x="212" y="528"/>
                  <a:pt x="208" y="529"/>
                  <a:pt x="205" y="527"/>
                </a:cubicBezTo>
                <a:cubicBezTo>
                  <a:pt x="202" y="525"/>
                  <a:pt x="201" y="521"/>
                  <a:pt x="203" y="518"/>
                </a:cubicBezTo>
                <a:cubicBezTo>
                  <a:pt x="205" y="515"/>
                  <a:pt x="209" y="514"/>
                  <a:pt x="212" y="516"/>
                </a:cubicBezTo>
                <a:cubicBezTo>
                  <a:pt x="215" y="518"/>
                  <a:pt x="216" y="522"/>
                  <a:pt x="214" y="525"/>
                </a:cubicBezTo>
                <a:close/>
                <a:moveTo>
                  <a:pt x="93" y="456"/>
                </a:moveTo>
                <a:cubicBezTo>
                  <a:pt x="90" y="454"/>
                  <a:pt x="89" y="450"/>
                  <a:pt x="91" y="447"/>
                </a:cubicBezTo>
                <a:cubicBezTo>
                  <a:pt x="93" y="444"/>
                  <a:pt x="97" y="443"/>
                  <a:pt x="100" y="445"/>
                </a:cubicBezTo>
                <a:cubicBezTo>
                  <a:pt x="103" y="447"/>
                  <a:pt x="104" y="451"/>
                  <a:pt x="102" y="454"/>
                </a:cubicBezTo>
                <a:cubicBezTo>
                  <a:pt x="100" y="457"/>
                  <a:pt x="96" y="458"/>
                  <a:pt x="93" y="456"/>
                </a:cubicBezTo>
                <a:close/>
                <a:moveTo>
                  <a:pt x="38" y="294"/>
                </a:moveTo>
                <a:cubicBezTo>
                  <a:pt x="35" y="292"/>
                  <a:pt x="34" y="288"/>
                  <a:pt x="36" y="285"/>
                </a:cubicBezTo>
                <a:cubicBezTo>
                  <a:pt x="38" y="282"/>
                  <a:pt x="41" y="281"/>
                  <a:pt x="44" y="283"/>
                </a:cubicBezTo>
                <a:cubicBezTo>
                  <a:pt x="47" y="285"/>
                  <a:pt x="48" y="289"/>
                  <a:pt x="46" y="292"/>
                </a:cubicBezTo>
                <a:cubicBezTo>
                  <a:pt x="44" y="295"/>
                  <a:pt x="41" y="296"/>
                  <a:pt x="38" y="294"/>
                </a:cubicBezTo>
                <a:close/>
                <a:moveTo>
                  <a:pt x="113" y="114"/>
                </a:moveTo>
                <a:cubicBezTo>
                  <a:pt x="115" y="111"/>
                  <a:pt x="119" y="110"/>
                  <a:pt x="122" y="112"/>
                </a:cubicBezTo>
                <a:cubicBezTo>
                  <a:pt x="125" y="114"/>
                  <a:pt x="126" y="118"/>
                  <a:pt x="124" y="121"/>
                </a:cubicBezTo>
                <a:cubicBezTo>
                  <a:pt x="122" y="124"/>
                  <a:pt x="118" y="125"/>
                  <a:pt x="115" y="123"/>
                </a:cubicBezTo>
                <a:cubicBezTo>
                  <a:pt x="112" y="121"/>
                  <a:pt x="111" y="117"/>
                  <a:pt x="113" y="114"/>
                </a:cubicBezTo>
                <a:close/>
                <a:moveTo>
                  <a:pt x="52" y="233"/>
                </a:moveTo>
                <a:cubicBezTo>
                  <a:pt x="51" y="236"/>
                  <a:pt x="47" y="237"/>
                  <a:pt x="44" y="235"/>
                </a:cubicBezTo>
                <a:cubicBezTo>
                  <a:pt x="41" y="233"/>
                  <a:pt x="40" y="229"/>
                  <a:pt x="42" y="226"/>
                </a:cubicBezTo>
                <a:cubicBezTo>
                  <a:pt x="44" y="224"/>
                  <a:pt x="48" y="223"/>
                  <a:pt x="50" y="225"/>
                </a:cubicBezTo>
                <a:cubicBezTo>
                  <a:pt x="53" y="226"/>
                  <a:pt x="54" y="230"/>
                  <a:pt x="52" y="233"/>
                </a:cubicBezTo>
                <a:close/>
                <a:moveTo>
                  <a:pt x="451" y="450"/>
                </a:moveTo>
                <a:cubicBezTo>
                  <a:pt x="451" y="451"/>
                  <a:pt x="450" y="452"/>
                  <a:pt x="449" y="452"/>
                </a:cubicBezTo>
                <a:cubicBezTo>
                  <a:pt x="446" y="452"/>
                  <a:pt x="443" y="453"/>
                  <a:pt x="440" y="454"/>
                </a:cubicBezTo>
                <a:cubicBezTo>
                  <a:pt x="438" y="454"/>
                  <a:pt x="438" y="453"/>
                  <a:pt x="437" y="452"/>
                </a:cubicBezTo>
                <a:cubicBezTo>
                  <a:pt x="436" y="449"/>
                  <a:pt x="437" y="446"/>
                  <a:pt x="439" y="444"/>
                </a:cubicBezTo>
                <a:cubicBezTo>
                  <a:pt x="442" y="442"/>
                  <a:pt x="445" y="442"/>
                  <a:pt x="448" y="444"/>
                </a:cubicBezTo>
                <a:cubicBezTo>
                  <a:pt x="450" y="445"/>
                  <a:pt x="451" y="447"/>
                  <a:pt x="451" y="450"/>
                </a:cubicBezTo>
                <a:close/>
                <a:moveTo>
                  <a:pt x="215" y="53"/>
                </a:moveTo>
                <a:cubicBezTo>
                  <a:pt x="217" y="50"/>
                  <a:pt x="221" y="49"/>
                  <a:pt x="224" y="51"/>
                </a:cubicBezTo>
                <a:cubicBezTo>
                  <a:pt x="227" y="52"/>
                  <a:pt x="227" y="56"/>
                  <a:pt x="226" y="59"/>
                </a:cubicBezTo>
                <a:cubicBezTo>
                  <a:pt x="224" y="62"/>
                  <a:pt x="220" y="63"/>
                  <a:pt x="217" y="61"/>
                </a:cubicBezTo>
                <a:cubicBezTo>
                  <a:pt x="214" y="59"/>
                  <a:pt x="214" y="55"/>
                  <a:pt x="215" y="53"/>
                </a:cubicBezTo>
                <a:close/>
                <a:moveTo>
                  <a:pt x="416" y="85"/>
                </a:moveTo>
                <a:cubicBezTo>
                  <a:pt x="418" y="82"/>
                  <a:pt x="421" y="81"/>
                  <a:pt x="424" y="83"/>
                </a:cubicBezTo>
                <a:cubicBezTo>
                  <a:pt x="427" y="85"/>
                  <a:pt x="428" y="89"/>
                  <a:pt x="426" y="91"/>
                </a:cubicBezTo>
                <a:cubicBezTo>
                  <a:pt x="424" y="94"/>
                  <a:pt x="421" y="95"/>
                  <a:pt x="418" y="93"/>
                </a:cubicBezTo>
                <a:cubicBezTo>
                  <a:pt x="415" y="92"/>
                  <a:pt x="414" y="88"/>
                  <a:pt x="416" y="85"/>
                </a:cubicBezTo>
                <a:close/>
                <a:moveTo>
                  <a:pt x="393" y="71"/>
                </a:moveTo>
                <a:cubicBezTo>
                  <a:pt x="395" y="68"/>
                  <a:pt x="399" y="67"/>
                  <a:pt x="402" y="69"/>
                </a:cubicBezTo>
                <a:cubicBezTo>
                  <a:pt x="404" y="71"/>
                  <a:pt x="405" y="75"/>
                  <a:pt x="403" y="77"/>
                </a:cubicBezTo>
                <a:cubicBezTo>
                  <a:pt x="402" y="80"/>
                  <a:pt x="398" y="81"/>
                  <a:pt x="395" y="79"/>
                </a:cubicBezTo>
                <a:cubicBezTo>
                  <a:pt x="392" y="77"/>
                  <a:pt x="391" y="73"/>
                  <a:pt x="393" y="71"/>
                </a:cubicBezTo>
                <a:close/>
                <a:moveTo>
                  <a:pt x="446" y="97"/>
                </a:moveTo>
                <a:cubicBezTo>
                  <a:pt x="449" y="99"/>
                  <a:pt x="450" y="103"/>
                  <a:pt x="448" y="106"/>
                </a:cubicBezTo>
                <a:cubicBezTo>
                  <a:pt x="446" y="108"/>
                  <a:pt x="443" y="109"/>
                  <a:pt x="440" y="107"/>
                </a:cubicBezTo>
                <a:cubicBezTo>
                  <a:pt x="437" y="105"/>
                  <a:pt x="436" y="102"/>
                  <a:pt x="438" y="99"/>
                </a:cubicBezTo>
                <a:cubicBezTo>
                  <a:pt x="440" y="96"/>
                  <a:pt x="444" y="96"/>
                  <a:pt x="446" y="97"/>
                </a:cubicBezTo>
                <a:close/>
                <a:moveTo>
                  <a:pt x="252" y="45"/>
                </a:moveTo>
                <a:cubicBezTo>
                  <a:pt x="254" y="42"/>
                  <a:pt x="258" y="41"/>
                  <a:pt x="261" y="43"/>
                </a:cubicBezTo>
                <a:cubicBezTo>
                  <a:pt x="263" y="45"/>
                  <a:pt x="264" y="48"/>
                  <a:pt x="262" y="51"/>
                </a:cubicBezTo>
                <a:cubicBezTo>
                  <a:pt x="260" y="54"/>
                  <a:pt x="257" y="55"/>
                  <a:pt x="254" y="53"/>
                </a:cubicBezTo>
                <a:cubicBezTo>
                  <a:pt x="251" y="51"/>
                  <a:pt x="250" y="47"/>
                  <a:pt x="252" y="45"/>
                </a:cubicBezTo>
                <a:close/>
                <a:moveTo>
                  <a:pt x="499" y="163"/>
                </a:moveTo>
                <a:cubicBezTo>
                  <a:pt x="502" y="164"/>
                  <a:pt x="503" y="168"/>
                  <a:pt x="501" y="171"/>
                </a:cubicBezTo>
                <a:cubicBezTo>
                  <a:pt x="500" y="174"/>
                  <a:pt x="496" y="175"/>
                  <a:pt x="493" y="173"/>
                </a:cubicBezTo>
                <a:cubicBezTo>
                  <a:pt x="490" y="171"/>
                  <a:pt x="489" y="167"/>
                  <a:pt x="491" y="165"/>
                </a:cubicBezTo>
                <a:cubicBezTo>
                  <a:pt x="493" y="162"/>
                  <a:pt x="497" y="161"/>
                  <a:pt x="499" y="163"/>
                </a:cubicBezTo>
                <a:close/>
                <a:moveTo>
                  <a:pt x="236" y="539"/>
                </a:moveTo>
                <a:cubicBezTo>
                  <a:pt x="235" y="542"/>
                  <a:pt x="231" y="543"/>
                  <a:pt x="228" y="541"/>
                </a:cubicBezTo>
                <a:cubicBezTo>
                  <a:pt x="225" y="539"/>
                  <a:pt x="225" y="536"/>
                  <a:pt x="226" y="533"/>
                </a:cubicBezTo>
                <a:cubicBezTo>
                  <a:pt x="228" y="530"/>
                  <a:pt x="232" y="529"/>
                  <a:pt x="235" y="531"/>
                </a:cubicBezTo>
                <a:cubicBezTo>
                  <a:pt x="237" y="533"/>
                  <a:pt x="238" y="536"/>
                  <a:pt x="236" y="539"/>
                </a:cubicBezTo>
                <a:close/>
                <a:moveTo>
                  <a:pt x="524" y="312"/>
                </a:moveTo>
                <a:cubicBezTo>
                  <a:pt x="526" y="309"/>
                  <a:pt x="530" y="308"/>
                  <a:pt x="533" y="310"/>
                </a:cubicBezTo>
                <a:cubicBezTo>
                  <a:pt x="535" y="312"/>
                  <a:pt x="536" y="316"/>
                  <a:pt x="534" y="318"/>
                </a:cubicBezTo>
                <a:cubicBezTo>
                  <a:pt x="532" y="321"/>
                  <a:pt x="529" y="322"/>
                  <a:pt x="526" y="320"/>
                </a:cubicBezTo>
                <a:cubicBezTo>
                  <a:pt x="523" y="318"/>
                  <a:pt x="523" y="315"/>
                  <a:pt x="524" y="312"/>
                </a:cubicBezTo>
                <a:close/>
                <a:moveTo>
                  <a:pt x="498" y="414"/>
                </a:moveTo>
                <a:cubicBezTo>
                  <a:pt x="500" y="416"/>
                  <a:pt x="501" y="419"/>
                  <a:pt x="499" y="422"/>
                </a:cubicBezTo>
                <a:cubicBezTo>
                  <a:pt x="498" y="425"/>
                  <a:pt x="494" y="426"/>
                  <a:pt x="491" y="424"/>
                </a:cubicBezTo>
                <a:cubicBezTo>
                  <a:pt x="489" y="422"/>
                  <a:pt x="488" y="418"/>
                  <a:pt x="490" y="416"/>
                </a:cubicBezTo>
                <a:cubicBezTo>
                  <a:pt x="491" y="413"/>
                  <a:pt x="495" y="412"/>
                  <a:pt x="498" y="414"/>
                </a:cubicBezTo>
                <a:close/>
                <a:moveTo>
                  <a:pt x="371" y="56"/>
                </a:moveTo>
                <a:cubicBezTo>
                  <a:pt x="372" y="54"/>
                  <a:pt x="376" y="53"/>
                  <a:pt x="379" y="55"/>
                </a:cubicBezTo>
                <a:cubicBezTo>
                  <a:pt x="381" y="56"/>
                  <a:pt x="382" y="60"/>
                  <a:pt x="381" y="63"/>
                </a:cubicBezTo>
                <a:cubicBezTo>
                  <a:pt x="379" y="65"/>
                  <a:pt x="375" y="66"/>
                  <a:pt x="373" y="64"/>
                </a:cubicBezTo>
                <a:cubicBezTo>
                  <a:pt x="370" y="63"/>
                  <a:pt x="369" y="59"/>
                  <a:pt x="371" y="56"/>
                </a:cubicBezTo>
                <a:close/>
                <a:moveTo>
                  <a:pt x="130" y="100"/>
                </a:moveTo>
                <a:cubicBezTo>
                  <a:pt x="127" y="98"/>
                  <a:pt x="126" y="94"/>
                  <a:pt x="128" y="92"/>
                </a:cubicBezTo>
                <a:cubicBezTo>
                  <a:pt x="130" y="89"/>
                  <a:pt x="133" y="88"/>
                  <a:pt x="136" y="90"/>
                </a:cubicBezTo>
                <a:cubicBezTo>
                  <a:pt x="139" y="92"/>
                  <a:pt x="139" y="95"/>
                  <a:pt x="138" y="98"/>
                </a:cubicBezTo>
                <a:cubicBezTo>
                  <a:pt x="136" y="101"/>
                  <a:pt x="132" y="101"/>
                  <a:pt x="130" y="100"/>
                </a:cubicBezTo>
                <a:close/>
                <a:moveTo>
                  <a:pt x="71" y="441"/>
                </a:moveTo>
                <a:cubicBezTo>
                  <a:pt x="68" y="439"/>
                  <a:pt x="67" y="435"/>
                  <a:pt x="69" y="433"/>
                </a:cubicBezTo>
                <a:cubicBezTo>
                  <a:pt x="71" y="430"/>
                  <a:pt x="75" y="429"/>
                  <a:pt x="77" y="431"/>
                </a:cubicBezTo>
                <a:cubicBezTo>
                  <a:pt x="80" y="433"/>
                  <a:pt x="80" y="437"/>
                  <a:pt x="79" y="439"/>
                </a:cubicBezTo>
                <a:cubicBezTo>
                  <a:pt x="77" y="442"/>
                  <a:pt x="73" y="443"/>
                  <a:pt x="71" y="441"/>
                </a:cubicBezTo>
                <a:close/>
                <a:moveTo>
                  <a:pt x="485" y="445"/>
                </a:moveTo>
                <a:cubicBezTo>
                  <a:pt x="483" y="447"/>
                  <a:pt x="480" y="448"/>
                  <a:pt x="477" y="446"/>
                </a:cubicBezTo>
                <a:cubicBezTo>
                  <a:pt x="474" y="445"/>
                  <a:pt x="474" y="441"/>
                  <a:pt x="475" y="438"/>
                </a:cubicBezTo>
                <a:cubicBezTo>
                  <a:pt x="477" y="436"/>
                  <a:pt x="481" y="435"/>
                  <a:pt x="483" y="437"/>
                </a:cubicBezTo>
                <a:cubicBezTo>
                  <a:pt x="486" y="439"/>
                  <a:pt x="487" y="442"/>
                  <a:pt x="485" y="445"/>
                </a:cubicBezTo>
                <a:close/>
                <a:moveTo>
                  <a:pt x="179" y="61"/>
                </a:moveTo>
                <a:cubicBezTo>
                  <a:pt x="180" y="58"/>
                  <a:pt x="184" y="57"/>
                  <a:pt x="187" y="59"/>
                </a:cubicBezTo>
                <a:cubicBezTo>
                  <a:pt x="189" y="61"/>
                  <a:pt x="190" y="65"/>
                  <a:pt x="188" y="67"/>
                </a:cubicBezTo>
                <a:cubicBezTo>
                  <a:pt x="187" y="70"/>
                  <a:pt x="183" y="70"/>
                  <a:pt x="180" y="69"/>
                </a:cubicBezTo>
                <a:cubicBezTo>
                  <a:pt x="178" y="67"/>
                  <a:pt x="177" y="63"/>
                  <a:pt x="179" y="61"/>
                </a:cubicBezTo>
                <a:close/>
                <a:moveTo>
                  <a:pt x="514" y="399"/>
                </a:moveTo>
                <a:cubicBezTo>
                  <a:pt x="512" y="402"/>
                  <a:pt x="509" y="403"/>
                  <a:pt x="506" y="401"/>
                </a:cubicBezTo>
                <a:cubicBezTo>
                  <a:pt x="503" y="399"/>
                  <a:pt x="502" y="396"/>
                  <a:pt x="504" y="393"/>
                </a:cubicBezTo>
                <a:cubicBezTo>
                  <a:pt x="506" y="391"/>
                  <a:pt x="509" y="390"/>
                  <a:pt x="512" y="392"/>
                </a:cubicBezTo>
                <a:cubicBezTo>
                  <a:pt x="515" y="393"/>
                  <a:pt x="515" y="397"/>
                  <a:pt x="514" y="399"/>
                </a:cubicBezTo>
                <a:close/>
                <a:moveTo>
                  <a:pt x="36" y="248"/>
                </a:moveTo>
                <a:cubicBezTo>
                  <a:pt x="38" y="249"/>
                  <a:pt x="39" y="253"/>
                  <a:pt x="38" y="255"/>
                </a:cubicBezTo>
                <a:cubicBezTo>
                  <a:pt x="36" y="258"/>
                  <a:pt x="33" y="259"/>
                  <a:pt x="30" y="257"/>
                </a:cubicBezTo>
                <a:cubicBezTo>
                  <a:pt x="27" y="255"/>
                  <a:pt x="26" y="252"/>
                  <a:pt x="28" y="249"/>
                </a:cubicBezTo>
                <a:cubicBezTo>
                  <a:pt x="30" y="247"/>
                  <a:pt x="33" y="246"/>
                  <a:pt x="36" y="248"/>
                </a:cubicBezTo>
                <a:close/>
                <a:moveTo>
                  <a:pt x="30" y="345"/>
                </a:moveTo>
                <a:cubicBezTo>
                  <a:pt x="32" y="343"/>
                  <a:pt x="35" y="342"/>
                  <a:pt x="38" y="343"/>
                </a:cubicBezTo>
                <a:cubicBezTo>
                  <a:pt x="40" y="345"/>
                  <a:pt x="41" y="349"/>
                  <a:pt x="40" y="351"/>
                </a:cubicBezTo>
                <a:cubicBezTo>
                  <a:pt x="38" y="354"/>
                  <a:pt x="34" y="355"/>
                  <a:pt x="32" y="353"/>
                </a:cubicBezTo>
                <a:cubicBezTo>
                  <a:pt x="29" y="351"/>
                  <a:pt x="28" y="348"/>
                  <a:pt x="30" y="345"/>
                </a:cubicBezTo>
                <a:close/>
                <a:moveTo>
                  <a:pt x="461" y="114"/>
                </a:moveTo>
                <a:cubicBezTo>
                  <a:pt x="463" y="111"/>
                  <a:pt x="466" y="110"/>
                  <a:pt x="469" y="112"/>
                </a:cubicBezTo>
                <a:cubicBezTo>
                  <a:pt x="471" y="114"/>
                  <a:pt x="472" y="117"/>
                  <a:pt x="471" y="120"/>
                </a:cubicBezTo>
                <a:cubicBezTo>
                  <a:pt x="469" y="122"/>
                  <a:pt x="465" y="123"/>
                  <a:pt x="463" y="121"/>
                </a:cubicBezTo>
                <a:cubicBezTo>
                  <a:pt x="460" y="120"/>
                  <a:pt x="459" y="116"/>
                  <a:pt x="461" y="114"/>
                </a:cubicBezTo>
                <a:close/>
                <a:moveTo>
                  <a:pt x="289" y="36"/>
                </a:moveTo>
                <a:cubicBezTo>
                  <a:pt x="291" y="34"/>
                  <a:pt x="294" y="33"/>
                  <a:pt x="297" y="35"/>
                </a:cubicBezTo>
                <a:cubicBezTo>
                  <a:pt x="299" y="36"/>
                  <a:pt x="300" y="40"/>
                  <a:pt x="299" y="42"/>
                </a:cubicBezTo>
                <a:cubicBezTo>
                  <a:pt x="297" y="45"/>
                  <a:pt x="294" y="46"/>
                  <a:pt x="291" y="44"/>
                </a:cubicBezTo>
                <a:cubicBezTo>
                  <a:pt x="288" y="42"/>
                  <a:pt x="288" y="39"/>
                  <a:pt x="289" y="36"/>
                </a:cubicBezTo>
                <a:close/>
                <a:moveTo>
                  <a:pt x="40" y="390"/>
                </a:moveTo>
                <a:cubicBezTo>
                  <a:pt x="38" y="388"/>
                  <a:pt x="37" y="385"/>
                  <a:pt x="39" y="382"/>
                </a:cubicBezTo>
                <a:cubicBezTo>
                  <a:pt x="40" y="379"/>
                  <a:pt x="44" y="379"/>
                  <a:pt x="46" y="380"/>
                </a:cubicBezTo>
                <a:cubicBezTo>
                  <a:pt x="49" y="382"/>
                  <a:pt x="50" y="385"/>
                  <a:pt x="48" y="388"/>
                </a:cubicBezTo>
                <a:cubicBezTo>
                  <a:pt x="46" y="391"/>
                  <a:pt x="43" y="391"/>
                  <a:pt x="40" y="390"/>
                </a:cubicBezTo>
                <a:close/>
                <a:moveTo>
                  <a:pt x="530" y="214"/>
                </a:moveTo>
                <a:cubicBezTo>
                  <a:pt x="532" y="216"/>
                  <a:pt x="533" y="219"/>
                  <a:pt x="531" y="222"/>
                </a:cubicBezTo>
                <a:cubicBezTo>
                  <a:pt x="530" y="224"/>
                  <a:pt x="526" y="225"/>
                  <a:pt x="524" y="223"/>
                </a:cubicBezTo>
                <a:cubicBezTo>
                  <a:pt x="521" y="222"/>
                  <a:pt x="521" y="218"/>
                  <a:pt x="522" y="216"/>
                </a:cubicBezTo>
                <a:cubicBezTo>
                  <a:pt x="524" y="213"/>
                  <a:pt x="527" y="213"/>
                  <a:pt x="530" y="214"/>
                </a:cubicBezTo>
                <a:close/>
                <a:moveTo>
                  <a:pt x="31" y="314"/>
                </a:moveTo>
                <a:cubicBezTo>
                  <a:pt x="30" y="317"/>
                  <a:pt x="26" y="317"/>
                  <a:pt x="24" y="316"/>
                </a:cubicBezTo>
                <a:cubicBezTo>
                  <a:pt x="21" y="314"/>
                  <a:pt x="20" y="311"/>
                  <a:pt x="22" y="308"/>
                </a:cubicBezTo>
                <a:cubicBezTo>
                  <a:pt x="24" y="306"/>
                  <a:pt x="27" y="305"/>
                  <a:pt x="30" y="307"/>
                </a:cubicBezTo>
                <a:cubicBezTo>
                  <a:pt x="32" y="308"/>
                  <a:pt x="33" y="312"/>
                  <a:pt x="31" y="314"/>
                </a:cubicBezTo>
                <a:close/>
                <a:moveTo>
                  <a:pt x="532" y="260"/>
                </a:moveTo>
                <a:cubicBezTo>
                  <a:pt x="530" y="258"/>
                  <a:pt x="529" y="255"/>
                  <a:pt x="531" y="253"/>
                </a:cubicBezTo>
                <a:cubicBezTo>
                  <a:pt x="532" y="250"/>
                  <a:pt x="536" y="249"/>
                  <a:pt x="538" y="251"/>
                </a:cubicBezTo>
                <a:cubicBezTo>
                  <a:pt x="541" y="252"/>
                  <a:pt x="541" y="256"/>
                  <a:pt x="540" y="258"/>
                </a:cubicBezTo>
                <a:cubicBezTo>
                  <a:pt x="538" y="261"/>
                  <a:pt x="535" y="262"/>
                  <a:pt x="532" y="260"/>
                </a:cubicBezTo>
                <a:close/>
                <a:moveTo>
                  <a:pt x="349" y="43"/>
                </a:moveTo>
                <a:cubicBezTo>
                  <a:pt x="350" y="40"/>
                  <a:pt x="354" y="39"/>
                  <a:pt x="356" y="41"/>
                </a:cubicBezTo>
                <a:cubicBezTo>
                  <a:pt x="359" y="42"/>
                  <a:pt x="360" y="46"/>
                  <a:pt x="358" y="48"/>
                </a:cubicBezTo>
                <a:cubicBezTo>
                  <a:pt x="356" y="51"/>
                  <a:pt x="353" y="52"/>
                  <a:pt x="351" y="50"/>
                </a:cubicBezTo>
                <a:cubicBezTo>
                  <a:pt x="348" y="48"/>
                  <a:pt x="347" y="45"/>
                  <a:pt x="349" y="43"/>
                </a:cubicBezTo>
                <a:close/>
                <a:moveTo>
                  <a:pt x="528" y="377"/>
                </a:moveTo>
                <a:cubicBezTo>
                  <a:pt x="526" y="379"/>
                  <a:pt x="523" y="380"/>
                  <a:pt x="520" y="379"/>
                </a:cubicBezTo>
                <a:cubicBezTo>
                  <a:pt x="518" y="377"/>
                  <a:pt x="517" y="374"/>
                  <a:pt x="518" y="371"/>
                </a:cubicBezTo>
                <a:cubicBezTo>
                  <a:pt x="520" y="369"/>
                  <a:pt x="523" y="368"/>
                  <a:pt x="526" y="370"/>
                </a:cubicBezTo>
                <a:cubicBezTo>
                  <a:pt x="528" y="371"/>
                  <a:pt x="529" y="374"/>
                  <a:pt x="528" y="377"/>
                </a:cubicBezTo>
                <a:close/>
                <a:moveTo>
                  <a:pt x="154" y="518"/>
                </a:moveTo>
                <a:cubicBezTo>
                  <a:pt x="153" y="521"/>
                  <a:pt x="149" y="521"/>
                  <a:pt x="147" y="520"/>
                </a:cubicBezTo>
                <a:cubicBezTo>
                  <a:pt x="145" y="518"/>
                  <a:pt x="144" y="515"/>
                  <a:pt x="145" y="513"/>
                </a:cubicBezTo>
                <a:cubicBezTo>
                  <a:pt x="147" y="510"/>
                  <a:pt x="150" y="509"/>
                  <a:pt x="153" y="511"/>
                </a:cubicBezTo>
                <a:cubicBezTo>
                  <a:pt x="155" y="513"/>
                  <a:pt x="156" y="516"/>
                  <a:pt x="154" y="518"/>
                </a:cubicBezTo>
                <a:close/>
                <a:moveTo>
                  <a:pt x="132" y="504"/>
                </a:moveTo>
                <a:cubicBezTo>
                  <a:pt x="130" y="506"/>
                  <a:pt x="127" y="507"/>
                  <a:pt x="124" y="506"/>
                </a:cubicBezTo>
                <a:cubicBezTo>
                  <a:pt x="122" y="504"/>
                  <a:pt x="121" y="500"/>
                  <a:pt x="123" y="498"/>
                </a:cubicBezTo>
                <a:cubicBezTo>
                  <a:pt x="124" y="496"/>
                  <a:pt x="128" y="495"/>
                  <a:pt x="130" y="497"/>
                </a:cubicBezTo>
                <a:cubicBezTo>
                  <a:pt x="133" y="498"/>
                  <a:pt x="133" y="502"/>
                  <a:pt x="132" y="504"/>
                </a:cubicBezTo>
                <a:close/>
                <a:moveTo>
                  <a:pt x="484" y="128"/>
                </a:moveTo>
                <a:cubicBezTo>
                  <a:pt x="486" y="126"/>
                  <a:pt x="489" y="125"/>
                  <a:pt x="491" y="127"/>
                </a:cubicBezTo>
                <a:cubicBezTo>
                  <a:pt x="493" y="128"/>
                  <a:pt x="494" y="131"/>
                  <a:pt x="493" y="134"/>
                </a:cubicBezTo>
                <a:cubicBezTo>
                  <a:pt x="491" y="136"/>
                  <a:pt x="488" y="137"/>
                  <a:pt x="486" y="135"/>
                </a:cubicBezTo>
                <a:cubicBezTo>
                  <a:pt x="483" y="134"/>
                  <a:pt x="483" y="131"/>
                  <a:pt x="484" y="128"/>
                </a:cubicBezTo>
                <a:close/>
                <a:moveTo>
                  <a:pt x="143" y="70"/>
                </a:moveTo>
                <a:cubicBezTo>
                  <a:pt x="144" y="67"/>
                  <a:pt x="147" y="67"/>
                  <a:pt x="150" y="68"/>
                </a:cubicBezTo>
                <a:cubicBezTo>
                  <a:pt x="152" y="70"/>
                  <a:pt x="153" y="73"/>
                  <a:pt x="151" y="75"/>
                </a:cubicBezTo>
                <a:cubicBezTo>
                  <a:pt x="150" y="78"/>
                  <a:pt x="147" y="78"/>
                  <a:pt x="144" y="77"/>
                </a:cubicBezTo>
                <a:cubicBezTo>
                  <a:pt x="142" y="75"/>
                  <a:pt x="141" y="72"/>
                  <a:pt x="143" y="70"/>
                </a:cubicBezTo>
                <a:close/>
                <a:moveTo>
                  <a:pt x="176" y="532"/>
                </a:moveTo>
                <a:cubicBezTo>
                  <a:pt x="175" y="535"/>
                  <a:pt x="172" y="535"/>
                  <a:pt x="169" y="534"/>
                </a:cubicBezTo>
                <a:cubicBezTo>
                  <a:pt x="167" y="532"/>
                  <a:pt x="166" y="529"/>
                  <a:pt x="168" y="527"/>
                </a:cubicBezTo>
                <a:cubicBezTo>
                  <a:pt x="169" y="524"/>
                  <a:pt x="172" y="524"/>
                  <a:pt x="175" y="525"/>
                </a:cubicBezTo>
                <a:cubicBezTo>
                  <a:pt x="177" y="527"/>
                  <a:pt x="178" y="530"/>
                  <a:pt x="176" y="532"/>
                </a:cubicBezTo>
                <a:close/>
                <a:moveTo>
                  <a:pt x="515" y="179"/>
                </a:moveTo>
                <a:cubicBezTo>
                  <a:pt x="516" y="177"/>
                  <a:pt x="519" y="176"/>
                  <a:pt x="522" y="178"/>
                </a:cubicBezTo>
                <a:cubicBezTo>
                  <a:pt x="524" y="179"/>
                  <a:pt x="525" y="182"/>
                  <a:pt x="523" y="185"/>
                </a:cubicBezTo>
                <a:cubicBezTo>
                  <a:pt x="522" y="187"/>
                  <a:pt x="519" y="188"/>
                  <a:pt x="516" y="186"/>
                </a:cubicBezTo>
                <a:cubicBezTo>
                  <a:pt x="514" y="185"/>
                  <a:pt x="513" y="182"/>
                  <a:pt x="515" y="179"/>
                </a:cubicBezTo>
                <a:close/>
                <a:moveTo>
                  <a:pt x="63" y="145"/>
                </a:moveTo>
                <a:cubicBezTo>
                  <a:pt x="65" y="143"/>
                  <a:pt x="68" y="142"/>
                  <a:pt x="70" y="144"/>
                </a:cubicBezTo>
                <a:cubicBezTo>
                  <a:pt x="72" y="145"/>
                  <a:pt x="73" y="148"/>
                  <a:pt x="72" y="151"/>
                </a:cubicBezTo>
                <a:cubicBezTo>
                  <a:pt x="70" y="153"/>
                  <a:pt x="67" y="154"/>
                  <a:pt x="65" y="152"/>
                </a:cubicBezTo>
                <a:cubicBezTo>
                  <a:pt x="62" y="151"/>
                  <a:pt x="62" y="148"/>
                  <a:pt x="63" y="145"/>
                </a:cubicBezTo>
                <a:close/>
                <a:moveTo>
                  <a:pt x="109" y="489"/>
                </a:moveTo>
                <a:cubicBezTo>
                  <a:pt x="107" y="492"/>
                  <a:pt x="104" y="492"/>
                  <a:pt x="102" y="491"/>
                </a:cubicBezTo>
                <a:cubicBezTo>
                  <a:pt x="100" y="489"/>
                  <a:pt x="99" y="486"/>
                  <a:pt x="100" y="484"/>
                </a:cubicBezTo>
                <a:cubicBezTo>
                  <a:pt x="102" y="482"/>
                  <a:pt x="105" y="481"/>
                  <a:pt x="107" y="482"/>
                </a:cubicBezTo>
                <a:cubicBezTo>
                  <a:pt x="110" y="484"/>
                  <a:pt x="110" y="487"/>
                  <a:pt x="109" y="489"/>
                </a:cubicBezTo>
                <a:close/>
                <a:moveTo>
                  <a:pt x="55" y="424"/>
                </a:moveTo>
                <a:cubicBezTo>
                  <a:pt x="54" y="427"/>
                  <a:pt x="51" y="427"/>
                  <a:pt x="48" y="426"/>
                </a:cubicBezTo>
                <a:cubicBezTo>
                  <a:pt x="46" y="424"/>
                  <a:pt x="46" y="421"/>
                  <a:pt x="47" y="419"/>
                </a:cubicBezTo>
                <a:cubicBezTo>
                  <a:pt x="48" y="417"/>
                  <a:pt x="52" y="416"/>
                  <a:pt x="54" y="417"/>
                </a:cubicBezTo>
                <a:cubicBezTo>
                  <a:pt x="56" y="419"/>
                  <a:pt x="57" y="422"/>
                  <a:pt x="55" y="424"/>
                </a:cubicBezTo>
                <a:close/>
                <a:moveTo>
                  <a:pt x="49" y="168"/>
                </a:moveTo>
                <a:cubicBezTo>
                  <a:pt x="50" y="166"/>
                  <a:pt x="53" y="165"/>
                  <a:pt x="56" y="166"/>
                </a:cubicBezTo>
                <a:cubicBezTo>
                  <a:pt x="58" y="168"/>
                  <a:pt x="59" y="171"/>
                  <a:pt x="57" y="173"/>
                </a:cubicBezTo>
                <a:cubicBezTo>
                  <a:pt x="56" y="175"/>
                  <a:pt x="53" y="176"/>
                  <a:pt x="50" y="175"/>
                </a:cubicBezTo>
                <a:cubicBezTo>
                  <a:pt x="48" y="173"/>
                  <a:pt x="47" y="170"/>
                  <a:pt x="49" y="168"/>
                </a:cubicBezTo>
                <a:close/>
                <a:moveTo>
                  <a:pt x="539" y="290"/>
                </a:moveTo>
                <a:cubicBezTo>
                  <a:pt x="541" y="288"/>
                  <a:pt x="544" y="287"/>
                  <a:pt x="546" y="288"/>
                </a:cubicBezTo>
                <a:cubicBezTo>
                  <a:pt x="548" y="290"/>
                  <a:pt x="549" y="293"/>
                  <a:pt x="548" y="295"/>
                </a:cubicBezTo>
                <a:cubicBezTo>
                  <a:pt x="546" y="297"/>
                  <a:pt x="543" y="298"/>
                  <a:pt x="541" y="297"/>
                </a:cubicBezTo>
                <a:cubicBezTo>
                  <a:pt x="539" y="295"/>
                  <a:pt x="538" y="292"/>
                  <a:pt x="539" y="290"/>
                </a:cubicBezTo>
                <a:close/>
                <a:moveTo>
                  <a:pt x="231" y="31"/>
                </a:moveTo>
                <a:cubicBezTo>
                  <a:pt x="232" y="29"/>
                  <a:pt x="235" y="28"/>
                  <a:pt x="237" y="29"/>
                </a:cubicBezTo>
                <a:cubicBezTo>
                  <a:pt x="239" y="31"/>
                  <a:pt x="240" y="34"/>
                  <a:pt x="239" y="36"/>
                </a:cubicBezTo>
                <a:cubicBezTo>
                  <a:pt x="237" y="38"/>
                  <a:pt x="234" y="39"/>
                  <a:pt x="232" y="38"/>
                </a:cubicBezTo>
                <a:cubicBezTo>
                  <a:pt x="230" y="36"/>
                  <a:pt x="229" y="33"/>
                  <a:pt x="231" y="31"/>
                </a:cubicBezTo>
                <a:close/>
                <a:moveTo>
                  <a:pt x="78" y="123"/>
                </a:moveTo>
                <a:cubicBezTo>
                  <a:pt x="79" y="120"/>
                  <a:pt x="82" y="120"/>
                  <a:pt x="84" y="121"/>
                </a:cubicBezTo>
                <a:cubicBezTo>
                  <a:pt x="86" y="123"/>
                  <a:pt x="87" y="125"/>
                  <a:pt x="86" y="128"/>
                </a:cubicBezTo>
                <a:cubicBezTo>
                  <a:pt x="84" y="130"/>
                  <a:pt x="81" y="131"/>
                  <a:pt x="79" y="129"/>
                </a:cubicBezTo>
                <a:cubicBezTo>
                  <a:pt x="77" y="128"/>
                  <a:pt x="76" y="125"/>
                  <a:pt x="78" y="123"/>
                </a:cubicBezTo>
                <a:close/>
                <a:moveTo>
                  <a:pt x="541" y="354"/>
                </a:moveTo>
                <a:cubicBezTo>
                  <a:pt x="540" y="356"/>
                  <a:pt x="537" y="357"/>
                  <a:pt x="535" y="355"/>
                </a:cubicBezTo>
                <a:cubicBezTo>
                  <a:pt x="533" y="354"/>
                  <a:pt x="532" y="351"/>
                  <a:pt x="533" y="349"/>
                </a:cubicBezTo>
                <a:cubicBezTo>
                  <a:pt x="535" y="347"/>
                  <a:pt x="538" y="346"/>
                  <a:pt x="540" y="347"/>
                </a:cubicBezTo>
                <a:cubicBezTo>
                  <a:pt x="542" y="349"/>
                  <a:pt x="543" y="352"/>
                  <a:pt x="541" y="354"/>
                </a:cubicBezTo>
                <a:close/>
                <a:moveTo>
                  <a:pt x="199" y="546"/>
                </a:moveTo>
                <a:cubicBezTo>
                  <a:pt x="197" y="549"/>
                  <a:pt x="194" y="549"/>
                  <a:pt x="192" y="548"/>
                </a:cubicBezTo>
                <a:cubicBezTo>
                  <a:pt x="190" y="546"/>
                  <a:pt x="189" y="544"/>
                  <a:pt x="191" y="541"/>
                </a:cubicBezTo>
                <a:cubicBezTo>
                  <a:pt x="192" y="539"/>
                  <a:pt x="195" y="538"/>
                  <a:pt x="197" y="540"/>
                </a:cubicBezTo>
                <a:cubicBezTo>
                  <a:pt x="200" y="541"/>
                  <a:pt x="200" y="544"/>
                  <a:pt x="199" y="546"/>
                </a:cubicBezTo>
                <a:close/>
                <a:moveTo>
                  <a:pt x="35" y="190"/>
                </a:moveTo>
                <a:cubicBezTo>
                  <a:pt x="36" y="188"/>
                  <a:pt x="39" y="187"/>
                  <a:pt x="41" y="189"/>
                </a:cubicBezTo>
                <a:cubicBezTo>
                  <a:pt x="44" y="190"/>
                  <a:pt x="44" y="193"/>
                  <a:pt x="43" y="195"/>
                </a:cubicBezTo>
                <a:cubicBezTo>
                  <a:pt x="41" y="198"/>
                  <a:pt x="39" y="198"/>
                  <a:pt x="36" y="197"/>
                </a:cubicBezTo>
                <a:cubicBezTo>
                  <a:pt x="34" y="195"/>
                  <a:pt x="33" y="192"/>
                  <a:pt x="35" y="190"/>
                </a:cubicBezTo>
                <a:close/>
                <a:moveTo>
                  <a:pt x="15" y="272"/>
                </a:moveTo>
                <a:cubicBezTo>
                  <a:pt x="16" y="270"/>
                  <a:pt x="19" y="269"/>
                  <a:pt x="21" y="271"/>
                </a:cubicBezTo>
                <a:cubicBezTo>
                  <a:pt x="23" y="272"/>
                  <a:pt x="24" y="275"/>
                  <a:pt x="23" y="277"/>
                </a:cubicBezTo>
                <a:cubicBezTo>
                  <a:pt x="21" y="279"/>
                  <a:pt x="18" y="280"/>
                  <a:pt x="16" y="279"/>
                </a:cubicBezTo>
                <a:cubicBezTo>
                  <a:pt x="14" y="277"/>
                  <a:pt x="13" y="274"/>
                  <a:pt x="15" y="272"/>
                </a:cubicBezTo>
                <a:close/>
                <a:moveTo>
                  <a:pt x="327" y="29"/>
                </a:moveTo>
                <a:cubicBezTo>
                  <a:pt x="328" y="26"/>
                  <a:pt x="331" y="26"/>
                  <a:pt x="333" y="27"/>
                </a:cubicBezTo>
                <a:cubicBezTo>
                  <a:pt x="336" y="28"/>
                  <a:pt x="336" y="31"/>
                  <a:pt x="335" y="34"/>
                </a:cubicBezTo>
                <a:cubicBezTo>
                  <a:pt x="333" y="36"/>
                  <a:pt x="331" y="36"/>
                  <a:pt x="328" y="35"/>
                </a:cubicBezTo>
                <a:cubicBezTo>
                  <a:pt x="326" y="34"/>
                  <a:pt x="325" y="31"/>
                  <a:pt x="327" y="29"/>
                </a:cubicBezTo>
                <a:close/>
                <a:moveTo>
                  <a:pt x="194" y="39"/>
                </a:moveTo>
                <a:cubicBezTo>
                  <a:pt x="195" y="37"/>
                  <a:pt x="198" y="36"/>
                  <a:pt x="200" y="37"/>
                </a:cubicBezTo>
                <a:cubicBezTo>
                  <a:pt x="202" y="39"/>
                  <a:pt x="203" y="42"/>
                  <a:pt x="202" y="44"/>
                </a:cubicBezTo>
                <a:cubicBezTo>
                  <a:pt x="200" y="46"/>
                  <a:pt x="198" y="47"/>
                  <a:pt x="195" y="45"/>
                </a:cubicBezTo>
                <a:cubicBezTo>
                  <a:pt x="193" y="44"/>
                  <a:pt x="193" y="41"/>
                  <a:pt x="194" y="39"/>
                </a:cubicBezTo>
                <a:close/>
                <a:moveTo>
                  <a:pt x="86" y="475"/>
                </a:moveTo>
                <a:cubicBezTo>
                  <a:pt x="85" y="477"/>
                  <a:pt x="82" y="478"/>
                  <a:pt x="80" y="477"/>
                </a:cubicBezTo>
                <a:cubicBezTo>
                  <a:pt x="78" y="475"/>
                  <a:pt x="77" y="472"/>
                  <a:pt x="78" y="470"/>
                </a:cubicBezTo>
                <a:cubicBezTo>
                  <a:pt x="80" y="468"/>
                  <a:pt x="83" y="467"/>
                  <a:pt x="85" y="469"/>
                </a:cubicBezTo>
                <a:cubicBezTo>
                  <a:pt x="87" y="470"/>
                  <a:pt x="88" y="473"/>
                  <a:pt x="86" y="475"/>
                </a:cubicBezTo>
                <a:close/>
                <a:moveTo>
                  <a:pt x="268" y="23"/>
                </a:moveTo>
                <a:cubicBezTo>
                  <a:pt x="269" y="21"/>
                  <a:pt x="272" y="20"/>
                  <a:pt x="274" y="22"/>
                </a:cubicBezTo>
                <a:cubicBezTo>
                  <a:pt x="276" y="23"/>
                  <a:pt x="277" y="26"/>
                  <a:pt x="275" y="28"/>
                </a:cubicBezTo>
                <a:cubicBezTo>
                  <a:pt x="274" y="30"/>
                  <a:pt x="271" y="30"/>
                  <a:pt x="269" y="29"/>
                </a:cubicBezTo>
                <a:cubicBezTo>
                  <a:pt x="267" y="28"/>
                  <a:pt x="267" y="25"/>
                  <a:pt x="268" y="23"/>
                </a:cubicBezTo>
                <a:close/>
                <a:moveTo>
                  <a:pt x="93" y="107"/>
                </a:moveTo>
                <a:cubicBezTo>
                  <a:pt x="91" y="105"/>
                  <a:pt x="91" y="103"/>
                  <a:pt x="92" y="101"/>
                </a:cubicBezTo>
                <a:cubicBezTo>
                  <a:pt x="93" y="99"/>
                  <a:pt x="96" y="98"/>
                  <a:pt x="98" y="99"/>
                </a:cubicBezTo>
                <a:cubicBezTo>
                  <a:pt x="100" y="101"/>
                  <a:pt x="101" y="103"/>
                  <a:pt x="100" y="105"/>
                </a:cubicBezTo>
                <a:cubicBezTo>
                  <a:pt x="98" y="107"/>
                  <a:pt x="95" y="108"/>
                  <a:pt x="93" y="107"/>
                </a:cubicBezTo>
                <a:close/>
                <a:moveTo>
                  <a:pt x="21" y="213"/>
                </a:moveTo>
                <a:cubicBezTo>
                  <a:pt x="22" y="211"/>
                  <a:pt x="25" y="210"/>
                  <a:pt x="27" y="212"/>
                </a:cubicBezTo>
                <a:cubicBezTo>
                  <a:pt x="29" y="213"/>
                  <a:pt x="29" y="216"/>
                  <a:pt x="28" y="218"/>
                </a:cubicBezTo>
                <a:cubicBezTo>
                  <a:pt x="27" y="220"/>
                  <a:pt x="24" y="220"/>
                  <a:pt x="22" y="219"/>
                </a:cubicBezTo>
                <a:cubicBezTo>
                  <a:pt x="20" y="218"/>
                  <a:pt x="20" y="215"/>
                  <a:pt x="21" y="213"/>
                </a:cubicBezTo>
                <a:close/>
                <a:moveTo>
                  <a:pt x="507" y="143"/>
                </a:moveTo>
                <a:cubicBezTo>
                  <a:pt x="508" y="141"/>
                  <a:pt x="511" y="140"/>
                  <a:pt x="513" y="142"/>
                </a:cubicBezTo>
                <a:cubicBezTo>
                  <a:pt x="515" y="143"/>
                  <a:pt x="516" y="145"/>
                  <a:pt x="514" y="147"/>
                </a:cubicBezTo>
                <a:cubicBezTo>
                  <a:pt x="513" y="150"/>
                  <a:pt x="510" y="150"/>
                  <a:pt x="508" y="149"/>
                </a:cubicBezTo>
                <a:cubicBezTo>
                  <a:pt x="506" y="147"/>
                  <a:pt x="506" y="145"/>
                  <a:pt x="507" y="143"/>
                </a:cubicBezTo>
                <a:close/>
                <a:moveTo>
                  <a:pt x="15" y="330"/>
                </a:moveTo>
                <a:cubicBezTo>
                  <a:pt x="17" y="332"/>
                  <a:pt x="17" y="334"/>
                  <a:pt x="16" y="336"/>
                </a:cubicBezTo>
                <a:cubicBezTo>
                  <a:pt x="14" y="338"/>
                  <a:pt x="12" y="339"/>
                  <a:pt x="10" y="337"/>
                </a:cubicBezTo>
                <a:cubicBezTo>
                  <a:pt x="8" y="336"/>
                  <a:pt x="7" y="334"/>
                  <a:pt x="9" y="332"/>
                </a:cubicBezTo>
                <a:cubicBezTo>
                  <a:pt x="10" y="330"/>
                  <a:pt x="13" y="329"/>
                  <a:pt x="15" y="330"/>
                </a:cubicBezTo>
                <a:close/>
                <a:moveTo>
                  <a:pt x="24" y="373"/>
                </a:moveTo>
                <a:cubicBezTo>
                  <a:pt x="23" y="375"/>
                  <a:pt x="20" y="375"/>
                  <a:pt x="18" y="374"/>
                </a:cubicBezTo>
                <a:cubicBezTo>
                  <a:pt x="17" y="373"/>
                  <a:pt x="16" y="370"/>
                  <a:pt x="17" y="368"/>
                </a:cubicBezTo>
                <a:cubicBezTo>
                  <a:pt x="18" y="366"/>
                  <a:pt x="21" y="366"/>
                  <a:pt x="23" y="367"/>
                </a:cubicBezTo>
                <a:cubicBezTo>
                  <a:pt x="25" y="368"/>
                  <a:pt x="25" y="371"/>
                  <a:pt x="24" y="373"/>
                </a:cubicBezTo>
                <a:close/>
                <a:moveTo>
                  <a:pt x="433" y="69"/>
                </a:moveTo>
                <a:cubicBezTo>
                  <a:pt x="431" y="68"/>
                  <a:pt x="430" y="66"/>
                  <a:pt x="432" y="64"/>
                </a:cubicBezTo>
                <a:cubicBezTo>
                  <a:pt x="433" y="62"/>
                  <a:pt x="436" y="61"/>
                  <a:pt x="437" y="63"/>
                </a:cubicBezTo>
                <a:cubicBezTo>
                  <a:pt x="439" y="64"/>
                  <a:pt x="440" y="66"/>
                  <a:pt x="439" y="68"/>
                </a:cubicBezTo>
                <a:cubicBezTo>
                  <a:pt x="437" y="70"/>
                  <a:pt x="435" y="71"/>
                  <a:pt x="433" y="69"/>
                </a:cubicBezTo>
                <a:close/>
                <a:moveTo>
                  <a:pt x="410" y="55"/>
                </a:moveTo>
                <a:cubicBezTo>
                  <a:pt x="408" y="54"/>
                  <a:pt x="408" y="51"/>
                  <a:pt x="409" y="49"/>
                </a:cubicBezTo>
                <a:cubicBezTo>
                  <a:pt x="410" y="47"/>
                  <a:pt x="413" y="47"/>
                  <a:pt x="415" y="48"/>
                </a:cubicBezTo>
                <a:cubicBezTo>
                  <a:pt x="417" y="49"/>
                  <a:pt x="417" y="52"/>
                  <a:pt x="416" y="54"/>
                </a:cubicBezTo>
                <a:cubicBezTo>
                  <a:pt x="415" y="56"/>
                  <a:pt x="412" y="56"/>
                  <a:pt x="410" y="55"/>
                </a:cubicBezTo>
                <a:close/>
                <a:moveTo>
                  <a:pt x="361" y="482"/>
                </a:moveTo>
                <a:cubicBezTo>
                  <a:pt x="356" y="484"/>
                  <a:pt x="352" y="487"/>
                  <a:pt x="348" y="489"/>
                </a:cubicBezTo>
                <a:cubicBezTo>
                  <a:pt x="347" y="486"/>
                  <a:pt x="349" y="483"/>
                  <a:pt x="351" y="482"/>
                </a:cubicBezTo>
                <a:cubicBezTo>
                  <a:pt x="354" y="480"/>
                  <a:pt x="357" y="480"/>
                  <a:pt x="361" y="482"/>
                </a:cubicBezTo>
                <a:close/>
                <a:moveTo>
                  <a:pt x="546" y="231"/>
                </a:moveTo>
                <a:cubicBezTo>
                  <a:pt x="547" y="229"/>
                  <a:pt x="550" y="229"/>
                  <a:pt x="552" y="230"/>
                </a:cubicBezTo>
                <a:cubicBezTo>
                  <a:pt x="553" y="231"/>
                  <a:pt x="554" y="233"/>
                  <a:pt x="553" y="235"/>
                </a:cubicBezTo>
                <a:cubicBezTo>
                  <a:pt x="552" y="237"/>
                  <a:pt x="549" y="238"/>
                  <a:pt x="547" y="237"/>
                </a:cubicBezTo>
                <a:cubicBezTo>
                  <a:pt x="545" y="235"/>
                  <a:pt x="545" y="233"/>
                  <a:pt x="546" y="231"/>
                </a:cubicBezTo>
                <a:close/>
                <a:moveTo>
                  <a:pt x="555" y="331"/>
                </a:moveTo>
                <a:cubicBezTo>
                  <a:pt x="554" y="333"/>
                  <a:pt x="551" y="334"/>
                  <a:pt x="549" y="333"/>
                </a:cubicBezTo>
                <a:cubicBezTo>
                  <a:pt x="547" y="331"/>
                  <a:pt x="547" y="329"/>
                  <a:pt x="548" y="327"/>
                </a:cubicBezTo>
                <a:cubicBezTo>
                  <a:pt x="549" y="325"/>
                  <a:pt x="552" y="325"/>
                  <a:pt x="554" y="326"/>
                </a:cubicBezTo>
                <a:cubicBezTo>
                  <a:pt x="556" y="327"/>
                  <a:pt x="556" y="330"/>
                  <a:pt x="555" y="331"/>
                </a:cubicBezTo>
                <a:close/>
                <a:moveTo>
                  <a:pt x="454" y="78"/>
                </a:moveTo>
                <a:cubicBezTo>
                  <a:pt x="455" y="76"/>
                  <a:pt x="457" y="76"/>
                  <a:pt x="459" y="77"/>
                </a:cubicBezTo>
                <a:cubicBezTo>
                  <a:pt x="461" y="78"/>
                  <a:pt x="462" y="80"/>
                  <a:pt x="461" y="82"/>
                </a:cubicBezTo>
                <a:cubicBezTo>
                  <a:pt x="460" y="84"/>
                  <a:pt x="457" y="85"/>
                  <a:pt x="455" y="83"/>
                </a:cubicBezTo>
                <a:cubicBezTo>
                  <a:pt x="453" y="82"/>
                  <a:pt x="453" y="80"/>
                  <a:pt x="454" y="78"/>
                </a:cubicBezTo>
                <a:close/>
                <a:moveTo>
                  <a:pt x="158" y="48"/>
                </a:moveTo>
                <a:cubicBezTo>
                  <a:pt x="159" y="46"/>
                  <a:pt x="161" y="45"/>
                  <a:pt x="163" y="46"/>
                </a:cubicBezTo>
                <a:cubicBezTo>
                  <a:pt x="165" y="48"/>
                  <a:pt x="166" y="50"/>
                  <a:pt x="165" y="52"/>
                </a:cubicBezTo>
                <a:cubicBezTo>
                  <a:pt x="163" y="54"/>
                  <a:pt x="161" y="54"/>
                  <a:pt x="159" y="53"/>
                </a:cubicBezTo>
                <a:cubicBezTo>
                  <a:pt x="157" y="52"/>
                  <a:pt x="157" y="50"/>
                  <a:pt x="158" y="48"/>
                </a:cubicBezTo>
                <a:close/>
                <a:moveTo>
                  <a:pt x="63" y="460"/>
                </a:moveTo>
                <a:cubicBezTo>
                  <a:pt x="62" y="462"/>
                  <a:pt x="60" y="463"/>
                  <a:pt x="58" y="462"/>
                </a:cubicBezTo>
                <a:cubicBezTo>
                  <a:pt x="56" y="460"/>
                  <a:pt x="55" y="458"/>
                  <a:pt x="56" y="456"/>
                </a:cubicBezTo>
                <a:cubicBezTo>
                  <a:pt x="58" y="454"/>
                  <a:pt x="60" y="454"/>
                  <a:pt x="62" y="455"/>
                </a:cubicBezTo>
                <a:cubicBezTo>
                  <a:pt x="64" y="456"/>
                  <a:pt x="64" y="458"/>
                  <a:pt x="63" y="460"/>
                </a:cubicBezTo>
                <a:close/>
                <a:moveTo>
                  <a:pt x="388" y="40"/>
                </a:moveTo>
                <a:cubicBezTo>
                  <a:pt x="386" y="39"/>
                  <a:pt x="386" y="37"/>
                  <a:pt x="387" y="35"/>
                </a:cubicBezTo>
                <a:cubicBezTo>
                  <a:pt x="388" y="33"/>
                  <a:pt x="390" y="33"/>
                  <a:pt x="392" y="34"/>
                </a:cubicBezTo>
                <a:cubicBezTo>
                  <a:pt x="394" y="35"/>
                  <a:pt x="394" y="38"/>
                  <a:pt x="393" y="39"/>
                </a:cubicBezTo>
                <a:cubicBezTo>
                  <a:pt x="392" y="41"/>
                  <a:pt x="389" y="42"/>
                  <a:pt x="388" y="40"/>
                </a:cubicBezTo>
                <a:close/>
                <a:moveTo>
                  <a:pt x="538" y="194"/>
                </a:moveTo>
                <a:cubicBezTo>
                  <a:pt x="539" y="193"/>
                  <a:pt x="541" y="192"/>
                  <a:pt x="543" y="193"/>
                </a:cubicBezTo>
                <a:cubicBezTo>
                  <a:pt x="545" y="194"/>
                  <a:pt x="545" y="197"/>
                  <a:pt x="544" y="198"/>
                </a:cubicBezTo>
                <a:cubicBezTo>
                  <a:pt x="543" y="200"/>
                  <a:pt x="541" y="201"/>
                  <a:pt x="539" y="199"/>
                </a:cubicBezTo>
                <a:cubicBezTo>
                  <a:pt x="537" y="198"/>
                  <a:pt x="537" y="196"/>
                  <a:pt x="538" y="194"/>
                </a:cubicBezTo>
                <a:close/>
                <a:moveTo>
                  <a:pt x="107" y="79"/>
                </a:moveTo>
                <a:cubicBezTo>
                  <a:pt x="108" y="77"/>
                  <a:pt x="110" y="76"/>
                  <a:pt x="112" y="77"/>
                </a:cubicBezTo>
                <a:cubicBezTo>
                  <a:pt x="114" y="78"/>
                  <a:pt x="114" y="81"/>
                  <a:pt x="113" y="82"/>
                </a:cubicBezTo>
                <a:cubicBezTo>
                  <a:pt x="112" y="84"/>
                  <a:pt x="110" y="85"/>
                  <a:pt x="108" y="84"/>
                </a:cubicBezTo>
                <a:cubicBezTo>
                  <a:pt x="107" y="83"/>
                  <a:pt x="106" y="80"/>
                  <a:pt x="107" y="79"/>
                </a:cubicBezTo>
                <a:close/>
                <a:moveTo>
                  <a:pt x="8" y="299"/>
                </a:moveTo>
                <a:cubicBezTo>
                  <a:pt x="6" y="301"/>
                  <a:pt x="4" y="302"/>
                  <a:pt x="2" y="300"/>
                </a:cubicBezTo>
                <a:cubicBezTo>
                  <a:pt x="1" y="299"/>
                  <a:pt x="0" y="297"/>
                  <a:pt x="1" y="295"/>
                </a:cubicBezTo>
                <a:cubicBezTo>
                  <a:pt x="2" y="293"/>
                  <a:pt x="5" y="293"/>
                  <a:pt x="6" y="294"/>
                </a:cubicBezTo>
                <a:cubicBezTo>
                  <a:pt x="8" y="295"/>
                  <a:pt x="9" y="297"/>
                  <a:pt x="8" y="299"/>
                </a:cubicBezTo>
                <a:close/>
                <a:moveTo>
                  <a:pt x="32" y="410"/>
                </a:moveTo>
                <a:cubicBezTo>
                  <a:pt x="31" y="411"/>
                  <a:pt x="29" y="412"/>
                  <a:pt x="27" y="411"/>
                </a:cubicBezTo>
                <a:cubicBezTo>
                  <a:pt x="25" y="410"/>
                  <a:pt x="25" y="407"/>
                  <a:pt x="26" y="406"/>
                </a:cubicBezTo>
                <a:cubicBezTo>
                  <a:pt x="27" y="404"/>
                  <a:pt x="29" y="403"/>
                  <a:pt x="31" y="404"/>
                </a:cubicBezTo>
                <a:cubicBezTo>
                  <a:pt x="33" y="405"/>
                  <a:pt x="33" y="408"/>
                  <a:pt x="32" y="410"/>
                </a:cubicBezTo>
                <a:close/>
                <a:moveTo>
                  <a:pt x="8" y="241"/>
                </a:moveTo>
                <a:cubicBezTo>
                  <a:pt x="7" y="240"/>
                  <a:pt x="6" y="238"/>
                  <a:pt x="7" y="236"/>
                </a:cubicBezTo>
                <a:cubicBezTo>
                  <a:pt x="8" y="234"/>
                  <a:pt x="11" y="234"/>
                  <a:pt x="12" y="235"/>
                </a:cubicBezTo>
                <a:cubicBezTo>
                  <a:pt x="14" y="236"/>
                  <a:pt x="14" y="238"/>
                  <a:pt x="13" y="240"/>
                </a:cubicBezTo>
                <a:cubicBezTo>
                  <a:pt x="12" y="242"/>
                  <a:pt x="10" y="242"/>
                  <a:pt x="8" y="241"/>
                </a:cubicBezTo>
                <a:close/>
                <a:moveTo>
                  <a:pt x="561" y="272"/>
                </a:moveTo>
                <a:cubicBezTo>
                  <a:pt x="560" y="273"/>
                  <a:pt x="558" y="274"/>
                  <a:pt x="556" y="273"/>
                </a:cubicBezTo>
                <a:cubicBezTo>
                  <a:pt x="554" y="272"/>
                  <a:pt x="554" y="269"/>
                  <a:pt x="555" y="268"/>
                </a:cubicBezTo>
                <a:cubicBezTo>
                  <a:pt x="556" y="266"/>
                  <a:pt x="558" y="266"/>
                  <a:pt x="560" y="267"/>
                </a:cubicBezTo>
                <a:cubicBezTo>
                  <a:pt x="562" y="268"/>
                  <a:pt x="562" y="270"/>
                  <a:pt x="561" y="272"/>
                </a:cubicBezTo>
                <a:close/>
                <a:moveTo>
                  <a:pt x="519" y="430"/>
                </a:moveTo>
                <a:cubicBezTo>
                  <a:pt x="521" y="431"/>
                  <a:pt x="521" y="434"/>
                  <a:pt x="520" y="435"/>
                </a:cubicBezTo>
                <a:cubicBezTo>
                  <a:pt x="519" y="437"/>
                  <a:pt x="517" y="437"/>
                  <a:pt x="515" y="436"/>
                </a:cubicBezTo>
                <a:cubicBezTo>
                  <a:pt x="514" y="435"/>
                  <a:pt x="513" y="433"/>
                  <a:pt x="514" y="431"/>
                </a:cubicBezTo>
                <a:cubicBezTo>
                  <a:pt x="515" y="430"/>
                  <a:pt x="518" y="429"/>
                  <a:pt x="519" y="430"/>
                </a:cubicBezTo>
                <a:close/>
                <a:moveTo>
                  <a:pt x="306" y="20"/>
                </a:moveTo>
                <a:cubicBezTo>
                  <a:pt x="304" y="18"/>
                  <a:pt x="304" y="16"/>
                  <a:pt x="305" y="15"/>
                </a:cubicBezTo>
                <a:cubicBezTo>
                  <a:pt x="306" y="13"/>
                  <a:pt x="309" y="13"/>
                  <a:pt x="310" y="14"/>
                </a:cubicBezTo>
                <a:cubicBezTo>
                  <a:pt x="312" y="15"/>
                  <a:pt x="312" y="17"/>
                  <a:pt x="311" y="19"/>
                </a:cubicBezTo>
                <a:cubicBezTo>
                  <a:pt x="310" y="20"/>
                  <a:pt x="308" y="21"/>
                  <a:pt x="306" y="20"/>
                </a:cubicBezTo>
                <a:close/>
                <a:moveTo>
                  <a:pt x="477" y="93"/>
                </a:moveTo>
                <a:cubicBezTo>
                  <a:pt x="478" y="91"/>
                  <a:pt x="480" y="90"/>
                  <a:pt x="482" y="92"/>
                </a:cubicBezTo>
                <a:cubicBezTo>
                  <a:pt x="483" y="93"/>
                  <a:pt x="484" y="95"/>
                  <a:pt x="483" y="96"/>
                </a:cubicBezTo>
                <a:cubicBezTo>
                  <a:pt x="482" y="98"/>
                  <a:pt x="480" y="98"/>
                  <a:pt x="478" y="97"/>
                </a:cubicBezTo>
                <a:cubicBezTo>
                  <a:pt x="476" y="96"/>
                  <a:pt x="476" y="94"/>
                  <a:pt x="477" y="93"/>
                </a:cubicBezTo>
                <a:close/>
                <a:moveTo>
                  <a:pt x="533" y="408"/>
                </a:moveTo>
                <a:cubicBezTo>
                  <a:pt x="535" y="409"/>
                  <a:pt x="535" y="411"/>
                  <a:pt x="534" y="413"/>
                </a:cubicBezTo>
                <a:cubicBezTo>
                  <a:pt x="533" y="414"/>
                  <a:pt x="531" y="414"/>
                  <a:pt x="530" y="413"/>
                </a:cubicBezTo>
                <a:cubicBezTo>
                  <a:pt x="528" y="412"/>
                  <a:pt x="528" y="410"/>
                  <a:pt x="529" y="409"/>
                </a:cubicBezTo>
                <a:cubicBezTo>
                  <a:pt x="530" y="407"/>
                  <a:pt x="532" y="407"/>
                  <a:pt x="533" y="408"/>
                </a:cubicBezTo>
                <a:close/>
                <a:moveTo>
                  <a:pt x="366" y="26"/>
                </a:moveTo>
                <a:cubicBezTo>
                  <a:pt x="364" y="25"/>
                  <a:pt x="364" y="23"/>
                  <a:pt x="365" y="21"/>
                </a:cubicBezTo>
                <a:cubicBezTo>
                  <a:pt x="366" y="20"/>
                  <a:pt x="368" y="19"/>
                  <a:pt x="369" y="20"/>
                </a:cubicBezTo>
                <a:cubicBezTo>
                  <a:pt x="371" y="21"/>
                  <a:pt x="371" y="24"/>
                  <a:pt x="370" y="25"/>
                </a:cubicBezTo>
                <a:cubicBezTo>
                  <a:pt x="369" y="26"/>
                  <a:pt x="367" y="27"/>
                  <a:pt x="366" y="26"/>
                </a:cubicBezTo>
                <a:close/>
                <a:moveTo>
                  <a:pt x="138" y="540"/>
                </a:moveTo>
                <a:cubicBezTo>
                  <a:pt x="137" y="541"/>
                  <a:pt x="135" y="542"/>
                  <a:pt x="134" y="541"/>
                </a:cubicBezTo>
                <a:cubicBezTo>
                  <a:pt x="132" y="540"/>
                  <a:pt x="132" y="538"/>
                  <a:pt x="133" y="536"/>
                </a:cubicBezTo>
                <a:cubicBezTo>
                  <a:pt x="134" y="535"/>
                  <a:pt x="136" y="535"/>
                  <a:pt x="137" y="535"/>
                </a:cubicBezTo>
                <a:cubicBezTo>
                  <a:pt x="139" y="536"/>
                  <a:pt x="139" y="538"/>
                  <a:pt x="138" y="540"/>
                </a:cubicBezTo>
                <a:close/>
                <a:moveTo>
                  <a:pt x="531" y="158"/>
                </a:moveTo>
                <a:cubicBezTo>
                  <a:pt x="532" y="156"/>
                  <a:pt x="533" y="156"/>
                  <a:pt x="535" y="157"/>
                </a:cubicBezTo>
                <a:cubicBezTo>
                  <a:pt x="536" y="158"/>
                  <a:pt x="537" y="160"/>
                  <a:pt x="536" y="161"/>
                </a:cubicBezTo>
                <a:cubicBezTo>
                  <a:pt x="535" y="163"/>
                  <a:pt x="533" y="163"/>
                  <a:pt x="532" y="162"/>
                </a:cubicBezTo>
                <a:cubicBezTo>
                  <a:pt x="530" y="161"/>
                  <a:pt x="530" y="159"/>
                  <a:pt x="531" y="158"/>
                </a:cubicBezTo>
                <a:close/>
                <a:moveTo>
                  <a:pt x="209" y="18"/>
                </a:moveTo>
                <a:cubicBezTo>
                  <a:pt x="210" y="16"/>
                  <a:pt x="212" y="16"/>
                  <a:pt x="213" y="17"/>
                </a:cubicBezTo>
                <a:cubicBezTo>
                  <a:pt x="215" y="17"/>
                  <a:pt x="215" y="19"/>
                  <a:pt x="214" y="21"/>
                </a:cubicBezTo>
                <a:cubicBezTo>
                  <a:pt x="214" y="22"/>
                  <a:pt x="212" y="22"/>
                  <a:pt x="210" y="22"/>
                </a:cubicBezTo>
                <a:cubicBezTo>
                  <a:pt x="209" y="21"/>
                  <a:pt x="209" y="19"/>
                  <a:pt x="209" y="18"/>
                </a:cubicBezTo>
                <a:close/>
                <a:moveTo>
                  <a:pt x="548" y="390"/>
                </a:moveTo>
                <a:cubicBezTo>
                  <a:pt x="547" y="391"/>
                  <a:pt x="545" y="392"/>
                  <a:pt x="544" y="391"/>
                </a:cubicBezTo>
                <a:cubicBezTo>
                  <a:pt x="543" y="390"/>
                  <a:pt x="542" y="388"/>
                  <a:pt x="543" y="387"/>
                </a:cubicBezTo>
                <a:cubicBezTo>
                  <a:pt x="544" y="385"/>
                  <a:pt x="546" y="385"/>
                  <a:pt x="547" y="386"/>
                </a:cubicBezTo>
                <a:cubicBezTo>
                  <a:pt x="549" y="387"/>
                  <a:pt x="549" y="389"/>
                  <a:pt x="548" y="390"/>
                </a:cubicBezTo>
                <a:close/>
                <a:moveTo>
                  <a:pt x="115" y="525"/>
                </a:moveTo>
                <a:cubicBezTo>
                  <a:pt x="115" y="527"/>
                  <a:pt x="113" y="527"/>
                  <a:pt x="111" y="526"/>
                </a:cubicBezTo>
                <a:cubicBezTo>
                  <a:pt x="110" y="525"/>
                  <a:pt x="110" y="524"/>
                  <a:pt x="110" y="522"/>
                </a:cubicBezTo>
                <a:cubicBezTo>
                  <a:pt x="111" y="521"/>
                  <a:pt x="113" y="520"/>
                  <a:pt x="114" y="521"/>
                </a:cubicBezTo>
                <a:cubicBezTo>
                  <a:pt x="116" y="522"/>
                  <a:pt x="116" y="524"/>
                  <a:pt x="115" y="525"/>
                </a:cubicBezTo>
                <a:close/>
                <a:moveTo>
                  <a:pt x="247" y="13"/>
                </a:moveTo>
                <a:cubicBezTo>
                  <a:pt x="246" y="12"/>
                  <a:pt x="246" y="10"/>
                  <a:pt x="247" y="9"/>
                </a:cubicBezTo>
                <a:cubicBezTo>
                  <a:pt x="247" y="8"/>
                  <a:pt x="249" y="8"/>
                  <a:pt x="250" y="8"/>
                </a:cubicBezTo>
                <a:cubicBezTo>
                  <a:pt x="252" y="9"/>
                  <a:pt x="252" y="11"/>
                  <a:pt x="251" y="12"/>
                </a:cubicBezTo>
                <a:cubicBezTo>
                  <a:pt x="251" y="14"/>
                  <a:pt x="249" y="14"/>
                  <a:pt x="247" y="13"/>
                </a:cubicBezTo>
                <a:close/>
                <a:moveTo>
                  <a:pt x="123" y="60"/>
                </a:moveTo>
                <a:cubicBezTo>
                  <a:pt x="121" y="60"/>
                  <a:pt x="121" y="58"/>
                  <a:pt x="122" y="57"/>
                </a:cubicBezTo>
                <a:cubicBezTo>
                  <a:pt x="123" y="55"/>
                  <a:pt x="125" y="55"/>
                  <a:pt x="126" y="56"/>
                </a:cubicBezTo>
                <a:cubicBezTo>
                  <a:pt x="127" y="57"/>
                  <a:pt x="128" y="58"/>
                  <a:pt x="127" y="60"/>
                </a:cubicBezTo>
                <a:cubicBezTo>
                  <a:pt x="126" y="61"/>
                  <a:pt x="124" y="61"/>
                  <a:pt x="123" y="60"/>
                </a:cubicBezTo>
                <a:close/>
                <a:moveTo>
                  <a:pt x="568" y="308"/>
                </a:moveTo>
                <a:cubicBezTo>
                  <a:pt x="567" y="309"/>
                  <a:pt x="566" y="310"/>
                  <a:pt x="564" y="309"/>
                </a:cubicBezTo>
                <a:cubicBezTo>
                  <a:pt x="563" y="308"/>
                  <a:pt x="563" y="306"/>
                  <a:pt x="563" y="305"/>
                </a:cubicBezTo>
                <a:cubicBezTo>
                  <a:pt x="564" y="304"/>
                  <a:pt x="566" y="303"/>
                  <a:pt x="567" y="304"/>
                </a:cubicBezTo>
                <a:cubicBezTo>
                  <a:pt x="569" y="305"/>
                  <a:pt x="569" y="307"/>
                  <a:pt x="568" y="308"/>
                </a:cubicBezTo>
                <a:close/>
                <a:moveTo>
                  <a:pt x="39" y="445"/>
                </a:moveTo>
                <a:cubicBezTo>
                  <a:pt x="39" y="447"/>
                  <a:pt x="37" y="447"/>
                  <a:pt x="36" y="446"/>
                </a:cubicBezTo>
                <a:cubicBezTo>
                  <a:pt x="34" y="445"/>
                  <a:pt x="34" y="444"/>
                  <a:pt x="35" y="442"/>
                </a:cubicBezTo>
                <a:cubicBezTo>
                  <a:pt x="35" y="441"/>
                  <a:pt x="37" y="441"/>
                  <a:pt x="39" y="441"/>
                </a:cubicBezTo>
                <a:cubicBezTo>
                  <a:pt x="40" y="442"/>
                  <a:pt x="40" y="444"/>
                  <a:pt x="39" y="445"/>
                </a:cubicBezTo>
                <a:close/>
                <a:moveTo>
                  <a:pt x="500" y="107"/>
                </a:moveTo>
                <a:cubicBezTo>
                  <a:pt x="501" y="106"/>
                  <a:pt x="503" y="106"/>
                  <a:pt x="504" y="106"/>
                </a:cubicBezTo>
                <a:cubicBezTo>
                  <a:pt x="505" y="107"/>
                  <a:pt x="506" y="109"/>
                  <a:pt x="505" y="110"/>
                </a:cubicBezTo>
                <a:cubicBezTo>
                  <a:pt x="504" y="112"/>
                  <a:pt x="502" y="112"/>
                  <a:pt x="501" y="111"/>
                </a:cubicBezTo>
                <a:cubicBezTo>
                  <a:pt x="500" y="110"/>
                  <a:pt x="499" y="109"/>
                  <a:pt x="500" y="107"/>
                </a:cubicBezTo>
                <a:close/>
                <a:moveTo>
                  <a:pt x="43" y="132"/>
                </a:moveTo>
                <a:cubicBezTo>
                  <a:pt x="44" y="131"/>
                  <a:pt x="45" y="131"/>
                  <a:pt x="47" y="131"/>
                </a:cubicBezTo>
                <a:cubicBezTo>
                  <a:pt x="48" y="132"/>
                  <a:pt x="48" y="134"/>
                  <a:pt x="48" y="135"/>
                </a:cubicBezTo>
                <a:cubicBezTo>
                  <a:pt x="47" y="137"/>
                  <a:pt x="45" y="137"/>
                  <a:pt x="44" y="136"/>
                </a:cubicBezTo>
                <a:cubicBezTo>
                  <a:pt x="42" y="135"/>
                  <a:pt x="42" y="134"/>
                  <a:pt x="43" y="132"/>
                </a:cubicBezTo>
                <a:close/>
                <a:moveTo>
                  <a:pt x="307" y="513"/>
                </a:moveTo>
                <a:cubicBezTo>
                  <a:pt x="304" y="515"/>
                  <a:pt x="301" y="516"/>
                  <a:pt x="298" y="518"/>
                </a:cubicBezTo>
                <a:cubicBezTo>
                  <a:pt x="298" y="514"/>
                  <a:pt x="303" y="512"/>
                  <a:pt x="307" y="513"/>
                </a:cubicBezTo>
                <a:close/>
                <a:moveTo>
                  <a:pt x="92" y="511"/>
                </a:moveTo>
                <a:cubicBezTo>
                  <a:pt x="92" y="512"/>
                  <a:pt x="90" y="512"/>
                  <a:pt x="89" y="512"/>
                </a:cubicBezTo>
                <a:cubicBezTo>
                  <a:pt x="88" y="511"/>
                  <a:pt x="87" y="509"/>
                  <a:pt x="88" y="508"/>
                </a:cubicBezTo>
                <a:cubicBezTo>
                  <a:pt x="89" y="507"/>
                  <a:pt x="90" y="506"/>
                  <a:pt x="92" y="507"/>
                </a:cubicBezTo>
                <a:cubicBezTo>
                  <a:pt x="93" y="508"/>
                  <a:pt x="93" y="509"/>
                  <a:pt x="92" y="511"/>
                </a:cubicBezTo>
                <a:close/>
                <a:moveTo>
                  <a:pt x="174" y="29"/>
                </a:moveTo>
                <a:cubicBezTo>
                  <a:pt x="173" y="28"/>
                  <a:pt x="173" y="27"/>
                  <a:pt x="174" y="26"/>
                </a:cubicBezTo>
                <a:cubicBezTo>
                  <a:pt x="174" y="25"/>
                  <a:pt x="176" y="24"/>
                  <a:pt x="177" y="25"/>
                </a:cubicBezTo>
                <a:cubicBezTo>
                  <a:pt x="178" y="26"/>
                  <a:pt x="178" y="27"/>
                  <a:pt x="178" y="29"/>
                </a:cubicBezTo>
                <a:cubicBezTo>
                  <a:pt x="177" y="30"/>
                  <a:pt x="176" y="30"/>
                  <a:pt x="174" y="29"/>
                </a:cubicBezTo>
                <a:close/>
                <a:moveTo>
                  <a:pt x="29" y="158"/>
                </a:moveTo>
                <a:cubicBezTo>
                  <a:pt x="29" y="157"/>
                  <a:pt x="30" y="156"/>
                  <a:pt x="30" y="155"/>
                </a:cubicBezTo>
                <a:cubicBezTo>
                  <a:pt x="31" y="153"/>
                  <a:pt x="32" y="153"/>
                  <a:pt x="33" y="154"/>
                </a:cubicBezTo>
                <a:cubicBezTo>
                  <a:pt x="34" y="155"/>
                  <a:pt x="34" y="157"/>
                  <a:pt x="33" y="158"/>
                </a:cubicBezTo>
                <a:cubicBezTo>
                  <a:pt x="32" y="159"/>
                  <a:pt x="31" y="159"/>
                  <a:pt x="29" y="158"/>
                </a:cubicBezTo>
                <a:close/>
                <a:moveTo>
                  <a:pt x="58" y="110"/>
                </a:moveTo>
                <a:cubicBezTo>
                  <a:pt x="59" y="110"/>
                  <a:pt x="59" y="108"/>
                  <a:pt x="61" y="109"/>
                </a:cubicBezTo>
                <a:cubicBezTo>
                  <a:pt x="62" y="110"/>
                  <a:pt x="62" y="111"/>
                  <a:pt x="62" y="112"/>
                </a:cubicBezTo>
                <a:cubicBezTo>
                  <a:pt x="61" y="114"/>
                  <a:pt x="59" y="114"/>
                  <a:pt x="58" y="113"/>
                </a:cubicBezTo>
                <a:cubicBezTo>
                  <a:pt x="57" y="112"/>
                  <a:pt x="57" y="111"/>
                  <a:pt x="58" y="110"/>
                </a:cubicBezTo>
                <a:close/>
                <a:moveTo>
                  <a:pt x="284" y="1"/>
                </a:moveTo>
                <a:cubicBezTo>
                  <a:pt x="285" y="1"/>
                  <a:pt x="286" y="1"/>
                  <a:pt x="287" y="0"/>
                </a:cubicBezTo>
                <a:cubicBezTo>
                  <a:pt x="287" y="0"/>
                  <a:pt x="287" y="0"/>
                  <a:pt x="288" y="1"/>
                </a:cubicBezTo>
                <a:cubicBezTo>
                  <a:pt x="288" y="2"/>
                  <a:pt x="288" y="3"/>
                  <a:pt x="288" y="4"/>
                </a:cubicBezTo>
                <a:cubicBezTo>
                  <a:pt x="287" y="5"/>
                  <a:pt x="286" y="5"/>
                  <a:pt x="285" y="4"/>
                </a:cubicBezTo>
                <a:cubicBezTo>
                  <a:pt x="284" y="4"/>
                  <a:pt x="283" y="2"/>
                  <a:pt x="284" y="1"/>
                </a:cubicBezTo>
                <a:close/>
                <a:moveTo>
                  <a:pt x="562" y="367"/>
                </a:moveTo>
                <a:cubicBezTo>
                  <a:pt x="561" y="368"/>
                  <a:pt x="560" y="369"/>
                  <a:pt x="559" y="368"/>
                </a:cubicBezTo>
                <a:cubicBezTo>
                  <a:pt x="558" y="367"/>
                  <a:pt x="558" y="366"/>
                  <a:pt x="557" y="365"/>
                </a:cubicBezTo>
                <a:cubicBezTo>
                  <a:pt x="558" y="365"/>
                  <a:pt x="558" y="364"/>
                  <a:pt x="558" y="364"/>
                </a:cubicBezTo>
                <a:cubicBezTo>
                  <a:pt x="559" y="364"/>
                  <a:pt x="560" y="364"/>
                  <a:pt x="561" y="364"/>
                </a:cubicBezTo>
                <a:cubicBezTo>
                  <a:pt x="562" y="364"/>
                  <a:pt x="563" y="366"/>
                  <a:pt x="562" y="367"/>
                </a:cubicBezTo>
                <a:close/>
                <a:moveTo>
                  <a:pt x="344" y="11"/>
                </a:moveTo>
                <a:cubicBezTo>
                  <a:pt x="343" y="10"/>
                  <a:pt x="343" y="9"/>
                  <a:pt x="342" y="8"/>
                </a:cubicBezTo>
                <a:cubicBezTo>
                  <a:pt x="343" y="8"/>
                  <a:pt x="343" y="7"/>
                  <a:pt x="343" y="7"/>
                </a:cubicBezTo>
                <a:cubicBezTo>
                  <a:pt x="344" y="7"/>
                  <a:pt x="345" y="7"/>
                  <a:pt x="346" y="7"/>
                </a:cubicBezTo>
                <a:cubicBezTo>
                  <a:pt x="347" y="8"/>
                  <a:pt x="348" y="9"/>
                  <a:pt x="347" y="10"/>
                </a:cubicBezTo>
                <a:cubicBezTo>
                  <a:pt x="346" y="11"/>
                  <a:pt x="345" y="12"/>
                  <a:pt x="344" y="11"/>
                </a:cubicBezTo>
                <a:close/>
                <a:moveTo>
                  <a:pt x="161" y="553"/>
                </a:moveTo>
                <a:cubicBezTo>
                  <a:pt x="159" y="552"/>
                  <a:pt x="157" y="552"/>
                  <a:pt x="155" y="551"/>
                </a:cubicBezTo>
                <a:cubicBezTo>
                  <a:pt x="156" y="550"/>
                  <a:pt x="157" y="549"/>
                  <a:pt x="158" y="549"/>
                </a:cubicBezTo>
                <a:cubicBezTo>
                  <a:pt x="160" y="550"/>
                  <a:pt x="161" y="551"/>
                  <a:pt x="161" y="553"/>
                </a:cubicBezTo>
                <a:close/>
                <a:moveTo>
                  <a:pt x="563" y="212"/>
                </a:moveTo>
                <a:cubicBezTo>
                  <a:pt x="562" y="212"/>
                  <a:pt x="562" y="210"/>
                  <a:pt x="562" y="210"/>
                </a:cubicBezTo>
                <a:cubicBezTo>
                  <a:pt x="562" y="209"/>
                  <a:pt x="564" y="209"/>
                  <a:pt x="565" y="208"/>
                </a:cubicBezTo>
                <a:cubicBezTo>
                  <a:pt x="565" y="208"/>
                  <a:pt x="565" y="209"/>
                  <a:pt x="565" y="209"/>
                </a:cubicBezTo>
                <a:cubicBezTo>
                  <a:pt x="565" y="210"/>
                  <a:pt x="566" y="211"/>
                  <a:pt x="565" y="212"/>
                </a:cubicBezTo>
                <a:cubicBezTo>
                  <a:pt x="565" y="212"/>
                  <a:pt x="563" y="213"/>
                  <a:pt x="563" y="212"/>
                </a:cubicBezTo>
                <a:close/>
                <a:moveTo>
                  <a:pt x="70" y="493"/>
                </a:moveTo>
                <a:cubicBezTo>
                  <a:pt x="70" y="494"/>
                  <a:pt x="70" y="496"/>
                  <a:pt x="70" y="496"/>
                </a:cubicBezTo>
                <a:cubicBezTo>
                  <a:pt x="69" y="497"/>
                  <a:pt x="68" y="497"/>
                  <a:pt x="67" y="497"/>
                </a:cubicBezTo>
                <a:cubicBezTo>
                  <a:pt x="66" y="496"/>
                  <a:pt x="66" y="495"/>
                  <a:pt x="66" y="494"/>
                </a:cubicBezTo>
                <a:cubicBezTo>
                  <a:pt x="67" y="494"/>
                  <a:pt x="68" y="493"/>
                  <a:pt x="69" y="493"/>
                </a:cubicBezTo>
                <a:cubicBezTo>
                  <a:pt x="69" y="493"/>
                  <a:pt x="69" y="493"/>
                  <a:pt x="70" y="493"/>
                </a:cubicBezTo>
                <a:close/>
                <a:moveTo>
                  <a:pt x="573" y="249"/>
                </a:moveTo>
                <a:cubicBezTo>
                  <a:pt x="573" y="249"/>
                  <a:pt x="572" y="249"/>
                  <a:pt x="571" y="249"/>
                </a:cubicBezTo>
                <a:cubicBezTo>
                  <a:pt x="571" y="249"/>
                  <a:pt x="570" y="248"/>
                  <a:pt x="570" y="246"/>
                </a:cubicBezTo>
                <a:cubicBezTo>
                  <a:pt x="571" y="246"/>
                  <a:pt x="572" y="246"/>
                  <a:pt x="573" y="246"/>
                </a:cubicBezTo>
                <a:cubicBezTo>
                  <a:pt x="573" y="247"/>
                  <a:pt x="574" y="248"/>
                  <a:pt x="573" y="249"/>
                </a:cubicBezTo>
                <a:close/>
                <a:moveTo>
                  <a:pt x="524" y="124"/>
                </a:moveTo>
                <a:cubicBezTo>
                  <a:pt x="523" y="124"/>
                  <a:pt x="523" y="123"/>
                  <a:pt x="523" y="122"/>
                </a:cubicBezTo>
                <a:cubicBezTo>
                  <a:pt x="524" y="121"/>
                  <a:pt x="525" y="121"/>
                  <a:pt x="526" y="121"/>
                </a:cubicBezTo>
                <a:cubicBezTo>
                  <a:pt x="526" y="122"/>
                  <a:pt x="527" y="123"/>
                  <a:pt x="526" y="124"/>
                </a:cubicBezTo>
                <a:cubicBezTo>
                  <a:pt x="526" y="124"/>
                  <a:pt x="524" y="125"/>
                  <a:pt x="524" y="124"/>
                </a:cubicBezTo>
                <a:close/>
                <a:moveTo>
                  <a:pt x="555" y="175"/>
                </a:moveTo>
                <a:cubicBezTo>
                  <a:pt x="554" y="175"/>
                  <a:pt x="554" y="174"/>
                  <a:pt x="554" y="172"/>
                </a:cubicBezTo>
                <a:cubicBezTo>
                  <a:pt x="555" y="172"/>
                  <a:pt x="556" y="172"/>
                  <a:pt x="556" y="172"/>
                </a:cubicBezTo>
                <a:cubicBezTo>
                  <a:pt x="557" y="173"/>
                  <a:pt x="557" y="174"/>
                  <a:pt x="557" y="175"/>
                </a:cubicBezTo>
                <a:cubicBezTo>
                  <a:pt x="556" y="175"/>
                  <a:pt x="555" y="175"/>
                  <a:pt x="555" y="175"/>
                </a:cubicBezTo>
                <a:close/>
                <a:moveTo>
                  <a:pt x="575" y="342"/>
                </a:moveTo>
                <a:cubicBezTo>
                  <a:pt x="575" y="343"/>
                  <a:pt x="576" y="344"/>
                  <a:pt x="575" y="344"/>
                </a:cubicBezTo>
                <a:cubicBezTo>
                  <a:pt x="575" y="345"/>
                  <a:pt x="574" y="345"/>
                  <a:pt x="573" y="345"/>
                </a:cubicBezTo>
                <a:cubicBezTo>
                  <a:pt x="573" y="344"/>
                  <a:pt x="573" y="343"/>
                  <a:pt x="573" y="343"/>
                </a:cubicBezTo>
                <a:cubicBezTo>
                  <a:pt x="573" y="342"/>
                  <a:pt x="574" y="342"/>
                  <a:pt x="575" y="342"/>
                </a:cubicBezTo>
                <a:close/>
                <a:moveTo>
                  <a:pt x="581" y="285"/>
                </a:moveTo>
                <a:cubicBezTo>
                  <a:pt x="581" y="285"/>
                  <a:pt x="580" y="285"/>
                  <a:pt x="580" y="285"/>
                </a:cubicBezTo>
                <a:cubicBezTo>
                  <a:pt x="579" y="285"/>
                  <a:pt x="579" y="284"/>
                  <a:pt x="579" y="283"/>
                </a:cubicBezTo>
                <a:cubicBezTo>
                  <a:pt x="580" y="283"/>
                  <a:pt x="581" y="283"/>
                  <a:pt x="581" y="283"/>
                </a:cubicBezTo>
                <a:cubicBezTo>
                  <a:pt x="581" y="283"/>
                  <a:pt x="581" y="284"/>
                  <a:pt x="581" y="285"/>
                </a:cubicBezTo>
                <a:close/>
              </a:path>
            </a:pathLst>
          </a:custGeom>
          <a:solidFill>
            <a:srgbClr val="99E1E5">
              <a:alpha val="34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7233636" y="1612129"/>
            <a:ext cx="613247" cy="611553"/>
          </a:xfrm>
          <a:custGeom>
            <a:avLst/>
            <a:gdLst>
              <a:gd name="T0" fmla="*/ 74 w 79"/>
              <a:gd name="T1" fmla="*/ 48 h 79"/>
              <a:gd name="T2" fmla="*/ 31 w 79"/>
              <a:gd name="T3" fmla="*/ 74 h 79"/>
              <a:gd name="T4" fmla="*/ 5 w 79"/>
              <a:gd name="T5" fmla="*/ 31 h 79"/>
              <a:gd name="T6" fmla="*/ 48 w 79"/>
              <a:gd name="T7" fmla="*/ 5 h 79"/>
              <a:gd name="T8" fmla="*/ 74 w 79"/>
              <a:gd name="T9" fmla="*/ 48 h 79"/>
            </a:gdLst>
            <a:ahLst/>
            <a:cxnLst>
              <a:cxn ang="0">
                <a:pos x="T0" y="T1"/>
              </a:cxn>
              <a:cxn ang="0">
                <a:pos x="T2" y="T3"/>
              </a:cxn>
              <a:cxn ang="0">
                <a:pos x="T4" y="T5"/>
              </a:cxn>
              <a:cxn ang="0">
                <a:pos x="T6" y="T7"/>
              </a:cxn>
              <a:cxn ang="0">
                <a:pos x="T8" y="T9"/>
              </a:cxn>
            </a:cxnLst>
            <a:rect l="0" t="0" r="r" b="b"/>
            <a:pathLst>
              <a:path w="79" h="79">
                <a:moveTo>
                  <a:pt x="74" y="48"/>
                </a:moveTo>
                <a:cubicBezTo>
                  <a:pt x="69" y="67"/>
                  <a:pt x="50" y="79"/>
                  <a:pt x="31" y="74"/>
                </a:cubicBezTo>
                <a:cubicBezTo>
                  <a:pt x="12" y="69"/>
                  <a:pt x="0" y="50"/>
                  <a:pt x="5" y="31"/>
                </a:cubicBezTo>
                <a:cubicBezTo>
                  <a:pt x="10" y="12"/>
                  <a:pt x="29" y="0"/>
                  <a:pt x="48" y="5"/>
                </a:cubicBezTo>
                <a:cubicBezTo>
                  <a:pt x="67" y="10"/>
                  <a:pt x="79" y="29"/>
                  <a:pt x="74" y="48"/>
                </a:cubicBezTo>
                <a:close/>
              </a:path>
            </a:pathLst>
          </a:custGeom>
          <a:solidFill>
            <a:schemeClr val="accent1">
              <a:lumMod val="20000"/>
              <a:lumOff val="80000"/>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p:nvGrpSpPr>
        <p:grpSpPr>
          <a:xfrm>
            <a:off x="3176" y="5822073"/>
            <a:ext cx="2105300" cy="1035927"/>
            <a:chOff x="3176" y="6001384"/>
            <a:chExt cx="1740889" cy="856616"/>
          </a:xfrm>
          <a:solidFill>
            <a:srgbClr val="99E1E5">
              <a:alpha val="58000"/>
            </a:srgbClr>
          </a:solidFill>
        </p:grpSpPr>
        <p:sp>
          <p:nvSpPr>
            <p:cNvPr id="29" name="Freeform 15"/>
            <p:cNvSpPr>
              <a:spLocks/>
            </p:cNvSpPr>
            <p:nvPr/>
          </p:nvSpPr>
          <p:spPr bwMode="auto">
            <a:xfrm>
              <a:off x="3176" y="6001384"/>
              <a:ext cx="1740889" cy="856616"/>
            </a:xfrm>
            <a:custGeom>
              <a:avLst/>
              <a:gdLst>
                <a:gd name="T0" fmla="*/ 957 w 959"/>
                <a:gd name="T1" fmla="*/ 472 h 472"/>
                <a:gd name="T2" fmla="*/ 848 w 959"/>
                <a:gd name="T3" fmla="*/ 312 h 472"/>
                <a:gd name="T4" fmla="*/ 622 w 959"/>
                <a:gd name="T5" fmla="*/ 303 h 472"/>
                <a:gd name="T6" fmla="*/ 397 w 959"/>
                <a:gd name="T7" fmla="*/ 354 h 472"/>
                <a:gd name="T8" fmla="*/ 315 w 959"/>
                <a:gd name="T9" fmla="*/ 347 h 472"/>
                <a:gd name="T10" fmla="*/ 232 w 959"/>
                <a:gd name="T11" fmla="*/ 262 h 472"/>
                <a:gd name="T12" fmla="*/ 166 w 959"/>
                <a:gd name="T13" fmla="*/ 112 h 472"/>
                <a:gd name="T14" fmla="*/ 0 w 959"/>
                <a:gd name="T15" fmla="*/ 0 h 472"/>
                <a:gd name="T16" fmla="*/ 0 w 959"/>
                <a:gd name="T17" fmla="*/ 472 h 472"/>
                <a:gd name="T18" fmla="*/ 957 w 959"/>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472">
                  <a:moveTo>
                    <a:pt x="957" y="472"/>
                  </a:moveTo>
                  <a:cubicBezTo>
                    <a:pt x="959" y="405"/>
                    <a:pt x="910" y="340"/>
                    <a:pt x="848" y="312"/>
                  </a:cubicBezTo>
                  <a:cubicBezTo>
                    <a:pt x="778" y="281"/>
                    <a:pt x="697" y="286"/>
                    <a:pt x="622" y="303"/>
                  </a:cubicBezTo>
                  <a:cubicBezTo>
                    <a:pt x="547" y="319"/>
                    <a:pt x="474" y="345"/>
                    <a:pt x="397" y="354"/>
                  </a:cubicBezTo>
                  <a:cubicBezTo>
                    <a:pt x="370" y="357"/>
                    <a:pt x="341" y="357"/>
                    <a:pt x="315" y="347"/>
                  </a:cubicBezTo>
                  <a:cubicBezTo>
                    <a:pt x="277" y="332"/>
                    <a:pt x="251" y="298"/>
                    <a:pt x="232" y="262"/>
                  </a:cubicBezTo>
                  <a:cubicBezTo>
                    <a:pt x="207" y="213"/>
                    <a:pt x="191" y="160"/>
                    <a:pt x="166" y="112"/>
                  </a:cubicBezTo>
                  <a:cubicBezTo>
                    <a:pt x="136" y="56"/>
                    <a:pt x="64" y="4"/>
                    <a:pt x="0" y="0"/>
                  </a:cubicBezTo>
                  <a:cubicBezTo>
                    <a:pt x="0" y="472"/>
                    <a:pt x="0" y="472"/>
                    <a:pt x="0" y="472"/>
                  </a:cubicBezTo>
                  <a:lnTo>
                    <a:pt x="957"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p:cNvSpPr>
              <a:spLocks/>
            </p:cNvSpPr>
            <p:nvPr/>
          </p:nvSpPr>
          <p:spPr bwMode="auto">
            <a:xfrm>
              <a:off x="722223" y="6184337"/>
              <a:ext cx="722593" cy="673663"/>
            </a:xfrm>
            <a:custGeom>
              <a:avLst/>
              <a:gdLst>
                <a:gd name="T0" fmla="*/ 64 w 398"/>
                <a:gd name="T1" fmla="*/ 114 h 371"/>
                <a:gd name="T2" fmla="*/ 10 w 398"/>
                <a:gd name="T3" fmla="*/ 203 h 371"/>
                <a:gd name="T4" fmla="*/ 21 w 398"/>
                <a:gd name="T5" fmla="*/ 304 h 371"/>
                <a:gd name="T6" fmla="*/ 112 w 398"/>
                <a:gd name="T7" fmla="*/ 356 h 371"/>
                <a:gd name="T8" fmla="*/ 341 w 398"/>
                <a:gd name="T9" fmla="*/ 259 h 371"/>
                <a:gd name="T10" fmla="*/ 278 w 398"/>
                <a:gd name="T11" fmla="*/ 35 h 371"/>
                <a:gd name="T12" fmla="*/ 64 w 398"/>
                <a:gd name="T13" fmla="*/ 114 h 371"/>
              </a:gdLst>
              <a:ahLst/>
              <a:cxnLst>
                <a:cxn ang="0">
                  <a:pos x="T0" y="T1"/>
                </a:cxn>
                <a:cxn ang="0">
                  <a:pos x="T2" y="T3"/>
                </a:cxn>
                <a:cxn ang="0">
                  <a:pos x="T4" y="T5"/>
                </a:cxn>
                <a:cxn ang="0">
                  <a:pos x="T6" y="T7"/>
                </a:cxn>
                <a:cxn ang="0">
                  <a:pos x="T8" y="T9"/>
                </a:cxn>
                <a:cxn ang="0">
                  <a:pos x="T10" y="T11"/>
                </a:cxn>
                <a:cxn ang="0">
                  <a:pos x="T12" y="T13"/>
                </a:cxn>
              </a:cxnLst>
              <a:rect l="0" t="0" r="r" b="b"/>
              <a:pathLst>
                <a:path w="398" h="371">
                  <a:moveTo>
                    <a:pt x="64" y="114"/>
                  </a:moveTo>
                  <a:cubicBezTo>
                    <a:pt x="41" y="141"/>
                    <a:pt x="20" y="170"/>
                    <a:pt x="10" y="203"/>
                  </a:cubicBezTo>
                  <a:cubicBezTo>
                    <a:pt x="0" y="237"/>
                    <a:pt x="2" y="275"/>
                    <a:pt x="21" y="304"/>
                  </a:cubicBezTo>
                  <a:cubicBezTo>
                    <a:pt x="41" y="333"/>
                    <a:pt x="77" y="350"/>
                    <a:pt x="112" y="356"/>
                  </a:cubicBezTo>
                  <a:cubicBezTo>
                    <a:pt x="198" y="371"/>
                    <a:pt x="292" y="332"/>
                    <a:pt x="341" y="259"/>
                  </a:cubicBezTo>
                  <a:cubicBezTo>
                    <a:pt x="398" y="175"/>
                    <a:pt x="371" y="78"/>
                    <a:pt x="278" y="35"/>
                  </a:cubicBezTo>
                  <a:cubicBezTo>
                    <a:pt x="202" y="0"/>
                    <a:pt x="112" y="59"/>
                    <a:pt x="6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p:cNvGrpSpPr/>
          <p:nvPr/>
        </p:nvGrpSpPr>
        <p:grpSpPr>
          <a:xfrm>
            <a:off x="10084985" y="0"/>
            <a:ext cx="2107015" cy="1517301"/>
            <a:chOff x="10084985" y="0"/>
            <a:chExt cx="2107015" cy="1517301"/>
          </a:xfrm>
          <a:solidFill>
            <a:srgbClr val="99E1E5">
              <a:alpha val="62000"/>
            </a:srgbClr>
          </a:solidFill>
        </p:grpSpPr>
        <p:sp>
          <p:nvSpPr>
            <p:cNvPr id="32" name="Freeform 5"/>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p:cNvGrpSpPr/>
          <p:nvPr/>
        </p:nvGrpSpPr>
        <p:grpSpPr>
          <a:xfrm>
            <a:off x="480461" y="1423990"/>
            <a:ext cx="4357546" cy="1663540"/>
            <a:chOff x="831664" y="2428289"/>
            <a:chExt cx="4113820" cy="1663540"/>
          </a:xfrm>
        </p:grpSpPr>
        <p:sp>
          <p:nvSpPr>
            <p:cNvPr id="36" name="Rectangle 35"/>
            <p:cNvSpPr/>
            <p:nvPr/>
          </p:nvSpPr>
          <p:spPr>
            <a:xfrm>
              <a:off x="831664" y="2745435"/>
              <a:ext cx="4113820" cy="1346394"/>
            </a:xfrm>
            <a:prstGeom prst="rect">
              <a:avLst/>
            </a:prstGeom>
          </p:spPr>
          <p:txBody>
            <a:bodyPr wrap="square">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Il </a:t>
              </a:r>
              <a:r>
                <a:rPr lang="en-US" sz="1400" dirty="0" err="1">
                  <a:solidFill>
                    <a:schemeClr val="tx2">
                      <a:lumMod val="75000"/>
                      <a:lumOff val="25000"/>
                    </a:schemeClr>
                  </a:solidFill>
                  <a:latin typeface="Montserrat Light" panose="00000400000000000000" pitchFamily="50" charset="0"/>
                </a:rPr>
                <a:t>numero</a:t>
              </a:r>
              <a:r>
                <a:rPr lang="en-US" sz="1400" dirty="0">
                  <a:solidFill>
                    <a:schemeClr val="tx2">
                      <a:lumMod val="75000"/>
                      <a:lumOff val="25000"/>
                    </a:schemeClr>
                  </a:solidFill>
                  <a:latin typeface="Montserrat Light" panose="00000400000000000000" pitchFamily="50" charset="0"/>
                </a:rPr>
                <a:t> di </a:t>
              </a:r>
              <a:r>
                <a:rPr lang="en-US" sz="1400" dirty="0" err="1">
                  <a:solidFill>
                    <a:schemeClr val="tx2">
                      <a:lumMod val="75000"/>
                      <a:lumOff val="25000"/>
                    </a:schemeClr>
                  </a:solidFill>
                  <a:latin typeface="Montserrat Light" panose="00000400000000000000" pitchFamily="50" charset="0"/>
                </a:rPr>
                <a:t>pubblicazioni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restituito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dalla</a:t>
              </a:r>
              <a:r>
                <a:rPr lang="en-US" sz="1400" dirty="0">
                  <a:solidFill>
                    <a:schemeClr val="tx2">
                      <a:lumMod val="75000"/>
                      <a:lumOff val="25000"/>
                    </a:schemeClr>
                  </a:solidFill>
                  <a:latin typeface="Montserrat Light" panose="00000400000000000000" pitchFamily="50" charset="0"/>
                </a:rPr>
                <a:t> query </a:t>
              </a:r>
              <a:r>
                <a:rPr lang="en-US" sz="1400" dirty="0" err="1">
                  <a:solidFill>
                    <a:schemeClr val="tx2">
                      <a:lumMod val="75000"/>
                      <a:lumOff val="25000"/>
                    </a:schemeClr>
                  </a:solidFill>
                  <a:latin typeface="Montserrat Light" panose="00000400000000000000" pitchFamily="50" charset="0"/>
                </a:rPr>
                <a:t>effettuata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sul</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sito</a:t>
              </a:r>
              <a:r>
                <a:rPr lang="en-US" sz="1400" dirty="0">
                  <a:solidFill>
                    <a:schemeClr val="tx2">
                      <a:lumMod val="75000"/>
                      <a:lumOff val="25000"/>
                    </a:schemeClr>
                  </a:solidFill>
                  <a:latin typeface="Montserrat Light" panose="00000400000000000000" pitchFamily="50" charset="0"/>
                </a:rPr>
                <a:t> di </a:t>
              </a:r>
              <a:r>
                <a:rPr lang="en-US" sz="1400" b="1" dirty="0">
                  <a:solidFill>
                    <a:schemeClr val="tx2">
                      <a:lumMod val="75000"/>
                      <a:lumOff val="25000"/>
                    </a:schemeClr>
                  </a:solidFill>
                  <a:latin typeface="Montserrat Light" panose="00000400000000000000" pitchFamily="50" charset="0"/>
                </a:rPr>
                <a:t>PubMed</a:t>
              </a:r>
              <a:r>
                <a:rPr lang="en-US" sz="1400" dirty="0">
                  <a:solidFill>
                    <a:schemeClr val="tx2">
                      <a:lumMod val="75000"/>
                      <a:lumOff val="25000"/>
                    </a:schemeClr>
                  </a:solidFill>
                  <a:latin typeface="Montserrat Light" panose="00000400000000000000" pitchFamily="50" charset="0"/>
                </a:rPr>
                <a:t> (12905) non </a:t>
              </a:r>
              <a:r>
                <a:rPr lang="en-US" sz="1400" dirty="0" err="1">
                  <a:solidFill>
                    <a:schemeClr val="tx2">
                      <a:lumMod val="75000"/>
                      <a:lumOff val="25000"/>
                    </a:schemeClr>
                  </a:solidFill>
                  <a:latin typeface="Montserrat Light" panose="00000400000000000000" pitchFamily="50" charset="0"/>
                </a:rPr>
                <a:t>corrispondeva</a:t>
              </a:r>
              <a:r>
                <a:rPr lang="en-US" sz="1400" dirty="0">
                  <a:solidFill>
                    <a:schemeClr val="tx2">
                      <a:lumMod val="75000"/>
                      <a:lumOff val="25000"/>
                    </a:schemeClr>
                  </a:solidFill>
                  <a:latin typeface="Montserrat Light" panose="00000400000000000000" pitchFamily="50" charset="0"/>
                </a:rPr>
                <a:t> con </a:t>
              </a:r>
              <a:r>
                <a:rPr lang="en-US" sz="1400" dirty="0" err="1">
                  <a:solidFill>
                    <a:schemeClr val="tx2">
                      <a:lumMod val="75000"/>
                      <a:lumOff val="25000"/>
                    </a:schemeClr>
                  </a:solidFill>
                  <a:latin typeface="Montserrat Light" panose="00000400000000000000" pitchFamily="50" charset="0"/>
                </a:rPr>
                <a:t>quella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effettuata</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tramite</a:t>
              </a:r>
              <a:r>
                <a:rPr lang="en-US" sz="1400" dirty="0">
                  <a:solidFill>
                    <a:schemeClr val="tx2">
                      <a:lumMod val="75000"/>
                      <a:lumOff val="25000"/>
                    </a:schemeClr>
                  </a:solidFill>
                  <a:latin typeface="Montserrat Light" panose="00000400000000000000" pitchFamily="50" charset="0"/>
                </a:rPr>
                <a:t> </a:t>
              </a:r>
              <a:r>
                <a:rPr lang="en-US" sz="1400" b="1" dirty="0">
                  <a:solidFill>
                    <a:schemeClr val="tx2">
                      <a:lumMod val="75000"/>
                      <a:lumOff val="25000"/>
                    </a:schemeClr>
                  </a:solidFill>
                  <a:latin typeface="Montserrat Light" panose="00000400000000000000" pitchFamily="50" charset="0"/>
                </a:rPr>
                <a:t>Entrez</a:t>
              </a:r>
              <a:r>
                <a:rPr lang="en-US" sz="1400" dirty="0">
                  <a:solidFill>
                    <a:schemeClr val="tx2">
                      <a:lumMod val="75000"/>
                      <a:lumOff val="25000"/>
                    </a:schemeClr>
                  </a:solidFill>
                  <a:latin typeface="Montserrat Light" panose="00000400000000000000" pitchFamily="50" charset="0"/>
                </a:rPr>
                <a:t> (circa 45000). </a:t>
              </a:r>
            </a:p>
          </p:txBody>
        </p:sp>
        <p:sp>
          <p:nvSpPr>
            <p:cNvPr id="37" name="TextBox 36"/>
            <p:cNvSpPr txBox="1"/>
            <p:nvPr/>
          </p:nvSpPr>
          <p:spPr>
            <a:xfrm>
              <a:off x="831664" y="2428289"/>
              <a:ext cx="4113820" cy="590931"/>
            </a:xfrm>
            <a:prstGeom prst="rect">
              <a:avLst/>
            </a:prstGeom>
            <a:noFill/>
          </p:spPr>
          <p:txBody>
            <a:bodyPr wrap="square" lIns="91440" tIns="45720" rIns="91440" bIns="45720" rtlCol="0">
              <a:spAutoFit/>
            </a:bodyPr>
            <a:lstStyle/>
            <a:p>
              <a:pPr>
                <a:lnSpc>
                  <a:spcPct val="90000"/>
                </a:lnSpc>
              </a:pPr>
              <a:r>
                <a:rPr lang="en-US" b="1" dirty="0" err="1">
                  <a:solidFill>
                    <a:schemeClr val="tx2"/>
                  </a:solidFill>
                  <a:latin typeface="Montserrat SemiBold" panose="00000700000000000000" pitchFamily="50" charset="0"/>
                  <a:cs typeface="Amatic SC" panose="00000500000000000000" pitchFamily="2" charset="-79"/>
                </a:rPr>
                <a:t>Discrepanza</a:t>
              </a:r>
              <a:r>
                <a:rPr lang="en-US" b="1" dirty="0">
                  <a:solidFill>
                    <a:schemeClr val="tx2"/>
                  </a:solidFill>
                  <a:latin typeface="Montserrat SemiBold" panose="00000700000000000000" pitchFamily="50" charset="0"/>
                  <a:cs typeface="Amatic SC" panose="00000500000000000000" pitchFamily="2" charset="-79"/>
                </a:rPr>
                <a:t> </a:t>
              </a:r>
              <a:r>
                <a:rPr lang="en-US" b="1" dirty="0" err="1">
                  <a:solidFill>
                    <a:schemeClr val="tx2"/>
                  </a:solidFill>
                  <a:latin typeface="Montserrat SemiBold" panose="00000700000000000000" pitchFamily="50" charset="0"/>
                  <a:cs typeface="Amatic SC" panose="00000500000000000000" pitchFamily="2" charset="-79"/>
                </a:rPr>
                <a:t>numero</a:t>
              </a:r>
              <a:r>
                <a:rPr lang="en-US" b="1" dirty="0">
                  <a:solidFill>
                    <a:schemeClr val="tx2"/>
                  </a:solidFill>
                  <a:latin typeface="Montserrat SemiBold" panose="00000700000000000000" pitchFamily="50" charset="0"/>
                  <a:cs typeface="Amatic SC" panose="00000500000000000000" pitchFamily="2" charset="-79"/>
                </a:rPr>
                <a:t> </a:t>
              </a:r>
              <a:r>
                <a:rPr lang="en-US" b="1" dirty="0" err="1">
                  <a:solidFill>
                    <a:schemeClr val="tx2"/>
                  </a:solidFill>
                  <a:latin typeface="Montserrat SemiBold" panose="00000700000000000000" pitchFamily="50" charset="0"/>
                  <a:cs typeface="Amatic SC" panose="00000500000000000000" pitchFamily="2" charset="-79"/>
                </a:rPr>
                <a:t>pubblicazioni</a:t>
              </a:r>
              <a:endParaRPr lang="en-US" b="1" dirty="0">
                <a:solidFill>
                  <a:schemeClr val="accent4"/>
                </a:solidFill>
                <a:latin typeface="Montserrat SemiBold" panose="00000700000000000000" pitchFamily="50" charset="0"/>
                <a:cs typeface="Amatic SC" panose="00000500000000000000" pitchFamily="2" charset="-79"/>
              </a:endParaRPr>
            </a:p>
          </p:txBody>
        </p:sp>
      </p:grpSp>
      <p:sp>
        <p:nvSpPr>
          <p:cNvPr id="18" name="TextBox 34">
            <a:extLst>
              <a:ext uri="{FF2B5EF4-FFF2-40B4-BE49-F238E27FC236}">
                <a16:creationId xmlns:a16="http://schemas.microsoft.com/office/drawing/2014/main" id="{BED20D3F-14CD-4C8B-B0C8-6DE8CA8DBA41}"/>
              </a:ext>
            </a:extLst>
          </p:cNvPr>
          <p:cNvSpPr txBox="1"/>
          <p:nvPr/>
        </p:nvSpPr>
        <p:spPr>
          <a:xfrm>
            <a:off x="494225" y="531178"/>
            <a:ext cx="8738206" cy="590931"/>
          </a:xfrm>
          <a:prstGeom prst="rect">
            <a:avLst/>
          </a:prstGeom>
          <a:noFill/>
        </p:spPr>
        <p:txBody>
          <a:bodyPr wrap="square" lIns="91440" tIns="45720" rIns="91440" bIns="45720" rtlCol="0">
            <a:spAutoFit/>
          </a:bodyPr>
          <a:lstStyle/>
          <a:p>
            <a:pPr>
              <a:lnSpc>
                <a:spcPct val="90000"/>
              </a:lnSpc>
            </a:pPr>
            <a:r>
              <a:rPr lang="en-US" sz="3600" b="1" dirty="0" err="1">
                <a:solidFill>
                  <a:schemeClr val="tx2"/>
                </a:solidFill>
                <a:latin typeface="Montserrat" panose="00000500000000000000" pitchFamily="50" charset="0"/>
                <a:cs typeface="Amatic SC" panose="00000500000000000000" pitchFamily="2" charset="-79"/>
              </a:rPr>
              <a:t>Criticità</a:t>
            </a:r>
            <a:r>
              <a:rPr lang="en-US" sz="3600" b="1" dirty="0">
                <a:solidFill>
                  <a:schemeClr val="tx2"/>
                </a:solidFill>
                <a:latin typeface="Montserrat" panose="00000500000000000000" pitchFamily="50" charset="0"/>
                <a:cs typeface="Amatic SC" panose="00000500000000000000" pitchFamily="2" charset="-79"/>
              </a:rPr>
              <a:t> </a:t>
            </a:r>
            <a:r>
              <a:rPr lang="en-US" sz="3600" b="1" dirty="0" err="1">
                <a:solidFill>
                  <a:schemeClr val="tx2"/>
                </a:solidFill>
                <a:latin typeface="Montserrat" panose="00000500000000000000" pitchFamily="50" charset="0"/>
                <a:cs typeface="Amatic SC" panose="00000500000000000000" pitchFamily="2" charset="-79"/>
              </a:rPr>
              <a:t>pubblicazioni</a:t>
            </a:r>
            <a:r>
              <a:rPr lang="en-US" sz="3600" b="1" dirty="0">
                <a:solidFill>
                  <a:schemeClr val="tx2"/>
                </a:solidFill>
                <a:latin typeface="Montserrat" panose="00000500000000000000" pitchFamily="50" charset="0"/>
                <a:cs typeface="Amatic SC" panose="00000500000000000000" pitchFamily="2" charset="-79"/>
              </a:rPr>
              <a:t> PubMed</a:t>
            </a:r>
            <a:endParaRPr lang="en-US" sz="3600" b="1" dirty="0">
              <a:solidFill>
                <a:schemeClr val="accent4"/>
              </a:solidFill>
              <a:latin typeface="Montserrat" panose="00000500000000000000" pitchFamily="50" charset="0"/>
              <a:cs typeface="Amatic SC" panose="00000500000000000000" pitchFamily="2" charset="-79"/>
            </a:endParaRPr>
          </a:p>
        </p:txBody>
      </p:sp>
      <p:pic>
        <p:nvPicPr>
          <p:cNvPr id="3" name="Immagine 2">
            <a:extLst>
              <a:ext uri="{FF2B5EF4-FFF2-40B4-BE49-F238E27FC236}">
                <a16:creationId xmlns:a16="http://schemas.microsoft.com/office/drawing/2014/main" id="{2BC53189-3C08-4BCC-BCA7-E15FD15B2E38}"/>
              </a:ext>
            </a:extLst>
          </p:cNvPr>
          <p:cNvPicPr>
            <a:picLocks noChangeAspect="1"/>
          </p:cNvPicPr>
          <p:nvPr/>
        </p:nvPicPr>
        <p:blipFill>
          <a:blip r:embed="rId2"/>
          <a:stretch>
            <a:fillRect/>
          </a:stretch>
        </p:blipFill>
        <p:spPr>
          <a:xfrm>
            <a:off x="6577422" y="1516296"/>
            <a:ext cx="3282966" cy="739464"/>
          </a:xfrm>
          <a:prstGeom prst="rect">
            <a:avLst/>
          </a:prstGeom>
          <a:ln w="28575">
            <a:solidFill>
              <a:srgbClr val="99E1E5"/>
            </a:solidFill>
          </a:ln>
        </p:spPr>
      </p:pic>
      <p:pic>
        <p:nvPicPr>
          <p:cNvPr id="5" name="Immagine 4">
            <a:extLst>
              <a:ext uri="{FF2B5EF4-FFF2-40B4-BE49-F238E27FC236}">
                <a16:creationId xmlns:a16="http://schemas.microsoft.com/office/drawing/2014/main" id="{4E6552FC-054F-4263-8E6D-1EBBC116BF09}"/>
              </a:ext>
            </a:extLst>
          </p:cNvPr>
          <p:cNvPicPr>
            <a:picLocks noChangeAspect="1"/>
          </p:cNvPicPr>
          <p:nvPr/>
        </p:nvPicPr>
        <p:blipFill>
          <a:blip r:embed="rId3"/>
          <a:stretch>
            <a:fillRect/>
          </a:stretch>
        </p:blipFill>
        <p:spPr>
          <a:xfrm>
            <a:off x="5745655" y="2924607"/>
            <a:ext cx="2489489" cy="1610432"/>
          </a:xfrm>
          <a:prstGeom prst="rect">
            <a:avLst/>
          </a:prstGeom>
          <a:ln w="28575">
            <a:solidFill>
              <a:srgbClr val="99E1E5"/>
            </a:solidFill>
          </a:ln>
        </p:spPr>
      </p:pic>
      <p:sp>
        <p:nvSpPr>
          <p:cNvPr id="23" name="Rectangle 35">
            <a:extLst>
              <a:ext uri="{FF2B5EF4-FFF2-40B4-BE49-F238E27FC236}">
                <a16:creationId xmlns:a16="http://schemas.microsoft.com/office/drawing/2014/main" id="{A48CAF41-2CB3-4823-87C2-25EBF5F15BDF}"/>
              </a:ext>
            </a:extLst>
          </p:cNvPr>
          <p:cNvSpPr/>
          <p:nvPr/>
        </p:nvSpPr>
        <p:spPr>
          <a:xfrm>
            <a:off x="480461" y="3129408"/>
            <a:ext cx="4257794" cy="1992725"/>
          </a:xfrm>
          <a:prstGeom prst="rect">
            <a:avLst/>
          </a:prstGeom>
        </p:spPr>
        <p:txBody>
          <a:bodyPr wrap="square">
            <a:spAutoFit/>
          </a:bodyPr>
          <a:lstStyle/>
          <a:p>
            <a:pPr>
              <a:lnSpc>
                <a:spcPct val="150000"/>
              </a:lnSpc>
            </a:pPr>
            <a:r>
              <a:rPr lang="en-US" sz="1400" dirty="0">
                <a:solidFill>
                  <a:schemeClr val="tx2">
                    <a:lumMod val="75000"/>
                    <a:lumOff val="25000"/>
                  </a:schemeClr>
                </a:solidFill>
                <a:latin typeface="Montserrat Light" panose="00000400000000000000" pitchFamily="50" charset="0"/>
              </a:rPr>
              <a:t>Dal </a:t>
            </a:r>
            <a:r>
              <a:rPr lang="en-US" sz="1400" dirty="0" err="1">
                <a:solidFill>
                  <a:schemeClr val="tx2">
                    <a:lumMod val="75000"/>
                    <a:lumOff val="25000"/>
                  </a:schemeClr>
                </a:solidFill>
                <a:latin typeface="Montserrat Light" panose="00000400000000000000" pitchFamily="50" charset="0"/>
              </a:rPr>
              <a:t>momento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che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nelle</a:t>
            </a:r>
            <a:r>
              <a:rPr lang="en-US" sz="1400" dirty="0">
                <a:solidFill>
                  <a:schemeClr val="tx2">
                    <a:lumMod val="75000"/>
                    <a:lumOff val="25000"/>
                  </a:schemeClr>
                </a:solidFill>
                <a:latin typeface="Montserrat Light" panose="00000400000000000000" pitchFamily="50" charset="0"/>
              </a:rPr>
              <a:t> 45000 </a:t>
            </a:r>
            <a:r>
              <a:rPr lang="en-US" sz="1400" dirty="0" err="1">
                <a:solidFill>
                  <a:schemeClr val="tx2">
                    <a:lumMod val="75000"/>
                    <a:lumOff val="25000"/>
                  </a:schemeClr>
                </a:solidFill>
                <a:latin typeface="Montserrat Light" panose="00000400000000000000" pitchFamily="50" charset="0"/>
              </a:rPr>
              <a:t>pubblicazioni</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comparivano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anche</a:t>
            </a:r>
            <a:r>
              <a:rPr lang="en-US" sz="1400" dirty="0">
                <a:solidFill>
                  <a:schemeClr val="tx2">
                    <a:lumMod val="75000"/>
                    <a:lumOff val="25000"/>
                  </a:schemeClr>
                </a:solidFill>
                <a:latin typeface="Montserrat Light" panose="00000400000000000000" pitchFamily="50" charset="0"/>
              </a:rPr>
              <a:t> paper </a:t>
            </a:r>
            <a:r>
              <a:rPr lang="en-US" sz="1400" dirty="0" err="1">
                <a:solidFill>
                  <a:schemeClr val="tx2">
                    <a:lumMod val="75000"/>
                    <a:lumOff val="25000"/>
                  </a:schemeClr>
                </a:solidFill>
                <a:latin typeface="Montserrat Light" panose="00000400000000000000" pitchFamily="50" charset="0"/>
              </a:rPr>
              <a:t>datati</a:t>
            </a:r>
            <a:r>
              <a:rPr lang="en-US" sz="1400" dirty="0">
                <a:solidFill>
                  <a:schemeClr val="tx2">
                    <a:lumMod val="75000"/>
                    <a:lumOff val="25000"/>
                  </a:schemeClr>
                </a:solidFill>
                <a:latin typeface="Montserrat Light" panose="00000400000000000000" pitchFamily="50" charset="0"/>
              </a:rPr>
              <a:t> prima del 2019 e </a:t>
            </a:r>
            <a:r>
              <a:rPr lang="en-US" sz="1400" dirty="0" err="1">
                <a:solidFill>
                  <a:schemeClr val="tx2">
                    <a:lumMod val="75000"/>
                    <a:lumOff val="25000"/>
                  </a:schemeClr>
                </a:solidFill>
                <a:latin typeface="Montserrat Light" panose="00000400000000000000" pitchFamily="50" charset="0"/>
              </a:rPr>
              <a:t>che</a:t>
            </a:r>
            <a:r>
              <a:rPr lang="en-US" sz="1400" dirty="0">
                <a:solidFill>
                  <a:schemeClr val="tx2">
                    <a:lumMod val="75000"/>
                    <a:lumOff val="25000"/>
                  </a:schemeClr>
                </a:solidFill>
                <a:latin typeface="Montserrat Light" panose="00000400000000000000" pitchFamily="50" charset="0"/>
              </a:rPr>
              <a:t> il </a:t>
            </a:r>
            <a:r>
              <a:rPr lang="en-US" sz="1400" dirty="0" err="1">
                <a:solidFill>
                  <a:schemeClr val="tx2">
                    <a:lumMod val="75000"/>
                    <a:lumOff val="25000"/>
                  </a:schemeClr>
                </a:solidFill>
                <a:latin typeface="Montserrat Light" panose="00000400000000000000" pitchFamily="50" charset="0"/>
              </a:rPr>
              <a:t>numero</a:t>
            </a:r>
            <a:r>
              <a:rPr lang="en-US" sz="1400" dirty="0">
                <a:solidFill>
                  <a:schemeClr val="tx2">
                    <a:lumMod val="75000"/>
                    <a:lumOff val="25000"/>
                  </a:schemeClr>
                </a:solidFill>
                <a:latin typeface="Montserrat Light" panose="00000400000000000000" pitchFamily="50" charset="0"/>
              </a:rPr>
              <a:t> era molto </a:t>
            </a:r>
            <a:r>
              <a:rPr lang="en-US" sz="1400" dirty="0" err="1">
                <a:solidFill>
                  <a:schemeClr val="tx2">
                    <a:lumMod val="75000"/>
                    <a:lumOff val="25000"/>
                  </a:schemeClr>
                </a:solidFill>
                <a:latin typeface="Montserrat Light" panose="00000400000000000000" pitchFamily="50" charset="0"/>
              </a:rPr>
              <a:t>distante</a:t>
            </a:r>
            <a:r>
              <a:rPr lang="en-US" sz="1400" dirty="0">
                <a:solidFill>
                  <a:schemeClr val="tx2">
                    <a:lumMod val="75000"/>
                    <a:lumOff val="25000"/>
                  </a:schemeClr>
                </a:solidFill>
                <a:latin typeface="Montserrat Light" panose="00000400000000000000" pitchFamily="50" charset="0"/>
              </a:rPr>
              <a:t> da </a:t>
            </a:r>
            <a:r>
              <a:rPr lang="en-US" sz="1400" dirty="0" err="1">
                <a:solidFill>
                  <a:schemeClr val="tx2">
                    <a:lumMod val="75000"/>
                    <a:lumOff val="25000"/>
                  </a:schemeClr>
                </a:solidFill>
                <a:latin typeface="Montserrat Light" panose="00000400000000000000" pitchFamily="50" charset="0"/>
              </a:rPr>
              <a:t>quello</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presente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su</a:t>
            </a:r>
            <a:r>
              <a:rPr lang="en-US" sz="1400" dirty="0">
                <a:solidFill>
                  <a:schemeClr val="tx2">
                    <a:lumMod val="75000"/>
                    <a:lumOff val="25000"/>
                  </a:schemeClr>
                </a:solidFill>
                <a:latin typeface="Montserrat Light" panose="00000400000000000000" pitchFamily="50" charset="0"/>
              </a:rPr>
              <a:t> </a:t>
            </a:r>
            <a:r>
              <a:rPr lang="en-US" sz="1400" b="1" dirty="0" err="1">
                <a:solidFill>
                  <a:schemeClr val="tx2">
                    <a:lumMod val="75000"/>
                    <a:lumOff val="25000"/>
                  </a:schemeClr>
                </a:solidFill>
                <a:latin typeface="Montserrat Light" panose="00000400000000000000" pitchFamily="50" charset="0"/>
              </a:rPr>
              <a:t>LitCovid</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si</a:t>
            </a:r>
            <a:r>
              <a:rPr lang="en-US" sz="1400" dirty="0">
                <a:solidFill>
                  <a:schemeClr val="tx2">
                    <a:lumMod val="75000"/>
                    <a:lumOff val="25000"/>
                  </a:schemeClr>
                </a:solidFill>
                <a:latin typeface="Montserrat Light" panose="00000400000000000000" pitchFamily="50" charset="0"/>
              </a:rPr>
              <a:t> è </a:t>
            </a:r>
            <a:r>
              <a:rPr lang="en-US" sz="1400" dirty="0" err="1">
                <a:solidFill>
                  <a:schemeClr val="tx2">
                    <a:lumMod val="75000"/>
                    <a:lumOff val="25000"/>
                  </a:schemeClr>
                </a:solidFill>
                <a:latin typeface="Montserrat Light" panose="00000400000000000000" pitchFamily="50" charset="0"/>
              </a:rPr>
              <a:t>deciso</a:t>
            </a:r>
            <a:r>
              <a:rPr lang="en-US" sz="1400" dirty="0">
                <a:solidFill>
                  <a:schemeClr val="tx2">
                    <a:lumMod val="75000"/>
                    <a:lumOff val="25000"/>
                  </a:schemeClr>
                </a:solidFill>
                <a:latin typeface="Montserrat Light" panose="00000400000000000000" pitchFamily="50" charset="0"/>
              </a:rPr>
              <a:t> di </a:t>
            </a:r>
            <a:r>
              <a:rPr lang="en-US" sz="1400" dirty="0" err="1">
                <a:solidFill>
                  <a:schemeClr val="tx2">
                    <a:lumMod val="75000"/>
                    <a:lumOff val="25000"/>
                  </a:schemeClr>
                </a:solidFill>
                <a:latin typeface="Montserrat Light" panose="00000400000000000000" pitchFamily="50" charset="0"/>
              </a:rPr>
              <a:t>scaricare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gli</a:t>
            </a:r>
            <a:r>
              <a:rPr lang="en-US" sz="1400" dirty="0">
                <a:solidFill>
                  <a:schemeClr val="tx2">
                    <a:lumMod val="75000"/>
                    <a:lumOff val="25000"/>
                  </a:schemeClr>
                </a:solidFill>
                <a:latin typeface="Montserrat Light" panose="00000400000000000000" pitchFamily="50" charset="0"/>
              </a:rPr>
              <a:t> ID </a:t>
            </a:r>
            <a:r>
              <a:rPr lang="en-US" sz="1400" dirty="0" err="1">
                <a:solidFill>
                  <a:schemeClr val="tx2">
                    <a:lumMod val="75000"/>
                    <a:lumOff val="25000"/>
                  </a:schemeClr>
                </a:solidFill>
                <a:latin typeface="Montserrat Light" panose="00000400000000000000" pitchFamily="50" charset="0"/>
              </a:rPr>
              <a:t>utilizzando</a:t>
            </a:r>
            <a:r>
              <a:rPr lang="en-US" sz="1400" dirty="0">
                <a:solidFill>
                  <a:schemeClr val="tx2">
                    <a:lumMod val="75000"/>
                    <a:lumOff val="25000"/>
                  </a:schemeClr>
                </a:solidFill>
                <a:latin typeface="Montserrat Light" panose="00000400000000000000" pitchFamily="50" charset="0"/>
              </a:rPr>
              <a:t> il </a:t>
            </a:r>
            <a:r>
              <a:rPr lang="en-US" sz="1400" dirty="0" err="1">
                <a:solidFill>
                  <a:schemeClr val="tx2">
                    <a:lumMod val="75000"/>
                    <a:lumOff val="25000"/>
                  </a:schemeClr>
                </a:solidFill>
                <a:latin typeface="Montserrat Light" panose="00000400000000000000" pitchFamily="50" charset="0"/>
              </a:rPr>
              <a:t>sito</a:t>
            </a:r>
            <a:r>
              <a:rPr lang="en-US" sz="1400" dirty="0">
                <a:solidFill>
                  <a:schemeClr val="tx2">
                    <a:lumMod val="75000"/>
                    <a:lumOff val="25000"/>
                  </a:schemeClr>
                </a:solidFill>
                <a:latin typeface="Montserrat Light" panose="00000400000000000000" pitchFamily="50" charset="0"/>
              </a:rPr>
              <a:t> e di </a:t>
            </a:r>
            <a:r>
              <a:rPr lang="en-US" sz="1400" dirty="0" err="1">
                <a:solidFill>
                  <a:schemeClr val="tx2">
                    <a:lumMod val="75000"/>
                    <a:lumOff val="25000"/>
                  </a:schemeClr>
                </a:solidFill>
                <a:latin typeface="Montserrat Light" panose="00000400000000000000" pitchFamily="50" charset="0"/>
              </a:rPr>
              <a:t>proseguire</a:t>
            </a:r>
            <a:r>
              <a:rPr lang="en-US" sz="1400" dirty="0">
                <a:solidFill>
                  <a:schemeClr val="tx2">
                    <a:lumMod val="75000"/>
                    <a:lumOff val="25000"/>
                  </a:schemeClr>
                </a:solidFill>
                <a:latin typeface="Montserrat Light" panose="00000400000000000000" pitchFamily="50" charset="0"/>
              </a:rPr>
              <a:t> </a:t>
            </a:r>
            <a:r>
              <a:rPr lang="en-US" sz="1400" dirty="0" err="1">
                <a:solidFill>
                  <a:schemeClr val="tx2">
                    <a:lumMod val="75000"/>
                    <a:lumOff val="25000"/>
                  </a:schemeClr>
                </a:solidFill>
                <a:latin typeface="Montserrat Light" panose="00000400000000000000" pitchFamily="50" charset="0"/>
              </a:rPr>
              <a:t>l’analisi</a:t>
            </a:r>
            <a:r>
              <a:rPr lang="en-US" sz="1400" dirty="0">
                <a:solidFill>
                  <a:schemeClr val="tx2">
                    <a:lumMod val="75000"/>
                    <a:lumOff val="25000"/>
                  </a:schemeClr>
                </a:solidFill>
                <a:latin typeface="Montserrat Light" panose="00000400000000000000" pitchFamily="50" charset="0"/>
              </a:rPr>
              <a:t> con Entrez.</a:t>
            </a:r>
          </a:p>
        </p:txBody>
      </p:sp>
    </p:spTree>
    <p:extLst>
      <p:ext uri="{BB962C8B-B14F-4D97-AF65-F5344CB8AC3E}">
        <p14:creationId xmlns:p14="http://schemas.microsoft.com/office/powerpoint/2010/main" val="394334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flipH="1">
            <a:off x="10169462" y="0"/>
            <a:ext cx="2022538" cy="1410645"/>
            <a:chOff x="3176" y="24616"/>
            <a:chExt cx="2600544" cy="2015283"/>
          </a:xfrm>
          <a:solidFill>
            <a:srgbClr val="99E1E5">
              <a:alpha val="60000"/>
            </a:srgbClr>
          </a:solidFill>
        </p:grpSpPr>
        <p:sp>
          <p:nvSpPr>
            <p:cNvPr id="78"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flipH="1">
            <a:off x="3176" y="5152321"/>
            <a:ext cx="2256230" cy="1705679"/>
            <a:chOff x="4716079" y="5001401"/>
            <a:chExt cx="2455863" cy="1856599"/>
          </a:xfrm>
          <a:solidFill>
            <a:srgbClr val="99E1E5">
              <a:alpha val="60000"/>
            </a:srgbClr>
          </a:solidFill>
        </p:grpSpPr>
        <p:sp>
          <p:nvSpPr>
            <p:cNvPr id="82" name="Freeform 11"/>
            <p:cNvSpPr>
              <a:spLocks/>
            </p:cNvSpPr>
            <p:nvPr/>
          </p:nvSpPr>
          <p:spPr bwMode="auto">
            <a:xfrm>
              <a:off x="4930769" y="5001401"/>
              <a:ext cx="2241173" cy="1856599"/>
            </a:xfrm>
            <a:custGeom>
              <a:avLst/>
              <a:gdLst>
                <a:gd name="T0" fmla="*/ 938 w 938"/>
                <a:gd name="T1" fmla="*/ 32 h 777"/>
                <a:gd name="T2" fmla="*/ 762 w 938"/>
                <a:gd name="T3" fmla="*/ 10 h 777"/>
                <a:gd name="T4" fmla="*/ 633 w 938"/>
                <a:gd name="T5" fmla="*/ 67 h 777"/>
                <a:gd name="T6" fmla="*/ 553 w 938"/>
                <a:gd name="T7" fmla="*/ 208 h 777"/>
                <a:gd name="T8" fmla="*/ 371 w 938"/>
                <a:gd name="T9" fmla="*/ 243 h 777"/>
                <a:gd name="T10" fmla="*/ 306 w 938"/>
                <a:gd name="T11" fmla="*/ 401 h 777"/>
                <a:gd name="T12" fmla="*/ 451 w 938"/>
                <a:gd name="T13" fmla="*/ 520 h 777"/>
                <a:gd name="T14" fmla="*/ 479 w 938"/>
                <a:gd name="T15" fmla="*/ 668 h 777"/>
                <a:gd name="T16" fmla="*/ 291 w 938"/>
                <a:gd name="T17" fmla="*/ 595 h 777"/>
                <a:gd name="T18" fmla="*/ 69 w 938"/>
                <a:gd name="T19" fmla="*/ 657 h 777"/>
                <a:gd name="T20" fmla="*/ 0 w 938"/>
                <a:gd name="T21" fmla="*/ 777 h 777"/>
                <a:gd name="T22" fmla="*/ 938 w 938"/>
                <a:gd name="T23" fmla="*/ 777 h 777"/>
                <a:gd name="T24" fmla="*/ 938 w 938"/>
                <a:gd name="T25" fmla="*/ 3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8" h="777">
                  <a:moveTo>
                    <a:pt x="938" y="32"/>
                  </a:moveTo>
                  <a:cubicBezTo>
                    <a:pt x="886" y="3"/>
                    <a:pt x="823" y="0"/>
                    <a:pt x="762" y="10"/>
                  </a:cubicBezTo>
                  <a:cubicBezTo>
                    <a:pt x="717" y="17"/>
                    <a:pt x="668" y="34"/>
                    <a:pt x="633" y="67"/>
                  </a:cubicBezTo>
                  <a:cubicBezTo>
                    <a:pt x="591" y="107"/>
                    <a:pt x="592" y="167"/>
                    <a:pt x="553" y="208"/>
                  </a:cubicBezTo>
                  <a:cubicBezTo>
                    <a:pt x="506" y="259"/>
                    <a:pt x="429" y="219"/>
                    <a:pt x="371" y="243"/>
                  </a:cubicBezTo>
                  <a:cubicBezTo>
                    <a:pt x="311" y="268"/>
                    <a:pt x="276" y="342"/>
                    <a:pt x="306" y="401"/>
                  </a:cubicBezTo>
                  <a:cubicBezTo>
                    <a:pt x="334" y="457"/>
                    <a:pt x="401" y="487"/>
                    <a:pt x="451" y="520"/>
                  </a:cubicBezTo>
                  <a:cubicBezTo>
                    <a:pt x="499" y="551"/>
                    <a:pt x="541" y="626"/>
                    <a:pt x="479" y="668"/>
                  </a:cubicBezTo>
                  <a:cubicBezTo>
                    <a:pt x="402" y="721"/>
                    <a:pt x="352" y="623"/>
                    <a:pt x="291" y="595"/>
                  </a:cubicBezTo>
                  <a:cubicBezTo>
                    <a:pt x="217" y="561"/>
                    <a:pt x="126" y="610"/>
                    <a:pt x="69" y="657"/>
                  </a:cubicBezTo>
                  <a:cubicBezTo>
                    <a:pt x="33" y="688"/>
                    <a:pt x="1" y="730"/>
                    <a:pt x="0" y="777"/>
                  </a:cubicBezTo>
                  <a:cubicBezTo>
                    <a:pt x="938" y="777"/>
                    <a:pt x="938" y="777"/>
                    <a:pt x="938" y="777"/>
                  </a:cubicBezTo>
                  <a:lnTo>
                    <a:pt x="93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p:cNvSpPr>
              <a:spLocks/>
            </p:cNvSpPr>
            <p:nvPr/>
          </p:nvSpPr>
          <p:spPr bwMode="auto">
            <a:xfrm>
              <a:off x="5879137" y="6367947"/>
              <a:ext cx="174552" cy="179219"/>
            </a:xfrm>
            <a:custGeom>
              <a:avLst/>
              <a:gdLst>
                <a:gd name="T0" fmla="*/ 4 w 73"/>
                <a:gd name="T1" fmla="*/ 32 h 75"/>
                <a:gd name="T2" fmla="*/ 4 w 73"/>
                <a:gd name="T3" fmla="*/ 61 h 75"/>
                <a:gd name="T4" fmla="*/ 10 w 73"/>
                <a:gd name="T5" fmla="*/ 70 h 75"/>
                <a:gd name="T6" fmla="*/ 24 w 73"/>
                <a:gd name="T7" fmla="*/ 74 h 75"/>
                <a:gd name="T8" fmla="*/ 56 w 73"/>
                <a:gd name="T9" fmla="*/ 68 h 75"/>
                <a:gd name="T10" fmla="*/ 70 w 73"/>
                <a:gd name="T11" fmla="*/ 49 h 75"/>
                <a:gd name="T12" fmla="*/ 71 w 73"/>
                <a:gd name="T13" fmla="*/ 28 h 75"/>
                <a:gd name="T14" fmla="*/ 36 w 73"/>
                <a:gd name="T15" fmla="*/ 3 h 75"/>
                <a:gd name="T16" fmla="*/ 4 w 73"/>
                <a:gd name="T1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5">
                  <a:moveTo>
                    <a:pt x="4" y="32"/>
                  </a:moveTo>
                  <a:cubicBezTo>
                    <a:pt x="0" y="42"/>
                    <a:pt x="0" y="52"/>
                    <a:pt x="4" y="61"/>
                  </a:cubicBezTo>
                  <a:cubicBezTo>
                    <a:pt x="5" y="64"/>
                    <a:pt x="7" y="68"/>
                    <a:pt x="10" y="70"/>
                  </a:cubicBezTo>
                  <a:cubicBezTo>
                    <a:pt x="14" y="73"/>
                    <a:pt x="19" y="74"/>
                    <a:pt x="24" y="74"/>
                  </a:cubicBezTo>
                  <a:cubicBezTo>
                    <a:pt x="35" y="75"/>
                    <a:pt x="46" y="74"/>
                    <a:pt x="56" y="68"/>
                  </a:cubicBezTo>
                  <a:cubicBezTo>
                    <a:pt x="63" y="64"/>
                    <a:pt x="68" y="57"/>
                    <a:pt x="70" y="49"/>
                  </a:cubicBezTo>
                  <a:cubicBezTo>
                    <a:pt x="73" y="42"/>
                    <a:pt x="72" y="35"/>
                    <a:pt x="71" y="28"/>
                  </a:cubicBezTo>
                  <a:cubicBezTo>
                    <a:pt x="68" y="13"/>
                    <a:pt x="56" y="0"/>
                    <a:pt x="36" y="3"/>
                  </a:cubicBezTo>
                  <a:cubicBezTo>
                    <a:pt x="22" y="5"/>
                    <a:pt x="8" y="21"/>
                    <a:pt x="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p:cNvSpPr>
              <a:spLocks/>
            </p:cNvSpPr>
            <p:nvPr/>
          </p:nvSpPr>
          <p:spPr bwMode="auto">
            <a:xfrm>
              <a:off x="5938877" y="5089144"/>
              <a:ext cx="284697" cy="327635"/>
            </a:xfrm>
            <a:custGeom>
              <a:avLst/>
              <a:gdLst>
                <a:gd name="T0" fmla="*/ 116 w 119"/>
                <a:gd name="T1" fmla="*/ 81 h 137"/>
                <a:gd name="T2" fmla="*/ 57 w 119"/>
                <a:gd name="T3" fmla="*/ 129 h 137"/>
                <a:gd name="T4" fmla="*/ 100 w 119"/>
                <a:gd name="T5" fmla="*/ 125 h 137"/>
                <a:gd name="T6" fmla="*/ 116 w 119"/>
                <a:gd name="T7" fmla="*/ 81 h 137"/>
              </a:gdLst>
              <a:ahLst/>
              <a:cxnLst>
                <a:cxn ang="0">
                  <a:pos x="T0" y="T1"/>
                </a:cxn>
                <a:cxn ang="0">
                  <a:pos x="T2" y="T3"/>
                </a:cxn>
                <a:cxn ang="0">
                  <a:pos x="T4" y="T5"/>
                </a:cxn>
                <a:cxn ang="0">
                  <a:pos x="T6" y="T7"/>
                </a:cxn>
              </a:cxnLst>
              <a:rect l="0" t="0" r="r" b="b"/>
              <a:pathLst>
                <a:path w="119" h="137">
                  <a:moveTo>
                    <a:pt x="116" y="81"/>
                  </a:moveTo>
                  <a:cubicBezTo>
                    <a:pt x="101" y="0"/>
                    <a:pt x="0" y="95"/>
                    <a:pt x="57" y="129"/>
                  </a:cubicBezTo>
                  <a:cubicBezTo>
                    <a:pt x="70" y="137"/>
                    <a:pt x="88" y="135"/>
                    <a:pt x="100" y="125"/>
                  </a:cubicBezTo>
                  <a:cubicBezTo>
                    <a:pt x="113" y="115"/>
                    <a:pt x="119" y="97"/>
                    <a:pt x="116"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p:cNvSpPr>
              <a:spLocks/>
            </p:cNvSpPr>
            <p:nvPr/>
          </p:nvSpPr>
          <p:spPr bwMode="auto">
            <a:xfrm>
              <a:off x="4716079" y="5811621"/>
              <a:ext cx="716877" cy="738346"/>
            </a:xfrm>
            <a:custGeom>
              <a:avLst/>
              <a:gdLst>
                <a:gd name="T0" fmla="*/ 46 w 300"/>
                <a:gd name="T1" fmla="*/ 262 h 309"/>
                <a:gd name="T2" fmla="*/ 112 w 300"/>
                <a:gd name="T3" fmla="*/ 305 h 309"/>
                <a:gd name="T4" fmla="*/ 211 w 300"/>
                <a:gd name="T5" fmla="*/ 236 h 309"/>
                <a:gd name="T6" fmla="*/ 281 w 300"/>
                <a:gd name="T7" fmla="*/ 214 h 309"/>
                <a:gd name="T8" fmla="*/ 295 w 300"/>
                <a:gd name="T9" fmla="*/ 145 h 309"/>
                <a:gd name="T10" fmla="*/ 46 w 300"/>
                <a:gd name="T11" fmla="*/ 262 h 309"/>
              </a:gdLst>
              <a:ahLst/>
              <a:cxnLst>
                <a:cxn ang="0">
                  <a:pos x="T0" y="T1"/>
                </a:cxn>
                <a:cxn ang="0">
                  <a:pos x="T2" y="T3"/>
                </a:cxn>
                <a:cxn ang="0">
                  <a:pos x="T4" y="T5"/>
                </a:cxn>
                <a:cxn ang="0">
                  <a:pos x="T6" y="T7"/>
                </a:cxn>
                <a:cxn ang="0">
                  <a:pos x="T8" y="T9"/>
                </a:cxn>
                <a:cxn ang="0">
                  <a:pos x="T10" y="T11"/>
                </a:cxn>
              </a:cxnLst>
              <a:rect l="0" t="0" r="r" b="b"/>
              <a:pathLst>
                <a:path w="300" h="309">
                  <a:moveTo>
                    <a:pt x="46" y="262"/>
                  </a:moveTo>
                  <a:cubicBezTo>
                    <a:pt x="56" y="289"/>
                    <a:pt x="84" y="309"/>
                    <a:pt x="112" y="305"/>
                  </a:cubicBezTo>
                  <a:cubicBezTo>
                    <a:pt x="152" y="299"/>
                    <a:pt x="173" y="252"/>
                    <a:pt x="211" y="236"/>
                  </a:cubicBezTo>
                  <a:cubicBezTo>
                    <a:pt x="234" y="227"/>
                    <a:pt x="262" y="230"/>
                    <a:pt x="281" y="214"/>
                  </a:cubicBezTo>
                  <a:cubicBezTo>
                    <a:pt x="299" y="198"/>
                    <a:pt x="300" y="169"/>
                    <a:pt x="295" y="145"/>
                  </a:cubicBezTo>
                  <a:cubicBezTo>
                    <a:pt x="262" y="0"/>
                    <a:pt x="0" y="137"/>
                    <a:pt x="4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5411586" y="1811098"/>
            <a:ext cx="6409247" cy="4275879"/>
            <a:chOff x="421844" y="2225902"/>
            <a:chExt cx="6501375" cy="4337341"/>
          </a:xfrm>
          <a:solidFill>
            <a:schemeClr val="bg1">
              <a:lumMod val="95000"/>
            </a:schemeClr>
          </a:solidFill>
        </p:grpSpPr>
        <p:sp>
          <p:nvSpPr>
            <p:cNvPr id="16" name="Freeform 15"/>
            <p:cNvSpPr>
              <a:spLocks/>
            </p:cNvSpPr>
            <p:nvPr/>
          </p:nvSpPr>
          <p:spPr bwMode="auto">
            <a:xfrm>
              <a:off x="2246080" y="2961162"/>
              <a:ext cx="795567" cy="618129"/>
            </a:xfrm>
            <a:custGeom>
              <a:avLst/>
              <a:gdLst>
                <a:gd name="T0" fmla="*/ 677 w 686"/>
                <a:gd name="T1" fmla="*/ 332 h 533"/>
                <a:gd name="T2" fmla="*/ 674 w 686"/>
                <a:gd name="T3" fmla="*/ 393 h 533"/>
                <a:gd name="T4" fmla="*/ 674 w 686"/>
                <a:gd name="T5" fmla="*/ 455 h 533"/>
                <a:gd name="T6" fmla="*/ 672 w 686"/>
                <a:gd name="T7" fmla="*/ 516 h 533"/>
                <a:gd name="T8" fmla="*/ 627 w 686"/>
                <a:gd name="T9" fmla="*/ 531 h 533"/>
                <a:gd name="T10" fmla="*/ 566 w 686"/>
                <a:gd name="T11" fmla="*/ 528 h 533"/>
                <a:gd name="T12" fmla="*/ 507 w 686"/>
                <a:gd name="T13" fmla="*/ 523 h 533"/>
                <a:gd name="T14" fmla="*/ 445 w 686"/>
                <a:gd name="T15" fmla="*/ 521 h 533"/>
                <a:gd name="T16" fmla="*/ 386 w 686"/>
                <a:gd name="T17" fmla="*/ 519 h 533"/>
                <a:gd name="T18" fmla="*/ 327 w 686"/>
                <a:gd name="T19" fmla="*/ 514 h 533"/>
                <a:gd name="T20" fmla="*/ 265 w 686"/>
                <a:gd name="T21" fmla="*/ 509 h 533"/>
                <a:gd name="T22" fmla="*/ 206 w 686"/>
                <a:gd name="T23" fmla="*/ 504 h 533"/>
                <a:gd name="T24" fmla="*/ 156 w 686"/>
                <a:gd name="T25" fmla="*/ 500 h 533"/>
                <a:gd name="T26" fmla="*/ 107 w 686"/>
                <a:gd name="T27" fmla="*/ 495 h 533"/>
                <a:gd name="T28" fmla="*/ 59 w 686"/>
                <a:gd name="T29" fmla="*/ 493 h 533"/>
                <a:gd name="T30" fmla="*/ 12 w 686"/>
                <a:gd name="T31" fmla="*/ 488 h 533"/>
                <a:gd name="T32" fmla="*/ 0 w 686"/>
                <a:gd name="T33" fmla="*/ 486 h 533"/>
                <a:gd name="T34" fmla="*/ 0 w 686"/>
                <a:gd name="T35" fmla="*/ 486 h 533"/>
                <a:gd name="T36" fmla="*/ 3 w 686"/>
                <a:gd name="T37" fmla="*/ 455 h 533"/>
                <a:gd name="T38" fmla="*/ 7 w 686"/>
                <a:gd name="T39" fmla="*/ 424 h 533"/>
                <a:gd name="T40" fmla="*/ 10 w 686"/>
                <a:gd name="T41" fmla="*/ 393 h 533"/>
                <a:gd name="T42" fmla="*/ 12 w 686"/>
                <a:gd name="T43" fmla="*/ 365 h 533"/>
                <a:gd name="T44" fmla="*/ 19 w 686"/>
                <a:gd name="T45" fmla="*/ 287 h 533"/>
                <a:gd name="T46" fmla="*/ 26 w 686"/>
                <a:gd name="T47" fmla="*/ 211 h 533"/>
                <a:gd name="T48" fmla="*/ 36 w 686"/>
                <a:gd name="T49" fmla="*/ 135 h 533"/>
                <a:gd name="T50" fmla="*/ 43 w 686"/>
                <a:gd name="T51" fmla="*/ 62 h 533"/>
                <a:gd name="T52" fmla="*/ 43 w 686"/>
                <a:gd name="T53" fmla="*/ 45 h 533"/>
                <a:gd name="T54" fmla="*/ 45 w 686"/>
                <a:gd name="T55" fmla="*/ 31 h 533"/>
                <a:gd name="T56" fmla="*/ 48 w 686"/>
                <a:gd name="T57" fmla="*/ 17 h 533"/>
                <a:gd name="T58" fmla="*/ 48 w 686"/>
                <a:gd name="T59" fmla="*/ 3 h 533"/>
                <a:gd name="T60" fmla="*/ 74 w 686"/>
                <a:gd name="T61" fmla="*/ 3 h 533"/>
                <a:gd name="T62" fmla="*/ 112 w 686"/>
                <a:gd name="T63" fmla="*/ 7 h 533"/>
                <a:gd name="T64" fmla="*/ 152 w 686"/>
                <a:gd name="T65" fmla="*/ 10 h 533"/>
                <a:gd name="T66" fmla="*/ 192 w 686"/>
                <a:gd name="T67" fmla="*/ 15 h 533"/>
                <a:gd name="T68" fmla="*/ 232 w 686"/>
                <a:gd name="T69" fmla="*/ 17 h 533"/>
                <a:gd name="T70" fmla="*/ 270 w 686"/>
                <a:gd name="T71" fmla="*/ 19 h 533"/>
                <a:gd name="T72" fmla="*/ 310 w 686"/>
                <a:gd name="T73" fmla="*/ 24 h 533"/>
                <a:gd name="T74" fmla="*/ 350 w 686"/>
                <a:gd name="T75" fmla="*/ 26 h 533"/>
                <a:gd name="T76" fmla="*/ 391 w 686"/>
                <a:gd name="T77" fmla="*/ 29 h 533"/>
                <a:gd name="T78" fmla="*/ 428 w 686"/>
                <a:gd name="T79" fmla="*/ 31 h 533"/>
                <a:gd name="T80" fmla="*/ 469 w 686"/>
                <a:gd name="T81" fmla="*/ 33 h 533"/>
                <a:gd name="T82" fmla="*/ 509 w 686"/>
                <a:gd name="T83" fmla="*/ 36 h 533"/>
                <a:gd name="T84" fmla="*/ 549 w 686"/>
                <a:gd name="T85" fmla="*/ 38 h 533"/>
                <a:gd name="T86" fmla="*/ 589 w 686"/>
                <a:gd name="T87" fmla="*/ 41 h 533"/>
                <a:gd name="T88" fmla="*/ 627 w 686"/>
                <a:gd name="T89" fmla="*/ 41 h 533"/>
                <a:gd name="T90" fmla="*/ 667 w 686"/>
                <a:gd name="T91" fmla="*/ 43 h 533"/>
                <a:gd name="T92" fmla="*/ 686 w 686"/>
                <a:gd name="T93" fmla="*/ 74 h 533"/>
                <a:gd name="T94" fmla="*/ 684 w 686"/>
                <a:gd name="T95" fmla="*/ 135 h 533"/>
                <a:gd name="T96" fmla="*/ 682 w 686"/>
                <a:gd name="T97" fmla="*/ 194 h 533"/>
                <a:gd name="T98" fmla="*/ 679 w 686"/>
                <a:gd name="T99" fmla="*/ 25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533">
                  <a:moveTo>
                    <a:pt x="679" y="287"/>
                  </a:moveTo>
                  <a:lnTo>
                    <a:pt x="679" y="301"/>
                  </a:lnTo>
                  <a:lnTo>
                    <a:pt x="679" y="317"/>
                  </a:lnTo>
                  <a:lnTo>
                    <a:pt x="677" y="332"/>
                  </a:lnTo>
                  <a:lnTo>
                    <a:pt x="677" y="348"/>
                  </a:lnTo>
                  <a:lnTo>
                    <a:pt x="677" y="362"/>
                  </a:lnTo>
                  <a:lnTo>
                    <a:pt x="677" y="379"/>
                  </a:lnTo>
                  <a:lnTo>
                    <a:pt x="674" y="393"/>
                  </a:lnTo>
                  <a:lnTo>
                    <a:pt x="674" y="410"/>
                  </a:lnTo>
                  <a:lnTo>
                    <a:pt x="674" y="424"/>
                  </a:lnTo>
                  <a:lnTo>
                    <a:pt x="674" y="441"/>
                  </a:lnTo>
                  <a:lnTo>
                    <a:pt x="674" y="455"/>
                  </a:lnTo>
                  <a:lnTo>
                    <a:pt x="672" y="471"/>
                  </a:lnTo>
                  <a:lnTo>
                    <a:pt x="672" y="486"/>
                  </a:lnTo>
                  <a:lnTo>
                    <a:pt x="672" y="502"/>
                  </a:lnTo>
                  <a:lnTo>
                    <a:pt x="672" y="516"/>
                  </a:lnTo>
                  <a:lnTo>
                    <a:pt x="672" y="533"/>
                  </a:lnTo>
                  <a:lnTo>
                    <a:pt x="656" y="531"/>
                  </a:lnTo>
                  <a:lnTo>
                    <a:pt x="641" y="531"/>
                  </a:lnTo>
                  <a:lnTo>
                    <a:pt x="627" y="531"/>
                  </a:lnTo>
                  <a:lnTo>
                    <a:pt x="611" y="531"/>
                  </a:lnTo>
                  <a:lnTo>
                    <a:pt x="596" y="528"/>
                  </a:lnTo>
                  <a:lnTo>
                    <a:pt x="580" y="528"/>
                  </a:lnTo>
                  <a:lnTo>
                    <a:pt x="566" y="528"/>
                  </a:lnTo>
                  <a:lnTo>
                    <a:pt x="551" y="526"/>
                  </a:lnTo>
                  <a:lnTo>
                    <a:pt x="535" y="526"/>
                  </a:lnTo>
                  <a:lnTo>
                    <a:pt x="521" y="526"/>
                  </a:lnTo>
                  <a:lnTo>
                    <a:pt x="507" y="523"/>
                  </a:lnTo>
                  <a:lnTo>
                    <a:pt x="490" y="523"/>
                  </a:lnTo>
                  <a:lnTo>
                    <a:pt x="476" y="523"/>
                  </a:lnTo>
                  <a:lnTo>
                    <a:pt x="462" y="521"/>
                  </a:lnTo>
                  <a:lnTo>
                    <a:pt x="445" y="521"/>
                  </a:lnTo>
                  <a:lnTo>
                    <a:pt x="431" y="521"/>
                  </a:lnTo>
                  <a:lnTo>
                    <a:pt x="417" y="519"/>
                  </a:lnTo>
                  <a:lnTo>
                    <a:pt x="400" y="519"/>
                  </a:lnTo>
                  <a:lnTo>
                    <a:pt x="386" y="519"/>
                  </a:lnTo>
                  <a:lnTo>
                    <a:pt x="372" y="516"/>
                  </a:lnTo>
                  <a:lnTo>
                    <a:pt x="355" y="516"/>
                  </a:lnTo>
                  <a:lnTo>
                    <a:pt x="341" y="514"/>
                  </a:lnTo>
                  <a:lnTo>
                    <a:pt x="327" y="514"/>
                  </a:lnTo>
                  <a:lnTo>
                    <a:pt x="310" y="512"/>
                  </a:lnTo>
                  <a:lnTo>
                    <a:pt x="296" y="512"/>
                  </a:lnTo>
                  <a:lnTo>
                    <a:pt x="282" y="509"/>
                  </a:lnTo>
                  <a:lnTo>
                    <a:pt x="265" y="509"/>
                  </a:lnTo>
                  <a:lnTo>
                    <a:pt x="251" y="509"/>
                  </a:lnTo>
                  <a:lnTo>
                    <a:pt x="237" y="507"/>
                  </a:lnTo>
                  <a:lnTo>
                    <a:pt x="220" y="507"/>
                  </a:lnTo>
                  <a:lnTo>
                    <a:pt x="206" y="504"/>
                  </a:lnTo>
                  <a:lnTo>
                    <a:pt x="192" y="504"/>
                  </a:lnTo>
                  <a:lnTo>
                    <a:pt x="180" y="502"/>
                  </a:lnTo>
                  <a:lnTo>
                    <a:pt x="168" y="502"/>
                  </a:lnTo>
                  <a:lnTo>
                    <a:pt x="156" y="500"/>
                  </a:lnTo>
                  <a:lnTo>
                    <a:pt x="142" y="500"/>
                  </a:lnTo>
                  <a:lnTo>
                    <a:pt x="130" y="497"/>
                  </a:lnTo>
                  <a:lnTo>
                    <a:pt x="119" y="497"/>
                  </a:lnTo>
                  <a:lnTo>
                    <a:pt x="107" y="495"/>
                  </a:lnTo>
                  <a:lnTo>
                    <a:pt x="95" y="495"/>
                  </a:lnTo>
                  <a:lnTo>
                    <a:pt x="83" y="495"/>
                  </a:lnTo>
                  <a:lnTo>
                    <a:pt x="71" y="493"/>
                  </a:lnTo>
                  <a:lnTo>
                    <a:pt x="59" y="493"/>
                  </a:lnTo>
                  <a:lnTo>
                    <a:pt x="48" y="490"/>
                  </a:lnTo>
                  <a:lnTo>
                    <a:pt x="36" y="490"/>
                  </a:lnTo>
                  <a:lnTo>
                    <a:pt x="24" y="488"/>
                  </a:lnTo>
                  <a:lnTo>
                    <a:pt x="12" y="488"/>
                  </a:lnTo>
                  <a:lnTo>
                    <a:pt x="0" y="486"/>
                  </a:lnTo>
                  <a:lnTo>
                    <a:pt x="0" y="486"/>
                  </a:lnTo>
                  <a:lnTo>
                    <a:pt x="0" y="486"/>
                  </a:lnTo>
                  <a:lnTo>
                    <a:pt x="0" y="486"/>
                  </a:lnTo>
                  <a:lnTo>
                    <a:pt x="0" y="486"/>
                  </a:lnTo>
                  <a:lnTo>
                    <a:pt x="0" y="486"/>
                  </a:lnTo>
                  <a:lnTo>
                    <a:pt x="0" y="486"/>
                  </a:lnTo>
                  <a:lnTo>
                    <a:pt x="0" y="486"/>
                  </a:lnTo>
                  <a:lnTo>
                    <a:pt x="0" y="478"/>
                  </a:lnTo>
                  <a:lnTo>
                    <a:pt x="3" y="471"/>
                  </a:lnTo>
                  <a:lnTo>
                    <a:pt x="3" y="462"/>
                  </a:lnTo>
                  <a:lnTo>
                    <a:pt x="3" y="455"/>
                  </a:lnTo>
                  <a:lnTo>
                    <a:pt x="5" y="448"/>
                  </a:lnTo>
                  <a:lnTo>
                    <a:pt x="5" y="441"/>
                  </a:lnTo>
                  <a:lnTo>
                    <a:pt x="5" y="433"/>
                  </a:lnTo>
                  <a:lnTo>
                    <a:pt x="7" y="424"/>
                  </a:lnTo>
                  <a:lnTo>
                    <a:pt x="7" y="417"/>
                  </a:lnTo>
                  <a:lnTo>
                    <a:pt x="7" y="410"/>
                  </a:lnTo>
                  <a:lnTo>
                    <a:pt x="7" y="403"/>
                  </a:lnTo>
                  <a:lnTo>
                    <a:pt x="10" y="393"/>
                  </a:lnTo>
                  <a:lnTo>
                    <a:pt x="10" y="386"/>
                  </a:lnTo>
                  <a:lnTo>
                    <a:pt x="10" y="379"/>
                  </a:lnTo>
                  <a:lnTo>
                    <a:pt x="12" y="372"/>
                  </a:lnTo>
                  <a:lnTo>
                    <a:pt x="12" y="365"/>
                  </a:lnTo>
                  <a:lnTo>
                    <a:pt x="15" y="346"/>
                  </a:lnTo>
                  <a:lnTo>
                    <a:pt x="17" y="327"/>
                  </a:lnTo>
                  <a:lnTo>
                    <a:pt x="19" y="306"/>
                  </a:lnTo>
                  <a:lnTo>
                    <a:pt x="19" y="287"/>
                  </a:lnTo>
                  <a:lnTo>
                    <a:pt x="22" y="268"/>
                  </a:lnTo>
                  <a:lnTo>
                    <a:pt x="24" y="249"/>
                  </a:lnTo>
                  <a:lnTo>
                    <a:pt x="26" y="230"/>
                  </a:lnTo>
                  <a:lnTo>
                    <a:pt x="26" y="211"/>
                  </a:lnTo>
                  <a:lnTo>
                    <a:pt x="29" y="192"/>
                  </a:lnTo>
                  <a:lnTo>
                    <a:pt x="31" y="173"/>
                  </a:lnTo>
                  <a:lnTo>
                    <a:pt x="33" y="154"/>
                  </a:lnTo>
                  <a:lnTo>
                    <a:pt x="36" y="135"/>
                  </a:lnTo>
                  <a:lnTo>
                    <a:pt x="36" y="116"/>
                  </a:lnTo>
                  <a:lnTo>
                    <a:pt x="38" y="100"/>
                  </a:lnTo>
                  <a:lnTo>
                    <a:pt x="41" y="81"/>
                  </a:lnTo>
                  <a:lnTo>
                    <a:pt x="43" y="62"/>
                  </a:lnTo>
                  <a:lnTo>
                    <a:pt x="43" y="57"/>
                  </a:lnTo>
                  <a:lnTo>
                    <a:pt x="43" y="55"/>
                  </a:lnTo>
                  <a:lnTo>
                    <a:pt x="43" y="50"/>
                  </a:lnTo>
                  <a:lnTo>
                    <a:pt x="43" y="45"/>
                  </a:lnTo>
                  <a:lnTo>
                    <a:pt x="45" y="43"/>
                  </a:lnTo>
                  <a:lnTo>
                    <a:pt x="45" y="38"/>
                  </a:lnTo>
                  <a:lnTo>
                    <a:pt x="45" y="36"/>
                  </a:lnTo>
                  <a:lnTo>
                    <a:pt x="45" y="31"/>
                  </a:lnTo>
                  <a:lnTo>
                    <a:pt x="45" y="29"/>
                  </a:lnTo>
                  <a:lnTo>
                    <a:pt x="45" y="24"/>
                  </a:lnTo>
                  <a:lnTo>
                    <a:pt x="48" y="22"/>
                  </a:lnTo>
                  <a:lnTo>
                    <a:pt x="48" y="17"/>
                  </a:lnTo>
                  <a:lnTo>
                    <a:pt x="48" y="15"/>
                  </a:lnTo>
                  <a:lnTo>
                    <a:pt x="48" y="10"/>
                  </a:lnTo>
                  <a:lnTo>
                    <a:pt x="48" y="5"/>
                  </a:lnTo>
                  <a:lnTo>
                    <a:pt x="48" y="3"/>
                  </a:lnTo>
                  <a:lnTo>
                    <a:pt x="48" y="0"/>
                  </a:lnTo>
                  <a:lnTo>
                    <a:pt x="52" y="0"/>
                  </a:lnTo>
                  <a:lnTo>
                    <a:pt x="64" y="3"/>
                  </a:lnTo>
                  <a:lnTo>
                    <a:pt x="74" y="3"/>
                  </a:lnTo>
                  <a:lnTo>
                    <a:pt x="83" y="3"/>
                  </a:lnTo>
                  <a:lnTo>
                    <a:pt x="93" y="5"/>
                  </a:lnTo>
                  <a:lnTo>
                    <a:pt x="102" y="5"/>
                  </a:lnTo>
                  <a:lnTo>
                    <a:pt x="112" y="7"/>
                  </a:lnTo>
                  <a:lnTo>
                    <a:pt x="123" y="7"/>
                  </a:lnTo>
                  <a:lnTo>
                    <a:pt x="133" y="7"/>
                  </a:lnTo>
                  <a:lnTo>
                    <a:pt x="142" y="10"/>
                  </a:lnTo>
                  <a:lnTo>
                    <a:pt x="152" y="10"/>
                  </a:lnTo>
                  <a:lnTo>
                    <a:pt x="161" y="12"/>
                  </a:lnTo>
                  <a:lnTo>
                    <a:pt x="173" y="12"/>
                  </a:lnTo>
                  <a:lnTo>
                    <a:pt x="182" y="12"/>
                  </a:lnTo>
                  <a:lnTo>
                    <a:pt x="192" y="15"/>
                  </a:lnTo>
                  <a:lnTo>
                    <a:pt x="201" y="15"/>
                  </a:lnTo>
                  <a:lnTo>
                    <a:pt x="211" y="15"/>
                  </a:lnTo>
                  <a:lnTo>
                    <a:pt x="220" y="17"/>
                  </a:lnTo>
                  <a:lnTo>
                    <a:pt x="232" y="17"/>
                  </a:lnTo>
                  <a:lnTo>
                    <a:pt x="242" y="17"/>
                  </a:lnTo>
                  <a:lnTo>
                    <a:pt x="251" y="19"/>
                  </a:lnTo>
                  <a:lnTo>
                    <a:pt x="261" y="19"/>
                  </a:lnTo>
                  <a:lnTo>
                    <a:pt x="270" y="19"/>
                  </a:lnTo>
                  <a:lnTo>
                    <a:pt x="282" y="22"/>
                  </a:lnTo>
                  <a:lnTo>
                    <a:pt x="291" y="22"/>
                  </a:lnTo>
                  <a:lnTo>
                    <a:pt x="301" y="22"/>
                  </a:lnTo>
                  <a:lnTo>
                    <a:pt x="310" y="24"/>
                  </a:lnTo>
                  <a:lnTo>
                    <a:pt x="320" y="24"/>
                  </a:lnTo>
                  <a:lnTo>
                    <a:pt x="332" y="24"/>
                  </a:lnTo>
                  <a:lnTo>
                    <a:pt x="341" y="26"/>
                  </a:lnTo>
                  <a:lnTo>
                    <a:pt x="350" y="26"/>
                  </a:lnTo>
                  <a:lnTo>
                    <a:pt x="360" y="26"/>
                  </a:lnTo>
                  <a:lnTo>
                    <a:pt x="369" y="26"/>
                  </a:lnTo>
                  <a:lnTo>
                    <a:pt x="379" y="29"/>
                  </a:lnTo>
                  <a:lnTo>
                    <a:pt x="391" y="29"/>
                  </a:lnTo>
                  <a:lnTo>
                    <a:pt x="400" y="29"/>
                  </a:lnTo>
                  <a:lnTo>
                    <a:pt x="410" y="31"/>
                  </a:lnTo>
                  <a:lnTo>
                    <a:pt x="419" y="31"/>
                  </a:lnTo>
                  <a:lnTo>
                    <a:pt x="428" y="31"/>
                  </a:lnTo>
                  <a:lnTo>
                    <a:pt x="440" y="31"/>
                  </a:lnTo>
                  <a:lnTo>
                    <a:pt x="450" y="33"/>
                  </a:lnTo>
                  <a:lnTo>
                    <a:pt x="459" y="33"/>
                  </a:lnTo>
                  <a:lnTo>
                    <a:pt x="469" y="33"/>
                  </a:lnTo>
                  <a:lnTo>
                    <a:pt x="478" y="33"/>
                  </a:lnTo>
                  <a:lnTo>
                    <a:pt x="490" y="36"/>
                  </a:lnTo>
                  <a:lnTo>
                    <a:pt x="499" y="36"/>
                  </a:lnTo>
                  <a:lnTo>
                    <a:pt x="509" y="36"/>
                  </a:lnTo>
                  <a:lnTo>
                    <a:pt x="518" y="36"/>
                  </a:lnTo>
                  <a:lnTo>
                    <a:pt x="528" y="38"/>
                  </a:lnTo>
                  <a:lnTo>
                    <a:pt x="540" y="38"/>
                  </a:lnTo>
                  <a:lnTo>
                    <a:pt x="549" y="38"/>
                  </a:lnTo>
                  <a:lnTo>
                    <a:pt x="559" y="38"/>
                  </a:lnTo>
                  <a:lnTo>
                    <a:pt x="568" y="38"/>
                  </a:lnTo>
                  <a:lnTo>
                    <a:pt x="578" y="41"/>
                  </a:lnTo>
                  <a:lnTo>
                    <a:pt x="589" y="41"/>
                  </a:lnTo>
                  <a:lnTo>
                    <a:pt x="599" y="41"/>
                  </a:lnTo>
                  <a:lnTo>
                    <a:pt x="608" y="41"/>
                  </a:lnTo>
                  <a:lnTo>
                    <a:pt x="618" y="41"/>
                  </a:lnTo>
                  <a:lnTo>
                    <a:pt x="627" y="41"/>
                  </a:lnTo>
                  <a:lnTo>
                    <a:pt x="637" y="43"/>
                  </a:lnTo>
                  <a:lnTo>
                    <a:pt x="648" y="43"/>
                  </a:lnTo>
                  <a:lnTo>
                    <a:pt x="658" y="43"/>
                  </a:lnTo>
                  <a:lnTo>
                    <a:pt x="667" y="43"/>
                  </a:lnTo>
                  <a:lnTo>
                    <a:pt x="677" y="43"/>
                  </a:lnTo>
                  <a:lnTo>
                    <a:pt x="686" y="43"/>
                  </a:lnTo>
                  <a:lnTo>
                    <a:pt x="686" y="60"/>
                  </a:lnTo>
                  <a:lnTo>
                    <a:pt x="686" y="74"/>
                  </a:lnTo>
                  <a:lnTo>
                    <a:pt x="686" y="90"/>
                  </a:lnTo>
                  <a:lnTo>
                    <a:pt x="686" y="104"/>
                  </a:lnTo>
                  <a:lnTo>
                    <a:pt x="684" y="119"/>
                  </a:lnTo>
                  <a:lnTo>
                    <a:pt x="684" y="135"/>
                  </a:lnTo>
                  <a:lnTo>
                    <a:pt x="684" y="149"/>
                  </a:lnTo>
                  <a:lnTo>
                    <a:pt x="684" y="166"/>
                  </a:lnTo>
                  <a:lnTo>
                    <a:pt x="684" y="180"/>
                  </a:lnTo>
                  <a:lnTo>
                    <a:pt x="682" y="194"/>
                  </a:lnTo>
                  <a:lnTo>
                    <a:pt x="682" y="211"/>
                  </a:lnTo>
                  <a:lnTo>
                    <a:pt x="682" y="225"/>
                  </a:lnTo>
                  <a:lnTo>
                    <a:pt x="682" y="242"/>
                  </a:lnTo>
                  <a:lnTo>
                    <a:pt x="679" y="256"/>
                  </a:lnTo>
                  <a:lnTo>
                    <a:pt x="679" y="273"/>
                  </a:lnTo>
                  <a:lnTo>
                    <a:pt x="679" y="287"/>
                  </a:lnTo>
                  <a:lnTo>
                    <a:pt x="679" y="287"/>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17" name="Freeform 16"/>
            <p:cNvSpPr>
              <a:spLocks/>
            </p:cNvSpPr>
            <p:nvPr/>
          </p:nvSpPr>
          <p:spPr bwMode="auto">
            <a:xfrm>
              <a:off x="5452697" y="3444765"/>
              <a:ext cx="519553" cy="507957"/>
            </a:xfrm>
            <a:custGeom>
              <a:avLst/>
              <a:gdLst>
                <a:gd name="T0" fmla="*/ 303 w 448"/>
                <a:gd name="T1" fmla="*/ 135 h 438"/>
                <a:gd name="T2" fmla="*/ 315 w 448"/>
                <a:gd name="T3" fmla="*/ 118 h 438"/>
                <a:gd name="T4" fmla="*/ 334 w 448"/>
                <a:gd name="T5" fmla="*/ 109 h 438"/>
                <a:gd name="T6" fmla="*/ 339 w 448"/>
                <a:gd name="T7" fmla="*/ 99 h 438"/>
                <a:gd name="T8" fmla="*/ 346 w 448"/>
                <a:gd name="T9" fmla="*/ 95 h 438"/>
                <a:gd name="T10" fmla="*/ 351 w 448"/>
                <a:gd name="T11" fmla="*/ 99 h 438"/>
                <a:gd name="T12" fmla="*/ 374 w 448"/>
                <a:gd name="T13" fmla="*/ 92 h 438"/>
                <a:gd name="T14" fmla="*/ 391 w 448"/>
                <a:gd name="T15" fmla="*/ 78 h 438"/>
                <a:gd name="T16" fmla="*/ 426 w 448"/>
                <a:gd name="T17" fmla="*/ 78 h 438"/>
                <a:gd name="T18" fmla="*/ 433 w 448"/>
                <a:gd name="T19" fmla="*/ 85 h 438"/>
                <a:gd name="T20" fmla="*/ 440 w 448"/>
                <a:gd name="T21" fmla="*/ 95 h 438"/>
                <a:gd name="T22" fmla="*/ 445 w 448"/>
                <a:gd name="T23" fmla="*/ 128 h 438"/>
                <a:gd name="T24" fmla="*/ 388 w 448"/>
                <a:gd name="T25" fmla="*/ 106 h 438"/>
                <a:gd name="T26" fmla="*/ 386 w 448"/>
                <a:gd name="T27" fmla="*/ 130 h 438"/>
                <a:gd name="T28" fmla="*/ 386 w 448"/>
                <a:gd name="T29" fmla="*/ 142 h 438"/>
                <a:gd name="T30" fmla="*/ 374 w 448"/>
                <a:gd name="T31" fmla="*/ 168 h 438"/>
                <a:gd name="T32" fmla="*/ 365 w 448"/>
                <a:gd name="T33" fmla="*/ 180 h 438"/>
                <a:gd name="T34" fmla="*/ 353 w 448"/>
                <a:gd name="T35" fmla="*/ 196 h 438"/>
                <a:gd name="T36" fmla="*/ 334 w 448"/>
                <a:gd name="T37" fmla="*/ 208 h 438"/>
                <a:gd name="T38" fmla="*/ 327 w 448"/>
                <a:gd name="T39" fmla="*/ 229 h 438"/>
                <a:gd name="T40" fmla="*/ 303 w 448"/>
                <a:gd name="T41" fmla="*/ 246 h 438"/>
                <a:gd name="T42" fmla="*/ 282 w 448"/>
                <a:gd name="T43" fmla="*/ 234 h 438"/>
                <a:gd name="T44" fmla="*/ 280 w 448"/>
                <a:gd name="T45" fmla="*/ 253 h 438"/>
                <a:gd name="T46" fmla="*/ 272 w 448"/>
                <a:gd name="T47" fmla="*/ 272 h 438"/>
                <a:gd name="T48" fmla="*/ 265 w 448"/>
                <a:gd name="T49" fmla="*/ 291 h 438"/>
                <a:gd name="T50" fmla="*/ 244 w 448"/>
                <a:gd name="T51" fmla="*/ 343 h 438"/>
                <a:gd name="T52" fmla="*/ 246 w 448"/>
                <a:gd name="T53" fmla="*/ 364 h 438"/>
                <a:gd name="T54" fmla="*/ 244 w 448"/>
                <a:gd name="T55" fmla="*/ 376 h 438"/>
                <a:gd name="T56" fmla="*/ 225 w 448"/>
                <a:gd name="T57" fmla="*/ 390 h 438"/>
                <a:gd name="T58" fmla="*/ 202 w 448"/>
                <a:gd name="T59" fmla="*/ 402 h 438"/>
                <a:gd name="T60" fmla="*/ 194 w 448"/>
                <a:gd name="T61" fmla="*/ 398 h 438"/>
                <a:gd name="T62" fmla="*/ 190 w 448"/>
                <a:gd name="T63" fmla="*/ 407 h 438"/>
                <a:gd name="T64" fmla="*/ 159 w 448"/>
                <a:gd name="T65" fmla="*/ 426 h 438"/>
                <a:gd name="T66" fmla="*/ 145 w 448"/>
                <a:gd name="T67" fmla="*/ 419 h 438"/>
                <a:gd name="T68" fmla="*/ 131 w 448"/>
                <a:gd name="T69" fmla="*/ 428 h 438"/>
                <a:gd name="T70" fmla="*/ 105 w 448"/>
                <a:gd name="T71" fmla="*/ 433 h 438"/>
                <a:gd name="T72" fmla="*/ 93 w 448"/>
                <a:gd name="T73" fmla="*/ 426 h 438"/>
                <a:gd name="T74" fmla="*/ 83 w 448"/>
                <a:gd name="T75" fmla="*/ 414 h 438"/>
                <a:gd name="T76" fmla="*/ 81 w 448"/>
                <a:gd name="T77" fmla="*/ 405 h 438"/>
                <a:gd name="T78" fmla="*/ 60 w 448"/>
                <a:gd name="T79" fmla="*/ 400 h 438"/>
                <a:gd name="T80" fmla="*/ 43 w 448"/>
                <a:gd name="T81" fmla="*/ 390 h 438"/>
                <a:gd name="T82" fmla="*/ 26 w 448"/>
                <a:gd name="T83" fmla="*/ 367 h 438"/>
                <a:gd name="T84" fmla="*/ 12 w 448"/>
                <a:gd name="T85" fmla="*/ 353 h 438"/>
                <a:gd name="T86" fmla="*/ 3 w 448"/>
                <a:gd name="T87" fmla="*/ 331 h 438"/>
                <a:gd name="T88" fmla="*/ 5 w 448"/>
                <a:gd name="T89" fmla="*/ 322 h 438"/>
                <a:gd name="T90" fmla="*/ 8 w 448"/>
                <a:gd name="T91" fmla="*/ 305 h 438"/>
                <a:gd name="T92" fmla="*/ 36 w 448"/>
                <a:gd name="T93" fmla="*/ 272 h 438"/>
                <a:gd name="T94" fmla="*/ 34 w 448"/>
                <a:gd name="T95" fmla="*/ 239 h 438"/>
                <a:gd name="T96" fmla="*/ 57 w 448"/>
                <a:gd name="T97" fmla="*/ 232 h 438"/>
                <a:gd name="T98" fmla="*/ 62 w 448"/>
                <a:gd name="T99" fmla="*/ 229 h 438"/>
                <a:gd name="T100" fmla="*/ 62 w 448"/>
                <a:gd name="T101" fmla="*/ 215 h 438"/>
                <a:gd name="T102" fmla="*/ 74 w 448"/>
                <a:gd name="T103" fmla="*/ 187 h 438"/>
                <a:gd name="T104" fmla="*/ 95 w 448"/>
                <a:gd name="T105" fmla="*/ 170 h 438"/>
                <a:gd name="T106" fmla="*/ 123 w 448"/>
                <a:gd name="T107" fmla="*/ 149 h 438"/>
                <a:gd name="T108" fmla="*/ 140 w 448"/>
                <a:gd name="T109" fmla="*/ 114 h 438"/>
                <a:gd name="T110" fmla="*/ 142 w 448"/>
                <a:gd name="T111" fmla="*/ 92 h 438"/>
                <a:gd name="T112" fmla="*/ 145 w 448"/>
                <a:gd name="T113" fmla="*/ 71 h 438"/>
                <a:gd name="T114" fmla="*/ 149 w 448"/>
                <a:gd name="T115" fmla="*/ 35 h 438"/>
                <a:gd name="T116" fmla="*/ 140 w 448"/>
                <a:gd name="T117" fmla="*/ 7 h 438"/>
                <a:gd name="T118" fmla="*/ 152 w 448"/>
                <a:gd name="T119" fmla="*/ 2 h 438"/>
                <a:gd name="T120" fmla="*/ 197 w 448"/>
                <a:gd name="T121" fmla="*/ 1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 h="438">
                  <a:moveTo>
                    <a:pt x="272" y="95"/>
                  </a:moveTo>
                  <a:lnTo>
                    <a:pt x="282" y="156"/>
                  </a:lnTo>
                  <a:lnTo>
                    <a:pt x="284" y="158"/>
                  </a:lnTo>
                  <a:lnTo>
                    <a:pt x="284" y="158"/>
                  </a:lnTo>
                  <a:lnTo>
                    <a:pt x="284" y="156"/>
                  </a:lnTo>
                  <a:lnTo>
                    <a:pt x="287" y="156"/>
                  </a:lnTo>
                  <a:lnTo>
                    <a:pt x="294" y="144"/>
                  </a:lnTo>
                  <a:lnTo>
                    <a:pt x="296" y="144"/>
                  </a:lnTo>
                  <a:lnTo>
                    <a:pt x="298" y="142"/>
                  </a:lnTo>
                  <a:lnTo>
                    <a:pt x="301" y="142"/>
                  </a:lnTo>
                  <a:lnTo>
                    <a:pt x="301" y="142"/>
                  </a:lnTo>
                  <a:lnTo>
                    <a:pt x="301" y="140"/>
                  </a:lnTo>
                  <a:lnTo>
                    <a:pt x="301" y="137"/>
                  </a:lnTo>
                  <a:lnTo>
                    <a:pt x="303" y="135"/>
                  </a:lnTo>
                  <a:lnTo>
                    <a:pt x="306" y="132"/>
                  </a:lnTo>
                  <a:lnTo>
                    <a:pt x="308" y="130"/>
                  </a:lnTo>
                  <a:lnTo>
                    <a:pt x="308" y="130"/>
                  </a:lnTo>
                  <a:lnTo>
                    <a:pt x="310" y="130"/>
                  </a:lnTo>
                  <a:lnTo>
                    <a:pt x="310" y="128"/>
                  </a:lnTo>
                  <a:lnTo>
                    <a:pt x="313" y="125"/>
                  </a:lnTo>
                  <a:lnTo>
                    <a:pt x="313" y="125"/>
                  </a:lnTo>
                  <a:lnTo>
                    <a:pt x="313" y="125"/>
                  </a:lnTo>
                  <a:lnTo>
                    <a:pt x="313" y="125"/>
                  </a:lnTo>
                  <a:lnTo>
                    <a:pt x="313" y="123"/>
                  </a:lnTo>
                  <a:lnTo>
                    <a:pt x="313" y="121"/>
                  </a:lnTo>
                  <a:lnTo>
                    <a:pt x="313" y="121"/>
                  </a:lnTo>
                  <a:lnTo>
                    <a:pt x="313" y="118"/>
                  </a:lnTo>
                  <a:lnTo>
                    <a:pt x="315" y="118"/>
                  </a:lnTo>
                  <a:lnTo>
                    <a:pt x="317" y="116"/>
                  </a:lnTo>
                  <a:lnTo>
                    <a:pt x="317" y="116"/>
                  </a:lnTo>
                  <a:lnTo>
                    <a:pt x="320" y="116"/>
                  </a:lnTo>
                  <a:lnTo>
                    <a:pt x="320" y="116"/>
                  </a:lnTo>
                  <a:lnTo>
                    <a:pt x="322" y="116"/>
                  </a:lnTo>
                  <a:lnTo>
                    <a:pt x="325" y="118"/>
                  </a:lnTo>
                  <a:lnTo>
                    <a:pt x="325" y="118"/>
                  </a:lnTo>
                  <a:lnTo>
                    <a:pt x="327" y="118"/>
                  </a:lnTo>
                  <a:lnTo>
                    <a:pt x="327" y="118"/>
                  </a:lnTo>
                  <a:lnTo>
                    <a:pt x="329" y="118"/>
                  </a:lnTo>
                  <a:lnTo>
                    <a:pt x="329" y="118"/>
                  </a:lnTo>
                  <a:lnTo>
                    <a:pt x="329" y="116"/>
                  </a:lnTo>
                  <a:lnTo>
                    <a:pt x="329" y="116"/>
                  </a:lnTo>
                  <a:lnTo>
                    <a:pt x="334" y="109"/>
                  </a:lnTo>
                  <a:lnTo>
                    <a:pt x="334" y="106"/>
                  </a:lnTo>
                  <a:lnTo>
                    <a:pt x="336" y="104"/>
                  </a:lnTo>
                  <a:lnTo>
                    <a:pt x="336" y="104"/>
                  </a:lnTo>
                  <a:lnTo>
                    <a:pt x="336" y="104"/>
                  </a:lnTo>
                  <a:lnTo>
                    <a:pt x="336" y="104"/>
                  </a:lnTo>
                  <a:lnTo>
                    <a:pt x="336" y="102"/>
                  </a:lnTo>
                  <a:lnTo>
                    <a:pt x="336" y="102"/>
                  </a:lnTo>
                  <a:lnTo>
                    <a:pt x="339" y="102"/>
                  </a:lnTo>
                  <a:lnTo>
                    <a:pt x="339" y="102"/>
                  </a:lnTo>
                  <a:lnTo>
                    <a:pt x="339" y="102"/>
                  </a:lnTo>
                  <a:lnTo>
                    <a:pt x="339" y="102"/>
                  </a:lnTo>
                  <a:lnTo>
                    <a:pt x="339" y="99"/>
                  </a:lnTo>
                  <a:lnTo>
                    <a:pt x="339" y="99"/>
                  </a:lnTo>
                  <a:lnTo>
                    <a:pt x="339" y="99"/>
                  </a:lnTo>
                  <a:lnTo>
                    <a:pt x="339" y="99"/>
                  </a:lnTo>
                  <a:lnTo>
                    <a:pt x="339" y="97"/>
                  </a:lnTo>
                  <a:lnTo>
                    <a:pt x="341" y="95"/>
                  </a:lnTo>
                  <a:lnTo>
                    <a:pt x="341" y="95"/>
                  </a:lnTo>
                  <a:lnTo>
                    <a:pt x="341" y="92"/>
                  </a:lnTo>
                  <a:lnTo>
                    <a:pt x="341" y="92"/>
                  </a:lnTo>
                  <a:lnTo>
                    <a:pt x="341" y="92"/>
                  </a:lnTo>
                  <a:lnTo>
                    <a:pt x="341" y="92"/>
                  </a:lnTo>
                  <a:lnTo>
                    <a:pt x="341" y="92"/>
                  </a:lnTo>
                  <a:lnTo>
                    <a:pt x="343" y="92"/>
                  </a:lnTo>
                  <a:lnTo>
                    <a:pt x="343" y="92"/>
                  </a:lnTo>
                  <a:lnTo>
                    <a:pt x="343" y="95"/>
                  </a:lnTo>
                  <a:lnTo>
                    <a:pt x="346" y="95"/>
                  </a:lnTo>
                  <a:lnTo>
                    <a:pt x="346" y="95"/>
                  </a:lnTo>
                  <a:lnTo>
                    <a:pt x="346" y="95"/>
                  </a:lnTo>
                  <a:lnTo>
                    <a:pt x="346" y="95"/>
                  </a:lnTo>
                  <a:lnTo>
                    <a:pt x="343" y="97"/>
                  </a:lnTo>
                  <a:lnTo>
                    <a:pt x="343" y="97"/>
                  </a:lnTo>
                  <a:lnTo>
                    <a:pt x="343" y="97"/>
                  </a:lnTo>
                  <a:lnTo>
                    <a:pt x="343" y="97"/>
                  </a:lnTo>
                  <a:lnTo>
                    <a:pt x="343" y="97"/>
                  </a:lnTo>
                  <a:lnTo>
                    <a:pt x="343" y="97"/>
                  </a:lnTo>
                  <a:lnTo>
                    <a:pt x="343" y="99"/>
                  </a:lnTo>
                  <a:lnTo>
                    <a:pt x="343" y="99"/>
                  </a:lnTo>
                  <a:lnTo>
                    <a:pt x="346" y="99"/>
                  </a:lnTo>
                  <a:lnTo>
                    <a:pt x="346" y="99"/>
                  </a:lnTo>
                  <a:lnTo>
                    <a:pt x="346" y="99"/>
                  </a:lnTo>
                  <a:lnTo>
                    <a:pt x="351" y="99"/>
                  </a:lnTo>
                  <a:lnTo>
                    <a:pt x="351" y="102"/>
                  </a:lnTo>
                  <a:lnTo>
                    <a:pt x="351" y="102"/>
                  </a:lnTo>
                  <a:lnTo>
                    <a:pt x="353" y="102"/>
                  </a:lnTo>
                  <a:lnTo>
                    <a:pt x="355" y="102"/>
                  </a:lnTo>
                  <a:lnTo>
                    <a:pt x="362" y="102"/>
                  </a:lnTo>
                  <a:lnTo>
                    <a:pt x="362" y="102"/>
                  </a:lnTo>
                  <a:lnTo>
                    <a:pt x="367" y="99"/>
                  </a:lnTo>
                  <a:lnTo>
                    <a:pt x="372" y="99"/>
                  </a:lnTo>
                  <a:lnTo>
                    <a:pt x="377" y="97"/>
                  </a:lnTo>
                  <a:lnTo>
                    <a:pt x="377" y="95"/>
                  </a:lnTo>
                  <a:lnTo>
                    <a:pt x="374" y="95"/>
                  </a:lnTo>
                  <a:lnTo>
                    <a:pt x="374" y="95"/>
                  </a:lnTo>
                  <a:lnTo>
                    <a:pt x="374" y="92"/>
                  </a:lnTo>
                  <a:lnTo>
                    <a:pt x="374" y="92"/>
                  </a:lnTo>
                  <a:lnTo>
                    <a:pt x="377" y="92"/>
                  </a:lnTo>
                  <a:lnTo>
                    <a:pt x="377" y="90"/>
                  </a:lnTo>
                  <a:lnTo>
                    <a:pt x="374" y="87"/>
                  </a:lnTo>
                  <a:lnTo>
                    <a:pt x="374" y="87"/>
                  </a:lnTo>
                  <a:lnTo>
                    <a:pt x="377" y="87"/>
                  </a:lnTo>
                  <a:lnTo>
                    <a:pt x="379" y="87"/>
                  </a:lnTo>
                  <a:lnTo>
                    <a:pt x="379" y="85"/>
                  </a:lnTo>
                  <a:lnTo>
                    <a:pt x="381" y="85"/>
                  </a:lnTo>
                  <a:lnTo>
                    <a:pt x="384" y="83"/>
                  </a:lnTo>
                  <a:lnTo>
                    <a:pt x="386" y="83"/>
                  </a:lnTo>
                  <a:lnTo>
                    <a:pt x="388" y="83"/>
                  </a:lnTo>
                  <a:lnTo>
                    <a:pt x="388" y="83"/>
                  </a:lnTo>
                  <a:lnTo>
                    <a:pt x="391" y="80"/>
                  </a:lnTo>
                  <a:lnTo>
                    <a:pt x="391" y="78"/>
                  </a:lnTo>
                  <a:lnTo>
                    <a:pt x="393" y="76"/>
                  </a:lnTo>
                  <a:lnTo>
                    <a:pt x="393" y="73"/>
                  </a:lnTo>
                  <a:lnTo>
                    <a:pt x="395" y="73"/>
                  </a:lnTo>
                  <a:lnTo>
                    <a:pt x="395" y="73"/>
                  </a:lnTo>
                  <a:lnTo>
                    <a:pt x="400" y="73"/>
                  </a:lnTo>
                  <a:lnTo>
                    <a:pt x="405" y="73"/>
                  </a:lnTo>
                  <a:lnTo>
                    <a:pt x="414" y="80"/>
                  </a:lnTo>
                  <a:lnTo>
                    <a:pt x="417" y="80"/>
                  </a:lnTo>
                  <a:lnTo>
                    <a:pt x="419" y="80"/>
                  </a:lnTo>
                  <a:lnTo>
                    <a:pt x="421" y="80"/>
                  </a:lnTo>
                  <a:lnTo>
                    <a:pt x="421" y="80"/>
                  </a:lnTo>
                  <a:lnTo>
                    <a:pt x="424" y="80"/>
                  </a:lnTo>
                  <a:lnTo>
                    <a:pt x="426" y="80"/>
                  </a:lnTo>
                  <a:lnTo>
                    <a:pt x="426" y="78"/>
                  </a:lnTo>
                  <a:lnTo>
                    <a:pt x="426" y="78"/>
                  </a:lnTo>
                  <a:lnTo>
                    <a:pt x="429" y="78"/>
                  </a:lnTo>
                  <a:lnTo>
                    <a:pt x="429" y="78"/>
                  </a:lnTo>
                  <a:lnTo>
                    <a:pt x="431" y="78"/>
                  </a:lnTo>
                  <a:lnTo>
                    <a:pt x="433" y="80"/>
                  </a:lnTo>
                  <a:lnTo>
                    <a:pt x="433" y="80"/>
                  </a:lnTo>
                  <a:lnTo>
                    <a:pt x="431" y="83"/>
                  </a:lnTo>
                  <a:lnTo>
                    <a:pt x="429" y="85"/>
                  </a:lnTo>
                  <a:lnTo>
                    <a:pt x="429" y="85"/>
                  </a:lnTo>
                  <a:lnTo>
                    <a:pt x="431" y="90"/>
                  </a:lnTo>
                  <a:lnTo>
                    <a:pt x="433" y="90"/>
                  </a:lnTo>
                  <a:lnTo>
                    <a:pt x="433" y="87"/>
                  </a:lnTo>
                  <a:lnTo>
                    <a:pt x="433" y="87"/>
                  </a:lnTo>
                  <a:lnTo>
                    <a:pt x="433" y="85"/>
                  </a:lnTo>
                  <a:lnTo>
                    <a:pt x="433" y="85"/>
                  </a:lnTo>
                  <a:lnTo>
                    <a:pt x="436" y="87"/>
                  </a:lnTo>
                  <a:lnTo>
                    <a:pt x="436" y="87"/>
                  </a:lnTo>
                  <a:lnTo>
                    <a:pt x="433" y="90"/>
                  </a:lnTo>
                  <a:lnTo>
                    <a:pt x="433" y="90"/>
                  </a:lnTo>
                  <a:lnTo>
                    <a:pt x="436" y="92"/>
                  </a:lnTo>
                  <a:lnTo>
                    <a:pt x="438" y="90"/>
                  </a:lnTo>
                  <a:lnTo>
                    <a:pt x="438" y="90"/>
                  </a:lnTo>
                  <a:lnTo>
                    <a:pt x="440" y="90"/>
                  </a:lnTo>
                  <a:lnTo>
                    <a:pt x="440" y="90"/>
                  </a:lnTo>
                  <a:lnTo>
                    <a:pt x="440" y="90"/>
                  </a:lnTo>
                  <a:lnTo>
                    <a:pt x="438" y="92"/>
                  </a:lnTo>
                  <a:lnTo>
                    <a:pt x="438" y="95"/>
                  </a:lnTo>
                  <a:lnTo>
                    <a:pt x="440" y="95"/>
                  </a:lnTo>
                  <a:lnTo>
                    <a:pt x="438" y="97"/>
                  </a:lnTo>
                  <a:lnTo>
                    <a:pt x="440" y="97"/>
                  </a:lnTo>
                  <a:lnTo>
                    <a:pt x="445" y="99"/>
                  </a:lnTo>
                  <a:lnTo>
                    <a:pt x="445" y="102"/>
                  </a:lnTo>
                  <a:lnTo>
                    <a:pt x="445" y="102"/>
                  </a:lnTo>
                  <a:lnTo>
                    <a:pt x="445" y="106"/>
                  </a:lnTo>
                  <a:lnTo>
                    <a:pt x="445" y="106"/>
                  </a:lnTo>
                  <a:lnTo>
                    <a:pt x="448" y="109"/>
                  </a:lnTo>
                  <a:lnTo>
                    <a:pt x="448" y="109"/>
                  </a:lnTo>
                  <a:lnTo>
                    <a:pt x="448" y="111"/>
                  </a:lnTo>
                  <a:lnTo>
                    <a:pt x="448" y="111"/>
                  </a:lnTo>
                  <a:lnTo>
                    <a:pt x="448" y="116"/>
                  </a:lnTo>
                  <a:lnTo>
                    <a:pt x="445" y="121"/>
                  </a:lnTo>
                  <a:lnTo>
                    <a:pt x="445" y="128"/>
                  </a:lnTo>
                  <a:lnTo>
                    <a:pt x="443" y="130"/>
                  </a:lnTo>
                  <a:lnTo>
                    <a:pt x="443" y="132"/>
                  </a:lnTo>
                  <a:lnTo>
                    <a:pt x="443" y="135"/>
                  </a:lnTo>
                  <a:lnTo>
                    <a:pt x="443" y="132"/>
                  </a:lnTo>
                  <a:lnTo>
                    <a:pt x="440" y="132"/>
                  </a:lnTo>
                  <a:lnTo>
                    <a:pt x="436" y="130"/>
                  </a:lnTo>
                  <a:lnTo>
                    <a:pt x="429" y="128"/>
                  </a:lnTo>
                  <a:lnTo>
                    <a:pt x="421" y="123"/>
                  </a:lnTo>
                  <a:lnTo>
                    <a:pt x="417" y="121"/>
                  </a:lnTo>
                  <a:lnTo>
                    <a:pt x="410" y="116"/>
                  </a:lnTo>
                  <a:lnTo>
                    <a:pt x="403" y="114"/>
                  </a:lnTo>
                  <a:lnTo>
                    <a:pt x="398" y="111"/>
                  </a:lnTo>
                  <a:lnTo>
                    <a:pt x="391" y="106"/>
                  </a:lnTo>
                  <a:lnTo>
                    <a:pt x="388" y="106"/>
                  </a:lnTo>
                  <a:lnTo>
                    <a:pt x="388" y="106"/>
                  </a:lnTo>
                  <a:lnTo>
                    <a:pt x="386" y="109"/>
                  </a:lnTo>
                  <a:lnTo>
                    <a:pt x="386" y="111"/>
                  </a:lnTo>
                  <a:lnTo>
                    <a:pt x="386" y="111"/>
                  </a:lnTo>
                  <a:lnTo>
                    <a:pt x="386" y="114"/>
                  </a:lnTo>
                  <a:lnTo>
                    <a:pt x="388" y="116"/>
                  </a:lnTo>
                  <a:lnTo>
                    <a:pt x="388" y="118"/>
                  </a:lnTo>
                  <a:lnTo>
                    <a:pt x="388" y="121"/>
                  </a:lnTo>
                  <a:lnTo>
                    <a:pt x="388" y="121"/>
                  </a:lnTo>
                  <a:lnTo>
                    <a:pt x="388" y="121"/>
                  </a:lnTo>
                  <a:lnTo>
                    <a:pt x="388" y="125"/>
                  </a:lnTo>
                  <a:lnTo>
                    <a:pt x="386" y="128"/>
                  </a:lnTo>
                  <a:lnTo>
                    <a:pt x="386" y="130"/>
                  </a:lnTo>
                  <a:lnTo>
                    <a:pt x="386" y="130"/>
                  </a:lnTo>
                  <a:lnTo>
                    <a:pt x="386" y="130"/>
                  </a:lnTo>
                  <a:lnTo>
                    <a:pt x="386" y="130"/>
                  </a:lnTo>
                  <a:lnTo>
                    <a:pt x="386" y="132"/>
                  </a:lnTo>
                  <a:lnTo>
                    <a:pt x="386" y="132"/>
                  </a:lnTo>
                  <a:lnTo>
                    <a:pt x="386" y="132"/>
                  </a:lnTo>
                  <a:lnTo>
                    <a:pt x="386" y="135"/>
                  </a:lnTo>
                  <a:lnTo>
                    <a:pt x="386" y="135"/>
                  </a:lnTo>
                  <a:lnTo>
                    <a:pt x="386" y="137"/>
                  </a:lnTo>
                  <a:lnTo>
                    <a:pt x="386" y="137"/>
                  </a:lnTo>
                  <a:lnTo>
                    <a:pt x="386" y="140"/>
                  </a:lnTo>
                  <a:lnTo>
                    <a:pt x="386" y="140"/>
                  </a:lnTo>
                  <a:lnTo>
                    <a:pt x="386" y="140"/>
                  </a:lnTo>
                  <a:lnTo>
                    <a:pt x="386" y="142"/>
                  </a:lnTo>
                  <a:lnTo>
                    <a:pt x="386" y="142"/>
                  </a:lnTo>
                  <a:lnTo>
                    <a:pt x="386" y="142"/>
                  </a:lnTo>
                  <a:lnTo>
                    <a:pt x="386" y="142"/>
                  </a:lnTo>
                  <a:lnTo>
                    <a:pt x="386" y="144"/>
                  </a:lnTo>
                  <a:lnTo>
                    <a:pt x="384" y="149"/>
                  </a:lnTo>
                  <a:lnTo>
                    <a:pt x="381" y="151"/>
                  </a:lnTo>
                  <a:lnTo>
                    <a:pt x="379" y="156"/>
                  </a:lnTo>
                  <a:lnTo>
                    <a:pt x="377" y="161"/>
                  </a:lnTo>
                  <a:lnTo>
                    <a:pt x="377" y="161"/>
                  </a:lnTo>
                  <a:lnTo>
                    <a:pt x="377" y="161"/>
                  </a:lnTo>
                  <a:lnTo>
                    <a:pt x="377" y="161"/>
                  </a:lnTo>
                  <a:lnTo>
                    <a:pt x="377" y="161"/>
                  </a:lnTo>
                  <a:lnTo>
                    <a:pt x="377" y="163"/>
                  </a:lnTo>
                  <a:lnTo>
                    <a:pt x="377" y="163"/>
                  </a:lnTo>
                  <a:lnTo>
                    <a:pt x="374" y="168"/>
                  </a:lnTo>
                  <a:lnTo>
                    <a:pt x="374" y="168"/>
                  </a:lnTo>
                  <a:lnTo>
                    <a:pt x="374" y="168"/>
                  </a:lnTo>
                  <a:lnTo>
                    <a:pt x="372" y="170"/>
                  </a:lnTo>
                  <a:lnTo>
                    <a:pt x="372" y="170"/>
                  </a:lnTo>
                  <a:lnTo>
                    <a:pt x="372" y="170"/>
                  </a:lnTo>
                  <a:lnTo>
                    <a:pt x="369" y="170"/>
                  </a:lnTo>
                  <a:lnTo>
                    <a:pt x="369" y="173"/>
                  </a:lnTo>
                  <a:lnTo>
                    <a:pt x="369" y="175"/>
                  </a:lnTo>
                  <a:lnTo>
                    <a:pt x="369" y="175"/>
                  </a:lnTo>
                  <a:lnTo>
                    <a:pt x="369" y="175"/>
                  </a:lnTo>
                  <a:lnTo>
                    <a:pt x="367" y="177"/>
                  </a:lnTo>
                  <a:lnTo>
                    <a:pt x="365" y="177"/>
                  </a:lnTo>
                  <a:lnTo>
                    <a:pt x="365" y="177"/>
                  </a:lnTo>
                  <a:lnTo>
                    <a:pt x="365" y="180"/>
                  </a:lnTo>
                  <a:lnTo>
                    <a:pt x="365" y="177"/>
                  </a:lnTo>
                  <a:lnTo>
                    <a:pt x="362" y="177"/>
                  </a:lnTo>
                  <a:lnTo>
                    <a:pt x="362" y="177"/>
                  </a:lnTo>
                  <a:lnTo>
                    <a:pt x="362" y="177"/>
                  </a:lnTo>
                  <a:lnTo>
                    <a:pt x="362" y="177"/>
                  </a:lnTo>
                  <a:lnTo>
                    <a:pt x="362" y="177"/>
                  </a:lnTo>
                  <a:lnTo>
                    <a:pt x="362" y="177"/>
                  </a:lnTo>
                  <a:lnTo>
                    <a:pt x="360" y="177"/>
                  </a:lnTo>
                  <a:lnTo>
                    <a:pt x="360" y="182"/>
                  </a:lnTo>
                  <a:lnTo>
                    <a:pt x="358" y="187"/>
                  </a:lnTo>
                  <a:lnTo>
                    <a:pt x="355" y="192"/>
                  </a:lnTo>
                  <a:lnTo>
                    <a:pt x="353" y="196"/>
                  </a:lnTo>
                  <a:lnTo>
                    <a:pt x="353" y="196"/>
                  </a:lnTo>
                  <a:lnTo>
                    <a:pt x="353" y="196"/>
                  </a:lnTo>
                  <a:lnTo>
                    <a:pt x="351" y="196"/>
                  </a:lnTo>
                  <a:lnTo>
                    <a:pt x="348" y="196"/>
                  </a:lnTo>
                  <a:lnTo>
                    <a:pt x="343" y="194"/>
                  </a:lnTo>
                  <a:lnTo>
                    <a:pt x="339" y="192"/>
                  </a:lnTo>
                  <a:lnTo>
                    <a:pt x="339" y="192"/>
                  </a:lnTo>
                  <a:lnTo>
                    <a:pt x="339" y="194"/>
                  </a:lnTo>
                  <a:lnTo>
                    <a:pt x="336" y="199"/>
                  </a:lnTo>
                  <a:lnTo>
                    <a:pt x="334" y="201"/>
                  </a:lnTo>
                  <a:lnTo>
                    <a:pt x="334" y="201"/>
                  </a:lnTo>
                  <a:lnTo>
                    <a:pt x="334" y="201"/>
                  </a:lnTo>
                  <a:lnTo>
                    <a:pt x="334" y="203"/>
                  </a:lnTo>
                  <a:lnTo>
                    <a:pt x="334" y="203"/>
                  </a:lnTo>
                  <a:lnTo>
                    <a:pt x="334" y="206"/>
                  </a:lnTo>
                  <a:lnTo>
                    <a:pt x="334" y="208"/>
                  </a:lnTo>
                  <a:lnTo>
                    <a:pt x="332" y="208"/>
                  </a:lnTo>
                  <a:lnTo>
                    <a:pt x="334" y="215"/>
                  </a:lnTo>
                  <a:lnTo>
                    <a:pt x="334" y="215"/>
                  </a:lnTo>
                  <a:lnTo>
                    <a:pt x="332" y="215"/>
                  </a:lnTo>
                  <a:lnTo>
                    <a:pt x="332" y="218"/>
                  </a:lnTo>
                  <a:lnTo>
                    <a:pt x="332" y="218"/>
                  </a:lnTo>
                  <a:lnTo>
                    <a:pt x="329" y="220"/>
                  </a:lnTo>
                  <a:lnTo>
                    <a:pt x="329" y="220"/>
                  </a:lnTo>
                  <a:lnTo>
                    <a:pt x="329" y="222"/>
                  </a:lnTo>
                  <a:lnTo>
                    <a:pt x="329" y="222"/>
                  </a:lnTo>
                  <a:lnTo>
                    <a:pt x="329" y="225"/>
                  </a:lnTo>
                  <a:lnTo>
                    <a:pt x="327" y="227"/>
                  </a:lnTo>
                  <a:lnTo>
                    <a:pt x="327" y="229"/>
                  </a:lnTo>
                  <a:lnTo>
                    <a:pt x="327" y="229"/>
                  </a:lnTo>
                  <a:lnTo>
                    <a:pt x="327" y="229"/>
                  </a:lnTo>
                  <a:lnTo>
                    <a:pt x="327" y="229"/>
                  </a:lnTo>
                  <a:lnTo>
                    <a:pt x="327" y="234"/>
                  </a:lnTo>
                  <a:lnTo>
                    <a:pt x="327" y="234"/>
                  </a:lnTo>
                  <a:lnTo>
                    <a:pt x="327" y="237"/>
                  </a:lnTo>
                  <a:lnTo>
                    <a:pt x="325" y="239"/>
                  </a:lnTo>
                  <a:lnTo>
                    <a:pt x="325" y="244"/>
                  </a:lnTo>
                  <a:lnTo>
                    <a:pt x="320" y="248"/>
                  </a:lnTo>
                  <a:lnTo>
                    <a:pt x="320" y="248"/>
                  </a:lnTo>
                  <a:lnTo>
                    <a:pt x="320" y="248"/>
                  </a:lnTo>
                  <a:lnTo>
                    <a:pt x="320" y="248"/>
                  </a:lnTo>
                  <a:lnTo>
                    <a:pt x="313" y="248"/>
                  </a:lnTo>
                  <a:lnTo>
                    <a:pt x="308" y="248"/>
                  </a:lnTo>
                  <a:lnTo>
                    <a:pt x="303" y="246"/>
                  </a:lnTo>
                  <a:lnTo>
                    <a:pt x="298" y="246"/>
                  </a:lnTo>
                  <a:lnTo>
                    <a:pt x="298" y="246"/>
                  </a:lnTo>
                  <a:lnTo>
                    <a:pt x="298" y="246"/>
                  </a:lnTo>
                  <a:lnTo>
                    <a:pt x="298" y="246"/>
                  </a:lnTo>
                  <a:lnTo>
                    <a:pt x="298" y="244"/>
                  </a:lnTo>
                  <a:lnTo>
                    <a:pt x="298" y="244"/>
                  </a:lnTo>
                  <a:lnTo>
                    <a:pt x="298" y="244"/>
                  </a:lnTo>
                  <a:lnTo>
                    <a:pt x="298" y="244"/>
                  </a:lnTo>
                  <a:lnTo>
                    <a:pt x="298" y="244"/>
                  </a:lnTo>
                  <a:lnTo>
                    <a:pt x="291" y="237"/>
                  </a:lnTo>
                  <a:lnTo>
                    <a:pt x="291" y="237"/>
                  </a:lnTo>
                  <a:lnTo>
                    <a:pt x="291" y="237"/>
                  </a:lnTo>
                  <a:lnTo>
                    <a:pt x="291" y="237"/>
                  </a:lnTo>
                  <a:lnTo>
                    <a:pt x="282" y="234"/>
                  </a:lnTo>
                  <a:lnTo>
                    <a:pt x="282" y="234"/>
                  </a:lnTo>
                  <a:lnTo>
                    <a:pt x="282" y="237"/>
                  </a:lnTo>
                  <a:lnTo>
                    <a:pt x="282" y="237"/>
                  </a:lnTo>
                  <a:lnTo>
                    <a:pt x="282" y="239"/>
                  </a:lnTo>
                  <a:lnTo>
                    <a:pt x="282" y="239"/>
                  </a:lnTo>
                  <a:lnTo>
                    <a:pt x="282" y="241"/>
                  </a:lnTo>
                  <a:lnTo>
                    <a:pt x="282" y="241"/>
                  </a:lnTo>
                  <a:lnTo>
                    <a:pt x="282" y="241"/>
                  </a:lnTo>
                  <a:lnTo>
                    <a:pt x="282" y="244"/>
                  </a:lnTo>
                  <a:lnTo>
                    <a:pt x="282" y="244"/>
                  </a:lnTo>
                  <a:lnTo>
                    <a:pt x="280" y="246"/>
                  </a:lnTo>
                  <a:lnTo>
                    <a:pt x="280" y="248"/>
                  </a:lnTo>
                  <a:lnTo>
                    <a:pt x="280" y="248"/>
                  </a:lnTo>
                  <a:lnTo>
                    <a:pt x="280" y="253"/>
                  </a:lnTo>
                  <a:lnTo>
                    <a:pt x="280" y="256"/>
                  </a:lnTo>
                  <a:lnTo>
                    <a:pt x="280" y="256"/>
                  </a:lnTo>
                  <a:lnTo>
                    <a:pt x="280" y="258"/>
                  </a:lnTo>
                  <a:lnTo>
                    <a:pt x="280" y="260"/>
                  </a:lnTo>
                  <a:lnTo>
                    <a:pt x="280" y="263"/>
                  </a:lnTo>
                  <a:lnTo>
                    <a:pt x="277" y="265"/>
                  </a:lnTo>
                  <a:lnTo>
                    <a:pt x="277" y="265"/>
                  </a:lnTo>
                  <a:lnTo>
                    <a:pt x="275" y="265"/>
                  </a:lnTo>
                  <a:lnTo>
                    <a:pt x="275" y="265"/>
                  </a:lnTo>
                  <a:lnTo>
                    <a:pt x="275" y="267"/>
                  </a:lnTo>
                  <a:lnTo>
                    <a:pt x="275" y="267"/>
                  </a:lnTo>
                  <a:lnTo>
                    <a:pt x="275" y="270"/>
                  </a:lnTo>
                  <a:lnTo>
                    <a:pt x="275" y="270"/>
                  </a:lnTo>
                  <a:lnTo>
                    <a:pt x="272" y="272"/>
                  </a:lnTo>
                  <a:lnTo>
                    <a:pt x="272" y="272"/>
                  </a:lnTo>
                  <a:lnTo>
                    <a:pt x="275" y="274"/>
                  </a:lnTo>
                  <a:lnTo>
                    <a:pt x="275" y="274"/>
                  </a:lnTo>
                  <a:lnTo>
                    <a:pt x="275" y="274"/>
                  </a:lnTo>
                  <a:lnTo>
                    <a:pt x="275" y="277"/>
                  </a:lnTo>
                  <a:lnTo>
                    <a:pt x="275" y="277"/>
                  </a:lnTo>
                  <a:lnTo>
                    <a:pt x="275" y="277"/>
                  </a:lnTo>
                  <a:lnTo>
                    <a:pt x="272" y="279"/>
                  </a:lnTo>
                  <a:lnTo>
                    <a:pt x="270" y="282"/>
                  </a:lnTo>
                  <a:lnTo>
                    <a:pt x="270" y="282"/>
                  </a:lnTo>
                  <a:lnTo>
                    <a:pt x="268" y="286"/>
                  </a:lnTo>
                  <a:lnTo>
                    <a:pt x="265" y="291"/>
                  </a:lnTo>
                  <a:lnTo>
                    <a:pt x="265" y="291"/>
                  </a:lnTo>
                  <a:lnTo>
                    <a:pt x="265" y="291"/>
                  </a:lnTo>
                  <a:lnTo>
                    <a:pt x="265" y="293"/>
                  </a:lnTo>
                  <a:lnTo>
                    <a:pt x="265" y="293"/>
                  </a:lnTo>
                  <a:lnTo>
                    <a:pt x="265" y="293"/>
                  </a:lnTo>
                  <a:lnTo>
                    <a:pt x="265" y="303"/>
                  </a:lnTo>
                  <a:lnTo>
                    <a:pt x="263" y="308"/>
                  </a:lnTo>
                  <a:lnTo>
                    <a:pt x="261" y="312"/>
                  </a:lnTo>
                  <a:lnTo>
                    <a:pt x="258" y="317"/>
                  </a:lnTo>
                  <a:lnTo>
                    <a:pt x="254" y="324"/>
                  </a:lnTo>
                  <a:lnTo>
                    <a:pt x="251" y="329"/>
                  </a:lnTo>
                  <a:lnTo>
                    <a:pt x="249" y="334"/>
                  </a:lnTo>
                  <a:lnTo>
                    <a:pt x="244" y="341"/>
                  </a:lnTo>
                  <a:lnTo>
                    <a:pt x="244" y="341"/>
                  </a:lnTo>
                  <a:lnTo>
                    <a:pt x="244" y="343"/>
                  </a:lnTo>
                  <a:lnTo>
                    <a:pt x="244" y="343"/>
                  </a:lnTo>
                  <a:lnTo>
                    <a:pt x="242" y="350"/>
                  </a:lnTo>
                  <a:lnTo>
                    <a:pt x="239" y="357"/>
                  </a:lnTo>
                  <a:lnTo>
                    <a:pt x="239" y="357"/>
                  </a:lnTo>
                  <a:lnTo>
                    <a:pt x="239" y="360"/>
                  </a:lnTo>
                  <a:lnTo>
                    <a:pt x="239" y="360"/>
                  </a:lnTo>
                  <a:lnTo>
                    <a:pt x="239" y="360"/>
                  </a:lnTo>
                  <a:lnTo>
                    <a:pt x="242" y="360"/>
                  </a:lnTo>
                  <a:lnTo>
                    <a:pt x="242" y="360"/>
                  </a:lnTo>
                  <a:lnTo>
                    <a:pt x="246" y="362"/>
                  </a:lnTo>
                  <a:lnTo>
                    <a:pt x="246" y="362"/>
                  </a:lnTo>
                  <a:lnTo>
                    <a:pt x="246" y="362"/>
                  </a:lnTo>
                  <a:lnTo>
                    <a:pt x="246" y="364"/>
                  </a:lnTo>
                  <a:lnTo>
                    <a:pt x="246" y="364"/>
                  </a:lnTo>
                  <a:lnTo>
                    <a:pt x="246" y="364"/>
                  </a:lnTo>
                  <a:lnTo>
                    <a:pt x="246" y="367"/>
                  </a:lnTo>
                  <a:lnTo>
                    <a:pt x="244" y="367"/>
                  </a:lnTo>
                  <a:lnTo>
                    <a:pt x="242" y="369"/>
                  </a:lnTo>
                  <a:lnTo>
                    <a:pt x="242" y="369"/>
                  </a:lnTo>
                  <a:lnTo>
                    <a:pt x="242" y="369"/>
                  </a:lnTo>
                  <a:lnTo>
                    <a:pt x="242" y="371"/>
                  </a:lnTo>
                  <a:lnTo>
                    <a:pt x="239" y="371"/>
                  </a:lnTo>
                  <a:lnTo>
                    <a:pt x="239" y="374"/>
                  </a:lnTo>
                  <a:lnTo>
                    <a:pt x="239" y="374"/>
                  </a:lnTo>
                  <a:lnTo>
                    <a:pt x="242" y="374"/>
                  </a:lnTo>
                  <a:lnTo>
                    <a:pt x="242" y="374"/>
                  </a:lnTo>
                  <a:lnTo>
                    <a:pt x="242" y="374"/>
                  </a:lnTo>
                  <a:lnTo>
                    <a:pt x="242" y="376"/>
                  </a:lnTo>
                  <a:lnTo>
                    <a:pt x="244" y="376"/>
                  </a:lnTo>
                  <a:lnTo>
                    <a:pt x="244" y="376"/>
                  </a:lnTo>
                  <a:lnTo>
                    <a:pt x="244" y="379"/>
                  </a:lnTo>
                  <a:lnTo>
                    <a:pt x="242" y="379"/>
                  </a:lnTo>
                  <a:lnTo>
                    <a:pt x="232" y="388"/>
                  </a:lnTo>
                  <a:lnTo>
                    <a:pt x="230" y="390"/>
                  </a:lnTo>
                  <a:lnTo>
                    <a:pt x="230" y="390"/>
                  </a:lnTo>
                  <a:lnTo>
                    <a:pt x="228" y="390"/>
                  </a:lnTo>
                  <a:lnTo>
                    <a:pt x="228" y="390"/>
                  </a:lnTo>
                  <a:lnTo>
                    <a:pt x="228" y="390"/>
                  </a:lnTo>
                  <a:lnTo>
                    <a:pt x="228" y="390"/>
                  </a:lnTo>
                  <a:lnTo>
                    <a:pt x="228" y="390"/>
                  </a:lnTo>
                  <a:lnTo>
                    <a:pt x="225" y="390"/>
                  </a:lnTo>
                  <a:lnTo>
                    <a:pt x="225" y="390"/>
                  </a:lnTo>
                  <a:lnTo>
                    <a:pt x="225" y="390"/>
                  </a:lnTo>
                  <a:lnTo>
                    <a:pt x="225" y="388"/>
                  </a:lnTo>
                  <a:lnTo>
                    <a:pt x="225" y="388"/>
                  </a:lnTo>
                  <a:lnTo>
                    <a:pt x="225" y="388"/>
                  </a:lnTo>
                  <a:lnTo>
                    <a:pt x="225" y="388"/>
                  </a:lnTo>
                  <a:lnTo>
                    <a:pt x="223" y="388"/>
                  </a:lnTo>
                  <a:lnTo>
                    <a:pt x="223" y="388"/>
                  </a:lnTo>
                  <a:lnTo>
                    <a:pt x="220" y="388"/>
                  </a:lnTo>
                  <a:lnTo>
                    <a:pt x="218" y="388"/>
                  </a:lnTo>
                  <a:lnTo>
                    <a:pt x="216" y="390"/>
                  </a:lnTo>
                  <a:lnTo>
                    <a:pt x="211" y="395"/>
                  </a:lnTo>
                  <a:lnTo>
                    <a:pt x="206" y="398"/>
                  </a:lnTo>
                  <a:lnTo>
                    <a:pt x="202" y="402"/>
                  </a:lnTo>
                  <a:lnTo>
                    <a:pt x="202" y="402"/>
                  </a:lnTo>
                  <a:lnTo>
                    <a:pt x="202" y="402"/>
                  </a:lnTo>
                  <a:lnTo>
                    <a:pt x="202" y="402"/>
                  </a:lnTo>
                  <a:lnTo>
                    <a:pt x="202" y="402"/>
                  </a:lnTo>
                  <a:lnTo>
                    <a:pt x="202" y="402"/>
                  </a:lnTo>
                  <a:lnTo>
                    <a:pt x="199" y="402"/>
                  </a:lnTo>
                  <a:lnTo>
                    <a:pt x="199" y="400"/>
                  </a:lnTo>
                  <a:lnTo>
                    <a:pt x="199" y="400"/>
                  </a:lnTo>
                  <a:lnTo>
                    <a:pt x="199" y="400"/>
                  </a:lnTo>
                  <a:lnTo>
                    <a:pt x="197" y="400"/>
                  </a:lnTo>
                  <a:lnTo>
                    <a:pt x="197" y="400"/>
                  </a:lnTo>
                  <a:lnTo>
                    <a:pt x="197" y="400"/>
                  </a:lnTo>
                  <a:lnTo>
                    <a:pt x="197" y="400"/>
                  </a:lnTo>
                  <a:lnTo>
                    <a:pt x="197" y="398"/>
                  </a:lnTo>
                  <a:lnTo>
                    <a:pt x="194" y="398"/>
                  </a:lnTo>
                  <a:lnTo>
                    <a:pt x="194" y="398"/>
                  </a:lnTo>
                  <a:lnTo>
                    <a:pt x="192" y="398"/>
                  </a:lnTo>
                  <a:lnTo>
                    <a:pt x="192" y="398"/>
                  </a:lnTo>
                  <a:lnTo>
                    <a:pt x="190" y="398"/>
                  </a:lnTo>
                  <a:lnTo>
                    <a:pt x="190" y="400"/>
                  </a:lnTo>
                  <a:lnTo>
                    <a:pt x="190" y="400"/>
                  </a:lnTo>
                  <a:lnTo>
                    <a:pt x="187" y="400"/>
                  </a:lnTo>
                  <a:lnTo>
                    <a:pt x="187" y="402"/>
                  </a:lnTo>
                  <a:lnTo>
                    <a:pt x="187" y="402"/>
                  </a:lnTo>
                  <a:lnTo>
                    <a:pt x="187" y="402"/>
                  </a:lnTo>
                  <a:lnTo>
                    <a:pt x="187" y="402"/>
                  </a:lnTo>
                  <a:lnTo>
                    <a:pt x="187" y="405"/>
                  </a:lnTo>
                  <a:lnTo>
                    <a:pt x="187" y="405"/>
                  </a:lnTo>
                  <a:lnTo>
                    <a:pt x="190" y="407"/>
                  </a:lnTo>
                  <a:lnTo>
                    <a:pt x="190" y="407"/>
                  </a:lnTo>
                  <a:lnTo>
                    <a:pt x="190" y="409"/>
                  </a:lnTo>
                  <a:lnTo>
                    <a:pt x="190" y="409"/>
                  </a:lnTo>
                  <a:lnTo>
                    <a:pt x="190" y="412"/>
                  </a:lnTo>
                  <a:lnTo>
                    <a:pt x="190" y="412"/>
                  </a:lnTo>
                  <a:lnTo>
                    <a:pt x="183" y="416"/>
                  </a:lnTo>
                  <a:lnTo>
                    <a:pt x="183" y="416"/>
                  </a:lnTo>
                  <a:lnTo>
                    <a:pt x="183" y="416"/>
                  </a:lnTo>
                  <a:lnTo>
                    <a:pt x="180" y="416"/>
                  </a:lnTo>
                  <a:lnTo>
                    <a:pt x="180" y="416"/>
                  </a:lnTo>
                  <a:lnTo>
                    <a:pt x="178" y="416"/>
                  </a:lnTo>
                  <a:lnTo>
                    <a:pt x="175" y="419"/>
                  </a:lnTo>
                  <a:lnTo>
                    <a:pt x="175" y="419"/>
                  </a:lnTo>
                  <a:lnTo>
                    <a:pt x="166" y="421"/>
                  </a:lnTo>
                  <a:lnTo>
                    <a:pt x="159" y="426"/>
                  </a:lnTo>
                  <a:lnTo>
                    <a:pt x="157" y="428"/>
                  </a:lnTo>
                  <a:lnTo>
                    <a:pt x="157" y="426"/>
                  </a:lnTo>
                  <a:lnTo>
                    <a:pt x="157" y="426"/>
                  </a:lnTo>
                  <a:lnTo>
                    <a:pt x="157" y="426"/>
                  </a:lnTo>
                  <a:lnTo>
                    <a:pt x="157" y="426"/>
                  </a:lnTo>
                  <a:lnTo>
                    <a:pt x="157" y="426"/>
                  </a:lnTo>
                  <a:lnTo>
                    <a:pt x="154" y="426"/>
                  </a:lnTo>
                  <a:lnTo>
                    <a:pt x="154" y="424"/>
                  </a:lnTo>
                  <a:lnTo>
                    <a:pt x="149" y="421"/>
                  </a:lnTo>
                  <a:lnTo>
                    <a:pt x="147" y="421"/>
                  </a:lnTo>
                  <a:lnTo>
                    <a:pt x="147" y="421"/>
                  </a:lnTo>
                  <a:lnTo>
                    <a:pt x="145" y="419"/>
                  </a:lnTo>
                  <a:lnTo>
                    <a:pt x="145" y="419"/>
                  </a:lnTo>
                  <a:lnTo>
                    <a:pt x="145" y="419"/>
                  </a:lnTo>
                  <a:lnTo>
                    <a:pt x="142" y="419"/>
                  </a:lnTo>
                  <a:lnTo>
                    <a:pt x="142" y="419"/>
                  </a:lnTo>
                  <a:lnTo>
                    <a:pt x="140" y="419"/>
                  </a:lnTo>
                  <a:lnTo>
                    <a:pt x="140" y="419"/>
                  </a:lnTo>
                  <a:lnTo>
                    <a:pt x="140" y="421"/>
                  </a:lnTo>
                  <a:lnTo>
                    <a:pt x="140" y="421"/>
                  </a:lnTo>
                  <a:lnTo>
                    <a:pt x="140" y="424"/>
                  </a:lnTo>
                  <a:lnTo>
                    <a:pt x="140" y="424"/>
                  </a:lnTo>
                  <a:lnTo>
                    <a:pt x="138" y="426"/>
                  </a:lnTo>
                  <a:lnTo>
                    <a:pt x="138" y="426"/>
                  </a:lnTo>
                  <a:lnTo>
                    <a:pt x="138" y="428"/>
                  </a:lnTo>
                  <a:lnTo>
                    <a:pt x="133" y="428"/>
                  </a:lnTo>
                  <a:lnTo>
                    <a:pt x="131" y="428"/>
                  </a:lnTo>
                  <a:lnTo>
                    <a:pt x="131" y="428"/>
                  </a:lnTo>
                  <a:lnTo>
                    <a:pt x="131" y="431"/>
                  </a:lnTo>
                  <a:lnTo>
                    <a:pt x="126" y="435"/>
                  </a:lnTo>
                  <a:lnTo>
                    <a:pt x="126" y="438"/>
                  </a:lnTo>
                  <a:lnTo>
                    <a:pt x="126" y="438"/>
                  </a:lnTo>
                  <a:lnTo>
                    <a:pt x="123" y="438"/>
                  </a:lnTo>
                  <a:lnTo>
                    <a:pt x="116" y="438"/>
                  </a:lnTo>
                  <a:lnTo>
                    <a:pt x="116" y="438"/>
                  </a:lnTo>
                  <a:lnTo>
                    <a:pt x="112" y="438"/>
                  </a:lnTo>
                  <a:lnTo>
                    <a:pt x="109" y="435"/>
                  </a:lnTo>
                  <a:lnTo>
                    <a:pt x="109" y="435"/>
                  </a:lnTo>
                  <a:lnTo>
                    <a:pt x="107" y="435"/>
                  </a:lnTo>
                  <a:lnTo>
                    <a:pt x="105" y="433"/>
                  </a:lnTo>
                  <a:lnTo>
                    <a:pt x="105" y="433"/>
                  </a:lnTo>
                  <a:lnTo>
                    <a:pt x="105" y="433"/>
                  </a:lnTo>
                  <a:lnTo>
                    <a:pt x="105" y="431"/>
                  </a:lnTo>
                  <a:lnTo>
                    <a:pt x="105" y="431"/>
                  </a:lnTo>
                  <a:lnTo>
                    <a:pt x="102" y="431"/>
                  </a:lnTo>
                  <a:lnTo>
                    <a:pt x="100" y="431"/>
                  </a:lnTo>
                  <a:lnTo>
                    <a:pt x="100" y="431"/>
                  </a:lnTo>
                  <a:lnTo>
                    <a:pt x="97" y="433"/>
                  </a:lnTo>
                  <a:lnTo>
                    <a:pt x="97" y="431"/>
                  </a:lnTo>
                  <a:lnTo>
                    <a:pt x="95" y="431"/>
                  </a:lnTo>
                  <a:lnTo>
                    <a:pt x="95" y="431"/>
                  </a:lnTo>
                  <a:lnTo>
                    <a:pt x="95" y="431"/>
                  </a:lnTo>
                  <a:lnTo>
                    <a:pt x="95" y="431"/>
                  </a:lnTo>
                  <a:lnTo>
                    <a:pt x="93" y="428"/>
                  </a:lnTo>
                  <a:lnTo>
                    <a:pt x="93" y="428"/>
                  </a:lnTo>
                  <a:lnTo>
                    <a:pt x="93" y="426"/>
                  </a:lnTo>
                  <a:lnTo>
                    <a:pt x="90" y="426"/>
                  </a:lnTo>
                  <a:lnTo>
                    <a:pt x="86" y="424"/>
                  </a:lnTo>
                  <a:lnTo>
                    <a:pt x="86" y="424"/>
                  </a:lnTo>
                  <a:lnTo>
                    <a:pt x="86" y="424"/>
                  </a:lnTo>
                  <a:lnTo>
                    <a:pt x="86" y="421"/>
                  </a:lnTo>
                  <a:lnTo>
                    <a:pt x="86" y="421"/>
                  </a:lnTo>
                  <a:lnTo>
                    <a:pt x="83" y="421"/>
                  </a:lnTo>
                  <a:lnTo>
                    <a:pt x="83" y="419"/>
                  </a:lnTo>
                  <a:lnTo>
                    <a:pt x="83" y="416"/>
                  </a:lnTo>
                  <a:lnTo>
                    <a:pt x="83" y="416"/>
                  </a:lnTo>
                  <a:lnTo>
                    <a:pt x="83" y="416"/>
                  </a:lnTo>
                  <a:lnTo>
                    <a:pt x="83" y="416"/>
                  </a:lnTo>
                  <a:lnTo>
                    <a:pt x="83" y="414"/>
                  </a:lnTo>
                  <a:lnTo>
                    <a:pt x="83" y="414"/>
                  </a:lnTo>
                  <a:lnTo>
                    <a:pt x="83" y="414"/>
                  </a:lnTo>
                  <a:lnTo>
                    <a:pt x="79" y="412"/>
                  </a:lnTo>
                  <a:lnTo>
                    <a:pt x="79" y="412"/>
                  </a:lnTo>
                  <a:lnTo>
                    <a:pt x="79" y="412"/>
                  </a:lnTo>
                  <a:lnTo>
                    <a:pt x="79" y="412"/>
                  </a:lnTo>
                  <a:lnTo>
                    <a:pt x="79" y="409"/>
                  </a:lnTo>
                  <a:lnTo>
                    <a:pt x="79" y="409"/>
                  </a:lnTo>
                  <a:lnTo>
                    <a:pt x="81" y="407"/>
                  </a:lnTo>
                  <a:lnTo>
                    <a:pt x="81" y="407"/>
                  </a:lnTo>
                  <a:lnTo>
                    <a:pt x="81" y="407"/>
                  </a:lnTo>
                  <a:lnTo>
                    <a:pt x="81" y="407"/>
                  </a:lnTo>
                  <a:lnTo>
                    <a:pt x="81" y="407"/>
                  </a:lnTo>
                  <a:lnTo>
                    <a:pt x="81" y="405"/>
                  </a:lnTo>
                  <a:lnTo>
                    <a:pt x="81" y="405"/>
                  </a:lnTo>
                  <a:lnTo>
                    <a:pt x="79" y="405"/>
                  </a:lnTo>
                  <a:lnTo>
                    <a:pt x="79" y="405"/>
                  </a:lnTo>
                  <a:lnTo>
                    <a:pt x="79" y="402"/>
                  </a:lnTo>
                  <a:lnTo>
                    <a:pt x="76" y="402"/>
                  </a:lnTo>
                  <a:lnTo>
                    <a:pt x="76" y="402"/>
                  </a:lnTo>
                  <a:lnTo>
                    <a:pt x="71" y="405"/>
                  </a:lnTo>
                  <a:lnTo>
                    <a:pt x="71" y="405"/>
                  </a:lnTo>
                  <a:lnTo>
                    <a:pt x="62" y="402"/>
                  </a:lnTo>
                  <a:lnTo>
                    <a:pt x="62" y="402"/>
                  </a:lnTo>
                  <a:lnTo>
                    <a:pt x="60" y="402"/>
                  </a:lnTo>
                  <a:lnTo>
                    <a:pt x="60" y="400"/>
                  </a:lnTo>
                  <a:lnTo>
                    <a:pt x="60" y="400"/>
                  </a:lnTo>
                  <a:lnTo>
                    <a:pt x="60" y="400"/>
                  </a:lnTo>
                  <a:lnTo>
                    <a:pt x="60" y="400"/>
                  </a:lnTo>
                  <a:lnTo>
                    <a:pt x="60" y="398"/>
                  </a:lnTo>
                  <a:lnTo>
                    <a:pt x="60" y="398"/>
                  </a:lnTo>
                  <a:lnTo>
                    <a:pt x="55" y="395"/>
                  </a:lnTo>
                  <a:lnTo>
                    <a:pt x="55" y="395"/>
                  </a:lnTo>
                  <a:lnTo>
                    <a:pt x="55" y="395"/>
                  </a:lnTo>
                  <a:lnTo>
                    <a:pt x="52" y="395"/>
                  </a:lnTo>
                  <a:lnTo>
                    <a:pt x="52" y="395"/>
                  </a:lnTo>
                  <a:lnTo>
                    <a:pt x="50" y="393"/>
                  </a:lnTo>
                  <a:lnTo>
                    <a:pt x="50" y="393"/>
                  </a:lnTo>
                  <a:lnTo>
                    <a:pt x="50" y="393"/>
                  </a:lnTo>
                  <a:lnTo>
                    <a:pt x="48" y="393"/>
                  </a:lnTo>
                  <a:lnTo>
                    <a:pt x="43" y="390"/>
                  </a:lnTo>
                  <a:lnTo>
                    <a:pt x="43" y="390"/>
                  </a:lnTo>
                  <a:lnTo>
                    <a:pt x="43" y="390"/>
                  </a:lnTo>
                  <a:lnTo>
                    <a:pt x="43" y="388"/>
                  </a:lnTo>
                  <a:lnTo>
                    <a:pt x="41" y="386"/>
                  </a:lnTo>
                  <a:lnTo>
                    <a:pt x="41" y="383"/>
                  </a:lnTo>
                  <a:lnTo>
                    <a:pt x="41" y="383"/>
                  </a:lnTo>
                  <a:lnTo>
                    <a:pt x="38" y="383"/>
                  </a:lnTo>
                  <a:lnTo>
                    <a:pt x="38" y="381"/>
                  </a:lnTo>
                  <a:lnTo>
                    <a:pt x="29" y="376"/>
                  </a:lnTo>
                  <a:lnTo>
                    <a:pt x="29" y="374"/>
                  </a:lnTo>
                  <a:lnTo>
                    <a:pt x="29" y="374"/>
                  </a:lnTo>
                  <a:lnTo>
                    <a:pt x="29" y="374"/>
                  </a:lnTo>
                  <a:lnTo>
                    <a:pt x="29" y="369"/>
                  </a:lnTo>
                  <a:lnTo>
                    <a:pt x="26" y="369"/>
                  </a:lnTo>
                  <a:lnTo>
                    <a:pt x="26" y="367"/>
                  </a:lnTo>
                  <a:lnTo>
                    <a:pt x="26" y="367"/>
                  </a:lnTo>
                  <a:lnTo>
                    <a:pt x="26" y="367"/>
                  </a:lnTo>
                  <a:lnTo>
                    <a:pt x="24" y="367"/>
                  </a:lnTo>
                  <a:lnTo>
                    <a:pt x="19" y="364"/>
                  </a:lnTo>
                  <a:lnTo>
                    <a:pt x="19" y="362"/>
                  </a:lnTo>
                  <a:lnTo>
                    <a:pt x="19" y="362"/>
                  </a:lnTo>
                  <a:lnTo>
                    <a:pt x="19" y="362"/>
                  </a:lnTo>
                  <a:lnTo>
                    <a:pt x="19" y="360"/>
                  </a:lnTo>
                  <a:lnTo>
                    <a:pt x="22" y="360"/>
                  </a:lnTo>
                  <a:lnTo>
                    <a:pt x="22" y="360"/>
                  </a:lnTo>
                  <a:lnTo>
                    <a:pt x="19" y="357"/>
                  </a:lnTo>
                  <a:lnTo>
                    <a:pt x="19" y="357"/>
                  </a:lnTo>
                  <a:lnTo>
                    <a:pt x="19" y="357"/>
                  </a:lnTo>
                  <a:lnTo>
                    <a:pt x="19" y="357"/>
                  </a:lnTo>
                  <a:lnTo>
                    <a:pt x="12" y="353"/>
                  </a:lnTo>
                  <a:lnTo>
                    <a:pt x="12" y="353"/>
                  </a:lnTo>
                  <a:lnTo>
                    <a:pt x="12" y="350"/>
                  </a:lnTo>
                  <a:lnTo>
                    <a:pt x="10" y="348"/>
                  </a:lnTo>
                  <a:lnTo>
                    <a:pt x="10" y="348"/>
                  </a:lnTo>
                  <a:lnTo>
                    <a:pt x="0" y="338"/>
                  </a:lnTo>
                  <a:lnTo>
                    <a:pt x="0" y="338"/>
                  </a:lnTo>
                  <a:lnTo>
                    <a:pt x="0" y="336"/>
                  </a:lnTo>
                  <a:lnTo>
                    <a:pt x="0" y="336"/>
                  </a:lnTo>
                  <a:lnTo>
                    <a:pt x="0" y="336"/>
                  </a:lnTo>
                  <a:lnTo>
                    <a:pt x="0" y="336"/>
                  </a:lnTo>
                  <a:lnTo>
                    <a:pt x="0" y="336"/>
                  </a:lnTo>
                  <a:lnTo>
                    <a:pt x="3" y="334"/>
                  </a:lnTo>
                  <a:lnTo>
                    <a:pt x="3" y="334"/>
                  </a:lnTo>
                  <a:lnTo>
                    <a:pt x="3" y="331"/>
                  </a:lnTo>
                  <a:lnTo>
                    <a:pt x="3" y="331"/>
                  </a:lnTo>
                  <a:lnTo>
                    <a:pt x="3" y="331"/>
                  </a:lnTo>
                  <a:lnTo>
                    <a:pt x="3" y="329"/>
                  </a:lnTo>
                  <a:lnTo>
                    <a:pt x="3" y="329"/>
                  </a:lnTo>
                  <a:lnTo>
                    <a:pt x="3" y="329"/>
                  </a:lnTo>
                  <a:lnTo>
                    <a:pt x="3" y="327"/>
                  </a:lnTo>
                  <a:lnTo>
                    <a:pt x="3" y="327"/>
                  </a:lnTo>
                  <a:lnTo>
                    <a:pt x="5" y="327"/>
                  </a:lnTo>
                  <a:lnTo>
                    <a:pt x="5" y="327"/>
                  </a:lnTo>
                  <a:lnTo>
                    <a:pt x="5" y="327"/>
                  </a:lnTo>
                  <a:lnTo>
                    <a:pt x="5" y="327"/>
                  </a:lnTo>
                  <a:lnTo>
                    <a:pt x="5" y="324"/>
                  </a:lnTo>
                  <a:lnTo>
                    <a:pt x="5" y="324"/>
                  </a:lnTo>
                  <a:lnTo>
                    <a:pt x="5" y="322"/>
                  </a:lnTo>
                  <a:lnTo>
                    <a:pt x="5" y="319"/>
                  </a:lnTo>
                  <a:lnTo>
                    <a:pt x="5" y="319"/>
                  </a:lnTo>
                  <a:lnTo>
                    <a:pt x="3" y="317"/>
                  </a:lnTo>
                  <a:lnTo>
                    <a:pt x="3" y="317"/>
                  </a:lnTo>
                  <a:lnTo>
                    <a:pt x="0" y="312"/>
                  </a:lnTo>
                  <a:lnTo>
                    <a:pt x="0" y="312"/>
                  </a:lnTo>
                  <a:lnTo>
                    <a:pt x="0" y="312"/>
                  </a:lnTo>
                  <a:lnTo>
                    <a:pt x="0" y="310"/>
                  </a:lnTo>
                  <a:lnTo>
                    <a:pt x="0" y="308"/>
                  </a:lnTo>
                  <a:lnTo>
                    <a:pt x="0" y="305"/>
                  </a:lnTo>
                  <a:lnTo>
                    <a:pt x="0" y="305"/>
                  </a:lnTo>
                  <a:lnTo>
                    <a:pt x="0" y="305"/>
                  </a:lnTo>
                  <a:lnTo>
                    <a:pt x="3" y="308"/>
                  </a:lnTo>
                  <a:lnTo>
                    <a:pt x="8" y="305"/>
                  </a:lnTo>
                  <a:lnTo>
                    <a:pt x="15" y="300"/>
                  </a:lnTo>
                  <a:lnTo>
                    <a:pt x="22" y="300"/>
                  </a:lnTo>
                  <a:lnTo>
                    <a:pt x="24" y="298"/>
                  </a:lnTo>
                  <a:lnTo>
                    <a:pt x="26" y="296"/>
                  </a:lnTo>
                  <a:lnTo>
                    <a:pt x="26" y="293"/>
                  </a:lnTo>
                  <a:lnTo>
                    <a:pt x="26" y="282"/>
                  </a:lnTo>
                  <a:lnTo>
                    <a:pt x="26" y="279"/>
                  </a:lnTo>
                  <a:lnTo>
                    <a:pt x="29" y="279"/>
                  </a:lnTo>
                  <a:lnTo>
                    <a:pt x="34" y="279"/>
                  </a:lnTo>
                  <a:lnTo>
                    <a:pt x="36" y="277"/>
                  </a:lnTo>
                  <a:lnTo>
                    <a:pt x="36" y="274"/>
                  </a:lnTo>
                  <a:lnTo>
                    <a:pt x="36" y="274"/>
                  </a:lnTo>
                  <a:lnTo>
                    <a:pt x="36" y="272"/>
                  </a:lnTo>
                  <a:lnTo>
                    <a:pt x="36" y="272"/>
                  </a:lnTo>
                  <a:lnTo>
                    <a:pt x="34" y="270"/>
                  </a:lnTo>
                  <a:lnTo>
                    <a:pt x="34" y="267"/>
                  </a:lnTo>
                  <a:lnTo>
                    <a:pt x="34" y="265"/>
                  </a:lnTo>
                  <a:lnTo>
                    <a:pt x="34" y="263"/>
                  </a:lnTo>
                  <a:lnTo>
                    <a:pt x="31" y="260"/>
                  </a:lnTo>
                  <a:lnTo>
                    <a:pt x="31" y="260"/>
                  </a:lnTo>
                  <a:lnTo>
                    <a:pt x="29" y="258"/>
                  </a:lnTo>
                  <a:lnTo>
                    <a:pt x="29" y="256"/>
                  </a:lnTo>
                  <a:lnTo>
                    <a:pt x="31" y="253"/>
                  </a:lnTo>
                  <a:lnTo>
                    <a:pt x="34" y="251"/>
                  </a:lnTo>
                  <a:lnTo>
                    <a:pt x="34" y="248"/>
                  </a:lnTo>
                  <a:lnTo>
                    <a:pt x="34" y="246"/>
                  </a:lnTo>
                  <a:lnTo>
                    <a:pt x="34" y="244"/>
                  </a:lnTo>
                  <a:lnTo>
                    <a:pt x="34" y="239"/>
                  </a:lnTo>
                  <a:lnTo>
                    <a:pt x="36" y="237"/>
                  </a:lnTo>
                  <a:lnTo>
                    <a:pt x="38" y="229"/>
                  </a:lnTo>
                  <a:lnTo>
                    <a:pt x="41" y="225"/>
                  </a:lnTo>
                  <a:lnTo>
                    <a:pt x="43" y="222"/>
                  </a:lnTo>
                  <a:lnTo>
                    <a:pt x="45" y="222"/>
                  </a:lnTo>
                  <a:lnTo>
                    <a:pt x="48" y="222"/>
                  </a:lnTo>
                  <a:lnTo>
                    <a:pt x="48" y="225"/>
                  </a:lnTo>
                  <a:lnTo>
                    <a:pt x="52" y="225"/>
                  </a:lnTo>
                  <a:lnTo>
                    <a:pt x="52" y="227"/>
                  </a:lnTo>
                  <a:lnTo>
                    <a:pt x="55" y="229"/>
                  </a:lnTo>
                  <a:lnTo>
                    <a:pt x="55" y="229"/>
                  </a:lnTo>
                  <a:lnTo>
                    <a:pt x="55" y="232"/>
                  </a:lnTo>
                  <a:lnTo>
                    <a:pt x="57" y="232"/>
                  </a:lnTo>
                  <a:lnTo>
                    <a:pt x="57" y="232"/>
                  </a:lnTo>
                  <a:lnTo>
                    <a:pt x="57" y="232"/>
                  </a:lnTo>
                  <a:lnTo>
                    <a:pt x="55" y="234"/>
                  </a:lnTo>
                  <a:lnTo>
                    <a:pt x="55" y="234"/>
                  </a:lnTo>
                  <a:lnTo>
                    <a:pt x="55" y="234"/>
                  </a:lnTo>
                  <a:lnTo>
                    <a:pt x="55" y="237"/>
                  </a:lnTo>
                  <a:lnTo>
                    <a:pt x="55" y="237"/>
                  </a:lnTo>
                  <a:lnTo>
                    <a:pt x="55" y="237"/>
                  </a:lnTo>
                  <a:lnTo>
                    <a:pt x="55" y="239"/>
                  </a:lnTo>
                  <a:lnTo>
                    <a:pt x="57" y="239"/>
                  </a:lnTo>
                  <a:lnTo>
                    <a:pt x="60" y="237"/>
                  </a:lnTo>
                  <a:lnTo>
                    <a:pt x="62" y="234"/>
                  </a:lnTo>
                  <a:lnTo>
                    <a:pt x="62" y="234"/>
                  </a:lnTo>
                  <a:lnTo>
                    <a:pt x="62" y="229"/>
                  </a:lnTo>
                  <a:lnTo>
                    <a:pt x="62" y="229"/>
                  </a:lnTo>
                  <a:lnTo>
                    <a:pt x="64" y="227"/>
                  </a:lnTo>
                  <a:lnTo>
                    <a:pt x="64" y="227"/>
                  </a:lnTo>
                  <a:lnTo>
                    <a:pt x="67" y="229"/>
                  </a:lnTo>
                  <a:lnTo>
                    <a:pt x="67" y="229"/>
                  </a:lnTo>
                  <a:lnTo>
                    <a:pt x="69" y="229"/>
                  </a:lnTo>
                  <a:lnTo>
                    <a:pt x="69" y="227"/>
                  </a:lnTo>
                  <a:lnTo>
                    <a:pt x="69" y="227"/>
                  </a:lnTo>
                  <a:lnTo>
                    <a:pt x="67" y="225"/>
                  </a:lnTo>
                  <a:lnTo>
                    <a:pt x="67" y="220"/>
                  </a:lnTo>
                  <a:lnTo>
                    <a:pt x="67" y="218"/>
                  </a:lnTo>
                  <a:lnTo>
                    <a:pt x="64" y="218"/>
                  </a:lnTo>
                  <a:lnTo>
                    <a:pt x="64" y="218"/>
                  </a:lnTo>
                  <a:lnTo>
                    <a:pt x="64" y="215"/>
                  </a:lnTo>
                  <a:lnTo>
                    <a:pt x="62" y="215"/>
                  </a:lnTo>
                  <a:lnTo>
                    <a:pt x="62" y="215"/>
                  </a:lnTo>
                  <a:lnTo>
                    <a:pt x="62" y="213"/>
                  </a:lnTo>
                  <a:lnTo>
                    <a:pt x="62" y="213"/>
                  </a:lnTo>
                  <a:lnTo>
                    <a:pt x="62" y="213"/>
                  </a:lnTo>
                  <a:lnTo>
                    <a:pt x="67" y="211"/>
                  </a:lnTo>
                  <a:lnTo>
                    <a:pt x="67" y="208"/>
                  </a:lnTo>
                  <a:lnTo>
                    <a:pt x="67" y="206"/>
                  </a:lnTo>
                  <a:lnTo>
                    <a:pt x="67" y="201"/>
                  </a:lnTo>
                  <a:lnTo>
                    <a:pt x="67" y="199"/>
                  </a:lnTo>
                  <a:lnTo>
                    <a:pt x="67" y="199"/>
                  </a:lnTo>
                  <a:lnTo>
                    <a:pt x="69" y="192"/>
                  </a:lnTo>
                  <a:lnTo>
                    <a:pt x="71" y="187"/>
                  </a:lnTo>
                  <a:lnTo>
                    <a:pt x="71" y="187"/>
                  </a:lnTo>
                  <a:lnTo>
                    <a:pt x="74" y="187"/>
                  </a:lnTo>
                  <a:lnTo>
                    <a:pt x="76" y="185"/>
                  </a:lnTo>
                  <a:lnTo>
                    <a:pt x="79" y="185"/>
                  </a:lnTo>
                  <a:lnTo>
                    <a:pt x="79" y="185"/>
                  </a:lnTo>
                  <a:lnTo>
                    <a:pt x="79" y="185"/>
                  </a:lnTo>
                  <a:lnTo>
                    <a:pt x="79" y="185"/>
                  </a:lnTo>
                  <a:lnTo>
                    <a:pt x="81" y="185"/>
                  </a:lnTo>
                  <a:lnTo>
                    <a:pt x="81" y="182"/>
                  </a:lnTo>
                  <a:lnTo>
                    <a:pt x="81" y="177"/>
                  </a:lnTo>
                  <a:lnTo>
                    <a:pt x="81" y="175"/>
                  </a:lnTo>
                  <a:lnTo>
                    <a:pt x="88" y="168"/>
                  </a:lnTo>
                  <a:lnTo>
                    <a:pt x="88" y="168"/>
                  </a:lnTo>
                  <a:lnTo>
                    <a:pt x="93" y="166"/>
                  </a:lnTo>
                  <a:lnTo>
                    <a:pt x="95" y="168"/>
                  </a:lnTo>
                  <a:lnTo>
                    <a:pt x="95" y="170"/>
                  </a:lnTo>
                  <a:lnTo>
                    <a:pt x="97" y="170"/>
                  </a:lnTo>
                  <a:lnTo>
                    <a:pt x="100" y="173"/>
                  </a:lnTo>
                  <a:lnTo>
                    <a:pt x="102" y="173"/>
                  </a:lnTo>
                  <a:lnTo>
                    <a:pt x="105" y="168"/>
                  </a:lnTo>
                  <a:lnTo>
                    <a:pt x="107" y="168"/>
                  </a:lnTo>
                  <a:lnTo>
                    <a:pt x="109" y="166"/>
                  </a:lnTo>
                  <a:lnTo>
                    <a:pt x="109" y="166"/>
                  </a:lnTo>
                  <a:lnTo>
                    <a:pt x="112" y="163"/>
                  </a:lnTo>
                  <a:lnTo>
                    <a:pt x="114" y="163"/>
                  </a:lnTo>
                  <a:lnTo>
                    <a:pt x="116" y="158"/>
                  </a:lnTo>
                  <a:lnTo>
                    <a:pt x="116" y="158"/>
                  </a:lnTo>
                  <a:lnTo>
                    <a:pt x="121" y="156"/>
                  </a:lnTo>
                  <a:lnTo>
                    <a:pt x="121" y="154"/>
                  </a:lnTo>
                  <a:lnTo>
                    <a:pt x="123" y="149"/>
                  </a:lnTo>
                  <a:lnTo>
                    <a:pt x="126" y="144"/>
                  </a:lnTo>
                  <a:lnTo>
                    <a:pt x="135" y="135"/>
                  </a:lnTo>
                  <a:lnTo>
                    <a:pt x="140" y="130"/>
                  </a:lnTo>
                  <a:lnTo>
                    <a:pt x="140" y="130"/>
                  </a:lnTo>
                  <a:lnTo>
                    <a:pt x="142" y="125"/>
                  </a:lnTo>
                  <a:lnTo>
                    <a:pt x="142" y="125"/>
                  </a:lnTo>
                  <a:lnTo>
                    <a:pt x="140" y="123"/>
                  </a:lnTo>
                  <a:lnTo>
                    <a:pt x="140" y="123"/>
                  </a:lnTo>
                  <a:lnTo>
                    <a:pt x="140" y="123"/>
                  </a:lnTo>
                  <a:lnTo>
                    <a:pt x="142" y="121"/>
                  </a:lnTo>
                  <a:lnTo>
                    <a:pt x="142" y="118"/>
                  </a:lnTo>
                  <a:lnTo>
                    <a:pt x="142" y="116"/>
                  </a:lnTo>
                  <a:lnTo>
                    <a:pt x="140" y="116"/>
                  </a:lnTo>
                  <a:lnTo>
                    <a:pt x="140" y="114"/>
                  </a:lnTo>
                  <a:lnTo>
                    <a:pt x="138" y="114"/>
                  </a:lnTo>
                  <a:lnTo>
                    <a:pt x="138" y="111"/>
                  </a:lnTo>
                  <a:lnTo>
                    <a:pt x="140" y="111"/>
                  </a:lnTo>
                  <a:lnTo>
                    <a:pt x="140" y="109"/>
                  </a:lnTo>
                  <a:lnTo>
                    <a:pt x="140" y="106"/>
                  </a:lnTo>
                  <a:lnTo>
                    <a:pt x="140" y="104"/>
                  </a:lnTo>
                  <a:lnTo>
                    <a:pt x="142" y="104"/>
                  </a:lnTo>
                  <a:lnTo>
                    <a:pt x="142" y="102"/>
                  </a:lnTo>
                  <a:lnTo>
                    <a:pt x="142" y="99"/>
                  </a:lnTo>
                  <a:lnTo>
                    <a:pt x="142" y="99"/>
                  </a:lnTo>
                  <a:lnTo>
                    <a:pt x="142" y="97"/>
                  </a:lnTo>
                  <a:lnTo>
                    <a:pt x="142" y="97"/>
                  </a:lnTo>
                  <a:lnTo>
                    <a:pt x="142" y="95"/>
                  </a:lnTo>
                  <a:lnTo>
                    <a:pt x="142" y="92"/>
                  </a:lnTo>
                  <a:lnTo>
                    <a:pt x="142" y="92"/>
                  </a:lnTo>
                  <a:lnTo>
                    <a:pt x="145" y="95"/>
                  </a:lnTo>
                  <a:lnTo>
                    <a:pt x="145" y="92"/>
                  </a:lnTo>
                  <a:lnTo>
                    <a:pt x="145" y="92"/>
                  </a:lnTo>
                  <a:lnTo>
                    <a:pt x="145" y="90"/>
                  </a:lnTo>
                  <a:lnTo>
                    <a:pt x="145" y="90"/>
                  </a:lnTo>
                  <a:lnTo>
                    <a:pt x="145" y="90"/>
                  </a:lnTo>
                  <a:lnTo>
                    <a:pt x="145" y="87"/>
                  </a:lnTo>
                  <a:lnTo>
                    <a:pt x="145" y="85"/>
                  </a:lnTo>
                  <a:lnTo>
                    <a:pt x="145" y="83"/>
                  </a:lnTo>
                  <a:lnTo>
                    <a:pt x="145" y="80"/>
                  </a:lnTo>
                  <a:lnTo>
                    <a:pt x="145" y="76"/>
                  </a:lnTo>
                  <a:lnTo>
                    <a:pt x="145" y="73"/>
                  </a:lnTo>
                  <a:lnTo>
                    <a:pt x="145" y="71"/>
                  </a:lnTo>
                  <a:lnTo>
                    <a:pt x="147" y="66"/>
                  </a:lnTo>
                  <a:lnTo>
                    <a:pt x="147" y="64"/>
                  </a:lnTo>
                  <a:lnTo>
                    <a:pt x="147" y="59"/>
                  </a:lnTo>
                  <a:lnTo>
                    <a:pt x="147" y="57"/>
                  </a:lnTo>
                  <a:lnTo>
                    <a:pt x="147" y="50"/>
                  </a:lnTo>
                  <a:lnTo>
                    <a:pt x="149" y="50"/>
                  </a:lnTo>
                  <a:lnTo>
                    <a:pt x="152" y="47"/>
                  </a:lnTo>
                  <a:lnTo>
                    <a:pt x="152" y="47"/>
                  </a:lnTo>
                  <a:lnTo>
                    <a:pt x="152" y="43"/>
                  </a:lnTo>
                  <a:lnTo>
                    <a:pt x="152" y="43"/>
                  </a:lnTo>
                  <a:lnTo>
                    <a:pt x="152" y="40"/>
                  </a:lnTo>
                  <a:lnTo>
                    <a:pt x="149" y="38"/>
                  </a:lnTo>
                  <a:lnTo>
                    <a:pt x="149" y="35"/>
                  </a:lnTo>
                  <a:lnTo>
                    <a:pt x="149" y="35"/>
                  </a:lnTo>
                  <a:lnTo>
                    <a:pt x="149" y="35"/>
                  </a:lnTo>
                  <a:lnTo>
                    <a:pt x="149" y="35"/>
                  </a:lnTo>
                  <a:lnTo>
                    <a:pt x="149" y="33"/>
                  </a:lnTo>
                  <a:lnTo>
                    <a:pt x="149" y="33"/>
                  </a:lnTo>
                  <a:lnTo>
                    <a:pt x="147" y="33"/>
                  </a:lnTo>
                  <a:lnTo>
                    <a:pt x="147" y="31"/>
                  </a:lnTo>
                  <a:lnTo>
                    <a:pt x="149" y="26"/>
                  </a:lnTo>
                  <a:lnTo>
                    <a:pt x="149" y="24"/>
                  </a:lnTo>
                  <a:lnTo>
                    <a:pt x="147" y="21"/>
                  </a:lnTo>
                  <a:lnTo>
                    <a:pt x="147" y="19"/>
                  </a:lnTo>
                  <a:lnTo>
                    <a:pt x="145" y="16"/>
                  </a:lnTo>
                  <a:lnTo>
                    <a:pt x="140" y="12"/>
                  </a:lnTo>
                  <a:lnTo>
                    <a:pt x="140" y="9"/>
                  </a:lnTo>
                  <a:lnTo>
                    <a:pt x="140" y="7"/>
                  </a:lnTo>
                  <a:lnTo>
                    <a:pt x="142" y="7"/>
                  </a:lnTo>
                  <a:lnTo>
                    <a:pt x="142" y="5"/>
                  </a:lnTo>
                  <a:lnTo>
                    <a:pt x="147" y="5"/>
                  </a:lnTo>
                  <a:lnTo>
                    <a:pt x="147" y="5"/>
                  </a:lnTo>
                  <a:lnTo>
                    <a:pt x="152" y="2"/>
                  </a:lnTo>
                  <a:lnTo>
                    <a:pt x="152" y="0"/>
                  </a:lnTo>
                  <a:lnTo>
                    <a:pt x="152" y="0"/>
                  </a:lnTo>
                  <a:lnTo>
                    <a:pt x="152" y="0"/>
                  </a:lnTo>
                  <a:lnTo>
                    <a:pt x="152" y="0"/>
                  </a:lnTo>
                  <a:lnTo>
                    <a:pt x="152" y="0"/>
                  </a:lnTo>
                  <a:lnTo>
                    <a:pt x="152" y="2"/>
                  </a:lnTo>
                  <a:lnTo>
                    <a:pt x="152" y="2"/>
                  </a:lnTo>
                  <a:lnTo>
                    <a:pt x="152" y="2"/>
                  </a:lnTo>
                  <a:lnTo>
                    <a:pt x="152" y="2"/>
                  </a:lnTo>
                  <a:lnTo>
                    <a:pt x="154" y="12"/>
                  </a:lnTo>
                  <a:lnTo>
                    <a:pt x="157" y="21"/>
                  </a:lnTo>
                  <a:lnTo>
                    <a:pt x="159" y="31"/>
                  </a:lnTo>
                  <a:lnTo>
                    <a:pt x="159" y="40"/>
                  </a:lnTo>
                  <a:lnTo>
                    <a:pt x="161" y="50"/>
                  </a:lnTo>
                  <a:lnTo>
                    <a:pt x="164" y="59"/>
                  </a:lnTo>
                  <a:lnTo>
                    <a:pt x="166" y="69"/>
                  </a:lnTo>
                  <a:lnTo>
                    <a:pt x="166" y="80"/>
                  </a:lnTo>
                  <a:lnTo>
                    <a:pt x="168" y="87"/>
                  </a:lnTo>
                  <a:lnTo>
                    <a:pt x="171" y="97"/>
                  </a:lnTo>
                  <a:lnTo>
                    <a:pt x="171" y="104"/>
                  </a:lnTo>
                  <a:lnTo>
                    <a:pt x="173" y="114"/>
                  </a:lnTo>
                  <a:lnTo>
                    <a:pt x="185" y="111"/>
                  </a:lnTo>
                  <a:lnTo>
                    <a:pt x="197" y="109"/>
                  </a:lnTo>
                  <a:lnTo>
                    <a:pt x="211" y="106"/>
                  </a:lnTo>
                  <a:lnTo>
                    <a:pt x="223" y="104"/>
                  </a:lnTo>
                  <a:lnTo>
                    <a:pt x="235" y="102"/>
                  </a:lnTo>
                  <a:lnTo>
                    <a:pt x="246" y="99"/>
                  </a:lnTo>
                  <a:lnTo>
                    <a:pt x="261" y="97"/>
                  </a:lnTo>
                  <a:lnTo>
                    <a:pt x="272" y="95"/>
                  </a:lnTo>
                  <a:lnTo>
                    <a:pt x="272" y="95"/>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18" name="Freeform 17"/>
            <p:cNvSpPr>
              <a:spLocks noEditPoints="1"/>
            </p:cNvSpPr>
            <p:nvPr/>
          </p:nvSpPr>
          <p:spPr bwMode="auto">
            <a:xfrm>
              <a:off x="4216439" y="2687470"/>
              <a:ext cx="635526" cy="639005"/>
            </a:xfrm>
            <a:custGeom>
              <a:avLst/>
              <a:gdLst>
                <a:gd name="T0" fmla="*/ 194 w 548"/>
                <a:gd name="T1" fmla="*/ 26 h 551"/>
                <a:gd name="T2" fmla="*/ 198 w 548"/>
                <a:gd name="T3" fmla="*/ 14 h 551"/>
                <a:gd name="T4" fmla="*/ 161 w 548"/>
                <a:gd name="T5" fmla="*/ 19 h 551"/>
                <a:gd name="T6" fmla="*/ 482 w 548"/>
                <a:gd name="T7" fmla="*/ 246 h 551"/>
                <a:gd name="T8" fmla="*/ 456 w 548"/>
                <a:gd name="T9" fmla="*/ 281 h 551"/>
                <a:gd name="T10" fmla="*/ 456 w 548"/>
                <a:gd name="T11" fmla="*/ 260 h 551"/>
                <a:gd name="T12" fmla="*/ 480 w 548"/>
                <a:gd name="T13" fmla="*/ 227 h 551"/>
                <a:gd name="T14" fmla="*/ 473 w 548"/>
                <a:gd name="T15" fmla="*/ 203 h 551"/>
                <a:gd name="T16" fmla="*/ 473 w 548"/>
                <a:gd name="T17" fmla="*/ 177 h 551"/>
                <a:gd name="T18" fmla="*/ 456 w 548"/>
                <a:gd name="T19" fmla="*/ 182 h 551"/>
                <a:gd name="T20" fmla="*/ 461 w 548"/>
                <a:gd name="T21" fmla="*/ 165 h 551"/>
                <a:gd name="T22" fmla="*/ 459 w 548"/>
                <a:gd name="T23" fmla="*/ 146 h 551"/>
                <a:gd name="T24" fmla="*/ 449 w 548"/>
                <a:gd name="T25" fmla="*/ 137 h 551"/>
                <a:gd name="T26" fmla="*/ 435 w 548"/>
                <a:gd name="T27" fmla="*/ 135 h 551"/>
                <a:gd name="T28" fmla="*/ 428 w 548"/>
                <a:gd name="T29" fmla="*/ 118 h 551"/>
                <a:gd name="T30" fmla="*/ 409 w 548"/>
                <a:gd name="T31" fmla="*/ 113 h 551"/>
                <a:gd name="T32" fmla="*/ 392 w 548"/>
                <a:gd name="T33" fmla="*/ 111 h 551"/>
                <a:gd name="T34" fmla="*/ 376 w 548"/>
                <a:gd name="T35" fmla="*/ 111 h 551"/>
                <a:gd name="T36" fmla="*/ 359 w 548"/>
                <a:gd name="T37" fmla="*/ 111 h 551"/>
                <a:gd name="T38" fmla="*/ 281 w 548"/>
                <a:gd name="T39" fmla="*/ 92 h 551"/>
                <a:gd name="T40" fmla="*/ 234 w 548"/>
                <a:gd name="T41" fmla="*/ 68 h 551"/>
                <a:gd name="T42" fmla="*/ 220 w 548"/>
                <a:gd name="T43" fmla="*/ 64 h 551"/>
                <a:gd name="T44" fmla="*/ 182 w 548"/>
                <a:gd name="T45" fmla="*/ 47 h 551"/>
                <a:gd name="T46" fmla="*/ 168 w 548"/>
                <a:gd name="T47" fmla="*/ 56 h 551"/>
                <a:gd name="T48" fmla="*/ 179 w 548"/>
                <a:gd name="T49" fmla="*/ 23 h 551"/>
                <a:gd name="T50" fmla="*/ 168 w 548"/>
                <a:gd name="T51" fmla="*/ 19 h 551"/>
                <a:gd name="T52" fmla="*/ 153 w 548"/>
                <a:gd name="T53" fmla="*/ 26 h 551"/>
                <a:gd name="T54" fmla="*/ 142 w 548"/>
                <a:gd name="T55" fmla="*/ 33 h 551"/>
                <a:gd name="T56" fmla="*/ 66 w 548"/>
                <a:gd name="T57" fmla="*/ 54 h 551"/>
                <a:gd name="T58" fmla="*/ 54 w 548"/>
                <a:gd name="T59" fmla="*/ 59 h 551"/>
                <a:gd name="T60" fmla="*/ 47 w 548"/>
                <a:gd name="T61" fmla="*/ 90 h 551"/>
                <a:gd name="T62" fmla="*/ 40 w 548"/>
                <a:gd name="T63" fmla="*/ 139 h 551"/>
                <a:gd name="T64" fmla="*/ 19 w 548"/>
                <a:gd name="T65" fmla="*/ 153 h 551"/>
                <a:gd name="T66" fmla="*/ 14 w 548"/>
                <a:gd name="T67" fmla="*/ 198 h 551"/>
                <a:gd name="T68" fmla="*/ 14 w 548"/>
                <a:gd name="T69" fmla="*/ 234 h 551"/>
                <a:gd name="T70" fmla="*/ 19 w 548"/>
                <a:gd name="T71" fmla="*/ 274 h 551"/>
                <a:gd name="T72" fmla="*/ 52 w 548"/>
                <a:gd name="T73" fmla="*/ 312 h 551"/>
                <a:gd name="T74" fmla="*/ 125 w 548"/>
                <a:gd name="T75" fmla="*/ 371 h 551"/>
                <a:gd name="T76" fmla="*/ 153 w 548"/>
                <a:gd name="T77" fmla="*/ 383 h 551"/>
                <a:gd name="T78" fmla="*/ 168 w 548"/>
                <a:gd name="T79" fmla="*/ 404 h 551"/>
                <a:gd name="T80" fmla="*/ 170 w 548"/>
                <a:gd name="T81" fmla="*/ 438 h 551"/>
                <a:gd name="T82" fmla="*/ 179 w 548"/>
                <a:gd name="T83" fmla="*/ 478 h 551"/>
                <a:gd name="T84" fmla="*/ 196 w 548"/>
                <a:gd name="T85" fmla="*/ 530 h 551"/>
                <a:gd name="T86" fmla="*/ 236 w 548"/>
                <a:gd name="T87" fmla="*/ 551 h 551"/>
                <a:gd name="T88" fmla="*/ 286 w 548"/>
                <a:gd name="T89" fmla="*/ 549 h 551"/>
                <a:gd name="T90" fmla="*/ 499 w 548"/>
                <a:gd name="T91" fmla="*/ 518 h 551"/>
                <a:gd name="T92" fmla="*/ 492 w 548"/>
                <a:gd name="T93" fmla="*/ 473 h 551"/>
                <a:gd name="T94" fmla="*/ 485 w 548"/>
                <a:gd name="T95" fmla="*/ 442 h 551"/>
                <a:gd name="T96" fmla="*/ 494 w 548"/>
                <a:gd name="T97" fmla="*/ 378 h 551"/>
                <a:gd name="T98" fmla="*/ 492 w 548"/>
                <a:gd name="T99" fmla="*/ 343 h 551"/>
                <a:gd name="T100" fmla="*/ 501 w 548"/>
                <a:gd name="T101" fmla="*/ 298 h 551"/>
                <a:gd name="T102" fmla="*/ 182 w 548"/>
                <a:gd name="T103" fmla="*/ 21 h 551"/>
                <a:gd name="T104" fmla="*/ 210 w 548"/>
                <a:gd name="T105" fmla="*/ 2 h 551"/>
                <a:gd name="T106" fmla="*/ 546 w 548"/>
                <a:gd name="T107" fmla="*/ 165 h 551"/>
                <a:gd name="T108" fmla="*/ 548 w 548"/>
                <a:gd name="T109" fmla="*/ 175 h 551"/>
                <a:gd name="T110" fmla="*/ 530 w 548"/>
                <a:gd name="T111" fmla="*/ 184 h 551"/>
                <a:gd name="T112" fmla="*/ 515 w 548"/>
                <a:gd name="T113" fmla="*/ 201 h 551"/>
                <a:gd name="T114" fmla="*/ 508 w 548"/>
                <a:gd name="T115" fmla="*/ 239 h 551"/>
                <a:gd name="T116" fmla="*/ 530 w 548"/>
                <a:gd name="T117" fmla="*/ 210 h 551"/>
                <a:gd name="T118" fmla="*/ 532 w 548"/>
                <a:gd name="T119" fmla="*/ 198 h 551"/>
                <a:gd name="T120" fmla="*/ 539 w 548"/>
                <a:gd name="T121" fmla="*/ 1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8" h="551">
                  <a:moveTo>
                    <a:pt x="177" y="38"/>
                  </a:moveTo>
                  <a:lnTo>
                    <a:pt x="179" y="40"/>
                  </a:lnTo>
                  <a:lnTo>
                    <a:pt x="179" y="42"/>
                  </a:lnTo>
                  <a:lnTo>
                    <a:pt x="184" y="38"/>
                  </a:lnTo>
                  <a:lnTo>
                    <a:pt x="189" y="38"/>
                  </a:lnTo>
                  <a:lnTo>
                    <a:pt x="189" y="35"/>
                  </a:lnTo>
                  <a:lnTo>
                    <a:pt x="189" y="35"/>
                  </a:lnTo>
                  <a:lnTo>
                    <a:pt x="189" y="33"/>
                  </a:lnTo>
                  <a:lnTo>
                    <a:pt x="191" y="30"/>
                  </a:lnTo>
                  <a:lnTo>
                    <a:pt x="194" y="30"/>
                  </a:lnTo>
                  <a:lnTo>
                    <a:pt x="196" y="30"/>
                  </a:lnTo>
                  <a:lnTo>
                    <a:pt x="196" y="28"/>
                  </a:lnTo>
                  <a:lnTo>
                    <a:pt x="196" y="28"/>
                  </a:lnTo>
                  <a:lnTo>
                    <a:pt x="194" y="26"/>
                  </a:lnTo>
                  <a:lnTo>
                    <a:pt x="194" y="26"/>
                  </a:lnTo>
                  <a:lnTo>
                    <a:pt x="189" y="28"/>
                  </a:lnTo>
                  <a:lnTo>
                    <a:pt x="187" y="30"/>
                  </a:lnTo>
                  <a:lnTo>
                    <a:pt x="187" y="33"/>
                  </a:lnTo>
                  <a:lnTo>
                    <a:pt x="179" y="35"/>
                  </a:lnTo>
                  <a:lnTo>
                    <a:pt x="177" y="38"/>
                  </a:lnTo>
                  <a:close/>
                  <a:moveTo>
                    <a:pt x="194" y="21"/>
                  </a:moveTo>
                  <a:lnTo>
                    <a:pt x="196" y="21"/>
                  </a:lnTo>
                  <a:lnTo>
                    <a:pt x="198" y="21"/>
                  </a:lnTo>
                  <a:lnTo>
                    <a:pt x="198" y="21"/>
                  </a:lnTo>
                  <a:lnTo>
                    <a:pt x="198" y="19"/>
                  </a:lnTo>
                  <a:lnTo>
                    <a:pt x="198" y="19"/>
                  </a:lnTo>
                  <a:lnTo>
                    <a:pt x="198" y="16"/>
                  </a:lnTo>
                  <a:lnTo>
                    <a:pt x="201" y="16"/>
                  </a:lnTo>
                  <a:lnTo>
                    <a:pt x="201" y="14"/>
                  </a:lnTo>
                  <a:lnTo>
                    <a:pt x="198" y="14"/>
                  </a:lnTo>
                  <a:lnTo>
                    <a:pt x="196" y="16"/>
                  </a:lnTo>
                  <a:lnTo>
                    <a:pt x="191" y="16"/>
                  </a:lnTo>
                  <a:lnTo>
                    <a:pt x="189" y="19"/>
                  </a:lnTo>
                  <a:lnTo>
                    <a:pt x="189" y="21"/>
                  </a:lnTo>
                  <a:lnTo>
                    <a:pt x="189" y="21"/>
                  </a:lnTo>
                  <a:lnTo>
                    <a:pt x="194" y="21"/>
                  </a:lnTo>
                  <a:close/>
                  <a:moveTo>
                    <a:pt x="161" y="19"/>
                  </a:moveTo>
                  <a:lnTo>
                    <a:pt x="163" y="16"/>
                  </a:lnTo>
                  <a:lnTo>
                    <a:pt x="163" y="16"/>
                  </a:lnTo>
                  <a:lnTo>
                    <a:pt x="165" y="14"/>
                  </a:lnTo>
                  <a:lnTo>
                    <a:pt x="163" y="11"/>
                  </a:lnTo>
                  <a:lnTo>
                    <a:pt x="163" y="14"/>
                  </a:lnTo>
                  <a:lnTo>
                    <a:pt x="161" y="16"/>
                  </a:lnTo>
                  <a:lnTo>
                    <a:pt x="161" y="16"/>
                  </a:lnTo>
                  <a:lnTo>
                    <a:pt x="161" y="19"/>
                  </a:lnTo>
                  <a:close/>
                  <a:moveTo>
                    <a:pt x="513" y="243"/>
                  </a:moveTo>
                  <a:lnTo>
                    <a:pt x="511" y="243"/>
                  </a:lnTo>
                  <a:lnTo>
                    <a:pt x="508" y="241"/>
                  </a:lnTo>
                  <a:lnTo>
                    <a:pt x="504" y="236"/>
                  </a:lnTo>
                  <a:lnTo>
                    <a:pt x="501" y="236"/>
                  </a:lnTo>
                  <a:lnTo>
                    <a:pt x="499" y="236"/>
                  </a:lnTo>
                  <a:lnTo>
                    <a:pt x="499" y="239"/>
                  </a:lnTo>
                  <a:lnTo>
                    <a:pt x="496" y="239"/>
                  </a:lnTo>
                  <a:lnTo>
                    <a:pt x="492" y="241"/>
                  </a:lnTo>
                  <a:lnTo>
                    <a:pt x="492" y="243"/>
                  </a:lnTo>
                  <a:lnTo>
                    <a:pt x="492" y="241"/>
                  </a:lnTo>
                  <a:lnTo>
                    <a:pt x="489" y="241"/>
                  </a:lnTo>
                  <a:lnTo>
                    <a:pt x="487" y="243"/>
                  </a:lnTo>
                  <a:lnTo>
                    <a:pt x="485" y="243"/>
                  </a:lnTo>
                  <a:lnTo>
                    <a:pt x="482" y="246"/>
                  </a:lnTo>
                  <a:lnTo>
                    <a:pt x="480" y="253"/>
                  </a:lnTo>
                  <a:lnTo>
                    <a:pt x="477" y="258"/>
                  </a:lnTo>
                  <a:lnTo>
                    <a:pt x="480" y="260"/>
                  </a:lnTo>
                  <a:lnTo>
                    <a:pt x="477" y="262"/>
                  </a:lnTo>
                  <a:lnTo>
                    <a:pt x="477" y="265"/>
                  </a:lnTo>
                  <a:lnTo>
                    <a:pt x="477" y="265"/>
                  </a:lnTo>
                  <a:lnTo>
                    <a:pt x="475" y="267"/>
                  </a:lnTo>
                  <a:lnTo>
                    <a:pt x="470" y="269"/>
                  </a:lnTo>
                  <a:lnTo>
                    <a:pt x="466" y="274"/>
                  </a:lnTo>
                  <a:lnTo>
                    <a:pt x="463" y="274"/>
                  </a:lnTo>
                  <a:lnTo>
                    <a:pt x="463" y="277"/>
                  </a:lnTo>
                  <a:lnTo>
                    <a:pt x="463" y="281"/>
                  </a:lnTo>
                  <a:lnTo>
                    <a:pt x="461" y="281"/>
                  </a:lnTo>
                  <a:lnTo>
                    <a:pt x="459" y="281"/>
                  </a:lnTo>
                  <a:lnTo>
                    <a:pt x="456" y="281"/>
                  </a:lnTo>
                  <a:lnTo>
                    <a:pt x="454" y="281"/>
                  </a:lnTo>
                  <a:lnTo>
                    <a:pt x="454" y="279"/>
                  </a:lnTo>
                  <a:lnTo>
                    <a:pt x="451" y="279"/>
                  </a:lnTo>
                  <a:lnTo>
                    <a:pt x="451" y="277"/>
                  </a:lnTo>
                  <a:lnTo>
                    <a:pt x="454" y="274"/>
                  </a:lnTo>
                  <a:lnTo>
                    <a:pt x="454" y="272"/>
                  </a:lnTo>
                  <a:lnTo>
                    <a:pt x="454" y="269"/>
                  </a:lnTo>
                  <a:lnTo>
                    <a:pt x="454" y="269"/>
                  </a:lnTo>
                  <a:lnTo>
                    <a:pt x="454" y="267"/>
                  </a:lnTo>
                  <a:lnTo>
                    <a:pt x="456" y="267"/>
                  </a:lnTo>
                  <a:lnTo>
                    <a:pt x="456" y="267"/>
                  </a:lnTo>
                  <a:lnTo>
                    <a:pt x="454" y="265"/>
                  </a:lnTo>
                  <a:lnTo>
                    <a:pt x="454" y="265"/>
                  </a:lnTo>
                  <a:lnTo>
                    <a:pt x="454" y="260"/>
                  </a:lnTo>
                  <a:lnTo>
                    <a:pt x="456" y="260"/>
                  </a:lnTo>
                  <a:lnTo>
                    <a:pt x="456" y="258"/>
                  </a:lnTo>
                  <a:lnTo>
                    <a:pt x="459" y="255"/>
                  </a:lnTo>
                  <a:lnTo>
                    <a:pt x="459" y="255"/>
                  </a:lnTo>
                  <a:lnTo>
                    <a:pt x="459" y="253"/>
                  </a:lnTo>
                  <a:lnTo>
                    <a:pt x="459" y="253"/>
                  </a:lnTo>
                  <a:lnTo>
                    <a:pt x="459" y="251"/>
                  </a:lnTo>
                  <a:lnTo>
                    <a:pt x="461" y="251"/>
                  </a:lnTo>
                  <a:lnTo>
                    <a:pt x="461" y="248"/>
                  </a:lnTo>
                  <a:lnTo>
                    <a:pt x="466" y="241"/>
                  </a:lnTo>
                  <a:lnTo>
                    <a:pt x="466" y="239"/>
                  </a:lnTo>
                  <a:lnTo>
                    <a:pt x="466" y="236"/>
                  </a:lnTo>
                  <a:lnTo>
                    <a:pt x="466" y="232"/>
                  </a:lnTo>
                  <a:lnTo>
                    <a:pt x="470" y="229"/>
                  </a:lnTo>
                  <a:lnTo>
                    <a:pt x="477" y="227"/>
                  </a:lnTo>
                  <a:lnTo>
                    <a:pt x="480" y="227"/>
                  </a:lnTo>
                  <a:lnTo>
                    <a:pt x="482" y="225"/>
                  </a:lnTo>
                  <a:lnTo>
                    <a:pt x="482" y="222"/>
                  </a:lnTo>
                  <a:lnTo>
                    <a:pt x="482" y="220"/>
                  </a:lnTo>
                  <a:lnTo>
                    <a:pt x="482" y="217"/>
                  </a:lnTo>
                  <a:lnTo>
                    <a:pt x="482" y="217"/>
                  </a:lnTo>
                  <a:lnTo>
                    <a:pt x="482" y="215"/>
                  </a:lnTo>
                  <a:lnTo>
                    <a:pt x="485" y="213"/>
                  </a:lnTo>
                  <a:lnTo>
                    <a:pt x="485" y="210"/>
                  </a:lnTo>
                  <a:lnTo>
                    <a:pt x="480" y="210"/>
                  </a:lnTo>
                  <a:lnTo>
                    <a:pt x="477" y="208"/>
                  </a:lnTo>
                  <a:lnTo>
                    <a:pt x="477" y="208"/>
                  </a:lnTo>
                  <a:lnTo>
                    <a:pt x="477" y="208"/>
                  </a:lnTo>
                  <a:lnTo>
                    <a:pt x="475" y="206"/>
                  </a:lnTo>
                  <a:lnTo>
                    <a:pt x="475" y="203"/>
                  </a:lnTo>
                  <a:lnTo>
                    <a:pt x="473" y="203"/>
                  </a:lnTo>
                  <a:lnTo>
                    <a:pt x="473" y="201"/>
                  </a:lnTo>
                  <a:lnTo>
                    <a:pt x="470" y="201"/>
                  </a:lnTo>
                  <a:lnTo>
                    <a:pt x="470" y="196"/>
                  </a:lnTo>
                  <a:lnTo>
                    <a:pt x="473" y="196"/>
                  </a:lnTo>
                  <a:lnTo>
                    <a:pt x="473" y="191"/>
                  </a:lnTo>
                  <a:lnTo>
                    <a:pt x="475" y="184"/>
                  </a:lnTo>
                  <a:lnTo>
                    <a:pt x="475" y="184"/>
                  </a:lnTo>
                  <a:lnTo>
                    <a:pt x="477" y="182"/>
                  </a:lnTo>
                  <a:lnTo>
                    <a:pt x="477" y="182"/>
                  </a:lnTo>
                  <a:lnTo>
                    <a:pt x="477" y="182"/>
                  </a:lnTo>
                  <a:lnTo>
                    <a:pt x="477" y="180"/>
                  </a:lnTo>
                  <a:lnTo>
                    <a:pt x="475" y="180"/>
                  </a:lnTo>
                  <a:lnTo>
                    <a:pt x="475" y="180"/>
                  </a:lnTo>
                  <a:lnTo>
                    <a:pt x="475" y="177"/>
                  </a:lnTo>
                  <a:lnTo>
                    <a:pt x="473" y="177"/>
                  </a:lnTo>
                  <a:lnTo>
                    <a:pt x="473" y="177"/>
                  </a:lnTo>
                  <a:lnTo>
                    <a:pt x="473" y="177"/>
                  </a:lnTo>
                  <a:lnTo>
                    <a:pt x="466" y="182"/>
                  </a:lnTo>
                  <a:lnTo>
                    <a:pt x="466" y="182"/>
                  </a:lnTo>
                  <a:lnTo>
                    <a:pt x="466" y="182"/>
                  </a:lnTo>
                  <a:lnTo>
                    <a:pt x="463" y="182"/>
                  </a:lnTo>
                  <a:lnTo>
                    <a:pt x="461" y="182"/>
                  </a:lnTo>
                  <a:lnTo>
                    <a:pt x="461" y="182"/>
                  </a:lnTo>
                  <a:lnTo>
                    <a:pt x="461" y="182"/>
                  </a:lnTo>
                  <a:lnTo>
                    <a:pt x="461" y="182"/>
                  </a:lnTo>
                  <a:lnTo>
                    <a:pt x="459" y="184"/>
                  </a:lnTo>
                  <a:lnTo>
                    <a:pt x="459" y="184"/>
                  </a:lnTo>
                  <a:lnTo>
                    <a:pt x="456" y="182"/>
                  </a:lnTo>
                  <a:lnTo>
                    <a:pt x="456" y="182"/>
                  </a:lnTo>
                  <a:lnTo>
                    <a:pt x="456" y="182"/>
                  </a:lnTo>
                  <a:lnTo>
                    <a:pt x="456" y="180"/>
                  </a:lnTo>
                  <a:lnTo>
                    <a:pt x="456" y="177"/>
                  </a:lnTo>
                  <a:lnTo>
                    <a:pt x="456" y="177"/>
                  </a:lnTo>
                  <a:lnTo>
                    <a:pt x="456" y="175"/>
                  </a:lnTo>
                  <a:lnTo>
                    <a:pt x="456" y="175"/>
                  </a:lnTo>
                  <a:lnTo>
                    <a:pt x="456" y="172"/>
                  </a:lnTo>
                  <a:lnTo>
                    <a:pt x="456" y="172"/>
                  </a:lnTo>
                  <a:lnTo>
                    <a:pt x="456" y="172"/>
                  </a:lnTo>
                  <a:lnTo>
                    <a:pt x="459" y="170"/>
                  </a:lnTo>
                  <a:lnTo>
                    <a:pt x="461" y="170"/>
                  </a:lnTo>
                  <a:lnTo>
                    <a:pt x="461" y="168"/>
                  </a:lnTo>
                  <a:lnTo>
                    <a:pt x="461" y="168"/>
                  </a:lnTo>
                  <a:lnTo>
                    <a:pt x="461" y="165"/>
                  </a:lnTo>
                  <a:lnTo>
                    <a:pt x="461" y="165"/>
                  </a:lnTo>
                  <a:lnTo>
                    <a:pt x="461" y="165"/>
                  </a:lnTo>
                  <a:lnTo>
                    <a:pt x="461" y="165"/>
                  </a:lnTo>
                  <a:lnTo>
                    <a:pt x="461" y="161"/>
                  </a:lnTo>
                  <a:lnTo>
                    <a:pt x="459" y="158"/>
                  </a:lnTo>
                  <a:lnTo>
                    <a:pt x="459" y="158"/>
                  </a:lnTo>
                  <a:lnTo>
                    <a:pt x="459" y="156"/>
                  </a:lnTo>
                  <a:lnTo>
                    <a:pt x="461" y="156"/>
                  </a:lnTo>
                  <a:lnTo>
                    <a:pt x="461" y="156"/>
                  </a:lnTo>
                  <a:lnTo>
                    <a:pt x="461" y="156"/>
                  </a:lnTo>
                  <a:lnTo>
                    <a:pt x="461" y="156"/>
                  </a:lnTo>
                  <a:lnTo>
                    <a:pt x="461" y="153"/>
                  </a:lnTo>
                  <a:lnTo>
                    <a:pt x="461" y="153"/>
                  </a:lnTo>
                  <a:lnTo>
                    <a:pt x="461" y="151"/>
                  </a:lnTo>
                  <a:lnTo>
                    <a:pt x="461" y="151"/>
                  </a:lnTo>
                  <a:lnTo>
                    <a:pt x="459" y="149"/>
                  </a:lnTo>
                  <a:lnTo>
                    <a:pt x="459" y="146"/>
                  </a:lnTo>
                  <a:lnTo>
                    <a:pt x="459" y="146"/>
                  </a:lnTo>
                  <a:lnTo>
                    <a:pt x="459" y="146"/>
                  </a:lnTo>
                  <a:lnTo>
                    <a:pt x="459" y="144"/>
                  </a:lnTo>
                  <a:lnTo>
                    <a:pt x="459" y="144"/>
                  </a:lnTo>
                  <a:lnTo>
                    <a:pt x="459" y="144"/>
                  </a:lnTo>
                  <a:lnTo>
                    <a:pt x="459" y="144"/>
                  </a:lnTo>
                  <a:lnTo>
                    <a:pt x="459" y="144"/>
                  </a:lnTo>
                  <a:lnTo>
                    <a:pt x="459" y="142"/>
                  </a:lnTo>
                  <a:lnTo>
                    <a:pt x="456" y="142"/>
                  </a:lnTo>
                  <a:lnTo>
                    <a:pt x="456" y="139"/>
                  </a:lnTo>
                  <a:lnTo>
                    <a:pt x="454" y="139"/>
                  </a:lnTo>
                  <a:lnTo>
                    <a:pt x="451" y="139"/>
                  </a:lnTo>
                  <a:lnTo>
                    <a:pt x="451" y="137"/>
                  </a:lnTo>
                  <a:lnTo>
                    <a:pt x="451" y="137"/>
                  </a:lnTo>
                  <a:lnTo>
                    <a:pt x="449" y="137"/>
                  </a:lnTo>
                  <a:lnTo>
                    <a:pt x="449" y="137"/>
                  </a:lnTo>
                  <a:lnTo>
                    <a:pt x="449" y="135"/>
                  </a:lnTo>
                  <a:lnTo>
                    <a:pt x="449" y="135"/>
                  </a:lnTo>
                  <a:lnTo>
                    <a:pt x="444" y="135"/>
                  </a:lnTo>
                  <a:lnTo>
                    <a:pt x="442" y="135"/>
                  </a:lnTo>
                  <a:lnTo>
                    <a:pt x="442" y="135"/>
                  </a:lnTo>
                  <a:lnTo>
                    <a:pt x="442" y="135"/>
                  </a:lnTo>
                  <a:lnTo>
                    <a:pt x="442" y="135"/>
                  </a:lnTo>
                  <a:lnTo>
                    <a:pt x="440" y="132"/>
                  </a:lnTo>
                  <a:lnTo>
                    <a:pt x="440" y="132"/>
                  </a:lnTo>
                  <a:lnTo>
                    <a:pt x="440" y="132"/>
                  </a:lnTo>
                  <a:lnTo>
                    <a:pt x="440" y="132"/>
                  </a:lnTo>
                  <a:lnTo>
                    <a:pt x="437" y="135"/>
                  </a:lnTo>
                  <a:lnTo>
                    <a:pt x="435" y="135"/>
                  </a:lnTo>
                  <a:lnTo>
                    <a:pt x="435" y="135"/>
                  </a:lnTo>
                  <a:lnTo>
                    <a:pt x="433" y="135"/>
                  </a:lnTo>
                  <a:lnTo>
                    <a:pt x="433" y="132"/>
                  </a:lnTo>
                  <a:lnTo>
                    <a:pt x="430" y="132"/>
                  </a:lnTo>
                  <a:lnTo>
                    <a:pt x="430" y="132"/>
                  </a:lnTo>
                  <a:lnTo>
                    <a:pt x="428" y="132"/>
                  </a:lnTo>
                  <a:lnTo>
                    <a:pt x="428" y="130"/>
                  </a:lnTo>
                  <a:lnTo>
                    <a:pt x="428" y="130"/>
                  </a:lnTo>
                  <a:lnTo>
                    <a:pt x="428" y="130"/>
                  </a:lnTo>
                  <a:lnTo>
                    <a:pt x="428" y="127"/>
                  </a:lnTo>
                  <a:lnTo>
                    <a:pt x="430" y="125"/>
                  </a:lnTo>
                  <a:lnTo>
                    <a:pt x="430" y="125"/>
                  </a:lnTo>
                  <a:lnTo>
                    <a:pt x="430" y="125"/>
                  </a:lnTo>
                  <a:lnTo>
                    <a:pt x="430" y="123"/>
                  </a:lnTo>
                  <a:lnTo>
                    <a:pt x="430" y="123"/>
                  </a:lnTo>
                  <a:lnTo>
                    <a:pt x="428" y="118"/>
                  </a:lnTo>
                  <a:lnTo>
                    <a:pt x="428" y="118"/>
                  </a:lnTo>
                  <a:lnTo>
                    <a:pt x="425" y="116"/>
                  </a:lnTo>
                  <a:lnTo>
                    <a:pt x="425" y="116"/>
                  </a:lnTo>
                  <a:lnTo>
                    <a:pt x="423" y="116"/>
                  </a:lnTo>
                  <a:lnTo>
                    <a:pt x="421" y="116"/>
                  </a:lnTo>
                  <a:lnTo>
                    <a:pt x="421" y="113"/>
                  </a:lnTo>
                  <a:lnTo>
                    <a:pt x="421" y="113"/>
                  </a:lnTo>
                  <a:lnTo>
                    <a:pt x="418" y="116"/>
                  </a:lnTo>
                  <a:lnTo>
                    <a:pt x="418" y="116"/>
                  </a:lnTo>
                  <a:lnTo>
                    <a:pt x="418" y="116"/>
                  </a:lnTo>
                  <a:lnTo>
                    <a:pt x="416" y="116"/>
                  </a:lnTo>
                  <a:lnTo>
                    <a:pt x="414" y="113"/>
                  </a:lnTo>
                  <a:lnTo>
                    <a:pt x="414" y="113"/>
                  </a:lnTo>
                  <a:lnTo>
                    <a:pt x="411" y="113"/>
                  </a:lnTo>
                  <a:lnTo>
                    <a:pt x="409" y="113"/>
                  </a:lnTo>
                  <a:lnTo>
                    <a:pt x="409" y="113"/>
                  </a:lnTo>
                  <a:lnTo>
                    <a:pt x="407" y="113"/>
                  </a:lnTo>
                  <a:lnTo>
                    <a:pt x="404" y="111"/>
                  </a:lnTo>
                  <a:lnTo>
                    <a:pt x="404" y="111"/>
                  </a:lnTo>
                  <a:lnTo>
                    <a:pt x="404" y="111"/>
                  </a:lnTo>
                  <a:lnTo>
                    <a:pt x="402" y="113"/>
                  </a:lnTo>
                  <a:lnTo>
                    <a:pt x="399" y="113"/>
                  </a:lnTo>
                  <a:lnTo>
                    <a:pt x="399" y="113"/>
                  </a:lnTo>
                  <a:lnTo>
                    <a:pt x="397" y="111"/>
                  </a:lnTo>
                  <a:lnTo>
                    <a:pt x="395" y="111"/>
                  </a:lnTo>
                  <a:lnTo>
                    <a:pt x="395" y="111"/>
                  </a:lnTo>
                  <a:lnTo>
                    <a:pt x="395" y="111"/>
                  </a:lnTo>
                  <a:lnTo>
                    <a:pt x="395" y="111"/>
                  </a:lnTo>
                  <a:lnTo>
                    <a:pt x="392" y="111"/>
                  </a:lnTo>
                  <a:lnTo>
                    <a:pt x="392" y="111"/>
                  </a:lnTo>
                  <a:lnTo>
                    <a:pt x="390" y="111"/>
                  </a:lnTo>
                  <a:lnTo>
                    <a:pt x="390" y="109"/>
                  </a:lnTo>
                  <a:lnTo>
                    <a:pt x="388" y="109"/>
                  </a:lnTo>
                  <a:lnTo>
                    <a:pt x="388" y="111"/>
                  </a:lnTo>
                  <a:lnTo>
                    <a:pt x="388" y="111"/>
                  </a:lnTo>
                  <a:lnTo>
                    <a:pt x="385" y="111"/>
                  </a:lnTo>
                  <a:lnTo>
                    <a:pt x="385" y="111"/>
                  </a:lnTo>
                  <a:lnTo>
                    <a:pt x="385" y="111"/>
                  </a:lnTo>
                  <a:lnTo>
                    <a:pt x="385" y="111"/>
                  </a:lnTo>
                  <a:lnTo>
                    <a:pt x="383" y="111"/>
                  </a:lnTo>
                  <a:lnTo>
                    <a:pt x="383" y="111"/>
                  </a:lnTo>
                  <a:lnTo>
                    <a:pt x="381" y="113"/>
                  </a:lnTo>
                  <a:lnTo>
                    <a:pt x="381" y="113"/>
                  </a:lnTo>
                  <a:lnTo>
                    <a:pt x="381" y="113"/>
                  </a:lnTo>
                  <a:lnTo>
                    <a:pt x="376" y="111"/>
                  </a:lnTo>
                  <a:lnTo>
                    <a:pt x="373" y="111"/>
                  </a:lnTo>
                  <a:lnTo>
                    <a:pt x="373" y="111"/>
                  </a:lnTo>
                  <a:lnTo>
                    <a:pt x="371" y="111"/>
                  </a:lnTo>
                  <a:lnTo>
                    <a:pt x="371" y="111"/>
                  </a:lnTo>
                  <a:lnTo>
                    <a:pt x="371" y="111"/>
                  </a:lnTo>
                  <a:lnTo>
                    <a:pt x="369" y="111"/>
                  </a:lnTo>
                  <a:lnTo>
                    <a:pt x="369" y="111"/>
                  </a:lnTo>
                  <a:lnTo>
                    <a:pt x="366" y="111"/>
                  </a:lnTo>
                  <a:lnTo>
                    <a:pt x="366" y="111"/>
                  </a:lnTo>
                  <a:lnTo>
                    <a:pt x="366" y="111"/>
                  </a:lnTo>
                  <a:lnTo>
                    <a:pt x="364" y="111"/>
                  </a:lnTo>
                  <a:lnTo>
                    <a:pt x="364" y="111"/>
                  </a:lnTo>
                  <a:lnTo>
                    <a:pt x="362" y="111"/>
                  </a:lnTo>
                  <a:lnTo>
                    <a:pt x="362" y="111"/>
                  </a:lnTo>
                  <a:lnTo>
                    <a:pt x="359" y="111"/>
                  </a:lnTo>
                  <a:lnTo>
                    <a:pt x="354" y="109"/>
                  </a:lnTo>
                  <a:lnTo>
                    <a:pt x="347" y="106"/>
                  </a:lnTo>
                  <a:lnTo>
                    <a:pt x="343" y="104"/>
                  </a:lnTo>
                  <a:lnTo>
                    <a:pt x="338" y="101"/>
                  </a:lnTo>
                  <a:lnTo>
                    <a:pt x="336" y="101"/>
                  </a:lnTo>
                  <a:lnTo>
                    <a:pt x="331" y="99"/>
                  </a:lnTo>
                  <a:lnTo>
                    <a:pt x="331" y="99"/>
                  </a:lnTo>
                  <a:lnTo>
                    <a:pt x="328" y="99"/>
                  </a:lnTo>
                  <a:lnTo>
                    <a:pt x="324" y="99"/>
                  </a:lnTo>
                  <a:lnTo>
                    <a:pt x="319" y="97"/>
                  </a:lnTo>
                  <a:lnTo>
                    <a:pt x="312" y="97"/>
                  </a:lnTo>
                  <a:lnTo>
                    <a:pt x="305" y="97"/>
                  </a:lnTo>
                  <a:lnTo>
                    <a:pt x="298" y="94"/>
                  </a:lnTo>
                  <a:lnTo>
                    <a:pt x="288" y="94"/>
                  </a:lnTo>
                  <a:lnTo>
                    <a:pt x="281" y="92"/>
                  </a:lnTo>
                  <a:lnTo>
                    <a:pt x="274" y="90"/>
                  </a:lnTo>
                  <a:lnTo>
                    <a:pt x="265" y="90"/>
                  </a:lnTo>
                  <a:lnTo>
                    <a:pt x="260" y="87"/>
                  </a:lnTo>
                  <a:lnTo>
                    <a:pt x="253" y="87"/>
                  </a:lnTo>
                  <a:lnTo>
                    <a:pt x="250" y="87"/>
                  </a:lnTo>
                  <a:lnTo>
                    <a:pt x="246" y="87"/>
                  </a:lnTo>
                  <a:lnTo>
                    <a:pt x="246" y="87"/>
                  </a:lnTo>
                  <a:lnTo>
                    <a:pt x="243" y="85"/>
                  </a:lnTo>
                  <a:lnTo>
                    <a:pt x="243" y="85"/>
                  </a:lnTo>
                  <a:lnTo>
                    <a:pt x="243" y="85"/>
                  </a:lnTo>
                  <a:lnTo>
                    <a:pt x="241" y="82"/>
                  </a:lnTo>
                  <a:lnTo>
                    <a:pt x="239" y="80"/>
                  </a:lnTo>
                  <a:lnTo>
                    <a:pt x="236" y="75"/>
                  </a:lnTo>
                  <a:lnTo>
                    <a:pt x="236" y="71"/>
                  </a:lnTo>
                  <a:lnTo>
                    <a:pt x="234" y="68"/>
                  </a:lnTo>
                  <a:lnTo>
                    <a:pt x="234" y="68"/>
                  </a:lnTo>
                  <a:lnTo>
                    <a:pt x="231" y="66"/>
                  </a:lnTo>
                  <a:lnTo>
                    <a:pt x="231" y="66"/>
                  </a:lnTo>
                  <a:lnTo>
                    <a:pt x="229" y="66"/>
                  </a:lnTo>
                  <a:lnTo>
                    <a:pt x="229" y="66"/>
                  </a:lnTo>
                  <a:lnTo>
                    <a:pt x="227" y="66"/>
                  </a:lnTo>
                  <a:lnTo>
                    <a:pt x="227" y="66"/>
                  </a:lnTo>
                  <a:lnTo>
                    <a:pt x="227" y="64"/>
                  </a:lnTo>
                  <a:lnTo>
                    <a:pt x="224" y="64"/>
                  </a:lnTo>
                  <a:lnTo>
                    <a:pt x="224" y="64"/>
                  </a:lnTo>
                  <a:lnTo>
                    <a:pt x="222" y="64"/>
                  </a:lnTo>
                  <a:lnTo>
                    <a:pt x="222" y="61"/>
                  </a:lnTo>
                  <a:lnTo>
                    <a:pt x="222" y="61"/>
                  </a:lnTo>
                  <a:lnTo>
                    <a:pt x="220" y="61"/>
                  </a:lnTo>
                  <a:lnTo>
                    <a:pt x="220" y="64"/>
                  </a:lnTo>
                  <a:lnTo>
                    <a:pt x="217" y="64"/>
                  </a:lnTo>
                  <a:lnTo>
                    <a:pt x="217" y="64"/>
                  </a:lnTo>
                  <a:lnTo>
                    <a:pt x="217" y="64"/>
                  </a:lnTo>
                  <a:lnTo>
                    <a:pt x="215" y="64"/>
                  </a:lnTo>
                  <a:lnTo>
                    <a:pt x="215" y="64"/>
                  </a:lnTo>
                  <a:lnTo>
                    <a:pt x="215" y="61"/>
                  </a:lnTo>
                  <a:lnTo>
                    <a:pt x="215" y="59"/>
                  </a:lnTo>
                  <a:lnTo>
                    <a:pt x="215" y="59"/>
                  </a:lnTo>
                  <a:lnTo>
                    <a:pt x="213" y="61"/>
                  </a:lnTo>
                  <a:lnTo>
                    <a:pt x="210" y="61"/>
                  </a:lnTo>
                  <a:lnTo>
                    <a:pt x="208" y="59"/>
                  </a:lnTo>
                  <a:lnTo>
                    <a:pt x="201" y="56"/>
                  </a:lnTo>
                  <a:lnTo>
                    <a:pt x="191" y="54"/>
                  </a:lnTo>
                  <a:lnTo>
                    <a:pt x="184" y="49"/>
                  </a:lnTo>
                  <a:lnTo>
                    <a:pt x="182" y="47"/>
                  </a:lnTo>
                  <a:lnTo>
                    <a:pt x="184" y="47"/>
                  </a:lnTo>
                  <a:lnTo>
                    <a:pt x="184" y="49"/>
                  </a:lnTo>
                  <a:lnTo>
                    <a:pt x="184" y="49"/>
                  </a:lnTo>
                  <a:lnTo>
                    <a:pt x="184" y="49"/>
                  </a:lnTo>
                  <a:lnTo>
                    <a:pt x="182" y="49"/>
                  </a:lnTo>
                  <a:lnTo>
                    <a:pt x="182" y="52"/>
                  </a:lnTo>
                  <a:lnTo>
                    <a:pt x="182" y="52"/>
                  </a:lnTo>
                  <a:lnTo>
                    <a:pt x="184" y="52"/>
                  </a:lnTo>
                  <a:lnTo>
                    <a:pt x="184" y="54"/>
                  </a:lnTo>
                  <a:lnTo>
                    <a:pt x="182" y="56"/>
                  </a:lnTo>
                  <a:lnTo>
                    <a:pt x="170" y="61"/>
                  </a:lnTo>
                  <a:lnTo>
                    <a:pt x="168" y="61"/>
                  </a:lnTo>
                  <a:lnTo>
                    <a:pt x="165" y="61"/>
                  </a:lnTo>
                  <a:lnTo>
                    <a:pt x="168" y="59"/>
                  </a:lnTo>
                  <a:lnTo>
                    <a:pt x="168" y="56"/>
                  </a:lnTo>
                  <a:lnTo>
                    <a:pt x="172" y="49"/>
                  </a:lnTo>
                  <a:lnTo>
                    <a:pt x="172" y="47"/>
                  </a:lnTo>
                  <a:lnTo>
                    <a:pt x="172" y="47"/>
                  </a:lnTo>
                  <a:lnTo>
                    <a:pt x="172" y="45"/>
                  </a:lnTo>
                  <a:lnTo>
                    <a:pt x="172" y="45"/>
                  </a:lnTo>
                  <a:lnTo>
                    <a:pt x="172" y="42"/>
                  </a:lnTo>
                  <a:lnTo>
                    <a:pt x="172" y="40"/>
                  </a:lnTo>
                  <a:lnTo>
                    <a:pt x="172" y="38"/>
                  </a:lnTo>
                  <a:lnTo>
                    <a:pt x="175" y="35"/>
                  </a:lnTo>
                  <a:lnTo>
                    <a:pt x="175" y="35"/>
                  </a:lnTo>
                  <a:lnTo>
                    <a:pt x="177" y="28"/>
                  </a:lnTo>
                  <a:lnTo>
                    <a:pt x="179" y="28"/>
                  </a:lnTo>
                  <a:lnTo>
                    <a:pt x="179" y="26"/>
                  </a:lnTo>
                  <a:lnTo>
                    <a:pt x="177" y="26"/>
                  </a:lnTo>
                  <a:lnTo>
                    <a:pt x="179" y="23"/>
                  </a:lnTo>
                  <a:lnTo>
                    <a:pt x="179" y="23"/>
                  </a:lnTo>
                  <a:lnTo>
                    <a:pt x="179" y="23"/>
                  </a:lnTo>
                  <a:lnTo>
                    <a:pt x="177" y="21"/>
                  </a:lnTo>
                  <a:lnTo>
                    <a:pt x="177" y="19"/>
                  </a:lnTo>
                  <a:lnTo>
                    <a:pt x="177" y="19"/>
                  </a:lnTo>
                  <a:lnTo>
                    <a:pt x="175" y="19"/>
                  </a:lnTo>
                  <a:lnTo>
                    <a:pt x="172" y="19"/>
                  </a:lnTo>
                  <a:lnTo>
                    <a:pt x="172" y="19"/>
                  </a:lnTo>
                  <a:lnTo>
                    <a:pt x="172" y="16"/>
                  </a:lnTo>
                  <a:lnTo>
                    <a:pt x="172" y="16"/>
                  </a:lnTo>
                  <a:lnTo>
                    <a:pt x="172" y="16"/>
                  </a:lnTo>
                  <a:lnTo>
                    <a:pt x="170" y="16"/>
                  </a:lnTo>
                  <a:lnTo>
                    <a:pt x="170" y="16"/>
                  </a:lnTo>
                  <a:lnTo>
                    <a:pt x="168" y="16"/>
                  </a:lnTo>
                  <a:lnTo>
                    <a:pt x="168" y="19"/>
                  </a:lnTo>
                  <a:lnTo>
                    <a:pt x="168" y="19"/>
                  </a:lnTo>
                  <a:lnTo>
                    <a:pt x="168" y="19"/>
                  </a:lnTo>
                  <a:lnTo>
                    <a:pt x="168" y="19"/>
                  </a:lnTo>
                  <a:lnTo>
                    <a:pt x="165" y="21"/>
                  </a:lnTo>
                  <a:lnTo>
                    <a:pt x="165" y="21"/>
                  </a:lnTo>
                  <a:lnTo>
                    <a:pt x="163" y="21"/>
                  </a:lnTo>
                  <a:lnTo>
                    <a:pt x="163" y="19"/>
                  </a:lnTo>
                  <a:lnTo>
                    <a:pt x="161" y="19"/>
                  </a:lnTo>
                  <a:lnTo>
                    <a:pt x="161" y="21"/>
                  </a:lnTo>
                  <a:lnTo>
                    <a:pt x="161" y="21"/>
                  </a:lnTo>
                  <a:lnTo>
                    <a:pt x="161" y="21"/>
                  </a:lnTo>
                  <a:lnTo>
                    <a:pt x="161" y="21"/>
                  </a:lnTo>
                  <a:lnTo>
                    <a:pt x="156" y="23"/>
                  </a:lnTo>
                  <a:lnTo>
                    <a:pt x="156" y="23"/>
                  </a:lnTo>
                  <a:lnTo>
                    <a:pt x="153" y="26"/>
                  </a:lnTo>
                  <a:lnTo>
                    <a:pt x="153" y="26"/>
                  </a:lnTo>
                  <a:lnTo>
                    <a:pt x="153" y="26"/>
                  </a:lnTo>
                  <a:lnTo>
                    <a:pt x="153" y="26"/>
                  </a:lnTo>
                  <a:lnTo>
                    <a:pt x="151" y="28"/>
                  </a:lnTo>
                  <a:lnTo>
                    <a:pt x="151" y="28"/>
                  </a:lnTo>
                  <a:lnTo>
                    <a:pt x="151" y="28"/>
                  </a:lnTo>
                  <a:lnTo>
                    <a:pt x="149" y="30"/>
                  </a:lnTo>
                  <a:lnTo>
                    <a:pt x="149" y="30"/>
                  </a:lnTo>
                  <a:lnTo>
                    <a:pt x="146" y="30"/>
                  </a:lnTo>
                  <a:lnTo>
                    <a:pt x="146" y="30"/>
                  </a:lnTo>
                  <a:lnTo>
                    <a:pt x="146" y="30"/>
                  </a:lnTo>
                  <a:lnTo>
                    <a:pt x="146" y="30"/>
                  </a:lnTo>
                  <a:lnTo>
                    <a:pt x="146" y="28"/>
                  </a:lnTo>
                  <a:lnTo>
                    <a:pt x="144" y="30"/>
                  </a:lnTo>
                  <a:lnTo>
                    <a:pt x="142" y="33"/>
                  </a:lnTo>
                  <a:lnTo>
                    <a:pt x="142" y="30"/>
                  </a:lnTo>
                  <a:lnTo>
                    <a:pt x="142" y="28"/>
                  </a:lnTo>
                  <a:lnTo>
                    <a:pt x="139" y="30"/>
                  </a:lnTo>
                  <a:lnTo>
                    <a:pt x="135" y="33"/>
                  </a:lnTo>
                  <a:lnTo>
                    <a:pt x="127" y="38"/>
                  </a:lnTo>
                  <a:lnTo>
                    <a:pt x="125" y="42"/>
                  </a:lnTo>
                  <a:lnTo>
                    <a:pt x="123" y="42"/>
                  </a:lnTo>
                  <a:lnTo>
                    <a:pt x="116" y="45"/>
                  </a:lnTo>
                  <a:lnTo>
                    <a:pt x="108" y="47"/>
                  </a:lnTo>
                  <a:lnTo>
                    <a:pt x="90" y="54"/>
                  </a:lnTo>
                  <a:lnTo>
                    <a:pt x="78" y="56"/>
                  </a:lnTo>
                  <a:lnTo>
                    <a:pt x="75" y="56"/>
                  </a:lnTo>
                  <a:lnTo>
                    <a:pt x="68" y="54"/>
                  </a:lnTo>
                  <a:lnTo>
                    <a:pt x="68" y="54"/>
                  </a:lnTo>
                  <a:lnTo>
                    <a:pt x="66" y="54"/>
                  </a:lnTo>
                  <a:lnTo>
                    <a:pt x="64" y="52"/>
                  </a:lnTo>
                  <a:lnTo>
                    <a:pt x="61" y="49"/>
                  </a:lnTo>
                  <a:lnTo>
                    <a:pt x="61" y="49"/>
                  </a:lnTo>
                  <a:lnTo>
                    <a:pt x="61" y="49"/>
                  </a:lnTo>
                  <a:lnTo>
                    <a:pt x="59" y="52"/>
                  </a:lnTo>
                  <a:lnTo>
                    <a:pt x="59" y="52"/>
                  </a:lnTo>
                  <a:lnTo>
                    <a:pt x="56" y="54"/>
                  </a:lnTo>
                  <a:lnTo>
                    <a:pt x="56" y="54"/>
                  </a:lnTo>
                  <a:lnTo>
                    <a:pt x="56" y="54"/>
                  </a:lnTo>
                  <a:lnTo>
                    <a:pt x="56" y="54"/>
                  </a:lnTo>
                  <a:lnTo>
                    <a:pt x="54" y="56"/>
                  </a:lnTo>
                  <a:lnTo>
                    <a:pt x="54" y="56"/>
                  </a:lnTo>
                  <a:lnTo>
                    <a:pt x="54" y="56"/>
                  </a:lnTo>
                  <a:lnTo>
                    <a:pt x="54" y="56"/>
                  </a:lnTo>
                  <a:lnTo>
                    <a:pt x="54" y="59"/>
                  </a:lnTo>
                  <a:lnTo>
                    <a:pt x="54" y="61"/>
                  </a:lnTo>
                  <a:lnTo>
                    <a:pt x="54" y="61"/>
                  </a:lnTo>
                  <a:lnTo>
                    <a:pt x="54" y="61"/>
                  </a:lnTo>
                  <a:lnTo>
                    <a:pt x="52" y="61"/>
                  </a:lnTo>
                  <a:lnTo>
                    <a:pt x="52" y="64"/>
                  </a:lnTo>
                  <a:lnTo>
                    <a:pt x="52" y="64"/>
                  </a:lnTo>
                  <a:lnTo>
                    <a:pt x="49" y="64"/>
                  </a:lnTo>
                  <a:lnTo>
                    <a:pt x="47" y="64"/>
                  </a:lnTo>
                  <a:lnTo>
                    <a:pt x="47" y="64"/>
                  </a:lnTo>
                  <a:lnTo>
                    <a:pt x="47" y="64"/>
                  </a:lnTo>
                  <a:lnTo>
                    <a:pt x="47" y="64"/>
                  </a:lnTo>
                  <a:lnTo>
                    <a:pt x="47" y="66"/>
                  </a:lnTo>
                  <a:lnTo>
                    <a:pt x="47" y="73"/>
                  </a:lnTo>
                  <a:lnTo>
                    <a:pt x="47" y="80"/>
                  </a:lnTo>
                  <a:lnTo>
                    <a:pt x="47" y="90"/>
                  </a:lnTo>
                  <a:lnTo>
                    <a:pt x="49" y="97"/>
                  </a:lnTo>
                  <a:lnTo>
                    <a:pt x="49" y="104"/>
                  </a:lnTo>
                  <a:lnTo>
                    <a:pt x="49" y="111"/>
                  </a:lnTo>
                  <a:lnTo>
                    <a:pt x="49" y="118"/>
                  </a:lnTo>
                  <a:lnTo>
                    <a:pt x="49" y="127"/>
                  </a:lnTo>
                  <a:lnTo>
                    <a:pt x="49" y="127"/>
                  </a:lnTo>
                  <a:lnTo>
                    <a:pt x="52" y="132"/>
                  </a:lnTo>
                  <a:lnTo>
                    <a:pt x="49" y="132"/>
                  </a:lnTo>
                  <a:lnTo>
                    <a:pt x="47" y="135"/>
                  </a:lnTo>
                  <a:lnTo>
                    <a:pt x="47" y="135"/>
                  </a:lnTo>
                  <a:lnTo>
                    <a:pt x="47" y="137"/>
                  </a:lnTo>
                  <a:lnTo>
                    <a:pt x="45" y="139"/>
                  </a:lnTo>
                  <a:lnTo>
                    <a:pt x="45" y="139"/>
                  </a:lnTo>
                  <a:lnTo>
                    <a:pt x="42" y="139"/>
                  </a:lnTo>
                  <a:lnTo>
                    <a:pt x="40" y="139"/>
                  </a:lnTo>
                  <a:lnTo>
                    <a:pt x="40" y="139"/>
                  </a:lnTo>
                  <a:lnTo>
                    <a:pt x="38" y="139"/>
                  </a:lnTo>
                  <a:lnTo>
                    <a:pt x="35" y="144"/>
                  </a:lnTo>
                  <a:lnTo>
                    <a:pt x="35" y="144"/>
                  </a:lnTo>
                  <a:lnTo>
                    <a:pt x="30" y="144"/>
                  </a:lnTo>
                  <a:lnTo>
                    <a:pt x="30" y="144"/>
                  </a:lnTo>
                  <a:lnTo>
                    <a:pt x="30" y="146"/>
                  </a:lnTo>
                  <a:lnTo>
                    <a:pt x="28" y="146"/>
                  </a:lnTo>
                  <a:lnTo>
                    <a:pt x="28" y="146"/>
                  </a:lnTo>
                  <a:lnTo>
                    <a:pt x="28" y="146"/>
                  </a:lnTo>
                  <a:lnTo>
                    <a:pt x="28" y="149"/>
                  </a:lnTo>
                  <a:lnTo>
                    <a:pt x="28" y="149"/>
                  </a:lnTo>
                  <a:lnTo>
                    <a:pt x="26" y="149"/>
                  </a:lnTo>
                  <a:lnTo>
                    <a:pt x="23" y="149"/>
                  </a:lnTo>
                  <a:lnTo>
                    <a:pt x="19" y="153"/>
                  </a:lnTo>
                  <a:lnTo>
                    <a:pt x="19" y="153"/>
                  </a:lnTo>
                  <a:lnTo>
                    <a:pt x="16" y="156"/>
                  </a:lnTo>
                  <a:lnTo>
                    <a:pt x="14" y="158"/>
                  </a:lnTo>
                  <a:lnTo>
                    <a:pt x="9" y="165"/>
                  </a:lnTo>
                  <a:lnTo>
                    <a:pt x="9" y="168"/>
                  </a:lnTo>
                  <a:lnTo>
                    <a:pt x="7" y="172"/>
                  </a:lnTo>
                  <a:lnTo>
                    <a:pt x="0" y="180"/>
                  </a:lnTo>
                  <a:lnTo>
                    <a:pt x="0" y="182"/>
                  </a:lnTo>
                  <a:lnTo>
                    <a:pt x="0" y="184"/>
                  </a:lnTo>
                  <a:lnTo>
                    <a:pt x="0" y="191"/>
                  </a:lnTo>
                  <a:lnTo>
                    <a:pt x="2" y="196"/>
                  </a:lnTo>
                  <a:lnTo>
                    <a:pt x="4" y="196"/>
                  </a:lnTo>
                  <a:lnTo>
                    <a:pt x="9" y="196"/>
                  </a:lnTo>
                  <a:lnTo>
                    <a:pt x="14" y="198"/>
                  </a:lnTo>
                  <a:lnTo>
                    <a:pt x="14" y="198"/>
                  </a:lnTo>
                  <a:lnTo>
                    <a:pt x="16" y="203"/>
                  </a:lnTo>
                  <a:lnTo>
                    <a:pt x="16" y="206"/>
                  </a:lnTo>
                  <a:lnTo>
                    <a:pt x="19" y="208"/>
                  </a:lnTo>
                  <a:lnTo>
                    <a:pt x="21" y="210"/>
                  </a:lnTo>
                  <a:lnTo>
                    <a:pt x="21" y="210"/>
                  </a:lnTo>
                  <a:lnTo>
                    <a:pt x="23" y="213"/>
                  </a:lnTo>
                  <a:lnTo>
                    <a:pt x="23" y="215"/>
                  </a:lnTo>
                  <a:lnTo>
                    <a:pt x="21" y="220"/>
                  </a:lnTo>
                  <a:lnTo>
                    <a:pt x="19" y="222"/>
                  </a:lnTo>
                  <a:lnTo>
                    <a:pt x="19" y="225"/>
                  </a:lnTo>
                  <a:lnTo>
                    <a:pt x="19" y="227"/>
                  </a:lnTo>
                  <a:lnTo>
                    <a:pt x="16" y="227"/>
                  </a:lnTo>
                  <a:lnTo>
                    <a:pt x="16" y="229"/>
                  </a:lnTo>
                  <a:lnTo>
                    <a:pt x="14" y="232"/>
                  </a:lnTo>
                  <a:lnTo>
                    <a:pt x="14" y="234"/>
                  </a:lnTo>
                  <a:lnTo>
                    <a:pt x="16" y="239"/>
                  </a:lnTo>
                  <a:lnTo>
                    <a:pt x="14" y="241"/>
                  </a:lnTo>
                  <a:lnTo>
                    <a:pt x="14" y="243"/>
                  </a:lnTo>
                  <a:lnTo>
                    <a:pt x="14" y="243"/>
                  </a:lnTo>
                  <a:lnTo>
                    <a:pt x="16" y="248"/>
                  </a:lnTo>
                  <a:lnTo>
                    <a:pt x="16" y="251"/>
                  </a:lnTo>
                  <a:lnTo>
                    <a:pt x="16" y="253"/>
                  </a:lnTo>
                  <a:lnTo>
                    <a:pt x="16" y="253"/>
                  </a:lnTo>
                  <a:lnTo>
                    <a:pt x="14" y="255"/>
                  </a:lnTo>
                  <a:lnTo>
                    <a:pt x="14" y="255"/>
                  </a:lnTo>
                  <a:lnTo>
                    <a:pt x="14" y="258"/>
                  </a:lnTo>
                  <a:lnTo>
                    <a:pt x="16" y="265"/>
                  </a:lnTo>
                  <a:lnTo>
                    <a:pt x="16" y="269"/>
                  </a:lnTo>
                  <a:lnTo>
                    <a:pt x="19" y="274"/>
                  </a:lnTo>
                  <a:lnTo>
                    <a:pt x="19" y="274"/>
                  </a:lnTo>
                  <a:lnTo>
                    <a:pt x="16" y="277"/>
                  </a:lnTo>
                  <a:lnTo>
                    <a:pt x="16" y="279"/>
                  </a:lnTo>
                  <a:lnTo>
                    <a:pt x="16" y="281"/>
                  </a:lnTo>
                  <a:lnTo>
                    <a:pt x="16" y="284"/>
                  </a:lnTo>
                  <a:lnTo>
                    <a:pt x="16" y="286"/>
                  </a:lnTo>
                  <a:lnTo>
                    <a:pt x="14" y="296"/>
                  </a:lnTo>
                  <a:lnTo>
                    <a:pt x="16" y="298"/>
                  </a:lnTo>
                  <a:lnTo>
                    <a:pt x="21" y="300"/>
                  </a:lnTo>
                  <a:lnTo>
                    <a:pt x="28" y="305"/>
                  </a:lnTo>
                  <a:lnTo>
                    <a:pt x="30" y="307"/>
                  </a:lnTo>
                  <a:lnTo>
                    <a:pt x="30" y="307"/>
                  </a:lnTo>
                  <a:lnTo>
                    <a:pt x="33" y="310"/>
                  </a:lnTo>
                  <a:lnTo>
                    <a:pt x="33" y="310"/>
                  </a:lnTo>
                  <a:lnTo>
                    <a:pt x="38" y="312"/>
                  </a:lnTo>
                  <a:lnTo>
                    <a:pt x="52" y="312"/>
                  </a:lnTo>
                  <a:lnTo>
                    <a:pt x="54" y="314"/>
                  </a:lnTo>
                  <a:lnTo>
                    <a:pt x="56" y="317"/>
                  </a:lnTo>
                  <a:lnTo>
                    <a:pt x="61" y="319"/>
                  </a:lnTo>
                  <a:lnTo>
                    <a:pt x="64" y="324"/>
                  </a:lnTo>
                  <a:lnTo>
                    <a:pt x="64" y="326"/>
                  </a:lnTo>
                  <a:lnTo>
                    <a:pt x="66" y="326"/>
                  </a:lnTo>
                  <a:lnTo>
                    <a:pt x="66" y="326"/>
                  </a:lnTo>
                  <a:lnTo>
                    <a:pt x="78" y="329"/>
                  </a:lnTo>
                  <a:lnTo>
                    <a:pt x="82" y="329"/>
                  </a:lnTo>
                  <a:lnTo>
                    <a:pt x="97" y="340"/>
                  </a:lnTo>
                  <a:lnTo>
                    <a:pt x="101" y="345"/>
                  </a:lnTo>
                  <a:lnTo>
                    <a:pt x="108" y="357"/>
                  </a:lnTo>
                  <a:lnTo>
                    <a:pt x="111" y="359"/>
                  </a:lnTo>
                  <a:lnTo>
                    <a:pt x="113" y="362"/>
                  </a:lnTo>
                  <a:lnTo>
                    <a:pt x="125" y="371"/>
                  </a:lnTo>
                  <a:lnTo>
                    <a:pt x="127" y="371"/>
                  </a:lnTo>
                  <a:lnTo>
                    <a:pt x="127" y="371"/>
                  </a:lnTo>
                  <a:lnTo>
                    <a:pt x="137" y="371"/>
                  </a:lnTo>
                  <a:lnTo>
                    <a:pt x="137" y="371"/>
                  </a:lnTo>
                  <a:lnTo>
                    <a:pt x="144" y="374"/>
                  </a:lnTo>
                  <a:lnTo>
                    <a:pt x="144" y="374"/>
                  </a:lnTo>
                  <a:lnTo>
                    <a:pt x="144" y="374"/>
                  </a:lnTo>
                  <a:lnTo>
                    <a:pt x="149" y="374"/>
                  </a:lnTo>
                  <a:lnTo>
                    <a:pt x="149" y="376"/>
                  </a:lnTo>
                  <a:lnTo>
                    <a:pt x="149" y="376"/>
                  </a:lnTo>
                  <a:lnTo>
                    <a:pt x="151" y="376"/>
                  </a:lnTo>
                  <a:lnTo>
                    <a:pt x="151" y="376"/>
                  </a:lnTo>
                  <a:lnTo>
                    <a:pt x="151" y="378"/>
                  </a:lnTo>
                  <a:lnTo>
                    <a:pt x="151" y="381"/>
                  </a:lnTo>
                  <a:lnTo>
                    <a:pt x="153" y="383"/>
                  </a:lnTo>
                  <a:lnTo>
                    <a:pt x="153" y="383"/>
                  </a:lnTo>
                  <a:lnTo>
                    <a:pt x="158" y="385"/>
                  </a:lnTo>
                  <a:lnTo>
                    <a:pt x="161" y="385"/>
                  </a:lnTo>
                  <a:lnTo>
                    <a:pt x="161" y="385"/>
                  </a:lnTo>
                  <a:lnTo>
                    <a:pt x="161" y="388"/>
                  </a:lnTo>
                  <a:lnTo>
                    <a:pt x="163" y="388"/>
                  </a:lnTo>
                  <a:lnTo>
                    <a:pt x="163" y="393"/>
                  </a:lnTo>
                  <a:lnTo>
                    <a:pt x="163" y="395"/>
                  </a:lnTo>
                  <a:lnTo>
                    <a:pt x="163" y="397"/>
                  </a:lnTo>
                  <a:lnTo>
                    <a:pt x="163" y="400"/>
                  </a:lnTo>
                  <a:lnTo>
                    <a:pt x="163" y="400"/>
                  </a:lnTo>
                  <a:lnTo>
                    <a:pt x="163" y="402"/>
                  </a:lnTo>
                  <a:lnTo>
                    <a:pt x="165" y="402"/>
                  </a:lnTo>
                  <a:lnTo>
                    <a:pt x="165" y="402"/>
                  </a:lnTo>
                  <a:lnTo>
                    <a:pt x="168" y="404"/>
                  </a:lnTo>
                  <a:lnTo>
                    <a:pt x="168" y="404"/>
                  </a:lnTo>
                  <a:lnTo>
                    <a:pt x="168" y="407"/>
                  </a:lnTo>
                  <a:lnTo>
                    <a:pt x="168" y="409"/>
                  </a:lnTo>
                  <a:lnTo>
                    <a:pt x="168" y="416"/>
                  </a:lnTo>
                  <a:lnTo>
                    <a:pt x="168" y="419"/>
                  </a:lnTo>
                  <a:lnTo>
                    <a:pt x="168" y="421"/>
                  </a:lnTo>
                  <a:lnTo>
                    <a:pt x="168" y="421"/>
                  </a:lnTo>
                  <a:lnTo>
                    <a:pt x="168" y="426"/>
                  </a:lnTo>
                  <a:lnTo>
                    <a:pt x="168" y="428"/>
                  </a:lnTo>
                  <a:lnTo>
                    <a:pt x="170" y="430"/>
                  </a:lnTo>
                  <a:lnTo>
                    <a:pt x="170" y="433"/>
                  </a:lnTo>
                  <a:lnTo>
                    <a:pt x="170" y="433"/>
                  </a:lnTo>
                  <a:lnTo>
                    <a:pt x="170" y="438"/>
                  </a:lnTo>
                  <a:lnTo>
                    <a:pt x="170" y="438"/>
                  </a:lnTo>
                  <a:lnTo>
                    <a:pt x="170" y="438"/>
                  </a:lnTo>
                  <a:lnTo>
                    <a:pt x="170" y="440"/>
                  </a:lnTo>
                  <a:lnTo>
                    <a:pt x="170" y="442"/>
                  </a:lnTo>
                  <a:lnTo>
                    <a:pt x="170" y="442"/>
                  </a:lnTo>
                  <a:lnTo>
                    <a:pt x="172" y="445"/>
                  </a:lnTo>
                  <a:lnTo>
                    <a:pt x="172" y="447"/>
                  </a:lnTo>
                  <a:lnTo>
                    <a:pt x="172" y="447"/>
                  </a:lnTo>
                  <a:lnTo>
                    <a:pt x="172" y="452"/>
                  </a:lnTo>
                  <a:lnTo>
                    <a:pt x="175" y="452"/>
                  </a:lnTo>
                  <a:lnTo>
                    <a:pt x="175" y="452"/>
                  </a:lnTo>
                  <a:lnTo>
                    <a:pt x="184" y="454"/>
                  </a:lnTo>
                  <a:lnTo>
                    <a:pt x="187" y="456"/>
                  </a:lnTo>
                  <a:lnTo>
                    <a:pt x="187" y="461"/>
                  </a:lnTo>
                  <a:lnTo>
                    <a:pt x="184" y="466"/>
                  </a:lnTo>
                  <a:lnTo>
                    <a:pt x="182" y="473"/>
                  </a:lnTo>
                  <a:lnTo>
                    <a:pt x="179" y="478"/>
                  </a:lnTo>
                  <a:lnTo>
                    <a:pt x="182" y="485"/>
                  </a:lnTo>
                  <a:lnTo>
                    <a:pt x="182" y="490"/>
                  </a:lnTo>
                  <a:lnTo>
                    <a:pt x="182" y="494"/>
                  </a:lnTo>
                  <a:lnTo>
                    <a:pt x="182" y="497"/>
                  </a:lnTo>
                  <a:lnTo>
                    <a:pt x="184" y="497"/>
                  </a:lnTo>
                  <a:lnTo>
                    <a:pt x="184" y="504"/>
                  </a:lnTo>
                  <a:lnTo>
                    <a:pt x="184" y="506"/>
                  </a:lnTo>
                  <a:lnTo>
                    <a:pt x="187" y="506"/>
                  </a:lnTo>
                  <a:lnTo>
                    <a:pt x="189" y="511"/>
                  </a:lnTo>
                  <a:lnTo>
                    <a:pt x="189" y="511"/>
                  </a:lnTo>
                  <a:lnTo>
                    <a:pt x="191" y="513"/>
                  </a:lnTo>
                  <a:lnTo>
                    <a:pt x="191" y="520"/>
                  </a:lnTo>
                  <a:lnTo>
                    <a:pt x="191" y="520"/>
                  </a:lnTo>
                  <a:lnTo>
                    <a:pt x="196" y="527"/>
                  </a:lnTo>
                  <a:lnTo>
                    <a:pt x="196" y="530"/>
                  </a:lnTo>
                  <a:lnTo>
                    <a:pt x="198" y="530"/>
                  </a:lnTo>
                  <a:lnTo>
                    <a:pt x="203" y="532"/>
                  </a:lnTo>
                  <a:lnTo>
                    <a:pt x="220" y="532"/>
                  </a:lnTo>
                  <a:lnTo>
                    <a:pt x="224" y="535"/>
                  </a:lnTo>
                  <a:lnTo>
                    <a:pt x="227" y="535"/>
                  </a:lnTo>
                  <a:lnTo>
                    <a:pt x="229" y="535"/>
                  </a:lnTo>
                  <a:lnTo>
                    <a:pt x="229" y="537"/>
                  </a:lnTo>
                  <a:lnTo>
                    <a:pt x="231" y="542"/>
                  </a:lnTo>
                  <a:lnTo>
                    <a:pt x="234" y="544"/>
                  </a:lnTo>
                  <a:lnTo>
                    <a:pt x="236" y="546"/>
                  </a:lnTo>
                  <a:lnTo>
                    <a:pt x="236" y="549"/>
                  </a:lnTo>
                  <a:lnTo>
                    <a:pt x="236" y="549"/>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53" y="551"/>
                  </a:lnTo>
                  <a:lnTo>
                    <a:pt x="269" y="549"/>
                  </a:lnTo>
                  <a:lnTo>
                    <a:pt x="286" y="549"/>
                  </a:lnTo>
                  <a:lnTo>
                    <a:pt x="302" y="546"/>
                  </a:lnTo>
                  <a:lnTo>
                    <a:pt x="319" y="546"/>
                  </a:lnTo>
                  <a:lnTo>
                    <a:pt x="336" y="544"/>
                  </a:lnTo>
                  <a:lnTo>
                    <a:pt x="352" y="542"/>
                  </a:lnTo>
                  <a:lnTo>
                    <a:pt x="369" y="542"/>
                  </a:lnTo>
                  <a:lnTo>
                    <a:pt x="385" y="539"/>
                  </a:lnTo>
                  <a:lnTo>
                    <a:pt x="402" y="539"/>
                  </a:lnTo>
                  <a:lnTo>
                    <a:pt x="418" y="537"/>
                  </a:lnTo>
                  <a:lnTo>
                    <a:pt x="435" y="535"/>
                  </a:lnTo>
                  <a:lnTo>
                    <a:pt x="451" y="535"/>
                  </a:lnTo>
                  <a:lnTo>
                    <a:pt x="468" y="532"/>
                  </a:lnTo>
                  <a:lnTo>
                    <a:pt x="485" y="530"/>
                  </a:lnTo>
                  <a:lnTo>
                    <a:pt x="501" y="530"/>
                  </a:lnTo>
                  <a:lnTo>
                    <a:pt x="499" y="520"/>
                  </a:lnTo>
                  <a:lnTo>
                    <a:pt x="499" y="518"/>
                  </a:lnTo>
                  <a:lnTo>
                    <a:pt x="501" y="516"/>
                  </a:lnTo>
                  <a:lnTo>
                    <a:pt x="501" y="516"/>
                  </a:lnTo>
                  <a:lnTo>
                    <a:pt x="499" y="513"/>
                  </a:lnTo>
                  <a:lnTo>
                    <a:pt x="499" y="511"/>
                  </a:lnTo>
                  <a:lnTo>
                    <a:pt x="499" y="511"/>
                  </a:lnTo>
                  <a:lnTo>
                    <a:pt x="499" y="509"/>
                  </a:lnTo>
                  <a:lnTo>
                    <a:pt x="499" y="506"/>
                  </a:lnTo>
                  <a:lnTo>
                    <a:pt x="501" y="504"/>
                  </a:lnTo>
                  <a:lnTo>
                    <a:pt x="501" y="494"/>
                  </a:lnTo>
                  <a:lnTo>
                    <a:pt x="501" y="492"/>
                  </a:lnTo>
                  <a:lnTo>
                    <a:pt x="499" y="490"/>
                  </a:lnTo>
                  <a:lnTo>
                    <a:pt x="494" y="485"/>
                  </a:lnTo>
                  <a:lnTo>
                    <a:pt x="494" y="482"/>
                  </a:lnTo>
                  <a:lnTo>
                    <a:pt x="494" y="482"/>
                  </a:lnTo>
                  <a:lnTo>
                    <a:pt x="492" y="473"/>
                  </a:lnTo>
                  <a:lnTo>
                    <a:pt x="492" y="471"/>
                  </a:lnTo>
                  <a:lnTo>
                    <a:pt x="489" y="468"/>
                  </a:lnTo>
                  <a:lnTo>
                    <a:pt x="487" y="466"/>
                  </a:lnTo>
                  <a:lnTo>
                    <a:pt x="485" y="466"/>
                  </a:lnTo>
                  <a:lnTo>
                    <a:pt x="485" y="464"/>
                  </a:lnTo>
                  <a:lnTo>
                    <a:pt x="487" y="459"/>
                  </a:lnTo>
                  <a:lnTo>
                    <a:pt x="487" y="456"/>
                  </a:lnTo>
                  <a:lnTo>
                    <a:pt x="487" y="456"/>
                  </a:lnTo>
                  <a:lnTo>
                    <a:pt x="487" y="456"/>
                  </a:lnTo>
                  <a:lnTo>
                    <a:pt x="485" y="454"/>
                  </a:lnTo>
                  <a:lnTo>
                    <a:pt x="485" y="452"/>
                  </a:lnTo>
                  <a:lnTo>
                    <a:pt x="485" y="449"/>
                  </a:lnTo>
                  <a:lnTo>
                    <a:pt x="485" y="449"/>
                  </a:lnTo>
                  <a:lnTo>
                    <a:pt x="485" y="447"/>
                  </a:lnTo>
                  <a:lnTo>
                    <a:pt x="485" y="442"/>
                  </a:lnTo>
                  <a:lnTo>
                    <a:pt x="482" y="442"/>
                  </a:lnTo>
                  <a:lnTo>
                    <a:pt x="482" y="440"/>
                  </a:lnTo>
                  <a:lnTo>
                    <a:pt x="482" y="435"/>
                  </a:lnTo>
                  <a:lnTo>
                    <a:pt x="482" y="426"/>
                  </a:lnTo>
                  <a:lnTo>
                    <a:pt x="482" y="423"/>
                  </a:lnTo>
                  <a:lnTo>
                    <a:pt x="487" y="411"/>
                  </a:lnTo>
                  <a:lnTo>
                    <a:pt x="489" y="404"/>
                  </a:lnTo>
                  <a:lnTo>
                    <a:pt x="487" y="402"/>
                  </a:lnTo>
                  <a:lnTo>
                    <a:pt x="487" y="400"/>
                  </a:lnTo>
                  <a:lnTo>
                    <a:pt x="489" y="397"/>
                  </a:lnTo>
                  <a:lnTo>
                    <a:pt x="492" y="385"/>
                  </a:lnTo>
                  <a:lnTo>
                    <a:pt x="494" y="381"/>
                  </a:lnTo>
                  <a:lnTo>
                    <a:pt x="494" y="378"/>
                  </a:lnTo>
                  <a:lnTo>
                    <a:pt x="494" y="378"/>
                  </a:lnTo>
                  <a:lnTo>
                    <a:pt x="494" y="378"/>
                  </a:lnTo>
                  <a:lnTo>
                    <a:pt x="494" y="376"/>
                  </a:lnTo>
                  <a:lnTo>
                    <a:pt x="494" y="376"/>
                  </a:lnTo>
                  <a:lnTo>
                    <a:pt x="494" y="374"/>
                  </a:lnTo>
                  <a:lnTo>
                    <a:pt x="494" y="374"/>
                  </a:lnTo>
                  <a:lnTo>
                    <a:pt x="494" y="371"/>
                  </a:lnTo>
                  <a:lnTo>
                    <a:pt x="492" y="369"/>
                  </a:lnTo>
                  <a:lnTo>
                    <a:pt x="492" y="369"/>
                  </a:lnTo>
                  <a:lnTo>
                    <a:pt x="489" y="367"/>
                  </a:lnTo>
                  <a:lnTo>
                    <a:pt x="489" y="364"/>
                  </a:lnTo>
                  <a:lnTo>
                    <a:pt x="489" y="355"/>
                  </a:lnTo>
                  <a:lnTo>
                    <a:pt x="489" y="352"/>
                  </a:lnTo>
                  <a:lnTo>
                    <a:pt x="492" y="350"/>
                  </a:lnTo>
                  <a:lnTo>
                    <a:pt x="492" y="350"/>
                  </a:lnTo>
                  <a:lnTo>
                    <a:pt x="492" y="345"/>
                  </a:lnTo>
                  <a:lnTo>
                    <a:pt x="492" y="343"/>
                  </a:lnTo>
                  <a:lnTo>
                    <a:pt x="494" y="331"/>
                  </a:lnTo>
                  <a:lnTo>
                    <a:pt x="496" y="331"/>
                  </a:lnTo>
                  <a:lnTo>
                    <a:pt x="496" y="329"/>
                  </a:lnTo>
                  <a:lnTo>
                    <a:pt x="504" y="326"/>
                  </a:lnTo>
                  <a:lnTo>
                    <a:pt x="504" y="324"/>
                  </a:lnTo>
                  <a:lnTo>
                    <a:pt x="506" y="322"/>
                  </a:lnTo>
                  <a:lnTo>
                    <a:pt x="506" y="319"/>
                  </a:lnTo>
                  <a:lnTo>
                    <a:pt x="506" y="317"/>
                  </a:lnTo>
                  <a:lnTo>
                    <a:pt x="506" y="314"/>
                  </a:lnTo>
                  <a:lnTo>
                    <a:pt x="501" y="310"/>
                  </a:lnTo>
                  <a:lnTo>
                    <a:pt x="501" y="305"/>
                  </a:lnTo>
                  <a:lnTo>
                    <a:pt x="501" y="305"/>
                  </a:lnTo>
                  <a:lnTo>
                    <a:pt x="501" y="303"/>
                  </a:lnTo>
                  <a:lnTo>
                    <a:pt x="501" y="300"/>
                  </a:lnTo>
                  <a:lnTo>
                    <a:pt x="501" y="298"/>
                  </a:lnTo>
                  <a:lnTo>
                    <a:pt x="501" y="296"/>
                  </a:lnTo>
                  <a:lnTo>
                    <a:pt x="501" y="293"/>
                  </a:lnTo>
                  <a:lnTo>
                    <a:pt x="504" y="279"/>
                  </a:lnTo>
                  <a:lnTo>
                    <a:pt x="504" y="274"/>
                  </a:lnTo>
                  <a:lnTo>
                    <a:pt x="506" y="269"/>
                  </a:lnTo>
                  <a:lnTo>
                    <a:pt x="511" y="262"/>
                  </a:lnTo>
                  <a:lnTo>
                    <a:pt x="511" y="260"/>
                  </a:lnTo>
                  <a:lnTo>
                    <a:pt x="511" y="258"/>
                  </a:lnTo>
                  <a:lnTo>
                    <a:pt x="513" y="258"/>
                  </a:lnTo>
                  <a:lnTo>
                    <a:pt x="513" y="258"/>
                  </a:lnTo>
                  <a:lnTo>
                    <a:pt x="513" y="255"/>
                  </a:lnTo>
                  <a:lnTo>
                    <a:pt x="513" y="246"/>
                  </a:lnTo>
                  <a:lnTo>
                    <a:pt x="513" y="243"/>
                  </a:lnTo>
                  <a:lnTo>
                    <a:pt x="513" y="243"/>
                  </a:lnTo>
                  <a:close/>
                  <a:moveTo>
                    <a:pt x="182" y="21"/>
                  </a:moveTo>
                  <a:lnTo>
                    <a:pt x="184" y="21"/>
                  </a:lnTo>
                  <a:lnTo>
                    <a:pt x="184" y="21"/>
                  </a:lnTo>
                  <a:lnTo>
                    <a:pt x="184" y="19"/>
                  </a:lnTo>
                  <a:lnTo>
                    <a:pt x="184" y="16"/>
                  </a:lnTo>
                  <a:lnTo>
                    <a:pt x="182" y="16"/>
                  </a:lnTo>
                  <a:lnTo>
                    <a:pt x="182" y="16"/>
                  </a:lnTo>
                  <a:lnTo>
                    <a:pt x="179" y="16"/>
                  </a:lnTo>
                  <a:lnTo>
                    <a:pt x="179" y="16"/>
                  </a:lnTo>
                  <a:lnTo>
                    <a:pt x="179" y="16"/>
                  </a:lnTo>
                  <a:lnTo>
                    <a:pt x="179" y="19"/>
                  </a:lnTo>
                  <a:lnTo>
                    <a:pt x="179" y="19"/>
                  </a:lnTo>
                  <a:lnTo>
                    <a:pt x="182" y="21"/>
                  </a:lnTo>
                  <a:lnTo>
                    <a:pt x="182" y="21"/>
                  </a:lnTo>
                  <a:close/>
                  <a:moveTo>
                    <a:pt x="210" y="4"/>
                  </a:moveTo>
                  <a:lnTo>
                    <a:pt x="210" y="2"/>
                  </a:lnTo>
                  <a:lnTo>
                    <a:pt x="210" y="2"/>
                  </a:lnTo>
                  <a:lnTo>
                    <a:pt x="210" y="0"/>
                  </a:lnTo>
                  <a:lnTo>
                    <a:pt x="210" y="0"/>
                  </a:lnTo>
                  <a:lnTo>
                    <a:pt x="210" y="0"/>
                  </a:lnTo>
                  <a:lnTo>
                    <a:pt x="208" y="0"/>
                  </a:lnTo>
                  <a:lnTo>
                    <a:pt x="205" y="2"/>
                  </a:lnTo>
                  <a:lnTo>
                    <a:pt x="205" y="7"/>
                  </a:lnTo>
                  <a:lnTo>
                    <a:pt x="205" y="9"/>
                  </a:lnTo>
                  <a:lnTo>
                    <a:pt x="208" y="7"/>
                  </a:lnTo>
                  <a:lnTo>
                    <a:pt x="210" y="4"/>
                  </a:lnTo>
                  <a:close/>
                  <a:moveTo>
                    <a:pt x="548" y="172"/>
                  </a:moveTo>
                  <a:lnTo>
                    <a:pt x="548" y="172"/>
                  </a:lnTo>
                  <a:lnTo>
                    <a:pt x="548" y="170"/>
                  </a:lnTo>
                  <a:lnTo>
                    <a:pt x="548" y="168"/>
                  </a:lnTo>
                  <a:lnTo>
                    <a:pt x="546" y="165"/>
                  </a:lnTo>
                  <a:lnTo>
                    <a:pt x="546" y="165"/>
                  </a:lnTo>
                  <a:lnTo>
                    <a:pt x="544" y="168"/>
                  </a:lnTo>
                  <a:lnTo>
                    <a:pt x="541" y="168"/>
                  </a:lnTo>
                  <a:lnTo>
                    <a:pt x="541" y="165"/>
                  </a:lnTo>
                  <a:lnTo>
                    <a:pt x="539" y="165"/>
                  </a:lnTo>
                  <a:lnTo>
                    <a:pt x="539" y="165"/>
                  </a:lnTo>
                  <a:lnTo>
                    <a:pt x="539" y="168"/>
                  </a:lnTo>
                  <a:lnTo>
                    <a:pt x="539" y="170"/>
                  </a:lnTo>
                  <a:lnTo>
                    <a:pt x="539" y="172"/>
                  </a:lnTo>
                  <a:lnTo>
                    <a:pt x="539" y="175"/>
                  </a:lnTo>
                  <a:lnTo>
                    <a:pt x="539" y="175"/>
                  </a:lnTo>
                  <a:lnTo>
                    <a:pt x="539" y="175"/>
                  </a:lnTo>
                  <a:lnTo>
                    <a:pt x="541" y="175"/>
                  </a:lnTo>
                  <a:lnTo>
                    <a:pt x="541" y="175"/>
                  </a:lnTo>
                  <a:lnTo>
                    <a:pt x="548" y="175"/>
                  </a:lnTo>
                  <a:lnTo>
                    <a:pt x="548" y="175"/>
                  </a:lnTo>
                  <a:lnTo>
                    <a:pt x="548" y="172"/>
                  </a:lnTo>
                  <a:close/>
                  <a:moveTo>
                    <a:pt x="539" y="187"/>
                  </a:moveTo>
                  <a:lnTo>
                    <a:pt x="537" y="184"/>
                  </a:lnTo>
                  <a:lnTo>
                    <a:pt x="539" y="184"/>
                  </a:lnTo>
                  <a:lnTo>
                    <a:pt x="539" y="182"/>
                  </a:lnTo>
                  <a:lnTo>
                    <a:pt x="537" y="182"/>
                  </a:lnTo>
                  <a:lnTo>
                    <a:pt x="534" y="182"/>
                  </a:lnTo>
                  <a:lnTo>
                    <a:pt x="532" y="182"/>
                  </a:lnTo>
                  <a:lnTo>
                    <a:pt x="532" y="182"/>
                  </a:lnTo>
                  <a:lnTo>
                    <a:pt x="530" y="182"/>
                  </a:lnTo>
                  <a:lnTo>
                    <a:pt x="530" y="182"/>
                  </a:lnTo>
                  <a:lnTo>
                    <a:pt x="530" y="182"/>
                  </a:lnTo>
                  <a:lnTo>
                    <a:pt x="530" y="184"/>
                  </a:lnTo>
                  <a:lnTo>
                    <a:pt x="530" y="184"/>
                  </a:lnTo>
                  <a:lnTo>
                    <a:pt x="530" y="187"/>
                  </a:lnTo>
                  <a:lnTo>
                    <a:pt x="527" y="187"/>
                  </a:lnTo>
                  <a:lnTo>
                    <a:pt x="527" y="187"/>
                  </a:lnTo>
                  <a:lnTo>
                    <a:pt x="527" y="187"/>
                  </a:lnTo>
                  <a:lnTo>
                    <a:pt x="527" y="191"/>
                  </a:lnTo>
                  <a:lnTo>
                    <a:pt x="525" y="194"/>
                  </a:lnTo>
                  <a:lnTo>
                    <a:pt x="525" y="196"/>
                  </a:lnTo>
                  <a:lnTo>
                    <a:pt x="522" y="196"/>
                  </a:lnTo>
                  <a:lnTo>
                    <a:pt x="522" y="198"/>
                  </a:lnTo>
                  <a:lnTo>
                    <a:pt x="522" y="198"/>
                  </a:lnTo>
                  <a:lnTo>
                    <a:pt x="520" y="198"/>
                  </a:lnTo>
                  <a:lnTo>
                    <a:pt x="518" y="198"/>
                  </a:lnTo>
                  <a:lnTo>
                    <a:pt x="518" y="198"/>
                  </a:lnTo>
                  <a:lnTo>
                    <a:pt x="515" y="201"/>
                  </a:lnTo>
                  <a:lnTo>
                    <a:pt x="515" y="201"/>
                  </a:lnTo>
                  <a:lnTo>
                    <a:pt x="515" y="203"/>
                  </a:lnTo>
                  <a:lnTo>
                    <a:pt x="515" y="208"/>
                  </a:lnTo>
                  <a:lnTo>
                    <a:pt x="515" y="210"/>
                  </a:lnTo>
                  <a:lnTo>
                    <a:pt x="513" y="210"/>
                  </a:lnTo>
                  <a:lnTo>
                    <a:pt x="513" y="213"/>
                  </a:lnTo>
                  <a:lnTo>
                    <a:pt x="513" y="213"/>
                  </a:lnTo>
                  <a:lnTo>
                    <a:pt x="513" y="213"/>
                  </a:lnTo>
                  <a:lnTo>
                    <a:pt x="513" y="215"/>
                  </a:lnTo>
                  <a:lnTo>
                    <a:pt x="513" y="215"/>
                  </a:lnTo>
                  <a:lnTo>
                    <a:pt x="513" y="215"/>
                  </a:lnTo>
                  <a:lnTo>
                    <a:pt x="508" y="222"/>
                  </a:lnTo>
                  <a:lnTo>
                    <a:pt x="506" y="225"/>
                  </a:lnTo>
                  <a:lnTo>
                    <a:pt x="506" y="232"/>
                  </a:lnTo>
                  <a:lnTo>
                    <a:pt x="506" y="236"/>
                  </a:lnTo>
                  <a:lnTo>
                    <a:pt x="508" y="239"/>
                  </a:lnTo>
                  <a:lnTo>
                    <a:pt x="513" y="243"/>
                  </a:lnTo>
                  <a:lnTo>
                    <a:pt x="515" y="241"/>
                  </a:lnTo>
                  <a:lnTo>
                    <a:pt x="518" y="241"/>
                  </a:lnTo>
                  <a:lnTo>
                    <a:pt x="522" y="234"/>
                  </a:lnTo>
                  <a:lnTo>
                    <a:pt x="522" y="234"/>
                  </a:lnTo>
                  <a:lnTo>
                    <a:pt x="522" y="232"/>
                  </a:lnTo>
                  <a:lnTo>
                    <a:pt x="522" y="229"/>
                  </a:lnTo>
                  <a:lnTo>
                    <a:pt x="522" y="229"/>
                  </a:lnTo>
                  <a:lnTo>
                    <a:pt x="525" y="227"/>
                  </a:lnTo>
                  <a:lnTo>
                    <a:pt x="525" y="227"/>
                  </a:lnTo>
                  <a:lnTo>
                    <a:pt x="522" y="225"/>
                  </a:lnTo>
                  <a:lnTo>
                    <a:pt x="525" y="220"/>
                  </a:lnTo>
                  <a:lnTo>
                    <a:pt x="527" y="215"/>
                  </a:lnTo>
                  <a:lnTo>
                    <a:pt x="527" y="210"/>
                  </a:lnTo>
                  <a:lnTo>
                    <a:pt x="530" y="210"/>
                  </a:lnTo>
                  <a:lnTo>
                    <a:pt x="530" y="210"/>
                  </a:lnTo>
                  <a:lnTo>
                    <a:pt x="530" y="210"/>
                  </a:lnTo>
                  <a:lnTo>
                    <a:pt x="532" y="210"/>
                  </a:lnTo>
                  <a:lnTo>
                    <a:pt x="532" y="210"/>
                  </a:lnTo>
                  <a:lnTo>
                    <a:pt x="532" y="210"/>
                  </a:lnTo>
                  <a:lnTo>
                    <a:pt x="532" y="208"/>
                  </a:lnTo>
                  <a:lnTo>
                    <a:pt x="532" y="208"/>
                  </a:lnTo>
                  <a:lnTo>
                    <a:pt x="532" y="206"/>
                  </a:lnTo>
                  <a:lnTo>
                    <a:pt x="532" y="206"/>
                  </a:lnTo>
                  <a:lnTo>
                    <a:pt x="534" y="206"/>
                  </a:lnTo>
                  <a:lnTo>
                    <a:pt x="534" y="206"/>
                  </a:lnTo>
                  <a:lnTo>
                    <a:pt x="534" y="203"/>
                  </a:lnTo>
                  <a:lnTo>
                    <a:pt x="532" y="201"/>
                  </a:lnTo>
                  <a:lnTo>
                    <a:pt x="530" y="198"/>
                  </a:lnTo>
                  <a:lnTo>
                    <a:pt x="532" y="198"/>
                  </a:lnTo>
                  <a:lnTo>
                    <a:pt x="532" y="198"/>
                  </a:lnTo>
                  <a:lnTo>
                    <a:pt x="534" y="201"/>
                  </a:lnTo>
                  <a:lnTo>
                    <a:pt x="534" y="198"/>
                  </a:lnTo>
                  <a:lnTo>
                    <a:pt x="534" y="196"/>
                  </a:lnTo>
                  <a:lnTo>
                    <a:pt x="532" y="196"/>
                  </a:lnTo>
                  <a:lnTo>
                    <a:pt x="532" y="194"/>
                  </a:lnTo>
                  <a:lnTo>
                    <a:pt x="534" y="191"/>
                  </a:lnTo>
                  <a:lnTo>
                    <a:pt x="534" y="189"/>
                  </a:lnTo>
                  <a:lnTo>
                    <a:pt x="532" y="189"/>
                  </a:lnTo>
                  <a:lnTo>
                    <a:pt x="532" y="189"/>
                  </a:lnTo>
                  <a:lnTo>
                    <a:pt x="534" y="189"/>
                  </a:lnTo>
                  <a:lnTo>
                    <a:pt x="534" y="189"/>
                  </a:lnTo>
                  <a:lnTo>
                    <a:pt x="539" y="191"/>
                  </a:lnTo>
                  <a:lnTo>
                    <a:pt x="539" y="187"/>
                  </a:lnTo>
                  <a:lnTo>
                    <a:pt x="539" y="187"/>
                  </a:lnTo>
                  <a:lnTo>
                    <a:pt x="539" y="187"/>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19" name="Freeform 18"/>
            <p:cNvSpPr>
              <a:spLocks noEditPoints="1"/>
            </p:cNvSpPr>
            <p:nvPr/>
          </p:nvSpPr>
          <p:spPr bwMode="auto">
            <a:xfrm>
              <a:off x="970390" y="2225902"/>
              <a:ext cx="787449" cy="518394"/>
            </a:xfrm>
            <a:custGeom>
              <a:avLst/>
              <a:gdLst>
                <a:gd name="T0" fmla="*/ 171 w 679"/>
                <a:gd name="T1" fmla="*/ 66 h 447"/>
                <a:gd name="T2" fmla="*/ 159 w 679"/>
                <a:gd name="T3" fmla="*/ 43 h 447"/>
                <a:gd name="T4" fmla="*/ 173 w 679"/>
                <a:gd name="T5" fmla="*/ 40 h 447"/>
                <a:gd name="T6" fmla="*/ 173 w 679"/>
                <a:gd name="T7" fmla="*/ 109 h 447"/>
                <a:gd name="T8" fmla="*/ 173 w 679"/>
                <a:gd name="T9" fmla="*/ 31 h 447"/>
                <a:gd name="T10" fmla="*/ 166 w 679"/>
                <a:gd name="T11" fmla="*/ 50 h 447"/>
                <a:gd name="T12" fmla="*/ 173 w 679"/>
                <a:gd name="T13" fmla="*/ 90 h 447"/>
                <a:gd name="T14" fmla="*/ 192 w 679"/>
                <a:gd name="T15" fmla="*/ 128 h 447"/>
                <a:gd name="T16" fmla="*/ 187 w 679"/>
                <a:gd name="T17" fmla="*/ 118 h 447"/>
                <a:gd name="T18" fmla="*/ 190 w 679"/>
                <a:gd name="T19" fmla="*/ 88 h 447"/>
                <a:gd name="T20" fmla="*/ 190 w 679"/>
                <a:gd name="T21" fmla="*/ 40 h 447"/>
                <a:gd name="T22" fmla="*/ 187 w 679"/>
                <a:gd name="T23" fmla="*/ 50 h 447"/>
                <a:gd name="T24" fmla="*/ 185 w 679"/>
                <a:gd name="T25" fmla="*/ 199 h 447"/>
                <a:gd name="T26" fmla="*/ 173 w 679"/>
                <a:gd name="T27" fmla="*/ 201 h 447"/>
                <a:gd name="T28" fmla="*/ 180 w 679"/>
                <a:gd name="T29" fmla="*/ 168 h 447"/>
                <a:gd name="T30" fmla="*/ 147 w 679"/>
                <a:gd name="T31" fmla="*/ 220 h 447"/>
                <a:gd name="T32" fmla="*/ 133 w 679"/>
                <a:gd name="T33" fmla="*/ 208 h 447"/>
                <a:gd name="T34" fmla="*/ 24 w 679"/>
                <a:gd name="T35" fmla="*/ 270 h 447"/>
                <a:gd name="T36" fmla="*/ 161 w 679"/>
                <a:gd name="T37" fmla="*/ 31 h 447"/>
                <a:gd name="T38" fmla="*/ 154 w 679"/>
                <a:gd name="T39" fmla="*/ 64 h 447"/>
                <a:gd name="T40" fmla="*/ 632 w 679"/>
                <a:gd name="T41" fmla="*/ 88 h 447"/>
                <a:gd name="T42" fmla="*/ 192 w 679"/>
                <a:gd name="T43" fmla="*/ 7 h 447"/>
                <a:gd name="T44" fmla="*/ 192 w 679"/>
                <a:gd name="T45" fmla="*/ 38 h 447"/>
                <a:gd name="T46" fmla="*/ 199 w 679"/>
                <a:gd name="T47" fmla="*/ 54 h 447"/>
                <a:gd name="T48" fmla="*/ 183 w 679"/>
                <a:gd name="T49" fmla="*/ 64 h 447"/>
                <a:gd name="T50" fmla="*/ 199 w 679"/>
                <a:gd name="T51" fmla="*/ 83 h 447"/>
                <a:gd name="T52" fmla="*/ 202 w 679"/>
                <a:gd name="T53" fmla="*/ 121 h 447"/>
                <a:gd name="T54" fmla="*/ 211 w 679"/>
                <a:gd name="T55" fmla="*/ 125 h 447"/>
                <a:gd name="T56" fmla="*/ 192 w 679"/>
                <a:gd name="T57" fmla="*/ 149 h 447"/>
                <a:gd name="T58" fmla="*/ 187 w 679"/>
                <a:gd name="T59" fmla="*/ 175 h 447"/>
                <a:gd name="T60" fmla="*/ 171 w 679"/>
                <a:gd name="T61" fmla="*/ 206 h 447"/>
                <a:gd name="T62" fmla="*/ 133 w 679"/>
                <a:gd name="T63" fmla="*/ 218 h 447"/>
                <a:gd name="T64" fmla="*/ 128 w 679"/>
                <a:gd name="T65" fmla="*/ 215 h 447"/>
                <a:gd name="T66" fmla="*/ 147 w 679"/>
                <a:gd name="T67" fmla="*/ 189 h 447"/>
                <a:gd name="T68" fmla="*/ 149 w 679"/>
                <a:gd name="T69" fmla="*/ 206 h 447"/>
                <a:gd name="T70" fmla="*/ 166 w 679"/>
                <a:gd name="T71" fmla="*/ 206 h 447"/>
                <a:gd name="T72" fmla="*/ 166 w 679"/>
                <a:gd name="T73" fmla="*/ 170 h 447"/>
                <a:gd name="T74" fmla="*/ 183 w 679"/>
                <a:gd name="T75" fmla="*/ 156 h 447"/>
                <a:gd name="T76" fmla="*/ 176 w 679"/>
                <a:gd name="T77" fmla="*/ 142 h 447"/>
                <a:gd name="T78" fmla="*/ 145 w 679"/>
                <a:gd name="T79" fmla="*/ 185 h 447"/>
                <a:gd name="T80" fmla="*/ 154 w 679"/>
                <a:gd name="T81" fmla="*/ 137 h 447"/>
                <a:gd name="T82" fmla="*/ 171 w 679"/>
                <a:gd name="T83" fmla="*/ 137 h 447"/>
                <a:gd name="T84" fmla="*/ 159 w 679"/>
                <a:gd name="T85" fmla="*/ 107 h 447"/>
                <a:gd name="T86" fmla="*/ 142 w 679"/>
                <a:gd name="T87" fmla="*/ 102 h 447"/>
                <a:gd name="T88" fmla="*/ 81 w 679"/>
                <a:gd name="T89" fmla="*/ 83 h 447"/>
                <a:gd name="T90" fmla="*/ 8 w 679"/>
                <a:gd name="T91" fmla="*/ 57 h 447"/>
                <a:gd name="T92" fmla="*/ 17 w 679"/>
                <a:gd name="T93" fmla="*/ 118 h 447"/>
                <a:gd name="T94" fmla="*/ 17 w 679"/>
                <a:gd name="T95" fmla="*/ 218 h 447"/>
                <a:gd name="T96" fmla="*/ 38 w 679"/>
                <a:gd name="T97" fmla="*/ 218 h 447"/>
                <a:gd name="T98" fmla="*/ 19 w 679"/>
                <a:gd name="T99" fmla="*/ 225 h 447"/>
                <a:gd name="T100" fmla="*/ 43 w 679"/>
                <a:gd name="T101" fmla="*/ 258 h 447"/>
                <a:gd name="T102" fmla="*/ 26 w 679"/>
                <a:gd name="T103" fmla="*/ 277 h 447"/>
                <a:gd name="T104" fmla="*/ 19 w 679"/>
                <a:gd name="T105" fmla="*/ 256 h 447"/>
                <a:gd name="T106" fmla="*/ 17 w 679"/>
                <a:gd name="T107" fmla="*/ 296 h 447"/>
                <a:gd name="T108" fmla="*/ 74 w 679"/>
                <a:gd name="T109" fmla="*/ 324 h 447"/>
                <a:gd name="T110" fmla="*/ 112 w 679"/>
                <a:gd name="T111" fmla="*/ 372 h 447"/>
                <a:gd name="T112" fmla="*/ 190 w 679"/>
                <a:gd name="T113" fmla="*/ 405 h 447"/>
                <a:gd name="T114" fmla="*/ 284 w 679"/>
                <a:gd name="T115" fmla="*/ 426 h 447"/>
                <a:gd name="T116" fmla="*/ 393 w 679"/>
                <a:gd name="T117" fmla="*/ 419 h 447"/>
                <a:gd name="T118" fmla="*/ 639 w 679"/>
                <a:gd name="T119" fmla="*/ 447 h 447"/>
                <a:gd name="T120" fmla="*/ 663 w 679"/>
                <a:gd name="T121" fmla="*/ 206 h 447"/>
                <a:gd name="T122" fmla="*/ 147 w 679"/>
                <a:gd name="T123" fmla="*/ 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9" h="447">
                  <a:moveTo>
                    <a:pt x="176" y="59"/>
                  </a:moveTo>
                  <a:lnTo>
                    <a:pt x="173" y="59"/>
                  </a:lnTo>
                  <a:lnTo>
                    <a:pt x="173" y="59"/>
                  </a:lnTo>
                  <a:lnTo>
                    <a:pt x="171" y="59"/>
                  </a:lnTo>
                  <a:lnTo>
                    <a:pt x="171" y="59"/>
                  </a:lnTo>
                  <a:lnTo>
                    <a:pt x="173" y="59"/>
                  </a:lnTo>
                  <a:lnTo>
                    <a:pt x="173" y="62"/>
                  </a:lnTo>
                  <a:lnTo>
                    <a:pt x="173" y="62"/>
                  </a:lnTo>
                  <a:lnTo>
                    <a:pt x="173" y="62"/>
                  </a:lnTo>
                  <a:lnTo>
                    <a:pt x="173" y="64"/>
                  </a:lnTo>
                  <a:lnTo>
                    <a:pt x="173" y="64"/>
                  </a:lnTo>
                  <a:lnTo>
                    <a:pt x="173" y="64"/>
                  </a:lnTo>
                  <a:lnTo>
                    <a:pt x="173" y="62"/>
                  </a:lnTo>
                  <a:lnTo>
                    <a:pt x="176" y="62"/>
                  </a:lnTo>
                  <a:lnTo>
                    <a:pt x="176" y="62"/>
                  </a:lnTo>
                  <a:lnTo>
                    <a:pt x="176" y="59"/>
                  </a:lnTo>
                  <a:lnTo>
                    <a:pt x="176" y="59"/>
                  </a:lnTo>
                  <a:lnTo>
                    <a:pt x="176" y="59"/>
                  </a:lnTo>
                  <a:lnTo>
                    <a:pt x="176" y="59"/>
                  </a:lnTo>
                  <a:lnTo>
                    <a:pt x="176" y="59"/>
                  </a:lnTo>
                  <a:close/>
                  <a:moveTo>
                    <a:pt x="171" y="71"/>
                  </a:moveTo>
                  <a:lnTo>
                    <a:pt x="171" y="69"/>
                  </a:lnTo>
                  <a:lnTo>
                    <a:pt x="173" y="69"/>
                  </a:lnTo>
                  <a:lnTo>
                    <a:pt x="173" y="66"/>
                  </a:lnTo>
                  <a:lnTo>
                    <a:pt x="173" y="64"/>
                  </a:lnTo>
                  <a:lnTo>
                    <a:pt x="171" y="66"/>
                  </a:lnTo>
                  <a:lnTo>
                    <a:pt x="171" y="64"/>
                  </a:lnTo>
                  <a:lnTo>
                    <a:pt x="168" y="64"/>
                  </a:lnTo>
                  <a:lnTo>
                    <a:pt x="168" y="62"/>
                  </a:lnTo>
                  <a:lnTo>
                    <a:pt x="171" y="57"/>
                  </a:lnTo>
                  <a:lnTo>
                    <a:pt x="171" y="54"/>
                  </a:lnTo>
                  <a:lnTo>
                    <a:pt x="171" y="52"/>
                  </a:lnTo>
                  <a:lnTo>
                    <a:pt x="168" y="52"/>
                  </a:lnTo>
                  <a:lnTo>
                    <a:pt x="166" y="54"/>
                  </a:lnTo>
                  <a:lnTo>
                    <a:pt x="166" y="54"/>
                  </a:lnTo>
                  <a:lnTo>
                    <a:pt x="166" y="54"/>
                  </a:lnTo>
                  <a:lnTo>
                    <a:pt x="166" y="57"/>
                  </a:lnTo>
                  <a:lnTo>
                    <a:pt x="166" y="57"/>
                  </a:lnTo>
                  <a:lnTo>
                    <a:pt x="164" y="59"/>
                  </a:lnTo>
                  <a:lnTo>
                    <a:pt x="164" y="59"/>
                  </a:lnTo>
                  <a:lnTo>
                    <a:pt x="161" y="62"/>
                  </a:lnTo>
                  <a:lnTo>
                    <a:pt x="161" y="64"/>
                  </a:lnTo>
                  <a:lnTo>
                    <a:pt x="164" y="64"/>
                  </a:lnTo>
                  <a:lnTo>
                    <a:pt x="166" y="66"/>
                  </a:lnTo>
                  <a:lnTo>
                    <a:pt x="166" y="66"/>
                  </a:lnTo>
                  <a:lnTo>
                    <a:pt x="166" y="69"/>
                  </a:lnTo>
                  <a:lnTo>
                    <a:pt x="171" y="71"/>
                  </a:lnTo>
                  <a:close/>
                  <a:moveTo>
                    <a:pt x="164" y="38"/>
                  </a:moveTo>
                  <a:lnTo>
                    <a:pt x="161" y="40"/>
                  </a:lnTo>
                  <a:lnTo>
                    <a:pt x="159" y="40"/>
                  </a:lnTo>
                  <a:lnTo>
                    <a:pt x="159" y="40"/>
                  </a:lnTo>
                  <a:lnTo>
                    <a:pt x="159" y="43"/>
                  </a:lnTo>
                  <a:lnTo>
                    <a:pt x="159" y="43"/>
                  </a:lnTo>
                  <a:lnTo>
                    <a:pt x="159" y="45"/>
                  </a:lnTo>
                  <a:lnTo>
                    <a:pt x="161" y="47"/>
                  </a:lnTo>
                  <a:lnTo>
                    <a:pt x="161" y="45"/>
                  </a:lnTo>
                  <a:lnTo>
                    <a:pt x="161" y="45"/>
                  </a:lnTo>
                  <a:lnTo>
                    <a:pt x="161" y="43"/>
                  </a:lnTo>
                  <a:lnTo>
                    <a:pt x="164" y="43"/>
                  </a:lnTo>
                  <a:lnTo>
                    <a:pt x="164" y="43"/>
                  </a:lnTo>
                  <a:lnTo>
                    <a:pt x="166" y="45"/>
                  </a:lnTo>
                  <a:lnTo>
                    <a:pt x="166" y="45"/>
                  </a:lnTo>
                  <a:lnTo>
                    <a:pt x="166" y="47"/>
                  </a:lnTo>
                  <a:lnTo>
                    <a:pt x="166" y="47"/>
                  </a:lnTo>
                  <a:lnTo>
                    <a:pt x="166" y="50"/>
                  </a:lnTo>
                  <a:lnTo>
                    <a:pt x="168" y="50"/>
                  </a:lnTo>
                  <a:lnTo>
                    <a:pt x="171" y="50"/>
                  </a:lnTo>
                  <a:lnTo>
                    <a:pt x="173" y="47"/>
                  </a:lnTo>
                  <a:lnTo>
                    <a:pt x="168" y="40"/>
                  </a:lnTo>
                  <a:lnTo>
                    <a:pt x="171" y="40"/>
                  </a:lnTo>
                  <a:lnTo>
                    <a:pt x="171" y="40"/>
                  </a:lnTo>
                  <a:lnTo>
                    <a:pt x="171" y="38"/>
                  </a:lnTo>
                  <a:lnTo>
                    <a:pt x="171" y="38"/>
                  </a:lnTo>
                  <a:lnTo>
                    <a:pt x="171" y="36"/>
                  </a:lnTo>
                  <a:lnTo>
                    <a:pt x="171" y="36"/>
                  </a:lnTo>
                  <a:lnTo>
                    <a:pt x="173" y="38"/>
                  </a:lnTo>
                  <a:lnTo>
                    <a:pt x="173" y="38"/>
                  </a:lnTo>
                  <a:lnTo>
                    <a:pt x="173" y="40"/>
                  </a:lnTo>
                  <a:lnTo>
                    <a:pt x="173" y="43"/>
                  </a:lnTo>
                  <a:lnTo>
                    <a:pt x="173" y="47"/>
                  </a:lnTo>
                  <a:lnTo>
                    <a:pt x="176" y="47"/>
                  </a:lnTo>
                  <a:lnTo>
                    <a:pt x="176" y="47"/>
                  </a:lnTo>
                  <a:lnTo>
                    <a:pt x="178" y="47"/>
                  </a:lnTo>
                  <a:lnTo>
                    <a:pt x="178" y="47"/>
                  </a:lnTo>
                  <a:lnTo>
                    <a:pt x="178" y="47"/>
                  </a:lnTo>
                  <a:lnTo>
                    <a:pt x="178" y="47"/>
                  </a:lnTo>
                  <a:lnTo>
                    <a:pt x="183" y="45"/>
                  </a:lnTo>
                  <a:lnTo>
                    <a:pt x="183" y="45"/>
                  </a:lnTo>
                  <a:lnTo>
                    <a:pt x="183" y="43"/>
                  </a:lnTo>
                  <a:lnTo>
                    <a:pt x="176" y="36"/>
                  </a:lnTo>
                  <a:lnTo>
                    <a:pt x="171" y="36"/>
                  </a:lnTo>
                  <a:lnTo>
                    <a:pt x="171" y="36"/>
                  </a:lnTo>
                  <a:lnTo>
                    <a:pt x="168" y="36"/>
                  </a:lnTo>
                  <a:lnTo>
                    <a:pt x="164" y="38"/>
                  </a:lnTo>
                  <a:lnTo>
                    <a:pt x="164" y="38"/>
                  </a:lnTo>
                  <a:close/>
                  <a:moveTo>
                    <a:pt x="168" y="114"/>
                  </a:moveTo>
                  <a:lnTo>
                    <a:pt x="171" y="116"/>
                  </a:lnTo>
                  <a:lnTo>
                    <a:pt x="171" y="118"/>
                  </a:lnTo>
                  <a:lnTo>
                    <a:pt x="171" y="121"/>
                  </a:lnTo>
                  <a:lnTo>
                    <a:pt x="173" y="121"/>
                  </a:lnTo>
                  <a:lnTo>
                    <a:pt x="173" y="118"/>
                  </a:lnTo>
                  <a:lnTo>
                    <a:pt x="176" y="116"/>
                  </a:lnTo>
                  <a:lnTo>
                    <a:pt x="173" y="114"/>
                  </a:lnTo>
                  <a:lnTo>
                    <a:pt x="173" y="109"/>
                  </a:lnTo>
                  <a:lnTo>
                    <a:pt x="173" y="109"/>
                  </a:lnTo>
                  <a:lnTo>
                    <a:pt x="173" y="109"/>
                  </a:lnTo>
                  <a:lnTo>
                    <a:pt x="171" y="109"/>
                  </a:lnTo>
                  <a:lnTo>
                    <a:pt x="173" y="111"/>
                  </a:lnTo>
                  <a:lnTo>
                    <a:pt x="173" y="114"/>
                  </a:lnTo>
                  <a:lnTo>
                    <a:pt x="173" y="116"/>
                  </a:lnTo>
                  <a:lnTo>
                    <a:pt x="171" y="116"/>
                  </a:lnTo>
                  <a:lnTo>
                    <a:pt x="171" y="114"/>
                  </a:lnTo>
                  <a:lnTo>
                    <a:pt x="171" y="111"/>
                  </a:lnTo>
                  <a:lnTo>
                    <a:pt x="171" y="111"/>
                  </a:lnTo>
                  <a:lnTo>
                    <a:pt x="171" y="111"/>
                  </a:lnTo>
                  <a:lnTo>
                    <a:pt x="171" y="111"/>
                  </a:lnTo>
                  <a:lnTo>
                    <a:pt x="168" y="114"/>
                  </a:lnTo>
                  <a:close/>
                  <a:moveTo>
                    <a:pt x="171" y="28"/>
                  </a:moveTo>
                  <a:lnTo>
                    <a:pt x="171" y="28"/>
                  </a:lnTo>
                  <a:lnTo>
                    <a:pt x="171" y="31"/>
                  </a:lnTo>
                  <a:lnTo>
                    <a:pt x="171" y="31"/>
                  </a:lnTo>
                  <a:lnTo>
                    <a:pt x="171" y="31"/>
                  </a:lnTo>
                  <a:lnTo>
                    <a:pt x="171" y="31"/>
                  </a:lnTo>
                  <a:lnTo>
                    <a:pt x="171" y="31"/>
                  </a:lnTo>
                  <a:lnTo>
                    <a:pt x="173" y="31"/>
                  </a:lnTo>
                  <a:lnTo>
                    <a:pt x="171" y="31"/>
                  </a:lnTo>
                  <a:lnTo>
                    <a:pt x="173" y="31"/>
                  </a:lnTo>
                  <a:lnTo>
                    <a:pt x="173" y="31"/>
                  </a:lnTo>
                  <a:lnTo>
                    <a:pt x="173" y="31"/>
                  </a:lnTo>
                  <a:lnTo>
                    <a:pt x="173" y="31"/>
                  </a:lnTo>
                  <a:lnTo>
                    <a:pt x="173" y="31"/>
                  </a:lnTo>
                  <a:lnTo>
                    <a:pt x="171" y="28"/>
                  </a:lnTo>
                  <a:lnTo>
                    <a:pt x="173" y="28"/>
                  </a:lnTo>
                  <a:lnTo>
                    <a:pt x="173" y="28"/>
                  </a:lnTo>
                  <a:lnTo>
                    <a:pt x="173" y="28"/>
                  </a:lnTo>
                  <a:lnTo>
                    <a:pt x="173" y="28"/>
                  </a:lnTo>
                  <a:lnTo>
                    <a:pt x="173" y="28"/>
                  </a:lnTo>
                  <a:lnTo>
                    <a:pt x="171" y="28"/>
                  </a:lnTo>
                  <a:lnTo>
                    <a:pt x="171" y="28"/>
                  </a:lnTo>
                  <a:lnTo>
                    <a:pt x="171" y="28"/>
                  </a:lnTo>
                  <a:lnTo>
                    <a:pt x="171" y="28"/>
                  </a:lnTo>
                  <a:lnTo>
                    <a:pt x="171" y="28"/>
                  </a:lnTo>
                  <a:close/>
                  <a:moveTo>
                    <a:pt x="161" y="52"/>
                  </a:moveTo>
                  <a:lnTo>
                    <a:pt x="161" y="52"/>
                  </a:lnTo>
                  <a:lnTo>
                    <a:pt x="164" y="52"/>
                  </a:lnTo>
                  <a:lnTo>
                    <a:pt x="164" y="52"/>
                  </a:lnTo>
                  <a:lnTo>
                    <a:pt x="164" y="52"/>
                  </a:lnTo>
                  <a:lnTo>
                    <a:pt x="164" y="52"/>
                  </a:lnTo>
                  <a:lnTo>
                    <a:pt x="164" y="52"/>
                  </a:lnTo>
                  <a:lnTo>
                    <a:pt x="166" y="52"/>
                  </a:lnTo>
                  <a:lnTo>
                    <a:pt x="166" y="52"/>
                  </a:lnTo>
                  <a:lnTo>
                    <a:pt x="166" y="52"/>
                  </a:lnTo>
                  <a:lnTo>
                    <a:pt x="166" y="52"/>
                  </a:lnTo>
                  <a:lnTo>
                    <a:pt x="166" y="52"/>
                  </a:lnTo>
                  <a:lnTo>
                    <a:pt x="166" y="50"/>
                  </a:lnTo>
                  <a:lnTo>
                    <a:pt x="166" y="50"/>
                  </a:lnTo>
                  <a:lnTo>
                    <a:pt x="166" y="50"/>
                  </a:lnTo>
                  <a:lnTo>
                    <a:pt x="166" y="50"/>
                  </a:lnTo>
                  <a:lnTo>
                    <a:pt x="166" y="50"/>
                  </a:lnTo>
                  <a:lnTo>
                    <a:pt x="166" y="50"/>
                  </a:lnTo>
                  <a:lnTo>
                    <a:pt x="166" y="50"/>
                  </a:lnTo>
                  <a:lnTo>
                    <a:pt x="164" y="50"/>
                  </a:lnTo>
                  <a:lnTo>
                    <a:pt x="166" y="50"/>
                  </a:lnTo>
                  <a:lnTo>
                    <a:pt x="166" y="50"/>
                  </a:lnTo>
                  <a:lnTo>
                    <a:pt x="164" y="47"/>
                  </a:lnTo>
                  <a:lnTo>
                    <a:pt x="164" y="47"/>
                  </a:lnTo>
                  <a:lnTo>
                    <a:pt x="159" y="47"/>
                  </a:lnTo>
                  <a:lnTo>
                    <a:pt x="159" y="47"/>
                  </a:lnTo>
                  <a:lnTo>
                    <a:pt x="159" y="47"/>
                  </a:lnTo>
                  <a:lnTo>
                    <a:pt x="159" y="47"/>
                  </a:lnTo>
                  <a:lnTo>
                    <a:pt x="159" y="50"/>
                  </a:lnTo>
                  <a:lnTo>
                    <a:pt x="159" y="50"/>
                  </a:lnTo>
                  <a:lnTo>
                    <a:pt x="161" y="50"/>
                  </a:lnTo>
                  <a:lnTo>
                    <a:pt x="161" y="50"/>
                  </a:lnTo>
                  <a:lnTo>
                    <a:pt x="161" y="52"/>
                  </a:lnTo>
                  <a:close/>
                  <a:moveTo>
                    <a:pt x="190" y="76"/>
                  </a:moveTo>
                  <a:lnTo>
                    <a:pt x="190" y="76"/>
                  </a:lnTo>
                  <a:lnTo>
                    <a:pt x="187" y="78"/>
                  </a:lnTo>
                  <a:lnTo>
                    <a:pt x="187" y="78"/>
                  </a:lnTo>
                  <a:lnTo>
                    <a:pt x="185" y="78"/>
                  </a:lnTo>
                  <a:lnTo>
                    <a:pt x="183" y="81"/>
                  </a:lnTo>
                  <a:lnTo>
                    <a:pt x="173" y="90"/>
                  </a:lnTo>
                  <a:lnTo>
                    <a:pt x="173" y="92"/>
                  </a:lnTo>
                  <a:lnTo>
                    <a:pt x="173" y="97"/>
                  </a:lnTo>
                  <a:lnTo>
                    <a:pt x="173" y="97"/>
                  </a:lnTo>
                  <a:lnTo>
                    <a:pt x="173" y="99"/>
                  </a:lnTo>
                  <a:lnTo>
                    <a:pt x="176" y="99"/>
                  </a:lnTo>
                  <a:lnTo>
                    <a:pt x="176" y="99"/>
                  </a:lnTo>
                  <a:lnTo>
                    <a:pt x="176" y="99"/>
                  </a:lnTo>
                  <a:lnTo>
                    <a:pt x="178" y="104"/>
                  </a:lnTo>
                  <a:lnTo>
                    <a:pt x="180" y="104"/>
                  </a:lnTo>
                  <a:lnTo>
                    <a:pt x="183" y="104"/>
                  </a:lnTo>
                  <a:lnTo>
                    <a:pt x="183" y="104"/>
                  </a:lnTo>
                  <a:lnTo>
                    <a:pt x="183" y="107"/>
                  </a:lnTo>
                  <a:lnTo>
                    <a:pt x="180" y="114"/>
                  </a:lnTo>
                  <a:lnTo>
                    <a:pt x="180" y="116"/>
                  </a:lnTo>
                  <a:lnTo>
                    <a:pt x="183" y="118"/>
                  </a:lnTo>
                  <a:lnTo>
                    <a:pt x="180" y="121"/>
                  </a:lnTo>
                  <a:lnTo>
                    <a:pt x="183" y="123"/>
                  </a:lnTo>
                  <a:lnTo>
                    <a:pt x="183" y="125"/>
                  </a:lnTo>
                  <a:lnTo>
                    <a:pt x="185" y="125"/>
                  </a:lnTo>
                  <a:lnTo>
                    <a:pt x="185" y="128"/>
                  </a:lnTo>
                  <a:lnTo>
                    <a:pt x="185" y="128"/>
                  </a:lnTo>
                  <a:lnTo>
                    <a:pt x="187" y="128"/>
                  </a:lnTo>
                  <a:lnTo>
                    <a:pt x="187" y="128"/>
                  </a:lnTo>
                  <a:lnTo>
                    <a:pt x="190" y="125"/>
                  </a:lnTo>
                  <a:lnTo>
                    <a:pt x="190" y="125"/>
                  </a:lnTo>
                  <a:lnTo>
                    <a:pt x="192" y="128"/>
                  </a:lnTo>
                  <a:lnTo>
                    <a:pt x="192" y="130"/>
                  </a:lnTo>
                  <a:lnTo>
                    <a:pt x="192" y="133"/>
                  </a:lnTo>
                  <a:lnTo>
                    <a:pt x="192" y="135"/>
                  </a:lnTo>
                  <a:lnTo>
                    <a:pt x="192" y="137"/>
                  </a:lnTo>
                  <a:lnTo>
                    <a:pt x="192" y="137"/>
                  </a:lnTo>
                  <a:lnTo>
                    <a:pt x="194" y="135"/>
                  </a:lnTo>
                  <a:lnTo>
                    <a:pt x="197" y="137"/>
                  </a:lnTo>
                  <a:lnTo>
                    <a:pt x="194" y="137"/>
                  </a:lnTo>
                  <a:lnTo>
                    <a:pt x="194" y="137"/>
                  </a:lnTo>
                  <a:lnTo>
                    <a:pt x="197" y="137"/>
                  </a:lnTo>
                  <a:lnTo>
                    <a:pt x="197" y="137"/>
                  </a:lnTo>
                  <a:lnTo>
                    <a:pt x="197" y="137"/>
                  </a:lnTo>
                  <a:lnTo>
                    <a:pt x="197" y="137"/>
                  </a:lnTo>
                  <a:lnTo>
                    <a:pt x="199" y="135"/>
                  </a:lnTo>
                  <a:lnTo>
                    <a:pt x="199" y="133"/>
                  </a:lnTo>
                  <a:lnTo>
                    <a:pt x="202" y="133"/>
                  </a:lnTo>
                  <a:lnTo>
                    <a:pt x="202" y="133"/>
                  </a:lnTo>
                  <a:lnTo>
                    <a:pt x="199" y="130"/>
                  </a:lnTo>
                  <a:lnTo>
                    <a:pt x="199" y="128"/>
                  </a:lnTo>
                  <a:lnTo>
                    <a:pt x="199" y="125"/>
                  </a:lnTo>
                  <a:lnTo>
                    <a:pt x="194" y="118"/>
                  </a:lnTo>
                  <a:lnTo>
                    <a:pt x="192" y="118"/>
                  </a:lnTo>
                  <a:lnTo>
                    <a:pt x="192" y="116"/>
                  </a:lnTo>
                  <a:lnTo>
                    <a:pt x="190" y="114"/>
                  </a:lnTo>
                  <a:lnTo>
                    <a:pt x="187" y="116"/>
                  </a:lnTo>
                  <a:lnTo>
                    <a:pt x="187" y="118"/>
                  </a:lnTo>
                  <a:lnTo>
                    <a:pt x="190" y="121"/>
                  </a:lnTo>
                  <a:lnTo>
                    <a:pt x="187" y="123"/>
                  </a:lnTo>
                  <a:lnTo>
                    <a:pt x="185" y="123"/>
                  </a:lnTo>
                  <a:lnTo>
                    <a:pt x="185" y="121"/>
                  </a:lnTo>
                  <a:lnTo>
                    <a:pt x="185" y="116"/>
                  </a:lnTo>
                  <a:lnTo>
                    <a:pt x="187" y="109"/>
                  </a:lnTo>
                  <a:lnTo>
                    <a:pt x="187" y="104"/>
                  </a:lnTo>
                  <a:lnTo>
                    <a:pt x="187" y="102"/>
                  </a:lnTo>
                  <a:lnTo>
                    <a:pt x="185" y="99"/>
                  </a:lnTo>
                  <a:lnTo>
                    <a:pt x="183" y="97"/>
                  </a:lnTo>
                  <a:lnTo>
                    <a:pt x="183" y="97"/>
                  </a:lnTo>
                  <a:lnTo>
                    <a:pt x="180" y="95"/>
                  </a:lnTo>
                  <a:lnTo>
                    <a:pt x="180" y="95"/>
                  </a:lnTo>
                  <a:lnTo>
                    <a:pt x="178" y="95"/>
                  </a:lnTo>
                  <a:lnTo>
                    <a:pt x="176" y="95"/>
                  </a:lnTo>
                  <a:lnTo>
                    <a:pt x="176" y="92"/>
                  </a:lnTo>
                  <a:lnTo>
                    <a:pt x="180" y="95"/>
                  </a:lnTo>
                  <a:lnTo>
                    <a:pt x="183" y="92"/>
                  </a:lnTo>
                  <a:lnTo>
                    <a:pt x="183" y="92"/>
                  </a:lnTo>
                  <a:lnTo>
                    <a:pt x="183" y="90"/>
                  </a:lnTo>
                  <a:lnTo>
                    <a:pt x="183" y="88"/>
                  </a:lnTo>
                  <a:lnTo>
                    <a:pt x="185" y="92"/>
                  </a:lnTo>
                  <a:lnTo>
                    <a:pt x="185" y="90"/>
                  </a:lnTo>
                  <a:lnTo>
                    <a:pt x="187" y="88"/>
                  </a:lnTo>
                  <a:lnTo>
                    <a:pt x="187" y="88"/>
                  </a:lnTo>
                  <a:lnTo>
                    <a:pt x="190" y="88"/>
                  </a:lnTo>
                  <a:lnTo>
                    <a:pt x="190" y="90"/>
                  </a:lnTo>
                  <a:lnTo>
                    <a:pt x="192" y="90"/>
                  </a:lnTo>
                  <a:lnTo>
                    <a:pt x="192" y="90"/>
                  </a:lnTo>
                  <a:lnTo>
                    <a:pt x="194" y="90"/>
                  </a:lnTo>
                  <a:lnTo>
                    <a:pt x="194" y="88"/>
                  </a:lnTo>
                  <a:lnTo>
                    <a:pt x="190" y="83"/>
                  </a:lnTo>
                  <a:lnTo>
                    <a:pt x="190" y="81"/>
                  </a:lnTo>
                  <a:lnTo>
                    <a:pt x="190" y="78"/>
                  </a:lnTo>
                  <a:lnTo>
                    <a:pt x="190" y="78"/>
                  </a:lnTo>
                  <a:lnTo>
                    <a:pt x="190" y="78"/>
                  </a:lnTo>
                  <a:lnTo>
                    <a:pt x="190" y="76"/>
                  </a:lnTo>
                  <a:close/>
                  <a:moveTo>
                    <a:pt x="194" y="40"/>
                  </a:moveTo>
                  <a:lnTo>
                    <a:pt x="194" y="40"/>
                  </a:lnTo>
                  <a:lnTo>
                    <a:pt x="192" y="40"/>
                  </a:lnTo>
                  <a:lnTo>
                    <a:pt x="192" y="40"/>
                  </a:lnTo>
                  <a:lnTo>
                    <a:pt x="192" y="40"/>
                  </a:lnTo>
                  <a:lnTo>
                    <a:pt x="194" y="43"/>
                  </a:lnTo>
                  <a:lnTo>
                    <a:pt x="197" y="43"/>
                  </a:lnTo>
                  <a:lnTo>
                    <a:pt x="197" y="40"/>
                  </a:lnTo>
                  <a:lnTo>
                    <a:pt x="197" y="40"/>
                  </a:lnTo>
                  <a:lnTo>
                    <a:pt x="194" y="38"/>
                  </a:lnTo>
                  <a:lnTo>
                    <a:pt x="194" y="40"/>
                  </a:lnTo>
                  <a:lnTo>
                    <a:pt x="194" y="40"/>
                  </a:lnTo>
                  <a:lnTo>
                    <a:pt x="194" y="40"/>
                  </a:lnTo>
                  <a:lnTo>
                    <a:pt x="194" y="40"/>
                  </a:lnTo>
                  <a:close/>
                  <a:moveTo>
                    <a:pt x="190" y="40"/>
                  </a:moveTo>
                  <a:lnTo>
                    <a:pt x="190" y="36"/>
                  </a:lnTo>
                  <a:lnTo>
                    <a:pt x="187" y="36"/>
                  </a:lnTo>
                  <a:lnTo>
                    <a:pt x="187" y="36"/>
                  </a:lnTo>
                  <a:lnTo>
                    <a:pt x="187" y="38"/>
                  </a:lnTo>
                  <a:lnTo>
                    <a:pt x="187" y="38"/>
                  </a:lnTo>
                  <a:lnTo>
                    <a:pt x="190" y="43"/>
                  </a:lnTo>
                  <a:lnTo>
                    <a:pt x="190" y="45"/>
                  </a:lnTo>
                  <a:lnTo>
                    <a:pt x="192" y="45"/>
                  </a:lnTo>
                  <a:lnTo>
                    <a:pt x="192" y="47"/>
                  </a:lnTo>
                  <a:lnTo>
                    <a:pt x="194" y="47"/>
                  </a:lnTo>
                  <a:lnTo>
                    <a:pt x="194" y="47"/>
                  </a:lnTo>
                  <a:lnTo>
                    <a:pt x="194" y="47"/>
                  </a:lnTo>
                  <a:lnTo>
                    <a:pt x="194" y="45"/>
                  </a:lnTo>
                  <a:lnTo>
                    <a:pt x="194" y="43"/>
                  </a:lnTo>
                  <a:lnTo>
                    <a:pt x="194" y="43"/>
                  </a:lnTo>
                  <a:lnTo>
                    <a:pt x="192" y="43"/>
                  </a:lnTo>
                  <a:lnTo>
                    <a:pt x="192" y="40"/>
                  </a:lnTo>
                  <a:lnTo>
                    <a:pt x="190" y="40"/>
                  </a:lnTo>
                  <a:close/>
                  <a:moveTo>
                    <a:pt x="187" y="50"/>
                  </a:moveTo>
                  <a:lnTo>
                    <a:pt x="187" y="50"/>
                  </a:lnTo>
                  <a:lnTo>
                    <a:pt x="190" y="52"/>
                  </a:lnTo>
                  <a:lnTo>
                    <a:pt x="190" y="50"/>
                  </a:lnTo>
                  <a:lnTo>
                    <a:pt x="190" y="50"/>
                  </a:lnTo>
                  <a:lnTo>
                    <a:pt x="190" y="50"/>
                  </a:lnTo>
                  <a:lnTo>
                    <a:pt x="187" y="50"/>
                  </a:lnTo>
                  <a:lnTo>
                    <a:pt x="187" y="50"/>
                  </a:lnTo>
                  <a:close/>
                  <a:moveTo>
                    <a:pt x="185" y="52"/>
                  </a:moveTo>
                  <a:lnTo>
                    <a:pt x="185" y="52"/>
                  </a:lnTo>
                  <a:lnTo>
                    <a:pt x="185" y="50"/>
                  </a:lnTo>
                  <a:lnTo>
                    <a:pt x="183" y="50"/>
                  </a:lnTo>
                  <a:lnTo>
                    <a:pt x="183" y="52"/>
                  </a:lnTo>
                  <a:lnTo>
                    <a:pt x="183" y="54"/>
                  </a:lnTo>
                  <a:lnTo>
                    <a:pt x="183" y="57"/>
                  </a:lnTo>
                  <a:lnTo>
                    <a:pt x="183" y="57"/>
                  </a:lnTo>
                  <a:lnTo>
                    <a:pt x="185" y="59"/>
                  </a:lnTo>
                  <a:lnTo>
                    <a:pt x="185" y="59"/>
                  </a:lnTo>
                  <a:lnTo>
                    <a:pt x="185" y="57"/>
                  </a:lnTo>
                  <a:lnTo>
                    <a:pt x="185" y="57"/>
                  </a:lnTo>
                  <a:lnTo>
                    <a:pt x="187" y="57"/>
                  </a:lnTo>
                  <a:lnTo>
                    <a:pt x="187" y="54"/>
                  </a:lnTo>
                  <a:lnTo>
                    <a:pt x="187" y="54"/>
                  </a:lnTo>
                  <a:lnTo>
                    <a:pt x="185" y="52"/>
                  </a:lnTo>
                  <a:lnTo>
                    <a:pt x="185" y="52"/>
                  </a:lnTo>
                  <a:close/>
                  <a:moveTo>
                    <a:pt x="178" y="199"/>
                  </a:moveTo>
                  <a:lnTo>
                    <a:pt x="176" y="199"/>
                  </a:lnTo>
                  <a:lnTo>
                    <a:pt x="176" y="199"/>
                  </a:lnTo>
                  <a:lnTo>
                    <a:pt x="176" y="201"/>
                  </a:lnTo>
                  <a:lnTo>
                    <a:pt x="176" y="204"/>
                  </a:lnTo>
                  <a:lnTo>
                    <a:pt x="178" y="201"/>
                  </a:lnTo>
                  <a:lnTo>
                    <a:pt x="180" y="199"/>
                  </a:lnTo>
                  <a:lnTo>
                    <a:pt x="185" y="199"/>
                  </a:lnTo>
                  <a:lnTo>
                    <a:pt x="185" y="199"/>
                  </a:lnTo>
                  <a:lnTo>
                    <a:pt x="185" y="196"/>
                  </a:lnTo>
                  <a:lnTo>
                    <a:pt x="183" y="196"/>
                  </a:lnTo>
                  <a:lnTo>
                    <a:pt x="180" y="194"/>
                  </a:lnTo>
                  <a:lnTo>
                    <a:pt x="180" y="192"/>
                  </a:lnTo>
                  <a:lnTo>
                    <a:pt x="180" y="192"/>
                  </a:lnTo>
                  <a:lnTo>
                    <a:pt x="180" y="189"/>
                  </a:lnTo>
                  <a:lnTo>
                    <a:pt x="180" y="187"/>
                  </a:lnTo>
                  <a:lnTo>
                    <a:pt x="180" y="187"/>
                  </a:lnTo>
                  <a:lnTo>
                    <a:pt x="180" y="187"/>
                  </a:lnTo>
                  <a:lnTo>
                    <a:pt x="180" y="185"/>
                  </a:lnTo>
                  <a:lnTo>
                    <a:pt x="180" y="185"/>
                  </a:lnTo>
                  <a:lnTo>
                    <a:pt x="180" y="185"/>
                  </a:lnTo>
                  <a:lnTo>
                    <a:pt x="178" y="185"/>
                  </a:lnTo>
                  <a:lnTo>
                    <a:pt x="176" y="187"/>
                  </a:lnTo>
                  <a:lnTo>
                    <a:pt x="176" y="187"/>
                  </a:lnTo>
                  <a:lnTo>
                    <a:pt x="173" y="196"/>
                  </a:lnTo>
                  <a:lnTo>
                    <a:pt x="171" y="196"/>
                  </a:lnTo>
                  <a:lnTo>
                    <a:pt x="171" y="199"/>
                  </a:lnTo>
                  <a:lnTo>
                    <a:pt x="171" y="199"/>
                  </a:lnTo>
                  <a:lnTo>
                    <a:pt x="171" y="201"/>
                  </a:lnTo>
                  <a:lnTo>
                    <a:pt x="171" y="201"/>
                  </a:lnTo>
                  <a:lnTo>
                    <a:pt x="171" y="201"/>
                  </a:lnTo>
                  <a:lnTo>
                    <a:pt x="173" y="204"/>
                  </a:lnTo>
                  <a:lnTo>
                    <a:pt x="173" y="201"/>
                  </a:lnTo>
                  <a:lnTo>
                    <a:pt x="173" y="201"/>
                  </a:lnTo>
                  <a:lnTo>
                    <a:pt x="173" y="201"/>
                  </a:lnTo>
                  <a:lnTo>
                    <a:pt x="176" y="199"/>
                  </a:lnTo>
                  <a:lnTo>
                    <a:pt x="176" y="196"/>
                  </a:lnTo>
                  <a:lnTo>
                    <a:pt x="176" y="196"/>
                  </a:lnTo>
                  <a:lnTo>
                    <a:pt x="178" y="196"/>
                  </a:lnTo>
                  <a:lnTo>
                    <a:pt x="178" y="196"/>
                  </a:lnTo>
                  <a:lnTo>
                    <a:pt x="178" y="196"/>
                  </a:lnTo>
                  <a:lnTo>
                    <a:pt x="180" y="196"/>
                  </a:lnTo>
                  <a:lnTo>
                    <a:pt x="178" y="196"/>
                  </a:lnTo>
                  <a:lnTo>
                    <a:pt x="178" y="199"/>
                  </a:lnTo>
                  <a:close/>
                  <a:moveTo>
                    <a:pt x="173" y="170"/>
                  </a:moveTo>
                  <a:lnTo>
                    <a:pt x="173" y="170"/>
                  </a:lnTo>
                  <a:lnTo>
                    <a:pt x="173" y="170"/>
                  </a:lnTo>
                  <a:lnTo>
                    <a:pt x="176" y="170"/>
                  </a:lnTo>
                  <a:lnTo>
                    <a:pt x="176" y="173"/>
                  </a:lnTo>
                  <a:lnTo>
                    <a:pt x="178" y="175"/>
                  </a:lnTo>
                  <a:lnTo>
                    <a:pt x="180" y="173"/>
                  </a:lnTo>
                  <a:lnTo>
                    <a:pt x="180" y="173"/>
                  </a:lnTo>
                  <a:lnTo>
                    <a:pt x="180" y="173"/>
                  </a:lnTo>
                  <a:lnTo>
                    <a:pt x="180" y="173"/>
                  </a:lnTo>
                  <a:lnTo>
                    <a:pt x="180" y="170"/>
                  </a:lnTo>
                  <a:lnTo>
                    <a:pt x="180" y="170"/>
                  </a:lnTo>
                  <a:lnTo>
                    <a:pt x="180" y="170"/>
                  </a:lnTo>
                  <a:lnTo>
                    <a:pt x="180" y="168"/>
                  </a:lnTo>
                  <a:lnTo>
                    <a:pt x="178" y="168"/>
                  </a:lnTo>
                  <a:lnTo>
                    <a:pt x="180" y="168"/>
                  </a:lnTo>
                  <a:lnTo>
                    <a:pt x="180" y="168"/>
                  </a:lnTo>
                  <a:lnTo>
                    <a:pt x="180" y="166"/>
                  </a:lnTo>
                  <a:lnTo>
                    <a:pt x="180" y="166"/>
                  </a:lnTo>
                  <a:lnTo>
                    <a:pt x="180" y="163"/>
                  </a:lnTo>
                  <a:lnTo>
                    <a:pt x="180" y="159"/>
                  </a:lnTo>
                  <a:lnTo>
                    <a:pt x="180" y="159"/>
                  </a:lnTo>
                  <a:lnTo>
                    <a:pt x="180" y="159"/>
                  </a:lnTo>
                  <a:lnTo>
                    <a:pt x="178" y="156"/>
                  </a:lnTo>
                  <a:lnTo>
                    <a:pt x="178" y="156"/>
                  </a:lnTo>
                  <a:lnTo>
                    <a:pt x="178" y="156"/>
                  </a:lnTo>
                  <a:lnTo>
                    <a:pt x="176" y="159"/>
                  </a:lnTo>
                  <a:lnTo>
                    <a:pt x="176" y="159"/>
                  </a:lnTo>
                  <a:lnTo>
                    <a:pt x="176" y="161"/>
                  </a:lnTo>
                  <a:lnTo>
                    <a:pt x="173" y="161"/>
                  </a:lnTo>
                  <a:lnTo>
                    <a:pt x="173" y="163"/>
                  </a:lnTo>
                  <a:lnTo>
                    <a:pt x="173" y="163"/>
                  </a:lnTo>
                  <a:lnTo>
                    <a:pt x="173" y="166"/>
                  </a:lnTo>
                  <a:lnTo>
                    <a:pt x="173" y="166"/>
                  </a:lnTo>
                  <a:lnTo>
                    <a:pt x="173" y="168"/>
                  </a:lnTo>
                  <a:lnTo>
                    <a:pt x="173" y="170"/>
                  </a:lnTo>
                  <a:close/>
                  <a:moveTo>
                    <a:pt x="152" y="215"/>
                  </a:moveTo>
                  <a:lnTo>
                    <a:pt x="149" y="215"/>
                  </a:lnTo>
                  <a:lnTo>
                    <a:pt x="149" y="218"/>
                  </a:lnTo>
                  <a:lnTo>
                    <a:pt x="149" y="218"/>
                  </a:lnTo>
                  <a:lnTo>
                    <a:pt x="147" y="218"/>
                  </a:lnTo>
                  <a:lnTo>
                    <a:pt x="147" y="218"/>
                  </a:lnTo>
                  <a:lnTo>
                    <a:pt x="147" y="220"/>
                  </a:lnTo>
                  <a:lnTo>
                    <a:pt x="147" y="220"/>
                  </a:lnTo>
                  <a:lnTo>
                    <a:pt x="147" y="223"/>
                  </a:lnTo>
                  <a:lnTo>
                    <a:pt x="149" y="223"/>
                  </a:lnTo>
                  <a:lnTo>
                    <a:pt x="149" y="223"/>
                  </a:lnTo>
                  <a:lnTo>
                    <a:pt x="149" y="223"/>
                  </a:lnTo>
                  <a:lnTo>
                    <a:pt x="152" y="223"/>
                  </a:lnTo>
                  <a:lnTo>
                    <a:pt x="152" y="223"/>
                  </a:lnTo>
                  <a:lnTo>
                    <a:pt x="154" y="220"/>
                  </a:lnTo>
                  <a:lnTo>
                    <a:pt x="154" y="218"/>
                  </a:lnTo>
                  <a:lnTo>
                    <a:pt x="154" y="218"/>
                  </a:lnTo>
                  <a:lnTo>
                    <a:pt x="152" y="218"/>
                  </a:lnTo>
                  <a:lnTo>
                    <a:pt x="152" y="215"/>
                  </a:lnTo>
                  <a:close/>
                  <a:moveTo>
                    <a:pt x="140" y="204"/>
                  </a:moveTo>
                  <a:lnTo>
                    <a:pt x="140" y="201"/>
                  </a:lnTo>
                  <a:lnTo>
                    <a:pt x="140" y="201"/>
                  </a:lnTo>
                  <a:lnTo>
                    <a:pt x="142" y="201"/>
                  </a:lnTo>
                  <a:lnTo>
                    <a:pt x="140" y="201"/>
                  </a:lnTo>
                  <a:lnTo>
                    <a:pt x="140" y="201"/>
                  </a:lnTo>
                  <a:lnTo>
                    <a:pt x="138" y="201"/>
                  </a:lnTo>
                  <a:lnTo>
                    <a:pt x="138" y="201"/>
                  </a:lnTo>
                  <a:lnTo>
                    <a:pt x="135" y="201"/>
                  </a:lnTo>
                  <a:lnTo>
                    <a:pt x="135" y="201"/>
                  </a:lnTo>
                  <a:lnTo>
                    <a:pt x="135" y="204"/>
                  </a:lnTo>
                  <a:lnTo>
                    <a:pt x="133" y="206"/>
                  </a:lnTo>
                  <a:lnTo>
                    <a:pt x="133" y="206"/>
                  </a:lnTo>
                  <a:lnTo>
                    <a:pt x="133" y="208"/>
                  </a:lnTo>
                  <a:lnTo>
                    <a:pt x="135" y="211"/>
                  </a:lnTo>
                  <a:lnTo>
                    <a:pt x="135" y="211"/>
                  </a:lnTo>
                  <a:lnTo>
                    <a:pt x="135" y="211"/>
                  </a:lnTo>
                  <a:lnTo>
                    <a:pt x="135" y="213"/>
                  </a:lnTo>
                  <a:lnTo>
                    <a:pt x="135" y="213"/>
                  </a:lnTo>
                  <a:lnTo>
                    <a:pt x="135" y="215"/>
                  </a:lnTo>
                  <a:lnTo>
                    <a:pt x="138" y="213"/>
                  </a:lnTo>
                  <a:lnTo>
                    <a:pt x="140" y="213"/>
                  </a:lnTo>
                  <a:lnTo>
                    <a:pt x="140" y="211"/>
                  </a:lnTo>
                  <a:lnTo>
                    <a:pt x="140" y="208"/>
                  </a:lnTo>
                  <a:lnTo>
                    <a:pt x="140" y="208"/>
                  </a:lnTo>
                  <a:lnTo>
                    <a:pt x="138" y="206"/>
                  </a:lnTo>
                  <a:lnTo>
                    <a:pt x="138" y="204"/>
                  </a:lnTo>
                  <a:lnTo>
                    <a:pt x="140" y="204"/>
                  </a:lnTo>
                  <a:close/>
                  <a:moveTo>
                    <a:pt x="22" y="275"/>
                  </a:moveTo>
                  <a:lnTo>
                    <a:pt x="22" y="275"/>
                  </a:lnTo>
                  <a:lnTo>
                    <a:pt x="22" y="277"/>
                  </a:lnTo>
                  <a:lnTo>
                    <a:pt x="24" y="282"/>
                  </a:lnTo>
                  <a:lnTo>
                    <a:pt x="24" y="279"/>
                  </a:lnTo>
                  <a:lnTo>
                    <a:pt x="24" y="279"/>
                  </a:lnTo>
                  <a:lnTo>
                    <a:pt x="26" y="277"/>
                  </a:lnTo>
                  <a:lnTo>
                    <a:pt x="26" y="275"/>
                  </a:lnTo>
                  <a:lnTo>
                    <a:pt x="24" y="272"/>
                  </a:lnTo>
                  <a:lnTo>
                    <a:pt x="24" y="272"/>
                  </a:lnTo>
                  <a:lnTo>
                    <a:pt x="24" y="272"/>
                  </a:lnTo>
                  <a:lnTo>
                    <a:pt x="24" y="270"/>
                  </a:lnTo>
                  <a:lnTo>
                    <a:pt x="24" y="270"/>
                  </a:lnTo>
                  <a:lnTo>
                    <a:pt x="22" y="272"/>
                  </a:lnTo>
                  <a:lnTo>
                    <a:pt x="22" y="272"/>
                  </a:lnTo>
                  <a:lnTo>
                    <a:pt x="22" y="275"/>
                  </a:lnTo>
                  <a:lnTo>
                    <a:pt x="22" y="275"/>
                  </a:lnTo>
                  <a:close/>
                  <a:moveTo>
                    <a:pt x="147" y="38"/>
                  </a:moveTo>
                  <a:lnTo>
                    <a:pt x="149" y="38"/>
                  </a:lnTo>
                  <a:lnTo>
                    <a:pt x="149" y="40"/>
                  </a:lnTo>
                  <a:lnTo>
                    <a:pt x="152" y="40"/>
                  </a:lnTo>
                  <a:lnTo>
                    <a:pt x="152" y="40"/>
                  </a:lnTo>
                  <a:lnTo>
                    <a:pt x="152" y="40"/>
                  </a:lnTo>
                  <a:lnTo>
                    <a:pt x="152" y="40"/>
                  </a:lnTo>
                  <a:lnTo>
                    <a:pt x="152" y="40"/>
                  </a:lnTo>
                  <a:lnTo>
                    <a:pt x="149" y="38"/>
                  </a:lnTo>
                  <a:lnTo>
                    <a:pt x="149" y="38"/>
                  </a:lnTo>
                  <a:lnTo>
                    <a:pt x="149" y="38"/>
                  </a:lnTo>
                  <a:lnTo>
                    <a:pt x="147" y="38"/>
                  </a:lnTo>
                  <a:lnTo>
                    <a:pt x="147" y="38"/>
                  </a:lnTo>
                  <a:close/>
                  <a:moveTo>
                    <a:pt x="159" y="36"/>
                  </a:moveTo>
                  <a:lnTo>
                    <a:pt x="159" y="36"/>
                  </a:lnTo>
                  <a:lnTo>
                    <a:pt x="159" y="36"/>
                  </a:lnTo>
                  <a:lnTo>
                    <a:pt x="161" y="36"/>
                  </a:lnTo>
                  <a:lnTo>
                    <a:pt x="161" y="36"/>
                  </a:lnTo>
                  <a:lnTo>
                    <a:pt x="161" y="36"/>
                  </a:lnTo>
                  <a:lnTo>
                    <a:pt x="161" y="33"/>
                  </a:lnTo>
                  <a:lnTo>
                    <a:pt x="161" y="31"/>
                  </a:lnTo>
                  <a:lnTo>
                    <a:pt x="159" y="31"/>
                  </a:lnTo>
                  <a:lnTo>
                    <a:pt x="159" y="33"/>
                  </a:lnTo>
                  <a:lnTo>
                    <a:pt x="157" y="33"/>
                  </a:lnTo>
                  <a:lnTo>
                    <a:pt x="157" y="33"/>
                  </a:lnTo>
                  <a:lnTo>
                    <a:pt x="159" y="36"/>
                  </a:lnTo>
                  <a:lnTo>
                    <a:pt x="159" y="36"/>
                  </a:lnTo>
                  <a:close/>
                  <a:moveTo>
                    <a:pt x="149" y="43"/>
                  </a:moveTo>
                  <a:lnTo>
                    <a:pt x="147" y="43"/>
                  </a:lnTo>
                  <a:lnTo>
                    <a:pt x="145" y="43"/>
                  </a:lnTo>
                  <a:lnTo>
                    <a:pt x="145" y="45"/>
                  </a:lnTo>
                  <a:lnTo>
                    <a:pt x="145" y="45"/>
                  </a:lnTo>
                  <a:lnTo>
                    <a:pt x="145" y="50"/>
                  </a:lnTo>
                  <a:lnTo>
                    <a:pt x="145" y="54"/>
                  </a:lnTo>
                  <a:lnTo>
                    <a:pt x="145" y="54"/>
                  </a:lnTo>
                  <a:lnTo>
                    <a:pt x="145" y="57"/>
                  </a:lnTo>
                  <a:lnTo>
                    <a:pt x="147" y="57"/>
                  </a:lnTo>
                  <a:lnTo>
                    <a:pt x="147" y="57"/>
                  </a:lnTo>
                  <a:lnTo>
                    <a:pt x="149" y="59"/>
                  </a:lnTo>
                  <a:lnTo>
                    <a:pt x="149" y="59"/>
                  </a:lnTo>
                  <a:lnTo>
                    <a:pt x="152" y="59"/>
                  </a:lnTo>
                  <a:lnTo>
                    <a:pt x="152" y="59"/>
                  </a:lnTo>
                  <a:lnTo>
                    <a:pt x="152" y="59"/>
                  </a:lnTo>
                  <a:lnTo>
                    <a:pt x="154" y="62"/>
                  </a:lnTo>
                  <a:lnTo>
                    <a:pt x="154" y="62"/>
                  </a:lnTo>
                  <a:lnTo>
                    <a:pt x="154" y="62"/>
                  </a:lnTo>
                  <a:lnTo>
                    <a:pt x="154" y="64"/>
                  </a:lnTo>
                  <a:lnTo>
                    <a:pt x="157" y="64"/>
                  </a:lnTo>
                  <a:lnTo>
                    <a:pt x="157" y="64"/>
                  </a:lnTo>
                  <a:lnTo>
                    <a:pt x="159" y="64"/>
                  </a:lnTo>
                  <a:lnTo>
                    <a:pt x="159" y="64"/>
                  </a:lnTo>
                  <a:lnTo>
                    <a:pt x="159" y="64"/>
                  </a:lnTo>
                  <a:lnTo>
                    <a:pt x="159" y="62"/>
                  </a:lnTo>
                  <a:lnTo>
                    <a:pt x="157" y="62"/>
                  </a:lnTo>
                  <a:lnTo>
                    <a:pt x="157" y="62"/>
                  </a:lnTo>
                  <a:lnTo>
                    <a:pt x="157" y="57"/>
                  </a:lnTo>
                  <a:lnTo>
                    <a:pt x="157" y="57"/>
                  </a:lnTo>
                  <a:lnTo>
                    <a:pt x="157" y="57"/>
                  </a:lnTo>
                  <a:lnTo>
                    <a:pt x="157" y="57"/>
                  </a:lnTo>
                  <a:lnTo>
                    <a:pt x="159" y="57"/>
                  </a:lnTo>
                  <a:lnTo>
                    <a:pt x="159" y="57"/>
                  </a:lnTo>
                  <a:lnTo>
                    <a:pt x="159" y="54"/>
                  </a:lnTo>
                  <a:lnTo>
                    <a:pt x="161" y="54"/>
                  </a:lnTo>
                  <a:lnTo>
                    <a:pt x="159" y="52"/>
                  </a:lnTo>
                  <a:lnTo>
                    <a:pt x="157" y="50"/>
                  </a:lnTo>
                  <a:lnTo>
                    <a:pt x="154" y="47"/>
                  </a:lnTo>
                  <a:lnTo>
                    <a:pt x="154" y="47"/>
                  </a:lnTo>
                  <a:lnTo>
                    <a:pt x="152" y="45"/>
                  </a:lnTo>
                  <a:lnTo>
                    <a:pt x="152" y="43"/>
                  </a:lnTo>
                  <a:lnTo>
                    <a:pt x="149" y="43"/>
                  </a:lnTo>
                  <a:close/>
                  <a:moveTo>
                    <a:pt x="670" y="92"/>
                  </a:moveTo>
                  <a:lnTo>
                    <a:pt x="651" y="90"/>
                  </a:lnTo>
                  <a:lnTo>
                    <a:pt x="632" y="88"/>
                  </a:lnTo>
                  <a:lnTo>
                    <a:pt x="613" y="83"/>
                  </a:lnTo>
                  <a:lnTo>
                    <a:pt x="594" y="81"/>
                  </a:lnTo>
                  <a:lnTo>
                    <a:pt x="575" y="78"/>
                  </a:lnTo>
                  <a:lnTo>
                    <a:pt x="556" y="73"/>
                  </a:lnTo>
                  <a:lnTo>
                    <a:pt x="537" y="71"/>
                  </a:lnTo>
                  <a:lnTo>
                    <a:pt x="518" y="69"/>
                  </a:lnTo>
                  <a:lnTo>
                    <a:pt x="500" y="64"/>
                  </a:lnTo>
                  <a:lnTo>
                    <a:pt x="481" y="62"/>
                  </a:lnTo>
                  <a:lnTo>
                    <a:pt x="462" y="57"/>
                  </a:lnTo>
                  <a:lnTo>
                    <a:pt x="443" y="54"/>
                  </a:lnTo>
                  <a:lnTo>
                    <a:pt x="424" y="52"/>
                  </a:lnTo>
                  <a:lnTo>
                    <a:pt x="405" y="47"/>
                  </a:lnTo>
                  <a:lnTo>
                    <a:pt x="386" y="45"/>
                  </a:lnTo>
                  <a:lnTo>
                    <a:pt x="367" y="40"/>
                  </a:lnTo>
                  <a:lnTo>
                    <a:pt x="348" y="38"/>
                  </a:lnTo>
                  <a:lnTo>
                    <a:pt x="329" y="33"/>
                  </a:lnTo>
                  <a:lnTo>
                    <a:pt x="313" y="28"/>
                  </a:lnTo>
                  <a:lnTo>
                    <a:pt x="294" y="26"/>
                  </a:lnTo>
                  <a:lnTo>
                    <a:pt x="275" y="21"/>
                  </a:lnTo>
                  <a:lnTo>
                    <a:pt x="256" y="19"/>
                  </a:lnTo>
                  <a:lnTo>
                    <a:pt x="237" y="14"/>
                  </a:lnTo>
                  <a:lnTo>
                    <a:pt x="218" y="12"/>
                  </a:lnTo>
                  <a:lnTo>
                    <a:pt x="199" y="7"/>
                  </a:lnTo>
                  <a:lnTo>
                    <a:pt x="190" y="5"/>
                  </a:lnTo>
                  <a:lnTo>
                    <a:pt x="190" y="5"/>
                  </a:lnTo>
                  <a:lnTo>
                    <a:pt x="192" y="7"/>
                  </a:lnTo>
                  <a:lnTo>
                    <a:pt x="192" y="9"/>
                  </a:lnTo>
                  <a:lnTo>
                    <a:pt x="187" y="7"/>
                  </a:lnTo>
                  <a:lnTo>
                    <a:pt x="185" y="7"/>
                  </a:lnTo>
                  <a:lnTo>
                    <a:pt x="185" y="9"/>
                  </a:lnTo>
                  <a:lnTo>
                    <a:pt x="185" y="12"/>
                  </a:lnTo>
                  <a:lnTo>
                    <a:pt x="190" y="12"/>
                  </a:lnTo>
                  <a:lnTo>
                    <a:pt x="190" y="14"/>
                  </a:lnTo>
                  <a:lnTo>
                    <a:pt x="190" y="14"/>
                  </a:lnTo>
                  <a:lnTo>
                    <a:pt x="187" y="14"/>
                  </a:lnTo>
                  <a:lnTo>
                    <a:pt x="187" y="17"/>
                  </a:lnTo>
                  <a:lnTo>
                    <a:pt x="187" y="17"/>
                  </a:lnTo>
                  <a:lnTo>
                    <a:pt x="187" y="19"/>
                  </a:lnTo>
                  <a:lnTo>
                    <a:pt x="187" y="19"/>
                  </a:lnTo>
                  <a:lnTo>
                    <a:pt x="190" y="24"/>
                  </a:lnTo>
                  <a:lnTo>
                    <a:pt x="192" y="26"/>
                  </a:lnTo>
                  <a:lnTo>
                    <a:pt x="192" y="26"/>
                  </a:lnTo>
                  <a:lnTo>
                    <a:pt x="190" y="31"/>
                  </a:lnTo>
                  <a:lnTo>
                    <a:pt x="192" y="28"/>
                  </a:lnTo>
                  <a:lnTo>
                    <a:pt x="192" y="28"/>
                  </a:lnTo>
                  <a:lnTo>
                    <a:pt x="194" y="31"/>
                  </a:lnTo>
                  <a:lnTo>
                    <a:pt x="194" y="33"/>
                  </a:lnTo>
                  <a:lnTo>
                    <a:pt x="194" y="33"/>
                  </a:lnTo>
                  <a:lnTo>
                    <a:pt x="192" y="36"/>
                  </a:lnTo>
                  <a:lnTo>
                    <a:pt x="192" y="36"/>
                  </a:lnTo>
                  <a:lnTo>
                    <a:pt x="192" y="38"/>
                  </a:lnTo>
                  <a:lnTo>
                    <a:pt x="192" y="38"/>
                  </a:lnTo>
                  <a:lnTo>
                    <a:pt x="192" y="38"/>
                  </a:lnTo>
                  <a:lnTo>
                    <a:pt x="194" y="38"/>
                  </a:lnTo>
                  <a:lnTo>
                    <a:pt x="197" y="36"/>
                  </a:lnTo>
                  <a:lnTo>
                    <a:pt x="199" y="33"/>
                  </a:lnTo>
                  <a:lnTo>
                    <a:pt x="202" y="33"/>
                  </a:lnTo>
                  <a:lnTo>
                    <a:pt x="202" y="33"/>
                  </a:lnTo>
                  <a:lnTo>
                    <a:pt x="204" y="36"/>
                  </a:lnTo>
                  <a:lnTo>
                    <a:pt x="206" y="38"/>
                  </a:lnTo>
                  <a:lnTo>
                    <a:pt x="206" y="38"/>
                  </a:lnTo>
                  <a:lnTo>
                    <a:pt x="204" y="43"/>
                  </a:lnTo>
                  <a:lnTo>
                    <a:pt x="204" y="45"/>
                  </a:lnTo>
                  <a:lnTo>
                    <a:pt x="204" y="45"/>
                  </a:lnTo>
                  <a:lnTo>
                    <a:pt x="204" y="45"/>
                  </a:lnTo>
                  <a:lnTo>
                    <a:pt x="204" y="50"/>
                  </a:lnTo>
                  <a:lnTo>
                    <a:pt x="204" y="50"/>
                  </a:lnTo>
                  <a:lnTo>
                    <a:pt x="206" y="52"/>
                  </a:lnTo>
                  <a:lnTo>
                    <a:pt x="206" y="52"/>
                  </a:lnTo>
                  <a:lnTo>
                    <a:pt x="206" y="52"/>
                  </a:lnTo>
                  <a:lnTo>
                    <a:pt x="206" y="52"/>
                  </a:lnTo>
                  <a:lnTo>
                    <a:pt x="209" y="57"/>
                  </a:lnTo>
                  <a:lnTo>
                    <a:pt x="209" y="59"/>
                  </a:lnTo>
                  <a:lnTo>
                    <a:pt x="206" y="59"/>
                  </a:lnTo>
                  <a:lnTo>
                    <a:pt x="204" y="62"/>
                  </a:lnTo>
                  <a:lnTo>
                    <a:pt x="204" y="59"/>
                  </a:lnTo>
                  <a:lnTo>
                    <a:pt x="202" y="57"/>
                  </a:lnTo>
                  <a:lnTo>
                    <a:pt x="199" y="54"/>
                  </a:lnTo>
                  <a:lnTo>
                    <a:pt x="197" y="54"/>
                  </a:lnTo>
                  <a:lnTo>
                    <a:pt x="197" y="57"/>
                  </a:lnTo>
                  <a:lnTo>
                    <a:pt x="202" y="59"/>
                  </a:lnTo>
                  <a:lnTo>
                    <a:pt x="202" y="62"/>
                  </a:lnTo>
                  <a:lnTo>
                    <a:pt x="202" y="64"/>
                  </a:lnTo>
                  <a:lnTo>
                    <a:pt x="202" y="66"/>
                  </a:lnTo>
                  <a:lnTo>
                    <a:pt x="202" y="69"/>
                  </a:lnTo>
                  <a:lnTo>
                    <a:pt x="202" y="69"/>
                  </a:lnTo>
                  <a:lnTo>
                    <a:pt x="202" y="71"/>
                  </a:lnTo>
                  <a:lnTo>
                    <a:pt x="202" y="71"/>
                  </a:lnTo>
                  <a:lnTo>
                    <a:pt x="202" y="71"/>
                  </a:lnTo>
                  <a:lnTo>
                    <a:pt x="199" y="73"/>
                  </a:lnTo>
                  <a:lnTo>
                    <a:pt x="199" y="71"/>
                  </a:lnTo>
                  <a:lnTo>
                    <a:pt x="197" y="71"/>
                  </a:lnTo>
                  <a:lnTo>
                    <a:pt x="197" y="69"/>
                  </a:lnTo>
                  <a:lnTo>
                    <a:pt x="194" y="66"/>
                  </a:lnTo>
                  <a:lnTo>
                    <a:pt x="192" y="66"/>
                  </a:lnTo>
                  <a:lnTo>
                    <a:pt x="192" y="71"/>
                  </a:lnTo>
                  <a:lnTo>
                    <a:pt x="192" y="69"/>
                  </a:lnTo>
                  <a:lnTo>
                    <a:pt x="190" y="64"/>
                  </a:lnTo>
                  <a:lnTo>
                    <a:pt x="190" y="62"/>
                  </a:lnTo>
                  <a:lnTo>
                    <a:pt x="187" y="64"/>
                  </a:lnTo>
                  <a:lnTo>
                    <a:pt x="185" y="64"/>
                  </a:lnTo>
                  <a:lnTo>
                    <a:pt x="185" y="64"/>
                  </a:lnTo>
                  <a:lnTo>
                    <a:pt x="183" y="64"/>
                  </a:lnTo>
                  <a:lnTo>
                    <a:pt x="183" y="64"/>
                  </a:lnTo>
                  <a:lnTo>
                    <a:pt x="183" y="66"/>
                  </a:lnTo>
                  <a:lnTo>
                    <a:pt x="185" y="66"/>
                  </a:lnTo>
                  <a:lnTo>
                    <a:pt x="185" y="66"/>
                  </a:lnTo>
                  <a:lnTo>
                    <a:pt x="185" y="69"/>
                  </a:lnTo>
                  <a:lnTo>
                    <a:pt x="185" y="71"/>
                  </a:lnTo>
                  <a:lnTo>
                    <a:pt x="183" y="71"/>
                  </a:lnTo>
                  <a:lnTo>
                    <a:pt x="183" y="71"/>
                  </a:lnTo>
                  <a:lnTo>
                    <a:pt x="183" y="73"/>
                  </a:lnTo>
                  <a:lnTo>
                    <a:pt x="185" y="73"/>
                  </a:lnTo>
                  <a:lnTo>
                    <a:pt x="185" y="76"/>
                  </a:lnTo>
                  <a:lnTo>
                    <a:pt x="187" y="76"/>
                  </a:lnTo>
                  <a:lnTo>
                    <a:pt x="187" y="76"/>
                  </a:lnTo>
                  <a:lnTo>
                    <a:pt x="190" y="73"/>
                  </a:lnTo>
                  <a:lnTo>
                    <a:pt x="192" y="73"/>
                  </a:lnTo>
                  <a:lnTo>
                    <a:pt x="192" y="73"/>
                  </a:lnTo>
                  <a:lnTo>
                    <a:pt x="192" y="73"/>
                  </a:lnTo>
                  <a:lnTo>
                    <a:pt x="194" y="73"/>
                  </a:lnTo>
                  <a:lnTo>
                    <a:pt x="194" y="73"/>
                  </a:lnTo>
                  <a:lnTo>
                    <a:pt x="192" y="76"/>
                  </a:lnTo>
                  <a:lnTo>
                    <a:pt x="192" y="76"/>
                  </a:lnTo>
                  <a:lnTo>
                    <a:pt x="194" y="78"/>
                  </a:lnTo>
                  <a:lnTo>
                    <a:pt x="194" y="81"/>
                  </a:lnTo>
                  <a:lnTo>
                    <a:pt x="194" y="81"/>
                  </a:lnTo>
                  <a:lnTo>
                    <a:pt x="197" y="83"/>
                  </a:lnTo>
                  <a:lnTo>
                    <a:pt x="199" y="83"/>
                  </a:lnTo>
                  <a:lnTo>
                    <a:pt x="199" y="83"/>
                  </a:lnTo>
                  <a:lnTo>
                    <a:pt x="202" y="85"/>
                  </a:lnTo>
                  <a:lnTo>
                    <a:pt x="204" y="88"/>
                  </a:lnTo>
                  <a:lnTo>
                    <a:pt x="206" y="90"/>
                  </a:lnTo>
                  <a:lnTo>
                    <a:pt x="206" y="92"/>
                  </a:lnTo>
                  <a:lnTo>
                    <a:pt x="206" y="92"/>
                  </a:lnTo>
                  <a:lnTo>
                    <a:pt x="206" y="95"/>
                  </a:lnTo>
                  <a:lnTo>
                    <a:pt x="206" y="95"/>
                  </a:lnTo>
                  <a:lnTo>
                    <a:pt x="204" y="97"/>
                  </a:lnTo>
                  <a:lnTo>
                    <a:pt x="204" y="97"/>
                  </a:lnTo>
                  <a:lnTo>
                    <a:pt x="204" y="99"/>
                  </a:lnTo>
                  <a:lnTo>
                    <a:pt x="204" y="99"/>
                  </a:lnTo>
                  <a:lnTo>
                    <a:pt x="202" y="97"/>
                  </a:lnTo>
                  <a:lnTo>
                    <a:pt x="202" y="97"/>
                  </a:lnTo>
                  <a:lnTo>
                    <a:pt x="202" y="95"/>
                  </a:lnTo>
                  <a:lnTo>
                    <a:pt x="199" y="95"/>
                  </a:lnTo>
                  <a:lnTo>
                    <a:pt x="197" y="95"/>
                  </a:lnTo>
                  <a:lnTo>
                    <a:pt x="194" y="95"/>
                  </a:lnTo>
                  <a:lnTo>
                    <a:pt x="192" y="97"/>
                  </a:lnTo>
                  <a:lnTo>
                    <a:pt x="192" y="99"/>
                  </a:lnTo>
                  <a:lnTo>
                    <a:pt x="190" y="102"/>
                  </a:lnTo>
                  <a:lnTo>
                    <a:pt x="190" y="104"/>
                  </a:lnTo>
                  <a:lnTo>
                    <a:pt x="192" y="107"/>
                  </a:lnTo>
                  <a:lnTo>
                    <a:pt x="192" y="109"/>
                  </a:lnTo>
                  <a:lnTo>
                    <a:pt x="199" y="116"/>
                  </a:lnTo>
                  <a:lnTo>
                    <a:pt x="199" y="116"/>
                  </a:lnTo>
                  <a:lnTo>
                    <a:pt x="202" y="121"/>
                  </a:lnTo>
                  <a:lnTo>
                    <a:pt x="202" y="121"/>
                  </a:lnTo>
                  <a:lnTo>
                    <a:pt x="204" y="121"/>
                  </a:lnTo>
                  <a:lnTo>
                    <a:pt x="202" y="116"/>
                  </a:lnTo>
                  <a:lnTo>
                    <a:pt x="202" y="116"/>
                  </a:lnTo>
                  <a:lnTo>
                    <a:pt x="199" y="114"/>
                  </a:lnTo>
                  <a:lnTo>
                    <a:pt x="199" y="114"/>
                  </a:lnTo>
                  <a:lnTo>
                    <a:pt x="197" y="111"/>
                  </a:lnTo>
                  <a:lnTo>
                    <a:pt x="197" y="109"/>
                  </a:lnTo>
                  <a:lnTo>
                    <a:pt x="197" y="109"/>
                  </a:lnTo>
                  <a:lnTo>
                    <a:pt x="194" y="107"/>
                  </a:lnTo>
                  <a:lnTo>
                    <a:pt x="194" y="104"/>
                  </a:lnTo>
                  <a:lnTo>
                    <a:pt x="197" y="102"/>
                  </a:lnTo>
                  <a:lnTo>
                    <a:pt x="199" y="102"/>
                  </a:lnTo>
                  <a:lnTo>
                    <a:pt x="199" y="99"/>
                  </a:lnTo>
                  <a:lnTo>
                    <a:pt x="199" y="99"/>
                  </a:lnTo>
                  <a:lnTo>
                    <a:pt x="199" y="99"/>
                  </a:lnTo>
                  <a:lnTo>
                    <a:pt x="202" y="99"/>
                  </a:lnTo>
                  <a:lnTo>
                    <a:pt x="202" y="99"/>
                  </a:lnTo>
                  <a:lnTo>
                    <a:pt x="202" y="99"/>
                  </a:lnTo>
                  <a:lnTo>
                    <a:pt x="204" y="102"/>
                  </a:lnTo>
                  <a:lnTo>
                    <a:pt x="204" y="104"/>
                  </a:lnTo>
                  <a:lnTo>
                    <a:pt x="204" y="109"/>
                  </a:lnTo>
                  <a:lnTo>
                    <a:pt x="204" y="114"/>
                  </a:lnTo>
                  <a:lnTo>
                    <a:pt x="204" y="116"/>
                  </a:lnTo>
                  <a:lnTo>
                    <a:pt x="206" y="121"/>
                  </a:lnTo>
                  <a:lnTo>
                    <a:pt x="211" y="125"/>
                  </a:lnTo>
                  <a:lnTo>
                    <a:pt x="213" y="125"/>
                  </a:lnTo>
                  <a:lnTo>
                    <a:pt x="216" y="125"/>
                  </a:lnTo>
                  <a:lnTo>
                    <a:pt x="216" y="125"/>
                  </a:lnTo>
                  <a:lnTo>
                    <a:pt x="216" y="125"/>
                  </a:lnTo>
                  <a:lnTo>
                    <a:pt x="216" y="128"/>
                  </a:lnTo>
                  <a:lnTo>
                    <a:pt x="216" y="128"/>
                  </a:lnTo>
                  <a:lnTo>
                    <a:pt x="216" y="128"/>
                  </a:lnTo>
                  <a:lnTo>
                    <a:pt x="213" y="128"/>
                  </a:lnTo>
                  <a:lnTo>
                    <a:pt x="213" y="130"/>
                  </a:lnTo>
                  <a:lnTo>
                    <a:pt x="213" y="130"/>
                  </a:lnTo>
                  <a:lnTo>
                    <a:pt x="211" y="133"/>
                  </a:lnTo>
                  <a:lnTo>
                    <a:pt x="211" y="133"/>
                  </a:lnTo>
                  <a:lnTo>
                    <a:pt x="206" y="133"/>
                  </a:lnTo>
                  <a:lnTo>
                    <a:pt x="206" y="133"/>
                  </a:lnTo>
                  <a:lnTo>
                    <a:pt x="206" y="133"/>
                  </a:lnTo>
                  <a:lnTo>
                    <a:pt x="204" y="135"/>
                  </a:lnTo>
                  <a:lnTo>
                    <a:pt x="204" y="135"/>
                  </a:lnTo>
                  <a:lnTo>
                    <a:pt x="202" y="135"/>
                  </a:lnTo>
                  <a:lnTo>
                    <a:pt x="202" y="137"/>
                  </a:lnTo>
                  <a:lnTo>
                    <a:pt x="202" y="137"/>
                  </a:lnTo>
                  <a:lnTo>
                    <a:pt x="199" y="140"/>
                  </a:lnTo>
                  <a:lnTo>
                    <a:pt x="199" y="142"/>
                  </a:lnTo>
                  <a:lnTo>
                    <a:pt x="197" y="144"/>
                  </a:lnTo>
                  <a:lnTo>
                    <a:pt x="194" y="144"/>
                  </a:lnTo>
                  <a:lnTo>
                    <a:pt x="194" y="147"/>
                  </a:lnTo>
                  <a:lnTo>
                    <a:pt x="192" y="149"/>
                  </a:lnTo>
                  <a:lnTo>
                    <a:pt x="192" y="149"/>
                  </a:lnTo>
                  <a:lnTo>
                    <a:pt x="192" y="152"/>
                  </a:lnTo>
                  <a:lnTo>
                    <a:pt x="192" y="154"/>
                  </a:lnTo>
                  <a:lnTo>
                    <a:pt x="192" y="156"/>
                  </a:lnTo>
                  <a:lnTo>
                    <a:pt x="192" y="156"/>
                  </a:lnTo>
                  <a:lnTo>
                    <a:pt x="192" y="159"/>
                  </a:lnTo>
                  <a:lnTo>
                    <a:pt x="192" y="161"/>
                  </a:lnTo>
                  <a:lnTo>
                    <a:pt x="190" y="163"/>
                  </a:lnTo>
                  <a:lnTo>
                    <a:pt x="190" y="163"/>
                  </a:lnTo>
                  <a:lnTo>
                    <a:pt x="190" y="163"/>
                  </a:lnTo>
                  <a:lnTo>
                    <a:pt x="187" y="166"/>
                  </a:lnTo>
                  <a:lnTo>
                    <a:pt x="187" y="166"/>
                  </a:lnTo>
                  <a:lnTo>
                    <a:pt x="187" y="166"/>
                  </a:lnTo>
                  <a:lnTo>
                    <a:pt x="187" y="166"/>
                  </a:lnTo>
                  <a:lnTo>
                    <a:pt x="187" y="168"/>
                  </a:lnTo>
                  <a:lnTo>
                    <a:pt x="187" y="168"/>
                  </a:lnTo>
                  <a:lnTo>
                    <a:pt x="192" y="170"/>
                  </a:lnTo>
                  <a:lnTo>
                    <a:pt x="192" y="173"/>
                  </a:lnTo>
                  <a:lnTo>
                    <a:pt x="192" y="175"/>
                  </a:lnTo>
                  <a:lnTo>
                    <a:pt x="192" y="175"/>
                  </a:lnTo>
                  <a:lnTo>
                    <a:pt x="192" y="178"/>
                  </a:lnTo>
                  <a:lnTo>
                    <a:pt x="190" y="178"/>
                  </a:lnTo>
                  <a:lnTo>
                    <a:pt x="190" y="175"/>
                  </a:lnTo>
                  <a:lnTo>
                    <a:pt x="190" y="173"/>
                  </a:lnTo>
                  <a:lnTo>
                    <a:pt x="187" y="173"/>
                  </a:lnTo>
                  <a:lnTo>
                    <a:pt x="187" y="175"/>
                  </a:lnTo>
                  <a:lnTo>
                    <a:pt x="187" y="175"/>
                  </a:lnTo>
                  <a:lnTo>
                    <a:pt x="187" y="178"/>
                  </a:lnTo>
                  <a:lnTo>
                    <a:pt x="187" y="182"/>
                  </a:lnTo>
                  <a:lnTo>
                    <a:pt x="187" y="185"/>
                  </a:lnTo>
                  <a:lnTo>
                    <a:pt x="187" y="185"/>
                  </a:lnTo>
                  <a:lnTo>
                    <a:pt x="187" y="187"/>
                  </a:lnTo>
                  <a:lnTo>
                    <a:pt x="187" y="192"/>
                  </a:lnTo>
                  <a:lnTo>
                    <a:pt x="187" y="194"/>
                  </a:lnTo>
                  <a:lnTo>
                    <a:pt x="190" y="196"/>
                  </a:lnTo>
                  <a:lnTo>
                    <a:pt x="190" y="199"/>
                  </a:lnTo>
                  <a:lnTo>
                    <a:pt x="190" y="201"/>
                  </a:lnTo>
                  <a:lnTo>
                    <a:pt x="187" y="204"/>
                  </a:lnTo>
                  <a:lnTo>
                    <a:pt x="187" y="204"/>
                  </a:lnTo>
                  <a:lnTo>
                    <a:pt x="185" y="204"/>
                  </a:lnTo>
                  <a:lnTo>
                    <a:pt x="183" y="204"/>
                  </a:lnTo>
                  <a:lnTo>
                    <a:pt x="180" y="206"/>
                  </a:lnTo>
                  <a:lnTo>
                    <a:pt x="178" y="206"/>
                  </a:lnTo>
                  <a:lnTo>
                    <a:pt x="178" y="206"/>
                  </a:lnTo>
                  <a:lnTo>
                    <a:pt x="178" y="208"/>
                  </a:lnTo>
                  <a:lnTo>
                    <a:pt x="178" y="208"/>
                  </a:lnTo>
                  <a:lnTo>
                    <a:pt x="180" y="211"/>
                  </a:lnTo>
                  <a:lnTo>
                    <a:pt x="178" y="211"/>
                  </a:lnTo>
                  <a:lnTo>
                    <a:pt x="178" y="211"/>
                  </a:lnTo>
                  <a:lnTo>
                    <a:pt x="176" y="211"/>
                  </a:lnTo>
                  <a:lnTo>
                    <a:pt x="173" y="208"/>
                  </a:lnTo>
                  <a:lnTo>
                    <a:pt x="171" y="206"/>
                  </a:lnTo>
                  <a:lnTo>
                    <a:pt x="168" y="204"/>
                  </a:lnTo>
                  <a:lnTo>
                    <a:pt x="168" y="208"/>
                  </a:lnTo>
                  <a:lnTo>
                    <a:pt x="166" y="213"/>
                  </a:lnTo>
                  <a:lnTo>
                    <a:pt x="164" y="215"/>
                  </a:lnTo>
                  <a:lnTo>
                    <a:pt x="154" y="223"/>
                  </a:lnTo>
                  <a:lnTo>
                    <a:pt x="152" y="225"/>
                  </a:lnTo>
                  <a:lnTo>
                    <a:pt x="147" y="227"/>
                  </a:lnTo>
                  <a:lnTo>
                    <a:pt x="147" y="225"/>
                  </a:lnTo>
                  <a:lnTo>
                    <a:pt x="147" y="225"/>
                  </a:lnTo>
                  <a:lnTo>
                    <a:pt x="145" y="223"/>
                  </a:lnTo>
                  <a:lnTo>
                    <a:pt x="145" y="223"/>
                  </a:lnTo>
                  <a:lnTo>
                    <a:pt x="142" y="220"/>
                  </a:lnTo>
                  <a:lnTo>
                    <a:pt x="142" y="218"/>
                  </a:lnTo>
                  <a:lnTo>
                    <a:pt x="142" y="218"/>
                  </a:lnTo>
                  <a:lnTo>
                    <a:pt x="140" y="215"/>
                  </a:lnTo>
                  <a:lnTo>
                    <a:pt x="140" y="218"/>
                  </a:lnTo>
                  <a:lnTo>
                    <a:pt x="140" y="218"/>
                  </a:lnTo>
                  <a:lnTo>
                    <a:pt x="140" y="218"/>
                  </a:lnTo>
                  <a:lnTo>
                    <a:pt x="140" y="220"/>
                  </a:lnTo>
                  <a:lnTo>
                    <a:pt x="138" y="220"/>
                  </a:lnTo>
                  <a:lnTo>
                    <a:pt x="135" y="220"/>
                  </a:lnTo>
                  <a:lnTo>
                    <a:pt x="138" y="218"/>
                  </a:lnTo>
                  <a:lnTo>
                    <a:pt x="138" y="218"/>
                  </a:lnTo>
                  <a:lnTo>
                    <a:pt x="138" y="218"/>
                  </a:lnTo>
                  <a:lnTo>
                    <a:pt x="138" y="215"/>
                  </a:lnTo>
                  <a:lnTo>
                    <a:pt x="133" y="218"/>
                  </a:lnTo>
                  <a:lnTo>
                    <a:pt x="133" y="218"/>
                  </a:lnTo>
                  <a:lnTo>
                    <a:pt x="133" y="220"/>
                  </a:lnTo>
                  <a:lnTo>
                    <a:pt x="133" y="223"/>
                  </a:lnTo>
                  <a:lnTo>
                    <a:pt x="133" y="223"/>
                  </a:lnTo>
                  <a:lnTo>
                    <a:pt x="131" y="225"/>
                  </a:lnTo>
                  <a:lnTo>
                    <a:pt x="131" y="225"/>
                  </a:lnTo>
                  <a:lnTo>
                    <a:pt x="131" y="227"/>
                  </a:lnTo>
                  <a:lnTo>
                    <a:pt x="131" y="230"/>
                  </a:lnTo>
                  <a:lnTo>
                    <a:pt x="131" y="227"/>
                  </a:lnTo>
                  <a:lnTo>
                    <a:pt x="131" y="227"/>
                  </a:lnTo>
                  <a:lnTo>
                    <a:pt x="128" y="225"/>
                  </a:lnTo>
                  <a:lnTo>
                    <a:pt x="128" y="223"/>
                  </a:lnTo>
                  <a:lnTo>
                    <a:pt x="131" y="223"/>
                  </a:lnTo>
                  <a:lnTo>
                    <a:pt x="131" y="220"/>
                  </a:lnTo>
                  <a:lnTo>
                    <a:pt x="131" y="220"/>
                  </a:lnTo>
                  <a:lnTo>
                    <a:pt x="131" y="218"/>
                  </a:lnTo>
                  <a:lnTo>
                    <a:pt x="128" y="220"/>
                  </a:lnTo>
                  <a:lnTo>
                    <a:pt x="126" y="223"/>
                  </a:lnTo>
                  <a:lnTo>
                    <a:pt x="123" y="223"/>
                  </a:lnTo>
                  <a:lnTo>
                    <a:pt x="121" y="223"/>
                  </a:lnTo>
                  <a:lnTo>
                    <a:pt x="123" y="223"/>
                  </a:lnTo>
                  <a:lnTo>
                    <a:pt x="126" y="220"/>
                  </a:lnTo>
                  <a:lnTo>
                    <a:pt x="131" y="215"/>
                  </a:lnTo>
                  <a:lnTo>
                    <a:pt x="131" y="213"/>
                  </a:lnTo>
                  <a:lnTo>
                    <a:pt x="131" y="213"/>
                  </a:lnTo>
                  <a:lnTo>
                    <a:pt x="128" y="215"/>
                  </a:lnTo>
                  <a:lnTo>
                    <a:pt x="128" y="215"/>
                  </a:lnTo>
                  <a:lnTo>
                    <a:pt x="126" y="215"/>
                  </a:lnTo>
                  <a:lnTo>
                    <a:pt x="119" y="220"/>
                  </a:lnTo>
                  <a:lnTo>
                    <a:pt x="116" y="220"/>
                  </a:lnTo>
                  <a:lnTo>
                    <a:pt x="119" y="218"/>
                  </a:lnTo>
                  <a:lnTo>
                    <a:pt x="119" y="218"/>
                  </a:lnTo>
                  <a:lnTo>
                    <a:pt x="121" y="218"/>
                  </a:lnTo>
                  <a:lnTo>
                    <a:pt x="123" y="218"/>
                  </a:lnTo>
                  <a:lnTo>
                    <a:pt x="123" y="215"/>
                  </a:lnTo>
                  <a:lnTo>
                    <a:pt x="121" y="215"/>
                  </a:lnTo>
                  <a:lnTo>
                    <a:pt x="119" y="215"/>
                  </a:lnTo>
                  <a:lnTo>
                    <a:pt x="116" y="215"/>
                  </a:lnTo>
                  <a:lnTo>
                    <a:pt x="119" y="213"/>
                  </a:lnTo>
                  <a:lnTo>
                    <a:pt x="121" y="213"/>
                  </a:lnTo>
                  <a:lnTo>
                    <a:pt x="126" y="213"/>
                  </a:lnTo>
                  <a:lnTo>
                    <a:pt x="128" y="211"/>
                  </a:lnTo>
                  <a:lnTo>
                    <a:pt x="131" y="208"/>
                  </a:lnTo>
                  <a:lnTo>
                    <a:pt x="135" y="201"/>
                  </a:lnTo>
                  <a:lnTo>
                    <a:pt x="135" y="201"/>
                  </a:lnTo>
                  <a:lnTo>
                    <a:pt x="138" y="201"/>
                  </a:lnTo>
                  <a:lnTo>
                    <a:pt x="138" y="201"/>
                  </a:lnTo>
                  <a:lnTo>
                    <a:pt x="140" y="199"/>
                  </a:lnTo>
                  <a:lnTo>
                    <a:pt x="142" y="199"/>
                  </a:lnTo>
                  <a:lnTo>
                    <a:pt x="142" y="196"/>
                  </a:lnTo>
                  <a:lnTo>
                    <a:pt x="147" y="192"/>
                  </a:lnTo>
                  <a:lnTo>
                    <a:pt x="147" y="189"/>
                  </a:lnTo>
                  <a:lnTo>
                    <a:pt x="147" y="192"/>
                  </a:lnTo>
                  <a:lnTo>
                    <a:pt x="147" y="192"/>
                  </a:lnTo>
                  <a:lnTo>
                    <a:pt x="147" y="192"/>
                  </a:lnTo>
                  <a:lnTo>
                    <a:pt x="147" y="194"/>
                  </a:lnTo>
                  <a:lnTo>
                    <a:pt x="147" y="194"/>
                  </a:lnTo>
                  <a:lnTo>
                    <a:pt x="147" y="196"/>
                  </a:lnTo>
                  <a:lnTo>
                    <a:pt x="147" y="199"/>
                  </a:lnTo>
                  <a:lnTo>
                    <a:pt x="147" y="201"/>
                  </a:lnTo>
                  <a:lnTo>
                    <a:pt x="145" y="204"/>
                  </a:lnTo>
                  <a:lnTo>
                    <a:pt x="145" y="204"/>
                  </a:lnTo>
                  <a:lnTo>
                    <a:pt x="142" y="206"/>
                  </a:lnTo>
                  <a:lnTo>
                    <a:pt x="142" y="213"/>
                  </a:lnTo>
                  <a:lnTo>
                    <a:pt x="145" y="215"/>
                  </a:lnTo>
                  <a:lnTo>
                    <a:pt x="147" y="215"/>
                  </a:lnTo>
                  <a:lnTo>
                    <a:pt x="147" y="213"/>
                  </a:lnTo>
                  <a:lnTo>
                    <a:pt x="147" y="213"/>
                  </a:lnTo>
                  <a:lnTo>
                    <a:pt x="147" y="213"/>
                  </a:lnTo>
                  <a:lnTo>
                    <a:pt x="147" y="211"/>
                  </a:lnTo>
                  <a:lnTo>
                    <a:pt x="149" y="211"/>
                  </a:lnTo>
                  <a:lnTo>
                    <a:pt x="149" y="211"/>
                  </a:lnTo>
                  <a:lnTo>
                    <a:pt x="149" y="211"/>
                  </a:lnTo>
                  <a:lnTo>
                    <a:pt x="149" y="211"/>
                  </a:lnTo>
                  <a:lnTo>
                    <a:pt x="149" y="211"/>
                  </a:lnTo>
                  <a:lnTo>
                    <a:pt x="149" y="211"/>
                  </a:lnTo>
                  <a:lnTo>
                    <a:pt x="152" y="208"/>
                  </a:lnTo>
                  <a:lnTo>
                    <a:pt x="149" y="206"/>
                  </a:lnTo>
                  <a:lnTo>
                    <a:pt x="149" y="204"/>
                  </a:lnTo>
                  <a:lnTo>
                    <a:pt x="149" y="201"/>
                  </a:lnTo>
                  <a:lnTo>
                    <a:pt x="152" y="201"/>
                  </a:lnTo>
                  <a:lnTo>
                    <a:pt x="152" y="199"/>
                  </a:lnTo>
                  <a:lnTo>
                    <a:pt x="152" y="199"/>
                  </a:lnTo>
                  <a:lnTo>
                    <a:pt x="154" y="196"/>
                  </a:lnTo>
                  <a:lnTo>
                    <a:pt x="154" y="196"/>
                  </a:lnTo>
                  <a:lnTo>
                    <a:pt x="154" y="196"/>
                  </a:lnTo>
                  <a:lnTo>
                    <a:pt x="154" y="196"/>
                  </a:lnTo>
                  <a:lnTo>
                    <a:pt x="157" y="196"/>
                  </a:lnTo>
                  <a:lnTo>
                    <a:pt x="157" y="194"/>
                  </a:lnTo>
                  <a:lnTo>
                    <a:pt x="161" y="194"/>
                  </a:lnTo>
                  <a:lnTo>
                    <a:pt x="161" y="194"/>
                  </a:lnTo>
                  <a:lnTo>
                    <a:pt x="164" y="192"/>
                  </a:lnTo>
                  <a:lnTo>
                    <a:pt x="164" y="194"/>
                  </a:lnTo>
                  <a:lnTo>
                    <a:pt x="161" y="196"/>
                  </a:lnTo>
                  <a:lnTo>
                    <a:pt x="159" y="196"/>
                  </a:lnTo>
                  <a:lnTo>
                    <a:pt x="159" y="199"/>
                  </a:lnTo>
                  <a:lnTo>
                    <a:pt x="157" y="201"/>
                  </a:lnTo>
                  <a:lnTo>
                    <a:pt x="157" y="201"/>
                  </a:lnTo>
                  <a:lnTo>
                    <a:pt x="157" y="204"/>
                  </a:lnTo>
                  <a:lnTo>
                    <a:pt x="157" y="204"/>
                  </a:lnTo>
                  <a:lnTo>
                    <a:pt x="164" y="208"/>
                  </a:lnTo>
                  <a:lnTo>
                    <a:pt x="166" y="208"/>
                  </a:lnTo>
                  <a:lnTo>
                    <a:pt x="166" y="206"/>
                  </a:lnTo>
                  <a:lnTo>
                    <a:pt x="166" y="206"/>
                  </a:lnTo>
                  <a:lnTo>
                    <a:pt x="166" y="201"/>
                  </a:lnTo>
                  <a:lnTo>
                    <a:pt x="166" y="201"/>
                  </a:lnTo>
                  <a:lnTo>
                    <a:pt x="168" y="199"/>
                  </a:lnTo>
                  <a:lnTo>
                    <a:pt x="168" y="199"/>
                  </a:lnTo>
                  <a:lnTo>
                    <a:pt x="171" y="196"/>
                  </a:lnTo>
                  <a:lnTo>
                    <a:pt x="168" y="194"/>
                  </a:lnTo>
                  <a:lnTo>
                    <a:pt x="171" y="192"/>
                  </a:lnTo>
                  <a:lnTo>
                    <a:pt x="171" y="189"/>
                  </a:lnTo>
                  <a:lnTo>
                    <a:pt x="173" y="187"/>
                  </a:lnTo>
                  <a:lnTo>
                    <a:pt x="173" y="185"/>
                  </a:lnTo>
                  <a:lnTo>
                    <a:pt x="176" y="182"/>
                  </a:lnTo>
                  <a:lnTo>
                    <a:pt x="176" y="180"/>
                  </a:lnTo>
                  <a:lnTo>
                    <a:pt x="176" y="180"/>
                  </a:lnTo>
                  <a:lnTo>
                    <a:pt x="173" y="178"/>
                  </a:lnTo>
                  <a:lnTo>
                    <a:pt x="176" y="175"/>
                  </a:lnTo>
                  <a:lnTo>
                    <a:pt x="173" y="173"/>
                  </a:lnTo>
                  <a:lnTo>
                    <a:pt x="171" y="173"/>
                  </a:lnTo>
                  <a:lnTo>
                    <a:pt x="168" y="175"/>
                  </a:lnTo>
                  <a:lnTo>
                    <a:pt x="166" y="175"/>
                  </a:lnTo>
                  <a:lnTo>
                    <a:pt x="161" y="175"/>
                  </a:lnTo>
                  <a:lnTo>
                    <a:pt x="161" y="175"/>
                  </a:lnTo>
                  <a:lnTo>
                    <a:pt x="164" y="175"/>
                  </a:lnTo>
                  <a:lnTo>
                    <a:pt x="166" y="173"/>
                  </a:lnTo>
                  <a:lnTo>
                    <a:pt x="166" y="170"/>
                  </a:lnTo>
                  <a:lnTo>
                    <a:pt x="166" y="170"/>
                  </a:lnTo>
                  <a:lnTo>
                    <a:pt x="166" y="170"/>
                  </a:lnTo>
                  <a:lnTo>
                    <a:pt x="164" y="168"/>
                  </a:lnTo>
                  <a:lnTo>
                    <a:pt x="161" y="168"/>
                  </a:lnTo>
                  <a:lnTo>
                    <a:pt x="161" y="166"/>
                  </a:lnTo>
                  <a:lnTo>
                    <a:pt x="161" y="166"/>
                  </a:lnTo>
                  <a:lnTo>
                    <a:pt x="164" y="163"/>
                  </a:lnTo>
                  <a:lnTo>
                    <a:pt x="164" y="163"/>
                  </a:lnTo>
                  <a:lnTo>
                    <a:pt x="164" y="161"/>
                  </a:lnTo>
                  <a:lnTo>
                    <a:pt x="166" y="168"/>
                  </a:lnTo>
                  <a:lnTo>
                    <a:pt x="168" y="173"/>
                  </a:lnTo>
                  <a:lnTo>
                    <a:pt x="171" y="170"/>
                  </a:lnTo>
                  <a:lnTo>
                    <a:pt x="171" y="170"/>
                  </a:lnTo>
                  <a:lnTo>
                    <a:pt x="171" y="170"/>
                  </a:lnTo>
                  <a:lnTo>
                    <a:pt x="171" y="159"/>
                  </a:lnTo>
                  <a:lnTo>
                    <a:pt x="171" y="156"/>
                  </a:lnTo>
                  <a:lnTo>
                    <a:pt x="168" y="156"/>
                  </a:lnTo>
                  <a:lnTo>
                    <a:pt x="168" y="156"/>
                  </a:lnTo>
                  <a:lnTo>
                    <a:pt x="168" y="154"/>
                  </a:lnTo>
                  <a:lnTo>
                    <a:pt x="168" y="154"/>
                  </a:lnTo>
                  <a:lnTo>
                    <a:pt x="168" y="154"/>
                  </a:lnTo>
                  <a:lnTo>
                    <a:pt x="173" y="159"/>
                  </a:lnTo>
                  <a:lnTo>
                    <a:pt x="176" y="159"/>
                  </a:lnTo>
                  <a:lnTo>
                    <a:pt x="176" y="156"/>
                  </a:lnTo>
                  <a:lnTo>
                    <a:pt x="178" y="156"/>
                  </a:lnTo>
                  <a:lnTo>
                    <a:pt x="178" y="154"/>
                  </a:lnTo>
                  <a:lnTo>
                    <a:pt x="178" y="154"/>
                  </a:lnTo>
                  <a:lnTo>
                    <a:pt x="183" y="156"/>
                  </a:lnTo>
                  <a:lnTo>
                    <a:pt x="183" y="156"/>
                  </a:lnTo>
                  <a:lnTo>
                    <a:pt x="185" y="154"/>
                  </a:lnTo>
                  <a:lnTo>
                    <a:pt x="185" y="154"/>
                  </a:lnTo>
                  <a:lnTo>
                    <a:pt x="185" y="154"/>
                  </a:lnTo>
                  <a:lnTo>
                    <a:pt x="185" y="152"/>
                  </a:lnTo>
                  <a:lnTo>
                    <a:pt x="185" y="152"/>
                  </a:lnTo>
                  <a:lnTo>
                    <a:pt x="185" y="149"/>
                  </a:lnTo>
                  <a:lnTo>
                    <a:pt x="185" y="149"/>
                  </a:lnTo>
                  <a:lnTo>
                    <a:pt x="183" y="149"/>
                  </a:lnTo>
                  <a:lnTo>
                    <a:pt x="185" y="147"/>
                  </a:lnTo>
                  <a:lnTo>
                    <a:pt x="185" y="147"/>
                  </a:lnTo>
                  <a:lnTo>
                    <a:pt x="185" y="144"/>
                  </a:lnTo>
                  <a:lnTo>
                    <a:pt x="183" y="144"/>
                  </a:lnTo>
                  <a:lnTo>
                    <a:pt x="185" y="140"/>
                  </a:lnTo>
                  <a:lnTo>
                    <a:pt x="185" y="137"/>
                  </a:lnTo>
                  <a:lnTo>
                    <a:pt x="185" y="135"/>
                  </a:lnTo>
                  <a:lnTo>
                    <a:pt x="183" y="133"/>
                  </a:lnTo>
                  <a:lnTo>
                    <a:pt x="178" y="128"/>
                  </a:lnTo>
                  <a:lnTo>
                    <a:pt x="178" y="130"/>
                  </a:lnTo>
                  <a:lnTo>
                    <a:pt x="178" y="133"/>
                  </a:lnTo>
                  <a:lnTo>
                    <a:pt x="178" y="135"/>
                  </a:lnTo>
                  <a:lnTo>
                    <a:pt x="178" y="140"/>
                  </a:lnTo>
                  <a:lnTo>
                    <a:pt x="178" y="142"/>
                  </a:lnTo>
                  <a:lnTo>
                    <a:pt x="178" y="144"/>
                  </a:lnTo>
                  <a:lnTo>
                    <a:pt x="176" y="144"/>
                  </a:lnTo>
                  <a:lnTo>
                    <a:pt x="176" y="142"/>
                  </a:lnTo>
                  <a:lnTo>
                    <a:pt x="176" y="142"/>
                  </a:lnTo>
                  <a:lnTo>
                    <a:pt x="176" y="140"/>
                  </a:lnTo>
                  <a:lnTo>
                    <a:pt x="176" y="140"/>
                  </a:lnTo>
                  <a:lnTo>
                    <a:pt x="173" y="140"/>
                  </a:lnTo>
                  <a:lnTo>
                    <a:pt x="173" y="142"/>
                  </a:lnTo>
                  <a:lnTo>
                    <a:pt x="161" y="152"/>
                  </a:lnTo>
                  <a:lnTo>
                    <a:pt x="161" y="152"/>
                  </a:lnTo>
                  <a:lnTo>
                    <a:pt x="159" y="156"/>
                  </a:lnTo>
                  <a:lnTo>
                    <a:pt x="159" y="159"/>
                  </a:lnTo>
                  <a:lnTo>
                    <a:pt x="157" y="159"/>
                  </a:lnTo>
                  <a:lnTo>
                    <a:pt x="154" y="159"/>
                  </a:lnTo>
                  <a:lnTo>
                    <a:pt x="147" y="161"/>
                  </a:lnTo>
                  <a:lnTo>
                    <a:pt x="142" y="163"/>
                  </a:lnTo>
                  <a:lnTo>
                    <a:pt x="140" y="163"/>
                  </a:lnTo>
                  <a:lnTo>
                    <a:pt x="133" y="170"/>
                  </a:lnTo>
                  <a:lnTo>
                    <a:pt x="126" y="178"/>
                  </a:lnTo>
                  <a:lnTo>
                    <a:pt x="126" y="180"/>
                  </a:lnTo>
                  <a:lnTo>
                    <a:pt x="123" y="182"/>
                  </a:lnTo>
                  <a:lnTo>
                    <a:pt x="121" y="182"/>
                  </a:lnTo>
                  <a:lnTo>
                    <a:pt x="121" y="185"/>
                  </a:lnTo>
                  <a:lnTo>
                    <a:pt x="121" y="187"/>
                  </a:lnTo>
                  <a:lnTo>
                    <a:pt x="126" y="189"/>
                  </a:lnTo>
                  <a:lnTo>
                    <a:pt x="133" y="187"/>
                  </a:lnTo>
                  <a:lnTo>
                    <a:pt x="140" y="185"/>
                  </a:lnTo>
                  <a:lnTo>
                    <a:pt x="142" y="185"/>
                  </a:lnTo>
                  <a:lnTo>
                    <a:pt x="145" y="185"/>
                  </a:lnTo>
                  <a:lnTo>
                    <a:pt x="142" y="187"/>
                  </a:lnTo>
                  <a:lnTo>
                    <a:pt x="140" y="187"/>
                  </a:lnTo>
                  <a:lnTo>
                    <a:pt x="123" y="189"/>
                  </a:lnTo>
                  <a:lnTo>
                    <a:pt x="119" y="189"/>
                  </a:lnTo>
                  <a:lnTo>
                    <a:pt x="116" y="187"/>
                  </a:lnTo>
                  <a:lnTo>
                    <a:pt x="116" y="185"/>
                  </a:lnTo>
                  <a:lnTo>
                    <a:pt x="119" y="182"/>
                  </a:lnTo>
                  <a:lnTo>
                    <a:pt x="121" y="178"/>
                  </a:lnTo>
                  <a:lnTo>
                    <a:pt x="123" y="175"/>
                  </a:lnTo>
                  <a:lnTo>
                    <a:pt x="126" y="175"/>
                  </a:lnTo>
                  <a:lnTo>
                    <a:pt x="128" y="173"/>
                  </a:lnTo>
                  <a:lnTo>
                    <a:pt x="131" y="168"/>
                  </a:lnTo>
                  <a:lnTo>
                    <a:pt x="133" y="166"/>
                  </a:lnTo>
                  <a:lnTo>
                    <a:pt x="142" y="159"/>
                  </a:lnTo>
                  <a:lnTo>
                    <a:pt x="142" y="159"/>
                  </a:lnTo>
                  <a:lnTo>
                    <a:pt x="145" y="159"/>
                  </a:lnTo>
                  <a:lnTo>
                    <a:pt x="145" y="159"/>
                  </a:lnTo>
                  <a:lnTo>
                    <a:pt x="145" y="156"/>
                  </a:lnTo>
                  <a:lnTo>
                    <a:pt x="147" y="154"/>
                  </a:lnTo>
                  <a:lnTo>
                    <a:pt x="149" y="152"/>
                  </a:lnTo>
                  <a:lnTo>
                    <a:pt x="152" y="149"/>
                  </a:lnTo>
                  <a:lnTo>
                    <a:pt x="154" y="149"/>
                  </a:lnTo>
                  <a:lnTo>
                    <a:pt x="152" y="144"/>
                  </a:lnTo>
                  <a:lnTo>
                    <a:pt x="152" y="142"/>
                  </a:lnTo>
                  <a:lnTo>
                    <a:pt x="152" y="140"/>
                  </a:lnTo>
                  <a:lnTo>
                    <a:pt x="154" y="137"/>
                  </a:lnTo>
                  <a:lnTo>
                    <a:pt x="154" y="140"/>
                  </a:lnTo>
                  <a:lnTo>
                    <a:pt x="154" y="142"/>
                  </a:lnTo>
                  <a:lnTo>
                    <a:pt x="154" y="144"/>
                  </a:lnTo>
                  <a:lnTo>
                    <a:pt x="157" y="142"/>
                  </a:lnTo>
                  <a:lnTo>
                    <a:pt x="157" y="142"/>
                  </a:lnTo>
                  <a:lnTo>
                    <a:pt x="157" y="140"/>
                  </a:lnTo>
                  <a:lnTo>
                    <a:pt x="159" y="137"/>
                  </a:lnTo>
                  <a:lnTo>
                    <a:pt x="159" y="142"/>
                  </a:lnTo>
                  <a:lnTo>
                    <a:pt x="157" y="144"/>
                  </a:lnTo>
                  <a:lnTo>
                    <a:pt x="154" y="152"/>
                  </a:lnTo>
                  <a:lnTo>
                    <a:pt x="152" y="154"/>
                  </a:lnTo>
                  <a:lnTo>
                    <a:pt x="152" y="156"/>
                  </a:lnTo>
                  <a:lnTo>
                    <a:pt x="154" y="156"/>
                  </a:lnTo>
                  <a:lnTo>
                    <a:pt x="154" y="156"/>
                  </a:lnTo>
                  <a:lnTo>
                    <a:pt x="157" y="156"/>
                  </a:lnTo>
                  <a:lnTo>
                    <a:pt x="157" y="156"/>
                  </a:lnTo>
                  <a:lnTo>
                    <a:pt x="157" y="154"/>
                  </a:lnTo>
                  <a:lnTo>
                    <a:pt x="159" y="152"/>
                  </a:lnTo>
                  <a:lnTo>
                    <a:pt x="159" y="149"/>
                  </a:lnTo>
                  <a:lnTo>
                    <a:pt x="161" y="147"/>
                  </a:lnTo>
                  <a:lnTo>
                    <a:pt x="164" y="144"/>
                  </a:lnTo>
                  <a:lnTo>
                    <a:pt x="168" y="140"/>
                  </a:lnTo>
                  <a:lnTo>
                    <a:pt x="168" y="140"/>
                  </a:lnTo>
                  <a:lnTo>
                    <a:pt x="171" y="137"/>
                  </a:lnTo>
                  <a:lnTo>
                    <a:pt x="171" y="137"/>
                  </a:lnTo>
                  <a:lnTo>
                    <a:pt x="171" y="137"/>
                  </a:lnTo>
                  <a:lnTo>
                    <a:pt x="176" y="137"/>
                  </a:lnTo>
                  <a:lnTo>
                    <a:pt x="176" y="137"/>
                  </a:lnTo>
                  <a:lnTo>
                    <a:pt x="176" y="135"/>
                  </a:lnTo>
                  <a:lnTo>
                    <a:pt x="171" y="128"/>
                  </a:lnTo>
                  <a:lnTo>
                    <a:pt x="171" y="128"/>
                  </a:lnTo>
                  <a:lnTo>
                    <a:pt x="171" y="125"/>
                  </a:lnTo>
                  <a:lnTo>
                    <a:pt x="171" y="125"/>
                  </a:lnTo>
                  <a:lnTo>
                    <a:pt x="171" y="123"/>
                  </a:lnTo>
                  <a:lnTo>
                    <a:pt x="171" y="123"/>
                  </a:lnTo>
                  <a:lnTo>
                    <a:pt x="168" y="121"/>
                  </a:lnTo>
                  <a:lnTo>
                    <a:pt x="166" y="114"/>
                  </a:lnTo>
                  <a:lnTo>
                    <a:pt x="166" y="114"/>
                  </a:lnTo>
                  <a:lnTo>
                    <a:pt x="166" y="111"/>
                  </a:lnTo>
                  <a:lnTo>
                    <a:pt x="166" y="111"/>
                  </a:lnTo>
                  <a:lnTo>
                    <a:pt x="166" y="109"/>
                  </a:lnTo>
                  <a:lnTo>
                    <a:pt x="166" y="109"/>
                  </a:lnTo>
                  <a:lnTo>
                    <a:pt x="166" y="107"/>
                  </a:lnTo>
                  <a:lnTo>
                    <a:pt x="168" y="107"/>
                  </a:lnTo>
                  <a:lnTo>
                    <a:pt x="171" y="107"/>
                  </a:lnTo>
                  <a:lnTo>
                    <a:pt x="168" y="104"/>
                  </a:lnTo>
                  <a:lnTo>
                    <a:pt x="166" y="102"/>
                  </a:lnTo>
                  <a:lnTo>
                    <a:pt x="164" y="104"/>
                  </a:lnTo>
                  <a:lnTo>
                    <a:pt x="161" y="104"/>
                  </a:lnTo>
                  <a:lnTo>
                    <a:pt x="159" y="104"/>
                  </a:lnTo>
                  <a:lnTo>
                    <a:pt x="159" y="107"/>
                  </a:lnTo>
                  <a:lnTo>
                    <a:pt x="159" y="107"/>
                  </a:lnTo>
                  <a:lnTo>
                    <a:pt x="159" y="109"/>
                  </a:lnTo>
                  <a:lnTo>
                    <a:pt x="161" y="114"/>
                  </a:lnTo>
                  <a:lnTo>
                    <a:pt x="161" y="114"/>
                  </a:lnTo>
                  <a:lnTo>
                    <a:pt x="159" y="118"/>
                  </a:lnTo>
                  <a:lnTo>
                    <a:pt x="159" y="118"/>
                  </a:lnTo>
                  <a:lnTo>
                    <a:pt x="157" y="118"/>
                  </a:lnTo>
                  <a:lnTo>
                    <a:pt x="157" y="118"/>
                  </a:lnTo>
                  <a:lnTo>
                    <a:pt x="159" y="116"/>
                  </a:lnTo>
                  <a:lnTo>
                    <a:pt x="159" y="114"/>
                  </a:lnTo>
                  <a:lnTo>
                    <a:pt x="157" y="111"/>
                  </a:lnTo>
                  <a:lnTo>
                    <a:pt x="157" y="111"/>
                  </a:lnTo>
                  <a:lnTo>
                    <a:pt x="157" y="109"/>
                  </a:lnTo>
                  <a:lnTo>
                    <a:pt x="154" y="109"/>
                  </a:lnTo>
                  <a:lnTo>
                    <a:pt x="154" y="109"/>
                  </a:lnTo>
                  <a:lnTo>
                    <a:pt x="154" y="107"/>
                  </a:lnTo>
                  <a:lnTo>
                    <a:pt x="154" y="107"/>
                  </a:lnTo>
                  <a:lnTo>
                    <a:pt x="152" y="104"/>
                  </a:lnTo>
                  <a:lnTo>
                    <a:pt x="152" y="104"/>
                  </a:lnTo>
                  <a:lnTo>
                    <a:pt x="147" y="104"/>
                  </a:lnTo>
                  <a:lnTo>
                    <a:pt x="147" y="107"/>
                  </a:lnTo>
                  <a:lnTo>
                    <a:pt x="147" y="111"/>
                  </a:lnTo>
                  <a:lnTo>
                    <a:pt x="145" y="111"/>
                  </a:lnTo>
                  <a:lnTo>
                    <a:pt x="145" y="109"/>
                  </a:lnTo>
                  <a:lnTo>
                    <a:pt x="142" y="109"/>
                  </a:lnTo>
                  <a:lnTo>
                    <a:pt x="145" y="104"/>
                  </a:lnTo>
                  <a:lnTo>
                    <a:pt x="142" y="102"/>
                  </a:lnTo>
                  <a:lnTo>
                    <a:pt x="140" y="99"/>
                  </a:lnTo>
                  <a:lnTo>
                    <a:pt x="138" y="97"/>
                  </a:lnTo>
                  <a:lnTo>
                    <a:pt x="135" y="97"/>
                  </a:lnTo>
                  <a:lnTo>
                    <a:pt x="135" y="95"/>
                  </a:lnTo>
                  <a:lnTo>
                    <a:pt x="138" y="95"/>
                  </a:lnTo>
                  <a:lnTo>
                    <a:pt x="138" y="95"/>
                  </a:lnTo>
                  <a:lnTo>
                    <a:pt x="140" y="95"/>
                  </a:lnTo>
                  <a:lnTo>
                    <a:pt x="140" y="92"/>
                  </a:lnTo>
                  <a:lnTo>
                    <a:pt x="135" y="95"/>
                  </a:lnTo>
                  <a:lnTo>
                    <a:pt x="128" y="97"/>
                  </a:lnTo>
                  <a:lnTo>
                    <a:pt x="126" y="97"/>
                  </a:lnTo>
                  <a:lnTo>
                    <a:pt x="112" y="95"/>
                  </a:lnTo>
                  <a:lnTo>
                    <a:pt x="112" y="92"/>
                  </a:lnTo>
                  <a:lnTo>
                    <a:pt x="112" y="92"/>
                  </a:lnTo>
                  <a:lnTo>
                    <a:pt x="112" y="92"/>
                  </a:lnTo>
                  <a:lnTo>
                    <a:pt x="112" y="92"/>
                  </a:lnTo>
                  <a:lnTo>
                    <a:pt x="114" y="92"/>
                  </a:lnTo>
                  <a:lnTo>
                    <a:pt x="107" y="92"/>
                  </a:lnTo>
                  <a:lnTo>
                    <a:pt x="105" y="90"/>
                  </a:lnTo>
                  <a:lnTo>
                    <a:pt x="102" y="88"/>
                  </a:lnTo>
                  <a:lnTo>
                    <a:pt x="97" y="88"/>
                  </a:lnTo>
                  <a:lnTo>
                    <a:pt x="95" y="90"/>
                  </a:lnTo>
                  <a:lnTo>
                    <a:pt x="93" y="88"/>
                  </a:lnTo>
                  <a:lnTo>
                    <a:pt x="90" y="85"/>
                  </a:lnTo>
                  <a:lnTo>
                    <a:pt x="88" y="85"/>
                  </a:lnTo>
                  <a:lnTo>
                    <a:pt x="81" y="83"/>
                  </a:lnTo>
                  <a:lnTo>
                    <a:pt x="69" y="81"/>
                  </a:lnTo>
                  <a:lnTo>
                    <a:pt x="57" y="73"/>
                  </a:lnTo>
                  <a:lnTo>
                    <a:pt x="57" y="73"/>
                  </a:lnTo>
                  <a:lnTo>
                    <a:pt x="55" y="69"/>
                  </a:lnTo>
                  <a:lnTo>
                    <a:pt x="53" y="66"/>
                  </a:lnTo>
                  <a:lnTo>
                    <a:pt x="45" y="64"/>
                  </a:lnTo>
                  <a:lnTo>
                    <a:pt x="45" y="62"/>
                  </a:lnTo>
                  <a:lnTo>
                    <a:pt x="41" y="62"/>
                  </a:lnTo>
                  <a:lnTo>
                    <a:pt x="38" y="62"/>
                  </a:lnTo>
                  <a:lnTo>
                    <a:pt x="38" y="59"/>
                  </a:lnTo>
                  <a:lnTo>
                    <a:pt x="36" y="57"/>
                  </a:lnTo>
                  <a:lnTo>
                    <a:pt x="31" y="54"/>
                  </a:lnTo>
                  <a:lnTo>
                    <a:pt x="29" y="52"/>
                  </a:lnTo>
                  <a:lnTo>
                    <a:pt x="17" y="43"/>
                  </a:lnTo>
                  <a:lnTo>
                    <a:pt x="12" y="40"/>
                  </a:lnTo>
                  <a:lnTo>
                    <a:pt x="8" y="38"/>
                  </a:lnTo>
                  <a:lnTo>
                    <a:pt x="8" y="40"/>
                  </a:lnTo>
                  <a:lnTo>
                    <a:pt x="8" y="43"/>
                  </a:lnTo>
                  <a:lnTo>
                    <a:pt x="10" y="45"/>
                  </a:lnTo>
                  <a:lnTo>
                    <a:pt x="10" y="47"/>
                  </a:lnTo>
                  <a:lnTo>
                    <a:pt x="10" y="47"/>
                  </a:lnTo>
                  <a:lnTo>
                    <a:pt x="10" y="47"/>
                  </a:lnTo>
                  <a:lnTo>
                    <a:pt x="10" y="50"/>
                  </a:lnTo>
                  <a:lnTo>
                    <a:pt x="8" y="52"/>
                  </a:lnTo>
                  <a:lnTo>
                    <a:pt x="8" y="54"/>
                  </a:lnTo>
                  <a:lnTo>
                    <a:pt x="8" y="57"/>
                  </a:lnTo>
                  <a:lnTo>
                    <a:pt x="5" y="57"/>
                  </a:lnTo>
                  <a:lnTo>
                    <a:pt x="5" y="57"/>
                  </a:lnTo>
                  <a:lnTo>
                    <a:pt x="5" y="57"/>
                  </a:lnTo>
                  <a:lnTo>
                    <a:pt x="5" y="59"/>
                  </a:lnTo>
                  <a:lnTo>
                    <a:pt x="5" y="59"/>
                  </a:lnTo>
                  <a:lnTo>
                    <a:pt x="5" y="64"/>
                  </a:lnTo>
                  <a:lnTo>
                    <a:pt x="3" y="64"/>
                  </a:lnTo>
                  <a:lnTo>
                    <a:pt x="3" y="64"/>
                  </a:lnTo>
                  <a:lnTo>
                    <a:pt x="0" y="66"/>
                  </a:lnTo>
                  <a:lnTo>
                    <a:pt x="3" y="73"/>
                  </a:lnTo>
                  <a:lnTo>
                    <a:pt x="3" y="76"/>
                  </a:lnTo>
                  <a:lnTo>
                    <a:pt x="0" y="81"/>
                  </a:lnTo>
                  <a:lnTo>
                    <a:pt x="0" y="85"/>
                  </a:lnTo>
                  <a:lnTo>
                    <a:pt x="3" y="90"/>
                  </a:lnTo>
                  <a:lnTo>
                    <a:pt x="3" y="95"/>
                  </a:lnTo>
                  <a:lnTo>
                    <a:pt x="5" y="99"/>
                  </a:lnTo>
                  <a:lnTo>
                    <a:pt x="5" y="99"/>
                  </a:lnTo>
                  <a:lnTo>
                    <a:pt x="8" y="102"/>
                  </a:lnTo>
                  <a:lnTo>
                    <a:pt x="8" y="102"/>
                  </a:lnTo>
                  <a:lnTo>
                    <a:pt x="10" y="102"/>
                  </a:lnTo>
                  <a:lnTo>
                    <a:pt x="12" y="109"/>
                  </a:lnTo>
                  <a:lnTo>
                    <a:pt x="15" y="111"/>
                  </a:lnTo>
                  <a:lnTo>
                    <a:pt x="15" y="116"/>
                  </a:lnTo>
                  <a:lnTo>
                    <a:pt x="15" y="118"/>
                  </a:lnTo>
                  <a:lnTo>
                    <a:pt x="15" y="118"/>
                  </a:lnTo>
                  <a:lnTo>
                    <a:pt x="17" y="118"/>
                  </a:lnTo>
                  <a:lnTo>
                    <a:pt x="17" y="121"/>
                  </a:lnTo>
                  <a:lnTo>
                    <a:pt x="17" y="123"/>
                  </a:lnTo>
                  <a:lnTo>
                    <a:pt x="19" y="130"/>
                  </a:lnTo>
                  <a:lnTo>
                    <a:pt x="19" y="133"/>
                  </a:lnTo>
                  <a:lnTo>
                    <a:pt x="17" y="142"/>
                  </a:lnTo>
                  <a:lnTo>
                    <a:pt x="17" y="147"/>
                  </a:lnTo>
                  <a:lnTo>
                    <a:pt x="17" y="166"/>
                  </a:lnTo>
                  <a:lnTo>
                    <a:pt x="17" y="166"/>
                  </a:lnTo>
                  <a:lnTo>
                    <a:pt x="19" y="168"/>
                  </a:lnTo>
                  <a:lnTo>
                    <a:pt x="19" y="168"/>
                  </a:lnTo>
                  <a:lnTo>
                    <a:pt x="19" y="168"/>
                  </a:lnTo>
                  <a:lnTo>
                    <a:pt x="17" y="170"/>
                  </a:lnTo>
                  <a:lnTo>
                    <a:pt x="17" y="170"/>
                  </a:lnTo>
                  <a:lnTo>
                    <a:pt x="19" y="173"/>
                  </a:lnTo>
                  <a:lnTo>
                    <a:pt x="19" y="173"/>
                  </a:lnTo>
                  <a:lnTo>
                    <a:pt x="19" y="173"/>
                  </a:lnTo>
                  <a:lnTo>
                    <a:pt x="22" y="178"/>
                  </a:lnTo>
                  <a:lnTo>
                    <a:pt x="22" y="182"/>
                  </a:lnTo>
                  <a:lnTo>
                    <a:pt x="22" y="187"/>
                  </a:lnTo>
                  <a:lnTo>
                    <a:pt x="22" y="196"/>
                  </a:lnTo>
                  <a:lnTo>
                    <a:pt x="22" y="204"/>
                  </a:lnTo>
                  <a:lnTo>
                    <a:pt x="22" y="206"/>
                  </a:lnTo>
                  <a:lnTo>
                    <a:pt x="19" y="213"/>
                  </a:lnTo>
                  <a:lnTo>
                    <a:pt x="17" y="215"/>
                  </a:lnTo>
                  <a:lnTo>
                    <a:pt x="17" y="215"/>
                  </a:lnTo>
                  <a:lnTo>
                    <a:pt x="17" y="218"/>
                  </a:lnTo>
                  <a:lnTo>
                    <a:pt x="17" y="218"/>
                  </a:lnTo>
                  <a:lnTo>
                    <a:pt x="17" y="218"/>
                  </a:lnTo>
                  <a:lnTo>
                    <a:pt x="17" y="218"/>
                  </a:lnTo>
                  <a:lnTo>
                    <a:pt x="22" y="215"/>
                  </a:lnTo>
                  <a:lnTo>
                    <a:pt x="22" y="215"/>
                  </a:lnTo>
                  <a:lnTo>
                    <a:pt x="22" y="215"/>
                  </a:lnTo>
                  <a:lnTo>
                    <a:pt x="22" y="215"/>
                  </a:lnTo>
                  <a:lnTo>
                    <a:pt x="22" y="213"/>
                  </a:lnTo>
                  <a:lnTo>
                    <a:pt x="22" y="213"/>
                  </a:lnTo>
                  <a:lnTo>
                    <a:pt x="22" y="211"/>
                  </a:lnTo>
                  <a:lnTo>
                    <a:pt x="22" y="208"/>
                  </a:lnTo>
                  <a:lnTo>
                    <a:pt x="22" y="208"/>
                  </a:lnTo>
                  <a:lnTo>
                    <a:pt x="22" y="206"/>
                  </a:lnTo>
                  <a:lnTo>
                    <a:pt x="24" y="206"/>
                  </a:lnTo>
                  <a:lnTo>
                    <a:pt x="26" y="206"/>
                  </a:lnTo>
                  <a:lnTo>
                    <a:pt x="29" y="206"/>
                  </a:lnTo>
                  <a:lnTo>
                    <a:pt x="31" y="208"/>
                  </a:lnTo>
                  <a:lnTo>
                    <a:pt x="31" y="211"/>
                  </a:lnTo>
                  <a:lnTo>
                    <a:pt x="34" y="211"/>
                  </a:lnTo>
                  <a:lnTo>
                    <a:pt x="34" y="215"/>
                  </a:lnTo>
                  <a:lnTo>
                    <a:pt x="34" y="215"/>
                  </a:lnTo>
                  <a:lnTo>
                    <a:pt x="36" y="218"/>
                  </a:lnTo>
                  <a:lnTo>
                    <a:pt x="41" y="218"/>
                  </a:lnTo>
                  <a:lnTo>
                    <a:pt x="41" y="218"/>
                  </a:lnTo>
                  <a:lnTo>
                    <a:pt x="41" y="218"/>
                  </a:lnTo>
                  <a:lnTo>
                    <a:pt x="38" y="218"/>
                  </a:lnTo>
                  <a:lnTo>
                    <a:pt x="45" y="220"/>
                  </a:lnTo>
                  <a:lnTo>
                    <a:pt x="48" y="220"/>
                  </a:lnTo>
                  <a:lnTo>
                    <a:pt x="50" y="223"/>
                  </a:lnTo>
                  <a:lnTo>
                    <a:pt x="43" y="223"/>
                  </a:lnTo>
                  <a:lnTo>
                    <a:pt x="36" y="223"/>
                  </a:lnTo>
                  <a:lnTo>
                    <a:pt x="31" y="225"/>
                  </a:lnTo>
                  <a:lnTo>
                    <a:pt x="31" y="225"/>
                  </a:lnTo>
                  <a:lnTo>
                    <a:pt x="29" y="225"/>
                  </a:lnTo>
                  <a:lnTo>
                    <a:pt x="26" y="225"/>
                  </a:lnTo>
                  <a:lnTo>
                    <a:pt x="26" y="227"/>
                  </a:lnTo>
                  <a:lnTo>
                    <a:pt x="26" y="227"/>
                  </a:lnTo>
                  <a:lnTo>
                    <a:pt x="29" y="227"/>
                  </a:lnTo>
                  <a:lnTo>
                    <a:pt x="29" y="230"/>
                  </a:lnTo>
                  <a:lnTo>
                    <a:pt x="29" y="230"/>
                  </a:lnTo>
                  <a:lnTo>
                    <a:pt x="29" y="232"/>
                  </a:lnTo>
                  <a:lnTo>
                    <a:pt x="26" y="232"/>
                  </a:lnTo>
                  <a:lnTo>
                    <a:pt x="26" y="232"/>
                  </a:lnTo>
                  <a:lnTo>
                    <a:pt x="26" y="232"/>
                  </a:lnTo>
                  <a:lnTo>
                    <a:pt x="24" y="230"/>
                  </a:lnTo>
                  <a:lnTo>
                    <a:pt x="24" y="230"/>
                  </a:lnTo>
                  <a:lnTo>
                    <a:pt x="24" y="227"/>
                  </a:lnTo>
                  <a:lnTo>
                    <a:pt x="22" y="225"/>
                  </a:lnTo>
                  <a:lnTo>
                    <a:pt x="22" y="225"/>
                  </a:lnTo>
                  <a:lnTo>
                    <a:pt x="22" y="223"/>
                  </a:lnTo>
                  <a:lnTo>
                    <a:pt x="19" y="223"/>
                  </a:lnTo>
                  <a:lnTo>
                    <a:pt x="19" y="225"/>
                  </a:lnTo>
                  <a:lnTo>
                    <a:pt x="19" y="230"/>
                  </a:lnTo>
                  <a:lnTo>
                    <a:pt x="19" y="234"/>
                  </a:lnTo>
                  <a:lnTo>
                    <a:pt x="19" y="241"/>
                  </a:lnTo>
                  <a:lnTo>
                    <a:pt x="19" y="244"/>
                  </a:lnTo>
                  <a:lnTo>
                    <a:pt x="22" y="244"/>
                  </a:lnTo>
                  <a:lnTo>
                    <a:pt x="24" y="246"/>
                  </a:lnTo>
                  <a:lnTo>
                    <a:pt x="26" y="246"/>
                  </a:lnTo>
                  <a:lnTo>
                    <a:pt x="26" y="246"/>
                  </a:lnTo>
                  <a:lnTo>
                    <a:pt x="26" y="246"/>
                  </a:lnTo>
                  <a:lnTo>
                    <a:pt x="29" y="249"/>
                  </a:lnTo>
                  <a:lnTo>
                    <a:pt x="29" y="249"/>
                  </a:lnTo>
                  <a:lnTo>
                    <a:pt x="29" y="249"/>
                  </a:lnTo>
                  <a:lnTo>
                    <a:pt x="29" y="246"/>
                  </a:lnTo>
                  <a:lnTo>
                    <a:pt x="29" y="246"/>
                  </a:lnTo>
                  <a:lnTo>
                    <a:pt x="34" y="249"/>
                  </a:lnTo>
                  <a:lnTo>
                    <a:pt x="34" y="249"/>
                  </a:lnTo>
                  <a:lnTo>
                    <a:pt x="36" y="246"/>
                  </a:lnTo>
                  <a:lnTo>
                    <a:pt x="36" y="246"/>
                  </a:lnTo>
                  <a:lnTo>
                    <a:pt x="38" y="246"/>
                  </a:lnTo>
                  <a:lnTo>
                    <a:pt x="38" y="246"/>
                  </a:lnTo>
                  <a:lnTo>
                    <a:pt x="41" y="249"/>
                  </a:lnTo>
                  <a:lnTo>
                    <a:pt x="43" y="253"/>
                  </a:lnTo>
                  <a:lnTo>
                    <a:pt x="43" y="253"/>
                  </a:lnTo>
                  <a:lnTo>
                    <a:pt x="45" y="256"/>
                  </a:lnTo>
                  <a:lnTo>
                    <a:pt x="45" y="256"/>
                  </a:lnTo>
                  <a:lnTo>
                    <a:pt x="43" y="258"/>
                  </a:lnTo>
                  <a:lnTo>
                    <a:pt x="41" y="256"/>
                  </a:lnTo>
                  <a:lnTo>
                    <a:pt x="41" y="256"/>
                  </a:lnTo>
                  <a:lnTo>
                    <a:pt x="41" y="253"/>
                  </a:lnTo>
                  <a:lnTo>
                    <a:pt x="41" y="251"/>
                  </a:lnTo>
                  <a:lnTo>
                    <a:pt x="36" y="251"/>
                  </a:lnTo>
                  <a:lnTo>
                    <a:pt x="34" y="253"/>
                  </a:lnTo>
                  <a:lnTo>
                    <a:pt x="31" y="256"/>
                  </a:lnTo>
                  <a:lnTo>
                    <a:pt x="31" y="258"/>
                  </a:lnTo>
                  <a:lnTo>
                    <a:pt x="34" y="263"/>
                  </a:lnTo>
                  <a:lnTo>
                    <a:pt x="31" y="260"/>
                  </a:lnTo>
                  <a:lnTo>
                    <a:pt x="29" y="258"/>
                  </a:lnTo>
                  <a:lnTo>
                    <a:pt x="29" y="258"/>
                  </a:lnTo>
                  <a:lnTo>
                    <a:pt x="29" y="260"/>
                  </a:lnTo>
                  <a:lnTo>
                    <a:pt x="31" y="263"/>
                  </a:lnTo>
                  <a:lnTo>
                    <a:pt x="31" y="267"/>
                  </a:lnTo>
                  <a:lnTo>
                    <a:pt x="31" y="267"/>
                  </a:lnTo>
                  <a:lnTo>
                    <a:pt x="31" y="267"/>
                  </a:lnTo>
                  <a:lnTo>
                    <a:pt x="31" y="270"/>
                  </a:lnTo>
                  <a:lnTo>
                    <a:pt x="31" y="272"/>
                  </a:lnTo>
                  <a:lnTo>
                    <a:pt x="31" y="272"/>
                  </a:lnTo>
                  <a:lnTo>
                    <a:pt x="29" y="272"/>
                  </a:lnTo>
                  <a:lnTo>
                    <a:pt x="26" y="272"/>
                  </a:lnTo>
                  <a:lnTo>
                    <a:pt x="26" y="275"/>
                  </a:lnTo>
                  <a:lnTo>
                    <a:pt x="26" y="275"/>
                  </a:lnTo>
                  <a:lnTo>
                    <a:pt x="26" y="277"/>
                  </a:lnTo>
                  <a:lnTo>
                    <a:pt x="26" y="277"/>
                  </a:lnTo>
                  <a:lnTo>
                    <a:pt x="26" y="277"/>
                  </a:lnTo>
                  <a:lnTo>
                    <a:pt x="29" y="279"/>
                  </a:lnTo>
                  <a:lnTo>
                    <a:pt x="29" y="279"/>
                  </a:lnTo>
                  <a:lnTo>
                    <a:pt x="29" y="279"/>
                  </a:lnTo>
                  <a:lnTo>
                    <a:pt x="29" y="279"/>
                  </a:lnTo>
                  <a:lnTo>
                    <a:pt x="29" y="282"/>
                  </a:lnTo>
                  <a:lnTo>
                    <a:pt x="29" y="282"/>
                  </a:lnTo>
                  <a:lnTo>
                    <a:pt x="31" y="284"/>
                  </a:lnTo>
                  <a:lnTo>
                    <a:pt x="34" y="284"/>
                  </a:lnTo>
                  <a:lnTo>
                    <a:pt x="31" y="286"/>
                  </a:lnTo>
                  <a:lnTo>
                    <a:pt x="31" y="284"/>
                  </a:lnTo>
                  <a:lnTo>
                    <a:pt x="26" y="282"/>
                  </a:lnTo>
                  <a:lnTo>
                    <a:pt x="26" y="282"/>
                  </a:lnTo>
                  <a:lnTo>
                    <a:pt x="26" y="282"/>
                  </a:lnTo>
                  <a:lnTo>
                    <a:pt x="26" y="284"/>
                  </a:lnTo>
                  <a:lnTo>
                    <a:pt x="24" y="286"/>
                  </a:lnTo>
                  <a:lnTo>
                    <a:pt x="22" y="286"/>
                  </a:lnTo>
                  <a:lnTo>
                    <a:pt x="19" y="286"/>
                  </a:lnTo>
                  <a:lnTo>
                    <a:pt x="19" y="284"/>
                  </a:lnTo>
                  <a:lnTo>
                    <a:pt x="17" y="282"/>
                  </a:lnTo>
                  <a:lnTo>
                    <a:pt x="17" y="275"/>
                  </a:lnTo>
                  <a:lnTo>
                    <a:pt x="19" y="272"/>
                  </a:lnTo>
                  <a:lnTo>
                    <a:pt x="22" y="263"/>
                  </a:lnTo>
                  <a:lnTo>
                    <a:pt x="22" y="260"/>
                  </a:lnTo>
                  <a:lnTo>
                    <a:pt x="19" y="258"/>
                  </a:lnTo>
                  <a:lnTo>
                    <a:pt x="19" y="256"/>
                  </a:lnTo>
                  <a:lnTo>
                    <a:pt x="22" y="253"/>
                  </a:lnTo>
                  <a:lnTo>
                    <a:pt x="19" y="256"/>
                  </a:lnTo>
                  <a:lnTo>
                    <a:pt x="17" y="260"/>
                  </a:lnTo>
                  <a:lnTo>
                    <a:pt x="15" y="279"/>
                  </a:lnTo>
                  <a:lnTo>
                    <a:pt x="15" y="284"/>
                  </a:lnTo>
                  <a:lnTo>
                    <a:pt x="12" y="286"/>
                  </a:lnTo>
                  <a:lnTo>
                    <a:pt x="12" y="289"/>
                  </a:lnTo>
                  <a:lnTo>
                    <a:pt x="12" y="291"/>
                  </a:lnTo>
                  <a:lnTo>
                    <a:pt x="10" y="291"/>
                  </a:lnTo>
                  <a:lnTo>
                    <a:pt x="10" y="294"/>
                  </a:lnTo>
                  <a:lnTo>
                    <a:pt x="8" y="296"/>
                  </a:lnTo>
                  <a:lnTo>
                    <a:pt x="8" y="296"/>
                  </a:lnTo>
                  <a:lnTo>
                    <a:pt x="8" y="298"/>
                  </a:lnTo>
                  <a:lnTo>
                    <a:pt x="10" y="298"/>
                  </a:lnTo>
                  <a:lnTo>
                    <a:pt x="12" y="298"/>
                  </a:lnTo>
                  <a:lnTo>
                    <a:pt x="12" y="298"/>
                  </a:lnTo>
                  <a:lnTo>
                    <a:pt x="12" y="298"/>
                  </a:lnTo>
                  <a:lnTo>
                    <a:pt x="12" y="298"/>
                  </a:lnTo>
                  <a:lnTo>
                    <a:pt x="12" y="298"/>
                  </a:lnTo>
                  <a:lnTo>
                    <a:pt x="12" y="298"/>
                  </a:lnTo>
                  <a:lnTo>
                    <a:pt x="12" y="296"/>
                  </a:lnTo>
                  <a:lnTo>
                    <a:pt x="12" y="296"/>
                  </a:lnTo>
                  <a:lnTo>
                    <a:pt x="12" y="296"/>
                  </a:lnTo>
                  <a:lnTo>
                    <a:pt x="15" y="294"/>
                  </a:lnTo>
                  <a:lnTo>
                    <a:pt x="17" y="294"/>
                  </a:lnTo>
                  <a:lnTo>
                    <a:pt x="17" y="296"/>
                  </a:lnTo>
                  <a:lnTo>
                    <a:pt x="19" y="296"/>
                  </a:lnTo>
                  <a:lnTo>
                    <a:pt x="22" y="303"/>
                  </a:lnTo>
                  <a:lnTo>
                    <a:pt x="24" y="303"/>
                  </a:lnTo>
                  <a:lnTo>
                    <a:pt x="26" y="303"/>
                  </a:lnTo>
                  <a:lnTo>
                    <a:pt x="29" y="303"/>
                  </a:lnTo>
                  <a:lnTo>
                    <a:pt x="31" y="303"/>
                  </a:lnTo>
                  <a:lnTo>
                    <a:pt x="34" y="301"/>
                  </a:lnTo>
                  <a:lnTo>
                    <a:pt x="34" y="301"/>
                  </a:lnTo>
                  <a:lnTo>
                    <a:pt x="36" y="303"/>
                  </a:lnTo>
                  <a:lnTo>
                    <a:pt x="36" y="303"/>
                  </a:lnTo>
                  <a:lnTo>
                    <a:pt x="38" y="303"/>
                  </a:lnTo>
                  <a:lnTo>
                    <a:pt x="41" y="301"/>
                  </a:lnTo>
                  <a:lnTo>
                    <a:pt x="43" y="301"/>
                  </a:lnTo>
                  <a:lnTo>
                    <a:pt x="43" y="301"/>
                  </a:lnTo>
                  <a:lnTo>
                    <a:pt x="43" y="303"/>
                  </a:lnTo>
                  <a:lnTo>
                    <a:pt x="45" y="303"/>
                  </a:lnTo>
                  <a:lnTo>
                    <a:pt x="45" y="305"/>
                  </a:lnTo>
                  <a:lnTo>
                    <a:pt x="45" y="305"/>
                  </a:lnTo>
                  <a:lnTo>
                    <a:pt x="50" y="308"/>
                  </a:lnTo>
                  <a:lnTo>
                    <a:pt x="62" y="308"/>
                  </a:lnTo>
                  <a:lnTo>
                    <a:pt x="64" y="308"/>
                  </a:lnTo>
                  <a:lnTo>
                    <a:pt x="64" y="310"/>
                  </a:lnTo>
                  <a:lnTo>
                    <a:pt x="67" y="312"/>
                  </a:lnTo>
                  <a:lnTo>
                    <a:pt x="67" y="315"/>
                  </a:lnTo>
                  <a:lnTo>
                    <a:pt x="67" y="317"/>
                  </a:lnTo>
                  <a:lnTo>
                    <a:pt x="74" y="324"/>
                  </a:lnTo>
                  <a:lnTo>
                    <a:pt x="74" y="324"/>
                  </a:lnTo>
                  <a:lnTo>
                    <a:pt x="76" y="327"/>
                  </a:lnTo>
                  <a:lnTo>
                    <a:pt x="79" y="327"/>
                  </a:lnTo>
                  <a:lnTo>
                    <a:pt x="83" y="324"/>
                  </a:lnTo>
                  <a:lnTo>
                    <a:pt x="86" y="324"/>
                  </a:lnTo>
                  <a:lnTo>
                    <a:pt x="90" y="324"/>
                  </a:lnTo>
                  <a:lnTo>
                    <a:pt x="93" y="327"/>
                  </a:lnTo>
                  <a:lnTo>
                    <a:pt x="93" y="327"/>
                  </a:lnTo>
                  <a:lnTo>
                    <a:pt x="95" y="331"/>
                  </a:lnTo>
                  <a:lnTo>
                    <a:pt x="97" y="331"/>
                  </a:lnTo>
                  <a:lnTo>
                    <a:pt x="100" y="331"/>
                  </a:lnTo>
                  <a:lnTo>
                    <a:pt x="102" y="334"/>
                  </a:lnTo>
                  <a:lnTo>
                    <a:pt x="105" y="336"/>
                  </a:lnTo>
                  <a:lnTo>
                    <a:pt x="107" y="338"/>
                  </a:lnTo>
                  <a:lnTo>
                    <a:pt x="107" y="341"/>
                  </a:lnTo>
                  <a:lnTo>
                    <a:pt x="109" y="343"/>
                  </a:lnTo>
                  <a:lnTo>
                    <a:pt x="109" y="346"/>
                  </a:lnTo>
                  <a:lnTo>
                    <a:pt x="109" y="350"/>
                  </a:lnTo>
                  <a:lnTo>
                    <a:pt x="112" y="353"/>
                  </a:lnTo>
                  <a:lnTo>
                    <a:pt x="112" y="353"/>
                  </a:lnTo>
                  <a:lnTo>
                    <a:pt x="112" y="355"/>
                  </a:lnTo>
                  <a:lnTo>
                    <a:pt x="114" y="357"/>
                  </a:lnTo>
                  <a:lnTo>
                    <a:pt x="112" y="362"/>
                  </a:lnTo>
                  <a:lnTo>
                    <a:pt x="114" y="367"/>
                  </a:lnTo>
                  <a:lnTo>
                    <a:pt x="112" y="369"/>
                  </a:lnTo>
                  <a:lnTo>
                    <a:pt x="112" y="372"/>
                  </a:lnTo>
                  <a:lnTo>
                    <a:pt x="112" y="374"/>
                  </a:lnTo>
                  <a:lnTo>
                    <a:pt x="112" y="379"/>
                  </a:lnTo>
                  <a:lnTo>
                    <a:pt x="112" y="379"/>
                  </a:lnTo>
                  <a:lnTo>
                    <a:pt x="112" y="381"/>
                  </a:lnTo>
                  <a:lnTo>
                    <a:pt x="112" y="383"/>
                  </a:lnTo>
                  <a:lnTo>
                    <a:pt x="112" y="383"/>
                  </a:lnTo>
                  <a:lnTo>
                    <a:pt x="112" y="388"/>
                  </a:lnTo>
                  <a:lnTo>
                    <a:pt x="112" y="393"/>
                  </a:lnTo>
                  <a:lnTo>
                    <a:pt x="112" y="393"/>
                  </a:lnTo>
                  <a:lnTo>
                    <a:pt x="112" y="395"/>
                  </a:lnTo>
                  <a:lnTo>
                    <a:pt x="114" y="398"/>
                  </a:lnTo>
                  <a:lnTo>
                    <a:pt x="116" y="400"/>
                  </a:lnTo>
                  <a:lnTo>
                    <a:pt x="123" y="402"/>
                  </a:lnTo>
                  <a:lnTo>
                    <a:pt x="126" y="402"/>
                  </a:lnTo>
                  <a:lnTo>
                    <a:pt x="128" y="402"/>
                  </a:lnTo>
                  <a:lnTo>
                    <a:pt x="131" y="405"/>
                  </a:lnTo>
                  <a:lnTo>
                    <a:pt x="135" y="407"/>
                  </a:lnTo>
                  <a:lnTo>
                    <a:pt x="138" y="409"/>
                  </a:lnTo>
                  <a:lnTo>
                    <a:pt x="145" y="409"/>
                  </a:lnTo>
                  <a:lnTo>
                    <a:pt x="152" y="414"/>
                  </a:lnTo>
                  <a:lnTo>
                    <a:pt x="152" y="414"/>
                  </a:lnTo>
                  <a:lnTo>
                    <a:pt x="154" y="414"/>
                  </a:lnTo>
                  <a:lnTo>
                    <a:pt x="161" y="412"/>
                  </a:lnTo>
                  <a:lnTo>
                    <a:pt x="178" y="409"/>
                  </a:lnTo>
                  <a:lnTo>
                    <a:pt x="183" y="409"/>
                  </a:lnTo>
                  <a:lnTo>
                    <a:pt x="190" y="405"/>
                  </a:lnTo>
                  <a:lnTo>
                    <a:pt x="194" y="405"/>
                  </a:lnTo>
                  <a:lnTo>
                    <a:pt x="197" y="405"/>
                  </a:lnTo>
                  <a:lnTo>
                    <a:pt x="204" y="407"/>
                  </a:lnTo>
                  <a:lnTo>
                    <a:pt x="216" y="407"/>
                  </a:lnTo>
                  <a:lnTo>
                    <a:pt x="242" y="414"/>
                  </a:lnTo>
                  <a:lnTo>
                    <a:pt x="246" y="417"/>
                  </a:lnTo>
                  <a:lnTo>
                    <a:pt x="249" y="419"/>
                  </a:lnTo>
                  <a:lnTo>
                    <a:pt x="249" y="421"/>
                  </a:lnTo>
                  <a:lnTo>
                    <a:pt x="249" y="424"/>
                  </a:lnTo>
                  <a:lnTo>
                    <a:pt x="249" y="426"/>
                  </a:lnTo>
                  <a:lnTo>
                    <a:pt x="251" y="426"/>
                  </a:lnTo>
                  <a:lnTo>
                    <a:pt x="254" y="426"/>
                  </a:lnTo>
                  <a:lnTo>
                    <a:pt x="261" y="426"/>
                  </a:lnTo>
                  <a:lnTo>
                    <a:pt x="261" y="426"/>
                  </a:lnTo>
                  <a:lnTo>
                    <a:pt x="263" y="426"/>
                  </a:lnTo>
                  <a:lnTo>
                    <a:pt x="265" y="426"/>
                  </a:lnTo>
                  <a:lnTo>
                    <a:pt x="265" y="426"/>
                  </a:lnTo>
                  <a:lnTo>
                    <a:pt x="268" y="426"/>
                  </a:lnTo>
                  <a:lnTo>
                    <a:pt x="270" y="426"/>
                  </a:lnTo>
                  <a:lnTo>
                    <a:pt x="270" y="428"/>
                  </a:lnTo>
                  <a:lnTo>
                    <a:pt x="275" y="428"/>
                  </a:lnTo>
                  <a:lnTo>
                    <a:pt x="277" y="428"/>
                  </a:lnTo>
                  <a:lnTo>
                    <a:pt x="280" y="428"/>
                  </a:lnTo>
                  <a:lnTo>
                    <a:pt x="280" y="428"/>
                  </a:lnTo>
                  <a:lnTo>
                    <a:pt x="284" y="426"/>
                  </a:lnTo>
                  <a:lnTo>
                    <a:pt x="284" y="426"/>
                  </a:lnTo>
                  <a:lnTo>
                    <a:pt x="291" y="426"/>
                  </a:lnTo>
                  <a:lnTo>
                    <a:pt x="296" y="426"/>
                  </a:lnTo>
                  <a:lnTo>
                    <a:pt x="296" y="424"/>
                  </a:lnTo>
                  <a:lnTo>
                    <a:pt x="296" y="424"/>
                  </a:lnTo>
                  <a:lnTo>
                    <a:pt x="299" y="424"/>
                  </a:lnTo>
                  <a:lnTo>
                    <a:pt x="301" y="424"/>
                  </a:lnTo>
                  <a:lnTo>
                    <a:pt x="313" y="428"/>
                  </a:lnTo>
                  <a:lnTo>
                    <a:pt x="315" y="428"/>
                  </a:lnTo>
                  <a:lnTo>
                    <a:pt x="317" y="428"/>
                  </a:lnTo>
                  <a:lnTo>
                    <a:pt x="317" y="428"/>
                  </a:lnTo>
                  <a:lnTo>
                    <a:pt x="322" y="428"/>
                  </a:lnTo>
                  <a:lnTo>
                    <a:pt x="322" y="428"/>
                  </a:lnTo>
                  <a:lnTo>
                    <a:pt x="325" y="428"/>
                  </a:lnTo>
                  <a:lnTo>
                    <a:pt x="329" y="428"/>
                  </a:lnTo>
                  <a:lnTo>
                    <a:pt x="329" y="428"/>
                  </a:lnTo>
                  <a:lnTo>
                    <a:pt x="332" y="428"/>
                  </a:lnTo>
                  <a:lnTo>
                    <a:pt x="334" y="428"/>
                  </a:lnTo>
                  <a:lnTo>
                    <a:pt x="336" y="428"/>
                  </a:lnTo>
                  <a:lnTo>
                    <a:pt x="339" y="428"/>
                  </a:lnTo>
                  <a:lnTo>
                    <a:pt x="341" y="428"/>
                  </a:lnTo>
                  <a:lnTo>
                    <a:pt x="343" y="426"/>
                  </a:lnTo>
                  <a:lnTo>
                    <a:pt x="346" y="424"/>
                  </a:lnTo>
                  <a:lnTo>
                    <a:pt x="351" y="424"/>
                  </a:lnTo>
                  <a:lnTo>
                    <a:pt x="365" y="421"/>
                  </a:lnTo>
                  <a:lnTo>
                    <a:pt x="388" y="421"/>
                  </a:lnTo>
                  <a:lnTo>
                    <a:pt x="393" y="419"/>
                  </a:lnTo>
                  <a:lnTo>
                    <a:pt x="395" y="417"/>
                  </a:lnTo>
                  <a:lnTo>
                    <a:pt x="398" y="417"/>
                  </a:lnTo>
                  <a:lnTo>
                    <a:pt x="400" y="417"/>
                  </a:lnTo>
                  <a:lnTo>
                    <a:pt x="407" y="419"/>
                  </a:lnTo>
                  <a:lnTo>
                    <a:pt x="412" y="419"/>
                  </a:lnTo>
                  <a:lnTo>
                    <a:pt x="419" y="419"/>
                  </a:lnTo>
                  <a:lnTo>
                    <a:pt x="440" y="421"/>
                  </a:lnTo>
                  <a:lnTo>
                    <a:pt x="445" y="421"/>
                  </a:lnTo>
                  <a:lnTo>
                    <a:pt x="450" y="417"/>
                  </a:lnTo>
                  <a:lnTo>
                    <a:pt x="452" y="417"/>
                  </a:lnTo>
                  <a:lnTo>
                    <a:pt x="455" y="419"/>
                  </a:lnTo>
                  <a:lnTo>
                    <a:pt x="466" y="421"/>
                  </a:lnTo>
                  <a:lnTo>
                    <a:pt x="478" y="421"/>
                  </a:lnTo>
                  <a:lnTo>
                    <a:pt x="490" y="424"/>
                  </a:lnTo>
                  <a:lnTo>
                    <a:pt x="502" y="426"/>
                  </a:lnTo>
                  <a:lnTo>
                    <a:pt x="511" y="428"/>
                  </a:lnTo>
                  <a:lnTo>
                    <a:pt x="535" y="431"/>
                  </a:lnTo>
                  <a:lnTo>
                    <a:pt x="547" y="433"/>
                  </a:lnTo>
                  <a:lnTo>
                    <a:pt x="559" y="436"/>
                  </a:lnTo>
                  <a:lnTo>
                    <a:pt x="571" y="438"/>
                  </a:lnTo>
                  <a:lnTo>
                    <a:pt x="582" y="440"/>
                  </a:lnTo>
                  <a:lnTo>
                    <a:pt x="592" y="440"/>
                  </a:lnTo>
                  <a:lnTo>
                    <a:pt x="604" y="443"/>
                  </a:lnTo>
                  <a:lnTo>
                    <a:pt x="615" y="445"/>
                  </a:lnTo>
                  <a:lnTo>
                    <a:pt x="627" y="447"/>
                  </a:lnTo>
                  <a:lnTo>
                    <a:pt x="639" y="447"/>
                  </a:lnTo>
                  <a:lnTo>
                    <a:pt x="639" y="443"/>
                  </a:lnTo>
                  <a:lnTo>
                    <a:pt x="634" y="436"/>
                  </a:lnTo>
                  <a:lnTo>
                    <a:pt x="634" y="436"/>
                  </a:lnTo>
                  <a:lnTo>
                    <a:pt x="637" y="433"/>
                  </a:lnTo>
                  <a:lnTo>
                    <a:pt x="639" y="431"/>
                  </a:lnTo>
                  <a:lnTo>
                    <a:pt x="639" y="428"/>
                  </a:lnTo>
                  <a:lnTo>
                    <a:pt x="639" y="426"/>
                  </a:lnTo>
                  <a:lnTo>
                    <a:pt x="639" y="424"/>
                  </a:lnTo>
                  <a:lnTo>
                    <a:pt x="639" y="417"/>
                  </a:lnTo>
                  <a:lnTo>
                    <a:pt x="637" y="414"/>
                  </a:lnTo>
                  <a:lnTo>
                    <a:pt x="634" y="409"/>
                  </a:lnTo>
                  <a:lnTo>
                    <a:pt x="632" y="402"/>
                  </a:lnTo>
                  <a:lnTo>
                    <a:pt x="632" y="402"/>
                  </a:lnTo>
                  <a:lnTo>
                    <a:pt x="632" y="400"/>
                  </a:lnTo>
                  <a:lnTo>
                    <a:pt x="634" y="395"/>
                  </a:lnTo>
                  <a:lnTo>
                    <a:pt x="634" y="393"/>
                  </a:lnTo>
                  <a:lnTo>
                    <a:pt x="637" y="374"/>
                  </a:lnTo>
                  <a:lnTo>
                    <a:pt x="641" y="355"/>
                  </a:lnTo>
                  <a:lnTo>
                    <a:pt x="644" y="336"/>
                  </a:lnTo>
                  <a:lnTo>
                    <a:pt x="646" y="317"/>
                  </a:lnTo>
                  <a:lnTo>
                    <a:pt x="649" y="298"/>
                  </a:lnTo>
                  <a:lnTo>
                    <a:pt x="651" y="279"/>
                  </a:lnTo>
                  <a:lnTo>
                    <a:pt x="653" y="260"/>
                  </a:lnTo>
                  <a:lnTo>
                    <a:pt x="658" y="241"/>
                  </a:lnTo>
                  <a:lnTo>
                    <a:pt x="660" y="225"/>
                  </a:lnTo>
                  <a:lnTo>
                    <a:pt x="663" y="206"/>
                  </a:lnTo>
                  <a:lnTo>
                    <a:pt x="665" y="187"/>
                  </a:lnTo>
                  <a:lnTo>
                    <a:pt x="667" y="168"/>
                  </a:lnTo>
                  <a:lnTo>
                    <a:pt x="672" y="149"/>
                  </a:lnTo>
                  <a:lnTo>
                    <a:pt x="675" y="130"/>
                  </a:lnTo>
                  <a:lnTo>
                    <a:pt x="677" y="114"/>
                  </a:lnTo>
                  <a:lnTo>
                    <a:pt x="679" y="95"/>
                  </a:lnTo>
                  <a:lnTo>
                    <a:pt x="670" y="92"/>
                  </a:lnTo>
                  <a:close/>
                  <a:moveTo>
                    <a:pt x="166" y="0"/>
                  </a:moveTo>
                  <a:lnTo>
                    <a:pt x="161" y="0"/>
                  </a:lnTo>
                  <a:lnTo>
                    <a:pt x="161" y="0"/>
                  </a:lnTo>
                  <a:lnTo>
                    <a:pt x="161" y="2"/>
                  </a:lnTo>
                  <a:lnTo>
                    <a:pt x="166" y="0"/>
                  </a:lnTo>
                  <a:lnTo>
                    <a:pt x="166" y="0"/>
                  </a:lnTo>
                  <a:close/>
                  <a:moveTo>
                    <a:pt x="145" y="36"/>
                  </a:moveTo>
                  <a:lnTo>
                    <a:pt x="147" y="36"/>
                  </a:lnTo>
                  <a:lnTo>
                    <a:pt x="145" y="36"/>
                  </a:lnTo>
                  <a:lnTo>
                    <a:pt x="145" y="36"/>
                  </a:lnTo>
                  <a:lnTo>
                    <a:pt x="145" y="33"/>
                  </a:lnTo>
                  <a:lnTo>
                    <a:pt x="145" y="36"/>
                  </a:lnTo>
                  <a:lnTo>
                    <a:pt x="147" y="36"/>
                  </a:lnTo>
                  <a:lnTo>
                    <a:pt x="147" y="36"/>
                  </a:lnTo>
                  <a:lnTo>
                    <a:pt x="147" y="36"/>
                  </a:lnTo>
                  <a:lnTo>
                    <a:pt x="147" y="33"/>
                  </a:lnTo>
                  <a:lnTo>
                    <a:pt x="147" y="33"/>
                  </a:lnTo>
                  <a:lnTo>
                    <a:pt x="147" y="33"/>
                  </a:lnTo>
                  <a:lnTo>
                    <a:pt x="147" y="33"/>
                  </a:lnTo>
                  <a:lnTo>
                    <a:pt x="145" y="33"/>
                  </a:lnTo>
                  <a:lnTo>
                    <a:pt x="145" y="33"/>
                  </a:lnTo>
                  <a:lnTo>
                    <a:pt x="145" y="33"/>
                  </a:lnTo>
                  <a:lnTo>
                    <a:pt x="145" y="33"/>
                  </a:lnTo>
                  <a:lnTo>
                    <a:pt x="142" y="31"/>
                  </a:lnTo>
                  <a:lnTo>
                    <a:pt x="142" y="31"/>
                  </a:lnTo>
                  <a:lnTo>
                    <a:pt x="142" y="33"/>
                  </a:lnTo>
                  <a:lnTo>
                    <a:pt x="145" y="36"/>
                  </a:lnTo>
                  <a:close/>
                  <a:moveTo>
                    <a:pt x="190" y="62"/>
                  </a:moveTo>
                  <a:lnTo>
                    <a:pt x="190" y="62"/>
                  </a:lnTo>
                  <a:lnTo>
                    <a:pt x="192" y="62"/>
                  </a:lnTo>
                  <a:lnTo>
                    <a:pt x="194" y="62"/>
                  </a:lnTo>
                  <a:lnTo>
                    <a:pt x="194" y="62"/>
                  </a:lnTo>
                  <a:lnTo>
                    <a:pt x="194" y="62"/>
                  </a:lnTo>
                  <a:lnTo>
                    <a:pt x="194" y="62"/>
                  </a:lnTo>
                  <a:lnTo>
                    <a:pt x="194" y="59"/>
                  </a:lnTo>
                  <a:lnTo>
                    <a:pt x="192" y="57"/>
                  </a:lnTo>
                  <a:lnTo>
                    <a:pt x="190" y="54"/>
                  </a:lnTo>
                  <a:lnTo>
                    <a:pt x="190" y="54"/>
                  </a:lnTo>
                  <a:lnTo>
                    <a:pt x="190" y="54"/>
                  </a:lnTo>
                  <a:lnTo>
                    <a:pt x="190" y="57"/>
                  </a:lnTo>
                  <a:lnTo>
                    <a:pt x="190" y="57"/>
                  </a:lnTo>
                  <a:lnTo>
                    <a:pt x="187" y="59"/>
                  </a:lnTo>
                  <a:lnTo>
                    <a:pt x="190" y="62"/>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0" name="Freeform 19"/>
            <p:cNvSpPr>
              <a:spLocks/>
            </p:cNvSpPr>
            <p:nvPr/>
          </p:nvSpPr>
          <p:spPr bwMode="auto">
            <a:xfrm>
              <a:off x="6262180" y="2631803"/>
              <a:ext cx="200631" cy="354873"/>
            </a:xfrm>
            <a:custGeom>
              <a:avLst/>
              <a:gdLst>
                <a:gd name="T0" fmla="*/ 3 w 173"/>
                <a:gd name="T1" fmla="*/ 43 h 306"/>
                <a:gd name="T2" fmla="*/ 3 w 173"/>
                <a:gd name="T3" fmla="*/ 48 h 306"/>
                <a:gd name="T4" fmla="*/ 0 w 173"/>
                <a:gd name="T5" fmla="*/ 52 h 306"/>
                <a:gd name="T6" fmla="*/ 3 w 173"/>
                <a:gd name="T7" fmla="*/ 64 h 306"/>
                <a:gd name="T8" fmla="*/ 5 w 173"/>
                <a:gd name="T9" fmla="*/ 71 h 306"/>
                <a:gd name="T10" fmla="*/ 3 w 173"/>
                <a:gd name="T11" fmla="*/ 74 h 306"/>
                <a:gd name="T12" fmla="*/ 7 w 173"/>
                <a:gd name="T13" fmla="*/ 78 h 306"/>
                <a:gd name="T14" fmla="*/ 3 w 173"/>
                <a:gd name="T15" fmla="*/ 78 h 306"/>
                <a:gd name="T16" fmla="*/ 3 w 173"/>
                <a:gd name="T17" fmla="*/ 88 h 306"/>
                <a:gd name="T18" fmla="*/ 5 w 173"/>
                <a:gd name="T19" fmla="*/ 90 h 306"/>
                <a:gd name="T20" fmla="*/ 10 w 173"/>
                <a:gd name="T21" fmla="*/ 97 h 306"/>
                <a:gd name="T22" fmla="*/ 14 w 173"/>
                <a:gd name="T23" fmla="*/ 107 h 306"/>
                <a:gd name="T24" fmla="*/ 14 w 173"/>
                <a:gd name="T25" fmla="*/ 116 h 306"/>
                <a:gd name="T26" fmla="*/ 17 w 173"/>
                <a:gd name="T27" fmla="*/ 109 h 306"/>
                <a:gd name="T28" fmla="*/ 22 w 173"/>
                <a:gd name="T29" fmla="*/ 121 h 306"/>
                <a:gd name="T30" fmla="*/ 19 w 173"/>
                <a:gd name="T31" fmla="*/ 138 h 306"/>
                <a:gd name="T32" fmla="*/ 22 w 173"/>
                <a:gd name="T33" fmla="*/ 159 h 306"/>
                <a:gd name="T34" fmla="*/ 24 w 173"/>
                <a:gd name="T35" fmla="*/ 161 h 306"/>
                <a:gd name="T36" fmla="*/ 29 w 173"/>
                <a:gd name="T37" fmla="*/ 175 h 306"/>
                <a:gd name="T38" fmla="*/ 31 w 173"/>
                <a:gd name="T39" fmla="*/ 183 h 306"/>
                <a:gd name="T40" fmla="*/ 36 w 173"/>
                <a:gd name="T41" fmla="*/ 190 h 306"/>
                <a:gd name="T42" fmla="*/ 36 w 173"/>
                <a:gd name="T43" fmla="*/ 206 h 306"/>
                <a:gd name="T44" fmla="*/ 38 w 173"/>
                <a:gd name="T45" fmla="*/ 213 h 306"/>
                <a:gd name="T46" fmla="*/ 40 w 173"/>
                <a:gd name="T47" fmla="*/ 211 h 306"/>
                <a:gd name="T48" fmla="*/ 40 w 173"/>
                <a:gd name="T49" fmla="*/ 206 h 306"/>
                <a:gd name="T50" fmla="*/ 43 w 173"/>
                <a:gd name="T51" fmla="*/ 204 h 306"/>
                <a:gd name="T52" fmla="*/ 50 w 173"/>
                <a:gd name="T53" fmla="*/ 209 h 306"/>
                <a:gd name="T54" fmla="*/ 55 w 173"/>
                <a:gd name="T55" fmla="*/ 213 h 306"/>
                <a:gd name="T56" fmla="*/ 57 w 173"/>
                <a:gd name="T57" fmla="*/ 232 h 306"/>
                <a:gd name="T58" fmla="*/ 66 w 173"/>
                <a:gd name="T59" fmla="*/ 275 h 306"/>
                <a:gd name="T60" fmla="*/ 71 w 173"/>
                <a:gd name="T61" fmla="*/ 291 h 306"/>
                <a:gd name="T62" fmla="*/ 76 w 173"/>
                <a:gd name="T63" fmla="*/ 306 h 306"/>
                <a:gd name="T64" fmla="*/ 107 w 173"/>
                <a:gd name="T65" fmla="*/ 299 h 306"/>
                <a:gd name="T66" fmla="*/ 130 w 173"/>
                <a:gd name="T67" fmla="*/ 296 h 306"/>
                <a:gd name="T68" fmla="*/ 149 w 173"/>
                <a:gd name="T69" fmla="*/ 291 h 306"/>
                <a:gd name="T70" fmla="*/ 137 w 173"/>
                <a:gd name="T71" fmla="*/ 280 h 306"/>
                <a:gd name="T72" fmla="*/ 135 w 173"/>
                <a:gd name="T73" fmla="*/ 273 h 306"/>
                <a:gd name="T74" fmla="*/ 140 w 173"/>
                <a:gd name="T75" fmla="*/ 261 h 306"/>
                <a:gd name="T76" fmla="*/ 137 w 173"/>
                <a:gd name="T77" fmla="*/ 239 h 306"/>
                <a:gd name="T78" fmla="*/ 135 w 173"/>
                <a:gd name="T79" fmla="*/ 232 h 306"/>
                <a:gd name="T80" fmla="*/ 135 w 173"/>
                <a:gd name="T81" fmla="*/ 228 h 306"/>
                <a:gd name="T82" fmla="*/ 135 w 173"/>
                <a:gd name="T83" fmla="*/ 220 h 306"/>
                <a:gd name="T84" fmla="*/ 133 w 173"/>
                <a:gd name="T85" fmla="*/ 185 h 306"/>
                <a:gd name="T86" fmla="*/ 133 w 173"/>
                <a:gd name="T87" fmla="*/ 171 h 306"/>
                <a:gd name="T88" fmla="*/ 140 w 173"/>
                <a:gd name="T89" fmla="*/ 157 h 306"/>
                <a:gd name="T90" fmla="*/ 145 w 173"/>
                <a:gd name="T91" fmla="*/ 135 h 306"/>
                <a:gd name="T92" fmla="*/ 142 w 173"/>
                <a:gd name="T93" fmla="*/ 130 h 306"/>
                <a:gd name="T94" fmla="*/ 140 w 173"/>
                <a:gd name="T95" fmla="*/ 97 h 306"/>
                <a:gd name="T96" fmla="*/ 154 w 173"/>
                <a:gd name="T97" fmla="*/ 86 h 306"/>
                <a:gd name="T98" fmla="*/ 166 w 173"/>
                <a:gd name="T99" fmla="*/ 71 h 306"/>
                <a:gd name="T100" fmla="*/ 171 w 173"/>
                <a:gd name="T101" fmla="*/ 59 h 306"/>
                <a:gd name="T102" fmla="*/ 173 w 173"/>
                <a:gd name="T103" fmla="*/ 52 h 306"/>
                <a:gd name="T104" fmla="*/ 166 w 173"/>
                <a:gd name="T105" fmla="*/ 41 h 306"/>
                <a:gd name="T106" fmla="*/ 161 w 173"/>
                <a:gd name="T107" fmla="*/ 31 h 306"/>
                <a:gd name="T108" fmla="*/ 166 w 173"/>
                <a:gd name="T109" fmla="*/ 10 h 306"/>
                <a:gd name="T110" fmla="*/ 166 w 173"/>
                <a:gd name="T111" fmla="*/ 0 h 306"/>
                <a:gd name="T112" fmla="*/ 121 w 173"/>
                <a:gd name="T113" fmla="*/ 12 h 306"/>
                <a:gd name="T114" fmla="*/ 76 w 173"/>
                <a:gd name="T115" fmla="*/ 24 h 306"/>
                <a:gd name="T116" fmla="*/ 24 w 173"/>
                <a:gd name="T117"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306">
                  <a:moveTo>
                    <a:pt x="19" y="38"/>
                  </a:moveTo>
                  <a:lnTo>
                    <a:pt x="14" y="38"/>
                  </a:lnTo>
                  <a:lnTo>
                    <a:pt x="14" y="41"/>
                  </a:lnTo>
                  <a:lnTo>
                    <a:pt x="7" y="41"/>
                  </a:lnTo>
                  <a:lnTo>
                    <a:pt x="3" y="43"/>
                  </a:lnTo>
                  <a:lnTo>
                    <a:pt x="3" y="43"/>
                  </a:lnTo>
                  <a:lnTo>
                    <a:pt x="0" y="43"/>
                  </a:lnTo>
                  <a:lnTo>
                    <a:pt x="3" y="45"/>
                  </a:lnTo>
                  <a:lnTo>
                    <a:pt x="3" y="48"/>
                  </a:lnTo>
                  <a:lnTo>
                    <a:pt x="3" y="48"/>
                  </a:lnTo>
                  <a:lnTo>
                    <a:pt x="3" y="50"/>
                  </a:lnTo>
                  <a:lnTo>
                    <a:pt x="3" y="50"/>
                  </a:lnTo>
                  <a:lnTo>
                    <a:pt x="0" y="50"/>
                  </a:lnTo>
                  <a:lnTo>
                    <a:pt x="0" y="50"/>
                  </a:lnTo>
                  <a:lnTo>
                    <a:pt x="0" y="52"/>
                  </a:lnTo>
                  <a:lnTo>
                    <a:pt x="3" y="55"/>
                  </a:lnTo>
                  <a:lnTo>
                    <a:pt x="3" y="59"/>
                  </a:lnTo>
                  <a:lnTo>
                    <a:pt x="3" y="62"/>
                  </a:lnTo>
                  <a:lnTo>
                    <a:pt x="3" y="64"/>
                  </a:lnTo>
                  <a:lnTo>
                    <a:pt x="3" y="64"/>
                  </a:lnTo>
                  <a:lnTo>
                    <a:pt x="5" y="67"/>
                  </a:lnTo>
                  <a:lnTo>
                    <a:pt x="5" y="67"/>
                  </a:lnTo>
                  <a:lnTo>
                    <a:pt x="5" y="69"/>
                  </a:lnTo>
                  <a:lnTo>
                    <a:pt x="5" y="71"/>
                  </a:lnTo>
                  <a:lnTo>
                    <a:pt x="5" y="71"/>
                  </a:lnTo>
                  <a:lnTo>
                    <a:pt x="5" y="71"/>
                  </a:lnTo>
                  <a:lnTo>
                    <a:pt x="3" y="71"/>
                  </a:lnTo>
                  <a:lnTo>
                    <a:pt x="3" y="74"/>
                  </a:lnTo>
                  <a:lnTo>
                    <a:pt x="3" y="74"/>
                  </a:lnTo>
                  <a:lnTo>
                    <a:pt x="3" y="74"/>
                  </a:lnTo>
                  <a:lnTo>
                    <a:pt x="5" y="76"/>
                  </a:lnTo>
                  <a:lnTo>
                    <a:pt x="5" y="76"/>
                  </a:lnTo>
                  <a:lnTo>
                    <a:pt x="7" y="76"/>
                  </a:lnTo>
                  <a:lnTo>
                    <a:pt x="7" y="78"/>
                  </a:lnTo>
                  <a:lnTo>
                    <a:pt x="7" y="78"/>
                  </a:lnTo>
                  <a:lnTo>
                    <a:pt x="7" y="81"/>
                  </a:lnTo>
                  <a:lnTo>
                    <a:pt x="7" y="81"/>
                  </a:lnTo>
                  <a:lnTo>
                    <a:pt x="5" y="78"/>
                  </a:lnTo>
                  <a:lnTo>
                    <a:pt x="5" y="78"/>
                  </a:lnTo>
                  <a:lnTo>
                    <a:pt x="3" y="78"/>
                  </a:lnTo>
                  <a:lnTo>
                    <a:pt x="3" y="78"/>
                  </a:lnTo>
                  <a:lnTo>
                    <a:pt x="3" y="81"/>
                  </a:lnTo>
                  <a:lnTo>
                    <a:pt x="5" y="83"/>
                  </a:lnTo>
                  <a:lnTo>
                    <a:pt x="5" y="86"/>
                  </a:lnTo>
                  <a:lnTo>
                    <a:pt x="3" y="88"/>
                  </a:lnTo>
                  <a:lnTo>
                    <a:pt x="5" y="88"/>
                  </a:lnTo>
                  <a:lnTo>
                    <a:pt x="5" y="90"/>
                  </a:lnTo>
                  <a:lnTo>
                    <a:pt x="5" y="90"/>
                  </a:lnTo>
                  <a:lnTo>
                    <a:pt x="5" y="90"/>
                  </a:lnTo>
                  <a:lnTo>
                    <a:pt x="5" y="90"/>
                  </a:lnTo>
                  <a:lnTo>
                    <a:pt x="5" y="93"/>
                  </a:lnTo>
                  <a:lnTo>
                    <a:pt x="7" y="95"/>
                  </a:lnTo>
                  <a:lnTo>
                    <a:pt x="7" y="97"/>
                  </a:lnTo>
                  <a:lnTo>
                    <a:pt x="10" y="97"/>
                  </a:lnTo>
                  <a:lnTo>
                    <a:pt x="10" y="97"/>
                  </a:lnTo>
                  <a:lnTo>
                    <a:pt x="12" y="100"/>
                  </a:lnTo>
                  <a:lnTo>
                    <a:pt x="12" y="102"/>
                  </a:lnTo>
                  <a:lnTo>
                    <a:pt x="10" y="104"/>
                  </a:lnTo>
                  <a:lnTo>
                    <a:pt x="12" y="107"/>
                  </a:lnTo>
                  <a:lnTo>
                    <a:pt x="14" y="107"/>
                  </a:lnTo>
                  <a:lnTo>
                    <a:pt x="14" y="109"/>
                  </a:lnTo>
                  <a:lnTo>
                    <a:pt x="12" y="112"/>
                  </a:lnTo>
                  <a:lnTo>
                    <a:pt x="12" y="112"/>
                  </a:lnTo>
                  <a:lnTo>
                    <a:pt x="14" y="114"/>
                  </a:lnTo>
                  <a:lnTo>
                    <a:pt x="14" y="116"/>
                  </a:lnTo>
                  <a:lnTo>
                    <a:pt x="14" y="114"/>
                  </a:lnTo>
                  <a:lnTo>
                    <a:pt x="14" y="112"/>
                  </a:lnTo>
                  <a:lnTo>
                    <a:pt x="14" y="109"/>
                  </a:lnTo>
                  <a:lnTo>
                    <a:pt x="14" y="109"/>
                  </a:lnTo>
                  <a:lnTo>
                    <a:pt x="17" y="109"/>
                  </a:lnTo>
                  <a:lnTo>
                    <a:pt x="17" y="116"/>
                  </a:lnTo>
                  <a:lnTo>
                    <a:pt x="17" y="116"/>
                  </a:lnTo>
                  <a:lnTo>
                    <a:pt x="19" y="116"/>
                  </a:lnTo>
                  <a:lnTo>
                    <a:pt x="19" y="119"/>
                  </a:lnTo>
                  <a:lnTo>
                    <a:pt x="22" y="121"/>
                  </a:lnTo>
                  <a:lnTo>
                    <a:pt x="22" y="126"/>
                  </a:lnTo>
                  <a:lnTo>
                    <a:pt x="22" y="126"/>
                  </a:lnTo>
                  <a:lnTo>
                    <a:pt x="24" y="128"/>
                  </a:lnTo>
                  <a:lnTo>
                    <a:pt x="24" y="130"/>
                  </a:lnTo>
                  <a:lnTo>
                    <a:pt x="19" y="138"/>
                  </a:lnTo>
                  <a:lnTo>
                    <a:pt x="17" y="140"/>
                  </a:lnTo>
                  <a:lnTo>
                    <a:pt x="19" y="142"/>
                  </a:lnTo>
                  <a:lnTo>
                    <a:pt x="19" y="157"/>
                  </a:lnTo>
                  <a:lnTo>
                    <a:pt x="22" y="161"/>
                  </a:lnTo>
                  <a:lnTo>
                    <a:pt x="22" y="159"/>
                  </a:lnTo>
                  <a:lnTo>
                    <a:pt x="22" y="159"/>
                  </a:lnTo>
                  <a:lnTo>
                    <a:pt x="24" y="159"/>
                  </a:lnTo>
                  <a:lnTo>
                    <a:pt x="24" y="159"/>
                  </a:lnTo>
                  <a:lnTo>
                    <a:pt x="24" y="159"/>
                  </a:lnTo>
                  <a:lnTo>
                    <a:pt x="24" y="161"/>
                  </a:lnTo>
                  <a:lnTo>
                    <a:pt x="24" y="164"/>
                  </a:lnTo>
                  <a:lnTo>
                    <a:pt x="26" y="168"/>
                  </a:lnTo>
                  <a:lnTo>
                    <a:pt x="26" y="171"/>
                  </a:lnTo>
                  <a:lnTo>
                    <a:pt x="29" y="173"/>
                  </a:lnTo>
                  <a:lnTo>
                    <a:pt x="29" y="175"/>
                  </a:lnTo>
                  <a:lnTo>
                    <a:pt x="31" y="175"/>
                  </a:lnTo>
                  <a:lnTo>
                    <a:pt x="31" y="178"/>
                  </a:lnTo>
                  <a:lnTo>
                    <a:pt x="31" y="178"/>
                  </a:lnTo>
                  <a:lnTo>
                    <a:pt x="31" y="180"/>
                  </a:lnTo>
                  <a:lnTo>
                    <a:pt x="31" y="183"/>
                  </a:lnTo>
                  <a:lnTo>
                    <a:pt x="31" y="183"/>
                  </a:lnTo>
                  <a:lnTo>
                    <a:pt x="33" y="185"/>
                  </a:lnTo>
                  <a:lnTo>
                    <a:pt x="36" y="185"/>
                  </a:lnTo>
                  <a:lnTo>
                    <a:pt x="36" y="187"/>
                  </a:lnTo>
                  <a:lnTo>
                    <a:pt x="36" y="190"/>
                  </a:lnTo>
                  <a:lnTo>
                    <a:pt x="36" y="190"/>
                  </a:lnTo>
                  <a:lnTo>
                    <a:pt x="36" y="192"/>
                  </a:lnTo>
                  <a:lnTo>
                    <a:pt x="36" y="204"/>
                  </a:lnTo>
                  <a:lnTo>
                    <a:pt x="36" y="204"/>
                  </a:lnTo>
                  <a:lnTo>
                    <a:pt x="36" y="206"/>
                  </a:lnTo>
                  <a:lnTo>
                    <a:pt x="36" y="209"/>
                  </a:lnTo>
                  <a:lnTo>
                    <a:pt x="36" y="211"/>
                  </a:lnTo>
                  <a:lnTo>
                    <a:pt x="36" y="211"/>
                  </a:lnTo>
                  <a:lnTo>
                    <a:pt x="38" y="213"/>
                  </a:lnTo>
                  <a:lnTo>
                    <a:pt x="38" y="213"/>
                  </a:lnTo>
                  <a:lnTo>
                    <a:pt x="38" y="213"/>
                  </a:lnTo>
                  <a:lnTo>
                    <a:pt x="38" y="213"/>
                  </a:lnTo>
                  <a:lnTo>
                    <a:pt x="40" y="211"/>
                  </a:lnTo>
                  <a:lnTo>
                    <a:pt x="40" y="211"/>
                  </a:lnTo>
                  <a:lnTo>
                    <a:pt x="40" y="211"/>
                  </a:lnTo>
                  <a:lnTo>
                    <a:pt x="40" y="211"/>
                  </a:lnTo>
                  <a:lnTo>
                    <a:pt x="40" y="209"/>
                  </a:lnTo>
                  <a:lnTo>
                    <a:pt x="40" y="206"/>
                  </a:lnTo>
                  <a:lnTo>
                    <a:pt x="40" y="206"/>
                  </a:lnTo>
                  <a:lnTo>
                    <a:pt x="40" y="206"/>
                  </a:lnTo>
                  <a:lnTo>
                    <a:pt x="40" y="206"/>
                  </a:lnTo>
                  <a:lnTo>
                    <a:pt x="43" y="204"/>
                  </a:lnTo>
                  <a:lnTo>
                    <a:pt x="43" y="204"/>
                  </a:lnTo>
                  <a:lnTo>
                    <a:pt x="43" y="204"/>
                  </a:lnTo>
                  <a:lnTo>
                    <a:pt x="43" y="204"/>
                  </a:lnTo>
                  <a:lnTo>
                    <a:pt x="45" y="204"/>
                  </a:lnTo>
                  <a:lnTo>
                    <a:pt x="45" y="204"/>
                  </a:lnTo>
                  <a:lnTo>
                    <a:pt x="48" y="204"/>
                  </a:lnTo>
                  <a:lnTo>
                    <a:pt x="48" y="206"/>
                  </a:lnTo>
                  <a:lnTo>
                    <a:pt x="50" y="209"/>
                  </a:lnTo>
                  <a:lnTo>
                    <a:pt x="50" y="211"/>
                  </a:lnTo>
                  <a:lnTo>
                    <a:pt x="52" y="211"/>
                  </a:lnTo>
                  <a:lnTo>
                    <a:pt x="52" y="211"/>
                  </a:lnTo>
                  <a:lnTo>
                    <a:pt x="52" y="211"/>
                  </a:lnTo>
                  <a:lnTo>
                    <a:pt x="55" y="213"/>
                  </a:lnTo>
                  <a:lnTo>
                    <a:pt x="55" y="216"/>
                  </a:lnTo>
                  <a:lnTo>
                    <a:pt x="55" y="218"/>
                  </a:lnTo>
                  <a:lnTo>
                    <a:pt x="55" y="220"/>
                  </a:lnTo>
                  <a:lnTo>
                    <a:pt x="57" y="225"/>
                  </a:lnTo>
                  <a:lnTo>
                    <a:pt x="57" y="232"/>
                  </a:lnTo>
                  <a:lnTo>
                    <a:pt x="59" y="239"/>
                  </a:lnTo>
                  <a:lnTo>
                    <a:pt x="62" y="246"/>
                  </a:lnTo>
                  <a:lnTo>
                    <a:pt x="64" y="261"/>
                  </a:lnTo>
                  <a:lnTo>
                    <a:pt x="66" y="268"/>
                  </a:lnTo>
                  <a:lnTo>
                    <a:pt x="66" y="275"/>
                  </a:lnTo>
                  <a:lnTo>
                    <a:pt x="69" y="280"/>
                  </a:lnTo>
                  <a:lnTo>
                    <a:pt x="69" y="284"/>
                  </a:lnTo>
                  <a:lnTo>
                    <a:pt x="71" y="289"/>
                  </a:lnTo>
                  <a:lnTo>
                    <a:pt x="71" y="291"/>
                  </a:lnTo>
                  <a:lnTo>
                    <a:pt x="71" y="291"/>
                  </a:lnTo>
                  <a:lnTo>
                    <a:pt x="71" y="294"/>
                  </a:lnTo>
                  <a:lnTo>
                    <a:pt x="71" y="296"/>
                  </a:lnTo>
                  <a:lnTo>
                    <a:pt x="71" y="301"/>
                  </a:lnTo>
                  <a:lnTo>
                    <a:pt x="74" y="303"/>
                  </a:lnTo>
                  <a:lnTo>
                    <a:pt x="76" y="306"/>
                  </a:lnTo>
                  <a:lnTo>
                    <a:pt x="90" y="303"/>
                  </a:lnTo>
                  <a:lnTo>
                    <a:pt x="95" y="303"/>
                  </a:lnTo>
                  <a:lnTo>
                    <a:pt x="100" y="301"/>
                  </a:lnTo>
                  <a:lnTo>
                    <a:pt x="102" y="301"/>
                  </a:lnTo>
                  <a:lnTo>
                    <a:pt x="107" y="299"/>
                  </a:lnTo>
                  <a:lnTo>
                    <a:pt x="111" y="299"/>
                  </a:lnTo>
                  <a:lnTo>
                    <a:pt x="116" y="299"/>
                  </a:lnTo>
                  <a:lnTo>
                    <a:pt x="121" y="296"/>
                  </a:lnTo>
                  <a:lnTo>
                    <a:pt x="126" y="296"/>
                  </a:lnTo>
                  <a:lnTo>
                    <a:pt x="130" y="296"/>
                  </a:lnTo>
                  <a:lnTo>
                    <a:pt x="135" y="294"/>
                  </a:lnTo>
                  <a:lnTo>
                    <a:pt x="140" y="294"/>
                  </a:lnTo>
                  <a:lnTo>
                    <a:pt x="145" y="291"/>
                  </a:lnTo>
                  <a:lnTo>
                    <a:pt x="149" y="291"/>
                  </a:lnTo>
                  <a:lnTo>
                    <a:pt x="149" y="291"/>
                  </a:lnTo>
                  <a:lnTo>
                    <a:pt x="147" y="287"/>
                  </a:lnTo>
                  <a:lnTo>
                    <a:pt x="145" y="287"/>
                  </a:lnTo>
                  <a:lnTo>
                    <a:pt x="140" y="282"/>
                  </a:lnTo>
                  <a:lnTo>
                    <a:pt x="137" y="282"/>
                  </a:lnTo>
                  <a:lnTo>
                    <a:pt x="137" y="280"/>
                  </a:lnTo>
                  <a:lnTo>
                    <a:pt x="137" y="280"/>
                  </a:lnTo>
                  <a:lnTo>
                    <a:pt x="135" y="277"/>
                  </a:lnTo>
                  <a:lnTo>
                    <a:pt x="135" y="275"/>
                  </a:lnTo>
                  <a:lnTo>
                    <a:pt x="135" y="275"/>
                  </a:lnTo>
                  <a:lnTo>
                    <a:pt x="135" y="273"/>
                  </a:lnTo>
                  <a:lnTo>
                    <a:pt x="137" y="270"/>
                  </a:lnTo>
                  <a:lnTo>
                    <a:pt x="135" y="265"/>
                  </a:lnTo>
                  <a:lnTo>
                    <a:pt x="135" y="263"/>
                  </a:lnTo>
                  <a:lnTo>
                    <a:pt x="137" y="263"/>
                  </a:lnTo>
                  <a:lnTo>
                    <a:pt x="140" y="261"/>
                  </a:lnTo>
                  <a:lnTo>
                    <a:pt x="140" y="258"/>
                  </a:lnTo>
                  <a:lnTo>
                    <a:pt x="137" y="254"/>
                  </a:lnTo>
                  <a:lnTo>
                    <a:pt x="137" y="246"/>
                  </a:lnTo>
                  <a:lnTo>
                    <a:pt x="137" y="244"/>
                  </a:lnTo>
                  <a:lnTo>
                    <a:pt x="137" y="239"/>
                  </a:lnTo>
                  <a:lnTo>
                    <a:pt x="135" y="239"/>
                  </a:lnTo>
                  <a:lnTo>
                    <a:pt x="135" y="235"/>
                  </a:lnTo>
                  <a:lnTo>
                    <a:pt x="135" y="232"/>
                  </a:lnTo>
                  <a:lnTo>
                    <a:pt x="135" y="232"/>
                  </a:lnTo>
                  <a:lnTo>
                    <a:pt x="135" y="232"/>
                  </a:lnTo>
                  <a:lnTo>
                    <a:pt x="135" y="230"/>
                  </a:lnTo>
                  <a:lnTo>
                    <a:pt x="135" y="230"/>
                  </a:lnTo>
                  <a:lnTo>
                    <a:pt x="135" y="230"/>
                  </a:lnTo>
                  <a:lnTo>
                    <a:pt x="135" y="230"/>
                  </a:lnTo>
                  <a:lnTo>
                    <a:pt x="135" y="228"/>
                  </a:lnTo>
                  <a:lnTo>
                    <a:pt x="135" y="228"/>
                  </a:lnTo>
                  <a:lnTo>
                    <a:pt x="135" y="225"/>
                  </a:lnTo>
                  <a:lnTo>
                    <a:pt x="135" y="225"/>
                  </a:lnTo>
                  <a:lnTo>
                    <a:pt x="137" y="223"/>
                  </a:lnTo>
                  <a:lnTo>
                    <a:pt x="135" y="220"/>
                  </a:lnTo>
                  <a:lnTo>
                    <a:pt x="135" y="216"/>
                  </a:lnTo>
                  <a:lnTo>
                    <a:pt x="130" y="194"/>
                  </a:lnTo>
                  <a:lnTo>
                    <a:pt x="130" y="192"/>
                  </a:lnTo>
                  <a:lnTo>
                    <a:pt x="130" y="190"/>
                  </a:lnTo>
                  <a:lnTo>
                    <a:pt x="133" y="185"/>
                  </a:lnTo>
                  <a:lnTo>
                    <a:pt x="133" y="183"/>
                  </a:lnTo>
                  <a:lnTo>
                    <a:pt x="133" y="180"/>
                  </a:lnTo>
                  <a:lnTo>
                    <a:pt x="133" y="175"/>
                  </a:lnTo>
                  <a:lnTo>
                    <a:pt x="133" y="171"/>
                  </a:lnTo>
                  <a:lnTo>
                    <a:pt x="133" y="171"/>
                  </a:lnTo>
                  <a:lnTo>
                    <a:pt x="135" y="168"/>
                  </a:lnTo>
                  <a:lnTo>
                    <a:pt x="135" y="166"/>
                  </a:lnTo>
                  <a:lnTo>
                    <a:pt x="140" y="161"/>
                  </a:lnTo>
                  <a:lnTo>
                    <a:pt x="140" y="159"/>
                  </a:lnTo>
                  <a:lnTo>
                    <a:pt x="140" y="157"/>
                  </a:lnTo>
                  <a:lnTo>
                    <a:pt x="140" y="154"/>
                  </a:lnTo>
                  <a:lnTo>
                    <a:pt x="140" y="152"/>
                  </a:lnTo>
                  <a:lnTo>
                    <a:pt x="140" y="147"/>
                  </a:lnTo>
                  <a:lnTo>
                    <a:pt x="140" y="145"/>
                  </a:lnTo>
                  <a:lnTo>
                    <a:pt x="145" y="135"/>
                  </a:lnTo>
                  <a:lnTo>
                    <a:pt x="145" y="135"/>
                  </a:lnTo>
                  <a:lnTo>
                    <a:pt x="142" y="135"/>
                  </a:lnTo>
                  <a:lnTo>
                    <a:pt x="142" y="133"/>
                  </a:lnTo>
                  <a:lnTo>
                    <a:pt x="142" y="133"/>
                  </a:lnTo>
                  <a:lnTo>
                    <a:pt x="142" y="130"/>
                  </a:lnTo>
                  <a:lnTo>
                    <a:pt x="145" y="123"/>
                  </a:lnTo>
                  <a:lnTo>
                    <a:pt x="145" y="119"/>
                  </a:lnTo>
                  <a:lnTo>
                    <a:pt x="142" y="114"/>
                  </a:lnTo>
                  <a:lnTo>
                    <a:pt x="140" y="104"/>
                  </a:lnTo>
                  <a:lnTo>
                    <a:pt x="140" y="97"/>
                  </a:lnTo>
                  <a:lnTo>
                    <a:pt x="140" y="93"/>
                  </a:lnTo>
                  <a:lnTo>
                    <a:pt x="142" y="90"/>
                  </a:lnTo>
                  <a:lnTo>
                    <a:pt x="147" y="88"/>
                  </a:lnTo>
                  <a:lnTo>
                    <a:pt x="152" y="88"/>
                  </a:lnTo>
                  <a:lnTo>
                    <a:pt x="154" y="86"/>
                  </a:lnTo>
                  <a:lnTo>
                    <a:pt x="156" y="86"/>
                  </a:lnTo>
                  <a:lnTo>
                    <a:pt x="156" y="81"/>
                  </a:lnTo>
                  <a:lnTo>
                    <a:pt x="159" y="78"/>
                  </a:lnTo>
                  <a:lnTo>
                    <a:pt x="166" y="71"/>
                  </a:lnTo>
                  <a:lnTo>
                    <a:pt x="166" y="71"/>
                  </a:lnTo>
                  <a:lnTo>
                    <a:pt x="168" y="69"/>
                  </a:lnTo>
                  <a:lnTo>
                    <a:pt x="168" y="67"/>
                  </a:lnTo>
                  <a:lnTo>
                    <a:pt x="171" y="64"/>
                  </a:lnTo>
                  <a:lnTo>
                    <a:pt x="173" y="59"/>
                  </a:lnTo>
                  <a:lnTo>
                    <a:pt x="171" y="59"/>
                  </a:lnTo>
                  <a:lnTo>
                    <a:pt x="171" y="57"/>
                  </a:lnTo>
                  <a:lnTo>
                    <a:pt x="171" y="55"/>
                  </a:lnTo>
                  <a:lnTo>
                    <a:pt x="171" y="52"/>
                  </a:lnTo>
                  <a:lnTo>
                    <a:pt x="173" y="52"/>
                  </a:lnTo>
                  <a:lnTo>
                    <a:pt x="173" y="52"/>
                  </a:lnTo>
                  <a:lnTo>
                    <a:pt x="173" y="50"/>
                  </a:lnTo>
                  <a:lnTo>
                    <a:pt x="173" y="50"/>
                  </a:lnTo>
                  <a:lnTo>
                    <a:pt x="173" y="48"/>
                  </a:lnTo>
                  <a:lnTo>
                    <a:pt x="171" y="48"/>
                  </a:lnTo>
                  <a:lnTo>
                    <a:pt x="166" y="41"/>
                  </a:lnTo>
                  <a:lnTo>
                    <a:pt x="166" y="41"/>
                  </a:lnTo>
                  <a:lnTo>
                    <a:pt x="166" y="38"/>
                  </a:lnTo>
                  <a:lnTo>
                    <a:pt x="163" y="36"/>
                  </a:lnTo>
                  <a:lnTo>
                    <a:pt x="161" y="36"/>
                  </a:lnTo>
                  <a:lnTo>
                    <a:pt x="161" y="31"/>
                  </a:lnTo>
                  <a:lnTo>
                    <a:pt x="163" y="26"/>
                  </a:lnTo>
                  <a:lnTo>
                    <a:pt x="166" y="22"/>
                  </a:lnTo>
                  <a:lnTo>
                    <a:pt x="168" y="15"/>
                  </a:lnTo>
                  <a:lnTo>
                    <a:pt x="168" y="12"/>
                  </a:lnTo>
                  <a:lnTo>
                    <a:pt x="166" y="10"/>
                  </a:lnTo>
                  <a:lnTo>
                    <a:pt x="166" y="7"/>
                  </a:lnTo>
                  <a:lnTo>
                    <a:pt x="163" y="5"/>
                  </a:lnTo>
                  <a:lnTo>
                    <a:pt x="163" y="3"/>
                  </a:lnTo>
                  <a:lnTo>
                    <a:pt x="163" y="0"/>
                  </a:lnTo>
                  <a:lnTo>
                    <a:pt x="166" y="0"/>
                  </a:lnTo>
                  <a:lnTo>
                    <a:pt x="156" y="3"/>
                  </a:lnTo>
                  <a:lnTo>
                    <a:pt x="147" y="5"/>
                  </a:lnTo>
                  <a:lnTo>
                    <a:pt x="137" y="7"/>
                  </a:lnTo>
                  <a:lnTo>
                    <a:pt x="130" y="10"/>
                  </a:lnTo>
                  <a:lnTo>
                    <a:pt x="121" y="12"/>
                  </a:lnTo>
                  <a:lnTo>
                    <a:pt x="111" y="15"/>
                  </a:lnTo>
                  <a:lnTo>
                    <a:pt x="104" y="17"/>
                  </a:lnTo>
                  <a:lnTo>
                    <a:pt x="95" y="19"/>
                  </a:lnTo>
                  <a:lnTo>
                    <a:pt x="85" y="22"/>
                  </a:lnTo>
                  <a:lnTo>
                    <a:pt x="76" y="24"/>
                  </a:lnTo>
                  <a:lnTo>
                    <a:pt x="69" y="26"/>
                  </a:lnTo>
                  <a:lnTo>
                    <a:pt x="59" y="29"/>
                  </a:lnTo>
                  <a:lnTo>
                    <a:pt x="40" y="33"/>
                  </a:lnTo>
                  <a:lnTo>
                    <a:pt x="33" y="36"/>
                  </a:lnTo>
                  <a:lnTo>
                    <a:pt x="24" y="36"/>
                  </a:lnTo>
                  <a:lnTo>
                    <a:pt x="24" y="36"/>
                  </a:lnTo>
                  <a:lnTo>
                    <a:pt x="22" y="38"/>
                  </a:lnTo>
                  <a:lnTo>
                    <a:pt x="19" y="38"/>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1" name="Freeform 20"/>
            <p:cNvSpPr>
              <a:spLocks noEditPoints="1"/>
            </p:cNvSpPr>
            <p:nvPr/>
          </p:nvSpPr>
          <p:spPr bwMode="auto">
            <a:xfrm>
              <a:off x="5368039" y="3567695"/>
              <a:ext cx="921975" cy="507957"/>
            </a:xfrm>
            <a:custGeom>
              <a:avLst/>
              <a:gdLst>
                <a:gd name="T0" fmla="*/ 769 w 795"/>
                <a:gd name="T1" fmla="*/ 192 h 438"/>
                <a:gd name="T2" fmla="*/ 757 w 795"/>
                <a:gd name="T3" fmla="*/ 128 h 438"/>
                <a:gd name="T4" fmla="*/ 752 w 795"/>
                <a:gd name="T5" fmla="*/ 150 h 438"/>
                <a:gd name="T6" fmla="*/ 740 w 795"/>
                <a:gd name="T7" fmla="*/ 173 h 438"/>
                <a:gd name="T8" fmla="*/ 740 w 795"/>
                <a:gd name="T9" fmla="*/ 197 h 438"/>
                <a:gd name="T10" fmla="*/ 750 w 795"/>
                <a:gd name="T11" fmla="*/ 232 h 438"/>
                <a:gd name="T12" fmla="*/ 757 w 795"/>
                <a:gd name="T13" fmla="*/ 197 h 438"/>
                <a:gd name="T14" fmla="*/ 769 w 795"/>
                <a:gd name="T15" fmla="*/ 180 h 438"/>
                <a:gd name="T16" fmla="*/ 781 w 795"/>
                <a:gd name="T17" fmla="*/ 116 h 438"/>
                <a:gd name="T18" fmla="*/ 785 w 795"/>
                <a:gd name="T19" fmla="*/ 131 h 438"/>
                <a:gd name="T20" fmla="*/ 722 w 795"/>
                <a:gd name="T21" fmla="*/ 268 h 438"/>
                <a:gd name="T22" fmla="*/ 703 w 795"/>
                <a:gd name="T23" fmla="*/ 270 h 438"/>
                <a:gd name="T24" fmla="*/ 677 w 795"/>
                <a:gd name="T25" fmla="*/ 242 h 438"/>
                <a:gd name="T26" fmla="*/ 620 w 795"/>
                <a:gd name="T27" fmla="*/ 239 h 438"/>
                <a:gd name="T28" fmla="*/ 639 w 795"/>
                <a:gd name="T29" fmla="*/ 237 h 438"/>
                <a:gd name="T30" fmla="*/ 660 w 795"/>
                <a:gd name="T31" fmla="*/ 237 h 438"/>
                <a:gd name="T32" fmla="*/ 691 w 795"/>
                <a:gd name="T33" fmla="*/ 251 h 438"/>
                <a:gd name="T34" fmla="*/ 717 w 795"/>
                <a:gd name="T35" fmla="*/ 242 h 438"/>
                <a:gd name="T36" fmla="*/ 670 w 795"/>
                <a:gd name="T37" fmla="*/ 216 h 438"/>
                <a:gd name="T38" fmla="*/ 691 w 795"/>
                <a:gd name="T39" fmla="*/ 225 h 438"/>
                <a:gd name="T40" fmla="*/ 698 w 795"/>
                <a:gd name="T41" fmla="*/ 211 h 438"/>
                <a:gd name="T42" fmla="*/ 710 w 795"/>
                <a:gd name="T43" fmla="*/ 202 h 438"/>
                <a:gd name="T44" fmla="*/ 698 w 795"/>
                <a:gd name="T45" fmla="*/ 187 h 438"/>
                <a:gd name="T46" fmla="*/ 662 w 795"/>
                <a:gd name="T47" fmla="*/ 168 h 438"/>
                <a:gd name="T48" fmla="*/ 634 w 795"/>
                <a:gd name="T49" fmla="*/ 150 h 438"/>
                <a:gd name="T50" fmla="*/ 617 w 795"/>
                <a:gd name="T51" fmla="*/ 133 h 438"/>
                <a:gd name="T52" fmla="*/ 665 w 795"/>
                <a:gd name="T53" fmla="*/ 166 h 438"/>
                <a:gd name="T54" fmla="*/ 688 w 795"/>
                <a:gd name="T55" fmla="*/ 180 h 438"/>
                <a:gd name="T56" fmla="*/ 698 w 795"/>
                <a:gd name="T57" fmla="*/ 168 h 438"/>
                <a:gd name="T58" fmla="*/ 696 w 795"/>
                <a:gd name="T59" fmla="*/ 142 h 438"/>
                <a:gd name="T60" fmla="*/ 662 w 795"/>
                <a:gd name="T61" fmla="*/ 128 h 438"/>
                <a:gd name="T62" fmla="*/ 625 w 795"/>
                <a:gd name="T63" fmla="*/ 123 h 438"/>
                <a:gd name="T64" fmla="*/ 613 w 795"/>
                <a:gd name="T65" fmla="*/ 102 h 438"/>
                <a:gd name="T66" fmla="*/ 584 w 795"/>
                <a:gd name="T67" fmla="*/ 102 h 438"/>
                <a:gd name="T68" fmla="*/ 594 w 795"/>
                <a:gd name="T69" fmla="*/ 76 h 438"/>
                <a:gd name="T70" fmla="*/ 599 w 795"/>
                <a:gd name="T71" fmla="*/ 45 h 438"/>
                <a:gd name="T72" fmla="*/ 558 w 795"/>
                <a:gd name="T73" fmla="*/ 29 h 438"/>
                <a:gd name="T74" fmla="*/ 521 w 795"/>
                <a:gd name="T75" fmla="*/ 5 h 438"/>
                <a:gd name="T76" fmla="*/ 459 w 795"/>
                <a:gd name="T77" fmla="*/ 5 h 438"/>
                <a:gd name="T78" fmla="*/ 459 w 795"/>
                <a:gd name="T79" fmla="*/ 34 h 438"/>
                <a:gd name="T80" fmla="*/ 445 w 795"/>
                <a:gd name="T81" fmla="*/ 64 h 438"/>
                <a:gd name="T82" fmla="*/ 431 w 795"/>
                <a:gd name="T83" fmla="*/ 81 h 438"/>
                <a:gd name="T84" fmla="*/ 407 w 795"/>
                <a:gd name="T85" fmla="*/ 109 h 438"/>
                <a:gd name="T86" fmla="*/ 393 w 795"/>
                <a:gd name="T87" fmla="*/ 142 h 438"/>
                <a:gd name="T88" fmla="*/ 355 w 795"/>
                <a:gd name="T89" fmla="*/ 131 h 438"/>
                <a:gd name="T90" fmla="*/ 348 w 795"/>
                <a:gd name="T91" fmla="*/ 161 h 438"/>
                <a:gd name="T92" fmla="*/ 338 w 795"/>
                <a:gd name="T93" fmla="*/ 187 h 438"/>
                <a:gd name="T94" fmla="*/ 319 w 795"/>
                <a:gd name="T95" fmla="*/ 256 h 438"/>
                <a:gd name="T96" fmla="*/ 315 w 795"/>
                <a:gd name="T97" fmla="*/ 273 h 438"/>
                <a:gd name="T98" fmla="*/ 284 w 795"/>
                <a:gd name="T99" fmla="*/ 289 h 438"/>
                <a:gd name="T100" fmla="*/ 263 w 795"/>
                <a:gd name="T101" fmla="*/ 292 h 438"/>
                <a:gd name="T102" fmla="*/ 251 w 795"/>
                <a:gd name="T103" fmla="*/ 310 h 438"/>
                <a:gd name="T104" fmla="*/ 213 w 795"/>
                <a:gd name="T105" fmla="*/ 313 h 438"/>
                <a:gd name="T106" fmla="*/ 182 w 795"/>
                <a:gd name="T107" fmla="*/ 329 h 438"/>
                <a:gd name="T108" fmla="*/ 159 w 795"/>
                <a:gd name="T109" fmla="*/ 318 h 438"/>
                <a:gd name="T110" fmla="*/ 154 w 795"/>
                <a:gd name="T111" fmla="*/ 301 h 438"/>
                <a:gd name="T112" fmla="*/ 88 w 795"/>
                <a:gd name="T113" fmla="*/ 365 h 438"/>
                <a:gd name="T114" fmla="*/ 73 w 795"/>
                <a:gd name="T115" fmla="*/ 391 h 438"/>
                <a:gd name="T116" fmla="*/ 26 w 795"/>
                <a:gd name="T117" fmla="*/ 424 h 438"/>
                <a:gd name="T118" fmla="*/ 166 w 795"/>
                <a:gd name="T119" fmla="*/ 412 h 438"/>
                <a:gd name="T120" fmla="*/ 360 w 795"/>
                <a:gd name="T121" fmla="*/ 381 h 438"/>
                <a:gd name="T122" fmla="*/ 724 w 795"/>
                <a:gd name="T123" fmla="*/ 313 h 438"/>
                <a:gd name="T124" fmla="*/ 771 w 795"/>
                <a:gd name="T125" fmla="*/ 29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5" h="438">
                  <a:moveTo>
                    <a:pt x="767" y="301"/>
                  </a:moveTo>
                  <a:lnTo>
                    <a:pt x="767" y="303"/>
                  </a:lnTo>
                  <a:lnTo>
                    <a:pt x="767" y="303"/>
                  </a:lnTo>
                  <a:lnTo>
                    <a:pt x="767" y="303"/>
                  </a:lnTo>
                  <a:lnTo>
                    <a:pt x="769" y="303"/>
                  </a:lnTo>
                  <a:lnTo>
                    <a:pt x="769" y="303"/>
                  </a:lnTo>
                  <a:lnTo>
                    <a:pt x="769" y="301"/>
                  </a:lnTo>
                  <a:lnTo>
                    <a:pt x="767" y="301"/>
                  </a:lnTo>
                  <a:close/>
                  <a:moveTo>
                    <a:pt x="759" y="218"/>
                  </a:moveTo>
                  <a:lnTo>
                    <a:pt x="757" y="218"/>
                  </a:lnTo>
                  <a:lnTo>
                    <a:pt x="759" y="221"/>
                  </a:lnTo>
                  <a:lnTo>
                    <a:pt x="762" y="218"/>
                  </a:lnTo>
                  <a:lnTo>
                    <a:pt x="762" y="216"/>
                  </a:lnTo>
                  <a:lnTo>
                    <a:pt x="762" y="213"/>
                  </a:lnTo>
                  <a:lnTo>
                    <a:pt x="762" y="209"/>
                  </a:lnTo>
                  <a:lnTo>
                    <a:pt x="762" y="209"/>
                  </a:lnTo>
                  <a:lnTo>
                    <a:pt x="762" y="211"/>
                  </a:lnTo>
                  <a:lnTo>
                    <a:pt x="762" y="213"/>
                  </a:lnTo>
                  <a:lnTo>
                    <a:pt x="759" y="216"/>
                  </a:lnTo>
                  <a:lnTo>
                    <a:pt x="759" y="218"/>
                  </a:lnTo>
                  <a:close/>
                  <a:moveTo>
                    <a:pt x="769" y="192"/>
                  </a:moveTo>
                  <a:lnTo>
                    <a:pt x="769" y="190"/>
                  </a:lnTo>
                  <a:lnTo>
                    <a:pt x="769" y="187"/>
                  </a:lnTo>
                  <a:lnTo>
                    <a:pt x="769" y="187"/>
                  </a:lnTo>
                  <a:lnTo>
                    <a:pt x="767" y="187"/>
                  </a:lnTo>
                  <a:lnTo>
                    <a:pt x="767" y="194"/>
                  </a:lnTo>
                  <a:lnTo>
                    <a:pt x="767" y="197"/>
                  </a:lnTo>
                  <a:lnTo>
                    <a:pt x="767" y="197"/>
                  </a:lnTo>
                  <a:lnTo>
                    <a:pt x="767" y="197"/>
                  </a:lnTo>
                  <a:lnTo>
                    <a:pt x="769" y="192"/>
                  </a:lnTo>
                  <a:close/>
                  <a:moveTo>
                    <a:pt x="781" y="114"/>
                  </a:moveTo>
                  <a:lnTo>
                    <a:pt x="778" y="114"/>
                  </a:lnTo>
                  <a:lnTo>
                    <a:pt x="774" y="116"/>
                  </a:lnTo>
                  <a:lnTo>
                    <a:pt x="769" y="119"/>
                  </a:lnTo>
                  <a:lnTo>
                    <a:pt x="764" y="119"/>
                  </a:lnTo>
                  <a:lnTo>
                    <a:pt x="762" y="121"/>
                  </a:lnTo>
                  <a:lnTo>
                    <a:pt x="759" y="121"/>
                  </a:lnTo>
                  <a:lnTo>
                    <a:pt x="759" y="121"/>
                  </a:lnTo>
                  <a:lnTo>
                    <a:pt x="757" y="123"/>
                  </a:lnTo>
                  <a:lnTo>
                    <a:pt x="757" y="126"/>
                  </a:lnTo>
                  <a:lnTo>
                    <a:pt x="759" y="126"/>
                  </a:lnTo>
                  <a:lnTo>
                    <a:pt x="757" y="128"/>
                  </a:lnTo>
                  <a:lnTo>
                    <a:pt x="757" y="128"/>
                  </a:lnTo>
                  <a:lnTo>
                    <a:pt x="752" y="131"/>
                  </a:lnTo>
                  <a:lnTo>
                    <a:pt x="752" y="133"/>
                  </a:lnTo>
                  <a:lnTo>
                    <a:pt x="750" y="135"/>
                  </a:lnTo>
                  <a:lnTo>
                    <a:pt x="750" y="135"/>
                  </a:lnTo>
                  <a:lnTo>
                    <a:pt x="752" y="135"/>
                  </a:lnTo>
                  <a:lnTo>
                    <a:pt x="755" y="135"/>
                  </a:lnTo>
                  <a:lnTo>
                    <a:pt x="757" y="135"/>
                  </a:lnTo>
                  <a:lnTo>
                    <a:pt x="757" y="138"/>
                  </a:lnTo>
                  <a:lnTo>
                    <a:pt x="757" y="138"/>
                  </a:lnTo>
                  <a:lnTo>
                    <a:pt x="757" y="140"/>
                  </a:lnTo>
                  <a:lnTo>
                    <a:pt x="757" y="140"/>
                  </a:lnTo>
                  <a:lnTo>
                    <a:pt x="759" y="140"/>
                  </a:lnTo>
                  <a:lnTo>
                    <a:pt x="757" y="142"/>
                  </a:lnTo>
                  <a:lnTo>
                    <a:pt x="755" y="142"/>
                  </a:lnTo>
                  <a:lnTo>
                    <a:pt x="755" y="142"/>
                  </a:lnTo>
                  <a:lnTo>
                    <a:pt x="755" y="142"/>
                  </a:lnTo>
                  <a:lnTo>
                    <a:pt x="755" y="145"/>
                  </a:lnTo>
                  <a:lnTo>
                    <a:pt x="755" y="145"/>
                  </a:lnTo>
                  <a:lnTo>
                    <a:pt x="757" y="147"/>
                  </a:lnTo>
                  <a:lnTo>
                    <a:pt x="752" y="150"/>
                  </a:lnTo>
                  <a:lnTo>
                    <a:pt x="750" y="150"/>
                  </a:lnTo>
                  <a:lnTo>
                    <a:pt x="750" y="147"/>
                  </a:lnTo>
                  <a:lnTo>
                    <a:pt x="748" y="147"/>
                  </a:lnTo>
                  <a:lnTo>
                    <a:pt x="748" y="150"/>
                  </a:lnTo>
                  <a:lnTo>
                    <a:pt x="750" y="152"/>
                  </a:lnTo>
                  <a:lnTo>
                    <a:pt x="750" y="152"/>
                  </a:lnTo>
                  <a:lnTo>
                    <a:pt x="750" y="154"/>
                  </a:lnTo>
                  <a:lnTo>
                    <a:pt x="748" y="157"/>
                  </a:lnTo>
                  <a:lnTo>
                    <a:pt x="748" y="157"/>
                  </a:lnTo>
                  <a:lnTo>
                    <a:pt x="750" y="157"/>
                  </a:lnTo>
                  <a:lnTo>
                    <a:pt x="750" y="157"/>
                  </a:lnTo>
                  <a:lnTo>
                    <a:pt x="748" y="161"/>
                  </a:lnTo>
                  <a:lnTo>
                    <a:pt x="748" y="164"/>
                  </a:lnTo>
                  <a:lnTo>
                    <a:pt x="748" y="166"/>
                  </a:lnTo>
                  <a:lnTo>
                    <a:pt x="745" y="166"/>
                  </a:lnTo>
                  <a:lnTo>
                    <a:pt x="745" y="166"/>
                  </a:lnTo>
                  <a:lnTo>
                    <a:pt x="743" y="168"/>
                  </a:lnTo>
                  <a:lnTo>
                    <a:pt x="743" y="171"/>
                  </a:lnTo>
                  <a:lnTo>
                    <a:pt x="745" y="171"/>
                  </a:lnTo>
                  <a:lnTo>
                    <a:pt x="743" y="173"/>
                  </a:lnTo>
                  <a:lnTo>
                    <a:pt x="740" y="173"/>
                  </a:lnTo>
                  <a:lnTo>
                    <a:pt x="740" y="176"/>
                  </a:lnTo>
                  <a:lnTo>
                    <a:pt x="740" y="176"/>
                  </a:lnTo>
                  <a:lnTo>
                    <a:pt x="740" y="176"/>
                  </a:lnTo>
                  <a:lnTo>
                    <a:pt x="740" y="178"/>
                  </a:lnTo>
                  <a:lnTo>
                    <a:pt x="740" y="180"/>
                  </a:lnTo>
                  <a:lnTo>
                    <a:pt x="743" y="180"/>
                  </a:lnTo>
                  <a:lnTo>
                    <a:pt x="743" y="183"/>
                  </a:lnTo>
                  <a:lnTo>
                    <a:pt x="740" y="185"/>
                  </a:lnTo>
                  <a:lnTo>
                    <a:pt x="740" y="187"/>
                  </a:lnTo>
                  <a:lnTo>
                    <a:pt x="740" y="190"/>
                  </a:lnTo>
                  <a:lnTo>
                    <a:pt x="743" y="190"/>
                  </a:lnTo>
                  <a:lnTo>
                    <a:pt x="743" y="190"/>
                  </a:lnTo>
                  <a:lnTo>
                    <a:pt x="743" y="190"/>
                  </a:lnTo>
                  <a:lnTo>
                    <a:pt x="740" y="192"/>
                  </a:lnTo>
                  <a:lnTo>
                    <a:pt x="740" y="194"/>
                  </a:lnTo>
                  <a:lnTo>
                    <a:pt x="740" y="197"/>
                  </a:lnTo>
                  <a:lnTo>
                    <a:pt x="740" y="199"/>
                  </a:lnTo>
                  <a:lnTo>
                    <a:pt x="740" y="199"/>
                  </a:lnTo>
                  <a:lnTo>
                    <a:pt x="740" y="199"/>
                  </a:lnTo>
                  <a:lnTo>
                    <a:pt x="740" y="197"/>
                  </a:lnTo>
                  <a:lnTo>
                    <a:pt x="740" y="197"/>
                  </a:lnTo>
                  <a:lnTo>
                    <a:pt x="743" y="197"/>
                  </a:lnTo>
                  <a:lnTo>
                    <a:pt x="743" y="199"/>
                  </a:lnTo>
                  <a:lnTo>
                    <a:pt x="740" y="202"/>
                  </a:lnTo>
                  <a:lnTo>
                    <a:pt x="740" y="202"/>
                  </a:lnTo>
                  <a:lnTo>
                    <a:pt x="740" y="204"/>
                  </a:lnTo>
                  <a:lnTo>
                    <a:pt x="740" y="204"/>
                  </a:lnTo>
                  <a:lnTo>
                    <a:pt x="740" y="206"/>
                  </a:lnTo>
                  <a:lnTo>
                    <a:pt x="738" y="213"/>
                  </a:lnTo>
                  <a:lnTo>
                    <a:pt x="740" y="211"/>
                  </a:lnTo>
                  <a:lnTo>
                    <a:pt x="740" y="211"/>
                  </a:lnTo>
                  <a:lnTo>
                    <a:pt x="743" y="211"/>
                  </a:lnTo>
                  <a:lnTo>
                    <a:pt x="740" y="213"/>
                  </a:lnTo>
                  <a:lnTo>
                    <a:pt x="740" y="216"/>
                  </a:lnTo>
                  <a:lnTo>
                    <a:pt x="740" y="221"/>
                  </a:lnTo>
                  <a:lnTo>
                    <a:pt x="743" y="221"/>
                  </a:lnTo>
                  <a:lnTo>
                    <a:pt x="743" y="223"/>
                  </a:lnTo>
                  <a:lnTo>
                    <a:pt x="743" y="223"/>
                  </a:lnTo>
                  <a:lnTo>
                    <a:pt x="745" y="228"/>
                  </a:lnTo>
                  <a:lnTo>
                    <a:pt x="748" y="230"/>
                  </a:lnTo>
                  <a:lnTo>
                    <a:pt x="748" y="232"/>
                  </a:lnTo>
                  <a:lnTo>
                    <a:pt x="750" y="232"/>
                  </a:lnTo>
                  <a:lnTo>
                    <a:pt x="752" y="232"/>
                  </a:lnTo>
                  <a:lnTo>
                    <a:pt x="752" y="230"/>
                  </a:lnTo>
                  <a:lnTo>
                    <a:pt x="752" y="228"/>
                  </a:lnTo>
                  <a:lnTo>
                    <a:pt x="752" y="223"/>
                  </a:lnTo>
                  <a:lnTo>
                    <a:pt x="752" y="223"/>
                  </a:lnTo>
                  <a:lnTo>
                    <a:pt x="752" y="221"/>
                  </a:lnTo>
                  <a:lnTo>
                    <a:pt x="752" y="221"/>
                  </a:lnTo>
                  <a:lnTo>
                    <a:pt x="755" y="221"/>
                  </a:lnTo>
                  <a:lnTo>
                    <a:pt x="755" y="225"/>
                  </a:lnTo>
                  <a:lnTo>
                    <a:pt x="755" y="228"/>
                  </a:lnTo>
                  <a:lnTo>
                    <a:pt x="757" y="225"/>
                  </a:lnTo>
                  <a:lnTo>
                    <a:pt x="757" y="225"/>
                  </a:lnTo>
                  <a:lnTo>
                    <a:pt x="755" y="223"/>
                  </a:lnTo>
                  <a:lnTo>
                    <a:pt x="755" y="221"/>
                  </a:lnTo>
                  <a:lnTo>
                    <a:pt x="755" y="218"/>
                  </a:lnTo>
                  <a:lnTo>
                    <a:pt x="755" y="216"/>
                  </a:lnTo>
                  <a:lnTo>
                    <a:pt x="755" y="204"/>
                  </a:lnTo>
                  <a:lnTo>
                    <a:pt x="755" y="204"/>
                  </a:lnTo>
                  <a:lnTo>
                    <a:pt x="755" y="202"/>
                  </a:lnTo>
                  <a:lnTo>
                    <a:pt x="755" y="199"/>
                  </a:lnTo>
                  <a:lnTo>
                    <a:pt x="757" y="197"/>
                  </a:lnTo>
                  <a:lnTo>
                    <a:pt x="757" y="194"/>
                  </a:lnTo>
                  <a:lnTo>
                    <a:pt x="755" y="194"/>
                  </a:lnTo>
                  <a:lnTo>
                    <a:pt x="755" y="192"/>
                  </a:lnTo>
                  <a:lnTo>
                    <a:pt x="755" y="192"/>
                  </a:lnTo>
                  <a:lnTo>
                    <a:pt x="757" y="187"/>
                  </a:lnTo>
                  <a:lnTo>
                    <a:pt x="757" y="187"/>
                  </a:lnTo>
                  <a:lnTo>
                    <a:pt x="757" y="185"/>
                  </a:lnTo>
                  <a:lnTo>
                    <a:pt x="764" y="183"/>
                  </a:lnTo>
                  <a:lnTo>
                    <a:pt x="764" y="183"/>
                  </a:lnTo>
                  <a:lnTo>
                    <a:pt x="762" y="183"/>
                  </a:lnTo>
                  <a:lnTo>
                    <a:pt x="762" y="183"/>
                  </a:lnTo>
                  <a:lnTo>
                    <a:pt x="759" y="183"/>
                  </a:lnTo>
                  <a:lnTo>
                    <a:pt x="759" y="180"/>
                  </a:lnTo>
                  <a:lnTo>
                    <a:pt x="762" y="178"/>
                  </a:lnTo>
                  <a:lnTo>
                    <a:pt x="762" y="176"/>
                  </a:lnTo>
                  <a:lnTo>
                    <a:pt x="764" y="178"/>
                  </a:lnTo>
                  <a:lnTo>
                    <a:pt x="764" y="180"/>
                  </a:lnTo>
                  <a:lnTo>
                    <a:pt x="767" y="180"/>
                  </a:lnTo>
                  <a:lnTo>
                    <a:pt x="767" y="183"/>
                  </a:lnTo>
                  <a:lnTo>
                    <a:pt x="769" y="183"/>
                  </a:lnTo>
                  <a:lnTo>
                    <a:pt x="769" y="180"/>
                  </a:lnTo>
                  <a:lnTo>
                    <a:pt x="771" y="178"/>
                  </a:lnTo>
                  <a:lnTo>
                    <a:pt x="774" y="176"/>
                  </a:lnTo>
                  <a:lnTo>
                    <a:pt x="774" y="171"/>
                  </a:lnTo>
                  <a:lnTo>
                    <a:pt x="771" y="171"/>
                  </a:lnTo>
                  <a:lnTo>
                    <a:pt x="771" y="168"/>
                  </a:lnTo>
                  <a:lnTo>
                    <a:pt x="771" y="164"/>
                  </a:lnTo>
                  <a:lnTo>
                    <a:pt x="774" y="159"/>
                  </a:lnTo>
                  <a:lnTo>
                    <a:pt x="774" y="154"/>
                  </a:lnTo>
                  <a:lnTo>
                    <a:pt x="776" y="138"/>
                  </a:lnTo>
                  <a:lnTo>
                    <a:pt x="781" y="133"/>
                  </a:lnTo>
                  <a:lnTo>
                    <a:pt x="781" y="131"/>
                  </a:lnTo>
                  <a:lnTo>
                    <a:pt x="778" y="128"/>
                  </a:lnTo>
                  <a:lnTo>
                    <a:pt x="781" y="128"/>
                  </a:lnTo>
                  <a:lnTo>
                    <a:pt x="781" y="126"/>
                  </a:lnTo>
                  <a:lnTo>
                    <a:pt x="781" y="126"/>
                  </a:lnTo>
                  <a:lnTo>
                    <a:pt x="778" y="126"/>
                  </a:lnTo>
                  <a:lnTo>
                    <a:pt x="778" y="121"/>
                  </a:lnTo>
                  <a:lnTo>
                    <a:pt x="778" y="119"/>
                  </a:lnTo>
                  <a:lnTo>
                    <a:pt x="778" y="119"/>
                  </a:lnTo>
                  <a:lnTo>
                    <a:pt x="778" y="116"/>
                  </a:lnTo>
                  <a:lnTo>
                    <a:pt x="781" y="116"/>
                  </a:lnTo>
                  <a:lnTo>
                    <a:pt x="781" y="114"/>
                  </a:lnTo>
                  <a:lnTo>
                    <a:pt x="781" y="114"/>
                  </a:lnTo>
                  <a:lnTo>
                    <a:pt x="781" y="114"/>
                  </a:lnTo>
                  <a:close/>
                  <a:moveTo>
                    <a:pt x="795" y="109"/>
                  </a:moveTo>
                  <a:lnTo>
                    <a:pt x="793" y="109"/>
                  </a:lnTo>
                  <a:lnTo>
                    <a:pt x="793" y="109"/>
                  </a:lnTo>
                  <a:lnTo>
                    <a:pt x="793" y="112"/>
                  </a:lnTo>
                  <a:lnTo>
                    <a:pt x="790" y="116"/>
                  </a:lnTo>
                  <a:lnTo>
                    <a:pt x="790" y="116"/>
                  </a:lnTo>
                  <a:lnTo>
                    <a:pt x="790" y="121"/>
                  </a:lnTo>
                  <a:lnTo>
                    <a:pt x="790" y="123"/>
                  </a:lnTo>
                  <a:lnTo>
                    <a:pt x="788" y="123"/>
                  </a:lnTo>
                  <a:lnTo>
                    <a:pt x="788" y="126"/>
                  </a:lnTo>
                  <a:lnTo>
                    <a:pt x="788" y="126"/>
                  </a:lnTo>
                  <a:lnTo>
                    <a:pt x="785" y="126"/>
                  </a:lnTo>
                  <a:lnTo>
                    <a:pt x="785" y="126"/>
                  </a:lnTo>
                  <a:lnTo>
                    <a:pt x="788" y="128"/>
                  </a:lnTo>
                  <a:lnTo>
                    <a:pt x="788" y="128"/>
                  </a:lnTo>
                  <a:lnTo>
                    <a:pt x="788" y="131"/>
                  </a:lnTo>
                  <a:lnTo>
                    <a:pt x="788" y="131"/>
                  </a:lnTo>
                  <a:lnTo>
                    <a:pt x="785" y="131"/>
                  </a:lnTo>
                  <a:lnTo>
                    <a:pt x="785" y="131"/>
                  </a:lnTo>
                  <a:lnTo>
                    <a:pt x="785" y="131"/>
                  </a:lnTo>
                  <a:lnTo>
                    <a:pt x="788" y="131"/>
                  </a:lnTo>
                  <a:lnTo>
                    <a:pt x="790" y="128"/>
                  </a:lnTo>
                  <a:lnTo>
                    <a:pt x="793" y="123"/>
                  </a:lnTo>
                  <a:lnTo>
                    <a:pt x="795" y="107"/>
                  </a:lnTo>
                  <a:lnTo>
                    <a:pt x="795" y="109"/>
                  </a:lnTo>
                  <a:close/>
                  <a:moveTo>
                    <a:pt x="757" y="273"/>
                  </a:moveTo>
                  <a:lnTo>
                    <a:pt x="755" y="263"/>
                  </a:lnTo>
                  <a:lnTo>
                    <a:pt x="752" y="261"/>
                  </a:lnTo>
                  <a:lnTo>
                    <a:pt x="750" y="261"/>
                  </a:lnTo>
                  <a:lnTo>
                    <a:pt x="748" y="263"/>
                  </a:lnTo>
                  <a:lnTo>
                    <a:pt x="743" y="263"/>
                  </a:lnTo>
                  <a:lnTo>
                    <a:pt x="738" y="263"/>
                  </a:lnTo>
                  <a:lnTo>
                    <a:pt x="733" y="263"/>
                  </a:lnTo>
                  <a:lnTo>
                    <a:pt x="724" y="261"/>
                  </a:lnTo>
                  <a:lnTo>
                    <a:pt x="722" y="261"/>
                  </a:lnTo>
                  <a:lnTo>
                    <a:pt x="719" y="265"/>
                  </a:lnTo>
                  <a:lnTo>
                    <a:pt x="719" y="265"/>
                  </a:lnTo>
                  <a:lnTo>
                    <a:pt x="722" y="268"/>
                  </a:lnTo>
                  <a:lnTo>
                    <a:pt x="722" y="268"/>
                  </a:lnTo>
                  <a:lnTo>
                    <a:pt x="722" y="270"/>
                  </a:lnTo>
                  <a:lnTo>
                    <a:pt x="722" y="270"/>
                  </a:lnTo>
                  <a:lnTo>
                    <a:pt x="722" y="273"/>
                  </a:lnTo>
                  <a:lnTo>
                    <a:pt x="724" y="275"/>
                  </a:lnTo>
                  <a:lnTo>
                    <a:pt x="722" y="275"/>
                  </a:lnTo>
                  <a:lnTo>
                    <a:pt x="722" y="275"/>
                  </a:lnTo>
                  <a:lnTo>
                    <a:pt x="719" y="273"/>
                  </a:lnTo>
                  <a:lnTo>
                    <a:pt x="719" y="273"/>
                  </a:lnTo>
                  <a:lnTo>
                    <a:pt x="717" y="270"/>
                  </a:lnTo>
                  <a:lnTo>
                    <a:pt x="714" y="270"/>
                  </a:lnTo>
                  <a:lnTo>
                    <a:pt x="712" y="270"/>
                  </a:lnTo>
                  <a:lnTo>
                    <a:pt x="710" y="273"/>
                  </a:lnTo>
                  <a:lnTo>
                    <a:pt x="707" y="275"/>
                  </a:lnTo>
                  <a:lnTo>
                    <a:pt x="705" y="275"/>
                  </a:lnTo>
                  <a:lnTo>
                    <a:pt x="703" y="277"/>
                  </a:lnTo>
                  <a:lnTo>
                    <a:pt x="700" y="277"/>
                  </a:lnTo>
                  <a:lnTo>
                    <a:pt x="700" y="277"/>
                  </a:lnTo>
                  <a:lnTo>
                    <a:pt x="703" y="275"/>
                  </a:lnTo>
                  <a:lnTo>
                    <a:pt x="705" y="273"/>
                  </a:lnTo>
                  <a:lnTo>
                    <a:pt x="705" y="273"/>
                  </a:lnTo>
                  <a:lnTo>
                    <a:pt x="703" y="270"/>
                  </a:lnTo>
                  <a:lnTo>
                    <a:pt x="703" y="270"/>
                  </a:lnTo>
                  <a:lnTo>
                    <a:pt x="703" y="268"/>
                  </a:lnTo>
                  <a:lnTo>
                    <a:pt x="703" y="265"/>
                  </a:lnTo>
                  <a:lnTo>
                    <a:pt x="703" y="265"/>
                  </a:lnTo>
                  <a:lnTo>
                    <a:pt x="696" y="263"/>
                  </a:lnTo>
                  <a:lnTo>
                    <a:pt x="696" y="263"/>
                  </a:lnTo>
                  <a:lnTo>
                    <a:pt x="693" y="263"/>
                  </a:lnTo>
                  <a:lnTo>
                    <a:pt x="693" y="263"/>
                  </a:lnTo>
                  <a:lnTo>
                    <a:pt x="691" y="263"/>
                  </a:lnTo>
                  <a:lnTo>
                    <a:pt x="691" y="261"/>
                  </a:lnTo>
                  <a:lnTo>
                    <a:pt x="691" y="261"/>
                  </a:lnTo>
                  <a:lnTo>
                    <a:pt x="691" y="261"/>
                  </a:lnTo>
                  <a:lnTo>
                    <a:pt x="693" y="261"/>
                  </a:lnTo>
                  <a:lnTo>
                    <a:pt x="693" y="258"/>
                  </a:lnTo>
                  <a:lnTo>
                    <a:pt x="686" y="258"/>
                  </a:lnTo>
                  <a:lnTo>
                    <a:pt x="684" y="258"/>
                  </a:lnTo>
                  <a:lnTo>
                    <a:pt x="684" y="256"/>
                  </a:lnTo>
                  <a:lnTo>
                    <a:pt x="681" y="249"/>
                  </a:lnTo>
                  <a:lnTo>
                    <a:pt x="679" y="242"/>
                  </a:lnTo>
                  <a:lnTo>
                    <a:pt x="677" y="242"/>
                  </a:lnTo>
                  <a:lnTo>
                    <a:pt x="677" y="242"/>
                  </a:lnTo>
                  <a:lnTo>
                    <a:pt x="674" y="247"/>
                  </a:lnTo>
                  <a:lnTo>
                    <a:pt x="672" y="247"/>
                  </a:lnTo>
                  <a:lnTo>
                    <a:pt x="670" y="247"/>
                  </a:lnTo>
                  <a:lnTo>
                    <a:pt x="667" y="242"/>
                  </a:lnTo>
                  <a:lnTo>
                    <a:pt x="665" y="242"/>
                  </a:lnTo>
                  <a:lnTo>
                    <a:pt x="655" y="244"/>
                  </a:lnTo>
                  <a:lnTo>
                    <a:pt x="653" y="244"/>
                  </a:lnTo>
                  <a:lnTo>
                    <a:pt x="651" y="242"/>
                  </a:lnTo>
                  <a:lnTo>
                    <a:pt x="648" y="242"/>
                  </a:lnTo>
                  <a:lnTo>
                    <a:pt x="646" y="242"/>
                  </a:lnTo>
                  <a:lnTo>
                    <a:pt x="646" y="239"/>
                  </a:lnTo>
                  <a:lnTo>
                    <a:pt x="644" y="237"/>
                  </a:lnTo>
                  <a:lnTo>
                    <a:pt x="641" y="237"/>
                  </a:lnTo>
                  <a:lnTo>
                    <a:pt x="641" y="237"/>
                  </a:lnTo>
                  <a:lnTo>
                    <a:pt x="639" y="239"/>
                  </a:lnTo>
                  <a:lnTo>
                    <a:pt x="636" y="239"/>
                  </a:lnTo>
                  <a:lnTo>
                    <a:pt x="636" y="239"/>
                  </a:lnTo>
                  <a:lnTo>
                    <a:pt x="636" y="239"/>
                  </a:lnTo>
                  <a:lnTo>
                    <a:pt x="634" y="239"/>
                  </a:lnTo>
                  <a:lnTo>
                    <a:pt x="627" y="239"/>
                  </a:lnTo>
                  <a:lnTo>
                    <a:pt x="620" y="239"/>
                  </a:lnTo>
                  <a:lnTo>
                    <a:pt x="617" y="239"/>
                  </a:lnTo>
                  <a:lnTo>
                    <a:pt x="617" y="239"/>
                  </a:lnTo>
                  <a:lnTo>
                    <a:pt x="617" y="239"/>
                  </a:lnTo>
                  <a:lnTo>
                    <a:pt x="615" y="239"/>
                  </a:lnTo>
                  <a:lnTo>
                    <a:pt x="615" y="237"/>
                  </a:lnTo>
                  <a:lnTo>
                    <a:pt x="617" y="235"/>
                  </a:lnTo>
                  <a:lnTo>
                    <a:pt x="620" y="235"/>
                  </a:lnTo>
                  <a:lnTo>
                    <a:pt x="620" y="237"/>
                  </a:lnTo>
                  <a:lnTo>
                    <a:pt x="625" y="235"/>
                  </a:lnTo>
                  <a:lnTo>
                    <a:pt x="625" y="235"/>
                  </a:lnTo>
                  <a:lnTo>
                    <a:pt x="627" y="237"/>
                  </a:lnTo>
                  <a:lnTo>
                    <a:pt x="629" y="237"/>
                  </a:lnTo>
                  <a:lnTo>
                    <a:pt x="629" y="235"/>
                  </a:lnTo>
                  <a:lnTo>
                    <a:pt x="632" y="235"/>
                  </a:lnTo>
                  <a:lnTo>
                    <a:pt x="632" y="235"/>
                  </a:lnTo>
                  <a:lnTo>
                    <a:pt x="634" y="235"/>
                  </a:lnTo>
                  <a:lnTo>
                    <a:pt x="634" y="235"/>
                  </a:lnTo>
                  <a:lnTo>
                    <a:pt x="636" y="235"/>
                  </a:lnTo>
                  <a:lnTo>
                    <a:pt x="636" y="235"/>
                  </a:lnTo>
                  <a:lnTo>
                    <a:pt x="636" y="237"/>
                  </a:lnTo>
                  <a:lnTo>
                    <a:pt x="639" y="237"/>
                  </a:lnTo>
                  <a:lnTo>
                    <a:pt x="639" y="237"/>
                  </a:lnTo>
                  <a:lnTo>
                    <a:pt x="639" y="237"/>
                  </a:lnTo>
                  <a:lnTo>
                    <a:pt x="641" y="232"/>
                  </a:lnTo>
                  <a:lnTo>
                    <a:pt x="641" y="232"/>
                  </a:lnTo>
                  <a:lnTo>
                    <a:pt x="644" y="232"/>
                  </a:lnTo>
                  <a:lnTo>
                    <a:pt x="644" y="232"/>
                  </a:lnTo>
                  <a:lnTo>
                    <a:pt x="648" y="237"/>
                  </a:lnTo>
                  <a:lnTo>
                    <a:pt x="651" y="239"/>
                  </a:lnTo>
                  <a:lnTo>
                    <a:pt x="651" y="239"/>
                  </a:lnTo>
                  <a:lnTo>
                    <a:pt x="653" y="239"/>
                  </a:lnTo>
                  <a:lnTo>
                    <a:pt x="655" y="237"/>
                  </a:lnTo>
                  <a:lnTo>
                    <a:pt x="655" y="237"/>
                  </a:lnTo>
                  <a:lnTo>
                    <a:pt x="655" y="235"/>
                  </a:lnTo>
                  <a:lnTo>
                    <a:pt x="655" y="232"/>
                  </a:lnTo>
                  <a:lnTo>
                    <a:pt x="655" y="230"/>
                  </a:lnTo>
                  <a:lnTo>
                    <a:pt x="655" y="230"/>
                  </a:lnTo>
                  <a:lnTo>
                    <a:pt x="658" y="232"/>
                  </a:lnTo>
                  <a:lnTo>
                    <a:pt x="658" y="235"/>
                  </a:lnTo>
                  <a:lnTo>
                    <a:pt x="658" y="237"/>
                  </a:lnTo>
                  <a:lnTo>
                    <a:pt x="660" y="237"/>
                  </a:lnTo>
                  <a:lnTo>
                    <a:pt x="660" y="237"/>
                  </a:lnTo>
                  <a:lnTo>
                    <a:pt x="665" y="239"/>
                  </a:lnTo>
                  <a:lnTo>
                    <a:pt x="667" y="239"/>
                  </a:lnTo>
                  <a:lnTo>
                    <a:pt x="667" y="239"/>
                  </a:lnTo>
                  <a:lnTo>
                    <a:pt x="670" y="239"/>
                  </a:lnTo>
                  <a:lnTo>
                    <a:pt x="670" y="242"/>
                  </a:lnTo>
                  <a:lnTo>
                    <a:pt x="670" y="242"/>
                  </a:lnTo>
                  <a:lnTo>
                    <a:pt x="672" y="242"/>
                  </a:lnTo>
                  <a:lnTo>
                    <a:pt x="672" y="242"/>
                  </a:lnTo>
                  <a:lnTo>
                    <a:pt x="672" y="239"/>
                  </a:lnTo>
                  <a:lnTo>
                    <a:pt x="672" y="239"/>
                  </a:lnTo>
                  <a:lnTo>
                    <a:pt x="674" y="239"/>
                  </a:lnTo>
                  <a:lnTo>
                    <a:pt x="677" y="237"/>
                  </a:lnTo>
                  <a:lnTo>
                    <a:pt x="679" y="237"/>
                  </a:lnTo>
                  <a:lnTo>
                    <a:pt x="681" y="237"/>
                  </a:lnTo>
                  <a:lnTo>
                    <a:pt x="684" y="239"/>
                  </a:lnTo>
                  <a:lnTo>
                    <a:pt x="684" y="242"/>
                  </a:lnTo>
                  <a:lnTo>
                    <a:pt x="684" y="247"/>
                  </a:lnTo>
                  <a:lnTo>
                    <a:pt x="686" y="247"/>
                  </a:lnTo>
                  <a:lnTo>
                    <a:pt x="686" y="249"/>
                  </a:lnTo>
                  <a:lnTo>
                    <a:pt x="688" y="249"/>
                  </a:lnTo>
                  <a:lnTo>
                    <a:pt x="691" y="251"/>
                  </a:lnTo>
                  <a:lnTo>
                    <a:pt x="693" y="251"/>
                  </a:lnTo>
                  <a:lnTo>
                    <a:pt x="703" y="256"/>
                  </a:lnTo>
                  <a:lnTo>
                    <a:pt x="705" y="258"/>
                  </a:lnTo>
                  <a:lnTo>
                    <a:pt x="707" y="263"/>
                  </a:lnTo>
                  <a:lnTo>
                    <a:pt x="710" y="263"/>
                  </a:lnTo>
                  <a:lnTo>
                    <a:pt x="710" y="261"/>
                  </a:lnTo>
                  <a:lnTo>
                    <a:pt x="712" y="258"/>
                  </a:lnTo>
                  <a:lnTo>
                    <a:pt x="714" y="258"/>
                  </a:lnTo>
                  <a:lnTo>
                    <a:pt x="714" y="256"/>
                  </a:lnTo>
                  <a:lnTo>
                    <a:pt x="717" y="256"/>
                  </a:lnTo>
                  <a:lnTo>
                    <a:pt x="719" y="256"/>
                  </a:lnTo>
                  <a:lnTo>
                    <a:pt x="719" y="254"/>
                  </a:lnTo>
                  <a:lnTo>
                    <a:pt x="722" y="251"/>
                  </a:lnTo>
                  <a:lnTo>
                    <a:pt x="722" y="249"/>
                  </a:lnTo>
                  <a:lnTo>
                    <a:pt x="719" y="244"/>
                  </a:lnTo>
                  <a:lnTo>
                    <a:pt x="719" y="244"/>
                  </a:lnTo>
                  <a:lnTo>
                    <a:pt x="714" y="247"/>
                  </a:lnTo>
                  <a:lnTo>
                    <a:pt x="712" y="244"/>
                  </a:lnTo>
                  <a:lnTo>
                    <a:pt x="714" y="244"/>
                  </a:lnTo>
                  <a:lnTo>
                    <a:pt x="717" y="242"/>
                  </a:lnTo>
                  <a:lnTo>
                    <a:pt x="717" y="242"/>
                  </a:lnTo>
                  <a:lnTo>
                    <a:pt x="717" y="239"/>
                  </a:lnTo>
                  <a:lnTo>
                    <a:pt x="714" y="237"/>
                  </a:lnTo>
                  <a:lnTo>
                    <a:pt x="710" y="237"/>
                  </a:lnTo>
                  <a:lnTo>
                    <a:pt x="710" y="237"/>
                  </a:lnTo>
                  <a:lnTo>
                    <a:pt x="710" y="237"/>
                  </a:lnTo>
                  <a:lnTo>
                    <a:pt x="707" y="237"/>
                  </a:lnTo>
                  <a:lnTo>
                    <a:pt x="707" y="237"/>
                  </a:lnTo>
                  <a:lnTo>
                    <a:pt x="707" y="235"/>
                  </a:lnTo>
                  <a:lnTo>
                    <a:pt x="705" y="232"/>
                  </a:lnTo>
                  <a:lnTo>
                    <a:pt x="705" y="232"/>
                  </a:lnTo>
                  <a:lnTo>
                    <a:pt x="707" y="232"/>
                  </a:lnTo>
                  <a:lnTo>
                    <a:pt x="705" y="230"/>
                  </a:lnTo>
                  <a:lnTo>
                    <a:pt x="703" y="230"/>
                  </a:lnTo>
                  <a:lnTo>
                    <a:pt x="700" y="232"/>
                  </a:lnTo>
                  <a:lnTo>
                    <a:pt x="698" y="232"/>
                  </a:lnTo>
                  <a:lnTo>
                    <a:pt x="696" y="232"/>
                  </a:lnTo>
                  <a:lnTo>
                    <a:pt x="691" y="230"/>
                  </a:lnTo>
                  <a:lnTo>
                    <a:pt x="681" y="225"/>
                  </a:lnTo>
                  <a:lnTo>
                    <a:pt x="674" y="221"/>
                  </a:lnTo>
                  <a:lnTo>
                    <a:pt x="672" y="216"/>
                  </a:lnTo>
                  <a:lnTo>
                    <a:pt x="670" y="216"/>
                  </a:lnTo>
                  <a:lnTo>
                    <a:pt x="667" y="213"/>
                  </a:lnTo>
                  <a:lnTo>
                    <a:pt x="662" y="209"/>
                  </a:lnTo>
                  <a:lnTo>
                    <a:pt x="660" y="206"/>
                  </a:lnTo>
                  <a:lnTo>
                    <a:pt x="660" y="206"/>
                  </a:lnTo>
                  <a:lnTo>
                    <a:pt x="658" y="206"/>
                  </a:lnTo>
                  <a:lnTo>
                    <a:pt x="658" y="206"/>
                  </a:lnTo>
                  <a:lnTo>
                    <a:pt x="658" y="204"/>
                  </a:lnTo>
                  <a:lnTo>
                    <a:pt x="658" y="204"/>
                  </a:lnTo>
                  <a:lnTo>
                    <a:pt x="658" y="202"/>
                  </a:lnTo>
                  <a:lnTo>
                    <a:pt x="658" y="202"/>
                  </a:lnTo>
                  <a:lnTo>
                    <a:pt x="665" y="206"/>
                  </a:lnTo>
                  <a:lnTo>
                    <a:pt x="670" y="211"/>
                  </a:lnTo>
                  <a:lnTo>
                    <a:pt x="672" y="213"/>
                  </a:lnTo>
                  <a:lnTo>
                    <a:pt x="674" y="213"/>
                  </a:lnTo>
                  <a:lnTo>
                    <a:pt x="674" y="213"/>
                  </a:lnTo>
                  <a:lnTo>
                    <a:pt x="684" y="223"/>
                  </a:lnTo>
                  <a:lnTo>
                    <a:pt x="684" y="223"/>
                  </a:lnTo>
                  <a:lnTo>
                    <a:pt x="686" y="223"/>
                  </a:lnTo>
                  <a:lnTo>
                    <a:pt x="686" y="223"/>
                  </a:lnTo>
                  <a:lnTo>
                    <a:pt x="688" y="225"/>
                  </a:lnTo>
                  <a:lnTo>
                    <a:pt x="691" y="225"/>
                  </a:lnTo>
                  <a:lnTo>
                    <a:pt x="696" y="228"/>
                  </a:lnTo>
                  <a:lnTo>
                    <a:pt x="698" y="228"/>
                  </a:lnTo>
                  <a:lnTo>
                    <a:pt x="705" y="225"/>
                  </a:lnTo>
                  <a:lnTo>
                    <a:pt x="705" y="223"/>
                  </a:lnTo>
                  <a:lnTo>
                    <a:pt x="705" y="223"/>
                  </a:lnTo>
                  <a:lnTo>
                    <a:pt x="703" y="221"/>
                  </a:lnTo>
                  <a:lnTo>
                    <a:pt x="703" y="221"/>
                  </a:lnTo>
                  <a:lnTo>
                    <a:pt x="700" y="221"/>
                  </a:lnTo>
                  <a:lnTo>
                    <a:pt x="698" y="221"/>
                  </a:lnTo>
                  <a:lnTo>
                    <a:pt x="698" y="221"/>
                  </a:lnTo>
                  <a:lnTo>
                    <a:pt x="700" y="218"/>
                  </a:lnTo>
                  <a:lnTo>
                    <a:pt x="700" y="218"/>
                  </a:lnTo>
                  <a:lnTo>
                    <a:pt x="700" y="216"/>
                  </a:lnTo>
                  <a:lnTo>
                    <a:pt x="700" y="216"/>
                  </a:lnTo>
                  <a:lnTo>
                    <a:pt x="698" y="216"/>
                  </a:lnTo>
                  <a:lnTo>
                    <a:pt x="696" y="216"/>
                  </a:lnTo>
                  <a:lnTo>
                    <a:pt x="696" y="213"/>
                  </a:lnTo>
                  <a:lnTo>
                    <a:pt x="696" y="213"/>
                  </a:lnTo>
                  <a:lnTo>
                    <a:pt x="696" y="211"/>
                  </a:lnTo>
                  <a:lnTo>
                    <a:pt x="698" y="211"/>
                  </a:lnTo>
                  <a:lnTo>
                    <a:pt x="698" y="211"/>
                  </a:lnTo>
                  <a:lnTo>
                    <a:pt x="700" y="211"/>
                  </a:lnTo>
                  <a:lnTo>
                    <a:pt x="698" y="211"/>
                  </a:lnTo>
                  <a:lnTo>
                    <a:pt x="698" y="209"/>
                  </a:lnTo>
                  <a:lnTo>
                    <a:pt x="698" y="209"/>
                  </a:lnTo>
                  <a:lnTo>
                    <a:pt x="696" y="209"/>
                  </a:lnTo>
                  <a:lnTo>
                    <a:pt x="696" y="206"/>
                  </a:lnTo>
                  <a:lnTo>
                    <a:pt x="698" y="206"/>
                  </a:lnTo>
                  <a:lnTo>
                    <a:pt x="703" y="211"/>
                  </a:lnTo>
                  <a:lnTo>
                    <a:pt x="705" y="211"/>
                  </a:lnTo>
                  <a:lnTo>
                    <a:pt x="705" y="211"/>
                  </a:lnTo>
                  <a:lnTo>
                    <a:pt x="707" y="211"/>
                  </a:lnTo>
                  <a:lnTo>
                    <a:pt x="707" y="213"/>
                  </a:lnTo>
                  <a:lnTo>
                    <a:pt x="712" y="216"/>
                  </a:lnTo>
                  <a:lnTo>
                    <a:pt x="714" y="218"/>
                  </a:lnTo>
                  <a:lnTo>
                    <a:pt x="714" y="218"/>
                  </a:lnTo>
                  <a:lnTo>
                    <a:pt x="714" y="213"/>
                  </a:lnTo>
                  <a:lnTo>
                    <a:pt x="714" y="206"/>
                  </a:lnTo>
                  <a:lnTo>
                    <a:pt x="714" y="204"/>
                  </a:lnTo>
                  <a:lnTo>
                    <a:pt x="712" y="202"/>
                  </a:lnTo>
                  <a:lnTo>
                    <a:pt x="712" y="202"/>
                  </a:lnTo>
                  <a:lnTo>
                    <a:pt x="710" y="202"/>
                  </a:lnTo>
                  <a:lnTo>
                    <a:pt x="710" y="202"/>
                  </a:lnTo>
                  <a:lnTo>
                    <a:pt x="710" y="199"/>
                  </a:lnTo>
                  <a:lnTo>
                    <a:pt x="710" y="197"/>
                  </a:lnTo>
                  <a:lnTo>
                    <a:pt x="710" y="197"/>
                  </a:lnTo>
                  <a:lnTo>
                    <a:pt x="712" y="197"/>
                  </a:lnTo>
                  <a:lnTo>
                    <a:pt x="712" y="194"/>
                  </a:lnTo>
                  <a:lnTo>
                    <a:pt x="707" y="192"/>
                  </a:lnTo>
                  <a:lnTo>
                    <a:pt x="707" y="192"/>
                  </a:lnTo>
                  <a:lnTo>
                    <a:pt x="707" y="194"/>
                  </a:lnTo>
                  <a:lnTo>
                    <a:pt x="705" y="197"/>
                  </a:lnTo>
                  <a:lnTo>
                    <a:pt x="705" y="197"/>
                  </a:lnTo>
                  <a:lnTo>
                    <a:pt x="700" y="194"/>
                  </a:lnTo>
                  <a:lnTo>
                    <a:pt x="698" y="194"/>
                  </a:lnTo>
                  <a:lnTo>
                    <a:pt x="696" y="194"/>
                  </a:lnTo>
                  <a:lnTo>
                    <a:pt x="696" y="192"/>
                  </a:lnTo>
                  <a:lnTo>
                    <a:pt x="698" y="192"/>
                  </a:lnTo>
                  <a:lnTo>
                    <a:pt x="703" y="190"/>
                  </a:lnTo>
                  <a:lnTo>
                    <a:pt x="705" y="190"/>
                  </a:lnTo>
                  <a:lnTo>
                    <a:pt x="705" y="187"/>
                  </a:lnTo>
                  <a:lnTo>
                    <a:pt x="703" y="187"/>
                  </a:lnTo>
                  <a:lnTo>
                    <a:pt x="698" y="187"/>
                  </a:lnTo>
                  <a:lnTo>
                    <a:pt x="693" y="187"/>
                  </a:lnTo>
                  <a:lnTo>
                    <a:pt x="691" y="185"/>
                  </a:lnTo>
                  <a:lnTo>
                    <a:pt x="688" y="185"/>
                  </a:lnTo>
                  <a:lnTo>
                    <a:pt x="686" y="185"/>
                  </a:lnTo>
                  <a:lnTo>
                    <a:pt x="681" y="185"/>
                  </a:lnTo>
                  <a:lnTo>
                    <a:pt x="679" y="185"/>
                  </a:lnTo>
                  <a:lnTo>
                    <a:pt x="677" y="183"/>
                  </a:lnTo>
                  <a:lnTo>
                    <a:pt x="677" y="180"/>
                  </a:lnTo>
                  <a:lnTo>
                    <a:pt x="674" y="180"/>
                  </a:lnTo>
                  <a:lnTo>
                    <a:pt x="674" y="178"/>
                  </a:lnTo>
                  <a:lnTo>
                    <a:pt x="674" y="178"/>
                  </a:lnTo>
                  <a:lnTo>
                    <a:pt x="672" y="176"/>
                  </a:lnTo>
                  <a:lnTo>
                    <a:pt x="672" y="173"/>
                  </a:lnTo>
                  <a:lnTo>
                    <a:pt x="667" y="171"/>
                  </a:lnTo>
                  <a:lnTo>
                    <a:pt x="667" y="171"/>
                  </a:lnTo>
                  <a:lnTo>
                    <a:pt x="662" y="171"/>
                  </a:lnTo>
                  <a:lnTo>
                    <a:pt x="662" y="171"/>
                  </a:lnTo>
                  <a:lnTo>
                    <a:pt x="662" y="168"/>
                  </a:lnTo>
                  <a:lnTo>
                    <a:pt x="662" y="168"/>
                  </a:lnTo>
                  <a:lnTo>
                    <a:pt x="662" y="168"/>
                  </a:lnTo>
                  <a:lnTo>
                    <a:pt x="662" y="168"/>
                  </a:lnTo>
                  <a:lnTo>
                    <a:pt x="660" y="168"/>
                  </a:lnTo>
                  <a:lnTo>
                    <a:pt x="660" y="168"/>
                  </a:lnTo>
                  <a:lnTo>
                    <a:pt x="658" y="168"/>
                  </a:lnTo>
                  <a:lnTo>
                    <a:pt x="658" y="168"/>
                  </a:lnTo>
                  <a:lnTo>
                    <a:pt x="655" y="166"/>
                  </a:lnTo>
                  <a:lnTo>
                    <a:pt x="655" y="166"/>
                  </a:lnTo>
                  <a:lnTo>
                    <a:pt x="653" y="166"/>
                  </a:lnTo>
                  <a:lnTo>
                    <a:pt x="651" y="161"/>
                  </a:lnTo>
                  <a:lnTo>
                    <a:pt x="651" y="161"/>
                  </a:lnTo>
                  <a:lnTo>
                    <a:pt x="648" y="159"/>
                  </a:lnTo>
                  <a:lnTo>
                    <a:pt x="648" y="157"/>
                  </a:lnTo>
                  <a:lnTo>
                    <a:pt x="646" y="157"/>
                  </a:lnTo>
                  <a:lnTo>
                    <a:pt x="644" y="157"/>
                  </a:lnTo>
                  <a:lnTo>
                    <a:pt x="641" y="157"/>
                  </a:lnTo>
                  <a:lnTo>
                    <a:pt x="641" y="154"/>
                  </a:lnTo>
                  <a:lnTo>
                    <a:pt x="639" y="152"/>
                  </a:lnTo>
                  <a:lnTo>
                    <a:pt x="639" y="152"/>
                  </a:lnTo>
                  <a:lnTo>
                    <a:pt x="636" y="152"/>
                  </a:lnTo>
                  <a:lnTo>
                    <a:pt x="636" y="150"/>
                  </a:lnTo>
                  <a:lnTo>
                    <a:pt x="634" y="150"/>
                  </a:lnTo>
                  <a:lnTo>
                    <a:pt x="634" y="150"/>
                  </a:lnTo>
                  <a:lnTo>
                    <a:pt x="632" y="142"/>
                  </a:lnTo>
                  <a:lnTo>
                    <a:pt x="632" y="142"/>
                  </a:lnTo>
                  <a:lnTo>
                    <a:pt x="629" y="140"/>
                  </a:lnTo>
                  <a:lnTo>
                    <a:pt x="627" y="140"/>
                  </a:lnTo>
                  <a:lnTo>
                    <a:pt x="627" y="138"/>
                  </a:lnTo>
                  <a:lnTo>
                    <a:pt x="620" y="138"/>
                  </a:lnTo>
                  <a:lnTo>
                    <a:pt x="617" y="138"/>
                  </a:lnTo>
                  <a:lnTo>
                    <a:pt x="617" y="138"/>
                  </a:lnTo>
                  <a:lnTo>
                    <a:pt x="617" y="135"/>
                  </a:lnTo>
                  <a:lnTo>
                    <a:pt x="617" y="133"/>
                  </a:lnTo>
                  <a:lnTo>
                    <a:pt x="615" y="133"/>
                  </a:lnTo>
                  <a:lnTo>
                    <a:pt x="615" y="133"/>
                  </a:lnTo>
                  <a:lnTo>
                    <a:pt x="615" y="133"/>
                  </a:lnTo>
                  <a:lnTo>
                    <a:pt x="610" y="135"/>
                  </a:lnTo>
                  <a:lnTo>
                    <a:pt x="608" y="133"/>
                  </a:lnTo>
                  <a:lnTo>
                    <a:pt x="608" y="133"/>
                  </a:lnTo>
                  <a:lnTo>
                    <a:pt x="608" y="131"/>
                  </a:lnTo>
                  <a:lnTo>
                    <a:pt x="610" y="131"/>
                  </a:lnTo>
                  <a:lnTo>
                    <a:pt x="615" y="131"/>
                  </a:lnTo>
                  <a:lnTo>
                    <a:pt x="617" y="133"/>
                  </a:lnTo>
                  <a:lnTo>
                    <a:pt x="617" y="133"/>
                  </a:lnTo>
                  <a:lnTo>
                    <a:pt x="620" y="135"/>
                  </a:lnTo>
                  <a:lnTo>
                    <a:pt x="620" y="135"/>
                  </a:lnTo>
                  <a:lnTo>
                    <a:pt x="622" y="135"/>
                  </a:lnTo>
                  <a:lnTo>
                    <a:pt x="627" y="135"/>
                  </a:lnTo>
                  <a:lnTo>
                    <a:pt x="627" y="138"/>
                  </a:lnTo>
                  <a:lnTo>
                    <a:pt x="629" y="138"/>
                  </a:lnTo>
                  <a:lnTo>
                    <a:pt x="632" y="140"/>
                  </a:lnTo>
                  <a:lnTo>
                    <a:pt x="636" y="147"/>
                  </a:lnTo>
                  <a:lnTo>
                    <a:pt x="636" y="147"/>
                  </a:lnTo>
                  <a:lnTo>
                    <a:pt x="641" y="150"/>
                  </a:lnTo>
                  <a:lnTo>
                    <a:pt x="644" y="152"/>
                  </a:lnTo>
                  <a:lnTo>
                    <a:pt x="651" y="154"/>
                  </a:lnTo>
                  <a:lnTo>
                    <a:pt x="653" y="157"/>
                  </a:lnTo>
                  <a:lnTo>
                    <a:pt x="658" y="164"/>
                  </a:lnTo>
                  <a:lnTo>
                    <a:pt x="658" y="164"/>
                  </a:lnTo>
                  <a:lnTo>
                    <a:pt x="660" y="164"/>
                  </a:lnTo>
                  <a:lnTo>
                    <a:pt x="660" y="164"/>
                  </a:lnTo>
                  <a:lnTo>
                    <a:pt x="662" y="161"/>
                  </a:lnTo>
                  <a:lnTo>
                    <a:pt x="662" y="164"/>
                  </a:lnTo>
                  <a:lnTo>
                    <a:pt x="662" y="166"/>
                  </a:lnTo>
                  <a:lnTo>
                    <a:pt x="665" y="166"/>
                  </a:lnTo>
                  <a:lnTo>
                    <a:pt x="665" y="166"/>
                  </a:lnTo>
                  <a:lnTo>
                    <a:pt x="665" y="164"/>
                  </a:lnTo>
                  <a:lnTo>
                    <a:pt x="667" y="166"/>
                  </a:lnTo>
                  <a:lnTo>
                    <a:pt x="667" y="166"/>
                  </a:lnTo>
                  <a:lnTo>
                    <a:pt x="667" y="166"/>
                  </a:lnTo>
                  <a:lnTo>
                    <a:pt x="672" y="168"/>
                  </a:lnTo>
                  <a:lnTo>
                    <a:pt x="672" y="168"/>
                  </a:lnTo>
                  <a:lnTo>
                    <a:pt x="674" y="171"/>
                  </a:lnTo>
                  <a:lnTo>
                    <a:pt x="677" y="176"/>
                  </a:lnTo>
                  <a:lnTo>
                    <a:pt x="679" y="178"/>
                  </a:lnTo>
                  <a:lnTo>
                    <a:pt x="679" y="178"/>
                  </a:lnTo>
                  <a:lnTo>
                    <a:pt x="681" y="180"/>
                  </a:lnTo>
                  <a:lnTo>
                    <a:pt x="681" y="183"/>
                  </a:lnTo>
                  <a:lnTo>
                    <a:pt x="684" y="180"/>
                  </a:lnTo>
                  <a:lnTo>
                    <a:pt x="684" y="176"/>
                  </a:lnTo>
                  <a:lnTo>
                    <a:pt x="684" y="176"/>
                  </a:lnTo>
                  <a:lnTo>
                    <a:pt x="686" y="176"/>
                  </a:lnTo>
                  <a:lnTo>
                    <a:pt x="686" y="178"/>
                  </a:lnTo>
                  <a:lnTo>
                    <a:pt x="688" y="178"/>
                  </a:lnTo>
                  <a:lnTo>
                    <a:pt x="688" y="180"/>
                  </a:lnTo>
                  <a:lnTo>
                    <a:pt x="688" y="180"/>
                  </a:lnTo>
                  <a:lnTo>
                    <a:pt x="688" y="178"/>
                  </a:lnTo>
                  <a:lnTo>
                    <a:pt x="691" y="180"/>
                  </a:lnTo>
                  <a:lnTo>
                    <a:pt x="691" y="180"/>
                  </a:lnTo>
                  <a:lnTo>
                    <a:pt x="693" y="180"/>
                  </a:lnTo>
                  <a:lnTo>
                    <a:pt x="698" y="183"/>
                  </a:lnTo>
                  <a:lnTo>
                    <a:pt x="700" y="183"/>
                  </a:lnTo>
                  <a:lnTo>
                    <a:pt x="703" y="180"/>
                  </a:lnTo>
                  <a:lnTo>
                    <a:pt x="700" y="180"/>
                  </a:lnTo>
                  <a:lnTo>
                    <a:pt x="700" y="180"/>
                  </a:lnTo>
                  <a:lnTo>
                    <a:pt x="698" y="178"/>
                  </a:lnTo>
                  <a:lnTo>
                    <a:pt x="698" y="176"/>
                  </a:lnTo>
                  <a:lnTo>
                    <a:pt x="698" y="176"/>
                  </a:lnTo>
                  <a:lnTo>
                    <a:pt x="698" y="176"/>
                  </a:lnTo>
                  <a:lnTo>
                    <a:pt x="700" y="173"/>
                  </a:lnTo>
                  <a:lnTo>
                    <a:pt x="698" y="173"/>
                  </a:lnTo>
                  <a:lnTo>
                    <a:pt x="700" y="173"/>
                  </a:lnTo>
                  <a:lnTo>
                    <a:pt x="700" y="173"/>
                  </a:lnTo>
                  <a:lnTo>
                    <a:pt x="703" y="173"/>
                  </a:lnTo>
                  <a:lnTo>
                    <a:pt x="703" y="171"/>
                  </a:lnTo>
                  <a:lnTo>
                    <a:pt x="703" y="171"/>
                  </a:lnTo>
                  <a:lnTo>
                    <a:pt x="698" y="168"/>
                  </a:lnTo>
                  <a:lnTo>
                    <a:pt x="698" y="166"/>
                  </a:lnTo>
                  <a:lnTo>
                    <a:pt x="698" y="166"/>
                  </a:lnTo>
                  <a:lnTo>
                    <a:pt x="698" y="166"/>
                  </a:lnTo>
                  <a:lnTo>
                    <a:pt x="698" y="166"/>
                  </a:lnTo>
                  <a:lnTo>
                    <a:pt x="700" y="166"/>
                  </a:lnTo>
                  <a:lnTo>
                    <a:pt x="700" y="164"/>
                  </a:lnTo>
                  <a:lnTo>
                    <a:pt x="700" y="164"/>
                  </a:lnTo>
                  <a:lnTo>
                    <a:pt x="700" y="161"/>
                  </a:lnTo>
                  <a:lnTo>
                    <a:pt x="698" y="161"/>
                  </a:lnTo>
                  <a:lnTo>
                    <a:pt x="696" y="157"/>
                  </a:lnTo>
                  <a:lnTo>
                    <a:pt x="696" y="154"/>
                  </a:lnTo>
                  <a:lnTo>
                    <a:pt x="696" y="154"/>
                  </a:lnTo>
                  <a:lnTo>
                    <a:pt x="698" y="154"/>
                  </a:lnTo>
                  <a:lnTo>
                    <a:pt x="700" y="157"/>
                  </a:lnTo>
                  <a:lnTo>
                    <a:pt x="703" y="157"/>
                  </a:lnTo>
                  <a:lnTo>
                    <a:pt x="703" y="154"/>
                  </a:lnTo>
                  <a:lnTo>
                    <a:pt x="703" y="152"/>
                  </a:lnTo>
                  <a:lnTo>
                    <a:pt x="703" y="147"/>
                  </a:lnTo>
                  <a:lnTo>
                    <a:pt x="700" y="145"/>
                  </a:lnTo>
                  <a:lnTo>
                    <a:pt x="698" y="145"/>
                  </a:lnTo>
                  <a:lnTo>
                    <a:pt x="696" y="142"/>
                  </a:lnTo>
                  <a:lnTo>
                    <a:pt x="686" y="142"/>
                  </a:lnTo>
                  <a:lnTo>
                    <a:pt x="684" y="140"/>
                  </a:lnTo>
                  <a:lnTo>
                    <a:pt x="677" y="140"/>
                  </a:lnTo>
                  <a:lnTo>
                    <a:pt x="677" y="140"/>
                  </a:lnTo>
                  <a:lnTo>
                    <a:pt x="677" y="138"/>
                  </a:lnTo>
                  <a:lnTo>
                    <a:pt x="679" y="138"/>
                  </a:lnTo>
                  <a:lnTo>
                    <a:pt x="679" y="138"/>
                  </a:lnTo>
                  <a:lnTo>
                    <a:pt x="677" y="138"/>
                  </a:lnTo>
                  <a:lnTo>
                    <a:pt x="677" y="138"/>
                  </a:lnTo>
                  <a:lnTo>
                    <a:pt x="674" y="135"/>
                  </a:lnTo>
                  <a:lnTo>
                    <a:pt x="674" y="135"/>
                  </a:lnTo>
                  <a:lnTo>
                    <a:pt x="670" y="138"/>
                  </a:lnTo>
                  <a:lnTo>
                    <a:pt x="670" y="138"/>
                  </a:lnTo>
                  <a:lnTo>
                    <a:pt x="670" y="135"/>
                  </a:lnTo>
                  <a:lnTo>
                    <a:pt x="670" y="135"/>
                  </a:lnTo>
                  <a:lnTo>
                    <a:pt x="670" y="133"/>
                  </a:lnTo>
                  <a:lnTo>
                    <a:pt x="670" y="133"/>
                  </a:lnTo>
                  <a:lnTo>
                    <a:pt x="670" y="131"/>
                  </a:lnTo>
                  <a:lnTo>
                    <a:pt x="665" y="128"/>
                  </a:lnTo>
                  <a:lnTo>
                    <a:pt x="662" y="128"/>
                  </a:lnTo>
                  <a:lnTo>
                    <a:pt x="662" y="128"/>
                  </a:lnTo>
                  <a:lnTo>
                    <a:pt x="660" y="123"/>
                  </a:lnTo>
                  <a:lnTo>
                    <a:pt x="660" y="123"/>
                  </a:lnTo>
                  <a:lnTo>
                    <a:pt x="660" y="123"/>
                  </a:lnTo>
                  <a:lnTo>
                    <a:pt x="658" y="123"/>
                  </a:lnTo>
                  <a:lnTo>
                    <a:pt x="658" y="126"/>
                  </a:lnTo>
                  <a:lnTo>
                    <a:pt x="655" y="126"/>
                  </a:lnTo>
                  <a:lnTo>
                    <a:pt x="655" y="126"/>
                  </a:lnTo>
                  <a:lnTo>
                    <a:pt x="653" y="126"/>
                  </a:lnTo>
                  <a:lnTo>
                    <a:pt x="653" y="123"/>
                  </a:lnTo>
                  <a:lnTo>
                    <a:pt x="653" y="123"/>
                  </a:lnTo>
                  <a:lnTo>
                    <a:pt x="651" y="126"/>
                  </a:lnTo>
                  <a:lnTo>
                    <a:pt x="648" y="128"/>
                  </a:lnTo>
                  <a:lnTo>
                    <a:pt x="646" y="128"/>
                  </a:lnTo>
                  <a:lnTo>
                    <a:pt x="646" y="128"/>
                  </a:lnTo>
                  <a:lnTo>
                    <a:pt x="644" y="126"/>
                  </a:lnTo>
                  <a:lnTo>
                    <a:pt x="644" y="126"/>
                  </a:lnTo>
                  <a:lnTo>
                    <a:pt x="641" y="126"/>
                  </a:lnTo>
                  <a:lnTo>
                    <a:pt x="639" y="126"/>
                  </a:lnTo>
                  <a:lnTo>
                    <a:pt x="634" y="126"/>
                  </a:lnTo>
                  <a:lnTo>
                    <a:pt x="629" y="126"/>
                  </a:lnTo>
                  <a:lnTo>
                    <a:pt x="625" y="123"/>
                  </a:lnTo>
                  <a:lnTo>
                    <a:pt x="625" y="121"/>
                  </a:lnTo>
                  <a:lnTo>
                    <a:pt x="625" y="121"/>
                  </a:lnTo>
                  <a:lnTo>
                    <a:pt x="625" y="119"/>
                  </a:lnTo>
                  <a:lnTo>
                    <a:pt x="625" y="119"/>
                  </a:lnTo>
                  <a:lnTo>
                    <a:pt x="622" y="116"/>
                  </a:lnTo>
                  <a:lnTo>
                    <a:pt x="622" y="116"/>
                  </a:lnTo>
                  <a:lnTo>
                    <a:pt x="620" y="116"/>
                  </a:lnTo>
                  <a:lnTo>
                    <a:pt x="620" y="116"/>
                  </a:lnTo>
                  <a:lnTo>
                    <a:pt x="615" y="112"/>
                  </a:lnTo>
                  <a:lnTo>
                    <a:pt x="615" y="112"/>
                  </a:lnTo>
                  <a:lnTo>
                    <a:pt x="613" y="112"/>
                  </a:lnTo>
                  <a:lnTo>
                    <a:pt x="613" y="112"/>
                  </a:lnTo>
                  <a:lnTo>
                    <a:pt x="613" y="112"/>
                  </a:lnTo>
                  <a:lnTo>
                    <a:pt x="615" y="112"/>
                  </a:lnTo>
                  <a:lnTo>
                    <a:pt x="615" y="109"/>
                  </a:lnTo>
                  <a:lnTo>
                    <a:pt x="615" y="109"/>
                  </a:lnTo>
                  <a:lnTo>
                    <a:pt x="617" y="107"/>
                  </a:lnTo>
                  <a:lnTo>
                    <a:pt x="615" y="107"/>
                  </a:lnTo>
                  <a:lnTo>
                    <a:pt x="615" y="105"/>
                  </a:lnTo>
                  <a:lnTo>
                    <a:pt x="615" y="102"/>
                  </a:lnTo>
                  <a:lnTo>
                    <a:pt x="613" y="102"/>
                  </a:lnTo>
                  <a:lnTo>
                    <a:pt x="610" y="105"/>
                  </a:lnTo>
                  <a:lnTo>
                    <a:pt x="608" y="107"/>
                  </a:lnTo>
                  <a:lnTo>
                    <a:pt x="603" y="109"/>
                  </a:lnTo>
                  <a:lnTo>
                    <a:pt x="601" y="112"/>
                  </a:lnTo>
                  <a:lnTo>
                    <a:pt x="599" y="112"/>
                  </a:lnTo>
                  <a:lnTo>
                    <a:pt x="591" y="114"/>
                  </a:lnTo>
                  <a:lnTo>
                    <a:pt x="589" y="114"/>
                  </a:lnTo>
                  <a:lnTo>
                    <a:pt x="584" y="114"/>
                  </a:lnTo>
                  <a:lnTo>
                    <a:pt x="584" y="114"/>
                  </a:lnTo>
                  <a:lnTo>
                    <a:pt x="584" y="114"/>
                  </a:lnTo>
                  <a:lnTo>
                    <a:pt x="587" y="112"/>
                  </a:lnTo>
                  <a:lnTo>
                    <a:pt x="589" y="112"/>
                  </a:lnTo>
                  <a:lnTo>
                    <a:pt x="589" y="112"/>
                  </a:lnTo>
                  <a:lnTo>
                    <a:pt x="587" y="109"/>
                  </a:lnTo>
                  <a:lnTo>
                    <a:pt x="587" y="109"/>
                  </a:lnTo>
                  <a:lnTo>
                    <a:pt x="582" y="107"/>
                  </a:lnTo>
                  <a:lnTo>
                    <a:pt x="580" y="105"/>
                  </a:lnTo>
                  <a:lnTo>
                    <a:pt x="582" y="105"/>
                  </a:lnTo>
                  <a:lnTo>
                    <a:pt x="582" y="105"/>
                  </a:lnTo>
                  <a:lnTo>
                    <a:pt x="584" y="107"/>
                  </a:lnTo>
                  <a:lnTo>
                    <a:pt x="584" y="102"/>
                  </a:lnTo>
                  <a:lnTo>
                    <a:pt x="584" y="97"/>
                  </a:lnTo>
                  <a:lnTo>
                    <a:pt x="584" y="93"/>
                  </a:lnTo>
                  <a:lnTo>
                    <a:pt x="584" y="90"/>
                  </a:lnTo>
                  <a:lnTo>
                    <a:pt x="584" y="88"/>
                  </a:lnTo>
                  <a:lnTo>
                    <a:pt x="584" y="88"/>
                  </a:lnTo>
                  <a:lnTo>
                    <a:pt x="587" y="86"/>
                  </a:lnTo>
                  <a:lnTo>
                    <a:pt x="584" y="86"/>
                  </a:lnTo>
                  <a:lnTo>
                    <a:pt x="584" y="86"/>
                  </a:lnTo>
                  <a:lnTo>
                    <a:pt x="584" y="86"/>
                  </a:lnTo>
                  <a:lnTo>
                    <a:pt x="584" y="83"/>
                  </a:lnTo>
                  <a:lnTo>
                    <a:pt x="587" y="81"/>
                  </a:lnTo>
                  <a:lnTo>
                    <a:pt x="587" y="79"/>
                  </a:lnTo>
                  <a:lnTo>
                    <a:pt x="587" y="76"/>
                  </a:lnTo>
                  <a:lnTo>
                    <a:pt x="587" y="76"/>
                  </a:lnTo>
                  <a:lnTo>
                    <a:pt x="587" y="74"/>
                  </a:lnTo>
                  <a:lnTo>
                    <a:pt x="589" y="74"/>
                  </a:lnTo>
                  <a:lnTo>
                    <a:pt x="589" y="74"/>
                  </a:lnTo>
                  <a:lnTo>
                    <a:pt x="589" y="76"/>
                  </a:lnTo>
                  <a:lnTo>
                    <a:pt x="591" y="79"/>
                  </a:lnTo>
                  <a:lnTo>
                    <a:pt x="591" y="76"/>
                  </a:lnTo>
                  <a:lnTo>
                    <a:pt x="594" y="76"/>
                  </a:lnTo>
                  <a:lnTo>
                    <a:pt x="594" y="74"/>
                  </a:lnTo>
                  <a:lnTo>
                    <a:pt x="596" y="74"/>
                  </a:lnTo>
                  <a:lnTo>
                    <a:pt x="594" y="71"/>
                  </a:lnTo>
                  <a:lnTo>
                    <a:pt x="594" y="71"/>
                  </a:lnTo>
                  <a:lnTo>
                    <a:pt x="591" y="71"/>
                  </a:lnTo>
                  <a:lnTo>
                    <a:pt x="591" y="69"/>
                  </a:lnTo>
                  <a:lnTo>
                    <a:pt x="594" y="67"/>
                  </a:lnTo>
                  <a:lnTo>
                    <a:pt x="594" y="67"/>
                  </a:lnTo>
                  <a:lnTo>
                    <a:pt x="594" y="69"/>
                  </a:lnTo>
                  <a:lnTo>
                    <a:pt x="594" y="69"/>
                  </a:lnTo>
                  <a:lnTo>
                    <a:pt x="596" y="69"/>
                  </a:lnTo>
                  <a:lnTo>
                    <a:pt x="596" y="67"/>
                  </a:lnTo>
                  <a:lnTo>
                    <a:pt x="596" y="67"/>
                  </a:lnTo>
                  <a:lnTo>
                    <a:pt x="599" y="67"/>
                  </a:lnTo>
                  <a:lnTo>
                    <a:pt x="599" y="67"/>
                  </a:lnTo>
                  <a:lnTo>
                    <a:pt x="601" y="64"/>
                  </a:lnTo>
                  <a:lnTo>
                    <a:pt x="601" y="64"/>
                  </a:lnTo>
                  <a:lnTo>
                    <a:pt x="603" y="62"/>
                  </a:lnTo>
                  <a:lnTo>
                    <a:pt x="603" y="60"/>
                  </a:lnTo>
                  <a:lnTo>
                    <a:pt x="599" y="45"/>
                  </a:lnTo>
                  <a:lnTo>
                    <a:pt x="599" y="45"/>
                  </a:lnTo>
                  <a:lnTo>
                    <a:pt x="599" y="45"/>
                  </a:lnTo>
                  <a:lnTo>
                    <a:pt x="599" y="43"/>
                  </a:lnTo>
                  <a:lnTo>
                    <a:pt x="596" y="41"/>
                  </a:lnTo>
                  <a:lnTo>
                    <a:pt x="596" y="41"/>
                  </a:lnTo>
                  <a:lnTo>
                    <a:pt x="596" y="41"/>
                  </a:lnTo>
                  <a:lnTo>
                    <a:pt x="594" y="41"/>
                  </a:lnTo>
                  <a:lnTo>
                    <a:pt x="591" y="38"/>
                  </a:lnTo>
                  <a:lnTo>
                    <a:pt x="589" y="38"/>
                  </a:lnTo>
                  <a:lnTo>
                    <a:pt x="589" y="36"/>
                  </a:lnTo>
                  <a:lnTo>
                    <a:pt x="587" y="36"/>
                  </a:lnTo>
                  <a:lnTo>
                    <a:pt x="584" y="36"/>
                  </a:lnTo>
                  <a:lnTo>
                    <a:pt x="580" y="36"/>
                  </a:lnTo>
                  <a:lnTo>
                    <a:pt x="580" y="36"/>
                  </a:lnTo>
                  <a:lnTo>
                    <a:pt x="577" y="36"/>
                  </a:lnTo>
                  <a:lnTo>
                    <a:pt x="577" y="34"/>
                  </a:lnTo>
                  <a:lnTo>
                    <a:pt x="575" y="31"/>
                  </a:lnTo>
                  <a:lnTo>
                    <a:pt x="575" y="31"/>
                  </a:lnTo>
                  <a:lnTo>
                    <a:pt x="573" y="29"/>
                  </a:lnTo>
                  <a:lnTo>
                    <a:pt x="570" y="29"/>
                  </a:lnTo>
                  <a:lnTo>
                    <a:pt x="565" y="26"/>
                  </a:lnTo>
                  <a:lnTo>
                    <a:pt x="558" y="29"/>
                  </a:lnTo>
                  <a:lnTo>
                    <a:pt x="556" y="29"/>
                  </a:lnTo>
                  <a:lnTo>
                    <a:pt x="551" y="24"/>
                  </a:lnTo>
                  <a:lnTo>
                    <a:pt x="549" y="24"/>
                  </a:lnTo>
                  <a:lnTo>
                    <a:pt x="547" y="22"/>
                  </a:lnTo>
                  <a:lnTo>
                    <a:pt x="547" y="22"/>
                  </a:lnTo>
                  <a:lnTo>
                    <a:pt x="547" y="19"/>
                  </a:lnTo>
                  <a:lnTo>
                    <a:pt x="549" y="15"/>
                  </a:lnTo>
                  <a:lnTo>
                    <a:pt x="551" y="12"/>
                  </a:lnTo>
                  <a:lnTo>
                    <a:pt x="551" y="10"/>
                  </a:lnTo>
                  <a:lnTo>
                    <a:pt x="549" y="10"/>
                  </a:lnTo>
                  <a:lnTo>
                    <a:pt x="547" y="8"/>
                  </a:lnTo>
                  <a:lnTo>
                    <a:pt x="544" y="8"/>
                  </a:lnTo>
                  <a:lnTo>
                    <a:pt x="542" y="8"/>
                  </a:lnTo>
                  <a:lnTo>
                    <a:pt x="539" y="5"/>
                  </a:lnTo>
                  <a:lnTo>
                    <a:pt x="539" y="5"/>
                  </a:lnTo>
                  <a:lnTo>
                    <a:pt x="535" y="3"/>
                  </a:lnTo>
                  <a:lnTo>
                    <a:pt x="530" y="3"/>
                  </a:lnTo>
                  <a:lnTo>
                    <a:pt x="528" y="3"/>
                  </a:lnTo>
                  <a:lnTo>
                    <a:pt x="523" y="5"/>
                  </a:lnTo>
                  <a:lnTo>
                    <a:pt x="521" y="3"/>
                  </a:lnTo>
                  <a:lnTo>
                    <a:pt x="521" y="5"/>
                  </a:lnTo>
                  <a:lnTo>
                    <a:pt x="521" y="5"/>
                  </a:lnTo>
                  <a:lnTo>
                    <a:pt x="521" y="10"/>
                  </a:lnTo>
                  <a:lnTo>
                    <a:pt x="518" y="15"/>
                  </a:lnTo>
                  <a:lnTo>
                    <a:pt x="518" y="22"/>
                  </a:lnTo>
                  <a:lnTo>
                    <a:pt x="516" y="24"/>
                  </a:lnTo>
                  <a:lnTo>
                    <a:pt x="516" y="26"/>
                  </a:lnTo>
                  <a:lnTo>
                    <a:pt x="516" y="29"/>
                  </a:lnTo>
                  <a:lnTo>
                    <a:pt x="516" y="26"/>
                  </a:lnTo>
                  <a:lnTo>
                    <a:pt x="513" y="26"/>
                  </a:lnTo>
                  <a:lnTo>
                    <a:pt x="509" y="24"/>
                  </a:lnTo>
                  <a:lnTo>
                    <a:pt x="502" y="22"/>
                  </a:lnTo>
                  <a:lnTo>
                    <a:pt x="494" y="17"/>
                  </a:lnTo>
                  <a:lnTo>
                    <a:pt x="490" y="15"/>
                  </a:lnTo>
                  <a:lnTo>
                    <a:pt x="483" y="10"/>
                  </a:lnTo>
                  <a:lnTo>
                    <a:pt x="476" y="8"/>
                  </a:lnTo>
                  <a:lnTo>
                    <a:pt x="471" y="5"/>
                  </a:lnTo>
                  <a:lnTo>
                    <a:pt x="464" y="0"/>
                  </a:lnTo>
                  <a:lnTo>
                    <a:pt x="461" y="0"/>
                  </a:lnTo>
                  <a:lnTo>
                    <a:pt x="461" y="0"/>
                  </a:lnTo>
                  <a:lnTo>
                    <a:pt x="459" y="3"/>
                  </a:lnTo>
                  <a:lnTo>
                    <a:pt x="459" y="5"/>
                  </a:lnTo>
                  <a:lnTo>
                    <a:pt x="459" y="5"/>
                  </a:lnTo>
                  <a:lnTo>
                    <a:pt x="459" y="8"/>
                  </a:lnTo>
                  <a:lnTo>
                    <a:pt x="461" y="10"/>
                  </a:lnTo>
                  <a:lnTo>
                    <a:pt x="461" y="12"/>
                  </a:lnTo>
                  <a:lnTo>
                    <a:pt x="461" y="15"/>
                  </a:lnTo>
                  <a:lnTo>
                    <a:pt x="461" y="15"/>
                  </a:lnTo>
                  <a:lnTo>
                    <a:pt x="461" y="15"/>
                  </a:lnTo>
                  <a:lnTo>
                    <a:pt x="461" y="19"/>
                  </a:lnTo>
                  <a:lnTo>
                    <a:pt x="459" y="22"/>
                  </a:lnTo>
                  <a:lnTo>
                    <a:pt x="459" y="24"/>
                  </a:lnTo>
                  <a:lnTo>
                    <a:pt x="459" y="24"/>
                  </a:lnTo>
                  <a:lnTo>
                    <a:pt x="459" y="24"/>
                  </a:lnTo>
                  <a:lnTo>
                    <a:pt x="459" y="24"/>
                  </a:lnTo>
                  <a:lnTo>
                    <a:pt x="459" y="26"/>
                  </a:lnTo>
                  <a:lnTo>
                    <a:pt x="459" y="26"/>
                  </a:lnTo>
                  <a:lnTo>
                    <a:pt x="459" y="26"/>
                  </a:lnTo>
                  <a:lnTo>
                    <a:pt x="459" y="29"/>
                  </a:lnTo>
                  <a:lnTo>
                    <a:pt x="459" y="29"/>
                  </a:lnTo>
                  <a:lnTo>
                    <a:pt x="459" y="31"/>
                  </a:lnTo>
                  <a:lnTo>
                    <a:pt x="459" y="31"/>
                  </a:lnTo>
                  <a:lnTo>
                    <a:pt x="459" y="34"/>
                  </a:lnTo>
                  <a:lnTo>
                    <a:pt x="459" y="34"/>
                  </a:lnTo>
                  <a:lnTo>
                    <a:pt x="459" y="34"/>
                  </a:lnTo>
                  <a:lnTo>
                    <a:pt x="459" y="36"/>
                  </a:lnTo>
                  <a:lnTo>
                    <a:pt x="459" y="36"/>
                  </a:lnTo>
                  <a:lnTo>
                    <a:pt x="459" y="36"/>
                  </a:lnTo>
                  <a:lnTo>
                    <a:pt x="459" y="36"/>
                  </a:lnTo>
                  <a:lnTo>
                    <a:pt x="459" y="38"/>
                  </a:lnTo>
                  <a:lnTo>
                    <a:pt x="457" y="43"/>
                  </a:lnTo>
                  <a:lnTo>
                    <a:pt x="454" y="45"/>
                  </a:lnTo>
                  <a:lnTo>
                    <a:pt x="452" y="50"/>
                  </a:lnTo>
                  <a:lnTo>
                    <a:pt x="450" y="55"/>
                  </a:lnTo>
                  <a:lnTo>
                    <a:pt x="450" y="55"/>
                  </a:lnTo>
                  <a:lnTo>
                    <a:pt x="450" y="55"/>
                  </a:lnTo>
                  <a:lnTo>
                    <a:pt x="450" y="55"/>
                  </a:lnTo>
                  <a:lnTo>
                    <a:pt x="450" y="55"/>
                  </a:lnTo>
                  <a:lnTo>
                    <a:pt x="450" y="57"/>
                  </a:lnTo>
                  <a:lnTo>
                    <a:pt x="450" y="57"/>
                  </a:lnTo>
                  <a:lnTo>
                    <a:pt x="447" y="62"/>
                  </a:lnTo>
                  <a:lnTo>
                    <a:pt x="447" y="62"/>
                  </a:lnTo>
                  <a:lnTo>
                    <a:pt x="447" y="62"/>
                  </a:lnTo>
                  <a:lnTo>
                    <a:pt x="445" y="64"/>
                  </a:lnTo>
                  <a:lnTo>
                    <a:pt x="445" y="64"/>
                  </a:lnTo>
                  <a:lnTo>
                    <a:pt x="445" y="64"/>
                  </a:lnTo>
                  <a:lnTo>
                    <a:pt x="442" y="64"/>
                  </a:lnTo>
                  <a:lnTo>
                    <a:pt x="442" y="67"/>
                  </a:lnTo>
                  <a:lnTo>
                    <a:pt x="442" y="69"/>
                  </a:lnTo>
                  <a:lnTo>
                    <a:pt x="442" y="69"/>
                  </a:lnTo>
                  <a:lnTo>
                    <a:pt x="442" y="69"/>
                  </a:lnTo>
                  <a:lnTo>
                    <a:pt x="440" y="71"/>
                  </a:lnTo>
                  <a:lnTo>
                    <a:pt x="438" y="71"/>
                  </a:lnTo>
                  <a:lnTo>
                    <a:pt x="438" y="71"/>
                  </a:lnTo>
                  <a:lnTo>
                    <a:pt x="438" y="74"/>
                  </a:lnTo>
                  <a:lnTo>
                    <a:pt x="438" y="71"/>
                  </a:lnTo>
                  <a:lnTo>
                    <a:pt x="435" y="71"/>
                  </a:lnTo>
                  <a:lnTo>
                    <a:pt x="435" y="71"/>
                  </a:lnTo>
                  <a:lnTo>
                    <a:pt x="435" y="71"/>
                  </a:lnTo>
                  <a:lnTo>
                    <a:pt x="435" y="71"/>
                  </a:lnTo>
                  <a:lnTo>
                    <a:pt x="435" y="71"/>
                  </a:lnTo>
                  <a:lnTo>
                    <a:pt x="435" y="71"/>
                  </a:lnTo>
                  <a:lnTo>
                    <a:pt x="433" y="71"/>
                  </a:lnTo>
                  <a:lnTo>
                    <a:pt x="433" y="76"/>
                  </a:lnTo>
                  <a:lnTo>
                    <a:pt x="431" y="81"/>
                  </a:lnTo>
                  <a:lnTo>
                    <a:pt x="428" y="86"/>
                  </a:lnTo>
                  <a:lnTo>
                    <a:pt x="426" y="90"/>
                  </a:lnTo>
                  <a:lnTo>
                    <a:pt x="426" y="90"/>
                  </a:lnTo>
                  <a:lnTo>
                    <a:pt x="426" y="90"/>
                  </a:lnTo>
                  <a:lnTo>
                    <a:pt x="424" y="90"/>
                  </a:lnTo>
                  <a:lnTo>
                    <a:pt x="421" y="90"/>
                  </a:lnTo>
                  <a:lnTo>
                    <a:pt x="416" y="88"/>
                  </a:lnTo>
                  <a:lnTo>
                    <a:pt x="412" y="86"/>
                  </a:lnTo>
                  <a:lnTo>
                    <a:pt x="412" y="86"/>
                  </a:lnTo>
                  <a:lnTo>
                    <a:pt x="412" y="88"/>
                  </a:lnTo>
                  <a:lnTo>
                    <a:pt x="409" y="93"/>
                  </a:lnTo>
                  <a:lnTo>
                    <a:pt x="407" y="95"/>
                  </a:lnTo>
                  <a:lnTo>
                    <a:pt x="407" y="95"/>
                  </a:lnTo>
                  <a:lnTo>
                    <a:pt x="407" y="95"/>
                  </a:lnTo>
                  <a:lnTo>
                    <a:pt x="407" y="97"/>
                  </a:lnTo>
                  <a:lnTo>
                    <a:pt x="407" y="97"/>
                  </a:lnTo>
                  <a:lnTo>
                    <a:pt x="407" y="100"/>
                  </a:lnTo>
                  <a:lnTo>
                    <a:pt x="407" y="102"/>
                  </a:lnTo>
                  <a:lnTo>
                    <a:pt x="405" y="102"/>
                  </a:lnTo>
                  <a:lnTo>
                    <a:pt x="407" y="109"/>
                  </a:lnTo>
                  <a:lnTo>
                    <a:pt x="407" y="109"/>
                  </a:lnTo>
                  <a:lnTo>
                    <a:pt x="405" y="109"/>
                  </a:lnTo>
                  <a:lnTo>
                    <a:pt x="405" y="112"/>
                  </a:lnTo>
                  <a:lnTo>
                    <a:pt x="405" y="112"/>
                  </a:lnTo>
                  <a:lnTo>
                    <a:pt x="402" y="114"/>
                  </a:lnTo>
                  <a:lnTo>
                    <a:pt x="402" y="114"/>
                  </a:lnTo>
                  <a:lnTo>
                    <a:pt x="402" y="116"/>
                  </a:lnTo>
                  <a:lnTo>
                    <a:pt x="402" y="116"/>
                  </a:lnTo>
                  <a:lnTo>
                    <a:pt x="402" y="119"/>
                  </a:lnTo>
                  <a:lnTo>
                    <a:pt x="400" y="121"/>
                  </a:lnTo>
                  <a:lnTo>
                    <a:pt x="400" y="123"/>
                  </a:lnTo>
                  <a:lnTo>
                    <a:pt x="400" y="123"/>
                  </a:lnTo>
                  <a:lnTo>
                    <a:pt x="400" y="123"/>
                  </a:lnTo>
                  <a:lnTo>
                    <a:pt x="400" y="123"/>
                  </a:lnTo>
                  <a:lnTo>
                    <a:pt x="400" y="128"/>
                  </a:lnTo>
                  <a:lnTo>
                    <a:pt x="400" y="128"/>
                  </a:lnTo>
                  <a:lnTo>
                    <a:pt x="400" y="131"/>
                  </a:lnTo>
                  <a:lnTo>
                    <a:pt x="398" y="133"/>
                  </a:lnTo>
                  <a:lnTo>
                    <a:pt x="398" y="138"/>
                  </a:lnTo>
                  <a:lnTo>
                    <a:pt x="393" y="142"/>
                  </a:lnTo>
                  <a:lnTo>
                    <a:pt x="393" y="142"/>
                  </a:lnTo>
                  <a:lnTo>
                    <a:pt x="393" y="142"/>
                  </a:lnTo>
                  <a:lnTo>
                    <a:pt x="393" y="142"/>
                  </a:lnTo>
                  <a:lnTo>
                    <a:pt x="386" y="142"/>
                  </a:lnTo>
                  <a:lnTo>
                    <a:pt x="381" y="142"/>
                  </a:lnTo>
                  <a:lnTo>
                    <a:pt x="376" y="140"/>
                  </a:lnTo>
                  <a:lnTo>
                    <a:pt x="371" y="140"/>
                  </a:lnTo>
                  <a:lnTo>
                    <a:pt x="371" y="140"/>
                  </a:lnTo>
                  <a:lnTo>
                    <a:pt x="371" y="140"/>
                  </a:lnTo>
                  <a:lnTo>
                    <a:pt x="371" y="140"/>
                  </a:lnTo>
                  <a:lnTo>
                    <a:pt x="371" y="138"/>
                  </a:lnTo>
                  <a:lnTo>
                    <a:pt x="371" y="138"/>
                  </a:lnTo>
                  <a:lnTo>
                    <a:pt x="371" y="138"/>
                  </a:lnTo>
                  <a:lnTo>
                    <a:pt x="371" y="138"/>
                  </a:lnTo>
                  <a:lnTo>
                    <a:pt x="371" y="138"/>
                  </a:lnTo>
                  <a:lnTo>
                    <a:pt x="364" y="131"/>
                  </a:lnTo>
                  <a:lnTo>
                    <a:pt x="364" y="131"/>
                  </a:lnTo>
                  <a:lnTo>
                    <a:pt x="364" y="131"/>
                  </a:lnTo>
                  <a:lnTo>
                    <a:pt x="364" y="131"/>
                  </a:lnTo>
                  <a:lnTo>
                    <a:pt x="355" y="128"/>
                  </a:lnTo>
                  <a:lnTo>
                    <a:pt x="355" y="128"/>
                  </a:lnTo>
                  <a:lnTo>
                    <a:pt x="355" y="131"/>
                  </a:lnTo>
                  <a:lnTo>
                    <a:pt x="355" y="131"/>
                  </a:lnTo>
                  <a:lnTo>
                    <a:pt x="355" y="133"/>
                  </a:lnTo>
                  <a:lnTo>
                    <a:pt x="355" y="133"/>
                  </a:lnTo>
                  <a:lnTo>
                    <a:pt x="355" y="135"/>
                  </a:lnTo>
                  <a:lnTo>
                    <a:pt x="355" y="135"/>
                  </a:lnTo>
                  <a:lnTo>
                    <a:pt x="355" y="135"/>
                  </a:lnTo>
                  <a:lnTo>
                    <a:pt x="355" y="138"/>
                  </a:lnTo>
                  <a:lnTo>
                    <a:pt x="355" y="138"/>
                  </a:lnTo>
                  <a:lnTo>
                    <a:pt x="353" y="140"/>
                  </a:lnTo>
                  <a:lnTo>
                    <a:pt x="353" y="142"/>
                  </a:lnTo>
                  <a:lnTo>
                    <a:pt x="353" y="142"/>
                  </a:lnTo>
                  <a:lnTo>
                    <a:pt x="353" y="147"/>
                  </a:lnTo>
                  <a:lnTo>
                    <a:pt x="353" y="150"/>
                  </a:lnTo>
                  <a:lnTo>
                    <a:pt x="353" y="150"/>
                  </a:lnTo>
                  <a:lnTo>
                    <a:pt x="353" y="152"/>
                  </a:lnTo>
                  <a:lnTo>
                    <a:pt x="353" y="154"/>
                  </a:lnTo>
                  <a:lnTo>
                    <a:pt x="353" y="157"/>
                  </a:lnTo>
                  <a:lnTo>
                    <a:pt x="350" y="159"/>
                  </a:lnTo>
                  <a:lnTo>
                    <a:pt x="350" y="159"/>
                  </a:lnTo>
                  <a:lnTo>
                    <a:pt x="348" y="159"/>
                  </a:lnTo>
                  <a:lnTo>
                    <a:pt x="348" y="159"/>
                  </a:lnTo>
                  <a:lnTo>
                    <a:pt x="348" y="161"/>
                  </a:lnTo>
                  <a:lnTo>
                    <a:pt x="348" y="161"/>
                  </a:lnTo>
                  <a:lnTo>
                    <a:pt x="348" y="164"/>
                  </a:lnTo>
                  <a:lnTo>
                    <a:pt x="348" y="164"/>
                  </a:lnTo>
                  <a:lnTo>
                    <a:pt x="345" y="166"/>
                  </a:lnTo>
                  <a:lnTo>
                    <a:pt x="345" y="166"/>
                  </a:lnTo>
                  <a:lnTo>
                    <a:pt x="348" y="168"/>
                  </a:lnTo>
                  <a:lnTo>
                    <a:pt x="348" y="168"/>
                  </a:lnTo>
                  <a:lnTo>
                    <a:pt x="348" y="168"/>
                  </a:lnTo>
                  <a:lnTo>
                    <a:pt x="348" y="171"/>
                  </a:lnTo>
                  <a:lnTo>
                    <a:pt x="348" y="171"/>
                  </a:lnTo>
                  <a:lnTo>
                    <a:pt x="348" y="171"/>
                  </a:lnTo>
                  <a:lnTo>
                    <a:pt x="345" y="173"/>
                  </a:lnTo>
                  <a:lnTo>
                    <a:pt x="343" y="176"/>
                  </a:lnTo>
                  <a:lnTo>
                    <a:pt x="343" y="176"/>
                  </a:lnTo>
                  <a:lnTo>
                    <a:pt x="341" y="180"/>
                  </a:lnTo>
                  <a:lnTo>
                    <a:pt x="338" y="185"/>
                  </a:lnTo>
                  <a:lnTo>
                    <a:pt x="338" y="185"/>
                  </a:lnTo>
                  <a:lnTo>
                    <a:pt x="338" y="185"/>
                  </a:lnTo>
                  <a:lnTo>
                    <a:pt x="338" y="187"/>
                  </a:lnTo>
                  <a:lnTo>
                    <a:pt x="338" y="187"/>
                  </a:lnTo>
                  <a:lnTo>
                    <a:pt x="338" y="187"/>
                  </a:lnTo>
                  <a:lnTo>
                    <a:pt x="338" y="197"/>
                  </a:lnTo>
                  <a:lnTo>
                    <a:pt x="336" y="202"/>
                  </a:lnTo>
                  <a:lnTo>
                    <a:pt x="334" y="206"/>
                  </a:lnTo>
                  <a:lnTo>
                    <a:pt x="331" y="211"/>
                  </a:lnTo>
                  <a:lnTo>
                    <a:pt x="327" y="218"/>
                  </a:lnTo>
                  <a:lnTo>
                    <a:pt x="324" y="223"/>
                  </a:lnTo>
                  <a:lnTo>
                    <a:pt x="322" y="228"/>
                  </a:lnTo>
                  <a:lnTo>
                    <a:pt x="317" y="235"/>
                  </a:lnTo>
                  <a:lnTo>
                    <a:pt x="317" y="235"/>
                  </a:lnTo>
                  <a:lnTo>
                    <a:pt x="317" y="237"/>
                  </a:lnTo>
                  <a:lnTo>
                    <a:pt x="317" y="237"/>
                  </a:lnTo>
                  <a:lnTo>
                    <a:pt x="315" y="244"/>
                  </a:lnTo>
                  <a:lnTo>
                    <a:pt x="312" y="251"/>
                  </a:lnTo>
                  <a:lnTo>
                    <a:pt x="312" y="251"/>
                  </a:lnTo>
                  <a:lnTo>
                    <a:pt x="312" y="254"/>
                  </a:lnTo>
                  <a:lnTo>
                    <a:pt x="312" y="254"/>
                  </a:lnTo>
                  <a:lnTo>
                    <a:pt x="312" y="254"/>
                  </a:lnTo>
                  <a:lnTo>
                    <a:pt x="315" y="254"/>
                  </a:lnTo>
                  <a:lnTo>
                    <a:pt x="315" y="254"/>
                  </a:lnTo>
                  <a:lnTo>
                    <a:pt x="319" y="256"/>
                  </a:lnTo>
                  <a:lnTo>
                    <a:pt x="319" y="256"/>
                  </a:lnTo>
                  <a:lnTo>
                    <a:pt x="319" y="256"/>
                  </a:lnTo>
                  <a:lnTo>
                    <a:pt x="319" y="258"/>
                  </a:lnTo>
                  <a:lnTo>
                    <a:pt x="319" y="258"/>
                  </a:lnTo>
                  <a:lnTo>
                    <a:pt x="319" y="258"/>
                  </a:lnTo>
                  <a:lnTo>
                    <a:pt x="319" y="261"/>
                  </a:lnTo>
                  <a:lnTo>
                    <a:pt x="317" y="261"/>
                  </a:lnTo>
                  <a:lnTo>
                    <a:pt x="315" y="263"/>
                  </a:lnTo>
                  <a:lnTo>
                    <a:pt x="315" y="263"/>
                  </a:lnTo>
                  <a:lnTo>
                    <a:pt x="315" y="263"/>
                  </a:lnTo>
                  <a:lnTo>
                    <a:pt x="315" y="265"/>
                  </a:lnTo>
                  <a:lnTo>
                    <a:pt x="312" y="265"/>
                  </a:lnTo>
                  <a:lnTo>
                    <a:pt x="312" y="268"/>
                  </a:lnTo>
                  <a:lnTo>
                    <a:pt x="312" y="268"/>
                  </a:lnTo>
                  <a:lnTo>
                    <a:pt x="315" y="268"/>
                  </a:lnTo>
                  <a:lnTo>
                    <a:pt x="315" y="268"/>
                  </a:lnTo>
                  <a:lnTo>
                    <a:pt x="315" y="268"/>
                  </a:lnTo>
                  <a:lnTo>
                    <a:pt x="315" y="270"/>
                  </a:lnTo>
                  <a:lnTo>
                    <a:pt x="317" y="270"/>
                  </a:lnTo>
                  <a:lnTo>
                    <a:pt x="317" y="270"/>
                  </a:lnTo>
                  <a:lnTo>
                    <a:pt x="317" y="273"/>
                  </a:lnTo>
                  <a:lnTo>
                    <a:pt x="315" y="273"/>
                  </a:lnTo>
                  <a:lnTo>
                    <a:pt x="305" y="282"/>
                  </a:lnTo>
                  <a:lnTo>
                    <a:pt x="303" y="284"/>
                  </a:lnTo>
                  <a:lnTo>
                    <a:pt x="303" y="284"/>
                  </a:lnTo>
                  <a:lnTo>
                    <a:pt x="301" y="284"/>
                  </a:lnTo>
                  <a:lnTo>
                    <a:pt x="301" y="284"/>
                  </a:lnTo>
                  <a:lnTo>
                    <a:pt x="301" y="284"/>
                  </a:lnTo>
                  <a:lnTo>
                    <a:pt x="301" y="284"/>
                  </a:lnTo>
                  <a:lnTo>
                    <a:pt x="301" y="284"/>
                  </a:lnTo>
                  <a:lnTo>
                    <a:pt x="298" y="284"/>
                  </a:lnTo>
                  <a:lnTo>
                    <a:pt x="298" y="284"/>
                  </a:lnTo>
                  <a:lnTo>
                    <a:pt x="298" y="284"/>
                  </a:lnTo>
                  <a:lnTo>
                    <a:pt x="298" y="282"/>
                  </a:lnTo>
                  <a:lnTo>
                    <a:pt x="298" y="282"/>
                  </a:lnTo>
                  <a:lnTo>
                    <a:pt x="298" y="282"/>
                  </a:lnTo>
                  <a:lnTo>
                    <a:pt x="298" y="282"/>
                  </a:lnTo>
                  <a:lnTo>
                    <a:pt x="296" y="282"/>
                  </a:lnTo>
                  <a:lnTo>
                    <a:pt x="296" y="282"/>
                  </a:lnTo>
                  <a:lnTo>
                    <a:pt x="293" y="282"/>
                  </a:lnTo>
                  <a:lnTo>
                    <a:pt x="291" y="282"/>
                  </a:lnTo>
                  <a:lnTo>
                    <a:pt x="289" y="284"/>
                  </a:lnTo>
                  <a:lnTo>
                    <a:pt x="284" y="289"/>
                  </a:lnTo>
                  <a:lnTo>
                    <a:pt x="279" y="292"/>
                  </a:lnTo>
                  <a:lnTo>
                    <a:pt x="275" y="296"/>
                  </a:lnTo>
                  <a:lnTo>
                    <a:pt x="275" y="296"/>
                  </a:lnTo>
                  <a:lnTo>
                    <a:pt x="275" y="296"/>
                  </a:lnTo>
                  <a:lnTo>
                    <a:pt x="275" y="296"/>
                  </a:lnTo>
                  <a:lnTo>
                    <a:pt x="275" y="296"/>
                  </a:lnTo>
                  <a:lnTo>
                    <a:pt x="275" y="296"/>
                  </a:lnTo>
                  <a:lnTo>
                    <a:pt x="272" y="296"/>
                  </a:lnTo>
                  <a:lnTo>
                    <a:pt x="272" y="294"/>
                  </a:lnTo>
                  <a:lnTo>
                    <a:pt x="272" y="294"/>
                  </a:lnTo>
                  <a:lnTo>
                    <a:pt x="272" y="294"/>
                  </a:lnTo>
                  <a:lnTo>
                    <a:pt x="270" y="294"/>
                  </a:lnTo>
                  <a:lnTo>
                    <a:pt x="270" y="294"/>
                  </a:lnTo>
                  <a:lnTo>
                    <a:pt x="270" y="294"/>
                  </a:lnTo>
                  <a:lnTo>
                    <a:pt x="270" y="294"/>
                  </a:lnTo>
                  <a:lnTo>
                    <a:pt x="270" y="292"/>
                  </a:lnTo>
                  <a:lnTo>
                    <a:pt x="267" y="292"/>
                  </a:lnTo>
                  <a:lnTo>
                    <a:pt x="267" y="292"/>
                  </a:lnTo>
                  <a:lnTo>
                    <a:pt x="265" y="292"/>
                  </a:lnTo>
                  <a:lnTo>
                    <a:pt x="265" y="292"/>
                  </a:lnTo>
                  <a:lnTo>
                    <a:pt x="263" y="292"/>
                  </a:lnTo>
                  <a:lnTo>
                    <a:pt x="263" y="294"/>
                  </a:lnTo>
                  <a:lnTo>
                    <a:pt x="263" y="294"/>
                  </a:lnTo>
                  <a:lnTo>
                    <a:pt x="260" y="294"/>
                  </a:lnTo>
                  <a:lnTo>
                    <a:pt x="260" y="296"/>
                  </a:lnTo>
                  <a:lnTo>
                    <a:pt x="260" y="296"/>
                  </a:lnTo>
                  <a:lnTo>
                    <a:pt x="260" y="296"/>
                  </a:lnTo>
                  <a:lnTo>
                    <a:pt x="260" y="296"/>
                  </a:lnTo>
                  <a:lnTo>
                    <a:pt x="260" y="299"/>
                  </a:lnTo>
                  <a:lnTo>
                    <a:pt x="260" y="299"/>
                  </a:lnTo>
                  <a:lnTo>
                    <a:pt x="263" y="301"/>
                  </a:lnTo>
                  <a:lnTo>
                    <a:pt x="263" y="301"/>
                  </a:lnTo>
                  <a:lnTo>
                    <a:pt x="263" y="303"/>
                  </a:lnTo>
                  <a:lnTo>
                    <a:pt x="263" y="303"/>
                  </a:lnTo>
                  <a:lnTo>
                    <a:pt x="263" y="306"/>
                  </a:lnTo>
                  <a:lnTo>
                    <a:pt x="263" y="306"/>
                  </a:lnTo>
                  <a:lnTo>
                    <a:pt x="256" y="310"/>
                  </a:lnTo>
                  <a:lnTo>
                    <a:pt x="256" y="310"/>
                  </a:lnTo>
                  <a:lnTo>
                    <a:pt x="256" y="310"/>
                  </a:lnTo>
                  <a:lnTo>
                    <a:pt x="253" y="310"/>
                  </a:lnTo>
                  <a:lnTo>
                    <a:pt x="253" y="310"/>
                  </a:lnTo>
                  <a:lnTo>
                    <a:pt x="251" y="310"/>
                  </a:lnTo>
                  <a:lnTo>
                    <a:pt x="248" y="313"/>
                  </a:lnTo>
                  <a:lnTo>
                    <a:pt x="248" y="313"/>
                  </a:lnTo>
                  <a:lnTo>
                    <a:pt x="239" y="315"/>
                  </a:lnTo>
                  <a:lnTo>
                    <a:pt x="232" y="320"/>
                  </a:lnTo>
                  <a:lnTo>
                    <a:pt x="230" y="322"/>
                  </a:lnTo>
                  <a:lnTo>
                    <a:pt x="230" y="320"/>
                  </a:lnTo>
                  <a:lnTo>
                    <a:pt x="230" y="320"/>
                  </a:lnTo>
                  <a:lnTo>
                    <a:pt x="230" y="320"/>
                  </a:lnTo>
                  <a:lnTo>
                    <a:pt x="230" y="320"/>
                  </a:lnTo>
                  <a:lnTo>
                    <a:pt x="230" y="320"/>
                  </a:lnTo>
                  <a:lnTo>
                    <a:pt x="227" y="320"/>
                  </a:lnTo>
                  <a:lnTo>
                    <a:pt x="227" y="318"/>
                  </a:lnTo>
                  <a:lnTo>
                    <a:pt x="222" y="315"/>
                  </a:lnTo>
                  <a:lnTo>
                    <a:pt x="220" y="315"/>
                  </a:lnTo>
                  <a:lnTo>
                    <a:pt x="220" y="315"/>
                  </a:lnTo>
                  <a:lnTo>
                    <a:pt x="218" y="313"/>
                  </a:lnTo>
                  <a:lnTo>
                    <a:pt x="218" y="313"/>
                  </a:lnTo>
                  <a:lnTo>
                    <a:pt x="218" y="313"/>
                  </a:lnTo>
                  <a:lnTo>
                    <a:pt x="215" y="313"/>
                  </a:lnTo>
                  <a:lnTo>
                    <a:pt x="215" y="313"/>
                  </a:lnTo>
                  <a:lnTo>
                    <a:pt x="213" y="313"/>
                  </a:lnTo>
                  <a:lnTo>
                    <a:pt x="213" y="313"/>
                  </a:lnTo>
                  <a:lnTo>
                    <a:pt x="213" y="315"/>
                  </a:lnTo>
                  <a:lnTo>
                    <a:pt x="213" y="315"/>
                  </a:lnTo>
                  <a:lnTo>
                    <a:pt x="213" y="318"/>
                  </a:lnTo>
                  <a:lnTo>
                    <a:pt x="213" y="318"/>
                  </a:lnTo>
                  <a:lnTo>
                    <a:pt x="211" y="320"/>
                  </a:lnTo>
                  <a:lnTo>
                    <a:pt x="211" y="320"/>
                  </a:lnTo>
                  <a:lnTo>
                    <a:pt x="211" y="322"/>
                  </a:lnTo>
                  <a:lnTo>
                    <a:pt x="206" y="322"/>
                  </a:lnTo>
                  <a:lnTo>
                    <a:pt x="204" y="322"/>
                  </a:lnTo>
                  <a:lnTo>
                    <a:pt x="204" y="322"/>
                  </a:lnTo>
                  <a:lnTo>
                    <a:pt x="204" y="325"/>
                  </a:lnTo>
                  <a:lnTo>
                    <a:pt x="199" y="329"/>
                  </a:lnTo>
                  <a:lnTo>
                    <a:pt x="199" y="332"/>
                  </a:lnTo>
                  <a:lnTo>
                    <a:pt x="199" y="332"/>
                  </a:lnTo>
                  <a:lnTo>
                    <a:pt x="196" y="332"/>
                  </a:lnTo>
                  <a:lnTo>
                    <a:pt x="189" y="332"/>
                  </a:lnTo>
                  <a:lnTo>
                    <a:pt x="189" y="332"/>
                  </a:lnTo>
                  <a:lnTo>
                    <a:pt x="185" y="332"/>
                  </a:lnTo>
                  <a:lnTo>
                    <a:pt x="182" y="329"/>
                  </a:lnTo>
                  <a:lnTo>
                    <a:pt x="182" y="329"/>
                  </a:lnTo>
                  <a:lnTo>
                    <a:pt x="180" y="329"/>
                  </a:lnTo>
                  <a:lnTo>
                    <a:pt x="178" y="327"/>
                  </a:lnTo>
                  <a:lnTo>
                    <a:pt x="178" y="327"/>
                  </a:lnTo>
                  <a:lnTo>
                    <a:pt x="178" y="327"/>
                  </a:lnTo>
                  <a:lnTo>
                    <a:pt x="178" y="325"/>
                  </a:lnTo>
                  <a:lnTo>
                    <a:pt x="178" y="325"/>
                  </a:lnTo>
                  <a:lnTo>
                    <a:pt x="175" y="325"/>
                  </a:lnTo>
                  <a:lnTo>
                    <a:pt x="173" y="325"/>
                  </a:lnTo>
                  <a:lnTo>
                    <a:pt x="173" y="325"/>
                  </a:lnTo>
                  <a:lnTo>
                    <a:pt x="170" y="327"/>
                  </a:lnTo>
                  <a:lnTo>
                    <a:pt x="170" y="325"/>
                  </a:lnTo>
                  <a:lnTo>
                    <a:pt x="168" y="325"/>
                  </a:lnTo>
                  <a:lnTo>
                    <a:pt x="168" y="325"/>
                  </a:lnTo>
                  <a:lnTo>
                    <a:pt x="168" y="325"/>
                  </a:lnTo>
                  <a:lnTo>
                    <a:pt x="168" y="325"/>
                  </a:lnTo>
                  <a:lnTo>
                    <a:pt x="166" y="322"/>
                  </a:lnTo>
                  <a:lnTo>
                    <a:pt x="166" y="322"/>
                  </a:lnTo>
                  <a:lnTo>
                    <a:pt x="166" y="320"/>
                  </a:lnTo>
                  <a:lnTo>
                    <a:pt x="163" y="320"/>
                  </a:lnTo>
                  <a:lnTo>
                    <a:pt x="159" y="318"/>
                  </a:lnTo>
                  <a:lnTo>
                    <a:pt x="159" y="318"/>
                  </a:lnTo>
                  <a:lnTo>
                    <a:pt x="159" y="318"/>
                  </a:lnTo>
                  <a:lnTo>
                    <a:pt x="159" y="315"/>
                  </a:lnTo>
                  <a:lnTo>
                    <a:pt x="159" y="315"/>
                  </a:lnTo>
                  <a:lnTo>
                    <a:pt x="156" y="315"/>
                  </a:lnTo>
                  <a:lnTo>
                    <a:pt x="156" y="313"/>
                  </a:lnTo>
                  <a:lnTo>
                    <a:pt x="156" y="310"/>
                  </a:lnTo>
                  <a:lnTo>
                    <a:pt x="156" y="310"/>
                  </a:lnTo>
                  <a:lnTo>
                    <a:pt x="156" y="310"/>
                  </a:lnTo>
                  <a:lnTo>
                    <a:pt x="156" y="310"/>
                  </a:lnTo>
                  <a:lnTo>
                    <a:pt x="156" y="308"/>
                  </a:lnTo>
                  <a:lnTo>
                    <a:pt x="156" y="308"/>
                  </a:lnTo>
                  <a:lnTo>
                    <a:pt x="156" y="308"/>
                  </a:lnTo>
                  <a:lnTo>
                    <a:pt x="152" y="306"/>
                  </a:lnTo>
                  <a:lnTo>
                    <a:pt x="152" y="306"/>
                  </a:lnTo>
                  <a:lnTo>
                    <a:pt x="152" y="306"/>
                  </a:lnTo>
                  <a:lnTo>
                    <a:pt x="152" y="306"/>
                  </a:lnTo>
                  <a:lnTo>
                    <a:pt x="152" y="303"/>
                  </a:lnTo>
                  <a:lnTo>
                    <a:pt x="152" y="303"/>
                  </a:lnTo>
                  <a:lnTo>
                    <a:pt x="154" y="301"/>
                  </a:lnTo>
                  <a:lnTo>
                    <a:pt x="154" y="301"/>
                  </a:lnTo>
                  <a:lnTo>
                    <a:pt x="154" y="301"/>
                  </a:lnTo>
                  <a:lnTo>
                    <a:pt x="154" y="301"/>
                  </a:lnTo>
                  <a:lnTo>
                    <a:pt x="154" y="301"/>
                  </a:lnTo>
                  <a:lnTo>
                    <a:pt x="154" y="299"/>
                  </a:lnTo>
                  <a:lnTo>
                    <a:pt x="154" y="299"/>
                  </a:lnTo>
                  <a:lnTo>
                    <a:pt x="152" y="299"/>
                  </a:lnTo>
                  <a:lnTo>
                    <a:pt x="152" y="299"/>
                  </a:lnTo>
                  <a:lnTo>
                    <a:pt x="152" y="296"/>
                  </a:lnTo>
                  <a:lnTo>
                    <a:pt x="147" y="303"/>
                  </a:lnTo>
                  <a:lnTo>
                    <a:pt x="140" y="310"/>
                  </a:lnTo>
                  <a:lnTo>
                    <a:pt x="135" y="318"/>
                  </a:lnTo>
                  <a:lnTo>
                    <a:pt x="125" y="327"/>
                  </a:lnTo>
                  <a:lnTo>
                    <a:pt x="118" y="336"/>
                  </a:lnTo>
                  <a:lnTo>
                    <a:pt x="116" y="336"/>
                  </a:lnTo>
                  <a:lnTo>
                    <a:pt x="109" y="341"/>
                  </a:lnTo>
                  <a:lnTo>
                    <a:pt x="102" y="346"/>
                  </a:lnTo>
                  <a:lnTo>
                    <a:pt x="92" y="353"/>
                  </a:lnTo>
                  <a:lnTo>
                    <a:pt x="88" y="358"/>
                  </a:lnTo>
                  <a:lnTo>
                    <a:pt x="88" y="360"/>
                  </a:lnTo>
                  <a:lnTo>
                    <a:pt x="85" y="360"/>
                  </a:lnTo>
                  <a:lnTo>
                    <a:pt x="88" y="363"/>
                  </a:lnTo>
                  <a:lnTo>
                    <a:pt x="88" y="365"/>
                  </a:lnTo>
                  <a:lnTo>
                    <a:pt x="88" y="367"/>
                  </a:lnTo>
                  <a:lnTo>
                    <a:pt x="88" y="367"/>
                  </a:lnTo>
                  <a:lnTo>
                    <a:pt x="88" y="367"/>
                  </a:lnTo>
                  <a:lnTo>
                    <a:pt x="88" y="370"/>
                  </a:lnTo>
                  <a:lnTo>
                    <a:pt x="88" y="370"/>
                  </a:lnTo>
                  <a:lnTo>
                    <a:pt x="88" y="370"/>
                  </a:lnTo>
                  <a:lnTo>
                    <a:pt x="85" y="370"/>
                  </a:lnTo>
                  <a:lnTo>
                    <a:pt x="78" y="377"/>
                  </a:lnTo>
                  <a:lnTo>
                    <a:pt x="76" y="379"/>
                  </a:lnTo>
                  <a:lnTo>
                    <a:pt x="76" y="379"/>
                  </a:lnTo>
                  <a:lnTo>
                    <a:pt x="73" y="381"/>
                  </a:lnTo>
                  <a:lnTo>
                    <a:pt x="76" y="384"/>
                  </a:lnTo>
                  <a:lnTo>
                    <a:pt x="76" y="384"/>
                  </a:lnTo>
                  <a:lnTo>
                    <a:pt x="76" y="384"/>
                  </a:lnTo>
                  <a:lnTo>
                    <a:pt x="76" y="386"/>
                  </a:lnTo>
                  <a:lnTo>
                    <a:pt x="76" y="386"/>
                  </a:lnTo>
                  <a:lnTo>
                    <a:pt x="76" y="389"/>
                  </a:lnTo>
                  <a:lnTo>
                    <a:pt x="76" y="389"/>
                  </a:lnTo>
                  <a:lnTo>
                    <a:pt x="76" y="389"/>
                  </a:lnTo>
                  <a:lnTo>
                    <a:pt x="73" y="391"/>
                  </a:lnTo>
                  <a:lnTo>
                    <a:pt x="73" y="391"/>
                  </a:lnTo>
                  <a:lnTo>
                    <a:pt x="66" y="393"/>
                  </a:lnTo>
                  <a:lnTo>
                    <a:pt x="62" y="398"/>
                  </a:lnTo>
                  <a:lnTo>
                    <a:pt x="57" y="398"/>
                  </a:lnTo>
                  <a:lnTo>
                    <a:pt x="57" y="398"/>
                  </a:lnTo>
                  <a:lnTo>
                    <a:pt x="57" y="398"/>
                  </a:lnTo>
                  <a:lnTo>
                    <a:pt x="55" y="400"/>
                  </a:lnTo>
                  <a:lnTo>
                    <a:pt x="55" y="405"/>
                  </a:lnTo>
                  <a:lnTo>
                    <a:pt x="52" y="407"/>
                  </a:lnTo>
                  <a:lnTo>
                    <a:pt x="52" y="407"/>
                  </a:lnTo>
                  <a:lnTo>
                    <a:pt x="52" y="407"/>
                  </a:lnTo>
                  <a:lnTo>
                    <a:pt x="52" y="410"/>
                  </a:lnTo>
                  <a:lnTo>
                    <a:pt x="52" y="410"/>
                  </a:lnTo>
                  <a:lnTo>
                    <a:pt x="52" y="410"/>
                  </a:lnTo>
                  <a:lnTo>
                    <a:pt x="52" y="412"/>
                  </a:lnTo>
                  <a:lnTo>
                    <a:pt x="52" y="412"/>
                  </a:lnTo>
                  <a:lnTo>
                    <a:pt x="50" y="412"/>
                  </a:lnTo>
                  <a:lnTo>
                    <a:pt x="40" y="415"/>
                  </a:lnTo>
                  <a:lnTo>
                    <a:pt x="31" y="419"/>
                  </a:lnTo>
                  <a:lnTo>
                    <a:pt x="29" y="424"/>
                  </a:lnTo>
                  <a:lnTo>
                    <a:pt x="26" y="424"/>
                  </a:lnTo>
                  <a:lnTo>
                    <a:pt x="26" y="424"/>
                  </a:lnTo>
                  <a:lnTo>
                    <a:pt x="24" y="426"/>
                  </a:lnTo>
                  <a:lnTo>
                    <a:pt x="14" y="429"/>
                  </a:lnTo>
                  <a:lnTo>
                    <a:pt x="7" y="434"/>
                  </a:lnTo>
                  <a:lnTo>
                    <a:pt x="7" y="434"/>
                  </a:lnTo>
                  <a:lnTo>
                    <a:pt x="5" y="434"/>
                  </a:lnTo>
                  <a:lnTo>
                    <a:pt x="0" y="438"/>
                  </a:lnTo>
                  <a:lnTo>
                    <a:pt x="12" y="436"/>
                  </a:lnTo>
                  <a:lnTo>
                    <a:pt x="21" y="436"/>
                  </a:lnTo>
                  <a:lnTo>
                    <a:pt x="43" y="431"/>
                  </a:lnTo>
                  <a:lnTo>
                    <a:pt x="52" y="431"/>
                  </a:lnTo>
                  <a:lnTo>
                    <a:pt x="64" y="429"/>
                  </a:lnTo>
                  <a:lnTo>
                    <a:pt x="73" y="429"/>
                  </a:lnTo>
                  <a:lnTo>
                    <a:pt x="83" y="426"/>
                  </a:lnTo>
                  <a:lnTo>
                    <a:pt x="95" y="424"/>
                  </a:lnTo>
                  <a:lnTo>
                    <a:pt x="104" y="424"/>
                  </a:lnTo>
                  <a:lnTo>
                    <a:pt x="116" y="422"/>
                  </a:lnTo>
                  <a:lnTo>
                    <a:pt x="125" y="419"/>
                  </a:lnTo>
                  <a:lnTo>
                    <a:pt x="135" y="417"/>
                  </a:lnTo>
                  <a:lnTo>
                    <a:pt x="147" y="417"/>
                  </a:lnTo>
                  <a:lnTo>
                    <a:pt x="156" y="415"/>
                  </a:lnTo>
                  <a:lnTo>
                    <a:pt x="166" y="412"/>
                  </a:lnTo>
                  <a:lnTo>
                    <a:pt x="170" y="412"/>
                  </a:lnTo>
                  <a:lnTo>
                    <a:pt x="173" y="412"/>
                  </a:lnTo>
                  <a:lnTo>
                    <a:pt x="175" y="410"/>
                  </a:lnTo>
                  <a:lnTo>
                    <a:pt x="175" y="410"/>
                  </a:lnTo>
                  <a:lnTo>
                    <a:pt x="175" y="410"/>
                  </a:lnTo>
                  <a:lnTo>
                    <a:pt x="182" y="407"/>
                  </a:lnTo>
                  <a:lnTo>
                    <a:pt x="192" y="407"/>
                  </a:lnTo>
                  <a:lnTo>
                    <a:pt x="201" y="405"/>
                  </a:lnTo>
                  <a:lnTo>
                    <a:pt x="201" y="407"/>
                  </a:lnTo>
                  <a:lnTo>
                    <a:pt x="201" y="407"/>
                  </a:lnTo>
                  <a:lnTo>
                    <a:pt x="204" y="407"/>
                  </a:lnTo>
                  <a:lnTo>
                    <a:pt x="204" y="407"/>
                  </a:lnTo>
                  <a:lnTo>
                    <a:pt x="222" y="405"/>
                  </a:lnTo>
                  <a:lnTo>
                    <a:pt x="239" y="403"/>
                  </a:lnTo>
                  <a:lnTo>
                    <a:pt x="256" y="398"/>
                  </a:lnTo>
                  <a:lnTo>
                    <a:pt x="275" y="396"/>
                  </a:lnTo>
                  <a:lnTo>
                    <a:pt x="291" y="393"/>
                  </a:lnTo>
                  <a:lnTo>
                    <a:pt x="308" y="391"/>
                  </a:lnTo>
                  <a:lnTo>
                    <a:pt x="327" y="389"/>
                  </a:lnTo>
                  <a:lnTo>
                    <a:pt x="343" y="384"/>
                  </a:lnTo>
                  <a:lnTo>
                    <a:pt x="360" y="381"/>
                  </a:lnTo>
                  <a:lnTo>
                    <a:pt x="379" y="379"/>
                  </a:lnTo>
                  <a:lnTo>
                    <a:pt x="395" y="377"/>
                  </a:lnTo>
                  <a:lnTo>
                    <a:pt x="412" y="372"/>
                  </a:lnTo>
                  <a:lnTo>
                    <a:pt x="431" y="370"/>
                  </a:lnTo>
                  <a:lnTo>
                    <a:pt x="447" y="367"/>
                  </a:lnTo>
                  <a:lnTo>
                    <a:pt x="464" y="363"/>
                  </a:lnTo>
                  <a:lnTo>
                    <a:pt x="483" y="360"/>
                  </a:lnTo>
                  <a:lnTo>
                    <a:pt x="499" y="358"/>
                  </a:lnTo>
                  <a:lnTo>
                    <a:pt x="516" y="353"/>
                  </a:lnTo>
                  <a:lnTo>
                    <a:pt x="532" y="351"/>
                  </a:lnTo>
                  <a:lnTo>
                    <a:pt x="551" y="348"/>
                  </a:lnTo>
                  <a:lnTo>
                    <a:pt x="568" y="344"/>
                  </a:lnTo>
                  <a:lnTo>
                    <a:pt x="584" y="341"/>
                  </a:lnTo>
                  <a:lnTo>
                    <a:pt x="603" y="336"/>
                  </a:lnTo>
                  <a:lnTo>
                    <a:pt x="620" y="334"/>
                  </a:lnTo>
                  <a:lnTo>
                    <a:pt x="636" y="329"/>
                  </a:lnTo>
                  <a:lnTo>
                    <a:pt x="655" y="327"/>
                  </a:lnTo>
                  <a:lnTo>
                    <a:pt x="672" y="322"/>
                  </a:lnTo>
                  <a:lnTo>
                    <a:pt x="688" y="320"/>
                  </a:lnTo>
                  <a:lnTo>
                    <a:pt x="705" y="318"/>
                  </a:lnTo>
                  <a:lnTo>
                    <a:pt x="724" y="313"/>
                  </a:lnTo>
                  <a:lnTo>
                    <a:pt x="740" y="310"/>
                  </a:lnTo>
                  <a:lnTo>
                    <a:pt x="755" y="306"/>
                  </a:lnTo>
                  <a:lnTo>
                    <a:pt x="757" y="306"/>
                  </a:lnTo>
                  <a:lnTo>
                    <a:pt x="757" y="306"/>
                  </a:lnTo>
                  <a:lnTo>
                    <a:pt x="757" y="303"/>
                  </a:lnTo>
                  <a:lnTo>
                    <a:pt x="755" y="303"/>
                  </a:lnTo>
                  <a:lnTo>
                    <a:pt x="755" y="301"/>
                  </a:lnTo>
                  <a:lnTo>
                    <a:pt x="759" y="306"/>
                  </a:lnTo>
                  <a:lnTo>
                    <a:pt x="764" y="303"/>
                  </a:lnTo>
                  <a:lnTo>
                    <a:pt x="764" y="303"/>
                  </a:lnTo>
                  <a:lnTo>
                    <a:pt x="762" y="299"/>
                  </a:lnTo>
                  <a:lnTo>
                    <a:pt x="759" y="284"/>
                  </a:lnTo>
                  <a:lnTo>
                    <a:pt x="759" y="284"/>
                  </a:lnTo>
                  <a:lnTo>
                    <a:pt x="762" y="284"/>
                  </a:lnTo>
                  <a:lnTo>
                    <a:pt x="762" y="284"/>
                  </a:lnTo>
                  <a:lnTo>
                    <a:pt x="764" y="284"/>
                  </a:lnTo>
                  <a:lnTo>
                    <a:pt x="764" y="287"/>
                  </a:lnTo>
                  <a:lnTo>
                    <a:pt x="769" y="294"/>
                  </a:lnTo>
                  <a:lnTo>
                    <a:pt x="769" y="294"/>
                  </a:lnTo>
                  <a:lnTo>
                    <a:pt x="771" y="296"/>
                  </a:lnTo>
                  <a:lnTo>
                    <a:pt x="771" y="296"/>
                  </a:lnTo>
                  <a:lnTo>
                    <a:pt x="771" y="299"/>
                  </a:lnTo>
                  <a:lnTo>
                    <a:pt x="771" y="299"/>
                  </a:lnTo>
                  <a:lnTo>
                    <a:pt x="771" y="301"/>
                  </a:lnTo>
                  <a:lnTo>
                    <a:pt x="774" y="303"/>
                  </a:lnTo>
                  <a:lnTo>
                    <a:pt x="774" y="303"/>
                  </a:lnTo>
                  <a:lnTo>
                    <a:pt x="776" y="301"/>
                  </a:lnTo>
                  <a:lnTo>
                    <a:pt x="774" y="296"/>
                  </a:lnTo>
                  <a:lnTo>
                    <a:pt x="757" y="27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2" name="Freeform 21"/>
            <p:cNvSpPr>
              <a:spLocks/>
            </p:cNvSpPr>
            <p:nvPr/>
          </p:nvSpPr>
          <p:spPr bwMode="auto">
            <a:xfrm>
              <a:off x="1843657" y="3346189"/>
              <a:ext cx="625088" cy="771212"/>
            </a:xfrm>
            <a:custGeom>
              <a:avLst/>
              <a:gdLst>
                <a:gd name="T0" fmla="*/ 357 w 539"/>
                <a:gd name="T1" fmla="*/ 47 h 665"/>
                <a:gd name="T2" fmla="*/ 354 w 539"/>
                <a:gd name="T3" fmla="*/ 71 h 665"/>
                <a:gd name="T4" fmla="*/ 354 w 539"/>
                <a:gd name="T5" fmla="*/ 92 h 665"/>
                <a:gd name="T6" fmla="*/ 352 w 539"/>
                <a:gd name="T7" fmla="*/ 116 h 665"/>
                <a:gd name="T8" fmla="*/ 350 w 539"/>
                <a:gd name="T9" fmla="*/ 139 h 665"/>
                <a:gd name="T10" fmla="*/ 347 w 539"/>
                <a:gd name="T11" fmla="*/ 154 h 665"/>
                <a:gd name="T12" fmla="*/ 347 w 539"/>
                <a:gd name="T13" fmla="*/ 154 h 665"/>
                <a:gd name="T14" fmla="*/ 347 w 539"/>
                <a:gd name="T15" fmla="*/ 154 h 665"/>
                <a:gd name="T16" fmla="*/ 383 w 539"/>
                <a:gd name="T17" fmla="*/ 158 h 665"/>
                <a:gd name="T18" fmla="*/ 418 w 539"/>
                <a:gd name="T19" fmla="*/ 161 h 665"/>
                <a:gd name="T20" fmla="*/ 454 w 539"/>
                <a:gd name="T21" fmla="*/ 163 h 665"/>
                <a:gd name="T22" fmla="*/ 489 w 539"/>
                <a:gd name="T23" fmla="*/ 168 h 665"/>
                <a:gd name="T24" fmla="*/ 527 w 539"/>
                <a:gd name="T25" fmla="*/ 170 h 665"/>
                <a:gd name="T26" fmla="*/ 537 w 539"/>
                <a:gd name="T27" fmla="*/ 201 h 665"/>
                <a:gd name="T28" fmla="*/ 532 w 539"/>
                <a:gd name="T29" fmla="*/ 248 h 665"/>
                <a:gd name="T30" fmla="*/ 527 w 539"/>
                <a:gd name="T31" fmla="*/ 293 h 665"/>
                <a:gd name="T32" fmla="*/ 525 w 539"/>
                <a:gd name="T33" fmla="*/ 341 h 665"/>
                <a:gd name="T34" fmla="*/ 520 w 539"/>
                <a:gd name="T35" fmla="*/ 385 h 665"/>
                <a:gd name="T36" fmla="*/ 518 w 539"/>
                <a:gd name="T37" fmla="*/ 433 h 665"/>
                <a:gd name="T38" fmla="*/ 513 w 539"/>
                <a:gd name="T39" fmla="*/ 478 h 665"/>
                <a:gd name="T40" fmla="*/ 508 w 539"/>
                <a:gd name="T41" fmla="*/ 525 h 665"/>
                <a:gd name="T42" fmla="*/ 506 w 539"/>
                <a:gd name="T43" fmla="*/ 572 h 665"/>
                <a:gd name="T44" fmla="*/ 501 w 539"/>
                <a:gd name="T45" fmla="*/ 617 h 665"/>
                <a:gd name="T46" fmla="*/ 499 w 539"/>
                <a:gd name="T47" fmla="*/ 665 h 665"/>
                <a:gd name="T48" fmla="*/ 451 w 539"/>
                <a:gd name="T49" fmla="*/ 660 h 665"/>
                <a:gd name="T50" fmla="*/ 404 w 539"/>
                <a:gd name="T51" fmla="*/ 655 h 665"/>
                <a:gd name="T52" fmla="*/ 357 w 539"/>
                <a:gd name="T53" fmla="*/ 651 h 665"/>
                <a:gd name="T54" fmla="*/ 312 w 539"/>
                <a:gd name="T55" fmla="*/ 648 h 665"/>
                <a:gd name="T56" fmla="*/ 265 w 539"/>
                <a:gd name="T57" fmla="*/ 643 h 665"/>
                <a:gd name="T58" fmla="*/ 217 w 539"/>
                <a:gd name="T59" fmla="*/ 636 h 665"/>
                <a:gd name="T60" fmla="*/ 172 w 539"/>
                <a:gd name="T61" fmla="*/ 632 h 665"/>
                <a:gd name="T62" fmla="*/ 125 w 539"/>
                <a:gd name="T63" fmla="*/ 627 h 665"/>
                <a:gd name="T64" fmla="*/ 78 w 539"/>
                <a:gd name="T65" fmla="*/ 622 h 665"/>
                <a:gd name="T66" fmla="*/ 30 w 539"/>
                <a:gd name="T67" fmla="*/ 615 h 665"/>
                <a:gd name="T68" fmla="*/ 2 w 539"/>
                <a:gd name="T69" fmla="*/ 591 h 665"/>
                <a:gd name="T70" fmla="*/ 9 w 539"/>
                <a:gd name="T71" fmla="*/ 535 h 665"/>
                <a:gd name="T72" fmla="*/ 19 w 539"/>
                <a:gd name="T73" fmla="*/ 478 h 665"/>
                <a:gd name="T74" fmla="*/ 26 w 539"/>
                <a:gd name="T75" fmla="*/ 419 h 665"/>
                <a:gd name="T76" fmla="*/ 33 w 539"/>
                <a:gd name="T77" fmla="*/ 362 h 665"/>
                <a:gd name="T78" fmla="*/ 40 w 539"/>
                <a:gd name="T79" fmla="*/ 305 h 665"/>
                <a:gd name="T80" fmla="*/ 47 w 539"/>
                <a:gd name="T81" fmla="*/ 248 h 665"/>
                <a:gd name="T82" fmla="*/ 54 w 539"/>
                <a:gd name="T83" fmla="*/ 189 h 665"/>
                <a:gd name="T84" fmla="*/ 61 w 539"/>
                <a:gd name="T85" fmla="*/ 132 h 665"/>
                <a:gd name="T86" fmla="*/ 68 w 539"/>
                <a:gd name="T87" fmla="*/ 75 h 665"/>
                <a:gd name="T88" fmla="*/ 75 w 539"/>
                <a:gd name="T89" fmla="*/ 19 h 665"/>
                <a:gd name="T90" fmla="*/ 113 w 539"/>
                <a:gd name="T91" fmla="*/ 4 h 665"/>
                <a:gd name="T92" fmla="*/ 165 w 539"/>
                <a:gd name="T93" fmla="*/ 12 h 665"/>
                <a:gd name="T94" fmla="*/ 220 w 539"/>
                <a:gd name="T95" fmla="*/ 16 h 665"/>
                <a:gd name="T96" fmla="*/ 272 w 539"/>
                <a:gd name="T97" fmla="*/ 23 h 665"/>
                <a:gd name="T98" fmla="*/ 324 w 539"/>
                <a:gd name="T99" fmla="*/ 28 h 665"/>
                <a:gd name="T100" fmla="*/ 359 w 539"/>
                <a:gd name="T101" fmla="*/ 33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9" h="665">
                  <a:moveTo>
                    <a:pt x="359" y="33"/>
                  </a:moveTo>
                  <a:lnTo>
                    <a:pt x="359" y="40"/>
                  </a:lnTo>
                  <a:lnTo>
                    <a:pt x="357" y="47"/>
                  </a:lnTo>
                  <a:lnTo>
                    <a:pt x="357" y="54"/>
                  </a:lnTo>
                  <a:lnTo>
                    <a:pt x="357" y="61"/>
                  </a:lnTo>
                  <a:lnTo>
                    <a:pt x="354" y="71"/>
                  </a:lnTo>
                  <a:lnTo>
                    <a:pt x="354" y="78"/>
                  </a:lnTo>
                  <a:lnTo>
                    <a:pt x="354" y="85"/>
                  </a:lnTo>
                  <a:lnTo>
                    <a:pt x="354" y="92"/>
                  </a:lnTo>
                  <a:lnTo>
                    <a:pt x="352" y="101"/>
                  </a:lnTo>
                  <a:lnTo>
                    <a:pt x="352" y="109"/>
                  </a:lnTo>
                  <a:lnTo>
                    <a:pt x="352" y="116"/>
                  </a:lnTo>
                  <a:lnTo>
                    <a:pt x="350" y="123"/>
                  </a:lnTo>
                  <a:lnTo>
                    <a:pt x="350" y="130"/>
                  </a:lnTo>
                  <a:lnTo>
                    <a:pt x="350" y="139"/>
                  </a:lnTo>
                  <a:lnTo>
                    <a:pt x="347" y="146"/>
                  </a:lnTo>
                  <a:lnTo>
                    <a:pt x="347" y="154"/>
                  </a:lnTo>
                  <a:lnTo>
                    <a:pt x="347" y="154"/>
                  </a:lnTo>
                  <a:lnTo>
                    <a:pt x="347" y="154"/>
                  </a:lnTo>
                  <a:lnTo>
                    <a:pt x="347" y="154"/>
                  </a:lnTo>
                  <a:lnTo>
                    <a:pt x="347" y="154"/>
                  </a:lnTo>
                  <a:lnTo>
                    <a:pt x="347" y="154"/>
                  </a:lnTo>
                  <a:lnTo>
                    <a:pt x="347" y="154"/>
                  </a:lnTo>
                  <a:lnTo>
                    <a:pt x="347" y="154"/>
                  </a:lnTo>
                  <a:lnTo>
                    <a:pt x="359" y="156"/>
                  </a:lnTo>
                  <a:lnTo>
                    <a:pt x="371" y="156"/>
                  </a:lnTo>
                  <a:lnTo>
                    <a:pt x="383" y="158"/>
                  </a:lnTo>
                  <a:lnTo>
                    <a:pt x="395" y="158"/>
                  </a:lnTo>
                  <a:lnTo>
                    <a:pt x="406" y="161"/>
                  </a:lnTo>
                  <a:lnTo>
                    <a:pt x="418" y="161"/>
                  </a:lnTo>
                  <a:lnTo>
                    <a:pt x="430" y="163"/>
                  </a:lnTo>
                  <a:lnTo>
                    <a:pt x="442" y="163"/>
                  </a:lnTo>
                  <a:lnTo>
                    <a:pt x="454" y="163"/>
                  </a:lnTo>
                  <a:lnTo>
                    <a:pt x="466" y="165"/>
                  </a:lnTo>
                  <a:lnTo>
                    <a:pt x="477" y="165"/>
                  </a:lnTo>
                  <a:lnTo>
                    <a:pt x="489" y="168"/>
                  </a:lnTo>
                  <a:lnTo>
                    <a:pt x="503" y="168"/>
                  </a:lnTo>
                  <a:lnTo>
                    <a:pt x="515" y="170"/>
                  </a:lnTo>
                  <a:lnTo>
                    <a:pt x="527" y="170"/>
                  </a:lnTo>
                  <a:lnTo>
                    <a:pt x="539" y="172"/>
                  </a:lnTo>
                  <a:lnTo>
                    <a:pt x="537" y="187"/>
                  </a:lnTo>
                  <a:lnTo>
                    <a:pt x="537" y="201"/>
                  </a:lnTo>
                  <a:lnTo>
                    <a:pt x="534" y="217"/>
                  </a:lnTo>
                  <a:lnTo>
                    <a:pt x="534" y="232"/>
                  </a:lnTo>
                  <a:lnTo>
                    <a:pt x="532" y="248"/>
                  </a:lnTo>
                  <a:lnTo>
                    <a:pt x="529" y="262"/>
                  </a:lnTo>
                  <a:lnTo>
                    <a:pt x="529" y="279"/>
                  </a:lnTo>
                  <a:lnTo>
                    <a:pt x="527" y="293"/>
                  </a:lnTo>
                  <a:lnTo>
                    <a:pt x="527" y="310"/>
                  </a:lnTo>
                  <a:lnTo>
                    <a:pt x="525" y="324"/>
                  </a:lnTo>
                  <a:lnTo>
                    <a:pt x="525" y="341"/>
                  </a:lnTo>
                  <a:lnTo>
                    <a:pt x="522" y="355"/>
                  </a:lnTo>
                  <a:lnTo>
                    <a:pt x="522" y="371"/>
                  </a:lnTo>
                  <a:lnTo>
                    <a:pt x="520" y="385"/>
                  </a:lnTo>
                  <a:lnTo>
                    <a:pt x="520" y="402"/>
                  </a:lnTo>
                  <a:lnTo>
                    <a:pt x="518" y="416"/>
                  </a:lnTo>
                  <a:lnTo>
                    <a:pt x="518" y="433"/>
                  </a:lnTo>
                  <a:lnTo>
                    <a:pt x="515" y="447"/>
                  </a:lnTo>
                  <a:lnTo>
                    <a:pt x="515" y="464"/>
                  </a:lnTo>
                  <a:lnTo>
                    <a:pt x="513" y="478"/>
                  </a:lnTo>
                  <a:lnTo>
                    <a:pt x="511" y="494"/>
                  </a:lnTo>
                  <a:lnTo>
                    <a:pt x="511" y="509"/>
                  </a:lnTo>
                  <a:lnTo>
                    <a:pt x="508" y="525"/>
                  </a:lnTo>
                  <a:lnTo>
                    <a:pt x="508" y="542"/>
                  </a:lnTo>
                  <a:lnTo>
                    <a:pt x="506" y="556"/>
                  </a:lnTo>
                  <a:lnTo>
                    <a:pt x="506" y="572"/>
                  </a:lnTo>
                  <a:lnTo>
                    <a:pt x="503" y="587"/>
                  </a:lnTo>
                  <a:lnTo>
                    <a:pt x="503" y="603"/>
                  </a:lnTo>
                  <a:lnTo>
                    <a:pt x="501" y="617"/>
                  </a:lnTo>
                  <a:lnTo>
                    <a:pt x="501" y="634"/>
                  </a:lnTo>
                  <a:lnTo>
                    <a:pt x="499" y="648"/>
                  </a:lnTo>
                  <a:lnTo>
                    <a:pt x="499" y="665"/>
                  </a:lnTo>
                  <a:lnTo>
                    <a:pt x="482" y="662"/>
                  </a:lnTo>
                  <a:lnTo>
                    <a:pt x="466" y="662"/>
                  </a:lnTo>
                  <a:lnTo>
                    <a:pt x="451" y="660"/>
                  </a:lnTo>
                  <a:lnTo>
                    <a:pt x="435" y="658"/>
                  </a:lnTo>
                  <a:lnTo>
                    <a:pt x="421" y="658"/>
                  </a:lnTo>
                  <a:lnTo>
                    <a:pt x="404" y="655"/>
                  </a:lnTo>
                  <a:lnTo>
                    <a:pt x="390" y="655"/>
                  </a:lnTo>
                  <a:lnTo>
                    <a:pt x="373" y="653"/>
                  </a:lnTo>
                  <a:lnTo>
                    <a:pt x="357" y="651"/>
                  </a:lnTo>
                  <a:lnTo>
                    <a:pt x="343" y="651"/>
                  </a:lnTo>
                  <a:lnTo>
                    <a:pt x="326" y="648"/>
                  </a:lnTo>
                  <a:lnTo>
                    <a:pt x="312" y="648"/>
                  </a:lnTo>
                  <a:lnTo>
                    <a:pt x="295" y="646"/>
                  </a:lnTo>
                  <a:lnTo>
                    <a:pt x="279" y="643"/>
                  </a:lnTo>
                  <a:lnTo>
                    <a:pt x="265" y="643"/>
                  </a:lnTo>
                  <a:lnTo>
                    <a:pt x="248" y="641"/>
                  </a:lnTo>
                  <a:lnTo>
                    <a:pt x="234" y="639"/>
                  </a:lnTo>
                  <a:lnTo>
                    <a:pt x="217" y="636"/>
                  </a:lnTo>
                  <a:lnTo>
                    <a:pt x="203" y="636"/>
                  </a:lnTo>
                  <a:lnTo>
                    <a:pt x="187" y="634"/>
                  </a:lnTo>
                  <a:lnTo>
                    <a:pt x="172" y="632"/>
                  </a:lnTo>
                  <a:lnTo>
                    <a:pt x="156" y="632"/>
                  </a:lnTo>
                  <a:lnTo>
                    <a:pt x="139" y="629"/>
                  </a:lnTo>
                  <a:lnTo>
                    <a:pt x="125" y="627"/>
                  </a:lnTo>
                  <a:lnTo>
                    <a:pt x="108" y="625"/>
                  </a:lnTo>
                  <a:lnTo>
                    <a:pt x="94" y="622"/>
                  </a:lnTo>
                  <a:lnTo>
                    <a:pt x="78" y="622"/>
                  </a:lnTo>
                  <a:lnTo>
                    <a:pt x="64" y="620"/>
                  </a:lnTo>
                  <a:lnTo>
                    <a:pt x="47" y="617"/>
                  </a:lnTo>
                  <a:lnTo>
                    <a:pt x="30" y="615"/>
                  </a:lnTo>
                  <a:lnTo>
                    <a:pt x="16" y="613"/>
                  </a:lnTo>
                  <a:lnTo>
                    <a:pt x="0" y="613"/>
                  </a:lnTo>
                  <a:lnTo>
                    <a:pt x="2" y="591"/>
                  </a:lnTo>
                  <a:lnTo>
                    <a:pt x="4" y="572"/>
                  </a:lnTo>
                  <a:lnTo>
                    <a:pt x="7" y="554"/>
                  </a:lnTo>
                  <a:lnTo>
                    <a:pt x="9" y="535"/>
                  </a:lnTo>
                  <a:lnTo>
                    <a:pt x="14" y="516"/>
                  </a:lnTo>
                  <a:lnTo>
                    <a:pt x="16" y="497"/>
                  </a:lnTo>
                  <a:lnTo>
                    <a:pt x="19" y="478"/>
                  </a:lnTo>
                  <a:lnTo>
                    <a:pt x="21" y="459"/>
                  </a:lnTo>
                  <a:lnTo>
                    <a:pt x="23" y="440"/>
                  </a:lnTo>
                  <a:lnTo>
                    <a:pt x="26" y="419"/>
                  </a:lnTo>
                  <a:lnTo>
                    <a:pt x="28" y="400"/>
                  </a:lnTo>
                  <a:lnTo>
                    <a:pt x="30" y="381"/>
                  </a:lnTo>
                  <a:lnTo>
                    <a:pt x="33" y="362"/>
                  </a:lnTo>
                  <a:lnTo>
                    <a:pt x="35" y="343"/>
                  </a:lnTo>
                  <a:lnTo>
                    <a:pt x="37" y="324"/>
                  </a:lnTo>
                  <a:lnTo>
                    <a:pt x="40" y="305"/>
                  </a:lnTo>
                  <a:lnTo>
                    <a:pt x="42" y="286"/>
                  </a:lnTo>
                  <a:lnTo>
                    <a:pt x="45" y="267"/>
                  </a:lnTo>
                  <a:lnTo>
                    <a:pt x="47" y="248"/>
                  </a:lnTo>
                  <a:lnTo>
                    <a:pt x="49" y="229"/>
                  </a:lnTo>
                  <a:lnTo>
                    <a:pt x="52" y="210"/>
                  </a:lnTo>
                  <a:lnTo>
                    <a:pt x="54" y="189"/>
                  </a:lnTo>
                  <a:lnTo>
                    <a:pt x="56" y="170"/>
                  </a:lnTo>
                  <a:lnTo>
                    <a:pt x="59" y="151"/>
                  </a:lnTo>
                  <a:lnTo>
                    <a:pt x="61" y="132"/>
                  </a:lnTo>
                  <a:lnTo>
                    <a:pt x="64" y="113"/>
                  </a:lnTo>
                  <a:lnTo>
                    <a:pt x="66" y="94"/>
                  </a:lnTo>
                  <a:lnTo>
                    <a:pt x="68" y="75"/>
                  </a:lnTo>
                  <a:lnTo>
                    <a:pt x="71" y="56"/>
                  </a:lnTo>
                  <a:lnTo>
                    <a:pt x="73" y="38"/>
                  </a:lnTo>
                  <a:lnTo>
                    <a:pt x="75" y="19"/>
                  </a:lnTo>
                  <a:lnTo>
                    <a:pt x="78" y="0"/>
                  </a:lnTo>
                  <a:lnTo>
                    <a:pt x="97" y="2"/>
                  </a:lnTo>
                  <a:lnTo>
                    <a:pt x="113" y="4"/>
                  </a:lnTo>
                  <a:lnTo>
                    <a:pt x="130" y="7"/>
                  </a:lnTo>
                  <a:lnTo>
                    <a:pt x="149" y="9"/>
                  </a:lnTo>
                  <a:lnTo>
                    <a:pt x="165" y="12"/>
                  </a:lnTo>
                  <a:lnTo>
                    <a:pt x="184" y="14"/>
                  </a:lnTo>
                  <a:lnTo>
                    <a:pt x="201" y="14"/>
                  </a:lnTo>
                  <a:lnTo>
                    <a:pt x="220" y="16"/>
                  </a:lnTo>
                  <a:lnTo>
                    <a:pt x="236" y="19"/>
                  </a:lnTo>
                  <a:lnTo>
                    <a:pt x="253" y="21"/>
                  </a:lnTo>
                  <a:lnTo>
                    <a:pt x="272" y="23"/>
                  </a:lnTo>
                  <a:lnTo>
                    <a:pt x="288" y="26"/>
                  </a:lnTo>
                  <a:lnTo>
                    <a:pt x="307" y="26"/>
                  </a:lnTo>
                  <a:lnTo>
                    <a:pt x="324" y="28"/>
                  </a:lnTo>
                  <a:lnTo>
                    <a:pt x="343" y="30"/>
                  </a:lnTo>
                  <a:lnTo>
                    <a:pt x="359" y="33"/>
                  </a:lnTo>
                  <a:lnTo>
                    <a:pt x="359" y="3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3" name="Freeform 22"/>
            <p:cNvSpPr>
              <a:spLocks noEditPoints="1"/>
            </p:cNvSpPr>
            <p:nvPr/>
          </p:nvSpPr>
          <p:spPr bwMode="auto">
            <a:xfrm>
              <a:off x="2651980" y="4226414"/>
              <a:ext cx="1621285" cy="1540104"/>
            </a:xfrm>
            <a:custGeom>
              <a:avLst/>
              <a:gdLst>
                <a:gd name="T0" fmla="*/ 996 w 1398"/>
                <a:gd name="T1" fmla="*/ 1174 h 1328"/>
                <a:gd name="T2" fmla="*/ 1006 w 1398"/>
                <a:gd name="T3" fmla="*/ 1118 h 1328"/>
                <a:gd name="T4" fmla="*/ 1034 w 1398"/>
                <a:gd name="T5" fmla="*/ 1075 h 1328"/>
                <a:gd name="T6" fmla="*/ 1058 w 1398"/>
                <a:gd name="T7" fmla="*/ 1042 h 1328"/>
                <a:gd name="T8" fmla="*/ 1119 w 1398"/>
                <a:gd name="T9" fmla="*/ 997 h 1328"/>
                <a:gd name="T10" fmla="*/ 1275 w 1398"/>
                <a:gd name="T11" fmla="*/ 883 h 1328"/>
                <a:gd name="T12" fmla="*/ 1379 w 1398"/>
                <a:gd name="T13" fmla="*/ 625 h 1328"/>
                <a:gd name="T14" fmla="*/ 1361 w 1398"/>
                <a:gd name="T15" fmla="*/ 597 h 1328"/>
                <a:gd name="T16" fmla="*/ 1337 w 1398"/>
                <a:gd name="T17" fmla="*/ 550 h 1328"/>
                <a:gd name="T18" fmla="*/ 1290 w 1398"/>
                <a:gd name="T19" fmla="*/ 353 h 1328"/>
                <a:gd name="T20" fmla="*/ 1230 w 1398"/>
                <a:gd name="T21" fmla="*/ 325 h 1328"/>
                <a:gd name="T22" fmla="*/ 1178 w 1398"/>
                <a:gd name="T23" fmla="*/ 322 h 1328"/>
                <a:gd name="T24" fmla="*/ 1141 w 1398"/>
                <a:gd name="T25" fmla="*/ 325 h 1328"/>
                <a:gd name="T26" fmla="*/ 1070 w 1398"/>
                <a:gd name="T27" fmla="*/ 337 h 1328"/>
                <a:gd name="T28" fmla="*/ 1034 w 1398"/>
                <a:gd name="T29" fmla="*/ 327 h 1328"/>
                <a:gd name="T30" fmla="*/ 996 w 1398"/>
                <a:gd name="T31" fmla="*/ 339 h 1328"/>
                <a:gd name="T32" fmla="*/ 956 w 1398"/>
                <a:gd name="T33" fmla="*/ 318 h 1328"/>
                <a:gd name="T34" fmla="*/ 869 w 1398"/>
                <a:gd name="T35" fmla="*/ 303 h 1328"/>
                <a:gd name="T36" fmla="*/ 779 w 1398"/>
                <a:gd name="T37" fmla="*/ 263 h 1328"/>
                <a:gd name="T38" fmla="*/ 705 w 1398"/>
                <a:gd name="T39" fmla="*/ 180 h 1328"/>
                <a:gd name="T40" fmla="*/ 395 w 1398"/>
                <a:gd name="T41" fmla="*/ 93 h 1328"/>
                <a:gd name="T42" fmla="*/ 147 w 1398"/>
                <a:gd name="T43" fmla="*/ 552 h 1328"/>
                <a:gd name="T44" fmla="*/ 50 w 1398"/>
                <a:gd name="T45" fmla="*/ 616 h 1328"/>
                <a:gd name="T46" fmla="*/ 142 w 1398"/>
                <a:gd name="T47" fmla="*/ 699 h 1328"/>
                <a:gd name="T48" fmla="*/ 180 w 1398"/>
                <a:gd name="T49" fmla="*/ 734 h 1328"/>
                <a:gd name="T50" fmla="*/ 199 w 1398"/>
                <a:gd name="T51" fmla="*/ 800 h 1328"/>
                <a:gd name="T52" fmla="*/ 249 w 1398"/>
                <a:gd name="T53" fmla="*/ 869 h 1328"/>
                <a:gd name="T54" fmla="*/ 346 w 1398"/>
                <a:gd name="T55" fmla="*/ 931 h 1328"/>
                <a:gd name="T56" fmla="*/ 393 w 1398"/>
                <a:gd name="T57" fmla="*/ 890 h 1328"/>
                <a:gd name="T58" fmla="*/ 414 w 1398"/>
                <a:gd name="T59" fmla="*/ 843 h 1328"/>
                <a:gd name="T60" fmla="*/ 474 w 1398"/>
                <a:gd name="T61" fmla="*/ 836 h 1328"/>
                <a:gd name="T62" fmla="*/ 547 w 1398"/>
                <a:gd name="T63" fmla="*/ 838 h 1328"/>
                <a:gd name="T64" fmla="*/ 594 w 1398"/>
                <a:gd name="T65" fmla="*/ 881 h 1328"/>
                <a:gd name="T66" fmla="*/ 641 w 1398"/>
                <a:gd name="T67" fmla="*/ 954 h 1328"/>
                <a:gd name="T68" fmla="*/ 675 w 1398"/>
                <a:gd name="T69" fmla="*/ 1025 h 1328"/>
                <a:gd name="T70" fmla="*/ 717 w 1398"/>
                <a:gd name="T71" fmla="*/ 1080 h 1328"/>
                <a:gd name="T72" fmla="*/ 760 w 1398"/>
                <a:gd name="T73" fmla="*/ 1115 h 1328"/>
                <a:gd name="T74" fmla="*/ 767 w 1398"/>
                <a:gd name="T75" fmla="*/ 1174 h 1328"/>
                <a:gd name="T76" fmla="*/ 809 w 1398"/>
                <a:gd name="T77" fmla="*/ 1262 h 1328"/>
                <a:gd name="T78" fmla="*/ 857 w 1398"/>
                <a:gd name="T79" fmla="*/ 1281 h 1328"/>
                <a:gd name="T80" fmla="*/ 970 w 1398"/>
                <a:gd name="T81" fmla="*/ 1307 h 1328"/>
                <a:gd name="T82" fmla="*/ 1013 w 1398"/>
                <a:gd name="T83" fmla="*/ 1314 h 1328"/>
                <a:gd name="T84" fmla="*/ 1010 w 1398"/>
                <a:gd name="T85" fmla="*/ 1295 h 1328"/>
                <a:gd name="T86" fmla="*/ 994 w 1398"/>
                <a:gd name="T87" fmla="*/ 1257 h 1328"/>
                <a:gd name="T88" fmla="*/ 977 w 1398"/>
                <a:gd name="T89" fmla="*/ 1191 h 1328"/>
                <a:gd name="T90" fmla="*/ 956 w 1398"/>
                <a:gd name="T91" fmla="*/ 1151 h 1328"/>
                <a:gd name="T92" fmla="*/ 980 w 1398"/>
                <a:gd name="T93" fmla="*/ 1141 h 1328"/>
                <a:gd name="T94" fmla="*/ 1006 w 1398"/>
                <a:gd name="T95" fmla="*/ 1106 h 1328"/>
                <a:gd name="T96" fmla="*/ 999 w 1398"/>
                <a:gd name="T97" fmla="*/ 1075 h 1328"/>
                <a:gd name="T98" fmla="*/ 1025 w 1398"/>
                <a:gd name="T99" fmla="*/ 1051 h 1328"/>
                <a:gd name="T100" fmla="*/ 1039 w 1398"/>
                <a:gd name="T101" fmla="*/ 1042 h 1328"/>
                <a:gd name="T102" fmla="*/ 1058 w 1398"/>
                <a:gd name="T103" fmla="*/ 1002 h 1328"/>
                <a:gd name="T104" fmla="*/ 1091 w 1398"/>
                <a:gd name="T105" fmla="*/ 995 h 1328"/>
                <a:gd name="T106" fmla="*/ 1086 w 1398"/>
                <a:gd name="T107" fmla="*/ 978 h 1328"/>
                <a:gd name="T108" fmla="*/ 1098 w 1398"/>
                <a:gd name="T109" fmla="*/ 966 h 1328"/>
                <a:gd name="T110" fmla="*/ 1122 w 1398"/>
                <a:gd name="T111" fmla="*/ 983 h 1328"/>
                <a:gd name="T112" fmla="*/ 1167 w 1398"/>
                <a:gd name="T113" fmla="*/ 964 h 1328"/>
                <a:gd name="T114" fmla="*/ 1254 w 1398"/>
                <a:gd name="T115" fmla="*/ 886 h 1328"/>
                <a:gd name="T116" fmla="*/ 1247 w 1398"/>
                <a:gd name="T117" fmla="*/ 855 h 1328"/>
                <a:gd name="T118" fmla="*/ 1275 w 1398"/>
                <a:gd name="T119" fmla="*/ 850 h 1328"/>
                <a:gd name="T120" fmla="*/ 1287 w 1398"/>
                <a:gd name="T121" fmla="*/ 869 h 1328"/>
                <a:gd name="T122" fmla="*/ 1382 w 1398"/>
                <a:gd name="T123" fmla="*/ 760 h 1328"/>
                <a:gd name="T124" fmla="*/ 1396 w 1398"/>
                <a:gd name="T125" fmla="*/ 677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8" h="1328">
                  <a:moveTo>
                    <a:pt x="1001" y="1222"/>
                  </a:moveTo>
                  <a:lnTo>
                    <a:pt x="1003" y="1226"/>
                  </a:lnTo>
                  <a:lnTo>
                    <a:pt x="1003" y="1229"/>
                  </a:lnTo>
                  <a:lnTo>
                    <a:pt x="1006" y="1231"/>
                  </a:lnTo>
                  <a:lnTo>
                    <a:pt x="1006" y="1234"/>
                  </a:lnTo>
                  <a:lnTo>
                    <a:pt x="1008" y="1241"/>
                  </a:lnTo>
                  <a:lnTo>
                    <a:pt x="1008" y="1243"/>
                  </a:lnTo>
                  <a:lnTo>
                    <a:pt x="1013" y="1248"/>
                  </a:lnTo>
                  <a:lnTo>
                    <a:pt x="1013" y="1250"/>
                  </a:lnTo>
                  <a:lnTo>
                    <a:pt x="1015" y="1260"/>
                  </a:lnTo>
                  <a:lnTo>
                    <a:pt x="1015" y="1262"/>
                  </a:lnTo>
                  <a:lnTo>
                    <a:pt x="1018" y="1267"/>
                  </a:lnTo>
                  <a:lnTo>
                    <a:pt x="1018" y="1269"/>
                  </a:lnTo>
                  <a:lnTo>
                    <a:pt x="1020" y="1293"/>
                  </a:lnTo>
                  <a:lnTo>
                    <a:pt x="1022" y="1295"/>
                  </a:lnTo>
                  <a:lnTo>
                    <a:pt x="1022" y="1295"/>
                  </a:lnTo>
                  <a:lnTo>
                    <a:pt x="1025" y="1295"/>
                  </a:lnTo>
                  <a:lnTo>
                    <a:pt x="1025" y="1293"/>
                  </a:lnTo>
                  <a:lnTo>
                    <a:pt x="1022" y="1286"/>
                  </a:lnTo>
                  <a:lnTo>
                    <a:pt x="1020" y="1281"/>
                  </a:lnTo>
                  <a:lnTo>
                    <a:pt x="1020" y="1279"/>
                  </a:lnTo>
                  <a:lnTo>
                    <a:pt x="1020" y="1274"/>
                  </a:lnTo>
                  <a:lnTo>
                    <a:pt x="1020" y="1271"/>
                  </a:lnTo>
                  <a:lnTo>
                    <a:pt x="1018" y="1267"/>
                  </a:lnTo>
                  <a:lnTo>
                    <a:pt x="1018" y="1260"/>
                  </a:lnTo>
                  <a:lnTo>
                    <a:pt x="1015" y="1255"/>
                  </a:lnTo>
                  <a:lnTo>
                    <a:pt x="1015" y="1255"/>
                  </a:lnTo>
                  <a:lnTo>
                    <a:pt x="1015" y="1252"/>
                  </a:lnTo>
                  <a:lnTo>
                    <a:pt x="1003" y="1215"/>
                  </a:lnTo>
                  <a:lnTo>
                    <a:pt x="999" y="1193"/>
                  </a:lnTo>
                  <a:lnTo>
                    <a:pt x="996" y="1160"/>
                  </a:lnTo>
                  <a:lnTo>
                    <a:pt x="996" y="1158"/>
                  </a:lnTo>
                  <a:lnTo>
                    <a:pt x="996" y="1160"/>
                  </a:lnTo>
                  <a:lnTo>
                    <a:pt x="996" y="1167"/>
                  </a:lnTo>
                  <a:lnTo>
                    <a:pt x="994" y="1170"/>
                  </a:lnTo>
                  <a:lnTo>
                    <a:pt x="996" y="1172"/>
                  </a:lnTo>
                  <a:lnTo>
                    <a:pt x="996" y="1174"/>
                  </a:lnTo>
                  <a:lnTo>
                    <a:pt x="994" y="1179"/>
                  </a:lnTo>
                  <a:lnTo>
                    <a:pt x="994" y="1181"/>
                  </a:lnTo>
                  <a:lnTo>
                    <a:pt x="996" y="1184"/>
                  </a:lnTo>
                  <a:lnTo>
                    <a:pt x="996" y="1196"/>
                  </a:lnTo>
                  <a:lnTo>
                    <a:pt x="996" y="1200"/>
                  </a:lnTo>
                  <a:lnTo>
                    <a:pt x="996" y="1205"/>
                  </a:lnTo>
                  <a:lnTo>
                    <a:pt x="999" y="1210"/>
                  </a:lnTo>
                  <a:lnTo>
                    <a:pt x="1001" y="1212"/>
                  </a:lnTo>
                  <a:lnTo>
                    <a:pt x="1001" y="1212"/>
                  </a:lnTo>
                  <a:lnTo>
                    <a:pt x="1001" y="1212"/>
                  </a:lnTo>
                  <a:lnTo>
                    <a:pt x="1001" y="1212"/>
                  </a:lnTo>
                  <a:lnTo>
                    <a:pt x="1001" y="1215"/>
                  </a:lnTo>
                  <a:lnTo>
                    <a:pt x="999" y="1215"/>
                  </a:lnTo>
                  <a:lnTo>
                    <a:pt x="999" y="1215"/>
                  </a:lnTo>
                  <a:lnTo>
                    <a:pt x="999" y="1215"/>
                  </a:lnTo>
                  <a:lnTo>
                    <a:pt x="1001" y="1217"/>
                  </a:lnTo>
                  <a:lnTo>
                    <a:pt x="1001" y="1217"/>
                  </a:lnTo>
                  <a:lnTo>
                    <a:pt x="1001" y="1217"/>
                  </a:lnTo>
                  <a:lnTo>
                    <a:pt x="1001" y="1219"/>
                  </a:lnTo>
                  <a:lnTo>
                    <a:pt x="1001" y="1222"/>
                  </a:lnTo>
                  <a:close/>
                  <a:moveTo>
                    <a:pt x="1029" y="1080"/>
                  </a:moveTo>
                  <a:lnTo>
                    <a:pt x="1029" y="1082"/>
                  </a:lnTo>
                  <a:lnTo>
                    <a:pt x="1029" y="1084"/>
                  </a:lnTo>
                  <a:lnTo>
                    <a:pt x="1025" y="1087"/>
                  </a:lnTo>
                  <a:lnTo>
                    <a:pt x="1020" y="1092"/>
                  </a:lnTo>
                  <a:lnTo>
                    <a:pt x="1015" y="1106"/>
                  </a:lnTo>
                  <a:lnTo>
                    <a:pt x="1015" y="1106"/>
                  </a:lnTo>
                  <a:lnTo>
                    <a:pt x="1013" y="1103"/>
                  </a:lnTo>
                  <a:lnTo>
                    <a:pt x="1013" y="1103"/>
                  </a:lnTo>
                  <a:lnTo>
                    <a:pt x="1010" y="1101"/>
                  </a:lnTo>
                  <a:lnTo>
                    <a:pt x="1010" y="1103"/>
                  </a:lnTo>
                  <a:lnTo>
                    <a:pt x="1010" y="1106"/>
                  </a:lnTo>
                  <a:lnTo>
                    <a:pt x="1010" y="1106"/>
                  </a:lnTo>
                  <a:lnTo>
                    <a:pt x="1008" y="1108"/>
                  </a:lnTo>
                  <a:lnTo>
                    <a:pt x="1010" y="1110"/>
                  </a:lnTo>
                  <a:lnTo>
                    <a:pt x="1008" y="1113"/>
                  </a:lnTo>
                  <a:lnTo>
                    <a:pt x="1006" y="1118"/>
                  </a:lnTo>
                  <a:lnTo>
                    <a:pt x="1003" y="1120"/>
                  </a:lnTo>
                  <a:lnTo>
                    <a:pt x="1003" y="1120"/>
                  </a:lnTo>
                  <a:lnTo>
                    <a:pt x="1001" y="1125"/>
                  </a:lnTo>
                  <a:lnTo>
                    <a:pt x="1001" y="1127"/>
                  </a:lnTo>
                  <a:lnTo>
                    <a:pt x="1001" y="1132"/>
                  </a:lnTo>
                  <a:lnTo>
                    <a:pt x="996" y="1141"/>
                  </a:lnTo>
                  <a:lnTo>
                    <a:pt x="996" y="1153"/>
                  </a:lnTo>
                  <a:lnTo>
                    <a:pt x="996" y="1155"/>
                  </a:lnTo>
                  <a:lnTo>
                    <a:pt x="996" y="1155"/>
                  </a:lnTo>
                  <a:lnTo>
                    <a:pt x="996" y="1155"/>
                  </a:lnTo>
                  <a:lnTo>
                    <a:pt x="999" y="1153"/>
                  </a:lnTo>
                  <a:lnTo>
                    <a:pt x="999" y="1151"/>
                  </a:lnTo>
                  <a:lnTo>
                    <a:pt x="1001" y="1139"/>
                  </a:lnTo>
                  <a:lnTo>
                    <a:pt x="1008" y="1122"/>
                  </a:lnTo>
                  <a:lnTo>
                    <a:pt x="1018" y="1101"/>
                  </a:lnTo>
                  <a:lnTo>
                    <a:pt x="1032" y="1080"/>
                  </a:lnTo>
                  <a:lnTo>
                    <a:pt x="1032" y="1080"/>
                  </a:lnTo>
                  <a:lnTo>
                    <a:pt x="1032" y="1077"/>
                  </a:lnTo>
                  <a:lnTo>
                    <a:pt x="1029" y="1080"/>
                  </a:lnTo>
                  <a:close/>
                  <a:moveTo>
                    <a:pt x="1053" y="1042"/>
                  </a:moveTo>
                  <a:lnTo>
                    <a:pt x="1051" y="1042"/>
                  </a:lnTo>
                  <a:lnTo>
                    <a:pt x="1048" y="1042"/>
                  </a:lnTo>
                  <a:lnTo>
                    <a:pt x="1048" y="1044"/>
                  </a:lnTo>
                  <a:lnTo>
                    <a:pt x="1048" y="1044"/>
                  </a:lnTo>
                  <a:lnTo>
                    <a:pt x="1048" y="1047"/>
                  </a:lnTo>
                  <a:lnTo>
                    <a:pt x="1046" y="1047"/>
                  </a:lnTo>
                  <a:lnTo>
                    <a:pt x="1039" y="1058"/>
                  </a:lnTo>
                  <a:lnTo>
                    <a:pt x="1039" y="1058"/>
                  </a:lnTo>
                  <a:lnTo>
                    <a:pt x="1041" y="1058"/>
                  </a:lnTo>
                  <a:lnTo>
                    <a:pt x="1041" y="1058"/>
                  </a:lnTo>
                  <a:lnTo>
                    <a:pt x="1041" y="1061"/>
                  </a:lnTo>
                  <a:lnTo>
                    <a:pt x="1041" y="1061"/>
                  </a:lnTo>
                  <a:lnTo>
                    <a:pt x="1036" y="1066"/>
                  </a:lnTo>
                  <a:lnTo>
                    <a:pt x="1034" y="1070"/>
                  </a:lnTo>
                  <a:lnTo>
                    <a:pt x="1032" y="1075"/>
                  </a:lnTo>
                  <a:lnTo>
                    <a:pt x="1034" y="1077"/>
                  </a:lnTo>
                  <a:lnTo>
                    <a:pt x="1034" y="1075"/>
                  </a:lnTo>
                  <a:lnTo>
                    <a:pt x="1036" y="1073"/>
                  </a:lnTo>
                  <a:lnTo>
                    <a:pt x="1039" y="1068"/>
                  </a:lnTo>
                  <a:lnTo>
                    <a:pt x="1044" y="1061"/>
                  </a:lnTo>
                  <a:lnTo>
                    <a:pt x="1053" y="1049"/>
                  </a:lnTo>
                  <a:lnTo>
                    <a:pt x="1053" y="1049"/>
                  </a:lnTo>
                  <a:lnTo>
                    <a:pt x="1053" y="1047"/>
                  </a:lnTo>
                  <a:lnTo>
                    <a:pt x="1053" y="1044"/>
                  </a:lnTo>
                  <a:lnTo>
                    <a:pt x="1053" y="1044"/>
                  </a:lnTo>
                  <a:lnTo>
                    <a:pt x="1053" y="1042"/>
                  </a:lnTo>
                  <a:close/>
                  <a:moveTo>
                    <a:pt x="1100" y="1009"/>
                  </a:moveTo>
                  <a:lnTo>
                    <a:pt x="1100" y="1009"/>
                  </a:lnTo>
                  <a:lnTo>
                    <a:pt x="1098" y="1009"/>
                  </a:lnTo>
                  <a:lnTo>
                    <a:pt x="1098" y="1009"/>
                  </a:lnTo>
                  <a:lnTo>
                    <a:pt x="1098" y="1009"/>
                  </a:lnTo>
                  <a:lnTo>
                    <a:pt x="1098" y="1011"/>
                  </a:lnTo>
                  <a:lnTo>
                    <a:pt x="1098" y="1013"/>
                  </a:lnTo>
                  <a:lnTo>
                    <a:pt x="1096" y="1013"/>
                  </a:lnTo>
                  <a:lnTo>
                    <a:pt x="1096" y="1016"/>
                  </a:lnTo>
                  <a:lnTo>
                    <a:pt x="1091" y="1016"/>
                  </a:lnTo>
                  <a:lnTo>
                    <a:pt x="1088" y="1016"/>
                  </a:lnTo>
                  <a:lnTo>
                    <a:pt x="1088" y="1016"/>
                  </a:lnTo>
                  <a:lnTo>
                    <a:pt x="1086" y="1018"/>
                  </a:lnTo>
                  <a:lnTo>
                    <a:pt x="1079" y="1021"/>
                  </a:lnTo>
                  <a:lnTo>
                    <a:pt x="1079" y="1023"/>
                  </a:lnTo>
                  <a:lnTo>
                    <a:pt x="1079" y="1023"/>
                  </a:lnTo>
                  <a:lnTo>
                    <a:pt x="1074" y="1025"/>
                  </a:lnTo>
                  <a:lnTo>
                    <a:pt x="1072" y="1028"/>
                  </a:lnTo>
                  <a:lnTo>
                    <a:pt x="1072" y="1028"/>
                  </a:lnTo>
                  <a:lnTo>
                    <a:pt x="1067" y="1032"/>
                  </a:lnTo>
                  <a:lnTo>
                    <a:pt x="1067" y="1032"/>
                  </a:lnTo>
                  <a:lnTo>
                    <a:pt x="1065" y="1032"/>
                  </a:lnTo>
                  <a:lnTo>
                    <a:pt x="1060" y="1035"/>
                  </a:lnTo>
                  <a:lnTo>
                    <a:pt x="1060" y="1035"/>
                  </a:lnTo>
                  <a:lnTo>
                    <a:pt x="1058" y="1035"/>
                  </a:lnTo>
                  <a:lnTo>
                    <a:pt x="1058" y="1037"/>
                  </a:lnTo>
                  <a:lnTo>
                    <a:pt x="1058" y="1039"/>
                  </a:lnTo>
                  <a:lnTo>
                    <a:pt x="1058" y="1042"/>
                  </a:lnTo>
                  <a:lnTo>
                    <a:pt x="1058" y="1042"/>
                  </a:lnTo>
                  <a:lnTo>
                    <a:pt x="1058" y="1042"/>
                  </a:lnTo>
                  <a:lnTo>
                    <a:pt x="1055" y="1044"/>
                  </a:lnTo>
                  <a:lnTo>
                    <a:pt x="1055" y="1047"/>
                  </a:lnTo>
                  <a:lnTo>
                    <a:pt x="1055" y="1049"/>
                  </a:lnTo>
                  <a:lnTo>
                    <a:pt x="1055" y="1049"/>
                  </a:lnTo>
                  <a:lnTo>
                    <a:pt x="1055" y="1047"/>
                  </a:lnTo>
                  <a:lnTo>
                    <a:pt x="1058" y="1047"/>
                  </a:lnTo>
                  <a:lnTo>
                    <a:pt x="1060" y="1042"/>
                  </a:lnTo>
                  <a:lnTo>
                    <a:pt x="1067" y="1037"/>
                  </a:lnTo>
                  <a:lnTo>
                    <a:pt x="1070" y="1035"/>
                  </a:lnTo>
                  <a:lnTo>
                    <a:pt x="1079" y="1030"/>
                  </a:lnTo>
                  <a:lnTo>
                    <a:pt x="1084" y="1023"/>
                  </a:lnTo>
                  <a:lnTo>
                    <a:pt x="1088" y="1021"/>
                  </a:lnTo>
                  <a:lnTo>
                    <a:pt x="1091" y="1021"/>
                  </a:lnTo>
                  <a:lnTo>
                    <a:pt x="1100" y="1016"/>
                  </a:lnTo>
                  <a:lnTo>
                    <a:pt x="1100" y="1016"/>
                  </a:lnTo>
                  <a:lnTo>
                    <a:pt x="1100" y="1013"/>
                  </a:lnTo>
                  <a:lnTo>
                    <a:pt x="1100" y="1013"/>
                  </a:lnTo>
                  <a:lnTo>
                    <a:pt x="1100" y="1011"/>
                  </a:lnTo>
                  <a:lnTo>
                    <a:pt x="1100" y="1009"/>
                  </a:lnTo>
                  <a:lnTo>
                    <a:pt x="1100" y="1009"/>
                  </a:lnTo>
                  <a:close/>
                  <a:moveTo>
                    <a:pt x="1115" y="997"/>
                  </a:moveTo>
                  <a:lnTo>
                    <a:pt x="1110" y="999"/>
                  </a:lnTo>
                  <a:lnTo>
                    <a:pt x="1105" y="1006"/>
                  </a:lnTo>
                  <a:lnTo>
                    <a:pt x="1105" y="1006"/>
                  </a:lnTo>
                  <a:lnTo>
                    <a:pt x="1107" y="1006"/>
                  </a:lnTo>
                  <a:lnTo>
                    <a:pt x="1107" y="1004"/>
                  </a:lnTo>
                  <a:lnTo>
                    <a:pt x="1112" y="1002"/>
                  </a:lnTo>
                  <a:lnTo>
                    <a:pt x="1115" y="1002"/>
                  </a:lnTo>
                  <a:lnTo>
                    <a:pt x="1115" y="999"/>
                  </a:lnTo>
                  <a:lnTo>
                    <a:pt x="1117" y="997"/>
                  </a:lnTo>
                  <a:lnTo>
                    <a:pt x="1117" y="997"/>
                  </a:lnTo>
                  <a:lnTo>
                    <a:pt x="1117" y="997"/>
                  </a:lnTo>
                  <a:lnTo>
                    <a:pt x="1117" y="997"/>
                  </a:lnTo>
                  <a:lnTo>
                    <a:pt x="1119" y="997"/>
                  </a:lnTo>
                  <a:lnTo>
                    <a:pt x="1119" y="997"/>
                  </a:lnTo>
                  <a:lnTo>
                    <a:pt x="1119" y="995"/>
                  </a:lnTo>
                  <a:lnTo>
                    <a:pt x="1115" y="997"/>
                  </a:lnTo>
                  <a:close/>
                  <a:moveTo>
                    <a:pt x="1268" y="881"/>
                  </a:moveTo>
                  <a:lnTo>
                    <a:pt x="1268" y="881"/>
                  </a:lnTo>
                  <a:lnTo>
                    <a:pt x="1268" y="881"/>
                  </a:lnTo>
                  <a:lnTo>
                    <a:pt x="1268" y="881"/>
                  </a:lnTo>
                  <a:lnTo>
                    <a:pt x="1268" y="881"/>
                  </a:lnTo>
                  <a:lnTo>
                    <a:pt x="1268" y="881"/>
                  </a:lnTo>
                  <a:lnTo>
                    <a:pt x="1268" y="881"/>
                  </a:lnTo>
                  <a:lnTo>
                    <a:pt x="1268" y="881"/>
                  </a:lnTo>
                  <a:lnTo>
                    <a:pt x="1268" y="881"/>
                  </a:lnTo>
                  <a:lnTo>
                    <a:pt x="1266" y="881"/>
                  </a:lnTo>
                  <a:lnTo>
                    <a:pt x="1266" y="883"/>
                  </a:lnTo>
                  <a:lnTo>
                    <a:pt x="1268" y="883"/>
                  </a:lnTo>
                  <a:lnTo>
                    <a:pt x="1268" y="886"/>
                  </a:lnTo>
                  <a:lnTo>
                    <a:pt x="1268" y="886"/>
                  </a:lnTo>
                  <a:lnTo>
                    <a:pt x="1268" y="888"/>
                  </a:lnTo>
                  <a:lnTo>
                    <a:pt x="1266" y="888"/>
                  </a:lnTo>
                  <a:lnTo>
                    <a:pt x="1264" y="888"/>
                  </a:lnTo>
                  <a:lnTo>
                    <a:pt x="1264" y="888"/>
                  </a:lnTo>
                  <a:lnTo>
                    <a:pt x="1264" y="890"/>
                  </a:lnTo>
                  <a:lnTo>
                    <a:pt x="1259" y="895"/>
                  </a:lnTo>
                  <a:lnTo>
                    <a:pt x="1259" y="895"/>
                  </a:lnTo>
                  <a:lnTo>
                    <a:pt x="1256" y="895"/>
                  </a:lnTo>
                  <a:lnTo>
                    <a:pt x="1256" y="895"/>
                  </a:lnTo>
                  <a:lnTo>
                    <a:pt x="1254" y="897"/>
                  </a:lnTo>
                  <a:lnTo>
                    <a:pt x="1254" y="897"/>
                  </a:lnTo>
                  <a:lnTo>
                    <a:pt x="1254" y="900"/>
                  </a:lnTo>
                  <a:lnTo>
                    <a:pt x="1245" y="905"/>
                  </a:lnTo>
                  <a:lnTo>
                    <a:pt x="1242" y="909"/>
                  </a:lnTo>
                  <a:lnTo>
                    <a:pt x="1240" y="912"/>
                  </a:lnTo>
                  <a:lnTo>
                    <a:pt x="1238" y="914"/>
                  </a:lnTo>
                  <a:lnTo>
                    <a:pt x="1240" y="914"/>
                  </a:lnTo>
                  <a:lnTo>
                    <a:pt x="1240" y="912"/>
                  </a:lnTo>
                  <a:lnTo>
                    <a:pt x="1256" y="900"/>
                  </a:lnTo>
                  <a:lnTo>
                    <a:pt x="1261" y="897"/>
                  </a:lnTo>
                  <a:lnTo>
                    <a:pt x="1275" y="883"/>
                  </a:lnTo>
                  <a:lnTo>
                    <a:pt x="1271" y="881"/>
                  </a:lnTo>
                  <a:lnTo>
                    <a:pt x="1268" y="881"/>
                  </a:lnTo>
                  <a:close/>
                  <a:moveTo>
                    <a:pt x="1398" y="663"/>
                  </a:moveTo>
                  <a:lnTo>
                    <a:pt x="1396" y="661"/>
                  </a:lnTo>
                  <a:lnTo>
                    <a:pt x="1394" y="658"/>
                  </a:lnTo>
                  <a:lnTo>
                    <a:pt x="1394" y="656"/>
                  </a:lnTo>
                  <a:lnTo>
                    <a:pt x="1394" y="654"/>
                  </a:lnTo>
                  <a:lnTo>
                    <a:pt x="1394" y="654"/>
                  </a:lnTo>
                  <a:lnTo>
                    <a:pt x="1394" y="647"/>
                  </a:lnTo>
                  <a:lnTo>
                    <a:pt x="1394" y="647"/>
                  </a:lnTo>
                  <a:lnTo>
                    <a:pt x="1391" y="644"/>
                  </a:lnTo>
                  <a:lnTo>
                    <a:pt x="1389" y="647"/>
                  </a:lnTo>
                  <a:lnTo>
                    <a:pt x="1389" y="647"/>
                  </a:lnTo>
                  <a:lnTo>
                    <a:pt x="1389" y="647"/>
                  </a:lnTo>
                  <a:lnTo>
                    <a:pt x="1389" y="647"/>
                  </a:lnTo>
                  <a:lnTo>
                    <a:pt x="1389" y="647"/>
                  </a:lnTo>
                  <a:lnTo>
                    <a:pt x="1389" y="644"/>
                  </a:lnTo>
                  <a:lnTo>
                    <a:pt x="1389" y="644"/>
                  </a:lnTo>
                  <a:lnTo>
                    <a:pt x="1387" y="644"/>
                  </a:lnTo>
                  <a:lnTo>
                    <a:pt x="1387" y="642"/>
                  </a:lnTo>
                  <a:lnTo>
                    <a:pt x="1387" y="639"/>
                  </a:lnTo>
                  <a:lnTo>
                    <a:pt x="1387" y="639"/>
                  </a:lnTo>
                  <a:lnTo>
                    <a:pt x="1387" y="639"/>
                  </a:lnTo>
                  <a:lnTo>
                    <a:pt x="1387" y="637"/>
                  </a:lnTo>
                  <a:lnTo>
                    <a:pt x="1384" y="637"/>
                  </a:lnTo>
                  <a:lnTo>
                    <a:pt x="1384" y="637"/>
                  </a:lnTo>
                  <a:lnTo>
                    <a:pt x="1384" y="635"/>
                  </a:lnTo>
                  <a:lnTo>
                    <a:pt x="1384" y="635"/>
                  </a:lnTo>
                  <a:lnTo>
                    <a:pt x="1384" y="635"/>
                  </a:lnTo>
                  <a:lnTo>
                    <a:pt x="1379" y="632"/>
                  </a:lnTo>
                  <a:lnTo>
                    <a:pt x="1379" y="630"/>
                  </a:lnTo>
                  <a:lnTo>
                    <a:pt x="1379" y="630"/>
                  </a:lnTo>
                  <a:lnTo>
                    <a:pt x="1379" y="630"/>
                  </a:lnTo>
                  <a:lnTo>
                    <a:pt x="1379" y="628"/>
                  </a:lnTo>
                  <a:lnTo>
                    <a:pt x="1379" y="628"/>
                  </a:lnTo>
                  <a:lnTo>
                    <a:pt x="1379" y="625"/>
                  </a:lnTo>
                  <a:lnTo>
                    <a:pt x="1379" y="625"/>
                  </a:lnTo>
                  <a:lnTo>
                    <a:pt x="1382" y="623"/>
                  </a:lnTo>
                  <a:lnTo>
                    <a:pt x="1382" y="623"/>
                  </a:lnTo>
                  <a:lnTo>
                    <a:pt x="1382" y="623"/>
                  </a:lnTo>
                  <a:lnTo>
                    <a:pt x="1379" y="623"/>
                  </a:lnTo>
                  <a:lnTo>
                    <a:pt x="1377" y="621"/>
                  </a:lnTo>
                  <a:lnTo>
                    <a:pt x="1377" y="618"/>
                  </a:lnTo>
                  <a:lnTo>
                    <a:pt x="1377" y="618"/>
                  </a:lnTo>
                  <a:lnTo>
                    <a:pt x="1375" y="618"/>
                  </a:lnTo>
                  <a:lnTo>
                    <a:pt x="1375" y="616"/>
                  </a:lnTo>
                  <a:lnTo>
                    <a:pt x="1375" y="613"/>
                  </a:lnTo>
                  <a:lnTo>
                    <a:pt x="1375" y="613"/>
                  </a:lnTo>
                  <a:lnTo>
                    <a:pt x="1375" y="613"/>
                  </a:lnTo>
                  <a:lnTo>
                    <a:pt x="1375" y="613"/>
                  </a:lnTo>
                  <a:lnTo>
                    <a:pt x="1372" y="613"/>
                  </a:lnTo>
                  <a:lnTo>
                    <a:pt x="1372" y="613"/>
                  </a:lnTo>
                  <a:lnTo>
                    <a:pt x="1372" y="613"/>
                  </a:lnTo>
                  <a:lnTo>
                    <a:pt x="1370" y="611"/>
                  </a:lnTo>
                  <a:lnTo>
                    <a:pt x="1370" y="611"/>
                  </a:lnTo>
                  <a:lnTo>
                    <a:pt x="1370" y="611"/>
                  </a:lnTo>
                  <a:lnTo>
                    <a:pt x="1370" y="609"/>
                  </a:lnTo>
                  <a:lnTo>
                    <a:pt x="1370" y="609"/>
                  </a:lnTo>
                  <a:lnTo>
                    <a:pt x="1372" y="609"/>
                  </a:lnTo>
                  <a:lnTo>
                    <a:pt x="1372" y="609"/>
                  </a:lnTo>
                  <a:lnTo>
                    <a:pt x="1372" y="609"/>
                  </a:lnTo>
                  <a:lnTo>
                    <a:pt x="1372" y="609"/>
                  </a:lnTo>
                  <a:lnTo>
                    <a:pt x="1372" y="606"/>
                  </a:lnTo>
                  <a:lnTo>
                    <a:pt x="1372" y="606"/>
                  </a:lnTo>
                  <a:lnTo>
                    <a:pt x="1372" y="606"/>
                  </a:lnTo>
                  <a:lnTo>
                    <a:pt x="1372" y="606"/>
                  </a:lnTo>
                  <a:lnTo>
                    <a:pt x="1370" y="606"/>
                  </a:lnTo>
                  <a:lnTo>
                    <a:pt x="1368" y="604"/>
                  </a:lnTo>
                  <a:lnTo>
                    <a:pt x="1368" y="604"/>
                  </a:lnTo>
                  <a:lnTo>
                    <a:pt x="1368" y="604"/>
                  </a:lnTo>
                  <a:lnTo>
                    <a:pt x="1365" y="604"/>
                  </a:lnTo>
                  <a:lnTo>
                    <a:pt x="1363" y="602"/>
                  </a:lnTo>
                  <a:lnTo>
                    <a:pt x="1363" y="599"/>
                  </a:lnTo>
                  <a:lnTo>
                    <a:pt x="1361" y="597"/>
                  </a:lnTo>
                  <a:lnTo>
                    <a:pt x="1361" y="597"/>
                  </a:lnTo>
                  <a:lnTo>
                    <a:pt x="1361" y="597"/>
                  </a:lnTo>
                  <a:lnTo>
                    <a:pt x="1361" y="595"/>
                  </a:lnTo>
                  <a:lnTo>
                    <a:pt x="1361" y="595"/>
                  </a:lnTo>
                  <a:lnTo>
                    <a:pt x="1361" y="592"/>
                  </a:lnTo>
                  <a:lnTo>
                    <a:pt x="1361" y="592"/>
                  </a:lnTo>
                  <a:lnTo>
                    <a:pt x="1361" y="592"/>
                  </a:lnTo>
                  <a:lnTo>
                    <a:pt x="1361" y="590"/>
                  </a:lnTo>
                  <a:lnTo>
                    <a:pt x="1361" y="587"/>
                  </a:lnTo>
                  <a:lnTo>
                    <a:pt x="1361" y="585"/>
                  </a:lnTo>
                  <a:lnTo>
                    <a:pt x="1363" y="583"/>
                  </a:lnTo>
                  <a:lnTo>
                    <a:pt x="1363" y="583"/>
                  </a:lnTo>
                  <a:lnTo>
                    <a:pt x="1363" y="583"/>
                  </a:lnTo>
                  <a:lnTo>
                    <a:pt x="1361" y="583"/>
                  </a:lnTo>
                  <a:lnTo>
                    <a:pt x="1361" y="580"/>
                  </a:lnTo>
                  <a:lnTo>
                    <a:pt x="1361" y="580"/>
                  </a:lnTo>
                  <a:lnTo>
                    <a:pt x="1361" y="580"/>
                  </a:lnTo>
                  <a:lnTo>
                    <a:pt x="1361" y="578"/>
                  </a:lnTo>
                  <a:lnTo>
                    <a:pt x="1358" y="573"/>
                  </a:lnTo>
                  <a:lnTo>
                    <a:pt x="1358" y="573"/>
                  </a:lnTo>
                  <a:lnTo>
                    <a:pt x="1356" y="568"/>
                  </a:lnTo>
                  <a:lnTo>
                    <a:pt x="1356" y="568"/>
                  </a:lnTo>
                  <a:lnTo>
                    <a:pt x="1353" y="566"/>
                  </a:lnTo>
                  <a:lnTo>
                    <a:pt x="1353" y="566"/>
                  </a:lnTo>
                  <a:lnTo>
                    <a:pt x="1353" y="564"/>
                  </a:lnTo>
                  <a:lnTo>
                    <a:pt x="1351" y="561"/>
                  </a:lnTo>
                  <a:lnTo>
                    <a:pt x="1349" y="559"/>
                  </a:lnTo>
                  <a:lnTo>
                    <a:pt x="1349" y="559"/>
                  </a:lnTo>
                  <a:lnTo>
                    <a:pt x="1344" y="557"/>
                  </a:lnTo>
                  <a:lnTo>
                    <a:pt x="1344" y="557"/>
                  </a:lnTo>
                  <a:lnTo>
                    <a:pt x="1344" y="557"/>
                  </a:lnTo>
                  <a:lnTo>
                    <a:pt x="1344" y="557"/>
                  </a:lnTo>
                  <a:lnTo>
                    <a:pt x="1342" y="552"/>
                  </a:lnTo>
                  <a:lnTo>
                    <a:pt x="1339" y="552"/>
                  </a:lnTo>
                  <a:lnTo>
                    <a:pt x="1339" y="552"/>
                  </a:lnTo>
                  <a:lnTo>
                    <a:pt x="1337" y="550"/>
                  </a:lnTo>
                  <a:lnTo>
                    <a:pt x="1337" y="550"/>
                  </a:lnTo>
                  <a:lnTo>
                    <a:pt x="1337" y="550"/>
                  </a:lnTo>
                  <a:lnTo>
                    <a:pt x="1337" y="550"/>
                  </a:lnTo>
                  <a:lnTo>
                    <a:pt x="1334" y="547"/>
                  </a:lnTo>
                  <a:lnTo>
                    <a:pt x="1334" y="540"/>
                  </a:lnTo>
                  <a:lnTo>
                    <a:pt x="1334" y="524"/>
                  </a:lnTo>
                  <a:lnTo>
                    <a:pt x="1334" y="509"/>
                  </a:lnTo>
                  <a:lnTo>
                    <a:pt x="1332" y="495"/>
                  </a:lnTo>
                  <a:lnTo>
                    <a:pt x="1332" y="481"/>
                  </a:lnTo>
                  <a:lnTo>
                    <a:pt x="1332" y="467"/>
                  </a:lnTo>
                  <a:lnTo>
                    <a:pt x="1330" y="436"/>
                  </a:lnTo>
                  <a:lnTo>
                    <a:pt x="1330" y="422"/>
                  </a:lnTo>
                  <a:lnTo>
                    <a:pt x="1327" y="408"/>
                  </a:lnTo>
                  <a:lnTo>
                    <a:pt x="1327" y="393"/>
                  </a:lnTo>
                  <a:lnTo>
                    <a:pt x="1325" y="377"/>
                  </a:lnTo>
                  <a:lnTo>
                    <a:pt x="1325" y="363"/>
                  </a:lnTo>
                  <a:lnTo>
                    <a:pt x="1325" y="355"/>
                  </a:lnTo>
                  <a:lnTo>
                    <a:pt x="1325" y="355"/>
                  </a:lnTo>
                  <a:lnTo>
                    <a:pt x="1323" y="353"/>
                  </a:lnTo>
                  <a:lnTo>
                    <a:pt x="1323" y="353"/>
                  </a:lnTo>
                  <a:lnTo>
                    <a:pt x="1318" y="351"/>
                  </a:lnTo>
                  <a:lnTo>
                    <a:pt x="1318" y="353"/>
                  </a:lnTo>
                  <a:lnTo>
                    <a:pt x="1316" y="353"/>
                  </a:lnTo>
                  <a:lnTo>
                    <a:pt x="1313" y="353"/>
                  </a:lnTo>
                  <a:lnTo>
                    <a:pt x="1308" y="351"/>
                  </a:lnTo>
                  <a:lnTo>
                    <a:pt x="1308" y="351"/>
                  </a:lnTo>
                  <a:lnTo>
                    <a:pt x="1306" y="353"/>
                  </a:lnTo>
                  <a:lnTo>
                    <a:pt x="1306" y="353"/>
                  </a:lnTo>
                  <a:lnTo>
                    <a:pt x="1299" y="351"/>
                  </a:lnTo>
                  <a:lnTo>
                    <a:pt x="1299" y="351"/>
                  </a:lnTo>
                  <a:lnTo>
                    <a:pt x="1297" y="353"/>
                  </a:lnTo>
                  <a:lnTo>
                    <a:pt x="1297" y="355"/>
                  </a:lnTo>
                  <a:lnTo>
                    <a:pt x="1297" y="355"/>
                  </a:lnTo>
                  <a:lnTo>
                    <a:pt x="1294" y="355"/>
                  </a:lnTo>
                  <a:lnTo>
                    <a:pt x="1292" y="355"/>
                  </a:lnTo>
                  <a:lnTo>
                    <a:pt x="1290" y="355"/>
                  </a:lnTo>
                  <a:lnTo>
                    <a:pt x="1290" y="353"/>
                  </a:lnTo>
                  <a:lnTo>
                    <a:pt x="1290" y="353"/>
                  </a:lnTo>
                  <a:lnTo>
                    <a:pt x="1290" y="353"/>
                  </a:lnTo>
                  <a:lnTo>
                    <a:pt x="1287" y="353"/>
                  </a:lnTo>
                  <a:lnTo>
                    <a:pt x="1285" y="351"/>
                  </a:lnTo>
                  <a:lnTo>
                    <a:pt x="1282" y="351"/>
                  </a:lnTo>
                  <a:lnTo>
                    <a:pt x="1282" y="348"/>
                  </a:lnTo>
                  <a:lnTo>
                    <a:pt x="1280" y="346"/>
                  </a:lnTo>
                  <a:lnTo>
                    <a:pt x="1278" y="346"/>
                  </a:lnTo>
                  <a:lnTo>
                    <a:pt x="1278" y="346"/>
                  </a:lnTo>
                  <a:lnTo>
                    <a:pt x="1275" y="346"/>
                  </a:lnTo>
                  <a:lnTo>
                    <a:pt x="1273" y="344"/>
                  </a:lnTo>
                  <a:lnTo>
                    <a:pt x="1273" y="346"/>
                  </a:lnTo>
                  <a:lnTo>
                    <a:pt x="1268" y="344"/>
                  </a:lnTo>
                  <a:lnTo>
                    <a:pt x="1268" y="344"/>
                  </a:lnTo>
                  <a:lnTo>
                    <a:pt x="1268" y="341"/>
                  </a:lnTo>
                  <a:lnTo>
                    <a:pt x="1268" y="341"/>
                  </a:lnTo>
                  <a:lnTo>
                    <a:pt x="1266" y="341"/>
                  </a:lnTo>
                  <a:lnTo>
                    <a:pt x="1264" y="341"/>
                  </a:lnTo>
                  <a:lnTo>
                    <a:pt x="1261" y="341"/>
                  </a:lnTo>
                  <a:lnTo>
                    <a:pt x="1261" y="341"/>
                  </a:lnTo>
                  <a:lnTo>
                    <a:pt x="1259" y="341"/>
                  </a:lnTo>
                  <a:lnTo>
                    <a:pt x="1259" y="339"/>
                  </a:lnTo>
                  <a:lnTo>
                    <a:pt x="1256" y="339"/>
                  </a:lnTo>
                  <a:lnTo>
                    <a:pt x="1256" y="341"/>
                  </a:lnTo>
                  <a:lnTo>
                    <a:pt x="1256" y="341"/>
                  </a:lnTo>
                  <a:lnTo>
                    <a:pt x="1254" y="341"/>
                  </a:lnTo>
                  <a:lnTo>
                    <a:pt x="1254" y="339"/>
                  </a:lnTo>
                  <a:lnTo>
                    <a:pt x="1252" y="339"/>
                  </a:lnTo>
                  <a:lnTo>
                    <a:pt x="1249" y="337"/>
                  </a:lnTo>
                  <a:lnTo>
                    <a:pt x="1249" y="334"/>
                  </a:lnTo>
                  <a:lnTo>
                    <a:pt x="1247" y="334"/>
                  </a:lnTo>
                  <a:lnTo>
                    <a:pt x="1245" y="334"/>
                  </a:lnTo>
                  <a:lnTo>
                    <a:pt x="1238" y="334"/>
                  </a:lnTo>
                  <a:lnTo>
                    <a:pt x="1233" y="329"/>
                  </a:lnTo>
                  <a:lnTo>
                    <a:pt x="1233" y="327"/>
                  </a:lnTo>
                  <a:lnTo>
                    <a:pt x="1230" y="327"/>
                  </a:lnTo>
                  <a:lnTo>
                    <a:pt x="1230" y="325"/>
                  </a:lnTo>
                  <a:lnTo>
                    <a:pt x="1230" y="325"/>
                  </a:lnTo>
                  <a:lnTo>
                    <a:pt x="1228" y="325"/>
                  </a:lnTo>
                  <a:lnTo>
                    <a:pt x="1228" y="322"/>
                  </a:lnTo>
                  <a:lnTo>
                    <a:pt x="1228" y="322"/>
                  </a:lnTo>
                  <a:lnTo>
                    <a:pt x="1228" y="322"/>
                  </a:lnTo>
                  <a:lnTo>
                    <a:pt x="1226" y="322"/>
                  </a:lnTo>
                  <a:lnTo>
                    <a:pt x="1226" y="320"/>
                  </a:lnTo>
                  <a:lnTo>
                    <a:pt x="1223" y="320"/>
                  </a:lnTo>
                  <a:lnTo>
                    <a:pt x="1221" y="320"/>
                  </a:lnTo>
                  <a:lnTo>
                    <a:pt x="1219" y="320"/>
                  </a:lnTo>
                  <a:lnTo>
                    <a:pt x="1216" y="315"/>
                  </a:lnTo>
                  <a:lnTo>
                    <a:pt x="1214" y="315"/>
                  </a:lnTo>
                  <a:lnTo>
                    <a:pt x="1211" y="315"/>
                  </a:lnTo>
                  <a:lnTo>
                    <a:pt x="1209" y="313"/>
                  </a:lnTo>
                  <a:lnTo>
                    <a:pt x="1209" y="313"/>
                  </a:lnTo>
                  <a:lnTo>
                    <a:pt x="1209" y="313"/>
                  </a:lnTo>
                  <a:lnTo>
                    <a:pt x="1207" y="310"/>
                  </a:lnTo>
                  <a:lnTo>
                    <a:pt x="1200" y="310"/>
                  </a:lnTo>
                  <a:lnTo>
                    <a:pt x="1200" y="310"/>
                  </a:lnTo>
                  <a:lnTo>
                    <a:pt x="1197" y="310"/>
                  </a:lnTo>
                  <a:lnTo>
                    <a:pt x="1197" y="313"/>
                  </a:lnTo>
                  <a:lnTo>
                    <a:pt x="1197" y="315"/>
                  </a:lnTo>
                  <a:lnTo>
                    <a:pt x="1195" y="318"/>
                  </a:lnTo>
                  <a:lnTo>
                    <a:pt x="1195" y="315"/>
                  </a:lnTo>
                  <a:lnTo>
                    <a:pt x="1195" y="318"/>
                  </a:lnTo>
                  <a:lnTo>
                    <a:pt x="1193" y="318"/>
                  </a:lnTo>
                  <a:lnTo>
                    <a:pt x="1193" y="318"/>
                  </a:lnTo>
                  <a:lnTo>
                    <a:pt x="1193" y="320"/>
                  </a:lnTo>
                  <a:lnTo>
                    <a:pt x="1190" y="318"/>
                  </a:lnTo>
                  <a:lnTo>
                    <a:pt x="1190" y="318"/>
                  </a:lnTo>
                  <a:lnTo>
                    <a:pt x="1190" y="320"/>
                  </a:lnTo>
                  <a:lnTo>
                    <a:pt x="1190" y="320"/>
                  </a:lnTo>
                  <a:lnTo>
                    <a:pt x="1188" y="320"/>
                  </a:lnTo>
                  <a:lnTo>
                    <a:pt x="1188" y="322"/>
                  </a:lnTo>
                  <a:lnTo>
                    <a:pt x="1188" y="322"/>
                  </a:lnTo>
                  <a:lnTo>
                    <a:pt x="1188" y="322"/>
                  </a:lnTo>
                  <a:lnTo>
                    <a:pt x="1178" y="322"/>
                  </a:lnTo>
                  <a:lnTo>
                    <a:pt x="1178" y="322"/>
                  </a:lnTo>
                  <a:lnTo>
                    <a:pt x="1176" y="322"/>
                  </a:lnTo>
                  <a:lnTo>
                    <a:pt x="1176" y="320"/>
                  </a:lnTo>
                  <a:lnTo>
                    <a:pt x="1176" y="320"/>
                  </a:lnTo>
                  <a:lnTo>
                    <a:pt x="1174" y="320"/>
                  </a:lnTo>
                  <a:lnTo>
                    <a:pt x="1174" y="320"/>
                  </a:lnTo>
                  <a:lnTo>
                    <a:pt x="1174" y="322"/>
                  </a:lnTo>
                  <a:lnTo>
                    <a:pt x="1174" y="322"/>
                  </a:lnTo>
                  <a:lnTo>
                    <a:pt x="1171" y="320"/>
                  </a:lnTo>
                  <a:lnTo>
                    <a:pt x="1171" y="320"/>
                  </a:lnTo>
                  <a:lnTo>
                    <a:pt x="1171" y="320"/>
                  </a:lnTo>
                  <a:lnTo>
                    <a:pt x="1171" y="320"/>
                  </a:lnTo>
                  <a:lnTo>
                    <a:pt x="1169" y="320"/>
                  </a:lnTo>
                  <a:lnTo>
                    <a:pt x="1167" y="320"/>
                  </a:lnTo>
                  <a:lnTo>
                    <a:pt x="1169" y="318"/>
                  </a:lnTo>
                  <a:lnTo>
                    <a:pt x="1167" y="315"/>
                  </a:lnTo>
                  <a:lnTo>
                    <a:pt x="1167" y="315"/>
                  </a:lnTo>
                  <a:lnTo>
                    <a:pt x="1164" y="313"/>
                  </a:lnTo>
                  <a:lnTo>
                    <a:pt x="1162" y="313"/>
                  </a:lnTo>
                  <a:lnTo>
                    <a:pt x="1162" y="313"/>
                  </a:lnTo>
                  <a:lnTo>
                    <a:pt x="1159" y="313"/>
                  </a:lnTo>
                  <a:lnTo>
                    <a:pt x="1159" y="315"/>
                  </a:lnTo>
                  <a:lnTo>
                    <a:pt x="1159" y="315"/>
                  </a:lnTo>
                  <a:lnTo>
                    <a:pt x="1157" y="315"/>
                  </a:lnTo>
                  <a:lnTo>
                    <a:pt x="1157" y="315"/>
                  </a:lnTo>
                  <a:lnTo>
                    <a:pt x="1155" y="318"/>
                  </a:lnTo>
                  <a:lnTo>
                    <a:pt x="1152" y="318"/>
                  </a:lnTo>
                  <a:lnTo>
                    <a:pt x="1152" y="318"/>
                  </a:lnTo>
                  <a:lnTo>
                    <a:pt x="1150" y="320"/>
                  </a:lnTo>
                  <a:lnTo>
                    <a:pt x="1150" y="320"/>
                  </a:lnTo>
                  <a:lnTo>
                    <a:pt x="1150" y="320"/>
                  </a:lnTo>
                  <a:lnTo>
                    <a:pt x="1148" y="320"/>
                  </a:lnTo>
                  <a:lnTo>
                    <a:pt x="1145" y="320"/>
                  </a:lnTo>
                  <a:lnTo>
                    <a:pt x="1143" y="320"/>
                  </a:lnTo>
                  <a:lnTo>
                    <a:pt x="1143" y="325"/>
                  </a:lnTo>
                  <a:lnTo>
                    <a:pt x="1143" y="325"/>
                  </a:lnTo>
                  <a:lnTo>
                    <a:pt x="1143" y="325"/>
                  </a:lnTo>
                  <a:lnTo>
                    <a:pt x="1141" y="325"/>
                  </a:lnTo>
                  <a:lnTo>
                    <a:pt x="1141" y="325"/>
                  </a:lnTo>
                  <a:lnTo>
                    <a:pt x="1141" y="325"/>
                  </a:lnTo>
                  <a:lnTo>
                    <a:pt x="1141" y="325"/>
                  </a:lnTo>
                  <a:lnTo>
                    <a:pt x="1138" y="325"/>
                  </a:lnTo>
                  <a:lnTo>
                    <a:pt x="1136" y="327"/>
                  </a:lnTo>
                  <a:lnTo>
                    <a:pt x="1136" y="325"/>
                  </a:lnTo>
                  <a:lnTo>
                    <a:pt x="1129" y="322"/>
                  </a:lnTo>
                  <a:lnTo>
                    <a:pt x="1129" y="320"/>
                  </a:lnTo>
                  <a:lnTo>
                    <a:pt x="1126" y="320"/>
                  </a:lnTo>
                  <a:lnTo>
                    <a:pt x="1126" y="322"/>
                  </a:lnTo>
                  <a:lnTo>
                    <a:pt x="1124" y="322"/>
                  </a:lnTo>
                  <a:lnTo>
                    <a:pt x="1124" y="325"/>
                  </a:lnTo>
                  <a:lnTo>
                    <a:pt x="1124" y="325"/>
                  </a:lnTo>
                  <a:lnTo>
                    <a:pt x="1122" y="325"/>
                  </a:lnTo>
                  <a:lnTo>
                    <a:pt x="1119" y="327"/>
                  </a:lnTo>
                  <a:lnTo>
                    <a:pt x="1117" y="327"/>
                  </a:lnTo>
                  <a:lnTo>
                    <a:pt x="1115" y="327"/>
                  </a:lnTo>
                  <a:lnTo>
                    <a:pt x="1110" y="327"/>
                  </a:lnTo>
                  <a:lnTo>
                    <a:pt x="1107" y="329"/>
                  </a:lnTo>
                  <a:lnTo>
                    <a:pt x="1107" y="329"/>
                  </a:lnTo>
                  <a:lnTo>
                    <a:pt x="1105" y="329"/>
                  </a:lnTo>
                  <a:lnTo>
                    <a:pt x="1105" y="332"/>
                  </a:lnTo>
                  <a:lnTo>
                    <a:pt x="1103" y="334"/>
                  </a:lnTo>
                  <a:lnTo>
                    <a:pt x="1103" y="337"/>
                  </a:lnTo>
                  <a:lnTo>
                    <a:pt x="1100" y="339"/>
                  </a:lnTo>
                  <a:lnTo>
                    <a:pt x="1098" y="339"/>
                  </a:lnTo>
                  <a:lnTo>
                    <a:pt x="1093" y="339"/>
                  </a:lnTo>
                  <a:lnTo>
                    <a:pt x="1091" y="339"/>
                  </a:lnTo>
                  <a:lnTo>
                    <a:pt x="1091" y="339"/>
                  </a:lnTo>
                  <a:lnTo>
                    <a:pt x="1091" y="341"/>
                  </a:lnTo>
                  <a:lnTo>
                    <a:pt x="1091" y="344"/>
                  </a:lnTo>
                  <a:lnTo>
                    <a:pt x="1086" y="346"/>
                  </a:lnTo>
                  <a:lnTo>
                    <a:pt x="1084" y="344"/>
                  </a:lnTo>
                  <a:lnTo>
                    <a:pt x="1081" y="339"/>
                  </a:lnTo>
                  <a:lnTo>
                    <a:pt x="1079" y="337"/>
                  </a:lnTo>
                  <a:lnTo>
                    <a:pt x="1077" y="337"/>
                  </a:lnTo>
                  <a:lnTo>
                    <a:pt x="1070" y="337"/>
                  </a:lnTo>
                  <a:lnTo>
                    <a:pt x="1070" y="337"/>
                  </a:lnTo>
                  <a:lnTo>
                    <a:pt x="1067" y="334"/>
                  </a:lnTo>
                  <a:lnTo>
                    <a:pt x="1067" y="334"/>
                  </a:lnTo>
                  <a:lnTo>
                    <a:pt x="1067" y="332"/>
                  </a:lnTo>
                  <a:lnTo>
                    <a:pt x="1067" y="332"/>
                  </a:lnTo>
                  <a:lnTo>
                    <a:pt x="1065" y="332"/>
                  </a:lnTo>
                  <a:lnTo>
                    <a:pt x="1060" y="329"/>
                  </a:lnTo>
                  <a:lnTo>
                    <a:pt x="1060" y="329"/>
                  </a:lnTo>
                  <a:lnTo>
                    <a:pt x="1058" y="329"/>
                  </a:lnTo>
                  <a:lnTo>
                    <a:pt x="1058" y="327"/>
                  </a:lnTo>
                  <a:lnTo>
                    <a:pt x="1058" y="327"/>
                  </a:lnTo>
                  <a:lnTo>
                    <a:pt x="1058" y="327"/>
                  </a:lnTo>
                  <a:lnTo>
                    <a:pt x="1058" y="325"/>
                  </a:lnTo>
                  <a:lnTo>
                    <a:pt x="1060" y="325"/>
                  </a:lnTo>
                  <a:lnTo>
                    <a:pt x="1060" y="322"/>
                  </a:lnTo>
                  <a:lnTo>
                    <a:pt x="1058" y="322"/>
                  </a:lnTo>
                  <a:lnTo>
                    <a:pt x="1055" y="320"/>
                  </a:lnTo>
                  <a:lnTo>
                    <a:pt x="1053" y="320"/>
                  </a:lnTo>
                  <a:lnTo>
                    <a:pt x="1053" y="320"/>
                  </a:lnTo>
                  <a:lnTo>
                    <a:pt x="1053" y="320"/>
                  </a:lnTo>
                  <a:lnTo>
                    <a:pt x="1053" y="322"/>
                  </a:lnTo>
                  <a:lnTo>
                    <a:pt x="1051" y="322"/>
                  </a:lnTo>
                  <a:lnTo>
                    <a:pt x="1051" y="327"/>
                  </a:lnTo>
                  <a:lnTo>
                    <a:pt x="1051" y="327"/>
                  </a:lnTo>
                  <a:lnTo>
                    <a:pt x="1051" y="327"/>
                  </a:lnTo>
                  <a:lnTo>
                    <a:pt x="1048" y="327"/>
                  </a:lnTo>
                  <a:lnTo>
                    <a:pt x="1048" y="329"/>
                  </a:lnTo>
                  <a:lnTo>
                    <a:pt x="1048" y="329"/>
                  </a:lnTo>
                  <a:lnTo>
                    <a:pt x="1046" y="329"/>
                  </a:lnTo>
                  <a:lnTo>
                    <a:pt x="1046" y="329"/>
                  </a:lnTo>
                  <a:lnTo>
                    <a:pt x="1044" y="329"/>
                  </a:lnTo>
                  <a:lnTo>
                    <a:pt x="1044" y="329"/>
                  </a:lnTo>
                  <a:lnTo>
                    <a:pt x="1044" y="329"/>
                  </a:lnTo>
                  <a:lnTo>
                    <a:pt x="1039" y="327"/>
                  </a:lnTo>
                  <a:lnTo>
                    <a:pt x="1039" y="327"/>
                  </a:lnTo>
                  <a:lnTo>
                    <a:pt x="1039" y="327"/>
                  </a:lnTo>
                  <a:lnTo>
                    <a:pt x="1034" y="327"/>
                  </a:lnTo>
                  <a:lnTo>
                    <a:pt x="1034" y="327"/>
                  </a:lnTo>
                  <a:lnTo>
                    <a:pt x="1032" y="327"/>
                  </a:lnTo>
                  <a:lnTo>
                    <a:pt x="1032" y="327"/>
                  </a:lnTo>
                  <a:lnTo>
                    <a:pt x="1029" y="325"/>
                  </a:lnTo>
                  <a:lnTo>
                    <a:pt x="1029" y="325"/>
                  </a:lnTo>
                  <a:lnTo>
                    <a:pt x="1029" y="322"/>
                  </a:lnTo>
                  <a:lnTo>
                    <a:pt x="1029" y="320"/>
                  </a:lnTo>
                  <a:lnTo>
                    <a:pt x="1027" y="318"/>
                  </a:lnTo>
                  <a:lnTo>
                    <a:pt x="1027" y="318"/>
                  </a:lnTo>
                  <a:lnTo>
                    <a:pt x="1027" y="318"/>
                  </a:lnTo>
                  <a:lnTo>
                    <a:pt x="1025" y="318"/>
                  </a:lnTo>
                  <a:lnTo>
                    <a:pt x="1025" y="318"/>
                  </a:lnTo>
                  <a:lnTo>
                    <a:pt x="1025" y="318"/>
                  </a:lnTo>
                  <a:lnTo>
                    <a:pt x="1020" y="318"/>
                  </a:lnTo>
                  <a:lnTo>
                    <a:pt x="1020" y="318"/>
                  </a:lnTo>
                  <a:lnTo>
                    <a:pt x="1020" y="318"/>
                  </a:lnTo>
                  <a:lnTo>
                    <a:pt x="1018" y="318"/>
                  </a:lnTo>
                  <a:lnTo>
                    <a:pt x="1018" y="320"/>
                  </a:lnTo>
                  <a:lnTo>
                    <a:pt x="1018" y="322"/>
                  </a:lnTo>
                  <a:lnTo>
                    <a:pt x="1018" y="327"/>
                  </a:lnTo>
                  <a:lnTo>
                    <a:pt x="1015" y="329"/>
                  </a:lnTo>
                  <a:lnTo>
                    <a:pt x="1013" y="329"/>
                  </a:lnTo>
                  <a:lnTo>
                    <a:pt x="1008" y="329"/>
                  </a:lnTo>
                  <a:lnTo>
                    <a:pt x="1008" y="332"/>
                  </a:lnTo>
                  <a:lnTo>
                    <a:pt x="1010" y="332"/>
                  </a:lnTo>
                  <a:lnTo>
                    <a:pt x="1010" y="332"/>
                  </a:lnTo>
                  <a:lnTo>
                    <a:pt x="1010" y="334"/>
                  </a:lnTo>
                  <a:lnTo>
                    <a:pt x="1010" y="334"/>
                  </a:lnTo>
                  <a:lnTo>
                    <a:pt x="1008" y="337"/>
                  </a:lnTo>
                  <a:lnTo>
                    <a:pt x="1008" y="337"/>
                  </a:lnTo>
                  <a:lnTo>
                    <a:pt x="1008" y="341"/>
                  </a:lnTo>
                  <a:lnTo>
                    <a:pt x="1008" y="344"/>
                  </a:lnTo>
                  <a:lnTo>
                    <a:pt x="1006" y="346"/>
                  </a:lnTo>
                  <a:lnTo>
                    <a:pt x="1003" y="346"/>
                  </a:lnTo>
                  <a:lnTo>
                    <a:pt x="999" y="344"/>
                  </a:lnTo>
                  <a:lnTo>
                    <a:pt x="999" y="341"/>
                  </a:lnTo>
                  <a:lnTo>
                    <a:pt x="996" y="339"/>
                  </a:lnTo>
                  <a:lnTo>
                    <a:pt x="996" y="337"/>
                  </a:lnTo>
                  <a:lnTo>
                    <a:pt x="996" y="334"/>
                  </a:lnTo>
                  <a:lnTo>
                    <a:pt x="999" y="329"/>
                  </a:lnTo>
                  <a:lnTo>
                    <a:pt x="999" y="327"/>
                  </a:lnTo>
                  <a:lnTo>
                    <a:pt x="999" y="327"/>
                  </a:lnTo>
                  <a:lnTo>
                    <a:pt x="996" y="325"/>
                  </a:lnTo>
                  <a:lnTo>
                    <a:pt x="996" y="325"/>
                  </a:lnTo>
                  <a:lnTo>
                    <a:pt x="994" y="322"/>
                  </a:lnTo>
                  <a:lnTo>
                    <a:pt x="994" y="322"/>
                  </a:lnTo>
                  <a:lnTo>
                    <a:pt x="994" y="325"/>
                  </a:lnTo>
                  <a:lnTo>
                    <a:pt x="992" y="325"/>
                  </a:lnTo>
                  <a:lnTo>
                    <a:pt x="992" y="325"/>
                  </a:lnTo>
                  <a:lnTo>
                    <a:pt x="992" y="327"/>
                  </a:lnTo>
                  <a:lnTo>
                    <a:pt x="989" y="329"/>
                  </a:lnTo>
                  <a:lnTo>
                    <a:pt x="989" y="329"/>
                  </a:lnTo>
                  <a:lnTo>
                    <a:pt x="987" y="327"/>
                  </a:lnTo>
                  <a:lnTo>
                    <a:pt x="984" y="327"/>
                  </a:lnTo>
                  <a:lnTo>
                    <a:pt x="984" y="329"/>
                  </a:lnTo>
                  <a:lnTo>
                    <a:pt x="982" y="329"/>
                  </a:lnTo>
                  <a:lnTo>
                    <a:pt x="982" y="329"/>
                  </a:lnTo>
                  <a:lnTo>
                    <a:pt x="982" y="329"/>
                  </a:lnTo>
                  <a:lnTo>
                    <a:pt x="982" y="332"/>
                  </a:lnTo>
                  <a:lnTo>
                    <a:pt x="980" y="332"/>
                  </a:lnTo>
                  <a:lnTo>
                    <a:pt x="980" y="332"/>
                  </a:lnTo>
                  <a:lnTo>
                    <a:pt x="980" y="334"/>
                  </a:lnTo>
                  <a:lnTo>
                    <a:pt x="977" y="334"/>
                  </a:lnTo>
                  <a:lnTo>
                    <a:pt x="973" y="334"/>
                  </a:lnTo>
                  <a:lnTo>
                    <a:pt x="970" y="334"/>
                  </a:lnTo>
                  <a:lnTo>
                    <a:pt x="970" y="329"/>
                  </a:lnTo>
                  <a:lnTo>
                    <a:pt x="968" y="327"/>
                  </a:lnTo>
                  <a:lnTo>
                    <a:pt x="968" y="327"/>
                  </a:lnTo>
                  <a:lnTo>
                    <a:pt x="965" y="325"/>
                  </a:lnTo>
                  <a:lnTo>
                    <a:pt x="963" y="325"/>
                  </a:lnTo>
                  <a:lnTo>
                    <a:pt x="958" y="325"/>
                  </a:lnTo>
                  <a:lnTo>
                    <a:pt x="956" y="325"/>
                  </a:lnTo>
                  <a:lnTo>
                    <a:pt x="956" y="322"/>
                  </a:lnTo>
                  <a:lnTo>
                    <a:pt x="956" y="318"/>
                  </a:lnTo>
                  <a:lnTo>
                    <a:pt x="954" y="315"/>
                  </a:lnTo>
                  <a:lnTo>
                    <a:pt x="949" y="313"/>
                  </a:lnTo>
                  <a:lnTo>
                    <a:pt x="947" y="315"/>
                  </a:lnTo>
                  <a:lnTo>
                    <a:pt x="942" y="318"/>
                  </a:lnTo>
                  <a:lnTo>
                    <a:pt x="935" y="327"/>
                  </a:lnTo>
                  <a:lnTo>
                    <a:pt x="930" y="329"/>
                  </a:lnTo>
                  <a:lnTo>
                    <a:pt x="925" y="329"/>
                  </a:lnTo>
                  <a:lnTo>
                    <a:pt x="921" y="329"/>
                  </a:lnTo>
                  <a:lnTo>
                    <a:pt x="918" y="327"/>
                  </a:lnTo>
                  <a:lnTo>
                    <a:pt x="918" y="327"/>
                  </a:lnTo>
                  <a:lnTo>
                    <a:pt x="918" y="325"/>
                  </a:lnTo>
                  <a:lnTo>
                    <a:pt x="918" y="325"/>
                  </a:lnTo>
                  <a:lnTo>
                    <a:pt x="918" y="322"/>
                  </a:lnTo>
                  <a:lnTo>
                    <a:pt x="918" y="320"/>
                  </a:lnTo>
                  <a:lnTo>
                    <a:pt x="918" y="320"/>
                  </a:lnTo>
                  <a:lnTo>
                    <a:pt x="918" y="318"/>
                  </a:lnTo>
                  <a:lnTo>
                    <a:pt x="918" y="318"/>
                  </a:lnTo>
                  <a:lnTo>
                    <a:pt x="918" y="315"/>
                  </a:lnTo>
                  <a:lnTo>
                    <a:pt x="918" y="315"/>
                  </a:lnTo>
                  <a:lnTo>
                    <a:pt x="916" y="315"/>
                  </a:lnTo>
                  <a:lnTo>
                    <a:pt x="913" y="313"/>
                  </a:lnTo>
                  <a:lnTo>
                    <a:pt x="909" y="313"/>
                  </a:lnTo>
                  <a:lnTo>
                    <a:pt x="904" y="310"/>
                  </a:lnTo>
                  <a:lnTo>
                    <a:pt x="904" y="306"/>
                  </a:lnTo>
                  <a:lnTo>
                    <a:pt x="902" y="303"/>
                  </a:lnTo>
                  <a:lnTo>
                    <a:pt x="904" y="301"/>
                  </a:lnTo>
                  <a:lnTo>
                    <a:pt x="904" y="296"/>
                  </a:lnTo>
                  <a:lnTo>
                    <a:pt x="902" y="296"/>
                  </a:lnTo>
                  <a:lnTo>
                    <a:pt x="899" y="296"/>
                  </a:lnTo>
                  <a:lnTo>
                    <a:pt x="895" y="296"/>
                  </a:lnTo>
                  <a:lnTo>
                    <a:pt x="890" y="299"/>
                  </a:lnTo>
                  <a:lnTo>
                    <a:pt x="878" y="296"/>
                  </a:lnTo>
                  <a:lnTo>
                    <a:pt x="876" y="296"/>
                  </a:lnTo>
                  <a:lnTo>
                    <a:pt x="873" y="299"/>
                  </a:lnTo>
                  <a:lnTo>
                    <a:pt x="871" y="301"/>
                  </a:lnTo>
                  <a:lnTo>
                    <a:pt x="871" y="303"/>
                  </a:lnTo>
                  <a:lnTo>
                    <a:pt x="869" y="303"/>
                  </a:lnTo>
                  <a:lnTo>
                    <a:pt x="866" y="306"/>
                  </a:lnTo>
                  <a:lnTo>
                    <a:pt x="861" y="306"/>
                  </a:lnTo>
                  <a:lnTo>
                    <a:pt x="861" y="303"/>
                  </a:lnTo>
                  <a:lnTo>
                    <a:pt x="857" y="301"/>
                  </a:lnTo>
                  <a:lnTo>
                    <a:pt x="854" y="299"/>
                  </a:lnTo>
                  <a:lnTo>
                    <a:pt x="854" y="299"/>
                  </a:lnTo>
                  <a:lnTo>
                    <a:pt x="852" y="296"/>
                  </a:lnTo>
                  <a:lnTo>
                    <a:pt x="852" y="294"/>
                  </a:lnTo>
                  <a:lnTo>
                    <a:pt x="850" y="294"/>
                  </a:lnTo>
                  <a:lnTo>
                    <a:pt x="847" y="294"/>
                  </a:lnTo>
                  <a:lnTo>
                    <a:pt x="845" y="294"/>
                  </a:lnTo>
                  <a:lnTo>
                    <a:pt x="838" y="299"/>
                  </a:lnTo>
                  <a:lnTo>
                    <a:pt x="838" y="296"/>
                  </a:lnTo>
                  <a:lnTo>
                    <a:pt x="824" y="294"/>
                  </a:lnTo>
                  <a:lnTo>
                    <a:pt x="821" y="294"/>
                  </a:lnTo>
                  <a:lnTo>
                    <a:pt x="814" y="289"/>
                  </a:lnTo>
                  <a:lnTo>
                    <a:pt x="812" y="289"/>
                  </a:lnTo>
                  <a:lnTo>
                    <a:pt x="809" y="289"/>
                  </a:lnTo>
                  <a:lnTo>
                    <a:pt x="809" y="289"/>
                  </a:lnTo>
                  <a:lnTo>
                    <a:pt x="807" y="289"/>
                  </a:lnTo>
                  <a:lnTo>
                    <a:pt x="805" y="289"/>
                  </a:lnTo>
                  <a:lnTo>
                    <a:pt x="800" y="289"/>
                  </a:lnTo>
                  <a:lnTo>
                    <a:pt x="798" y="287"/>
                  </a:lnTo>
                  <a:lnTo>
                    <a:pt x="793" y="289"/>
                  </a:lnTo>
                  <a:lnTo>
                    <a:pt x="790" y="287"/>
                  </a:lnTo>
                  <a:lnTo>
                    <a:pt x="788" y="287"/>
                  </a:lnTo>
                  <a:lnTo>
                    <a:pt x="788" y="284"/>
                  </a:lnTo>
                  <a:lnTo>
                    <a:pt x="788" y="277"/>
                  </a:lnTo>
                  <a:lnTo>
                    <a:pt x="788" y="275"/>
                  </a:lnTo>
                  <a:lnTo>
                    <a:pt x="788" y="275"/>
                  </a:lnTo>
                  <a:lnTo>
                    <a:pt x="788" y="273"/>
                  </a:lnTo>
                  <a:lnTo>
                    <a:pt x="783" y="270"/>
                  </a:lnTo>
                  <a:lnTo>
                    <a:pt x="783" y="268"/>
                  </a:lnTo>
                  <a:lnTo>
                    <a:pt x="783" y="266"/>
                  </a:lnTo>
                  <a:lnTo>
                    <a:pt x="781" y="263"/>
                  </a:lnTo>
                  <a:lnTo>
                    <a:pt x="779" y="263"/>
                  </a:lnTo>
                  <a:lnTo>
                    <a:pt x="779" y="263"/>
                  </a:lnTo>
                  <a:lnTo>
                    <a:pt x="776" y="263"/>
                  </a:lnTo>
                  <a:lnTo>
                    <a:pt x="776" y="263"/>
                  </a:lnTo>
                  <a:lnTo>
                    <a:pt x="774" y="261"/>
                  </a:lnTo>
                  <a:lnTo>
                    <a:pt x="774" y="261"/>
                  </a:lnTo>
                  <a:lnTo>
                    <a:pt x="774" y="261"/>
                  </a:lnTo>
                  <a:lnTo>
                    <a:pt x="774" y="258"/>
                  </a:lnTo>
                  <a:lnTo>
                    <a:pt x="772" y="258"/>
                  </a:lnTo>
                  <a:lnTo>
                    <a:pt x="769" y="258"/>
                  </a:lnTo>
                  <a:lnTo>
                    <a:pt x="769" y="258"/>
                  </a:lnTo>
                  <a:lnTo>
                    <a:pt x="769" y="266"/>
                  </a:lnTo>
                  <a:lnTo>
                    <a:pt x="767" y="268"/>
                  </a:lnTo>
                  <a:lnTo>
                    <a:pt x="767" y="268"/>
                  </a:lnTo>
                  <a:lnTo>
                    <a:pt x="764" y="268"/>
                  </a:lnTo>
                  <a:lnTo>
                    <a:pt x="762" y="268"/>
                  </a:lnTo>
                  <a:lnTo>
                    <a:pt x="757" y="266"/>
                  </a:lnTo>
                  <a:lnTo>
                    <a:pt x="753" y="263"/>
                  </a:lnTo>
                  <a:lnTo>
                    <a:pt x="753" y="263"/>
                  </a:lnTo>
                  <a:lnTo>
                    <a:pt x="750" y="266"/>
                  </a:lnTo>
                  <a:lnTo>
                    <a:pt x="750" y="266"/>
                  </a:lnTo>
                  <a:lnTo>
                    <a:pt x="748" y="268"/>
                  </a:lnTo>
                  <a:lnTo>
                    <a:pt x="748" y="268"/>
                  </a:lnTo>
                  <a:lnTo>
                    <a:pt x="741" y="268"/>
                  </a:lnTo>
                  <a:lnTo>
                    <a:pt x="738" y="266"/>
                  </a:lnTo>
                  <a:lnTo>
                    <a:pt x="738" y="266"/>
                  </a:lnTo>
                  <a:lnTo>
                    <a:pt x="736" y="261"/>
                  </a:lnTo>
                  <a:lnTo>
                    <a:pt x="717" y="244"/>
                  </a:lnTo>
                  <a:lnTo>
                    <a:pt x="717" y="244"/>
                  </a:lnTo>
                  <a:lnTo>
                    <a:pt x="715" y="244"/>
                  </a:lnTo>
                  <a:lnTo>
                    <a:pt x="715" y="244"/>
                  </a:lnTo>
                  <a:lnTo>
                    <a:pt x="712" y="242"/>
                  </a:lnTo>
                  <a:lnTo>
                    <a:pt x="708" y="244"/>
                  </a:lnTo>
                  <a:lnTo>
                    <a:pt x="705" y="244"/>
                  </a:lnTo>
                  <a:lnTo>
                    <a:pt x="705" y="237"/>
                  </a:lnTo>
                  <a:lnTo>
                    <a:pt x="705" y="223"/>
                  </a:lnTo>
                  <a:lnTo>
                    <a:pt x="705" y="209"/>
                  </a:lnTo>
                  <a:lnTo>
                    <a:pt x="705" y="195"/>
                  </a:lnTo>
                  <a:lnTo>
                    <a:pt x="705" y="180"/>
                  </a:lnTo>
                  <a:lnTo>
                    <a:pt x="705" y="166"/>
                  </a:lnTo>
                  <a:lnTo>
                    <a:pt x="705" y="152"/>
                  </a:lnTo>
                  <a:lnTo>
                    <a:pt x="705" y="138"/>
                  </a:lnTo>
                  <a:lnTo>
                    <a:pt x="705" y="124"/>
                  </a:lnTo>
                  <a:lnTo>
                    <a:pt x="705" y="109"/>
                  </a:lnTo>
                  <a:lnTo>
                    <a:pt x="705" y="95"/>
                  </a:lnTo>
                  <a:lnTo>
                    <a:pt x="705" y="81"/>
                  </a:lnTo>
                  <a:lnTo>
                    <a:pt x="705" y="67"/>
                  </a:lnTo>
                  <a:lnTo>
                    <a:pt x="705" y="53"/>
                  </a:lnTo>
                  <a:lnTo>
                    <a:pt x="705" y="38"/>
                  </a:lnTo>
                  <a:lnTo>
                    <a:pt x="705" y="24"/>
                  </a:lnTo>
                  <a:lnTo>
                    <a:pt x="705" y="10"/>
                  </a:lnTo>
                  <a:lnTo>
                    <a:pt x="705" y="5"/>
                  </a:lnTo>
                  <a:lnTo>
                    <a:pt x="705" y="5"/>
                  </a:lnTo>
                  <a:lnTo>
                    <a:pt x="686" y="5"/>
                  </a:lnTo>
                  <a:lnTo>
                    <a:pt x="672" y="5"/>
                  </a:lnTo>
                  <a:lnTo>
                    <a:pt x="653" y="5"/>
                  </a:lnTo>
                  <a:lnTo>
                    <a:pt x="630" y="5"/>
                  </a:lnTo>
                  <a:lnTo>
                    <a:pt x="606" y="3"/>
                  </a:lnTo>
                  <a:lnTo>
                    <a:pt x="580" y="3"/>
                  </a:lnTo>
                  <a:lnTo>
                    <a:pt x="552" y="3"/>
                  </a:lnTo>
                  <a:lnTo>
                    <a:pt x="523" y="3"/>
                  </a:lnTo>
                  <a:lnTo>
                    <a:pt x="497" y="3"/>
                  </a:lnTo>
                  <a:lnTo>
                    <a:pt x="471" y="3"/>
                  </a:lnTo>
                  <a:lnTo>
                    <a:pt x="450" y="0"/>
                  </a:lnTo>
                  <a:lnTo>
                    <a:pt x="431" y="0"/>
                  </a:lnTo>
                  <a:lnTo>
                    <a:pt x="417" y="0"/>
                  </a:lnTo>
                  <a:lnTo>
                    <a:pt x="407" y="0"/>
                  </a:lnTo>
                  <a:lnTo>
                    <a:pt x="403" y="0"/>
                  </a:lnTo>
                  <a:lnTo>
                    <a:pt x="400" y="0"/>
                  </a:lnTo>
                  <a:lnTo>
                    <a:pt x="400" y="3"/>
                  </a:lnTo>
                  <a:lnTo>
                    <a:pt x="400" y="5"/>
                  </a:lnTo>
                  <a:lnTo>
                    <a:pt x="398" y="24"/>
                  </a:lnTo>
                  <a:lnTo>
                    <a:pt x="398" y="41"/>
                  </a:lnTo>
                  <a:lnTo>
                    <a:pt x="398" y="57"/>
                  </a:lnTo>
                  <a:lnTo>
                    <a:pt x="398" y="76"/>
                  </a:lnTo>
                  <a:lnTo>
                    <a:pt x="395" y="93"/>
                  </a:lnTo>
                  <a:lnTo>
                    <a:pt x="395" y="109"/>
                  </a:lnTo>
                  <a:lnTo>
                    <a:pt x="395" y="128"/>
                  </a:lnTo>
                  <a:lnTo>
                    <a:pt x="395" y="145"/>
                  </a:lnTo>
                  <a:lnTo>
                    <a:pt x="395" y="161"/>
                  </a:lnTo>
                  <a:lnTo>
                    <a:pt x="393" y="180"/>
                  </a:lnTo>
                  <a:lnTo>
                    <a:pt x="393" y="197"/>
                  </a:lnTo>
                  <a:lnTo>
                    <a:pt x="393" y="213"/>
                  </a:lnTo>
                  <a:lnTo>
                    <a:pt x="393" y="230"/>
                  </a:lnTo>
                  <a:lnTo>
                    <a:pt x="391" y="249"/>
                  </a:lnTo>
                  <a:lnTo>
                    <a:pt x="391" y="266"/>
                  </a:lnTo>
                  <a:lnTo>
                    <a:pt x="391" y="282"/>
                  </a:lnTo>
                  <a:lnTo>
                    <a:pt x="391" y="301"/>
                  </a:lnTo>
                  <a:lnTo>
                    <a:pt x="388" y="318"/>
                  </a:lnTo>
                  <a:lnTo>
                    <a:pt x="388" y="334"/>
                  </a:lnTo>
                  <a:lnTo>
                    <a:pt x="388" y="353"/>
                  </a:lnTo>
                  <a:lnTo>
                    <a:pt x="388" y="370"/>
                  </a:lnTo>
                  <a:lnTo>
                    <a:pt x="386" y="386"/>
                  </a:lnTo>
                  <a:lnTo>
                    <a:pt x="386" y="405"/>
                  </a:lnTo>
                  <a:lnTo>
                    <a:pt x="386" y="422"/>
                  </a:lnTo>
                  <a:lnTo>
                    <a:pt x="386" y="438"/>
                  </a:lnTo>
                  <a:lnTo>
                    <a:pt x="386" y="457"/>
                  </a:lnTo>
                  <a:lnTo>
                    <a:pt x="384" y="474"/>
                  </a:lnTo>
                  <a:lnTo>
                    <a:pt x="384" y="490"/>
                  </a:lnTo>
                  <a:lnTo>
                    <a:pt x="384" y="509"/>
                  </a:lnTo>
                  <a:lnTo>
                    <a:pt x="384" y="526"/>
                  </a:lnTo>
                  <a:lnTo>
                    <a:pt x="381" y="542"/>
                  </a:lnTo>
                  <a:lnTo>
                    <a:pt x="381" y="561"/>
                  </a:lnTo>
                  <a:lnTo>
                    <a:pt x="358" y="559"/>
                  </a:lnTo>
                  <a:lnTo>
                    <a:pt x="334" y="559"/>
                  </a:lnTo>
                  <a:lnTo>
                    <a:pt x="310" y="559"/>
                  </a:lnTo>
                  <a:lnTo>
                    <a:pt x="287" y="557"/>
                  </a:lnTo>
                  <a:lnTo>
                    <a:pt x="265" y="557"/>
                  </a:lnTo>
                  <a:lnTo>
                    <a:pt x="242" y="557"/>
                  </a:lnTo>
                  <a:lnTo>
                    <a:pt x="218" y="554"/>
                  </a:lnTo>
                  <a:lnTo>
                    <a:pt x="194" y="554"/>
                  </a:lnTo>
                  <a:lnTo>
                    <a:pt x="171" y="552"/>
                  </a:lnTo>
                  <a:lnTo>
                    <a:pt x="147" y="552"/>
                  </a:lnTo>
                  <a:lnTo>
                    <a:pt x="123" y="550"/>
                  </a:lnTo>
                  <a:lnTo>
                    <a:pt x="100" y="550"/>
                  </a:lnTo>
                  <a:lnTo>
                    <a:pt x="76" y="547"/>
                  </a:lnTo>
                  <a:lnTo>
                    <a:pt x="52" y="547"/>
                  </a:lnTo>
                  <a:lnTo>
                    <a:pt x="29" y="545"/>
                  </a:lnTo>
                  <a:lnTo>
                    <a:pt x="5" y="545"/>
                  </a:lnTo>
                  <a:lnTo>
                    <a:pt x="3" y="545"/>
                  </a:lnTo>
                  <a:lnTo>
                    <a:pt x="0" y="545"/>
                  </a:lnTo>
                  <a:lnTo>
                    <a:pt x="0" y="545"/>
                  </a:lnTo>
                  <a:lnTo>
                    <a:pt x="3" y="550"/>
                  </a:lnTo>
                  <a:lnTo>
                    <a:pt x="3" y="552"/>
                  </a:lnTo>
                  <a:lnTo>
                    <a:pt x="5" y="557"/>
                  </a:lnTo>
                  <a:lnTo>
                    <a:pt x="5" y="559"/>
                  </a:lnTo>
                  <a:lnTo>
                    <a:pt x="8" y="561"/>
                  </a:lnTo>
                  <a:lnTo>
                    <a:pt x="5" y="564"/>
                  </a:lnTo>
                  <a:lnTo>
                    <a:pt x="8" y="564"/>
                  </a:lnTo>
                  <a:lnTo>
                    <a:pt x="8" y="566"/>
                  </a:lnTo>
                  <a:lnTo>
                    <a:pt x="10" y="566"/>
                  </a:lnTo>
                  <a:lnTo>
                    <a:pt x="10" y="566"/>
                  </a:lnTo>
                  <a:lnTo>
                    <a:pt x="12" y="568"/>
                  </a:lnTo>
                  <a:lnTo>
                    <a:pt x="17" y="576"/>
                  </a:lnTo>
                  <a:lnTo>
                    <a:pt x="19" y="576"/>
                  </a:lnTo>
                  <a:lnTo>
                    <a:pt x="24" y="576"/>
                  </a:lnTo>
                  <a:lnTo>
                    <a:pt x="29" y="578"/>
                  </a:lnTo>
                  <a:lnTo>
                    <a:pt x="31" y="580"/>
                  </a:lnTo>
                  <a:lnTo>
                    <a:pt x="34" y="585"/>
                  </a:lnTo>
                  <a:lnTo>
                    <a:pt x="36" y="590"/>
                  </a:lnTo>
                  <a:lnTo>
                    <a:pt x="38" y="599"/>
                  </a:lnTo>
                  <a:lnTo>
                    <a:pt x="38" y="602"/>
                  </a:lnTo>
                  <a:lnTo>
                    <a:pt x="43" y="606"/>
                  </a:lnTo>
                  <a:lnTo>
                    <a:pt x="45" y="609"/>
                  </a:lnTo>
                  <a:lnTo>
                    <a:pt x="45" y="609"/>
                  </a:lnTo>
                  <a:lnTo>
                    <a:pt x="45" y="611"/>
                  </a:lnTo>
                  <a:lnTo>
                    <a:pt x="45" y="611"/>
                  </a:lnTo>
                  <a:lnTo>
                    <a:pt x="45" y="611"/>
                  </a:lnTo>
                  <a:lnTo>
                    <a:pt x="50" y="613"/>
                  </a:lnTo>
                  <a:lnTo>
                    <a:pt x="50" y="616"/>
                  </a:lnTo>
                  <a:lnTo>
                    <a:pt x="52" y="616"/>
                  </a:lnTo>
                  <a:lnTo>
                    <a:pt x="57" y="618"/>
                  </a:lnTo>
                  <a:lnTo>
                    <a:pt x="60" y="621"/>
                  </a:lnTo>
                  <a:lnTo>
                    <a:pt x="62" y="621"/>
                  </a:lnTo>
                  <a:lnTo>
                    <a:pt x="64" y="623"/>
                  </a:lnTo>
                  <a:lnTo>
                    <a:pt x="67" y="623"/>
                  </a:lnTo>
                  <a:lnTo>
                    <a:pt x="71" y="625"/>
                  </a:lnTo>
                  <a:lnTo>
                    <a:pt x="71" y="628"/>
                  </a:lnTo>
                  <a:lnTo>
                    <a:pt x="74" y="628"/>
                  </a:lnTo>
                  <a:lnTo>
                    <a:pt x="74" y="630"/>
                  </a:lnTo>
                  <a:lnTo>
                    <a:pt x="74" y="632"/>
                  </a:lnTo>
                  <a:lnTo>
                    <a:pt x="76" y="632"/>
                  </a:lnTo>
                  <a:lnTo>
                    <a:pt x="78" y="635"/>
                  </a:lnTo>
                  <a:lnTo>
                    <a:pt x="78" y="635"/>
                  </a:lnTo>
                  <a:lnTo>
                    <a:pt x="78" y="635"/>
                  </a:lnTo>
                  <a:lnTo>
                    <a:pt x="81" y="637"/>
                  </a:lnTo>
                  <a:lnTo>
                    <a:pt x="88" y="647"/>
                  </a:lnTo>
                  <a:lnTo>
                    <a:pt x="90" y="649"/>
                  </a:lnTo>
                  <a:lnTo>
                    <a:pt x="90" y="651"/>
                  </a:lnTo>
                  <a:lnTo>
                    <a:pt x="97" y="656"/>
                  </a:lnTo>
                  <a:lnTo>
                    <a:pt x="100" y="658"/>
                  </a:lnTo>
                  <a:lnTo>
                    <a:pt x="100" y="658"/>
                  </a:lnTo>
                  <a:lnTo>
                    <a:pt x="105" y="661"/>
                  </a:lnTo>
                  <a:lnTo>
                    <a:pt x="105" y="663"/>
                  </a:lnTo>
                  <a:lnTo>
                    <a:pt x="107" y="663"/>
                  </a:lnTo>
                  <a:lnTo>
                    <a:pt x="109" y="666"/>
                  </a:lnTo>
                  <a:lnTo>
                    <a:pt x="109" y="668"/>
                  </a:lnTo>
                  <a:lnTo>
                    <a:pt x="112" y="673"/>
                  </a:lnTo>
                  <a:lnTo>
                    <a:pt x="112" y="675"/>
                  </a:lnTo>
                  <a:lnTo>
                    <a:pt x="114" y="675"/>
                  </a:lnTo>
                  <a:lnTo>
                    <a:pt x="119" y="680"/>
                  </a:lnTo>
                  <a:lnTo>
                    <a:pt x="126" y="687"/>
                  </a:lnTo>
                  <a:lnTo>
                    <a:pt x="131" y="694"/>
                  </a:lnTo>
                  <a:lnTo>
                    <a:pt x="131" y="694"/>
                  </a:lnTo>
                  <a:lnTo>
                    <a:pt x="135" y="696"/>
                  </a:lnTo>
                  <a:lnTo>
                    <a:pt x="140" y="699"/>
                  </a:lnTo>
                  <a:lnTo>
                    <a:pt x="142" y="699"/>
                  </a:lnTo>
                  <a:lnTo>
                    <a:pt x="142" y="701"/>
                  </a:lnTo>
                  <a:lnTo>
                    <a:pt x="142" y="701"/>
                  </a:lnTo>
                  <a:lnTo>
                    <a:pt x="145" y="701"/>
                  </a:lnTo>
                  <a:lnTo>
                    <a:pt x="145" y="701"/>
                  </a:lnTo>
                  <a:lnTo>
                    <a:pt x="145" y="701"/>
                  </a:lnTo>
                  <a:lnTo>
                    <a:pt x="145" y="701"/>
                  </a:lnTo>
                  <a:lnTo>
                    <a:pt x="145" y="701"/>
                  </a:lnTo>
                  <a:lnTo>
                    <a:pt x="147" y="701"/>
                  </a:lnTo>
                  <a:lnTo>
                    <a:pt x="147" y="701"/>
                  </a:lnTo>
                  <a:lnTo>
                    <a:pt x="149" y="701"/>
                  </a:lnTo>
                  <a:lnTo>
                    <a:pt x="149" y="703"/>
                  </a:lnTo>
                  <a:lnTo>
                    <a:pt x="149" y="703"/>
                  </a:lnTo>
                  <a:lnTo>
                    <a:pt x="152" y="703"/>
                  </a:lnTo>
                  <a:lnTo>
                    <a:pt x="152" y="703"/>
                  </a:lnTo>
                  <a:lnTo>
                    <a:pt x="152" y="706"/>
                  </a:lnTo>
                  <a:lnTo>
                    <a:pt x="152" y="706"/>
                  </a:lnTo>
                  <a:lnTo>
                    <a:pt x="154" y="706"/>
                  </a:lnTo>
                  <a:lnTo>
                    <a:pt x="154" y="706"/>
                  </a:lnTo>
                  <a:lnTo>
                    <a:pt x="154" y="708"/>
                  </a:lnTo>
                  <a:lnTo>
                    <a:pt x="157" y="708"/>
                  </a:lnTo>
                  <a:lnTo>
                    <a:pt x="157" y="708"/>
                  </a:lnTo>
                  <a:lnTo>
                    <a:pt x="161" y="713"/>
                  </a:lnTo>
                  <a:lnTo>
                    <a:pt x="164" y="715"/>
                  </a:lnTo>
                  <a:lnTo>
                    <a:pt x="164" y="715"/>
                  </a:lnTo>
                  <a:lnTo>
                    <a:pt x="166" y="715"/>
                  </a:lnTo>
                  <a:lnTo>
                    <a:pt x="168" y="718"/>
                  </a:lnTo>
                  <a:lnTo>
                    <a:pt x="171" y="720"/>
                  </a:lnTo>
                  <a:lnTo>
                    <a:pt x="171" y="720"/>
                  </a:lnTo>
                  <a:lnTo>
                    <a:pt x="171" y="722"/>
                  </a:lnTo>
                  <a:lnTo>
                    <a:pt x="171" y="725"/>
                  </a:lnTo>
                  <a:lnTo>
                    <a:pt x="171" y="725"/>
                  </a:lnTo>
                  <a:lnTo>
                    <a:pt x="173" y="725"/>
                  </a:lnTo>
                  <a:lnTo>
                    <a:pt x="175" y="725"/>
                  </a:lnTo>
                  <a:lnTo>
                    <a:pt x="175" y="727"/>
                  </a:lnTo>
                  <a:lnTo>
                    <a:pt x="178" y="727"/>
                  </a:lnTo>
                  <a:lnTo>
                    <a:pt x="180" y="732"/>
                  </a:lnTo>
                  <a:lnTo>
                    <a:pt x="180" y="734"/>
                  </a:lnTo>
                  <a:lnTo>
                    <a:pt x="180" y="734"/>
                  </a:lnTo>
                  <a:lnTo>
                    <a:pt x="180" y="739"/>
                  </a:lnTo>
                  <a:lnTo>
                    <a:pt x="183" y="739"/>
                  </a:lnTo>
                  <a:lnTo>
                    <a:pt x="183" y="741"/>
                  </a:lnTo>
                  <a:lnTo>
                    <a:pt x="183" y="741"/>
                  </a:lnTo>
                  <a:lnTo>
                    <a:pt x="183" y="741"/>
                  </a:lnTo>
                  <a:lnTo>
                    <a:pt x="183" y="744"/>
                  </a:lnTo>
                  <a:lnTo>
                    <a:pt x="183" y="744"/>
                  </a:lnTo>
                  <a:lnTo>
                    <a:pt x="183" y="746"/>
                  </a:lnTo>
                  <a:lnTo>
                    <a:pt x="185" y="746"/>
                  </a:lnTo>
                  <a:lnTo>
                    <a:pt x="185" y="748"/>
                  </a:lnTo>
                  <a:lnTo>
                    <a:pt x="185" y="751"/>
                  </a:lnTo>
                  <a:lnTo>
                    <a:pt x="183" y="751"/>
                  </a:lnTo>
                  <a:lnTo>
                    <a:pt x="185" y="751"/>
                  </a:lnTo>
                  <a:lnTo>
                    <a:pt x="185" y="753"/>
                  </a:lnTo>
                  <a:lnTo>
                    <a:pt x="185" y="753"/>
                  </a:lnTo>
                  <a:lnTo>
                    <a:pt x="187" y="755"/>
                  </a:lnTo>
                  <a:lnTo>
                    <a:pt x="187" y="755"/>
                  </a:lnTo>
                  <a:lnTo>
                    <a:pt x="187" y="755"/>
                  </a:lnTo>
                  <a:lnTo>
                    <a:pt x="187" y="758"/>
                  </a:lnTo>
                  <a:lnTo>
                    <a:pt x="187" y="760"/>
                  </a:lnTo>
                  <a:lnTo>
                    <a:pt x="187" y="760"/>
                  </a:lnTo>
                  <a:lnTo>
                    <a:pt x="190" y="760"/>
                  </a:lnTo>
                  <a:lnTo>
                    <a:pt x="192" y="765"/>
                  </a:lnTo>
                  <a:lnTo>
                    <a:pt x="192" y="767"/>
                  </a:lnTo>
                  <a:lnTo>
                    <a:pt x="194" y="770"/>
                  </a:lnTo>
                  <a:lnTo>
                    <a:pt x="194" y="772"/>
                  </a:lnTo>
                  <a:lnTo>
                    <a:pt x="197" y="772"/>
                  </a:lnTo>
                  <a:lnTo>
                    <a:pt x="197" y="772"/>
                  </a:lnTo>
                  <a:lnTo>
                    <a:pt x="199" y="777"/>
                  </a:lnTo>
                  <a:lnTo>
                    <a:pt x="201" y="779"/>
                  </a:lnTo>
                  <a:lnTo>
                    <a:pt x="201" y="781"/>
                  </a:lnTo>
                  <a:lnTo>
                    <a:pt x="201" y="786"/>
                  </a:lnTo>
                  <a:lnTo>
                    <a:pt x="201" y="789"/>
                  </a:lnTo>
                  <a:lnTo>
                    <a:pt x="199" y="793"/>
                  </a:lnTo>
                  <a:lnTo>
                    <a:pt x="199" y="796"/>
                  </a:lnTo>
                  <a:lnTo>
                    <a:pt x="199" y="800"/>
                  </a:lnTo>
                  <a:lnTo>
                    <a:pt x="199" y="808"/>
                  </a:lnTo>
                  <a:lnTo>
                    <a:pt x="199" y="808"/>
                  </a:lnTo>
                  <a:lnTo>
                    <a:pt x="199" y="810"/>
                  </a:lnTo>
                  <a:lnTo>
                    <a:pt x="199" y="810"/>
                  </a:lnTo>
                  <a:lnTo>
                    <a:pt x="201" y="812"/>
                  </a:lnTo>
                  <a:lnTo>
                    <a:pt x="201" y="812"/>
                  </a:lnTo>
                  <a:lnTo>
                    <a:pt x="201" y="815"/>
                  </a:lnTo>
                  <a:lnTo>
                    <a:pt x="201" y="815"/>
                  </a:lnTo>
                  <a:lnTo>
                    <a:pt x="204" y="817"/>
                  </a:lnTo>
                  <a:lnTo>
                    <a:pt x="206" y="824"/>
                  </a:lnTo>
                  <a:lnTo>
                    <a:pt x="206" y="824"/>
                  </a:lnTo>
                  <a:lnTo>
                    <a:pt x="209" y="826"/>
                  </a:lnTo>
                  <a:lnTo>
                    <a:pt x="209" y="829"/>
                  </a:lnTo>
                  <a:lnTo>
                    <a:pt x="211" y="831"/>
                  </a:lnTo>
                  <a:lnTo>
                    <a:pt x="211" y="836"/>
                  </a:lnTo>
                  <a:lnTo>
                    <a:pt x="213" y="838"/>
                  </a:lnTo>
                  <a:lnTo>
                    <a:pt x="213" y="841"/>
                  </a:lnTo>
                  <a:lnTo>
                    <a:pt x="213" y="843"/>
                  </a:lnTo>
                  <a:lnTo>
                    <a:pt x="213" y="845"/>
                  </a:lnTo>
                  <a:lnTo>
                    <a:pt x="216" y="845"/>
                  </a:lnTo>
                  <a:lnTo>
                    <a:pt x="216" y="848"/>
                  </a:lnTo>
                  <a:lnTo>
                    <a:pt x="220" y="850"/>
                  </a:lnTo>
                  <a:lnTo>
                    <a:pt x="223" y="852"/>
                  </a:lnTo>
                  <a:lnTo>
                    <a:pt x="223" y="852"/>
                  </a:lnTo>
                  <a:lnTo>
                    <a:pt x="223" y="855"/>
                  </a:lnTo>
                  <a:lnTo>
                    <a:pt x="223" y="855"/>
                  </a:lnTo>
                  <a:lnTo>
                    <a:pt x="225" y="857"/>
                  </a:lnTo>
                  <a:lnTo>
                    <a:pt x="225" y="857"/>
                  </a:lnTo>
                  <a:lnTo>
                    <a:pt x="235" y="862"/>
                  </a:lnTo>
                  <a:lnTo>
                    <a:pt x="235" y="864"/>
                  </a:lnTo>
                  <a:lnTo>
                    <a:pt x="237" y="864"/>
                  </a:lnTo>
                  <a:lnTo>
                    <a:pt x="239" y="864"/>
                  </a:lnTo>
                  <a:lnTo>
                    <a:pt x="242" y="864"/>
                  </a:lnTo>
                  <a:lnTo>
                    <a:pt x="244" y="867"/>
                  </a:lnTo>
                  <a:lnTo>
                    <a:pt x="246" y="869"/>
                  </a:lnTo>
                  <a:lnTo>
                    <a:pt x="249" y="869"/>
                  </a:lnTo>
                  <a:lnTo>
                    <a:pt x="249" y="869"/>
                  </a:lnTo>
                  <a:lnTo>
                    <a:pt x="251" y="874"/>
                  </a:lnTo>
                  <a:lnTo>
                    <a:pt x="254" y="879"/>
                  </a:lnTo>
                  <a:lnTo>
                    <a:pt x="256" y="881"/>
                  </a:lnTo>
                  <a:lnTo>
                    <a:pt x="261" y="883"/>
                  </a:lnTo>
                  <a:lnTo>
                    <a:pt x="265" y="888"/>
                  </a:lnTo>
                  <a:lnTo>
                    <a:pt x="268" y="890"/>
                  </a:lnTo>
                  <a:lnTo>
                    <a:pt x="280" y="895"/>
                  </a:lnTo>
                  <a:lnTo>
                    <a:pt x="284" y="897"/>
                  </a:lnTo>
                  <a:lnTo>
                    <a:pt x="294" y="897"/>
                  </a:lnTo>
                  <a:lnTo>
                    <a:pt x="294" y="897"/>
                  </a:lnTo>
                  <a:lnTo>
                    <a:pt x="296" y="897"/>
                  </a:lnTo>
                  <a:lnTo>
                    <a:pt x="296" y="900"/>
                  </a:lnTo>
                  <a:lnTo>
                    <a:pt x="294" y="902"/>
                  </a:lnTo>
                  <a:lnTo>
                    <a:pt x="296" y="902"/>
                  </a:lnTo>
                  <a:lnTo>
                    <a:pt x="296" y="905"/>
                  </a:lnTo>
                  <a:lnTo>
                    <a:pt x="298" y="905"/>
                  </a:lnTo>
                  <a:lnTo>
                    <a:pt x="303" y="909"/>
                  </a:lnTo>
                  <a:lnTo>
                    <a:pt x="306" y="912"/>
                  </a:lnTo>
                  <a:lnTo>
                    <a:pt x="315" y="914"/>
                  </a:lnTo>
                  <a:lnTo>
                    <a:pt x="317" y="914"/>
                  </a:lnTo>
                  <a:lnTo>
                    <a:pt x="320" y="914"/>
                  </a:lnTo>
                  <a:lnTo>
                    <a:pt x="320" y="914"/>
                  </a:lnTo>
                  <a:lnTo>
                    <a:pt x="320" y="914"/>
                  </a:lnTo>
                  <a:lnTo>
                    <a:pt x="320" y="916"/>
                  </a:lnTo>
                  <a:lnTo>
                    <a:pt x="322" y="916"/>
                  </a:lnTo>
                  <a:lnTo>
                    <a:pt x="327" y="924"/>
                  </a:lnTo>
                  <a:lnTo>
                    <a:pt x="332" y="926"/>
                  </a:lnTo>
                  <a:lnTo>
                    <a:pt x="332" y="926"/>
                  </a:lnTo>
                  <a:lnTo>
                    <a:pt x="334" y="926"/>
                  </a:lnTo>
                  <a:lnTo>
                    <a:pt x="336" y="931"/>
                  </a:lnTo>
                  <a:lnTo>
                    <a:pt x="339" y="931"/>
                  </a:lnTo>
                  <a:lnTo>
                    <a:pt x="339" y="931"/>
                  </a:lnTo>
                  <a:lnTo>
                    <a:pt x="341" y="928"/>
                  </a:lnTo>
                  <a:lnTo>
                    <a:pt x="341" y="928"/>
                  </a:lnTo>
                  <a:lnTo>
                    <a:pt x="343" y="931"/>
                  </a:lnTo>
                  <a:lnTo>
                    <a:pt x="343" y="931"/>
                  </a:lnTo>
                  <a:lnTo>
                    <a:pt x="346" y="931"/>
                  </a:lnTo>
                  <a:lnTo>
                    <a:pt x="343" y="933"/>
                  </a:lnTo>
                  <a:lnTo>
                    <a:pt x="346" y="933"/>
                  </a:lnTo>
                  <a:lnTo>
                    <a:pt x="353" y="933"/>
                  </a:lnTo>
                  <a:lnTo>
                    <a:pt x="358" y="935"/>
                  </a:lnTo>
                  <a:lnTo>
                    <a:pt x="362" y="935"/>
                  </a:lnTo>
                  <a:lnTo>
                    <a:pt x="365" y="935"/>
                  </a:lnTo>
                  <a:lnTo>
                    <a:pt x="367" y="931"/>
                  </a:lnTo>
                  <a:lnTo>
                    <a:pt x="367" y="926"/>
                  </a:lnTo>
                  <a:lnTo>
                    <a:pt x="367" y="926"/>
                  </a:lnTo>
                  <a:lnTo>
                    <a:pt x="367" y="926"/>
                  </a:lnTo>
                  <a:lnTo>
                    <a:pt x="369" y="926"/>
                  </a:lnTo>
                  <a:lnTo>
                    <a:pt x="369" y="926"/>
                  </a:lnTo>
                  <a:lnTo>
                    <a:pt x="369" y="924"/>
                  </a:lnTo>
                  <a:lnTo>
                    <a:pt x="372" y="924"/>
                  </a:lnTo>
                  <a:lnTo>
                    <a:pt x="374" y="921"/>
                  </a:lnTo>
                  <a:lnTo>
                    <a:pt x="377" y="919"/>
                  </a:lnTo>
                  <a:lnTo>
                    <a:pt x="377" y="919"/>
                  </a:lnTo>
                  <a:lnTo>
                    <a:pt x="377" y="919"/>
                  </a:lnTo>
                  <a:lnTo>
                    <a:pt x="381" y="912"/>
                  </a:lnTo>
                  <a:lnTo>
                    <a:pt x="381" y="912"/>
                  </a:lnTo>
                  <a:lnTo>
                    <a:pt x="381" y="912"/>
                  </a:lnTo>
                  <a:lnTo>
                    <a:pt x="381" y="912"/>
                  </a:lnTo>
                  <a:lnTo>
                    <a:pt x="384" y="912"/>
                  </a:lnTo>
                  <a:lnTo>
                    <a:pt x="386" y="912"/>
                  </a:lnTo>
                  <a:lnTo>
                    <a:pt x="391" y="907"/>
                  </a:lnTo>
                  <a:lnTo>
                    <a:pt x="393" y="907"/>
                  </a:lnTo>
                  <a:lnTo>
                    <a:pt x="395" y="907"/>
                  </a:lnTo>
                  <a:lnTo>
                    <a:pt x="395" y="907"/>
                  </a:lnTo>
                  <a:lnTo>
                    <a:pt x="393" y="905"/>
                  </a:lnTo>
                  <a:lnTo>
                    <a:pt x="391" y="902"/>
                  </a:lnTo>
                  <a:lnTo>
                    <a:pt x="391" y="902"/>
                  </a:lnTo>
                  <a:lnTo>
                    <a:pt x="391" y="900"/>
                  </a:lnTo>
                  <a:lnTo>
                    <a:pt x="391" y="895"/>
                  </a:lnTo>
                  <a:lnTo>
                    <a:pt x="393" y="893"/>
                  </a:lnTo>
                  <a:lnTo>
                    <a:pt x="393" y="893"/>
                  </a:lnTo>
                  <a:lnTo>
                    <a:pt x="393" y="890"/>
                  </a:lnTo>
                  <a:lnTo>
                    <a:pt x="393" y="890"/>
                  </a:lnTo>
                  <a:lnTo>
                    <a:pt x="395" y="890"/>
                  </a:lnTo>
                  <a:lnTo>
                    <a:pt x="395" y="890"/>
                  </a:lnTo>
                  <a:lnTo>
                    <a:pt x="395" y="890"/>
                  </a:lnTo>
                  <a:lnTo>
                    <a:pt x="398" y="890"/>
                  </a:lnTo>
                  <a:lnTo>
                    <a:pt x="398" y="890"/>
                  </a:lnTo>
                  <a:lnTo>
                    <a:pt x="398" y="888"/>
                  </a:lnTo>
                  <a:lnTo>
                    <a:pt x="395" y="888"/>
                  </a:lnTo>
                  <a:lnTo>
                    <a:pt x="395" y="886"/>
                  </a:lnTo>
                  <a:lnTo>
                    <a:pt x="398" y="886"/>
                  </a:lnTo>
                  <a:lnTo>
                    <a:pt x="398" y="883"/>
                  </a:lnTo>
                  <a:lnTo>
                    <a:pt x="398" y="881"/>
                  </a:lnTo>
                  <a:lnTo>
                    <a:pt x="398" y="881"/>
                  </a:lnTo>
                  <a:lnTo>
                    <a:pt x="398" y="879"/>
                  </a:lnTo>
                  <a:lnTo>
                    <a:pt x="398" y="879"/>
                  </a:lnTo>
                  <a:lnTo>
                    <a:pt x="398" y="876"/>
                  </a:lnTo>
                  <a:lnTo>
                    <a:pt x="403" y="867"/>
                  </a:lnTo>
                  <a:lnTo>
                    <a:pt x="403" y="867"/>
                  </a:lnTo>
                  <a:lnTo>
                    <a:pt x="403" y="867"/>
                  </a:lnTo>
                  <a:lnTo>
                    <a:pt x="403" y="867"/>
                  </a:lnTo>
                  <a:lnTo>
                    <a:pt x="405" y="864"/>
                  </a:lnTo>
                  <a:lnTo>
                    <a:pt x="403" y="864"/>
                  </a:lnTo>
                  <a:lnTo>
                    <a:pt x="405" y="864"/>
                  </a:lnTo>
                  <a:lnTo>
                    <a:pt x="405" y="862"/>
                  </a:lnTo>
                  <a:lnTo>
                    <a:pt x="405" y="862"/>
                  </a:lnTo>
                  <a:lnTo>
                    <a:pt x="405" y="860"/>
                  </a:lnTo>
                  <a:lnTo>
                    <a:pt x="407" y="860"/>
                  </a:lnTo>
                  <a:lnTo>
                    <a:pt x="407" y="860"/>
                  </a:lnTo>
                  <a:lnTo>
                    <a:pt x="407" y="857"/>
                  </a:lnTo>
                  <a:lnTo>
                    <a:pt x="407" y="857"/>
                  </a:lnTo>
                  <a:lnTo>
                    <a:pt x="410" y="855"/>
                  </a:lnTo>
                  <a:lnTo>
                    <a:pt x="410" y="855"/>
                  </a:lnTo>
                  <a:lnTo>
                    <a:pt x="410" y="852"/>
                  </a:lnTo>
                  <a:lnTo>
                    <a:pt x="414" y="848"/>
                  </a:lnTo>
                  <a:lnTo>
                    <a:pt x="414" y="845"/>
                  </a:lnTo>
                  <a:lnTo>
                    <a:pt x="414" y="845"/>
                  </a:lnTo>
                  <a:lnTo>
                    <a:pt x="414" y="843"/>
                  </a:lnTo>
                  <a:lnTo>
                    <a:pt x="414" y="843"/>
                  </a:lnTo>
                  <a:lnTo>
                    <a:pt x="417" y="843"/>
                  </a:lnTo>
                  <a:lnTo>
                    <a:pt x="419" y="843"/>
                  </a:lnTo>
                  <a:lnTo>
                    <a:pt x="421" y="843"/>
                  </a:lnTo>
                  <a:lnTo>
                    <a:pt x="426" y="841"/>
                  </a:lnTo>
                  <a:lnTo>
                    <a:pt x="429" y="841"/>
                  </a:lnTo>
                  <a:lnTo>
                    <a:pt x="429" y="841"/>
                  </a:lnTo>
                  <a:lnTo>
                    <a:pt x="429" y="841"/>
                  </a:lnTo>
                  <a:lnTo>
                    <a:pt x="429" y="841"/>
                  </a:lnTo>
                  <a:lnTo>
                    <a:pt x="431" y="841"/>
                  </a:lnTo>
                  <a:lnTo>
                    <a:pt x="431" y="841"/>
                  </a:lnTo>
                  <a:lnTo>
                    <a:pt x="431" y="841"/>
                  </a:lnTo>
                  <a:lnTo>
                    <a:pt x="431" y="841"/>
                  </a:lnTo>
                  <a:lnTo>
                    <a:pt x="431" y="841"/>
                  </a:lnTo>
                  <a:lnTo>
                    <a:pt x="431" y="841"/>
                  </a:lnTo>
                  <a:lnTo>
                    <a:pt x="433" y="838"/>
                  </a:lnTo>
                  <a:lnTo>
                    <a:pt x="433" y="838"/>
                  </a:lnTo>
                  <a:lnTo>
                    <a:pt x="445" y="838"/>
                  </a:lnTo>
                  <a:lnTo>
                    <a:pt x="445" y="838"/>
                  </a:lnTo>
                  <a:lnTo>
                    <a:pt x="445" y="838"/>
                  </a:lnTo>
                  <a:lnTo>
                    <a:pt x="447" y="836"/>
                  </a:lnTo>
                  <a:lnTo>
                    <a:pt x="447" y="834"/>
                  </a:lnTo>
                  <a:lnTo>
                    <a:pt x="450" y="831"/>
                  </a:lnTo>
                  <a:lnTo>
                    <a:pt x="450" y="829"/>
                  </a:lnTo>
                  <a:lnTo>
                    <a:pt x="450" y="829"/>
                  </a:lnTo>
                  <a:lnTo>
                    <a:pt x="452" y="829"/>
                  </a:lnTo>
                  <a:lnTo>
                    <a:pt x="452" y="829"/>
                  </a:lnTo>
                  <a:lnTo>
                    <a:pt x="455" y="826"/>
                  </a:lnTo>
                  <a:lnTo>
                    <a:pt x="455" y="824"/>
                  </a:lnTo>
                  <a:lnTo>
                    <a:pt x="457" y="826"/>
                  </a:lnTo>
                  <a:lnTo>
                    <a:pt x="457" y="826"/>
                  </a:lnTo>
                  <a:lnTo>
                    <a:pt x="459" y="829"/>
                  </a:lnTo>
                  <a:lnTo>
                    <a:pt x="462" y="826"/>
                  </a:lnTo>
                  <a:lnTo>
                    <a:pt x="462" y="829"/>
                  </a:lnTo>
                  <a:lnTo>
                    <a:pt x="464" y="831"/>
                  </a:lnTo>
                  <a:lnTo>
                    <a:pt x="466" y="831"/>
                  </a:lnTo>
                  <a:lnTo>
                    <a:pt x="471" y="834"/>
                  </a:lnTo>
                  <a:lnTo>
                    <a:pt x="474" y="836"/>
                  </a:lnTo>
                  <a:lnTo>
                    <a:pt x="478" y="836"/>
                  </a:lnTo>
                  <a:lnTo>
                    <a:pt x="488" y="836"/>
                  </a:lnTo>
                  <a:lnTo>
                    <a:pt x="490" y="836"/>
                  </a:lnTo>
                  <a:lnTo>
                    <a:pt x="492" y="836"/>
                  </a:lnTo>
                  <a:lnTo>
                    <a:pt x="495" y="836"/>
                  </a:lnTo>
                  <a:lnTo>
                    <a:pt x="495" y="836"/>
                  </a:lnTo>
                  <a:lnTo>
                    <a:pt x="497" y="838"/>
                  </a:lnTo>
                  <a:lnTo>
                    <a:pt x="497" y="838"/>
                  </a:lnTo>
                  <a:lnTo>
                    <a:pt x="500" y="838"/>
                  </a:lnTo>
                  <a:lnTo>
                    <a:pt x="500" y="836"/>
                  </a:lnTo>
                  <a:lnTo>
                    <a:pt x="500" y="836"/>
                  </a:lnTo>
                  <a:lnTo>
                    <a:pt x="502" y="836"/>
                  </a:lnTo>
                  <a:lnTo>
                    <a:pt x="502" y="836"/>
                  </a:lnTo>
                  <a:lnTo>
                    <a:pt x="504" y="836"/>
                  </a:lnTo>
                  <a:lnTo>
                    <a:pt x="509" y="836"/>
                  </a:lnTo>
                  <a:lnTo>
                    <a:pt x="509" y="836"/>
                  </a:lnTo>
                  <a:lnTo>
                    <a:pt x="511" y="836"/>
                  </a:lnTo>
                  <a:lnTo>
                    <a:pt x="511" y="838"/>
                  </a:lnTo>
                  <a:lnTo>
                    <a:pt x="511" y="838"/>
                  </a:lnTo>
                  <a:lnTo>
                    <a:pt x="528" y="841"/>
                  </a:lnTo>
                  <a:lnTo>
                    <a:pt x="535" y="841"/>
                  </a:lnTo>
                  <a:lnTo>
                    <a:pt x="537" y="841"/>
                  </a:lnTo>
                  <a:lnTo>
                    <a:pt x="537" y="838"/>
                  </a:lnTo>
                  <a:lnTo>
                    <a:pt x="537" y="838"/>
                  </a:lnTo>
                  <a:lnTo>
                    <a:pt x="537" y="836"/>
                  </a:lnTo>
                  <a:lnTo>
                    <a:pt x="537" y="836"/>
                  </a:lnTo>
                  <a:lnTo>
                    <a:pt x="537" y="836"/>
                  </a:lnTo>
                  <a:lnTo>
                    <a:pt x="540" y="836"/>
                  </a:lnTo>
                  <a:lnTo>
                    <a:pt x="540" y="836"/>
                  </a:lnTo>
                  <a:lnTo>
                    <a:pt x="540" y="838"/>
                  </a:lnTo>
                  <a:lnTo>
                    <a:pt x="540" y="838"/>
                  </a:lnTo>
                  <a:lnTo>
                    <a:pt x="540" y="841"/>
                  </a:lnTo>
                  <a:lnTo>
                    <a:pt x="540" y="841"/>
                  </a:lnTo>
                  <a:lnTo>
                    <a:pt x="542" y="843"/>
                  </a:lnTo>
                  <a:lnTo>
                    <a:pt x="542" y="841"/>
                  </a:lnTo>
                  <a:lnTo>
                    <a:pt x="544" y="841"/>
                  </a:lnTo>
                  <a:lnTo>
                    <a:pt x="547" y="838"/>
                  </a:lnTo>
                  <a:lnTo>
                    <a:pt x="547" y="841"/>
                  </a:lnTo>
                  <a:lnTo>
                    <a:pt x="549" y="841"/>
                  </a:lnTo>
                  <a:lnTo>
                    <a:pt x="549" y="841"/>
                  </a:lnTo>
                  <a:lnTo>
                    <a:pt x="549" y="843"/>
                  </a:lnTo>
                  <a:lnTo>
                    <a:pt x="552" y="841"/>
                  </a:lnTo>
                  <a:lnTo>
                    <a:pt x="552" y="841"/>
                  </a:lnTo>
                  <a:lnTo>
                    <a:pt x="554" y="841"/>
                  </a:lnTo>
                  <a:lnTo>
                    <a:pt x="554" y="843"/>
                  </a:lnTo>
                  <a:lnTo>
                    <a:pt x="554" y="843"/>
                  </a:lnTo>
                  <a:lnTo>
                    <a:pt x="554" y="845"/>
                  </a:lnTo>
                  <a:lnTo>
                    <a:pt x="556" y="848"/>
                  </a:lnTo>
                  <a:lnTo>
                    <a:pt x="556" y="850"/>
                  </a:lnTo>
                  <a:lnTo>
                    <a:pt x="559" y="852"/>
                  </a:lnTo>
                  <a:lnTo>
                    <a:pt x="559" y="855"/>
                  </a:lnTo>
                  <a:lnTo>
                    <a:pt x="559" y="855"/>
                  </a:lnTo>
                  <a:lnTo>
                    <a:pt x="561" y="857"/>
                  </a:lnTo>
                  <a:lnTo>
                    <a:pt x="563" y="857"/>
                  </a:lnTo>
                  <a:lnTo>
                    <a:pt x="566" y="857"/>
                  </a:lnTo>
                  <a:lnTo>
                    <a:pt x="563" y="860"/>
                  </a:lnTo>
                  <a:lnTo>
                    <a:pt x="563" y="862"/>
                  </a:lnTo>
                  <a:lnTo>
                    <a:pt x="563" y="864"/>
                  </a:lnTo>
                  <a:lnTo>
                    <a:pt x="563" y="864"/>
                  </a:lnTo>
                  <a:lnTo>
                    <a:pt x="566" y="862"/>
                  </a:lnTo>
                  <a:lnTo>
                    <a:pt x="568" y="860"/>
                  </a:lnTo>
                  <a:lnTo>
                    <a:pt x="573" y="860"/>
                  </a:lnTo>
                  <a:lnTo>
                    <a:pt x="573" y="862"/>
                  </a:lnTo>
                  <a:lnTo>
                    <a:pt x="573" y="864"/>
                  </a:lnTo>
                  <a:lnTo>
                    <a:pt x="573" y="869"/>
                  </a:lnTo>
                  <a:lnTo>
                    <a:pt x="573" y="871"/>
                  </a:lnTo>
                  <a:lnTo>
                    <a:pt x="575" y="871"/>
                  </a:lnTo>
                  <a:lnTo>
                    <a:pt x="575" y="871"/>
                  </a:lnTo>
                  <a:lnTo>
                    <a:pt x="578" y="871"/>
                  </a:lnTo>
                  <a:lnTo>
                    <a:pt x="578" y="874"/>
                  </a:lnTo>
                  <a:lnTo>
                    <a:pt x="580" y="876"/>
                  </a:lnTo>
                  <a:lnTo>
                    <a:pt x="582" y="879"/>
                  </a:lnTo>
                  <a:lnTo>
                    <a:pt x="589" y="881"/>
                  </a:lnTo>
                  <a:lnTo>
                    <a:pt x="594" y="881"/>
                  </a:lnTo>
                  <a:lnTo>
                    <a:pt x="594" y="883"/>
                  </a:lnTo>
                  <a:lnTo>
                    <a:pt x="594" y="886"/>
                  </a:lnTo>
                  <a:lnTo>
                    <a:pt x="594" y="888"/>
                  </a:lnTo>
                  <a:lnTo>
                    <a:pt x="594" y="890"/>
                  </a:lnTo>
                  <a:lnTo>
                    <a:pt x="596" y="890"/>
                  </a:lnTo>
                  <a:lnTo>
                    <a:pt x="596" y="893"/>
                  </a:lnTo>
                  <a:lnTo>
                    <a:pt x="599" y="893"/>
                  </a:lnTo>
                  <a:lnTo>
                    <a:pt x="606" y="897"/>
                  </a:lnTo>
                  <a:lnTo>
                    <a:pt x="608" y="900"/>
                  </a:lnTo>
                  <a:lnTo>
                    <a:pt x="611" y="902"/>
                  </a:lnTo>
                  <a:lnTo>
                    <a:pt x="611" y="902"/>
                  </a:lnTo>
                  <a:lnTo>
                    <a:pt x="618" y="905"/>
                  </a:lnTo>
                  <a:lnTo>
                    <a:pt x="620" y="907"/>
                  </a:lnTo>
                  <a:lnTo>
                    <a:pt x="620" y="909"/>
                  </a:lnTo>
                  <a:lnTo>
                    <a:pt x="623" y="912"/>
                  </a:lnTo>
                  <a:lnTo>
                    <a:pt x="623" y="916"/>
                  </a:lnTo>
                  <a:lnTo>
                    <a:pt x="623" y="916"/>
                  </a:lnTo>
                  <a:lnTo>
                    <a:pt x="627" y="921"/>
                  </a:lnTo>
                  <a:lnTo>
                    <a:pt x="630" y="924"/>
                  </a:lnTo>
                  <a:lnTo>
                    <a:pt x="630" y="924"/>
                  </a:lnTo>
                  <a:lnTo>
                    <a:pt x="630" y="924"/>
                  </a:lnTo>
                  <a:lnTo>
                    <a:pt x="632" y="924"/>
                  </a:lnTo>
                  <a:lnTo>
                    <a:pt x="632" y="924"/>
                  </a:lnTo>
                  <a:lnTo>
                    <a:pt x="634" y="926"/>
                  </a:lnTo>
                  <a:lnTo>
                    <a:pt x="634" y="933"/>
                  </a:lnTo>
                  <a:lnTo>
                    <a:pt x="637" y="938"/>
                  </a:lnTo>
                  <a:lnTo>
                    <a:pt x="637" y="940"/>
                  </a:lnTo>
                  <a:lnTo>
                    <a:pt x="637" y="942"/>
                  </a:lnTo>
                  <a:lnTo>
                    <a:pt x="637" y="945"/>
                  </a:lnTo>
                  <a:lnTo>
                    <a:pt x="637" y="945"/>
                  </a:lnTo>
                  <a:lnTo>
                    <a:pt x="637" y="947"/>
                  </a:lnTo>
                  <a:lnTo>
                    <a:pt x="637" y="947"/>
                  </a:lnTo>
                  <a:lnTo>
                    <a:pt x="639" y="950"/>
                  </a:lnTo>
                  <a:lnTo>
                    <a:pt x="639" y="950"/>
                  </a:lnTo>
                  <a:lnTo>
                    <a:pt x="641" y="952"/>
                  </a:lnTo>
                  <a:lnTo>
                    <a:pt x="641" y="954"/>
                  </a:lnTo>
                  <a:lnTo>
                    <a:pt x="641" y="954"/>
                  </a:lnTo>
                  <a:lnTo>
                    <a:pt x="644" y="954"/>
                  </a:lnTo>
                  <a:lnTo>
                    <a:pt x="644" y="954"/>
                  </a:lnTo>
                  <a:lnTo>
                    <a:pt x="644" y="957"/>
                  </a:lnTo>
                  <a:lnTo>
                    <a:pt x="644" y="957"/>
                  </a:lnTo>
                  <a:lnTo>
                    <a:pt x="644" y="959"/>
                  </a:lnTo>
                  <a:lnTo>
                    <a:pt x="644" y="959"/>
                  </a:lnTo>
                  <a:lnTo>
                    <a:pt x="646" y="959"/>
                  </a:lnTo>
                  <a:lnTo>
                    <a:pt x="646" y="959"/>
                  </a:lnTo>
                  <a:lnTo>
                    <a:pt x="646" y="959"/>
                  </a:lnTo>
                  <a:lnTo>
                    <a:pt x="649" y="961"/>
                  </a:lnTo>
                  <a:lnTo>
                    <a:pt x="649" y="961"/>
                  </a:lnTo>
                  <a:lnTo>
                    <a:pt x="649" y="964"/>
                  </a:lnTo>
                  <a:lnTo>
                    <a:pt x="651" y="976"/>
                  </a:lnTo>
                  <a:lnTo>
                    <a:pt x="653" y="978"/>
                  </a:lnTo>
                  <a:lnTo>
                    <a:pt x="658" y="983"/>
                  </a:lnTo>
                  <a:lnTo>
                    <a:pt x="658" y="985"/>
                  </a:lnTo>
                  <a:lnTo>
                    <a:pt x="658" y="985"/>
                  </a:lnTo>
                  <a:lnTo>
                    <a:pt x="660" y="987"/>
                  </a:lnTo>
                  <a:lnTo>
                    <a:pt x="663" y="987"/>
                  </a:lnTo>
                  <a:lnTo>
                    <a:pt x="663" y="990"/>
                  </a:lnTo>
                  <a:lnTo>
                    <a:pt x="663" y="992"/>
                  </a:lnTo>
                  <a:lnTo>
                    <a:pt x="663" y="995"/>
                  </a:lnTo>
                  <a:lnTo>
                    <a:pt x="663" y="997"/>
                  </a:lnTo>
                  <a:lnTo>
                    <a:pt x="665" y="997"/>
                  </a:lnTo>
                  <a:lnTo>
                    <a:pt x="670" y="999"/>
                  </a:lnTo>
                  <a:lnTo>
                    <a:pt x="670" y="999"/>
                  </a:lnTo>
                  <a:lnTo>
                    <a:pt x="667" y="1002"/>
                  </a:lnTo>
                  <a:lnTo>
                    <a:pt x="667" y="1002"/>
                  </a:lnTo>
                  <a:lnTo>
                    <a:pt x="667" y="1004"/>
                  </a:lnTo>
                  <a:lnTo>
                    <a:pt x="667" y="1004"/>
                  </a:lnTo>
                  <a:lnTo>
                    <a:pt x="667" y="1006"/>
                  </a:lnTo>
                  <a:lnTo>
                    <a:pt x="670" y="1006"/>
                  </a:lnTo>
                  <a:lnTo>
                    <a:pt x="670" y="1011"/>
                  </a:lnTo>
                  <a:lnTo>
                    <a:pt x="670" y="1016"/>
                  </a:lnTo>
                  <a:lnTo>
                    <a:pt x="675" y="1018"/>
                  </a:lnTo>
                  <a:lnTo>
                    <a:pt x="675" y="1023"/>
                  </a:lnTo>
                  <a:lnTo>
                    <a:pt x="675" y="1025"/>
                  </a:lnTo>
                  <a:lnTo>
                    <a:pt x="675" y="1028"/>
                  </a:lnTo>
                  <a:lnTo>
                    <a:pt x="675" y="1030"/>
                  </a:lnTo>
                  <a:lnTo>
                    <a:pt x="677" y="1030"/>
                  </a:lnTo>
                  <a:lnTo>
                    <a:pt x="679" y="1032"/>
                  </a:lnTo>
                  <a:lnTo>
                    <a:pt x="682" y="1032"/>
                  </a:lnTo>
                  <a:lnTo>
                    <a:pt x="684" y="1032"/>
                  </a:lnTo>
                  <a:lnTo>
                    <a:pt x="684" y="1035"/>
                  </a:lnTo>
                  <a:lnTo>
                    <a:pt x="684" y="1035"/>
                  </a:lnTo>
                  <a:lnTo>
                    <a:pt x="684" y="1037"/>
                  </a:lnTo>
                  <a:lnTo>
                    <a:pt x="684" y="1039"/>
                  </a:lnTo>
                  <a:lnTo>
                    <a:pt x="686" y="1039"/>
                  </a:lnTo>
                  <a:lnTo>
                    <a:pt x="698" y="1044"/>
                  </a:lnTo>
                  <a:lnTo>
                    <a:pt x="701" y="1047"/>
                  </a:lnTo>
                  <a:lnTo>
                    <a:pt x="701" y="1049"/>
                  </a:lnTo>
                  <a:lnTo>
                    <a:pt x="701" y="1051"/>
                  </a:lnTo>
                  <a:lnTo>
                    <a:pt x="701" y="1051"/>
                  </a:lnTo>
                  <a:lnTo>
                    <a:pt x="703" y="1054"/>
                  </a:lnTo>
                  <a:lnTo>
                    <a:pt x="703" y="1054"/>
                  </a:lnTo>
                  <a:lnTo>
                    <a:pt x="705" y="1054"/>
                  </a:lnTo>
                  <a:lnTo>
                    <a:pt x="705" y="1056"/>
                  </a:lnTo>
                  <a:lnTo>
                    <a:pt x="705" y="1056"/>
                  </a:lnTo>
                  <a:lnTo>
                    <a:pt x="705" y="1056"/>
                  </a:lnTo>
                  <a:lnTo>
                    <a:pt x="705" y="1058"/>
                  </a:lnTo>
                  <a:lnTo>
                    <a:pt x="705" y="1061"/>
                  </a:lnTo>
                  <a:lnTo>
                    <a:pt x="708" y="1063"/>
                  </a:lnTo>
                  <a:lnTo>
                    <a:pt x="708" y="1066"/>
                  </a:lnTo>
                  <a:lnTo>
                    <a:pt x="710" y="1066"/>
                  </a:lnTo>
                  <a:lnTo>
                    <a:pt x="712" y="1066"/>
                  </a:lnTo>
                  <a:lnTo>
                    <a:pt x="715" y="1066"/>
                  </a:lnTo>
                  <a:lnTo>
                    <a:pt x="712" y="1068"/>
                  </a:lnTo>
                  <a:lnTo>
                    <a:pt x="712" y="1070"/>
                  </a:lnTo>
                  <a:lnTo>
                    <a:pt x="715" y="1073"/>
                  </a:lnTo>
                  <a:lnTo>
                    <a:pt x="717" y="1075"/>
                  </a:lnTo>
                  <a:lnTo>
                    <a:pt x="719" y="1075"/>
                  </a:lnTo>
                  <a:lnTo>
                    <a:pt x="719" y="1075"/>
                  </a:lnTo>
                  <a:lnTo>
                    <a:pt x="719" y="1077"/>
                  </a:lnTo>
                  <a:lnTo>
                    <a:pt x="717" y="1080"/>
                  </a:lnTo>
                  <a:lnTo>
                    <a:pt x="717" y="1080"/>
                  </a:lnTo>
                  <a:lnTo>
                    <a:pt x="719" y="1082"/>
                  </a:lnTo>
                  <a:lnTo>
                    <a:pt x="719" y="1082"/>
                  </a:lnTo>
                  <a:lnTo>
                    <a:pt x="722" y="1082"/>
                  </a:lnTo>
                  <a:lnTo>
                    <a:pt x="722" y="1084"/>
                  </a:lnTo>
                  <a:lnTo>
                    <a:pt x="722" y="1087"/>
                  </a:lnTo>
                  <a:lnTo>
                    <a:pt x="722" y="1087"/>
                  </a:lnTo>
                  <a:lnTo>
                    <a:pt x="722" y="1087"/>
                  </a:lnTo>
                  <a:lnTo>
                    <a:pt x="722" y="1089"/>
                  </a:lnTo>
                  <a:lnTo>
                    <a:pt x="724" y="1092"/>
                  </a:lnTo>
                  <a:lnTo>
                    <a:pt x="724" y="1092"/>
                  </a:lnTo>
                  <a:lnTo>
                    <a:pt x="727" y="1092"/>
                  </a:lnTo>
                  <a:lnTo>
                    <a:pt x="729" y="1094"/>
                  </a:lnTo>
                  <a:lnTo>
                    <a:pt x="729" y="1094"/>
                  </a:lnTo>
                  <a:lnTo>
                    <a:pt x="731" y="1096"/>
                  </a:lnTo>
                  <a:lnTo>
                    <a:pt x="731" y="1096"/>
                  </a:lnTo>
                  <a:lnTo>
                    <a:pt x="734" y="1096"/>
                  </a:lnTo>
                  <a:lnTo>
                    <a:pt x="734" y="1099"/>
                  </a:lnTo>
                  <a:lnTo>
                    <a:pt x="736" y="1099"/>
                  </a:lnTo>
                  <a:lnTo>
                    <a:pt x="736" y="1101"/>
                  </a:lnTo>
                  <a:lnTo>
                    <a:pt x="736" y="1101"/>
                  </a:lnTo>
                  <a:lnTo>
                    <a:pt x="736" y="1103"/>
                  </a:lnTo>
                  <a:lnTo>
                    <a:pt x="738" y="1106"/>
                  </a:lnTo>
                  <a:lnTo>
                    <a:pt x="738" y="1106"/>
                  </a:lnTo>
                  <a:lnTo>
                    <a:pt x="743" y="1106"/>
                  </a:lnTo>
                  <a:lnTo>
                    <a:pt x="743" y="1106"/>
                  </a:lnTo>
                  <a:lnTo>
                    <a:pt x="746" y="1108"/>
                  </a:lnTo>
                  <a:lnTo>
                    <a:pt x="746" y="1108"/>
                  </a:lnTo>
                  <a:lnTo>
                    <a:pt x="746" y="1108"/>
                  </a:lnTo>
                  <a:lnTo>
                    <a:pt x="748" y="1108"/>
                  </a:lnTo>
                  <a:lnTo>
                    <a:pt x="750" y="1108"/>
                  </a:lnTo>
                  <a:lnTo>
                    <a:pt x="750" y="1108"/>
                  </a:lnTo>
                  <a:lnTo>
                    <a:pt x="753" y="1110"/>
                  </a:lnTo>
                  <a:lnTo>
                    <a:pt x="753" y="1110"/>
                  </a:lnTo>
                  <a:lnTo>
                    <a:pt x="755" y="1110"/>
                  </a:lnTo>
                  <a:lnTo>
                    <a:pt x="757" y="1113"/>
                  </a:lnTo>
                  <a:lnTo>
                    <a:pt x="760" y="1115"/>
                  </a:lnTo>
                  <a:lnTo>
                    <a:pt x="760" y="1115"/>
                  </a:lnTo>
                  <a:lnTo>
                    <a:pt x="760" y="1122"/>
                  </a:lnTo>
                  <a:lnTo>
                    <a:pt x="760" y="1125"/>
                  </a:lnTo>
                  <a:lnTo>
                    <a:pt x="760" y="1125"/>
                  </a:lnTo>
                  <a:lnTo>
                    <a:pt x="760" y="1127"/>
                  </a:lnTo>
                  <a:lnTo>
                    <a:pt x="762" y="1127"/>
                  </a:lnTo>
                  <a:lnTo>
                    <a:pt x="764" y="1127"/>
                  </a:lnTo>
                  <a:lnTo>
                    <a:pt x="764" y="1127"/>
                  </a:lnTo>
                  <a:lnTo>
                    <a:pt x="764" y="1129"/>
                  </a:lnTo>
                  <a:lnTo>
                    <a:pt x="764" y="1129"/>
                  </a:lnTo>
                  <a:lnTo>
                    <a:pt x="764" y="1134"/>
                  </a:lnTo>
                  <a:lnTo>
                    <a:pt x="764" y="1137"/>
                  </a:lnTo>
                  <a:lnTo>
                    <a:pt x="762" y="1139"/>
                  </a:lnTo>
                  <a:lnTo>
                    <a:pt x="762" y="1141"/>
                  </a:lnTo>
                  <a:lnTo>
                    <a:pt x="762" y="1144"/>
                  </a:lnTo>
                  <a:lnTo>
                    <a:pt x="762" y="1144"/>
                  </a:lnTo>
                  <a:lnTo>
                    <a:pt x="762" y="1146"/>
                  </a:lnTo>
                  <a:lnTo>
                    <a:pt x="760" y="1148"/>
                  </a:lnTo>
                  <a:lnTo>
                    <a:pt x="760" y="1148"/>
                  </a:lnTo>
                  <a:lnTo>
                    <a:pt x="760" y="1148"/>
                  </a:lnTo>
                  <a:lnTo>
                    <a:pt x="762" y="1151"/>
                  </a:lnTo>
                  <a:lnTo>
                    <a:pt x="762" y="1151"/>
                  </a:lnTo>
                  <a:lnTo>
                    <a:pt x="762" y="1151"/>
                  </a:lnTo>
                  <a:lnTo>
                    <a:pt x="762" y="1153"/>
                  </a:lnTo>
                  <a:lnTo>
                    <a:pt x="764" y="1153"/>
                  </a:lnTo>
                  <a:lnTo>
                    <a:pt x="764" y="1153"/>
                  </a:lnTo>
                  <a:lnTo>
                    <a:pt x="764" y="1153"/>
                  </a:lnTo>
                  <a:lnTo>
                    <a:pt x="767" y="1155"/>
                  </a:lnTo>
                  <a:lnTo>
                    <a:pt x="767" y="1158"/>
                  </a:lnTo>
                  <a:lnTo>
                    <a:pt x="769" y="1160"/>
                  </a:lnTo>
                  <a:lnTo>
                    <a:pt x="769" y="1163"/>
                  </a:lnTo>
                  <a:lnTo>
                    <a:pt x="769" y="1165"/>
                  </a:lnTo>
                  <a:lnTo>
                    <a:pt x="767" y="1170"/>
                  </a:lnTo>
                  <a:lnTo>
                    <a:pt x="767" y="1172"/>
                  </a:lnTo>
                  <a:lnTo>
                    <a:pt x="767" y="1172"/>
                  </a:lnTo>
                  <a:lnTo>
                    <a:pt x="767" y="1174"/>
                  </a:lnTo>
                  <a:lnTo>
                    <a:pt x="767" y="1174"/>
                  </a:lnTo>
                  <a:lnTo>
                    <a:pt x="769" y="1174"/>
                  </a:lnTo>
                  <a:lnTo>
                    <a:pt x="767" y="1177"/>
                  </a:lnTo>
                  <a:lnTo>
                    <a:pt x="764" y="1181"/>
                  </a:lnTo>
                  <a:lnTo>
                    <a:pt x="767" y="1184"/>
                  </a:lnTo>
                  <a:lnTo>
                    <a:pt x="769" y="1184"/>
                  </a:lnTo>
                  <a:lnTo>
                    <a:pt x="769" y="1186"/>
                  </a:lnTo>
                  <a:lnTo>
                    <a:pt x="772" y="1186"/>
                  </a:lnTo>
                  <a:lnTo>
                    <a:pt x="772" y="1186"/>
                  </a:lnTo>
                  <a:lnTo>
                    <a:pt x="772" y="1186"/>
                  </a:lnTo>
                  <a:lnTo>
                    <a:pt x="774" y="1186"/>
                  </a:lnTo>
                  <a:lnTo>
                    <a:pt x="774" y="1189"/>
                  </a:lnTo>
                  <a:lnTo>
                    <a:pt x="774" y="1191"/>
                  </a:lnTo>
                  <a:lnTo>
                    <a:pt x="774" y="1193"/>
                  </a:lnTo>
                  <a:lnTo>
                    <a:pt x="776" y="1193"/>
                  </a:lnTo>
                  <a:lnTo>
                    <a:pt x="779" y="1198"/>
                  </a:lnTo>
                  <a:lnTo>
                    <a:pt x="781" y="1198"/>
                  </a:lnTo>
                  <a:lnTo>
                    <a:pt x="783" y="1203"/>
                  </a:lnTo>
                  <a:lnTo>
                    <a:pt x="786" y="1205"/>
                  </a:lnTo>
                  <a:lnTo>
                    <a:pt x="788" y="1208"/>
                  </a:lnTo>
                  <a:lnTo>
                    <a:pt x="790" y="1210"/>
                  </a:lnTo>
                  <a:lnTo>
                    <a:pt x="790" y="1215"/>
                  </a:lnTo>
                  <a:lnTo>
                    <a:pt x="793" y="1219"/>
                  </a:lnTo>
                  <a:lnTo>
                    <a:pt x="798" y="1234"/>
                  </a:lnTo>
                  <a:lnTo>
                    <a:pt x="798" y="1236"/>
                  </a:lnTo>
                  <a:lnTo>
                    <a:pt x="798" y="1241"/>
                  </a:lnTo>
                  <a:lnTo>
                    <a:pt x="800" y="1245"/>
                  </a:lnTo>
                  <a:lnTo>
                    <a:pt x="802" y="1245"/>
                  </a:lnTo>
                  <a:lnTo>
                    <a:pt x="805" y="1245"/>
                  </a:lnTo>
                  <a:lnTo>
                    <a:pt x="807" y="1248"/>
                  </a:lnTo>
                  <a:lnTo>
                    <a:pt x="807" y="1252"/>
                  </a:lnTo>
                  <a:lnTo>
                    <a:pt x="807" y="1252"/>
                  </a:lnTo>
                  <a:lnTo>
                    <a:pt x="807" y="1255"/>
                  </a:lnTo>
                  <a:lnTo>
                    <a:pt x="807" y="1257"/>
                  </a:lnTo>
                  <a:lnTo>
                    <a:pt x="805" y="1257"/>
                  </a:lnTo>
                  <a:lnTo>
                    <a:pt x="807" y="1260"/>
                  </a:lnTo>
                  <a:lnTo>
                    <a:pt x="807" y="1262"/>
                  </a:lnTo>
                  <a:lnTo>
                    <a:pt x="809" y="1262"/>
                  </a:lnTo>
                  <a:lnTo>
                    <a:pt x="812" y="1262"/>
                  </a:lnTo>
                  <a:lnTo>
                    <a:pt x="814" y="1262"/>
                  </a:lnTo>
                  <a:lnTo>
                    <a:pt x="814" y="1262"/>
                  </a:lnTo>
                  <a:lnTo>
                    <a:pt x="816" y="1262"/>
                  </a:lnTo>
                  <a:lnTo>
                    <a:pt x="816" y="1262"/>
                  </a:lnTo>
                  <a:lnTo>
                    <a:pt x="816" y="1262"/>
                  </a:lnTo>
                  <a:lnTo>
                    <a:pt x="819" y="1262"/>
                  </a:lnTo>
                  <a:lnTo>
                    <a:pt x="821" y="1262"/>
                  </a:lnTo>
                  <a:lnTo>
                    <a:pt x="824" y="1262"/>
                  </a:lnTo>
                  <a:lnTo>
                    <a:pt x="824" y="1264"/>
                  </a:lnTo>
                  <a:lnTo>
                    <a:pt x="826" y="1262"/>
                  </a:lnTo>
                  <a:lnTo>
                    <a:pt x="831" y="1267"/>
                  </a:lnTo>
                  <a:lnTo>
                    <a:pt x="833" y="1264"/>
                  </a:lnTo>
                  <a:lnTo>
                    <a:pt x="833" y="1267"/>
                  </a:lnTo>
                  <a:lnTo>
                    <a:pt x="835" y="1267"/>
                  </a:lnTo>
                  <a:lnTo>
                    <a:pt x="835" y="1267"/>
                  </a:lnTo>
                  <a:lnTo>
                    <a:pt x="835" y="1264"/>
                  </a:lnTo>
                  <a:lnTo>
                    <a:pt x="835" y="1264"/>
                  </a:lnTo>
                  <a:lnTo>
                    <a:pt x="838" y="1267"/>
                  </a:lnTo>
                  <a:lnTo>
                    <a:pt x="838" y="1267"/>
                  </a:lnTo>
                  <a:lnTo>
                    <a:pt x="840" y="1264"/>
                  </a:lnTo>
                  <a:lnTo>
                    <a:pt x="840" y="1264"/>
                  </a:lnTo>
                  <a:lnTo>
                    <a:pt x="840" y="1267"/>
                  </a:lnTo>
                  <a:lnTo>
                    <a:pt x="842" y="1267"/>
                  </a:lnTo>
                  <a:lnTo>
                    <a:pt x="847" y="1269"/>
                  </a:lnTo>
                  <a:lnTo>
                    <a:pt x="847" y="1271"/>
                  </a:lnTo>
                  <a:lnTo>
                    <a:pt x="847" y="1274"/>
                  </a:lnTo>
                  <a:lnTo>
                    <a:pt x="850" y="1274"/>
                  </a:lnTo>
                  <a:lnTo>
                    <a:pt x="850" y="1274"/>
                  </a:lnTo>
                  <a:lnTo>
                    <a:pt x="852" y="1274"/>
                  </a:lnTo>
                  <a:lnTo>
                    <a:pt x="852" y="1276"/>
                  </a:lnTo>
                  <a:lnTo>
                    <a:pt x="852" y="1276"/>
                  </a:lnTo>
                  <a:lnTo>
                    <a:pt x="852" y="1279"/>
                  </a:lnTo>
                  <a:lnTo>
                    <a:pt x="852" y="1279"/>
                  </a:lnTo>
                  <a:lnTo>
                    <a:pt x="854" y="1279"/>
                  </a:lnTo>
                  <a:lnTo>
                    <a:pt x="857" y="1281"/>
                  </a:lnTo>
                  <a:lnTo>
                    <a:pt x="857" y="1281"/>
                  </a:lnTo>
                  <a:lnTo>
                    <a:pt x="859" y="1281"/>
                  </a:lnTo>
                  <a:lnTo>
                    <a:pt x="864" y="1279"/>
                  </a:lnTo>
                  <a:lnTo>
                    <a:pt x="869" y="1281"/>
                  </a:lnTo>
                  <a:lnTo>
                    <a:pt x="871" y="1281"/>
                  </a:lnTo>
                  <a:lnTo>
                    <a:pt x="876" y="1283"/>
                  </a:lnTo>
                  <a:lnTo>
                    <a:pt x="878" y="1286"/>
                  </a:lnTo>
                  <a:lnTo>
                    <a:pt x="878" y="1283"/>
                  </a:lnTo>
                  <a:lnTo>
                    <a:pt x="878" y="1283"/>
                  </a:lnTo>
                  <a:lnTo>
                    <a:pt x="883" y="1283"/>
                  </a:lnTo>
                  <a:lnTo>
                    <a:pt x="885" y="1286"/>
                  </a:lnTo>
                  <a:lnTo>
                    <a:pt x="890" y="1286"/>
                  </a:lnTo>
                  <a:lnTo>
                    <a:pt x="887" y="1288"/>
                  </a:lnTo>
                  <a:lnTo>
                    <a:pt x="887" y="1290"/>
                  </a:lnTo>
                  <a:lnTo>
                    <a:pt x="890" y="1290"/>
                  </a:lnTo>
                  <a:lnTo>
                    <a:pt x="892" y="1290"/>
                  </a:lnTo>
                  <a:lnTo>
                    <a:pt x="892" y="1293"/>
                  </a:lnTo>
                  <a:lnTo>
                    <a:pt x="895" y="1295"/>
                  </a:lnTo>
                  <a:lnTo>
                    <a:pt x="897" y="1297"/>
                  </a:lnTo>
                  <a:lnTo>
                    <a:pt x="906" y="1300"/>
                  </a:lnTo>
                  <a:lnTo>
                    <a:pt x="909" y="1302"/>
                  </a:lnTo>
                  <a:lnTo>
                    <a:pt x="913" y="1302"/>
                  </a:lnTo>
                  <a:lnTo>
                    <a:pt x="918" y="1300"/>
                  </a:lnTo>
                  <a:lnTo>
                    <a:pt x="921" y="1302"/>
                  </a:lnTo>
                  <a:lnTo>
                    <a:pt x="923" y="1305"/>
                  </a:lnTo>
                  <a:lnTo>
                    <a:pt x="923" y="1305"/>
                  </a:lnTo>
                  <a:lnTo>
                    <a:pt x="925" y="1305"/>
                  </a:lnTo>
                  <a:lnTo>
                    <a:pt x="930" y="1302"/>
                  </a:lnTo>
                  <a:lnTo>
                    <a:pt x="930" y="1302"/>
                  </a:lnTo>
                  <a:lnTo>
                    <a:pt x="937" y="1302"/>
                  </a:lnTo>
                  <a:lnTo>
                    <a:pt x="944" y="1302"/>
                  </a:lnTo>
                  <a:lnTo>
                    <a:pt x="954" y="1302"/>
                  </a:lnTo>
                  <a:lnTo>
                    <a:pt x="956" y="1302"/>
                  </a:lnTo>
                  <a:lnTo>
                    <a:pt x="956" y="1305"/>
                  </a:lnTo>
                  <a:lnTo>
                    <a:pt x="956" y="1305"/>
                  </a:lnTo>
                  <a:lnTo>
                    <a:pt x="968" y="1305"/>
                  </a:lnTo>
                  <a:lnTo>
                    <a:pt x="968" y="1305"/>
                  </a:lnTo>
                  <a:lnTo>
                    <a:pt x="970" y="1307"/>
                  </a:lnTo>
                  <a:lnTo>
                    <a:pt x="973" y="1307"/>
                  </a:lnTo>
                  <a:lnTo>
                    <a:pt x="975" y="1309"/>
                  </a:lnTo>
                  <a:lnTo>
                    <a:pt x="975" y="1312"/>
                  </a:lnTo>
                  <a:lnTo>
                    <a:pt x="977" y="1314"/>
                  </a:lnTo>
                  <a:lnTo>
                    <a:pt x="980" y="1314"/>
                  </a:lnTo>
                  <a:lnTo>
                    <a:pt x="984" y="1319"/>
                  </a:lnTo>
                  <a:lnTo>
                    <a:pt x="987" y="1321"/>
                  </a:lnTo>
                  <a:lnTo>
                    <a:pt x="989" y="1321"/>
                  </a:lnTo>
                  <a:lnTo>
                    <a:pt x="992" y="1321"/>
                  </a:lnTo>
                  <a:lnTo>
                    <a:pt x="994" y="1321"/>
                  </a:lnTo>
                  <a:lnTo>
                    <a:pt x="994" y="1323"/>
                  </a:lnTo>
                  <a:lnTo>
                    <a:pt x="994" y="1326"/>
                  </a:lnTo>
                  <a:lnTo>
                    <a:pt x="996" y="1326"/>
                  </a:lnTo>
                  <a:lnTo>
                    <a:pt x="999" y="1326"/>
                  </a:lnTo>
                  <a:lnTo>
                    <a:pt x="999" y="1326"/>
                  </a:lnTo>
                  <a:lnTo>
                    <a:pt x="999" y="1326"/>
                  </a:lnTo>
                  <a:lnTo>
                    <a:pt x="999" y="1326"/>
                  </a:lnTo>
                  <a:lnTo>
                    <a:pt x="999" y="1326"/>
                  </a:lnTo>
                  <a:lnTo>
                    <a:pt x="999" y="1326"/>
                  </a:lnTo>
                  <a:lnTo>
                    <a:pt x="999" y="1326"/>
                  </a:lnTo>
                  <a:lnTo>
                    <a:pt x="1001" y="1326"/>
                  </a:lnTo>
                  <a:lnTo>
                    <a:pt x="1001" y="1326"/>
                  </a:lnTo>
                  <a:lnTo>
                    <a:pt x="1001" y="1328"/>
                  </a:lnTo>
                  <a:lnTo>
                    <a:pt x="1003" y="1328"/>
                  </a:lnTo>
                  <a:lnTo>
                    <a:pt x="1006" y="1326"/>
                  </a:lnTo>
                  <a:lnTo>
                    <a:pt x="1006" y="1323"/>
                  </a:lnTo>
                  <a:lnTo>
                    <a:pt x="1003" y="1321"/>
                  </a:lnTo>
                  <a:lnTo>
                    <a:pt x="1003" y="1319"/>
                  </a:lnTo>
                  <a:lnTo>
                    <a:pt x="1003" y="1319"/>
                  </a:lnTo>
                  <a:lnTo>
                    <a:pt x="1003" y="1319"/>
                  </a:lnTo>
                  <a:lnTo>
                    <a:pt x="1006" y="1316"/>
                  </a:lnTo>
                  <a:lnTo>
                    <a:pt x="1008" y="1319"/>
                  </a:lnTo>
                  <a:lnTo>
                    <a:pt x="1010" y="1316"/>
                  </a:lnTo>
                  <a:lnTo>
                    <a:pt x="1013" y="1316"/>
                  </a:lnTo>
                  <a:lnTo>
                    <a:pt x="1013" y="1314"/>
                  </a:lnTo>
                  <a:lnTo>
                    <a:pt x="1013" y="1314"/>
                  </a:lnTo>
                  <a:lnTo>
                    <a:pt x="1013" y="1314"/>
                  </a:lnTo>
                  <a:lnTo>
                    <a:pt x="1013" y="1314"/>
                  </a:lnTo>
                  <a:lnTo>
                    <a:pt x="1015" y="1312"/>
                  </a:lnTo>
                  <a:lnTo>
                    <a:pt x="1020" y="1314"/>
                  </a:lnTo>
                  <a:lnTo>
                    <a:pt x="1027" y="1312"/>
                  </a:lnTo>
                  <a:lnTo>
                    <a:pt x="1027" y="1312"/>
                  </a:lnTo>
                  <a:lnTo>
                    <a:pt x="1027" y="1305"/>
                  </a:lnTo>
                  <a:lnTo>
                    <a:pt x="1027" y="1302"/>
                  </a:lnTo>
                  <a:lnTo>
                    <a:pt x="1027" y="1297"/>
                  </a:lnTo>
                  <a:lnTo>
                    <a:pt x="1025" y="1297"/>
                  </a:lnTo>
                  <a:lnTo>
                    <a:pt x="1022" y="1300"/>
                  </a:lnTo>
                  <a:lnTo>
                    <a:pt x="1022" y="1300"/>
                  </a:lnTo>
                  <a:lnTo>
                    <a:pt x="1022" y="1302"/>
                  </a:lnTo>
                  <a:lnTo>
                    <a:pt x="1022" y="1305"/>
                  </a:lnTo>
                  <a:lnTo>
                    <a:pt x="1022" y="1307"/>
                  </a:lnTo>
                  <a:lnTo>
                    <a:pt x="1020" y="1307"/>
                  </a:lnTo>
                  <a:lnTo>
                    <a:pt x="1018" y="1309"/>
                  </a:lnTo>
                  <a:lnTo>
                    <a:pt x="1018" y="1309"/>
                  </a:lnTo>
                  <a:lnTo>
                    <a:pt x="1018" y="1309"/>
                  </a:lnTo>
                  <a:lnTo>
                    <a:pt x="1018" y="1309"/>
                  </a:lnTo>
                  <a:lnTo>
                    <a:pt x="1015" y="1309"/>
                  </a:lnTo>
                  <a:lnTo>
                    <a:pt x="1015" y="1309"/>
                  </a:lnTo>
                  <a:lnTo>
                    <a:pt x="1015" y="1309"/>
                  </a:lnTo>
                  <a:lnTo>
                    <a:pt x="1015" y="1307"/>
                  </a:lnTo>
                  <a:lnTo>
                    <a:pt x="1015" y="1305"/>
                  </a:lnTo>
                  <a:lnTo>
                    <a:pt x="1015" y="1302"/>
                  </a:lnTo>
                  <a:lnTo>
                    <a:pt x="1015" y="1300"/>
                  </a:lnTo>
                  <a:lnTo>
                    <a:pt x="1018" y="1300"/>
                  </a:lnTo>
                  <a:lnTo>
                    <a:pt x="1018" y="1300"/>
                  </a:lnTo>
                  <a:lnTo>
                    <a:pt x="1020" y="1297"/>
                  </a:lnTo>
                  <a:lnTo>
                    <a:pt x="1020" y="1297"/>
                  </a:lnTo>
                  <a:lnTo>
                    <a:pt x="1018" y="1295"/>
                  </a:lnTo>
                  <a:lnTo>
                    <a:pt x="1018" y="1295"/>
                  </a:lnTo>
                  <a:lnTo>
                    <a:pt x="1013" y="1295"/>
                  </a:lnTo>
                  <a:lnTo>
                    <a:pt x="1013" y="1295"/>
                  </a:lnTo>
                  <a:lnTo>
                    <a:pt x="1010" y="1295"/>
                  </a:lnTo>
                  <a:lnTo>
                    <a:pt x="1010" y="1295"/>
                  </a:lnTo>
                  <a:lnTo>
                    <a:pt x="1010" y="1295"/>
                  </a:lnTo>
                  <a:lnTo>
                    <a:pt x="1008" y="1293"/>
                  </a:lnTo>
                  <a:lnTo>
                    <a:pt x="1008" y="1290"/>
                  </a:lnTo>
                  <a:lnTo>
                    <a:pt x="1008" y="1286"/>
                  </a:lnTo>
                  <a:lnTo>
                    <a:pt x="1008" y="1283"/>
                  </a:lnTo>
                  <a:lnTo>
                    <a:pt x="1006" y="1281"/>
                  </a:lnTo>
                  <a:lnTo>
                    <a:pt x="1006" y="1281"/>
                  </a:lnTo>
                  <a:lnTo>
                    <a:pt x="1006" y="1279"/>
                  </a:lnTo>
                  <a:lnTo>
                    <a:pt x="1006" y="1276"/>
                  </a:lnTo>
                  <a:lnTo>
                    <a:pt x="1006" y="1276"/>
                  </a:lnTo>
                  <a:lnTo>
                    <a:pt x="1008" y="1276"/>
                  </a:lnTo>
                  <a:lnTo>
                    <a:pt x="1006" y="1274"/>
                  </a:lnTo>
                  <a:lnTo>
                    <a:pt x="1006" y="1274"/>
                  </a:lnTo>
                  <a:lnTo>
                    <a:pt x="1006" y="1274"/>
                  </a:lnTo>
                  <a:lnTo>
                    <a:pt x="1003" y="1274"/>
                  </a:lnTo>
                  <a:lnTo>
                    <a:pt x="1003" y="1274"/>
                  </a:lnTo>
                  <a:lnTo>
                    <a:pt x="1001" y="1274"/>
                  </a:lnTo>
                  <a:lnTo>
                    <a:pt x="1001" y="1271"/>
                  </a:lnTo>
                  <a:lnTo>
                    <a:pt x="1003" y="1267"/>
                  </a:lnTo>
                  <a:lnTo>
                    <a:pt x="1003" y="1267"/>
                  </a:lnTo>
                  <a:lnTo>
                    <a:pt x="1003" y="1267"/>
                  </a:lnTo>
                  <a:lnTo>
                    <a:pt x="1003" y="1264"/>
                  </a:lnTo>
                  <a:lnTo>
                    <a:pt x="1003" y="1264"/>
                  </a:lnTo>
                  <a:lnTo>
                    <a:pt x="1003" y="1264"/>
                  </a:lnTo>
                  <a:lnTo>
                    <a:pt x="1001" y="1267"/>
                  </a:lnTo>
                  <a:lnTo>
                    <a:pt x="1001" y="1267"/>
                  </a:lnTo>
                  <a:lnTo>
                    <a:pt x="1001" y="1267"/>
                  </a:lnTo>
                  <a:lnTo>
                    <a:pt x="1001" y="1267"/>
                  </a:lnTo>
                  <a:lnTo>
                    <a:pt x="999" y="1267"/>
                  </a:lnTo>
                  <a:lnTo>
                    <a:pt x="1001" y="1264"/>
                  </a:lnTo>
                  <a:lnTo>
                    <a:pt x="1001" y="1262"/>
                  </a:lnTo>
                  <a:lnTo>
                    <a:pt x="1001" y="1262"/>
                  </a:lnTo>
                  <a:lnTo>
                    <a:pt x="999" y="1262"/>
                  </a:lnTo>
                  <a:lnTo>
                    <a:pt x="996" y="1262"/>
                  </a:lnTo>
                  <a:lnTo>
                    <a:pt x="996" y="1260"/>
                  </a:lnTo>
                  <a:lnTo>
                    <a:pt x="996" y="1257"/>
                  </a:lnTo>
                  <a:lnTo>
                    <a:pt x="996" y="1257"/>
                  </a:lnTo>
                  <a:lnTo>
                    <a:pt x="994" y="1257"/>
                  </a:lnTo>
                  <a:lnTo>
                    <a:pt x="992" y="1257"/>
                  </a:lnTo>
                  <a:lnTo>
                    <a:pt x="992" y="1257"/>
                  </a:lnTo>
                  <a:lnTo>
                    <a:pt x="992" y="1255"/>
                  </a:lnTo>
                  <a:lnTo>
                    <a:pt x="992" y="1252"/>
                  </a:lnTo>
                  <a:lnTo>
                    <a:pt x="992" y="1250"/>
                  </a:lnTo>
                  <a:lnTo>
                    <a:pt x="992" y="1248"/>
                  </a:lnTo>
                  <a:lnTo>
                    <a:pt x="989" y="1248"/>
                  </a:lnTo>
                  <a:lnTo>
                    <a:pt x="992" y="1245"/>
                  </a:lnTo>
                  <a:lnTo>
                    <a:pt x="994" y="1245"/>
                  </a:lnTo>
                  <a:lnTo>
                    <a:pt x="994" y="1243"/>
                  </a:lnTo>
                  <a:lnTo>
                    <a:pt x="994" y="1245"/>
                  </a:lnTo>
                  <a:lnTo>
                    <a:pt x="994" y="1245"/>
                  </a:lnTo>
                  <a:lnTo>
                    <a:pt x="994" y="1245"/>
                  </a:lnTo>
                  <a:lnTo>
                    <a:pt x="994" y="1243"/>
                  </a:lnTo>
                  <a:lnTo>
                    <a:pt x="992" y="1234"/>
                  </a:lnTo>
                  <a:lnTo>
                    <a:pt x="989" y="1226"/>
                  </a:lnTo>
                  <a:lnTo>
                    <a:pt x="987" y="1217"/>
                  </a:lnTo>
                  <a:lnTo>
                    <a:pt x="987" y="1212"/>
                  </a:lnTo>
                  <a:lnTo>
                    <a:pt x="987" y="1210"/>
                  </a:lnTo>
                  <a:lnTo>
                    <a:pt x="984" y="1208"/>
                  </a:lnTo>
                  <a:lnTo>
                    <a:pt x="984" y="1208"/>
                  </a:lnTo>
                  <a:lnTo>
                    <a:pt x="982" y="1208"/>
                  </a:lnTo>
                  <a:lnTo>
                    <a:pt x="980" y="1208"/>
                  </a:lnTo>
                  <a:lnTo>
                    <a:pt x="980" y="1208"/>
                  </a:lnTo>
                  <a:lnTo>
                    <a:pt x="977" y="1205"/>
                  </a:lnTo>
                  <a:lnTo>
                    <a:pt x="977" y="1203"/>
                  </a:lnTo>
                  <a:lnTo>
                    <a:pt x="977" y="1200"/>
                  </a:lnTo>
                  <a:lnTo>
                    <a:pt x="977" y="1198"/>
                  </a:lnTo>
                  <a:lnTo>
                    <a:pt x="980" y="1198"/>
                  </a:lnTo>
                  <a:lnTo>
                    <a:pt x="980" y="1198"/>
                  </a:lnTo>
                  <a:lnTo>
                    <a:pt x="984" y="1203"/>
                  </a:lnTo>
                  <a:lnTo>
                    <a:pt x="987" y="1200"/>
                  </a:lnTo>
                  <a:lnTo>
                    <a:pt x="984" y="1198"/>
                  </a:lnTo>
                  <a:lnTo>
                    <a:pt x="980" y="1196"/>
                  </a:lnTo>
                  <a:lnTo>
                    <a:pt x="980" y="1196"/>
                  </a:lnTo>
                  <a:lnTo>
                    <a:pt x="977" y="1193"/>
                  </a:lnTo>
                  <a:lnTo>
                    <a:pt x="977" y="1191"/>
                  </a:lnTo>
                  <a:lnTo>
                    <a:pt x="977" y="1186"/>
                  </a:lnTo>
                  <a:lnTo>
                    <a:pt x="977" y="1184"/>
                  </a:lnTo>
                  <a:lnTo>
                    <a:pt x="980" y="1184"/>
                  </a:lnTo>
                  <a:lnTo>
                    <a:pt x="984" y="1184"/>
                  </a:lnTo>
                  <a:lnTo>
                    <a:pt x="987" y="1181"/>
                  </a:lnTo>
                  <a:lnTo>
                    <a:pt x="987" y="1179"/>
                  </a:lnTo>
                  <a:lnTo>
                    <a:pt x="984" y="1177"/>
                  </a:lnTo>
                  <a:lnTo>
                    <a:pt x="987" y="1174"/>
                  </a:lnTo>
                  <a:lnTo>
                    <a:pt x="984" y="1174"/>
                  </a:lnTo>
                  <a:lnTo>
                    <a:pt x="984" y="1172"/>
                  </a:lnTo>
                  <a:lnTo>
                    <a:pt x="984" y="1172"/>
                  </a:lnTo>
                  <a:lnTo>
                    <a:pt x="987" y="1172"/>
                  </a:lnTo>
                  <a:lnTo>
                    <a:pt x="987" y="1170"/>
                  </a:lnTo>
                  <a:lnTo>
                    <a:pt x="989" y="1170"/>
                  </a:lnTo>
                  <a:lnTo>
                    <a:pt x="989" y="1167"/>
                  </a:lnTo>
                  <a:lnTo>
                    <a:pt x="989" y="1167"/>
                  </a:lnTo>
                  <a:lnTo>
                    <a:pt x="989" y="1165"/>
                  </a:lnTo>
                  <a:lnTo>
                    <a:pt x="989" y="1163"/>
                  </a:lnTo>
                  <a:lnTo>
                    <a:pt x="989" y="1163"/>
                  </a:lnTo>
                  <a:lnTo>
                    <a:pt x="989" y="1160"/>
                  </a:lnTo>
                  <a:lnTo>
                    <a:pt x="989" y="1158"/>
                  </a:lnTo>
                  <a:lnTo>
                    <a:pt x="989" y="1155"/>
                  </a:lnTo>
                  <a:lnTo>
                    <a:pt x="989" y="1155"/>
                  </a:lnTo>
                  <a:lnTo>
                    <a:pt x="992" y="1155"/>
                  </a:lnTo>
                  <a:lnTo>
                    <a:pt x="992" y="1153"/>
                  </a:lnTo>
                  <a:lnTo>
                    <a:pt x="992" y="1151"/>
                  </a:lnTo>
                  <a:lnTo>
                    <a:pt x="992" y="1151"/>
                  </a:lnTo>
                  <a:lnTo>
                    <a:pt x="984" y="1153"/>
                  </a:lnTo>
                  <a:lnTo>
                    <a:pt x="982" y="1153"/>
                  </a:lnTo>
                  <a:lnTo>
                    <a:pt x="980" y="1155"/>
                  </a:lnTo>
                  <a:lnTo>
                    <a:pt x="977" y="1155"/>
                  </a:lnTo>
                  <a:lnTo>
                    <a:pt x="970" y="1153"/>
                  </a:lnTo>
                  <a:lnTo>
                    <a:pt x="968" y="1153"/>
                  </a:lnTo>
                  <a:lnTo>
                    <a:pt x="968" y="1151"/>
                  </a:lnTo>
                  <a:lnTo>
                    <a:pt x="965" y="1151"/>
                  </a:lnTo>
                  <a:lnTo>
                    <a:pt x="963" y="1151"/>
                  </a:lnTo>
                  <a:lnTo>
                    <a:pt x="956" y="1151"/>
                  </a:lnTo>
                  <a:lnTo>
                    <a:pt x="954" y="1151"/>
                  </a:lnTo>
                  <a:lnTo>
                    <a:pt x="954" y="1148"/>
                  </a:lnTo>
                  <a:lnTo>
                    <a:pt x="956" y="1148"/>
                  </a:lnTo>
                  <a:lnTo>
                    <a:pt x="958" y="1148"/>
                  </a:lnTo>
                  <a:lnTo>
                    <a:pt x="961" y="1148"/>
                  </a:lnTo>
                  <a:lnTo>
                    <a:pt x="963" y="1148"/>
                  </a:lnTo>
                  <a:lnTo>
                    <a:pt x="965" y="1146"/>
                  </a:lnTo>
                  <a:lnTo>
                    <a:pt x="963" y="1146"/>
                  </a:lnTo>
                  <a:lnTo>
                    <a:pt x="963" y="1144"/>
                  </a:lnTo>
                  <a:lnTo>
                    <a:pt x="961" y="1146"/>
                  </a:lnTo>
                  <a:lnTo>
                    <a:pt x="961" y="1146"/>
                  </a:lnTo>
                  <a:lnTo>
                    <a:pt x="961" y="1146"/>
                  </a:lnTo>
                  <a:lnTo>
                    <a:pt x="961" y="1144"/>
                  </a:lnTo>
                  <a:lnTo>
                    <a:pt x="963" y="1144"/>
                  </a:lnTo>
                  <a:lnTo>
                    <a:pt x="961" y="1141"/>
                  </a:lnTo>
                  <a:lnTo>
                    <a:pt x="956" y="1137"/>
                  </a:lnTo>
                  <a:lnTo>
                    <a:pt x="958" y="1137"/>
                  </a:lnTo>
                  <a:lnTo>
                    <a:pt x="956" y="1134"/>
                  </a:lnTo>
                  <a:lnTo>
                    <a:pt x="954" y="1129"/>
                  </a:lnTo>
                  <a:lnTo>
                    <a:pt x="954" y="1127"/>
                  </a:lnTo>
                  <a:lnTo>
                    <a:pt x="956" y="1129"/>
                  </a:lnTo>
                  <a:lnTo>
                    <a:pt x="958" y="1132"/>
                  </a:lnTo>
                  <a:lnTo>
                    <a:pt x="968" y="1144"/>
                  </a:lnTo>
                  <a:lnTo>
                    <a:pt x="968" y="1146"/>
                  </a:lnTo>
                  <a:lnTo>
                    <a:pt x="968" y="1146"/>
                  </a:lnTo>
                  <a:lnTo>
                    <a:pt x="968" y="1148"/>
                  </a:lnTo>
                  <a:lnTo>
                    <a:pt x="970" y="1148"/>
                  </a:lnTo>
                  <a:lnTo>
                    <a:pt x="973" y="1148"/>
                  </a:lnTo>
                  <a:lnTo>
                    <a:pt x="973" y="1146"/>
                  </a:lnTo>
                  <a:lnTo>
                    <a:pt x="973" y="1146"/>
                  </a:lnTo>
                  <a:lnTo>
                    <a:pt x="973" y="1146"/>
                  </a:lnTo>
                  <a:lnTo>
                    <a:pt x="975" y="1141"/>
                  </a:lnTo>
                  <a:lnTo>
                    <a:pt x="975" y="1141"/>
                  </a:lnTo>
                  <a:lnTo>
                    <a:pt x="975" y="1144"/>
                  </a:lnTo>
                  <a:lnTo>
                    <a:pt x="977" y="1141"/>
                  </a:lnTo>
                  <a:lnTo>
                    <a:pt x="977" y="1141"/>
                  </a:lnTo>
                  <a:lnTo>
                    <a:pt x="980" y="1141"/>
                  </a:lnTo>
                  <a:lnTo>
                    <a:pt x="980" y="1139"/>
                  </a:lnTo>
                  <a:lnTo>
                    <a:pt x="980" y="1139"/>
                  </a:lnTo>
                  <a:lnTo>
                    <a:pt x="982" y="1137"/>
                  </a:lnTo>
                  <a:lnTo>
                    <a:pt x="984" y="1134"/>
                  </a:lnTo>
                  <a:lnTo>
                    <a:pt x="984" y="1137"/>
                  </a:lnTo>
                  <a:lnTo>
                    <a:pt x="984" y="1139"/>
                  </a:lnTo>
                  <a:lnTo>
                    <a:pt x="984" y="1141"/>
                  </a:lnTo>
                  <a:lnTo>
                    <a:pt x="984" y="1141"/>
                  </a:lnTo>
                  <a:lnTo>
                    <a:pt x="987" y="1141"/>
                  </a:lnTo>
                  <a:lnTo>
                    <a:pt x="987" y="1141"/>
                  </a:lnTo>
                  <a:lnTo>
                    <a:pt x="987" y="1141"/>
                  </a:lnTo>
                  <a:lnTo>
                    <a:pt x="987" y="1141"/>
                  </a:lnTo>
                  <a:lnTo>
                    <a:pt x="987" y="1141"/>
                  </a:lnTo>
                  <a:lnTo>
                    <a:pt x="987" y="1144"/>
                  </a:lnTo>
                  <a:lnTo>
                    <a:pt x="987" y="1144"/>
                  </a:lnTo>
                  <a:lnTo>
                    <a:pt x="984" y="1144"/>
                  </a:lnTo>
                  <a:lnTo>
                    <a:pt x="982" y="1144"/>
                  </a:lnTo>
                  <a:lnTo>
                    <a:pt x="982" y="1144"/>
                  </a:lnTo>
                  <a:lnTo>
                    <a:pt x="982" y="1144"/>
                  </a:lnTo>
                  <a:lnTo>
                    <a:pt x="984" y="1144"/>
                  </a:lnTo>
                  <a:lnTo>
                    <a:pt x="984" y="1146"/>
                  </a:lnTo>
                  <a:lnTo>
                    <a:pt x="982" y="1146"/>
                  </a:lnTo>
                  <a:lnTo>
                    <a:pt x="980" y="1148"/>
                  </a:lnTo>
                  <a:lnTo>
                    <a:pt x="982" y="1151"/>
                  </a:lnTo>
                  <a:lnTo>
                    <a:pt x="982" y="1151"/>
                  </a:lnTo>
                  <a:lnTo>
                    <a:pt x="984" y="1146"/>
                  </a:lnTo>
                  <a:lnTo>
                    <a:pt x="992" y="1144"/>
                  </a:lnTo>
                  <a:lnTo>
                    <a:pt x="994" y="1144"/>
                  </a:lnTo>
                  <a:lnTo>
                    <a:pt x="994" y="1139"/>
                  </a:lnTo>
                  <a:lnTo>
                    <a:pt x="999" y="1127"/>
                  </a:lnTo>
                  <a:lnTo>
                    <a:pt x="999" y="1125"/>
                  </a:lnTo>
                  <a:lnTo>
                    <a:pt x="999" y="1125"/>
                  </a:lnTo>
                  <a:lnTo>
                    <a:pt x="1001" y="1122"/>
                  </a:lnTo>
                  <a:lnTo>
                    <a:pt x="1001" y="1115"/>
                  </a:lnTo>
                  <a:lnTo>
                    <a:pt x="1006" y="1110"/>
                  </a:lnTo>
                  <a:lnTo>
                    <a:pt x="1006" y="1108"/>
                  </a:lnTo>
                  <a:lnTo>
                    <a:pt x="1006" y="1106"/>
                  </a:lnTo>
                  <a:lnTo>
                    <a:pt x="1006" y="1103"/>
                  </a:lnTo>
                  <a:lnTo>
                    <a:pt x="1006" y="1103"/>
                  </a:lnTo>
                  <a:lnTo>
                    <a:pt x="1008" y="1101"/>
                  </a:lnTo>
                  <a:lnTo>
                    <a:pt x="1008" y="1099"/>
                  </a:lnTo>
                  <a:lnTo>
                    <a:pt x="1008" y="1099"/>
                  </a:lnTo>
                  <a:lnTo>
                    <a:pt x="1008" y="1096"/>
                  </a:lnTo>
                  <a:lnTo>
                    <a:pt x="999" y="1092"/>
                  </a:lnTo>
                  <a:lnTo>
                    <a:pt x="996" y="1092"/>
                  </a:lnTo>
                  <a:lnTo>
                    <a:pt x="994" y="1087"/>
                  </a:lnTo>
                  <a:lnTo>
                    <a:pt x="994" y="1087"/>
                  </a:lnTo>
                  <a:lnTo>
                    <a:pt x="994" y="1084"/>
                  </a:lnTo>
                  <a:lnTo>
                    <a:pt x="994" y="1082"/>
                  </a:lnTo>
                  <a:lnTo>
                    <a:pt x="994" y="1080"/>
                  </a:lnTo>
                  <a:lnTo>
                    <a:pt x="994" y="1080"/>
                  </a:lnTo>
                  <a:lnTo>
                    <a:pt x="992" y="1082"/>
                  </a:lnTo>
                  <a:lnTo>
                    <a:pt x="992" y="1082"/>
                  </a:lnTo>
                  <a:lnTo>
                    <a:pt x="989" y="1080"/>
                  </a:lnTo>
                  <a:lnTo>
                    <a:pt x="987" y="1082"/>
                  </a:lnTo>
                  <a:lnTo>
                    <a:pt x="984" y="1080"/>
                  </a:lnTo>
                  <a:lnTo>
                    <a:pt x="982" y="1080"/>
                  </a:lnTo>
                  <a:lnTo>
                    <a:pt x="980" y="1075"/>
                  </a:lnTo>
                  <a:lnTo>
                    <a:pt x="982" y="1075"/>
                  </a:lnTo>
                  <a:lnTo>
                    <a:pt x="982" y="1075"/>
                  </a:lnTo>
                  <a:lnTo>
                    <a:pt x="982" y="1075"/>
                  </a:lnTo>
                  <a:lnTo>
                    <a:pt x="982" y="1075"/>
                  </a:lnTo>
                  <a:lnTo>
                    <a:pt x="982" y="1077"/>
                  </a:lnTo>
                  <a:lnTo>
                    <a:pt x="984" y="1077"/>
                  </a:lnTo>
                  <a:lnTo>
                    <a:pt x="984" y="1077"/>
                  </a:lnTo>
                  <a:lnTo>
                    <a:pt x="984" y="1077"/>
                  </a:lnTo>
                  <a:lnTo>
                    <a:pt x="987" y="1077"/>
                  </a:lnTo>
                  <a:lnTo>
                    <a:pt x="987" y="1077"/>
                  </a:lnTo>
                  <a:lnTo>
                    <a:pt x="987" y="1077"/>
                  </a:lnTo>
                  <a:lnTo>
                    <a:pt x="987" y="1075"/>
                  </a:lnTo>
                  <a:lnTo>
                    <a:pt x="989" y="1075"/>
                  </a:lnTo>
                  <a:lnTo>
                    <a:pt x="996" y="1075"/>
                  </a:lnTo>
                  <a:lnTo>
                    <a:pt x="999" y="1075"/>
                  </a:lnTo>
                  <a:lnTo>
                    <a:pt x="999" y="1075"/>
                  </a:lnTo>
                  <a:lnTo>
                    <a:pt x="999" y="1077"/>
                  </a:lnTo>
                  <a:lnTo>
                    <a:pt x="999" y="1077"/>
                  </a:lnTo>
                  <a:lnTo>
                    <a:pt x="999" y="1077"/>
                  </a:lnTo>
                  <a:lnTo>
                    <a:pt x="1001" y="1077"/>
                  </a:lnTo>
                  <a:lnTo>
                    <a:pt x="1006" y="1075"/>
                  </a:lnTo>
                  <a:lnTo>
                    <a:pt x="1008" y="1075"/>
                  </a:lnTo>
                  <a:lnTo>
                    <a:pt x="1010" y="1075"/>
                  </a:lnTo>
                  <a:lnTo>
                    <a:pt x="1010" y="1077"/>
                  </a:lnTo>
                  <a:lnTo>
                    <a:pt x="1013" y="1077"/>
                  </a:lnTo>
                  <a:lnTo>
                    <a:pt x="1013" y="1080"/>
                  </a:lnTo>
                  <a:lnTo>
                    <a:pt x="1010" y="1080"/>
                  </a:lnTo>
                  <a:lnTo>
                    <a:pt x="1010" y="1082"/>
                  </a:lnTo>
                  <a:lnTo>
                    <a:pt x="1015" y="1082"/>
                  </a:lnTo>
                  <a:lnTo>
                    <a:pt x="1018" y="1080"/>
                  </a:lnTo>
                  <a:lnTo>
                    <a:pt x="1025" y="1068"/>
                  </a:lnTo>
                  <a:lnTo>
                    <a:pt x="1029" y="1061"/>
                  </a:lnTo>
                  <a:lnTo>
                    <a:pt x="1029" y="1061"/>
                  </a:lnTo>
                  <a:lnTo>
                    <a:pt x="1029" y="1061"/>
                  </a:lnTo>
                  <a:lnTo>
                    <a:pt x="1029" y="1061"/>
                  </a:lnTo>
                  <a:lnTo>
                    <a:pt x="1029" y="1061"/>
                  </a:lnTo>
                  <a:lnTo>
                    <a:pt x="1032" y="1056"/>
                  </a:lnTo>
                  <a:lnTo>
                    <a:pt x="1032" y="1056"/>
                  </a:lnTo>
                  <a:lnTo>
                    <a:pt x="1034" y="1054"/>
                  </a:lnTo>
                  <a:lnTo>
                    <a:pt x="1034" y="1054"/>
                  </a:lnTo>
                  <a:lnTo>
                    <a:pt x="1034" y="1054"/>
                  </a:lnTo>
                  <a:lnTo>
                    <a:pt x="1034" y="1051"/>
                  </a:lnTo>
                  <a:lnTo>
                    <a:pt x="1034" y="1047"/>
                  </a:lnTo>
                  <a:lnTo>
                    <a:pt x="1034" y="1044"/>
                  </a:lnTo>
                  <a:lnTo>
                    <a:pt x="1032" y="1044"/>
                  </a:lnTo>
                  <a:lnTo>
                    <a:pt x="1032" y="1044"/>
                  </a:lnTo>
                  <a:lnTo>
                    <a:pt x="1032" y="1044"/>
                  </a:lnTo>
                  <a:lnTo>
                    <a:pt x="1032" y="1044"/>
                  </a:lnTo>
                  <a:lnTo>
                    <a:pt x="1032" y="1044"/>
                  </a:lnTo>
                  <a:lnTo>
                    <a:pt x="1032" y="1047"/>
                  </a:lnTo>
                  <a:lnTo>
                    <a:pt x="1029" y="1049"/>
                  </a:lnTo>
                  <a:lnTo>
                    <a:pt x="1025" y="1051"/>
                  </a:lnTo>
                  <a:lnTo>
                    <a:pt x="1025" y="1051"/>
                  </a:lnTo>
                  <a:lnTo>
                    <a:pt x="1025" y="1054"/>
                  </a:lnTo>
                  <a:lnTo>
                    <a:pt x="1022" y="1056"/>
                  </a:lnTo>
                  <a:lnTo>
                    <a:pt x="1022" y="1056"/>
                  </a:lnTo>
                  <a:lnTo>
                    <a:pt x="1022" y="1058"/>
                  </a:lnTo>
                  <a:lnTo>
                    <a:pt x="1020" y="1058"/>
                  </a:lnTo>
                  <a:lnTo>
                    <a:pt x="1020" y="1058"/>
                  </a:lnTo>
                  <a:lnTo>
                    <a:pt x="1020" y="1056"/>
                  </a:lnTo>
                  <a:lnTo>
                    <a:pt x="1020" y="1056"/>
                  </a:lnTo>
                  <a:lnTo>
                    <a:pt x="1020" y="1054"/>
                  </a:lnTo>
                  <a:lnTo>
                    <a:pt x="1018" y="1051"/>
                  </a:lnTo>
                  <a:lnTo>
                    <a:pt x="1015" y="1051"/>
                  </a:lnTo>
                  <a:lnTo>
                    <a:pt x="1013" y="1051"/>
                  </a:lnTo>
                  <a:lnTo>
                    <a:pt x="1013" y="1051"/>
                  </a:lnTo>
                  <a:lnTo>
                    <a:pt x="1015" y="1047"/>
                  </a:lnTo>
                  <a:lnTo>
                    <a:pt x="1020" y="1042"/>
                  </a:lnTo>
                  <a:lnTo>
                    <a:pt x="1018" y="1042"/>
                  </a:lnTo>
                  <a:lnTo>
                    <a:pt x="1018" y="1042"/>
                  </a:lnTo>
                  <a:lnTo>
                    <a:pt x="1018" y="1039"/>
                  </a:lnTo>
                  <a:lnTo>
                    <a:pt x="1018" y="1039"/>
                  </a:lnTo>
                  <a:lnTo>
                    <a:pt x="1020" y="1039"/>
                  </a:lnTo>
                  <a:lnTo>
                    <a:pt x="1020" y="1039"/>
                  </a:lnTo>
                  <a:lnTo>
                    <a:pt x="1022" y="1039"/>
                  </a:lnTo>
                  <a:lnTo>
                    <a:pt x="1020" y="1042"/>
                  </a:lnTo>
                  <a:lnTo>
                    <a:pt x="1025" y="1039"/>
                  </a:lnTo>
                  <a:lnTo>
                    <a:pt x="1029" y="1037"/>
                  </a:lnTo>
                  <a:lnTo>
                    <a:pt x="1032" y="1035"/>
                  </a:lnTo>
                  <a:lnTo>
                    <a:pt x="1034" y="1032"/>
                  </a:lnTo>
                  <a:lnTo>
                    <a:pt x="1034" y="1032"/>
                  </a:lnTo>
                  <a:lnTo>
                    <a:pt x="1034" y="1035"/>
                  </a:lnTo>
                  <a:lnTo>
                    <a:pt x="1034" y="1039"/>
                  </a:lnTo>
                  <a:lnTo>
                    <a:pt x="1036" y="1039"/>
                  </a:lnTo>
                  <a:lnTo>
                    <a:pt x="1034" y="1039"/>
                  </a:lnTo>
                  <a:lnTo>
                    <a:pt x="1034" y="1042"/>
                  </a:lnTo>
                  <a:lnTo>
                    <a:pt x="1034" y="1042"/>
                  </a:lnTo>
                  <a:lnTo>
                    <a:pt x="1034" y="1042"/>
                  </a:lnTo>
                  <a:lnTo>
                    <a:pt x="1039" y="1042"/>
                  </a:lnTo>
                  <a:lnTo>
                    <a:pt x="1039" y="1042"/>
                  </a:lnTo>
                  <a:lnTo>
                    <a:pt x="1041" y="1039"/>
                  </a:lnTo>
                  <a:lnTo>
                    <a:pt x="1041" y="1037"/>
                  </a:lnTo>
                  <a:lnTo>
                    <a:pt x="1041" y="1035"/>
                  </a:lnTo>
                  <a:lnTo>
                    <a:pt x="1041" y="1032"/>
                  </a:lnTo>
                  <a:lnTo>
                    <a:pt x="1041" y="1032"/>
                  </a:lnTo>
                  <a:lnTo>
                    <a:pt x="1044" y="1028"/>
                  </a:lnTo>
                  <a:lnTo>
                    <a:pt x="1044" y="1025"/>
                  </a:lnTo>
                  <a:lnTo>
                    <a:pt x="1046" y="1025"/>
                  </a:lnTo>
                  <a:lnTo>
                    <a:pt x="1046" y="1028"/>
                  </a:lnTo>
                  <a:lnTo>
                    <a:pt x="1046" y="1030"/>
                  </a:lnTo>
                  <a:lnTo>
                    <a:pt x="1044" y="1032"/>
                  </a:lnTo>
                  <a:lnTo>
                    <a:pt x="1046" y="1035"/>
                  </a:lnTo>
                  <a:lnTo>
                    <a:pt x="1044" y="1037"/>
                  </a:lnTo>
                  <a:lnTo>
                    <a:pt x="1044" y="1039"/>
                  </a:lnTo>
                  <a:lnTo>
                    <a:pt x="1041" y="1044"/>
                  </a:lnTo>
                  <a:lnTo>
                    <a:pt x="1044" y="1042"/>
                  </a:lnTo>
                  <a:lnTo>
                    <a:pt x="1048" y="1042"/>
                  </a:lnTo>
                  <a:lnTo>
                    <a:pt x="1048" y="1039"/>
                  </a:lnTo>
                  <a:lnTo>
                    <a:pt x="1053" y="1035"/>
                  </a:lnTo>
                  <a:lnTo>
                    <a:pt x="1055" y="1032"/>
                  </a:lnTo>
                  <a:lnTo>
                    <a:pt x="1058" y="1030"/>
                  </a:lnTo>
                  <a:lnTo>
                    <a:pt x="1060" y="1028"/>
                  </a:lnTo>
                  <a:lnTo>
                    <a:pt x="1058" y="1023"/>
                  </a:lnTo>
                  <a:lnTo>
                    <a:pt x="1058" y="1021"/>
                  </a:lnTo>
                  <a:lnTo>
                    <a:pt x="1060" y="1018"/>
                  </a:lnTo>
                  <a:lnTo>
                    <a:pt x="1060" y="1016"/>
                  </a:lnTo>
                  <a:lnTo>
                    <a:pt x="1058" y="1013"/>
                  </a:lnTo>
                  <a:lnTo>
                    <a:pt x="1055" y="1011"/>
                  </a:lnTo>
                  <a:lnTo>
                    <a:pt x="1053" y="1006"/>
                  </a:lnTo>
                  <a:lnTo>
                    <a:pt x="1053" y="1004"/>
                  </a:lnTo>
                  <a:lnTo>
                    <a:pt x="1055" y="1006"/>
                  </a:lnTo>
                  <a:lnTo>
                    <a:pt x="1058" y="1006"/>
                  </a:lnTo>
                  <a:lnTo>
                    <a:pt x="1060" y="1009"/>
                  </a:lnTo>
                  <a:lnTo>
                    <a:pt x="1060" y="1006"/>
                  </a:lnTo>
                  <a:lnTo>
                    <a:pt x="1060" y="1006"/>
                  </a:lnTo>
                  <a:lnTo>
                    <a:pt x="1060" y="1004"/>
                  </a:lnTo>
                  <a:lnTo>
                    <a:pt x="1058" y="1002"/>
                  </a:lnTo>
                  <a:lnTo>
                    <a:pt x="1055" y="1002"/>
                  </a:lnTo>
                  <a:lnTo>
                    <a:pt x="1055" y="1002"/>
                  </a:lnTo>
                  <a:lnTo>
                    <a:pt x="1055" y="999"/>
                  </a:lnTo>
                  <a:lnTo>
                    <a:pt x="1058" y="999"/>
                  </a:lnTo>
                  <a:lnTo>
                    <a:pt x="1058" y="999"/>
                  </a:lnTo>
                  <a:lnTo>
                    <a:pt x="1058" y="999"/>
                  </a:lnTo>
                  <a:lnTo>
                    <a:pt x="1060" y="1002"/>
                  </a:lnTo>
                  <a:lnTo>
                    <a:pt x="1060" y="1004"/>
                  </a:lnTo>
                  <a:lnTo>
                    <a:pt x="1062" y="1004"/>
                  </a:lnTo>
                  <a:lnTo>
                    <a:pt x="1062" y="1004"/>
                  </a:lnTo>
                  <a:lnTo>
                    <a:pt x="1062" y="1004"/>
                  </a:lnTo>
                  <a:lnTo>
                    <a:pt x="1062" y="1006"/>
                  </a:lnTo>
                  <a:lnTo>
                    <a:pt x="1062" y="1006"/>
                  </a:lnTo>
                  <a:lnTo>
                    <a:pt x="1065" y="1006"/>
                  </a:lnTo>
                  <a:lnTo>
                    <a:pt x="1067" y="1009"/>
                  </a:lnTo>
                  <a:lnTo>
                    <a:pt x="1067" y="1009"/>
                  </a:lnTo>
                  <a:lnTo>
                    <a:pt x="1067" y="1009"/>
                  </a:lnTo>
                  <a:lnTo>
                    <a:pt x="1067" y="1013"/>
                  </a:lnTo>
                  <a:lnTo>
                    <a:pt x="1070" y="1016"/>
                  </a:lnTo>
                  <a:lnTo>
                    <a:pt x="1070" y="1018"/>
                  </a:lnTo>
                  <a:lnTo>
                    <a:pt x="1072" y="1016"/>
                  </a:lnTo>
                  <a:lnTo>
                    <a:pt x="1074" y="1018"/>
                  </a:lnTo>
                  <a:lnTo>
                    <a:pt x="1086" y="1011"/>
                  </a:lnTo>
                  <a:lnTo>
                    <a:pt x="1086" y="1011"/>
                  </a:lnTo>
                  <a:lnTo>
                    <a:pt x="1091" y="1009"/>
                  </a:lnTo>
                  <a:lnTo>
                    <a:pt x="1093" y="1006"/>
                  </a:lnTo>
                  <a:lnTo>
                    <a:pt x="1100" y="1004"/>
                  </a:lnTo>
                  <a:lnTo>
                    <a:pt x="1100" y="999"/>
                  </a:lnTo>
                  <a:lnTo>
                    <a:pt x="1098" y="997"/>
                  </a:lnTo>
                  <a:lnTo>
                    <a:pt x="1093" y="997"/>
                  </a:lnTo>
                  <a:lnTo>
                    <a:pt x="1088" y="997"/>
                  </a:lnTo>
                  <a:lnTo>
                    <a:pt x="1088" y="997"/>
                  </a:lnTo>
                  <a:lnTo>
                    <a:pt x="1086" y="999"/>
                  </a:lnTo>
                  <a:lnTo>
                    <a:pt x="1084" y="999"/>
                  </a:lnTo>
                  <a:lnTo>
                    <a:pt x="1084" y="997"/>
                  </a:lnTo>
                  <a:lnTo>
                    <a:pt x="1084" y="997"/>
                  </a:lnTo>
                  <a:lnTo>
                    <a:pt x="1091" y="995"/>
                  </a:lnTo>
                  <a:lnTo>
                    <a:pt x="1088" y="992"/>
                  </a:lnTo>
                  <a:lnTo>
                    <a:pt x="1088" y="990"/>
                  </a:lnTo>
                  <a:lnTo>
                    <a:pt x="1088" y="990"/>
                  </a:lnTo>
                  <a:lnTo>
                    <a:pt x="1088" y="990"/>
                  </a:lnTo>
                  <a:lnTo>
                    <a:pt x="1086" y="987"/>
                  </a:lnTo>
                  <a:lnTo>
                    <a:pt x="1081" y="985"/>
                  </a:lnTo>
                  <a:lnTo>
                    <a:pt x="1081" y="985"/>
                  </a:lnTo>
                  <a:lnTo>
                    <a:pt x="1079" y="987"/>
                  </a:lnTo>
                  <a:lnTo>
                    <a:pt x="1079" y="987"/>
                  </a:lnTo>
                  <a:lnTo>
                    <a:pt x="1077" y="985"/>
                  </a:lnTo>
                  <a:lnTo>
                    <a:pt x="1077" y="985"/>
                  </a:lnTo>
                  <a:lnTo>
                    <a:pt x="1079" y="983"/>
                  </a:lnTo>
                  <a:lnTo>
                    <a:pt x="1079" y="980"/>
                  </a:lnTo>
                  <a:lnTo>
                    <a:pt x="1077" y="980"/>
                  </a:lnTo>
                  <a:lnTo>
                    <a:pt x="1077" y="978"/>
                  </a:lnTo>
                  <a:lnTo>
                    <a:pt x="1074" y="973"/>
                  </a:lnTo>
                  <a:lnTo>
                    <a:pt x="1072" y="973"/>
                  </a:lnTo>
                  <a:lnTo>
                    <a:pt x="1072" y="971"/>
                  </a:lnTo>
                  <a:lnTo>
                    <a:pt x="1072" y="966"/>
                  </a:lnTo>
                  <a:lnTo>
                    <a:pt x="1074" y="968"/>
                  </a:lnTo>
                  <a:lnTo>
                    <a:pt x="1074" y="968"/>
                  </a:lnTo>
                  <a:lnTo>
                    <a:pt x="1074" y="968"/>
                  </a:lnTo>
                  <a:lnTo>
                    <a:pt x="1077" y="968"/>
                  </a:lnTo>
                  <a:lnTo>
                    <a:pt x="1077" y="968"/>
                  </a:lnTo>
                  <a:lnTo>
                    <a:pt x="1079" y="968"/>
                  </a:lnTo>
                  <a:lnTo>
                    <a:pt x="1081" y="968"/>
                  </a:lnTo>
                  <a:lnTo>
                    <a:pt x="1081" y="971"/>
                  </a:lnTo>
                  <a:lnTo>
                    <a:pt x="1081" y="971"/>
                  </a:lnTo>
                  <a:lnTo>
                    <a:pt x="1081" y="971"/>
                  </a:lnTo>
                  <a:lnTo>
                    <a:pt x="1081" y="973"/>
                  </a:lnTo>
                  <a:lnTo>
                    <a:pt x="1081" y="976"/>
                  </a:lnTo>
                  <a:lnTo>
                    <a:pt x="1081" y="976"/>
                  </a:lnTo>
                  <a:lnTo>
                    <a:pt x="1084" y="976"/>
                  </a:lnTo>
                  <a:lnTo>
                    <a:pt x="1084" y="978"/>
                  </a:lnTo>
                  <a:lnTo>
                    <a:pt x="1084" y="978"/>
                  </a:lnTo>
                  <a:lnTo>
                    <a:pt x="1086" y="978"/>
                  </a:lnTo>
                  <a:lnTo>
                    <a:pt x="1086" y="978"/>
                  </a:lnTo>
                  <a:lnTo>
                    <a:pt x="1086" y="978"/>
                  </a:lnTo>
                  <a:lnTo>
                    <a:pt x="1088" y="978"/>
                  </a:lnTo>
                  <a:lnTo>
                    <a:pt x="1088" y="978"/>
                  </a:lnTo>
                  <a:lnTo>
                    <a:pt x="1091" y="978"/>
                  </a:lnTo>
                  <a:lnTo>
                    <a:pt x="1091" y="980"/>
                  </a:lnTo>
                  <a:lnTo>
                    <a:pt x="1096" y="978"/>
                  </a:lnTo>
                  <a:lnTo>
                    <a:pt x="1096" y="980"/>
                  </a:lnTo>
                  <a:lnTo>
                    <a:pt x="1096" y="983"/>
                  </a:lnTo>
                  <a:lnTo>
                    <a:pt x="1093" y="983"/>
                  </a:lnTo>
                  <a:lnTo>
                    <a:pt x="1091" y="983"/>
                  </a:lnTo>
                  <a:lnTo>
                    <a:pt x="1091" y="985"/>
                  </a:lnTo>
                  <a:lnTo>
                    <a:pt x="1093" y="985"/>
                  </a:lnTo>
                  <a:lnTo>
                    <a:pt x="1098" y="983"/>
                  </a:lnTo>
                  <a:lnTo>
                    <a:pt x="1103" y="978"/>
                  </a:lnTo>
                  <a:lnTo>
                    <a:pt x="1100" y="978"/>
                  </a:lnTo>
                  <a:lnTo>
                    <a:pt x="1098" y="978"/>
                  </a:lnTo>
                  <a:lnTo>
                    <a:pt x="1098" y="976"/>
                  </a:lnTo>
                  <a:lnTo>
                    <a:pt x="1098" y="973"/>
                  </a:lnTo>
                  <a:lnTo>
                    <a:pt x="1098" y="973"/>
                  </a:lnTo>
                  <a:lnTo>
                    <a:pt x="1098" y="973"/>
                  </a:lnTo>
                  <a:lnTo>
                    <a:pt x="1098" y="971"/>
                  </a:lnTo>
                  <a:lnTo>
                    <a:pt x="1098" y="971"/>
                  </a:lnTo>
                  <a:lnTo>
                    <a:pt x="1100" y="971"/>
                  </a:lnTo>
                  <a:lnTo>
                    <a:pt x="1100" y="968"/>
                  </a:lnTo>
                  <a:lnTo>
                    <a:pt x="1100" y="968"/>
                  </a:lnTo>
                  <a:lnTo>
                    <a:pt x="1100" y="968"/>
                  </a:lnTo>
                  <a:lnTo>
                    <a:pt x="1098" y="968"/>
                  </a:lnTo>
                  <a:lnTo>
                    <a:pt x="1098" y="968"/>
                  </a:lnTo>
                  <a:lnTo>
                    <a:pt x="1098" y="968"/>
                  </a:lnTo>
                  <a:lnTo>
                    <a:pt x="1096" y="968"/>
                  </a:lnTo>
                  <a:lnTo>
                    <a:pt x="1096" y="966"/>
                  </a:lnTo>
                  <a:lnTo>
                    <a:pt x="1096" y="964"/>
                  </a:lnTo>
                  <a:lnTo>
                    <a:pt x="1096" y="961"/>
                  </a:lnTo>
                  <a:lnTo>
                    <a:pt x="1096" y="961"/>
                  </a:lnTo>
                  <a:lnTo>
                    <a:pt x="1096" y="964"/>
                  </a:lnTo>
                  <a:lnTo>
                    <a:pt x="1098" y="966"/>
                  </a:lnTo>
                  <a:lnTo>
                    <a:pt x="1098" y="966"/>
                  </a:lnTo>
                  <a:lnTo>
                    <a:pt x="1100" y="966"/>
                  </a:lnTo>
                  <a:lnTo>
                    <a:pt x="1100" y="964"/>
                  </a:lnTo>
                  <a:lnTo>
                    <a:pt x="1103" y="966"/>
                  </a:lnTo>
                  <a:lnTo>
                    <a:pt x="1103" y="968"/>
                  </a:lnTo>
                  <a:lnTo>
                    <a:pt x="1103" y="971"/>
                  </a:lnTo>
                  <a:lnTo>
                    <a:pt x="1100" y="971"/>
                  </a:lnTo>
                  <a:lnTo>
                    <a:pt x="1103" y="973"/>
                  </a:lnTo>
                  <a:lnTo>
                    <a:pt x="1105" y="976"/>
                  </a:lnTo>
                  <a:lnTo>
                    <a:pt x="1105" y="976"/>
                  </a:lnTo>
                  <a:lnTo>
                    <a:pt x="1105" y="978"/>
                  </a:lnTo>
                  <a:lnTo>
                    <a:pt x="1105" y="978"/>
                  </a:lnTo>
                  <a:lnTo>
                    <a:pt x="1107" y="978"/>
                  </a:lnTo>
                  <a:lnTo>
                    <a:pt x="1110" y="976"/>
                  </a:lnTo>
                  <a:lnTo>
                    <a:pt x="1112" y="971"/>
                  </a:lnTo>
                  <a:lnTo>
                    <a:pt x="1115" y="971"/>
                  </a:lnTo>
                  <a:lnTo>
                    <a:pt x="1115" y="973"/>
                  </a:lnTo>
                  <a:lnTo>
                    <a:pt x="1117" y="971"/>
                  </a:lnTo>
                  <a:lnTo>
                    <a:pt x="1119" y="971"/>
                  </a:lnTo>
                  <a:lnTo>
                    <a:pt x="1119" y="971"/>
                  </a:lnTo>
                  <a:lnTo>
                    <a:pt x="1122" y="971"/>
                  </a:lnTo>
                  <a:lnTo>
                    <a:pt x="1124" y="971"/>
                  </a:lnTo>
                  <a:lnTo>
                    <a:pt x="1122" y="971"/>
                  </a:lnTo>
                  <a:lnTo>
                    <a:pt x="1119" y="976"/>
                  </a:lnTo>
                  <a:lnTo>
                    <a:pt x="1119" y="978"/>
                  </a:lnTo>
                  <a:lnTo>
                    <a:pt x="1119" y="978"/>
                  </a:lnTo>
                  <a:lnTo>
                    <a:pt x="1122" y="978"/>
                  </a:lnTo>
                  <a:lnTo>
                    <a:pt x="1124" y="978"/>
                  </a:lnTo>
                  <a:lnTo>
                    <a:pt x="1126" y="978"/>
                  </a:lnTo>
                  <a:lnTo>
                    <a:pt x="1126" y="978"/>
                  </a:lnTo>
                  <a:lnTo>
                    <a:pt x="1129" y="978"/>
                  </a:lnTo>
                  <a:lnTo>
                    <a:pt x="1129" y="978"/>
                  </a:lnTo>
                  <a:lnTo>
                    <a:pt x="1129" y="978"/>
                  </a:lnTo>
                  <a:lnTo>
                    <a:pt x="1126" y="980"/>
                  </a:lnTo>
                  <a:lnTo>
                    <a:pt x="1122" y="980"/>
                  </a:lnTo>
                  <a:lnTo>
                    <a:pt x="1119" y="980"/>
                  </a:lnTo>
                  <a:lnTo>
                    <a:pt x="1119" y="983"/>
                  </a:lnTo>
                  <a:lnTo>
                    <a:pt x="1122" y="983"/>
                  </a:lnTo>
                  <a:lnTo>
                    <a:pt x="1126" y="983"/>
                  </a:lnTo>
                  <a:lnTo>
                    <a:pt x="1133" y="978"/>
                  </a:lnTo>
                  <a:lnTo>
                    <a:pt x="1136" y="978"/>
                  </a:lnTo>
                  <a:lnTo>
                    <a:pt x="1136" y="978"/>
                  </a:lnTo>
                  <a:lnTo>
                    <a:pt x="1141" y="976"/>
                  </a:lnTo>
                  <a:lnTo>
                    <a:pt x="1143" y="973"/>
                  </a:lnTo>
                  <a:lnTo>
                    <a:pt x="1145" y="976"/>
                  </a:lnTo>
                  <a:lnTo>
                    <a:pt x="1145" y="978"/>
                  </a:lnTo>
                  <a:lnTo>
                    <a:pt x="1145" y="978"/>
                  </a:lnTo>
                  <a:lnTo>
                    <a:pt x="1145" y="980"/>
                  </a:lnTo>
                  <a:lnTo>
                    <a:pt x="1143" y="980"/>
                  </a:lnTo>
                  <a:lnTo>
                    <a:pt x="1126" y="990"/>
                  </a:lnTo>
                  <a:lnTo>
                    <a:pt x="1124" y="992"/>
                  </a:lnTo>
                  <a:lnTo>
                    <a:pt x="1122" y="995"/>
                  </a:lnTo>
                  <a:lnTo>
                    <a:pt x="1124" y="995"/>
                  </a:lnTo>
                  <a:lnTo>
                    <a:pt x="1131" y="990"/>
                  </a:lnTo>
                  <a:lnTo>
                    <a:pt x="1138" y="987"/>
                  </a:lnTo>
                  <a:lnTo>
                    <a:pt x="1143" y="980"/>
                  </a:lnTo>
                  <a:lnTo>
                    <a:pt x="1155" y="978"/>
                  </a:lnTo>
                  <a:lnTo>
                    <a:pt x="1162" y="973"/>
                  </a:lnTo>
                  <a:lnTo>
                    <a:pt x="1174" y="966"/>
                  </a:lnTo>
                  <a:lnTo>
                    <a:pt x="1171" y="966"/>
                  </a:lnTo>
                  <a:lnTo>
                    <a:pt x="1167" y="968"/>
                  </a:lnTo>
                  <a:lnTo>
                    <a:pt x="1152" y="976"/>
                  </a:lnTo>
                  <a:lnTo>
                    <a:pt x="1152" y="978"/>
                  </a:lnTo>
                  <a:lnTo>
                    <a:pt x="1150" y="978"/>
                  </a:lnTo>
                  <a:lnTo>
                    <a:pt x="1150" y="978"/>
                  </a:lnTo>
                  <a:lnTo>
                    <a:pt x="1150" y="978"/>
                  </a:lnTo>
                  <a:lnTo>
                    <a:pt x="1150" y="976"/>
                  </a:lnTo>
                  <a:lnTo>
                    <a:pt x="1150" y="976"/>
                  </a:lnTo>
                  <a:lnTo>
                    <a:pt x="1150" y="976"/>
                  </a:lnTo>
                  <a:lnTo>
                    <a:pt x="1150" y="973"/>
                  </a:lnTo>
                  <a:lnTo>
                    <a:pt x="1150" y="973"/>
                  </a:lnTo>
                  <a:lnTo>
                    <a:pt x="1150" y="971"/>
                  </a:lnTo>
                  <a:lnTo>
                    <a:pt x="1150" y="968"/>
                  </a:lnTo>
                  <a:lnTo>
                    <a:pt x="1164" y="964"/>
                  </a:lnTo>
                  <a:lnTo>
                    <a:pt x="1167" y="964"/>
                  </a:lnTo>
                  <a:lnTo>
                    <a:pt x="1174" y="964"/>
                  </a:lnTo>
                  <a:lnTo>
                    <a:pt x="1178" y="964"/>
                  </a:lnTo>
                  <a:lnTo>
                    <a:pt x="1183" y="961"/>
                  </a:lnTo>
                  <a:lnTo>
                    <a:pt x="1188" y="959"/>
                  </a:lnTo>
                  <a:lnTo>
                    <a:pt x="1200" y="950"/>
                  </a:lnTo>
                  <a:lnTo>
                    <a:pt x="1207" y="945"/>
                  </a:lnTo>
                  <a:lnTo>
                    <a:pt x="1209" y="942"/>
                  </a:lnTo>
                  <a:lnTo>
                    <a:pt x="1211" y="942"/>
                  </a:lnTo>
                  <a:lnTo>
                    <a:pt x="1211" y="942"/>
                  </a:lnTo>
                  <a:lnTo>
                    <a:pt x="1219" y="938"/>
                  </a:lnTo>
                  <a:lnTo>
                    <a:pt x="1223" y="931"/>
                  </a:lnTo>
                  <a:lnTo>
                    <a:pt x="1226" y="928"/>
                  </a:lnTo>
                  <a:lnTo>
                    <a:pt x="1233" y="921"/>
                  </a:lnTo>
                  <a:lnTo>
                    <a:pt x="1235" y="921"/>
                  </a:lnTo>
                  <a:lnTo>
                    <a:pt x="1235" y="919"/>
                  </a:lnTo>
                  <a:lnTo>
                    <a:pt x="1235" y="916"/>
                  </a:lnTo>
                  <a:lnTo>
                    <a:pt x="1233" y="912"/>
                  </a:lnTo>
                  <a:lnTo>
                    <a:pt x="1233" y="909"/>
                  </a:lnTo>
                  <a:lnTo>
                    <a:pt x="1235" y="905"/>
                  </a:lnTo>
                  <a:lnTo>
                    <a:pt x="1233" y="902"/>
                  </a:lnTo>
                  <a:lnTo>
                    <a:pt x="1233" y="902"/>
                  </a:lnTo>
                  <a:lnTo>
                    <a:pt x="1233" y="902"/>
                  </a:lnTo>
                  <a:lnTo>
                    <a:pt x="1235" y="902"/>
                  </a:lnTo>
                  <a:lnTo>
                    <a:pt x="1238" y="902"/>
                  </a:lnTo>
                  <a:lnTo>
                    <a:pt x="1238" y="905"/>
                  </a:lnTo>
                  <a:lnTo>
                    <a:pt x="1240" y="905"/>
                  </a:lnTo>
                  <a:lnTo>
                    <a:pt x="1242" y="902"/>
                  </a:lnTo>
                  <a:lnTo>
                    <a:pt x="1249" y="893"/>
                  </a:lnTo>
                  <a:lnTo>
                    <a:pt x="1249" y="893"/>
                  </a:lnTo>
                  <a:lnTo>
                    <a:pt x="1249" y="890"/>
                  </a:lnTo>
                  <a:lnTo>
                    <a:pt x="1249" y="890"/>
                  </a:lnTo>
                  <a:lnTo>
                    <a:pt x="1249" y="890"/>
                  </a:lnTo>
                  <a:lnTo>
                    <a:pt x="1252" y="890"/>
                  </a:lnTo>
                  <a:lnTo>
                    <a:pt x="1252" y="890"/>
                  </a:lnTo>
                  <a:lnTo>
                    <a:pt x="1254" y="890"/>
                  </a:lnTo>
                  <a:lnTo>
                    <a:pt x="1254" y="888"/>
                  </a:lnTo>
                  <a:lnTo>
                    <a:pt x="1254" y="886"/>
                  </a:lnTo>
                  <a:lnTo>
                    <a:pt x="1256" y="886"/>
                  </a:lnTo>
                  <a:lnTo>
                    <a:pt x="1256" y="888"/>
                  </a:lnTo>
                  <a:lnTo>
                    <a:pt x="1259" y="888"/>
                  </a:lnTo>
                  <a:lnTo>
                    <a:pt x="1261" y="883"/>
                  </a:lnTo>
                  <a:lnTo>
                    <a:pt x="1261" y="881"/>
                  </a:lnTo>
                  <a:lnTo>
                    <a:pt x="1261" y="879"/>
                  </a:lnTo>
                  <a:lnTo>
                    <a:pt x="1264" y="879"/>
                  </a:lnTo>
                  <a:lnTo>
                    <a:pt x="1266" y="879"/>
                  </a:lnTo>
                  <a:lnTo>
                    <a:pt x="1268" y="881"/>
                  </a:lnTo>
                  <a:lnTo>
                    <a:pt x="1268" y="879"/>
                  </a:lnTo>
                  <a:lnTo>
                    <a:pt x="1268" y="879"/>
                  </a:lnTo>
                  <a:lnTo>
                    <a:pt x="1268" y="879"/>
                  </a:lnTo>
                  <a:lnTo>
                    <a:pt x="1268" y="879"/>
                  </a:lnTo>
                  <a:lnTo>
                    <a:pt x="1264" y="876"/>
                  </a:lnTo>
                  <a:lnTo>
                    <a:pt x="1261" y="876"/>
                  </a:lnTo>
                  <a:lnTo>
                    <a:pt x="1261" y="876"/>
                  </a:lnTo>
                  <a:lnTo>
                    <a:pt x="1259" y="871"/>
                  </a:lnTo>
                  <a:lnTo>
                    <a:pt x="1259" y="871"/>
                  </a:lnTo>
                  <a:lnTo>
                    <a:pt x="1259" y="871"/>
                  </a:lnTo>
                  <a:lnTo>
                    <a:pt x="1259" y="871"/>
                  </a:lnTo>
                  <a:lnTo>
                    <a:pt x="1256" y="871"/>
                  </a:lnTo>
                  <a:lnTo>
                    <a:pt x="1256" y="871"/>
                  </a:lnTo>
                  <a:lnTo>
                    <a:pt x="1256" y="871"/>
                  </a:lnTo>
                  <a:lnTo>
                    <a:pt x="1259" y="874"/>
                  </a:lnTo>
                  <a:lnTo>
                    <a:pt x="1259" y="874"/>
                  </a:lnTo>
                  <a:lnTo>
                    <a:pt x="1256" y="874"/>
                  </a:lnTo>
                  <a:lnTo>
                    <a:pt x="1254" y="871"/>
                  </a:lnTo>
                  <a:lnTo>
                    <a:pt x="1254" y="869"/>
                  </a:lnTo>
                  <a:lnTo>
                    <a:pt x="1252" y="869"/>
                  </a:lnTo>
                  <a:lnTo>
                    <a:pt x="1252" y="869"/>
                  </a:lnTo>
                  <a:lnTo>
                    <a:pt x="1254" y="867"/>
                  </a:lnTo>
                  <a:lnTo>
                    <a:pt x="1256" y="867"/>
                  </a:lnTo>
                  <a:lnTo>
                    <a:pt x="1256" y="864"/>
                  </a:lnTo>
                  <a:lnTo>
                    <a:pt x="1256" y="864"/>
                  </a:lnTo>
                  <a:lnTo>
                    <a:pt x="1249" y="862"/>
                  </a:lnTo>
                  <a:lnTo>
                    <a:pt x="1245" y="860"/>
                  </a:lnTo>
                  <a:lnTo>
                    <a:pt x="1247" y="855"/>
                  </a:lnTo>
                  <a:lnTo>
                    <a:pt x="1247" y="855"/>
                  </a:lnTo>
                  <a:lnTo>
                    <a:pt x="1249" y="852"/>
                  </a:lnTo>
                  <a:lnTo>
                    <a:pt x="1249" y="850"/>
                  </a:lnTo>
                  <a:lnTo>
                    <a:pt x="1247" y="848"/>
                  </a:lnTo>
                  <a:lnTo>
                    <a:pt x="1245" y="845"/>
                  </a:lnTo>
                  <a:lnTo>
                    <a:pt x="1245" y="843"/>
                  </a:lnTo>
                  <a:lnTo>
                    <a:pt x="1247" y="843"/>
                  </a:lnTo>
                  <a:lnTo>
                    <a:pt x="1247" y="841"/>
                  </a:lnTo>
                  <a:lnTo>
                    <a:pt x="1247" y="841"/>
                  </a:lnTo>
                  <a:lnTo>
                    <a:pt x="1245" y="841"/>
                  </a:lnTo>
                  <a:lnTo>
                    <a:pt x="1245" y="841"/>
                  </a:lnTo>
                  <a:lnTo>
                    <a:pt x="1242" y="841"/>
                  </a:lnTo>
                  <a:lnTo>
                    <a:pt x="1242" y="841"/>
                  </a:lnTo>
                  <a:lnTo>
                    <a:pt x="1240" y="838"/>
                  </a:lnTo>
                  <a:lnTo>
                    <a:pt x="1240" y="838"/>
                  </a:lnTo>
                  <a:lnTo>
                    <a:pt x="1247" y="838"/>
                  </a:lnTo>
                  <a:lnTo>
                    <a:pt x="1252" y="838"/>
                  </a:lnTo>
                  <a:lnTo>
                    <a:pt x="1254" y="843"/>
                  </a:lnTo>
                  <a:lnTo>
                    <a:pt x="1259" y="843"/>
                  </a:lnTo>
                  <a:lnTo>
                    <a:pt x="1261" y="841"/>
                  </a:lnTo>
                  <a:lnTo>
                    <a:pt x="1264" y="836"/>
                  </a:lnTo>
                  <a:lnTo>
                    <a:pt x="1264" y="834"/>
                  </a:lnTo>
                  <a:lnTo>
                    <a:pt x="1264" y="831"/>
                  </a:lnTo>
                  <a:lnTo>
                    <a:pt x="1266" y="831"/>
                  </a:lnTo>
                  <a:lnTo>
                    <a:pt x="1271" y="829"/>
                  </a:lnTo>
                  <a:lnTo>
                    <a:pt x="1273" y="826"/>
                  </a:lnTo>
                  <a:lnTo>
                    <a:pt x="1273" y="826"/>
                  </a:lnTo>
                  <a:lnTo>
                    <a:pt x="1275" y="826"/>
                  </a:lnTo>
                  <a:lnTo>
                    <a:pt x="1275" y="829"/>
                  </a:lnTo>
                  <a:lnTo>
                    <a:pt x="1275" y="831"/>
                  </a:lnTo>
                  <a:lnTo>
                    <a:pt x="1278" y="831"/>
                  </a:lnTo>
                  <a:lnTo>
                    <a:pt x="1278" y="831"/>
                  </a:lnTo>
                  <a:lnTo>
                    <a:pt x="1278" y="834"/>
                  </a:lnTo>
                  <a:lnTo>
                    <a:pt x="1280" y="836"/>
                  </a:lnTo>
                  <a:lnTo>
                    <a:pt x="1278" y="838"/>
                  </a:lnTo>
                  <a:lnTo>
                    <a:pt x="1278" y="845"/>
                  </a:lnTo>
                  <a:lnTo>
                    <a:pt x="1275" y="850"/>
                  </a:lnTo>
                  <a:lnTo>
                    <a:pt x="1275" y="852"/>
                  </a:lnTo>
                  <a:lnTo>
                    <a:pt x="1273" y="855"/>
                  </a:lnTo>
                  <a:lnTo>
                    <a:pt x="1273" y="855"/>
                  </a:lnTo>
                  <a:lnTo>
                    <a:pt x="1271" y="857"/>
                  </a:lnTo>
                  <a:lnTo>
                    <a:pt x="1268" y="857"/>
                  </a:lnTo>
                  <a:lnTo>
                    <a:pt x="1268" y="857"/>
                  </a:lnTo>
                  <a:lnTo>
                    <a:pt x="1271" y="860"/>
                  </a:lnTo>
                  <a:lnTo>
                    <a:pt x="1271" y="860"/>
                  </a:lnTo>
                  <a:lnTo>
                    <a:pt x="1273" y="860"/>
                  </a:lnTo>
                  <a:lnTo>
                    <a:pt x="1278" y="857"/>
                  </a:lnTo>
                  <a:lnTo>
                    <a:pt x="1294" y="852"/>
                  </a:lnTo>
                  <a:lnTo>
                    <a:pt x="1297" y="852"/>
                  </a:lnTo>
                  <a:lnTo>
                    <a:pt x="1297" y="852"/>
                  </a:lnTo>
                  <a:lnTo>
                    <a:pt x="1299" y="855"/>
                  </a:lnTo>
                  <a:lnTo>
                    <a:pt x="1301" y="855"/>
                  </a:lnTo>
                  <a:lnTo>
                    <a:pt x="1304" y="855"/>
                  </a:lnTo>
                  <a:lnTo>
                    <a:pt x="1304" y="852"/>
                  </a:lnTo>
                  <a:lnTo>
                    <a:pt x="1304" y="855"/>
                  </a:lnTo>
                  <a:lnTo>
                    <a:pt x="1304" y="857"/>
                  </a:lnTo>
                  <a:lnTo>
                    <a:pt x="1301" y="860"/>
                  </a:lnTo>
                  <a:lnTo>
                    <a:pt x="1301" y="860"/>
                  </a:lnTo>
                  <a:lnTo>
                    <a:pt x="1294" y="860"/>
                  </a:lnTo>
                  <a:lnTo>
                    <a:pt x="1294" y="860"/>
                  </a:lnTo>
                  <a:lnTo>
                    <a:pt x="1292" y="860"/>
                  </a:lnTo>
                  <a:lnTo>
                    <a:pt x="1290" y="864"/>
                  </a:lnTo>
                  <a:lnTo>
                    <a:pt x="1290" y="864"/>
                  </a:lnTo>
                  <a:lnTo>
                    <a:pt x="1287" y="864"/>
                  </a:lnTo>
                  <a:lnTo>
                    <a:pt x="1287" y="864"/>
                  </a:lnTo>
                  <a:lnTo>
                    <a:pt x="1285" y="867"/>
                  </a:lnTo>
                  <a:lnTo>
                    <a:pt x="1282" y="867"/>
                  </a:lnTo>
                  <a:lnTo>
                    <a:pt x="1273" y="876"/>
                  </a:lnTo>
                  <a:lnTo>
                    <a:pt x="1273" y="879"/>
                  </a:lnTo>
                  <a:lnTo>
                    <a:pt x="1273" y="879"/>
                  </a:lnTo>
                  <a:lnTo>
                    <a:pt x="1275" y="881"/>
                  </a:lnTo>
                  <a:lnTo>
                    <a:pt x="1278" y="879"/>
                  </a:lnTo>
                  <a:lnTo>
                    <a:pt x="1282" y="871"/>
                  </a:lnTo>
                  <a:lnTo>
                    <a:pt x="1287" y="869"/>
                  </a:lnTo>
                  <a:lnTo>
                    <a:pt x="1320" y="850"/>
                  </a:lnTo>
                  <a:lnTo>
                    <a:pt x="1332" y="845"/>
                  </a:lnTo>
                  <a:lnTo>
                    <a:pt x="1342" y="841"/>
                  </a:lnTo>
                  <a:lnTo>
                    <a:pt x="1344" y="838"/>
                  </a:lnTo>
                  <a:lnTo>
                    <a:pt x="1349" y="836"/>
                  </a:lnTo>
                  <a:lnTo>
                    <a:pt x="1351" y="836"/>
                  </a:lnTo>
                  <a:lnTo>
                    <a:pt x="1365" y="836"/>
                  </a:lnTo>
                  <a:lnTo>
                    <a:pt x="1368" y="836"/>
                  </a:lnTo>
                  <a:lnTo>
                    <a:pt x="1370" y="836"/>
                  </a:lnTo>
                  <a:lnTo>
                    <a:pt x="1370" y="834"/>
                  </a:lnTo>
                  <a:lnTo>
                    <a:pt x="1370" y="831"/>
                  </a:lnTo>
                  <a:lnTo>
                    <a:pt x="1363" y="824"/>
                  </a:lnTo>
                  <a:lnTo>
                    <a:pt x="1361" y="819"/>
                  </a:lnTo>
                  <a:lnTo>
                    <a:pt x="1361" y="815"/>
                  </a:lnTo>
                  <a:lnTo>
                    <a:pt x="1368" y="803"/>
                  </a:lnTo>
                  <a:lnTo>
                    <a:pt x="1370" y="800"/>
                  </a:lnTo>
                  <a:lnTo>
                    <a:pt x="1370" y="798"/>
                  </a:lnTo>
                  <a:lnTo>
                    <a:pt x="1370" y="796"/>
                  </a:lnTo>
                  <a:lnTo>
                    <a:pt x="1375" y="796"/>
                  </a:lnTo>
                  <a:lnTo>
                    <a:pt x="1375" y="796"/>
                  </a:lnTo>
                  <a:lnTo>
                    <a:pt x="1375" y="796"/>
                  </a:lnTo>
                  <a:lnTo>
                    <a:pt x="1377" y="793"/>
                  </a:lnTo>
                  <a:lnTo>
                    <a:pt x="1384" y="786"/>
                  </a:lnTo>
                  <a:lnTo>
                    <a:pt x="1382" y="784"/>
                  </a:lnTo>
                  <a:lnTo>
                    <a:pt x="1382" y="781"/>
                  </a:lnTo>
                  <a:lnTo>
                    <a:pt x="1384" y="779"/>
                  </a:lnTo>
                  <a:lnTo>
                    <a:pt x="1384" y="777"/>
                  </a:lnTo>
                  <a:lnTo>
                    <a:pt x="1384" y="774"/>
                  </a:lnTo>
                  <a:lnTo>
                    <a:pt x="1384" y="774"/>
                  </a:lnTo>
                  <a:lnTo>
                    <a:pt x="1384" y="772"/>
                  </a:lnTo>
                  <a:lnTo>
                    <a:pt x="1384" y="770"/>
                  </a:lnTo>
                  <a:lnTo>
                    <a:pt x="1382" y="767"/>
                  </a:lnTo>
                  <a:lnTo>
                    <a:pt x="1382" y="767"/>
                  </a:lnTo>
                  <a:lnTo>
                    <a:pt x="1382" y="765"/>
                  </a:lnTo>
                  <a:lnTo>
                    <a:pt x="1382" y="763"/>
                  </a:lnTo>
                  <a:lnTo>
                    <a:pt x="1384" y="763"/>
                  </a:lnTo>
                  <a:lnTo>
                    <a:pt x="1382" y="760"/>
                  </a:lnTo>
                  <a:lnTo>
                    <a:pt x="1382" y="758"/>
                  </a:lnTo>
                  <a:lnTo>
                    <a:pt x="1379" y="755"/>
                  </a:lnTo>
                  <a:lnTo>
                    <a:pt x="1377" y="753"/>
                  </a:lnTo>
                  <a:lnTo>
                    <a:pt x="1377" y="748"/>
                  </a:lnTo>
                  <a:lnTo>
                    <a:pt x="1377" y="746"/>
                  </a:lnTo>
                  <a:lnTo>
                    <a:pt x="1379" y="744"/>
                  </a:lnTo>
                  <a:lnTo>
                    <a:pt x="1382" y="741"/>
                  </a:lnTo>
                  <a:lnTo>
                    <a:pt x="1382" y="739"/>
                  </a:lnTo>
                  <a:lnTo>
                    <a:pt x="1382" y="737"/>
                  </a:lnTo>
                  <a:lnTo>
                    <a:pt x="1382" y="734"/>
                  </a:lnTo>
                  <a:lnTo>
                    <a:pt x="1379" y="732"/>
                  </a:lnTo>
                  <a:lnTo>
                    <a:pt x="1379" y="732"/>
                  </a:lnTo>
                  <a:lnTo>
                    <a:pt x="1379" y="729"/>
                  </a:lnTo>
                  <a:lnTo>
                    <a:pt x="1379" y="727"/>
                  </a:lnTo>
                  <a:lnTo>
                    <a:pt x="1379" y="727"/>
                  </a:lnTo>
                  <a:lnTo>
                    <a:pt x="1379" y="727"/>
                  </a:lnTo>
                  <a:lnTo>
                    <a:pt x="1379" y="725"/>
                  </a:lnTo>
                  <a:lnTo>
                    <a:pt x="1379" y="722"/>
                  </a:lnTo>
                  <a:lnTo>
                    <a:pt x="1382" y="720"/>
                  </a:lnTo>
                  <a:lnTo>
                    <a:pt x="1384" y="720"/>
                  </a:lnTo>
                  <a:lnTo>
                    <a:pt x="1384" y="718"/>
                  </a:lnTo>
                  <a:lnTo>
                    <a:pt x="1384" y="713"/>
                  </a:lnTo>
                  <a:lnTo>
                    <a:pt x="1384" y="710"/>
                  </a:lnTo>
                  <a:lnTo>
                    <a:pt x="1389" y="708"/>
                  </a:lnTo>
                  <a:lnTo>
                    <a:pt x="1389" y="706"/>
                  </a:lnTo>
                  <a:lnTo>
                    <a:pt x="1391" y="699"/>
                  </a:lnTo>
                  <a:lnTo>
                    <a:pt x="1394" y="692"/>
                  </a:lnTo>
                  <a:lnTo>
                    <a:pt x="1394" y="689"/>
                  </a:lnTo>
                  <a:lnTo>
                    <a:pt x="1394" y="689"/>
                  </a:lnTo>
                  <a:lnTo>
                    <a:pt x="1394" y="687"/>
                  </a:lnTo>
                  <a:lnTo>
                    <a:pt x="1394" y="687"/>
                  </a:lnTo>
                  <a:lnTo>
                    <a:pt x="1394" y="684"/>
                  </a:lnTo>
                  <a:lnTo>
                    <a:pt x="1394" y="682"/>
                  </a:lnTo>
                  <a:lnTo>
                    <a:pt x="1394" y="682"/>
                  </a:lnTo>
                  <a:lnTo>
                    <a:pt x="1394" y="680"/>
                  </a:lnTo>
                  <a:lnTo>
                    <a:pt x="1396" y="677"/>
                  </a:lnTo>
                  <a:lnTo>
                    <a:pt x="1396" y="677"/>
                  </a:lnTo>
                  <a:lnTo>
                    <a:pt x="1396" y="677"/>
                  </a:lnTo>
                  <a:lnTo>
                    <a:pt x="1396" y="675"/>
                  </a:lnTo>
                  <a:lnTo>
                    <a:pt x="1396" y="675"/>
                  </a:lnTo>
                  <a:lnTo>
                    <a:pt x="1394" y="673"/>
                  </a:lnTo>
                  <a:lnTo>
                    <a:pt x="1391" y="668"/>
                  </a:lnTo>
                  <a:lnTo>
                    <a:pt x="1394" y="668"/>
                  </a:lnTo>
                  <a:lnTo>
                    <a:pt x="1394" y="668"/>
                  </a:lnTo>
                  <a:lnTo>
                    <a:pt x="1398" y="666"/>
                  </a:lnTo>
                  <a:lnTo>
                    <a:pt x="1398" y="666"/>
                  </a:lnTo>
                  <a:lnTo>
                    <a:pt x="1398" y="663"/>
                  </a:lnTo>
                  <a:lnTo>
                    <a:pt x="1398" y="66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4" name="Freeform 23"/>
            <p:cNvSpPr>
              <a:spLocks/>
            </p:cNvSpPr>
            <p:nvPr/>
          </p:nvSpPr>
          <p:spPr bwMode="auto">
            <a:xfrm>
              <a:off x="4618861" y="4037379"/>
              <a:ext cx="982281" cy="359512"/>
            </a:xfrm>
            <a:custGeom>
              <a:avLst/>
              <a:gdLst>
                <a:gd name="T0" fmla="*/ 719 w 847"/>
                <a:gd name="T1" fmla="*/ 24 h 310"/>
                <a:gd name="T2" fmla="*/ 802 w 847"/>
                <a:gd name="T3" fmla="*/ 10 h 310"/>
                <a:gd name="T4" fmla="*/ 838 w 847"/>
                <a:gd name="T5" fmla="*/ 2 h 310"/>
                <a:gd name="T6" fmla="*/ 842 w 847"/>
                <a:gd name="T7" fmla="*/ 26 h 310"/>
                <a:gd name="T8" fmla="*/ 847 w 847"/>
                <a:gd name="T9" fmla="*/ 36 h 310"/>
                <a:gd name="T10" fmla="*/ 826 w 847"/>
                <a:gd name="T11" fmla="*/ 45 h 310"/>
                <a:gd name="T12" fmla="*/ 814 w 847"/>
                <a:gd name="T13" fmla="*/ 71 h 310"/>
                <a:gd name="T14" fmla="*/ 809 w 847"/>
                <a:gd name="T15" fmla="*/ 69 h 310"/>
                <a:gd name="T16" fmla="*/ 805 w 847"/>
                <a:gd name="T17" fmla="*/ 66 h 310"/>
                <a:gd name="T18" fmla="*/ 798 w 847"/>
                <a:gd name="T19" fmla="*/ 69 h 310"/>
                <a:gd name="T20" fmla="*/ 783 w 847"/>
                <a:gd name="T21" fmla="*/ 76 h 310"/>
                <a:gd name="T22" fmla="*/ 776 w 847"/>
                <a:gd name="T23" fmla="*/ 90 h 310"/>
                <a:gd name="T24" fmla="*/ 767 w 847"/>
                <a:gd name="T25" fmla="*/ 95 h 310"/>
                <a:gd name="T26" fmla="*/ 764 w 847"/>
                <a:gd name="T27" fmla="*/ 88 h 310"/>
                <a:gd name="T28" fmla="*/ 757 w 847"/>
                <a:gd name="T29" fmla="*/ 88 h 310"/>
                <a:gd name="T30" fmla="*/ 748 w 847"/>
                <a:gd name="T31" fmla="*/ 97 h 310"/>
                <a:gd name="T32" fmla="*/ 743 w 847"/>
                <a:gd name="T33" fmla="*/ 102 h 310"/>
                <a:gd name="T34" fmla="*/ 734 w 847"/>
                <a:gd name="T35" fmla="*/ 104 h 310"/>
                <a:gd name="T36" fmla="*/ 736 w 847"/>
                <a:gd name="T37" fmla="*/ 109 h 310"/>
                <a:gd name="T38" fmla="*/ 731 w 847"/>
                <a:gd name="T39" fmla="*/ 123 h 310"/>
                <a:gd name="T40" fmla="*/ 717 w 847"/>
                <a:gd name="T41" fmla="*/ 128 h 310"/>
                <a:gd name="T42" fmla="*/ 705 w 847"/>
                <a:gd name="T43" fmla="*/ 137 h 310"/>
                <a:gd name="T44" fmla="*/ 698 w 847"/>
                <a:gd name="T45" fmla="*/ 145 h 310"/>
                <a:gd name="T46" fmla="*/ 686 w 847"/>
                <a:gd name="T47" fmla="*/ 154 h 310"/>
                <a:gd name="T48" fmla="*/ 675 w 847"/>
                <a:gd name="T49" fmla="*/ 159 h 310"/>
                <a:gd name="T50" fmla="*/ 667 w 847"/>
                <a:gd name="T51" fmla="*/ 161 h 310"/>
                <a:gd name="T52" fmla="*/ 658 w 847"/>
                <a:gd name="T53" fmla="*/ 163 h 310"/>
                <a:gd name="T54" fmla="*/ 644 w 847"/>
                <a:gd name="T55" fmla="*/ 171 h 310"/>
                <a:gd name="T56" fmla="*/ 637 w 847"/>
                <a:gd name="T57" fmla="*/ 180 h 310"/>
                <a:gd name="T58" fmla="*/ 634 w 847"/>
                <a:gd name="T59" fmla="*/ 189 h 310"/>
                <a:gd name="T60" fmla="*/ 632 w 847"/>
                <a:gd name="T61" fmla="*/ 201 h 310"/>
                <a:gd name="T62" fmla="*/ 618 w 847"/>
                <a:gd name="T63" fmla="*/ 208 h 310"/>
                <a:gd name="T64" fmla="*/ 613 w 847"/>
                <a:gd name="T65" fmla="*/ 208 h 310"/>
                <a:gd name="T66" fmla="*/ 608 w 847"/>
                <a:gd name="T67" fmla="*/ 223 h 310"/>
                <a:gd name="T68" fmla="*/ 580 w 847"/>
                <a:gd name="T69" fmla="*/ 244 h 310"/>
                <a:gd name="T70" fmla="*/ 478 w 847"/>
                <a:gd name="T71" fmla="*/ 258 h 310"/>
                <a:gd name="T72" fmla="*/ 350 w 847"/>
                <a:gd name="T73" fmla="*/ 272 h 310"/>
                <a:gd name="T74" fmla="*/ 220 w 847"/>
                <a:gd name="T75" fmla="*/ 287 h 310"/>
                <a:gd name="T76" fmla="*/ 173 w 847"/>
                <a:gd name="T77" fmla="*/ 294 h 310"/>
                <a:gd name="T78" fmla="*/ 67 w 847"/>
                <a:gd name="T79" fmla="*/ 305 h 310"/>
                <a:gd name="T80" fmla="*/ 3 w 847"/>
                <a:gd name="T81" fmla="*/ 308 h 310"/>
                <a:gd name="T82" fmla="*/ 15 w 847"/>
                <a:gd name="T83" fmla="*/ 294 h 310"/>
                <a:gd name="T84" fmla="*/ 17 w 847"/>
                <a:gd name="T85" fmla="*/ 265 h 310"/>
                <a:gd name="T86" fmla="*/ 26 w 847"/>
                <a:gd name="T87" fmla="*/ 244 h 310"/>
                <a:gd name="T88" fmla="*/ 31 w 847"/>
                <a:gd name="T89" fmla="*/ 232 h 310"/>
                <a:gd name="T90" fmla="*/ 31 w 847"/>
                <a:gd name="T91" fmla="*/ 216 h 310"/>
                <a:gd name="T92" fmla="*/ 48 w 847"/>
                <a:gd name="T93" fmla="*/ 192 h 310"/>
                <a:gd name="T94" fmla="*/ 50 w 847"/>
                <a:gd name="T95" fmla="*/ 180 h 310"/>
                <a:gd name="T96" fmla="*/ 60 w 847"/>
                <a:gd name="T97" fmla="*/ 163 h 310"/>
                <a:gd name="T98" fmla="*/ 62 w 847"/>
                <a:gd name="T99" fmla="*/ 145 h 310"/>
                <a:gd name="T100" fmla="*/ 64 w 847"/>
                <a:gd name="T101" fmla="*/ 135 h 310"/>
                <a:gd name="T102" fmla="*/ 67 w 847"/>
                <a:gd name="T103" fmla="*/ 116 h 310"/>
                <a:gd name="T104" fmla="*/ 74 w 847"/>
                <a:gd name="T105" fmla="*/ 116 h 310"/>
                <a:gd name="T106" fmla="*/ 211 w 847"/>
                <a:gd name="T107" fmla="*/ 102 h 310"/>
                <a:gd name="T108" fmla="*/ 206 w 847"/>
                <a:gd name="T109" fmla="*/ 78 h 310"/>
                <a:gd name="T110" fmla="*/ 230 w 847"/>
                <a:gd name="T111" fmla="*/ 83 h 310"/>
                <a:gd name="T112" fmla="*/ 263 w 847"/>
                <a:gd name="T113" fmla="*/ 78 h 310"/>
                <a:gd name="T114" fmla="*/ 343 w 847"/>
                <a:gd name="T115" fmla="*/ 69 h 310"/>
                <a:gd name="T116" fmla="*/ 369 w 847"/>
                <a:gd name="T117" fmla="*/ 64 h 310"/>
                <a:gd name="T118" fmla="*/ 528 w 847"/>
                <a:gd name="T119" fmla="*/ 50 h 310"/>
                <a:gd name="T120" fmla="*/ 641 w 847"/>
                <a:gd name="T121" fmla="*/ 3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7" h="310">
                  <a:moveTo>
                    <a:pt x="646" y="33"/>
                  </a:moveTo>
                  <a:lnTo>
                    <a:pt x="658" y="31"/>
                  </a:lnTo>
                  <a:lnTo>
                    <a:pt x="667" y="31"/>
                  </a:lnTo>
                  <a:lnTo>
                    <a:pt x="677" y="29"/>
                  </a:lnTo>
                  <a:lnTo>
                    <a:pt x="689" y="26"/>
                  </a:lnTo>
                  <a:lnTo>
                    <a:pt x="698" y="26"/>
                  </a:lnTo>
                  <a:lnTo>
                    <a:pt x="710" y="24"/>
                  </a:lnTo>
                  <a:lnTo>
                    <a:pt x="719" y="24"/>
                  </a:lnTo>
                  <a:lnTo>
                    <a:pt x="729" y="21"/>
                  </a:lnTo>
                  <a:lnTo>
                    <a:pt x="741" y="19"/>
                  </a:lnTo>
                  <a:lnTo>
                    <a:pt x="750" y="19"/>
                  </a:lnTo>
                  <a:lnTo>
                    <a:pt x="762" y="17"/>
                  </a:lnTo>
                  <a:lnTo>
                    <a:pt x="771" y="14"/>
                  </a:lnTo>
                  <a:lnTo>
                    <a:pt x="781" y="12"/>
                  </a:lnTo>
                  <a:lnTo>
                    <a:pt x="793" y="12"/>
                  </a:lnTo>
                  <a:lnTo>
                    <a:pt x="802" y="10"/>
                  </a:lnTo>
                  <a:lnTo>
                    <a:pt x="812" y="7"/>
                  </a:lnTo>
                  <a:lnTo>
                    <a:pt x="816" y="7"/>
                  </a:lnTo>
                  <a:lnTo>
                    <a:pt x="819" y="7"/>
                  </a:lnTo>
                  <a:lnTo>
                    <a:pt x="821" y="5"/>
                  </a:lnTo>
                  <a:lnTo>
                    <a:pt x="821" y="5"/>
                  </a:lnTo>
                  <a:lnTo>
                    <a:pt x="821" y="5"/>
                  </a:lnTo>
                  <a:lnTo>
                    <a:pt x="828" y="2"/>
                  </a:lnTo>
                  <a:lnTo>
                    <a:pt x="838" y="2"/>
                  </a:lnTo>
                  <a:lnTo>
                    <a:pt x="847" y="0"/>
                  </a:lnTo>
                  <a:lnTo>
                    <a:pt x="842" y="10"/>
                  </a:lnTo>
                  <a:lnTo>
                    <a:pt x="842" y="12"/>
                  </a:lnTo>
                  <a:lnTo>
                    <a:pt x="842" y="12"/>
                  </a:lnTo>
                  <a:lnTo>
                    <a:pt x="845" y="14"/>
                  </a:lnTo>
                  <a:lnTo>
                    <a:pt x="845" y="17"/>
                  </a:lnTo>
                  <a:lnTo>
                    <a:pt x="845" y="21"/>
                  </a:lnTo>
                  <a:lnTo>
                    <a:pt x="842" y="26"/>
                  </a:lnTo>
                  <a:lnTo>
                    <a:pt x="842" y="29"/>
                  </a:lnTo>
                  <a:lnTo>
                    <a:pt x="842" y="29"/>
                  </a:lnTo>
                  <a:lnTo>
                    <a:pt x="842" y="29"/>
                  </a:lnTo>
                  <a:lnTo>
                    <a:pt x="845" y="31"/>
                  </a:lnTo>
                  <a:lnTo>
                    <a:pt x="845" y="33"/>
                  </a:lnTo>
                  <a:lnTo>
                    <a:pt x="845" y="33"/>
                  </a:lnTo>
                  <a:lnTo>
                    <a:pt x="847" y="33"/>
                  </a:lnTo>
                  <a:lnTo>
                    <a:pt x="847" y="36"/>
                  </a:lnTo>
                  <a:lnTo>
                    <a:pt x="845" y="36"/>
                  </a:lnTo>
                  <a:lnTo>
                    <a:pt x="842" y="36"/>
                  </a:lnTo>
                  <a:lnTo>
                    <a:pt x="838" y="33"/>
                  </a:lnTo>
                  <a:lnTo>
                    <a:pt x="835" y="33"/>
                  </a:lnTo>
                  <a:lnTo>
                    <a:pt x="835" y="33"/>
                  </a:lnTo>
                  <a:lnTo>
                    <a:pt x="828" y="40"/>
                  </a:lnTo>
                  <a:lnTo>
                    <a:pt x="826" y="43"/>
                  </a:lnTo>
                  <a:lnTo>
                    <a:pt x="826" y="45"/>
                  </a:lnTo>
                  <a:lnTo>
                    <a:pt x="819" y="64"/>
                  </a:lnTo>
                  <a:lnTo>
                    <a:pt x="819" y="66"/>
                  </a:lnTo>
                  <a:lnTo>
                    <a:pt x="819" y="66"/>
                  </a:lnTo>
                  <a:lnTo>
                    <a:pt x="816" y="66"/>
                  </a:lnTo>
                  <a:lnTo>
                    <a:pt x="816" y="69"/>
                  </a:lnTo>
                  <a:lnTo>
                    <a:pt x="814" y="71"/>
                  </a:lnTo>
                  <a:lnTo>
                    <a:pt x="814" y="71"/>
                  </a:lnTo>
                  <a:lnTo>
                    <a:pt x="814" y="71"/>
                  </a:lnTo>
                  <a:lnTo>
                    <a:pt x="812" y="71"/>
                  </a:lnTo>
                  <a:lnTo>
                    <a:pt x="812" y="71"/>
                  </a:lnTo>
                  <a:lnTo>
                    <a:pt x="809" y="71"/>
                  </a:lnTo>
                  <a:lnTo>
                    <a:pt x="809" y="71"/>
                  </a:lnTo>
                  <a:lnTo>
                    <a:pt x="809" y="69"/>
                  </a:lnTo>
                  <a:lnTo>
                    <a:pt x="809" y="69"/>
                  </a:lnTo>
                  <a:lnTo>
                    <a:pt x="809" y="69"/>
                  </a:lnTo>
                  <a:lnTo>
                    <a:pt x="809" y="69"/>
                  </a:lnTo>
                  <a:lnTo>
                    <a:pt x="807" y="69"/>
                  </a:lnTo>
                  <a:lnTo>
                    <a:pt x="807" y="66"/>
                  </a:lnTo>
                  <a:lnTo>
                    <a:pt x="807" y="66"/>
                  </a:lnTo>
                  <a:lnTo>
                    <a:pt x="807" y="66"/>
                  </a:lnTo>
                  <a:lnTo>
                    <a:pt x="807" y="66"/>
                  </a:lnTo>
                  <a:lnTo>
                    <a:pt x="807" y="66"/>
                  </a:lnTo>
                  <a:lnTo>
                    <a:pt x="805" y="66"/>
                  </a:lnTo>
                  <a:lnTo>
                    <a:pt x="805" y="66"/>
                  </a:lnTo>
                  <a:lnTo>
                    <a:pt x="802" y="66"/>
                  </a:lnTo>
                  <a:lnTo>
                    <a:pt x="802" y="66"/>
                  </a:lnTo>
                  <a:lnTo>
                    <a:pt x="802" y="66"/>
                  </a:lnTo>
                  <a:lnTo>
                    <a:pt x="802" y="64"/>
                  </a:lnTo>
                  <a:lnTo>
                    <a:pt x="800" y="66"/>
                  </a:lnTo>
                  <a:lnTo>
                    <a:pt x="800" y="66"/>
                  </a:lnTo>
                  <a:lnTo>
                    <a:pt x="800" y="66"/>
                  </a:lnTo>
                  <a:lnTo>
                    <a:pt x="798" y="69"/>
                  </a:lnTo>
                  <a:lnTo>
                    <a:pt x="795" y="69"/>
                  </a:lnTo>
                  <a:lnTo>
                    <a:pt x="793" y="69"/>
                  </a:lnTo>
                  <a:lnTo>
                    <a:pt x="793" y="69"/>
                  </a:lnTo>
                  <a:lnTo>
                    <a:pt x="790" y="71"/>
                  </a:lnTo>
                  <a:lnTo>
                    <a:pt x="788" y="74"/>
                  </a:lnTo>
                  <a:lnTo>
                    <a:pt x="786" y="74"/>
                  </a:lnTo>
                  <a:lnTo>
                    <a:pt x="786" y="74"/>
                  </a:lnTo>
                  <a:lnTo>
                    <a:pt x="783" y="76"/>
                  </a:lnTo>
                  <a:lnTo>
                    <a:pt x="781" y="81"/>
                  </a:lnTo>
                  <a:lnTo>
                    <a:pt x="779" y="83"/>
                  </a:lnTo>
                  <a:lnTo>
                    <a:pt x="779" y="85"/>
                  </a:lnTo>
                  <a:lnTo>
                    <a:pt x="779" y="85"/>
                  </a:lnTo>
                  <a:lnTo>
                    <a:pt x="776" y="88"/>
                  </a:lnTo>
                  <a:lnTo>
                    <a:pt x="776" y="90"/>
                  </a:lnTo>
                  <a:lnTo>
                    <a:pt x="776" y="90"/>
                  </a:lnTo>
                  <a:lnTo>
                    <a:pt x="776" y="90"/>
                  </a:lnTo>
                  <a:lnTo>
                    <a:pt x="776" y="90"/>
                  </a:lnTo>
                  <a:lnTo>
                    <a:pt x="771" y="95"/>
                  </a:lnTo>
                  <a:lnTo>
                    <a:pt x="769" y="95"/>
                  </a:lnTo>
                  <a:lnTo>
                    <a:pt x="769" y="95"/>
                  </a:lnTo>
                  <a:lnTo>
                    <a:pt x="769" y="95"/>
                  </a:lnTo>
                  <a:lnTo>
                    <a:pt x="769" y="95"/>
                  </a:lnTo>
                  <a:lnTo>
                    <a:pt x="767" y="95"/>
                  </a:lnTo>
                  <a:lnTo>
                    <a:pt x="767" y="95"/>
                  </a:lnTo>
                  <a:lnTo>
                    <a:pt x="767" y="95"/>
                  </a:lnTo>
                  <a:lnTo>
                    <a:pt x="767" y="95"/>
                  </a:lnTo>
                  <a:lnTo>
                    <a:pt x="767" y="92"/>
                  </a:lnTo>
                  <a:lnTo>
                    <a:pt x="764" y="92"/>
                  </a:lnTo>
                  <a:lnTo>
                    <a:pt x="764" y="92"/>
                  </a:lnTo>
                  <a:lnTo>
                    <a:pt x="764" y="90"/>
                  </a:lnTo>
                  <a:lnTo>
                    <a:pt x="764" y="90"/>
                  </a:lnTo>
                  <a:lnTo>
                    <a:pt x="764" y="88"/>
                  </a:lnTo>
                  <a:lnTo>
                    <a:pt x="764" y="88"/>
                  </a:lnTo>
                  <a:lnTo>
                    <a:pt x="764" y="88"/>
                  </a:lnTo>
                  <a:lnTo>
                    <a:pt x="764" y="88"/>
                  </a:lnTo>
                  <a:lnTo>
                    <a:pt x="762" y="85"/>
                  </a:lnTo>
                  <a:lnTo>
                    <a:pt x="762" y="85"/>
                  </a:lnTo>
                  <a:lnTo>
                    <a:pt x="762" y="85"/>
                  </a:lnTo>
                  <a:lnTo>
                    <a:pt x="760" y="85"/>
                  </a:lnTo>
                  <a:lnTo>
                    <a:pt x="757" y="88"/>
                  </a:lnTo>
                  <a:lnTo>
                    <a:pt x="755" y="90"/>
                  </a:lnTo>
                  <a:lnTo>
                    <a:pt x="748" y="95"/>
                  </a:lnTo>
                  <a:lnTo>
                    <a:pt x="748" y="95"/>
                  </a:lnTo>
                  <a:lnTo>
                    <a:pt x="748" y="95"/>
                  </a:lnTo>
                  <a:lnTo>
                    <a:pt x="748" y="95"/>
                  </a:lnTo>
                  <a:lnTo>
                    <a:pt x="748" y="97"/>
                  </a:lnTo>
                  <a:lnTo>
                    <a:pt x="748" y="97"/>
                  </a:lnTo>
                  <a:lnTo>
                    <a:pt x="748" y="97"/>
                  </a:lnTo>
                  <a:lnTo>
                    <a:pt x="745" y="100"/>
                  </a:lnTo>
                  <a:lnTo>
                    <a:pt x="745" y="100"/>
                  </a:lnTo>
                  <a:lnTo>
                    <a:pt x="745" y="102"/>
                  </a:lnTo>
                  <a:lnTo>
                    <a:pt x="745" y="102"/>
                  </a:lnTo>
                  <a:lnTo>
                    <a:pt x="745" y="102"/>
                  </a:lnTo>
                  <a:lnTo>
                    <a:pt x="745" y="102"/>
                  </a:lnTo>
                  <a:lnTo>
                    <a:pt x="743" y="102"/>
                  </a:lnTo>
                  <a:lnTo>
                    <a:pt x="743" y="102"/>
                  </a:lnTo>
                  <a:lnTo>
                    <a:pt x="741" y="102"/>
                  </a:lnTo>
                  <a:lnTo>
                    <a:pt x="741" y="102"/>
                  </a:lnTo>
                  <a:lnTo>
                    <a:pt x="738" y="102"/>
                  </a:lnTo>
                  <a:lnTo>
                    <a:pt x="738" y="102"/>
                  </a:lnTo>
                  <a:lnTo>
                    <a:pt x="736" y="102"/>
                  </a:lnTo>
                  <a:lnTo>
                    <a:pt x="736" y="102"/>
                  </a:lnTo>
                  <a:lnTo>
                    <a:pt x="736" y="102"/>
                  </a:lnTo>
                  <a:lnTo>
                    <a:pt x="734" y="104"/>
                  </a:lnTo>
                  <a:lnTo>
                    <a:pt x="734" y="104"/>
                  </a:lnTo>
                  <a:lnTo>
                    <a:pt x="734" y="104"/>
                  </a:lnTo>
                  <a:lnTo>
                    <a:pt x="734" y="104"/>
                  </a:lnTo>
                  <a:lnTo>
                    <a:pt x="734" y="107"/>
                  </a:lnTo>
                  <a:lnTo>
                    <a:pt x="734" y="107"/>
                  </a:lnTo>
                  <a:lnTo>
                    <a:pt x="736" y="107"/>
                  </a:lnTo>
                  <a:lnTo>
                    <a:pt x="736" y="109"/>
                  </a:lnTo>
                  <a:lnTo>
                    <a:pt x="736" y="109"/>
                  </a:lnTo>
                  <a:lnTo>
                    <a:pt x="736" y="111"/>
                  </a:lnTo>
                  <a:lnTo>
                    <a:pt x="736" y="111"/>
                  </a:lnTo>
                  <a:lnTo>
                    <a:pt x="736" y="114"/>
                  </a:lnTo>
                  <a:lnTo>
                    <a:pt x="736" y="114"/>
                  </a:lnTo>
                  <a:lnTo>
                    <a:pt x="736" y="114"/>
                  </a:lnTo>
                  <a:lnTo>
                    <a:pt x="734" y="116"/>
                  </a:lnTo>
                  <a:lnTo>
                    <a:pt x="734" y="121"/>
                  </a:lnTo>
                  <a:lnTo>
                    <a:pt x="731" y="123"/>
                  </a:lnTo>
                  <a:lnTo>
                    <a:pt x="729" y="123"/>
                  </a:lnTo>
                  <a:lnTo>
                    <a:pt x="729" y="123"/>
                  </a:lnTo>
                  <a:lnTo>
                    <a:pt x="727" y="123"/>
                  </a:lnTo>
                  <a:lnTo>
                    <a:pt x="724" y="123"/>
                  </a:lnTo>
                  <a:lnTo>
                    <a:pt x="722" y="123"/>
                  </a:lnTo>
                  <a:lnTo>
                    <a:pt x="722" y="123"/>
                  </a:lnTo>
                  <a:lnTo>
                    <a:pt x="722" y="126"/>
                  </a:lnTo>
                  <a:lnTo>
                    <a:pt x="717" y="128"/>
                  </a:lnTo>
                  <a:lnTo>
                    <a:pt x="712" y="130"/>
                  </a:lnTo>
                  <a:lnTo>
                    <a:pt x="712" y="130"/>
                  </a:lnTo>
                  <a:lnTo>
                    <a:pt x="712" y="130"/>
                  </a:lnTo>
                  <a:lnTo>
                    <a:pt x="710" y="133"/>
                  </a:lnTo>
                  <a:lnTo>
                    <a:pt x="708" y="135"/>
                  </a:lnTo>
                  <a:lnTo>
                    <a:pt x="705" y="135"/>
                  </a:lnTo>
                  <a:lnTo>
                    <a:pt x="705" y="135"/>
                  </a:lnTo>
                  <a:lnTo>
                    <a:pt x="705" y="137"/>
                  </a:lnTo>
                  <a:lnTo>
                    <a:pt x="705" y="137"/>
                  </a:lnTo>
                  <a:lnTo>
                    <a:pt x="703" y="140"/>
                  </a:lnTo>
                  <a:lnTo>
                    <a:pt x="701" y="142"/>
                  </a:lnTo>
                  <a:lnTo>
                    <a:pt x="701" y="142"/>
                  </a:lnTo>
                  <a:lnTo>
                    <a:pt x="701" y="142"/>
                  </a:lnTo>
                  <a:lnTo>
                    <a:pt x="698" y="142"/>
                  </a:lnTo>
                  <a:lnTo>
                    <a:pt x="698" y="142"/>
                  </a:lnTo>
                  <a:lnTo>
                    <a:pt x="698" y="145"/>
                  </a:lnTo>
                  <a:lnTo>
                    <a:pt x="696" y="145"/>
                  </a:lnTo>
                  <a:lnTo>
                    <a:pt x="696" y="147"/>
                  </a:lnTo>
                  <a:lnTo>
                    <a:pt x="693" y="147"/>
                  </a:lnTo>
                  <a:lnTo>
                    <a:pt x="693" y="149"/>
                  </a:lnTo>
                  <a:lnTo>
                    <a:pt x="689" y="152"/>
                  </a:lnTo>
                  <a:lnTo>
                    <a:pt x="686" y="152"/>
                  </a:lnTo>
                  <a:lnTo>
                    <a:pt x="686" y="154"/>
                  </a:lnTo>
                  <a:lnTo>
                    <a:pt x="686" y="154"/>
                  </a:lnTo>
                  <a:lnTo>
                    <a:pt x="684" y="156"/>
                  </a:lnTo>
                  <a:lnTo>
                    <a:pt x="684" y="159"/>
                  </a:lnTo>
                  <a:lnTo>
                    <a:pt x="682" y="159"/>
                  </a:lnTo>
                  <a:lnTo>
                    <a:pt x="677" y="161"/>
                  </a:lnTo>
                  <a:lnTo>
                    <a:pt x="675" y="161"/>
                  </a:lnTo>
                  <a:lnTo>
                    <a:pt x="675" y="161"/>
                  </a:lnTo>
                  <a:lnTo>
                    <a:pt x="675" y="161"/>
                  </a:lnTo>
                  <a:lnTo>
                    <a:pt x="675" y="159"/>
                  </a:lnTo>
                  <a:lnTo>
                    <a:pt x="672" y="159"/>
                  </a:lnTo>
                  <a:lnTo>
                    <a:pt x="672" y="159"/>
                  </a:lnTo>
                  <a:lnTo>
                    <a:pt x="672" y="159"/>
                  </a:lnTo>
                  <a:lnTo>
                    <a:pt x="670" y="161"/>
                  </a:lnTo>
                  <a:lnTo>
                    <a:pt x="667" y="161"/>
                  </a:lnTo>
                  <a:lnTo>
                    <a:pt x="667" y="161"/>
                  </a:lnTo>
                  <a:lnTo>
                    <a:pt x="667" y="161"/>
                  </a:lnTo>
                  <a:lnTo>
                    <a:pt x="667" y="161"/>
                  </a:lnTo>
                  <a:lnTo>
                    <a:pt x="665" y="161"/>
                  </a:lnTo>
                  <a:lnTo>
                    <a:pt x="665" y="161"/>
                  </a:lnTo>
                  <a:lnTo>
                    <a:pt x="665" y="161"/>
                  </a:lnTo>
                  <a:lnTo>
                    <a:pt x="663" y="161"/>
                  </a:lnTo>
                  <a:lnTo>
                    <a:pt x="663" y="161"/>
                  </a:lnTo>
                  <a:lnTo>
                    <a:pt x="660" y="161"/>
                  </a:lnTo>
                  <a:lnTo>
                    <a:pt x="658" y="161"/>
                  </a:lnTo>
                  <a:lnTo>
                    <a:pt x="658" y="163"/>
                  </a:lnTo>
                  <a:lnTo>
                    <a:pt x="656" y="163"/>
                  </a:lnTo>
                  <a:lnTo>
                    <a:pt x="653" y="166"/>
                  </a:lnTo>
                  <a:lnTo>
                    <a:pt x="651" y="168"/>
                  </a:lnTo>
                  <a:lnTo>
                    <a:pt x="651" y="168"/>
                  </a:lnTo>
                  <a:lnTo>
                    <a:pt x="651" y="168"/>
                  </a:lnTo>
                  <a:lnTo>
                    <a:pt x="646" y="171"/>
                  </a:lnTo>
                  <a:lnTo>
                    <a:pt x="646" y="171"/>
                  </a:lnTo>
                  <a:lnTo>
                    <a:pt x="644" y="171"/>
                  </a:lnTo>
                  <a:lnTo>
                    <a:pt x="644" y="171"/>
                  </a:lnTo>
                  <a:lnTo>
                    <a:pt x="644" y="175"/>
                  </a:lnTo>
                  <a:lnTo>
                    <a:pt x="641" y="175"/>
                  </a:lnTo>
                  <a:lnTo>
                    <a:pt x="641" y="178"/>
                  </a:lnTo>
                  <a:lnTo>
                    <a:pt x="641" y="178"/>
                  </a:lnTo>
                  <a:lnTo>
                    <a:pt x="637" y="180"/>
                  </a:lnTo>
                  <a:lnTo>
                    <a:pt x="637" y="180"/>
                  </a:lnTo>
                  <a:lnTo>
                    <a:pt x="637" y="180"/>
                  </a:lnTo>
                  <a:lnTo>
                    <a:pt x="634" y="182"/>
                  </a:lnTo>
                  <a:lnTo>
                    <a:pt x="634" y="185"/>
                  </a:lnTo>
                  <a:lnTo>
                    <a:pt x="634" y="185"/>
                  </a:lnTo>
                  <a:lnTo>
                    <a:pt x="634" y="185"/>
                  </a:lnTo>
                  <a:lnTo>
                    <a:pt x="634" y="185"/>
                  </a:lnTo>
                  <a:lnTo>
                    <a:pt x="634" y="187"/>
                  </a:lnTo>
                  <a:lnTo>
                    <a:pt x="634" y="187"/>
                  </a:lnTo>
                  <a:lnTo>
                    <a:pt x="634" y="189"/>
                  </a:lnTo>
                  <a:lnTo>
                    <a:pt x="634" y="189"/>
                  </a:lnTo>
                  <a:lnTo>
                    <a:pt x="634" y="189"/>
                  </a:lnTo>
                  <a:lnTo>
                    <a:pt x="632" y="192"/>
                  </a:lnTo>
                  <a:lnTo>
                    <a:pt x="632" y="194"/>
                  </a:lnTo>
                  <a:lnTo>
                    <a:pt x="632" y="194"/>
                  </a:lnTo>
                  <a:lnTo>
                    <a:pt x="632" y="194"/>
                  </a:lnTo>
                  <a:lnTo>
                    <a:pt x="632" y="199"/>
                  </a:lnTo>
                  <a:lnTo>
                    <a:pt x="632" y="201"/>
                  </a:lnTo>
                  <a:lnTo>
                    <a:pt x="632" y="201"/>
                  </a:lnTo>
                  <a:lnTo>
                    <a:pt x="630" y="204"/>
                  </a:lnTo>
                  <a:lnTo>
                    <a:pt x="630" y="204"/>
                  </a:lnTo>
                  <a:lnTo>
                    <a:pt x="627" y="206"/>
                  </a:lnTo>
                  <a:lnTo>
                    <a:pt x="627" y="206"/>
                  </a:lnTo>
                  <a:lnTo>
                    <a:pt x="625" y="206"/>
                  </a:lnTo>
                  <a:lnTo>
                    <a:pt x="620" y="206"/>
                  </a:lnTo>
                  <a:lnTo>
                    <a:pt x="618" y="208"/>
                  </a:lnTo>
                  <a:lnTo>
                    <a:pt x="618" y="208"/>
                  </a:lnTo>
                  <a:lnTo>
                    <a:pt x="618" y="206"/>
                  </a:lnTo>
                  <a:lnTo>
                    <a:pt x="618" y="206"/>
                  </a:lnTo>
                  <a:lnTo>
                    <a:pt x="615" y="206"/>
                  </a:lnTo>
                  <a:lnTo>
                    <a:pt x="615" y="206"/>
                  </a:lnTo>
                  <a:lnTo>
                    <a:pt x="615" y="206"/>
                  </a:lnTo>
                  <a:lnTo>
                    <a:pt x="613" y="206"/>
                  </a:lnTo>
                  <a:lnTo>
                    <a:pt x="613" y="208"/>
                  </a:lnTo>
                  <a:lnTo>
                    <a:pt x="611" y="208"/>
                  </a:lnTo>
                  <a:lnTo>
                    <a:pt x="611" y="211"/>
                  </a:lnTo>
                  <a:lnTo>
                    <a:pt x="608" y="211"/>
                  </a:lnTo>
                  <a:lnTo>
                    <a:pt x="608" y="213"/>
                  </a:lnTo>
                  <a:lnTo>
                    <a:pt x="608" y="213"/>
                  </a:lnTo>
                  <a:lnTo>
                    <a:pt x="608" y="216"/>
                  </a:lnTo>
                  <a:lnTo>
                    <a:pt x="608" y="218"/>
                  </a:lnTo>
                  <a:lnTo>
                    <a:pt x="608" y="223"/>
                  </a:lnTo>
                  <a:lnTo>
                    <a:pt x="608" y="230"/>
                  </a:lnTo>
                  <a:lnTo>
                    <a:pt x="608" y="237"/>
                  </a:lnTo>
                  <a:lnTo>
                    <a:pt x="611" y="242"/>
                  </a:lnTo>
                  <a:lnTo>
                    <a:pt x="601" y="244"/>
                  </a:lnTo>
                  <a:lnTo>
                    <a:pt x="592" y="244"/>
                  </a:lnTo>
                  <a:lnTo>
                    <a:pt x="585" y="244"/>
                  </a:lnTo>
                  <a:lnTo>
                    <a:pt x="582" y="244"/>
                  </a:lnTo>
                  <a:lnTo>
                    <a:pt x="580" y="244"/>
                  </a:lnTo>
                  <a:lnTo>
                    <a:pt x="568" y="246"/>
                  </a:lnTo>
                  <a:lnTo>
                    <a:pt x="554" y="249"/>
                  </a:lnTo>
                  <a:lnTo>
                    <a:pt x="542" y="251"/>
                  </a:lnTo>
                  <a:lnTo>
                    <a:pt x="528" y="251"/>
                  </a:lnTo>
                  <a:lnTo>
                    <a:pt x="516" y="253"/>
                  </a:lnTo>
                  <a:lnTo>
                    <a:pt x="504" y="256"/>
                  </a:lnTo>
                  <a:lnTo>
                    <a:pt x="490" y="256"/>
                  </a:lnTo>
                  <a:lnTo>
                    <a:pt x="478" y="258"/>
                  </a:lnTo>
                  <a:lnTo>
                    <a:pt x="462" y="260"/>
                  </a:lnTo>
                  <a:lnTo>
                    <a:pt x="445" y="263"/>
                  </a:lnTo>
                  <a:lnTo>
                    <a:pt x="431" y="263"/>
                  </a:lnTo>
                  <a:lnTo>
                    <a:pt x="414" y="265"/>
                  </a:lnTo>
                  <a:lnTo>
                    <a:pt x="398" y="268"/>
                  </a:lnTo>
                  <a:lnTo>
                    <a:pt x="381" y="270"/>
                  </a:lnTo>
                  <a:lnTo>
                    <a:pt x="365" y="272"/>
                  </a:lnTo>
                  <a:lnTo>
                    <a:pt x="350" y="272"/>
                  </a:lnTo>
                  <a:lnTo>
                    <a:pt x="334" y="275"/>
                  </a:lnTo>
                  <a:lnTo>
                    <a:pt x="317" y="277"/>
                  </a:lnTo>
                  <a:lnTo>
                    <a:pt x="301" y="277"/>
                  </a:lnTo>
                  <a:lnTo>
                    <a:pt x="284" y="279"/>
                  </a:lnTo>
                  <a:lnTo>
                    <a:pt x="270" y="282"/>
                  </a:lnTo>
                  <a:lnTo>
                    <a:pt x="253" y="282"/>
                  </a:lnTo>
                  <a:lnTo>
                    <a:pt x="237" y="284"/>
                  </a:lnTo>
                  <a:lnTo>
                    <a:pt x="220" y="287"/>
                  </a:lnTo>
                  <a:lnTo>
                    <a:pt x="218" y="287"/>
                  </a:lnTo>
                  <a:lnTo>
                    <a:pt x="216" y="287"/>
                  </a:lnTo>
                  <a:lnTo>
                    <a:pt x="218" y="289"/>
                  </a:lnTo>
                  <a:lnTo>
                    <a:pt x="218" y="289"/>
                  </a:lnTo>
                  <a:lnTo>
                    <a:pt x="213" y="289"/>
                  </a:lnTo>
                  <a:lnTo>
                    <a:pt x="199" y="291"/>
                  </a:lnTo>
                  <a:lnTo>
                    <a:pt x="187" y="294"/>
                  </a:lnTo>
                  <a:lnTo>
                    <a:pt x="173" y="294"/>
                  </a:lnTo>
                  <a:lnTo>
                    <a:pt x="161" y="296"/>
                  </a:lnTo>
                  <a:lnTo>
                    <a:pt x="147" y="296"/>
                  </a:lnTo>
                  <a:lnTo>
                    <a:pt x="133" y="298"/>
                  </a:lnTo>
                  <a:lnTo>
                    <a:pt x="121" y="298"/>
                  </a:lnTo>
                  <a:lnTo>
                    <a:pt x="107" y="301"/>
                  </a:lnTo>
                  <a:lnTo>
                    <a:pt x="95" y="303"/>
                  </a:lnTo>
                  <a:lnTo>
                    <a:pt x="81" y="303"/>
                  </a:lnTo>
                  <a:lnTo>
                    <a:pt x="67" y="305"/>
                  </a:lnTo>
                  <a:lnTo>
                    <a:pt x="55" y="305"/>
                  </a:lnTo>
                  <a:lnTo>
                    <a:pt x="41" y="308"/>
                  </a:lnTo>
                  <a:lnTo>
                    <a:pt x="29" y="308"/>
                  </a:lnTo>
                  <a:lnTo>
                    <a:pt x="15" y="310"/>
                  </a:lnTo>
                  <a:lnTo>
                    <a:pt x="0" y="310"/>
                  </a:lnTo>
                  <a:lnTo>
                    <a:pt x="0" y="310"/>
                  </a:lnTo>
                  <a:lnTo>
                    <a:pt x="0" y="308"/>
                  </a:lnTo>
                  <a:lnTo>
                    <a:pt x="3" y="308"/>
                  </a:lnTo>
                  <a:lnTo>
                    <a:pt x="5" y="305"/>
                  </a:lnTo>
                  <a:lnTo>
                    <a:pt x="10" y="303"/>
                  </a:lnTo>
                  <a:lnTo>
                    <a:pt x="10" y="303"/>
                  </a:lnTo>
                  <a:lnTo>
                    <a:pt x="12" y="301"/>
                  </a:lnTo>
                  <a:lnTo>
                    <a:pt x="12" y="298"/>
                  </a:lnTo>
                  <a:lnTo>
                    <a:pt x="12" y="296"/>
                  </a:lnTo>
                  <a:lnTo>
                    <a:pt x="12" y="294"/>
                  </a:lnTo>
                  <a:lnTo>
                    <a:pt x="15" y="294"/>
                  </a:lnTo>
                  <a:lnTo>
                    <a:pt x="17" y="294"/>
                  </a:lnTo>
                  <a:lnTo>
                    <a:pt x="19" y="294"/>
                  </a:lnTo>
                  <a:lnTo>
                    <a:pt x="22" y="289"/>
                  </a:lnTo>
                  <a:lnTo>
                    <a:pt x="22" y="284"/>
                  </a:lnTo>
                  <a:lnTo>
                    <a:pt x="19" y="279"/>
                  </a:lnTo>
                  <a:lnTo>
                    <a:pt x="17" y="275"/>
                  </a:lnTo>
                  <a:lnTo>
                    <a:pt x="17" y="272"/>
                  </a:lnTo>
                  <a:lnTo>
                    <a:pt x="17" y="265"/>
                  </a:lnTo>
                  <a:lnTo>
                    <a:pt x="17" y="263"/>
                  </a:lnTo>
                  <a:lnTo>
                    <a:pt x="17" y="260"/>
                  </a:lnTo>
                  <a:lnTo>
                    <a:pt x="22" y="256"/>
                  </a:lnTo>
                  <a:lnTo>
                    <a:pt x="24" y="253"/>
                  </a:lnTo>
                  <a:lnTo>
                    <a:pt x="24" y="251"/>
                  </a:lnTo>
                  <a:lnTo>
                    <a:pt x="26" y="249"/>
                  </a:lnTo>
                  <a:lnTo>
                    <a:pt x="24" y="246"/>
                  </a:lnTo>
                  <a:lnTo>
                    <a:pt x="26" y="244"/>
                  </a:lnTo>
                  <a:lnTo>
                    <a:pt x="26" y="244"/>
                  </a:lnTo>
                  <a:lnTo>
                    <a:pt x="29" y="242"/>
                  </a:lnTo>
                  <a:lnTo>
                    <a:pt x="31" y="242"/>
                  </a:lnTo>
                  <a:lnTo>
                    <a:pt x="34" y="242"/>
                  </a:lnTo>
                  <a:lnTo>
                    <a:pt x="34" y="239"/>
                  </a:lnTo>
                  <a:lnTo>
                    <a:pt x="34" y="237"/>
                  </a:lnTo>
                  <a:lnTo>
                    <a:pt x="31" y="234"/>
                  </a:lnTo>
                  <a:lnTo>
                    <a:pt x="31" y="232"/>
                  </a:lnTo>
                  <a:lnTo>
                    <a:pt x="31" y="232"/>
                  </a:lnTo>
                  <a:lnTo>
                    <a:pt x="34" y="230"/>
                  </a:lnTo>
                  <a:lnTo>
                    <a:pt x="34" y="227"/>
                  </a:lnTo>
                  <a:lnTo>
                    <a:pt x="34" y="225"/>
                  </a:lnTo>
                  <a:lnTo>
                    <a:pt x="31" y="223"/>
                  </a:lnTo>
                  <a:lnTo>
                    <a:pt x="29" y="220"/>
                  </a:lnTo>
                  <a:lnTo>
                    <a:pt x="29" y="218"/>
                  </a:lnTo>
                  <a:lnTo>
                    <a:pt x="31" y="216"/>
                  </a:lnTo>
                  <a:lnTo>
                    <a:pt x="45" y="208"/>
                  </a:lnTo>
                  <a:lnTo>
                    <a:pt x="50" y="201"/>
                  </a:lnTo>
                  <a:lnTo>
                    <a:pt x="50" y="199"/>
                  </a:lnTo>
                  <a:lnTo>
                    <a:pt x="48" y="199"/>
                  </a:lnTo>
                  <a:lnTo>
                    <a:pt x="45" y="197"/>
                  </a:lnTo>
                  <a:lnTo>
                    <a:pt x="45" y="194"/>
                  </a:lnTo>
                  <a:lnTo>
                    <a:pt x="45" y="192"/>
                  </a:lnTo>
                  <a:lnTo>
                    <a:pt x="48" y="192"/>
                  </a:lnTo>
                  <a:lnTo>
                    <a:pt x="50" y="192"/>
                  </a:lnTo>
                  <a:lnTo>
                    <a:pt x="55" y="194"/>
                  </a:lnTo>
                  <a:lnTo>
                    <a:pt x="55" y="194"/>
                  </a:lnTo>
                  <a:lnTo>
                    <a:pt x="55" y="192"/>
                  </a:lnTo>
                  <a:lnTo>
                    <a:pt x="55" y="187"/>
                  </a:lnTo>
                  <a:lnTo>
                    <a:pt x="50" y="185"/>
                  </a:lnTo>
                  <a:lnTo>
                    <a:pt x="50" y="182"/>
                  </a:lnTo>
                  <a:lnTo>
                    <a:pt x="50" y="180"/>
                  </a:lnTo>
                  <a:lnTo>
                    <a:pt x="50" y="178"/>
                  </a:lnTo>
                  <a:lnTo>
                    <a:pt x="52" y="171"/>
                  </a:lnTo>
                  <a:lnTo>
                    <a:pt x="52" y="168"/>
                  </a:lnTo>
                  <a:lnTo>
                    <a:pt x="52" y="168"/>
                  </a:lnTo>
                  <a:lnTo>
                    <a:pt x="55" y="166"/>
                  </a:lnTo>
                  <a:lnTo>
                    <a:pt x="57" y="166"/>
                  </a:lnTo>
                  <a:lnTo>
                    <a:pt x="57" y="166"/>
                  </a:lnTo>
                  <a:lnTo>
                    <a:pt x="60" y="163"/>
                  </a:lnTo>
                  <a:lnTo>
                    <a:pt x="55" y="159"/>
                  </a:lnTo>
                  <a:lnTo>
                    <a:pt x="50" y="149"/>
                  </a:lnTo>
                  <a:lnTo>
                    <a:pt x="50" y="149"/>
                  </a:lnTo>
                  <a:lnTo>
                    <a:pt x="60" y="149"/>
                  </a:lnTo>
                  <a:lnTo>
                    <a:pt x="62" y="147"/>
                  </a:lnTo>
                  <a:lnTo>
                    <a:pt x="62" y="147"/>
                  </a:lnTo>
                  <a:lnTo>
                    <a:pt x="62" y="145"/>
                  </a:lnTo>
                  <a:lnTo>
                    <a:pt x="62" y="145"/>
                  </a:lnTo>
                  <a:lnTo>
                    <a:pt x="60" y="145"/>
                  </a:lnTo>
                  <a:lnTo>
                    <a:pt x="57" y="142"/>
                  </a:lnTo>
                  <a:lnTo>
                    <a:pt x="55" y="140"/>
                  </a:lnTo>
                  <a:lnTo>
                    <a:pt x="55" y="137"/>
                  </a:lnTo>
                  <a:lnTo>
                    <a:pt x="57" y="137"/>
                  </a:lnTo>
                  <a:lnTo>
                    <a:pt x="60" y="137"/>
                  </a:lnTo>
                  <a:lnTo>
                    <a:pt x="62" y="135"/>
                  </a:lnTo>
                  <a:lnTo>
                    <a:pt x="64" y="135"/>
                  </a:lnTo>
                  <a:lnTo>
                    <a:pt x="64" y="133"/>
                  </a:lnTo>
                  <a:lnTo>
                    <a:pt x="64" y="130"/>
                  </a:lnTo>
                  <a:lnTo>
                    <a:pt x="62" y="123"/>
                  </a:lnTo>
                  <a:lnTo>
                    <a:pt x="60" y="123"/>
                  </a:lnTo>
                  <a:lnTo>
                    <a:pt x="62" y="121"/>
                  </a:lnTo>
                  <a:lnTo>
                    <a:pt x="60" y="118"/>
                  </a:lnTo>
                  <a:lnTo>
                    <a:pt x="60" y="118"/>
                  </a:lnTo>
                  <a:lnTo>
                    <a:pt x="67" y="116"/>
                  </a:lnTo>
                  <a:lnTo>
                    <a:pt x="67" y="118"/>
                  </a:lnTo>
                  <a:lnTo>
                    <a:pt x="64" y="121"/>
                  </a:lnTo>
                  <a:lnTo>
                    <a:pt x="67" y="123"/>
                  </a:lnTo>
                  <a:lnTo>
                    <a:pt x="69" y="123"/>
                  </a:lnTo>
                  <a:lnTo>
                    <a:pt x="69" y="121"/>
                  </a:lnTo>
                  <a:lnTo>
                    <a:pt x="71" y="121"/>
                  </a:lnTo>
                  <a:lnTo>
                    <a:pt x="74" y="118"/>
                  </a:lnTo>
                  <a:lnTo>
                    <a:pt x="74" y="116"/>
                  </a:lnTo>
                  <a:lnTo>
                    <a:pt x="90" y="114"/>
                  </a:lnTo>
                  <a:lnTo>
                    <a:pt x="107" y="114"/>
                  </a:lnTo>
                  <a:lnTo>
                    <a:pt x="126" y="111"/>
                  </a:lnTo>
                  <a:lnTo>
                    <a:pt x="142" y="109"/>
                  </a:lnTo>
                  <a:lnTo>
                    <a:pt x="159" y="109"/>
                  </a:lnTo>
                  <a:lnTo>
                    <a:pt x="178" y="107"/>
                  </a:lnTo>
                  <a:lnTo>
                    <a:pt x="194" y="104"/>
                  </a:lnTo>
                  <a:lnTo>
                    <a:pt x="211" y="102"/>
                  </a:lnTo>
                  <a:lnTo>
                    <a:pt x="211" y="100"/>
                  </a:lnTo>
                  <a:lnTo>
                    <a:pt x="211" y="95"/>
                  </a:lnTo>
                  <a:lnTo>
                    <a:pt x="211" y="92"/>
                  </a:lnTo>
                  <a:lnTo>
                    <a:pt x="209" y="88"/>
                  </a:lnTo>
                  <a:lnTo>
                    <a:pt x="206" y="81"/>
                  </a:lnTo>
                  <a:lnTo>
                    <a:pt x="206" y="81"/>
                  </a:lnTo>
                  <a:lnTo>
                    <a:pt x="206" y="78"/>
                  </a:lnTo>
                  <a:lnTo>
                    <a:pt x="206" y="78"/>
                  </a:lnTo>
                  <a:lnTo>
                    <a:pt x="206" y="78"/>
                  </a:lnTo>
                  <a:lnTo>
                    <a:pt x="213" y="78"/>
                  </a:lnTo>
                  <a:lnTo>
                    <a:pt x="220" y="78"/>
                  </a:lnTo>
                  <a:lnTo>
                    <a:pt x="227" y="78"/>
                  </a:lnTo>
                  <a:lnTo>
                    <a:pt x="227" y="78"/>
                  </a:lnTo>
                  <a:lnTo>
                    <a:pt x="227" y="81"/>
                  </a:lnTo>
                  <a:lnTo>
                    <a:pt x="230" y="81"/>
                  </a:lnTo>
                  <a:lnTo>
                    <a:pt x="230" y="83"/>
                  </a:lnTo>
                  <a:lnTo>
                    <a:pt x="230" y="83"/>
                  </a:lnTo>
                  <a:lnTo>
                    <a:pt x="230" y="83"/>
                  </a:lnTo>
                  <a:lnTo>
                    <a:pt x="235" y="81"/>
                  </a:lnTo>
                  <a:lnTo>
                    <a:pt x="237" y="81"/>
                  </a:lnTo>
                  <a:lnTo>
                    <a:pt x="239" y="81"/>
                  </a:lnTo>
                  <a:lnTo>
                    <a:pt x="246" y="81"/>
                  </a:lnTo>
                  <a:lnTo>
                    <a:pt x="253" y="78"/>
                  </a:lnTo>
                  <a:lnTo>
                    <a:pt x="263" y="78"/>
                  </a:lnTo>
                  <a:lnTo>
                    <a:pt x="272" y="76"/>
                  </a:lnTo>
                  <a:lnTo>
                    <a:pt x="284" y="76"/>
                  </a:lnTo>
                  <a:lnTo>
                    <a:pt x="294" y="74"/>
                  </a:lnTo>
                  <a:lnTo>
                    <a:pt x="306" y="74"/>
                  </a:lnTo>
                  <a:lnTo>
                    <a:pt x="317" y="71"/>
                  </a:lnTo>
                  <a:lnTo>
                    <a:pt x="327" y="71"/>
                  </a:lnTo>
                  <a:lnTo>
                    <a:pt x="336" y="69"/>
                  </a:lnTo>
                  <a:lnTo>
                    <a:pt x="343" y="69"/>
                  </a:lnTo>
                  <a:lnTo>
                    <a:pt x="348" y="66"/>
                  </a:lnTo>
                  <a:lnTo>
                    <a:pt x="353" y="66"/>
                  </a:lnTo>
                  <a:lnTo>
                    <a:pt x="355" y="66"/>
                  </a:lnTo>
                  <a:lnTo>
                    <a:pt x="358" y="66"/>
                  </a:lnTo>
                  <a:lnTo>
                    <a:pt x="362" y="64"/>
                  </a:lnTo>
                  <a:lnTo>
                    <a:pt x="362" y="64"/>
                  </a:lnTo>
                  <a:lnTo>
                    <a:pt x="367" y="64"/>
                  </a:lnTo>
                  <a:lnTo>
                    <a:pt x="369" y="64"/>
                  </a:lnTo>
                  <a:lnTo>
                    <a:pt x="379" y="64"/>
                  </a:lnTo>
                  <a:lnTo>
                    <a:pt x="393" y="62"/>
                  </a:lnTo>
                  <a:lnTo>
                    <a:pt x="410" y="59"/>
                  </a:lnTo>
                  <a:lnTo>
                    <a:pt x="429" y="59"/>
                  </a:lnTo>
                  <a:lnTo>
                    <a:pt x="452" y="57"/>
                  </a:lnTo>
                  <a:lnTo>
                    <a:pt x="476" y="55"/>
                  </a:lnTo>
                  <a:lnTo>
                    <a:pt x="502" y="52"/>
                  </a:lnTo>
                  <a:lnTo>
                    <a:pt x="528" y="50"/>
                  </a:lnTo>
                  <a:lnTo>
                    <a:pt x="552" y="45"/>
                  </a:lnTo>
                  <a:lnTo>
                    <a:pt x="573" y="43"/>
                  </a:lnTo>
                  <a:lnTo>
                    <a:pt x="594" y="43"/>
                  </a:lnTo>
                  <a:lnTo>
                    <a:pt x="611" y="40"/>
                  </a:lnTo>
                  <a:lnTo>
                    <a:pt x="625" y="38"/>
                  </a:lnTo>
                  <a:lnTo>
                    <a:pt x="632" y="38"/>
                  </a:lnTo>
                  <a:lnTo>
                    <a:pt x="637" y="38"/>
                  </a:lnTo>
                  <a:lnTo>
                    <a:pt x="641" y="36"/>
                  </a:lnTo>
                  <a:lnTo>
                    <a:pt x="644" y="36"/>
                  </a:lnTo>
                  <a:lnTo>
                    <a:pt x="646" y="33"/>
                  </a:lnTo>
                  <a:lnTo>
                    <a:pt x="646" y="3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5" name="Freeform 24"/>
            <p:cNvSpPr>
              <a:spLocks/>
            </p:cNvSpPr>
            <p:nvPr/>
          </p:nvSpPr>
          <p:spPr bwMode="auto">
            <a:xfrm>
              <a:off x="3033527" y="2882302"/>
              <a:ext cx="819920" cy="482442"/>
            </a:xfrm>
            <a:custGeom>
              <a:avLst/>
              <a:gdLst>
                <a:gd name="T0" fmla="*/ 686 w 707"/>
                <a:gd name="T1" fmla="*/ 12 h 416"/>
                <a:gd name="T2" fmla="*/ 679 w 707"/>
                <a:gd name="T3" fmla="*/ 23 h 416"/>
                <a:gd name="T4" fmla="*/ 663 w 707"/>
                <a:gd name="T5" fmla="*/ 38 h 416"/>
                <a:gd name="T6" fmla="*/ 670 w 707"/>
                <a:gd name="T7" fmla="*/ 52 h 416"/>
                <a:gd name="T8" fmla="*/ 691 w 707"/>
                <a:gd name="T9" fmla="*/ 68 h 416"/>
                <a:gd name="T10" fmla="*/ 700 w 707"/>
                <a:gd name="T11" fmla="*/ 78 h 416"/>
                <a:gd name="T12" fmla="*/ 703 w 707"/>
                <a:gd name="T13" fmla="*/ 189 h 416"/>
                <a:gd name="T14" fmla="*/ 693 w 707"/>
                <a:gd name="T15" fmla="*/ 296 h 416"/>
                <a:gd name="T16" fmla="*/ 693 w 707"/>
                <a:gd name="T17" fmla="*/ 303 h 416"/>
                <a:gd name="T18" fmla="*/ 698 w 707"/>
                <a:gd name="T19" fmla="*/ 310 h 416"/>
                <a:gd name="T20" fmla="*/ 698 w 707"/>
                <a:gd name="T21" fmla="*/ 322 h 416"/>
                <a:gd name="T22" fmla="*/ 696 w 707"/>
                <a:gd name="T23" fmla="*/ 324 h 416"/>
                <a:gd name="T24" fmla="*/ 696 w 707"/>
                <a:gd name="T25" fmla="*/ 326 h 416"/>
                <a:gd name="T26" fmla="*/ 698 w 707"/>
                <a:gd name="T27" fmla="*/ 329 h 416"/>
                <a:gd name="T28" fmla="*/ 705 w 707"/>
                <a:gd name="T29" fmla="*/ 331 h 416"/>
                <a:gd name="T30" fmla="*/ 707 w 707"/>
                <a:gd name="T31" fmla="*/ 341 h 416"/>
                <a:gd name="T32" fmla="*/ 703 w 707"/>
                <a:gd name="T33" fmla="*/ 350 h 416"/>
                <a:gd name="T34" fmla="*/ 705 w 707"/>
                <a:gd name="T35" fmla="*/ 355 h 416"/>
                <a:gd name="T36" fmla="*/ 703 w 707"/>
                <a:gd name="T37" fmla="*/ 359 h 416"/>
                <a:gd name="T38" fmla="*/ 700 w 707"/>
                <a:gd name="T39" fmla="*/ 367 h 416"/>
                <a:gd name="T40" fmla="*/ 698 w 707"/>
                <a:gd name="T41" fmla="*/ 371 h 416"/>
                <a:gd name="T42" fmla="*/ 696 w 707"/>
                <a:gd name="T43" fmla="*/ 376 h 416"/>
                <a:gd name="T44" fmla="*/ 696 w 707"/>
                <a:gd name="T45" fmla="*/ 378 h 416"/>
                <a:gd name="T46" fmla="*/ 691 w 707"/>
                <a:gd name="T47" fmla="*/ 388 h 416"/>
                <a:gd name="T48" fmla="*/ 700 w 707"/>
                <a:gd name="T49" fmla="*/ 397 h 416"/>
                <a:gd name="T50" fmla="*/ 703 w 707"/>
                <a:gd name="T51" fmla="*/ 400 h 416"/>
                <a:gd name="T52" fmla="*/ 703 w 707"/>
                <a:gd name="T53" fmla="*/ 404 h 416"/>
                <a:gd name="T54" fmla="*/ 705 w 707"/>
                <a:gd name="T55" fmla="*/ 407 h 416"/>
                <a:gd name="T56" fmla="*/ 696 w 707"/>
                <a:gd name="T57" fmla="*/ 414 h 416"/>
                <a:gd name="T58" fmla="*/ 686 w 707"/>
                <a:gd name="T59" fmla="*/ 402 h 416"/>
                <a:gd name="T60" fmla="*/ 686 w 707"/>
                <a:gd name="T61" fmla="*/ 397 h 416"/>
                <a:gd name="T62" fmla="*/ 677 w 707"/>
                <a:gd name="T63" fmla="*/ 395 h 416"/>
                <a:gd name="T64" fmla="*/ 663 w 707"/>
                <a:gd name="T65" fmla="*/ 388 h 416"/>
                <a:gd name="T66" fmla="*/ 653 w 707"/>
                <a:gd name="T67" fmla="*/ 385 h 416"/>
                <a:gd name="T68" fmla="*/ 639 w 707"/>
                <a:gd name="T69" fmla="*/ 378 h 416"/>
                <a:gd name="T70" fmla="*/ 608 w 707"/>
                <a:gd name="T71" fmla="*/ 376 h 416"/>
                <a:gd name="T72" fmla="*/ 592 w 707"/>
                <a:gd name="T73" fmla="*/ 376 h 416"/>
                <a:gd name="T74" fmla="*/ 575 w 707"/>
                <a:gd name="T75" fmla="*/ 378 h 416"/>
                <a:gd name="T76" fmla="*/ 570 w 707"/>
                <a:gd name="T77" fmla="*/ 385 h 416"/>
                <a:gd name="T78" fmla="*/ 556 w 707"/>
                <a:gd name="T79" fmla="*/ 383 h 416"/>
                <a:gd name="T80" fmla="*/ 532 w 707"/>
                <a:gd name="T81" fmla="*/ 369 h 416"/>
                <a:gd name="T82" fmla="*/ 518 w 707"/>
                <a:gd name="T83" fmla="*/ 362 h 416"/>
                <a:gd name="T84" fmla="*/ 431 w 707"/>
                <a:gd name="T85" fmla="*/ 362 h 416"/>
                <a:gd name="T86" fmla="*/ 334 w 707"/>
                <a:gd name="T87" fmla="*/ 362 h 416"/>
                <a:gd name="T88" fmla="*/ 239 w 707"/>
                <a:gd name="T89" fmla="*/ 362 h 416"/>
                <a:gd name="T90" fmla="*/ 145 w 707"/>
                <a:gd name="T91" fmla="*/ 359 h 416"/>
                <a:gd name="T92" fmla="*/ 48 w 707"/>
                <a:gd name="T93" fmla="*/ 357 h 416"/>
                <a:gd name="T94" fmla="*/ 3 w 707"/>
                <a:gd name="T95" fmla="*/ 310 h 416"/>
                <a:gd name="T96" fmla="*/ 5 w 707"/>
                <a:gd name="T97" fmla="*/ 217 h 416"/>
                <a:gd name="T98" fmla="*/ 7 w 707"/>
                <a:gd name="T99" fmla="*/ 128 h 416"/>
                <a:gd name="T100" fmla="*/ 12 w 707"/>
                <a:gd name="T101" fmla="*/ 78 h 416"/>
                <a:gd name="T102" fmla="*/ 14 w 707"/>
                <a:gd name="T103" fmla="*/ 0 h 416"/>
                <a:gd name="T104" fmla="*/ 142 w 707"/>
                <a:gd name="T105" fmla="*/ 2 h 416"/>
                <a:gd name="T106" fmla="*/ 267 w 707"/>
                <a:gd name="T107" fmla="*/ 4 h 416"/>
                <a:gd name="T108" fmla="*/ 393 w 707"/>
                <a:gd name="T109" fmla="*/ 4 h 416"/>
                <a:gd name="T110" fmla="*/ 518 w 707"/>
                <a:gd name="T111" fmla="*/ 4 h 416"/>
                <a:gd name="T112" fmla="*/ 646 w 707"/>
                <a:gd name="T113" fmla="*/ 2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7" h="416">
                  <a:moveTo>
                    <a:pt x="689" y="0"/>
                  </a:moveTo>
                  <a:lnTo>
                    <a:pt x="686" y="2"/>
                  </a:lnTo>
                  <a:lnTo>
                    <a:pt x="686" y="2"/>
                  </a:lnTo>
                  <a:lnTo>
                    <a:pt x="686" y="2"/>
                  </a:lnTo>
                  <a:lnTo>
                    <a:pt x="686" y="4"/>
                  </a:lnTo>
                  <a:lnTo>
                    <a:pt x="686" y="12"/>
                  </a:lnTo>
                  <a:lnTo>
                    <a:pt x="686" y="14"/>
                  </a:lnTo>
                  <a:lnTo>
                    <a:pt x="684" y="16"/>
                  </a:lnTo>
                  <a:lnTo>
                    <a:pt x="681" y="21"/>
                  </a:lnTo>
                  <a:lnTo>
                    <a:pt x="681" y="23"/>
                  </a:lnTo>
                  <a:lnTo>
                    <a:pt x="679" y="23"/>
                  </a:lnTo>
                  <a:lnTo>
                    <a:pt x="679" y="23"/>
                  </a:lnTo>
                  <a:lnTo>
                    <a:pt x="677" y="26"/>
                  </a:lnTo>
                  <a:lnTo>
                    <a:pt x="670" y="30"/>
                  </a:lnTo>
                  <a:lnTo>
                    <a:pt x="670" y="30"/>
                  </a:lnTo>
                  <a:lnTo>
                    <a:pt x="667" y="33"/>
                  </a:lnTo>
                  <a:lnTo>
                    <a:pt x="665" y="35"/>
                  </a:lnTo>
                  <a:lnTo>
                    <a:pt x="663" y="38"/>
                  </a:lnTo>
                  <a:lnTo>
                    <a:pt x="663" y="38"/>
                  </a:lnTo>
                  <a:lnTo>
                    <a:pt x="663" y="40"/>
                  </a:lnTo>
                  <a:lnTo>
                    <a:pt x="660" y="42"/>
                  </a:lnTo>
                  <a:lnTo>
                    <a:pt x="663" y="45"/>
                  </a:lnTo>
                  <a:lnTo>
                    <a:pt x="667" y="49"/>
                  </a:lnTo>
                  <a:lnTo>
                    <a:pt x="670" y="52"/>
                  </a:lnTo>
                  <a:lnTo>
                    <a:pt x="674" y="59"/>
                  </a:lnTo>
                  <a:lnTo>
                    <a:pt x="677" y="64"/>
                  </a:lnTo>
                  <a:lnTo>
                    <a:pt x="677" y="66"/>
                  </a:lnTo>
                  <a:lnTo>
                    <a:pt x="684" y="66"/>
                  </a:lnTo>
                  <a:lnTo>
                    <a:pt x="689" y="66"/>
                  </a:lnTo>
                  <a:lnTo>
                    <a:pt x="691" y="68"/>
                  </a:lnTo>
                  <a:lnTo>
                    <a:pt x="693" y="68"/>
                  </a:lnTo>
                  <a:lnTo>
                    <a:pt x="696" y="71"/>
                  </a:lnTo>
                  <a:lnTo>
                    <a:pt x="696" y="71"/>
                  </a:lnTo>
                  <a:lnTo>
                    <a:pt x="698" y="75"/>
                  </a:lnTo>
                  <a:lnTo>
                    <a:pt x="698" y="78"/>
                  </a:lnTo>
                  <a:lnTo>
                    <a:pt x="700" y="78"/>
                  </a:lnTo>
                  <a:lnTo>
                    <a:pt x="700" y="78"/>
                  </a:lnTo>
                  <a:lnTo>
                    <a:pt x="700" y="83"/>
                  </a:lnTo>
                  <a:lnTo>
                    <a:pt x="700" y="109"/>
                  </a:lnTo>
                  <a:lnTo>
                    <a:pt x="700" y="135"/>
                  </a:lnTo>
                  <a:lnTo>
                    <a:pt x="703" y="163"/>
                  </a:lnTo>
                  <a:lnTo>
                    <a:pt x="703" y="189"/>
                  </a:lnTo>
                  <a:lnTo>
                    <a:pt x="703" y="215"/>
                  </a:lnTo>
                  <a:lnTo>
                    <a:pt x="705" y="241"/>
                  </a:lnTo>
                  <a:lnTo>
                    <a:pt x="705" y="270"/>
                  </a:lnTo>
                  <a:lnTo>
                    <a:pt x="707" y="296"/>
                  </a:lnTo>
                  <a:lnTo>
                    <a:pt x="693" y="296"/>
                  </a:lnTo>
                  <a:lnTo>
                    <a:pt x="693" y="296"/>
                  </a:lnTo>
                  <a:lnTo>
                    <a:pt x="693" y="298"/>
                  </a:lnTo>
                  <a:lnTo>
                    <a:pt x="693" y="298"/>
                  </a:lnTo>
                  <a:lnTo>
                    <a:pt x="693" y="298"/>
                  </a:lnTo>
                  <a:lnTo>
                    <a:pt x="693" y="300"/>
                  </a:lnTo>
                  <a:lnTo>
                    <a:pt x="693" y="300"/>
                  </a:lnTo>
                  <a:lnTo>
                    <a:pt x="693" y="303"/>
                  </a:lnTo>
                  <a:lnTo>
                    <a:pt x="693" y="303"/>
                  </a:lnTo>
                  <a:lnTo>
                    <a:pt x="693" y="305"/>
                  </a:lnTo>
                  <a:lnTo>
                    <a:pt x="696" y="305"/>
                  </a:lnTo>
                  <a:lnTo>
                    <a:pt x="696" y="307"/>
                  </a:lnTo>
                  <a:lnTo>
                    <a:pt x="698" y="307"/>
                  </a:lnTo>
                  <a:lnTo>
                    <a:pt x="698" y="310"/>
                  </a:lnTo>
                  <a:lnTo>
                    <a:pt x="698" y="310"/>
                  </a:lnTo>
                  <a:lnTo>
                    <a:pt x="700" y="310"/>
                  </a:lnTo>
                  <a:lnTo>
                    <a:pt x="700" y="317"/>
                  </a:lnTo>
                  <a:lnTo>
                    <a:pt x="700" y="319"/>
                  </a:lnTo>
                  <a:lnTo>
                    <a:pt x="698" y="322"/>
                  </a:lnTo>
                  <a:lnTo>
                    <a:pt x="698" y="322"/>
                  </a:lnTo>
                  <a:lnTo>
                    <a:pt x="698" y="322"/>
                  </a:lnTo>
                  <a:lnTo>
                    <a:pt x="698" y="322"/>
                  </a:lnTo>
                  <a:lnTo>
                    <a:pt x="696" y="322"/>
                  </a:lnTo>
                  <a:lnTo>
                    <a:pt x="696" y="322"/>
                  </a:lnTo>
                  <a:lnTo>
                    <a:pt x="696" y="322"/>
                  </a:lnTo>
                  <a:lnTo>
                    <a:pt x="696" y="324"/>
                  </a:lnTo>
                  <a:lnTo>
                    <a:pt x="696" y="324"/>
                  </a:lnTo>
                  <a:lnTo>
                    <a:pt x="698" y="324"/>
                  </a:lnTo>
                  <a:lnTo>
                    <a:pt x="698" y="326"/>
                  </a:lnTo>
                  <a:lnTo>
                    <a:pt x="698" y="326"/>
                  </a:lnTo>
                  <a:lnTo>
                    <a:pt x="698" y="326"/>
                  </a:lnTo>
                  <a:lnTo>
                    <a:pt x="696" y="326"/>
                  </a:lnTo>
                  <a:lnTo>
                    <a:pt x="696" y="329"/>
                  </a:lnTo>
                  <a:lnTo>
                    <a:pt x="696" y="329"/>
                  </a:lnTo>
                  <a:lnTo>
                    <a:pt x="696" y="329"/>
                  </a:lnTo>
                  <a:lnTo>
                    <a:pt x="698" y="329"/>
                  </a:lnTo>
                  <a:lnTo>
                    <a:pt x="698" y="329"/>
                  </a:lnTo>
                  <a:lnTo>
                    <a:pt x="698" y="329"/>
                  </a:lnTo>
                  <a:lnTo>
                    <a:pt x="700" y="329"/>
                  </a:lnTo>
                  <a:lnTo>
                    <a:pt x="703" y="331"/>
                  </a:lnTo>
                  <a:lnTo>
                    <a:pt x="703" y="331"/>
                  </a:lnTo>
                  <a:lnTo>
                    <a:pt x="703" y="329"/>
                  </a:lnTo>
                  <a:lnTo>
                    <a:pt x="705" y="329"/>
                  </a:lnTo>
                  <a:lnTo>
                    <a:pt x="705" y="331"/>
                  </a:lnTo>
                  <a:lnTo>
                    <a:pt x="705" y="331"/>
                  </a:lnTo>
                  <a:lnTo>
                    <a:pt x="705" y="331"/>
                  </a:lnTo>
                  <a:lnTo>
                    <a:pt x="705" y="333"/>
                  </a:lnTo>
                  <a:lnTo>
                    <a:pt x="707" y="338"/>
                  </a:lnTo>
                  <a:lnTo>
                    <a:pt x="707" y="338"/>
                  </a:lnTo>
                  <a:lnTo>
                    <a:pt x="707" y="341"/>
                  </a:lnTo>
                  <a:lnTo>
                    <a:pt x="707" y="341"/>
                  </a:lnTo>
                  <a:lnTo>
                    <a:pt x="707" y="341"/>
                  </a:lnTo>
                  <a:lnTo>
                    <a:pt x="707" y="348"/>
                  </a:lnTo>
                  <a:lnTo>
                    <a:pt x="707" y="348"/>
                  </a:lnTo>
                  <a:lnTo>
                    <a:pt x="705" y="348"/>
                  </a:lnTo>
                  <a:lnTo>
                    <a:pt x="703" y="350"/>
                  </a:lnTo>
                  <a:lnTo>
                    <a:pt x="703" y="352"/>
                  </a:lnTo>
                  <a:lnTo>
                    <a:pt x="703" y="352"/>
                  </a:lnTo>
                  <a:lnTo>
                    <a:pt x="703" y="352"/>
                  </a:lnTo>
                  <a:lnTo>
                    <a:pt x="703" y="352"/>
                  </a:lnTo>
                  <a:lnTo>
                    <a:pt x="703" y="355"/>
                  </a:lnTo>
                  <a:lnTo>
                    <a:pt x="705" y="355"/>
                  </a:lnTo>
                  <a:lnTo>
                    <a:pt x="703" y="355"/>
                  </a:lnTo>
                  <a:lnTo>
                    <a:pt x="703" y="357"/>
                  </a:lnTo>
                  <a:lnTo>
                    <a:pt x="703" y="357"/>
                  </a:lnTo>
                  <a:lnTo>
                    <a:pt x="703" y="357"/>
                  </a:lnTo>
                  <a:lnTo>
                    <a:pt x="703" y="357"/>
                  </a:lnTo>
                  <a:lnTo>
                    <a:pt x="703" y="359"/>
                  </a:lnTo>
                  <a:lnTo>
                    <a:pt x="703" y="362"/>
                  </a:lnTo>
                  <a:lnTo>
                    <a:pt x="703" y="362"/>
                  </a:lnTo>
                  <a:lnTo>
                    <a:pt x="703" y="362"/>
                  </a:lnTo>
                  <a:lnTo>
                    <a:pt x="700" y="364"/>
                  </a:lnTo>
                  <a:lnTo>
                    <a:pt x="700" y="364"/>
                  </a:lnTo>
                  <a:lnTo>
                    <a:pt x="700" y="367"/>
                  </a:lnTo>
                  <a:lnTo>
                    <a:pt x="700" y="369"/>
                  </a:lnTo>
                  <a:lnTo>
                    <a:pt x="700" y="371"/>
                  </a:lnTo>
                  <a:lnTo>
                    <a:pt x="700" y="371"/>
                  </a:lnTo>
                  <a:lnTo>
                    <a:pt x="700" y="371"/>
                  </a:lnTo>
                  <a:lnTo>
                    <a:pt x="700" y="371"/>
                  </a:lnTo>
                  <a:lnTo>
                    <a:pt x="698" y="371"/>
                  </a:lnTo>
                  <a:lnTo>
                    <a:pt x="698" y="374"/>
                  </a:lnTo>
                  <a:lnTo>
                    <a:pt x="698" y="374"/>
                  </a:lnTo>
                  <a:lnTo>
                    <a:pt x="698" y="376"/>
                  </a:lnTo>
                  <a:lnTo>
                    <a:pt x="698" y="376"/>
                  </a:lnTo>
                  <a:lnTo>
                    <a:pt x="698" y="376"/>
                  </a:lnTo>
                  <a:lnTo>
                    <a:pt x="696" y="376"/>
                  </a:lnTo>
                  <a:lnTo>
                    <a:pt x="696" y="376"/>
                  </a:lnTo>
                  <a:lnTo>
                    <a:pt x="696" y="376"/>
                  </a:lnTo>
                  <a:lnTo>
                    <a:pt x="696" y="378"/>
                  </a:lnTo>
                  <a:lnTo>
                    <a:pt x="696" y="378"/>
                  </a:lnTo>
                  <a:lnTo>
                    <a:pt x="696" y="378"/>
                  </a:lnTo>
                  <a:lnTo>
                    <a:pt x="696" y="378"/>
                  </a:lnTo>
                  <a:lnTo>
                    <a:pt x="696" y="381"/>
                  </a:lnTo>
                  <a:lnTo>
                    <a:pt x="696" y="381"/>
                  </a:lnTo>
                  <a:lnTo>
                    <a:pt x="693" y="383"/>
                  </a:lnTo>
                  <a:lnTo>
                    <a:pt x="693" y="385"/>
                  </a:lnTo>
                  <a:lnTo>
                    <a:pt x="693" y="385"/>
                  </a:lnTo>
                  <a:lnTo>
                    <a:pt x="691" y="388"/>
                  </a:lnTo>
                  <a:lnTo>
                    <a:pt x="693" y="388"/>
                  </a:lnTo>
                  <a:lnTo>
                    <a:pt x="693" y="390"/>
                  </a:lnTo>
                  <a:lnTo>
                    <a:pt x="693" y="393"/>
                  </a:lnTo>
                  <a:lnTo>
                    <a:pt x="696" y="393"/>
                  </a:lnTo>
                  <a:lnTo>
                    <a:pt x="696" y="393"/>
                  </a:lnTo>
                  <a:lnTo>
                    <a:pt x="700" y="397"/>
                  </a:lnTo>
                  <a:lnTo>
                    <a:pt x="703" y="397"/>
                  </a:lnTo>
                  <a:lnTo>
                    <a:pt x="703" y="397"/>
                  </a:lnTo>
                  <a:lnTo>
                    <a:pt x="703" y="400"/>
                  </a:lnTo>
                  <a:lnTo>
                    <a:pt x="703" y="400"/>
                  </a:lnTo>
                  <a:lnTo>
                    <a:pt x="703" y="400"/>
                  </a:lnTo>
                  <a:lnTo>
                    <a:pt x="703" y="400"/>
                  </a:lnTo>
                  <a:lnTo>
                    <a:pt x="703" y="402"/>
                  </a:lnTo>
                  <a:lnTo>
                    <a:pt x="700" y="402"/>
                  </a:lnTo>
                  <a:lnTo>
                    <a:pt x="700" y="402"/>
                  </a:lnTo>
                  <a:lnTo>
                    <a:pt x="703" y="402"/>
                  </a:lnTo>
                  <a:lnTo>
                    <a:pt x="703" y="402"/>
                  </a:lnTo>
                  <a:lnTo>
                    <a:pt x="703" y="404"/>
                  </a:lnTo>
                  <a:lnTo>
                    <a:pt x="705" y="404"/>
                  </a:lnTo>
                  <a:lnTo>
                    <a:pt x="705" y="404"/>
                  </a:lnTo>
                  <a:lnTo>
                    <a:pt x="705" y="404"/>
                  </a:lnTo>
                  <a:lnTo>
                    <a:pt x="705" y="407"/>
                  </a:lnTo>
                  <a:lnTo>
                    <a:pt x="705" y="407"/>
                  </a:lnTo>
                  <a:lnTo>
                    <a:pt x="705" y="407"/>
                  </a:lnTo>
                  <a:lnTo>
                    <a:pt x="705" y="409"/>
                  </a:lnTo>
                  <a:lnTo>
                    <a:pt x="705" y="409"/>
                  </a:lnTo>
                  <a:lnTo>
                    <a:pt x="707" y="409"/>
                  </a:lnTo>
                  <a:lnTo>
                    <a:pt x="707" y="412"/>
                  </a:lnTo>
                  <a:lnTo>
                    <a:pt x="707" y="416"/>
                  </a:lnTo>
                  <a:lnTo>
                    <a:pt x="696" y="414"/>
                  </a:lnTo>
                  <a:lnTo>
                    <a:pt x="693" y="414"/>
                  </a:lnTo>
                  <a:lnTo>
                    <a:pt x="693" y="412"/>
                  </a:lnTo>
                  <a:lnTo>
                    <a:pt x="693" y="409"/>
                  </a:lnTo>
                  <a:lnTo>
                    <a:pt x="691" y="407"/>
                  </a:lnTo>
                  <a:lnTo>
                    <a:pt x="686" y="404"/>
                  </a:lnTo>
                  <a:lnTo>
                    <a:pt x="686" y="402"/>
                  </a:lnTo>
                  <a:lnTo>
                    <a:pt x="686" y="402"/>
                  </a:lnTo>
                  <a:lnTo>
                    <a:pt x="686" y="400"/>
                  </a:lnTo>
                  <a:lnTo>
                    <a:pt x="686" y="400"/>
                  </a:lnTo>
                  <a:lnTo>
                    <a:pt x="686" y="397"/>
                  </a:lnTo>
                  <a:lnTo>
                    <a:pt x="686" y="397"/>
                  </a:lnTo>
                  <a:lnTo>
                    <a:pt x="686" y="397"/>
                  </a:lnTo>
                  <a:lnTo>
                    <a:pt x="684" y="395"/>
                  </a:lnTo>
                  <a:lnTo>
                    <a:pt x="684" y="395"/>
                  </a:lnTo>
                  <a:lnTo>
                    <a:pt x="679" y="397"/>
                  </a:lnTo>
                  <a:lnTo>
                    <a:pt x="679" y="397"/>
                  </a:lnTo>
                  <a:lnTo>
                    <a:pt x="677" y="395"/>
                  </a:lnTo>
                  <a:lnTo>
                    <a:pt x="677" y="395"/>
                  </a:lnTo>
                  <a:lnTo>
                    <a:pt x="677" y="395"/>
                  </a:lnTo>
                  <a:lnTo>
                    <a:pt x="674" y="393"/>
                  </a:lnTo>
                  <a:lnTo>
                    <a:pt x="674" y="393"/>
                  </a:lnTo>
                  <a:lnTo>
                    <a:pt x="674" y="390"/>
                  </a:lnTo>
                  <a:lnTo>
                    <a:pt x="672" y="390"/>
                  </a:lnTo>
                  <a:lnTo>
                    <a:pt x="663" y="388"/>
                  </a:lnTo>
                  <a:lnTo>
                    <a:pt x="660" y="388"/>
                  </a:lnTo>
                  <a:lnTo>
                    <a:pt x="660" y="388"/>
                  </a:lnTo>
                  <a:lnTo>
                    <a:pt x="660" y="388"/>
                  </a:lnTo>
                  <a:lnTo>
                    <a:pt x="658" y="385"/>
                  </a:lnTo>
                  <a:lnTo>
                    <a:pt x="655" y="385"/>
                  </a:lnTo>
                  <a:lnTo>
                    <a:pt x="653" y="385"/>
                  </a:lnTo>
                  <a:lnTo>
                    <a:pt x="653" y="385"/>
                  </a:lnTo>
                  <a:lnTo>
                    <a:pt x="648" y="385"/>
                  </a:lnTo>
                  <a:lnTo>
                    <a:pt x="646" y="383"/>
                  </a:lnTo>
                  <a:lnTo>
                    <a:pt x="644" y="383"/>
                  </a:lnTo>
                  <a:lnTo>
                    <a:pt x="641" y="381"/>
                  </a:lnTo>
                  <a:lnTo>
                    <a:pt x="639" y="378"/>
                  </a:lnTo>
                  <a:lnTo>
                    <a:pt x="636" y="376"/>
                  </a:lnTo>
                  <a:lnTo>
                    <a:pt x="634" y="374"/>
                  </a:lnTo>
                  <a:lnTo>
                    <a:pt x="632" y="374"/>
                  </a:lnTo>
                  <a:lnTo>
                    <a:pt x="629" y="371"/>
                  </a:lnTo>
                  <a:lnTo>
                    <a:pt x="610" y="376"/>
                  </a:lnTo>
                  <a:lnTo>
                    <a:pt x="608" y="376"/>
                  </a:lnTo>
                  <a:lnTo>
                    <a:pt x="601" y="374"/>
                  </a:lnTo>
                  <a:lnTo>
                    <a:pt x="599" y="376"/>
                  </a:lnTo>
                  <a:lnTo>
                    <a:pt x="596" y="378"/>
                  </a:lnTo>
                  <a:lnTo>
                    <a:pt x="594" y="378"/>
                  </a:lnTo>
                  <a:lnTo>
                    <a:pt x="592" y="376"/>
                  </a:lnTo>
                  <a:lnTo>
                    <a:pt x="592" y="376"/>
                  </a:lnTo>
                  <a:lnTo>
                    <a:pt x="589" y="376"/>
                  </a:lnTo>
                  <a:lnTo>
                    <a:pt x="584" y="376"/>
                  </a:lnTo>
                  <a:lnTo>
                    <a:pt x="580" y="376"/>
                  </a:lnTo>
                  <a:lnTo>
                    <a:pt x="577" y="376"/>
                  </a:lnTo>
                  <a:lnTo>
                    <a:pt x="575" y="376"/>
                  </a:lnTo>
                  <a:lnTo>
                    <a:pt x="575" y="378"/>
                  </a:lnTo>
                  <a:lnTo>
                    <a:pt x="575" y="378"/>
                  </a:lnTo>
                  <a:lnTo>
                    <a:pt x="573" y="381"/>
                  </a:lnTo>
                  <a:lnTo>
                    <a:pt x="573" y="383"/>
                  </a:lnTo>
                  <a:lnTo>
                    <a:pt x="573" y="383"/>
                  </a:lnTo>
                  <a:lnTo>
                    <a:pt x="573" y="383"/>
                  </a:lnTo>
                  <a:lnTo>
                    <a:pt x="570" y="385"/>
                  </a:lnTo>
                  <a:lnTo>
                    <a:pt x="568" y="385"/>
                  </a:lnTo>
                  <a:lnTo>
                    <a:pt x="566" y="385"/>
                  </a:lnTo>
                  <a:lnTo>
                    <a:pt x="563" y="385"/>
                  </a:lnTo>
                  <a:lnTo>
                    <a:pt x="556" y="383"/>
                  </a:lnTo>
                  <a:lnTo>
                    <a:pt x="556" y="383"/>
                  </a:lnTo>
                  <a:lnTo>
                    <a:pt x="556" y="383"/>
                  </a:lnTo>
                  <a:lnTo>
                    <a:pt x="554" y="381"/>
                  </a:lnTo>
                  <a:lnTo>
                    <a:pt x="542" y="376"/>
                  </a:lnTo>
                  <a:lnTo>
                    <a:pt x="537" y="374"/>
                  </a:lnTo>
                  <a:lnTo>
                    <a:pt x="532" y="371"/>
                  </a:lnTo>
                  <a:lnTo>
                    <a:pt x="532" y="369"/>
                  </a:lnTo>
                  <a:lnTo>
                    <a:pt x="532" y="369"/>
                  </a:lnTo>
                  <a:lnTo>
                    <a:pt x="530" y="369"/>
                  </a:lnTo>
                  <a:lnTo>
                    <a:pt x="521" y="364"/>
                  </a:lnTo>
                  <a:lnTo>
                    <a:pt x="521" y="364"/>
                  </a:lnTo>
                  <a:lnTo>
                    <a:pt x="518" y="362"/>
                  </a:lnTo>
                  <a:lnTo>
                    <a:pt x="518" y="362"/>
                  </a:lnTo>
                  <a:lnTo>
                    <a:pt x="518" y="362"/>
                  </a:lnTo>
                  <a:lnTo>
                    <a:pt x="509" y="362"/>
                  </a:lnTo>
                  <a:lnTo>
                    <a:pt x="495" y="362"/>
                  </a:lnTo>
                  <a:lnTo>
                    <a:pt x="478" y="362"/>
                  </a:lnTo>
                  <a:lnTo>
                    <a:pt x="461" y="362"/>
                  </a:lnTo>
                  <a:lnTo>
                    <a:pt x="447" y="362"/>
                  </a:lnTo>
                  <a:lnTo>
                    <a:pt x="431" y="362"/>
                  </a:lnTo>
                  <a:lnTo>
                    <a:pt x="414" y="362"/>
                  </a:lnTo>
                  <a:lnTo>
                    <a:pt x="398" y="362"/>
                  </a:lnTo>
                  <a:lnTo>
                    <a:pt x="383" y="362"/>
                  </a:lnTo>
                  <a:lnTo>
                    <a:pt x="367" y="362"/>
                  </a:lnTo>
                  <a:lnTo>
                    <a:pt x="350" y="362"/>
                  </a:lnTo>
                  <a:lnTo>
                    <a:pt x="334" y="362"/>
                  </a:lnTo>
                  <a:lnTo>
                    <a:pt x="320" y="362"/>
                  </a:lnTo>
                  <a:lnTo>
                    <a:pt x="303" y="362"/>
                  </a:lnTo>
                  <a:lnTo>
                    <a:pt x="286" y="362"/>
                  </a:lnTo>
                  <a:lnTo>
                    <a:pt x="270" y="362"/>
                  </a:lnTo>
                  <a:lnTo>
                    <a:pt x="256" y="362"/>
                  </a:lnTo>
                  <a:lnTo>
                    <a:pt x="239" y="362"/>
                  </a:lnTo>
                  <a:lnTo>
                    <a:pt x="223" y="359"/>
                  </a:lnTo>
                  <a:lnTo>
                    <a:pt x="208" y="359"/>
                  </a:lnTo>
                  <a:lnTo>
                    <a:pt x="192" y="359"/>
                  </a:lnTo>
                  <a:lnTo>
                    <a:pt x="175" y="359"/>
                  </a:lnTo>
                  <a:lnTo>
                    <a:pt x="159" y="359"/>
                  </a:lnTo>
                  <a:lnTo>
                    <a:pt x="145" y="359"/>
                  </a:lnTo>
                  <a:lnTo>
                    <a:pt x="128" y="359"/>
                  </a:lnTo>
                  <a:lnTo>
                    <a:pt x="111" y="357"/>
                  </a:lnTo>
                  <a:lnTo>
                    <a:pt x="95" y="357"/>
                  </a:lnTo>
                  <a:lnTo>
                    <a:pt x="81" y="357"/>
                  </a:lnTo>
                  <a:lnTo>
                    <a:pt x="64" y="357"/>
                  </a:lnTo>
                  <a:lnTo>
                    <a:pt x="48" y="357"/>
                  </a:lnTo>
                  <a:lnTo>
                    <a:pt x="31" y="357"/>
                  </a:lnTo>
                  <a:lnTo>
                    <a:pt x="17" y="355"/>
                  </a:lnTo>
                  <a:lnTo>
                    <a:pt x="0" y="355"/>
                  </a:lnTo>
                  <a:lnTo>
                    <a:pt x="0" y="341"/>
                  </a:lnTo>
                  <a:lnTo>
                    <a:pt x="0" y="324"/>
                  </a:lnTo>
                  <a:lnTo>
                    <a:pt x="3" y="310"/>
                  </a:lnTo>
                  <a:lnTo>
                    <a:pt x="3" y="293"/>
                  </a:lnTo>
                  <a:lnTo>
                    <a:pt x="3" y="279"/>
                  </a:lnTo>
                  <a:lnTo>
                    <a:pt x="3" y="262"/>
                  </a:lnTo>
                  <a:lnTo>
                    <a:pt x="5" y="248"/>
                  </a:lnTo>
                  <a:lnTo>
                    <a:pt x="5" y="234"/>
                  </a:lnTo>
                  <a:lnTo>
                    <a:pt x="5" y="217"/>
                  </a:lnTo>
                  <a:lnTo>
                    <a:pt x="5" y="203"/>
                  </a:lnTo>
                  <a:lnTo>
                    <a:pt x="5" y="187"/>
                  </a:lnTo>
                  <a:lnTo>
                    <a:pt x="7" y="172"/>
                  </a:lnTo>
                  <a:lnTo>
                    <a:pt x="7" y="158"/>
                  </a:lnTo>
                  <a:lnTo>
                    <a:pt x="7" y="142"/>
                  </a:lnTo>
                  <a:lnTo>
                    <a:pt x="7" y="128"/>
                  </a:lnTo>
                  <a:lnTo>
                    <a:pt x="7" y="111"/>
                  </a:lnTo>
                  <a:lnTo>
                    <a:pt x="12" y="113"/>
                  </a:lnTo>
                  <a:lnTo>
                    <a:pt x="12" y="111"/>
                  </a:lnTo>
                  <a:lnTo>
                    <a:pt x="12" y="104"/>
                  </a:lnTo>
                  <a:lnTo>
                    <a:pt x="12" y="90"/>
                  </a:lnTo>
                  <a:lnTo>
                    <a:pt x="12" y="78"/>
                  </a:lnTo>
                  <a:lnTo>
                    <a:pt x="12" y="64"/>
                  </a:lnTo>
                  <a:lnTo>
                    <a:pt x="14" y="52"/>
                  </a:lnTo>
                  <a:lnTo>
                    <a:pt x="14" y="38"/>
                  </a:lnTo>
                  <a:lnTo>
                    <a:pt x="14" y="26"/>
                  </a:lnTo>
                  <a:lnTo>
                    <a:pt x="14" y="12"/>
                  </a:lnTo>
                  <a:lnTo>
                    <a:pt x="14" y="0"/>
                  </a:lnTo>
                  <a:lnTo>
                    <a:pt x="36" y="0"/>
                  </a:lnTo>
                  <a:lnTo>
                    <a:pt x="57" y="0"/>
                  </a:lnTo>
                  <a:lnTo>
                    <a:pt x="78" y="0"/>
                  </a:lnTo>
                  <a:lnTo>
                    <a:pt x="100" y="2"/>
                  </a:lnTo>
                  <a:lnTo>
                    <a:pt x="121" y="2"/>
                  </a:lnTo>
                  <a:lnTo>
                    <a:pt x="142" y="2"/>
                  </a:lnTo>
                  <a:lnTo>
                    <a:pt x="161" y="2"/>
                  </a:lnTo>
                  <a:lnTo>
                    <a:pt x="182" y="4"/>
                  </a:lnTo>
                  <a:lnTo>
                    <a:pt x="204" y="4"/>
                  </a:lnTo>
                  <a:lnTo>
                    <a:pt x="225" y="4"/>
                  </a:lnTo>
                  <a:lnTo>
                    <a:pt x="246" y="4"/>
                  </a:lnTo>
                  <a:lnTo>
                    <a:pt x="267" y="4"/>
                  </a:lnTo>
                  <a:lnTo>
                    <a:pt x="289" y="4"/>
                  </a:lnTo>
                  <a:lnTo>
                    <a:pt x="310" y="4"/>
                  </a:lnTo>
                  <a:lnTo>
                    <a:pt x="329" y="4"/>
                  </a:lnTo>
                  <a:lnTo>
                    <a:pt x="350" y="4"/>
                  </a:lnTo>
                  <a:lnTo>
                    <a:pt x="372" y="4"/>
                  </a:lnTo>
                  <a:lnTo>
                    <a:pt x="393" y="4"/>
                  </a:lnTo>
                  <a:lnTo>
                    <a:pt x="414" y="4"/>
                  </a:lnTo>
                  <a:lnTo>
                    <a:pt x="435" y="4"/>
                  </a:lnTo>
                  <a:lnTo>
                    <a:pt x="457" y="4"/>
                  </a:lnTo>
                  <a:lnTo>
                    <a:pt x="478" y="4"/>
                  </a:lnTo>
                  <a:lnTo>
                    <a:pt x="499" y="4"/>
                  </a:lnTo>
                  <a:lnTo>
                    <a:pt x="518" y="4"/>
                  </a:lnTo>
                  <a:lnTo>
                    <a:pt x="540" y="4"/>
                  </a:lnTo>
                  <a:lnTo>
                    <a:pt x="561" y="4"/>
                  </a:lnTo>
                  <a:lnTo>
                    <a:pt x="582" y="2"/>
                  </a:lnTo>
                  <a:lnTo>
                    <a:pt x="603" y="2"/>
                  </a:lnTo>
                  <a:lnTo>
                    <a:pt x="625" y="2"/>
                  </a:lnTo>
                  <a:lnTo>
                    <a:pt x="646" y="2"/>
                  </a:lnTo>
                  <a:lnTo>
                    <a:pt x="667" y="2"/>
                  </a:lnTo>
                  <a:lnTo>
                    <a:pt x="689" y="0"/>
                  </a:lnTo>
                  <a:lnTo>
                    <a:pt x="689" y="0"/>
                  </a:lnTo>
                  <a:close/>
                </a:path>
              </a:pathLst>
            </a:custGeom>
            <a:solidFill>
              <a:srgbClr val="F2F2F2"/>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6" name="Freeform 25"/>
            <p:cNvSpPr>
              <a:spLocks noEditPoints="1"/>
            </p:cNvSpPr>
            <p:nvPr/>
          </p:nvSpPr>
          <p:spPr bwMode="auto">
            <a:xfrm>
              <a:off x="5444579" y="4235692"/>
              <a:ext cx="587977" cy="438372"/>
            </a:xfrm>
            <a:custGeom>
              <a:avLst/>
              <a:gdLst>
                <a:gd name="T0" fmla="*/ 447 w 507"/>
                <a:gd name="T1" fmla="*/ 222 h 378"/>
                <a:gd name="T2" fmla="*/ 473 w 507"/>
                <a:gd name="T3" fmla="*/ 85 h 378"/>
                <a:gd name="T4" fmla="*/ 374 w 507"/>
                <a:gd name="T5" fmla="*/ 16 h 378"/>
                <a:gd name="T6" fmla="*/ 315 w 507"/>
                <a:gd name="T7" fmla="*/ 26 h 378"/>
                <a:gd name="T8" fmla="*/ 258 w 507"/>
                <a:gd name="T9" fmla="*/ 33 h 378"/>
                <a:gd name="T10" fmla="*/ 237 w 507"/>
                <a:gd name="T11" fmla="*/ 2 h 378"/>
                <a:gd name="T12" fmla="*/ 227 w 507"/>
                <a:gd name="T13" fmla="*/ 7 h 378"/>
                <a:gd name="T14" fmla="*/ 225 w 507"/>
                <a:gd name="T15" fmla="*/ 0 h 378"/>
                <a:gd name="T16" fmla="*/ 145 w 507"/>
                <a:gd name="T17" fmla="*/ 7 h 378"/>
                <a:gd name="T18" fmla="*/ 90 w 507"/>
                <a:gd name="T19" fmla="*/ 14 h 378"/>
                <a:gd name="T20" fmla="*/ 86 w 507"/>
                <a:gd name="T21" fmla="*/ 18 h 378"/>
                <a:gd name="T22" fmla="*/ 67 w 507"/>
                <a:gd name="T23" fmla="*/ 28 h 378"/>
                <a:gd name="T24" fmla="*/ 57 w 507"/>
                <a:gd name="T25" fmla="*/ 35 h 378"/>
                <a:gd name="T26" fmla="*/ 19 w 507"/>
                <a:gd name="T27" fmla="*/ 54 h 378"/>
                <a:gd name="T28" fmla="*/ 5 w 507"/>
                <a:gd name="T29" fmla="*/ 75 h 378"/>
                <a:gd name="T30" fmla="*/ 15 w 507"/>
                <a:gd name="T31" fmla="*/ 99 h 378"/>
                <a:gd name="T32" fmla="*/ 41 w 507"/>
                <a:gd name="T33" fmla="*/ 113 h 378"/>
                <a:gd name="T34" fmla="*/ 76 w 507"/>
                <a:gd name="T35" fmla="*/ 146 h 378"/>
                <a:gd name="T36" fmla="*/ 93 w 507"/>
                <a:gd name="T37" fmla="*/ 163 h 378"/>
                <a:gd name="T38" fmla="*/ 119 w 507"/>
                <a:gd name="T39" fmla="*/ 182 h 378"/>
                <a:gd name="T40" fmla="*/ 154 w 507"/>
                <a:gd name="T41" fmla="*/ 208 h 378"/>
                <a:gd name="T42" fmla="*/ 171 w 507"/>
                <a:gd name="T43" fmla="*/ 229 h 378"/>
                <a:gd name="T44" fmla="*/ 182 w 507"/>
                <a:gd name="T45" fmla="*/ 239 h 378"/>
                <a:gd name="T46" fmla="*/ 194 w 507"/>
                <a:gd name="T47" fmla="*/ 255 h 378"/>
                <a:gd name="T48" fmla="*/ 225 w 507"/>
                <a:gd name="T49" fmla="*/ 272 h 378"/>
                <a:gd name="T50" fmla="*/ 239 w 507"/>
                <a:gd name="T51" fmla="*/ 302 h 378"/>
                <a:gd name="T52" fmla="*/ 242 w 507"/>
                <a:gd name="T53" fmla="*/ 314 h 378"/>
                <a:gd name="T54" fmla="*/ 258 w 507"/>
                <a:gd name="T55" fmla="*/ 324 h 378"/>
                <a:gd name="T56" fmla="*/ 275 w 507"/>
                <a:gd name="T57" fmla="*/ 345 h 378"/>
                <a:gd name="T58" fmla="*/ 277 w 507"/>
                <a:gd name="T59" fmla="*/ 364 h 378"/>
                <a:gd name="T60" fmla="*/ 287 w 507"/>
                <a:gd name="T61" fmla="*/ 376 h 378"/>
                <a:gd name="T62" fmla="*/ 308 w 507"/>
                <a:gd name="T63" fmla="*/ 376 h 378"/>
                <a:gd name="T64" fmla="*/ 315 w 507"/>
                <a:gd name="T65" fmla="*/ 350 h 378"/>
                <a:gd name="T66" fmla="*/ 320 w 507"/>
                <a:gd name="T67" fmla="*/ 347 h 378"/>
                <a:gd name="T68" fmla="*/ 305 w 507"/>
                <a:gd name="T69" fmla="*/ 321 h 378"/>
                <a:gd name="T70" fmla="*/ 310 w 507"/>
                <a:gd name="T71" fmla="*/ 321 h 378"/>
                <a:gd name="T72" fmla="*/ 324 w 507"/>
                <a:gd name="T73" fmla="*/ 336 h 378"/>
                <a:gd name="T74" fmla="*/ 324 w 507"/>
                <a:gd name="T75" fmla="*/ 324 h 378"/>
                <a:gd name="T76" fmla="*/ 339 w 507"/>
                <a:gd name="T77" fmla="*/ 343 h 378"/>
                <a:gd name="T78" fmla="*/ 348 w 507"/>
                <a:gd name="T79" fmla="*/ 326 h 378"/>
                <a:gd name="T80" fmla="*/ 339 w 507"/>
                <a:gd name="T81" fmla="*/ 331 h 378"/>
                <a:gd name="T82" fmla="*/ 341 w 507"/>
                <a:gd name="T83" fmla="*/ 317 h 378"/>
                <a:gd name="T84" fmla="*/ 320 w 507"/>
                <a:gd name="T85" fmla="*/ 314 h 378"/>
                <a:gd name="T86" fmla="*/ 336 w 507"/>
                <a:gd name="T87" fmla="*/ 310 h 378"/>
                <a:gd name="T88" fmla="*/ 353 w 507"/>
                <a:gd name="T89" fmla="*/ 310 h 378"/>
                <a:gd name="T90" fmla="*/ 367 w 507"/>
                <a:gd name="T91" fmla="*/ 302 h 378"/>
                <a:gd name="T92" fmla="*/ 372 w 507"/>
                <a:gd name="T93" fmla="*/ 300 h 378"/>
                <a:gd name="T94" fmla="*/ 386 w 507"/>
                <a:gd name="T95" fmla="*/ 286 h 378"/>
                <a:gd name="T96" fmla="*/ 395 w 507"/>
                <a:gd name="T97" fmla="*/ 274 h 378"/>
                <a:gd name="T98" fmla="*/ 391 w 507"/>
                <a:gd name="T99" fmla="*/ 265 h 378"/>
                <a:gd name="T100" fmla="*/ 393 w 507"/>
                <a:gd name="T101" fmla="*/ 267 h 378"/>
                <a:gd name="T102" fmla="*/ 414 w 507"/>
                <a:gd name="T103" fmla="*/ 255 h 378"/>
                <a:gd name="T104" fmla="*/ 424 w 507"/>
                <a:gd name="T105" fmla="*/ 243 h 378"/>
                <a:gd name="T106" fmla="*/ 428 w 507"/>
                <a:gd name="T107" fmla="*/ 231 h 378"/>
                <a:gd name="T108" fmla="*/ 443 w 507"/>
                <a:gd name="T109" fmla="*/ 224 h 378"/>
                <a:gd name="T110" fmla="*/ 452 w 507"/>
                <a:gd name="T111" fmla="*/ 215 h 378"/>
                <a:gd name="T112" fmla="*/ 455 w 507"/>
                <a:gd name="T113" fmla="*/ 210 h 378"/>
                <a:gd name="T114" fmla="*/ 452 w 507"/>
                <a:gd name="T115" fmla="*/ 198 h 378"/>
                <a:gd name="T116" fmla="*/ 452 w 507"/>
                <a:gd name="T117" fmla="*/ 177 h 378"/>
                <a:gd name="T118" fmla="*/ 459 w 507"/>
                <a:gd name="T119" fmla="*/ 201 h 378"/>
                <a:gd name="T120" fmla="*/ 502 w 507"/>
                <a:gd name="T121" fmla="*/ 11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7" h="378">
                  <a:moveTo>
                    <a:pt x="445" y="222"/>
                  </a:moveTo>
                  <a:lnTo>
                    <a:pt x="445" y="224"/>
                  </a:lnTo>
                  <a:lnTo>
                    <a:pt x="445" y="227"/>
                  </a:lnTo>
                  <a:lnTo>
                    <a:pt x="443" y="229"/>
                  </a:lnTo>
                  <a:lnTo>
                    <a:pt x="445" y="231"/>
                  </a:lnTo>
                  <a:lnTo>
                    <a:pt x="445" y="231"/>
                  </a:lnTo>
                  <a:lnTo>
                    <a:pt x="445" y="224"/>
                  </a:lnTo>
                  <a:lnTo>
                    <a:pt x="445" y="224"/>
                  </a:lnTo>
                  <a:lnTo>
                    <a:pt x="447" y="224"/>
                  </a:lnTo>
                  <a:lnTo>
                    <a:pt x="447" y="222"/>
                  </a:lnTo>
                  <a:lnTo>
                    <a:pt x="447" y="222"/>
                  </a:lnTo>
                  <a:lnTo>
                    <a:pt x="445" y="222"/>
                  </a:lnTo>
                  <a:close/>
                  <a:moveTo>
                    <a:pt x="504" y="111"/>
                  </a:moveTo>
                  <a:lnTo>
                    <a:pt x="504" y="111"/>
                  </a:lnTo>
                  <a:lnTo>
                    <a:pt x="504" y="111"/>
                  </a:lnTo>
                  <a:lnTo>
                    <a:pt x="502" y="111"/>
                  </a:lnTo>
                  <a:lnTo>
                    <a:pt x="502" y="108"/>
                  </a:lnTo>
                  <a:lnTo>
                    <a:pt x="504" y="108"/>
                  </a:lnTo>
                  <a:lnTo>
                    <a:pt x="497" y="101"/>
                  </a:lnTo>
                  <a:lnTo>
                    <a:pt x="490" y="97"/>
                  </a:lnTo>
                  <a:lnTo>
                    <a:pt x="481" y="92"/>
                  </a:lnTo>
                  <a:lnTo>
                    <a:pt x="473" y="85"/>
                  </a:lnTo>
                  <a:lnTo>
                    <a:pt x="464" y="80"/>
                  </a:lnTo>
                  <a:lnTo>
                    <a:pt x="457" y="75"/>
                  </a:lnTo>
                  <a:lnTo>
                    <a:pt x="450" y="68"/>
                  </a:lnTo>
                  <a:lnTo>
                    <a:pt x="440" y="63"/>
                  </a:lnTo>
                  <a:lnTo>
                    <a:pt x="433" y="59"/>
                  </a:lnTo>
                  <a:lnTo>
                    <a:pt x="417" y="47"/>
                  </a:lnTo>
                  <a:lnTo>
                    <a:pt x="402" y="35"/>
                  </a:lnTo>
                  <a:lnTo>
                    <a:pt x="393" y="30"/>
                  </a:lnTo>
                  <a:lnTo>
                    <a:pt x="386" y="26"/>
                  </a:lnTo>
                  <a:lnTo>
                    <a:pt x="379" y="18"/>
                  </a:lnTo>
                  <a:lnTo>
                    <a:pt x="374" y="16"/>
                  </a:lnTo>
                  <a:lnTo>
                    <a:pt x="372" y="16"/>
                  </a:lnTo>
                  <a:lnTo>
                    <a:pt x="369" y="16"/>
                  </a:lnTo>
                  <a:lnTo>
                    <a:pt x="365" y="16"/>
                  </a:lnTo>
                  <a:lnTo>
                    <a:pt x="365" y="18"/>
                  </a:lnTo>
                  <a:lnTo>
                    <a:pt x="360" y="18"/>
                  </a:lnTo>
                  <a:lnTo>
                    <a:pt x="355" y="18"/>
                  </a:lnTo>
                  <a:lnTo>
                    <a:pt x="350" y="21"/>
                  </a:lnTo>
                  <a:lnTo>
                    <a:pt x="341" y="21"/>
                  </a:lnTo>
                  <a:lnTo>
                    <a:pt x="334" y="23"/>
                  </a:lnTo>
                  <a:lnTo>
                    <a:pt x="324" y="23"/>
                  </a:lnTo>
                  <a:lnTo>
                    <a:pt x="315" y="26"/>
                  </a:lnTo>
                  <a:lnTo>
                    <a:pt x="305" y="26"/>
                  </a:lnTo>
                  <a:lnTo>
                    <a:pt x="296" y="28"/>
                  </a:lnTo>
                  <a:lnTo>
                    <a:pt x="287" y="30"/>
                  </a:lnTo>
                  <a:lnTo>
                    <a:pt x="279" y="30"/>
                  </a:lnTo>
                  <a:lnTo>
                    <a:pt x="272" y="33"/>
                  </a:lnTo>
                  <a:lnTo>
                    <a:pt x="268" y="33"/>
                  </a:lnTo>
                  <a:lnTo>
                    <a:pt x="265" y="33"/>
                  </a:lnTo>
                  <a:lnTo>
                    <a:pt x="265" y="33"/>
                  </a:lnTo>
                  <a:lnTo>
                    <a:pt x="261" y="33"/>
                  </a:lnTo>
                  <a:lnTo>
                    <a:pt x="258" y="33"/>
                  </a:lnTo>
                  <a:lnTo>
                    <a:pt x="258" y="33"/>
                  </a:lnTo>
                  <a:lnTo>
                    <a:pt x="258" y="33"/>
                  </a:lnTo>
                  <a:lnTo>
                    <a:pt x="258" y="33"/>
                  </a:lnTo>
                  <a:lnTo>
                    <a:pt x="256" y="18"/>
                  </a:lnTo>
                  <a:lnTo>
                    <a:pt x="256" y="18"/>
                  </a:lnTo>
                  <a:lnTo>
                    <a:pt x="256" y="18"/>
                  </a:lnTo>
                  <a:lnTo>
                    <a:pt x="251" y="11"/>
                  </a:lnTo>
                  <a:lnTo>
                    <a:pt x="244" y="7"/>
                  </a:lnTo>
                  <a:lnTo>
                    <a:pt x="239" y="2"/>
                  </a:lnTo>
                  <a:lnTo>
                    <a:pt x="239" y="2"/>
                  </a:lnTo>
                  <a:lnTo>
                    <a:pt x="239" y="2"/>
                  </a:lnTo>
                  <a:lnTo>
                    <a:pt x="237" y="2"/>
                  </a:lnTo>
                  <a:lnTo>
                    <a:pt x="237" y="2"/>
                  </a:lnTo>
                  <a:lnTo>
                    <a:pt x="230" y="9"/>
                  </a:lnTo>
                  <a:lnTo>
                    <a:pt x="230" y="9"/>
                  </a:lnTo>
                  <a:lnTo>
                    <a:pt x="230" y="9"/>
                  </a:lnTo>
                  <a:lnTo>
                    <a:pt x="227" y="9"/>
                  </a:lnTo>
                  <a:lnTo>
                    <a:pt x="227" y="9"/>
                  </a:lnTo>
                  <a:lnTo>
                    <a:pt x="227" y="9"/>
                  </a:lnTo>
                  <a:lnTo>
                    <a:pt x="227" y="7"/>
                  </a:lnTo>
                  <a:lnTo>
                    <a:pt x="227" y="7"/>
                  </a:lnTo>
                  <a:lnTo>
                    <a:pt x="227" y="7"/>
                  </a:lnTo>
                  <a:lnTo>
                    <a:pt x="227" y="7"/>
                  </a:lnTo>
                  <a:lnTo>
                    <a:pt x="227" y="7"/>
                  </a:lnTo>
                  <a:lnTo>
                    <a:pt x="227" y="2"/>
                  </a:lnTo>
                  <a:lnTo>
                    <a:pt x="227" y="2"/>
                  </a:lnTo>
                  <a:lnTo>
                    <a:pt x="227" y="2"/>
                  </a:lnTo>
                  <a:lnTo>
                    <a:pt x="227" y="2"/>
                  </a:lnTo>
                  <a:lnTo>
                    <a:pt x="227" y="0"/>
                  </a:lnTo>
                  <a:lnTo>
                    <a:pt x="227" y="0"/>
                  </a:lnTo>
                  <a:lnTo>
                    <a:pt x="227" y="0"/>
                  </a:lnTo>
                  <a:lnTo>
                    <a:pt x="225" y="0"/>
                  </a:lnTo>
                  <a:lnTo>
                    <a:pt x="225" y="0"/>
                  </a:lnTo>
                  <a:lnTo>
                    <a:pt x="225" y="0"/>
                  </a:lnTo>
                  <a:lnTo>
                    <a:pt x="223" y="0"/>
                  </a:lnTo>
                  <a:lnTo>
                    <a:pt x="218" y="0"/>
                  </a:lnTo>
                  <a:lnTo>
                    <a:pt x="211" y="0"/>
                  </a:lnTo>
                  <a:lnTo>
                    <a:pt x="206" y="2"/>
                  </a:lnTo>
                  <a:lnTo>
                    <a:pt x="197" y="2"/>
                  </a:lnTo>
                  <a:lnTo>
                    <a:pt x="190" y="2"/>
                  </a:lnTo>
                  <a:lnTo>
                    <a:pt x="180" y="4"/>
                  </a:lnTo>
                  <a:lnTo>
                    <a:pt x="171" y="4"/>
                  </a:lnTo>
                  <a:lnTo>
                    <a:pt x="161" y="7"/>
                  </a:lnTo>
                  <a:lnTo>
                    <a:pt x="154" y="7"/>
                  </a:lnTo>
                  <a:lnTo>
                    <a:pt x="145" y="7"/>
                  </a:lnTo>
                  <a:lnTo>
                    <a:pt x="135" y="9"/>
                  </a:lnTo>
                  <a:lnTo>
                    <a:pt x="128" y="9"/>
                  </a:lnTo>
                  <a:lnTo>
                    <a:pt x="121" y="11"/>
                  </a:lnTo>
                  <a:lnTo>
                    <a:pt x="116" y="11"/>
                  </a:lnTo>
                  <a:lnTo>
                    <a:pt x="112" y="11"/>
                  </a:lnTo>
                  <a:lnTo>
                    <a:pt x="107" y="11"/>
                  </a:lnTo>
                  <a:lnTo>
                    <a:pt x="107" y="11"/>
                  </a:lnTo>
                  <a:lnTo>
                    <a:pt x="100" y="14"/>
                  </a:lnTo>
                  <a:lnTo>
                    <a:pt x="93" y="14"/>
                  </a:lnTo>
                  <a:lnTo>
                    <a:pt x="93" y="14"/>
                  </a:lnTo>
                  <a:lnTo>
                    <a:pt x="90" y="14"/>
                  </a:lnTo>
                  <a:lnTo>
                    <a:pt x="90" y="14"/>
                  </a:lnTo>
                  <a:lnTo>
                    <a:pt x="90" y="14"/>
                  </a:lnTo>
                  <a:lnTo>
                    <a:pt x="90" y="14"/>
                  </a:lnTo>
                  <a:lnTo>
                    <a:pt x="90" y="14"/>
                  </a:lnTo>
                  <a:lnTo>
                    <a:pt x="90" y="14"/>
                  </a:lnTo>
                  <a:lnTo>
                    <a:pt x="88" y="14"/>
                  </a:lnTo>
                  <a:lnTo>
                    <a:pt x="88" y="14"/>
                  </a:lnTo>
                  <a:lnTo>
                    <a:pt x="86" y="16"/>
                  </a:lnTo>
                  <a:lnTo>
                    <a:pt x="86" y="16"/>
                  </a:lnTo>
                  <a:lnTo>
                    <a:pt x="86" y="18"/>
                  </a:lnTo>
                  <a:lnTo>
                    <a:pt x="86" y="18"/>
                  </a:lnTo>
                  <a:lnTo>
                    <a:pt x="86" y="18"/>
                  </a:lnTo>
                  <a:lnTo>
                    <a:pt x="81" y="18"/>
                  </a:lnTo>
                  <a:lnTo>
                    <a:pt x="81" y="21"/>
                  </a:lnTo>
                  <a:lnTo>
                    <a:pt x="81" y="21"/>
                  </a:lnTo>
                  <a:lnTo>
                    <a:pt x="78" y="21"/>
                  </a:lnTo>
                  <a:lnTo>
                    <a:pt x="78" y="21"/>
                  </a:lnTo>
                  <a:lnTo>
                    <a:pt x="78" y="21"/>
                  </a:lnTo>
                  <a:lnTo>
                    <a:pt x="74" y="23"/>
                  </a:lnTo>
                  <a:lnTo>
                    <a:pt x="74" y="23"/>
                  </a:lnTo>
                  <a:lnTo>
                    <a:pt x="69" y="26"/>
                  </a:lnTo>
                  <a:lnTo>
                    <a:pt x="67" y="28"/>
                  </a:lnTo>
                  <a:lnTo>
                    <a:pt x="64" y="28"/>
                  </a:lnTo>
                  <a:lnTo>
                    <a:pt x="64" y="28"/>
                  </a:lnTo>
                  <a:lnTo>
                    <a:pt x="62" y="28"/>
                  </a:lnTo>
                  <a:lnTo>
                    <a:pt x="62" y="28"/>
                  </a:lnTo>
                  <a:lnTo>
                    <a:pt x="62" y="30"/>
                  </a:lnTo>
                  <a:lnTo>
                    <a:pt x="62" y="30"/>
                  </a:lnTo>
                  <a:lnTo>
                    <a:pt x="62" y="30"/>
                  </a:lnTo>
                  <a:lnTo>
                    <a:pt x="59" y="33"/>
                  </a:lnTo>
                  <a:lnTo>
                    <a:pt x="59" y="33"/>
                  </a:lnTo>
                  <a:lnTo>
                    <a:pt x="57" y="35"/>
                  </a:lnTo>
                  <a:lnTo>
                    <a:pt x="57" y="35"/>
                  </a:lnTo>
                  <a:lnTo>
                    <a:pt x="55" y="37"/>
                  </a:lnTo>
                  <a:lnTo>
                    <a:pt x="55" y="37"/>
                  </a:lnTo>
                  <a:lnTo>
                    <a:pt x="55" y="37"/>
                  </a:lnTo>
                  <a:lnTo>
                    <a:pt x="55" y="35"/>
                  </a:lnTo>
                  <a:lnTo>
                    <a:pt x="52" y="35"/>
                  </a:lnTo>
                  <a:lnTo>
                    <a:pt x="50" y="37"/>
                  </a:lnTo>
                  <a:lnTo>
                    <a:pt x="22" y="52"/>
                  </a:lnTo>
                  <a:lnTo>
                    <a:pt x="19" y="52"/>
                  </a:lnTo>
                  <a:lnTo>
                    <a:pt x="19" y="52"/>
                  </a:lnTo>
                  <a:lnTo>
                    <a:pt x="19" y="54"/>
                  </a:lnTo>
                  <a:lnTo>
                    <a:pt x="19" y="54"/>
                  </a:lnTo>
                  <a:lnTo>
                    <a:pt x="19" y="56"/>
                  </a:lnTo>
                  <a:lnTo>
                    <a:pt x="19" y="56"/>
                  </a:lnTo>
                  <a:lnTo>
                    <a:pt x="15" y="59"/>
                  </a:lnTo>
                  <a:lnTo>
                    <a:pt x="15" y="59"/>
                  </a:lnTo>
                  <a:lnTo>
                    <a:pt x="10" y="63"/>
                  </a:lnTo>
                  <a:lnTo>
                    <a:pt x="10" y="63"/>
                  </a:lnTo>
                  <a:lnTo>
                    <a:pt x="10" y="66"/>
                  </a:lnTo>
                  <a:lnTo>
                    <a:pt x="7" y="71"/>
                  </a:lnTo>
                  <a:lnTo>
                    <a:pt x="7" y="73"/>
                  </a:lnTo>
                  <a:lnTo>
                    <a:pt x="7" y="73"/>
                  </a:lnTo>
                  <a:lnTo>
                    <a:pt x="5" y="75"/>
                  </a:lnTo>
                  <a:lnTo>
                    <a:pt x="5" y="75"/>
                  </a:lnTo>
                  <a:lnTo>
                    <a:pt x="3" y="78"/>
                  </a:lnTo>
                  <a:lnTo>
                    <a:pt x="3" y="80"/>
                  </a:lnTo>
                  <a:lnTo>
                    <a:pt x="3" y="80"/>
                  </a:lnTo>
                  <a:lnTo>
                    <a:pt x="3" y="80"/>
                  </a:lnTo>
                  <a:lnTo>
                    <a:pt x="3" y="82"/>
                  </a:lnTo>
                  <a:lnTo>
                    <a:pt x="3" y="82"/>
                  </a:lnTo>
                  <a:lnTo>
                    <a:pt x="0" y="85"/>
                  </a:lnTo>
                  <a:lnTo>
                    <a:pt x="0" y="92"/>
                  </a:lnTo>
                  <a:lnTo>
                    <a:pt x="5" y="94"/>
                  </a:lnTo>
                  <a:lnTo>
                    <a:pt x="15" y="99"/>
                  </a:lnTo>
                  <a:lnTo>
                    <a:pt x="19" y="101"/>
                  </a:lnTo>
                  <a:lnTo>
                    <a:pt x="22" y="99"/>
                  </a:lnTo>
                  <a:lnTo>
                    <a:pt x="22" y="99"/>
                  </a:lnTo>
                  <a:lnTo>
                    <a:pt x="22" y="101"/>
                  </a:lnTo>
                  <a:lnTo>
                    <a:pt x="24" y="104"/>
                  </a:lnTo>
                  <a:lnTo>
                    <a:pt x="26" y="104"/>
                  </a:lnTo>
                  <a:lnTo>
                    <a:pt x="31" y="106"/>
                  </a:lnTo>
                  <a:lnTo>
                    <a:pt x="33" y="108"/>
                  </a:lnTo>
                  <a:lnTo>
                    <a:pt x="33" y="111"/>
                  </a:lnTo>
                  <a:lnTo>
                    <a:pt x="36" y="113"/>
                  </a:lnTo>
                  <a:lnTo>
                    <a:pt x="41" y="113"/>
                  </a:lnTo>
                  <a:lnTo>
                    <a:pt x="45" y="113"/>
                  </a:lnTo>
                  <a:lnTo>
                    <a:pt x="52" y="111"/>
                  </a:lnTo>
                  <a:lnTo>
                    <a:pt x="57" y="113"/>
                  </a:lnTo>
                  <a:lnTo>
                    <a:pt x="57" y="116"/>
                  </a:lnTo>
                  <a:lnTo>
                    <a:pt x="59" y="120"/>
                  </a:lnTo>
                  <a:lnTo>
                    <a:pt x="62" y="123"/>
                  </a:lnTo>
                  <a:lnTo>
                    <a:pt x="62" y="125"/>
                  </a:lnTo>
                  <a:lnTo>
                    <a:pt x="69" y="132"/>
                  </a:lnTo>
                  <a:lnTo>
                    <a:pt x="71" y="134"/>
                  </a:lnTo>
                  <a:lnTo>
                    <a:pt x="74" y="146"/>
                  </a:lnTo>
                  <a:lnTo>
                    <a:pt x="76" y="146"/>
                  </a:lnTo>
                  <a:lnTo>
                    <a:pt x="76" y="149"/>
                  </a:lnTo>
                  <a:lnTo>
                    <a:pt x="78" y="149"/>
                  </a:lnTo>
                  <a:lnTo>
                    <a:pt x="81" y="151"/>
                  </a:lnTo>
                  <a:lnTo>
                    <a:pt x="83" y="151"/>
                  </a:lnTo>
                  <a:lnTo>
                    <a:pt x="83" y="153"/>
                  </a:lnTo>
                  <a:lnTo>
                    <a:pt x="86" y="153"/>
                  </a:lnTo>
                  <a:lnTo>
                    <a:pt x="86" y="156"/>
                  </a:lnTo>
                  <a:lnTo>
                    <a:pt x="88" y="158"/>
                  </a:lnTo>
                  <a:lnTo>
                    <a:pt x="90" y="160"/>
                  </a:lnTo>
                  <a:lnTo>
                    <a:pt x="90" y="160"/>
                  </a:lnTo>
                  <a:lnTo>
                    <a:pt x="93" y="163"/>
                  </a:lnTo>
                  <a:lnTo>
                    <a:pt x="95" y="168"/>
                  </a:lnTo>
                  <a:lnTo>
                    <a:pt x="95" y="170"/>
                  </a:lnTo>
                  <a:lnTo>
                    <a:pt x="97" y="170"/>
                  </a:lnTo>
                  <a:lnTo>
                    <a:pt x="100" y="170"/>
                  </a:lnTo>
                  <a:lnTo>
                    <a:pt x="100" y="170"/>
                  </a:lnTo>
                  <a:lnTo>
                    <a:pt x="102" y="172"/>
                  </a:lnTo>
                  <a:lnTo>
                    <a:pt x="104" y="175"/>
                  </a:lnTo>
                  <a:lnTo>
                    <a:pt x="107" y="177"/>
                  </a:lnTo>
                  <a:lnTo>
                    <a:pt x="112" y="179"/>
                  </a:lnTo>
                  <a:lnTo>
                    <a:pt x="114" y="179"/>
                  </a:lnTo>
                  <a:lnTo>
                    <a:pt x="119" y="182"/>
                  </a:lnTo>
                  <a:lnTo>
                    <a:pt x="123" y="184"/>
                  </a:lnTo>
                  <a:lnTo>
                    <a:pt x="130" y="189"/>
                  </a:lnTo>
                  <a:lnTo>
                    <a:pt x="133" y="191"/>
                  </a:lnTo>
                  <a:lnTo>
                    <a:pt x="135" y="196"/>
                  </a:lnTo>
                  <a:lnTo>
                    <a:pt x="138" y="198"/>
                  </a:lnTo>
                  <a:lnTo>
                    <a:pt x="138" y="201"/>
                  </a:lnTo>
                  <a:lnTo>
                    <a:pt x="140" y="205"/>
                  </a:lnTo>
                  <a:lnTo>
                    <a:pt x="142" y="205"/>
                  </a:lnTo>
                  <a:lnTo>
                    <a:pt x="145" y="208"/>
                  </a:lnTo>
                  <a:lnTo>
                    <a:pt x="147" y="208"/>
                  </a:lnTo>
                  <a:lnTo>
                    <a:pt x="154" y="208"/>
                  </a:lnTo>
                  <a:lnTo>
                    <a:pt x="154" y="210"/>
                  </a:lnTo>
                  <a:lnTo>
                    <a:pt x="159" y="210"/>
                  </a:lnTo>
                  <a:lnTo>
                    <a:pt x="164" y="215"/>
                  </a:lnTo>
                  <a:lnTo>
                    <a:pt x="166" y="217"/>
                  </a:lnTo>
                  <a:lnTo>
                    <a:pt x="171" y="220"/>
                  </a:lnTo>
                  <a:lnTo>
                    <a:pt x="171" y="222"/>
                  </a:lnTo>
                  <a:lnTo>
                    <a:pt x="171" y="224"/>
                  </a:lnTo>
                  <a:lnTo>
                    <a:pt x="173" y="224"/>
                  </a:lnTo>
                  <a:lnTo>
                    <a:pt x="173" y="227"/>
                  </a:lnTo>
                  <a:lnTo>
                    <a:pt x="171" y="227"/>
                  </a:lnTo>
                  <a:lnTo>
                    <a:pt x="171" y="229"/>
                  </a:lnTo>
                  <a:lnTo>
                    <a:pt x="173" y="231"/>
                  </a:lnTo>
                  <a:lnTo>
                    <a:pt x="173" y="231"/>
                  </a:lnTo>
                  <a:lnTo>
                    <a:pt x="173" y="234"/>
                  </a:lnTo>
                  <a:lnTo>
                    <a:pt x="178" y="239"/>
                  </a:lnTo>
                  <a:lnTo>
                    <a:pt x="180" y="239"/>
                  </a:lnTo>
                  <a:lnTo>
                    <a:pt x="180" y="239"/>
                  </a:lnTo>
                  <a:lnTo>
                    <a:pt x="180" y="239"/>
                  </a:lnTo>
                  <a:lnTo>
                    <a:pt x="180" y="236"/>
                  </a:lnTo>
                  <a:lnTo>
                    <a:pt x="182" y="239"/>
                  </a:lnTo>
                  <a:lnTo>
                    <a:pt x="182" y="239"/>
                  </a:lnTo>
                  <a:lnTo>
                    <a:pt x="182" y="239"/>
                  </a:lnTo>
                  <a:lnTo>
                    <a:pt x="182" y="241"/>
                  </a:lnTo>
                  <a:lnTo>
                    <a:pt x="185" y="241"/>
                  </a:lnTo>
                  <a:lnTo>
                    <a:pt x="185" y="243"/>
                  </a:lnTo>
                  <a:lnTo>
                    <a:pt x="185" y="243"/>
                  </a:lnTo>
                  <a:lnTo>
                    <a:pt x="182" y="246"/>
                  </a:lnTo>
                  <a:lnTo>
                    <a:pt x="185" y="248"/>
                  </a:lnTo>
                  <a:lnTo>
                    <a:pt x="187" y="248"/>
                  </a:lnTo>
                  <a:lnTo>
                    <a:pt x="190" y="248"/>
                  </a:lnTo>
                  <a:lnTo>
                    <a:pt x="192" y="248"/>
                  </a:lnTo>
                  <a:lnTo>
                    <a:pt x="192" y="250"/>
                  </a:lnTo>
                  <a:lnTo>
                    <a:pt x="194" y="255"/>
                  </a:lnTo>
                  <a:lnTo>
                    <a:pt x="194" y="255"/>
                  </a:lnTo>
                  <a:lnTo>
                    <a:pt x="199" y="258"/>
                  </a:lnTo>
                  <a:lnTo>
                    <a:pt x="209" y="260"/>
                  </a:lnTo>
                  <a:lnTo>
                    <a:pt x="213" y="262"/>
                  </a:lnTo>
                  <a:lnTo>
                    <a:pt x="216" y="265"/>
                  </a:lnTo>
                  <a:lnTo>
                    <a:pt x="218" y="265"/>
                  </a:lnTo>
                  <a:lnTo>
                    <a:pt x="220" y="265"/>
                  </a:lnTo>
                  <a:lnTo>
                    <a:pt x="223" y="267"/>
                  </a:lnTo>
                  <a:lnTo>
                    <a:pt x="223" y="267"/>
                  </a:lnTo>
                  <a:lnTo>
                    <a:pt x="225" y="269"/>
                  </a:lnTo>
                  <a:lnTo>
                    <a:pt x="225" y="272"/>
                  </a:lnTo>
                  <a:lnTo>
                    <a:pt x="225" y="276"/>
                  </a:lnTo>
                  <a:lnTo>
                    <a:pt x="225" y="279"/>
                  </a:lnTo>
                  <a:lnTo>
                    <a:pt x="227" y="279"/>
                  </a:lnTo>
                  <a:lnTo>
                    <a:pt x="235" y="288"/>
                  </a:lnTo>
                  <a:lnTo>
                    <a:pt x="237" y="291"/>
                  </a:lnTo>
                  <a:lnTo>
                    <a:pt x="237" y="293"/>
                  </a:lnTo>
                  <a:lnTo>
                    <a:pt x="237" y="295"/>
                  </a:lnTo>
                  <a:lnTo>
                    <a:pt x="237" y="298"/>
                  </a:lnTo>
                  <a:lnTo>
                    <a:pt x="239" y="298"/>
                  </a:lnTo>
                  <a:lnTo>
                    <a:pt x="239" y="300"/>
                  </a:lnTo>
                  <a:lnTo>
                    <a:pt x="239" y="302"/>
                  </a:lnTo>
                  <a:lnTo>
                    <a:pt x="239" y="302"/>
                  </a:lnTo>
                  <a:lnTo>
                    <a:pt x="239" y="305"/>
                  </a:lnTo>
                  <a:lnTo>
                    <a:pt x="239" y="305"/>
                  </a:lnTo>
                  <a:lnTo>
                    <a:pt x="239" y="307"/>
                  </a:lnTo>
                  <a:lnTo>
                    <a:pt x="242" y="307"/>
                  </a:lnTo>
                  <a:lnTo>
                    <a:pt x="242" y="307"/>
                  </a:lnTo>
                  <a:lnTo>
                    <a:pt x="242" y="307"/>
                  </a:lnTo>
                  <a:lnTo>
                    <a:pt x="242" y="310"/>
                  </a:lnTo>
                  <a:lnTo>
                    <a:pt x="242" y="312"/>
                  </a:lnTo>
                  <a:lnTo>
                    <a:pt x="242" y="314"/>
                  </a:lnTo>
                  <a:lnTo>
                    <a:pt x="242" y="314"/>
                  </a:lnTo>
                  <a:lnTo>
                    <a:pt x="244" y="317"/>
                  </a:lnTo>
                  <a:lnTo>
                    <a:pt x="246" y="319"/>
                  </a:lnTo>
                  <a:lnTo>
                    <a:pt x="246" y="319"/>
                  </a:lnTo>
                  <a:lnTo>
                    <a:pt x="249" y="319"/>
                  </a:lnTo>
                  <a:lnTo>
                    <a:pt x="253" y="319"/>
                  </a:lnTo>
                  <a:lnTo>
                    <a:pt x="253" y="319"/>
                  </a:lnTo>
                  <a:lnTo>
                    <a:pt x="256" y="321"/>
                  </a:lnTo>
                  <a:lnTo>
                    <a:pt x="256" y="321"/>
                  </a:lnTo>
                  <a:lnTo>
                    <a:pt x="258" y="324"/>
                  </a:lnTo>
                  <a:lnTo>
                    <a:pt x="258" y="324"/>
                  </a:lnTo>
                  <a:lnTo>
                    <a:pt x="258" y="324"/>
                  </a:lnTo>
                  <a:lnTo>
                    <a:pt x="261" y="324"/>
                  </a:lnTo>
                  <a:lnTo>
                    <a:pt x="261" y="324"/>
                  </a:lnTo>
                  <a:lnTo>
                    <a:pt x="263" y="326"/>
                  </a:lnTo>
                  <a:lnTo>
                    <a:pt x="263" y="326"/>
                  </a:lnTo>
                  <a:lnTo>
                    <a:pt x="263" y="329"/>
                  </a:lnTo>
                  <a:lnTo>
                    <a:pt x="265" y="329"/>
                  </a:lnTo>
                  <a:lnTo>
                    <a:pt x="268" y="329"/>
                  </a:lnTo>
                  <a:lnTo>
                    <a:pt x="268" y="331"/>
                  </a:lnTo>
                  <a:lnTo>
                    <a:pt x="268" y="336"/>
                  </a:lnTo>
                  <a:lnTo>
                    <a:pt x="272" y="345"/>
                  </a:lnTo>
                  <a:lnTo>
                    <a:pt x="275" y="345"/>
                  </a:lnTo>
                  <a:lnTo>
                    <a:pt x="277" y="345"/>
                  </a:lnTo>
                  <a:lnTo>
                    <a:pt x="277" y="347"/>
                  </a:lnTo>
                  <a:lnTo>
                    <a:pt x="277" y="350"/>
                  </a:lnTo>
                  <a:lnTo>
                    <a:pt x="277" y="352"/>
                  </a:lnTo>
                  <a:lnTo>
                    <a:pt x="277" y="355"/>
                  </a:lnTo>
                  <a:lnTo>
                    <a:pt x="277" y="355"/>
                  </a:lnTo>
                  <a:lnTo>
                    <a:pt x="277" y="357"/>
                  </a:lnTo>
                  <a:lnTo>
                    <a:pt x="277" y="359"/>
                  </a:lnTo>
                  <a:lnTo>
                    <a:pt x="277" y="359"/>
                  </a:lnTo>
                  <a:lnTo>
                    <a:pt x="277" y="362"/>
                  </a:lnTo>
                  <a:lnTo>
                    <a:pt x="277" y="364"/>
                  </a:lnTo>
                  <a:lnTo>
                    <a:pt x="277" y="364"/>
                  </a:lnTo>
                  <a:lnTo>
                    <a:pt x="279" y="369"/>
                  </a:lnTo>
                  <a:lnTo>
                    <a:pt x="279" y="369"/>
                  </a:lnTo>
                  <a:lnTo>
                    <a:pt x="279" y="369"/>
                  </a:lnTo>
                  <a:lnTo>
                    <a:pt x="279" y="369"/>
                  </a:lnTo>
                  <a:lnTo>
                    <a:pt x="282" y="371"/>
                  </a:lnTo>
                  <a:lnTo>
                    <a:pt x="282" y="371"/>
                  </a:lnTo>
                  <a:lnTo>
                    <a:pt x="282" y="371"/>
                  </a:lnTo>
                  <a:lnTo>
                    <a:pt x="284" y="371"/>
                  </a:lnTo>
                  <a:lnTo>
                    <a:pt x="287" y="376"/>
                  </a:lnTo>
                  <a:lnTo>
                    <a:pt x="287" y="376"/>
                  </a:lnTo>
                  <a:lnTo>
                    <a:pt x="294" y="374"/>
                  </a:lnTo>
                  <a:lnTo>
                    <a:pt x="296" y="374"/>
                  </a:lnTo>
                  <a:lnTo>
                    <a:pt x="301" y="376"/>
                  </a:lnTo>
                  <a:lnTo>
                    <a:pt x="301" y="376"/>
                  </a:lnTo>
                  <a:lnTo>
                    <a:pt x="303" y="378"/>
                  </a:lnTo>
                  <a:lnTo>
                    <a:pt x="303" y="378"/>
                  </a:lnTo>
                  <a:lnTo>
                    <a:pt x="305" y="378"/>
                  </a:lnTo>
                  <a:lnTo>
                    <a:pt x="308" y="378"/>
                  </a:lnTo>
                  <a:lnTo>
                    <a:pt x="308" y="378"/>
                  </a:lnTo>
                  <a:lnTo>
                    <a:pt x="308" y="378"/>
                  </a:lnTo>
                  <a:lnTo>
                    <a:pt x="308" y="376"/>
                  </a:lnTo>
                  <a:lnTo>
                    <a:pt x="308" y="374"/>
                  </a:lnTo>
                  <a:lnTo>
                    <a:pt x="313" y="369"/>
                  </a:lnTo>
                  <a:lnTo>
                    <a:pt x="313" y="364"/>
                  </a:lnTo>
                  <a:lnTo>
                    <a:pt x="313" y="362"/>
                  </a:lnTo>
                  <a:lnTo>
                    <a:pt x="313" y="362"/>
                  </a:lnTo>
                  <a:lnTo>
                    <a:pt x="315" y="359"/>
                  </a:lnTo>
                  <a:lnTo>
                    <a:pt x="315" y="357"/>
                  </a:lnTo>
                  <a:lnTo>
                    <a:pt x="315" y="355"/>
                  </a:lnTo>
                  <a:lnTo>
                    <a:pt x="315" y="352"/>
                  </a:lnTo>
                  <a:lnTo>
                    <a:pt x="315" y="352"/>
                  </a:lnTo>
                  <a:lnTo>
                    <a:pt x="315" y="350"/>
                  </a:lnTo>
                  <a:lnTo>
                    <a:pt x="317" y="355"/>
                  </a:lnTo>
                  <a:lnTo>
                    <a:pt x="315" y="364"/>
                  </a:lnTo>
                  <a:lnTo>
                    <a:pt x="315" y="369"/>
                  </a:lnTo>
                  <a:lnTo>
                    <a:pt x="322" y="362"/>
                  </a:lnTo>
                  <a:lnTo>
                    <a:pt x="324" y="357"/>
                  </a:lnTo>
                  <a:lnTo>
                    <a:pt x="327" y="352"/>
                  </a:lnTo>
                  <a:lnTo>
                    <a:pt x="327" y="352"/>
                  </a:lnTo>
                  <a:lnTo>
                    <a:pt x="324" y="350"/>
                  </a:lnTo>
                  <a:lnTo>
                    <a:pt x="324" y="347"/>
                  </a:lnTo>
                  <a:lnTo>
                    <a:pt x="322" y="347"/>
                  </a:lnTo>
                  <a:lnTo>
                    <a:pt x="320" y="347"/>
                  </a:lnTo>
                  <a:lnTo>
                    <a:pt x="320" y="347"/>
                  </a:lnTo>
                  <a:lnTo>
                    <a:pt x="315" y="343"/>
                  </a:lnTo>
                  <a:lnTo>
                    <a:pt x="313" y="343"/>
                  </a:lnTo>
                  <a:lnTo>
                    <a:pt x="313" y="343"/>
                  </a:lnTo>
                  <a:lnTo>
                    <a:pt x="313" y="340"/>
                  </a:lnTo>
                  <a:lnTo>
                    <a:pt x="313" y="338"/>
                  </a:lnTo>
                  <a:lnTo>
                    <a:pt x="310" y="333"/>
                  </a:lnTo>
                  <a:lnTo>
                    <a:pt x="308" y="331"/>
                  </a:lnTo>
                  <a:lnTo>
                    <a:pt x="305" y="326"/>
                  </a:lnTo>
                  <a:lnTo>
                    <a:pt x="305" y="324"/>
                  </a:lnTo>
                  <a:lnTo>
                    <a:pt x="305" y="321"/>
                  </a:lnTo>
                  <a:lnTo>
                    <a:pt x="305" y="321"/>
                  </a:lnTo>
                  <a:lnTo>
                    <a:pt x="303" y="317"/>
                  </a:lnTo>
                  <a:lnTo>
                    <a:pt x="301" y="317"/>
                  </a:lnTo>
                  <a:lnTo>
                    <a:pt x="301" y="317"/>
                  </a:lnTo>
                  <a:lnTo>
                    <a:pt x="303" y="314"/>
                  </a:lnTo>
                  <a:lnTo>
                    <a:pt x="303" y="317"/>
                  </a:lnTo>
                  <a:lnTo>
                    <a:pt x="305" y="317"/>
                  </a:lnTo>
                  <a:lnTo>
                    <a:pt x="305" y="319"/>
                  </a:lnTo>
                  <a:lnTo>
                    <a:pt x="308" y="319"/>
                  </a:lnTo>
                  <a:lnTo>
                    <a:pt x="310" y="319"/>
                  </a:lnTo>
                  <a:lnTo>
                    <a:pt x="310" y="321"/>
                  </a:lnTo>
                  <a:lnTo>
                    <a:pt x="308" y="324"/>
                  </a:lnTo>
                  <a:lnTo>
                    <a:pt x="310" y="326"/>
                  </a:lnTo>
                  <a:lnTo>
                    <a:pt x="310" y="329"/>
                  </a:lnTo>
                  <a:lnTo>
                    <a:pt x="315" y="336"/>
                  </a:lnTo>
                  <a:lnTo>
                    <a:pt x="322" y="340"/>
                  </a:lnTo>
                  <a:lnTo>
                    <a:pt x="324" y="343"/>
                  </a:lnTo>
                  <a:lnTo>
                    <a:pt x="327" y="340"/>
                  </a:lnTo>
                  <a:lnTo>
                    <a:pt x="327" y="338"/>
                  </a:lnTo>
                  <a:lnTo>
                    <a:pt x="324" y="338"/>
                  </a:lnTo>
                  <a:lnTo>
                    <a:pt x="324" y="336"/>
                  </a:lnTo>
                  <a:lnTo>
                    <a:pt x="324" y="336"/>
                  </a:lnTo>
                  <a:lnTo>
                    <a:pt x="322" y="326"/>
                  </a:lnTo>
                  <a:lnTo>
                    <a:pt x="322" y="324"/>
                  </a:lnTo>
                  <a:lnTo>
                    <a:pt x="322" y="324"/>
                  </a:lnTo>
                  <a:lnTo>
                    <a:pt x="322" y="324"/>
                  </a:lnTo>
                  <a:lnTo>
                    <a:pt x="322" y="321"/>
                  </a:lnTo>
                  <a:lnTo>
                    <a:pt x="322" y="324"/>
                  </a:lnTo>
                  <a:lnTo>
                    <a:pt x="322" y="324"/>
                  </a:lnTo>
                  <a:lnTo>
                    <a:pt x="322" y="324"/>
                  </a:lnTo>
                  <a:lnTo>
                    <a:pt x="320" y="321"/>
                  </a:lnTo>
                  <a:lnTo>
                    <a:pt x="324" y="321"/>
                  </a:lnTo>
                  <a:lnTo>
                    <a:pt x="324" y="324"/>
                  </a:lnTo>
                  <a:lnTo>
                    <a:pt x="324" y="333"/>
                  </a:lnTo>
                  <a:lnTo>
                    <a:pt x="324" y="333"/>
                  </a:lnTo>
                  <a:lnTo>
                    <a:pt x="329" y="331"/>
                  </a:lnTo>
                  <a:lnTo>
                    <a:pt x="329" y="338"/>
                  </a:lnTo>
                  <a:lnTo>
                    <a:pt x="329" y="343"/>
                  </a:lnTo>
                  <a:lnTo>
                    <a:pt x="329" y="345"/>
                  </a:lnTo>
                  <a:lnTo>
                    <a:pt x="332" y="345"/>
                  </a:lnTo>
                  <a:lnTo>
                    <a:pt x="334" y="343"/>
                  </a:lnTo>
                  <a:lnTo>
                    <a:pt x="336" y="343"/>
                  </a:lnTo>
                  <a:lnTo>
                    <a:pt x="336" y="343"/>
                  </a:lnTo>
                  <a:lnTo>
                    <a:pt x="339" y="343"/>
                  </a:lnTo>
                  <a:lnTo>
                    <a:pt x="346" y="336"/>
                  </a:lnTo>
                  <a:lnTo>
                    <a:pt x="346" y="333"/>
                  </a:lnTo>
                  <a:lnTo>
                    <a:pt x="343" y="333"/>
                  </a:lnTo>
                  <a:lnTo>
                    <a:pt x="346" y="333"/>
                  </a:lnTo>
                  <a:lnTo>
                    <a:pt x="346" y="333"/>
                  </a:lnTo>
                  <a:lnTo>
                    <a:pt x="346" y="331"/>
                  </a:lnTo>
                  <a:lnTo>
                    <a:pt x="346" y="331"/>
                  </a:lnTo>
                  <a:lnTo>
                    <a:pt x="346" y="331"/>
                  </a:lnTo>
                  <a:lnTo>
                    <a:pt x="348" y="331"/>
                  </a:lnTo>
                  <a:lnTo>
                    <a:pt x="348" y="329"/>
                  </a:lnTo>
                  <a:lnTo>
                    <a:pt x="348" y="326"/>
                  </a:lnTo>
                  <a:lnTo>
                    <a:pt x="348" y="324"/>
                  </a:lnTo>
                  <a:lnTo>
                    <a:pt x="348" y="324"/>
                  </a:lnTo>
                  <a:lnTo>
                    <a:pt x="348" y="326"/>
                  </a:lnTo>
                  <a:lnTo>
                    <a:pt x="346" y="326"/>
                  </a:lnTo>
                  <a:lnTo>
                    <a:pt x="346" y="329"/>
                  </a:lnTo>
                  <a:lnTo>
                    <a:pt x="343" y="329"/>
                  </a:lnTo>
                  <a:lnTo>
                    <a:pt x="341" y="331"/>
                  </a:lnTo>
                  <a:lnTo>
                    <a:pt x="339" y="333"/>
                  </a:lnTo>
                  <a:lnTo>
                    <a:pt x="336" y="333"/>
                  </a:lnTo>
                  <a:lnTo>
                    <a:pt x="336" y="333"/>
                  </a:lnTo>
                  <a:lnTo>
                    <a:pt x="339" y="331"/>
                  </a:lnTo>
                  <a:lnTo>
                    <a:pt x="341" y="329"/>
                  </a:lnTo>
                  <a:lnTo>
                    <a:pt x="346" y="326"/>
                  </a:lnTo>
                  <a:lnTo>
                    <a:pt x="346" y="324"/>
                  </a:lnTo>
                  <a:lnTo>
                    <a:pt x="343" y="321"/>
                  </a:lnTo>
                  <a:lnTo>
                    <a:pt x="341" y="319"/>
                  </a:lnTo>
                  <a:lnTo>
                    <a:pt x="332" y="321"/>
                  </a:lnTo>
                  <a:lnTo>
                    <a:pt x="334" y="319"/>
                  </a:lnTo>
                  <a:lnTo>
                    <a:pt x="336" y="319"/>
                  </a:lnTo>
                  <a:lnTo>
                    <a:pt x="339" y="317"/>
                  </a:lnTo>
                  <a:lnTo>
                    <a:pt x="341" y="317"/>
                  </a:lnTo>
                  <a:lnTo>
                    <a:pt x="341" y="317"/>
                  </a:lnTo>
                  <a:lnTo>
                    <a:pt x="341" y="317"/>
                  </a:lnTo>
                  <a:lnTo>
                    <a:pt x="336" y="314"/>
                  </a:lnTo>
                  <a:lnTo>
                    <a:pt x="336" y="314"/>
                  </a:lnTo>
                  <a:lnTo>
                    <a:pt x="334" y="314"/>
                  </a:lnTo>
                  <a:lnTo>
                    <a:pt x="334" y="317"/>
                  </a:lnTo>
                  <a:lnTo>
                    <a:pt x="332" y="317"/>
                  </a:lnTo>
                  <a:lnTo>
                    <a:pt x="322" y="317"/>
                  </a:lnTo>
                  <a:lnTo>
                    <a:pt x="320" y="317"/>
                  </a:lnTo>
                  <a:lnTo>
                    <a:pt x="320" y="317"/>
                  </a:lnTo>
                  <a:lnTo>
                    <a:pt x="320" y="317"/>
                  </a:lnTo>
                  <a:lnTo>
                    <a:pt x="320" y="314"/>
                  </a:lnTo>
                  <a:lnTo>
                    <a:pt x="322" y="314"/>
                  </a:lnTo>
                  <a:lnTo>
                    <a:pt x="324" y="314"/>
                  </a:lnTo>
                  <a:lnTo>
                    <a:pt x="332" y="314"/>
                  </a:lnTo>
                  <a:lnTo>
                    <a:pt x="334" y="312"/>
                  </a:lnTo>
                  <a:lnTo>
                    <a:pt x="334" y="312"/>
                  </a:lnTo>
                  <a:lnTo>
                    <a:pt x="334" y="310"/>
                  </a:lnTo>
                  <a:lnTo>
                    <a:pt x="334" y="310"/>
                  </a:lnTo>
                  <a:lnTo>
                    <a:pt x="334" y="307"/>
                  </a:lnTo>
                  <a:lnTo>
                    <a:pt x="334" y="307"/>
                  </a:lnTo>
                  <a:lnTo>
                    <a:pt x="334" y="310"/>
                  </a:lnTo>
                  <a:lnTo>
                    <a:pt x="336" y="310"/>
                  </a:lnTo>
                  <a:lnTo>
                    <a:pt x="341" y="312"/>
                  </a:lnTo>
                  <a:lnTo>
                    <a:pt x="341" y="312"/>
                  </a:lnTo>
                  <a:lnTo>
                    <a:pt x="343" y="312"/>
                  </a:lnTo>
                  <a:lnTo>
                    <a:pt x="346" y="312"/>
                  </a:lnTo>
                  <a:lnTo>
                    <a:pt x="346" y="314"/>
                  </a:lnTo>
                  <a:lnTo>
                    <a:pt x="348" y="314"/>
                  </a:lnTo>
                  <a:lnTo>
                    <a:pt x="348" y="314"/>
                  </a:lnTo>
                  <a:lnTo>
                    <a:pt x="350" y="314"/>
                  </a:lnTo>
                  <a:lnTo>
                    <a:pt x="353" y="314"/>
                  </a:lnTo>
                  <a:lnTo>
                    <a:pt x="353" y="312"/>
                  </a:lnTo>
                  <a:lnTo>
                    <a:pt x="353" y="310"/>
                  </a:lnTo>
                  <a:lnTo>
                    <a:pt x="353" y="307"/>
                  </a:lnTo>
                  <a:lnTo>
                    <a:pt x="353" y="307"/>
                  </a:lnTo>
                  <a:lnTo>
                    <a:pt x="353" y="310"/>
                  </a:lnTo>
                  <a:lnTo>
                    <a:pt x="355" y="310"/>
                  </a:lnTo>
                  <a:lnTo>
                    <a:pt x="355" y="312"/>
                  </a:lnTo>
                  <a:lnTo>
                    <a:pt x="358" y="312"/>
                  </a:lnTo>
                  <a:lnTo>
                    <a:pt x="358" y="312"/>
                  </a:lnTo>
                  <a:lnTo>
                    <a:pt x="358" y="312"/>
                  </a:lnTo>
                  <a:lnTo>
                    <a:pt x="360" y="310"/>
                  </a:lnTo>
                  <a:lnTo>
                    <a:pt x="365" y="305"/>
                  </a:lnTo>
                  <a:lnTo>
                    <a:pt x="367" y="302"/>
                  </a:lnTo>
                  <a:lnTo>
                    <a:pt x="367" y="302"/>
                  </a:lnTo>
                  <a:lnTo>
                    <a:pt x="367" y="300"/>
                  </a:lnTo>
                  <a:lnTo>
                    <a:pt x="369" y="300"/>
                  </a:lnTo>
                  <a:lnTo>
                    <a:pt x="367" y="300"/>
                  </a:lnTo>
                  <a:lnTo>
                    <a:pt x="367" y="300"/>
                  </a:lnTo>
                  <a:lnTo>
                    <a:pt x="362" y="295"/>
                  </a:lnTo>
                  <a:lnTo>
                    <a:pt x="360" y="295"/>
                  </a:lnTo>
                  <a:lnTo>
                    <a:pt x="362" y="295"/>
                  </a:lnTo>
                  <a:lnTo>
                    <a:pt x="365" y="295"/>
                  </a:lnTo>
                  <a:lnTo>
                    <a:pt x="367" y="298"/>
                  </a:lnTo>
                  <a:lnTo>
                    <a:pt x="372" y="300"/>
                  </a:lnTo>
                  <a:lnTo>
                    <a:pt x="372" y="300"/>
                  </a:lnTo>
                  <a:lnTo>
                    <a:pt x="374" y="298"/>
                  </a:lnTo>
                  <a:lnTo>
                    <a:pt x="376" y="295"/>
                  </a:lnTo>
                  <a:lnTo>
                    <a:pt x="379" y="295"/>
                  </a:lnTo>
                  <a:lnTo>
                    <a:pt x="381" y="293"/>
                  </a:lnTo>
                  <a:lnTo>
                    <a:pt x="388" y="291"/>
                  </a:lnTo>
                  <a:lnTo>
                    <a:pt x="388" y="291"/>
                  </a:lnTo>
                  <a:lnTo>
                    <a:pt x="388" y="288"/>
                  </a:lnTo>
                  <a:lnTo>
                    <a:pt x="386" y="288"/>
                  </a:lnTo>
                  <a:lnTo>
                    <a:pt x="384" y="286"/>
                  </a:lnTo>
                  <a:lnTo>
                    <a:pt x="386" y="286"/>
                  </a:lnTo>
                  <a:lnTo>
                    <a:pt x="386" y="286"/>
                  </a:lnTo>
                  <a:lnTo>
                    <a:pt x="388" y="286"/>
                  </a:lnTo>
                  <a:lnTo>
                    <a:pt x="393" y="286"/>
                  </a:lnTo>
                  <a:lnTo>
                    <a:pt x="393" y="286"/>
                  </a:lnTo>
                  <a:lnTo>
                    <a:pt x="398" y="279"/>
                  </a:lnTo>
                  <a:lnTo>
                    <a:pt x="400" y="276"/>
                  </a:lnTo>
                  <a:lnTo>
                    <a:pt x="398" y="274"/>
                  </a:lnTo>
                  <a:lnTo>
                    <a:pt x="398" y="274"/>
                  </a:lnTo>
                  <a:lnTo>
                    <a:pt x="398" y="274"/>
                  </a:lnTo>
                  <a:lnTo>
                    <a:pt x="398" y="274"/>
                  </a:lnTo>
                  <a:lnTo>
                    <a:pt x="395" y="274"/>
                  </a:lnTo>
                  <a:lnTo>
                    <a:pt x="395" y="272"/>
                  </a:lnTo>
                  <a:lnTo>
                    <a:pt x="395" y="272"/>
                  </a:lnTo>
                  <a:lnTo>
                    <a:pt x="391" y="272"/>
                  </a:lnTo>
                  <a:lnTo>
                    <a:pt x="388" y="272"/>
                  </a:lnTo>
                  <a:lnTo>
                    <a:pt x="388" y="269"/>
                  </a:lnTo>
                  <a:lnTo>
                    <a:pt x="386" y="267"/>
                  </a:lnTo>
                  <a:lnTo>
                    <a:pt x="388" y="269"/>
                  </a:lnTo>
                  <a:lnTo>
                    <a:pt x="391" y="269"/>
                  </a:lnTo>
                  <a:lnTo>
                    <a:pt x="391" y="269"/>
                  </a:lnTo>
                  <a:lnTo>
                    <a:pt x="391" y="267"/>
                  </a:lnTo>
                  <a:lnTo>
                    <a:pt x="391" y="265"/>
                  </a:lnTo>
                  <a:lnTo>
                    <a:pt x="388" y="262"/>
                  </a:lnTo>
                  <a:lnTo>
                    <a:pt x="388" y="260"/>
                  </a:lnTo>
                  <a:lnTo>
                    <a:pt x="388" y="260"/>
                  </a:lnTo>
                  <a:lnTo>
                    <a:pt x="393" y="262"/>
                  </a:lnTo>
                  <a:lnTo>
                    <a:pt x="393" y="262"/>
                  </a:lnTo>
                  <a:lnTo>
                    <a:pt x="393" y="260"/>
                  </a:lnTo>
                  <a:lnTo>
                    <a:pt x="393" y="260"/>
                  </a:lnTo>
                  <a:lnTo>
                    <a:pt x="393" y="260"/>
                  </a:lnTo>
                  <a:lnTo>
                    <a:pt x="395" y="260"/>
                  </a:lnTo>
                  <a:lnTo>
                    <a:pt x="393" y="265"/>
                  </a:lnTo>
                  <a:lnTo>
                    <a:pt x="393" y="267"/>
                  </a:lnTo>
                  <a:lnTo>
                    <a:pt x="395" y="267"/>
                  </a:lnTo>
                  <a:lnTo>
                    <a:pt x="395" y="267"/>
                  </a:lnTo>
                  <a:lnTo>
                    <a:pt x="398" y="269"/>
                  </a:lnTo>
                  <a:lnTo>
                    <a:pt x="400" y="269"/>
                  </a:lnTo>
                  <a:lnTo>
                    <a:pt x="400" y="269"/>
                  </a:lnTo>
                  <a:lnTo>
                    <a:pt x="402" y="269"/>
                  </a:lnTo>
                  <a:lnTo>
                    <a:pt x="405" y="267"/>
                  </a:lnTo>
                  <a:lnTo>
                    <a:pt x="410" y="262"/>
                  </a:lnTo>
                  <a:lnTo>
                    <a:pt x="412" y="260"/>
                  </a:lnTo>
                  <a:lnTo>
                    <a:pt x="412" y="258"/>
                  </a:lnTo>
                  <a:lnTo>
                    <a:pt x="414" y="255"/>
                  </a:lnTo>
                  <a:lnTo>
                    <a:pt x="417" y="253"/>
                  </a:lnTo>
                  <a:lnTo>
                    <a:pt x="417" y="253"/>
                  </a:lnTo>
                  <a:lnTo>
                    <a:pt x="417" y="253"/>
                  </a:lnTo>
                  <a:lnTo>
                    <a:pt x="417" y="250"/>
                  </a:lnTo>
                  <a:lnTo>
                    <a:pt x="419" y="250"/>
                  </a:lnTo>
                  <a:lnTo>
                    <a:pt x="419" y="250"/>
                  </a:lnTo>
                  <a:lnTo>
                    <a:pt x="424" y="246"/>
                  </a:lnTo>
                  <a:lnTo>
                    <a:pt x="424" y="246"/>
                  </a:lnTo>
                  <a:lnTo>
                    <a:pt x="424" y="243"/>
                  </a:lnTo>
                  <a:lnTo>
                    <a:pt x="424" y="243"/>
                  </a:lnTo>
                  <a:lnTo>
                    <a:pt x="424" y="243"/>
                  </a:lnTo>
                  <a:lnTo>
                    <a:pt x="421" y="246"/>
                  </a:lnTo>
                  <a:lnTo>
                    <a:pt x="421" y="246"/>
                  </a:lnTo>
                  <a:lnTo>
                    <a:pt x="419" y="246"/>
                  </a:lnTo>
                  <a:lnTo>
                    <a:pt x="419" y="243"/>
                  </a:lnTo>
                  <a:lnTo>
                    <a:pt x="419" y="241"/>
                  </a:lnTo>
                  <a:lnTo>
                    <a:pt x="421" y="236"/>
                  </a:lnTo>
                  <a:lnTo>
                    <a:pt x="421" y="234"/>
                  </a:lnTo>
                  <a:lnTo>
                    <a:pt x="424" y="234"/>
                  </a:lnTo>
                  <a:lnTo>
                    <a:pt x="426" y="229"/>
                  </a:lnTo>
                  <a:lnTo>
                    <a:pt x="428" y="229"/>
                  </a:lnTo>
                  <a:lnTo>
                    <a:pt x="428" y="231"/>
                  </a:lnTo>
                  <a:lnTo>
                    <a:pt x="428" y="231"/>
                  </a:lnTo>
                  <a:lnTo>
                    <a:pt x="431" y="234"/>
                  </a:lnTo>
                  <a:lnTo>
                    <a:pt x="431" y="234"/>
                  </a:lnTo>
                  <a:lnTo>
                    <a:pt x="433" y="234"/>
                  </a:lnTo>
                  <a:lnTo>
                    <a:pt x="436" y="231"/>
                  </a:lnTo>
                  <a:lnTo>
                    <a:pt x="438" y="231"/>
                  </a:lnTo>
                  <a:lnTo>
                    <a:pt x="440" y="231"/>
                  </a:lnTo>
                  <a:lnTo>
                    <a:pt x="443" y="229"/>
                  </a:lnTo>
                  <a:lnTo>
                    <a:pt x="443" y="229"/>
                  </a:lnTo>
                  <a:lnTo>
                    <a:pt x="443" y="227"/>
                  </a:lnTo>
                  <a:lnTo>
                    <a:pt x="443" y="224"/>
                  </a:lnTo>
                  <a:lnTo>
                    <a:pt x="445" y="222"/>
                  </a:lnTo>
                  <a:lnTo>
                    <a:pt x="447" y="220"/>
                  </a:lnTo>
                  <a:lnTo>
                    <a:pt x="450" y="217"/>
                  </a:lnTo>
                  <a:lnTo>
                    <a:pt x="450" y="215"/>
                  </a:lnTo>
                  <a:lnTo>
                    <a:pt x="447" y="213"/>
                  </a:lnTo>
                  <a:lnTo>
                    <a:pt x="445" y="213"/>
                  </a:lnTo>
                  <a:lnTo>
                    <a:pt x="443" y="213"/>
                  </a:lnTo>
                  <a:lnTo>
                    <a:pt x="445" y="213"/>
                  </a:lnTo>
                  <a:lnTo>
                    <a:pt x="447" y="213"/>
                  </a:lnTo>
                  <a:lnTo>
                    <a:pt x="450" y="213"/>
                  </a:lnTo>
                  <a:lnTo>
                    <a:pt x="452" y="215"/>
                  </a:lnTo>
                  <a:lnTo>
                    <a:pt x="452" y="215"/>
                  </a:lnTo>
                  <a:lnTo>
                    <a:pt x="452" y="215"/>
                  </a:lnTo>
                  <a:lnTo>
                    <a:pt x="452" y="213"/>
                  </a:lnTo>
                  <a:lnTo>
                    <a:pt x="452" y="213"/>
                  </a:lnTo>
                  <a:lnTo>
                    <a:pt x="452" y="213"/>
                  </a:lnTo>
                  <a:lnTo>
                    <a:pt x="450" y="210"/>
                  </a:lnTo>
                  <a:lnTo>
                    <a:pt x="450" y="210"/>
                  </a:lnTo>
                  <a:lnTo>
                    <a:pt x="452" y="208"/>
                  </a:lnTo>
                  <a:lnTo>
                    <a:pt x="452" y="208"/>
                  </a:lnTo>
                  <a:lnTo>
                    <a:pt x="455" y="210"/>
                  </a:lnTo>
                  <a:lnTo>
                    <a:pt x="455" y="210"/>
                  </a:lnTo>
                  <a:lnTo>
                    <a:pt x="457" y="210"/>
                  </a:lnTo>
                  <a:lnTo>
                    <a:pt x="457" y="208"/>
                  </a:lnTo>
                  <a:lnTo>
                    <a:pt x="457" y="205"/>
                  </a:lnTo>
                  <a:lnTo>
                    <a:pt x="459" y="205"/>
                  </a:lnTo>
                  <a:lnTo>
                    <a:pt x="457" y="205"/>
                  </a:lnTo>
                  <a:lnTo>
                    <a:pt x="457" y="205"/>
                  </a:lnTo>
                  <a:lnTo>
                    <a:pt x="457" y="203"/>
                  </a:lnTo>
                  <a:lnTo>
                    <a:pt x="455" y="201"/>
                  </a:lnTo>
                  <a:lnTo>
                    <a:pt x="455" y="201"/>
                  </a:lnTo>
                  <a:lnTo>
                    <a:pt x="455" y="198"/>
                  </a:lnTo>
                  <a:lnTo>
                    <a:pt x="452" y="198"/>
                  </a:lnTo>
                  <a:lnTo>
                    <a:pt x="447" y="198"/>
                  </a:lnTo>
                  <a:lnTo>
                    <a:pt x="445" y="196"/>
                  </a:lnTo>
                  <a:lnTo>
                    <a:pt x="445" y="194"/>
                  </a:lnTo>
                  <a:lnTo>
                    <a:pt x="445" y="191"/>
                  </a:lnTo>
                  <a:lnTo>
                    <a:pt x="445" y="189"/>
                  </a:lnTo>
                  <a:lnTo>
                    <a:pt x="445" y="187"/>
                  </a:lnTo>
                  <a:lnTo>
                    <a:pt x="450" y="177"/>
                  </a:lnTo>
                  <a:lnTo>
                    <a:pt x="450" y="177"/>
                  </a:lnTo>
                  <a:lnTo>
                    <a:pt x="452" y="175"/>
                  </a:lnTo>
                  <a:lnTo>
                    <a:pt x="452" y="175"/>
                  </a:lnTo>
                  <a:lnTo>
                    <a:pt x="452" y="177"/>
                  </a:lnTo>
                  <a:lnTo>
                    <a:pt x="450" y="182"/>
                  </a:lnTo>
                  <a:lnTo>
                    <a:pt x="447" y="187"/>
                  </a:lnTo>
                  <a:lnTo>
                    <a:pt x="447" y="191"/>
                  </a:lnTo>
                  <a:lnTo>
                    <a:pt x="447" y="191"/>
                  </a:lnTo>
                  <a:lnTo>
                    <a:pt x="452" y="191"/>
                  </a:lnTo>
                  <a:lnTo>
                    <a:pt x="452" y="191"/>
                  </a:lnTo>
                  <a:lnTo>
                    <a:pt x="455" y="194"/>
                  </a:lnTo>
                  <a:lnTo>
                    <a:pt x="455" y="196"/>
                  </a:lnTo>
                  <a:lnTo>
                    <a:pt x="457" y="201"/>
                  </a:lnTo>
                  <a:lnTo>
                    <a:pt x="457" y="201"/>
                  </a:lnTo>
                  <a:lnTo>
                    <a:pt x="459" y="201"/>
                  </a:lnTo>
                  <a:lnTo>
                    <a:pt x="457" y="198"/>
                  </a:lnTo>
                  <a:lnTo>
                    <a:pt x="457" y="184"/>
                  </a:lnTo>
                  <a:lnTo>
                    <a:pt x="459" y="182"/>
                  </a:lnTo>
                  <a:lnTo>
                    <a:pt x="457" y="182"/>
                  </a:lnTo>
                  <a:lnTo>
                    <a:pt x="459" y="175"/>
                  </a:lnTo>
                  <a:lnTo>
                    <a:pt x="466" y="160"/>
                  </a:lnTo>
                  <a:lnTo>
                    <a:pt x="473" y="144"/>
                  </a:lnTo>
                  <a:lnTo>
                    <a:pt x="478" y="134"/>
                  </a:lnTo>
                  <a:lnTo>
                    <a:pt x="488" y="125"/>
                  </a:lnTo>
                  <a:lnTo>
                    <a:pt x="497" y="116"/>
                  </a:lnTo>
                  <a:lnTo>
                    <a:pt x="502" y="113"/>
                  </a:lnTo>
                  <a:lnTo>
                    <a:pt x="507" y="111"/>
                  </a:lnTo>
                  <a:lnTo>
                    <a:pt x="504" y="11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7" name="Freeform 26"/>
            <p:cNvSpPr>
              <a:spLocks noEditPoints="1"/>
            </p:cNvSpPr>
            <p:nvPr/>
          </p:nvSpPr>
          <p:spPr bwMode="auto">
            <a:xfrm>
              <a:off x="6528914" y="3038864"/>
              <a:ext cx="78861" cy="122929"/>
            </a:xfrm>
            <a:custGeom>
              <a:avLst/>
              <a:gdLst>
                <a:gd name="T0" fmla="*/ 47 w 68"/>
                <a:gd name="T1" fmla="*/ 99 h 106"/>
                <a:gd name="T2" fmla="*/ 45 w 68"/>
                <a:gd name="T3" fmla="*/ 99 h 106"/>
                <a:gd name="T4" fmla="*/ 42 w 68"/>
                <a:gd name="T5" fmla="*/ 104 h 106"/>
                <a:gd name="T6" fmla="*/ 49 w 68"/>
                <a:gd name="T7" fmla="*/ 106 h 106"/>
                <a:gd name="T8" fmla="*/ 49 w 68"/>
                <a:gd name="T9" fmla="*/ 101 h 106"/>
                <a:gd name="T10" fmla="*/ 54 w 68"/>
                <a:gd name="T11" fmla="*/ 52 h 106"/>
                <a:gd name="T12" fmla="*/ 54 w 68"/>
                <a:gd name="T13" fmla="*/ 56 h 106"/>
                <a:gd name="T14" fmla="*/ 54 w 68"/>
                <a:gd name="T15" fmla="*/ 59 h 106"/>
                <a:gd name="T16" fmla="*/ 54 w 68"/>
                <a:gd name="T17" fmla="*/ 66 h 106"/>
                <a:gd name="T18" fmla="*/ 56 w 68"/>
                <a:gd name="T19" fmla="*/ 61 h 106"/>
                <a:gd name="T20" fmla="*/ 68 w 68"/>
                <a:gd name="T21" fmla="*/ 56 h 106"/>
                <a:gd name="T22" fmla="*/ 66 w 68"/>
                <a:gd name="T23" fmla="*/ 45 h 106"/>
                <a:gd name="T24" fmla="*/ 61 w 68"/>
                <a:gd name="T25" fmla="*/ 40 h 106"/>
                <a:gd name="T26" fmla="*/ 61 w 68"/>
                <a:gd name="T27" fmla="*/ 47 h 106"/>
                <a:gd name="T28" fmla="*/ 61 w 68"/>
                <a:gd name="T29" fmla="*/ 52 h 106"/>
                <a:gd name="T30" fmla="*/ 59 w 68"/>
                <a:gd name="T31" fmla="*/ 56 h 106"/>
                <a:gd name="T32" fmla="*/ 59 w 68"/>
                <a:gd name="T33" fmla="*/ 61 h 106"/>
                <a:gd name="T34" fmla="*/ 61 w 68"/>
                <a:gd name="T35" fmla="*/ 64 h 106"/>
                <a:gd name="T36" fmla="*/ 66 w 68"/>
                <a:gd name="T37" fmla="*/ 59 h 106"/>
                <a:gd name="T38" fmla="*/ 61 w 68"/>
                <a:gd name="T39" fmla="*/ 35 h 106"/>
                <a:gd name="T40" fmla="*/ 61 w 68"/>
                <a:gd name="T41" fmla="*/ 33 h 106"/>
                <a:gd name="T42" fmla="*/ 54 w 68"/>
                <a:gd name="T43" fmla="*/ 26 h 106"/>
                <a:gd name="T44" fmla="*/ 49 w 68"/>
                <a:gd name="T45" fmla="*/ 23 h 106"/>
                <a:gd name="T46" fmla="*/ 47 w 68"/>
                <a:gd name="T47" fmla="*/ 16 h 106"/>
                <a:gd name="T48" fmla="*/ 47 w 68"/>
                <a:gd name="T49" fmla="*/ 14 h 106"/>
                <a:gd name="T50" fmla="*/ 45 w 68"/>
                <a:gd name="T51" fmla="*/ 14 h 106"/>
                <a:gd name="T52" fmla="*/ 40 w 68"/>
                <a:gd name="T53" fmla="*/ 4 h 106"/>
                <a:gd name="T54" fmla="*/ 26 w 68"/>
                <a:gd name="T55" fmla="*/ 2 h 106"/>
                <a:gd name="T56" fmla="*/ 2 w 68"/>
                <a:gd name="T57" fmla="*/ 16 h 106"/>
                <a:gd name="T58" fmla="*/ 9 w 68"/>
                <a:gd name="T59" fmla="*/ 45 h 106"/>
                <a:gd name="T60" fmla="*/ 16 w 68"/>
                <a:gd name="T61" fmla="*/ 68 h 106"/>
                <a:gd name="T62" fmla="*/ 16 w 68"/>
                <a:gd name="T63" fmla="*/ 82 h 106"/>
                <a:gd name="T64" fmla="*/ 26 w 68"/>
                <a:gd name="T65" fmla="*/ 90 h 106"/>
                <a:gd name="T66" fmla="*/ 47 w 68"/>
                <a:gd name="T67" fmla="*/ 78 h 106"/>
                <a:gd name="T68" fmla="*/ 49 w 68"/>
                <a:gd name="T69" fmla="*/ 75 h 106"/>
                <a:gd name="T70" fmla="*/ 49 w 68"/>
                <a:gd name="T71" fmla="*/ 56 h 106"/>
                <a:gd name="T72" fmla="*/ 49 w 68"/>
                <a:gd name="T73" fmla="*/ 49 h 106"/>
                <a:gd name="T74" fmla="*/ 47 w 68"/>
                <a:gd name="T75" fmla="*/ 42 h 106"/>
                <a:gd name="T76" fmla="*/ 45 w 68"/>
                <a:gd name="T77" fmla="*/ 37 h 106"/>
                <a:gd name="T78" fmla="*/ 49 w 68"/>
                <a:gd name="T79" fmla="*/ 40 h 106"/>
                <a:gd name="T80" fmla="*/ 49 w 68"/>
                <a:gd name="T81" fmla="*/ 33 h 106"/>
                <a:gd name="T82" fmla="*/ 47 w 68"/>
                <a:gd name="T83" fmla="*/ 30 h 106"/>
                <a:gd name="T84" fmla="*/ 47 w 68"/>
                <a:gd name="T85" fmla="*/ 23 h 106"/>
                <a:gd name="T86" fmla="*/ 49 w 68"/>
                <a:gd name="T87" fmla="*/ 30 h 106"/>
                <a:gd name="T88" fmla="*/ 54 w 68"/>
                <a:gd name="T89" fmla="*/ 30 h 106"/>
                <a:gd name="T90" fmla="*/ 56 w 68"/>
                <a:gd name="T91" fmla="*/ 28 h 106"/>
                <a:gd name="T92" fmla="*/ 56 w 68"/>
                <a:gd name="T93" fmla="*/ 37 h 106"/>
                <a:gd name="T94" fmla="*/ 61 w 68"/>
                <a:gd name="T95"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 h="106">
                  <a:moveTo>
                    <a:pt x="49" y="101"/>
                  </a:moveTo>
                  <a:lnTo>
                    <a:pt x="47" y="101"/>
                  </a:lnTo>
                  <a:lnTo>
                    <a:pt x="47" y="99"/>
                  </a:lnTo>
                  <a:lnTo>
                    <a:pt x="47" y="99"/>
                  </a:lnTo>
                  <a:lnTo>
                    <a:pt x="47" y="97"/>
                  </a:lnTo>
                  <a:lnTo>
                    <a:pt x="47" y="97"/>
                  </a:lnTo>
                  <a:lnTo>
                    <a:pt x="45" y="97"/>
                  </a:lnTo>
                  <a:lnTo>
                    <a:pt x="45" y="99"/>
                  </a:lnTo>
                  <a:lnTo>
                    <a:pt x="47" y="99"/>
                  </a:lnTo>
                  <a:lnTo>
                    <a:pt x="45" y="101"/>
                  </a:lnTo>
                  <a:lnTo>
                    <a:pt x="45" y="101"/>
                  </a:lnTo>
                  <a:lnTo>
                    <a:pt x="42" y="104"/>
                  </a:lnTo>
                  <a:lnTo>
                    <a:pt x="45" y="104"/>
                  </a:lnTo>
                  <a:lnTo>
                    <a:pt x="45" y="106"/>
                  </a:lnTo>
                  <a:lnTo>
                    <a:pt x="47" y="106"/>
                  </a:lnTo>
                  <a:lnTo>
                    <a:pt x="49" y="106"/>
                  </a:lnTo>
                  <a:lnTo>
                    <a:pt x="49" y="104"/>
                  </a:lnTo>
                  <a:lnTo>
                    <a:pt x="49" y="104"/>
                  </a:lnTo>
                  <a:lnTo>
                    <a:pt x="49" y="104"/>
                  </a:lnTo>
                  <a:lnTo>
                    <a:pt x="49" y="101"/>
                  </a:lnTo>
                  <a:close/>
                  <a:moveTo>
                    <a:pt x="56" y="54"/>
                  </a:moveTo>
                  <a:lnTo>
                    <a:pt x="56" y="52"/>
                  </a:lnTo>
                  <a:lnTo>
                    <a:pt x="54" y="52"/>
                  </a:lnTo>
                  <a:lnTo>
                    <a:pt x="54" y="52"/>
                  </a:lnTo>
                  <a:lnTo>
                    <a:pt x="54" y="52"/>
                  </a:lnTo>
                  <a:lnTo>
                    <a:pt x="54" y="52"/>
                  </a:lnTo>
                  <a:lnTo>
                    <a:pt x="52" y="56"/>
                  </a:lnTo>
                  <a:lnTo>
                    <a:pt x="54" y="56"/>
                  </a:lnTo>
                  <a:lnTo>
                    <a:pt x="54" y="59"/>
                  </a:lnTo>
                  <a:lnTo>
                    <a:pt x="54" y="59"/>
                  </a:lnTo>
                  <a:lnTo>
                    <a:pt x="54" y="59"/>
                  </a:lnTo>
                  <a:lnTo>
                    <a:pt x="54" y="59"/>
                  </a:lnTo>
                  <a:lnTo>
                    <a:pt x="54" y="61"/>
                  </a:lnTo>
                  <a:lnTo>
                    <a:pt x="54" y="61"/>
                  </a:lnTo>
                  <a:lnTo>
                    <a:pt x="54" y="64"/>
                  </a:lnTo>
                  <a:lnTo>
                    <a:pt x="54" y="66"/>
                  </a:lnTo>
                  <a:lnTo>
                    <a:pt x="54" y="64"/>
                  </a:lnTo>
                  <a:lnTo>
                    <a:pt x="56" y="64"/>
                  </a:lnTo>
                  <a:lnTo>
                    <a:pt x="56" y="64"/>
                  </a:lnTo>
                  <a:lnTo>
                    <a:pt x="56" y="61"/>
                  </a:lnTo>
                  <a:lnTo>
                    <a:pt x="56" y="61"/>
                  </a:lnTo>
                  <a:lnTo>
                    <a:pt x="56" y="59"/>
                  </a:lnTo>
                  <a:lnTo>
                    <a:pt x="56" y="54"/>
                  </a:lnTo>
                  <a:close/>
                  <a:moveTo>
                    <a:pt x="68" y="56"/>
                  </a:moveTo>
                  <a:lnTo>
                    <a:pt x="68" y="56"/>
                  </a:lnTo>
                  <a:lnTo>
                    <a:pt x="68" y="54"/>
                  </a:lnTo>
                  <a:lnTo>
                    <a:pt x="68" y="52"/>
                  </a:lnTo>
                  <a:lnTo>
                    <a:pt x="66" y="45"/>
                  </a:lnTo>
                  <a:lnTo>
                    <a:pt x="66" y="40"/>
                  </a:lnTo>
                  <a:lnTo>
                    <a:pt x="66" y="37"/>
                  </a:lnTo>
                  <a:lnTo>
                    <a:pt x="64" y="37"/>
                  </a:lnTo>
                  <a:lnTo>
                    <a:pt x="61" y="40"/>
                  </a:lnTo>
                  <a:lnTo>
                    <a:pt x="61" y="42"/>
                  </a:lnTo>
                  <a:lnTo>
                    <a:pt x="61" y="42"/>
                  </a:lnTo>
                  <a:lnTo>
                    <a:pt x="61" y="47"/>
                  </a:lnTo>
                  <a:lnTo>
                    <a:pt x="61" y="47"/>
                  </a:lnTo>
                  <a:lnTo>
                    <a:pt x="61" y="49"/>
                  </a:lnTo>
                  <a:lnTo>
                    <a:pt x="59" y="49"/>
                  </a:lnTo>
                  <a:lnTo>
                    <a:pt x="59" y="49"/>
                  </a:lnTo>
                  <a:lnTo>
                    <a:pt x="61" y="52"/>
                  </a:lnTo>
                  <a:lnTo>
                    <a:pt x="61" y="52"/>
                  </a:lnTo>
                  <a:lnTo>
                    <a:pt x="61" y="54"/>
                  </a:lnTo>
                  <a:lnTo>
                    <a:pt x="59" y="54"/>
                  </a:lnTo>
                  <a:lnTo>
                    <a:pt x="59" y="56"/>
                  </a:lnTo>
                  <a:lnTo>
                    <a:pt x="61" y="56"/>
                  </a:lnTo>
                  <a:lnTo>
                    <a:pt x="61" y="59"/>
                  </a:lnTo>
                  <a:lnTo>
                    <a:pt x="61" y="59"/>
                  </a:lnTo>
                  <a:lnTo>
                    <a:pt x="59" y="61"/>
                  </a:lnTo>
                  <a:lnTo>
                    <a:pt x="59" y="64"/>
                  </a:lnTo>
                  <a:lnTo>
                    <a:pt x="59" y="64"/>
                  </a:lnTo>
                  <a:lnTo>
                    <a:pt x="59" y="64"/>
                  </a:lnTo>
                  <a:lnTo>
                    <a:pt x="61" y="64"/>
                  </a:lnTo>
                  <a:lnTo>
                    <a:pt x="61" y="61"/>
                  </a:lnTo>
                  <a:lnTo>
                    <a:pt x="64" y="61"/>
                  </a:lnTo>
                  <a:lnTo>
                    <a:pt x="64" y="59"/>
                  </a:lnTo>
                  <a:lnTo>
                    <a:pt x="66" y="59"/>
                  </a:lnTo>
                  <a:lnTo>
                    <a:pt x="68" y="59"/>
                  </a:lnTo>
                  <a:lnTo>
                    <a:pt x="68" y="56"/>
                  </a:lnTo>
                  <a:close/>
                  <a:moveTo>
                    <a:pt x="61" y="37"/>
                  </a:moveTo>
                  <a:lnTo>
                    <a:pt x="61" y="35"/>
                  </a:lnTo>
                  <a:lnTo>
                    <a:pt x="64" y="35"/>
                  </a:lnTo>
                  <a:lnTo>
                    <a:pt x="61" y="35"/>
                  </a:lnTo>
                  <a:lnTo>
                    <a:pt x="61" y="33"/>
                  </a:lnTo>
                  <a:lnTo>
                    <a:pt x="61" y="33"/>
                  </a:lnTo>
                  <a:lnTo>
                    <a:pt x="61" y="33"/>
                  </a:lnTo>
                  <a:lnTo>
                    <a:pt x="59" y="28"/>
                  </a:lnTo>
                  <a:lnTo>
                    <a:pt x="56" y="26"/>
                  </a:lnTo>
                  <a:lnTo>
                    <a:pt x="54" y="26"/>
                  </a:lnTo>
                  <a:lnTo>
                    <a:pt x="54" y="26"/>
                  </a:lnTo>
                  <a:lnTo>
                    <a:pt x="52" y="26"/>
                  </a:lnTo>
                  <a:lnTo>
                    <a:pt x="49" y="26"/>
                  </a:lnTo>
                  <a:lnTo>
                    <a:pt x="49" y="23"/>
                  </a:lnTo>
                  <a:lnTo>
                    <a:pt x="49" y="23"/>
                  </a:lnTo>
                  <a:lnTo>
                    <a:pt x="49" y="23"/>
                  </a:lnTo>
                  <a:lnTo>
                    <a:pt x="49" y="19"/>
                  </a:lnTo>
                  <a:lnTo>
                    <a:pt x="47" y="16"/>
                  </a:lnTo>
                  <a:lnTo>
                    <a:pt x="47" y="16"/>
                  </a:lnTo>
                  <a:lnTo>
                    <a:pt x="47" y="16"/>
                  </a:lnTo>
                  <a:lnTo>
                    <a:pt x="47" y="14"/>
                  </a:lnTo>
                  <a:lnTo>
                    <a:pt x="47" y="14"/>
                  </a:lnTo>
                  <a:lnTo>
                    <a:pt x="47" y="14"/>
                  </a:lnTo>
                  <a:lnTo>
                    <a:pt x="47" y="11"/>
                  </a:lnTo>
                  <a:lnTo>
                    <a:pt x="45" y="11"/>
                  </a:lnTo>
                  <a:lnTo>
                    <a:pt x="45" y="14"/>
                  </a:lnTo>
                  <a:lnTo>
                    <a:pt x="42" y="14"/>
                  </a:lnTo>
                  <a:lnTo>
                    <a:pt x="42" y="11"/>
                  </a:lnTo>
                  <a:lnTo>
                    <a:pt x="42" y="11"/>
                  </a:lnTo>
                  <a:lnTo>
                    <a:pt x="40" y="4"/>
                  </a:lnTo>
                  <a:lnTo>
                    <a:pt x="40" y="0"/>
                  </a:lnTo>
                  <a:lnTo>
                    <a:pt x="38" y="0"/>
                  </a:lnTo>
                  <a:lnTo>
                    <a:pt x="33" y="0"/>
                  </a:lnTo>
                  <a:lnTo>
                    <a:pt x="26" y="2"/>
                  </a:lnTo>
                  <a:lnTo>
                    <a:pt x="16" y="4"/>
                  </a:lnTo>
                  <a:lnTo>
                    <a:pt x="9" y="7"/>
                  </a:lnTo>
                  <a:lnTo>
                    <a:pt x="0" y="9"/>
                  </a:lnTo>
                  <a:lnTo>
                    <a:pt x="2" y="16"/>
                  </a:lnTo>
                  <a:lnTo>
                    <a:pt x="4" y="23"/>
                  </a:lnTo>
                  <a:lnTo>
                    <a:pt x="7" y="30"/>
                  </a:lnTo>
                  <a:lnTo>
                    <a:pt x="9" y="37"/>
                  </a:lnTo>
                  <a:lnTo>
                    <a:pt x="9" y="45"/>
                  </a:lnTo>
                  <a:lnTo>
                    <a:pt x="12" y="52"/>
                  </a:lnTo>
                  <a:lnTo>
                    <a:pt x="14" y="56"/>
                  </a:lnTo>
                  <a:lnTo>
                    <a:pt x="16" y="64"/>
                  </a:lnTo>
                  <a:lnTo>
                    <a:pt x="16" y="68"/>
                  </a:lnTo>
                  <a:lnTo>
                    <a:pt x="16" y="73"/>
                  </a:lnTo>
                  <a:lnTo>
                    <a:pt x="19" y="80"/>
                  </a:lnTo>
                  <a:lnTo>
                    <a:pt x="19" y="80"/>
                  </a:lnTo>
                  <a:lnTo>
                    <a:pt x="16" y="82"/>
                  </a:lnTo>
                  <a:lnTo>
                    <a:pt x="16" y="85"/>
                  </a:lnTo>
                  <a:lnTo>
                    <a:pt x="19" y="90"/>
                  </a:lnTo>
                  <a:lnTo>
                    <a:pt x="19" y="92"/>
                  </a:lnTo>
                  <a:lnTo>
                    <a:pt x="26" y="90"/>
                  </a:lnTo>
                  <a:lnTo>
                    <a:pt x="40" y="80"/>
                  </a:lnTo>
                  <a:lnTo>
                    <a:pt x="45" y="78"/>
                  </a:lnTo>
                  <a:lnTo>
                    <a:pt x="45" y="78"/>
                  </a:lnTo>
                  <a:lnTo>
                    <a:pt x="47" y="78"/>
                  </a:lnTo>
                  <a:lnTo>
                    <a:pt x="49" y="78"/>
                  </a:lnTo>
                  <a:lnTo>
                    <a:pt x="49" y="78"/>
                  </a:lnTo>
                  <a:lnTo>
                    <a:pt x="49" y="78"/>
                  </a:lnTo>
                  <a:lnTo>
                    <a:pt x="49" y="75"/>
                  </a:lnTo>
                  <a:lnTo>
                    <a:pt x="49" y="75"/>
                  </a:lnTo>
                  <a:lnTo>
                    <a:pt x="52" y="66"/>
                  </a:lnTo>
                  <a:lnTo>
                    <a:pt x="52" y="64"/>
                  </a:lnTo>
                  <a:lnTo>
                    <a:pt x="49" y="56"/>
                  </a:lnTo>
                  <a:lnTo>
                    <a:pt x="49" y="54"/>
                  </a:lnTo>
                  <a:lnTo>
                    <a:pt x="47" y="52"/>
                  </a:lnTo>
                  <a:lnTo>
                    <a:pt x="47" y="52"/>
                  </a:lnTo>
                  <a:lnTo>
                    <a:pt x="49" y="49"/>
                  </a:lnTo>
                  <a:lnTo>
                    <a:pt x="49" y="47"/>
                  </a:lnTo>
                  <a:lnTo>
                    <a:pt x="49" y="45"/>
                  </a:lnTo>
                  <a:lnTo>
                    <a:pt x="47" y="42"/>
                  </a:lnTo>
                  <a:lnTo>
                    <a:pt x="47" y="42"/>
                  </a:lnTo>
                  <a:lnTo>
                    <a:pt x="45" y="40"/>
                  </a:lnTo>
                  <a:lnTo>
                    <a:pt x="45" y="40"/>
                  </a:lnTo>
                  <a:lnTo>
                    <a:pt x="45" y="37"/>
                  </a:lnTo>
                  <a:lnTo>
                    <a:pt x="45" y="37"/>
                  </a:lnTo>
                  <a:lnTo>
                    <a:pt x="47" y="37"/>
                  </a:lnTo>
                  <a:lnTo>
                    <a:pt x="47" y="37"/>
                  </a:lnTo>
                  <a:lnTo>
                    <a:pt x="49" y="37"/>
                  </a:lnTo>
                  <a:lnTo>
                    <a:pt x="49" y="40"/>
                  </a:lnTo>
                  <a:lnTo>
                    <a:pt x="49" y="37"/>
                  </a:lnTo>
                  <a:lnTo>
                    <a:pt x="49" y="35"/>
                  </a:lnTo>
                  <a:lnTo>
                    <a:pt x="49" y="35"/>
                  </a:lnTo>
                  <a:lnTo>
                    <a:pt x="49" y="33"/>
                  </a:lnTo>
                  <a:lnTo>
                    <a:pt x="49" y="33"/>
                  </a:lnTo>
                  <a:lnTo>
                    <a:pt x="47" y="33"/>
                  </a:lnTo>
                  <a:lnTo>
                    <a:pt x="47" y="30"/>
                  </a:lnTo>
                  <a:lnTo>
                    <a:pt x="47" y="30"/>
                  </a:lnTo>
                  <a:lnTo>
                    <a:pt x="45" y="26"/>
                  </a:lnTo>
                  <a:lnTo>
                    <a:pt x="45" y="23"/>
                  </a:lnTo>
                  <a:lnTo>
                    <a:pt x="45" y="23"/>
                  </a:lnTo>
                  <a:lnTo>
                    <a:pt x="47" y="23"/>
                  </a:lnTo>
                  <a:lnTo>
                    <a:pt x="47" y="26"/>
                  </a:lnTo>
                  <a:lnTo>
                    <a:pt x="47" y="26"/>
                  </a:lnTo>
                  <a:lnTo>
                    <a:pt x="49" y="28"/>
                  </a:lnTo>
                  <a:lnTo>
                    <a:pt x="49" y="30"/>
                  </a:lnTo>
                  <a:lnTo>
                    <a:pt x="52" y="30"/>
                  </a:lnTo>
                  <a:lnTo>
                    <a:pt x="54" y="33"/>
                  </a:lnTo>
                  <a:lnTo>
                    <a:pt x="54" y="33"/>
                  </a:lnTo>
                  <a:lnTo>
                    <a:pt x="54" y="30"/>
                  </a:lnTo>
                  <a:lnTo>
                    <a:pt x="54" y="28"/>
                  </a:lnTo>
                  <a:lnTo>
                    <a:pt x="54" y="28"/>
                  </a:lnTo>
                  <a:lnTo>
                    <a:pt x="56" y="28"/>
                  </a:lnTo>
                  <a:lnTo>
                    <a:pt x="56" y="28"/>
                  </a:lnTo>
                  <a:lnTo>
                    <a:pt x="56" y="28"/>
                  </a:lnTo>
                  <a:lnTo>
                    <a:pt x="56" y="33"/>
                  </a:lnTo>
                  <a:lnTo>
                    <a:pt x="56" y="35"/>
                  </a:lnTo>
                  <a:lnTo>
                    <a:pt x="56" y="37"/>
                  </a:lnTo>
                  <a:lnTo>
                    <a:pt x="56" y="37"/>
                  </a:lnTo>
                  <a:lnTo>
                    <a:pt x="56" y="40"/>
                  </a:lnTo>
                  <a:lnTo>
                    <a:pt x="59" y="40"/>
                  </a:lnTo>
                  <a:lnTo>
                    <a:pt x="61" y="37"/>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8" name="Freeform 27"/>
            <p:cNvSpPr>
              <a:spLocks/>
            </p:cNvSpPr>
            <p:nvPr/>
          </p:nvSpPr>
          <p:spPr bwMode="auto">
            <a:xfrm>
              <a:off x="5595344" y="3143239"/>
              <a:ext cx="683074" cy="433735"/>
            </a:xfrm>
            <a:custGeom>
              <a:avLst/>
              <a:gdLst>
                <a:gd name="T0" fmla="*/ 568 w 589"/>
                <a:gd name="T1" fmla="*/ 191 h 374"/>
                <a:gd name="T2" fmla="*/ 549 w 589"/>
                <a:gd name="T3" fmla="*/ 182 h 374"/>
                <a:gd name="T4" fmla="*/ 535 w 589"/>
                <a:gd name="T5" fmla="*/ 168 h 374"/>
                <a:gd name="T6" fmla="*/ 530 w 589"/>
                <a:gd name="T7" fmla="*/ 156 h 374"/>
                <a:gd name="T8" fmla="*/ 530 w 589"/>
                <a:gd name="T9" fmla="*/ 146 h 374"/>
                <a:gd name="T10" fmla="*/ 530 w 589"/>
                <a:gd name="T11" fmla="*/ 142 h 374"/>
                <a:gd name="T12" fmla="*/ 537 w 589"/>
                <a:gd name="T13" fmla="*/ 132 h 374"/>
                <a:gd name="T14" fmla="*/ 533 w 589"/>
                <a:gd name="T15" fmla="*/ 123 h 374"/>
                <a:gd name="T16" fmla="*/ 530 w 589"/>
                <a:gd name="T17" fmla="*/ 123 h 374"/>
                <a:gd name="T18" fmla="*/ 528 w 589"/>
                <a:gd name="T19" fmla="*/ 116 h 374"/>
                <a:gd name="T20" fmla="*/ 540 w 589"/>
                <a:gd name="T21" fmla="*/ 101 h 374"/>
                <a:gd name="T22" fmla="*/ 540 w 589"/>
                <a:gd name="T23" fmla="*/ 97 h 374"/>
                <a:gd name="T24" fmla="*/ 547 w 589"/>
                <a:gd name="T25" fmla="*/ 78 h 374"/>
                <a:gd name="T26" fmla="*/ 552 w 589"/>
                <a:gd name="T27" fmla="*/ 68 h 374"/>
                <a:gd name="T28" fmla="*/ 559 w 589"/>
                <a:gd name="T29" fmla="*/ 63 h 374"/>
                <a:gd name="T30" fmla="*/ 552 w 589"/>
                <a:gd name="T31" fmla="*/ 54 h 374"/>
                <a:gd name="T32" fmla="*/ 540 w 589"/>
                <a:gd name="T33" fmla="*/ 56 h 374"/>
                <a:gd name="T34" fmla="*/ 528 w 589"/>
                <a:gd name="T35" fmla="*/ 52 h 374"/>
                <a:gd name="T36" fmla="*/ 516 w 589"/>
                <a:gd name="T37" fmla="*/ 30 h 374"/>
                <a:gd name="T38" fmla="*/ 511 w 589"/>
                <a:gd name="T39" fmla="*/ 21 h 374"/>
                <a:gd name="T40" fmla="*/ 507 w 589"/>
                <a:gd name="T41" fmla="*/ 14 h 374"/>
                <a:gd name="T42" fmla="*/ 492 w 589"/>
                <a:gd name="T43" fmla="*/ 11 h 374"/>
                <a:gd name="T44" fmla="*/ 481 w 589"/>
                <a:gd name="T45" fmla="*/ 2 h 374"/>
                <a:gd name="T46" fmla="*/ 440 w 589"/>
                <a:gd name="T47" fmla="*/ 9 h 374"/>
                <a:gd name="T48" fmla="*/ 365 w 589"/>
                <a:gd name="T49" fmla="*/ 26 h 374"/>
                <a:gd name="T50" fmla="*/ 289 w 589"/>
                <a:gd name="T51" fmla="*/ 42 h 374"/>
                <a:gd name="T52" fmla="*/ 213 w 589"/>
                <a:gd name="T53" fmla="*/ 56 h 374"/>
                <a:gd name="T54" fmla="*/ 138 w 589"/>
                <a:gd name="T55" fmla="*/ 73 h 374"/>
                <a:gd name="T56" fmla="*/ 71 w 589"/>
                <a:gd name="T57" fmla="*/ 85 h 374"/>
                <a:gd name="T58" fmla="*/ 67 w 589"/>
                <a:gd name="T59" fmla="*/ 63 h 374"/>
                <a:gd name="T60" fmla="*/ 50 w 589"/>
                <a:gd name="T61" fmla="*/ 63 h 374"/>
                <a:gd name="T62" fmla="*/ 34 w 589"/>
                <a:gd name="T63" fmla="*/ 75 h 374"/>
                <a:gd name="T64" fmla="*/ 38 w 589"/>
                <a:gd name="T65" fmla="*/ 71 h 374"/>
                <a:gd name="T66" fmla="*/ 31 w 589"/>
                <a:gd name="T67" fmla="*/ 78 h 374"/>
                <a:gd name="T68" fmla="*/ 5 w 589"/>
                <a:gd name="T69" fmla="*/ 97 h 374"/>
                <a:gd name="T70" fmla="*/ 17 w 589"/>
                <a:gd name="T71" fmla="*/ 184 h 374"/>
                <a:gd name="T72" fmla="*/ 29 w 589"/>
                <a:gd name="T73" fmla="*/ 260 h 374"/>
                <a:gd name="T74" fmla="*/ 29 w 589"/>
                <a:gd name="T75" fmla="*/ 262 h 374"/>
                <a:gd name="T76" fmla="*/ 38 w 589"/>
                <a:gd name="T77" fmla="*/ 310 h 374"/>
                <a:gd name="T78" fmla="*/ 48 w 589"/>
                <a:gd name="T79" fmla="*/ 364 h 374"/>
                <a:gd name="T80" fmla="*/ 112 w 589"/>
                <a:gd name="T81" fmla="*/ 362 h 374"/>
                <a:gd name="T82" fmla="*/ 183 w 589"/>
                <a:gd name="T83" fmla="*/ 347 h 374"/>
                <a:gd name="T84" fmla="*/ 249 w 589"/>
                <a:gd name="T85" fmla="*/ 336 h 374"/>
                <a:gd name="T86" fmla="*/ 315 w 589"/>
                <a:gd name="T87" fmla="*/ 321 h 374"/>
                <a:gd name="T88" fmla="*/ 381 w 589"/>
                <a:gd name="T89" fmla="*/ 310 h 374"/>
                <a:gd name="T90" fmla="*/ 445 w 589"/>
                <a:gd name="T91" fmla="*/ 295 h 374"/>
                <a:gd name="T92" fmla="*/ 502 w 589"/>
                <a:gd name="T93" fmla="*/ 284 h 374"/>
                <a:gd name="T94" fmla="*/ 509 w 589"/>
                <a:gd name="T95" fmla="*/ 267 h 374"/>
                <a:gd name="T96" fmla="*/ 528 w 589"/>
                <a:gd name="T97" fmla="*/ 262 h 374"/>
                <a:gd name="T98" fmla="*/ 537 w 589"/>
                <a:gd name="T99" fmla="*/ 258 h 374"/>
                <a:gd name="T100" fmla="*/ 556 w 589"/>
                <a:gd name="T101" fmla="*/ 246 h 374"/>
                <a:gd name="T102" fmla="*/ 563 w 589"/>
                <a:gd name="T103" fmla="*/ 231 h 374"/>
                <a:gd name="T104" fmla="*/ 575 w 589"/>
                <a:gd name="T105" fmla="*/ 220 h 374"/>
                <a:gd name="T106" fmla="*/ 587 w 589"/>
                <a:gd name="T107" fmla="*/ 21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9" h="374">
                  <a:moveTo>
                    <a:pt x="585" y="203"/>
                  </a:moveTo>
                  <a:lnTo>
                    <a:pt x="578" y="201"/>
                  </a:lnTo>
                  <a:lnTo>
                    <a:pt x="573" y="196"/>
                  </a:lnTo>
                  <a:lnTo>
                    <a:pt x="571" y="194"/>
                  </a:lnTo>
                  <a:lnTo>
                    <a:pt x="571" y="191"/>
                  </a:lnTo>
                  <a:lnTo>
                    <a:pt x="568" y="191"/>
                  </a:lnTo>
                  <a:lnTo>
                    <a:pt x="563" y="189"/>
                  </a:lnTo>
                  <a:lnTo>
                    <a:pt x="561" y="184"/>
                  </a:lnTo>
                  <a:lnTo>
                    <a:pt x="559" y="182"/>
                  </a:lnTo>
                  <a:lnTo>
                    <a:pt x="554" y="184"/>
                  </a:lnTo>
                  <a:lnTo>
                    <a:pt x="552" y="184"/>
                  </a:lnTo>
                  <a:lnTo>
                    <a:pt x="549" y="182"/>
                  </a:lnTo>
                  <a:lnTo>
                    <a:pt x="549" y="179"/>
                  </a:lnTo>
                  <a:lnTo>
                    <a:pt x="547" y="170"/>
                  </a:lnTo>
                  <a:lnTo>
                    <a:pt x="544" y="168"/>
                  </a:lnTo>
                  <a:lnTo>
                    <a:pt x="537" y="168"/>
                  </a:lnTo>
                  <a:lnTo>
                    <a:pt x="535" y="168"/>
                  </a:lnTo>
                  <a:lnTo>
                    <a:pt x="535" y="168"/>
                  </a:lnTo>
                  <a:lnTo>
                    <a:pt x="533" y="165"/>
                  </a:lnTo>
                  <a:lnTo>
                    <a:pt x="533" y="163"/>
                  </a:lnTo>
                  <a:lnTo>
                    <a:pt x="533" y="163"/>
                  </a:lnTo>
                  <a:lnTo>
                    <a:pt x="533" y="160"/>
                  </a:lnTo>
                  <a:lnTo>
                    <a:pt x="530" y="158"/>
                  </a:lnTo>
                  <a:lnTo>
                    <a:pt x="530" y="156"/>
                  </a:lnTo>
                  <a:lnTo>
                    <a:pt x="530" y="156"/>
                  </a:lnTo>
                  <a:lnTo>
                    <a:pt x="530" y="153"/>
                  </a:lnTo>
                  <a:lnTo>
                    <a:pt x="530" y="153"/>
                  </a:lnTo>
                  <a:lnTo>
                    <a:pt x="530" y="151"/>
                  </a:lnTo>
                  <a:lnTo>
                    <a:pt x="530" y="146"/>
                  </a:lnTo>
                  <a:lnTo>
                    <a:pt x="530" y="146"/>
                  </a:lnTo>
                  <a:lnTo>
                    <a:pt x="528" y="146"/>
                  </a:lnTo>
                  <a:lnTo>
                    <a:pt x="528" y="146"/>
                  </a:lnTo>
                  <a:lnTo>
                    <a:pt x="528" y="144"/>
                  </a:lnTo>
                  <a:lnTo>
                    <a:pt x="530" y="144"/>
                  </a:lnTo>
                  <a:lnTo>
                    <a:pt x="530" y="144"/>
                  </a:lnTo>
                  <a:lnTo>
                    <a:pt x="530" y="142"/>
                  </a:lnTo>
                  <a:lnTo>
                    <a:pt x="533" y="142"/>
                  </a:lnTo>
                  <a:lnTo>
                    <a:pt x="535" y="142"/>
                  </a:lnTo>
                  <a:lnTo>
                    <a:pt x="535" y="139"/>
                  </a:lnTo>
                  <a:lnTo>
                    <a:pt x="535" y="137"/>
                  </a:lnTo>
                  <a:lnTo>
                    <a:pt x="535" y="134"/>
                  </a:lnTo>
                  <a:lnTo>
                    <a:pt x="537" y="132"/>
                  </a:lnTo>
                  <a:lnTo>
                    <a:pt x="537" y="132"/>
                  </a:lnTo>
                  <a:lnTo>
                    <a:pt x="537" y="130"/>
                  </a:lnTo>
                  <a:lnTo>
                    <a:pt x="537" y="127"/>
                  </a:lnTo>
                  <a:lnTo>
                    <a:pt x="535" y="125"/>
                  </a:lnTo>
                  <a:lnTo>
                    <a:pt x="533" y="123"/>
                  </a:lnTo>
                  <a:lnTo>
                    <a:pt x="533" y="123"/>
                  </a:lnTo>
                  <a:lnTo>
                    <a:pt x="533" y="123"/>
                  </a:lnTo>
                  <a:lnTo>
                    <a:pt x="533" y="123"/>
                  </a:lnTo>
                  <a:lnTo>
                    <a:pt x="530" y="123"/>
                  </a:lnTo>
                  <a:lnTo>
                    <a:pt x="530" y="123"/>
                  </a:lnTo>
                  <a:lnTo>
                    <a:pt x="530" y="123"/>
                  </a:lnTo>
                  <a:lnTo>
                    <a:pt x="530" y="123"/>
                  </a:lnTo>
                  <a:lnTo>
                    <a:pt x="530" y="120"/>
                  </a:lnTo>
                  <a:lnTo>
                    <a:pt x="530" y="120"/>
                  </a:lnTo>
                  <a:lnTo>
                    <a:pt x="528" y="120"/>
                  </a:lnTo>
                  <a:lnTo>
                    <a:pt x="528" y="118"/>
                  </a:lnTo>
                  <a:lnTo>
                    <a:pt x="528" y="118"/>
                  </a:lnTo>
                  <a:lnTo>
                    <a:pt x="528" y="116"/>
                  </a:lnTo>
                  <a:lnTo>
                    <a:pt x="530" y="113"/>
                  </a:lnTo>
                  <a:lnTo>
                    <a:pt x="530" y="111"/>
                  </a:lnTo>
                  <a:lnTo>
                    <a:pt x="533" y="111"/>
                  </a:lnTo>
                  <a:lnTo>
                    <a:pt x="535" y="108"/>
                  </a:lnTo>
                  <a:lnTo>
                    <a:pt x="535" y="108"/>
                  </a:lnTo>
                  <a:lnTo>
                    <a:pt x="540" y="101"/>
                  </a:lnTo>
                  <a:lnTo>
                    <a:pt x="540" y="101"/>
                  </a:lnTo>
                  <a:lnTo>
                    <a:pt x="540" y="101"/>
                  </a:lnTo>
                  <a:lnTo>
                    <a:pt x="537" y="99"/>
                  </a:lnTo>
                  <a:lnTo>
                    <a:pt x="540" y="99"/>
                  </a:lnTo>
                  <a:lnTo>
                    <a:pt x="540" y="99"/>
                  </a:lnTo>
                  <a:lnTo>
                    <a:pt x="540" y="97"/>
                  </a:lnTo>
                  <a:lnTo>
                    <a:pt x="540" y="97"/>
                  </a:lnTo>
                  <a:lnTo>
                    <a:pt x="542" y="97"/>
                  </a:lnTo>
                  <a:lnTo>
                    <a:pt x="544" y="89"/>
                  </a:lnTo>
                  <a:lnTo>
                    <a:pt x="547" y="82"/>
                  </a:lnTo>
                  <a:lnTo>
                    <a:pt x="547" y="80"/>
                  </a:lnTo>
                  <a:lnTo>
                    <a:pt x="547" y="78"/>
                  </a:lnTo>
                  <a:lnTo>
                    <a:pt x="547" y="78"/>
                  </a:lnTo>
                  <a:lnTo>
                    <a:pt x="552" y="71"/>
                  </a:lnTo>
                  <a:lnTo>
                    <a:pt x="552" y="71"/>
                  </a:lnTo>
                  <a:lnTo>
                    <a:pt x="552" y="68"/>
                  </a:lnTo>
                  <a:lnTo>
                    <a:pt x="552" y="68"/>
                  </a:lnTo>
                  <a:lnTo>
                    <a:pt x="552" y="68"/>
                  </a:lnTo>
                  <a:lnTo>
                    <a:pt x="552" y="68"/>
                  </a:lnTo>
                  <a:lnTo>
                    <a:pt x="554" y="66"/>
                  </a:lnTo>
                  <a:lnTo>
                    <a:pt x="554" y="66"/>
                  </a:lnTo>
                  <a:lnTo>
                    <a:pt x="556" y="66"/>
                  </a:lnTo>
                  <a:lnTo>
                    <a:pt x="559" y="63"/>
                  </a:lnTo>
                  <a:lnTo>
                    <a:pt x="559" y="63"/>
                  </a:lnTo>
                  <a:lnTo>
                    <a:pt x="556" y="61"/>
                  </a:lnTo>
                  <a:lnTo>
                    <a:pt x="554" y="59"/>
                  </a:lnTo>
                  <a:lnTo>
                    <a:pt x="554" y="59"/>
                  </a:lnTo>
                  <a:lnTo>
                    <a:pt x="552" y="56"/>
                  </a:lnTo>
                  <a:lnTo>
                    <a:pt x="552" y="56"/>
                  </a:lnTo>
                  <a:lnTo>
                    <a:pt x="552" y="54"/>
                  </a:lnTo>
                  <a:lnTo>
                    <a:pt x="549" y="56"/>
                  </a:lnTo>
                  <a:lnTo>
                    <a:pt x="549" y="56"/>
                  </a:lnTo>
                  <a:lnTo>
                    <a:pt x="549" y="56"/>
                  </a:lnTo>
                  <a:lnTo>
                    <a:pt x="547" y="56"/>
                  </a:lnTo>
                  <a:lnTo>
                    <a:pt x="544" y="54"/>
                  </a:lnTo>
                  <a:lnTo>
                    <a:pt x="540" y="56"/>
                  </a:lnTo>
                  <a:lnTo>
                    <a:pt x="537" y="56"/>
                  </a:lnTo>
                  <a:lnTo>
                    <a:pt x="537" y="56"/>
                  </a:lnTo>
                  <a:lnTo>
                    <a:pt x="535" y="54"/>
                  </a:lnTo>
                  <a:lnTo>
                    <a:pt x="533" y="54"/>
                  </a:lnTo>
                  <a:lnTo>
                    <a:pt x="530" y="54"/>
                  </a:lnTo>
                  <a:lnTo>
                    <a:pt x="528" y="52"/>
                  </a:lnTo>
                  <a:lnTo>
                    <a:pt x="526" y="52"/>
                  </a:lnTo>
                  <a:lnTo>
                    <a:pt x="518" y="42"/>
                  </a:lnTo>
                  <a:lnTo>
                    <a:pt x="518" y="42"/>
                  </a:lnTo>
                  <a:lnTo>
                    <a:pt x="516" y="40"/>
                  </a:lnTo>
                  <a:lnTo>
                    <a:pt x="516" y="35"/>
                  </a:lnTo>
                  <a:lnTo>
                    <a:pt x="516" y="30"/>
                  </a:lnTo>
                  <a:lnTo>
                    <a:pt x="514" y="28"/>
                  </a:lnTo>
                  <a:lnTo>
                    <a:pt x="514" y="26"/>
                  </a:lnTo>
                  <a:lnTo>
                    <a:pt x="514" y="26"/>
                  </a:lnTo>
                  <a:lnTo>
                    <a:pt x="514" y="23"/>
                  </a:lnTo>
                  <a:lnTo>
                    <a:pt x="514" y="21"/>
                  </a:lnTo>
                  <a:lnTo>
                    <a:pt x="511" y="21"/>
                  </a:lnTo>
                  <a:lnTo>
                    <a:pt x="509" y="21"/>
                  </a:lnTo>
                  <a:lnTo>
                    <a:pt x="509" y="18"/>
                  </a:lnTo>
                  <a:lnTo>
                    <a:pt x="509" y="16"/>
                  </a:lnTo>
                  <a:lnTo>
                    <a:pt x="509" y="16"/>
                  </a:lnTo>
                  <a:lnTo>
                    <a:pt x="509" y="14"/>
                  </a:lnTo>
                  <a:lnTo>
                    <a:pt x="507" y="14"/>
                  </a:lnTo>
                  <a:lnTo>
                    <a:pt x="507" y="14"/>
                  </a:lnTo>
                  <a:lnTo>
                    <a:pt x="502" y="11"/>
                  </a:lnTo>
                  <a:lnTo>
                    <a:pt x="500" y="11"/>
                  </a:lnTo>
                  <a:lnTo>
                    <a:pt x="500" y="11"/>
                  </a:lnTo>
                  <a:lnTo>
                    <a:pt x="495" y="14"/>
                  </a:lnTo>
                  <a:lnTo>
                    <a:pt x="492" y="11"/>
                  </a:lnTo>
                  <a:lnTo>
                    <a:pt x="492" y="9"/>
                  </a:lnTo>
                  <a:lnTo>
                    <a:pt x="490" y="7"/>
                  </a:lnTo>
                  <a:lnTo>
                    <a:pt x="490" y="4"/>
                  </a:lnTo>
                  <a:lnTo>
                    <a:pt x="488" y="4"/>
                  </a:lnTo>
                  <a:lnTo>
                    <a:pt x="483" y="4"/>
                  </a:lnTo>
                  <a:lnTo>
                    <a:pt x="481" y="2"/>
                  </a:lnTo>
                  <a:lnTo>
                    <a:pt x="481" y="0"/>
                  </a:lnTo>
                  <a:lnTo>
                    <a:pt x="481" y="0"/>
                  </a:lnTo>
                  <a:lnTo>
                    <a:pt x="478" y="2"/>
                  </a:lnTo>
                  <a:lnTo>
                    <a:pt x="466" y="4"/>
                  </a:lnTo>
                  <a:lnTo>
                    <a:pt x="452" y="7"/>
                  </a:lnTo>
                  <a:lnTo>
                    <a:pt x="440" y="9"/>
                  </a:lnTo>
                  <a:lnTo>
                    <a:pt x="429" y="11"/>
                  </a:lnTo>
                  <a:lnTo>
                    <a:pt x="414" y="16"/>
                  </a:lnTo>
                  <a:lnTo>
                    <a:pt x="403" y="18"/>
                  </a:lnTo>
                  <a:lnTo>
                    <a:pt x="391" y="21"/>
                  </a:lnTo>
                  <a:lnTo>
                    <a:pt x="377" y="23"/>
                  </a:lnTo>
                  <a:lnTo>
                    <a:pt x="365" y="26"/>
                  </a:lnTo>
                  <a:lnTo>
                    <a:pt x="353" y="28"/>
                  </a:lnTo>
                  <a:lnTo>
                    <a:pt x="339" y="30"/>
                  </a:lnTo>
                  <a:lnTo>
                    <a:pt x="327" y="35"/>
                  </a:lnTo>
                  <a:lnTo>
                    <a:pt x="315" y="37"/>
                  </a:lnTo>
                  <a:lnTo>
                    <a:pt x="301" y="40"/>
                  </a:lnTo>
                  <a:lnTo>
                    <a:pt x="289" y="42"/>
                  </a:lnTo>
                  <a:lnTo>
                    <a:pt x="277" y="45"/>
                  </a:lnTo>
                  <a:lnTo>
                    <a:pt x="263" y="47"/>
                  </a:lnTo>
                  <a:lnTo>
                    <a:pt x="251" y="49"/>
                  </a:lnTo>
                  <a:lnTo>
                    <a:pt x="239" y="52"/>
                  </a:lnTo>
                  <a:lnTo>
                    <a:pt x="225" y="54"/>
                  </a:lnTo>
                  <a:lnTo>
                    <a:pt x="213" y="56"/>
                  </a:lnTo>
                  <a:lnTo>
                    <a:pt x="202" y="59"/>
                  </a:lnTo>
                  <a:lnTo>
                    <a:pt x="187" y="61"/>
                  </a:lnTo>
                  <a:lnTo>
                    <a:pt x="175" y="63"/>
                  </a:lnTo>
                  <a:lnTo>
                    <a:pt x="164" y="68"/>
                  </a:lnTo>
                  <a:lnTo>
                    <a:pt x="149" y="71"/>
                  </a:lnTo>
                  <a:lnTo>
                    <a:pt x="138" y="73"/>
                  </a:lnTo>
                  <a:lnTo>
                    <a:pt x="126" y="75"/>
                  </a:lnTo>
                  <a:lnTo>
                    <a:pt x="112" y="78"/>
                  </a:lnTo>
                  <a:lnTo>
                    <a:pt x="100" y="80"/>
                  </a:lnTo>
                  <a:lnTo>
                    <a:pt x="88" y="82"/>
                  </a:lnTo>
                  <a:lnTo>
                    <a:pt x="74" y="85"/>
                  </a:lnTo>
                  <a:lnTo>
                    <a:pt x="71" y="85"/>
                  </a:lnTo>
                  <a:lnTo>
                    <a:pt x="71" y="80"/>
                  </a:lnTo>
                  <a:lnTo>
                    <a:pt x="69" y="78"/>
                  </a:lnTo>
                  <a:lnTo>
                    <a:pt x="69" y="73"/>
                  </a:lnTo>
                  <a:lnTo>
                    <a:pt x="69" y="71"/>
                  </a:lnTo>
                  <a:lnTo>
                    <a:pt x="67" y="66"/>
                  </a:lnTo>
                  <a:lnTo>
                    <a:pt x="67" y="63"/>
                  </a:lnTo>
                  <a:lnTo>
                    <a:pt x="67" y="59"/>
                  </a:lnTo>
                  <a:lnTo>
                    <a:pt x="67" y="56"/>
                  </a:lnTo>
                  <a:lnTo>
                    <a:pt x="64" y="52"/>
                  </a:lnTo>
                  <a:lnTo>
                    <a:pt x="64" y="52"/>
                  </a:lnTo>
                  <a:lnTo>
                    <a:pt x="55" y="59"/>
                  </a:lnTo>
                  <a:lnTo>
                    <a:pt x="50" y="63"/>
                  </a:lnTo>
                  <a:lnTo>
                    <a:pt x="48" y="63"/>
                  </a:lnTo>
                  <a:lnTo>
                    <a:pt x="43" y="68"/>
                  </a:lnTo>
                  <a:lnTo>
                    <a:pt x="41" y="71"/>
                  </a:lnTo>
                  <a:lnTo>
                    <a:pt x="36" y="75"/>
                  </a:lnTo>
                  <a:lnTo>
                    <a:pt x="34" y="75"/>
                  </a:lnTo>
                  <a:lnTo>
                    <a:pt x="34" y="75"/>
                  </a:lnTo>
                  <a:lnTo>
                    <a:pt x="34" y="73"/>
                  </a:lnTo>
                  <a:lnTo>
                    <a:pt x="36" y="73"/>
                  </a:lnTo>
                  <a:lnTo>
                    <a:pt x="36" y="73"/>
                  </a:lnTo>
                  <a:lnTo>
                    <a:pt x="38" y="71"/>
                  </a:lnTo>
                  <a:lnTo>
                    <a:pt x="38" y="71"/>
                  </a:lnTo>
                  <a:lnTo>
                    <a:pt x="38" y="71"/>
                  </a:lnTo>
                  <a:lnTo>
                    <a:pt x="36" y="68"/>
                  </a:lnTo>
                  <a:lnTo>
                    <a:pt x="36" y="71"/>
                  </a:lnTo>
                  <a:lnTo>
                    <a:pt x="34" y="73"/>
                  </a:lnTo>
                  <a:lnTo>
                    <a:pt x="31" y="73"/>
                  </a:lnTo>
                  <a:lnTo>
                    <a:pt x="31" y="78"/>
                  </a:lnTo>
                  <a:lnTo>
                    <a:pt x="31" y="78"/>
                  </a:lnTo>
                  <a:lnTo>
                    <a:pt x="29" y="78"/>
                  </a:lnTo>
                  <a:lnTo>
                    <a:pt x="26" y="80"/>
                  </a:lnTo>
                  <a:lnTo>
                    <a:pt x="15" y="92"/>
                  </a:lnTo>
                  <a:lnTo>
                    <a:pt x="8" y="94"/>
                  </a:lnTo>
                  <a:lnTo>
                    <a:pt x="8" y="94"/>
                  </a:lnTo>
                  <a:lnTo>
                    <a:pt x="5" y="97"/>
                  </a:lnTo>
                  <a:lnTo>
                    <a:pt x="0" y="99"/>
                  </a:lnTo>
                  <a:lnTo>
                    <a:pt x="3" y="108"/>
                  </a:lnTo>
                  <a:lnTo>
                    <a:pt x="8" y="134"/>
                  </a:lnTo>
                  <a:lnTo>
                    <a:pt x="12" y="158"/>
                  </a:lnTo>
                  <a:lnTo>
                    <a:pt x="15" y="172"/>
                  </a:lnTo>
                  <a:lnTo>
                    <a:pt x="17" y="184"/>
                  </a:lnTo>
                  <a:lnTo>
                    <a:pt x="19" y="198"/>
                  </a:lnTo>
                  <a:lnTo>
                    <a:pt x="22" y="210"/>
                  </a:lnTo>
                  <a:lnTo>
                    <a:pt x="24" y="222"/>
                  </a:lnTo>
                  <a:lnTo>
                    <a:pt x="24" y="236"/>
                  </a:lnTo>
                  <a:lnTo>
                    <a:pt x="26" y="248"/>
                  </a:lnTo>
                  <a:lnTo>
                    <a:pt x="29" y="260"/>
                  </a:lnTo>
                  <a:lnTo>
                    <a:pt x="29" y="260"/>
                  </a:lnTo>
                  <a:lnTo>
                    <a:pt x="29" y="260"/>
                  </a:lnTo>
                  <a:lnTo>
                    <a:pt x="29" y="260"/>
                  </a:lnTo>
                  <a:lnTo>
                    <a:pt x="29" y="260"/>
                  </a:lnTo>
                  <a:lnTo>
                    <a:pt x="29" y="262"/>
                  </a:lnTo>
                  <a:lnTo>
                    <a:pt x="29" y="262"/>
                  </a:lnTo>
                  <a:lnTo>
                    <a:pt x="29" y="262"/>
                  </a:lnTo>
                  <a:lnTo>
                    <a:pt x="29" y="262"/>
                  </a:lnTo>
                  <a:lnTo>
                    <a:pt x="34" y="281"/>
                  </a:lnTo>
                  <a:lnTo>
                    <a:pt x="36" y="291"/>
                  </a:lnTo>
                  <a:lnTo>
                    <a:pt x="36" y="300"/>
                  </a:lnTo>
                  <a:lnTo>
                    <a:pt x="38" y="310"/>
                  </a:lnTo>
                  <a:lnTo>
                    <a:pt x="41" y="319"/>
                  </a:lnTo>
                  <a:lnTo>
                    <a:pt x="43" y="329"/>
                  </a:lnTo>
                  <a:lnTo>
                    <a:pt x="43" y="340"/>
                  </a:lnTo>
                  <a:lnTo>
                    <a:pt x="45" y="347"/>
                  </a:lnTo>
                  <a:lnTo>
                    <a:pt x="48" y="357"/>
                  </a:lnTo>
                  <a:lnTo>
                    <a:pt x="48" y="364"/>
                  </a:lnTo>
                  <a:lnTo>
                    <a:pt x="50" y="374"/>
                  </a:lnTo>
                  <a:lnTo>
                    <a:pt x="62" y="371"/>
                  </a:lnTo>
                  <a:lnTo>
                    <a:pt x="74" y="369"/>
                  </a:lnTo>
                  <a:lnTo>
                    <a:pt x="88" y="366"/>
                  </a:lnTo>
                  <a:lnTo>
                    <a:pt x="100" y="364"/>
                  </a:lnTo>
                  <a:lnTo>
                    <a:pt x="112" y="362"/>
                  </a:lnTo>
                  <a:lnTo>
                    <a:pt x="123" y="359"/>
                  </a:lnTo>
                  <a:lnTo>
                    <a:pt x="138" y="357"/>
                  </a:lnTo>
                  <a:lnTo>
                    <a:pt x="149" y="355"/>
                  </a:lnTo>
                  <a:lnTo>
                    <a:pt x="161" y="352"/>
                  </a:lnTo>
                  <a:lnTo>
                    <a:pt x="171" y="350"/>
                  </a:lnTo>
                  <a:lnTo>
                    <a:pt x="183" y="347"/>
                  </a:lnTo>
                  <a:lnTo>
                    <a:pt x="194" y="347"/>
                  </a:lnTo>
                  <a:lnTo>
                    <a:pt x="204" y="345"/>
                  </a:lnTo>
                  <a:lnTo>
                    <a:pt x="216" y="343"/>
                  </a:lnTo>
                  <a:lnTo>
                    <a:pt x="228" y="340"/>
                  </a:lnTo>
                  <a:lnTo>
                    <a:pt x="237" y="338"/>
                  </a:lnTo>
                  <a:lnTo>
                    <a:pt x="249" y="336"/>
                  </a:lnTo>
                  <a:lnTo>
                    <a:pt x="258" y="333"/>
                  </a:lnTo>
                  <a:lnTo>
                    <a:pt x="270" y="331"/>
                  </a:lnTo>
                  <a:lnTo>
                    <a:pt x="282" y="329"/>
                  </a:lnTo>
                  <a:lnTo>
                    <a:pt x="291" y="326"/>
                  </a:lnTo>
                  <a:lnTo>
                    <a:pt x="303" y="324"/>
                  </a:lnTo>
                  <a:lnTo>
                    <a:pt x="315" y="321"/>
                  </a:lnTo>
                  <a:lnTo>
                    <a:pt x="325" y="321"/>
                  </a:lnTo>
                  <a:lnTo>
                    <a:pt x="336" y="319"/>
                  </a:lnTo>
                  <a:lnTo>
                    <a:pt x="348" y="317"/>
                  </a:lnTo>
                  <a:lnTo>
                    <a:pt x="358" y="314"/>
                  </a:lnTo>
                  <a:lnTo>
                    <a:pt x="369" y="312"/>
                  </a:lnTo>
                  <a:lnTo>
                    <a:pt x="381" y="310"/>
                  </a:lnTo>
                  <a:lnTo>
                    <a:pt x="391" y="307"/>
                  </a:lnTo>
                  <a:lnTo>
                    <a:pt x="403" y="305"/>
                  </a:lnTo>
                  <a:lnTo>
                    <a:pt x="412" y="303"/>
                  </a:lnTo>
                  <a:lnTo>
                    <a:pt x="424" y="300"/>
                  </a:lnTo>
                  <a:lnTo>
                    <a:pt x="436" y="298"/>
                  </a:lnTo>
                  <a:lnTo>
                    <a:pt x="445" y="295"/>
                  </a:lnTo>
                  <a:lnTo>
                    <a:pt x="457" y="293"/>
                  </a:lnTo>
                  <a:lnTo>
                    <a:pt x="469" y="291"/>
                  </a:lnTo>
                  <a:lnTo>
                    <a:pt x="478" y="288"/>
                  </a:lnTo>
                  <a:lnTo>
                    <a:pt x="490" y="286"/>
                  </a:lnTo>
                  <a:lnTo>
                    <a:pt x="500" y="284"/>
                  </a:lnTo>
                  <a:lnTo>
                    <a:pt x="502" y="284"/>
                  </a:lnTo>
                  <a:lnTo>
                    <a:pt x="502" y="284"/>
                  </a:lnTo>
                  <a:lnTo>
                    <a:pt x="502" y="279"/>
                  </a:lnTo>
                  <a:lnTo>
                    <a:pt x="504" y="274"/>
                  </a:lnTo>
                  <a:lnTo>
                    <a:pt x="507" y="269"/>
                  </a:lnTo>
                  <a:lnTo>
                    <a:pt x="507" y="269"/>
                  </a:lnTo>
                  <a:lnTo>
                    <a:pt x="509" y="267"/>
                  </a:lnTo>
                  <a:lnTo>
                    <a:pt x="511" y="265"/>
                  </a:lnTo>
                  <a:lnTo>
                    <a:pt x="514" y="265"/>
                  </a:lnTo>
                  <a:lnTo>
                    <a:pt x="516" y="262"/>
                  </a:lnTo>
                  <a:lnTo>
                    <a:pt x="518" y="262"/>
                  </a:lnTo>
                  <a:lnTo>
                    <a:pt x="523" y="262"/>
                  </a:lnTo>
                  <a:lnTo>
                    <a:pt x="528" y="262"/>
                  </a:lnTo>
                  <a:lnTo>
                    <a:pt x="530" y="262"/>
                  </a:lnTo>
                  <a:lnTo>
                    <a:pt x="533" y="265"/>
                  </a:lnTo>
                  <a:lnTo>
                    <a:pt x="533" y="265"/>
                  </a:lnTo>
                  <a:lnTo>
                    <a:pt x="535" y="260"/>
                  </a:lnTo>
                  <a:lnTo>
                    <a:pt x="535" y="260"/>
                  </a:lnTo>
                  <a:lnTo>
                    <a:pt x="537" y="258"/>
                  </a:lnTo>
                  <a:lnTo>
                    <a:pt x="542" y="255"/>
                  </a:lnTo>
                  <a:lnTo>
                    <a:pt x="544" y="255"/>
                  </a:lnTo>
                  <a:lnTo>
                    <a:pt x="547" y="253"/>
                  </a:lnTo>
                  <a:lnTo>
                    <a:pt x="552" y="250"/>
                  </a:lnTo>
                  <a:lnTo>
                    <a:pt x="556" y="248"/>
                  </a:lnTo>
                  <a:lnTo>
                    <a:pt x="556" y="246"/>
                  </a:lnTo>
                  <a:lnTo>
                    <a:pt x="556" y="243"/>
                  </a:lnTo>
                  <a:lnTo>
                    <a:pt x="556" y="241"/>
                  </a:lnTo>
                  <a:lnTo>
                    <a:pt x="556" y="239"/>
                  </a:lnTo>
                  <a:lnTo>
                    <a:pt x="559" y="236"/>
                  </a:lnTo>
                  <a:lnTo>
                    <a:pt x="561" y="236"/>
                  </a:lnTo>
                  <a:lnTo>
                    <a:pt x="563" y="231"/>
                  </a:lnTo>
                  <a:lnTo>
                    <a:pt x="566" y="231"/>
                  </a:lnTo>
                  <a:lnTo>
                    <a:pt x="568" y="229"/>
                  </a:lnTo>
                  <a:lnTo>
                    <a:pt x="568" y="227"/>
                  </a:lnTo>
                  <a:lnTo>
                    <a:pt x="571" y="222"/>
                  </a:lnTo>
                  <a:lnTo>
                    <a:pt x="573" y="222"/>
                  </a:lnTo>
                  <a:lnTo>
                    <a:pt x="575" y="220"/>
                  </a:lnTo>
                  <a:lnTo>
                    <a:pt x="578" y="220"/>
                  </a:lnTo>
                  <a:lnTo>
                    <a:pt x="580" y="215"/>
                  </a:lnTo>
                  <a:lnTo>
                    <a:pt x="580" y="215"/>
                  </a:lnTo>
                  <a:lnTo>
                    <a:pt x="582" y="213"/>
                  </a:lnTo>
                  <a:lnTo>
                    <a:pt x="585" y="213"/>
                  </a:lnTo>
                  <a:lnTo>
                    <a:pt x="587" y="210"/>
                  </a:lnTo>
                  <a:lnTo>
                    <a:pt x="589" y="208"/>
                  </a:lnTo>
                  <a:lnTo>
                    <a:pt x="587" y="205"/>
                  </a:lnTo>
                  <a:lnTo>
                    <a:pt x="585" y="20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29" name="Freeform 28"/>
            <p:cNvSpPr>
              <a:spLocks/>
            </p:cNvSpPr>
            <p:nvPr/>
          </p:nvSpPr>
          <p:spPr bwMode="auto">
            <a:xfrm>
              <a:off x="819628" y="2579616"/>
              <a:ext cx="927774" cy="719025"/>
            </a:xfrm>
            <a:custGeom>
              <a:avLst/>
              <a:gdLst>
                <a:gd name="T0" fmla="*/ 237 w 800"/>
                <a:gd name="T1" fmla="*/ 36 h 620"/>
                <a:gd name="T2" fmla="*/ 242 w 800"/>
                <a:gd name="T3" fmla="*/ 67 h 620"/>
                <a:gd name="T4" fmla="*/ 244 w 800"/>
                <a:gd name="T5" fmla="*/ 93 h 620"/>
                <a:gd name="T6" fmla="*/ 284 w 800"/>
                <a:gd name="T7" fmla="*/ 109 h 620"/>
                <a:gd name="T8" fmla="*/ 379 w 800"/>
                <a:gd name="T9" fmla="*/ 114 h 620"/>
                <a:gd name="T10" fmla="*/ 398 w 800"/>
                <a:gd name="T11" fmla="*/ 121 h 620"/>
                <a:gd name="T12" fmla="*/ 426 w 800"/>
                <a:gd name="T13" fmla="*/ 119 h 620"/>
                <a:gd name="T14" fmla="*/ 459 w 800"/>
                <a:gd name="T15" fmla="*/ 123 h 620"/>
                <a:gd name="T16" fmla="*/ 518 w 800"/>
                <a:gd name="T17" fmla="*/ 116 h 620"/>
                <a:gd name="T18" fmla="*/ 582 w 800"/>
                <a:gd name="T19" fmla="*/ 112 h 620"/>
                <a:gd name="T20" fmla="*/ 701 w 800"/>
                <a:gd name="T21" fmla="*/ 133 h 620"/>
                <a:gd name="T22" fmla="*/ 776 w 800"/>
                <a:gd name="T23" fmla="*/ 164 h 620"/>
                <a:gd name="T24" fmla="*/ 800 w 800"/>
                <a:gd name="T25" fmla="*/ 192 h 620"/>
                <a:gd name="T26" fmla="*/ 783 w 800"/>
                <a:gd name="T27" fmla="*/ 218 h 620"/>
                <a:gd name="T28" fmla="*/ 755 w 800"/>
                <a:gd name="T29" fmla="*/ 261 h 620"/>
                <a:gd name="T30" fmla="*/ 741 w 800"/>
                <a:gd name="T31" fmla="*/ 289 h 620"/>
                <a:gd name="T32" fmla="*/ 717 w 800"/>
                <a:gd name="T33" fmla="*/ 315 h 620"/>
                <a:gd name="T34" fmla="*/ 710 w 800"/>
                <a:gd name="T35" fmla="*/ 332 h 620"/>
                <a:gd name="T36" fmla="*/ 717 w 800"/>
                <a:gd name="T37" fmla="*/ 344 h 620"/>
                <a:gd name="T38" fmla="*/ 729 w 800"/>
                <a:gd name="T39" fmla="*/ 351 h 620"/>
                <a:gd name="T40" fmla="*/ 734 w 800"/>
                <a:gd name="T41" fmla="*/ 362 h 620"/>
                <a:gd name="T42" fmla="*/ 729 w 800"/>
                <a:gd name="T43" fmla="*/ 379 h 620"/>
                <a:gd name="T44" fmla="*/ 715 w 800"/>
                <a:gd name="T45" fmla="*/ 400 h 620"/>
                <a:gd name="T46" fmla="*/ 703 w 800"/>
                <a:gd name="T47" fmla="*/ 486 h 620"/>
                <a:gd name="T48" fmla="*/ 682 w 800"/>
                <a:gd name="T49" fmla="*/ 620 h 620"/>
                <a:gd name="T50" fmla="*/ 492 w 800"/>
                <a:gd name="T51" fmla="*/ 590 h 620"/>
                <a:gd name="T52" fmla="*/ 258 w 800"/>
                <a:gd name="T53" fmla="*/ 547 h 620"/>
                <a:gd name="T54" fmla="*/ 17 w 800"/>
                <a:gd name="T55" fmla="*/ 495 h 620"/>
                <a:gd name="T56" fmla="*/ 3 w 800"/>
                <a:gd name="T57" fmla="*/ 457 h 620"/>
                <a:gd name="T58" fmla="*/ 5 w 800"/>
                <a:gd name="T59" fmla="*/ 436 h 620"/>
                <a:gd name="T60" fmla="*/ 10 w 800"/>
                <a:gd name="T61" fmla="*/ 407 h 620"/>
                <a:gd name="T62" fmla="*/ 12 w 800"/>
                <a:gd name="T63" fmla="*/ 377 h 620"/>
                <a:gd name="T64" fmla="*/ 33 w 800"/>
                <a:gd name="T65" fmla="*/ 334 h 620"/>
                <a:gd name="T66" fmla="*/ 41 w 800"/>
                <a:gd name="T67" fmla="*/ 334 h 620"/>
                <a:gd name="T68" fmla="*/ 50 w 800"/>
                <a:gd name="T69" fmla="*/ 327 h 620"/>
                <a:gd name="T70" fmla="*/ 55 w 800"/>
                <a:gd name="T71" fmla="*/ 322 h 620"/>
                <a:gd name="T72" fmla="*/ 57 w 800"/>
                <a:gd name="T73" fmla="*/ 301 h 620"/>
                <a:gd name="T74" fmla="*/ 67 w 800"/>
                <a:gd name="T75" fmla="*/ 294 h 620"/>
                <a:gd name="T76" fmla="*/ 62 w 800"/>
                <a:gd name="T77" fmla="*/ 294 h 620"/>
                <a:gd name="T78" fmla="*/ 76 w 800"/>
                <a:gd name="T79" fmla="*/ 254 h 620"/>
                <a:gd name="T80" fmla="*/ 83 w 800"/>
                <a:gd name="T81" fmla="*/ 223 h 620"/>
                <a:gd name="T82" fmla="*/ 90 w 800"/>
                <a:gd name="T83" fmla="*/ 209 h 620"/>
                <a:gd name="T84" fmla="*/ 97 w 800"/>
                <a:gd name="T85" fmla="*/ 187 h 620"/>
                <a:gd name="T86" fmla="*/ 104 w 800"/>
                <a:gd name="T87" fmla="*/ 159 h 620"/>
                <a:gd name="T88" fmla="*/ 114 w 800"/>
                <a:gd name="T89" fmla="*/ 138 h 620"/>
                <a:gd name="T90" fmla="*/ 121 w 800"/>
                <a:gd name="T91" fmla="*/ 114 h 620"/>
                <a:gd name="T92" fmla="*/ 121 w 800"/>
                <a:gd name="T93" fmla="*/ 102 h 620"/>
                <a:gd name="T94" fmla="*/ 128 w 800"/>
                <a:gd name="T95" fmla="*/ 97 h 620"/>
                <a:gd name="T96" fmla="*/ 130 w 800"/>
                <a:gd name="T97" fmla="*/ 88 h 620"/>
                <a:gd name="T98" fmla="*/ 133 w 800"/>
                <a:gd name="T99" fmla="*/ 78 h 620"/>
                <a:gd name="T100" fmla="*/ 142 w 800"/>
                <a:gd name="T101" fmla="*/ 64 h 620"/>
                <a:gd name="T102" fmla="*/ 135 w 800"/>
                <a:gd name="T103" fmla="*/ 60 h 620"/>
                <a:gd name="T104" fmla="*/ 140 w 800"/>
                <a:gd name="T105" fmla="*/ 31 h 620"/>
                <a:gd name="T106" fmla="*/ 147 w 800"/>
                <a:gd name="T107" fmla="*/ 0 h 620"/>
                <a:gd name="T108" fmla="*/ 159 w 800"/>
                <a:gd name="T109" fmla="*/ 12 h 620"/>
                <a:gd name="T110" fmla="*/ 159 w 800"/>
                <a:gd name="T111" fmla="*/ 10 h 620"/>
                <a:gd name="T112" fmla="*/ 168 w 800"/>
                <a:gd name="T113" fmla="*/ 10 h 620"/>
                <a:gd name="T114" fmla="*/ 187 w 800"/>
                <a:gd name="T115" fmla="*/ 7 h 620"/>
                <a:gd name="T116" fmla="*/ 216 w 800"/>
                <a:gd name="T117" fmla="*/ 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620">
                  <a:moveTo>
                    <a:pt x="216" y="19"/>
                  </a:moveTo>
                  <a:lnTo>
                    <a:pt x="220" y="19"/>
                  </a:lnTo>
                  <a:lnTo>
                    <a:pt x="223" y="22"/>
                  </a:lnTo>
                  <a:lnTo>
                    <a:pt x="223" y="22"/>
                  </a:lnTo>
                  <a:lnTo>
                    <a:pt x="225" y="26"/>
                  </a:lnTo>
                  <a:lnTo>
                    <a:pt x="227" y="26"/>
                  </a:lnTo>
                  <a:lnTo>
                    <a:pt x="230" y="26"/>
                  </a:lnTo>
                  <a:lnTo>
                    <a:pt x="232" y="29"/>
                  </a:lnTo>
                  <a:lnTo>
                    <a:pt x="235" y="31"/>
                  </a:lnTo>
                  <a:lnTo>
                    <a:pt x="237" y="33"/>
                  </a:lnTo>
                  <a:lnTo>
                    <a:pt x="237" y="36"/>
                  </a:lnTo>
                  <a:lnTo>
                    <a:pt x="239" y="38"/>
                  </a:lnTo>
                  <a:lnTo>
                    <a:pt x="239" y="41"/>
                  </a:lnTo>
                  <a:lnTo>
                    <a:pt x="239" y="45"/>
                  </a:lnTo>
                  <a:lnTo>
                    <a:pt x="242" y="48"/>
                  </a:lnTo>
                  <a:lnTo>
                    <a:pt x="242" y="48"/>
                  </a:lnTo>
                  <a:lnTo>
                    <a:pt x="242" y="50"/>
                  </a:lnTo>
                  <a:lnTo>
                    <a:pt x="244" y="52"/>
                  </a:lnTo>
                  <a:lnTo>
                    <a:pt x="242" y="57"/>
                  </a:lnTo>
                  <a:lnTo>
                    <a:pt x="244" y="62"/>
                  </a:lnTo>
                  <a:lnTo>
                    <a:pt x="242" y="64"/>
                  </a:lnTo>
                  <a:lnTo>
                    <a:pt x="242" y="67"/>
                  </a:lnTo>
                  <a:lnTo>
                    <a:pt x="242" y="69"/>
                  </a:lnTo>
                  <a:lnTo>
                    <a:pt x="242" y="74"/>
                  </a:lnTo>
                  <a:lnTo>
                    <a:pt x="242" y="74"/>
                  </a:lnTo>
                  <a:lnTo>
                    <a:pt x="242" y="76"/>
                  </a:lnTo>
                  <a:lnTo>
                    <a:pt x="242" y="78"/>
                  </a:lnTo>
                  <a:lnTo>
                    <a:pt x="242" y="78"/>
                  </a:lnTo>
                  <a:lnTo>
                    <a:pt x="242" y="83"/>
                  </a:lnTo>
                  <a:lnTo>
                    <a:pt x="242" y="88"/>
                  </a:lnTo>
                  <a:lnTo>
                    <a:pt x="242" y="88"/>
                  </a:lnTo>
                  <a:lnTo>
                    <a:pt x="242" y="90"/>
                  </a:lnTo>
                  <a:lnTo>
                    <a:pt x="244" y="93"/>
                  </a:lnTo>
                  <a:lnTo>
                    <a:pt x="246" y="95"/>
                  </a:lnTo>
                  <a:lnTo>
                    <a:pt x="253" y="97"/>
                  </a:lnTo>
                  <a:lnTo>
                    <a:pt x="256" y="97"/>
                  </a:lnTo>
                  <a:lnTo>
                    <a:pt x="258" y="97"/>
                  </a:lnTo>
                  <a:lnTo>
                    <a:pt x="261" y="100"/>
                  </a:lnTo>
                  <a:lnTo>
                    <a:pt x="265" y="102"/>
                  </a:lnTo>
                  <a:lnTo>
                    <a:pt x="268" y="104"/>
                  </a:lnTo>
                  <a:lnTo>
                    <a:pt x="275" y="104"/>
                  </a:lnTo>
                  <a:lnTo>
                    <a:pt x="282" y="109"/>
                  </a:lnTo>
                  <a:lnTo>
                    <a:pt x="282" y="109"/>
                  </a:lnTo>
                  <a:lnTo>
                    <a:pt x="284" y="109"/>
                  </a:lnTo>
                  <a:lnTo>
                    <a:pt x="291" y="107"/>
                  </a:lnTo>
                  <a:lnTo>
                    <a:pt x="308" y="104"/>
                  </a:lnTo>
                  <a:lnTo>
                    <a:pt x="313" y="104"/>
                  </a:lnTo>
                  <a:lnTo>
                    <a:pt x="320" y="100"/>
                  </a:lnTo>
                  <a:lnTo>
                    <a:pt x="324" y="100"/>
                  </a:lnTo>
                  <a:lnTo>
                    <a:pt x="327" y="100"/>
                  </a:lnTo>
                  <a:lnTo>
                    <a:pt x="334" y="102"/>
                  </a:lnTo>
                  <a:lnTo>
                    <a:pt x="346" y="102"/>
                  </a:lnTo>
                  <a:lnTo>
                    <a:pt x="372" y="109"/>
                  </a:lnTo>
                  <a:lnTo>
                    <a:pt x="376" y="112"/>
                  </a:lnTo>
                  <a:lnTo>
                    <a:pt x="379" y="114"/>
                  </a:lnTo>
                  <a:lnTo>
                    <a:pt x="379" y="116"/>
                  </a:lnTo>
                  <a:lnTo>
                    <a:pt x="379" y="119"/>
                  </a:lnTo>
                  <a:lnTo>
                    <a:pt x="379" y="121"/>
                  </a:lnTo>
                  <a:lnTo>
                    <a:pt x="381" y="121"/>
                  </a:lnTo>
                  <a:lnTo>
                    <a:pt x="384" y="121"/>
                  </a:lnTo>
                  <a:lnTo>
                    <a:pt x="391" y="121"/>
                  </a:lnTo>
                  <a:lnTo>
                    <a:pt x="391" y="121"/>
                  </a:lnTo>
                  <a:lnTo>
                    <a:pt x="393" y="121"/>
                  </a:lnTo>
                  <a:lnTo>
                    <a:pt x="395" y="121"/>
                  </a:lnTo>
                  <a:lnTo>
                    <a:pt x="395" y="121"/>
                  </a:lnTo>
                  <a:lnTo>
                    <a:pt x="398" y="121"/>
                  </a:lnTo>
                  <a:lnTo>
                    <a:pt x="400" y="121"/>
                  </a:lnTo>
                  <a:lnTo>
                    <a:pt x="400" y="123"/>
                  </a:lnTo>
                  <a:lnTo>
                    <a:pt x="405" y="123"/>
                  </a:lnTo>
                  <a:lnTo>
                    <a:pt x="407" y="123"/>
                  </a:lnTo>
                  <a:lnTo>
                    <a:pt x="410" y="123"/>
                  </a:lnTo>
                  <a:lnTo>
                    <a:pt x="410" y="123"/>
                  </a:lnTo>
                  <a:lnTo>
                    <a:pt x="414" y="121"/>
                  </a:lnTo>
                  <a:lnTo>
                    <a:pt x="414" y="121"/>
                  </a:lnTo>
                  <a:lnTo>
                    <a:pt x="421" y="121"/>
                  </a:lnTo>
                  <a:lnTo>
                    <a:pt x="426" y="121"/>
                  </a:lnTo>
                  <a:lnTo>
                    <a:pt x="426" y="119"/>
                  </a:lnTo>
                  <a:lnTo>
                    <a:pt x="426" y="119"/>
                  </a:lnTo>
                  <a:lnTo>
                    <a:pt x="429" y="119"/>
                  </a:lnTo>
                  <a:lnTo>
                    <a:pt x="431" y="119"/>
                  </a:lnTo>
                  <a:lnTo>
                    <a:pt x="443" y="123"/>
                  </a:lnTo>
                  <a:lnTo>
                    <a:pt x="445" y="123"/>
                  </a:lnTo>
                  <a:lnTo>
                    <a:pt x="447" y="123"/>
                  </a:lnTo>
                  <a:lnTo>
                    <a:pt x="447" y="123"/>
                  </a:lnTo>
                  <a:lnTo>
                    <a:pt x="452" y="123"/>
                  </a:lnTo>
                  <a:lnTo>
                    <a:pt x="452" y="123"/>
                  </a:lnTo>
                  <a:lnTo>
                    <a:pt x="455" y="123"/>
                  </a:lnTo>
                  <a:lnTo>
                    <a:pt x="459" y="123"/>
                  </a:lnTo>
                  <a:lnTo>
                    <a:pt x="459" y="123"/>
                  </a:lnTo>
                  <a:lnTo>
                    <a:pt x="462" y="123"/>
                  </a:lnTo>
                  <a:lnTo>
                    <a:pt x="464" y="123"/>
                  </a:lnTo>
                  <a:lnTo>
                    <a:pt x="466" y="123"/>
                  </a:lnTo>
                  <a:lnTo>
                    <a:pt x="469" y="123"/>
                  </a:lnTo>
                  <a:lnTo>
                    <a:pt x="471" y="123"/>
                  </a:lnTo>
                  <a:lnTo>
                    <a:pt x="473" y="121"/>
                  </a:lnTo>
                  <a:lnTo>
                    <a:pt x="476" y="119"/>
                  </a:lnTo>
                  <a:lnTo>
                    <a:pt x="481" y="119"/>
                  </a:lnTo>
                  <a:lnTo>
                    <a:pt x="495" y="116"/>
                  </a:lnTo>
                  <a:lnTo>
                    <a:pt x="518" y="116"/>
                  </a:lnTo>
                  <a:lnTo>
                    <a:pt x="523" y="114"/>
                  </a:lnTo>
                  <a:lnTo>
                    <a:pt x="525" y="112"/>
                  </a:lnTo>
                  <a:lnTo>
                    <a:pt x="528" y="112"/>
                  </a:lnTo>
                  <a:lnTo>
                    <a:pt x="530" y="112"/>
                  </a:lnTo>
                  <a:lnTo>
                    <a:pt x="537" y="114"/>
                  </a:lnTo>
                  <a:lnTo>
                    <a:pt x="542" y="114"/>
                  </a:lnTo>
                  <a:lnTo>
                    <a:pt x="549" y="114"/>
                  </a:lnTo>
                  <a:lnTo>
                    <a:pt x="570" y="116"/>
                  </a:lnTo>
                  <a:lnTo>
                    <a:pt x="575" y="116"/>
                  </a:lnTo>
                  <a:lnTo>
                    <a:pt x="580" y="112"/>
                  </a:lnTo>
                  <a:lnTo>
                    <a:pt x="582" y="112"/>
                  </a:lnTo>
                  <a:lnTo>
                    <a:pt x="585" y="114"/>
                  </a:lnTo>
                  <a:lnTo>
                    <a:pt x="596" y="116"/>
                  </a:lnTo>
                  <a:lnTo>
                    <a:pt x="608" y="116"/>
                  </a:lnTo>
                  <a:lnTo>
                    <a:pt x="620" y="119"/>
                  </a:lnTo>
                  <a:lnTo>
                    <a:pt x="632" y="121"/>
                  </a:lnTo>
                  <a:lnTo>
                    <a:pt x="641" y="123"/>
                  </a:lnTo>
                  <a:lnTo>
                    <a:pt x="653" y="126"/>
                  </a:lnTo>
                  <a:lnTo>
                    <a:pt x="665" y="126"/>
                  </a:lnTo>
                  <a:lnTo>
                    <a:pt x="677" y="128"/>
                  </a:lnTo>
                  <a:lnTo>
                    <a:pt x="689" y="131"/>
                  </a:lnTo>
                  <a:lnTo>
                    <a:pt x="701" y="133"/>
                  </a:lnTo>
                  <a:lnTo>
                    <a:pt x="712" y="135"/>
                  </a:lnTo>
                  <a:lnTo>
                    <a:pt x="722" y="135"/>
                  </a:lnTo>
                  <a:lnTo>
                    <a:pt x="734" y="138"/>
                  </a:lnTo>
                  <a:lnTo>
                    <a:pt x="745" y="140"/>
                  </a:lnTo>
                  <a:lnTo>
                    <a:pt x="757" y="142"/>
                  </a:lnTo>
                  <a:lnTo>
                    <a:pt x="769" y="142"/>
                  </a:lnTo>
                  <a:lnTo>
                    <a:pt x="769" y="145"/>
                  </a:lnTo>
                  <a:lnTo>
                    <a:pt x="769" y="147"/>
                  </a:lnTo>
                  <a:lnTo>
                    <a:pt x="771" y="154"/>
                  </a:lnTo>
                  <a:lnTo>
                    <a:pt x="776" y="161"/>
                  </a:lnTo>
                  <a:lnTo>
                    <a:pt x="776" y="164"/>
                  </a:lnTo>
                  <a:lnTo>
                    <a:pt x="776" y="164"/>
                  </a:lnTo>
                  <a:lnTo>
                    <a:pt x="783" y="166"/>
                  </a:lnTo>
                  <a:lnTo>
                    <a:pt x="783" y="168"/>
                  </a:lnTo>
                  <a:lnTo>
                    <a:pt x="786" y="171"/>
                  </a:lnTo>
                  <a:lnTo>
                    <a:pt x="790" y="173"/>
                  </a:lnTo>
                  <a:lnTo>
                    <a:pt x="793" y="175"/>
                  </a:lnTo>
                  <a:lnTo>
                    <a:pt x="795" y="175"/>
                  </a:lnTo>
                  <a:lnTo>
                    <a:pt x="795" y="178"/>
                  </a:lnTo>
                  <a:lnTo>
                    <a:pt x="797" y="180"/>
                  </a:lnTo>
                  <a:lnTo>
                    <a:pt x="797" y="185"/>
                  </a:lnTo>
                  <a:lnTo>
                    <a:pt x="800" y="192"/>
                  </a:lnTo>
                  <a:lnTo>
                    <a:pt x="800" y="194"/>
                  </a:lnTo>
                  <a:lnTo>
                    <a:pt x="800" y="197"/>
                  </a:lnTo>
                  <a:lnTo>
                    <a:pt x="800" y="199"/>
                  </a:lnTo>
                  <a:lnTo>
                    <a:pt x="797" y="202"/>
                  </a:lnTo>
                  <a:lnTo>
                    <a:pt x="795" y="204"/>
                  </a:lnTo>
                  <a:lnTo>
                    <a:pt x="793" y="204"/>
                  </a:lnTo>
                  <a:lnTo>
                    <a:pt x="790" y="206"/>
                  </a:lnTo>
                  <a:lnTo>
                    <a:pt x="790" y="209"/>
                  </a:lnTo>
                  <a:lnTo>
                    <a:pt x="790" y="211"/>
                  </a:lnTo>
                  <a:lnTo>
                    <a:pt x="786" y="216"/>
                  </a:lnTo>
                  <a:lnTo>
                    <a:pt x="783" y="218"/>
                  </a:lnTo>
                  <a:lnTo>
                    <a:pt x="779" y="223"/>
                  </a:lnTo>
                  <a:lnTo>
                    <a:pt x="779" y="225"/>
                  </a:lnTo>
                  <a:lnTo>
                    <a:pt x="776" y="228"/>
                  </a:lnTo>
                  <a:lnTo>
                    <a:pt x="776" y="232"/>
                  </a:lnTo>
                  <a:lnTo>
                    <a:pt x="776" y="232"/>
                  </a:lnTo>
                  <a:lnTo>
                    <a:pt x="774" y="235"/>
                  </a:lnTo>
                  <a:lnTo>
                    <a:pt x="771" y="242"/>
                  </a:lnTo>
                  <a:lnTo>
                    <a:pt x="769" y="246"/>
                  </a:lnTo>
                  <a:lnTo>
                    <a:pt x="757" y="258"/>
                  </a:lnTo>
                  <a:lnTo>
                    <a:pt x="755" y="261"/>
                  </a:lnTo>
                  <a:lnTo>
                    <a:pt x="755" y="261"/>
                  </a:lnTo>
                  <a:lnTo>
                    <a:pt x="755" y="263"/>
                  </a:lnTo>
                  <a:lnTo>
                    <a:pt x="755" y="263"/>
                  </a:lnTo>
                  <a:lnTo>
                    <a:pt x="755" y="265"/>
                  </a:lnTo>
                  <a:lnTo>
                    <a:pt x="755" y="265"/>
                  </a:lnTo>
                  <a:lnTo>
                    <a:pt x="755" y="268"/>
                  </a:lnTo>
                  <a:lnTo>
                    <a:pt x="753" y="273"/>
                  </a:lnTo>
                  <a:lnTo>
                    <a:pt x="753" y="275"/>
                  </a:lnTo>
                  <a:lnTo>
                    <a:pt x="750" y="280"/>
                  </a:lnTo>
                  <a:lnTo>
                    <a:pt x="743" y="284"/>
                  </a:lnTo>
                  <a:lnTo>
                    <a:pt x="743" y="287"/>
                  </a:lnTo>
                  <a:lnTo>
                    <a:pt x="741" y="289"/>
                  </a:lnTo>
                  <a:lnTo>
                    <a:pt x="734" y="291"/>
                  </a:lnTo>
                  <a:lnTo>
                    <a:pt x="734" y="291"/>
                  </a:lnTo>
                  <a:lnTo>
                    <a:pt x="731" y="294"/>
                  </a:lnTo>
                  <a:lnTo>
                    <a:pt x="729" y="299"/>
                  </a:lnTo>
                  <a:lnTo>
                    <a:pt x="724" y="303"/>
                  </a:lnTo>
                  <a:lnTo>
                    <a:pt x="724" y="306"/>
                  </a:lnTo>
                  <a:lnTo>
                    <a:pt x="722" y="310"/>
                  </a:lnTo>
                  <a:lnTo>
                    <a:pt x="722" y="313"/>
                  </a:lnTo>
                  <a:lnTo>
                    <a:pt x="719" y="315"/>
                  </a:lnTo>
                  <a:lnTo>
                    <a:pt x="717" y="315"/>
                  </a:lnTo>
                  <a:lnTo>
                    <a:pt x="717" y="315"/>
                  </a:lnTo>
                  <a:lnTo>
                    <a:pt x="715" y="315"/>
                  </a:lnTo>
                  <a:lnTo>
                    <a:pt x="715" y="318"/>
                  </a:lnTo>
                  <a:lnTo>
                    <a:pt x="715" y="318"/>
                  </a:lnTo>
                  <a:lnTo>
                    <a:pt x="715" y="318"/>
                  </a:lnTo>
                  <a:lnTo>
                    <a:pt x="712" y="320"/>
                  </a:lnTo>
                  <a:lnTo>
                    <a:pt x="712" y="320"/>
                  </a:lnTo>
                  <a:lnTo>
                    <a:pt x="712" y="322"/>
                  </a:lnTo>
                  <a:lnTo>
                    <a:pt x="712" y="325"/>
                  </a:lnTo>
                  <a:lnTo>
                    <a:pt x="710" y="327"/>
                  </a:lnTo>
                  <a:lnTo>
                    <a:pt x="710" y="329"/>
                  </a:lnTo>
                  <a:lnTo>
                    <a:pt x="710" y="332"/>
                  </a:lnTo>
                  <a:lnTo>
                    <a:pt x="710" y="334"/>
                  </a:lnTo>
                  <a:lnTo>
                    <a:pt x="710" y="336"/>
                  </a:lnTo>
                  <a:lnTo>
                    <a:pt x="710" y="336"/>
                  </a:lnTo>
                  <a:lnTo>
                    <a:pt x="710" y="339"/>
                  </a:lnTo>
                  <a:lnTo>
                    <a:pt x="710" y="339"/>
                  </a:lnTo>
                  <a:lnTo>
                    <a:pt x="710" y="341"/>
                  </a:lnTo>
                  <a:lnTo>
                    <a:pt x="710" y="344"/>
                  </a:lnTo>
                  <a:lnTo>
                    <a:pt x="715" y="346"/>
                  </a:lnTo>
                  <a:lnTo>
                    <a:pt x="715" y="346"/>
                  </a:lnTo>
                  <a:lnTo>
                    <a:pt x="715" y="346"/>
                  </a:lnTo>
                  <a:lnTo>
                    <a:pt x="717" y="344"/>
                  </a:lnTo>
                  <a:lnTo>
                    <a:pt x="717" y="344"/>
                  </a:lnTo>
                  <a:lnTo>
                    <a:pt x="719" y="344"/>
                  </a:lnTo>
                  <a:lnTo>
                    <a:pt x="719" y="346"/>
                  </a:lnTo>
                  <a:lnTo>
                    <a:pt x="719" y="346"/>
                  </a:lnTo>
                  <a:lnTo>
                    <a:pt x="719" y="348"/>
                  </a:lnTo>
                  <a:lnTo>
                    <a:pt x="722" y="348"/>
                  </a:lnTo>
                  <a:lnTo>
                    <a:pt x="724" y="348"/>
                  </a:lnTo>
                  <a:lnTo>
                    <a:pt x="727" y="348"/>
                  </a:lnTo>
                  <a:lnTo>
                    <a:pt x="729" y="348"/>
                  </a:lnTo>
                  <a:lnTo>
                    <a:pt x="729" y="348"/>
                  </a:lnTo>
                  <a:lnTo>
                    <a:pt x="729" y="351"/>
                  </a:lnTo>
                  <a:lnTo>
                    <a:pt x="729" y="351"/>
                  </a:lnTo>
                  <a:lnTo>
                    <a:pt x="729" y="353"/>
                  </a:lnTo>
                  <a:lnTo>
                    <a:pt x="729" y="355"/>
                  </a:lnTo>
                  <a:lnTo>
                    <a:pt x="729" y="355"/>
                  </a:lnTo>
                  <a:lnTo>
                    <a:pt x="731" y="355"/>
                  </a:lnTo>
                  <a:lnTo>
                    <a:pt x="734" y="358"/>
                  </a:lnTo>
                  <a:lnTo>
                    <a:pt x="734" y="360"/>
                  </a:lnTo>
                  <a:lnTo>
                    <a:pt x="734" y="360"/>
                  </a:lnTo>
                  <a:lnTo>
                    <a:pt x="734" y="362"/>
                  </a:lnTo>
                  <a:lnTo>
                    <a:pt x="734" y="362"/>
                  </a:lnTo>
                  <a:lnTo>
                    <a:pt x="734" y="362"/>
                  </a:lnTo>
                  <a:lnTo>
                    <a:pt x="734" y="365"/>
                  </a:lnTo>
                  <a:lnTo>
                    <a:pt x="731" y="365"/>
                  </a:lnTo>
                  <a:lnTo>
                    <a:pt x="731" y="367"/>
                  </a:lnTo>
                  <a:lnTo>
                    <a:pt x="731" y="367"/>
                  </a:lnTo>
                  <a:lnTo>
                    <a:pt x="729" y="367"/>
                  </a:lnTo>
                  <a:lnTo>
                    <a:pt x="729" y="367"/>
                  </a:lnTo>
                  <a:lnTo>
                    <a:pt x="727" y="367"/>
                  </a:lnTo>
                  <a:lnTo>
                    <a:pt x="727" y="370"/>
                  </a:lnTo>
                  <a:lnTo>
                    <a:pt x="727" y="372"/>
                  </a:lnTo>
                  <a:lnTo>
                    <a:pt x="729" y="374"/>
                  </a:lnTo>
                  <a:lnTo>
                    <a:pt x="729" y="379"/>
                  </a:lnTo>
                  <a:lnTo>
                    <a:pt x="729" y="379"/>
                  </a:lnTo>
                  <a:lnTo>
                    <a:pt x="727" y="381"/>
                  </a:lnTo>
                  <a:lnTo>
                    <a:pt x="727" y="381"/>
                  </a:lnTo>
                  <a:lnTo>
                    <a:pt x="727" y="381"/>
                  </a:lnTo>
                  <a:lnTo>
                    <a:pt x="724" y="386"/>
                  </a:lnTo>
                  <a:lnTo>
                    <a:pt x="724" y="391"/>
                  </a:lnTo>
                  <a:lnTo>
                    <a:pt x="722" y="393"/>
                  </a:lnTo>
                  <a:lnTo>
                    <a:pt x="722" y="396"/>
                  </a:lnTo>
                  <a:lnTo>
                    <a:pt x="719" y="398"/>
                  </a:lnTo>
                  <a:lnTo>
                    <a:pt x="717" y="398"/>
                  </a:lnTo>
                  <a:lnTo>
                    <a:pt x="715" y="400"/>
                  </a:lnTo>
                  <a:lnTo>
                    <a:pt x="715" y="403"/>
                  </a:lnTo>
                  <a:lnTo>
                    <a:pt x="715" y="405"/>
                  </a:lnTo>
                  <a:lnTo>
                    <a:pt x="715" y="405"/>
                  </a:lnTo>
                  <a:lnTo>
                    <a:pt x="715" y="405"/>
                  </a:lnTo>
                  <a:lnTo>
                    <a:pt x="715" y="417"/>
                  </a:lnTo>
                  <a:lnTo>
                    <a:pt x="712" y="422"/>
                  </a:lnTo>
                  <a:lnTo>
                    <a:pt x="712" y="433"/>
                  </a:lnTo>
                  <a:lnTo>
                    <a:pt x="710" y="448"/>
                  </a:lnTo>
                  <a:lnTo>
                    <a:pt x="708" y="460"/>
                  </a:lnTo>
                  <a:lnTo>
                    <a:pt x="705" y="471"/>
                  </a:lnTo>
                  <a:lnTo>
                    <a:pt x="703" y="486"/>
                  </a:lnTo>
                  <a:lnTo>
                    <a:pt x="703" y="497"/>
                  </a:lnTo>
                  <a:lnTo>
                    <a:pt x="701" y="509"/>
                  </a:lnTo>
                  <a:lnTo>
                    <a:pt x="698" y="521"/>
                  </a:lnTo>
                  <a:lnTo>
                    <a:pt x="696" y="535"/>
                  </a:lnTo>
                  <a:lnTo>
                    <a:pt x="693" y="547"/>
                  </a:lnTo>
                  <a:lnTo>
                    <a:pt x="693" y="559"/>
                  </a:lnTo>
                  <a:lnTo>
                    <a:pt x="691" y="571"/>
                  </a:lnTo>
                  <a:lnTo>
                    <a:pt x="689" y="585"/>
                  </a:lnTo>
                  <a:lnTo>
                    <a:pt x="686" y="597"/>
                  </a:lnTo>
                  <a:lnTo>
                    <a:pt x="684" y="609"/>
                  </a:lnTo>
                  <a:lnTo>
                    <a:pt x="682" y="620"/>
                  </a:lnTo>
                  <a:lnTo>
                    <a:pt x="665" y="618"/>
                  </a:lnTo>
                  <a:lnTo>
                    <a:pt x="648" y="616"/>
                  </a:lnTo>
                  <a:lnTo>
                    <a:pt x="630" y="613"/>
                  </a:lnTo>
                  <a:lnTo>
                    <a:pt x="613" y="611"/>
                  </a:lnTo>
                  <a:lnTo>
                    <a:pt x="596" y="609"/>
                  </a:lnTo>
                  <a:lnTo>
                    <a:pt x="578" y="604"/>
                  </a:lnTo>
                  <a:lnTo>
                    <a:pt x="561" y="602"/>
                  </a:lnTo>
                  <a:lnTo>
                    <a:pt x="544" y="599"/>
                  </a:lnTo>
                  <a:lnTo>
                    <a:pt x="525" y="597"/>
                  </a:lnTo>
                  <a:lnTo>
                    <a:pt x="509" y="592"/>
                  </a:lnTo>
                  <a:lnTo>
                    <a:pt x="492" y="590"/>
                  </a:lnTo>
                  <a:lnTo>
                    <a:pt x="473" y="587"/>
                  </a:lnTo>
                  <a:lnTo>
                    <a:pt x="457" y="585"/>
                  </a:lnTo>
                  <a:lnTo>
                    <a:pt x="440" y="580"/>
                  </a:lnTo>
                  <a:lnTo>
                    <a:pt x="421" y="578"/>
                  </a:lnTo>
                  <a:lnTo>
                    <a:pt x="405" y="575"/>
                  </a:lnTo>
                  <a:lnTo>
                    <a:pt x="381" y="571"/>
                  </a:lnTo>
                  <a:lnTo>
                    <a:pt x="355" y="566"/>
                  </a:lnTo>
                  <a:lnTo>
                    <a:pt x="332" y="561"/>
                  </a:lnTo>
                  <a:lnTo>
                    <a:pt x="308" y="557"/>
                  </a:lnTo>
                  <a:lnTo>
                    <a:pt x="282" y="552"/>
                  </a:lnTo>
                  <a:lnTo>
                    <a:pt x="258" y="547"/>
                  </a:lnTo>
                  <a:lnTo>
                    <a:pt x="235" y="542"/>
                  </a:lnTo>
                  <a:lnTo>
                    <a:pt x="211" y="538"/>
                  </a:lnTo>
                  <a:lnTo>
                    <a:pt x="185" y="533"/>
                  </a:lnTo>
                  <a:lnTo>
                    <a:pt x="161" y="528"/>
                  </a:lnTo>
                  <a:lnTo>
                    <a:pt x="138" y="521"/>
                  </a:lnTo>
                  <a:lnTo>
                    <a:pt x="114" y="516"/>
                  </a:lnTo>
                  <a:lnTo>
                    <a:pt x="88" y="512"/>
                  </a:lnTo>
                  <a:lnTo>
                    <a:pt x="64" y="507"/>
                  </a:lnTo>
                  <a:lnTo>
                    <a:pt x="41" y="502"/>
                  </a:lnTo>
                  <a:lnTo>
                    <a:pt x="17" y="495"/>
                  </a:lnTo>
                  <a:lnTo>
                    <a:pt x="17" y="495"/>
                  </a:lnTo>
                  <a:lnTo>
                    <a:pt x="15" y="495"/>
                  </a:lnTo>
                  <a:lnTo>
                    <a:pt x="12" y="493"/>
                  </a:lnTo>
                  <a:lnTo>
                    <a:pt x="7" y="488"/>
                  </a:lnTo>
                  <a:lnTo>
                    <a:pt x="5" y="481"/>
                  </a:lnTo>
                  <a:lnTo>
                    <a:pt x="3" y="481"/>
                  </a:lnTo>
                  <a:lnTo>
                    <a:pt x="3" y="478"/>
                  </a:lnTo>
                  <a:lnTo>
                    <a:pt x="5" y="467"/>
                  </a:lnTo>
                  <a:lnTo>
                    <a:pt x="3" y="462"/>
                  </a:lnTo>
                  <a:lnTo>
                    <a:pt x="3" y="462"/>
                  </a:lnTo>
                  <a:lnTo>
                    <a:pt x="3" y="460"/>
                  </a:lnTo>
                  <a:lnTo>
                    <a:pt x="3" y="457"/>
                  </a:lnTo>
                  <a:lnTo>
                    <a:pt x="3" y="452"/>
                  </a:lnTo>
                  <a:lnTo>
                    <a:pt x="3" y="452"/>
                  </a:lnTo>
                  <a:lnTo>
                    <a:pt x="3" y="452"/>
                  </a:lnTo>
                  <a:lnTo>
                    <a:pt x="0" y="450"/>
                  </a:lnTo>
                  <a:lnTo>
                    <a:pt x="3" y="450"/>
                  </a:lnTo>
                  <a:lnTo>
                    <a:pt x="3" y="450"/>
                  </a:lnTo>
                  <a:lnTo>
                    <a:pt x="5" y="448"/>
                  </a:lnTo>
                  <a:lnTo>
                    <a:pt x="5" y="445"/>
                  </a:lnTo>
                  <a:lnTo>
                    <a:pt x="5" y="443"/>
                  </a:lnTo>
                  <a:lnTo>
                    <a:pt x="5" y="441"/>
                  </a:lnTo>
                  <a:lnTo>
                    <a:pt x="5" y="436"/>
                  </a:lnTo>
                  <a:lnTo>
                    <a:pt x="5" y="436"/>
                  </a:lnTo>
                  <a:lnTo>
                    <a:pt x="7" y="433"/>
                  </a:lnTo>
                  <a:lnTo>
                    <a:pt x="10" y="429"/>
                  </a:lnTo>
                  <a:lnTo>
                    <a:pt x="10" y="429"/>
                  </a:lnTo>
                  <a:lnTo>
                    <a:pt x="12" y="424"/>
                  </a:lnTo>
                  <a:lnTo>
                    <a:pt x="12" y="417"/>
                  </a:lnTo>
                  <a:lnTo>
                    <a:pt x="12" y="415"/>
                  </a:lnTo>
                  <a:lnTo>
                    <a:pt x="12" y="412"/>
                  </a:lnTo>
                  <a:lnTo>
                    <a:pt x="12" y="410"/>
                  </a:lnTo>
                  <a:lnTo>
                    <a:pt x="12" y="410"/>
                  </a:lnTo>
                  <a:lnTo>
                    <a:pt x="10" y="407"/>
                  </a:lnTo>
                  <a:lnTo>
                    <a:pt x="10" y="405"/>
                  </a:lnTo>
                  <a:lnTo>
                    <a:pt x="10" y="403"/>
                  </a:lnTo>
                  <a:lnTo>
                    <a:pt x="7" y="400"/>
                  </a:lnTo>
                  <a:lnTo>
                    <a:pt x="7" y="400"/>
                  </a:lnTo>
                  <a:lnTo>
                    <a:pt x="5" y="400"/>
                  </a:lnTo>
                  <a:lnTo>
                    <a:pt x="5" y="393"/>
                  </a:lnTo>
                  <a:lnTo>
                    <a:pt x="5" y="391"/>
                  </a:lnTo>
                  <a:lnTo>
                    <a:pt x="5" y="391"/>
                  </a:lnTo>
                  <a:lnTo>
                    <a:pt x="3" y="389"/>
                  </a:lnTo>
                  <a:lnTo>
                    <a:pt x="5" y="389"/>
                  </a:lnTo>
                  <a:lnTo>
                    <a:pt x="12" y="377"/>
                  </a:lnTo>
                  <a:lnTo>
                    <a:pt x="17" y="372"/>
                  </a:lnTo>
                  <a:lnTo>
                    <a:pt x="19" y="370"/>
                  </a:lnTo>
                  <a:lnTo>
                    <a:pt x="19" y="367"/>
                  </a:lnTo>
                  <a:lnTo>
                    <a:pt x="22" y="367"/>
                  </a:lnTo>
                  <a:lnTo>
                    <a:pt x="24" y="365"/>
                  </a:lnTo>
                  <a:lnTo>
                    <a:pt x="24" y="362"/>
                  </a:lnTo>
                  <a:lnTo>
                    <a:pt x="26" y="358"/>
                  </a:lnTo>
                  <a:lnTo>
                    <a:pt x="33" y="341"/>
                  </a:lnTo>
                  <a:lnTo>
                    <a:pt x="33" y="336"/>
                  </a:lnTo>
                  <a:lnTo>
                    <a:pt x="33" y="334"/>
                  </a:lnTo>
                  <a:lnTo>
                    <a:pt x="33" y="334"/>
                  </a:lnTo>
                  <a:lnTo>
                    <a:pt x="36" y="332"/>
                  </a:lnTo>
                  <a:lnTo>
                    <a:pt x="36" y="332"/>
                  </a:lnTo>
                  <a:lnTo>
                    <a:pt x="38" y="332"/>
                  </a:lnTo>
                  <a:lnTo>
                    <a:pt x="38" y="329"/>
                  </a:lnTo>
                  <a:lnTo>
                    <a:pt x="41" y="329"/>
                  </a:lnTo>
                  <a:lnTo>
                    <a:pt x="38" y="336"/>
                  </a:lnTo>
                  <a:lnTo>
                    <a:pt x="41" y="339"/>
                  </a:lnTo>
                  <a:lnTo>
                    <a:pt x="41" y="339"/>
                  </a:lnTo>
                  <a:lnTo>
                    <a:pt x="41" y="336"/>
                  </a:lnTo>
                  <a:lnTo>
                    <a:pt x="43" y="334"/>
                  </a:lnTo>
                  <a:lnTo>
                    <a:pt x="41" y="334"/>
                  </a:lnTo>
                  <a:lnTo>
                    <a:pt x="43" y="334"/>
                  </a:lnTo>
                  <a:lnTo>
                    <a:pt x="43" y="334"/>
                  </a:lnTo>
                  <a:lnTo>
                    <a:pt x="43" y="332"/>
                  </a:lnTo>
                  <a:lnTo>
                    <a:pt x="45" y="332"/>
                  </a:lnTo>
                  <a:lnTo>
                    <a:pt x="43" y="329"/>
                  </a:lnTo>
                  <a:lnTo>
                    <a:pt x="45" y="327"/>
                  </a:lnTo>
                  <a:lnTo>
                    <a:pt x="48" y="325"/>
                  </a:lnTo>
                  <a:lnTo>
                    <a:pt x="50" y="325"/>
                  </a:lnTo>
                  <a:lnTo>
                    <a:pt x="52" y="325"/>
                  </a:lnTo>
                  <a:lnTo>
                    <a:pt x="52" y="327"/>
                  </a:lnTo>
                  <a:lnTo>
                    <a:pt x="50" y="327"/>
                  </a:lnTo>
                  <a:lnTo>
                    <a:pt x="52" y="329"/>
                  </a:lnTo>
                  <a:lnTo>
                    <a:pt x="52" y="332"/>
                  </a:lnTo>
                  <a:lnTo>
                    <a:pt x="55" y="332"/>
                  </a:lnTo>
                  <a:lnTo>
                    <a:pt x="55" y="334"/>
                  </a:lnTo>
                  <a:lnTo>
                    <a:pt x="57" y="334"/>
                  </a:lnTo>
                  <a:lnTo>
                    <a:pt x="55" y="327"/>
                  </a:lnTo>
                  <a:lnTo>
                    <a:pt x="55" y="325"/>
                  </a:lnTo>
                  <a:lnTo>
                    <a:pt x="55" y="325"/>
                  </a:lnTo>
                  <a:lnTo>
                    <a:pt x="55" y="322"/>
                  </a:lnTo>
                  <a:lnTo>
                    <a:pt x="55" y="322"/>
                  </a:lnTo>
                  <a:lnTo>
                    <a:pt x="55" y="322"/>
                  </a:lnTo>
                  <a:lnTo>
                    <a:pt x="55" y="320"/>
                  </a:lnTo>
                  <a:lnTo>
                    <a:pt x="52" y="320"/>
                  </a:lnTo>
                  <a:lnTo>
                    <a:pt x="48" y="322"/>
                  </a:lnTo>
                  <a:lnTo>
                    <a:pt x="45" y="327"/>
                  </a:lnTo>
                  <a:lnTo>
                    <a:pt x="43" y="329"/>
                  </a:lnTo>
                  <a:lnTo>
                    <a:pt x="41" y="327"/>
                  </a:lnTo>
                  <a:lnTo>
                    <a:pt x="43" y="325"/>
                  </a:lnTo>
                  <a:lnTo>
                    <a:pt x="52" y="310"/>
                  </a:lnTo>
                  <a:lnTo>
                    <a:pt x="52" y="308"/>
                  </a:lnTo>
                  <a:lnTo>
                    <a:pt x="55" y="306"/>
                  </a:lnTo>
                  <a:lnTo>
                    <a:pt x="57" y="301"/>
                  </a:lnTo>
                  <a:lnTo>
                    <a:pt x="57" y="299"/>
                  </a:lnTo>
                  <a:lnTo>
                    <a:pt x="60" y="299"/>
                  </a:lnTo>
                  <a:lnTo>
                    <a:pt x="62" y="296"/>
                  </a:lnTo>
                  <a:lnTo>
                    <a:pt x="64" y="296"/>
                  </a:lnTo>
                  <a:lnTo>
                    <a:pt x="64" y="294"/>
                  </a:lnTo>
                  <a:lnTo>
                    <a:pt x="64" y="291"/>
                  </a:lnTo>
                  <a:lnTo>
                    <a:pt x="67" y="291"/>
                  </a:lnTo>
                  <a:lnTo>
                    <a:pt x="67" y="291"/>
                  </a:lnTo>
                  <a:lnTo>
                    <a:pt x="67" y="291"/>
                  </a:lnTo>
                  <a:lnTo>
                    <a:pt x="67" y="294"/>
                  </a:lnTo>
                  <a:lnTo>
                    <a:pt x="67" y="294"/>
                  </a:lnTo>
                  <a:lnTo>
                    <a:pt x="67" y="294"/>
                  </a:lnTo>
                  <a:lnTo>
                    <a:pt x="71" y="294"/>
                  </a:lnTo>
                  <a:lnTo>
                    <a:pt x="71" y="294"/>
                  </a:lnTo>
                  <a:lnTo>
                    <a:pt x="71" y="294"/>
                  </a:lnTo>
                  <a:lnTo>
                    <a:pt x="69" y="291"/>
                  </a:lnTo>
                  <a:lnTo>
                    <a:pt x="67" y="289"/>
                  </a:lnTo>
                  <a:lnTo>
                    <a:pt x="67" y="289"/>
                  </a:lnTo>
                  <a:lnTo>
                    <a:pt x="64" y="291"/>
                  </a:lnTo>
                  <a:lnTo>
                    <a:pt x="62" y="294"/>
                  </a:lnTo>
                  <a:lnTo>
                    <a:pt x="62" y="296"/>
                  </a:lnTo>
                  <a:lnTo>
                    <a:pt x="62" y="294"/>
                  </a:lnTo>
                  <a:lnTo>
                    <a:pt x="62" y="291"/>
                  </a:lnTo>
                  <a:lnTo>
                    <a:pt x="64" y="287"/>
                  </a:lnTo>
                  <a:lnTo>
                    <a:pt x="69" y="273"/>
                  </a:lnTo>
                  <a:lnTo>
                    <a:pt x="71" y="268"/>
                  </a:lnTo>
                  <a:lnTo>
                    <a:pt x="71" y="265"/>
                  </a:lnTo>
                  <a:lnTo>
                    <a:pt x="74" y="261"/>
                  </a:lnTo>
                  <a:lnTo>
                    <a:pt x="74" y="261"/>
                  </a:lnTo>
                  <a:lnTo>
                    <a:pt x="74" y="258"/>
                  </a:lnTo>
                  <a:lnTo>
                    <a:pt x="76" y="258"/>
                  </a:lnTo>
                  <a:lnTo>
                    <a:pt x="76" y="258"/>
                  </a:lnTo>
                  <a:lnTo>
                    <a:pt x="76" y="254"/>
                  </a:lnTo>
                  <a:lnTo>
                    <a:pt x="76" y="254"/>
                  </a:lnTo>
                  <a:lnTo>
                    <a:pt x="76" y="251"/>
                  </a:lnTo>
                  <a:lnTo>
                    <a:pt x="76" y="251"/>
                  </a:lnTo>
                  <a:lnTo>
                    <a:pt x="78" y="246"/>
                  </a:lnTo>
                  <a:lnTo>
                    <a:pt x="81" y="237"/>
                  </a:lnTo>
                  <a:lnTo>
                    <a:pt x="83" y="230"/>
                  </a:lnTo>
                  <a:lnTo>
                    <a:pt x="83" y="225"/>
                  </a:lnTo>
                  <a:lnTo>
                    <a:pt x="83" y="225"/>
                  </a:lnTo>
                  <a:lnTo>
                    <a:pt x="83" y="223"/>
                  </a:lnTo>
                  <a:lnTo>
                    <a:pt x="83" y="223"/>
                  </a:lnTo>
                  <a:lnTo>
                    <a:pt x="83" y="223"/>
                  </a:lnTo>
                  <a:lnTo>
                    <a:pt x="86" y="220"/>
                  </a:lnTo>
                  <a:lnTo>
                    <a:pt x="86" y="220"/>
                  </a:lnTo>
                  <a:lnTo>
                    <a:pt x="88" y="213"/>
                  </a:lnTo>
                  <a:lnTo>
                    <a:pt x="90" y="211"/>
                  </a:lnTo>
                  <a:lnTo>
                    <a:pt x="90" y="211"/>
                  </a:lnTo>
                  <a:lnTo>
                    <a:pt x="93" y="211"/>
                  </a:lnTo>
                  <a:lnTo>
                    <a:pt x="95" y="213"/>
                  </a:lnTo>
                  <a:lnTo>
                    <a:pt x="95" y="209"/>
                  </a:lnTo>
                  <a:lnTo>
                    <a:pt x="93" y="209"/>
                  </a:lnTo>
                  <a:lnTo>
                    <a:pt x="93" y="209"/>
                  </a:lnTo>
                  <a:lnTo>
                    <a:pt x="90" y="209"/>
                  </a:lnTo>
                  <a:lnTo>
                    <a:pt x="90" y="206"/>
                  </a:lnTo>
                  <a:lnTo>
                    <a:pt x="90" y="202"/>
                  </a:lnTo>
                  <a:lnTo>
                    <a:pt x="97" y="187"/>
                  </a:lnTo>
                  <a:lnTo>
                    <a:pt x="97" y="187"/>
                  </a:lnTo>
                  <a:lnTo>
                    <a:pt x="100" y="190"/>
                  </a:lnTo>
                  <a:lnTo>
                    <a:pt x="102" y="190"/>
                  </a:lnTo>
                  <a:lnTo>
                    <a:pt x="102" y="187"/>
                  </a:lnTo>
                  <a:lnTo>
                    <a:pt x="102" y="187"/>
                  </a:lnTo>
                  <a:lnTo>
                    <a:pt x="100" y="187"/>
                  </a:lnTo>
                  <a:lnTo>
                    <a:pt x="100" y="187"/>
                  </a:lnTo>
                  <a:lnTo>
                    <a:pt x="97" y="187"/>
                  </a:lnTo>
                  <a:lnTo>
                    <a:pt x="97" y="185"/>
                  </a:lnTo>
                  <a:lnTo>
                    <a:pt x="97" y="185"/>
                  </a:lnTo>
                  <a:lnTo>
                    <a:pt x="97" y="183"/>
                  </a:lnTo>
                  <a:lnTo>
                    <a:pt x="97" y="180"/>
                  </a:lnTo>
                  <a:lnTo>
                    <a:pt x="97" y="180"/>
                  </a:lnTo>
                  <a:lnTo>
                    <a:pt x="100" y="173"/>
                  </a:lnTo>
                  <a:lnTo>
                    <a:pt x="100" y="171"/>
                  </a:lnTo>
                  <a:lnTo>
                    <a:pt x="100" y="171"/>
                  </a:lnTo>
                  <a:lnTo>
                    <a:pt x="102" y="161"/>
                  </a:lnTo>
                  <a:lnTo>
                    <a:pt x="102" y="161"/>
                  </a:lnTo>
                  <a:lnTo>
                    <a:pt x="104" y="159"/>
                  </a:lnTo>
                  <a:lnTo>
                    <a:pt x="107" y="157"/>
                  </a:lnTo>
                  <a:lnTo>
                    <a:pt x="107" y="154"/>
                  </a:lnTo>
                  <a:lnTo>
                    <a:pt x="107" y="154"/>
                  </a:lnTo>
                  <a:lnTo>
                    <a:pt x="107" y="154"/>
                  </a:lnTo>
                  <a:lnTo>
                    <a:pt x="109" y="152"/>
                  </a:lnTo>
                  <a:lnTo>
                    <a:pt x="109" y="149"/>
                  </a:lnTo>
                  <a:lnTo>
                    <a:pt x="109" y="149"/>
                  </a:lnTo>
                  <a:lnTo>
                    <a:pt x="109" y="149"/>
                  </a:lnTo>
                  <a:lnTo>
                    <a:pt x="109" y="147"/>
                  </a:lnTo>
                  <a:lnTo>
                    <a:pt x="112" y="142"/>
                  </a:lnTo>
                  <a:lnTo>
                    <a:pt x="114" y="138"/>
                  </a:lnTo>
                  <a:lnTo>
                    <a:pt x="112" y="135"/>
                  </a:lnTo>
                  <a:lnTo>
                    <a:pt x="112" y="135"/>
                  </a:lnTo>
                  <a:lnTo>
                    <a:pt x="114" y="133"/>
                  </a:lnTo>
                  <a:lnTo>
                    <a:pt x="116" y="131"/>
                  </a:lnTo>
                  <a:lnTo>
                    <a:pt x="119" y="128"/>
                  </a:lnTo>
                  <a:lnTo>
                    <a:pt x="119" y="126"/>
                  </a:lnTo>
                  <a:lnTo>
                    <a:pt x="119" y="123"/>
                  </a:lnTo>
                  <a:lnTo>
                    <a:pt x="119" y="121"/>
                  </a:lnTo>
                  <a:lnTo>
                    <a:pt x="119" y="119"/>
                  </a:lnTo>
                  <a:lnTo>
                    <a:pt x="121" y="119"/>
                  </a:lnTo>
                  <a:lnTo>
                    <a:pt x="121" y="114"/>
                  </a:lnTo>
                  <a:lnTo>
                    <a:pt x="121" y="114"/>
                  </a:lnTo>
                  <a:lnTo>
                    <a:pt x="121" y="114"/>
                  </a:lnTo>
                  <a:lnTo>
                    <a:pt x="123" y="114"/>
                  </a:lnTo>
                  <a:lnTo>
                    <a:pt x="123" y="112"/>
                  </a:lnTo>
                  <a:lnTo>
                    <a:pt x="123" y="112"/>
                  </a:lnTo>
                  <a:lnTo>
                    <a:pt x="123" y="109"/>
                  </a:lnTo>
                  <a:lnTo>
                    <a:pt x="123" y="104"/>
                  </a:lnTo>
                  <a:lnTo>
                    <a:pt x="123" y="104"/>
                  </a:lnTo>
                  <a:lnTo>
                    <a:pt x="121" y="104"/>
                  </a:lnTo>
                  <a:lnTo>
                    <a:pt x="121" y="102"/>
                  </a:lnTo>
                  <a:lnTo>
                    <a:pt x="121" y="102"/>
                  </a:lnTo>
                  <a:lnTo>
                    <a:pt x="123" y="102"/>
                  </a:lnTo>
                  <a:lnTo>
                    <a:pt x="123" y="102"/>
                  </a:lnTo>
                  <a:lnTo>
                    <a:pt x="126" y="100"/>
                  </a:lnTo>
                  <a:lnTo>
                    <a:pt x="126" y="97"/>
                  </a:lnTo>
                  <a:lnTo>
                    <a:pt x="126" y="97"/>
                  </a:lnTo>
                  <a:lnTo>
                    <a:pt x="126" y="95"/>
                  </a:lnTo>
                  <a:lnTo>
                    <a:pt x="126" y="95"/>
                  </a:lnTo>
                  <a:lnTo>
                    <a:pt x="128" y="95"/>
                  </a:lnTo>
                  <a:lnTo>
                    <a:pt x="126" y="95"/>
                  </a:lnTo>
                  <a:lnTo>
                    <a:pt x="126" y="100"/>
                  </a:lnTo>
                  <a:lnTo>
                    <a:pt x="128" y="97"/>
                  </a:lnTo>
                  <a:lnTo>
                    <a:pt x="128" y="97"/>
                  </a:lnTo>
                  <a:lnTo>
                    <a:pt x="130" y="95"/>
                  </a:lnTo>
                  <a:lnTo>
                    <a:pt x="128" y="93"/>
                  </a:lnTo>
                  <a:lnTo>
                    <a:pt x="126" y="90"/>
                  </a:lnTo>
                  <a:lnTo>
                    <a:pt x="128" y="86"/>
                  </a:lnTo>
                  <a:lnTo>
                    <a:pt x="128" y="83"/>
                  </a:lnTo>
                  <a:lnTo>
                    <a:pt x="130" y="78"/>
                  </a:lnTo>
                  <a:lnTo>
                    <a:pt x="130" y="78"/>
                  </a:lnTo>
                  <a:lnTo>
                    <a:pt x="130" y="83"/>
                  </a:lnTo>
                  <a:lnTo>
                    <a:pt x="130" y="86"/>
                  </a:lnTo>
                  <a:lnTo>
                    <a:pt x="130" y="88"/>
                  </a:lnTo>
                  <a:lnTo>
                    <a:pt x="133" y="88"/>
                  </a:lnTo>
                  <a:lnTo>
                    <a:pt x="135" y="90"/>
                  </a:lnTo>
                  <a:lnTo>
                    <a:pt x="135" y="88"/>
                  </a:lnTo>
                  <a:lnTo>
                    <a:pt x="135" y="88"/>
                  </a:lnTo>
                  <a:lnTo>
                    <a:pt x="138" y="88"/>
                  </a:lnTo>
                  <a:lnTo>
                    <a:pt x="138" y="86"/>
                  </a:lnTo>
                  <a:lnTo>
                    <a:pt x="135" y="86"/>
                  </a:lnTo>
                  <a:lnTo>
                    <a:pt x="135" y="83"/>
                  </a:lnTo>
                  <a:lnTo>
                    <a:pt x="135" y="81"/>
                  </a:lnTo>
                  <a:lnTo>
                    <a:pt x="135" y="78"/>
                  </a:lnTo>
                  <a:lnTo>
                    <a:pt x="133" y="78"/>
                  </a:lnTo>
                  <a:lnTo>
                    <a:pt x="130" y="76"/>
                  </a:lnTo>
                  <a:lnTo>
                    <a:pt x="130" y="76"/>
                  </a:lnTo>
                  <a:lnTo>
                    <a:pt x="130" y="74"/>
                  </a:lnTo>
                  <a:lnTo>
                    <a:pt x="133" y="71"/>
                  </a:lnTo>
                  <a:lnTo>
                    <a:pt x="135" y="69"/>
                  </a:lnTo>
                  <a:lnTo>
                    <a:pt x="138" y="67"/>
                  </a:lnTo>
                  <a:lnTo>
                    <a:pt x="138" y="67"/>
                  </a:lnTo>
                  <a:lnTo>
                    <a:pt x="138" y="64"/>
                  </a:lnTo>
                  <a:lnTo>
                    <a:pt x="140" y="64"/>
                  </a:lnTo>
                  <a:lnTo>
                    <a:pt x="140" y="64"/>
                  </a:lnTo>
                  <a:lnTo>
                    <a:pt x="142" y="64"/>
                  </a:lnTo>
                  <a:lnTo>
                    <a:pt x="140" y="64"/>
                  </a:lnTo>
                  <a:lnTo>
                    <a:pt x="140" y="64"/>
                  </a:lnTo>
                  <a:lnTo>
                    <a:pt x="140" y="64"/>
                  </a:lnTo>
                  <a:lnTo>
                    <a:pt x="140" y="64"/>
                  </a:lnTo>
                  <a:lnTo>
                    <a:pt x="138" y="62"/>
                  </a:lnTo>
                  <a:lnTo>
                    <a:pt x="138" y="62"/>
                  </a:lnTo>
                  <a:lnTo>
                    <a:pt x="138" y="64"/>
                  </a:lnTo>
                  <a:lnTo>
                    <a:pt x="135" y="64"/>
                  </a:lnTo>
                  <a:lnTo>
                    <a:pt x="135" y="67"/>
                  </a:lnTo>
                  <a:lnTo>
                    <a:pt x="135" y="62"/>
                  </a:lnTo>
                  <a:lnTo>
                    <a:pt x="135" y="60"/>
                  </a:lnTo>
                  <a:lnTo>
                    <a:pt x="135" y="55"/>
                  </a:lnTo>
                  <a:lnTo>
                    <a:pt x="133" y="55"/>
                  </a:lnTo>
                  <a:lnTo>
                    <a:pt x="135" y="50"/>
                  </a:lnTo>
                  <a:lnTo>
                    <a:pt x="138" y="48"/>
                  </a:lnTo>
                  <a:lnTo>
                    <a:pt x="138" y="41"/>
                  </a:lnTo>
                  <a:lnTo>
                    <a:pt x="140" y="38"/>
                  </a:lnTo>
                  <a:lnTo>
                    <a:pt x="138" y="36"/>
                  </a:lnTo>
                  <a:lnTo>
                    <a:pt x="138" y="33"/>
                  </a:lnTo>
                  <a:lnTo>
                    <a:pt x="138" y="31"/>
                  </a:lnTo>
                  <a:lnTo>
                    <a:pt x="140" y="31"/>
                  </a:lnTo>
                  <a:lnTo>
                    <a:pt x="140" y="31"/>
                  </a:lnTo>
                  <a:lnTo>
                    <a:pt x="142" y="29"/>
                  </a:lnTo>
                  <a:lnTo>
                    <a:pt x="142" y="29"/>
                  </a:lnTo>
                  <a:lnTo>
                    <a:pt x="145" y="29"/>
                  </a:lnTo>
                  <a:lnTo>
                    <a:pt x="145" y="24"/>
                  </a:lnTo>
                  <a:lnTo>
                    <a:pt x="147" y="22"/>
                  </a:lnTo>
                  <a:lnTo>
                    <a:pt x="147" y="19"/>
                  </a:lnTo>
                  <a:lnTo>
                    <a:pt x="147" y="17"/>
                  </a:lnTo>
                  <a:lnTo>
                    <a:pt x="147" y="12"/>
                  </a:lnTo>
                  <a:lnTo>
                    <a:pt x="145" y="3"/>
                  </a:lnTo>
                  <a:lnTo>
                    <a:pt x="145" y="0"/>
                  </a:lnTo>
                  <a:lnTo>
                    <a:pt x="147" y="0"/>
                  </a:lnTo>
                  <a:lnTo>
                    <a:pt x="145" y="0"/>
                  </a:lnTo>
                  <a:lnTo>
                    <a:pt x="145" y="0"/>
                  </a:lnTo>
                  <a:lnTo>
                    <a:pt x="145" y="0"/>
                  </a:lnTo>
                  <a:lnTo>
                    <a:pt x="147" y="3"/>
                  </a:lnTo>
                  <a:lnTo>
                    <a:pt x="149" y="3"/>
                  </a:lnTo>
                  <a:lnTo>
                    <a:pt x="152" y="5"/>
                  </a:lnTo>
                  <a:lnTo>
                    <a:pt x="152" y="7"/>
                  </a:lnTo>
                  <a:lnTo>
                    <a:pt x="154" y="10"/>
                  </a:lnTo>
                  <a:lnTo>
                    <a:pt x="156" y="10"/>
                  </a:lnTo>
                  <a:lnTo>
                    <a:pt x="159" y="10"/>
                  </a:lnTo>
                  <a:lnTo>
                    <a:pt x="159" y="12"/>
                  </a:lnTo>
                  <a:lnTo>
                    <a:pt x="159" y="15"/>
                  </a:lnTo>
                  <a:lnTo>
                    <a:pt x="156" y="15"/>
                  </a:lnTo>
                  <a:lnTo>
                    <a:pt x="159" y="17"/>
                  </a:lnTo>
                  <a:lnTo>
                    <a:pt x="159" y="15"/>
                  </a:lnTo>
                  <a:lnTo>
                    <a:pt x="159" y="15"/>
                  </a:lnTo>
                  <a:lnTo>
                    <a:pt x="159" y="15"/>
                  </a:lnTo>
                  <a:lnTo>
                    <a:pt x="161" y="15"/>
                  </a:lnTo>
                  <a:lnTo>
                    <a:pt x="161" y="12"/>
                  </a:lnTo>
                  <a:lnTo>
                    <a:pt x="161" y="12"/>
                  </a:lnTo>
                  <a:lnTo>
                    <a:pt x="159" y="10"/>
                  </a:lnTo>
                  <a:lnTo>
                    <a:pt x="159" y="10"/>
                  </a:lnTo>
                  <a:lnTo>
                    <a:pt x="159" y="7"/>
                  </a:lnTo>
                  <a:lnTo>
                    <a:pt x="156" y="7"/>
                  </a:lnTo>
                  <a:lnTo>
                    <a:pt x="156" y="7"/>
                  </a:lnTo>
                  <a:lnTo>
                    <a:pt x="156" y="7"/>
                  </a:lnTo>
                  <a:lnTo>
                    <a:pt x="156" y="5"/>
                  </a:lnTo>
                  <a:lnTo>
                    <a:pt x="161" y="7"/>
                  </a:lnTo>
                  <a:lnTo>
                    <a:pt x="164" y="5"/>
                  </a:lnTo>
                  <a:lnTo>
                    <a:pt x="164" y="5"/>
                  </a:lnTo>
                  <a:lnTo>
                    <a:pt x="164" y="7"/>
                  </a:lnTo>
                  <a:lnTo>
                    <a:pt x="166" y="10"/>
                  </a:lnTo>
                  <a:lnTo>
                    <a:pt x="168" y="10"/>
                  </a:lnTo>
                  <a:lnTo>
                    <a:pt x="168" y="10"/>
                  </a:lnTo>
                  <a:lnTo>
                    <a:pt x="178" y="10"/>
                  </a:lnTo>
                  <a:lnTo>
                    <a:pt x="178" y="10"/>
                  </a:lnTo>
                  <a:lnTo>
                    <a:pt x="178" y="10"/>
                  </a:lnTo>
                  <a:lnTo>
                    <a:pt x="178" y="7"/>
                  </a:lnTo>
                  <a:lnTo>
                    <a:pt x="178" y="7"/>
                  </a:lnTo>
                  <a:lnTo>
                    <a:pt x="180" y="10"/>
                  </a:lnTo>
                  <a:lnTo>
                    <a:pt x="183" y="10"/>
                  </a:lnTo>
                  <a:lnTo>
                    <a:pt x="185" y="7"/>
                  </a:lnTo>
                  <a:lnTo>
                    <a:pt x="187" y="7"/>
                  </a:lnTo>
                  <a:lnTo>
                    <a:pt x="187" y="7"/>
                  </a:lnTo>
                  <a:lnTo>
                    <a:pt x="190" y="7"/>
                  </a:lnTo>
                  <a:lnTo>
                    <a:pt x="190" y="10"/>
                  </a:lnTo>
                  <a:lnTo>
                    <a:pt x="194" y="17"/>
                  </a:lnTo>
                  <a:lnTo>
                    <a:pt x="194" y="17"/>
                  </a:lnTo>
                  <a:lnTo>
                    <a:pt x="194" y="19"/>
                  </a:lnTo>
                  <a:lnTo>
                    <a:pt x="204" y="22"/>
                  </a:lnTo>
                  <a:lnTo>
                    <a:pt x="209" y="24"/>
                  </a:lnTo>
                  <a:lnTo>
                    <a:pt x="211" y="24"/>
                  </a:lnTo>
                  <a:lnTo>
                    <a:pt x="213" y="22"/>
                  </a:lnTo>
                  <a:lnTo>
                    <a:pt x="216" y="19"/>
                  </a:lnTo>
                  <a:lnTo>
                    <a:pt x="216" y="19"/>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0" name="Freeform 29"/>
            <p:cNvSpPr>
              <a:spLocks/>
            </p:cNvSpPr>
            <p:nvPr/>
          </p:nvSpPr>
          <p:spPr bwMode="auto">
            <a:xfrm>
              <a:off x="3119346" y="4144073"/>
              <a:ext cx="1014753" cy="483602"/>
            </a:xfrm>
            <a:custGeom>
              <a:avLst/>
              <a:gdLst>
                <a:gd name="T0" fmla="*/ 865 w 875"/>
                <a:gd name="T1" fmla="*/ 183 h 417"/>
                <a:gd name="T2" fmla="*/ 875 w 875"/>
                <a:gd name="T3" fmla="*/ 389 h 417"/>
                <a:gd name="T4" fmla="*/ 865 w 875"/>
                <a:gd name="T5" fmla="*/ 412 h 417"/>
                <a:gd name="T6" fmla="*/ 853 w 875"/>
                <a:gd name="T7" fmla="*/ 410 h 417"/>
                <a:gd name="T8" fmla="*/ 844 w 875"/>
                <a:gd name="T9" fmla="*/ 405 h 417"/>
                <a:gd name="T10" fmla="*/ 825 w 875"/>
                <a:gd name="T11" fmla="*/ 396 h 417"/>
                <a:gd name="T12" fmla="*/ 816 w 875"/>
                <a:gd name="T13" fmla="*/ 391 h 417"/>
                <a:gd name="T14" fmla="*/ 797 w 875"/>
                <a:gd name="T15" fmla="*/ 381 h 417"/>
                <a:gd name="T16" fmla="*/ 790 w 875"/>
                <a:gd name="T17" fmla="*/ 389 h 417"/>
                <a:gd name="T18" fmla="*/ 785 w 875"/>
                <a:gd name="T19" fmla="*/ 393 h 417"/>
                <a:gd name="T20" fmla="*/ 771 w 875"/>
                <a:gd name="T21" fmla="*/ 391 h 417"/>
                <a:gd name="T22" fmla="*/ 766 w 875"/>
                <a:gd name="T23" fmla="*/ 391 h 417"/>
                <a:gd name="T24" fmla="*/ 756 w 875"/>
                <a:gd name="T25" fmla="*/ 384 h 417"/>
                <a:gd name="T26" fmla="*/ 747 w 875"/>
                <a:gd name="T27" fmla="*/ 391 h 417"/>
                <a:gd name="T28" fmla="*/ 740 w 875"/>
                <a:gd name="T29" fmla="*/ 396 h 417"/>
                <a:gd name="T30" fmla="*/ 726 w 875"/>
                <a:gd name="T31" fmla="*/ 393 h 417"/>
                <a:gd name="T32" fmla="*/ 716 w 875"/>
                <a:gd name="T33" fmla="*/ 398 h 417"/>
                <a:gd name="T34" fmla="*/ 700 w 875"/>
                <a:gd name="T35" fmla="*/ 405 h 417"/>
                <a:gd name="T36" fmla="*/ 688 w 875"/>
                <a:gd name="T37" fmla="*/ 415 h 417"/>
                <a:gd name="T38" fmla="*/ 664 w 875"/>
                <a:gd name="T39" fmla="*/ 405 h 417"/>
                <a:gd name="T40" fmla="*/ 655 w 875"/>
                <a:gd name="T41" fmla="*/ 400 h 417"/>
                <a:gd name="T42" fmla="*/ 652 w 875"/>
                <a:gd name="T43" fmla="*/ 391 h 417"/>
                <a:gd name="T44" fmla="*/ 648 w 875"/>
                <a:gd name="T45" fmla="*/ 398 h 417"/>
                <a:gd name="T46" fmla="*/ 641 w 875"/>
                <a:gd name="T47" fmla="*/ 400 h 417"/>
                <a:gd name="T48" fmla="*/ 626 w 875"/>
                <a:gd name="T49" fmla="*/ 396 h 417"/>
                <a:gd name="T50" fmla="*/ 622 w 875"/>
                <a:gd name="T51" fmla="*/ 389 h 417"/>
                <a:gd name="T52" fmla="*/ 615 w 875"/>
                <a:gd name="T53" fmla="*/ 398 h 417"/>
                <a:gd name="T54" fmla="*/ 607 w 875"/>
                <a:gd name="T55" fmla="*/ 405 h 417"/>
                <a:gd name="T56" fmla="*/ 596 w 875"/>
                <a:gd name="T57" fmla="*/ 412 h 417"/>
                <a:gd name="T58" fmla="*/ 593 w 875"/>
                <a:gd name="T59" fmla="*/ 396 h 417"/>
                <a:gd name="T60" fmla="*/ 586 w 875"/>
                <a:gd name="T61" fmla="*/ 400 h 417"/>
                <a:gd name="T62" fmla="*/ 577 w 875"/>
                <a:gd name="T63" fmla="*/ 403 h 417"/>
                <a:gd name="T64" fmla="*/ 565 w 875"/>
                <a:gd name="T65" fmla="*/ 398 h 417"/>
                <a:gd name="T66" fmla="*/ 546 w 875"/>
                <a:gd name="T67" fmla="*/ 384 h 417"/>
                <a:gd name="T68" fmla="*/ 515 w 875"/>
                <a:gd name="T69" fmla="*/ 398 h 417"/>
                <a:gd name="T70" fmla="*/ 515 w 875"/>
                <a:gd name="T71" fmla="*/ 386 h 417"/>
                <a:gd name="T72" fmla="*/ 501 w 875"/>
                <a:gd name="T73" fmla="*/ 372 h 417"/>
                <a:gd name="T74" fmla="*/ 470 w 875"/>
                <a:gd name="T75" fmla="*/ 370 h 417"/>
                <a:gd name="T76" fmla="*/ 451 w 875"/>
                <a:gd name="T77" fmla="*/ 370 h 417"/>
                <a:gd name="T78" fmla="*/ 435 w 875"/>
                <a:gd name="T79" fmla="*/ 367 h 417"/>
                <a:gd name="T80" fmla="*/ 402 w 875"/>
                <a:gd name="T81" fmla="*/ 360 h 417"/>
                <a:gd name="T82" fmla="*/ 385 w 875"/>
                <a:gd name="T83" fmla="*/ 346 h 417"/>
                <a:gd name="T84" fmla="*/ 376 w 875"/>
                <a:gd name="T85" fmla="*/ 334 h 417"/>
                <a:gd name="T86" fmla="*/ 366 w 875"/>
                <a:gd name="T87" fmla="*/ 329 h 417"/>
                <a:gd name="T88" fmla="*/ 350 w 875"/>
                <a:gd name="T89" fmla="*/ 334 h 417"/>
                <a:gd name="T90" fmla="*/ 335 w 875"/>
                <a:gd name="T91" fmla="*/ 337 h 417"/>
                <a:gd name="T92" fmla="*/ 302 w 875"/>
                <a:gd name="T93" fmla="*/ 315 h 417"/>
                <a:gd name="T94" fmla="*/ 302 w 875"/>
                <a:gd name="T95" fmla="*/ 223 h 417"/>
                <a:gd name="T96" fmla="*/ 302 w 875"/>
                <a:gd name="T97" fmla="*/ 109 h 417"/>
                <a:gd name="T98" fmla="*/ 269 w 875"/>
                <a:gd name="T99" fmla="*/ 76 h 417"/>
                <a:gd name="T100" fmla="*/ 68 w 875"/>
                <a:gd name="T101" fmla="*/ 74 h 417"/>
                <a:gd name="T102" fmla="*/ 2 w 875"/>
                <a:gd name="T103" fmla="*/ 24 h 417"/>
                <a:gd name="T104" fmla="*/ 89 w 875"/>
                <a:gd name="T105" fmla="*/ 12 h 417"/>
                <a:gd name="T106" fmla="*/ 262 w 875"/>
                <a:gd name="T107" fmla="*/ 12 h 417"/>
                <a:gd name="T108" fmla="*/ 449 w 875"/>
                <a:gd name="T109" fmla="*/ 12 h 417"/>
                <a:gd name="T110" fmla="*/ 633 w 875"/>
                <a:gd name="T111" fmla="*/ 8 h 417"/>
                <a:gd name="T112" fmla="*/ 818 w 875"/>
                <a:gd name="T113"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5" h="417">
                  <a:moveTo>
                    <a:pt x="844" y="62"/>
                  </a:moveTo>
                  <a:lnTo>
                    <a:pt x="849" y="79"/>
                  </a:lnTo>
                  <a:lnTo>
                    <a:pt x="851" y="97"/>
                  </a:lnTo>
                  <a:lnTo>
                    <a:pt x="853" y="114"/>
                  </a:lnTo>
                  <a:lnTo>
                    <a:pt x="858" y="131"/>
                  </a:lnTo>
                  <a:lnTo>
                    <a:pt x="861" y="147"/>
                  </a:lnTo>
                  <a:lnTo>
                    <a:pt x="863" y="166"/>
                  </a:lnTo>
                  <a:lnTo>
                    <a:pt x="865" y="183"/>
                  </a:lnTo>
                  <a:lnTo>
                    <a:pt x="870" y="199"/>
                  </a:lnTo>
                  <a:lnTo>
                    <a:pt x="870" y="228"/>
                  </a:lnTo>
                  <a:lnTo>
                    <a:pt x="870" y="254"/>
                  </a:lnTo>
                  <a:lnTo>
                    <a:pt x="872" y="280"/>
                  </a:lnTo>
                  <a:lnTo>
                    <a:pt x="872" y="308"/>
                  </a:lnTo>
                  <a:lnTo>
                    <a:pt x="872" y="334"/>
                  </a:lnTo>
                  <a:lnTo>
                    <a:pt x="875" y="363"/>
                  </a:lnTo>
                  <a:lnTo>
                    <a:pt x="875" y="389"/>
                  </a:lnTo>
                  <a:lnTo>
                    <a:pt x="875" y="417"/>
                  </a:lnTo>
                  <a:lnTo>
                    <a:pt x="875" y="417"/>
                  </a:lnTo>
                  <a:lnTo>
                    <a:pt x="872" y="417"/>
                  </a:lnTo>
                  <a:lnTo>
                    <a:pt x="870" y="415"/>
                  </a:lnTo>
                  <a:lnTo>
                    <a:pt x="870" y="417"/>
                  </a:lnTo>
                  <a:lnTo>
                    <a:pt x="865" y="415"/>
                  </a:lnTo>
                  <a:lnTo>
                    <a:pt x="865" y="415"/>
                  </a:lnTo>
                  <a:lnTo>
                    <a:pt x="865" y="412"/>
                  </a:lnTo>
                  <a:lnTo>
                    <a:pt x="865" y="412"/>
                  </a:lnTo>
                  <a:lnTo>
                    <a:pt x="863" y="412"/>
                  </a:lnTo>
                  <a:lnTo>
                    <a:pt x="861" y="412"/>
                  </a:lnTo>
                  <a:lnTo>
                    <a:pt x="858" y="412"/>
                  </a:lnTo>
                  <a:lnTo>
                    <a:pt x="858" y="412"/>
                  </a:lnTo>
                  <a:lnTo>
                    <a:pt x="856" y="412"/>
                  </a:lnTo>
                  <a:lnTo>
                    <a:pt x="856" y="410"/>
                  </a:lnTo>
                  <a:lnTo>
                    <a:pt x="853" y="410"/>
                  </a:lnTo>
                  <a:lnTo>
                    <a:pt x="853" y="412"/>
                  </a:lnTo>
                  <a:lnTo>
                    <a:pt x="853" y="412"/>
                  </a:lnTo>
                  <a:lnTo>
                    <a:pt x="851" y="412"/>
                  </a:lnTo>
                  <a:lnTo>
                    <a:pt x="851" y="410"/>
                  </a:lnTo>
                  <a:lnTo>
                    <a:pt x="849" y="410"/>
                  </a:lnTo>
                  <a:lnTo>
                    <a:pt x="846" y="408"/>
                  </a:lnTo>
                  <a:lnTo>
                    <a:pt x="846" y="405"/>
                  </a:lnTo>
                  <a:lnTo>
                    <a:pt x="844" y="405"/>
                  </a:lnTo>
                  <a:lnTo>
                    <a:pt x="842" y="405"/>
                  </a:lnTo>
                  <a:lnTo>
                    <a:pt x="835" y="405"/>
                  </a:lnTo>
                  <a:lnTo>
                    <a:pt x="830" y="400"/>
                  </a:lnTo>
                  <a:lnTo>
                    <a:pt x="830" y="398"/>
                  </a:lnTo>
                  <a:lnTo>
                    <a:pt x="827" y="398"/>
                  </a:lnTo>
                  <a:lnTo>
                    <a:pt x="827" y="396"/>
                  </a:lnTo>
                  <a:lnTo>
                    <a:pt x="827" y="396"/>
                  </a:lnTo>
                  <a:lnTo>
                    <a:pt x="825" y="396"/>
                  </a:lnTo>
                  <a:lnTo>
                    <a:pt x="825" y="393"/>
                  </a:lnTo>
                  <a:lnTo>
                    <a:pt x="825" y="393"/>
                  </a:lnTo>
                  <a:lnTo>
                    <a:pt x="825" y="393"/>
                  </a:lnTo>
                  <a:lnTo>
                    <a:pt x="823" y="393"/>
                  </a:lnTo>
                  <a:lnTo>
                    <a:pt x="823" y="391"/>
                  </a:lnTo>
                  <a:lnTo>
                    <a:pt x="820" y="391"/>
                  </a:lnTo>
                  <a:lnTo>
                    <a:pt x="818" y="391"/>
                  </a:lnTo>
                  <a:lnTo>
                    <a:pt x="816" y="391"/>
                  </a:lnTo>
                  <a:lnTo>
                    <a:pt x="813" y="386"/>
                  </a:lnTo>
                  <a:lnTo>
                    <a:pt x="811" y="386"/>
                  </a:lnTo>
                  <a:lnTo>
                    <a:pt x="808" y="386"/>
                  </a:lnTo>
                  <a:lnTo>
                    <a:pt x="806" y="384"/>
                  </a:lnTo>
                  <a:lnTo>
                    <a:pt x="806" y="384"/>
                  </a:lnTo>
                  <a:lnTo>
                    <a:pt x="806" y="384"/>
                  </a:lnTo>
                  <a:lnTo>
                    <a:pt x="804" y="381"/>
                  </a:lnTo>
                  <a:lnTo>
                    <a:pt x="797" y="381"/>
                  </a:lnTo>
                  <a:lnTo>
                    <a:pt x="797" y="381"/>
                  </a:lnTo>
                  <a:lnTo>
                    <a:pt x="794" y="381"/>
                  </a:lnTo>
                  <a:lnTo>
                    <a:pt x="794" y="384"/>
                  </a:lnTo>
                  <a:lnTo>
                    <a:pt x="794" y="386"/>
                  </a:lnTo>
                  <a:lnTo>
                    <a:pt x="792" y="389"/>
                  </a:lnTo>
                  <a:lnTo>
                    <a:pt x="792" y="386"/>
                  </a:lnTo>
                  <a:lnTo>
                    <a:pt x="792" y="389"/>
                  </a:lnTo>
                  <a:lnTo>
                    <a:pt x="790" y="389"/>
                  </a:lnTo>
                  <a:lnTo>
                    <a:pt x="790" y="389"/>
                  </a:lnTo>
                  <a:lnTo>
                    <a:pt x="790" y="391"/>
                  </a:lnTo>
                  <a:lnTo>
                    <a:pt x="787" y="389"/>
                  </a:lnTo>
                  <a:lnTo>
                    <a:pt x="787" y="389"/>
                  </a:lnTo>
                  <a:lnTo>
                    <a:pt x="787" y="391"/>
                  </a:lnTo>
                  <a:lnTo>
                    <a:pt x="787" y="391"/>
                  </a:lnTo>
                  <a:lnTo>
                    <a:pt x="785" y="391"/>
                  </a:lnTo>
                  <a:lnTo>
                    <a:pt x="785" y="393"/>
                  </a:lnTo>
                  <a:lnTo>
                    <a:pt x="785" y="393"/>
                  </a:lnTo>
                  <a:lnTo>
                    <a:pt x="785" y="393"/>
                  </a:lnTo>
                  <a:lnTo>
                    <a:pt x="775" y="393"/>
                  </a:lnTo>
                  <a:lnTo>
                    <a:pt x="775" y="393"/>
                  </a:lnTo>
                  <a:lnTo>
                    <a:pt x="773" y="393"/>
                  </a:lnTo>
                  <a:lnTo>
                    <a:pt x="773" y="391"/>
                  </a:lnTo>
                  <a:lnTo>
                    <a:pt x="773" y="391"/>
                  </a:lnTo>
                  <a:lnTo>
                    <a:pt x="771" y="391"/>
                  </a:lnTo>
                  <a:lnTo>
                    <a:pt x="771" y="391"/>
                  </a:lnTo>
                  <a:lnTo>
                    <a:pt x="771" y="393"/>
                  </a:lnTo>
                  <a:lnTo>
                    <a:pt x="771" y="393"/>
                  </a:lnTo>
                  <a:lnTo>
                    <a:pt x="768" y="391"/>
                  </a:lnTo>
                  <a:lnTo>
                    <a:pt x="768" y="391"/>
                  </a:lnTo>
                  <a:lnTo>
                    <a:pt x="768" y="391"/>
                  </a:lnTo>
                  <a:lnTo>
                    <a:pt x="768" y="391"/>
                  </a:lnTo>
                  <a:lnTo>
                    <a:pt x="766" y="391"/>
                  </a:lnTo>
                  <a:lnTo>
                    <a:pt x="764" y="391"/>
                  </a:lnTo>
                  <a:lnTo>
                    <a:pt x="766" y="389"/>
                  </a:lnTo>
                  <a:lnTo>
                    <a:pt x="764" y="386"/>
                  </a:lnTo>
                  <a:lnTo>
                    <a:pt x="764" y="386"/>
                  </a:lnTo>
                  <a:lnTo>
                    <a:pt x="761" y="384"/>
                  </a:lnTo>
                  <a:lnTo>
                    <a:pt x="759" y="384"/>
                  </a:lnTo>
                  <a:lnTo>
                    <a:pt x="759" y="384"/>
                  </a:lnTo>
                  <a:lnTo>
                    <a:pt x="756" y="384"/>
                  </a:lnTo>
                  <a:lnTo>
                    <a:pt x="756" y="386"/>
                  </a:lnTo>
                  <a:lnTo>
                    <a:pt x="756" y="386"/>
                  </a:lnTo>
                  <a:lnTo>
                    <a:pt x="754" y="386"/>
                  </a:lnTo>
                  <a:lnTo>
                    <a:pt x="754" y="386"/>
                  </a:lnTo>
                  <a:lnTo>
                    <a:pt x="752" y="389"/>
                  </a:lnTo>
                  <a:lnTo>
                    <a:pt x="749" y="389"/>
                  </a:lnTo>
                  <a:lnTo>
                    <a:pt x="749" y="389"/>
                  </a:lnTo>
                  <a:lnTo>
                    <a:pt x="747" y="391"/>
                  </a:lnTo>
                  <a:lnTo>
                    <a:pt x="747" y="391"/>
                  </a:lnTo>
                  <a:lnTo>
                    <a:pt x="747" y="391"/>
                  </a:lnTo>
                  <a:lnTo>
                    <a:pt x="745" y="391"/>
                  </a:lnTo>
                  <a:lnTo>
                    <a:pt x="742" y="391"/>
                  </a:lnTo>
                  <a:lnTo>
                    <a:pt x="740" y="391"/>
                  </a:lnTo>
                  <a:lnTo>
                    <a:pt x="740" y="396"/>
                  </a:lnTo>
                  <a:lnTo>
                    <a:pt x="740" y="396"/>
                  </a:lnTo>
                  <a:lnTo>
                    <a:pt x="740" y="396"/>
                  </a:lnTo>
                  <a:lnTo>
                    <a:pt x="738" y="396"/>
                  </a:lnTo>
                  <a:lnTo>
                    <a:pt x="738" y="396"/>
                  </a:lnTo>
                  <a:lnTo>
                    <a:pt x="738" y="396"/>
                  </a:lnTo>
                  <a:lnTo>
                    <a:pt x="738" y="396"/>
                  </a:lnTo>
                  <a:lnTo>
                    <a:pt x="735" y="396"/>
                  </a:lnTo>
                  <a:lnTo>
                    <a:pt x="733" y="398"/>
                  </a:lnTo>
                  <a:lnTo>
                    <a:pt x="733" y="396"/>
                  </a:lnTo>
                  <a:lnTo>
                    <a:pt x="726" y="393"/>
                  </a:lnTo>
                  <a:lnTo>
                    <a:pt x="726" y="391"/>
                  </a:lnTo>
                  <a:lnTo>
                    <a:pt x="723" y="391"/>
                  </a:lnTo>
                  <a:lnTo>
                    <a:pt x="723" y="393"/>
                  </a:lnTo>
                  <a:lnTo>
                    <a:pt x="721" y="393"/>
                  </a:lnTo>
                  <a:lnTo>
                    <a:pt x="721" y="396"/>
                  </a:lnTo>
                  <a:lnTo>
                    <a:pt x="721" y="396"/>
                  </a:lnTo>
                  <a:lnTo>
                    <a:pt x="719" y="396"/>
                  </a:lnTo>
                  <a:lnTo>
                    <a:pt x="716" y="398"/>
                  </a:lnTo>
                  <a:lnTo>
                    <a:pt x="714" y="398"/>
                  </a:lnTo>
                  <a:lnTo>
                    <a:pt x="712" y="398"/>
                  </a:lnTo>
                  <a:lnTo>
                    <a:pt x="707" y="398"/>
                  </a:lnTo>
                  <a:lnTo>
                    <a:pt x="704" y="400"/>
                  </a:lnTo>
                  <a:lnTo>
                    <a:pt x="704" y="400"/>
                  </a:lnTo>
                  <a:lnTo>
                    <a:pt x="702" y="400"/>
                  </a:lnTo>
                  <a:lnTo>
                    <a:pt x="702" y="403"/>
                  </a:lnTo>
                  <a:lnTo>
                    <a:pt x="700" y="405"/>
                  </a:lnTo>
                  <a:lnTo>
                    <a:pt x="700" y="408"/>
                  </a:lnTo>
                  <a:lnTo>
                    <a:pt x="697" y="410"/>
                  </a:lnTo>
                  <a:lnTo>
                    <a:pt x="695" y="410"/>
                  </a:lnTo>
                  <a:lnTo>
                    <a:pt x="690" y="410"/>
                  </a:lnTo>
                  <a:lnTo>
                    <a:pt x="688" y="410"/>
                  </a:lnTo>
                  <a:lnTo>
                    <a:pt x="688" y="410"/>
                  </a:lnTo>
                  <a:lnTo>
                    <a:pt x="688" y="412"/>
                  </a:lnTo>
                  <a:lnTo>
                    <a:pt x="688" y="415"/>
                  </a:lnTo>
                  <a:lnTo>
                    <a:pt x="683" y="417"/>
                  </a:lnTo>
                  <a:lnTo>
                    <a:pt x="681" y="415"/>
                  </a:lnTo>
                  <a:lnTo>
                    <a:pt x="678" y="410"/>
                  </a:lnTo>
                  <a:lnTo>
                    <a:pt x="676" y="408"/>
                  </a:lnTo>
                  <a:lnTo>
                    <a:pt x="674" y="408"/>
                  </a:lnTo>
                  <a:lnTo>
                    <a:pt x="667" y="408"/>
                  </a:lnTo>
                  <a:lnTo>
                    <a:pt x="667" y="408"/>
                  </a:lnTo>
                  <a:lnTo>
                    <a:pt x="664" y="405"/>
                  </a:lnTo>
                  <a:lnTo>
                    <a:pt x="664" y="405"/>
                  </a:lnTo>
                  <a:lnTo>
                    <a:pt x="664" y="403"/>
                  </a:lnTo>
                  <a:lnTo>
                    <a:pt x="664" y="403"/>
                  </a:lnTo>
                  <a:lnTo>
                    <a:pt x="662" y="403"/>
                  </a:lnTo>
                  <a:lnTo>
                    <a:pt x="662" y="403"/>
                  </a:lnTo>
                  <a:lnTo>
                    <a:pt x="657" y="400"/>
                  </a:lnTo>
                  <a:lnTo>
                    <a:pt x="657" y="400"/>
                  </a:lnTo>
                  <a:lnTo>
                    <a:pt x="655" y="400"/>
                  </a:lnTo>
                  <a:lnTo>
                    <a:pt x="655" y="398"/>
                  </a:lnTo>
                  <a:lnTo>
                    <a:pt x="655" y="398"/>
                  </a:lnTo>
                  <a:lnTo>
                    <a:pt x="655" y="398"/>
                  </a:lnTo>
                  <a:lnTo>
                    <a:pt x="655" y="396"/>
                  </a:lnTo>
                  <a:lnTo>
                    <a:pt x="657" y="396"/>
                  </a:lnTo>
                  <a:lnTo>
                    <a:pt x="657" y="393"/>
                  </a:lnTo>
                  <a:lnTo>
                    <a:pt x="655" y="393"/>
                  </a:lnTo>
                  <a:lnTo>
                    <a:pt x="652" y="391"/>
                  </a:lnTo>
                  <a:lnTo>
                    <a:pt x="650" y="391"/>
                  </a:lnTo>
                  <a:lnTo>
                    <a:pt x="650" y="391"/>
                  </a:lnTo>
                  <a:lnTo>
                    <a:pt x="650" y="391"/>
                  </a:lnTo>
                  <a:lnTo>
                    <a:pt x="650" y="393"/>
                  </a:lnTo>
                  <a:lnTo>
                    <a:pt x="648" y="393"/>
                  </a:lnTo>
                  <a:lnTo>
                    <a:pt x="648" y="398"/>
                  </a:lnTo>
                  <a:lnTo>
                    <a:pt x="648" y="398"/>
                  </a:lnTo>
                  <a:lnTo>
                    <a:pt x="648" y="398"/>
                  </a:lnTo>
                  <a:lnTo>
                    <a:pt x="645" y="398"/>
                  </a:lnTo>
                  <a:lnTo>
                    <a:pt x="645" y="400"/>
                  </a:lnTo>
                  <a:lnTo>
                    <a:pt x="645" y="400"/>
                  </a:lnTo>
                  <a:lnTo>
                    <a:pt x="643" y="400"/>
                  </a:lnTo>
                  <a:lnTo>
                    <a:pt x="643" y="400"/>
                  </a:lnTo>
                  <a:lnTo>
                    <a:pt x="641" y="400"/>
                  </a:lnTo>
                  <a:lnTo>
                    <a:pt x="641" y="400"/>
                  </a:lnTo>
                  <a:lnTo>
                    <a:pt x="641" y="400"/>
                  </a:lnTo>
                  <a:lnTo>
                    <a:pt x="636" y="398"/>
                  </a:lnTo>
                  <a:lnTo>
                    <a:pt x="636" y="398"/>
                  </a:lnTo>
                  <a:lnTo>
                    <a:pt x="636" y="398"/>
                  </a:lnTo>
                  <a:lnTo>
                    <a:pt x="631" y="398"/>
                  </a:lnTo>
                  <a:lnTo>
                    <a:pt x="631" y="398"/>
                  </a:lnTo>
                  <a:lnTo>
                    <a:pt x="629" y="398"/>
                  </a:lnTo>
                  <a:lnTo>
                    <a:pt x="629" y="398"/>
                  </a:lnTo>
                  <a:lnTo>
                    <a:pt x="626" y="396"/>
                  </a:lnTo>
                  <a:lnTo>
                    <a:pt x="626" y="396"/>
                  </a:lnTo>
                  <a:lnTo>
                    <a:pt x="626" y="393"/>
                  </a:lnTo>
                  <a:lnTo>
                    <a:pt x="626" y="391"/>
                  </a:lnTo>
                  <a:lnTo>
                    <a:pt x="624" y="389"/>
                  </a:lnTo>
                  <a:lnTo>
                    <a:pt x="624" y="389"/>
                  </a:lnTo>
                  <a:lnTo>
                    <a:pt x="624" y="389"/>
                  </a:lnTo>
                  <a:lnTo>
                    <a:pt x="622" y="389"/>
                  </a:lnTo>
                  <a:lnTo>
                    <a:pt x="622" y="389"/>
                  </a:lnTo>
                  <a:lnTo>
                    <a:pt x="622" y="389"/>
                  </a:lnTo>
                  <a:lnTo>
                    <a:pt x="617" y="389"/>
                  </a:lnTo>
                  <a:lnTo>
                    <a:pt x="617" y="389"/>
                  </a:lnTo>
                  <a:lnTo>
                    <a:pt x="617" y="389"/>
                  </a:lnTo>
                  <a:lnTo>
                    <a:pt x="615" y="389"/>
                  </a:lnTo>
                  <a:lnTo>
                    <a:pt x="615" y="391"/>
                  </a:lnTo>
                  <a:lnTo>
                    <a:pt x="615" y="393"/>
                  </a:lnTo>
                  <a:lnTo>
                    <a:pt x="615" y="398"/>
                  </a:lnTo>
                  <a:lnTo>
                    <a:pt x="612" y="400"/>
                  </a:lnTo>
                  <a:lnTo>
                    <a:pt x="610" y="400"/>
                  </a:lnTo>
                  <a:lnTo>
                    <a:pt x="605" y="400"/>
                  </a:lnTo>
                  <a:lnTo>
                    <a:pt x="605" y="403"/>
                  </a:lnTo>
                  <a:lnTo>
                    <a:pt x="607" y="403"/>
                  </a:lnTo>
                  <a:lnTo>
                    <a:pt x="607" y="403"/>
                  </a:lnTo>
                  <a:lnTo>
                    <a:pt x="607" y="405"/>
                  </a:lnTo>
                  <a:lnTo>
                    <a:pt x="607" y="405"/>
                  </a:lnTo>
                  <a:lnTo>
                    <a:pt x="605" y="408"/>
                  </a:lnTo>
                  <a:lnTo>
                    <a:pt x="605" y="408"/>
                  </a:lnTo>
                  <a:lnTo>
                    <a:pt x="605" y="412"/>
                  </a:lnTo>
                  <a:lnTo>
                    <a:pt x="605" y="415"/>
                  </a:lnTo>
                  <a:lnTo>
                    <a:pt x="603" y="417"/>
                  </a:lnTo>
                  <a:lnTo>
                    <a:pt x="600" y="417"/>
                  </a:lnTo>
                  <a:lnTo>
                    <a:pt x="596" y="415"/>
                  </a:lnTo>
                  <a:lnTo>
                    <a:pt x="596" y="412"/>
                  </a:lnTo>
                  <a:lnTo>
                    <a:pt x="593" y="410"/>
                  </a:lnTo>
                  <a:lnTo>
                    <a:pt x="593" y="408"/>
                  </a:lnTo>
                  <a:lnTo>
                    <a:pt x="593" y="405"/>
                  </a:lnTo>
                  <a:lnTo>
                    <a:pt x="596" y="400"/>
                  </a:lnTo>
                  <a:lnTo>
                    <a:pt x="596" y="398"/>
                  </a:lnTo>
                  <a:lnTo>
                    <a:pt x="596" y="398"/>
                  </a:lnTo>
                  <a:lnTo>
                    <a:pt x="593" y="396"/>
                  </a:lnTo>
                  <a:lnTo>
                    <a:pt x="593" y="396"/>
                  </a:lnTo>
                  <a:lnTo>
                    <a:pt x="591" y="393"/>
                  </a:lnTo>
                  <a:lnTo>
                    <a:pt x="591" y="393"/>
                  </a:lnTo>
                  <a:lnTo>
                    <a:pt x="591" y="396"/>
                  </a:lnTo>
                  <a:lnTo>
                    <a:pt x="589" y="396"/>
                  </a:lnTo>
                  <a:lnTo>
                    <a:pt x="589" y="396"/>
                  </a:lnTo>
                  <a:lnTo>
                    <a:pt x="589" y="398"/>
                  </a:lnTo>
                  <a:lnTo>
                    <a:pt x="586" y="400"/>
                  </a:lnTo>
                  <a:lnTo>
                    <a:pt x="586" y="400"/>
                  </a:lnTo>
                  <a:lnTo>
                    <a:pt x="584" y="398"/>
                  </a:lnTo>
                  <a:lnTo>
                    <a:pt x="581" y="398"/>
                  </a:lnTo>
                  <a:lnTo>
                    <a:pt x="581" y="400"/>
                  </a:lnTo>
                  <a:lnTo>
                    <a:pt x="579" y="400"/>
                  </a:lnTo>
                  <a:lnTo>
                    <a:pt x="579" y="400"/>
                  </a:lnTo>
                  <a:lnTo>
                    <a:pt x="579" y="400"/>
                  </a:lnTo>
                  <a:lnTo>
                    <a:pt x="579" y="403"/>
                  </a:lnTo>
                  <a:lnTo>
                    <a:pt x="577" y="403"/>
                  </a:lnTo>
                  <a:lnTo>
                    <a:pt x="577" y="403"/>
                  </a:lnTo>
                  <a:lnTo>
                    <a:pt x="577" y="405"/>
                  </a:lnTo>
                  <a:lnTo>
                    <a:pt x="574" y="405"/>
                  </a:lnTo>
                  <a:lnTo>
                    <a:pt x="570" y="405"/>
                  </a:lnTo>
                  <a:lnTo>
                    <a:pt x="567" y="405"/>
                  </a:lnTo>
                  <a:lnTo>
                    <a:pt x="567" y="400"/>
                  </a:lnTo>
                  <a:lnTo>
                    <a:pt x="565" y="398"/>
                  </a:lnTo>
                  <a:lnTo>
                    <a:pt x="565" y="398"/>
                  </a:lnTo>
                  <a:lnTo>
                    <a:pt x="562" y="396"/>
                  </a:lnTo>
                  <a:lnTo>
                    <a:pt x="560" y="396"/>
                  </a:lnTo>
                  <a:lnTo>
                    <a:pt x="555" y="396"/>
                  </a:lnTo>
                  <a:lnTo>
                    <a:pt x="553" y="396"/>
                  </a:lnTo>
                  <a:lnTo>
                    <a:pt x="553" y="393"/>
                  </a:lnTo>
                  <a:lnTo>
                    <a:pt x="553" y="389"/>
                  </a:lnTo>
                  <a:lnTo>
                    <a:pt x="551" y="386"/>
                  </a:lnTo>
                  <a:lnTo>
                    <a:pt x="546" y="384"/>
                  </a:lnTo>
                  <a:lnTo>
                    <a:pt x="544" y="386"/>
                  </a:lnTo>
                  <a:lnTo>
                    <a:pt x="539" y="389"/>
                  </a:lnTo>
                  <a:lnTo>
                    <a:pt x="532" y="398"/>
                  </a:lnTo>
                  <a:lnTo>
                    <a:pt x="527" y="400"/>
                  </a:lnTo>
                  <a:lnTo>
                    <a:pt x="522" y="400"/>
                  </a:lnTo>
                  <a:lnTo>
                    <a:pt x="518" y="400"/>
                  </a:lnTo>
                  <a:lnTo>
                    <a:pt x="515" y="398"/>
                  </a:lnTo>
                  <a:lnTo>
                    <a:pt x="515" y="398"/>
                  </a:lnTo>
                  <a:lnTo>
                    <a:pt x="515" y="396"/>
                  </a:lnTo>
                  <a:lnTo>
                    <a:pt x="515" y="396"/>
                  </a:lnTo>
                  <a:lnTo>
                    <a:pt x="515" y="393"/>
                  </a:lnTo>
                  <a:lnTo>
                    <a:pt x="515" y="391"/>
                  </a:lnTo>
                  <a:lnTo>
                    <a:pt x="515" y="391"/>
                  </a:lnTo>
                  <a:lnTo>
                    <a:pt x="515" y="389"/>
                  </a:lnTo>
                  <a:lnTo>
                    <a:pt x="515" y="389"/>
                  </a:lnTo>
                  <a:lnTo>
                    <a:pt x="515" y="386"/>
                  </a:lnTo>
                  <a:lnTo>
                    <a:pt x="515" y="386"/>
                  </a:lnTo>
                  <a:lnTo>
                    <a:pt x="513" y="386"/>
                  </a:lnTo>
                  <a:lnTo>
                    <a:pt x="510" y="384"/>
                  </a:lnTo>
                  <a:lnTo>
                    <a:pt x="506" y="384"/>
                  </a:lnTo>
                  <a:lnTo>
                    <a:pt x="501" y="381"/>
                  </a:lnTo>
                  <a:lnTo>
                    <a:pt x="501" y="377"/>
                  </a:lnTo>
                  <a:lnTo>
                    <a:pt x="499" y="374"/>
                  </a:lnTo>
                  <a:lnTo>
                    <a:pt x="501" y="372"/>
                  </a:lnTo>
                  <a:lnTo>
                    <a:pt x="501" y="367"/>
                  </a:lnTo>
                  <a:lnTo>
                    <a:pt x="499" y="367"/>
                  </a:lnTo>
                  <a:lnTo>
                    <a:pt x="496" y="367"/>
                  </a:lnTo>
                  <a:lnTo>
                    <a:pt x="492" y="367"/>
                  </a:lnTo>
                  <a:lnTo>
                    <a:pt x="487" y="370"/>
                  </a:lnTo>
                  <a:lnTo>
                    <a:pt x="475" y="367"/>
                  </a:lnTo>
                  <a:lnTo>
                    <a:pt x="473" y="367"/>
                  </a:lnTo>
                  <a:lnTo>
                    <a:pt x="470" y="370"/>
                  </a:lnTo>
                  <a:lnTo>
                    <a:pt x="468" y="372"/>
                  </a:lnTo>
                  <a:lnTo>
                    <a:pt x="468" y="374"/>
                  </a:lnTo>
                  <a:lnTo>
                    <a:pt x="466" y="374"/>
                  </a:lnTo>
                  <a:lnTo>
                    <a:pt x="463" y="377"/>
                  </a:lnTo>
                  <a:lnTo>
                    <a:pt x="458" y="377"/>
                  </a:lnTo>
                  <a:lnTo>
                    <a:pt x="458" y="374"/>
                  </a:lnTo>
                  <a:lnTo>
                    <a:pt x="454" y="372"/>
                  </a:lnTo>
                  <a:lnTo>
                    <a:pt x="451" y="370"/>
                  </a:lnTo>
                  <a:lnTo>
                    <a:pt x="451" y="370"/>
                  </a:lnTo>
                  <a:lnTo>
                    <a:pt x="449" y="367"/>
                  </a:lnTo>
                  <a:lnTo>
                    <a:pt x="449" y="365"/>
                  </a:lnTo>
                  <a:lnTo>
                    <a:pt x="447" y="365"/>
                  </a:lnTo>
                  <a:lnTo>
                    <a:pt x="444" y="365"/>
                  </a:lnTo>
                  <a:lnTo>
                    <a:pt x="442" y="365"/>
                  </a:lnTo>
                  <a:lnTo>
                    <a:pt x="435" y="370"/>
                  </a:lnTo>
                  <a:lnTo>
                    <a:pt x="435" y="367"/>
                  </a:lnTo>
                  <a:lnTo>
                    <a:pt x="421" y="365"/>
                  </a:lnTo>
                  <a:lnTo>
                    <a:pt x="418" y="365"/>
                  </a:lnTo>
                  <a:lnTo>
                    <a:pt x="411" y="360"/>
                  </a:lnTo>
                  <a:lnTo>
                    <a:pt x="409" y="360"/>
                  </a:lnTo>
                  <a:lnTo>
                    <a:pt x="406" y="360"/>
                  </a:lnTo>
                  <a:lnTo>
                    <a:pt x="406" y="360"/>
                  </a:lnTo>
                  <a:lnTo>
                    <a:pt x="404" y="360"/>
                  </a:lnTo>
                  <a:lnTo>
                    <a:pt x="402" y="360"/>
                  </a:lnTo>
                  <a:lnTo>
                    <a:pt x="397" y="360"/>
                  </a:lnTo>
                  <a:lnTo>
                    <a:pt x="395" y="358"/>
                  </a:lnTo>
                  <a:lnTo>
                    <a:pt x="390" y="360"/>
                  </a:lnTo>
                  <a:lnTo>
                    <a:pt x="387" y="358"/>
                  </a:lnTo>
                  <a:lnTo>
                    <a:pt x="385" y="358"/>
                  </a:lnTo>
                  <a:lnTo>
                    <a:pt x="385" y="355"/>
                  </a:lnTo>
                  <a:lnTo>
                    <a:pt x="385" y="348"/>
                  </a:lnTo>
                  <a:lnTo>
                    <a:pt x="385" y="346"/>
                  </a:lnTo>
                  <a:lnTo>
                    <a:pt x="385" y="346"/>
                  </a:lnTo>
                  <a:lnTo>
                    <a:pt x="385" y="344"/>
                  </a:lnTo>
                  <a:lnTo>
                    <a:pt x="380" y="341"/>
                  </a:lnTo>
                  <a:lnTo>
                    <a:pt x="380" y="339"/>
                  </a:lnTo>
                  <a:lnTo>
                    <a:pt x="380" y="337"/>
                  </a:lnTo>
                  <a:lnTo>
                    <a:pt x="378" y="334"/>
                  </a:lnTo>
                  <a:lnTo>
                    <a:pt x="376" y="334"/>
                  </a:lnTo>
                  <a:lnTo>
                    <a:pt x="376" y="334"/>
                  </a:lnTo>
                  <a:lnTo>
                    <a:pt x="373" y="334"/>
                  </a:lnTo>
                  <a:lnTo>
                    <a:pt x="373" y="334"/>
                  </a:lnTo>
                  <a:lnTo>
                    <a:pt x="371" y="332"/>
                  </a:lnTo>
                  <a:lnTo>
                    <a:pt x="371" y="332"/>
                  </a:lnTo>
                  <a:lnTo>
                    <a:pt x="371" y="332"/>
                  </a:lnTo>
                  <a:lnTo>
                    <a:pt x="371" y="329"/>
                  </a:lnTo>
                  <a:lnTo>
                    <a:pt x="369" y="329"/>
                  </a:lnTo>
                  <a:lnTo>
                    <a:pt x="366" y="329"/>
                  </a:lnTo>
                  <a:lnTo>
                    <a:pt x="366" y="329"/>
                  </a:lnTo>
                  <a:lnTo>
                    <a:pt x="366" y="337"/>
                  </a:lnTo>
                  <a:lnTo>
                    <a:pt x="364" y="339"/>
                  </a:lnTo>
                  <a:lnTo>
                    <a:pt x="364" y="339"/>
                  </a:lnTo>
                  <a:lnTo>
                    <a:pt x="361" y="339"/>
                  </a:lnTo>
                  <a:lnTo>
                    <a:pt x="359" y="339"/>
                  </a:lnTo>
                  <a:lnTo>
                    <a:pt x="354" y="337"/>
                  </a:lnTo>
                  <a:lnTo>
                    <a:pt x="350" y="334"/>
                  </a:lnTo>
                  <a:lnTo>
                    <a:pt x="350" y="334"/>
                  </a:lnTo>
                  <a:lnTo>
                    <a:pt x="347" y="337"/>
                  </a:lnTo>
                  <a:lnTo>
                    <a:pt x="347" y="337"/>
                  </a:lnTo>
                  <a:lnTo>
                    <a:pt x="345" y="339"/>
                  </a:lnTo>
                  <a:lnTo>
                    <a:pt x="345" y="339"/>
                  </a:lnTo>
                  <a:lnTo>
                    <a:pt x="338" y="339"/>
                  </a:lnTo>
                  <a:lnTo>
                    <a:pt x="335" y="337"/>
                  </a:lnTo>
                  <a:lnTo>
                    <a:pt x="335" y="337"/>
                  </a:lnTo>
                  <a:lnTo>
                    <a:pt x="333" y="332"/>
                  </a:lnTo>
                  <a:lnTo>
                    <a:pt x="314" y="315"/>
                  </a:lnTo>
                  <a:lnTo>
                    <a:pt x="314" y="315"/>
                  </a:lnTo>
                  <a:lnTo>
                    <a:pt x="312" y="315"/>
                  </a:lnTo>
                  <a:lnTo>
                    <a:pt x="312" y="315"/>
                  </a:lnTo>
                  <a:lnTo>
                    <a:pt x="309" y="313"/>
                  </a:lnTo>
                  <a:lnTo>
                    <a:pt x="305" y="315"/>
                  </a:lnTo>
                  <a:lnTo>
                    <a:pt x="302" y="315"/>
                  </a:lnTo>
                  <a:lnTo>
                    <a:pt x="302" y="313"/>
                  </a:lnTo>
                  <a:lnTo>
                    <a:pt x="302" y="308"/>
                  </a:lnTo>
                  <a:lnTo>
                    <a:pt x="302" y="294"/>
                  </a:lnTo>
                  <a:lnTo>
                    <a:pt x="302" y="280"/>
                  </a:lnTo>
                  <a:lnTo>
                    <a:pt x="302" y="266"/>
                  </a:lnTo>
                  <a:lnTo>
                    <a:pt x="302" y="251"/>
                  </a:lnTo>
                  <a:lnTo>
                    <a:pt x="302" y="237"/>
                  </a:lnTo>
                  <a:lnTo>
                    <a:pt x="302" y="223"/>
                  </a:lnTo>
                  <a:lnTo>
                    <a:pt x="302" y="209"/>
                  </a:lnTo>
                  <a:lnTo>
                    <a:pt x="302" y="195"/>
                  </a:lnTo>
                  <a:lnTo>
                    <a:pt x="302" y="180"/>
                  </a:lnTo>
                  <a:lnTo>
                    <a:pt x="302" y="166"/>
                  </a:lnTo>
                  <a:lnTo>
                    <a:pt x="302" y="152"/>
                  </a:lnTo>
                  <a:lnTo>
                    <a:pt x="302" y="138"/>
                  </a:lnTo>
                  <a:lnTo>
                    <a:pt x="302" y="124"/>
                  </a:lnTo>
                  <a:lnTo>
                    <a:pt x="302" y="109"/>
                  </a:lnTo>
                  <a:lnTo>
                    <a:pt x="302" y="95"/>
                  </a:lnTo>
                  <a:lnTo>
                    <a:pt x="302" y="81"/>
                  </a:lnTo>
                  <a:lnTo>
                    <a:pt x="302" y="76"/>
                  </a:lnTo>
                  <a:lnTo>
                    <a:pt x="302" y="76"/>
                  </a:lnTo>
                  <a:lnTo>
                    <a:pt x="295" y="76"/>
                  </a:lnTo>
                  <a:lnTo>
                    <a:pt x="293" y="76"/>
                  </a:lnTo>
                  <a:lnTo>
                    <a:pt x="283" y="76"/>
                  </a:lnTo>
                  <a:lnTo>
                    <a:pt x="269" y="76"/>
                  </a:lnTo>
                  <a:lnTo>
                    <a:pt x="250" y="76"/>
                  </a:lnTo>
                  <a:lnTo>
                    <a:pt x="227" y="76"/>
                  </a:lnTo>
                  <a:lnTo>
                    <a:pt x="203" y="74"/>
                  </a:lnTo>
                  <a:lnTo>
                    <a:pt x="177" y="74"/>
                  </a:lnTo>
                  <a:lnTo>
                    <a:pt x="149" y="74"/>
                  </a:lnTo>
                  <a:lnTo>
                    <a:pt x="120" y="74"/>
                  </a:lnTo>
                  <a:lnTo>
                    <a:pt x="94" y="74"/>
                  </a:lnTo>
                  <a:lnTo>
                    <a:pt x="68" y="74"/>
                  </a:lnTo>
                  <a:lnTo>
                    <a:pt x="47" y="71"/>
                  </a:lnTo>
                  <a:lnTo>
                    <a:pt x="28" y="71"/>
                  </a:lnTo>
                  <a:lnTo>
                    <a:pt x="14" y="71"/>
                  </a:lnTo>
                  <a:lnTo>
                    <a:pt x="4" y="71"/>
                  </a:lnTo>
                  <a:lnTo>
                    <a:pt x="0" y="71"/>
                  </a:lnTo>
                  <a:lnTo>
                    <a:pt x="2" y="55"/>
                  </a:lnTo>
                  <a:lnTo>
                    <a:pt x="2" y="41"/>
                  </a:lnTo>
                  <a:lnTo>
                    <a:pt x="2" y="24"/>
                  </a:lnTo>
                  <a:lnTo>
                    <a:pt x="2" y="10"/>
                  </a:lnTo>
                  <a:lnTo>
                    <a:pt x="14" y="10"/>
                  </a:lnTo>
                  <a:lnTo>
                    <a:pt x="28" y="10"/>
                  </a:lnTo>
                  <a:lnTo>
                    <a:pt x="40" y="10"/>
                  </a:lnTo>
                  <a:lnTo>
                    <a:pt x="52" y="10"/>
                  </a:lnTo>
                  <a:lnTo>
                    <a:pt x="63" y="10"/>
                  </a:lnTo>
                  <a:lnTo>
                    <a:pt x="78" y="10"/>
                  </a:lnTo>
                  <a:lnTo>
                    <a:pt x="89" y="12"/>
                  </a:lnTo>
                  <a:lnTo>
                    <a:pt x="101" y="12"/>
                  </a:lnTo>
                  <a:lnTo>
                    <a:pt x="125" y="12"/>
                  </a:lnTo>
                  <a:lnTo>
                    <a:pt x="149" y="12"/>
                  </a:lnTo>
                  <a:lnTo>
                    <a:pt x="170" y="12"/>
                  </a:lnTo>
                  <a:lnTo>
                    <a:pt x="193" y="12"/>
                  </a:lnTo>
                  <a:lnTo>
                    <a:pt x="217" y="12"/>
                  </a:lnTo>
                  <a:lnTo>
                    <a:pt x="241" y="12"/>
                  </a:lnTo>
                  <a:lnTo>
                    <a:pt x="262" y="12"/>
                  </a:lnTo>
                  <a:lnTo>
                    <a:pt x="286" y="12"/>
                  </a:lnTo>
                  <a:lnTo>
                    <a:pt x="309" y="12"/>
                  </a:lnTo>
                  <a:lnTo>
                    <a:pt x="333" y="12"/>
                  </a:lnTo>
                  <a:lnTo>
                    <a:pt x="357" y="12"/>
                  </a:lnTo>
                  <a:lnTo>
                    <a:pt x="378" y="12"/>
                  </a:lnTo>
                  <a:lnTo>
                    <a:pt x="402" y="12"/>
                  </a:lnTo>
                  <a:lnTo>
                    <a:pt x="425" y="12"/>
                  </a:lnTo>
                  <a:lnTo>
                    <a:pt x="449" y="12"/>
                  </a:lnTo>
                  <a:lnTo>
                    <a:pt x="473" y="12"/>
                  </a:lnTo>
                  <a:lnTo>
                    <a:pt x="494" y="12"/>
                  </a:lnTo>
                  <a:lnTo>
                    <a:pt x="518" y="12"/>
                  </a:lnTo>
                  <a:lnTo>
                    <a:pt x="541" y="10"/>
                  </a:lnTo>
                  <a:lnTo>
                    <a:pt x="565" y="10"/>
                  </a:lnTo>
                  <a:lnTo>
                    <a:pt x="586" y="10"/>
                  </a:lnTo>
                  <a:lnTo>
                    <a:pt x="610" y="10"/>
                  </a:lnTo>
                  <a:lnTo>
                    <a:pt x="633" y="8"/>
                  </a:lnTo>
                  <a:lnTo>
                    <a:pt x="657" y="8"/>
                  </a:lnTo>
                  <a:lnTo>
                    <a:pt x="681" y="8"/>
                  </a:lnTo>
                  <a:lnTo>
                    <a:pt x="702" y="5"/>
                  </a:lnTo>
                  <a:lnTo>
                    <a:pt x="726" y="5"/>
                  </a:lnTo>
                  <a:lnTo>
                    <a:pt x="749" y="5"/>
                  </a:lnTo>
                  <a:lnTo>
                    <a:pt x="773" y="3"/>
                  </a:lnTo>
                  <a:lnTo>
                    <a:pt x="794" y="3"/>
                  </a:lnTo>
                  <a:lnTo>
                    <a:pt x="818" y="0"/>
                  </a:lnTo>
                  <a:lnTo>
                    <a:pt x="842" y="0"/>
                  </a:lnTo>
                  <a:lnTo>
                    <a:pt x="842" y="15"/>
                  </a:lnTo>
                  <a:lnTo>
                    <a:pt x="844" y="31"/>
                  </a:lnTo>
                  <a:lnTo>
                    <a:pt x="844" y="48"/>
                  </a:lnTo>
                  <a:lnTo>
                    <a:pt x="844" y="62"/>
                  </a:lnTo>
                  <a:lnTo>
                    <a:pt x="844" y="62"/>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1" name="Freeform 30"/>
            <p:cNvSpPr>
              <a:spLocks/>
            </p:cNvSpPr>
            <p:nvPr/>
          </p:nvSpPr>
          <p:spPr bwMode="auto">
            <a:xfrm>
              <a:off x="5137254" y="3258049"/>
              <a:ext cx="491720" cy="543908"/>
            </a:xfrm>
            <a:custGeom>
              <a:avLst/>
              <a:gdLst>
                <a:gd name="T0" fmla="*/ 419 w 424"/>
                <a:gd name="T1" fmla="*/ 137 h 469"/>
                <a:gd name="T2" fmla="*/ 398 w 424"/>
                <a:gd name="T3" fmla="*/ 9 h 469"/>
                <a:gd name="T4" fmla="*/ 362 w 424"/>
                <a:gd name="T5" fmla="*/ 19 h 469"/>
                <a:gd name="T6" fmla="*/ 289 w 424"/>
                <a:gd name="T7" fmla="*/ 78 h 469"/>
                <a:gd name="T8" fmla="*/ 263 w 424"/>
                <a:gd name="T9" fmla="*/ 80 h 469"/>
                <a:gd name="T10" fmla="*/ 228 w 424"/>
                <a:gd name="T11" fmla="*/ 102 h 469"/>
                <a:gd name="T12" fmla="*/ 206 w 424"/>
                <a:gd name="T13" fmla="*/ 95 h 469"/>
                <a:gd name="T14" fmla="*/ 201 w 424"/>
                <a:gd name="T15" fmla="*/ 97 h 469"/>
                <a:gd name="T16" fmla="*/ 187 w 424"/>
                <a:gd name="T17" fmla="*/ 102 h 469"/>
                <a:gd name="T18" fmla="*/ 168 w 424"/>
                <a:gd name="T19" fmla="*/ 102 h 469"/>
                <a:gd name="T20" fmla="*/ 178 w 424"/>
                <a:gd name="T21" fmla="*/ 97 h 469"/>
                <a:gd name="T22" fmla="*/ 201 w 424"/>
                <a:gd name="T23" fmla="*/ 90 h 469"/>
                <a:gd name="T24" fmla="*/ 192 w 424"/>
                <a:gd name="T25" fmla="*/ 88 h 469"/>
                <a:gd name="T26" fmla="*/ 187 w 424"/>
                <a:gd name="T27" fmla="*/ 90 h 469"/>
                <a:gd name="T28" fmla="*/ 166 w 424"/>
                <a:gd name="T29" fmla="*/ 85 h 469"/>
                <a:gd name="T30" fmla="*/ 140 w 424"/>
                <a:gd name="T31" fmla="*/ 76 h 469"/>
                <a:gd name="T32" fmla="*/ 109 w 424"/>
                <a:gd name="T33" fmla="*/ 78 h 469"/>
                <a:gd name="T34" fmla="*/ 48 w 424"/>
                <a:gd name="T35" fmla="*/ 90 h 469"/>
                <a:gd name="T36" fmla="*/ 3 w 424"/>
                <a:gd name="T37" fmla="*/ 118 h 469"/>
                <a:gd name="T38" fmla="*/ 15 w 424"/>
                <a:gd name="T39" fmla="*/ 206 h 469"/>
                <a:gd name="T40" fmla="*/ 26 w 424"/>
                <a:gd name="T41" fmla="*/ 286 h 469"/>
                <a:gd name="T42" fmla="*/ 36 w 424"/>
                <a:gd name="T43" fmla="*/ 367 h 469"/>
                <a:gd name="T44" fmla="*/ 50 w 424"/>
                <a:gd name="T45" fmla="*/ 409 h 469"/>
                <a:gd name="T46" fmla="*/ 74 w 424"/>
                <a:gd name="T47" fmla="*/ 409 h 469"/>
                <a:gd name="T48" fmla="*/ 93 w 424"/>
                <a:gd name="T49" fmla="*/ 417 h 469"/>
                <a:gd name="T50" fmla="*/ 102 w 424"/>
                <a:gd name="T51" fmla="*/ 431 h 469"/>
                <a:gd name="T52" fmla="*/ 121 w 424"/>
                <a:gd name="T53" fmla="*/ 445 h 469"/>
                <a:gd name="T54" fmla="*/ 154 w 424"/>
                <a:gd name="T55" fmla="*/ 454 h 469"/>
                <a:gd name="T56" fmla="*/ 175 w 424"/>
                <a:gd name="T57" fmla="*/ 445 h 469"/>
                <a:gd name="T58" fmla="*/ 192 w 424"/>
                <a:gd name="T59" fmla="*/ 450 h 469"/>
                <a:gd name="T60" fmla="*/ 204 w 424"/>
                <a:gd name="T61" fmla="*/ 452 h 469"/>
                <a:gd name="T62" fmla="*/ 218 w 424"/>
                <a:gd name="T63" fmla="*/ 443 h 469"/>
                <a:gd name="T64" fmla="*/ 235 w 424"/>
                <a:gd name="T65" fmla="*/ 431 h 469"/>
                <a:gd name="T66" fmla="*/ 256 w 424"/>
                <a:gd name="T67" fmla="*/ 452 h 469"/>
                <a:gd name="T68" fmla="*/ 280 w 424"/>
                <a:gd name="T69" fmla="*/ 466 h 469"/>
                <a:gd name="T70" fmla="*/ 301 w 424"/>
                <a:gd name="T71" fmla="*/ 440 h 469"/>
                <a:gd name="T72" fmla="*/ 306 w 424"/>
                <a:gd name="T73" fmla="*/ 428 h 469"/>
                <a:gd name="T74" fmla="*/ 306 w 424"/>
                <a:gd name="T75" fmla="*/ 412 h 469"/>
                <a:gd name="T76" fmla="*/ 315 w 424"/>
                <a:gd name="T77" fmla="*/ 383 h 469"/>
                <a:gd name="T78" fmla="*/ 327 w 424"/>
                <a:gd name="T79" fmla="*/ 393 h 469"/>
                <a:gd name="T80" fmla="*/ 327 w 424"/>
                <a:gd name="T81" fmla="*/ 398 h 469"/>
                <a:gd name="T82" fmla="*/ 334 w 424"/>
                <a:gd name="T83" fmla="*/ 390 h 469"/>
                <a:gd name="T84" fmla="*/ 339 w 424"/>
                <a:gd name="T85" fmla="*/ 386 h 469"/>
                <a:gd name="T86" fmla="*/ 334 w 424"/>
                <a:gd name="T87" fmla="*/ 374 h 469"/>
                <a:gd name="T88" fmla="*/ 339 w 424"/>
                <a:gd name="T89" fmla="*/ 360 h 469"/>
                <a:gd name="T90" fmla="*/ 351 w 424"/>
                <a:gd name="T91" fmla="*/ 346 h 469"/>
                <a:gd name="T92" fmla="*/ 365 w 424"/>
                <a:gd name="T93" fmla="*/ 327 h 469"/>
                <a:gd name="T94" fmla="*/ 381 w 424"/>
                <a:gd name="T95" fmla="*/ 327 h 469"/>
                <a:gd name="T96" fmla="*/ 395 w 424"/>
                <a:gd name="T97" fmla="*/ 310 h 469"/>
                <a:gd name="T98" fmla="*/ 412 w 424"/>
                <a:gd name="T99" fmla="*/ 284 h 469"/>
                <a:gd name="T100" fmla="*/ 410 w 424"/>
                <a:gd name="T101" fmla="*/ 272 h 469"/>
                <a:gd name="T102" fmla="*/ 414 w 424"/>
                <a:gd name="T103" fmla="*/ 260 h 469"/>
                <a:gd name="T104" fmla="*/ 417 w 424"/>
                <a:gd name="T105" fmla="*/ 253 h 469"/>
                <a:gd name="T106" fmla="*/ 417 w 424"/>
                <a:gd name="T107" fmla="*/ 237 h 469"/>
                <a:gd name="T108" fmla="*/ 421 w 424"/>
                <a:gd name="T109" fmla="*/ 211 h 469"/>
                <a:gd name="T110" fmla="*/ 421 w 424"/>
                <a:gd name="T111" fmla="*/ 196 h 469"/>
                <a:gd name="T112" fmla="*/ 421 w 424"/>
                <a:gd name="T113" fmla="*/ 18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4" h="469">
                  <a:moveTo>
                    <a:pt x="414" y="168"/>
                  </a:moveTo>
                  <a:lnTo>
                    <a:pt x="414" y="166"/>
                  </a:lnTo>
                  <a:lnTo>
                    <a:pt x="419" y="166"/>
                  </a:lnTo>
                  <a:lnTo>
                    <a:pt x="419" y="166"/>
                  </a:lnTo>
                  <a:lnTo>
                    <a:pt x="424" y="163"/>
                  </a:lnTo>
                  <a:lnTo>
                    <a:pt x="424" y="161"/>
                  </a:lnTo>
                  <a:lnTo>
                    <a:pt x="421" y="149"/>
                  </a:lnTo>
                  <a:lnTo>
                    <a:pt x="419" y="137"/>
                  </a:lnTo>
                  <a:lnTo>
                    <a:pt x="419" y="123"/>
                  </a:lnTo>
                  <a:lnTo>
                    <a:pt x="417" y="111"/>
                  </a:lnTo>
                  <a:lnTo>
                    <a:pt x="414" y="99"/>
                  </a:lnTo>
                  <a:lnTo>
                    <a:pt x="412" y="85"/>
                  </a:lnTo>
                  <a:lnTo>
                    <a:pt x="410" y="73"/>
                  </a:lnTo>
                  <a:lnTo>
                    <a:pt x="407" y="59"/>
                  </a:lnTo>
                  <a:lnTo>
                    <a:pt x="403" y="35"/>
                  </a:lnTo>
                  <a:lnTo>
                    <a:pt x="398" y="9"/>
                  </a:lnTo>
                  <a:lnTo>
                    <a:pt x="395" y="0"/>
                  </a:lnTo>
                  <a:lnTo>
                    <a:pt x="374" y="12"/>
                  </a:lnTo>
                  <a:lnTo>
                    <a:pt x="369" y="14"/>
                  </a:lnTo>
                  <a:lnTo>
                    <a:pt x="367" y="17"/>
                  </a:lnTo>
                  <a:lnTo>
                    <a:pt x="365" y="17"/>
                  </a:lnTo>
                  <a:lnTo>
                    <a:pt x="365" y="17"/>
                  </a:lnTo>
                  <a:lnTo>
                    <a:pt x="365" y="19"/>
                  </a:lnTo>
                  <a:lnTo>
                    <a:pt x="362" y="19"/>
                  </a:lnTo>
                  <a:lnTo>
                    <a:pt x="360" y="21"/>
                  </a:lnTo>
                  <a:lnTo>
                    <a:pt x="358" y="24"/>
                  </a:lnTo>
                  <a:lnTo>
                    <a:pt x="353" y="26"/>
                  </a:lnTo>
                  <a:lnTo>
                    <a:pt x="324" y="45"/>
                  </a:lnTo>
                  <a:lnTo>
                    <a:pt x="298" y="73"/>
                  </a:lnTo>
                  <a:lnTo>
                    <a:pt x="294" y="76"/>
                  </a:lnTo>
                  <a:lnTo>
                    <a:pt x="291" y="78"/>
                  </a:lnTo>
                  <a:lnTo>
                    <a:pt x="289" y="78"/>
                  </a:lnTo>
                  <a:lnTo>
                    <a:pt x="287" y="78"/>
                  </a:lnTo>
                  <a:lnTo>
                    <a:pt x="287" y="78"/>
                  </a:lnTo>
                  <a:lnTo>
                    <a:pt x="284" y="78"/>
                  </a:lnTo>
                  <a:lnTo>
                    <a:pt x="282" y="80"/>
                  </a:lnTo>
                  <a:lnTo>
                    <a:pt x="282" y="80"/>
                  </a:lnTo>
                  <a:lnTo>
                    <a:pt x="280" y="80"/>
                  </a:lnTo>
                  <a:lnTo>
                    <a:pt x="268" y="80"/>
                  </a:lnTo>
                  <a:lnTo>
                    <a:pt x="263" y="80"/>
                  </a:lnTo>
                  <a:lnTo>
                    <a:pt x="251" y="88"/>
                  </a:lnTo>
                  <a:lnTo>
                    <a:pt x="244" y="92"/>
                  </a:lnTo>
                  <a:lnTo>
                    <a:pt x="242" y="95"/>
                  </a:lnTo>
                  <a:lnTo>
                    <a:pt x="235" y="95"/>
                  </a:lnTo>
                  <a:lnTo>
                    <a:pt x="232" y="97"/>
                  </a:lnTo>
                  <a:lnTo>
                    <a:pt x="232" y="97"/>
                  </a:lnTo>
                  <a:lnTo>
                    <a:pt x="228" y="102"/>
                  </a:lnTo>
                  <a:lnTo>
                    <a:pt x="228" y="102"/>
                  </a:lnTo>
                  <a:lnTo>
                    <a:pt x="223" y="102"/>
                  </a:lnTo>
                  <a:lnTo>
                    <a:pt x="218" y="102"/>
                  </a:lnTo>
                  <a:lnTo>
                    <a:pt x="211" y="97"/>
                  </a:lnTo>
                  <a:lnTo>
                    <a:pt x="209" y="97"/>
                  </a:lnTo>
                  <a:lnTo>
                    <a:pt x="209" y="97"/>
                  </a:lnTo>
                  <a:lnTo>
                    <a:pt x="206" y="97"/>
                  </a:lnTo>
                  <a:lnTo>
                    <a:pt x="206" y="95"/>
                  </a:lnTo>
                  <a:lnTo>
                    <a:pt x="206" y="95"/>
                  </a:lnTo>
                  <a:lnTo>
                    <a:pt x="204" y="92"/>
                  </a:lnTo>
                  <a:lnTo>
                    <a:pt x="204" y="92"/>
                  </a:lnTo>
                  <a:lnTo>
                    <a:pt x="206" y="95"/>
                  </a:lnTo>
                  <a:lnTo>
                    <a:pt x="209" y="99"/>
                  </a:lnTo>
                  <a:lnTo>
                    <a:pt x="211" y="99"/>
                  </a:lnTo>
                  <a:lnTo>
                    <a:pt x="206" y="97"/>
                  </a:lnTo>
                  <a:lnTo>
                    <a:pt x="204" y="97"/>
                  </a:lnTo>
                  <a:lnTo>
                    <a:pt x="201" y="97"/>
                  </a:lnTo>
                  <a:lnTo>
                    <a:pt x="201" y="97"/>
                  </a:lnTo>
                  <a:lnTo>
                    <a:pt x="199" y="97"/>
                  </a:lnTo>
                  <a:lnTo>
                    <a:pt x="199" y="97"/>
                  </a:lnTo>
                  <a:lnTo>
                    <a:pt x="197" y="99"/>
                  </a:lnTo>
                  <a:lnTo>
                    <a:pt x="197" y="97"/>
                  </a:lnTo>
                  <a:lnTo>
                    <a:pt x="194" y="97"/>
                  </a:lnTo>
                  <a:lnTo>
                    <a:pt x="190" y="99"/>
                  </a:lnTo>
                  <a:lnTo>
                    <a:pt x="187" y="102"/>
                  </a:lnTo>
                  <a:lnTo>
                    <a:pt x="183" y="104"/>
                  </a:lnTo>
                  <a:lnTo>
                    <a:pt x="178" y="102"/>
                  </a:lnTo>
                  <a:lnTo>
                    <a:pt x="178" y="104"/>
                  </a:lnTo>
                  <a:lnTo>
                    <a:pt x="178" y="104"/>
                  </a:lnTo>
                  <a:lnTo>
                    <a:pt x="175" y="104"/>
                  </a:lnTo>
                  <a:lnTo>
                    <a:pt x="175" y="102"/>
                  </a:lnTo>
                  <a:lnTo>
                    <a:pt x="175" y="102"/>
                  </a:lnTo>
                  <a:lnTo>
                    <a:pt x="168" y="102"/>
                  </a:lnTo>
                  <a:lnTo>
                    <a:pt x="171" y="102"/>
                  </a:lnTo>
                  <a:lnTo>
                    <a:pt x="173" y="102"/>
                  </a:lnTo>
                  <a:lnTo>
                    <a:pt x="175" y="99"/>
                  </a:lnTo>
                  <a:lnTo>
                    <a:pt x="175" y="102"/>
                  </a:lnTo>
                  <a:lnTo>
                    <a:pt x="178" y="99"/>
                  </a:lnTo>
                  <a:lnTo>
                    <a:pt x="178" y="99"/>
                  </a:lnTo>
                  <a:lnTo>
                    <a:pt x="178" y="97"/>
                  </a:lnTo>
                  <a:lnTo>
                    <a:pt x="178" y="97"/>
                  </a:lnTo>
                  <a:lnTo>
                    <a:pt x="180" y="97"/>
                  </a:lnTo>
                  <a:lnTo>
                    <a:pt x="183" y="97"/>
                  </a:lnTo>
                  <a:lnTo>
                    <a:pt x="185" y="95"/>
                  </a:lnTo>
                  <a:lnTo>
                    <a:pt x="187" y="95"/>
                  </a:lnTo>
                  <a:lnTo>
                    <a:pt x="190" y="95"/>
                  </a:lnTo>
                  <a:lnTo>
                    <a:pt x="192" y="92"/>
                  </a:lnTo>
                  <a:lnTo>
                    <a:pt x="194" y="92"/>
                  </a:lnTo>
                  <a:lnTo>
                    <a:pt x="201" y="90"/>
                  </a:lnTo>
                  <a:lnTo>
                    <a:pt x="201" y="90"/>
                  </a:lnTo>
                  <a:lnTo>
                    <a:pt x="199" y="88"/>
                  </a:lnTo>
                  <a:lnTo>
                    <a:pt x="199" y="88"/>
                  </a:lnTo>
                  <a:lnTo>
                    <a:pt x="194" y="88"/>
                  </a:lnTo>
                  <a:lnTo>
                    <a:pt x="194" y="88"/>
                  </a:lnTo>
                  <a:lnTo>
                    <a:pt x="192" y="90"/>
                  </a:lnTo>
                  <a:lnTo>
                    <a:pt x="192" y="88"/>
                  </a:lnTo>
                  <a:lnTo>
                    <a:pt x="192" y="88"/>
                  </a:lnTo>
                  <a:lnTo>
                    <a:pt x="192" y="88"/>
                  </a:lnTo>
                  <a:lnTo>
                    <a:pt x="190" y="85"/>
                  </a:lnTo>
                  <a:lnTo>
                    <a:pt x="187" y="85"/>
                  </a:lnTo>
                  <a:lnTo>
                    <a:pt x="187" y="83"/>
                  </a:lnTo>
                  <a:lnTo>
                    <a:pt x="187" y="85"/>
                  </a:lnTo>
                  <a:lnTo>
                    <a:pt x="187" y="85"/>
                  </a:lnTo>
                  <a:lnTo>
                    <a:pt x="187" y="88"/>
                  </a:lnTo>
                  <a:lnTo>
                    <a:pt x="187" y="90"/>
                  </a:lnTo>
                  <a:lnTo>
                    <a:pt x="185" y="90"/>
                  </a:lnTo>
                  <a:lnTo>
                    <a:pt x="185" y="92"/>
                  </a:lnTo>
                  <a:lnTo>
                    <a:pt x="180" y="92"/>
                  </a:lnTo>
                  <a:lnTo>
                    <a:pt x="178" y="92"/>
                  </a:lnTo>
                  <a:lnTo>
                    <a:pt x="175" y="92"/>
                  </a:lnTo>
                  <a:lnTo>
                    <a:pt x="173" y="92"/>
                  </a:lnTo>
                  <a:lnTo>
                    <a:pt x="171" y="90"/>
                  </a:lnTo>
                  <a:lnTo>
                    <a:pt x="166" y="85"/>
                  </a:lnTo>
                  <a:lnTo>
                    <a:pt x="161" y="85"/>
                  </a:lnTo>
                  <a:lnTo>
                    <a:pt x="159" y="85"/>
                  </a:lnTo>
                  <a:lnTo>
                    <a:pt x="157" y="85"/>
                  </a:lnTo>
                  <a:lnTo>
                    <a:pt x="149" y="83"/>
                  </a:lnTo>
                  <a:lnTo>
                    <a:pt x="147" y="80"/>
                  </a:lnTo>
                  <a:lnTo>
                    <a:pt x="142" y="78"/>
                  </a:lnTo>
                  <a:lnTo>
                    <a:pt x="140" y="76"/>
                  </a:lnTo>
                  <a:lnTo>
                    <a:pt x="140" y="76"/>
                  </a:lnTo>
                  <a:lnTo>
                    <a:pt x="138" y="78"/>
                  </a:lnTo>
                  <a:lnTo>
                    <a:pt x="135" y="78"/>
                  </a:lnTo>
                  <a:lnTo>
                    <a:pt x="133" y="78"/>
                  </a:lnTo>
                  <a:lnTo>
                    <a:pt x="126" y="78"/>
                  </a:lnTo>
                  <a:lnTo>
                    <a:pt x="126" y="76"/>
                  </a:lnTo>
                  <a:lnTo>
                    <a:pt x="126" y="76"/>
                  </a:lnTo>
                  <a:lnTo>
                    <a:pt x="119" y="76"/>
                  </a:lnTo>
                  <a:lnTo>
                    <a:pt x="109" y="78"/>
                  </a:lnTo>
                  <a:lnTo>
                    <a:pt x="102" y="80"/>
                  </a:lnTo>
                  <a:lnTo>
                    <a:pt x="95" y="80"/>
                  </a:lnTo>
                  <a:lnTo>
                    <a:pt x="88" y="83"/>
                  </a:lnTo>
                  <a:lnTo>
                    <a:pt x="78" y="83"/>
                  </a:lnTo>
                  <a:lnTo>
                    <a:pt x="71" y="85"/>
                  </a:lnTo>
                  <a:lnTo>
                    <a:pt x="64" y="88"/>
                  </a:lnTo>
                  <a:lnTo>
                    <a:pt x="55" y="88"/>
                  </a:lnTo>
                  <a:lnTo>
                    <a:pt x="48" y="90"/>
                  </a:lnTo>
                  <a:lnTo>
                    <a:pt x="41" y="90"/>
                  </a:lnTo>
                  <a:lnTo>
                    <a:pt x="34" y="92"/>
                  </a:lnTo>
                  <a:lnTo>
                    <a:pt x="24" y="95"/>
                  </a:lnTo>
                  <a:lnTo>
                    <a:pt x="17" y="95"/>
                  </a:lnTo>
                  <a:lnTo>
                    <a:pt x="10" y="97"/>
                  </a:lnTo>
                  <a:lnTo>
                    <a:pt x="0" y="97"/>
                  </a:lnTo>
                  <a:lnTo>
                    <a:pt x="3" y="106"/>
                  </a:lnTo>
                  <a:lnTo>
                    <a:pt x="3" y="118"/>
                  </a:lnTo>
                  <a:lnTo>
                    <a:pt x="8" y="137"/>
                  </a:lnTo>
                  <a:lnTo>
                    <a:pt x="8" y="147"/>
                  </a:lnTo>
                  <a:lnTo>
                    <a:pt x="10" y="156"/>
                  </a:lnTo>
                  <a:lnTo>
                    <a:pt x="10" y="168"/>
                  </a:lnTo>
                  <a:lnTo>
                    <a:pt x="12" y="177"/>
                  </a:lnTo>
                  <a:lnTo>
                    <a:pt x="12" y="187"/>
                  </a:lnTo>
                  <a:lnTo>
                    <a:pt x="15" y="196"/>
                  </a:lnTo>
                  <a:lnTo>
                    <a:pt x="15" y="206"/>
                  </a:lnTo>
                  <a:lnTo>
                    <a:pt x="17" y="218"/>
                  </a:lnTo>
                  <a:lnTo>
                    <a:pt x="17" y="227"/>
                  </a:lnTo>
                  <a:lnTo>
                    <a:pt x="19" y="237"/>
                  </a:lnTo>
                  <a:lnTo>
                    <a:pt x="22" y="246"/>
                  </a:lnTo>
                  <a:lnTo>
                    <a:pt x="22" y="256"/>
                  </a:lnTo>
                  <a:lnTo>
                    <a:pt x="24" y="267"/>
                  </a:lnTo>
                  <a:lnTo>
                    <a:pt x="24" y="277"/>
                  </a:lnTo>
                  <a:lnTo>
                    <a:pt x="26" y="286"/>
                  </a:lnTo>
                  <a:lnTo>
                    <a:pt x="26" y="296"/>
                  </a:lnTo>
                  <a:lnTo>
                    <a:pt x="29" y="305"/>
                  </a:lnTo>
                  <a:lnTo>
                    <a:pt x="29" y="317"/>
                  </a:lnTo>
                  <a:lnTo>
                    <a:pt x="31" y="327"/>
                  </a:lnTo>
                  <a:lnTo>
                    <a:pt x="31" y="336"/>
                  </a:lnTo>
                  <a:lnTo>
                    <a:pt x="34" y="346"/>
                  </a:lnTo>
                  <a:lnTo>
                    <a:pt x="34" y="355"/>
                  </a:lnTo>
                  <a:lnTo>
                    <a:pt x="36" y="367"/>
                  </a:lnTo>
                  <a:lnTo>
                    <a:pt x="38" y="376"/>
                  </a:lnTo>
                  <a:lnTo>
                    <a:pt x="38" y="386"/>
                  </a:lnTo>
                  <a:lnTo>
                    <a:pt x="41" y="395"/>
                  </a:lnTo>
                  <a:lnTo>
                    <a:pt x="41" y="405"/>
                  </a:lnTo>
                  <a:lnTo>
                    <a:pt x="43" y="417"/>
                  </a:lnTo>
                  <a:lnTo>
                    <a:pt x="48" y="412"/>
                  </a:lnTo>
                  <a:lnTo>
                    <a:pt x="48" y="409"/>
                  </a:lnTo>
                  <a:lnTo>
                    <a:pt x="50" y="409"/>
                  </a:lnTo>
                  <a:lnTo>
                    <a:pt x="50" y="409"/>
                  </a:lnTo>
                  <a:lnTo>
                    <a:pt x="52" y="409"/>
                  </a:lnTo>
                  <a:lnTo>
                    <a:pt x="52" y="409"/>
                  </a:lnTo>
                  <a:lnTo>
                    <a:pt x="55" y="412"/>
                  </a:lnTo>
                  <a:lnTo>
                    <a:pt x="55" y="412"/>
                  </a:lnTo>
                  <a:lnTo>
                    <a:pt x="62" y="417"/>
                  </a:lnTo>
                  <a:lnTo>
                    <a:pt x="64" y="417"/>
                  </a:lnTo>
                  <a:lnTo>
                    <a:pt x="74" y="409"/>
                  </a:lnTo>
                  <a:lnTo>
                    <a:pt x="76" y="409"/>
                  </a:lnTo>
                  <a:lnTo>
                    <a:pt x="78" y="409"/>
                  </a:lnTo>
                  <a:lnTo>
                    <a:pt x="81" y="412"/>
                  </a:lnTo>
                  <a:lnTo>
                    <a:pt x="83" y="414"/>
                  </a:lnTo>
                  <a:lnTo>
                    <a:pt x="83" y="414"/>
                  </a:lnTo>
                  <a:lnTo>
                    <a:pt x="86" y="414"/>
                  </a:lnTo>
                  <a:lnTo>
                    <a:pt x="88" y="417"/>
                  </a:lnTo>
                  <a:lnTo>
                    <a:pt x="93" y="417"/>
                  </a:lnTo>
                  <a:lnTo>
                    <a:pt x="95" y="419"/>
                  </a:lnTo>
                  <a:lnTo>
                    <a:pt x="95" y="421"/>
                  </a:lnTo>
                  <a:lnTo>
                    <a:pt x="95" y="424"/>
                  </a:lnTo>
                  <a:lnTo>
                    <a:pt x="97" y="424"/>
                  </a:lnTo>
                  <a:lnTo>
                    <a:pt x="97" y="426"/>
                  </a:lnTo>
                  <a:lnTo>
                    <a:pt x="100" y="428"/>
                  </a:lnTo>
                  <a:lnTo>
                    <a:pt x="100" y="428"/>
                  </a:lnTo>
                  <a:lnTo>
                    <a:pt x="102" y="431"/>
                  </a:lnTo>
                  <a:lnTo>
                    <a:pt x="102" y="431"/>
                  </a:lnTo>
                  <a:lnTo>
                    <a:pt x="105" y="433"/>
                  </a:lnTo>
                  <a:lnTo>
                    <a:pt x="105" y="435"/>
                  </a:lnTo>
                  <a:lnTo>
                    <a:pt x="105" y="438"/>
                  </a:lnTo>
                  <a:lnTo>
                    <a:pt x="107" y="440"/>
                  </a:lnTo>
                  <a:lnTo>
                    <a:pt x="109" y="443"/>
                  </a:lnTo>
                  <a:lnTo>
                    <a:pt x="119" y="445"/>
                  </a:lnTo>
                  <a:lnTo>
                    <a:pt x="121" y="445"/>
                  </a:lnTo>
                  <a:lnTo>
                    <a:pt x="131" y="443"/>
                  </a:lnTo>
                  <a:lnTo>
                    <a:pt x="133" y="443"/>
                  </a:lnTo>
                  <a:lnTo>
                    <a:pt x="138" y="443"/>
                  </a:lnTo>
                  <a:lnTo>
                    <a:pt x="142" y="443"/>
                  </a:lnTo>
                  <a:lnTo>
                    <a:pt x="142" y="445"/>
                  </a:lnTo>
                  <a:lnTo>
                    <a:pt x="145" y="447"/>
                  </a:lnTo>
                  <a:lnTo>
                    <a:pt x="147" y="450"/>
                  </a:lnTo>
                  <a:lnTo>
                    <a:pt x="154" y="454"/>
                  </a:lnTo>
                  <a:lnTo>
                    <a:pt x="159" y="457"/>
                  </a:lnTo>
                  <a:lnTo>
                    <a:pt x="164" y="457"/>
                  </a:lnTo>
                  <a:lnTo>
                    <a:pt x="164" y="457"/>
                  </a:lnTo>
                  <a:lnTo>
                    <a:pt x="166" y="454"/>
                  </a:lnTo>
                  <a:lnTo>
                    <a:pt x="166" y="452"/>
                  </a:lnTo>
                  <a:lnTo>
                    <a:pt x="166" y="450"/>
                  </a:lnTo>
                  <a:lnTo>
                    <a:pt x="168" y="450"/>
                  </a:lnTo>
                  <a:lnTo>
                    <a:pt x="175" y="445"/>
                  </a:lnTo>
                  <a:lnTo>
                    <a:pt x="175" y="445"/>
                  </a:lnTo>
                  <a:lnTo>
                    <a:pt x="178" y="445"/>
                  </a:lnTo>
                  <a:lnTo>
                    <a:pt x="180" y="447"/>
                  </a:lnTo>
                  <a:lnTo>
                    <a:pt x="183" y="447"/>
                  </a:lnTo>
                  <a:lnTo>
                    <a:pt x="183" y="447"/>
                  </a:lnTo>
                  <a:lnTo>
                    <a:pt x="187" y="447"/>
                  </a:lnTo>
                  <a:lnTo>
                    <a:pt x="187" y="447"/>
                  </a:lnTo>
                  <a:lnTo>
                    <a:pt x="192" y="450"/>
                  </a:lnTo>
                  <a:lnTo>
                    <a:pt x="192" y="450"/>
                  </a:lnTo>
                  <a:lnTo>
                    <a:pt x="194" y="450"/>
                  </a:lnTo>
                  <a:lnTo>
                    <a:pt x="197" y="454"/>
                  </a:lnTo>
                  <a:lnTo>
                    <a:pt x="197" y="454"/>
                  </a:lnTo>
                  <a:lnTo>
                    <a:pt x="199" y="454"/>
                  </a:lnTo>
                  <a:lnTo>
                    <a:pt x="201" y="454"/>
                  </a:lnTo>
                  <a:lnTo>
                    <a:pt x="204" y="452"/>
                  </a:lnTo>
                  <a:lnTo>
                    <a:pt x="204" y="452"/>
                  </a:lnTo>
                  <a:lnTo>
                    <a:pt x="206" y="450"/>
                  </a:lnTo>
                  <a:lnTo>
                    <a:pt x="211" y="452"/>
                  </a:lnTo>
                  <a:lnTo>
                    <a:pt x="213" y="450"/>
                  </a:lnTo>
                  <a:lnTo>
                    <a:pt x="216" y="450"/>
                  </a:lnTo>
                  <a:lnTo>
                    <a:pt x="216" y="447"/>
                  </a:lnTo>
                  <a:lnTo>
                    <a:pt x="216" y="445"/>
                  </a:lnTo>
                  <a:lnTo>
                    <a:pt x="216" y="445"/>
                  </a:lnTo>
                  <a:lnTo>
                    <a:pt x="218" y="443"/>
                  </a:lnTo>
                  <a:lnTo>
                    <a:pt x="220" y="443"/>
                  </a:lnTo>
                  <a:lnTo>
                    <a:pt x="220" y="440"/>
                  </a:lnTo>
                  <a:lnTo>
                    <a:pt x="223" y="438"/>
                  </a:lnTo>
                  <a:lnTo>
                    <a:pt x="223" y="438"/>
                  </a:lnTo>
                  <a:lnTo>
                    <a:pt x="225" y="435"/>
                  </a:lnTo>
                  <a:lnTo>
                    <a:pt x="228" y="435"/>
                  </a:lnTo>
                  <a:lnTo>
                    <a:pt x="232" y="431"/>
                  </a:lnTo>
                  <a:lnTo>
                    <a:pt x="235" y="431"/>
                  </a:lnTo>
                  <a:lnTo>
                    <a:pt x="237" y="431"/>
                  </a:lnTo>
                  <a:lnTo>
                    <a:pt x="237" y="433"/>
                  </a:lnTo>
                  <a:lnTo>
                    <a:pt x="237" y="435"/>
                  </a:lnTo>
                  <a:lnTo>
                    <a:pt x="239" y="438"/>
                  </a:lnTo>
                  <a:lnTo>
                    <a:pt x="242" y="445"/>
                  </a:lnTo>
                  <a:lnTo>
                    <a:pt x="246" y="450"/>
                  </a:lnTo>
                  <a:lnTo>
                    <a:pt x="251" y="452"/>
                  </a:lnTo>
                  <a:lnTo>
                    <a:pt x="256" y="452"/>
                  </a:lnTo>
                  <a:lnTo>
                    <a:pt x="258" y="454"/>
                  </a:lnTo>
                  <a:lnTo>
                    <a:pt x="268" y="459"/>
                  </a:lnTo>
                  <a:lnTo>
                    <a:pt x="268" y="461"/>
                  </a:lnTo>
                  <a:lnTo>
                    <a:pt x="270" y="466"/>
                  </a:lnTo>
                  <a:lnTo>
                    <a:pt x="272" y="466"/>
                  </a:lnTo>
                  <a:lnTo>
                    <a:pt x="272" y="466"/>
                  </a:lnTo>
                  <a:lnTo>
                    <a:pt x="275" y="469"/>
                  </a:lnTo>
                  <a:lnTo>
                    <a:pt x="280" y="466"/>
                  </a:lnTo>
                  <a:lnTo>
                    <a:pt x="287" y="461"/>
                  </a:lnTo>
                  <a:lnTo>
                    <a:pt x="294" y="461"/>
                  </a:lnTo>
                  <a:lnTo>
                    <a:pt x="296" y="459"/>
                  </a:lnTo>
                  <a:lnTo>
                    <a:pt x="298" y="457"/>
                  </a:lnTo>
                  <a:lnTo>
                    <a:pt x="298" y="454"/>
                  </a:lnTo>
                  <a:lnTo>
                    <a:pt x="298" y="443"/>
                  </a:lnTo>
                  <a:lnTo>
                    <a:pt x="298" y="440"/>
                  </a:lnTo>
                  <a:lnTo>
                    <a:pt x="301" y="440"/>
                  </a:lnTo>
                  <a:lnTo>
                    <a:pt x="306" y="440"/>
                  </a:lnTo>
                  <a:lnTo>
                    <a:pt x="308" y="438"/>
                  </a:lnTo>
                  <a:lnTo>
                    <a:pt x="308" y="435"/>
                  </a:lnTo>
                  <a:lnTo>
                    <a:pt x="308" y="435"/>
                  </a:lnTo>
                  <a:lnTo>
                    <a:pt x="308" y="433"/>
                  </a:lnTo>
                  <a:lnTo>
                    <a:pt x="308" y="433"/>
                  </a:lnTo>
                  <a:lnTo>
                    <a:pt x="306" y="431"/>
                  </a:lnTo>
                  <a:lnTo>
                    <a:pt x="306" y="428"/>
                  </a:lnTo>
                  <a:lnTo>
                    <a:pt x="306" y="426"/>
                  </a:lnTo>
                  <a:lnTo>
                    <a:pt x="306" y="424"/>
                  </a:lnTo>
                  <a:lnTo>
                    <a:pt x="303" y="421"/>
                  </a:lnTo>
                  <a:lnTo>
                    <a:pt x="303" y="421"/>
                  </a:lnTo>
                  <a:lnTo>
                    <a:pt x="301" y="419"/>
                  </a:lnTo>
                  <a:lnTo>
                    <a:pt x="301" y="417"/>
                  </a:lnTo>
                  <a:lnTo>
                    <a:pt x="303" y="414"/>
                  </a:lnTo>
                  <a:lnTo>
                    <a:pt x="306" y="412"/>
                  </a:lnTo>
                  <a:lnTo>
                    <a:pt x="306" y="409"/>
                  </a:lnTo>
                  <a:lnTo>
                    <a:pt x="306" y="407"/>
                  </a:lnTo>
                  <a:lnTo>
                    <a:pt x="306" y="405"/>
                  </a:lnTo>
                  <a:lnTo>
                    <a:pt x="306" y="400"/>
                  </a:lnTo>
                  <a:lnTo>
                    <a:pt x="308" y="398"/>
                  </a:lnTo>
                  <a:lnTo>
                    <a:pt x="310" y="390"/>
                  </a:lnTo>
                  <a:lnTo>
                    <a:pt x="313" y="386"/>
                  </a:lnTo>
                  <a:lnTo>
                    <a:pt x="315" y="383"/>
                  </a:lnTo>
                  <a:lnTo>
                    <a:pt x="317" y="383"/>
                  </a:lnTo>
                  <a:lnTo>
                    <a:pt x="320" y="383"/>
                  </a:lnTo>
                  <a:lnTo>
                    <a:pt x="320" y="386"/>
                  </a:lnTo>
                  <a:lnTo>
                    <a:pt x="324" y="386"/>
                  </a:lnTo>
                  <a:lnTo>
                    <a:pt x="324" y="388"/>
                  </a:lnTo>
                  <a:lnTo>
                    <a:pt x="327" y="390"/>
                  </a:lnTo>
                  <a:lnTo>
                    <a:pt x="327" y="390"/>
                  </a:lnTo>
                  <a:lnTo>
                    <a:pt x="327" y="393"/>
                  </a:lnTo>
                  <a:lnTo>
                    <a:pt x="329" y="393"/>
                  </a:lnTo>
                  <a:lnTo>
                    <a:pt x="329" y="393"/>
                  </a:lnTo>
                  <a:lnTo>
                    <a:pt x="329" y="393"/>
                  </a:lnTo>
                  <a:lnTo>
                    <a:pt x="327" y="395"/>
                  </a:lnTo>
                  <a:lnTo>
                    <a:pt x="327" y="395"/>
                  </a:lnTo>
                  <a:lnTo>
                    <a:pt x="327" y="395"/>
                  </a:lnTo>
                  <a:lnTo>
                    <a:pt x="327" y="398"/>
                  </a:lnTo>
                  <a:lnTo>
                    <a:pt x="327" y="398"/>
                  </a:lnTo>
                  <a:lnTo>
                    <a:pt x="327" y="398"/>
                  </a:lnTo>
                  <a:lnTo>
                    <a:pt x="327" y="400"/>
                  </a:lnTo>
                  <a:lnTo>
                    <a:pt x="329" y="400"/>
                  </a:lnTo>
                  <a:lnTo>
                    <a:pt x="332" y="398"/>
                  </a:lnTo>
                  <a:lnTo>
                    <a:pt x="334" y="395"/>
                  </a:lnTo>
                  <a:lnTo>
                    <a:pt x="334" y="395"/>
                  </a:lnTo>
                  <a:lnTo>
                    <a:pt x="334" y="390"/>
                  </a:lnTo>
                  <a:lnTo>
                    <a:pt x="334" y="390"/>
                  </a:lnTo>
                  <a:lnTo>
                    <a:pt x="336" y="388"/>
                  </a:lnTo>
                  <a:lnTo>
                    <a:pt x="336" y="388"/>
                  </a:lnTo>
                  <a:lnTo>
                    <a:pt x="339" y="390"/>
                  </a:lnTo>
                  <a:lnTo>
                    <a:pt x="339" y="390"/>
                  </a:lnTo>
                  <a:lnTo>
                    <a:pt x="341" y="390"/>
                  </a:lnTo>
                  <a:lnTo>
                    <a:pt x="341" y="388"/>
                  </a:lnTo>
                  <a:lnTo>
                    <a:pt x="341" y="388"/>
                  </a:lnTo>
                  <a:lnTo>
                    <a:pt x="339" y="386"/>
                  </a:lnTo>
                  <a:lnTo>
                    <a:pt x="339" y="381"/>
                  </a:lnTo>
                  <a:lnTo>
                    <a:pt x="339" y="379"/>
                  </a:lnTo>
                  <a:lnTo>
                    <a:pt x="336" y="379"/>
                  </a:lnTo>
                  <a:lnTo>
                    <a:pt x="336" y="379"/>
                  </a:lnTo>
                  <a:lnTo>
                    <a:pt x="336" y="376"/>
                  </a:lnTo>
                  <a:lnTo>
                    <a:pt x="334" y="376"/>
                  </a:lnTo>
                  <a:lnTo>
                    <a:pt x="334" y="376"/>
                  </a:lnTo>
                  <a:lnTo>
                    <a:pt x="334" y="374"/>
                  </a:lnTo>
                  <a:lnTo>
                    <a:pt x="334" y="374"/>
                  </a:lnTo>
                  <a:lnTo>
                    <a:pt x="334" y="374"/>
                  </a:lnTo>
                  <a:lnTo>
                    <a:pt x="339" y="372"/>
                  </a:lnTo>
                  <a:lnTo>
                    <a:pt x="339" y="369"/>
                  </a:lnTo>
                  <a:lnTo>
                    <a:pt x="339" y="367"/>
                  </a:lnTo>
                  <a:lnTo>
                    <a:pt x="339" y="362"/>
                  </a:lnTo>
                  <a:lnTo>
                    <a:pt x="339" y="360"/>
                  </a:lnTo>
                  <a:lnTo>
                    <a:pt x="339" y="360"/>
                  </a:lnTo>
                  <a:lnTo>
                    <a:pt x="341" y="353"/>
                  </a:lnTo>
                  <a:lnTo>
                    <a:pt x="343" y="348"/>
                  </a:lnTo>
                  <a:lnTo>
                    <a:pt x="343" y="348"/>
                  </a:lnTo>
                  <a:lnTo>
                    <a:pt x="346" y="348"/>
                  </a:lnTo>
                  <a:lnTo>
                    <a:pt x="348" y="346"/>
                  </a:lnTo>
                  <a:lnTo>
                    <a:pt x="351" y="346"/>
                  </a:lnTo>
                  <a:lnTo>
                    <a:pt x="351" y="346"/>
                  </a:lnTo>
                  <a:lnTo>
                    <a:pt x="351" y="346"/>
                  </a:lnTo>
                  <a:lnTo>
                    <a:pt x="351" y="346"/>
                  </a:lnTo>
                  <a:lnTo>
                    <a:pt x="353" y="346"/>
                  </a:lnTo>
                  <a:lnTo>
                    <a:pt x="353" y="343"/>
                  </a:lnTo>
                  <a:lnTo>
                    <a:pt x="353" y="338"/>
                  </a:lnTo>
                  <a:lnTo>
                    <a:pt x="353" y="336"/>
                  </a:lnTo>
                  <a:lnTo>
                    <a:pt x="360" y="329"/>
                  </a:lnTo>
                  <a:lnTo>
                    <a:pt x="360" y="329"/>
                  </a:lnTo>
                  <a:lnTo>
                    <a:pt x="365" y="327"/>
                  </a:lnTo>
                  <a:lnTo>
                    <a:pt x="367" y="329"/>
                  </a:lnTo>
                  <a:lnTo>
                    <a:pt x="367" y="331"/>
                  </a:lnTo>
                  <a:lnTo>
                    <a:pt x="369" y="331"/>
                  </a:lnTo>
                  <a:lnTo>
                    <a:pt x="372" y="334"/>
                  </a:lnTo>
                  <a:lnTo>
                    <a:pt x="374" y="334"/>
                  </a:lnTo>
                  <a:lnTo>
                    <a:pt x="377" y="329"/>
                  </a:lnTo>
                  <a:lnTo>
                    <a:pt x="379" y="329"/>
                  </a:lnTo>
                  <a:lnTo>
                    <a:pt x="381" y="327"/>
                  </a:lnTo>
                  <a:lnTo>
                    <a:pt x="381" y="327"/>
                  </a:lnTo>
                  <a:lnTo>
                    <a:pt x="384" y="324"/>
                  </a:lnTo>
                  <a:lnTo>
                    <a:pt x="386" y="324"/>
                  </a:lnTo>
                  <a:lnTo>
                    <a:pt x="388" y="319"/>
                  </a:lnTo>
                  <a:lnTo>
                    <a:pt x="388" y="319"/>
                  </a:lnTo>
                  <a:lnTo>
                    <a:pt x="393" y="317"/>
                  </a:lnTo>
                  <a:lnTo>
                    <a:pt x="393" y="315"/>
                  </a:lnTo>
                  <a:lnTo>
                    <a:pt x="395" y="310"/>
                  </a:lnTo>
                  <a:lnTo>
                    <a:pt x="398" y="305"/>
                  </a:lnTo>
                  <a:lnTo>
                    <a:pt x="407" y="296"/>
                  </a:lnTo>
                  <a:lnTo>
                    <a:pt x="412" y="291"/>
                  </a:lnTo>
                  <a:lnTo>
                    <a:pt x="412" y="291"/>
                  </a:lnTo>
                  <a:lnTo>
                    <a:pt x="414" y="286"/>
                  </a:lnTo>
                  <a:lnTo>
                    <a:pt x="414" y="286"/>
                  </a:lnTo>
                  <a:lnTo>
                    <a:pt x="412" y="284"/>
                  </a:lnTo>
                  <a:lnTo>
                    <a:pt x="412" y="284"/>
                  </a:lnTo>
                  <a:lnTo>
                    <a:pt x="412" y="284"/>
                  </a:lnTo>
                  <a:lnTo>
                    <a:pt x="414" y="282"/>
                  </a:lnTo>
                  <a:lnTo>
                    <a:pt x="414" y="279"/>
                  </a:lnTo>
                  <a:lnTo>
                    <a:pt x="414" y="277"/>
                  </a:lnTo>
                  <a:lnTo>
                    <a:pt x="412" y="277"/>
                  </a:lnTo>
                  <a:lnTo>
                    <a:pt x="412" y="275"/>
                  </a:lnTo>
                  <a:lnTo>
                    <a:pt x="410" y="275"/>
                  </a:lnTo>
                  <a:lnTo>
                    <a:pt x="410" y="272"/>
                  </a:lnTo>
                  <a:lnTo>
                    <a:pt x="412" y="272"/>
                  </a:lnTo>
                  <a:lnTo>
                    <a:pt x="412" y="270"/>
                  </a:lnTo>
                  <a:lnTo>
                    <a:pt x="412" y="267"/>
                  </a:lnTo>
                  <a:lnTo>
                    <a:pt x="412" y="265"/>
                  </a:lnTo>
                  <a:lnTo>
                    <a:pt x="414" y="265"/>
                  </a:lnTo>
                  <a:lnTo>
                    <a:pt x="414" y="263"/>
                  </a:lnTo>
                  <a:lnTo>
                    <a:pt x="414" y="260"/>
                  </a:lnTo>
                  <a:lnTo>
                    <a:pt x="414" y="260"/>
                  </a:lnTo>
                  <a:lnTo>
                    <a:pt x="414" y="258"/>
                  </a:lnTo>
                  <a:lnTo>
                    <a:pt x="414" y="258"/>
                  </a:lnTo>
                  <a:lnTo>
                    <a:pt x="414" y="256"/>
                  </a:lnTo>
                  <a:lnTo>
                    <a:pt x="414" y="253"/>
                  </a:lnTo>
                  <a:lnTo>
                    <a:pt x="414" y="253"/>
                  </a:lnTo>
                  <a:lnTo>
                    <a:pt x="417" y="256"/>
                  </a:lnTo>
                  <a:lnTo>
                    <a:pt x="417" y="253"/>
                  </a:lnTo>
                  <a:lnTo>
                    <a:pt x="417" y="253"/>
                  </a:lnTo>
                  <a:lnTo>
                    <a:pt x="417" y="251"/>
                  </a:lnTo>
                  <a:lnTo>
                    <a:pt x="417" y="251"/>
                  </a:lnTo>
                  <a:lnTo>
                    <a:pt x="417" y="251"/>
                  </a:lnTo>
                  <a:lnTo>
                    <a:pt x="417" y="248"/>
                  </a:lnTo>
                  <a:lnTo>
                    <a:pt x="417" y="246"/>
                  </a:lnTo>
                  <a:lnTo>
                    <a:pt x="417" y="244"/>
                  </a:lnTo>
                  <a:lnTo>
                    <a:pt x="417" y="241"/>
                  </a:lnTo>
                  <a:lnTo>
                    <a:pt x="417" y="237"/>
                  </a:lnTo>
                  <a:lnTo>
                    <a:pt x="417" y="234"/>
                  </a:lnTo>
                  <a:lnTo>
                    <a:pt x="417" y="232"/>
                  </a:lnTo>
                  <a:lnTo>
                    <a:pt x="419" y="227"/>
                  </a:lnTo>
                  <a:lnTo>
                    <a:pt x="419" y="225"/>
                  </a:lnTo>
                  <a:lnTo>
                    <a:pt x="419" y="220"/>
                  </a:lnTo>
                  <a:lnTo>
                    <a:pt x="419" y="218"/>
                  </a:lnTo>
                  <a:lnTo>
                    <a:pt x="419" y="211"/>
                  </a:lnTo>
                  <a:lnTo>
                    <a:pt x="421" y="211"/>
                  </a:lnTo>
                  <a:lnTo>
                    <a:pt x="424" y="208"/>
                  </a:lnTo>
                  <a:lnTo>
                    <a:pt x="424" y="208"/>
                  </a:lnTo>
                  <a:lnTo>
                    <a:pt x="424" y="204"/>
                  </a:lnTo>
                  <a:lnTo>
                    <a:pt x="424" y="204"/>
                  </a:lnTo>
                  <a:lnTo>
                    <a:pt x="424" y="201"/>
                  </a:lnTo>
                  <a:lnTo>
                    <a:pt x="421" y="199"/>
                  </a:lnTo>
                  <a:lnTo>
                    <a:pt x="421" y="196"/>
                  </a:lnTo>
                  <a:lnTo>
                    <a:pt x="421" y="196"/>
                  </a:lnTo>
                  <a:lnTo>
                    <a:pt x="421" y="196"/>
                  </a:lnTo>
                  <a:lnTo>
                    <a:pt x="421" y="196"/>
                  </a:lnTo>
                  <a:lnTo>
                    <a:pt x="421" y="194"/>
                  </a:lnTo>
                  <a:lnTo>
                    <a:pt x="421" y="194"/>
                  </a:lnTo>
                  <a:lnTo>
                    <a:pt x="419" y="194"/>
                  </a:lnTo>
                  <a:lnTo>
                    <a:pt x="419" y="192"/>
                  </a:lnTo>
                  <a:lnTo>
                    <a:pt x="421" y="187"/>
                  </a:lnTo>
                  <a:lnTo>
                    <a:pt x="421" y="185"/>
                  </a:lnTo>
                  <a:lnTo>
                    <a:pt x="419" y="182"/>
                  </a:lnTo>
                  <a:lnTo>
                    <a:pt x="419" y="180"/>
                  </a:lnTo>
                  <a:lnTo>
                    <a:pt x="417" y="177"/>
                  </a:lnTo>
                  <a:lnTo>
                    <a:pt x="412" y="173"/>
                  </a:lnTo>
                  <a:lnTo>
                    <a:pt x="412" y="170"/>
                  </a:lnTo>
                  <a:lnTo>
                    <a:pt x="412" y="168"/>
                  </a:lnTo>
                  <a:lnTo>
                    <a:pt x="414" y="168"/>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2" name="Freeform 31"/>
            <p:cNvSpPr>
              <a:spLocks/>
            </p:cNvSpPr>
            <p:nvPr/>
          </p:nvSpPr>
          <p:spPr bwMode="auto">
            <a:xfrm>
              <a:off x="1212771" y="3246453"/>
              <a:ext cx="721345" cy="1084336"/>
            </a:xfrm>
            <a:custGeom>
              <a:avLst/>
              <a:gdLst>
                <a:gd name="T0" fmla="*/ 522 w 622"/>
                <a:gd name="T1" fmla="*/ 810 h 935"/>
                <a:gd name="T2" fmla="*/ 511 w 622"/>
                <a:gd name="T3" fmla="*/ 817 h 935"/>
                <a:gd name="T4" fmla="*/ 503 w 622"/>
                <a:gd name="T5" fmla="*/ 810 h 935"/>
                <a:gd name="T6" fmla="*/ 501 w 622"/>
                <a:gd name="T7" fmla="*/ 800 h 935"/>
                <a:gd name="T8" fmla="*/ 496 w 622"/>
                <a:gd name="T9" fmla="*/ 798 h 935"/>
                <a:gd name="T10" fmla="*/ 492 w 622"/>
                <a:gd name="T11" fmla="*/ 800 h 935"/>
                <a:gd name="T12" fmla="*/ 489 w 622"/>
                <a:gd name="T13" fmla="*/ 800 h 935"/>
                <a:gd name="T14" fmla="*/ 487 w 622"/>
                <a:gd name="T15" fmla="*/ 798 h 935"/>
                <a:gd name="T16" fmla="*/ 480 w 622"/>
                <a:gd name="T17" fmla="*/ 796 h 935"/>
                <a:gd name="T18" fmla="*/ 463 w 622"/>
                <a:gd name="T19" fmla="*/ 798 h 935"/>
                <a:gd name="T20" fmla="*/ 461 w 622"/>
                <a:gd name="T21" fmla="*/ 800 h 935"/>
                <a:gd name="T22" fmla="*/ 461 w 622"/>
                <a:gd name="T23" fmla="*/ 808 h 935"/>
                <a:gd name="T24" fmla="*/ 458 w 622"/>
                <a:gd name="T25" fmla="*/ 817 h 935"/>
                <a:gd name="T26" fmla="*/ 463 w 622"/>
                <a:gd name="T27" fmla="*/ 829 h 935"/>
                <a:gd name="T28" fmla="*/ 458 w 622"/>
                <a:gd name="T29" fmla="*/ 841 h 935"/>
                <a:gd name="T30" fmla="*/ 461 w 622"/>
                <a:gd name="T31" fmla="*/ 860 h 935"/>
                <a:gd name="T32" fmla="*/ 458 w 622"/>
                <a:gd name="T33" fmla="*/ 879 h 935"/>
                <a:gd name="T34" fmla="*/ 463 w 622"/>
                <a:gd name="T35" fmla="*/ 898 h 935"/>
                <a:gd name="T36" fmla="*/ 461 w 622"/>
                <a:gd name="T37" fmla="*/ 914 h 935"/>
                <a:gd name="T38" fmla="*/ 456 w 622"/>
                <a:gd name="T39" fmla="*/ 919 h 935"/>
                <a:gd name="T40" fmla="*/ 454 w 622"/>
                <a:gd name="T41" fmla="*/ 924 h 935"/>
                <a:gd name="T42" fmla="*/ 454 w 622"/>
                <a:gd name="T43" fmla="*/ 931 h 935"/>
                <a:gd name="T44" fmla="*/ 437 w 622"/>
                <a:gd name="T45" fmla="*/ 916 h 935"/>
                <a:gd name="T46" fmla="*/ 373 w 622"/>
                <a:gd name="T47" fmla="*/ 838 h 935"/>
                <a:gd name="T48" fmla="*/ 319 w 622"/>
                <a:gd name="T49" fmla="*/ 765 h 935"/>
                <a:gd name="T50" fmla="*/ 262 w 622"/>
                <a:gd name="T51" fmla="*/ 692 h 935"/>
                <a:gd name="T52" fmla="*/ 198 w 622"/>
                <a:gd name="T53" fmla="*/ 613 h 935"/>
                <a:gd name="T54" fmla="*/ 134 w 622"/>
                <a:gd name="T55" fmla="*/ 531 h 935"/>
                <a:gd name="T56" fmla="*/ 56 w 622"/>
                <a:gd name="T57" fmla="*/ 436 h 935"/>
                <a:gd name="T58" fmla="*/ 0 w 622"/>
                <a:gd name="T59" fmla="*/ 360 h 935"/>
                <a:gd name="T60" fmla="*/ 14 w 622"/>
                <a:gd name="T61" fmla="*/ 287 h 935"/>
                <a:gd name="T62" fmla="*/ 28 w 622"/>
                <a:gd name="T63" fmla="*/ 199 h 935"/>
                <a:gd name="T64" fmla="*/ 45 w 622"/>
                <a:gd name="T65" fmla="*/ 109 h 935"/>
                <a:gd name="T66" fmla="*/ 61 w 622"/>
                <a:gd name="T67" fmla="*/ 22 h 935"/>
                <a:gd name="T68" fmla="*/ 118 w 622"/>
                <a:gd name="T69" fmla="*/ 10 h 935"/>
                <a:gd name="T70" fmla="*/ 186 w 622"/>
                <a:gd name="T71" fmla="*/ 22 h 935"/>
                <a:gd name="T72" fmla="*/ 257 w 622"/>
                <a:gd name="T73" fmla="*/ 34 h 935"/>
                <a:gd name="T74" fmla="*/ 326 w 622"/>
                <a:gd name="T75" fmla="*/ 43 h 935"/>
                <a:gd name="T76" fmla="*/ 397 w 622"/>
                <a:gd name="T77" fmla="*/ 55 h 935"/>
                <a:gd name="T78" fmla="*/ 466 w 622"/>
                <a:gd name="T79" fmla="*/ 64 h 935"/>
                <a:gd name="T80" fmla="*/ 534 w 622"/>
                <a:gd name="T81" fmla="*/ 74 h 935"/>
                <a:gd name="T82" fmla="*/ 605 w 622"/>
                <a:gd name="T83" fmla="*/ 83 h 935"/>
                <a:gd name="T84" fmla="*/ 615 w 622"/>
                <a:gd name="T85" fmla="*/ 142 h 935"/>
                <a:gd name="T86" fmla="*/ 605 w 622"/>
                <a:gd name="T87" fmla="*/ 218 h 935"/>
                <a:gd name="T88" fmla="*/ 596 w 622"/>
                <a:gd name="T89" fmla="*/ 296 h 935"/>
                <a:gd name="T90" fmla="*/ 586 w 622"/>
                <a:gd name="T91" fmla="*/ 372 h 935"/>
                <a:gd name="T92" fmla="*/ 577 w 622"/>
                <a:gd name="T93" fmla="*/ 448 h 935"/>
                <a:gd name="T94" fmla="*/ 567 w 622"/>
                <a:gd name="T95" fmla="*/ 526 h 935"/>
                <a:gd name="T96" fmla="*/ 558 w 622"/>
                <a:gd name="T97" fmla="*/ 602 h 935"/>
                <a:gd name="T98" fmla="*/ 546 w 622"/>
                <a:gd name="T99" fmla="*/ 677 h 935"/>
                <a:gd name="T100" fmla="*/ 544 w 622"/>
                <a:gd name="T101" fmla="*/ 706 h 935"/>
                <a:gd name="T102" fmla="*/ 539 w 622"/>
                <a:gd name="T103" fmla="*/ 734 h 935"/>
                <a:gd name="T104" fmla="*/ 537 w 622"/>
                <a:gd name="T105" fmla="*/ 767 h 935"/>
                <a:gd name="T106" fmla="*/ 532 w 622"/>
                <a:gd name="T107" fmla="*/ 789 h 935"/>
                <a:gd name="T108" fmla="*/ 532 w 622"/>
                <a:gd name="T109" fmla="*/ 796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2" h="935">
                  <a:moveTo>
                    <a:pt x="529" y="798"/>
                  </a:moveTo>
                  <a:lnTo>
                    <a:pt x="527" y="800"/>
                  </a:lnTo>
                  <a:lnTo>
                    <a:pt x="525" y="805"/>
                  </a:lnTo>
                  <a:lnTo>
                    <a:pt x="522" y="810"/>
                  </a:lnTo>
                  <a:lnTo>
                    <a:pt x="520" y="815"/>
                  </a:lnTo>
                  <a:lnTo>
                    <a:pt x="518" y="817"/>
                  </a:lnTo>
                  <a:lnTo>
                    <a:pt x="513" y="817"/>
                  </a:lnTo>
                  <a:lnTo>
                    <a:pt x="511" y="817"/>
                  </a:lnTo>
                  <a:lnTo>
                    <a:pt x="508" y="815"/>
                  </a:lnTo>
                  <a:lnTo>
                    <a:pt x="506" y="812"/>
                  </a:lnTo>
                  <a:lnTo>
                    <a:pt x="506" y="810"/>
                  </a:lnTo>
                  <a:lnTo>
                    <a:pt x="503" y="810"/>
                  </a:lnTo>
                  <a:lnTo>
                    <a:pt x="503" y="803"/>
                  </a:lnTo>
                  <a:lnTo>
                    <a:pt x="501" y="803"/>
                  </a:lnTo>
                  <a:lnTo>
                    <a:pt x="501" y="800"/>
                  </a:lnTo>
                  <a:lnTo>
                    <a:pt x="501" y="800"/>
                  </a:lnTo>
                  <a:lnTo>
                    <a:pt x="499" y="800"/>
                  </a:lnTo>
                  <a:lnTo>
                    <a:pt x="499" y="798"/>
                  </a:lnTo>
                  <a:lnTo>
                    <a:pt x="499" y="798"/>
                  </a:lnTo>
                  <a:lnTo>
                    <a:pt x="496" y="798"/>
                  </a:lnTo>
                  <a:lnTo>
                    <a:pt x="496" y="798"/>
                  </a:lnTo>
                  <a:lnTo>
                    <a:pt x="496" y="798"/>
                  </a:lnTo>
                  <a:lnTo>
                    <a:pt x="496" y="798"/>
                  </a:lnTo>
                  <a:lnTo>
                    <a:pt x="492" y="800"/>
                  </a:lnTo>
                  <a:lnTo>
                    <a:pt x="492" y="800"/>
                  </a:lnTo>
                  <a:lnTo>
                    <a:pt x="492" y="800"/>
                  </a:lnTo>
                  <a:lnTo>
                    <a:pt x="489" y="800"/>
                  </a:lnTo>
                  <a:lnTo>
                    <a:pt x="489" y="800"/>
                  </a:lnTo>
                  <a:lnTo>
                    <a:pt x="489" y="800"/>
                  </a:lnTo>
                  <a:lnTo>
                    <a:pt x="487" y="798"/>
                  </a:lnTo>
                  <a:lnTo>
                    <a:pt x="487" y="798"/>
                  </a:lnTo>
                  <a:lnTo>
                    <a:pt x="487" y="798"/>
                  </a:lnTo>
                  <a:lnTo>
                    <a:pt x="487" y="798"/>
                  </a:lnTo>
                  <a:lnTo>
                    <a:pt x="480" y="796"/>
                  </a:lnTo>
                  <a:lnTo>
                    <a:pt x="480" y="796"/>
                  </a:lnTo>
                  <a:lnTo>
                    <a:pt x="480" y="796"/>
                  </a:lnTo>
                  <a:lnTo>
                    <a:pt x="477" y="796"/>
                  </a:lnTo>
                  <a:lnTo>
                    <a:pt x="470" y="796"/>
                  </a:lnTo>
                  <a:lnTo>
                    <a:pt x="468" y="798"/>
                  </a:lnTo>
                  <a:lnTo>
                    <a:pt x="463" y="798"/>
                  </a:lnTo>
                  <a:lnTo>
                    <a:pt x="463" y="798"/>
                  </a:lnTo>
                  <a:lnTo>
                    <a:pt x="463" y="800"/>
                  </a:lnTo>
                  <a:lnTo>
                    <a:pt x="463" y="800"/>
                  </a:lnTo>
                  <a:lnTo>
                    <a:pt x="461" y="800"/>
                  </a:lnTo>
                  <a:lnTo>
                    <a:pt x="461" y="803"/>
                  </a:lnTo>
                  <a:lnTo>
                    <a:pt x="461" y="803"/>
                  </a:lnTo>
                  <a:lnTo>
                    <a:pt x="461" y="805"/>
                  </a:lnTo>
                  <a:lnTo>
                    <a:pt x="461" y="808"/>
                  </a:lnTo>
                  <a:lnTo>
                    <a:pt x="461" y="810"/>
                  </a:lnTo>
                  <a:lnTo>
                    <a:pt x="458" y="810"/>
                  </a:lnTo>
                  <a:lnTo>
                    <a:pt x="458" y="815"/>
                  </a:lnTo>
                  <a:lnTo>
                    <a:pt x="458" y="817"/>
                  </a:lnTo>
                  <a:lnTo>
                    <a:pt x="461" y="819"/>
                  </a:lnTo>
                  <a:lnTo>
                    <a:pt x="463" y="827"/>
                  </a:lnTo>
                  <a:lnTo>
                    <a:pt x="463" y="827"/>
                  </a:lnTo>
                  <a:lnTo>
                    <a:pt x="463" y="829"/>
                  </a:lnTo>
                  <a:lnTo>
                    <a:pt x="463" y="829"/>
                  </a:lnTo>
                  <a:lnTo>
                    <a:pt x="461" y="834"/>
                  </a:lnTo>
                  <a:lnTo>
                    <a:pt x="461" y="834"/>
                  </a:lnTo>
                  <a:lnTo>
                    <a:pt x="458" y="841"/>
                  </a:lnTo>
                  <a:lnTo>
                    <a:pt x="458" y="845"/>
                  </a:lnTo>
                  <a:lnTo>
                    <a:pt x="458" y="848"/>
                  </a:lnTo>
                  <a:lnTo>
                    <a:pt x="461" y="857"/>
                  </a:lnTo>
                  <a:lnTo>
                    <a:pt x="461" y="860"/>
                  </a:lnTo>
                  <a:lnTo>
                    <a:pt x="461" y="862"/>
                  </a:lnTo>
                  <a:lnTo>
                    <a:pt x="461" y="867"/>
                  </a:lnTo>
                  <a:lnTo>
                    <a:pt x="458" y="874"/>
                  </a:lnTo>
                  <a:lnTo>
                    <a:pt x="458" y="879"/>
                  </a:lnTo>
                  <a:lnTo>
                    <a:pt x="461" y="883"/>
                  </a:lnTo>
                  <a:lnTo>
                    <a:pt x="463" y="890"/>
                  </a:lnTo>
                  <a:lnTo>
                    <a:pt x="463" y="893"/>
                  </a:lnTo>
                  <a:lnTo>
                    <a:pt x="463" y="898"/>
                  </a:lnTo>
                  <a:lnTo>
                    <a:pt x="461" y="900"/>
                  </a:lnTo>
                  <a:lnTo>
                    <a:pt x="463" y="907"/>
                  </a:lnTo>
                  <a:lnTo>
                    <a:pt x="463" y="912"/>
                  </a:lnTo>
                  <a:lnTo>
                    <a:pt x="461" y="914"/>
                  </a:lnTo>
                  <a:lnTo>
                    <a:pt x="461" y="919"/>
                  </a:lnTo>
                  <a:lnTo>
                    <a:pt x="461" y="919"/>
                  </a:lnTo>
                  <a:lnTo>
                    <a:pt x="458" y="919"/>
                  </a:lnTo>
                  <a:lnTo>
                    <a:pt x="456" y="919"/>
                  </a:lnTo>
                  <a:lnTo>
                    <a:pt x="456" y="919"/>
                  </a:lnTo>
                  <a:lnTo>
                    <a:pt x="454" y="919"/>
                  </a:lnTo>
                  <a:lnTo>
                    <a:pt x="454" y="921"/>
                  </a:lnTo>
                  <a:lnTo>
                    <a:pt x="454" y="924"/>
                  </a:lnTo>
                  <a:lnTo>
                    <a:pt x="456" y="926"/>
                  </a:lnTo>
                  <a:lnTo>
                    <a:pt x="456" y="926"/>
                  </a:lnTo>
                  <a:lnTo>
                    <a:pt x="456" y="928"/>
                  </a:lnTo>
                  <a:lnTo>
                    <a:pt x="454" y="931"/>
                  </a:lnTo>
                  <a:lnTo>
                    <a:pt x="454" y="935"/>
                  </a:lnTo>
                  <a:lnTo>
                    <a:pt x="454" y="935"/>
                  </a:lnTo>
                  <a:lnTo>
                    <a:pt x="454" y="935"/>
                  </a:lnTo>
                  <a:lnTo>
                    <a:pt x="437" y="916"/>
                  </a:lnTo>
                  <a:lnTo>
                    <a:pt x="421" y="895"/>
                  </a:lnTo>
                  <a:lnTo>
                    <a:pt x="404" y="876"/>
                  </a:lnTo>
                  <a:lnTo>
                    <a:pt x="388" y="855"/>
                  </a:lnTo>
                  <a:lnTo>
                    <a:pt x="373" y="838"/>
                  </a:lnTo>
                  <a:lnTo>
                    <a:pt x="359" y="819"/>
                  </a:lnTo>
                  <a:lnTo>
                    <a:pt x="345" y="803"/>
                  </a:lnTo>
                  <a:lnTo>
                    <a:pt x="331" y="784"/>
                  </a:lnTo>
                  <a:lnTo>
                    <a:pt x="319" y="765"/>
                  </a:lnTo>
                  <a:lnTo>
                    <a:pt x="305" y="748"/>
                  </a:lnTo>
                  <a:lnTo>
                    <a:pt x="291" y="729"/>
                  </a:lnTo>
                  <a:lnTo>
                    <a:pt x="276" y="713"/>
                  </a:lnTo>
                  <a:lnTo>
                    <a:pt x="262" y="692"/>
                  </a:lnTo>
                  <a:lnTo>
                    <a:pt x="246" y="673"/>
                  </a:lnTo>
                  <a:lnTo>
                    <a:pt x="229" y="654"/>
                  </a:lnTo>
                  <a:lnTo>
                    <a:pt x="215" y="632"/>
                  </a:lnTo>
                  <a:lnTo>
                    <a:pt x="198" y="613"/>
                  </a:lnTo>
                  <a:lnTo>
                    <a:pt x="184" y="595"/>
                  </a:lnTo>
                  <a:lnTo>
                    <a:pt x="168" y="573"/>
                  </a:lnTo>
                  <a:lnTo>
                    <a:pt x="153" y="554"/>
                  </a:lnTo>
                  <a:lnTo>
                    <a:pt x="134" y="531"/>
                  </a:lnTo>
                  <a:lnTo>
                    <a:pt x="116" y="507"/>
                  </a:lnTo>
                  <a:lnTo>
                    <a:pt x="94" y="483"/>
                  </a:lnTo>
                  <a:lnTo>
                    <a:pt x="75" y="460"/>
                  </a:lnTo>
                  <a:lnTo>
                    <a:pt x="56" y="436"/>
                  </a:lnTo>
                  <a:lnTo>
                    <a:pt x="37" y="410"/>
                  </a:lnTo>
                  <a:lnTo>
                    <a:pt x="19" y="386"/>
                  </a:lnTo>
                  <a:lnTo>
                    <a:pt x="0" y="363"/>
                  </a:lnTo>
                  <a:lnTo>
                    <a:pt x="0" y="360"/>
                  </a:lnTo>
                  <a:lnTo>
                    <a:pt x="0" y="356"/>
                  </a:lnTo>
                  <a:lnTo>
                    <a:pt x="4" y="332"/>
                  </a:lnTo>
                  <a:lnTo>
                    <a:pt x="9" y="311"/>
                  </a:lnTo>
                  <a:lnTo>
                    <a:pt x="14" y="287"/>
                  </a:lnTo>
                  <a:lnTo>
                    <a:pt x="16" y="266"/>
                  </a:lnTo>
                  <a:lnTo>
                    <a:pt x="21" y="244"/>
                  </a:lnTo>
                  <a:lnTo>
                    <a:pt x="26" y="221"/>
                  </a:lnTo>
                  <a:lnTo>
                    <a:pt x="28" y="199"/>
                  </a:lnTo>
                  <a:lnTo>
                    <a:pt x="33" y="176"/>
                  </a:lnTo>
                  <a:lnTo>
                    <a:pt x="37" y="154"/>
                  </a:lnTo>
                  <a:lnTo>
                    <a:pt x="42" y="133"/>
                  </a:lnTo>
                  <a:lnTo>
                    <a:pt x="45" y="109"/>
                  </a:lnTo>
                  <a:lnTo>
                    <a:pt x="49" y="88"/>
                  </a:lnTo>
                  <a:lnTo>
                    <a:pt x="54" y="67"/>
                  </a:lnTo>
                  <a:lnTo>
                    <a:pt x="56" y="43"/>
                  </a:lnTo>
                  <a:lnTo>
                    <a:pt x="61" y="22"/>
                  </a:lnTo>
                  <a:lnTo>
                    <a:pt x="66" y="0"/>
                  </a:lnTo>
                  <a:lnTo>
                    <a:pt x="82" y="3"/>
                  </a:lnTo>
                  <a:lnTo>
                    <a:pt x="101" y="5"/>
                  </a:lnTo>
                  <a:lnTo>
                    <a:pt x="118" y="10"/>
                  </a:lnTo>
                  <a:lnTo>
                    <a:pt x="134" y="12"/>
                  </a:lnTo>
                  <a:lnTo>
                    <a:pt x="153" y="15"/>
                  </a:lnTo>
                  <a:lnTo>
                    <a:pt x="170" y="17"/>
                  </a:lnTo>
                  <a:lnTo>
                    <a:pt x="186" y="22"/>
                  </a:lnTo>
                  <a:lnTo>
                    <a:pt x="205" y="24"/>
                  </a:lnTo>
                  <a:lnTo>
                    <a:pt x="222" y="27"/>
                  </a:lnTo>
                  <a:lnTo>
                    <a:pt x="239" y="29"/>
                  </a:lnTo>
                  <a:lnTo>
                    <a:pt x="257" y="34"/>
                  </a:lnTo>
                  <a:lnTo>
                    <a:pt x="274" y="36"/>
                  </a:lnTo>
                  <a:lnTo>
                    <a:pt x="291" y="38"/>
                  </a:lnTo>
                  <a:lnTo>
                    <a:pt x="309" y="41"/>
                  </a:lnTo>
                  <a:lnTo>
                    <a:pt x="326" y="43"/>
                  </a:lnTo>
                  <a:lnTo>
                    <a:pt x="343" y="45"/>
                  </a:lnTo>
                  <a:lnTo>
                    <a:pt x="362" y="50"/>
                  </a:lnTo>
                  <a:lnTo>
                    <a:pt x="378" y="53"/>
                  </a:lnTo>
                  <a:lnTo>
                    <a:pt x="397" y="55"/>
                  </a:lnTo>
                  <a:lnTo>
                    <a:pt x="414" y="57"/>
                  </a:lnTo>
                  <a:lnTo>
                    <a:pt x="430" y="60"/>
                  </a:lnTo>
                  <a:lnTo>
                    <a:pt x="449" y="62"/>
                  </a:lnTo>
                  <a:lnTo>
                    <a:pt x="466" y="64"/>
                  </a:lnTo>
                  <a:lnTo>
                    <a:pt x="482" y="67"/>
                  </a:lnTo>
                  <a:lnTo>
                    <a:pt x="501" y="69"/>
                  </a:lnTo>
                  <a:lnTo>
                    <a:pt x="518" y="71"/>
                  </a:lnTo>
                  <a:lnTo>
                    <a:pt x="534" y="74"/>
                  </a:lnTo>
                  <a:lnTo>
                    <a:pt x="553" y="76"/>
                  </a:lnTo>
                  <a:lnTo>
                    <a:pt x="570" y="79"/>
                  </a:lnTo>
                  <a:lnTo>
                    <a:pt x="586" y="81"/>
                  </a:lnTo>
                  <a:lnTo>
                    <a:pt x="605" y="83"/>
                  </a:lnTo>
                  <a:lnTo>
                    <a:pt x="622" y="86"/>
                  </a:lnTo>
                  <a:lnTo>
                    <a:pt x="619" y="105"/>
                  </a:lnTo>
                  <a:lnTo>
                    <a:pt x="617" y="124"/>
                  </a:lnTo>
                  <a:lnTo>
                    <a:pt x="615" y="142"/>
                  </a:lnTo>
                  <a:lnTo>
                    <a:pt x="612" y="161"/>
                  </a:lnTo>
                  <a:lnTo>
                    <a:pt x="610" y="180"/>
                  </a:lnTo>
                  <a:lnTo>
                    <a:pt x="608" y="199"/>
                  </a:lnTo>
                  <a:lnTo>
                    <a:pt x="605" y="218"/>
                  </a:lnTo>
                  <a:lnTo>
                    <a:pt x="603" y="237"/>
                  </a:lnTo>
                  <a:lnTo>
                    <a:pt x="600" y="256"/>
                  </a:lnTo>
                  <a:lnTo>
                    <a:pt x="598" y="275"/>
                  </a:lnTo>
                  <a:lnTo>
                    <a:pt x="596" y="296"/>
                  </a:lnTo>
                  <a:lnTo>
                    <a:pt x="593" y="315"/>
                  </a:lnTo>
                  <a:lnTo>
                    <a:pt x="591" y="334"/>
                  </a:lnTo>
                  <a:lnTo>
                    <a:pt x="589" y="353"/>
                  </a:lnTo>
                  <a:lnTo>
                    <a:pt x="586" y="372"/>
                  </a:lnTo>
                  <a:lnTo>
                    <a:pt x="584" y="391"/>
                  </a:lnTo>
                  <a:lnTo>
                    <a:pt x="581" y="410"/>
                  </a:lnTo>
                  <a:lnTo>
                    <a:pt x="579" y="429"/>
                  </a:lnTo>
                  <a:lnTo>
                    <a:pt x="577" y="448"/>
                  </a:lnTo>
                  <a:lnTo>
                    <a:pt x="574" y="467"/>
                  </a:lnTo>
                  <a:lnTo>
                    <a:pt x="572" y="486"/>
                  </a:lnTo>
                  <a:lnTo>
                    <a:pt x="570" y="505"/>
                  </a:lnTo>
                  <a:lnTo>
                    <a:pt x="567" y="526"/>
                  </a:lnTo>
                  <a:lnTo>
                    <a:pt x="565" y="545"/>
                  </a:lnTo>
                  <a:lnTo>
                    <a:pt x="563" y="564"/>
                  </a:lnTo>
                  <a:lnTo>
                    <a:pt x="560" y="583"/>
                  </a:lnTo>
                  <a:lnTo>
                    <a:pt x="558" y="602"/>
                  </a:lnTo>
                  <a:lnTo>
                    <a:pt x="553" y="621"/>
                  </a:lnTo>
                  <a:lnTo>
                    <a:pt x="551" y="640"/>
                  </a:lnTo>
                  <a:lnTo>
                    <a:pt x="548" y="658"/>
                  </a:lnTo>
                  <a:lnTo>
                    <a:pt x="546" y="677"/>
                  </a:lnTo>
                  <a:lnTo>
                    <a:pt x="544" y="699"/>
                  </a:lnTo>
                  <a:lnTo>
                    <a:pt x="544" y="699"/>
                  </a:lnTo>
                  <a:lnTo>
                    <a:pt x="544" y="701"/>
                  </a:lnTo>
                  <a:lnTo>
                    <a:pt x="544" y="706"/>
                  </a:lnTo>
                  <a:lnTo>
                    <a:pt x="544" y="713"/>
                  </a:lnTo>
                  <a:lnTo>
                    <a:pt x="541" y="720"/>
                  </a:lnTo>
                  <a:lnTo>
                    <a:pt x="541" y="727"/>
                  </a:lnTo>
                  <a:lnTo>
                    <a:pt x="539" y="734"/>
                  </a:lnTo>
                  <a:lnTo>
                    <a:pt x="539" y="744"/>
                  </a:lnTo>
                  <a:lnTo>
                    <a:pt x="537" y="751"/>
                  </a:lnTo>
                  <a:lnTo>
                    <a:pt x="537" y="760"/>
                  </a:lnTo>
                  <a:lnTo>
                    <a:pt x="537" y="767"/>
                  </a:lnTo>
                  <a:lnTo>
                    <a:pt x="534" y="774"/>
                  </a:lnTo>
                  <a:lnTo>
                    <a:pt x="534" y="782"/>
                  </a:lnTo>
                  <a:lnTo>
                    <a:pt x="534" y="786"/>
                  </a:lnTo>
                  <a:lnTo>
                    <a:pt x="532" y="789"/>
                  </a:lnTo>
                  <a:lnTo>
                    <a:pt x="532" y="789"/>
                  </a:lnTo>
                  <a:lnTo>
                    <a:pt x="532" y="793"/>
                  </a:lnTo>
                  <a:lnTo>
                    <a:pt x="532" y="796"/>
                  </a:lnTo>
                  <a:lnTo>
                    <a:pt x="532" y="796"/>
                  </a:lnTo>
                  <a:lnTo>
                    <a:pt x="529" y="798"/>
                  </a:lnTo>
                  <a:lnTo>
                    <a:pt x="529" y="798"/>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3" name="Freeform 32"/>
            <p:cNvSpPr>
              <a:spLocks/>
            </p:cNvSpPr>
            <p:nvPr/>
          </p:nvSpPr>
          <p:spPr bwMode="auto">
            <a:xfrm>
              <a:off x="2353933" y="4117401"/>
              <a:ext cx="767733" cy="823399"/>
            </a:xfrm>
            <a:custGeom>
              <a:avLst/>
              <a:gdLst>
                <a:gd name="T0" fmla="*/ 265 w 662"/>
                <a:gd name="T1" fmla="*/ 667 h 710"/>
                <a:gd name="T2" fmla="*/ 248 w 662"/>
                <a:gd name="T3" fmla="*/ 665 h 710"/>
                <a:gd name="T4" fmla="*/ 231 w 662"/>
                <a:gd name="T5" fmla="*/ 665 h 710"/>
                <a:gd name="T6" fmla="*/ 215 w 662"/>
                <a:gd name="T7" fmla="*/ 662 h 710"/>
                <a:gd name="T8" fmla="*/ 198 w 662"/>
                <a:gd name="T9" fmla="*/ 662 h 710"/>
                <a:gd name="T10" fmla="*/ 182 w 662"/>
                <a:gd name="T11" fmla="*/ 660 h 710"/>
                <a:gd name="T12" fmla="*/ 168 w 662"/>
                <a:gd name="T13" fmla="*/ 660 h 710"/>
                <a:gd name="T14" fmla="*/ 151 w 662"/>
                <a:gd name="T15" fmla="*/ 658 h 710"/>
                <a:gd name="T16" fmla="*/ 134 w 662"/>
                <a:gd name="T17" fmla="*/ 658 h 710"/>
                <a:gd name="T18" fmla="*/ 118 w 662"/>
                <a:gd name="T19" fmla="*/ 655 h 710"/>
                <a:gd name="T20" fmla="*/ 101 w 662"/>
                <a:gd name="T21" fmla="*/ 655 h 710"/>
                <a:gd name="T22" fmla="*/ 92 w 662"/>
                <a:gd name="T23" fmla="*/ 655 h 710"/>
                <a:gd name="T24" fmla="*/ 92 w 662"/>
                <a:gd name="T25" fmla="*/ 660 h 710"/>
                <a:gd name="T26" fmla="*/ 92 w 662"/>
                <a:gd name="T27" fmla="*/ 667 h 710"/>
                <a:gd name="T28" fmla="*/ 92 w 662"/>
                <a:gd name="T29" fmla="*/ 672 h 710"/>
                <a:gd name="T30" fmla="*/ 92 w 662"/>
                <a:gd name="T31" fmla="*/ 677 h 710"/>
                <a:gd name="T32" fmla="*/ 89 w 662"/>
                <a:gd name="T33" fmla="*/ 681 h 710"/>
                <a:gd name="T34" fmla="*/ 89 w 662"/>
                <a:gd name="T35" fmla="*/ 689 h 710"/>
                <a:gd name="T36" fmla="*/ 89 w 662"/>
                <a:gd name="T37" fmla="*/ 693 h 710"/>
                <a:gd name="T38" fmla="*/ 89 w 662"/>
                <a:gd name="T39" fmla="*/ 698 h 710"/>
                <a:gd name="T40" fmla="*/ 89 w 662"/>
                <a:gd name="T41" fmla="*/ 703 h 710"/>
                <a:gd name="T42" fmla="*/ 89 w 662"/>
                <a:gd name="T43" fmla="*/ 707 h 710"/>
                <a:gd name="T44" fmla="*/ 75 w 662"/>
                <a:gd name="T45" fmla="*/ 710 h 710"/>
                <a:gd name="T46" fmla="*/ 47 w 662"/>
                <a:gd name="T47" fmla="*/ 707 h 710"/>
                <a:gd name="T48" fmla="*/ 21 w 662"/>
                <a:gd name="T49" fmla="*/ 705 h 710"/>
                <a:gd name="T50" fmla="*/ 0 w 662"/>
                <a:gd name="T51" fmla="*/ 703 h 710"/>
                <a:gd name="T52" fmla="*/ 0 w 662"/>
                <a:gd name="T53" fmla="*/ 703 h 710"/>
                <a:gd name="T54" fmla="*/ 0 w 662"/>
                <a:gd name="T55" fmla="*/ 703 h 710"/>
                <a:gd name="T56" fmla="*/ 0 w 662"/>
                <a:gd name="T57" fmla="*/ 703 h 710"/>
                <a:gd name="T58" fmla="*/ 0 w 662"/>
                <a:gd name="T59" fmla="*/ 703 h 710"/>
                <a:gd name="T60" fmla="*/ 0 w 662"/>
                <a:gd name="T61" fmla="*/ 703 h 710"/>
                <a:gd name="T62" fmla="*/ 9 w 662"/>
                <a:gd name="T63" fmla="*/ 591 h 710"/>
                <a:gd name="T64" fmla="*/ 21 w 662"/>
                <a:gd name="T65" fmla="*/ 461 h 710"/>
                <a:gd name="T66" fmla="*/ 30 w 662"/>
                <a:gd name="T67" fmla="*/ 329 h 710"/>
                <a:gd name="T68" fmla="*/ 42 w 662"/>
                <a:gd name="T69" fmla="*/ 196 h 710"/>
                <a:gd name="T70" fmla="*/ 52 w 662"/>
                <a:gd name="T71" fmla="*/ 66 h 710"/>
                <a:gd name="T72" fmla="*/ 116 w 662"/>
                <a:gd name="T73" fmla="*/ 5 h 710"/>
                <a:gd name="T74" fmla="*/ 227 w 662"/>
                <a:gd name="T75" fmla="*/ 12 h 710"/>
                <a:gd name="T76" fmla="*/ 340 w 662"/>
                <a:gd name="T77" fmla="*/ 19 h 710"/>
                <a:gd name="T78" fmla="*/ 454 w 662"/>
                <a:gd name="T79" fmla="*/ 23 h 710"/>
                <a:gd name="T80" fmla="*/ 567 w 662"/>
                <a:gd name="T81" fmla="*/ 28 h 710"/>
                <a:gd name="T82" fmla="*/ 662 w 662"/>
                <a:gd name="T83" fmla="*/ 47 h 710"/>
                <a:gd name="T84" fmla="*/ 657 w 662"/>
                <a:gd name="T85" fmla="*/ 99 h 710"/>
                <a:gd name="T86" fmla="*/ 652 w 662"/>
                <a:gd name="T87" fmla="*/ 203 h 710"/>
                <a:gd name="T88" fmla="*/ 650 w 662"/>
                <a:gd name="T89" fmla="*/ 307 h 710"/>
                <a:gd name="T90" fmla="*/ 645 w 662"/>
                <a:gd name="T91" fmla="*/ 412 h 710"/>
                <a:gd name="T92" fmla="*/ 643 w 662"/>
                <a:gd name="T93" fmla="*/ 516 h 710"/>
                <a:gd name="T94" fmla="*/ 641 w 662"/>
                <a:gd name="T95" fmla="*/ 620 h 710"/>
                <a:gd name="T96" fmla="*/ 544 w 662"/>
                <a:gd name="T97" fmla="*/ 651 h 710"/>
                <a:gd name="T98" fmla="*/ 404 w 662"/>
                <a:gd name="T99" fmla="*/ 646 h 710"/>
                <a:gd name="T100" fmla="*/ 262 w 662"/>
                <a:gd name="T101" fmla="*/ 639 h 710"/>
                <a:gd name="T102" fmla="*/ 262 w 662"/>
                <a:gd name="T103" fmla="*/ 651 h 710"/>
                <a:gd name="T104" fmla="*/ 267 w 662"/>
                <a:gd name="T105" fmla="*/ 66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2" h="710">
                  <a:moveTo>
                    <a:pt x="269" y="662"/>
                  </a:moveTo>
                  <a:lnTo>
                    <a:pt x="274" y="670"/>
                  </a:lnTo>
                  <a:lnTo>
                    <a:pt x="274" y="667"/>
                  </a:lnTo>
                  <a:lnTo>
                    <a:pt x="272" y="667"/>
                  </a:lnTo>
                  <a:lnTo>
                    <a:pt x="267" y="667"/>
                  </a:lnTo>
                  <a:lnTo>
                    <a:pt x="265" y="667"/>
                  </a:lnTo>
                  <a:lnTo>
                    <a:pt x="262" y="667"/>
                  </a:lnTo>
                  <a:lnTo>
                    <a:pt x="260" y="665"/>
                  </a:lnTo>
                  <a:lnTo>
                    <a:pt x="257" y="665"/>
                  </a:lnTo>
                  <a:lnTo>
                    <a:pt x="255" y="665"/>
                  </a:lnTo>
                  <a:lnTo>
                    <a:pt x="250" y="665"/>
                  </a:lnTo>
                  <a:lnTo>
                    <a:pt x="248" y="665"/>
                  </a:lnTo>
                  <a:lnTo>
                    <a:pt x="246" y="665"/>
                  </a:lnTo>
                  <a:lnTo>
                    <a:pt x="243" y="665"/>
                  </a:lnTo>
                  <a:lnTo>
                    <a:pt x="241" y="665"/>
                  </a:lnTo>
                  <a:lnTo>
                    <a:pt x="239" y="665"/>
                  </a:lnTo>
                  <a:lnTo>
                    <a:pt x="234" y="665"/>
                  </a:lnTo>
                  <a:lnTo>
                    <a:pt x="231" y="665"/>
                  </a:lnTo>
                  <a:lnTo>
                    <a:pt x="229" y="665"/>
                  </a:lnTo>
                  <a:lnTo>
                    <a:pt x="227" y="665"/>
                  </a:lnTo>
                  <a:lnTo>
                    <a:pt x="224" y="662"/>
                  </a:lnTo>
                  <a:lnTo>
                    <a:pt x="222" y="662"/>
                  </a:lnTo>
                  <a:lnTo>
                    <a:pt x="220" y="662"/>
                  </a:lnTo>
                  <a:lnTo>
                    <a:pt x="215" y="662"/>
                  </a:lnTo>
                  <a:lnTo>
                    <a:pt x="212" y="662"/>
                  </a:lnTo>
                  <a:lnTo>
                    <a:pt x="210" y="662"/>
                  </a:lnTo>
                  <a:lnTo>
                    <a:pt x="208" y="662"/>
                  </a:lnTo>
                  <a:lnTo>
                    <a:pt x="205" y="662"/>
                  </a:lnTo>
                  <a:lnTo>
                    <a:pt x="203" y="662"/>
                  </a:lnTo>
                  <a:lnTo>
                    <a:pt x="198" y="662"/>
                  </a:lnTo>
                  <a:lnTo>
                    <a:pt x="196" y="662"/>
                  </a:lnTo>
                  <a:lnTo>
                    <a:pt x="194" y="662"/>
                  </a:lnTo>
                  <a:lnTo>
                    <a:pt x="191" y="662"/>
                  </a:lnTo>
                  <a:lnTo>
                    <a:pt x="189" y="660"/>
                  </a:lnTo>
                  <a:lnTo>
                    <a:pt x="186" y="660"/>
                  </a:lnTo>
                  <a:lnTo>
                    <a:pt x="182" y="660"/>
                  </a:lnTo>
                  <a:lnTo>
                    <a:pt x="179" y="660"/>
                  </a:lnTo>
                  <a:lnTo>
                    <a:pt x="177" y="660"/>
                  </a:lnTo>
                  <a:lnTo>
                    <a:pt x="175" y="660"/>
                  </a:lnTo>
                  <a:lnTo>
                    <a:pt x="172" y="660"/>
                  </a:lnTo>
                  <a:lnTo>
                    <a:pt x="170" y="660"/>
                  </a:lnTo>
                  <a:lnTo>
                    <a:pt x="168" y="660"/>
                  </a:lnTo>
                  <a:lnTo>
                    <a:pt x="163" y="660"/>
                  </a:lnTo>
                  <a:lnTo>
                    <a:pt x="160" y="660"/>
                  </a:lnTo>
                  <a:lnTo>
                    <a:pt x="158" y="660"/>
                  </a:lnTo>
                  <a:lnTo>
                    <a:pt x="156" y="660"/>
                  </a:lnTo>
                  <a:lnTo>
                    <a:pt x="153" y="658"/>
                  </a:lnTo>
                  <a:lnTo>
                    <a:pt x="151" y="658"/>
                  </a:lnTo>
                  <a:lnTo>
                    <a:pt x="146" y="658"/>
                  </a:lnTo>
                  <a:lnTo>
                    <a:pt x="144" y="658"/>
                  </a:lnTo>
                  <a:lnTo>
                    <a:pt x="142" y="658"/>
                  </a:lnTo>
                  <a:lnTo>
                    <a:pt x="139" y="658"/>
                  </a:lnTo>
                  <a:lnTo>
                    <a:pt x="137" y="658"/>
                  </a:lnTo>
                  <a:lnTo>
                    <a:pt x="134" y="658"/>
                  </a:lnTo>
                  <a:lnTo>
                    <a:pt x="130" y="658"/>
                  </a:lnTo>
                  <a:lnTo>
                    <a:pt x="127" y="658"/>
                  </a:lnTo>
                  <a:lnTo>
                    <a:pt x="125" y="658"/>
                  </a:lnTo>
                  <a:lnTo>
                    <a:pt x="123" y="655"/>
                  </a:lnTo>
                  <a:lnTo>
                    <a:pt x="120" y="655"/>
                  </a:lnTo>
                  <a:lnTo>
                    <a:pt x="118" y="655"/>
                  </a:lnTo>
                  <a:lnTo>
                    <a:pt x="116" y="655"/>
                  </a:lnTo>
                  <a:lnTo>
                    <a:pt x="111" y="655"/>
                  </a:lnTo>
                  <a:lnTo>
                    <a:pt x="108" y="655"/>
                  </a:lnTo>
                  <a:lnTo>
                    <a:pt x="106" y="655"/>
                  </a:lnTo>
                  <a:lnTo>
                    <a:pt x="104" y="655"/>
                  </a:lnTo>
                  <a:lnTo>
                    <a:pt x="101" y="655"/>
                  </a:lnTo>
                  <a:lnTo>
                    <a:pt x="99" y="655"/>
                  </a:lnTo>
                  <a:lnTo>
                    <a:pt x="94" y="655"/>
                  </a:lnTo>
                  <a:lnTo>
                    <a:pt x="92" y="655"/>
                  </a:lnTo>
                  <a:lnTo>
                    <a:pt x="92" y="655"/>
                  </a:lnTo>
                  <a:lnTo>
                    <a:pt x="92" y="655"/>
                  </a:lnTo>
                  <a:lnTo>
                    <a:pt x="92" y="655"/>
                  </a:lnTo>
                  <a:lnTo>
                    <a:pt x="92" y="658"/>
                  </a:lnTo>
                  <a:lnTo>
                    <a:pt x="92" y="658"/>
                  </a:lnTo>
                  <a:lnTo>
                    <a:pt x="92" y="658"/>
                  </a:lnTo>
                  <a:lnTo>
                    <a:pt x="92" y="660"/>
                  </a:lnTo>
                  <a:lnTo>
                    <a:pt x="92" y="660"/>
                  </a:lnTo>
                  <a:lnTo>
                    <a:pt x="92" y="660"/>
                  </a:lnTo>
                  <a:lnTo>
                    <a:pt x="92" y="662"/>
                  </a:lnTo>
                  <a:lnTo>
                    <a:pt x="92" y="662"/>
                  </a:lnTo>
                  <a:lnTo>
                    <a:pt x="92" y="665"/>
                  </a:lnTo>
                  <a:lnTo>
                    <a:pt x="92" y="665"/>
                  </a:lnTo>
                  <a:lnTo>
                    <a:pt x="92" y="665"/>
                  </a:lnTo>
                  <a:lnTo>
                    <a:pt x="92" y="667"/>
                  </a:lnTo>
                  <a:lnTo>
                    <a:pt x="92" y="667"/>
                  </a:lnTo>
                  <a:lnTo>
                    <a:pt x="92" y="667"/>
                  </a:lnTo>
                  <a:lnTo>
                    <a:pt x="92" y="670"/>
                  </a:lnTo>
                  <a:lnTo>
                    <a:pt x="92" y="670"/>
                  </a:lnTo>
                  <a:lnTo>
                    <a:pt x="92" y="672"/>
                  </a:lnTo>
                  <a:lnTo>
                    <a:pt x="92" y="672"/>
                  </a:lnTo>
                  <a:lnTo>
                    <a:pt x="92" y="672"/>
                  </a:lnTo>
                  <a:lnTo>
                    <a:pt x="92" y="674"/>
                  </a:lnTo>
                  <a:lnTo>
                    <a:pt x="92" y="674"/>
                  </a:lnTo>
                  <a:lnTo>
                    <a:pt x="92" y="674"/>
                  </a:lnTo>
                  <a:lnTo>
                    <a:pt x="92" y="677"/>
                  </a:lnTo>
                  <a:lnTo>
                    <a:pt x="92" y="677"/>
                  </a:lnTo>
                  <a:lnTo>
                    <a:pt x="92" y="677"/>
                  </a:lnTo>
                  <a:lnTo>
                    <a:pt x="92" y="679"/>
                  </a:lnTo>
                  <a:lnTo>
                    <a:pt x="89" y="679"/>
                  </a:lnTo>
                  <a:lnTo>
                    <a:pt x="89" y="681"/>
                  </a:lnTo>
                  <a:lnTo>
                    <a:pt x="89" y="681"/>
                  </a:lnTo>
                  <a:lnTo>
                    <a:pt x="89" y="681"/>
                  </a:lnTo>
                  <a:lnTo>
                    <a:pt x="89" y="684"/>
                  </a:lnTo>
                  <a:lnTo>
                    <a:pt x="89" y="684"/>
                  </a:lnTo>
                  <a:lnTo>
                    <a:pt x="89" y="684"/>
                  </a:lnTo>
                  <a:lnTo>
                    <a:pt x="89" y="686"/>
                  </a:lnTo>
                  <a:lnTo>
                    <a:pt x="89" y="686"/>
                  </a:lnTo>
                  <a:lnTo>
                    <a:pt x="89" y="689"/>
                  </a:lnTo>
                  <a:lnTo>
                    <a:pt x="89" y="689"/>
                  </a:lnTo>
                  <a:lnTo>
                    <a:pt x="89" y="689"/>
                  </a:lnTo>
                  <a:lnTo>
                    <a:pt x="89" y="691"/>
                  </a:lnTo>
                  <a:lnTo>
                    <a:pt x="89" y="691"/>
                  </a:lnTo>
                  <a:lnTo>
                    <a:pt x="89" y="691"/>
                  </a:lnTo>
                  <a:lnTo>
                    <a:pt x="89" y="693"/>
                  </a:lnTo>
                  <a:lnTo>
                    <a:pt x="89" y="693"/>
                  </a:lnTo>
                  <a:lnTo>
                    <a:pt x="89" y="696"/>
                  </a:lnTo>
                  <a:lnTo>
                    <a:pt x="89" y="696"/>
                  </a:lnTo>
                  <a:lnTo>
                    <a:pt x="89" y="696"/>
                  </a:lnTo>
                  <a:lnTo>
                    <a:pt x="89" y="698"/>
                  </a:lnTo>
                  <a:lnTo>
                    <a:pt x="89" y="698"/>
                  </a:lnTo>
                  <a:lnTo>
                    <a:pt x="89" y="698"/>
                  </a:lnTo>
                  <a:lnTo>
                    <a:pt x="89" y="700"/>
                  </a:lnTo>
                  <a:lnTo>
                    <a:pt x="89" y="700"/>
                  </a:lnTo>
                  <a:lnTo>
                    <a:pt x="89" y="700"/>
                  </a:lnTo>
                  <a:lnTo>
                    <a:pt x="89" y="703"/>
                  </a:lnTo>
                  <a:lnTo>
                    <a:pt x="89" y="703"/>
                  </a:lnTo>
                  <a:lnTo>
                    <a:pt x="89" y="705"/>
                  </a:lnTo>
                  <a:lnTo>
                    <a:pt x="89" y="705"/>
                  </a:lnTo>
                  <a:lnTo>
                    <a:pt x="89" y="705"/>
                  </a:lnTo>
                  <a:lnTo>
                    <a:pt x="89" y="707"/>
                  </a:lnTo>
                  <a:lnTo>
                    <a:pt x="89" y="707"/>
                  </a:lnTo>
                  <a:lnTo>
                    <a:pt x="89" y="707"/>
                  </a:lnTo>
                  <a:lnTo>
                    <a:pt x="89" y="710"/>
                  </a:lnTo>
                  <a:lnTo>
                    <a:pt x="89" y="710"/>
                  </a:lnTo>
                  <a:lnTo>
                    <a:pt x="89" y="710"/>
                  </a:lnTo>
                  <a:lnTo>
                    <a:pt x="85" y="710"/>
                  </a:lnTo>
                  <a:lnTo>
                    <a:pt x="80" y="710"/>
                  </a:lnTo>
                  <a:lnTo>
                    <a:pt x="75" y="710"/>
                  </a:lnTo>
                  <a:lnTo>
                    <a:pt x="71" y="710"/>
                  </a:lnTo>
                  <a:lnTo>
                    <a:pt x="66" y="707"/>
                  </a:lnTo>
                  <a:lnTo>
                    <a:pt x="61" y="707"/>
                  </a:lnTo>
                  <a:lnTo>
                    <a:pt x="56" y="707"/>
                  </a:lnTo>
                  <a:lnTo>
                    <a:pt x="52" y="707"/>
                  </a:lnTo>
                  <a:lnTo>
                    <a:pt x="47" y="707"/>
                  </a:lnTo>
                  <a:lnTo>
                    <a:pt x="42" y="707"/>
                  </a:lnTo>
                  <a:lnTo>
                    <a:pt x="37" y="707"/>
                  </a:lnTo>
                  <a:lnTo>
                    <a:pt x="35" y="705"/>
                  </a:lnTo>
                  <a:lnTo>
                    <a:pt x="30" y="705"/>
                  </a:lnTo>
                  <a:lnTo>
                    <a:pt x="26" y="705"/>
                  </a:lnTo>
                  <a:lnTo>
                    <a:pt x="21" y="705"/>
                  </a:lnTo>
                  <a:lnTo>
                    <a:pt x="16" y="705"/>
                  </a:lnTo>
                  <a:lnTo>
                    <a:pt x="11" y="705"/>
                  </a:lnTo>
                  <a:lnTo>
                    <a:pt x="7" y="703"/>
                  </a:lnTo>
                  <a:lnTo>
                    <a:pt x="2"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2" y="681"/>
                  </a:lnTo>
                  <a:lnTo>
                    <a:pt x="4" y="658"/>
                  </a:lnTo>
                  <a:lnTo>
                    <a:pt x="7" y="636"/>
                  </a:lnTo>
                  <a:lnTo>
                    <a:pt x="7" y="615"/>
                  </a:lnTo>
                  <a:lnTo>
                    <a:pt x="9" y="591"/>
                  </a:lnTo>
                  <a:lnTo>
                    <a:pt x="11" y="570"/>
                  </a:lnTo>
                  <a:lnTo>
                    <a:pt x="14" y="549"/>
                  </a:lnTo>
                  <a:lnTo>
                    <a:pt x="14" y="528"/>
                  </a:lnTo>
                  <a:lnTo>
                    <a:pt x="16" y="504"/>
                  </a:lnTo>
                  <a:lnTo>
                    <a:pt x="19" y="483"/>
                  </a:lnTo>
                  <a:lnTo>
                    <a:pt x="21" y="461"/>
                  </a:lnTo>
                  <a:lnTo>
                    <a:pt x="21" y="438"/>
                  </a:lnTo>
                  <a:lnTo>
                    <a:pt x="23" y="416"/>
                  </a:lnTo>
                  <a:lnTo>
                    <a:pt x="26" y="395"/>
                  </a:lnTo>
                  <a:lnTo>
                    <a:pt x="28" y="374"/>
                  </a:lnTo>
                  <a:lnTo>
                    <a:pt x="28" y="350"/>
                  </a:lnTo>
                  <a:lnTo>
                    <a:pt x="30" y="329"/>
                  </a:lnTo>
                  <a:lnTo>
                    <a:pt x="33" y="307"/>
                  </a:lnTo>
                  <a:lnTo>
                    <a:pt x="35" y="284"/>
                  </a:lnTo>
                  <a:lnTo>
                    <a:pt x="35" y="262"/>
                  </a:lnTo>
                  <a:lnTo>
                    <a:pt x="37" y="241"/>
                  </a:lnTo>
                  <a:lnTo>
                    <a:pt x="40" y="220"/>
                  </a:lnTo>
                  <a:lnTo>
                    <a:pt x="42" y="196"/>
                  </a:lnTo>
                  <a:lnTo>
                    <a:pt x="45" y="175"/>
                  </a:lnTo>
                  <a:lnTo>
                    <a:pt x="45" y="154"/>
                  </a:lnTo>
                  <a:lnTo>
                    <a:pt x="47" y="130"/>
                  </a:lnTo>
                  <a:lnTo>
                    <a:pt x="49" y="109"/>
                  </a:lnTo>
                  <a:lnTo>
                    <a:pt x="52" y="87"/>
                  </a:lnTo>
                  <a:lnTo>
                    <a:pt x="52" y="66"/>
                  </a:lnTo>
                  <a:lnTo>
                    <a:pt x="54" y="42"/>
                  </a:lnTo>
                  <a:lnTo>
                    <a:pt x="56" y="21"/>
                  </a:lnTo>
                  <a:lnTo>
                    <a:pt x="59" y="0"/>
                  </a:lnTo>
                  <a:lnTo>
                    <a:pt x="78" y="0"/>
                  </a:lnTo>
                  <a:lnTo>
                    <a:pt x="97" y="2"/>
                  </a:lnTo>
                  <a:lnTo>
                    <a:pt x="116" y="5"/>
                  </a:lnTo>
                  <a:lnTo>
                    <a:pt x="134" y="5"/>
                  </a:lnTo>
                  <a:lnTo>
                    <a:pt x="151" y="7"/>
                  </a:lnTo>
                  <a:lnTo>
                    <a:pt x="170" y="7"/>
                  </a:lnTo>
                  <a:lnTo>
                    <a:pt x="189" y="9"/>
                  </a:lnTo>
                  <a:lnTo>
                    <a:pt x="208" y="12"/>
                  </a:lnTo>
                  <a:lnTo>
                    <a:pt x="227" y="12"/>
                  </a:lnTo>
                  <a:lnTo>
                    <a:pt x="246" y="14"/>
                  </a:lnTo>
                  <a:lnTo>
                    <a:pt x="265" y="14"/>
                  </a:lnTo>
                  <a:lnTo>
                    <a:pt x="283" y="16"/>
                  </a:lnTo>
                  <a:lnTo>
                    <a:pt x="302" y="16"/>
                  </a:lnTo>
                  <a:lnTo>
                    <a:pt x="321" y="19"/>
                  </a:lnTo>
                  <a:lnTo>
                    <a:pt x="340" y="19"/>
                  </a:lnTo>
                  <a:lnTo>
                    <a:pt x="359" y="19"/>
                  </a:lnTo>
                  <a:lnTo>
                    <a:pt x="378" y="21"/>
                  </a:lnTo>
                  <a:lnTo>
                    <a:pt x="397" y="21"/>
                  </a:lnTo>
                  <a:lnTo>
                    <a:pt x="416" y="23"/>
                  </a:lnTo>
                  <a:lnTo>
                    <a:pt x="435" y="23"/>
                  </a:lnTo>
                  <a:lnTo>
                    <a:pt x="454" y="23"/>
                  </a:lnTo>
                  <a:lnTo>
                    <a:pt x="473" y="26"/>
                  </a:lnTo>
                  <a:lnTo>
                    <a:pt x="492" y="26"/>
                  </a:lnTo>
                  <a:lnTo>
                    <a:pt x="511" y="26"/>
                  </a:lnTo>
                  <a:lnTo>
                    <a:pt x="529" y="28"/>
                  </a:lnTo>
                  <a:lnTo>
                    <a:pt x="548" y="28"/>
                  </a:lnTo>
                  <a:lnTo>
                    <a:pt x="567" y="28"/>
                  </a:lnTo>
                  <a:lnTo>
                    <a:pt x="586" y="31"/>
                  </a:lnTo>
                  <a:lnTo>
                    <a:pt x="605" y="31"/>
                  </a:lnTo>
                  <a:lnTo>
                    <a:pt x="624" y="31"/>
                  </a:lnTo>
                  <a:lnTo>
                    <a:pt x="643" y="31"/>
                  </a:lnTo>
                  <a:lnTo>
                    <a:pt x="662" y="33"/>
                  </a:lnTo>
                  <a:lnTo>
                    <a:pt x="662" y="47"/>
                  </a:lnTo>
                  <a:lnTo>
                    <a:pt x="662" y="64"/>
                  </a:lnTo>
                  <a:lnTo>
                    <a:pt x="662" y="78"/>
                  </a:lnTo>
                  <a:lnTo>
                    <a:pt x="660" y="94"/>
                  </a:lnTo>
                  <a:lnTo>
                    <a:pt x="657" y="94"/>
                  </a:lnTo>
                  <a:lnTo>
                    <a:pt x="657" y="97"/>
                  </a:lnTo>
                  <a:lnTo>
                    <a:pt x="657" y="99"/>
                  </a:lnTo>
                  <a:lnTo>
                    <a:pt x="655" y="118"/>
                  </a:lnTo>
                  <a:lnTo>
                    <a:pt x="655" y="135"/>
                  </a:lnTo>
                  <a:lnTo>
                    <a:pt x="655" y="151"/>
                  </a:lnTo>
                  <a:lnTo>
                    <a:pt x="655" y="170"/>
                  </a:lnTo>
                  <a:lnTo>
                    <a:pt x="652" y="187"/>
                  </a:lnTo>
                  <a:lnTo>
                    <a:pt x="652" y="203"/>
                  </a:lnTo>
                  <a:lnTo>
                    <a:pt x="652" y="222"/>
                  </a:lnTo>
                  <a:lnTo>
                    <a:pt x="652" y="239"/>
                  </a:lnTo>
                  <a:lnTo>
                    <a:pt x="652" y="255"/>
                  </a:lnTo>
                  <a:lnTo>
                    <a:pt x="650" y="274"/>
                  </a:lnTo>
                  <a:lnTo>
                    <a:pt x="650" y="291"/>
                  </a:lnTo>
                  <a:lnTo>
                    <a:pt x="650" y="307"/>
                  </a:lnTo>
                  <a:lnTo>
                    <a:pt x="650" y="324"/>
                  </a:lnTo>
                  <a:lnTo>
                    <a:pt x="648" y="343"/>
                  </a:lnTo>
                  <a:lnTo>
                    <a:pt x="648" y="360"/>
                  </a:lnTo>
                  <a:lnTo>
                    <a:pt x="648" y="376"/>
                  </a:lnTo>
                  <a:lnTo>
                    <a:pt x="648" y="395"/>
                  </a:lnTo>
                  <a:lnTo>
                    <a:pt x="645" y="412"/>
                  </a:lnTo>
                  <a:lnTo>
                    <a:pt x="645" y="428"/>
                  </a:lnTo>
                  <a:lnTo>
                    <a:pt x="645" y="447"/>
                  </a:lnTo>
                  <a:lnTo>
                    <a:pt x="645" y="464"/>
                  </a:lnTo>
                  <a:lnTo>
                    <a:pt x="643" y="480"/>
                  </a:lnTo>
                  <a:lnTo>
                    <a:pt x="643" y="499"/>
                  </a:lnTo>
                  <a:lnTo>
                    <a:pt x="643" y="516"/>
                  </a:lnTo>
                  <a:lnTo>
                    <a:pt x="643" y="532"/>
                  </a:lnTo>
                  <a:lnTo>
                    <a:pt x="643" y="551"/>
                  </a:lnTo>
                  <a:lnTo>
                    <a:pt x="641" y="568"/>
                  </a:lnTo>
                  <a:lnTo>
                    <a:pt x="641" y="584"/>
                  </a:lnTo>
                  <a:lnTo>
                    <a:pt x="641" y="603"/>
                  </a:lnTo>
                  <a:lnTo>
                    <a:pt x="641" y="620"/>
                  </a:lnTo>
                  <a:lnTo>
                    <a:pt x="638" y="636"/>
                  </a:lnTo>
                  <a:lnTo>
                    <a:pt x="638" y="655"/>
                  </a:lnTo>
                  <a:lnTo>
                    <a:pt x="615" y="653"/>
                  </a:lnTo>
                  <a:lnTo>
                    <a:pt x="591" y="653"/>
                  </a:lnTo>
                  <a:lnTo>
                    <a:pt x="567" y="653"/>
                  </a:lnTo>
                  <a:lnTo>
                    <a:pt x="544" y="651"/>
                  </a:lnTo>
                  <a:lnTo>
                    <a:pt x="522" y="651"/>
                  </a:lnTo>
                  <a:lnTo>
                    <a:pt x="499" y="651"/>
                  </a:lnTo>
                  <a:lnTo>
                    <a:pt x="475" y="648"/>
                  </a:lnTo>
                  <a:lnTo>
                    <a:pt x="451" y="648"/>
                  </a:lnTo>
                  <a:lnTo>
                    <a:pt x="428" y="646"/>
                  </a:lnTo>
                  <a:lnTo>
                    <a:pt x="404" y="646"/>
                  </a:lnTo>
                  <a:lnTo>
                    <a:pt x="380" y="644"/>
                  </a:lnTo>
                  <a:lnTo>
                    <a:pt x="357" y="644"/>
                  </a:lnTo>
                  <a:lnTo>
                    <a:pt x="333" y="641"/>
                  </a:lnTo>
                  <a:lnTo>
                    <a:pt x="309" y="641"/>
                  </a:lnTo>
                  <a:lnTo>
                    <a:pt x="286" y="639"/>
                  </a:lnTo>
                  <a:lnTo>
                    <a:pt x="262" y="639"/>
                  </a:lnTo>
                  <a:lnTo>
                    <a:pt x="260" y="639"/>
                  </a:lnTo>
                  <a:lnTo>
                    <a:pt x="257" y="639"/>
                  </a:lnTo>
                  <a:lnTo>
                    <a:pt x="257" y="639"/>
                  </a:lnTo>
                  <a:lnTo>
                    <a:pt x="260" y="644"/>
                  </a:lnTo>
                  <a:lnTo>
                    <a:pt x="260" y="646"/>
                  </a:lnTo>
                  <a:lnTo>
                    <a:pt x="262" y="651"/>
                  </a:lnTo>
                  <a:lnTo>
                    <a:pt x="262" y="653"/>
                  </a:lnTo>
                  <a:lnTo>
                    <a:pt x="265" y="655"/>
                  </a:lnTo>
                  <a:lnTo>
                    <a:pt x="262" y="658"/>
                  </a:lnTo>
                  <a:lnTo>
                    <a:pt x="265" y="658"/>
                  </a:lnTo>
                  <a:lnTo>
                    <a:pt x="265" y="660"/>
                  </a:lnTo>
                  <a:lnTo>
                    <a:pt x="267" y="660"/>
                  </a:lnTo>
                  <a:lnTo>
                    <a:pt x="267" y="660"/>
                  </a:lnTo>
                  <a:lnTo>
                    <a:pt x="267" y="660"/>
                  </a:lnTo>
                  <a:lnTo>
                    <a:pt x="269" y="662"/>
                  </a:lnTo>
                  <a:lnTo>
                    <a:pt x="269" y="662"/>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4" name="Freeform 33"/>
            <p:cNvSpPr>
              <a:spLocks noEditPoints="1"/>
            </p:cNvSpPr>
            <p:nvPr/>
          </p:nvSpPr>
          <p:spPr bwMode="auto">
            <a:xfrm>
              <a:off x="5669566" y="2681671"/>
              <a:ext cx="886024" cy="642483"/>
            </a:xfrm>
            <a:custGeom>
              <a:avLst/>
              <a:gdLst>
                <a:gd name="T0" fmla="*/ 561 w 764"/>
                <a:gd name="T1" fmla="*/ 554 h 554"/>
                <a:gd name="T2" fmla="*/ 634 w 764"/>
                <a:gd name="T3" fmla="*/ 518 h 554"/>
                <a:gd name="T4" fmla="*/ 663 w 764"/>
                <a:gd name="T5" fmla="*/ 509 h 554"/>
                <a:gd name="T6" fmla="*/ 689 w 764"/>
                <a:gd name="T7" fmla="*/ 487 h 554"/>
                <a:gd name="T8" fmla="*/ 738 w 764"/>
                <a:gd name="T9" fmla="*/ 438 h 554"/>
                <a:gd name="T10" fmla="*/ 724 w 764"/>
                <a:gd name="T11" fmla="*/ 447 h 554"/>
                <a:gd name="T12" fmla="*/ 698 w 764"/>
                <a:gd name="T13" fmla="*/ 469 h 554"/>
                <a:gd name="T14" fmla="*/ 715 w 764"/>
                <a:gd name="T15" fmla="*/ 454 h 554"/>
                <a:gd name="T16" fmla="*/ 726 w 764"/>
                <a:gd name="T17" fmla="*/ 433 h 554"/>
                <a:gd name="T18" fmla="*/ 686 w 764"/>
                <a:gd name="T19" fmla="*/ 464 h 554"/>
                <a:gd name="T20" fmla="*/ 639 w 764"/>
                <a:gd name="T21" fmla="*/ 480 h 554"/>
                <a:gd name="T22" fmla="*/ 622 w 764"/>
                <a:gd name="T23" fmla="*/ 483 h 554"/>
                <a:gd name="T24" fmla="*/ 603 w 764"/>
                <a:gd name="T25" fmla="*/ 499 h 554"/>
                <a:gd name="T26" fmla="*/ 594 w 764"/>
                <a:gd name="T27" fmla="*/ 506 h 554"/>
                <a:gd name="T28" fmla="*/ 580 w 764"/>
                <a:gd name="T29" fmla="*/ 540 h 554"/>
                <a:gd name="T30" fmla="*/ 596 w 764"/>
                <a:gd name="T31" fmla="*/ 525 h 554"/>
                <a:gd name="T32" fmla="*/ 608 w 764"/>
                <a:gd name="T33" fmla="*/ 525 h 554"/>
                <a:gd name="T34" fmla="*/ 656 w 764"/>
                <a:gd name="T35" fmla="*/ 499 h 554"/>
                <a:gd name="T36" fmla="*/ 686 w 764"/>
                <a:gd name="T37" fmla="*/ 487 h 554"/>
                <a:gd name="T38" fmla="*/ 710 w 764"/>
                <a:gd name="T39" fmla="*/ 476 h 554"/>
                <a:gd name="T40" fmla="*/ 741 w 764"/>
                <a:gd name="T41" fmla="*/ 452 h 554"/>
                <a:gd name="T42" fmla="*/ 743 w 764"/>
                <a:gd name="T43" fmla="*/ 409 h 554"/>
                <a:gd name="T44" fmla="*/ 289 w 764"/>
                <a:gd name="T45" fmla="*/ 137 h 554"/>
                <a:gd name="T46" fmla="*/ 301 w 764"/>
                <a:gd name="T47" fmla="*/ 130 h 554"/>
                <a:gd name="T48" fmla="*/ 294 w 764"/>
                <a:gd name="T49" fmla="*/ 132 h 554"/>
                <a:gd name="T50" fmla="*/ 279 w 764"/>
                <a:gd name="T51" fmla="*/ 182 h 554"/>
                <a:gd name="T52" fmla="*/ 563 w 764"/>
                <a:gd name="T53" fmla="*/ 452 h 554"/>
                <a:gd name="T54" fmla="*/ 580 w 764"/>
                <a:gd name="T55" fmla="*/ 504 h 554"/>
                <a:gd name="T56" fmla="*/ 592 w 764"/>
                <a:gd name="T57" fmla="*/ 499 h 554"/>
                <a:gd name="T58" fmla="*/ 599 w 764"/>
                <a:gd name="T59" fmla="*/ 478 h 554"/>
                <a:gd name="T60" fmla="*/ 601 w 764"/>
                <a:gd name="T61" fmla="*/ 440 h 554"/>
                <a:gd name="T62" fmla="*/ 582 w 764"/>
                <a:gd name="T63" fmla="*/ 348 h 554"/>
                <a:gd name="T64" fmla="*/ 582 w 764"/>
                <a:gd name="T65" fmla="*/ 248 h 554"/>
                <a:gd name="T66" fmla="*/ 563 w 764"/>
                <a:gd name="T67" fmla="*/ 168 h 554"/>
                <a:gd name="T68" fmla="*/ 551 w 764"/>
                <a:gd name="T69" fmla="*/ 168 h 554"/>
                <a:gd name="T70" fmla="*/ 547 w 764"/>
                <a:gd name="T71" fmla="*/ 142 h 554"/>
                <a:gd name="T72" fmla="*/ 533 w 764"/>
                <a:gd name="T73" fmla="*/ 116 h 554"/>
                <a:gd name="T74" fmla="*/ 525 w 764"/>
                <a:gd name="T75" fmla="*/ 66 h 554"/>
                <a:gd name="T76" fmla="*/ 518 w 764"/>
                <a:gd name="T77" fmla="*/ 52 h 554"/>
                <a:gd name="T78" fmla="*/ 518 w 764"/>
                <a:gd name="T79" fmla="*/ 35 h 554"/>
                <a:gd name="T80" fmla="*/ 514 w 764"/>
                <a:gd name="T81" fmla="*/ 19 h 554"/>
                <a:gd name="T82" fmla="*/ 473 w 764"/>
                <a:gd name="T83" fmla="*/ 9 h 554"/>
                <a:gd name="T84" fmla="*/ 367 w 764"/>
                <a:gd name="T85" fmla="*/ 40 h 554"/>
                <a:gd name="T86" fmla="*/ 308 w 764"/>
                <a:gd name="T87" fmla="*/ 123 h 554"/>
                <a:gd name="T88" fmla="*/ 275 w 764"/>
                <a:gd name="T89" fmla="*/ 173 h 554"/>
                <a:gd name="T90" fmla="*/ 289 w 764"/>
                <a:gd name="T91" fmla="*/ 170 h 554"/>
                <a:gd name="T92" fmla="*/ 298 w 764"/>
                <a:gd name="T93" fmla="*/ 177 h 554"/>
                <a:gd name="T94" fmla="*/ 282 w 764"/>
                <a:gd name="T95" fmla="*/ 196 h 554"/>
                <a:gd name="T96" fmla="*/ 296 w 764"/>
                <a:gd name="T97" fmla="*/ 215 h 554"/>
                <a:gd name="T98" fmla="*/ 256 w 764"/>
                <a:gd name="T99" fmla="*/ 265 h 554"/>
                <a:gd name="T100" fmla="*/ 234 w 764"/>
                <a:gd name="T101" fmla="*/ 282 h 554"/>
                <a:gd name="T102" fmla="*/ 102 w 764"/>
                <a:gd name="T103" fmla="*/ 291 h 554"/>
                <a:gd name="T104" fmla="*/ 64 w 764"/>
                <a:gd name="T105" fmla="*/ 341 h 554"/>
                <a:gd name="T106" fmla="*/ 62 w 764"/>
                <a:gd name="T107" fmla="*/ 381 h 554"/>
                <a:gd name="T108" fmla="*/ 31 w 764"/>
                <a:gd name="T109" fmla="*/ 419 h 554"/>
                <a:gd name="T110" fmla="*/ 5 w 764"/>
                <a:gd name="T111" fmla="*/ 469 h 554"/>
                <a:gd name="T112" fmla="*/ 161 w 764"/>
                <a:gd name="T113" fmla="*/ 452 h 554"/>
                <a:gd name="T114" fmla="*/ 376 w 764"/>
                <a:gd name="T115" fmla="*/ 407 h 554"/>
                <a:gd name="T116" fmla="*/ 443 w 764"/>
                <a:gd name="T117" fmla="*/ 412 h 554"/>
                <a:gd name="T118" fmla="*/ 454 w 764"/>
                <a:gd name="T119" fmla="*/ 440 h 554"/>
                <a:gd name="T120" fmla="*/ 490 w 764"/>
                <a:gd name="T121" fmla="*/ 457 h 554"/>
                <a:gd name="T122" fmla="*/ 62 w 764"/>
                <a:gd name="T123" fmla="*/ 34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554">
                  <a:moveTo>
                    <a:pt x="570" y="532"/>
                  </a:moveTo>
                  <a:lnTo>
                    <a:pt x="570" y="532"/>
                  </a:lnTo>
                  <a:lnTo>
                    <a:pt x="568" y="535"/>
                  </a:lnTo>
                  <a:lnTo>
                    <a:pt x="568" y="535"/>
                  </a:lnTo>
                  <a:lnTo>
                    <a:pt x="566" y="535"/>
                  </a:lnTo>
                  <a:lnTo>
                    <a:pt x="563" y="535"/>
                  </a:lnTo>
                  <a:lnTo>
                    <a:pt x="563" y="535"/>
                  </a:lnTo>
                  <a:lnTo>
                    <a:pt x="561" y="537"/>
                  </a:lnTo>
                  <a:lnTo>
                    <a:pt x="563" y="540"/>
                  </a:lnTo>
                  <a:lnTo>
                    <a:pt x="563" y="544"/>
                  </a:lnTo>
                  <a:lnTo>
                    <a:pt x="563" y="544"/>
                  </a:lnTo>
                  <a:lnTo>
                    <a:pt x="561" y="547"/>
                  </a:lnTo>
                  <a:lnTo>
                    <a:pt x="561" y="547"/>
                  </a:lnTo>
                  <a:lnTo>
                    <a:pt x="561" y="547"/>
                  </a:lnTo>
                  <a:lnTo>
                    <a:pt x="561" y="549"/>
                  </a:lnTo>
                  <a:lnTo>
                    <a:pt x="561" y="549"/>
                  </a:lnTo>
                  <a:lnTo>
                    <a:pt x="561" y="554"/>
                  </a:lnTo>
                  <a:lnTo>
                    <a:pt x="570" y="544"/>
                  </a:lnTo>
                  <a:lnTo>
                    <a:pt x="575" y="540"/>
                  </a:lnTo>
                  <a:lnTo>
                    <a:pt x="573" y="532"/>
                  </a:lnTo>
                  <a:lnTo>
                    <a:pt x="570" y="532"/>
                  </a:lnTo>
                  <a:close/>
                  <a:moveTo>
                    <a:pt x="648" y="514"/>
                  </a:moveTo>
                  <a:lnTo>
                    <a:pt x="648" y="514"/>
                  </a:lnTo>
                  <a:lnTo>
                    <a:pt x="648" y="511"/>
                  </a:lnTo>
                  <a:lnTo>
                    <a:pt x="648" y="511"/>
                  </a:lnTo>
                  <a:lnTo>
                    <a:pt x="648" y="511"/>
                  </a:lnTo>
                  <a:lnTo>
                    <a:pt x="646" y="514"/>
                  </a:lnTo>
                  <a:lnTo>
                    <a:pt x="641" y="514"/>
                  </a:lnTo>
                  <a:lnTo>
                    <a:pt x="639" y="514"/>
                  </a:lnTo>
                  <a:lnTo>
                    <a:pt x="639" y="516"/>
                  </a:lnTo>
                  <a:lnTo>
                    <a:pt x="639" y="516"/>
                  </a:lnTo>
                  <a:lnTo>
                    <a:pt x="637" y="518"/>
                  </a:lnTo>
                  <a:lnTo>
                    <a:pt x="637" y="518"/>
                  </a:lnTo>
                  <a:lnTo>
                    <a:pt x="634" y="518"/>
                  </a:lnTo>
                  <a:lnTo>
                    <a:pt x="622" y="525"/>
                  </a:lnTo>
                  <a:lnTo>
                    <a:pt x="625" y="525"/>
                  </a:lnTo>
                  <a:lnTo>
                    <a:pt x="637" y="521"/>
                  </a:lnTo>
                  <a:lnTo>
                    <a:pt x="641" y="516"/>
                  </a:lnTo>
                  <a:lnTo>
                    <a:pt x="648" y="514"/>
                  </a:lnTo>
                  <a:lnTo>
                    <a:pt x="648" y="514"/>
                  </a:lnTo>
                  <a:close/>
                  <a:moveTo>
                    <a:pt x="689" y="487"/>
                  </a:moveTo>
                  <a:lnTo>
                    <a:pt x="684" y="492"/>
                  </a:lnTo>
                  <a:lnTo>
                    <a:pt x="679" y="495"/>
                  </a:lnTo>
                  <a:lnTo>
                    <a:pt x="679" y="495"/>
                  </a:lnTo>
                  <a:lnTo>
                    <a:pt x="677" y="497"/>
                  </a:lnTo>
                  <a:lnTo>
                    <a:pt x="674" y="497"/>
                  </a:lnTo>
                  <a:lnTo>
                    <a:pt x="672" y="499"/>
                  </a:lnTo>
                  <a:lnTo>
                    <a:pt x="672" y="499"/>
                  </a:lnTo>
                  <a:lnTo>
                    <a:pt x="670" y="502"/>
                  </a:lnTo>
                  <a:lnTo>
                    <a:pt x="667" y="504"/>
                  </a:lnTo>
                  <a:lnTo>
                    <a:pt x="663" y="509"/>
                  </a:lnTo>
                  <a:lnTo>
                    <a:pt x="653" y="511"/>
                  </a:lnTo>
                  <a:lnTo>
                    <a:pt x="651" y="514"/>
                  </a:lnTo>
                  <a:lnTo>
                    <a:pt x="648" y="516"/>
                  </a:lnTo>
                  <a:lnTo>
                    <a:pt x="646" y="516"/>
                  </a:lnTo>
                  <a:lnTo>
                    <a:pt x="646" y="516"/>
                  </a:lnTo>
                  <a:lnTo>
                    <a:pt x="651" y="516"/>
                  </a:lnTo>
                  <a:lnTo>
                    <a:pt x="658" y="511"/>
                  </a:lnTo>
                  <a:lnTo>
                    <a:pt x="667" y="504"/>
                  </a:lnTo>
                  <a:lnTo>
                    <a:pt x="670" y="504"/>
                  </a:lnTo>
                  <a:lnTo>
                    <a:pt x="672" y="502"/>
                  </a:lnTo>
                  <a:lnTo>
                    <a:pt x="677" y="497"/>
                  </a:lnTo>
                  <a:lnTo>
                    <a:pt x="684" y="492"/>
                  </a:lnTo>
                  <a:lnTo>
                    <a:pt x="686" y="492"/>
                  </a:lnTo>
                  <a:lnTo>
                    <a:pt x="686" y="490"/>
                  </a:lnTo>
                  <a:lnTo>
                    <a:pt x="691" y="487"/>
                  </a:lnTo>
                  <a:lnTo>
                    <a:pt x="691" y="487"/>
                  </a:lnTo>
                  <a:lnTo>
                    <a:pt x="689" y="487"/>
                  </a:lnTo>
                  <a:close/>
                  <a:moveTo>
                    <a:pt x="764" y="431"/>
                  </a:moveTo>
                  <a:lnTo>
                    <a:pt x="762" y="431"/>
                  </a:lnTo>
                  <a:lnTo>
                    <a:pt x="760" y="431"/>
                  </a:lnTo>
                  <a:lnTo>
                    <a:pt x="760" y="433"/>
                  </a:lnTo>
                  <a:lnTo>
                    <a:pt x="760" y="433"/>
                  </a:lnTo>
                  <a:lnTo>
                    <a:pt x="757" y="433"/>
                  </a:lnTo>
                  <a:lnTo>
                    <a:pt x="757" y="433"/>
                  </a:lnTo>
                  <a:lnTo>
                    <a:pt x="755" y="433"/>
                  </a:lnTo>
                  <a:lnTo>
                    <a:pt x="755" y="435"/>
                  </a:lnTo>
                  <a:lnTo>
                    <a:pt x="753" y="435"/>
                  </a:lnTo>
                  <a:lnTo>
                    <a:pt x="753" y="438"/>
                  </a:lnTo>
                  <a:lnTo>
                    <a:pt x="750" y="440"/>
                  </a:lnTo>
                  <a:lnTo>
                    <a:pt x="745" y="443"/>
                  </a:lnTo>
                  <a:lnTo>
                    <a:pt x="745" y="445"/>
                  </a:lnTo>
                  <a:lnTo>
                    <a:pt x="743" y="443"/>
                  </a:lnTo>
                  <a:lnTo>
                    <a:pt x="743" y="443"/>
                  </a:lnTo>
                  <a:lnTo>
                    <a:pt x="738" y="438"/>
                  </a:lnTo>
                  <a:lnTo>
                    <a:pt x="736" y="438"/>
                  </a:lnTo>
                  <a:lnTo>
                    <a:pt x="736" y="440"/>
                  </a:lnTo>
                  <a:lnTo>
                    <a:pt x="736" y="443"/>
                  </a:lnTo>
                  <a:lnTo>
                    <a:pt x="736" y="445"/>
                  </a:lnTo>
                  <a:lnTo>
                    <a:pt x="731" y="443"/>
                  </a:lnTo>
                  <a:lnTo>
                    <a:pt x="731" y="443"/>
                  </a:lnTo>
                  <a:lnTo>
                    <a:pt x="731" y="443"/>
                  </a:lnTo>
                  <a:lnTo>
                    <a:pt x="731" y="445"/>
                  </a:lnTo>
                  <a:lnTo>
                    <a:pt x="731" y="445"/>
                  </a:lnTo>
                  <a:lnTo>
                    <a:pt x="729" y="445"/>
                  </a:lnTo>
                  <a:lnTo>
                    <a:pt x="726" y="447"/>
                  </a:lnTo>
                  <a:lnTo>
                    <a:pt x="726" y="447"/>
                  </a:lnTo>
                  <a:lnTo>
                    <a:pt x="724" y="447"/>
                  </a:lnTo>
                  <a:lnTo>
                    <a:pt x="724" y="445"/>
                  </a:lnTo>
                  <a:lnTo>
                    <a:pt x="724" y="445"/>
                  </a:lnTo>
                  <a:lnTo>
                    <a:pt x="722" y="445"/>
                  </a:lnTo>
                  <a:lnTo>
                    <a:pt x="724" y="447"/>
                  </a:lnTo>
                  <a:lnTo>
                    <a:pt x="722" y="450"/>
                  </a:lnTo>
                  <a:lnTo>
                    <a:pt x="719" y="452"/>
                  </a:lnTo>
                  <a:lnTo>
                    <a:pt x="717" y="457"/>
                  </a:lnTo>
                  <a:lnTo>
                    <a:pt x="715" y="459"/>
                  </a:lnTo>
                  <a:lnTo>
                    <a:pt x="715" y="461"/>
                  </a:lnTo>
                  <a:lnTo>
                    <a:pt x="717" y="461"/>
                  </a:lnTo>
                  <a:lnTo>
                    <a:pt x="715" y="464"/>
                  </a:lnTo>
                  <a:lnTo>
                    <a:pt x="712" y="464"/>
                  </a:lnTo>
                  <a:lnTo>
                    <a:pt x="710" y="466"/>
                  </a:lnTo>
                  <a:lnTo>
                    <a:pt x="710" y="466"/>
                  </a:lnTo>
                  <a:lnTo>
                    <a:pt x="708" y="466"/>
                  </a:lnTo>
                  <a:lnTo>
                    <a:pt x="705" y="466"/>
                  </a:lnTo>
                  <a:lnTo>
                    <a:pt x="703" y="469"/>
                  </a:lnTo>
                  <a:lnTo>
                    <a:pt x="703" y="466"/>
                  </a:lnTo>
                  <a:lnTo>
                    <a:pt x="700" y="466"/>
                  </a:lnTo>
                  <a:lnTo>
                    <a:pt x="700" y="466"/>
                  </a:lnTo>
                  <a:lnTo>
                    <a:pt x="698" y="469"/>
                  </a:lnTo>
                  <a:lnTo>
                    <a:pt x="700" y="466"/>
                  </a:lnTo>
                  <a:lnTo>
                    <a:pt x="700" y="464"/>
                  </a:lnTo>
                  <a:lnTo>
                    <a:pt x="703" y="461"/>
                  </a:lnTo>
                  <a:lnTo>
                    <a:pt x="705" y="461"/>
                  </a:lnTo>
                  <a:lnTo>
                    <a:pt x="705" y="459"/>
                  </a:lnTo>
                  <a:lnTo>
                    <a:pt x="705" y="457"/>
                  </a:lnTo>
                  <a:lnTo>
                    <a:pt x="705" y="457"/>
                  </a:lnTo>
                  <a:lnTo>
                    <a:pt x="708" y="457"/>
                  </a:lnTo>
                  <a:lnTo>
                    <a:pt x="708" y="454"/>
                  </a:lnTo>
                  <a:lnTo>
                    <a:pt x="708" y="454"/>
                  </a:lnTo>
                  <a:lnTo>
                    <a:pt x="708" y="454"/>
                  </a:lnTo>
                  <a:lnTo>
                    <a:pt x="710" y="454"/>
                  </a:lnTo>
                  <a:lnTo>
                    <a:pt x="710" y="452"/>
                  </a:lnTo>
                  <a:lnTo>
                    <a:pt x="712" y="452"/>
                  </a:lnTo>
                  <a:lnTo>
                    <a:pt x="712" y="452"/>
                  </a:lnTo>
                  <a:lnTo>
                    <a:pt x="712" y="454"/>
                  </a:lnTo>
                  <a:lnTo>
                    <a:pt x="715" y="454"/>
                  </a:lnTo>
                  <a:lnTo>
                    <a:pt x="715" y="452"/>
                  </a:lnTo>
                  <a:lnTo>
                    <a:pt x="715" y="452"/>
                  </a:lnTo>
                  <a:lnTo>
                    <a:pt x="712" y="450"/>
                  </a:lnTo>
                  <a:lnTo>
                    <a:pt x="712" y="450"/>
                  </a:lnTo>
                  <a:lnTo>
                    <a:pt x="715" y="447"/>
                  </a:lnTo>
                  <a:lnTo>
                    <a:pt x="715" y="447"/>
                  </a:lnTo>
                  <a:lnTo>
                    <a:pt x="717" y="447"/>
                  </a:lnTo>
                  <a:lnTo>
                    <a:pt x="717" y="445"/>
                  </a:lnTo>
                  <a:lnTo>
                    <a:pt x="717" y="445"/>
                  </a:lnTo>
                  <a:lnTo>
                    <a:pt x="715" y="445"/>
                  </a:lnTo>
                  <a:lnTo>
                    <a:pt x="715" y="445"/>
                  </a:lnTo>
                  <a:lnTo>
                    <a:pt x="715" y="445"/>
                  </a:lnTo>
                  <a:lnTo>
                    <a:pt x="719" y="435"/>
                  </a:lnTo>
                  <a:lnTo>
                    <a:pt x="722" y="433"/>
                  </a:lnTo>
                  <a:lnTo>
                    <a:pt x="724" y="435"/>
                  </a:lnTo>
                  <a:lnTo>
                    <a:pt x="724" y="435"/>
                  </a:lnTo>
                  <a:lnTo>
                    <a:pt x="726" y="433"/>
                  </a:lnTo>
                  <a:lnTo>
                    <a:pt x="726" y="431"/>
                  </a:lnTo>
                  <a:lnTo>
                    <a:pt x="726" y="431"/>
                  </a:lnTo>
                  <a:lnTo>
                    <a:pt x="726" y="428"/>
                  </a:lnTo>
                  <a:lnTo>
                    <a:pt x="726" y="428"/>
                  </a:lnTo>
                  <a:lnTo>
                    <a:pt x="724" y="428"/>
                  </a:lnTo>
                  <a:lnTo>
                    <a:pt x="722" y="428"/>
                  </a:lnTo>
                  <a:lnTo>
                    <a:pt x="719" y="433"/>
                  </a:lnTo>
                  <a:lnTo>
                    <a:pt x="717" y="435"/>
                  </a:lnTo>
                  <a:lnTo>
                    <a:pt x="715" y="438"/>
                  </a:lnTo>
                  <a:lnTo>
                    <a:pt x="715" y="440"/>
                  </a:lnTo>
                  <a:lnTo>
                    <a:pt x="710" y="443"/>
                  </a:lnTo>
                  <a:lnTo>
                    <a:pt x="710" y="443"/>
                  </a:lnTo>
                  <a:lnTo>
                    <a:pt x="708" y="447"/>
                  </a:lnTo>
                  <a:lnTo>
                    <a:pt x="703" y="450"/>
                  </a:lnTo>
                  <a:lnTo>
                    <a:pt x="698" y="457"/>
                  </a:lnTo>
                  <a:lnTo>
                    <a:pt x="696" y="459"/>
                  </a:lnTo>
                  <a:lnTo>
                    <a:pt x="686" y="464"/>
                  </a:lnTo>
                  <a:lnTo>
                    <a:pt x="670" y="466"/>
                  </a:lnTo>
                  <a:lnTo>
                    <a:pt x="656" y="471"/>
                  </a:lnTo>
                  <a:lnTo>
                    <a:pt x="656" y="471"/>
                  </a:lnTo>
                  <a:lnTo>
                    <a:pt x="656" y="473"/>
                  </a:lnTo>
                  <a:lnTo>
                    <a:pt x="656" y="473"/>
                  </a:lnTo>
                  <a:lnTo>
                    <a:pt x="653" y="473"/>
                  </a:lnTo>
                  <a:lnTo>
                    <a:pt x="653" y="471"/>
                  </a:lnTo>
                  <a:lnTo>
                    <a:pt x="651" y="471"/>
                  </a:lnTo>
                  <a:lnTo>
                    <a:pt x="651" y="471"/>
                  </a:lnTo>
                  <a:lnTo>
                    <a:pt x="648" y="473"/>
                  </a:lnTo>
                  <a:lnTo>
                    <a:pt x="648" y="476"/>
                  </a:lnTo>
                  <a:lnTo>
                    <a:pt x="648" y="478"/>
                  </a:lnTo>
                  <a:lnTo>
                    <a:pt x="648" y="478"/>
                  </a:lnTo>
                  <a:lnTo>
                    <a:pt x="644" y="480"/>
                  </a:lnTo>
                  <a:lnTo>
                    <a:pt x="641" y="483"/>
                  </a:lnTo>
                  <a:lnTo>
                    <a:pt x="641" y="480"/>
                  </a:lnTo>
                  <a:lnTo>
                    <a:pt x="639" y="480"/>
                  </a:lnTo>
                  <a:lnTo>
                    <a:pt x="639" y="480"/>
                  </a:lnTo>
                  <a:lnTo>
                    <a:pt x="637" y="480"/>
                  </a:lnTo>
                  <a:lnTo>
                    <a:pt x="627" y="480"/>
                  </a:lnTo>
                  <a:lnTo>
                    <a:pt x="625" y="480"/>
                  </a:lnTo>
                  <a:lnTo>
                    <a:pt x="625" y="483"/>
                  </a:lnTo>
                  <a:lnTo>
                    <a:pt x="627" y="483"/>
                  </a:lnTo>
                  <a:lnTo>
                    <a:pt x="630" y="483"/>
                  </a:lnTo>
                  <a:lnTo>
                    <a:pt x="630" y="483"/>
                  </a:lnTo>
                  <a:lnTo>
                    <a:pt x="632" y="483"/>
                  </a:lnTo>
                  <a:lnTo>
                    <a:pt x="632" y="485"/>
                  </a:lnTo>
                  <a:lnTo>
                    <a:pt x="630" y="485"/>
                  </a:lnTo>
                  <a:lnTo>
                    <a:pt x="630" y="485"/>
                  </a:lnTo>
                  <a:lnTo>
                    <a:pt x="627" y="485"/>
                  </a:lnTo>
                  <a:lnTo>
                    <a:pt x="625" y="487"/>
                  </a:lnTo>
                  <a:lnTo>
                    <a:pt x="625" y="485"/>
                  </a:lnTo>
                  <a:lnTo>
                    <a:pt x="622" y="485"/>
                  </a:lnTo>
                  <a:lnTo>
                    <a:pt x="622" y="483"/>
                  </a:lnTo>
                  <a:lnTo>
                    <a:pt x="622" y="483"/>
                  </a:lnTo>
                  <a:lnTo>
                    <a:pt x="620" y="483"/>
                  </a:lnTo>
                  <a:lnTo>
                    <a:pt x="618" y="485"/>
                  </a:lnTo>
                  <a:lnTo>
                    <a:pt x="620" y="485"/>
                  </a:lnTo>
                  <a:lnTo>
                    <a:pt x="620" y="487"/>
                  </a:lnTo>
                  <a:lnTo>
                    <a:pt x="622" y="487"/>
                  </a:lnTo>
                  <a:lnTo>
                    <a:pt x="620" y="490"/>
                  </a:lnTo>
                  <a:lnTo>
                    <a:pt x="618" y="490"/>
                  </a:lnTo>
                  <a:lnTo>
                    <a:pt x="618" y="490"/>
                  </a:lnTo>
                  <a:lnTo>
                    <a:pt x="618" y="487"/>
                  </a:lnTo>
                  <a:lnTo>
                    <a:pt x="618" y="487"/>
                  </a:lnTo>
                  <a:lnTo>
                    <a:pt x="613" y="487"/>
                  </a:lnTo>
                  <a:lnTo>
                    <a:pt x="606" y="490"/>
                  </a:lnTo>
                  <a:lnTo>
                    <a:pt x="603" y="495"/>
                  </a:lnTo>
                  <a:lnTo>
                    <a:pt x="608" y="502"/>
                  </a:lnTo>
                  <a:lnTo>
                    <a:pt x="606" y="502"/>
                  </a:lnTo>
                  <a:lnTo>
                    <a:pt x="603" y="499"/>
                  </a:lnTo>
                  <a:lnTo>
                    <a:pt x="601" y="497"/>
                  </a:lnTo>
                  <a:lnTo>
                    <a:pt x="599" y="497"/>
                  </a:lnTo>
                  <a:lnTo>
                    <a:pt x="599" y="497"/>
                  </a:lnTo>
                  <a:lnTo>
                    <a:pt x="599" y="499"/>
                  </a:lnTo>
                  <a:lnTo>
                    <a:pt x="599" y="502"/>
                  </a:lnTo>
                  <a:lnTo>
                    <a:pt x="601" y="502"/>
                  </a:lnTo>
                  <a:lnTo>
                    <a:pt x="601" y="502"/>
                  </a:lnTo>
                  <a:lnTo>
                    <a:pt x="601" y="504"/>
                  </a:lnTo>
                  <a:lnTo>
                    <a:pt x="601" y="504"/>
                  </a:lnTo>
                  <a:lnTo>
                    <a:pt x="601" y="504"/>
                  </a:lnTo>
                  <a:lnTo>
                    <a:pt x="599" y="504"/>
                  </a:lnTo>
                  <a:lnTo>
                    <a:pt x="599" y="502"/>
                  </a:lnTo>
                  <a:lnTo>
                    <a:pt x="596" y="502"/>
                  </a:lnTo>
                  <a:lnTo>
                    <a:pt x="596" y="504"/>
                  </a:lnTo>
                  <a:lnTo>
                    <a:pt x="596" y="506"/>
                  </a:lnTo>
                  <a:lnTo>
                    <a:pt x="596" y="509"/>
                  </a:lnTo>
                  <a:lnTo>
                    <a:pt x="594" y="506"/>
                  </a:lnTo>
                  <a:lnTo>
                    <a:pt x="592" y="506"/>
                  </a:lnTo>
                  <a:lnTo>
                    <a:pt x="589" y="509"/>
                  </a:lnTo>
                  <a:lnTo>
                    <a:pt x="589" y="511"/>
                  </a:lnTo>
                  <a:lnTo>
                    <a:pt x="585" y="511"/>
                  </a:lnTo>
                  <a:lnTo>
                    <a:pt x="582" y="514"/>
                  </a:lnTo>
                  <a:lnTo>
                    <a:pt x="580" y="523"/>
                  </a:lnTo>
                  <a:lnTo>
                    <a:pt x="580" y="523"/>
                  </a:lnTo>
                  <a:lnTo>
                    <a:pt x="577" y="523"/>
                  </a:lnTo>
                  <a:lnTo>
                    <a:pt x="577" y="525"/>
                  </a:lnTo>
                  <a:lnTo>
                    <a:pt x="577" y="525"/>
                  </a:lnTo>
                  <a:lnTo>
                    <a:pt x="577" y="525"/>
                  </a:lnTo>
                  <a:lnTo>
                    <a:pt x="577" y="525"/>
                  </a:lnTo>
                  <a:lnTo>
                    <a:pt x="575" y="530"/>
                  </a:lnTo>
                  <a:lnTo>
                    <a:pt x="575" y="530"/>
                  </a:lnTo>
                  <a:lnTo>
                    <a:pt x="577" y="535"/>
                  </a:lnTo>
                  <a:lnTo>
                    <a:pt x="580" y="537"/>
                  </a:lnTo>
                  <a:lnTo>
                    <a:pt x="580" y="540"/>
                  </a:lnTo>
                  <a:lnTo>
                    <a:pt x="582" y="537"/>
                  </a:lnTo>
                  <a:lnTo>
                    <a:pt x="587" y="537"/>
                  </a:lnTo>
                  <a:lnTo>
                    <a:pt x="587" y="535"/>
                  </a:lnTo>
                  <a:lnTo>
                    <a:pt x="587" y="535"/>
                  </a:lnTo>
                  <a:lnTo>
                    <a:pt x="589" y="535"/>
                  </a:lnTo>
                  <a:lnTo>
                    <a:pt x="589" y="535"/>
                  </a:lnTo>
                  <a:lnTo>
                    <a:pt x="589" y="535"/>
                  </a:lnTo>
                  <a:lnTo>
                    <a:pt x="592" y="535"/>
                  </a:lnTo>
                  <a:lnTo>
                    <a:pt x="592" y="532"/>
                  </a:lnTo>
                  <a:lnTo>
                    <a:pt x="589" y="530"/>
                  </a:lnTo>
                  <a:lnTo>
                    <a:pt x="589" y="530"/>
                  </a:lnTo>
                  <a:lnTo>
                    <a:pt x="589" y="530"/>
                  </a:lnTo>
                  <a:lnTo>
                    <a:pt x="589" y="530"/>
                  </a:lnTo>
                  <a:lnTo>
                    <a:pt x="592" y="528"/>
                  </a:lnTo>
                  <a:lnTo>
                    <a:pt x="592" y="525"/>
                  </a:lnTo>
                  <a:lnTo>
                    <a:pt x="594" y="525"/>
                  </a:lnTo>
                  <a:lnTo>
                    <a:pt x="596" y="525"/>
                  </a:lnTo>
                  <a:lnTo>
                    <a:pt x="599" y="525"/>
                  </a:lnTo>
                  <a:lnTo>
                    <a:pt x="601" y="525"/>
                  </a:lnTo>
                  <a:lnTo>
                    <a:pt x="601" y="528"/>
                  </a:lnTo>
                  <a:lnTo>
                    <a:pt x="601" y="528"/>
                  </a:lnTo>
                  <a:lnTo>
                    <a:pt x="601" y="528"/>
                  </a:lnTo>
                  <a:lnTo>
                    <a:pt x="601" y="528"/>
                  </a:lnTo>
                  <a:lnTo>
                    <a:pt x="601" y="530"/>
                  </a:lnTo>
                  <a:lnTo>
                    <a:pt x="589" y="537"/>
                  </a:lnTo>
                  <a:lnTo>
                    <a:pt x="587" y="540"/>
                  </a:lnTo>
                  <a:lnTo>
                    <a:pt x="592" y="540"/>
                  </a:lnTo>
                  <a:lnTo>
                    <a:pt x="603" y="530"/>
                  </a:lnTo>
                  <a:lnTo>
                    <a:pt x="620" y="528"/>
                  </a:lnTo>
                  <a:lnTo>
                    <a:pt x="620" y="525"/>
                  </a:lnTo>
                  <a:lnTo>
                    <a:pt x="618" y="525"/>
                  </a:lnTo>
                  <a:lnTo>
                    <a:pt x="611" y="530"/>
                  </a:lnTo>
                  <a:lnTo>
                    <a:pt x="608" y="528"/>
                  </a:lnTo>
                  <a:lnTo>
                    <a:pt x="608" y="525"/>
                  </a:lnTo>
                  <a:lnTo>
                    <a:pt x="611" y="525"/>
                  </a:lnTo>
                  <a:lnTo>
                    <a:pt x="615" y="523"/>
                  </a:lnTo>
                  <a:lnTo>
                    <a:pt x="625" y="518"/>
                  </a:lnTo>
                  <a:lnTo>
                    <a:pt x="634" y="516"/>
                  </a:lnTo>
                  <a:lnTo>
                    <a:pt x="637" y="514"/>
                  </a:lnTo>
                  <a:lnTo>
                    <a:pt x="639" y="511"/>
                  </a:lnTo>
                  <a:lnTo>
                    <a:pt x="646" y="509"/>
                  </a:lnTo>
                  <a:lnTo>
                    <a:pt x="646" y="506"/>
                  </a:lnTo>
                  <a:lnTo>
                    <a:pt x="646" y="506"/>
                  </a:lnTo>
                  <a:lnTo>
                    <a:pt x="648" y="504"/>
                  </a:lnTo>
                  <a:lnTo>
                    <a:pt x="648" y="504"/>
                  </a:lnTo>
                  <a:lnTo>
                    <a:pt x="653" y="504"/>
                  </a:lnTo>
                  <a:lnTo>
                    <a:pt x="656" y="504"/>
                  </a:lnTo>
                  <a:lnTo>
                    <a:pt x="658" y="504"/>
                  </a:lnTo>
                  <a:lnTo>
                    <a:pt x="658" y="502"/>
                  </a:lnTo>
                  <a:lnTo>
                    <a:pt x="656" y="502"/>
                  </a:lnTo>
                  <a:lnTo>
                    <a:pt x="656" y="499"/>
                  </a:lnTo>
                  <a:lnTo>
                    <a:pt x="658" y="499"/>
                  </a:lnTo>
                  <a:lnTo>
                    <a:pt x="658" y="499"/>
                  </a:lnTo>
                  <a:lnTo>
                    <a:pt x="660" y="499"/>
                  </a:lnTo>
                  <a:lnTo>
                    <a:pt x="660" y="499"/>
                  </a:lnTo>
                  <a:lnTo>
                    <a:pt x="663" y="499"/>
                  </a:lnTo>
                  <a:lnTo>
                    <a:pt x="665" y="497"/>
                  </a:lnTo>
                  <a:lnTo>
                    <a:pt x="667" y="497"/>
                  </a:lnTo>
                  <a:lnTo>
                    <a:pt x="667" y="495"/>
                  </a:lnTo>
                  <a:lnTo>
                    <a:pt x="674" y="495"/>
                  </a:lnTo>
                  <a:lnTo>
                    <a:pt x="677" y="492"/>
                  </a:lnTo>
                  <a:lnTo>
                    <a:pt x="677" y="490"/>
                  </a:lnTo>
                  <a:lnTo>
                    <a:pt x="679" y="490"/>
                  </a:lnTo>
                  <a:lnTo>
                    <a:pt x="682" y="490"/>
                  </a:lnTo>
                  <a:lnTo>
                    <a:pt x="682" y="490"/>
                  </a:lnTo>
                  <a:lnTo>
                    <a:pt x="684" y="490"/>
                  </a:lnTo>
                  <a:lnTo>
                    <a:pt x="686" y="487"/>
                  </a:lnTo>
                  <a:lnTo>
                    <a:pt x="686" y="487"/>
                  </a:lnTo>
                  <a:lnTo>
                    <a:pt x="684" y="485"/>
                  </a:lnTo>
                  <a:lnTo>
                    <a:pt x="686" y="485"/>
                  </a:lnTo>
                  <a:lnTo>
                    <a:pt x="698" y="480"/>
                  </a:lnTo>
                  <a:lnTo>
                    <a:pt x="700" y="480"/>
                  </a:lnTo>
                  <a:lnTo>
                    <a:pt x="698" y="480"/>
                  </a:lnTo>
                  <a:lnTo>
                    <a:pt x="698" y="483"/>
                  </a:lnTo>
                  <a:lnTo>
                    <a:pt x="693" y="485"/>
                  </a:lnTo>
                  <a:lnTo>
                    <a:pt x="693" y="485"/>
                  </a:lnTo>
                  <a:lnTo>
                    <a:pt x="693" y="485"/>
                  </a:lnTo>
                  <a:lnTo>
                    <a:pt x="693" y="485"/>
                  </a:lnTo>
                  <a:lnTo>
                    <a:pt x="693" y="487"/>
                  </a:lnTo>
                  <a:lnTo>
                    <a:pt x="693" y="485"/>
                  </a:lnTo>
                  <a:lnTo>
                    <a:pt x="693" y="485"/>
                  </a:lnTo>
                  <a:lnTo>
                    <a:pt x="693" y="485"/>
                  </a:lnTo>
                  <a:lnTo>
                    <a:pt x="696" y="485"/>
                  </a:lnTo>
                  <a:lnTo>
                    <a:pt x="705" y="478"/>
                  </a:lnTo>
                  <a:lnTo>
                    <a:pt x="710" y="476"/>
                  </a:lnTo>
                  <a:lnTo>
                    <a:pt x="712" y="473"/>
                  </a:lnTo>
                  <a:lnTo>
                    <a:pt x="715" y="471"/>
                  </a:lnTo>
                  <a:lnTo>
                    <a:pt x="712" y="471"/>
                  </a:lnTo>
                  <a:lnTo>
                    <a:pt x="712" y="469"/>
                  </a:lnTo>
                  <a:lnTo>
                    <a:pt x="712" y="469"/>
                  </a:lnTo>
                  <a:lnTo>
                    <a:pt x="712" y="466"/>
                  </a:lnTo>
                  <a:lnTo>
                    <a:pt x="712" y="466"/>
                  </a:lnTo>
                  <a:lnTo>
                    <a:pt x="715" y="466"/>
                  </a:lnTo>
                  <a:lnTo>
                    <a:pt x="717" y="466"/>
                  </a:lnTo>
                  <a:lnTo>
                    <a:pt x="717" y="469"/>
                  </a:lnTo>
                  <a:lnTo>
                    <a:pt x="717" y="471"/>
                  </a:lnTo>
                  <a:lnTo>
                    <a:pt x="717" y="469"/>
                  </a:lnTo>
                  <a:lnTo>
                    <a:pt x="722" y="466"/>
                  </a:lnTo>
                  <a:lnTo>
                    <a:pt x="724" y="466"/>
                  </a:lnTo>
                  <a:lnTo>
                    <a:pt x="729" y="461"/>
                  </a:lnTo>
                  <a:lnTo>
                    <a:pt x="736" y="454"/>
                  </a:lnTo>
                  <a:lnTo>
                    <a:pt x="741" y="452"/>
                  </a:lnTo>
                  <a:lnTo>
                    <a:pt x="748" y="445"/>
                  </a:lnTo>
                  <a:lnTo>
                    <a:pt x="753" y="443"/>
                  </a:lnTo>
                  <a:lnTo>
                    <a:pt x="762" y="433"/>
                  </a:lnTo>
                  <a:lnTo>
                    <a:pt x="764" y="433"/>
                  </a:lnTo>
                  <a:lnTo>
                    <a:pt x="764" y="431"/>
                  </a:lnTo>
                  <a:lnTo>
                    <a:pt x="764" y="431"/>
                  </a:lnTo>
                  <a:lnTo>
                    <a:pt x="764" y="431"/>
                  </a:lnTo>
                  <a:close/>
                  <a:moveTo>
                    <a:pt x="745" y="412"/>
                  </a:moveTo>
                  <a:lnTo>
                    <a:pt x="745" y="412"/>
                  </a:lnTo>
                  <a:lnTo>
                    <a:pt x="748" y="409"/>
                  </a:lnTo>
                  <a:lnTo>
                    <a:pt x="748" y="407"/>
                  </a:lnTo>
                  <a:lnTo>
                    <a:pt x="750" y="407"/>
                  </a:lnTo>
                  <a:lnTo>
                    <a:pt x="750" y="407"/>
                  </a:lnTo>
                  <a:lnTo>
                    <a:pt x="750" y="407"/>
                  </a:lnTo>
                  <a:lnTo>
                    <a:pt x="750" y="405"/>
                  </a:lnTo>
                  <a:lnTo>
                    <a:pt x="743" y="409"/>
                  </a:lnTo>
                  <a:lnTo>
                    <a:pt x="743" y="409"/>
                  </a:lnTo>
                  <a:lnTo>
                    <a:pt x="743" y="412"/>
                  </a:lnTo>
                  <a:lnTo>
                    <a:pt x="743" y="412"/>
                  </a:lnTo>
                  <a:lnTo>
                    <a:pt x="745" y="412"/>
                  </a:lnTo>
                  <a:close/>
                  <a:moveTo>
                    <a:pt x="537" y="90"/>
                  </a:moveTo>
                  <a:lnTo>
                    <a:pt x="537" y="90"/>
                  </a:lnTo>
                  <a:lnTo>
                    <a:pt x="537" y="90"/>
                  </a:lnTo>
                  <a:lnTo>
                    <a:pt x="537" y="90"/>
                  </a:lnTo>
                  <a:close/>
                  <a:moveTo>
                    <a:pt x="282" y="144"/>
                  </a:moveTo>
                  <a:lnTo>
                    <a:pt x="284" y="144"/>
                  </a:lnTo>
                  <a:lnTo>
                    <a:pt x="284" y="144"/>
                  </a:lnTo>
                  <a:lnTo>
                    <a:pt x="289" y="142"/>
                  </a:lnTo>
                  <a:lnTo>
                    <a:pt x="289" y="140"/>
                  </a:lnTo>
                  <a:lnTo>
                    <a:pt x="289" y="140"/>
                  </a:lnTo>
                  <a:lnTo>
                    <a:pt x="289" y="137"/>
                  </a:lnTo>
                  <a:lnTo>
                    <a:pt x="289" y="137"/>
                  </a:lnTo>
                  <a:lnTo>
                    <a:pt x="289" y="137"/>
                  </a:lnTo>
                  <a:lnTo>
                    <a:pt x="289" y="137"/>
                  </a:lnTo>
                  <a:lnTo>
                    <a:pt x="287" y="140"/>
                  </a:lnTo>
                  <a:lnTo>
                    <a:pt x="287" y="140"/>
                  </a:lnTo>
                  <a:lnTo>
                    <a:pt x="284" y="140"/>
                  </a:lnTo>
                  <a:lnTo>
                    <a:pt x="282" y="142"/>
                  </a:lnTo>
                  <a:lnTo>
                    <a:pt x="282" y="142"/>
                  </a:lnTo>
                  <a:lnTo>
                    <a:pt x="282" y="142"/>
                  </a:lnTo>
                  <a:lnTo>
                    <a:pt x="282" y="144"/>
                  </a:lnTo>
                  <a:lnTo>
                    <a:pt x="282" y="144"/>
                  </a:lnTo>
                  <a:close/>
                  <a:moveTo>
                    <a:pt x="291" y="135"/>
                  </a:moveTo>
                  <a:lnTo>
                    <a:pt x="291" y="137"/>
                  </a:lnTo>
                  <a:lnTo>
                    <a:pt x="291" y="137"/>
                  </a:lnTo>
                  <a:lnTo>
                    <a:pt x="294" y="140"/>
                  </a:lnTo>
                  <a:lnTo>
                    <a:pt x="294" y="137"/>
                  </a:lnTo>
                  <a:lnTo>
                    <a:pt x="296" y="135"/>
                  </a:lnTo>
                  <a:lnTo>
                    <a:pt x="298" y="135"/>
                  </a:lnTo>
                  <a:lnTo>
                    <a:pt x="298" y="132"/>
                  </a:lnTo>
                  <a:lnTo>
                    <a:pt x="301" y="130"/>
                  </a:lnTo>
                  <a:lnTo>
                    <a:pt x="301" y="128"/>
                  </a:lnTo>
                  <a:lnTo>
                    <a:pt x="301" y="128"/>
                  </a:lnTo>
                  <a:lnTo>
                    <a:pt x="301" y="128"/>
                  </a:lnTo>
                  <a:lnTo>
                    <a:pt x="301" y="125"/>
                  </a:lnTo>
                  <a:lnTo>
                    <a:pt x="301" y="128"/>
                  </a:lnTo>
                  <a:lnTo>
                    <a:pt x="298" y="128"/>
                  </a:lnTo>
                  <a:lnTo>
                    <a:pt x="298" y="130"/>
                  </a:lnTo>
                  <a:lnTo>
                    <a:pt x="298" y="128"/>
                  </a:lnTo>
                  <a:lnTo>
                    <a:pt x="296" y="130"/>
                  </a:lnTo>
                  <a:lnTo>
                    <a:pt x="296" y="132"/>
                  </a:lnTo>
                  <a:lnTo>
                    <a:pt x="294" y="132"/>
                  </a:lnTo>
                  <a:lnTo>
                    <a:pt x="294" y="132"/>
                  </a:lnTo>
                  <a:lnTo>
                    <a:pt x="294" y="132"/>
                  </a:lnTo>
                  <a:lnTo>
                    <a:pt x="294" y="132"/>
                  </a:lnTo>
                  <a:lnTo>
                    <a:pt x="294" y="132"/>
                  </a:lnTo>
                  <a:lnTo>
                    <a:pt x="294" y="132"/>
                  </a:lnTo>
                  <a:lnTo>
                    <a:pt x="294" y="132"/>
                  </a:lnTo>
                  <a:lnTo>
                    <a:pt x="291" y="132"/>
                  </a:lnTo>
                  <a:lnTo>
                    <a:pt x="291" y="135"/>
                  </a:lnTo>
                  <a:lnTo>
                    <a:pt x="291" y="132"/>
                  </a:lnTo>
                  <a:lnTo>
                    <a:pt x="291" y="135"/>
                  </a:lnTo>
                  <a:lnTo>
                    <a:pt x="291" y="135"/>
                  </a:lnTo>
                  <a:lnTo>
                    <a:pt x="289" y="135"/>
                  </a:lnTo>
                  <a:lnTo>
                    <a:pt x="291" y="135"/>
                  </a:lnTo>
                  <a:lnTo>
                    <a:pt x="291" y="135"/>
                  </a:lnTo>
                  <a:close/>
                  <a:moveTo>
                    <a:pt x="282" y="177"/>
                  </a:moveTo>
                  <a:lnTo>
                    <a:pt x="284" y="175"/>
                  </a:lnTo>
                  <a:lnTo>
                    <a:pt x="284" y="173"/>
                  </a:lnTo>
                  <a:lnTo>
                    <a:pt x="282" y="173"/>
                  </a:lnTo>
                  <a:lnTo>
                    <a:pt x="282" y="173"/>
                  </a:lnTo>
                  <a:lnTo>
                    <a:pt x="279" y="175"/>
                  </a:lnTo>
                  <a:lnTo>
                    <a:pt x="279" y="177"/>
                  </a:lnTo>
                  <a:lnTo>
                    <a:pt x="277" y="177"/>
                  </a:lnTo>
                  <a:lnTo>
                    <a:pt x="279" y="182"/>
                  </a:lnTo>
                  <a:lnTo>
                    <a:pt x="282" y="177"/>
                  </a:lnTo>
                  <a:lnTo>
                    <a:pt x="282" y="177"/>
                  </a:lnTo>
                  <a:close/>
                  <a:moveTo>
                    <a:pt x="577" y="487"/>
                  </a:moveTo>
                  <a:lnTo>
                    <a:pt x="577" y="485"/>
                  </a:lnTo>
                  <a:lnTo>
                    <a:pt x="573" y="476"/>
                  </a:lnTo>
                  <a:lnTo>
                    <a:pt x="573" y="469"/>
                  </a:lnTo>
                  <a:lnTo>
                    <a:pt x="573" y="466"/>
                  </a:lnTo>
                  <a:lnTo>
                    <a:pt x="570" y="466"/>
                  </a:lnTo>
                  <a:lnTo>
                    <a:pt x="568" y="464"/>
                  </a:lnTo>
                  <a:lnTo>
                    <a:pt x="568" y="464"/>
                  </a:lnTo>
                  <a:lnTo>
                    <a:pt x="566" y="461"/>
                  </a:lnTo>
                  <a:lnTo>
                    <a:pt x="563" y="457"/>
                  </a:lnTo>
                  <a:lnTo>
                    <a:pt x="563" y="457"/>
                  </a:lnTo>
                  <a:lnTo>
                    <a:pt x="563" y="457"/>
                  </a:lnTo>
                  <a:lnTo>
                    <a:pt x="563" y="454"/>
                  </a:lnTo>
                  <a:lnTo>
                    <a:pt x="563" y="454"/>
                  </a:lnTo>
                  <a:lnTo>
                    <a:pt x="563" y="452"/>
                  </a:lnTo>
                  <a:lnTo>
                    <a:pt x="566" y="450"/>
                  </a:lnTo>
                  <a:lnTo>
                    <a:pt x="566" y="452"/>
                  </a:lnTo>
                  <a:lnTo>
                    <a:pt x="566" y="454"/>
                  </a:lnTo>
                  <a:lnTo>
                    <a:pt x="566" y="457"/>
                  </a:lnTo>
                  <a:lnTo>
                    <a:pt x="568" y="459"/>
                  </a:lnTo>
                  <a:lnTo>
                    <a:pt x="570" y="461"/>
                  </a:lnTo>
                  <a:lnTo>
                    <a:pt x="573" y="461"/>
                  </a:lnTo>
                  <a:lnTo>
                    <a:pt x="575" y="464"/>
                  </a:lnTo>
                  <a:lnTo>
                    <a:pt x="575" y="469"/>
                  </a:lnTo>
                  <a:lnTo>
                    <a:pt x="577" y="471"/>
                  </a:lnTo>
                  <a:lnTo>
                    <a:pt x="580" y="483"/>
                  </a:lnTo>
                  <a:lnTo>
                    <a:pt x="580" y="485"/>
                  </a:lnTo>
                  <a:lnTo>
                    <a:pt x="580" y="490"/>
                  </a:lnTo>
                  <a:lnTo>
                    <a:pt x="580" y="495"/>
                  </a:lnTo>
                  <a:lnTo>
                    <a:pt x="580" y="499"/>
                  </a:lnTo>
                  <a:lnTo>
                    <a:pt x="580" y="502"/>
                  </a:lnTo>
                  <a:lnTo>
                    <a:pt x="580" y="504"/>
                  </a:lnTo>
                  <a:lnTo>
                    <a:pt x="575" y="516"/>
                  </a:lnTo>
                  <a:lnTo>
                    <a:pt x="575" y="518"/>
                  </a:lnTo>
                  <a:lnTo>
                    <a:pt x="575" y="521"/>
                  </a:lnTo>
                  <a:lnTo>
                    <a:pt x="577" y="523"/>
                  </a:lnTo>
                  <a:lnTo>
                    <a:pt x="577" y="521"/>
                  </a:lnTo>
                  <a:lnTo>
                    <a:pt x="580" y="514"/>
                  </a:lnTo>
                  <a:lnTo>
                    <a:pt x="582" y="509"/>
                  </a:lnTo>
                  <a:lnTo>
                    <a:pt x="582" y="509"/>
                  </a:lnTo>
                  <a:lnTo>
                    <a:pt x="587" y="506"/>
                  </a:lnTo>
                  <a:lnTo>
                    <a:pt x="589" y="504"/>
                  </a:lnTo>
                  <a:lnTo>
                    <a:pt x="594" y="504"/>
                  </a:lnTo>
                  <a:lnTo>
                    <a:pt x="592" y="504"/>
                  </a:lnTo>
                  <a:lnTo>
                    <a:pt x="589" y="502"/>
                  </a:lnTo>
                  <a:lnTo>
                    <a:pt x="589" y="502"/>
                  </a:lnTo>
                  <a:lnTo>
                    <a:pt x="589" y="499"/>
                  </a:lnTo>
                  <a:lnTo>
                    <a:pt x="592" y="499"/>
                  </a:lnTo>
                  <a:lnTo>
                    <a:pt x="592" y="499"/>
                  </a:lnTo>
                  <a:lnTo>
                    <a:pt x="592" y="499"/>
                  </a:lnTo>
                  <a:lnTo>
                    <a:pt x="592" y="497"/>
                  </a:lnTo>
                  <a:lnTo>
                    <a:pt x="594" y="495"/>
                  </a:lnTo>
                  <a:lnTo>
                    <a:pt x="596" y="490"/>
                  </a:lnTo>
                  <a:lnTo>
                    <a:pt x="596" y="487"/>
                  </a:lnTo>
                  <a:lnTo>
                    <a:pt x="599" y="487"/>
                  </a:lnTo>
                  <a:lnTo>
                    <a:pt x="601" y="487"/>
                  </a:lnTo>
                  <a:lnTo>
                    <a:pt x="601" y="485"/>
                  </a:lnTo>
                  <a:lnTo>
                    <a:pt x="601" y="483"/>
                  </a:lnTo>
                  <a:lnTo>
                    <a:pt x="601" y="483"/>
                  </a:lnTo>
                  <a:lnTo>
                    <a:pt x="601" y="480"/>
                  </a:lnTo>
                  <a:lnTo>
                    <a:pt x="601" y="480"/>
                  </a:lnTo>
                  <a:lnTo>
                    <a:pt x="601" y="480"/>
                  </a:lnTo>
                  <a:lnTo>
                    <a:pt x="601" y="480"/>
                  </a:lnTo>
                  <a:lnTo>
                    <a:pt x="601" y="478"/>
                  </a:lnTo>
                  <a:lnTo>
                    <a:pt x="601" y="478"/>
                  </a:lnTo>
                  <a:lnTo>
                    <a:pt x="599" y="478"/>
                  </a:lnTo>
                  <a:lnTo>
                    <a:pt x="599" y="478"/>
                  </a:lnTo>
                  <a:lnTo>
                    <a:pt x="599" y="478"/>
                  </a:lnTo>
                  <a:lnTo>
                    <a:pt x="599" y="476"/>
                  </a:lnTo>
                  <a:lnTo>
                    <a:pt x="596" y="473"/>
                  </a:lnTo>
                  <a:lnTo>
                    <a:pt x="592" y="471"/>
                  </a:lnTo>
                  <a:lnTo>
                    <a:pt x="592" y="471"/>
                  </a:lnTo>
                  <a:lnTo>
                    <a:pt x="592" y="469"/>
                  </a:lnTo>
                  <a:lnTo>
                    <a:pt x="596" y="466"/>
                  </a:lnTo>
                  <a:lnTo>
                    <a:pt x="601" y="461"/>
                  </a:lnTo>
                  <a:lnTo>
                    <a:pt x="606" y="457"/>
                  </a:lnTo>
                  <a:lnTo>
                    <a:pt x="608" y="452"/>
                  </a:lnTo>
                  <a:lnTo>
                    <a:pt x="611" y="452"/>
                  </a:lnTo>
                  <a:lnTo>
                    <a:pt x="608" y="450"/>
                  </a:lnTo>
                  <a:lnTo>
                    <a:pt x="606" y="447"/>
                  </a:lnTo>
                  <a:lnTo>
                    <a:pt x="606" y="445"/>
                  </a:lnTo>
                  <a:lnTo>
                    <a:pt x="603" y="443"/>
                  </a:lnTo>
                  <a:lnTo>
                    <a:pt x="601" y="440"/>
                  </a:lnTo>
                  <a:lnTo>
                    <a:pt x="601" y="435"/>
                  </a:lnTo>
                  <a:lnTo>
                    <a:pt x="601" y="431"/>
                  </a:lnTo>
                  <a:lnTo>
                    <a:pt x="599" y="424"/>
                  </a:lnTo>
                  <a:lnTo>
                    <a:pt x="599" y="419"/>
                  </a:lnTo>
                  <a:lnTo>
                    <a:pt x="596" y="412"/>
                  </a:lnTo>
                  <a:lnTo>
                    <a:pt x="596" y="407"/>
                  </a:lnTo>
                  <a:lnTo>
                    <a:pt x="596" y="402"/>
                  </a:lnTo>
                  <a:lnTo>
                    <a:pt x="594" y="395"/>
                  </a:lnTo>
                  <a:lnTo>
                    <a:pt x="594" y="390"/>
                  </a:lnTo>
                  <a:lnTo>
                    <a:pt x="592" y="386"/>
                  </a:lnTo>
                  <a:lnTo>
                    <a:pt x="592" y="379"/>
                  </a:lnTo>
                  <a:lnTo>
                    <a:pt x="589" y="374"/>
                  </a:lnTo>
                  <a:lnTo>
                    <a:pt x="589" y="369"/>
                  </a:lnTo>
                  <a:lnTo>
                    <a:pt x="589" y="362"/>
                  </a:lnTo>
                  <a:lnTo>
                    <a:pt x="587" y="357"/>
                  </a:lnTo>
                  <a:lnTo>
                    <a:pt x="587" y="350"/>
                  </a:lnTo>
                  <a:lnTo>
                    <a:pt x="582" y="348"/>
                  </a:lnTo>
                  <a:lnTo>
                    <a:pt x="582" y="345"/>
                  </a:lnTo>
                  <a:lnTo>
                    <a:pt x="585" y="343"/>
                  </a:lnTo>
                  <a:lnTo>
                    <a:pt x="585" y="334"/>
                  </a:lnTo>
                  <a:lnTo>
                    <a:pt x="585" y="315"/>
                  </a:lnTo>
                  <a:lnTo>
                    <a:pt x="585" y="305"/>
                  </a:lnTo>
                  <a:lnTo>
                    <a:pt x="585" y="296"/>
                  </a:lnTo>
                  <a:lnTo>
                    <a:pt x="585" y="286"/>
                  </a:lnTo>
                  <a:lnTo>
                    <a:pt x="585" y="277"/>
                  </a:lnTo>
                  <a:lnTo>
                    <a:pt x="587" y="270"/>
                  </a:lnTo>
                  <a:lnTo>
                    <a:pt x="587" y="265"/>
                  </a:lnTo>
                  <a:lnTo>
                    <a:pt x="587" y="263"/>
                  </a:lnTo>
                  <a:lnTo>
                    <a:pt x="585" y="260"/>
                  </a:lnTo>
                  <a:lnTo>
                    <a:pt x="582" y="258"/>
                  </a:lnTo>
                  <a:lnTo>
                    <a:pt x="582" y="253"/>
                  </a:lnTo>
                  <a:lnTo>
                    <a:pt x="582" y="251"/>
                  </a:lnTo>
                  <a:lnTo>
                    <a:pt x="582" y="248"/>
                  </a:lnTo>
                  <a:lnTo>
                    <a:pt x="582" y="248"/>
                  </a:lnTo>
                  <a:lnTo>
                    <a:pt x="582" y="246"/>
                  </a:lnTo>
                  <a:lnTo>
                    <a:pt x="580" y="241"/>
                  </a:lnTo>
                  <a:lnTo>
                    <a:pt x="580" y="237"/>
                  </a:lnTo>
                  <a:lnTo>
                    <a:pt x="577" y="232"/>
                  </a:lnTo>
                  <a:lnTo>
                    <a:pt x="577" y="225"/>
                  </a:lnTo>
                  <a:lnTo>
                    <a:pt x="575" y="218"/>
                  </a:lnTo>
                  <a:lnTo>
                    <a:pt x="573" y="203"/>
                  </a:lnTo>
                  <a:lnTo>
                    <a:pt x="570" y="196"/>
                  </a:lnTo>
                  <a:lnTo>
                    <a:pt x="568" y="189"/>
                  </a:lnTo>
                  <a:lnTo>
                    <a:pt x="568" y="182"/>
                  </a:lnTo>
                  <a:lnTo>
                    <a:pt x="566" y="177"/>
                  </a:lnTo>
                  <a:lnTo>
                    <a:pt x="566" y="175"/>
                  </a:lnTo>
                  <a:lnTo>
                    <a:pt x="566" y="173"/>
                  </a:lnTo>
                  <a:lnTo>
                    <a:pt x="566" y="170"/>
                  </a:lnTo>
                  <a:lnTo>
                    <a:pt x="563" y="168"/>
                  </a:lnTo>
                  <a:lnTo>
                    <a:pt x="563" y="168"/>
                  </a:lnTo>
                  <a:lnTo>
                    <a:pt x="563" y="168"/>
                  </a:lnTo>
                  <a:lnTo>
                    <a:pt x="561" y="168"/>
                  </a:lnTo>
                  <a:lnTo>
                    <a:pt x="561" y="166"/>
                  </a:lnTo>
                  <a:lnTo>
                    <a:pt x="559" y="163"/>
                  </a:lnTo>
                  <a:lnTo>
                    <a:pt x="559" y="161"/>
                  </a:lnTo>
                  <a:lnTo>
                    <a:pt x="556" y="161"/>
                  </a:lnTo>
                  <a:lnTo>
                    <a:pt x="556" y="161"/>
                  </a:lnTo>
                  <a:lnTo>
                    <a:pt x="554" y="161"/>
                  </a:lnTo>
                  <a:lnTo>
                    <a:pt x="554" y="161"/>
                  </a:lnTo>
                  <a:lnTo>
                    <a:pt x="554" y="161"/>
                  </a:lnTo>
                  <a:lnTo>
                    <a:pt x="554" y="161"/>
                  </a:lnTo>
                  <a:lnTo>
                    <a:pt x="551" y="163"/>
                  </a:lnTo>
                  <a:lnTo>
                    <a:pt x="551" y="163"/>
                  </a:lnTo>
                  <a:lnTo>
                    <a:pt x="551" y="163"/>
                  </a:lnTo>
                  <a:lnTo>
                    <a:pt x="551" y="163"/>
                  </a:lnTo>
                  <a:lnTo>
                    <a:pt x="551" y="166"/>
                  </a:lnTo>
                  <a:lnTo>
                    <a:pt x="551" y="168"/>
                  </a:lnTo>
                  <a:lnTo>
                    <a:pt x="551" y="168"/>
                  </a:lnTo>
                  <a:lnTo>
                    <a:pt x="551" y="168"/>
                  </a:lnTo>
                  <a:lnTo>
                    <a:pt x="551" y="168"/>
                  </a:lnTo>
                  <a:lnTo>
                    <a:pt x="549" y="170"/>
                  </a:lnTo>
                  <a:lnTo>
                    <a:pt x="549" y="170"/>
                  </a:lnTo>
                  <a:lnTo>
                    <a:pt x="549" y="170"/>
                  </a:lnTo>
                  <a:lnTo>
                    <a:pt x="549" y="170"/>
                  </a:lnTo>
                  <a:lnTo>
                    <a:pt x="547" y="168"/>
                  </a:lnTo>
                  <a:lnTo>
                    <a:pt x="547" y="168"/>
                  </a:lnTo>
                  <a:lnTo>
                    <a:pt x="547" y="166"/>
                  </a:lnTo>
                  <a:lnTo>
                    <a:pt x="547" y="163"/>
                  </a:lnTo>
                  <a:lnTo>
                    <a:pt x="547" y="161"/>
                  </a:lnTo>
                  <a:lnTo>
                    <a:pt x="547" y="161"/>
                  </a:lnTo>
                  <a:lnTo>
                    <a:pt x="547" y="149"/>
                  </a:lnTo>
                  <a:lnTo>
                    <a:pt x="547" y="147"/>
                  </a:lnTo>
                  <a:lnTo>
                    <a:pt x="547" y="147"/>
                  </a:lnTo>
                  <a:lnTo>
                    <a:pt x="547" y="144"/>
                  </a:lnTo>
                  <a:lnTo>
                    <a:pt x="547" y="142"/>
                  </a:lnTo>
                  <a:lnTo>
                    <a:pt x="544" y="142"/>
                  </a:lnTo>
                  <a:lnTo>
                    <a:pt x="542" y="140"/>
                  </a:lnTo>
                  <a:lnTo>
                    <a:pt x="542" y="140"/>
                  </a:lnTo>
                  <a:lnTo>
                    <a:pt x="542" y="137"/>
                  </a:lnTo>
                  <a:lnTo>
                    <a:pt x="542" y="135"/>
                  </a:lnTo>
                  <a:lnTo>
                    <a:pt x="542" y="135"/>
                  </a:lnTo>
                  <a:lnTo>
                    <a:pt x="542" y="132"/>
                  </a:lnTo>
                  <a:lnTo>
                    <a:pt x="540" y="132"/>
                  </a:lnTo>
                  <a:lnTo>
                    <a:pt x="540" y="130"/>
                  </a:lnTo>
                  <a:lnTo>
                    <a:pt x="537" y="128"/>
                  </a:lnTo>
                  <a:lnTo>
                    <a:pt x="537" y="125"/>
                  </a:lnTo>
                  <a:lnTo>
                    <a:pt x="535" y="121"/>
                  </a:lnTo>
                  <a:lnTo>
                    <a:pt x="535" y="118"/>
                  </a:lnTo>
                  <a:lnTo>
                    <a:pt x="535" y="116"/>
                  </a:lnTo>
                  <a:lnTo>
                    <a:pt x="535" y="116"/>
                  </a:lnTo>
                  <a:lnTo>
                    <a:pt x="535" y="116"/>
                  </a:lnTo>
                  <a:lnTo>
                    <a:pt x="533" y="116"/>
                  </a:lnTo>
                  <a:lnTo>
                    <a:pt x="533" y="116"/>
                  </a:lnTo>
                  <a:lnTo>
                    <a:pt x="533" y="118"/>
                  </a:lnTo>
                  <a:lnTo>
                    <a:pt x="530" y="114"/>
                  </a:lnTo>
                  <a:lnTo>
                    <a:pt x="530" y="99"/>
                  </a:lnTo>
                  <a:lnTo>
                    <a:pt x="528" y="97"/>
                  </a:lnTo>
                  <a:lnTo>
                    <a:pt x="530" y="95"/>
                  </a:lnTo>
                  <a:lnTo>
                    <a:pt x="535" y="87"/>
                  </a:lnTo>
                  <a:lnTo>
                    <a:pt x="535" y="85"/>
                  </a:lnTo>
                  <a:lnTo>
                    <a:pt x="533" y="83"/>
                  </a:lnTo>
                  <a:lnTo>
                    <a:pt x="533" y="83"/>
                  </a:lnTo>
                  <a:lnTo>
                    <a:pt x="533" y="78"/>
                  </a:lnTo>
                  <a:lnTo>
                    <a:pt x="530" y="76"/>
                  </a:lnTo>
                  <a:lnTo>
                    <a:pt x="530" y="73"/>
                  </a:lnTo>
                  <a:lnTo>
                    <a:pt x="528" y="73"/>
                  </a:lnTo>
                  <a:lnTo>
                    <a:pt x="528" y="73"/>
                  </a:lnTo>
                  <a:lnTo>
                    <a:pt x="528" y="66"/>
                  </a:lnTo>
                  <a:lnTo>
                    <a:pt x="525" y="66"/>
                  </a:lnTo>
                  <a:lnTo>
                    <a:pt x="525" y="66"/>
                  </a:lnTo>
                  <a:lnTo>
                    <a:pt x="525" y="69"/>
                  </a:lnTo>
                  <a:lnTo>
                    <a:pt x="525" y="71"/>
                  </a:lnTo>
                  <a:lnTo>
                    <a:pt x="525" y="73"/>
                  </a:lnTo>
                  <a:lnTo>
                    <a:pt x="525" y="71"/>
                  </a:lnTo>
                  <a:lnTo>
                    <a:pt x="523" y="69"/>
                  </a:lnTo>
                  <a:lnTo>
                    <a:pt x="523" y="69"/>
                  </a:lnTo>
                  <a:lnTo>
                    <a:pt x="525" y="66"/>
                  </a:lnTo>
                  <a:lnTo>
                    <a:pt x="525" y="64"/>
                  </a:lnTo>
                  <a:lnTo>
                    <a:pt x="523" y="64"/>
                  </a:lnTo>
                  <a:lnTo>
                    <a:pt x="521" y="61"/>
                  </a:lnTo>
                  <a:lnTo>
                    <a:pt x="523" y="59"/>
                  </a:lnTo>
                  <a:lnTo>
                    <a:pt x="523" y="57"/>
                  </a:lnTo>
                  <a:lnTo>
                    <a:pt x="521" y="54"/>
                  </a:lnTo>
                  <a:lnTo>
                    <a:pt x="521" y="54"/>
                  </a:lnTo>
                  <a:lnTo>
                    <a:pt x="518" y="54"/>
                  </a:lnTo>
                  <a:lnTo>
                    <a:pt x="518" y="52"/>
                  </a:lnTo>
                  <a:lnTo>
                    <a:pt x="516" y="50"/>
                  </a:lnTo>
                  <a:lnTo>
                    <a:pt x="516" y="47"/>
                  </a:lnTo>
                  <a:lnTo>
                    <a:pt x="516" y="47"/>
                  </a:lnTo>
                  <a:lnTo>
                    <a:pt x="516" y="47"/>
                  </a:lnTo>
                  <a:lnTo>
                    <a:pt x="516" y="47"/>
                  </a:lnTo>
                  <a:lnTo>
                    <a:pt x="516" y="45"/>
                  </a:lnTo>
                  <a:lnTo>
                    <a:pt x="514" y="45"/>
                  </a:lnTo>
                  <a:lnTo>
                    <a:pt x="516" y="43"/>
                  </a:lnTo>
                  <a:lnTo>
                    <a:pt x="516" y="40"/>
                  </a:lnTo>
                  <a:lnTo>
                    <a:pt x="514" y="38"/>
                  </a:lnTo>
                  <a:lnTo>
                    <a:pt x="514" y="35"/>
                  </a:lnTo>
                  <a:lnTo>
                    <a:pt x="514" y="35"/>
                  </a:lnTo>
                  <a:lnTo>
                    <a:pt x="516" y="35"/>
                  </a:lnTo>
                  <a:lnTo>
                    <a:pt x="516" y="35"/>
                  </a:lnTo>
                  <a:lnTo>
                    <a:pt x="518" y="38"/>
                  </a:lnTo>
                  <a:lnTo>
                    <a:pt x="518" y="38"/>
                  </a:lnTo>
                  <a:lnTo>
                    <a:pt x="518" y="35"/>
                  </a:lnTo>
                  <a:lnTo>
                    <a:pt x="518" y="35"/>
                  </a:lnTo>
                  <a:lnTo>
                    <a:pt x="518" y="33"/>
                  </a:lnTo>
                  <a:lnTo>
                    <a:pt x="516" y="33"/>
                  </a:lnTo>
                  <a:lnTo>
                    <a:pt x="516" y="33"/>
                  </a:lnTo>
                  <a:lnTo>
                    <a:pt x="514" y="31"/>
                  </a:lnTo>
                  <a:lnTo>
                    <a:pt x="514" y="31"/>
                  </a:lnTo>
                  <a:lnTo>
                    <a:pt x="514" y="31"/>
                  </a:lnTo>
                  <a:lnTo>
                    <a:pt x="514" y="28"/>
                  </a:lnTo>
                  <a:lnTo>
                    <a:pt x="516" y="28"/>
                  </a:lnTo>
                  <a:lnTo>
                    <a:pt x="516" y="28"/>
                  </a:lnTo>
                  <a:lnTo>
                    <a:pt x="516" y="28"/>
                  </a:lnTo>
                  <a:lnTo>
                    <a:pt x="516" y="26"/>
                  </a:lnTo>
                  <a:lnTo>
                    <a:pt x="516" y="24"/>
                  </a:lnTo>
                  <a:lnTo>
                    <a:pt x="516" y="24"/>
                  </a:lnTo>
                  <a:lnTo>
                    <a:pt x="514" y="21"/>
                  </a:lnTo>
                  <a:lnTo>
                    <a:pt x="514" y="21"/>
                  </a:lnTo>
                  <a:lnTo>
                    <a:pt x="514" y="19"/>
                  </a:lnTo>
                  <a:lnTo>
                    <a:pt x="514" y="16"/>
                  </a:lnTo>
                  <a:lnTo>
                    <a:pt x="514" y="12"/>
                  </a:lnTo>
                  <a:lnTo>
                    <a:pt x="511" y="9"/>
                  </a:lnTo>
                  <a:lnTo>
                    <a:pt x="511" y="7"/>
                  </a:lnTo>
                  <a:lnTo>
                    <a:pt x="511" y="7"/>
                  </a:lnTo>
                  <a:lnTo>
                    <a:pt x="514" y="7"/>
                  </a:lnTo>
                  <a:lnTo>
                    <a:pt x="514" y="7"/>
                  </a:lnTo>
                  <a:lnTo>
                    <a:pt x="514" y="5"/>
                  </a:lnTo>
                  <a:lnTo>
                    <a:pt x="514" y="5"/>
                  </a:lnTo>
                  <a:lnTo>
                    <a:pt x="514" y="2"/>
                  </a:lnTo>
                  <a:lnTo>
                    <a:pt x="511" y="0"/>
                  </a:lnTo>
                  <a:lnTo>
                    <a:pt x="511" y="0"/>
                  </a:lnTo>
                  <a:lnTo>
                    <a:pt x="509" y="0"/>
                  </a:lnTo>
                  <a:lnTo>
                    <a:pt x="499" y="2"/>
                  </a:lnTo>
                  <a:lnTo>
                    <a:pt x="490" y="5"/>
                  </a:lnTo>
                  <a:lnTo>
                    <a:pt x="483" y="7"/>
                  </a:lnTo>
                  <a:lnTo>
                    <a:pt x="473" y="9"/>
                  </a:lnTo>
                  <a:lnTo>
                    <a:pt x="464" y="12"/>
                  </a:lnTo>
                  <a:lnTo>
                    <a:pt x="454" y="14"/>
                  </a:lnTo>
                  <a:lnTo>
                    <a:pt x="447" y="16"/>
                  </a:lnTo>
                  <a:lnTo>
                    <a:pt x="438" y="19"/>
                  </a:lnTo>
                  <a:lnTo>
                    <a:pt x="428" y="21"/>
                  </a:lnTo>
                  <a:lnTo>
                    <a:pt x="419" y="24"/>
                  </a:lnTo>
                  <a:lnTo>
                    <a:pt x="412" y="24"/>
                  </a:lnTo>
                  <a:lnTo>
                    <a:pt x="402" y="26"/>
                  </a:lnTo>
                  <a:lnTo>
                    <a:pt x="393" y="28"/>
                  </a:lnTo>
                  <a:lnTo>
                    <a:pt x="393" y="28"/>
                  </a:lnTo>
                  <a:lnTo>
                    <a:pt x="391" y="31"/>
                  </a:lnTo>
                  <a:lnTo>
                    <a:pt x="379" y="31"/>
                  </a:lnTo>
                  <a:lnTo>
                    <a:pt x="376" y="31"/>
                  </a:lnTo>
                  <a:lnTo>
                    <a:pt x="374" y="33"/>
                  </a:lnTo>
                  <a:lnTo>
                    <a:pt x="372" y="35"/>
                  </a:lnTo>
                  <a:lnTo>
                    <a:pt x="367" y="38"/>
                  </a:lnTo>
                  <a:lnTo>
                    <a:pt x="367" y="40"/>
                  </a:lnTo>
                  <a:lnTo>
                    <a:pt x="362" y="43"/>
                  </a:lnTo>
                  <a:lnTo>
                    <a:pt x="362" y="45"/>
                  </a:lnTo>
                  <a:lnTo>
                    <a:pt x="357" y="47"/>
                  </a:lnTo>
                  <a:lnTo>
                    <a:pt x="346" y="57"/>
                  </a:lnTo>
                  <a:lnTo>
                    <a:pt x="341" y="64"/>
                  </a:lnTo>
                  <a:lnTo>
                    <a:pt x="334" y="76"/>
                  </a:lnTo>
                  <a:lnTo>
                    <a:pt x="324" y="87"/>
                  </a:lnTo>
                  <a:lnTo>
                    <a:pt x="315" y="99"/>
                  </a:lnTo>
                  <a:lnTo>
                    <a:pt x="313" y="106"/>
                  </a:lnTo>
                  <a:lnTo>
                    <a:pt x="310" y="111"/>
                  </a:lnTo>
                  <a:lnTo>
                    <a:pt x="310" y="111"/>
                  </a:lnTo>
                  <a:lnTo>
                    <a:pt x="310" y="111"/>
                  </a:lnTo>
                  <a:lnTo>
                    <a:pt x="310" y="111"/>
                  </a:lnTo>
                  <a:lnTo>
                    <a:pt x="313" y="114"/>
                  </a:lnTo>
                  <a:lnTo>
                    <a:pt x="313" y="116"/>
                  </a:lnTo>
                  <a:lnTo>
                    <a:pt x="313" y="118"/>
                  </a:lnTo>
                  <a:lnTo>
                    <a:pt x="308" y="123"/>
                  </a:lnTo>
                  <a:lnTo>
                    <a:pt x="308" y="123"/>
                  </a:lnTo>
                  <a:lnTo>
                    <a:pt x="308" y="123"/>
                  </a:lnTo>
                  <a:lnTo>
                    <a:pt x="308" y="125"/>
                  </a:lnTo>
                  <a:lnTo>
                    <a:pt x="308" y="125"/>
                  </a:lnTo>
                  <a:lnTo>
                    <a:pt x="305" y="125"/>
                  </a:lnTo>
                  <a:lnTo>
                    <a:pt x="303" y="128"/>
                  </a:lnTo>
                  <a:lnTo>
                    <a:pt x="301" y="130"/>
                  </a:lnTo>
                  <a:lnTo>
                    <a:pt x="301" y="130"/>
                  </a:lnTo>
                  <a:lnTo>
                    <a:pt x="291" y="142"/>
                  </a:lnTo>
                  <a:lnTo>
                    <a:pt x="282" y="151"/>
                  </a:lnTo>
                  <a:lnTo>
                    <a:pt x="268" y="166"/>
                  </a:lnTo>
                  <a:lnTo>
                    <a:pt x="268" y="166"/>
                  </a:lnTo>
                  <a:lnTo>
                    <a:pt x="268" y="170"/>
                  </a:lnTo>
                  <a:lnTo>
                    <a:pt x="270" y="170"/>
                  </a:lnTo>
                  <a:lnTo>
                    <a:pt x="272" y="170"/>
                  </a:lnTo>
                  <a:lnTo>
                    <a:pt x="272" y="170"/>
                  </a:lnTo>
                  <a:lnTo>
                    <a:pt x="275" y="173"/>
                  </a:lnTo>
                  <a:lnTo>
                    <a:pt x="275" y="173"/>
                  </a:lnTo>
                  <a:lnTo>
                    <a:pt x="275" y="175"/>
                  </a:lnTo>
                  <a:lnTo>
                    <a:pt x="275" y="175"/>
                  </a:lnTo>
                  <a:lnTo>
                    <a:pt x="275" y="175"/>
                  </a:lnTo>
                  <a:lnTo>
                    <a:pt x="277" y="175"/>
                  </a:lnTo>
                  <a:lnTo>
                    <a:pt x="277" y="175"/>
                  </a:lnTo>
                  <a:lnTo>
                    <a:pt x="277" y="173"/>
                  </a:lnTo>
                  <a:lnTo>
                    <a:pt x="277" y="170"/>
                  </a:lnTo>
                  <a:lnTo>
                    <a:pt x="282" y="168"/>
                  </a:lnTo>
                  <a:lnTo>
                    <a:pt x="284" y="168"/>
                  </a:lnTo>
                  <a:lnTo>
                    <a:pt x="287" y="168"/>
                  </a:lnTo>
                  <a:lnTo>
                    <a:pt x="289" y="168"/>
                  </a:lnTo>
                  <a:lnTo>
                    <a:pt x="289" y="170"/>
                  </a:lnTo>
                  <a:lnTo>
                    <a:pt x="289" y="170"/>
                  </a:lnTo>
                  <a:lnTo>
                    <a:pt x="289" y="170"/>
                  </a:lnTo>
                  <a:lnTo>
                    <a:pt x="289" y="170"/>
                  </a:lnTo>
                  <a:lnTo>
                    <a:pt x="289" y="170"/>
                  </a:lnTo>
                  <a:lnTo>
                    <a:pt x="289" y="170"/>
                  </a:lnTo>
                  <a:lnTo>
                    <a:pt x="291" y="168"/>
                  </a:lnTo>
                  <a:lnTo>
                    <a:pt x="291" y="170"/>
                  </a:lnTo>
                  <a:lnTo>
                    <a:pt x="289" y="173"/>
                  </a:lnTo>
                  <a:lnTo>
                    <a:pt x="289" y="175"/>
                  </a:lnTo>
                  <a:lnTo>
                    <a:pt x="287" y="175"/>
                  </a:lnTo>
                  <a:lnTo>
                    <a:pt x="284" y="177"/>
                  </a:lnTo>
                  <a:lnTo>
                    <a:pt x="284" y="180"/>
                  </a:lnTo>
                  <a:lnTo>
                    <a:pt x="284" y="180"/>
                  </a:lnTo>
                  <a:lnTo>
                    <a:pt x="291" y="177"/>
                  </a:lnTo>
                  <a:lnTo>
                    <a:pt x="294" y="177"/>
                  </a:lnTo>
                  <a:lnTo>
                    <a:pt x="294" y="175"/>
                  </a:lnTo>
                  <a:lnTo>
                    <a:pt x="296" y="173"/>
                  </a:lnTo>
                  <a:lnTo>
                    <a:pt x="298" y="173"/>
                  </a:lnTo>
                  <a:lnTo>
                    <a:pt x="298" y="175"/>
                  </a:lnTo>
                  <a:lnTo>
                    <a:pt x="298" y="175"/>
                  </a:lnTo>
                  <a:lnTo>
                    <a:pt x="298" y="177"/>
                  </a:lnTo>
                  <a:lnTo>
                    <a:pt x="296" y="180"/>
                  </a:lnTo>
                  <a:lnTo>
                    <a:pt x="294" y="180"/>
                  </a:lnTo>
                  <a:lnTo>
                    <a:pt x="294" y="182"/>
                  </a:lnTo>
                  <a:lnTo>
                    <a:pt x="291" y="182"/>
                  </a:lnTo>
                  <a:lnTo>
                    <a:pt x="294" y="185"/>
                  </a:lnTo>
                  <a:lnTo>
                    <a:pt x="294" y="187"/>
                  </a:lnTo>
                  <a:lnTo>
                    <a:pt x="291" y="189"/>
                  </a:lnTo>
                  <a:lnTo>
                    <a:pt x="289" y="192"/>
                  </a:lnTo>
                  <a:lnTo>
                    <a:pt x="287" y="194"/>
                  </a:lnTo>
                  <a:lnTo>
                    <a:pt x="284" y="194"/>
                  </a:lnTo>
                  <a:lnTo>
                    <a:pt x="284" y="192"/>
                  </a:lnTo>
                  <a:lnTo>
                    <a:pt x="287" y="189"/>
                  </a:lnTo>
                  <a:lnTo>
                    <a:pt x="282" y="192"/>
                  </a:lnTo>
                  <a:lnTo>
                    <a:pt x="279" y="194"/>
                  </a:lnTo>
                  <a:lnTo>
                    <a:pt x="279" y="196"/>
                  </a:lnTo>
                  <a:lnTo>
                    <a:pt x="279" y="196"/>
                  </a:lnTo>
                  <a:lnTo>
                    <a:pt x="282" y="196"/>
                  </a:lnTo>
                  <a:lnTo>
                    <a:pt x="284" y="199"/>
                  </a:lnTo>
                  <a:lnTo>
                    <a:pt x="284" y="199"/>
                  </a:lnTo>
                  <a:lnTo>
                    <a:pt x="287" y="199"/>
                  </a:lnTo>
                  <a:lnTo>
                    <a:pt x="287" y="199"/>
                  </a:lnTo>
                  <a:lnTo>
                    <a:pt x="287" y="201"/>
                  </a:lnTo>
                  <a:lnTo>
                    <a:pt x="287" y="201"/>
                  </a:lnTo>
                  <a:lnTo>
                    <a:pt x="287" y="201"/>
                  </a:lnTo>
                  <a:lnTo>
                    <a:pt x="289" y="203"/>
                  </a:lnTo>
                  <a:lnTo>
                    <a:pt x="291" y="208"/>
                  </a:lnTo>
                  <a:lnTo>
                    <a:pt x="291" y="208"/>
                  </a:lnTo>
                  <a:lnTo>
                    <a:pt x="291" y="211"/>
                  </a:lnTo>
                  <a:lnTo>
                    <a:pt x="291" y="213"/>
                  </a:lnTo>
                  <a:lnTo>
                    <a:pt x="294" y="218"/>
                  </a:lnTo>
                  <a:lnTo>
                    <a:pt x="294" y="220"/>
                  </a:lnTo>
                  <a:lnTo>
                    <a:pt x="294" y="218"/>
                  </a:lnTo>
                  <a:lnTo>
                    <a:pt x="294" y="215"/>
                  </a:lnTo>
                  <a:lnTo>
                    <a:pt x="296" y="215"/>
                  </a:lnTo>
                  <a:lnTo>
                    <a:pt x="296" y="215"/>
                  </a:lnTo>
                  <a:lnTo>
                    <a:pt x="294" y="222"/>
                  </a:lnTo>
                  <a:lnTo>
                    <a:pt x="294" y="225"/>
                  </a:lnTo>
                  <a:lnTo>
                    <a:pt x="298" y="227"/>
                  </a:lnTo>
                  <a:lnTo>
                    <a:pt x="296" y="227"/>
                  </a:lnTo>
                  <a:lnTo>
                    <a:pt x="294" y="234"/>
                  </a:lnTo>
                  <a:lnTo>
                    <a:pt x="291" y="234"/>
                  </a:lnTo>
                  <a:lnTo>
                    <a:pt x="287" y="237"/>
                  </a:lnTo>
                  <a:lnTo>
                    <a:pt x="284" y="237"/>
                  </a:lnTo>
                  <a:lnTo>
                    <a:pt x="279" y="237"/>
                  </a:lnTo>
                  <a:lnTo>
                    <a:pt x="277" y="237"/>
                  </a:lnTo>
                  <a:lnTo>
                    <a:pt x="275" y="244"/>
                  </a:lnTo>
                  <a:lnTo>
                    <a:pt x="272" y="244"/>
                  </a:lnTo>
                  <a:lnTo>
                    <a:pt x="263" y="251"/>
                  </a:lnTo>
                  <a:lnTo>
                    <a:pt x="261" y="253"/>
                  </a:lnTo>
                  <a:lnTo>
                    <a:pt x="258" y="258"/>
                  </a:lnTo>
                  <a:lnTo>
                    <a:pt x="256" y="265"/>
                  </a:lnTo>
                  <a:lnTo>
                    <a:pt x="253" y="265"/>
                  </a:lnTo>
                  <a:lnTo>
                    <a:pt x="251" y="265"/>
                  </a:lnTo>
                  <a:lnTo>
                    <a:pt x="251" y="267"/>
                  </a:lnTo>
                  <a:lnTo>
                    <a:pt x="251" y="267"/>
                  </a:lnTo>
                  <a:lnTo>
                    <a:pt x="246" y="270"/>
                  </a:lnTo>
                  <a:lnTo>
                    <a:pt x="237" y="274"/>
                  </a:lnTo>
                  <a:lnTo>
                    <a:pt x="237" y="274"/>
                  </a:lnTo>
                  <a:lnTo>
                    <a:pt x="237" y="277"/>
                  </a:lnTo>
                  <a:lnTo>
                    <a:pt x="237" y="277"/>
                  </a:lnTo>
                  <a:lnTo>
                    <a:pt x="237" y="277"/>
                  </a:lnTo>
                  <a:lnTo>
                    <a:pt x="237" y="279"/>
                  </a:lnTo>
                  <a:lnTo>
                    <a:pt x="237" y="279"/>
                  </a:lnTo>
                  <a:lnTo>
                    <a:pt x="237" y="279"/>
                  </a:lnTo>
                  <a:lnTo>
                    <a:pt x="237" y="279"/>
                  </a:lnTo>
                  <a:lnTo>
                    <a:pt x="237" y="282"/>
                  </a:lnTo>
                  <a:lnTo>
                    <a:pt x="234" y="282"/>
                  </a:lnTo>
                  <a:lnTo>
                    <a:pt x="234" y="282"/>
                  </a:lnTo>
                  <a:lnTo>
                    <a:pt x="232" y="279"/>
                  </a:lnTo>
                  <a:lnTo>
                    <a:pt x="232" y="279"/>
                  </a:lnTo>
                  <a:lnTo>
                    <a:pt x="232" y="279"/>
                  </a:lnTo>
                  <a:lnTo>
                    <a:pt x="232" y="277"/>
                  </a:lnTo>
                  <a:lnTo>
                    <a:pt x="197" y="284"/>
                  </a:lnTo>
                  <a:lnTo>
                    <a:pt x="194" y="286"/>
                  </a:lnTo>
                  <a:lnTo>
                    <a:pt x="182" y="291"/>
                  </a:lnTo>
                  <a:lnTo>
                    <a:pt x="178" y="293"/>
                  </a:lnTo>
                  <a:lnTo>
                    <a:pt x="175" y="291"/>
                  </a:lnTo>
                  <a:lnTo>
                    <a:pt x="166" y="286"/>
                  </a:lnTo>
                  <a:lnTo>
                    <a:pt x="166" y="286"/>
                  </a:lnTo>
                  <a:lnTo>
                    <a:pt x="164" y="286"/>
                  </a:lnTo>
                  <a:lnTo>
                    <a:pt x="164" y="286"/>
                  </a:lnTo>
                  <a:lnTo>
                    <a:pt x="161" y="284"/>
                  </a:lnTo>
                  <a:lnTo>
                    <a:pt x="128" y="286"/>
                  </a:lnTo>
                  <a:lnTo>
                    <a:pt x="116" y="289"/>
                  </a:lnTo>
                  <a:lnTo>
                    <a:pt x="102" y="291"/>
                  </a:lnTo>
                  <a:lnTo>
                    <a:pt x="76" y="301"/>
                  </a:lnTo>
                  <a:lnTo>
                    <a:pt x="69" y="305"/>
                  </a:lnTo>
                  <a:lnTo>
                    <a:pt x="59" y="308"/>
                  </a:lnTo>
                  <a:lnTo>
                    <a:pt x="50" y="315"/>
                  </a:lnTo>
                  <a:lnTo>
                    <a:pt x="43" y="317"/>
                  </a:lnTo>
                  <a:lnTo>
                    <a:pt x="45" y="319"/>
                  </a:lnTo>
                  <a:lnTo>
                    <a:pt x="48" y="329"/>
                  </a:lnTo>
                  <a:lnTo>
                    <a:pt x="48" y="331"/>
                  </a:lnTo>
                  <a:lnTo>
                    <a:pt x="48" y="331"/>
                  </a:lnTo>
                  <a:lnTo>
                    <a:pt x="48" y="334"/>
                  </a:lnTo>
                  <a:lnTo>
                    <a:pt x="45" y="334"/>
                  </a:lnTo>
                  <a:lnTo>
                    <a:pt x="45" y="336"/>
                  </a:lnTo>
                  <a:lnTo>
                    <a:pt x="48" y="338"/>
                  </a:lnTo>
                  <a:lnTo>
                    <a:pt x="48" y="338"/>
                  </a:lnTo>
                  <a:lnTo>
                    <a:pt x="50" y="338"/>
                  </a:lnTo>
                  <a:lnTo>
                    <a:pt x="62" y="338"/>
                  </a:lnTo>
                  <a:lnTo>
                    <a:pt x="64" y="341"/>
                  </a:lnTo>
                  <a:lnTo>
                    <a:pt x="64" y="343"/>
                  </a:lnTo>
                  <a:lnTo>
                    <a:pt x="62" y="348"/>
                  </a:lnTo>
                  <a:lnTo>
                    <a:pt x="62" y="350"/>
                  </a:lnTo>
                  <a:lnTo>
                    <a:pt x="62" y="350"/>
                  </a:lnTo>
                  <a:lnTo>
                    <a:pt x="64" y="353"/>
                  </a:lnTo>
                  <a:lnTo>
                    <a:pt x="64" y="353"/>
                  </a:lnTo>
                  <a:lnTo>
                    <a:pt x="67" y="357"/>
                  </a:lnTo>
                  <a:lnTo>
                    <a:pt x="67" y="360"/>
                  </a:lnTo>
                  <a:lnTo>
                    <a:pt x="69" y="362"/>
                  </a:lnTo>
                  <a:lnTo>
                    <a:pt x="71" y="364"/>
                  </a:lnTo>
                  <a:lnTo>
                    <a:pt x="71" y="364"/>
                  </a:lnTo>
                  <a:lnTo>
                    <a:pt x="71" y="367"/>
                  </a:lnTo>
                  <a:lnTo>
                    <a:pt x="71" y="372"/>
                  </a:lnTo>
                  <a:lnTo>
                    <a:pt x="71" y="374"/>
                  </a:lnTo>
                  <a:lnTo>
                    <a:pt x="69" y="374"/>
                  </a:lnTo>
                  <a:lnTo>
                    <a:pt x="69" y="376"/>
                  </a:lnTo>
                  <a:lnTo>
                    <a:pt x="62" y="381"/>
                  </a:lnTo>
                  <a:lnTo>
                    <a:pt x="59" y="383"/>
                  </a:lnTo>
                  <a:lnTo>
                    <a:pt x="57" y="388"/>
                  </a:lnTo>
                  <a:lnTo>
                    <a:pt x="55" y="393"/>
                  </a:lnTo>
                  <a:lnTo>
                    <a:pt x="55" y="395"/>
                  </a:lnTo>
                  <a:lnTo>
                    <a:pt x="52" y="395"/>
                  </a:lnTo>
                  <a:lnTo>
                    <a:pt x="52" y="395"/>
                  </a:lnTo>
                  <a:lnTo>
                    <a:pt x="52" y="400"/>
                  </a:lnTo>
                  <a:lnTo>
                    <a:pt x="50" y="402"/>
                  </a:lnTo>
                  <a:lnTo>
                    <a:pt x="50" y="402"/>
                  </a:lnTo>
                  <a:lnTo>
                    <a:pt x="50" y="402"/>
                  </a:lnTo>
                  <a:lnTo>
                    <a:pt x="43" y="407"/>
                  </a:lnTo>
                  <a:lnTo>
                    <a:pt x="43" y="409"/>
                  </a:lnTo>
                  <a:lnTo>
                    <a:pt x="38" y="414"/>
                  </a:lnTo>
                  <a:lnTo>
                    <a:pt x="33" y="416"/>
                  </a:lnTo>
                  <a:lnTo>
                    <a:pt x="33" y="416"/>
                  </a:lnTo>
                  <a:lnTo>
                    <a:pt x="31" y="416"/>
                  </a:lnTo>
                  <a:lnTo>
                    <a:pt x="31" y="419"/>
                  </a:lnTo>
                  <a:lnTo>
                    <a:pt x="31" y="419"/>
                  </a:lnTo>
                  <a:lnTo>
                    <a:pt x="29" y="421"/>
                  </a:lnTo>
                  <a:lnTo>
                    <a:pt x="24" y="428"/>
                  </a:lnTo>
                  <a:lnTo>
                    <a:pt x="22" y="433"/>
                  </a:lnTo>
                  <a:lnTo>
                    <a:pt x="19" y="433"/>
                  </a:lnTo>
                  <a:lnTo>
                    <a:pt x="17" y="435"/>
                  </a:lnTo>
                  <a:lnTo>
                    <a:pt x="12" y="440"/>
                  </a:lnTo>
                  <a:lnTo>
                    <a:pt x="5" y="445"/>
                  </a:lnTo>
                  <a:lnTo>
                    <a:pt x="3" y="447"/>
                  </a:lnTo>
                  <a:lnTo>
                    <a:pt x="3" y="450"/>
                  </a:lnTo>
                  <a:lnTo>
                    <a:pt x="0" y="450"/>
                  </a:lnTo>
                  <a:lnTo>
                    <a:pt x="0" y="450"/>
                  </a:lnTo>
                  <a:lnTo>
                    <a:pt x="3" y="454"/>
                  </a:lnTo>
                  <a:lnTo>
                    <a:pt x="3" y="457"/>
                  </a:lnTo>
                  <a:lnTo>
                    <a:pt x="3" y="461"/>
                  </a:lnTo>
                  <a:lnTo>
                    <a:pt x="3" y="464"/>
                  </a:lnTo>
                  <a:lnTo>
                    <a:pt x="5" y="469"/>
                  </a:lnTo>
                  <a:lnTo>
                    <a:pt x="5" y="471"/>
                  </a:lnTo>
                  <a:lnTo>
                    <a:pt x="5" y="476"/>
                  </a:lnTo>
                  <a:lnTo>
                    <a:pt x="7" y="478"/>
                  </a:lnTo>
                  <a:lnTo>
                    <a:pt x="7" y="483"/>
                  </a:lnTo>
                  <a:lnTo>
                    <a:pt x="10" y="483"/>
                  </a:lnTo>
                  <a:lnTo>
                    <a:pt x="24" y="480"/>
                  </a:lnTo>
                  <a:lnTo>
                    <a:pt x="36" y="478"/>
                  </a:lnTo>
                  <a:lnTo>
                    <a:pt x="48" y="476"/>
                  </a:lnTo>
                  <a:lnTo>
                    <a:pt x="62" y="473"/>
                  </a:lnTo>
                  <a:lnTo>
                    <a:pt x="74" y="471"/>
                  </a:lnTo>
                  <a:lnTo>
                    <a:pt x="85" y="469"/>
                  </a:lnTo>
                  <a:lnTo>
                    <a:pt x="100" y="466"/>
                  </a:lnTo>
                  <a:lnTo>
                    <a:pt x="111" y="461"/>
                  </a:lnTo>
                  <a:lnTo>
                    <a:pt x="123" y="459"/>
                  </a:lnTo>
                  <a:lnTo>
                    <a:pt x="138" y="457"/>
                  </a:lnTo>
                  <a:lnTo>
                    <a:pt x="149" y="454"/>
                  </a:lnTo>
                  <a:lnTo>
                    <a:pt x="161" y="452"/>
                  </a:lnTo>
                  <a:lnTo>
                    <a:pt x="175" y="450"/>
                  </a:lnTo>
                  <a:lnTo>
                    <a:pt x="187" y="447"/>
                  </a:lnTo>
                  <a:lnTo>
                    <a:pt x="199" y="445"/>
                  </a:lnTo>
                  <a:lnTo>
                    <a:pt x="213" y="443"/>
                  </a:lnTo>
                  <a:lnTo>
                    <a:pt x="225" y="440"/>
                  </a:lnTo>
                  <a:lnTo>
                    <a:pt x="237" y="438"/>
                  </a:lnTo>
                  <a:lnTo>
                    <a:pt x="251" y="435"/>
                  </a:lnTo>
                  <a:lnTo>
                    <a:pt x="263" y="433"/>
                  </a:lnTo>
                  <a:lnTo>
                    <a:pt x="275" y="428"/>
                  </a:lnTo>
                  <a:lnTo>
                    <a:pt x="289" y="426"/>
                  </a:lnTo>
                  <a:lnTo>
                    <a:pt x="301" y="424"/>
                  </a:lnTo>
                  <a:lnTo>
                    <a:pt x="313" y="421"/>
                  </a:lnTo>
                  <a:lnTo>
                    <a:pt x="327" y="419"/>
                  </a:lnTo>
                  <a:lnTo>
                    <a:pt x="339" y="416"/>
                  </a:lnTo>
                  <a:lnTo>
                    <a:pt x="350" y="414"/>
                  </a:lnTo>
                  <a:lnTo>
                    <a:pt x="365" y="409"/>
                  </a:lnTo>
                  <a:lnTo>
                    <a:pt x="376" y="407"/>
                  </a:lnTo>
                  <a:lnTo>
                    <a:pt x="388" y="405"/>
                  </a:lnTo>
                  <a:lnTo>
                    <a:pt x="402" y="402"/>
                  </a:lnTo>
                  <a:lnTo>
                    <a:pt x="414" y="400"/>
                  </a:lnTo>
                  <a:lnTo>
                    <a:pt x="417" y="398"/>
                  </a:lnTo>
                  <a:lnTo>
                    <a:pt x="417" y="398"/>
                  </a:lnTo>
                  <a:lnTo>
                    <a:pt x="417" y="400"/>
                  </a:lnTo>
                  <a:lnTo>
                    <a:pt x="419" y="402"/>
                  </a:lnTo>
                  <a:lnTo>
                    <a:pt x="424" y="402"/>
                  </a:lnTo>
                  <a:lnTo>
                    <a:pt x="426" y="402"/>
                  </a:lnTo>
                  <a:lnTo>
                    <a:pt x="426" y="405"/>
                  </a:lnTo>
                  <a:lnTo>
                    <a:pt x="428" y="407"/>
                  </a:lnTo>
                  <a:lnTo>
                    <a:pt x="428" y="409"/>
                  </a:lnTo>
                  <a:lnTo>
                    <a:pt x="431" y="412"/>
                  </a:lnTo>
                  <a:lnTo>
                    <a:pt x="436" y="409"/>
                  </a:lnTo>
                  <a:lnTo>
                    <a:pt x="436" y="409"/>
                  </a:lnTo>
                  <a:lnTo>
                    <a:pt x="438" y="409"/>
                  </a:lnTo>
                  <a:lnTo>
                    <a:pt x="443" y="412"/>
                  </a:lnTo>
                  <a:lnTo>
                    <a:pt x="443" y="412"/>
                  </a:lnTo>
                  <a:lnTo>
                    <a:pt x="445" y="412"/>
                  </a:lnTo>
                  <a:lnTo>
                    <a:pt x="445" y="414"/>
                  </a:lnTo>
                  <a:lnTo>
                    <a:pt x="445" y="414"/>
                  </a:lnTo>
                  <a:lnTo>
                    <a:pt x="445" y="416"/>
                  </a:lnTo>
                  <a:lnTo>
                    <a:pt x="445" y="419"/>
                  </a:lnTo>
                  <a:lnTo>
                    <a:pt x="447" y="419"/>
                  </a:lnTo>
                  <a:lnTo>
                    <a:pt x="450" y="419"/>
                  </a:lnTo>
                  <a:lnTo>
                    <a:pt x="450" y="421"/>
                  </a:lnTo>
                  <a:lnTo>
                    <a:pt x="450" y="424"/>
                  </a:lnTo>
                  <a:lnTo>
                    <a:pt x="450" y="424"/>
                  </a:lnTo>
                  <a:lnTo>
                    <a:pt x="450" y="426"/>
                  </a:lnTo>
                  <a:lnTo>
                    <a:pt x="452" y="428"/>
                  </a:lnTo>
                  <a:lnTo>
                    <a:pt x="452" y="433"/>
                  </a:lnTo>
                  <a:lnTo>
                    <a:pt x="452" y="438"/>
                  </a:lnTo>
                  <a:lnTo>
                    <a:pt x="454" y="440"/>
                  </a:lnTo>
                  <a:lnTo>
                    <a:pt x="454" y="440"/>
                  </a:lnTo>
                  <a:lnTo>
                    <a:pt x="462" y="450"/>
                  </a:lnTo>
                  <a:lnTo>
                    <a:pt x="464" y="450"/>
                  </a:lnTo>
                  <a:lnTo>
                    <a:pt x="466" y="452"/>
                  </a:lnTo>
                  <a:lnTo>
                    <a:pt x="469" y="452"/>
                  </a:lnTo>
                  <a:lnTo>
                    <a:pt x="471" y="452"/>
                  </a:lnTo>
                  <a:lnTo>
                    <a:pt x="473" y="454"/>
                  </a:lnTo>
                  <a:lnTo>
                    <a:pt x="473" y="454"/>
                  </a:lnTo>
                  <a:lnTo>
                    <a:pt x="476" y="454"/>
                  </a:lnTo>
                  <a:lnTo>
                    <a:pt x="480" y="452"/>
                  </a:lnTo>
                  <a:lnTo>
                    <a:pt x="483" y="454"/>
                  </a:lnTo>
                  <a:lnTo>
                    <a:pt x="485" y="454"/>
                  </a:lnTo>
                  <a:lnTo>
                    <a:pt x="485" y="454"/>
                  </a:lnTo>
                  <a:lnTo>
                    <a:pt x="485" y="454"/>
                  </a:lnTo>
                  <a:lnTo>
                    <a:pt x="488" y="452"/>
                  </a:lnTo>
                  <a:lnTo>
                    <a:pt x="488" y="454"/>
                  </a:lnTo>
                  <a:lnTo>
                    <a:pt x="488" y="454"/>
                  </a:lnTo>
                  <a:lnTo>
                    <a:pt x="490" y="457"/>
                  </a:lnTo>
                  <a:lnTo>
                    <a:pt x="490" y="457"/>
                  </a:lnTo>
                  <a:lnTo>
                    <a:pt x="492" y="459"/>
                  </a:lnTo>
                  <a:lnTo>
                    <a:pt x="495" y="461"/>
                  </a:lnTo>
                  <a:lnTo>
                    <a:pt x="504" y="464"/>
                  </a:lnTo>
                  <a:lnTo>
                    <a:pt x="514" y="469"/>
                  </a:lnTo>
                  <a:lnTo>
                    <a:pt x="525" y="471"/>
                  </a:lnTo>
                  <a:lnTo>
                    <a:pt x="535" y="476"/>
                  </a:lnTo>
                  <a:lnTo>
                    <a:pt x="547" y="478"/>
                  </a:lnTo>
                  <a:lnTo>
                    <a:pt x="556" y="480"/>
                  </a:lnTo>
                  <a:lnTo>
                    <a:pt x="568" y="485"/>
                  </a:lnTo>
                  <a:lnTo>
                    <a:pt x="577" y="487"/>
                  </a:lnTo>
                  <a:close/>
                  <a:moveTo>
                    <a:pt x="52" y="348"/>
                  </a:moveTo>
                  <a:lnTo>
                    <a:pt x="55" y="348"/>
                  </a:lnTo>
                  <a:lnTo>
                    <a:pt x="55" y="350"/>
                  </a:lnTo>
                  <a:lnTo>
                    <a:pt x="57" y="350"/>
                  </a:lnTo>
                  <a:lnTo>
                    <a:pt x="59" y="350"/>
                  </a:lnTo>
                  <a:lnTo>
                    <a:pt x="62" y="343"/>
                  </a:lnTo>
                  <a:lnTo>
                    <a:pt x="62" y="341"/>
                  </a:lnTo>
                  <a:lnTo>
                    <a:pt x="62" y="341"/>
                  </a:lnTo>
                  <a:lnTo>
                    <a:pt x="59" y="341"/>
                  </a:lnTo>
                  <a:lnTo>
                    <a:pt x="57" y="341"/>
                  </a:lnTo>
                  <a:lnTo>
                    <a:pt x="55" y="341"/>
                  </a:lnTo>
                  <a:lnTo>
                    <a:pt x="55" y="341"/>
                  </a:lnTo>
                  <a:lnTo>
                    <a:pt x="52" y="341"/>
                  </a:lnTo>
                  <a:lnTo>
                    <a:pt x="52" y="343"/>
                  </a:lnTo>
                  <a:lnTo>
                    <a:pt x="52" y="348"/>
                  </a:lnTo>
                  <a:lnTo>
                    <a:pt x="52" y="348"/>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5" name="Freeform 34"/>
            <p:cNvSpPr>
              <a:spLocks noEditPoints="1"/>
            </p:cNvSpPr>
            <p:nvPr/>
          </p:nvSpPr>
          <p:spPr bwMode="auto">
            <a:xfrm>
              <a:off x="6205353" y="3216300"/>
              <a:ext cx="155402" cy="346755"/>
            </a:xfrm>
            <a:custGeom>
              <a:avLst/>
              <a:gdLst>
                <a:gd name="T0" fmla="*/ 113 w 134"/>
                <a:gd name="T1" fmla="*/ 228 h 299"/>
                <a:gd name="T2" fmla="*/ 120 w 134"/>
                <a:gd name="T3" fmla="*/ 221 h 299"/>
                <a:gd name="T4" fmla="*/ 132 w 134"/>
                <a:gd name="T5" fmla="*/ 180 h 299"/>
                <a:gd name="T6" fmla="*/ 125 w 134"/>
                <a:gd name="T7" fmla="*/ 211 h 299"/>
                <a:gd name="T8" fmla="*/ 132 w 134"/>
                <a:gd name="T9" fmla="*/ 180 h 299"/>
                <a:gd name="T10" fmla="*/ 132 w 134"/>
                <a:gd name="T11" fmla="*/ 140 h 299"/>
                <a:gd name="T12" fmla="*/ 132 w 134"/>
                <a:gd name="T13" fmla="*/ 114 h 299"/>
                <a:gd name="T14" fmla="*/ 125 w 134"/>
                <a:gd name="T15" fmla="*/ 97 h 299"/>
                <a:gd name="T16" fmla="*/ 104 w 134"/>
                <a:gd name="T17" fmla="*/ 100 h 299"/>
                <a:gd name="T18" fmla="*/ 97 w 134"/>
                <a:gd name="T19" fmla="*/ 88 h 299"/>
                <a:gd name="T20" fmla="*/ 99 w 134"/>
                <a:gd name="T21" fmla="*/ 74 h 299"/>
                <a:gd name="T22" fmla="*/ 104 w 134"/>
                <a:gd name="T23" fmla="*/ 64 h 299"/>
                <a:gd name="T24" fmla="*/ 111 w 134"/>
                <a:gd name="T25" fmla="*/ 64 h 299"/>
                <a:gd name="T26" fmla="*/ 113 w 134"/>
                <a:gd name="T27" fmla="*/ 50 h 299"/>
                <a:gd name="T28" fmla="*/ 85 w 134"/>
                <a:gd name="T29" fmla="*/ 17 h 299"/>
                <a:gd name="T30" fmla="*/ 30 w 134"/>
                <a:gd name="T31" fmla="*/ 3 h 299"/>
                <a:gd name="T32" fmla="*/ 26 w 134"/>
                <a:gd name="T33" fmla="*/ 8 h 299"/>
                <a:gd name="T34" fmla="*/ 16 w 134"/>
                <a:gd name="T35" fmla="*/ 34 h 299"/>
                <a:gd name="T36" fmla="*/ 14 w 134"/>
                <a:gd name="T37" fmla="*/ 38 h 299"/>
                <a:gd name="T38" fmla="*/ 2 w 134"/>
                <a:gd name="T39" fmla="*/ 53 h 299"/>
                <a:gd name="T40" fmla="*/ 4 w 134"/>
                <a:gd name="T41" fmla="*/ 60 h 299"/>
                <a:gd name="T42" fmla="*/ 9 w 134"/>
                <a:gd name="T43" fmla="*/ 62 h 299"/>
                <a:gd name="T44" fmla="*/ 9 w 134"/>
                <a:gd name="T45" fmla="*/ 76 h 299"/>
                <a:gd name="T46" fmla="*/ 2 w 134"/>
                <a:gd name="T47" fmla="*/ 83 h 299"/>
                <a:gd name="T48" fmla="*/ 4 w 134"/>
                <a:gd name="T49" fmla="*/ 93 h 299"/>
                <a:gd name="T50" fmla="*/ 9 w 134"/>
                <a:gd name="T51" fmla="*/ 105 h 299"/>
                <a:gd name="T52" fmla="*/ 26 w 134"/>
                <a:gd name="T53" fmla="*/ 121 h 299"/>
                <a:gd name="T54" fmla="*/ 45 w 134"/>
                <a:gd name="T55" fmla="*/ 131 h 299"/>
                <a:gd name="T56" fmla="*/ 59 w 134"/>
                <a:gd name="T57" fmla="*/ 150 h 299"/>
                <a:gd name="T58" fmla="*/ 45 w 134"/>
                <a:gd name="T59" fmla="*/ 159 h 299"/>
                <a:gd name="T60" fmla="*/ 33 w 134"/>
                <a:gd name="T61" fmla="*/ 178 h 299"/>
                <a:gd name="T62" fmla="*/ 30 w 134"/>
                <a:gd name="T63" fmla="*/ 187 h 299"/>
                <a:gd name="T64" fmla="*/ 23 w 134"/>
                <a:gd name="T65" fmla="*/ 192 h 299"/>
                <a:gd name="T66" fmla="*/ 4 w 134"/>
                <a:gd name="T67" fmla="*/ 213 h 299"/>
                <a:gd name="T68" fmla="*/ 2 w 134"/>
                <a:gd name="T69" fmla="*/ 221 h 299"/>
                <a:gd name="T70" fmla="*/ 4 w 134"/>
                <a:gd name="T71" fmla="*/ 232 h 299"/>
                <a:gd name="T72" fmla="*/ 4 w 134"/>
                <a:gd name="T73" fmla="*/ 244 h 299"/>
                <a:gd name="T74" fmla="*/ 26 w 134"/>
                <a:gd name="T75" fmla="*/ 256 h 299"/>
                <a:gd name="T76" fmla="*/ 33 w 134"/>
                <a:gd name="T77" fmla="*/ 261 h 299"/>
                <a:gd name="T78" fmla="*/ 47 w 134"/>
                <a:gd name="T79" fmla="*/ 266 h 299"/>
                <a:gd name="T80" fmla="*/ 52 w 134"/>
                <a:gd name="T81" fmla="*/ 270 h 299"/>
                <a:gd name="T82" fmla="*/ 61 w 134"/>
                <a:gd name="T83" fmla="*/ 266 h 299"/>
                <a:gd name="T84" fmla="*/ 71 w 134"/>
                <a:gd name="T85" fmla="*/ 266 h 299"/>
                <a:gd name="T86" fmla="*/ 73 w 134"/>
                <a:gd name="T87" fmla="*/ 292 h 299"/>
                <a:gd name="T88" fmla="*/ 78 w 134"/>
                <a:gd name="T89" fmla="*/ 296 h 299"/>
                <a:gd name="T90" fmla="*/ 87 w 134"/>
                <a:gd name="T91" fmla="*/ 280 h 299"/>
                <a:gd name="T92" fmla="*/ 94 w 134"/>
                <a:gd name="T93" fmla="*/ 270 h 299"/>
                <a:gd name="T94" fmla="*/ 89 w 134"/>
                <a:gd name="T95" fmla="*/ 270 h 299"/>
                <a:gd name="T96" fmla="*/ 99 w 134"/>
                <a:gd name="T97" fmla="*/ 254 h 299"/>
                <a:gd name="T98" fmla="*/ 94 w 134"/>
                <a:gd name="T99" fmla="*/ 247 h 299"/>
                <a:gd name="T100" fmla="*/ 104 w 134"/>
                <a:gd name="T101" fmla="*/ 237 h 299"/>
                <a:gd name="T102" fmla="*/ 108 w 134"/>
                <a:gd name="T103" fmla="*/ 240 h 299"/>
                <a:gd name="T104" fmla="*/ 108 w 134"/>
                <a:gd name="T105" fmla="*/ 228 h 299"/>
                <a:gd name="T106" fmla="*/ 113 w 134"/>
                <a:gd name="T107" fmla="*/ 223 h 299"/>
                <a:gd name="T108" fmla="*/ 111 w 134"/>
                <a:gd name="T109" fmla="*/ 211 h 299"/>
                <a:gd name="T110" fmla="*/ 120 w 134"/>
                <a:gd name="T111" fmla="*/ 213 h 299"/>
                <a:gd name="T112" fmla="*/ 120 w 134"/>
                <a:gd name="T113" fmla="*/ 202 h 299"/>
                <a:gd name="T114" fmla="*/ 127 w 134"/>
                <a:gd name="T115" fmla="*/ 192 h 299"/>
                <a:gd name="T116" fmla="*/ 125 w 134"/>
                <a:gd name="T117" fmla="*/ 178 h 299"/>
                <a:gd name="T118" fmla="*/ 127 w 134"/>
                <a:gd name="T119" fmla="*/ 161 h 299"/>
                <a:gd name="T120" fmla="*/ 125 w 134"/>
                <a:gd name="T121" fmla="*/ 152 h 299"/>
                <a:gd name="T122" fmla="*/ 130 w 134"/>
                <a:gd name="T123" fmla="*/ 142 h 299"/>
                <a:gd name="T124" fmla="*/ 132 w 134"/>
                <a:gd name="T125" fmla="*/ 15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99">
                  <a:moveTo>
                    <a:pt x="115" y="221"/>
                  </a:moveTo>
                  <a:lnTo>
                    <a:pt x="118" y="223"/>
                  </a:lnTo>
                  <a:lnTo>
                    <a:pt x="115" y="223"/>
                  </a:lnTo>
                  <a:lnTo>
                    <a:pt x="115" y="228"/>
                  </a:lnTo>
                  <a:lnTo>
                    <a:pt x="115" y="228"/>
                  </a:lnTo>
                  <a:lnTo>
                    <a:pt x="113" y="228"/>
                  </a:lnTo>
                  <a:lnTo>
                    <a:pt x="113" y="228"/>
                  </a:lnTo>
                  <a:lnTo>
                    <a:pt x="111" y="225"/>
                  </a:lnTo>
                  <a:lnTo>
                    <a:pt x="111" y="228"/>
                  </a:lnTo>
                  <a:lnTo>
                    <a:pt x="113" y="230"/>
                  </a:lnTo>
                  <a:lnTo>
                    <a:pt x="115" y="230"/>
                  </a:lnTo>
                  <a:lnTo>
                    <a:pt x="118" y="228"/>
                  </a:lnTo>
                  <a:lnTo>
                    <a:pt x="120" y="223"/>
                  </a:lnTo>
                  <a:lnTo>
                    <a:pt x="120" y="221"/>
                  </a:lnTo>
                  <a:lnTo>
                    <a:pt x="123" y="221"/>
                  </a:lnTo>
                  <a:lnTo>
                    <a:pt x="123" y="218"/>
                  </a:lnTo>
                  <a:lnTo>
                    <a:pt x="123" y="218"/>
                  </a:lnTo>
                  <a:lnTo>
                    <a:pt x="118" y="218"/>
                  </a:lnTo>
                  <a:lnTo>
                    <a:pt x="115" y="221"/>
                  </a:lnTo>
                  <a:close/>
                  <a:moveTo>
                    <a:pt x="132" y="180"/>
                  </a:moveTo>
                  <a:lnTo>
                    <a:pt x="132" y="180"/>
                  </a:lnTo>
                  <a:lnTo>
                    <a:pt x="132" y="185"/>
                  </a:lnTo>
                  <a:lnTo>
                    <a:pt x="132" y="187"/>
                  </a:lnTo>
                  <a:lnTo>
                    <a:pt x="125" y="204"/>
                  </a:lnTo>
                  <a:lnTo>
                    <a:pt x="125" y="209"/>
                  </a:lnTo>
                  <a:lnTo>
                    <a:pt x="125" y="209"/>
                  </a:lnTo>
                  <a:lnTo>
                    <a:pt x="125" y="209"/>
                  </a:lnTo>
                  <a:lnTo>
                    <a:pt x="125" y="211"/>
                  </a:lnTo>
                  <a:lnTo>
                    <a:pt x="127" y="206"/>
                  </a:lnTo>
                  <a:lnTo>
                    <a:pt x="130" y="197"/>
                  </a:lnTo>
                  <a:lnTo>
                    <a:pt x="132" y="192"/>
                  </a:lnTo>
                  <a:lnTo>
                    <a:pt x="132" y="187"/>
                  </a:lnTo>
                  <a:lnTo>
                    <a:pt x="134" y="183"/>
                  </a:lnTo>
                  <a:lnTo>
                    <a:pt x="134" y="178"/>
                  </a:lnTo>
                  <a:lnTo>
                    <a:pt x="132" y="180"/>
                  </a:lnTo>
                  <a:close/>
                  <a:moveTo>
                    <a:pt x="132" y="161"/>
                  </a:moveTo>
                  <a:lnTo>
                    <a:pt x="134" y="157"/>
                  </a:lnTo>
                  <a:lnTo>
                    <a:pt x="132" y="157"/>
                  </a:lnTo>
                  <a:lnTo>
                    <a:pt x="132" y="154"/>
                  </a:lnTo>
                  <a:lnTo>
                    <a:pt x="132" y="147"/>
                  </a:lnTo>
                  <a:lnTo>
                    <a:pt x="132" y="142"/>
                  </a:lnTo>
                  <a:lnTo>
                    <a:pt x="132" y="140"/>
                  </a:lnTo>
                  <a:lnTo>
                    <a:pt x="130" y="138"/>
                  </a:lnTo>
                  <a:lnTo>
                    <a:pt x="130" y="138"/>
                  </a:lnTo>
                  <a:lnTo>
                    <a:pt x="130" y="133"/>
                  </a:lnTo>
                  <a:lnTo>
                    <a:pt x="130" y="124"/>
                  </a:lnTo>
                  <a:lnTo>
                    <a:pt x="130" y="121"/>
                  </a:lnTo>
                  <a:lnTo>
                    <a:pt x="130" y="116"/>
                  </a:lnTo>
                  <a:lnTo>
                    <a:pt x="132" y="114"/>
                  </a:lnTo>
                  <a:lnTo>
                    <a:pt x="132" y="112"/>
                  </a:lnTo>
                  <a:lnTo>
                    <a:pt x="127" y="95"/>
                  </a:lnTo>
                  <a:lnTo>
                    <a:pt x="125" y="93"/>
                  </a:lnTo>
                  <a:lnTo>
                    <a:pt x="123" y="90"/>
                  </a:lnTo>
                  <a:lnTo>
                    <a:pt x="123" y="93"/>
                  </a:lnTo>
                  <a:lnTo>
                    <a:pt x="123" y="95"/>
                  </a:lnTo>
                  <a:lnTo>
                    <a:pt x="125" y="97"/>
                  </a:lnTo>
                  <a:lnTo>
                    <a:pt x="127" y="97"/>
                  </a:lnTo>
                  <a:lnTo>
                    <a:pt x="125" y="100"/>
                  </a:lnTo>
                  <a:lnTo>
                    <a:pt x="120" y="97"/>
                  </a:lnTo>
                  <a:lnTo>
                    <a:pt x="111" y="97"/>
                  </a:lnTo>
                  <a:lnTo>
                    <a:pt x="108" y="97"/>
                  </a:lnTo>
                  <a:lnTo>
                    <a:pt x="104" y="100"/>
                  </a:lnTo>
                  <a:lnTo>
                    <a:pt x="104" y="100"/>
                  </a:lnTo>
                  <a:lnTo>
                    <a:pt x="101" y="97"/>
                  </a:lnTo>
                  <a:lnTo>
                    <a:pt x="99" y="97"/>
                  </a:lnTo>
                  <a:lnTo>
                    <a:pt x="97" y="97"/>
                  </a:lnTo>
                  <a:lnTo>
                    <a:pt x="97" y="95"/>
                  </a:lnTo>
                  <a:lnTo>
                    <a:pt x="97" y="93"/>
                  </a:lnTo>
                  <a:lnTo>
                    <a:pt x="97" y="90"/>
                  </a:lnTo>
                  <a:lnTo>
                    <a:pt x="97" y="88"/>
                  </a:lnTo>
                  <a:lnTo>
                    <a:pt x="97" y="88"/>
                  </a:lnTo>
                  <a:lnTo>
                    <a:pt x="97" y="86"/>
                  </a:lnTo>
                  <a:lnTo>
                    <a:pt x="97" y="83"/>
                  </a:lnTo>
                  <a:lnTo>
                    <a:pt x="99" y="83"/>
                  </a:lnTo>
                  <a:lnTo>
                    <a:pt x="99" y="81"/>
                  </a:lnTo>
                  <a:lnTo>
                    <a:pt x="99" y="76"/>
                  </a:lnTo>
                  <a:lnTo>
                    <a:pt x="99" y="74"/>
                  </a:lnTo>
                  <a:lnTo>
                    <a:pt x="99" y="71"/>
                  </a:lnTo>
                  <a:lnTo>
                    <a:pt x="101" y="71"/>
                  </a:lnTo>
                  <a:lnTo>
                    <a:pt x="101" y="69"/>
                  </a:lnTo>
                  <a:lnTo>
                    <a:pt x="101" y="69"/>
                  </a:lnTo>
                  <a:lnTo>
                    <a:pt x="101" y="67"/>
                  </a:lnTo>
                  <a:lnTo>
                    <a:pt x="104" y="64"/>
                  </a:lnTo>
                  <a:lnTo>
                    <a:pt x="104" y="64"/>
                  </a:lnTo>
                  <a:lnTo>
                    <a:pt x="106" y="64"/>
                  </a:lnTo>
                  <a:lnTo>
                    <a:pt x="104" y="71"/>
                  </a:lnTo>
                  <a:lnTo>
                    <a:pt x="106" y="69"/>
                  </a:lnTo>
                  <a:lnTo>
                    <a:pt x="106" y="69"/>
                  </a:lnTo>
                  <a:lnTo>
                    <a:pt x="108" y="69"/>
                  </a:lnTo>
                  <a:lnTo>
                    <a:pt x="108" y="67"/>
                  </a:lnTo>
                  <a:lnTo>
                    <a:pt x="111" y="64"/>
                  </a:lnTo>
                  <a:lnTo>
                    <a:pt x="113" y="62"/>
                  </a:lnTo>
                  <a:lnTo>
                    <a:pt x="113" y="60"/>
                  </a:lnTo>
                  <a:lnTo>
                    <a:pt x="113" y="60"/>
                  </a:lnTo>
                  <a:lnTo>
                    <a:pt x="113" y="57"/>
                  </a:lnTo>
                  <a:lnTo>
                    <a:pt x="113" y="57"/>
                  </a:lnTo>
                  <a:lnTo>
                    <a:pt x="113" y="55"/>
                  </a:lnTo>
                  <a:lnTo>
                    <a:pt x="113" y="50"/>
                  </a:lnTo>
                  <a:lnTo>
                    <a:pt x="115" y="43"/>
                  </a:lnTo>
                  <a:lnTo>
                    <a:pt x="115" y="34"/>
                  </a:lnTo>
                  <a:lnTo>
                    <a:pt x="115" y="29"/>
                  </a:lnTo>
                  <a:lnTo>
                    <a:pt x="115" y="26"/>
                  </a:lnTo>
                  <a:lnTo>
                    <a:pt x="106" y="24"/>
                  </a:lnTo>
                  <a:lnTo>
                    <a:pt x="94" y="19"/>
                  </a:lnTo>
                  <a:lnTo>
                    <a:pt x="85" y="17"/>
                  </a:lnTo>
                  <a:lnTo>
                    <a:pt x="73" y="15"/>
                  </a:lnTo>
                  <a:lnTo>
                    <a:pt x="63" y="10"/>
                  </a:lnTo>
                  <a:lnTo>
                    <a:pt x="52" y="8"/>
                  </a:lnTo>
                  <a:lnTo>
                    <a:pt x="42" y="3"/>
                  </a:lnTo>
                  <a:lnTo>
                    <a:pt x="33" y="0"/>
                  </a:lnTo>
                  <a:lnTo>
                    <a:pt x="33" y="0"/>
                  </a:lnTo>
                  <a:lnTo>
                    <a:pt x="30" y="3"/>
                  </a:lnTo>
                  <a:lnTo>
                    <a:pt x="28" y="3"/>
                  </a:lnTo>
                  <a:lnTo>
                    <a:pt x="28" y="3"/>
                  </a:lnTo>
                  <a:lnTo>
                    <a:pt x="26" y="5"/>
                  </a:lnTo>
                  <a:lnTo>
                    <a:pt x="26" y="5"/>
                  </a:lnTo>
                  <a:lnTo>
                    <a:pt x="26" y="5"/>
                  </a:lnTo>
                  <a:lnTo>
                    <a:pt x="26" y="5"/>
                  </a:lnTo>
                  <a:lnTo>
                    <a:pt x="26" y="8"/>
                  </a:lnTo>
                  <a:lnTo>
                    <a:pt x="26" y="8"/>
                  </a:lnTo>
                  <a:lnTo>
                    <a:pt x="21" y="15"/>
                  </a:lnTo>
                  <a:lnTo>
                    <a:pt x="21" y="15"/>
                  </a:lnTo>
                  <a:lnTo>
                    <a:pt x="21" y="17"/>
                  </a:lnTo>
                  <a:lnTo>
                    <a:pt x="21" y="19"/>
                  </a:lnTo>
                  <a:lnTo>
                    <a:pt x="18" y="26"/>
                  </a:lnTo>
                  <a:lnTo>
                    <a:pt x="16" y="34"/>
                  </a:lnTo>
                  <a:lnTo>
                    <a:pt x="14" y="34"/>
                  </a:lnTo>
                  <a:lnTo>
                    <a:pt x="14" y="34"/>
                  </a:lnTo>
                  <a:lnTo>
                    <a:pt x="14" y="36"/>
                  </a:lnTo>
                  <a:lnTo>
                    <a:pt x="14" y="36"/>
                  </a:lnTo>
                  <a:lnTo>
                    <a:pt x="11" y="36"/>
                  </a:lnTo>
                  <a:lnTo>
                    <a:pt x="14" y="38"/>
                  </a:lnTo>
                  <a:lnTo>
                    <a:pt x="14" y="38"/>
                  </a:lnTo>
                  <a:lnTo>
                    <a:pt x="14" y="38"/>
                  </a:lnTo>
                  <a:lnTo>
                    <a:pt x="9" y="45"/>
                  </a:lnTo>
                  <a:lnTo>
                    <a:pt x="9" y="45"/>
                  </a:lnTo>
                  <a:lnTo>
                    <a:pt x="7" y="48"/>
                  </a:lnTo>
                  <a:lnTo>
                    <a:pt x="4" y="48"/>
                  </a:lnTo>
                  <a:lnTo>
                    <a:pt x="4" y="50"/>
                  </a:lnTo>
                  <a:lnTo>
                    <a:pt x="2" y="53"/>
                  </a:lnTo>
                  <a:lnTo>
                    <a:pt x="2" y="55"/>
                  </a:lnTo>
                  <a:lnTo>
                    <a:pt x="2" y="55"/>
                  </a:lnTo>
                  <a:lnTo>
                    <a:pt x="2" y="57"/>
                  </a:lnTo>
                  <a:lnTo>
                    <a:pt x="4" y="57"/>
                  </a:lnTo>
                  <a:lnTo>
                    <a:pt x="4" y="57"/>
                  </a:lnTo>
                  <a:lnTo>
                    <a:pt x="4" y="60"/>
                  </a:lnTo>
                  <a:lnTo>
                    <a:pt x="4" y="60"/>
                  </a:lnTo>
                  <a:lnTo>
                    <a:pt x="4" y="60"/>
                  </a:lnTo>
                  <a:lnTo>
                    <a:pt x="4" y="60"/>
                  </a:lnTo>
                  <a:lnTo>
                    <a:pt x="7" y="60"/>
                  </a:lnTo>
                  <a:lnTo>
                    <a:pt x="7" y="60"/>
                  </a:lnTo>
                  <a:lnTo>
                    <a:pt x="7" y="60"/>
                  </a:lnTo>
                  <a:lnTo>
                    <a:pt x="7" y="60"/>
                  </a:lnTo>
                  <a:lnTo>
                    <a:pt x="9" y="62"/>
                  </a:lnTo>
                  <a:lnTo>
                    <a:pt x="11" y="64"/>
                  </a:lnTo>
                  <a:lnTo>
                    <a:pt x="11" y="67"/>
                  </a:lnTo>
                  <a:lnTo>
                    <a:pt x="11" y="69"/>
                  </a:lnTo>
                  <a:lnTo>
                    <a:pt x="11" y="69"/>
                  </a:lnTo>
                  <a:lnTo>
                    <a:pt x="9" y="71"/>
                  </a:lnTo>
                  <a:lnTo>
                    <a:pt x="9" y="74"/>
                  </a:lnTo>
                  <a:lnTo>
                    <a:pt x="9" y="76"/>
                  </a:lnTo>
                  <a:lnTo>
                    <a:pt x="9" y="79"/>
                  </a:lnTo>
                  <a:lnTo>
                    <a:pt x="7" y="79"/>
                  </a:lnTo>
                  <a:lnTo>
                    <a:pt x="4" y="79"/>
                  </a:lnTo>
                  <a:lnTo>
                    <a:pt x="4" y="81"/>
                  </a:lnTo>
                  <a:lnTo>
                    <a:pt x="4" y="81"/>
                  </a:lnTo>
                  <a:lnTo>
                    <a:pt x="2" y="81"/>
                  </a:lnTo>
                  <a:lnTo>
                    <a:pt x="2" y="83"/>
                  </a:lnTo>
                  <a:lnTo>
                    <a:pt x="2" y="83"/>
                  </a:lnTo>
                  <a:lnTo>
                    <a:pt x="4" y="83"/>
                  </a:lnTo>
                  <a:lnTo>
                    <a:pt x="4" y="83"/>
                  </a:lnTo>
                  <a:lnTo>
                    <a:pt x="4" y="88"/>
                  </a:lnTo>
                  <a:lnTo>
                    <a:pt x="4" y="90"/>
                  </a:lnTo>
                  <a:lnTo>
                    <a:pt x="4" y="90"/>
                  </a:lnTo>
                  <a:lnTo>
                    <a:pt x="4" y="93"/>
                  </a:lnTo>
                  <a:lnTo>
                    <a:pt x="4" y="93"/>
                  </a:lnTo>
                  <a:lnTo>
                    <a:pt x="4" y="95"/>
                  </a:lnTo>
                  <a:lnTo>
                    <a:pt x="7" y="97"/>
                  </a:lnTo>
                  <a:lnTo>
                    <a:pt x="7" y="100"/>
                  </a:lnTo>
                  <a:lnTo>
                    <a:pt x="7" y="100"/>
                  </a:lnTo>
                  <a:lnTo>
                    <a:pt x="7" y="102"/>
                  </a:lnTo>
                  <a:lnTo>
                    <a:pt x="9" y="105"/>
                  </a:lnTo>
                  <a:lnTo>
                    <a:pt x="9" y="105"/>
                  </a:lnTo>
                  <a:lnTo>
                    <a:pt x="11" y="105"/>
                  </a:lnTo>
                  <a:lnTo>
                    <a:pt x="18" y="105"/>
                  </a:lnTo>
                  <a:lnTo>
                    <a:pt x="21" y="107"/>
                  </a:lnTo>
                  <a:lnTo>
                    <a:pt x="23" y="116"/>
                  </a:lnTo>
                  <a:lnTo>
                    <a:pt x="23" y="119"/>
                  </a:lnTo>
                  <a:lnTo>
                    <a:pt x="26" y="121"/>
                  </a:lnTo>
                  <a:lnTo>
                    <a:pt x="28" y="121"/>
                  </a:lnTo>
                  <a:lnTo>
                    <a:pt x="33" y="119"/>
                  </a:lnTo>
                  <a:lnTo>
                    <a:pt x="35" y="121"/>
                  </a:lnTo>
                  <a:lnTo>
                    <a:pt x="37" y="126"/>
                  </a:lnTo>
                  <a:lnTo>
                    <a:pt x="42" y="128"/>
                  </a:lnTo>
                  <a:lnTo>
                    <a:pt x="45" y="128"/>
                  </a:lnTo>
                  <a:lnTo>
                    <a:pt x="45" y="131"/>
                  </a:lnTo>
                  <a:lnTo>
                    <a:pt x="47" y="133"/>
                  </a:lnTo>
                  <a:lnTo>
                    <a:pt x="52" y="138"/>
                  </a:lnTo>
                  <a:lnTo>
                    <a:pt x="59" y="140"/>
                  </a:lnTo>
                  <a:lnTo>
                    <a:pt x="61" y="142"/>
                  </a:lnTo>
                  <a:lnTo>
                    <a:pt x="63" y="145"/>
                  </a:lnTo>
                  <a:lnTo>
                    <a:pt x="61" y="147"/>
                  </a:lnTo>
                  <a:lnTo>
                    <a:pt x="59" y="150"/>
                  </a:lnTo>
                  <a:lnTo>
                    <a:pt x="56" y="150"/>
                  </a:lnTo>
                  <a:lnTo>
                    <a:pt x="54" y="152"/>
                  </a:lnTo>
                  <a:lnTo>
                    <a:pt x="54" y="152"/>
                  </a:lnTo>
                  <a:lnTo>
                    <a:pt x="52" y="157"/>
                  </a:lnTo>
                  <a:lnTo>
                    <a:pt x="49" y="157"/>
                  </a:lnTo>
                  <a:lnTo>
                    <a:pt x="47" y="159"/>
                  </a:lnTo>
                  <a:lnTo>
                    <a:pt x="45" y="159"/>
                  </a:lnTo>
                  <a:lnTo>
                    <a:pt x="42" y="164"/>
                  </a:lnTo>
                  <a:lnTo>
                    <a:pt x="42" y="166"/>
                  </a:lnTo>
                  <a:lnTo>
                    <a:pt x="40" y="168"/>
                  </a:lnTo>
                  <a:lnTo>
                    <a:pt x="37" y="171"/>
                  </a:lnTo>
                  <a:lnTo>
                    <a:pt x="35" y="176"/>
                  </a:lnTo>
                  <a:lnTo>
                    <a:pt x="35" y="176"/>
                  </a:lnTo>
                  <a:lnTo>
                    <a:pt x="33" y="178"/>
                  </a:lnTo>
                  <a:lnTo>
                    <a:pt x="33" y="178"/>
                  </a:lnTo>
                  <a:lnTo>
                    <a:pt x="33" y="180"/>
                  </a:lnTo>
                  <a:lnTo>
                    <a:pt x="33" y="180"/>
                  </a:lnTo>
                  <a:lnTo>
                    <a:pt x="35" y="183"/>
                  </a:lnTo>
                  <a:lnTo>
                    <a:pt x="33" y="185"/>
                  </a:lnTo>
                  <a:lnTo>
                    <a:pt x="33" y="187"/>
                  </a:lnTo>
                  <a:lnTo>
                    <a:pt x="30" y="187"/>
                  </a:lnTo>
                  <a:lnTo>
                    <a:pt x="30" y="187"/>
                  </a:lnTo>
                  <a:lnTo>
                    <a:pt x="28" y="187"/>
                  </a:lnTo>
                  <a:lnTo>
                    <a:pt x="28" y="187"/>
                  </a:lnTo>
                  <a:lnTo>
                    <a:pt x="28" y="187"/>
                  </a:lnTo>
                  <a:lnTo>
                    <a:pt x="26" y="190"/>
                  </a:lnTo>
                  <a:lnTo>
                    <a:pt x="23" y="192"/>
                  </a:lnTo>
                  <a:lnTo>
                    <a:pt x="23" y="192"/>
                  </a:lnTo>
                  <a:lnTo>
                    <a:pt x="21" y="192"/>
                  </a:lnTo>
                  <a:lnTo>
                    <a:pt x="16" y="195"/>
                  </a:lnTo>
                  <a:lnTo>
                    <a:pt x="11" y="199"/>
                  </a:lnTo>
                  <a:lnTo>
                    <a:pt x="9" y="202"/>
                  </a:lnTo>
                  <a:lnTo>
                    <a:pt x="7" y="206"/>
                  </a:lnTo>
                  <a:lnTo>
                    <a:pt x="4" y="209"/>
                  </a:lnTo>
                  <a:lnTo>
                    <a:pt x="4" y="213"/>
                  </a:lnTo>
                  <a:lnTo>
                    <a:pt x="4" y="213"/>
                  </a:lnTo>
                  <a:lnTo>
                    <a:pt x="4" y="213"/>
                  </a:lnTo>
                  <a:lnTo>
                    <a:pt x="4" y="216"/>
                  </a:lnTo>
                  <a:lnTo>
                    <a:pt x="4" y="216"/>
                  </a:lnTo>
                  <a:lnTo>
                    <a:pt x="2" y="218"/>
                  </a:lnTo>
                  <a:lnTo>
                    <a:pt x="2" y="218"/>
                  </a:lnTo>
                  <a:lnTo>
                    <a:pt x="2" y="221"/>
                  </a:lnTo>
                  <a:lnTo>
                    <a:pt x="2" y="223"/>
                  </a:lnTo>
                  <a:lnTo>
                    <a:pt x="2" y="223"/>
                  </a:lnTo>
                  <a:lnTo>
                    <a:pt x="0" y="225"/>
                  </a:lnTo>
                  <a:lnTo>
                    <a:pt x="0" y="228"/>
                  </a:lnTo>
                  <a:lnTo>
                    <a:pt x="0" y="228"/>
                  </a:lnTo>
                  <a:lnTo>
                    <a:pt x="0" y="230"/>
                  </a:lnTo>
                  <a:lnTo>
                    <a:pt x="4" y="232"/>
                  </a:lnTo>
                  <a:lnTo>
                    <a:pt x="4" y="232"/>
                  </a:lnTo>
                  <a:lnTo>
                    <a:pt x="4" y="240"/>
                  </a:lnTo>
                  <a:lnTo>
                    <a:pt x="4" y="242"/>
                  </a:lnTo>
                  <a:lnTo>
                    <a:pt x="4" y="242"/>
                  </a:lnTo>
                  <a:lnTo>
                    <a:pt x="4" y="242"/>
                  </a:lnTo>
                  <a:lnTo>
                    <a:pt x="4" y="240"/>
                  </a:lnTo>
                  <a:lnTo>
                    <a:pt x="4" y="244"/>
                  </a:lnTo>
                  <a:lnTo>
                    <a:pt x="9" y="247"/>
                  </a:lnTo>
                  <a:lnTo>
                    <a:pt x="11" y="247"/>
                  </a:lnTo>
                  <a:lnTo>
                    <a:pt x="23" y="256"/>
                  </a:lnTo>
                  <a:lnTo>
                    <a:pt x="23" y="256"/>
                  </a:lnTo>
                  <a:lnTo>
                    <a:pt x="26" y="256"/>
                  </a:lnTo>
                  <a:lnTo>
                    <a:pt x="26" y="256"/>
                  </a:lnTo>
                  <a:lnTo>
                    <a:pt x="26" y="256"/>
                  </a:lnTo>
                  <a:lnTo>
                    <a:pt x="26" y="256"/>
                  </a:lnTo>
                  <a:lnTo>
                    <a:pt x="28" y="256"/>
                  </a:lnTo>
                  <a:lnTo>
                    <a:pt x="28" y="256"/>
                  </a:lnTo>
                  <a:lnTo>
                    <a:pt x="30" y="256"/>
                  </a:lnTo>
                  <a:lnTo>
                    <a:pt x="30" y="258"/>
                  </a:lnTo>
                  <a:lnTo>
                    <a:pt x="33" y="261"/>
                  </a:lnTo>
                  <a:lnTo>
                    <a:pt x="33" y="261"/>
                  </a:lnTo>
                  <a:lnTo>
                    <a:pt x="37" y="258"/>
                  </a:lnTo>
                  <a:lnTo>
                    <a:pt x="37" y="261"/>
                  </a:lnTo>
                  <a:lnTo>
                    <a:pt x="40" y="263"/>
                  </a:lnTo>
                  <a:lnTo>
                    <a:pt x="40" y="263"/>
                  </a:lnTo>
                  <a:lnTo>
                    <a:pt x="42" y="263"/>
                  </a:lnTo>
                  <a:lnTo>
                    <a:pt x="45" y="266"/>
                  </a:lnTo>
                  <a:lnTo>
                    <a:pt x="47" y="266"/>
                  </a:lnTo>
                  <a:lnTo>
                    <a:pt x="47" y="266"/>
                  </a:lnTo>
                  <a:lnTo>
                    <a:pt x="47" y="268"/>
                  </a:lnTo>
                  <a:lnTo>
                    <a:pt x="47" y="268"/>
                  </a:lnTo>
                  <a:lnTo>
                    <a:pt x="49" y="270"/>
                  </a:lnTo>
                  <a:lnTo>
                    <a:pt x="49" y="270"/>
                  </a:lnTo>
                  <a:lnTo>
                    <a:pt x="49" y="270"/>
                  </a:lnTo>
                  <a:lnTo>
                    <a:pt x="52" y="270"/>
                  </a:lnTo>
                  <a:lnTo>
                    <a:pt x="52" y="270"/>
                  </a:lnTo>
                  <a:lnTo>
                    <a:pt x="54" y="268"/>
                  </a:lnTo>
                  <a:lnTo>
                    <a:pt x="54" y="268"/>
                  </a:lnTo>
                  <a:lnTo>
                    <a:pt x="56" y="266"/>
                  </a:lnTo>
                  <a:lnTo>
                    <a:pt x="59" y="266"/>
                  </a:lnTo>
                  <a:lnTo>
                    <a:pt x="61" y="266"/>
                  </a:lnTo>
                  <a:lnTo>
                    <a:pt x="61" y="266"/>
                  </a:lnTo>
                  <a:lnTo>
                    <a:pt x="61" y="268"/>
                  </a:lnTo>
                  <a:lnTo>
                    <a:pt x="61" y="268"/>
                  </a:lnTo>
                  <a:lnTo>
                    <a:pt x="63" y="268"/>
                  </a:lnTo>
                  <a:lnTo>
                    <a:pt x="63" y="268"/>
                  </a:lnTo>
                  <a:lnTo>
                    <a:pt x="66" y="266"/>
                  </a:lnTo>
                  <a:lnTo>
                    <a:pt x="66" y="266"/>
                  </a:lnTo>
                  <a:lnTo>
                    <a:pt x="71" y="266"/>
                  </a:lnTo>
                  <a:lnTo>
                    <a:pt x="71" y="266"/>
                  </a:lnTo>
                  <a:lnTo>
                    <a:pt x="73" y="266"/>
                  </a:lnTo>
                  <a:lnTo>
                    <a:pt x="75" y="270"/>
                  </a:lnTo>
                  <a:lnTo>
                    <a:pt x="75" y="275"/>
                  </a:lnTo>
                  <a:lnTo>
                    <a:pt x="73" y="287"/>
                  </a:lnTo>
                  <a:lnTo>
                    <a:pt x="73" y="289"/>
                  </a:lnTo>
                  <a:lnTo>
                    <a:pt x="73" y="292"/>
                  </a:lnTo>
                  <a:lnTo>
                    <a:pt x="75" y="294"/>
                  </a:lnTo>
                  <a:lnTo>
                    <a:pt x="75" y="294"/>
                  </a:lnTo>
                  <a:lnTo>
                    <a:pt x="73" y="296"/>
                  </a:lnTo>
                  <a:lnTo>
                    <a:pt x="73" y="296"/>
                  </a:lnTo>
                  <a:lnTo>
                    <a:pt x="75" y="299"/>
                  </a:lnTo>
                  <a:lnTo>
                    <a:pt x="75" y="299"/>
                  </a:lnTo>
                  <a:lnTo>
                    <a:pt x="78" y="296"/>
                  </a:lnTo>
                  <a:lnTo>
                    <a:pt x="82" y="294"/>
                  </a:lnTo>
                  <a:lnTo>
                    <a:pt x="85" y="292"/>
                  </a:lnTo>
                  <a:lnTo>
                    <a:pt x="87" y="287"/>
                  </a:lnTo>
                  <a:lnTo>
                    <a:pt x="89" y="282"/>
                  </a:lnTo>
                  <a:lnTo>
                    <a:pt x="89" y="282"/>
                  </a:lnTo>
                  <a:lnTo>
                    <a:pt x="87" y="282"/>
                  </a:lnTo>
                  <a:lnTo>
                    <a:pt x="87" y="280"/>
                  </a:lnTo>
                  <a:lnTo>
                    <a:pt x="89" y="280"/>
                  </a:lnTo>
                  <a:lnTo>
                    <a:pt x="92" y="277"/>
                  </a:lnTo>
                  <a:lnTo>
                    <a:pt x="92" y="277"/>
                  </a:lnTo>
                  <a:lnTo>
                    <a:pt x="92" y="275"/>
                  </a:lnTo>
                  <a:lnTo>
                    <a:pt x="94" y="273"/>
                  </a:lnTo>
                  <a:lnTo>
                    <a:pt x="94" y="273"/>
                  </a:lnTo>
                  <a:lnTo>
                    <a:pt x="94" y="270"/>
                  </a:lnTo>
                  <a:lnTo>
                    <a:pt x="92" y="270"/>
                  </a:lnTo>
                  <a:lnTo>
                    <a:pt x="92" y="270"/>
                  </a:lnTo>
                  <a:lnTo>
                    <a:pt x="92" y="270"/>
                  </a:lnTo>
                  <a:lnTo>
                    <a:pt x="92" y="270"/>
                  </a:lnTo>
                  <a:lnTo>
                    <a:pt x="92" y="270"/>
                  </a:lnTo>
                  <a:lnTo>
                    <a:pt x="89" y="270"/>
                  </a:lnTo>
                  <a:lnTo>
                    <a:pt x="89" y="270"/>
                  </a:lnTo>
                  <a:lnTo>
                    <a:pt x="92" y="268"/>
                  </a:lnTo>
                  <a:lnTo>
                    <a:pt x="92" y="268"/>
                  </a:lnTo>
                  <a:lnTo>
                    <a:pt x="92" y="268"/>
                  </a:lnTo>
                  <a:lnTo>
                    <a:pt x="94" y="268"/>
                  </a:lnTo>
                  <a:lnTo>
                    <a:pt x="97" y="258"/>
                  </a:lnTo>
                  <a:lnTo>
                    <a:pt x="97" y="256"/>
                  </a:lnTo>
                  <a:lnTo>
                    <a:pt x="99" y="254"/>
                  </a:lnTo>
                  <a:lnTo>
                    <a:pt x="101" y="249"/>
                  </a:lnTo>
                  <a:lnTo>
                    <a:pt x="104" y="247"/>
                  </a:lnTo>
                  <a:lnTo>
                    <a:pt x="104" y="244"/>
                  </a:lnTo>
                  <a:lnTo>
                    <a:pt x="99" y="249"/>
                  </a:lnTo>
                  <a:lnTo>
                    <a:pt x="97" y="249"/>
                  </a:lnTo>
                  <a:lnTo>
                    <a:pt x="97" y="247"/>
                  </a:lnTo>
                  <a:lnTo>
                    <a:pt x="94" y="247"/>
                  </a:lnTo>
                  <a:lnTo>
                    <a:pt x="94" y="247"/>
                  </a:lnTo>
                  <a:lnTo>
                    <a:pt x="94" y="244"/>
                  </a:lnTo>
                  <a:lnTo>
                    <a:pt x="97" y="244"/>
                  </a:lnTo>
                  <a:lnTo>
                    <a:pt x="104" y="242"/>
                  </a:lnTo>
                  <a:lnTo>
                    <a:pt x="104" y="242"/>
                  </a:lnTo>
                  <a:lnTo>
                    <a:pt x="101" y="240"/>
                  </a:lnTo>
                  <a:lnTo>
                    <a:pt x="104" y="237"/>
                  </a:lnTo>
                  <a:lnTo>
                    <a:pt x="106" y="232"/>
                  </a:lnTo>
                  <a:lnTo>
                    <a:pt x="108" y="235"/>
                  </a:lnTo>
                  <a:lnTo>
                    <a:pt x="106" y="237"/>
                  </a:lnTo>
                  <a:lnTo>
                    <a:pt x="106" y="240"/>
                  </a:lnTo>
                  <a:lnTo>
                    <a:pt x="104" y="242"/>
                  </a:lnTo>
                  <a:lnTo>
                    <a:pt x="106" y="242"/>
                  </a:lnTo>
                  <a:lnTo>
                    <a:pt x="108" y="240"/>
                  </a:lnTo>
                  <a:lnTo>
                    <a:pt x="113" y="235"/>
                  </a:lnTo>
                  <a:lnTo>
                    <a:pt x="115" y="235"/>
                  </a:lnTo>
                  <a:lnTo>
                    <a:pt x="113" y="232"/>
                  </a:lnTo>
                  <a:lnTo>
                    <a:pt x="111" y="230"/>
                  </a:lnTo>
                  <a:lnTo>
                    <a:pt x="111" y="228"/>
                  </a:lnTo>
                  <a:lnTo>
                    <a:pt x="108" y="230"/>
                  </a:lnTo>
                  <a:lnTo>
                    <a:pt x="108" y="228"/>
                  </a:lnTo>
                  <a:lnTo>
                    <a:pt x="108" y="228"/>
                  </a:lnTo>
                  <a:lnTo>
                    <a:pt x="108" y="225"/>
                  </a:lnTo>
                  <a:lnTo>
                    <a:pt x="108" y="223"/>
                  </a:lnTo>
                  <a:lnTo>
                    <a:pt x="111" y="223"/>
                  </a:lnTo>
                  <a:lnTo>
                    <a:pt x="111" y="223"/>
                  </a:lnTo>
                  <a:lnTo>
                    <a:pt x="113" y="223"/>
                  </a:lnTo>
                  <a:lnTo>
                    <a:pt x="113" y="223"/>
                  </a:lnTo>
                  <a:lnTo>
                    <a:pt x="115" y="221"/>
                  </a:lnTo>
                  <a:lnTo>
                    <a:pt x="113" y="218"/>
                  </a:lnTo>
                  <a:lnTo>
                    <a:pt x="113" y="216"/>
                  </a:lnTo>
                  <a:lnTo>
                    <a:pt x="111" y="216"/>
                  </a:lnTo>
                  <a:lnTo>
                    <a:pt x="111" y="213"/>
                  </a:lnTo>
                  <a:lnTo>
                    <a:pt x="111" y="209"/>
                  </a:lnTo>
                  <a:lnTo>
                    <a:pt x="111" y="211"/>
                  </a:lnTo>
                  <a:lnTo>
                    <a:pt x="113" y="211"/>
                  </a:lnTo>
                  <a:lnTo>
                    <a:pt x="113" y="211"/>
                  </a:lnTo>
                  <a:lnTo>
                    <a:pt x="115" y="209"/>
                  </a:lnTo>
                  <a:lnTo>
                    <a:pt x="118" y="211"/>
                  </a:lnTo>
                  <a:lnTo>
                    <a:pt x="120" y="211"/>
                  </a:lnTo>
                  <a:lnTo>
                    <a:pt x="120" y="213"/>
                  </a:lnTo>
                  <a:lnTo>
                    <a:pt x="120" y="213"/>
                  </a:lnTo>
                  <a:lnTo>
                    <a:pt x="123" y="213"/>
                  </a:lnTo>
                  <a:lnTo>
                    <a:pt x="123" y="211"/>
                  </a:lnTo>
                  <a:lnTo>
                    <a:pt x="120" y="209"/>
                  </a:lnTo>
                  <a:lnTo>
                    <a:pt x="118" y="206"/>
                  </a:lnTo>
                  <a:lnTo>
                    <a:pt x="118" y="204"/>
                  </a:lnTo>
                  <a:lnTo>
                    <a:pt x="120" y="204"/>
                  </a:lnTo>
                  <a:lnTo>
                    <a:pt x="120" y="202"/>
                  </a:lnTo>
                  <a:lnTo>
                    <a:pt x="120" y="202"/>
                  </a:lnTo>
                  <a:lnTo>
                    <a:pt x="123" y="199"/>
                  </a:lnTo>
                  <a:lnTo>
                    <a:pt x="123" y="199"/>
                  </a:lnTo>
                  <a:lnTo>
                    <a:pt x="123" y="197"/>
                  </a:lnTo>
                  <a:lnTo>
                    <a:pt x="125" y="195"/>
                  </a:lnTo>
                  <a:lnTo>
                    <a:pt x="127" y="195"/>
                  </a:lnTo>
                  <a:lnTo>
                    <a:pt x="127" y="192"/>
                  </a:lnTo>
                  <a:lnTo>
                    <a:pt x="127" y="187"/>
                  </a:lnTo>
                  <a:lnTo>
                    <a:pt x="127" y="187"/>
                  </a:lnTo>
                  <a:lnTo>
                    <a:pt x="130" y="185"/>
                  </a:lnTo>
                  <a:lnTo>
                    <a:pt x="130" y="183"/>
                  </a:lnTo>
                  <a:lnTo>
                    <a:pt x="127" y="183"/>
                  </a:lnTo>
                  <a:lnTo>
                    <a:pt x="125" y="183"/>
                  </a:lnTo>
                  <a:lnTo>
                    <a:pt x="125" y="178"/>
                  </a:lnTo>
                  <a:lnTo>
                    <a:pt x="125" y="173"/>
                  </a:lnTo>
                  <a:lnTo>
                    <a:pt x="127" y="171"/>
                  </a:lnTo>
                  <a:lnTo>
                    <a:pt x="127" y="168"/>
                  </a:lnTo>
                  <a:lnTo>
                    <a:pt x="127" y="168"/>
                  </a:lnTo>
                  <a:lnTo>
                    <a:pt x="127" y="166"/>
                  </a:lnTo>
                  <a:lnTo>
                    <a:pt x="127" y="164"/>
                  </a:lnTo>
                  <a:lnTo>
                    <a:pt x="127" y="161"/>
                  </a:lnTo>
                  <a:lnTo>
                    <a:pt x="130" y="159"/>
                  </a:lnTo>
                  <a:lnTo>
                    <a:pt x="127" y="159"/>
                  </a:lnTo>
                  <a:lnTo>
                    <a:pt x="125" y="159"/>
                  </a:lnTo>
                  <a:lnTo>
                    <a:pt x="127" y="157"/>
                  </a:lnTo>
                  <a:lnTo>
                    <a:pt x="127" y="154"/>
                  </a:lnTo>
                  <a:lnTo>
                    <a:pt x="125" y="152"/>
                  </a:lnTo>
                  <a:lnTo>
                    <a:pt x="125" y="152"/>
                  </a:lnTo>
                  <a:lnTo>
                    <a:pt x="125" y="150"/>
                  </a:lnTo>
                  <a:lnTo>
                    <a:pt x="125" y="150"/>
                  </a:lnTo>
                  <a:lnTo>
                    <a:pt x="127" y="150"/>
                  </a:lnTo>
                  <a:lnTo>
                    <a:pt x="127" y="147"/>
                  </a:lnTo>
                  <a:lnTo>
                    <a:pt x="130" y="147"/>
                  </a:lnTo>
                  <a:lnTo>
                    <a:pt x="130" y="145"/>
                  </a:lnTo>
                  <a:lnTo>
                    <a:pt x="130" y="142"/>
                  </a:lnTo>
                  <a:lnTo>
                    <a:pt x="127" y="145"/>
                  </a:lnTo>
                  <a:lnTo>
                    <a:pt x="127" y="142"/>
                  </a:lnTo>
                  <a:lnTo>
                    <a:pt x="127" y="142"/>
                  </a:lnTo>
                  <a:lnTo>
                    <a:pt x="130" y="142"/>
                  </a:lnTo>
                  <a:lnTo>
                    <a:pt x="130" y="145"/>
                  </a:lnTo>
                  <a:lnTo>
                    <a:pt x="132" y="147"/>
                  </a:lnTo>
                  <a:lnTo>
                    <a:pt x="132" y="150"/>
                  </a:lnTo>
                  <a:lnTo>
                    <a:pt x="132" y="152"/>
                  </a:lnTo>
                  <a:lnTo>
                    <a:pt x="130" y="157"/>
                  </a:lnTo>
                  <a:lnTo>
                    <a:pt x="134" y="176"/>
                  </a:lnTo>
                  <a:lnTo>
                    <a:pt x="134" y="173"/>
                  </a:lnTo>
                  <a:lnTo>
                    <a:pt x="132" y="16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6" name="Freeform 35"/>
            <p:cNvSpPr>
              <a:spLocks/>
            </p:cNvSpPr>
            <p:nvPr/>
          </p:nvSpPr>
          <p:spPr bwMode="auto">
            <a:xfrm>
              <a:off x="6412943" y="2579616"/>
              <a:ext cx="194832" cy="389665"/>
            </a:xfrm>
            <a:custGeom>
              <a:avLst/>
              <a:gdLst>
                <a:gd name="T0" fmla="*/ 168 w 168"/>
                <a:gd name="T1" fmla="*/ 256 h 336"/>
                <a:gd name="T2" fmla="*/ 164 w 168"/>
                <a:gd name="T3" fmla="*/ 270 h 336"/>
                <a:gd name="T4" fmla="*/ 159 w 168"/>
                <a:gd name="T5" fmla="*/ 282 h 336"/>
                <a:gd name="T6" fmla="*/ 145 w 168"/>
                <a:gd name="T7" fmla="*/ 289 h 336"/>
                <a:gd name="T8" fmla="*/ 140 w 168"/>
                <a:gd name="T9" fmla="*/ 294 h 336"/>
                <a:gd name="T10" fmla="*/ 135 w 168"/>
                <a:gd name="T11" fmla="*/ 294 h 336"/>
                <a:gd name="T12" fmla="*/ 133 w 168"/>
                <a:gd name="T13" fmla="*/ 299 h 336"/>
                <a:gd name="T14" fmla="*/ 130 w 168"/>
                <a:gd name="T15" fmla="*/ 306 h 336"/>
                <a:gd name="T16" fmla="*/ 126 w 168"/>
                <a:gd name="T17" fmla="*/ 310 h 336"/>
                <a:gd name="T18" fmla="*/ 109 w 168"/>
                <a:gd name="T19" fmla="*/ 315 h 336"/>
                <a:gd name="T20" fmla="*/ 76 w 168"/>
                <a:gd name="T21" fmla="*/ 322 h 336"/>
                <a:gd name="T22" fmla="*/ 45 w 168"/>
                <a:gd name="T23" fmla="*/ 329 h 336"/>
                <a:gd name="T24" fmla="*/ 19 w 168"/>
                <a:gd name="T25" fmla="*/ 336 h 336"/>
                <a:gd name="T26" fmla="*/ 19 w 168"/>
                <a:gd name="T27" fmla="*/ 336 h 336"/>
                <a:gd name="T28" fmla="*/ 19 w 168"/>
                <a:gd name="T29" fmla="*/ 336 h 336"/>
                <a:gd name="T30" fmla="*/ 19 w 168"/>
                <a:gd name="T31" fmla="*/ 336 h 336"/>
                <a:gd name="T32" fmla="*/ 7 w 168"/>
                <a:gd name="T33" fmla="*/ 327 h 336"/>
                <a:gd name="T34" fmla="*/ 5 w 168"/>
                <a:gd name="T35" fmla="*/ 320 h 336"/>
                <a:gd name="T36" fmla="*/ 7 w 168"/>
                <a:gd name="T37" fmla="*/ 308 h 336"/>
                <a:gd name="T38" fmla="*/ 7 w 168"/>
                <a:gd name="T39" fmla="*/ 289 h 336"/>
                <a:gd name="T40" fmla="*/ 5 w 168"/>
                <a:gd name="T41" fmla="*/ 277 h 336"/>
                <a:gd name="T42" fmla="*/ 5 w 168"/>
                <a:gd name="T43" fmla="*/ 275 h 336"/>
                <a:gd name="T44" fmla="*/ 7 w 168"/>
                <a:gd name="T45" fmla="*/ 268 h 336"/>
                <a:gd name="T46" fmla="*/ 0 w 168"/>
                <a:gd name="T47" fmla="*/ 235 h 336"/>
                <a:gd name="T48" fmla="*/ 3 w 168"/>
                <a:gd name="T49" fmla="*/ 216 h 336"/>
                <a:gd name="T50" fmla="*/ 10 w 168"/>
                <a:gd name="T51" fmla="*/ 204 h 336"/>
                <a:gd name="T52" fmla="*/ 10 w 168"/>
                <a:gd name="T53" fmla="*/ 190 h 336"/>
                <a:gd name="T54" fmla="*/ 12 w 168"/>
                <a:gd name="T55" fmla="*/ 178 h 336"/>
                <a:gd name="T56" fmla="*/ 10 w 168"/>
                <a:gd name="T57" fmla="*/ 149 h 336"/>
                <a:gd name="T58" fmla="*/ 22 w 168"/>
                <a:gd name="T59" fmla="*/ 133 h 336"/>
                <a:gd name="T60" fmla="*/ 36 w 168"/>
                <a:gd name="T61" fmla="*/ 116 h 336"/>
                <a:gd name="T62" fmla="*/ 43 w 168"/>
                <a:gd name="T63" fmla="*/ 104 h 336"/>
                <a:gd name="T64" fmla="*/ 43 w 168"/>
                <a:gd name="T65" fmla="*/ 97 h 336"/>
                <a:gd name="T66" fmla="*/ 41 w 168"/>
                <a:gd name="T67" fmla="*/ 93 h 336"/>
                <a:gd name="T68" fmla="*/ 31 w 168"/>
                <a:gd name="T69" fmla="*/ 81 h 336"/>
                <a:gd name="T70" fmla="*/ 38 w 168"/>
                <a:gd name="T71" fmla="*/ 57 h 336"/>
                <a:gd name="T72" fmla="*/ 33 w 168"/>
                <a:gd name="T73" fmla="*/ 45 h 336"/>
                <a:gd name="T74" fmla="*/ 33 w 168"/>
                <a:gd name="T75" fmla="*/ 38 h 336"/>
                <a:gd name="T76" fmla="*/ 38 w 168"/>
                <a:gd name="T77" fmla="*/ 22 h 336"/>
                <a:gd name="T78" fmla="*/ 38 w 168"/>
                <a:gd name="T79" fmla="*/ 17 h 336"/>
                <a:gd name="T80" fmla="*/ 45 w 168"/>
                <a:gd name="T81" fmla="*/ 7 h 336"/>
                <a:gd name="T82" fmla="*/ 62 w 168"/>
                <a:gd name="T83" fmla="*/ 3 h 336"/>
                <a:gd name="T84" fmla="*/ 67 w 168"/>
                <a:gd name="T85" fmla="*/ 15 h 336"/>
                <a:gd name="T86" fmla="*/ 76 w 168"/>
                <a:gd name="T87" fmla="*/ 45 h 336"/>
                <a:gd name="T88" fmla="*/ 88 w 168"/>
                <a:gd name="T89" fmla="*/ 76 h 336"/>
                <a:gd name="T90" fmla="*/ 97 w 168"/>
                <a:gd name="T91" fmla="*/ 107 h 336"/>
                <a:gd name="T92" fmla="*/ 107 w 168"/>
                <a:gd name="T93" fmla="*/ 138 h 336"/>
                <a:gd name="T94" fmla="*/ 116 w 168"/>
                <a:gd name="T95" fmla="*/ 168 h 336"/>
                <a:gd name="T96" fmla="*/ 128 w 168"/>
                <a:gd name="T97" fmla="*/ 199 h 336"/>
                <a:gd name="T98" fmla="*/ 130 w 168"/>
                <a:gd name="T99" fmla="*/ 211 h 336"/>
                <a:gd name="T100" fmla="*/ 133 w 168"/>
                <a:gd name="T101" fmla="*/ 216 h 336"/>
                <a:gd name="T102" fmla="*/ 133 w 168"/>
                <a:gd name="T103" fmla="*/ 223 h 336"/>
                <a:gd name="T104" fmla="*/ 147 w 168"/>
                <a:gd name="T105" fmla="*/ 235 h 336"/>
                <a:gd name="T106" fmla="*/ 152 w 168"/>
                <a:gd name="T107" fmla="*/ 239 h 336"/>
                <a:gd name="T108" fmla="*/ 156 w 168"/>
                <a:gd name="T109" fmla="*/ 2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8" h="336">
                  <a:moveTo>
                    <a:pt x="164" y="254"/>
                  </a:moveTo>
                  <a:lnTo>
                    <a:pt x="164" y="256"/>
                  </a:lnTo>
                  <a:lnTo>
                    <a:pt x="166" y="256"/>
                  </a:lnTo>
                  <a:lnTo>
                    <a:pt x="166" y="254"/>
                  </a:lnTo>
                  <a:lnTo>
                    <a:pt x="168" y="256"/>
                  </a:lnTo>
                  <a:lnTo>
                    <a:pt x="168" y="256"/>
                  </a:lnTo>
                  <a:lnTo>
                    <a:pt x="168" y="258"/>
                  </a:lnTo>
                  <a:lnTo>
                    <a:pt x="168" y="258"/>
                  </a:lnTo>
                  <a:lnTo>
                    <a:pt x="166" y="261"/>
                  </a:lnTo>
                  <a:lnTo>
                    <a:pt x="164" y="270"/>
                  </a:lnTo>
                  <a:lnTo>
                    <a:pt x="164" y="275"/>
                  </a:lnTo>
                  <a:lnTo>
                    <a:pt x="164" y="277"/>
                  </a:lnTo>
                  <a:lnTo>
                    <a:pt x="164" y="280"/>
                  </a:lnTo>
                  <a:lnTo>
                    <a:pt x="161" y="282"/>
                  </a:lnTo>
                  <a:lnTo>
                    <a:pt x="159" y="282"/>
                  </a:lnTo>
                  <a:lnTo>
                    <a:pt x="154" y="280"/>
                  </a:lnTo>
                  <a:lnTo>
                    <a:pt x="154" y="280"/>
                  </a:lnTo>
                  <a:lnTo>
                    <a:pt x="154" y="282"/>
                  </a:lnTo>
                  <a:lnTo>
                    <a:pt x="145" y="287"/>
                  </a:lnTo>
                  <a:lnTo>
                    <a:pt x="145" y="289"/>
                  </a:lnTo>
                  <a:lnTo>
                    <a:pt x="145" y="289"/>
                  </a:lnTo>
                  <a:lnTo>
                    <a:pt x="142" y="291"/>
                  </a:lnTo>
                  <a:lnTo>
                    <a:pt x="142" y="291"/>
                  </a:lnTo>
                  <a:lnTo>
                    <a:pt x="142" y="291"/>
                  </a:lnTo>
                  <a:lnTo>
                    <a:pt x="140" y="294"/>
                  </a:lnTo>
                  <a:lnTo>
                    <a:pt x="140" y="294"/>
                  </a:lnTo>
                  <a:lnTo>
                    <a:pt x="140" y="294"/>
                  </a:lnTo>
                  <a:lnTo>
                    <a:pt x="138" y="294"/>
                  </a:lnTo>
                  <a:lnTo>
                    <a:pt x="138" y="294"/>
                  </a:lnTo>
                  <a:lnTo>
                    <a:pt x="135" y="294"/>
                  </a:lnTo>
                  <a:lnTo>
                    <a:pt x="135" y="294"/>
                  </a:lnTo>
                  <a:lnTo>
                    <a:pt x="135" y="296"/>
                  </a:lnTo>
                  <a:lnTo>
                    <a:pt x="135" y="296"/>
                  </a:lnTo>
                  <a:lnTo>
                    <a:pt x="135" y="296"/>
                  </a:lnTo>
                  <a:lnTo>
                    <a:pt x="133" y="299"/>
                  </a:lnTo>
                  <a:lnTo>
                    <a:pt x="133" y="301"/>
                  </a:lnTo>
                  <a:lnTo>
                    <a:pt x="133" y="301"/>
                  </a:lnTo>
                  <a:lnTo>
                    <a:pt x="133" y="303"/>
                  </a:lnTo>
                  <a:lnTo>
                    <a:pt x="133" y="303"/>
                  </a:lnTo>
                  <a:lnTo>
                    <a:pt x="130" y="306"/>
                  </a:lnTo>
                  <a:lnTo>
                    <a:pt x="130" y="306"/>
                  </a:lnTo>
                  <a:lnTo>
                    <a:pt x="128" y="306"/>
                  </a:lnTo>
                  <a:lnTo>
                    <a:pt x="128" y="308"/>
                  </a:lnTo>
                  <a:lnTo>
                    <a:pt x="128" y="310"/>
                  </a:lnTo>
                  <a:lnTo>
                    <a:pt x="126" y="310"/>
                  </a:lnTo>
                  <a:lnTo>
                    <a:pt x="126" y="313"/>
                  </a:lnTo>
                  <a:lnTo>
                    <a:pt x="123" y="313"/>
                  </a:lnTo>
                  <a:lnTo>
                    <a:pt x="123" y="313"/>
                  </a:lnTo>
                  <a:lnTo>
                    <a:pt x="116" y="315"/>
                  </a:lnTo>
                  <a:lnTo>
                    <a:pt x="109" y="315"/>
                  </a:lnTo>
                  <a:lnTo>
                    <a:pt x="102" y="318"/>
                  </a:lnTo>
                  <a:lnTo>
                    <a:pt x="97" y="318"/>
                  </a:lnTo>
                  <a:lnTo>
                    <a:pt x="90" y="320"/>
                  </a:lnTo>
                  <a:lnTo>
                    <a:pt x="83" y="322"/>
                  </a:lnTo>
                  <a:lnTo>
                    <a:pt x="76" y="322"/>
                  </a:lnTo>
                  <a:lnTo>
                    <a:pt x="71" y="325"/>
                  </a:lnTo>
                  <a:lnTo>
                    <a:pt x="64" y="327"/>
                  </a:lnTo>
                  <a:lnTo>
                    <a:pt x="57" y="327"/>
                  </a:lnTo>
                  <a:lnTo>
                    <a:pt x="50" y="329"/>
                  </a:lnTo>
                  <a:lnTo>
                    <a:pt x="45" y="329"/>
                  </a:lnTo>
                  <a:lnTo>
                    <a:pt x="38" y="332"/>
                  </a:lnTo>
                  <a:lnTo>
                    <a:pt x="31" y="334"/>
                  </a:lnTo>
                  <a:lnTo>
                    <a:pt x="24" y="334"/>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7" y="332"/>
                  </a:lnTo>
                  <a:lnTo>
                    <a:pt x="15" y="332"/>
                  </a:lnTo>
                  <a:lnTo>
                    <a:pt x="10" y="327"/>
                  </a:lnTo>
                  <a:lnTo>
                    <a:pt x="7" y="327"/>
                  </a:lnTo>
                  <a:lnTo>
                    <a:pt x="7" y="325"/>
                  </a:lnTo>
                  <a:lnTo>
                    <a:pt x="7" y="325"/>
                  </a:lnTo>
                  <a:lnTo>
                    <a:pt x="5" y="322"/>
                  </a:lnTo>
                  <a:lnTo>
                    <a:pt x="5" y="320"/>
                  </a:lnTo>
                  <a:lnTo>
                    <a:pt x="5" y="320"/>
                  </a:lnTo>
                  <a:lnTo>
                    <a:pt x="5" y="318"/>
                  </a:lnTo>
                  <a:lnTo>
                    <a:pt x="7" y="315"/>
                  </a:lnTo>
                  <a:lnTo>
                    <a:pt x="5" y="310"/>
                  </a:lnTo>
                  <a:lnTo>
                    <a:pt x="5" y="308"/>
                  </a:lnTo>
                  <a:lnTo>
                    <a:pt x="7" y="308"/>
                  </a:lnTo>
                  <a:lnTo>
                    <a:pt x="10" y="306"/>
                  </a:lnTo>
                  <a:lnTo>
                    <a:pt x="10" y="303"/>
                  </a:lnTo>
                  <a:lnTo>
                    <a:pt x="7" y="299"/>
                  </a:lnTo>
                  <a:lnTo>
                    <a:pt x="7" y="291"/>
                  </a:lnTo>
                  <a:lnTo>
                    <a:pt x="7" y="289"/>
                  </a:lnTo>
                  <a:lnTo>
                    <a:pt x="7" y="284"/>
                  </a:lnTo>
                  <a:lnTo>
                    <a:pt x="5" y="284"/>
                  </a:lnTo>
                  <a:lnTo>
                    <a:pt x="5" y="280"/>
                  </a:lnTo>
                  <a:lnTo>
                    <a:pt x="5" y="277"/>
                  </a:lnTo>
                  <a:lnTo>
                    <a:pt x="5" y="277"/>
                  </a:lnTo>
                  <a:lnTo>
                    <a:pt x="5" y="277"/>
                  </a:lnTo>
                  <a:lnTo>
                    <a:pt x="5" y="275"/>
                  </a:lnTo>
                  <a:lnTo>
                    <a:pt x="5" y="275"/>
                  </a:lnTo>
                  <a:lnTo>
                    <a:pt x="5" y="275"/>
                  </a:lnTo>
                  <a:lnTo>
                    <a:pt x="5" y="275"/>
                  </a:lnTo>
                  <a:lnTo>
                    <a:pt x="5" y="273"/>
                  </a:lnTo>
                  <a:lnTo>
                    <a:pt x="5" y="273"/>
                  </a:lnTo>
                  <a:lnTo>
                    <a:pt x="5" y="270"/>
                  </a:lnTo>
                  <a:lnTo>
                    <a:pt x="5" y="270"/>
                  </a:lnTo>
                  <a:lnTo>
                    <a:pt x="7" y="268"/>
                  </a:lnTo>
                  <a:lnTo>
                    <a:pt x="5" y="265"/>
                  </a:lnTo>
                  <a:lnTo>
                    <a:pt x="5" y="261"/>
                  </a:lnTo>
                  <a:lnTo>
                    <a:pt x="0" y="239"/>
                  </a:lnTo>
                  <a:lnTo>
                    <a:pt x="0" y="237"/>
                  </a:lnTo>
                  <a:lnTo>
                    <a:pt x="0" y="235"/>
                  </a:lnTo>
                  <a:lnTo>
                    <a:pt x="3" y="230"/>
                  </a:lnTo>
                  <a:lnTo>
                    <a:pt x="3" y="228"/>
                  </a:lnTo>
                  <a:lnTo>
                    <a:pt x="3" y="225"/>
                  </a:lnTo>
                  <a:lnTo>
                    <a:pt x="3" y="220"/>
                  </a:lnTo>
                  <a:lnTo>
                    <a:pt x="3" y="216"/>
                  </a:lnTo>
                  <a:lnTo>
                    <a:pt x="3" y="216"/>
                  </a:lnTo>
                  <a:lnTo>
                    <a:pt x="5" y="213"/>
                  </a:lnTo>
                  <a:lnTo>
                    <a:pt x="5" y="211"/>
                  </a:lnTo>
                  <a:lnTo>
                    <a:pt x="10" y="206"/>
                  </a:lnTo>
                  <a:lnTo>
                    <a:pt x="10" y="204"/>
                  </a:lnTo>
                  <a:lnTo>
                    <a:pt x="10" y="202"/>
                  </a:lnTo>
                  <a:lnTo>
                    <a:pt x="10" y="199"/>
                  </a:lnTo>
                  <a:lnTo>
                    <a:pt x="10" y="197"/>
                  </a:lnTo>
                  <a:lnTo>
                    <a:pt x="10" y="192"/>
                  </a:lnTo>
                  <a:lnTo>
                    <a:pt x="10" y="190"/>
                  </a:lnTo>
                  <a:lnTo>
                    <a:pt x="15" y="180"/>
                  </a:lnTo>
                  <a:lnTo>
                    <a:pt x="15" y="180"/>
                  </a:lnTo>
                  <a:lnTo>
                    <a:pt x="12" y="180"/>
                  </a:lnTo>
                  <a:lnTo>
                    <a:pt x="12" y="178"/>
                  </a:lnTo>
                  <a:lnTo>
                    <a:pt x="12" y="178"/>
                  </a:lnTo>
                  <a:lnTo>
                    <a:pt x="12" y="175"/>
                  </a:lnTo>
                  <a:lnTo>
                    <a:pt x="15" y="168"/>
                  </a:lnTo>
                  <a:lnTo>
                    <a:pt x="15" y="164"/>
                  </a:lnTo>
                  <a:lnTo>
                    <a:pt x="12" y="159"/>
                  </a:lnTo>
                  <a:lnTo>
                    <a:pt x="10" y="149"/>
                  </a:lnTo>
                  <a:lnTo>
                    <a:pt x="10" y="142"/>
                  </a:lnTo>
                  <a:lnTo>
                    <a:pt x="10" y="138"/>
                  </a:lnTo>
                  <a:lnTo>
                    <a:pt x="12" y="135"/>
                  </a:lnTo>
                  <a:lnTo>
                    <a:pt x="17" y="133"/>
                  </a:lnTo>
                  <a:lnTo>
                    <a:pt x="22" y="133"/>
                  </a:lnTo>
                  <a:lnTo>
                    <a:pt x="24" y="131"/>
                  </a:lnTo>
                  <a:lnTo>
                    <a:pt x="26" y="131"/>
                  </a:lnTo>
                  <a:lnTo>
                    <a:pt x="26" y="126"/>
                  </a:lnTo>
                  <a:lnTo>
                    <a:pt x="29" y="123"/>
                  </a:lnTo>
                  <a:lnTo>
                    <a:pt x="36" y="116"/>
                  </a:lnTo>
                  <a:lnTo>
                    <a:pt x="36" y="116"/>
                  </a:lnTo>
                  <a:lnTo>
                    <a:pt x="38" y="114"/>
                  </a:lnTo>
                  <a:lnTo>
                    <a:pt x="38" y="112"/>
                  </a:lnTo>
                  <a:lnTo>
                    <a:pt x="41" y="109"/>
                  </a:lnTo>
                  <a:lnTo>
                    <a:pt x="43" y="104"/>
                  </a:lnTo>
                  <a:lnTo>
                    <a:pt x="41" y="104"/>
                  </a:lnTo>
                  <a:lnTo>
                    <a:pt x="41" y="102"/>
                  </a:lnTo>
                  <a:lnTo>
                    <a:pt x="41" y="100"/>
                  </a:lnTo>
                  <a:lnTo>
                    <a:pt x="41" y="97"/>
                  </a:lnTo>
                  <a:lnTo>
                    <a:pt x="43" y="97"/>
                  </a:lnTo>
                  <a:lnTo>
                    <a:pt x="43" y="97"/>
                  </a:lnTo>
                  <a:lnTo>
                    <a:pt x="43" y="95"/>
                  </a:lnTo>
                  <a:lnTo>
                    <a:pt x="43" y="95"/>
                  </a:lnTo>
                  <a:lnTo>
                    <a:pt x="43" y="93"/>
                  </a:lnTo>
                  <a:lnTo>
                    <a:pt x="41" y="93"/>
                  </a:lnTo>
                  <a:lnTo>
                    <a:pt x="36" y="86"/>
                  </a:lnTo>
                  <a:lnTo>
                    <a:pt x="36" y="86"/>
                  </a:lnTo>
                  <a:lnTo>
                    <a:pt x="36" y="83"/>
                  </a:lnTo>
                  <a:lnTo>
                    <a:pt x="33" y="81"/>
                  </a:lnTo>
                  <a:lnTo>
                    <a:pt x="31" y="81"/>
                  </a:lnTo>
                  <a:lnTo>
                    <a:pt x="31" y="76"/>
                  </a:lnTo>
                  <a:lnTo>
                    <a:pt x="33" y="71"/>
                  </a:lnTo>
                  <a:lnTo>
                    <a:pt x="36" y="67"/>
                  </a:lnTo>
                  <a:lnTo>
                    <a:pt x="38" y="60"/>
                  </a:lnTo>
                  <a:lnTo>
                    <a:pt x="38" y="57"/>
                  </a:lnTo>
                  <a:lnTo>
                    <a:pt x="36" y="55"/>
                  </a:lnTo>
                  <a:lnTo>
                    <a:pt x="36" y="52"/>
                  </a:lnTo>
                  <a:lnTo>
                    <a:pt x="33" y="50"/>
                  </a:lnTo>
                  <a:lnTo>
                    <a:pt x="33" y="48"/>
                  </a:lnTo>
                  <a:lnTo>
                    <a:pt x="33" y="45"/>
                  </a:lnTo>
                  <a:lnTo>
                    <a:pt x="36" y="45"/>
                  </a:lnTo>
                  <a:lnTo>
                    <a:pt x="36" y="45"/>
                  </a:lnTo>
                  <a:lnTo>
                    <a:pt x="33" y="43"/>
                  </a:lnTo>
                  <a:lnTo>
                    <a:pt x="33" y="41"/>
                  </a:lnTo>
                  <a:lnTo>
                    <a:pt x="33" y="38"/>
                  </a:lnTo>
                  <a:lnTo>
                    <a:pt x="36" y="33"/>
                  </a:lnTo>
                  <a:lnTo>
                    <a:pt x="36" y="31"/>
                  </a:lnTo>
                  <a:lnTo>
                    <a:pt x="36" y="29"/>
                  </a:lnTo>
                  <a:lnTo>
                    <a:pt x="36" y="26"/>
                  </a:lnTo>
                  <a:lnTo>
                    <a:pt x="38" y="22"/>
                  </a:lnTo>
                  <a:lnTo>
                    <a:pt x="38" y="19"/>
                  </a:lnTo>
                  <a:lnTo>
                    <a:pt x="36" y="19"/>
                  </a:lnTo>
                  <a:lnTo>
                    <a:pt x="33" y="19"/>
                  </a:lnTo>
                  <a:lnTo>
                    <a:pt x="33" y="17"/>
                  </a:lnTo>
                  <a:lnTo>
                    <a:pt x="38" y="17"/>
                  </a:lnTo>
                  <a:lnTo>
                    <a:pt x="38" y="15"/>
                  </a:lnTo>
                  <a:lnTo>
                    <a:pt x="41" y="10"/>
                  </a:lnTo>
                  <a:lnTo>
                    <a:pt x="41" y="10"/>
                  </a:lnTo>
                  <a:lnTo>
                    <a:pt x="43" y="7"/>
                  </a:lnTo>
                  <a:lnTo>
                    <a:pt x="45" y="7"/>
                  </a:lnTo>
                  <a:lnTo>
                    <a:pt x="52" y="10"/>
                  </a:lnTo>
                  <a:lnTo>
                    <a:pt x="55" y="10"/>
                  </a:lnTo>
                  <a:lnTo>
                    <a:pt x="57" y="10"/>
                  </a:lnTo>
                  <a:lnTo>
                    <a:pt x="59" y="7"/>
                  </a:lnTo>
                  <a:lnTo>
                    <a:pt x="62" y="3"/>
                  </a:lnTo>
                  <a:lnTo>
                    <a:pt x="62" y="3"/>
                  </a:lnTo>
                  <a:lnTo>
                    <a:pt x="62" y="0"/>
                  </a:lnTo>
                  <a:lnTo>
                    <a:pt x="62" y="0"/>
                  </a:lnTo>
                  <a:lnTo>
                    <a:pt x="64" y="7"/>
                  </a:lnTo>
                  <a:lnTo>
                    <a:pt x="67" y="15"/>
                  </a:lnTo>
                  <a:lnTo>
                    <a:pt x="69" y="19"/>
                  </a:lnTo>
                  <a:lnTo>
                    <a:pt x="71" y="26"/>
                  </a:lnTo>
                  <a:lnTo>
                    <a:pt x="74" y="31"/>
                  </a:lnTo>
                  <a:lnTo>
                    <a:pt x="76" y="38"/>
                  </a:lnTo>
                  <a:lnTo>
                    <a:pt x="76" y="45"/>
                  </a:lnTo>
                  <a:lnTo>
                    <a:pt x="78" y="50"/>
                  </a:lnTo>
                  <a:lnTo>
                    <a:pt x="81" y="57"/>
                  </a:lnTo>
                  <a:lnTo>
                    <a:pt x="83" y="62"/>
                  </a:lnTo>
                  <a:lnTo>
                    <a:pt x="85" y="69"/>
                  </a:lnTo>
                  <a:lnTo>
                    <a:pt x="88" y="76"/>
                  </a:lnTo>
                  <a:lnTo>
                    <a:pt x="88" y="81"/>
                  </a:lnTo>
                  <a:lnTo>
                    <a:pt x="90" y="88"/>
                  </a:lnTo>
                  <a:lnTo>
                    <a:pt x="93" y="93"/>
                  </a:lnTo>
                  <a:lnTo>
                    <a:pt x="95" y="100"/>
                  </a:lnTo>
                  <a:lnTo>
                    <a:pt x="97" y="107"/>
                  </a:lnTo>
                  <a:lnTo>
                    <a:pt x="100" y="112"/>
                  </a:lnTo>
                  <a:lnTo>
                    <a:pt x="102" y="119"/>
                  </a:lnTo>
                  <a:lnTo>
                    <a:pt x="102" y="123"/>
                  </a:lnTo>
                  <a:lnTo>
                    <a:pt x="104" y="131"/>
                  </a:lnTo>
                  <a:lnTo>
                    <a:pt x="107" y="138"/>
                  </a:lnTo>
                  <a:lnTo>
                    <a:pt x="109" y="142"/>
                  </a:lnTo>
                  <a:lnTo>
                    <a:pt x="112" y="149"/>
                  </a:lnTo>
                  <a:lnTo>
                    <a:pt x="114" y="157"/>
                  </a:lnTo>
                  <a:lnTo>
                    <a:pt x="116" y="161"/>
                  </a:lnTo>
                  <a:lnTo>
                    <a:pt x="116" y="168"/>
                  </a:lnTo>
                  <a:lnTo>
                    <a:pt x="119" y="173"/>
                  </a:lnTo>
                  <a:lnTo>
                    <a:pt x="121" y="180"/>
                  </a:lnTo>
                  <a:lnTo>
                    <a:pt x="123" y="187"/>
                  </a:lnTo>
                  <a:lnTo>
                    <a:pt x="126" y="192"/>
                  </a:lnTo>
                  <a:lnTo>
                    <a:pt x="128" y="199"/>
                  </a:lnTo>
                  <a:lnTo>
                    <a:pt x="128" y="202"/>
                  </a:lnTo>
                  <a:lnTo>
                    <a:pt x="130" y="206"/>
                  </a:lnTo>
                  <a:lnTo>
                    <a:pt x="130" y="209"/>
                  </a:lnTo>
                  <a:lnTo>
                    <a:pt x="130" y="209"/>
                  </a:lnTo>
                  <a:lnTo>
                    <a:pt x="130" y="211"/>
                  </a:lnTo>
                  <a:lnTo>
                    <a:pt x="130" y="211"/>
                  </a:lnTo>
                  <a:lnTo>
                    <a:pt x="130" y="211"/>
                  </a:lnTo>
                  <a:lnTo>
                    <a:pt x="130" y="213"/>
                  </a:lnTo>
                  <a:lnTo>
                    <a:pt x="133" y="216"/>
                  </a:lnTo>
                  <a:lnTo>
                    <a:pt x="133" y="216"/>
                  </a:lnTo>
                  <a:lnTo>
                    <a:pt x="133" y="220"/>
                  </a:lnTo>
                  <a:lnTo>
                    <a:pt x="133" y="220"/>
                  </a:lnTo>
                  <a:lnTo>
                    <a:pt x="133" y="220"/>
                  </a:lnTo>
                  <a:lnTo>
                    <a:pt x="133" y="223"/>
                  </a:lnTo>
                  <a:lnTo>
                    <a:pt x="133" y="223"/>
                  </a:lnTo>
                  <a:lnTo>
                    <a:pt x="133" y="225"/>
                  </a:lnTo>
                  <a:lnTo>
                    <a:pt x="135" y="225"/>
                  </a:lnTo>
                  <a:lnTo>
                    <a:pt x="138" y="228"/>
                  </a:lnTo>
                  <a:lnTo>
                    <a:pt x="142" y="230"/>
                  </a:lnTo>
                  <a:lnTo>
                    <a:pt x="147" y="235"/>
                  </a:lnTo>
                  <a:lnTo>
                    <a:pt x="149" y="235"/>
                  </a:lnTo>
                  <a:lnTo>
                    <a:pt x="152" y="237"/>
                  </a:lnTo>
                  <a:lnTo>
                    <a:pt x="152" y="237"/>
                  </a:lnTo>
                  <a:lnTo>
                    <a:pt x="152" y="239"/>
                  </a:lnTo>
                  <a:lnTo>
                    <a:pt x="152" y="239"/>
                  </a:lnTo>
                  <a:lnTo>
                    <a:pt x="152" y="239"/>
                  </a:lnTo>
                  <a:lnTo>
                    <a:pt x="152" y="244"/>
                  </a:lnTo>
                  <a:lnTo>
                    <a:pt x="154" y="246"/>
                  </a:lnTo>
                  <a:lnTo>
                    <a:pt x="154" y="246"/>
                  </a:lnTo>
                  <a:lnTo>
                    <a:pt x="156" y="249"/>
                  </a:lnTo>
                  <a:lnTo>
                    <a:pt x="159" y="251"/>
                  </a:lnTo>
                  <a:lnTo>
                    <a:pt x="164" y="254"/>
                  </a:lnTo>
                  <a:lnTo>
                    <a:pt x="164" y="254"/>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7" name="Freeform 36"/>
            <p:cNvSpPr>
              <a:spLocks/>
            </p:cNvSpPr>
            <p:nvPr/>
          </p:nvSpPr>
          <p:spPr bwMode="auto">
            <a:xfrm>
              <a:off x="3025410" y="3294001"/>
              <a:ext cx="970684" cy="433735"/>
            </a:xfrm>
            <a:custGeom>
              <a:avLst/>
              <a:gdLst>
                <a:gd name="T0" fmla="*/ 724 w 837"/>
                <a:gd name="T1" fmla="*/ 73 h 374"/>
                <a:gd name="T2" fmla="*/ 729 w 837"/>
                <a:gd name="T3" fmla="*/ 90 h 374"/>
                <a:gd name="T4" fmla="*/ 731 w 837"/>
                <a:gd name="T5" fmla="*/ 104 h 374"/>
                <a:gd name="T6" fmla="*/ 738 w 837"/>
                <a:gd name="T7" fmla="*/ 116 h 374"/>
                <a:gd name="T8" fmla="*/ 748 w 837"/>
                <a:gd name="T9" fmla="*/ 132 h 374"/>
                <a:gd name="T10" fmla="*/ 757 w 837"/>
                <a:gd name="T11" fmla="*/ 146 h 374"/>
                <a:gd name="T12" fmla="*/ 755 w 837"/>
                <a:gd name="T13" fmla="*/ 158 h 374"/>
                <a:gd name="T14" fmla="*/ 755 w 837"/>
                <a:gd name="T15" fmla="*/ 170 h 374"/>
                <a:gd name="T16" fmla="*/ 759 w 837"/>
                <a:gd name="T17" fmla="*/ 180 h 374"/>
                <a:gd name="T18" fmla="*/ 764 w 837"/>
                <a:gd name="T19" fmla="*/ 180 h 374"/>
                <a:gd name="T20" fmla="*/ 766 w 837"/>
                <a:gd name="T21" fmla="*/ 187 h 374"/>
                <a:gd name="T22" fmla="*/ 771 w 837"/>
                <a:gd name="T23" fmla="*/ 196 h 374"/>
                <a:gd name="T24" fmla="*/ 776 w 837"/>
                <a:gd name="T25" fmla="*/ 208 h 374"/>
                <a:gd name="T26" fmla="*/ 778 w 837"/>
                <a:gd name="T27" fmla="*/ 222 h 374"/>
                <a:gd name="T28" fmla="*/ 778 w 837"/>
                <a:gd name="T29" fmla="*/ 234 h 374"/>
                <a:gd name="T30" fmla="*/ 778 w 837"/>
                <a:gd name="T31" fmla="*/ 239 h 374"/>
                <a:gd name="T32" fmla="*/ 781 w 837"/>
                <a:gd name="T33" fmla="*/ 244 h 374"/>
                <a:gd name="T34" fmla="*/ 783 w 837"/>
                <a:gd name="T35" fmla="*/ 255 h 374"/>
                <a:gd name="T36" fmla="*/ 783 w 837"/>
                <a:gd name="T37" fmla="*/ 270 h 374"/>
                <a:gd name="T38" fmla="*/ 781 w 837"/>
                <a:gd name="T39" fmla="*/ 277 h 374"/>
                <a:gd name="T40" fmla="*/ 790 w 837"/>
                <a:gd name="T41" fmla="*/ 286 h 374"/>
                <a:gd name="T42" fmla="*/ 793 w 837"/>
                <a:gd name="T43" fmla="*/ 300 h 374"/>
                <a:gd name="T44" fmla="*/ 797 w 837"/>
                <a:gd name="T45" fmla="*/ 307 h 374"/>
                <a:gd name="T46" fmla="*/ 802 w 837"/>
                <a:gd name="T47" fmla="*/ 317 h 374"/>
                <a:gd name="T48" fmla="*/ 804 w 837"/>
                <a:gd name="T49" fmla="*/ 326 h 374"/>
                <a:gd name="T50" fmla="*/ 811 w 837"/>
                <a:gd name="T51" fmla="*/ 329 h 374"/>
                <a:gd name="T52" fmla="*/ 821 w 837"/>
                <a:gd name="T53" fmla="*/ 336 h 374"/>
                <a:gd name="T54" fmla="*/ 826 w 837"/>
                <a:gd name="T55" fmla="*/ 348 h 374"/>
                <a:gd name="T56" fmla="*/ 828 w 837"/>
                <a:gd name="T57" fmla="*/ 359 h 374"/>
                <a:gd name="T58" fmla="*/ 797 w 837"/>
                <a:gd name="T59" fmla="*/ 367 h 374"/>
                <a:gd name="T60" fmla="*/ 674 w 837"/>
                <a:gd name="T61" fmla="*/ 371 h 374"/>
                <a:gd name="T62" fmla="*/ 554 w 837"/>
                <a:gd name="T63" fmla="*/ 374 h 374"/>
                <a:gd name="T64" fmla="*/ 431 w 837"/>
                <a:gd name="T65" fmla="*/ 374 h 374"/>
                <a:gd name="T66" fmla="*/ 310 w 837"/>
                <a:gd name="T67" fmla="*/ 374 h 374"/>
                <a:gd name="T68" fmla="*/ 187 w 837"/>
                <a:gd name="T69" fmla="*/ 374 h 374"/>
                <a:gd name="T70" fmla="*/ 189 w 837"/>
                <a:gd name="T71" fmla="*/ 326 h 374"/>
                <a:gd name="T72" fmla="*/ 189 w 837"/>
                <a:gd name="T73" fmla="*/ 281 h 374"/>
                <a:gd name="T74" fmla="*/ 170 w 837"/>
                <a:gd name="T75" fmla="*/ 251 h 374"/>
                <a:gd name="T76" fmla="*/ 102 w 837"/>
                <a:gd name="T77" fmla="*/ 248 h 374"/>
                <a:gd name="T78" fmla="*/ 33 w 837"/>
                <a:gd name="T79" fmla="*/ 246 h 374"/>
                <a:gd name="T80" fmla="*/ 0 w 837"/>
                <a:gd name="T81" fmla="*/ 199 h 374"/>
                <a:gd name="T82" fmla="*/ 2 w 837"/>
                <a:gd name="T83" fmla="*/ 106 h 374"/>
                <a:gd name="T84" fmla="*/ 7 w 837"/>
                <a:gd name="T85" fmla="*/ 14 h 374"/>
                <a:gd name="T86" fmla="*/ 88 w 837"/>
                <a:gd name="T87" fmla="*/ 2 h 374"/>
                <a:gd name="T88" fmla="*/ 182 w 837"/>
                <a:gd name="T89" fmla="*/ 4 h 374"/>
                <a:gd name="T90" fmla="*/ 277 w 837"/>
                <a:gd name="T91" fmla="*/ 7 h 374"/>
                <a:gd name="T92" fmla="*/ 374 w 837"/>
                <a:gd name="T93" fmla="*/ 7 h 374"/>
                <a:gd name="T94" fmla="*/ 468 w 837"/>
                <a:gd name="T95" fmla="*/ 7 h 374"/>
                <a:gd name="T96" fmla="*/ 525 w 837"/>
                <a:gd name="T97" fmla="*/ 7 h 374"/>
                <a:gd name="T98" fmla="*/ 539 w 837"/>
                <a:gd name="T99" fmla="*/ 16 h 374"/>
                <a:gd name="T100" fmla="*/ 563 w 837"/>
                <a:gd name="T101" fmla="*/ 28 h 374"/>
                <a:gd name="T102" fmla="*/ 580 w 837"/>
                <a:gd name="T103" fmla="*/ 28 h 374"/>
                <a:gd name="T104" fmla="*/ 584 w 837"/>
                <a:gd name="T105" fmla="*/ 21 h 374"/>
                <a:gd name="T106" fmla="*/ 601 w 837"/>
                <a:gd name="T107" fmla="*/ 23 h 374"/>
                <a:gd name="T108" fmla="*/ 636 w 837"/>
                <a:gd name="T109" fmla="*/ 16 h 374"/>
                <a:gd name="T110" fmla="*/ 651 w 837"/>
                <a:gd name="T111" fmla="*/ 28 h 374"/>
                <a:gd name="T112" fmla="*/ 665 w 837"/>
                <a:gd name="T113" fmla="*/ 30 h 374"/>
                <a:gd name="T114" fmla="*/ 681 w 837"/>
                <a:gd name="T115" fmla="*/ 35 h 374"/>
                <a:gd name="T116" fmla="*/ 686 w 837"/>
                <a:gd name="T117" fmla="*/ 42 h 374"/>
                <a:gd name="T118" fmla="*/ 693 w 837"/>
                <a:gd name="T119" fmla="*/ 42 h 374"/>
                <a:gd name="T120" fmla="*/ 698 w 837"/>
                <a:gd name="T121" fmla="*/ 52 h 374"/>
                <a:gd name="T122" fmla="*/ 714 w 837"/>
                <a:gd name="T123" fmla="*/ 6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7" h="374">
                  <a:moveTo>
                    <a:pt x="714" y="61"/>
                  </a:moveTo>
                  <a:lnTo>
                    <a:pt x="719" y="61"/>
                  </a:lnTo>
                  <a:lnTo>
                    <a:pt x="722" y="61"/>
                  </a:lnTo>
                  <a:lnTo>
                    <a:pt x="722" y="64"/>
                  </a:lnTo>
                  <a:lnTo>
                    <a:pt x="724" y="68"/>
                  </a:lnTo>
                  <a:lnTo>
                    <a:pt x="724" y="73"/>
                  </a:lnTo>
                  <a:lnTo>
                    <a:pt x="722" y="78"/>
                  </a:lnTo>
                  <a:lnTo>
                    <a:pt x="726" y="83"/>
                  </a:lnTo>
                  <a:lnTo>
                    <a:pt x="726" y="85"/>
                  </a:lnTo>
                  <a:lnTo>
                    <a:pt x="726" y="85"/>
                  </a:lnTo>
                  <a:lnTo>
                    <a:pt x="729" y="87"/>
                  </a:lnTo>
                  <a:lnTo>
                    <a:pt x="729" y="90"/>
                  </a:lnTo>
                  <a:lnTo>
                    <a:pt x="729" y="92"/>
                  </a:lnTo>
                  <a:lnTo>
                    <a:pt x="729" y="94"/>
                  </a:lnTo>
                  <a:lnTo>
                    <a:pt x="729" y="97"/>
                  </a:lnTo>
                  <a:lnTo>
                    <a:pt x="729" y="99"/>
                  </a:lnTo>
                  <a:lnTo>
                    <a:pt x="729" y="101"/>
                  </a:lnTo>
                  <a:lnTo>
                    <a:pt x="731" y="104"/>
                  </a:lnTo>
                  <a:lnTo>
                    <a:pt x="733" y="104"/>
                  </a:lnTo>
                  <a:lnTo>
                    <a:pt x="736" y="106"/>
                  </a:lnTo>
                  <a:lnTo>
                    <a:pt x="736" y="109"/>
                  </a:lnTo>
                  <a:lnTo>
                    <a:pt x="736" y="111"/>
                  </a:lnTo>
                  <a:lnTo>
                    <a:pt x="736" y="113"/>
                  </a:lnTo>
                  <a:lnTo>
                    <a:pt x="738" y="116"/>
                  </a:lnTo>
                  <a:lnTo>
                    <a:pt x="740" y="120"/>
                  </a:lnTo>
                  <a:lnTo>
                    <a:pt x="743" y="120"/>
                  </a:lnTo>
                  <a:lnTo>
                    <a:pt x="748" y="125"/>
                  </a:lnTo>
                  <a:lnTo>
                    <a:pt x="750" y="130"/>
                  </a:lnTo>
                  <a:lnTo>
                    <a:pt x="748" y="130"/>
                  </a:lnTo>
                  <a:lnTo>
                    <a:pt x="748" y="132"/>
                  </a:lnTo>
                  <a:lnTo>
                    <a:pt x="748" y="135"/>
                  </a:lnTo>
                  <a:lnTo>
                    <a:pt x="748" y="135"/>
                  </a:lnTo>
                  <a:lnTo>
                    <a:pt x="750" y="139"/>
                  </a:lnTo>
                  <a:lnTo>
                    <a:pt x="750" y="139"/>
                  </a:lnTo>
                  <a:lnTo>
                    <a:pt x="755" y="144"/>
                  </a:lnTo>
                  <a:lnTo>
                    <a:pt x="757" y="146"/>
                  </a:lnTo>
                  <a:lnTo>
                    <a:pt x="757" y="149"/>
                  </a:lnTo>
                  <a:lnTo>
                    <a:pt x="755" y="151"/>
                  </a:lnTo>
                  <a:lnTo>
                    <a:pt x="755" y="154"/>
                  </a:lnTo>
                  <a:lnTo>
                    <a:pt x="755" y="156"/>
                  </a:lnTo>
                  <a:lnTo>
                    <a:pt x="755" y="156"/>
                  </a:lnTo>
                  <a:lnTo>
                    <a:pt x="755" y="158"/>
                  </a:lnTo>
                  <a:lnTo>
                    <a:pt x="755" y="158"/>
                  </a:lnTo>
                  <a:lnTo>
                    <a:pt x="755" y="161"/>
                  </a:lnTo>
                  <a:lnTo>
                    <a:pt x="755" y="161"/>
                  </a:lnTo>
                  <a:lnTo>
                    <a:pt x="755" y="165"/>
                  </a:lnTo>
                  <a:lnTo>
                    <a:pt x="755" y="168"/>
                  </a:lnTo>
                  <a:lnTo>
                    <a:pt x="755" y="170"/>
                  </a:lnTo>
                  <a:lnTo>
                    <a:pt x="757" y="173"/>
                  </a:lnTo>
                  <a:lnTo>
                    <a:pt x="757" y="173"/>
                  </a:lnTo>
                  <a:lnTo>
                    <a:pt x="757" y="175"/>
                  </a:lnTo>
                  <a:lnTo>
                    <a:pt x="757" y="177"/>
                  </a:lnTo>
                  <a:lnTo>
                    <a:pt x="759" y="180"/>
                  </a:lnTo>
                  <a:lnTo>
                    <a:pt x="759" y="180"/>
                  </a:lnTo>
                  <a:lnTo>
                    <a:pt x="762" y="177"/>
                  </a:lnTo>
                  <a:lnTo>
                    <a:pt x="762" y="177"/>
                  </a:lnTo>
                  <a:lnTo>
                    <a:pt x="764" y="177"/>
                  </a:lnTo>
                  <a:lnTo>
                    <a:pt x="764" y="177"/>
                  </a:lnTo>
                  <a:lnTo>
                    <a:pt x="764" y="180"/>
                  </a:lnTo>
                  <a:lnTo>
                    <a:pt x="764" y="180"/>
                  </a:lnTo>
                  <a:lnTo>
                    <a:pt x="764" y="180"/>
                  </a:lnTo>
                  <a:lnTo>
                    <a:pt x="764" y="182"/>
                  </a:lnTo>
                  <a:lnTo>
                    <a:pt x="764" y="184"/>
                  </a:lnTo>
                  <a:lnTo>
                    <a:pt x="764" y="184"/>
                  </a:lnTo>
                  <a:lnTo>
                    <a:pt x="764" y="187"/>
                  </a:lnTo>
                  <a:lnTo>
                    <a:pt x="766" y="187"/>
                  </a:lnTo>
                  <a:lnTo>
                    <a:pt x="769" y="187"/>
                  </a:lnTo>
                  <a:lnTo>
                    <a:pt x="771" y="187"/>
                  </a:lnTo>
                  <a:lnTo>
                    <a:pt x="771" y="187"/>
                  </a:lnTo>
                  <a:lnTo>
                    <a:pt x="771" y="189"/>
                  </a:lnTo>
                  <a:lnTo>
                    <a:pt x="771" y="194"/>
                  </a:lnTo>
                  <a:lnTo>
                    <a:pt x="771" y="196"/>
                  </a:lnTo>
                  <a:lnTo>
                    <a:pt x="769" y="203"/>
                  </a:lnTo>
                  <a:lnTo>
                    <a:pt x="771" y="203"/>
                  </a:lnTo>
                  <a:lnTo>
                    <a:pt x="776" y="206"/>
                  </a:lnTo>
                  <a:lnTo>
                    <a:pt x="776" y="206"/>
                  </a:lnTo>
                  <a:lnTo>
                    <a:pt x="778" y="206"/>
                  </a:lnTo>
                  <a:lnTo>
                    <a:pt x="776" y="208"/>
                  </a:lnTo>
                  <a:lnTo>
                    <a:pt x="774" y="210"/>
                  </a:lnTo>
                  <a:lnTo>
                    <a:pt x="774" y="213"/>
                  </a:lnTo>
                  <a:lnTo>
                    <a:pt x="774" y="217"/>
                  </a:lnTo>
                  <a:lnTo>
                    <a:pt x="774" y="220"/>
                  </a:lnTo>
                  <a:lnTo>
                    <a:pt x="774" y="220"/>
                  </a:lnTo>
                  <a:lnTo>
                    <a:pt x="778" y="222"/>
                  </a:lnTo>
                  <a:lnTo>
                    <a:pt x="781" y="222"/>
                  </a:lnTo>
                  <a:lnTo>
                    <a:pt x="778" y="225"/>
                  </a:lnTo>
                  <a:lnTo>
                    <a:pt x="778" y="225"/>
                  </a:lnTo>
                  <a:lnTo>
                    <a:pt x="778" y="229"/>
                  </a:lnTo>
                  <a:lnTo>
                    <a:pt x="778" y="232"/>
                  </a:lnTo>
                  <a:lnTo>
                    <a:pt x="778" y="234"/>
                  </a:lnTo>
                  <a:lnTo>
                    <a:pt x="778" y="236"/>
                  </a:lnTo>
                  <a:lnTo>
                    <a:pt x="778" y="236"/>
                  </a:lnTo>
                  <a:lnTo>
                    <a:pt x="778" y="236"/>
                  </a:lnTo>
                  <a:lnTo>
                    <a:pt x="778" y="236"/>
                  </a:lnTo>
                  <a:lnTo>
                    <a:pt x="778" y="236"/>
                  </a:lnTo>
                  <a:lnTo>
                    <a:pt x="778" y="239"/>
                  </a:lnTo>
                  <a:lnTo>
                    <a:pt x="778" y="239"/>
                  </a:lnTo>
                  <a:lnTo>
                    <a:pt x="778" y="239"/>
                  </a:lnTo>
                  <a:lnTo>
                    <a:pt x="778" y="241"/>
                  </a:lnTo>
                  <a:lnTo>
                    <a:pt x="778" y="241"/>
                  </a:lnTo>
                  <a:lnTo>
                    <a:pt x="778" y="244"/>
                  </a:lnTo>
                  <a:lnTo>
                    <a:pt x="781" y="244"/>
                  </a:lnTo>
                  <a:lnTo>
                    <a:pt x="781" y="246"/>
                  </a:lnTo>
                  <a:lnTo>
                    <a:pt x="783" y="246"/>
                  </a:lnTo>
                  <a:lnTo>
                    <a:pt x="783" y="248"/>
                  </a:lnTo>
                  <a:lnTo>
                    <a:pt x="781" y="251"/>
                  </a:lnTo>
                  <a:lnTo>
                    <a:pt x="783" y="251"/>
                  </a:lnTo>
                  <a:lnTo>
                    <a:pt x="783" y="255"/>
                  </a:lnTo>
                  <a:lnTo>
                    <a:pt x="783" y="258"/>
                  </a:lnTo>
                  <a:lnTo>
                    <a:pt x="783" y="260"/>
                  </a:lnTo>
                  <a:lnTo>
                    <a:pt x="783" y="262"/>
                  </a:lnTo>
                  <a:lnTo>
                    <a:pt x="783" y="265"/>
                  </a:lnTo>
                  <a:lnTo>
                    <a:pt x="783" y="267"/>
                  </a:lnTo>
                  <a:lnTo>
                    <a:pt x="783" y="270"/>
                  </a:lnTo>
                  <a:lnTo>
                    <a:pt x="783" y="270"/>
                  </a:lnTo>
                  <a:lnTo>
                    <a:pt x="783" y="272"/>
                  </a:lnTo>
                  <a:lnTo>
                    <a:pt x="781" y="274"/>
                  </a:lnTo>
                  <a:lnTo>
                    <a:pt x="781" y="274"/>
                  </a:lnTo>
                  <a:lnTo>
                    <a:pt x="781" y="277"/>
                  </a:lnTo>
                  <a:lnTo>
                    <a:pt x="781" y="277"/>
                  </a:lnTo>
                  <a:lnTo>
                    <a:pt x="781" y="279"/>
                  </a:lnTo>
                  <a:lnTo>
                    <a:pt x="781" y="279"/>
                  </a:lnTo>
                  <a:lnTo>
                    <a:pt x="781" y="281"/>
                  </a:lnTo>
                  <a:lnTo>
                    <a:pt x="783" y="284"/>
                  </a:lnTo>
                  <a:lnTo>
                    <a:pt x="788" y="284"/>
                  </a:lnTo>
                  <a:lnTo>
                    <a:pt x="790" y="286"/>
                  </a:lnTo>
                  <a:lnTo>
                    <a:pt x="790" y="288"/>
                  </a:lnTo>
                  <a:lnTo>
                    <a:pt x="790" y="291"/>
                  </a:lnTo>
                  <a:lnTo>
                    <a:pt x="790" y="293"/>
                  </a:lnTo>
                  <a:lnTo>
                    <a:pt x="790" y="296"/>
                  </a:lnTo>
                  <a:lnTo>
                    <a:pt x="790" y="300"/>
                  </a:lnTo>
                  <a:lnTo>
                    <a:pt x="793" y="300"/>
                  </a:lnTo>
                  <a:lnTo>
                    <a:pt x="795" y="300"/>
                  </a:lnTo>
                  <a:lnTo>
                    <a:pt x="797" y="303"/>
                  </a:lnTo>
                  <a:lnTo>
                    <a:pt x="797" y="303"/>
                  </a:lnTo>
                  <a:lnTo>
                    <a:pt x="797" y="305"/>
                  </a:lnTo>
                  <a:lnTo>
                    <a:pt x="797" y="305"/>
                  </a:lnTo>
                  <a:lnTo>
                    <a:pt x="797" y="307"/>
                  </a:lnTo>
                  <a:lnTo>
                    <a:pt x="800" y="310"/>
                  </a:lnTo>
                  <a:lnTo>
                    <a:pt x="800" y="312"/>
                  </a:lnTo>
                  <a:lnTo>
                    <a:pt x="802" y="312"/>
                  </a:lnTo>
                  <a:lnTo>
                    <a:pt x="802" y="315"/>
                  </a:lnTo>
                  <a:lnTo>
                    <a:pt x="802" y="317"/>
                  </a:lnTo>
                  <a:lnTo>
                    <a:pt x="802" y="317"/>
                  </a:lnTo>
                  <a:lnTo>
                    <a:pt x="802" y="317"/>
                  </a:lnTo>
                  <a:lnTo>
                    <a:pt x="804" y="319"/>
                  </a:lnTo>
                  <a:lnTo>
                    <a:pt x="804" y="324"/>
                  </a:lnTo>
                  <a:lnTo>
                    <a:pt x="804" y="324"/>
                  </a:lnTo>
                  <a:lnTo>
                    <a:pt x="804" y="324"/>
                  </a:lnTo>
                  <a:lnTo>
                    <a:pt x="804" y="326"/>
                  </a:lnTo>
                  <a:lnTo>
                    <a:pt x="802" y="326"/>
                  </a:lnTo>
                  <a:lnTo>
                    <a:pt x="804" y="329"/>
                  </a:lnTo>
                  <a:lnTo>
                    <a:pt x="804" y="329"/>
                  </a:lnTo>
                  <a:lnTo>
                    <a:pt x="807" y="329"/>
                  </a:lnTo>
                  <a:lnTo>
                    <a:pt x="809" y="329"/>
                  </a:lnTo>
                  <a:lnTo>
                    <a:pt x="811" y="329"/>
                  </a:lnTo>
                  <a:lnTo>
                    <a:pt x="811" y="331"/>
                  </a:lnTo>
                  <a:lnTo>
                    <a:pt x="811" y="333"/>
                  </a:lnTo>
                  <a:lnTo>
                    <a:pt x="814" y="333"/>
                  </a:lnTo>
                  <a:lnTo>
                    <a:pt x="814" y="333"/>
                  </a:lnTo>
                  <a:lnTo>
                    <a:pt x="819" y="336"/>
                  </a:lnTo>
                  <a:lnTo>
                    <a:pt x="821" y="336"/>
                  </a:lnTo>
                  <a:lnTo>
                    <a:pt x="821" y="336"/>
                  </a:lnTo>
                  <a:lnTo>
                    <a:pt x="821" y="338"/>
                  </a:lnTo>
                  <a:lnTo>
                    <a:pt x="821" y="341"/>
                  </a:lnTo>
                  <a:lnTo>
                    <a:pt x="823" y="345"/>
                  </a:lnTo>
                  <a:lnTo>
                    <a:pt x="823" y="345"/>
                  </a:lnTo>
                  <a:lnTo>
                    <a:pt x="826" y="348"/>
                  </a:lnTo>
                  <a:lnTo>
                    <a:pt x="828" y="350"/>
                  </a:lnTo>
                  <a:lnTo>
                    <a:pt x="828" y="352"/>
                  </a:lnTo>
                  <a:lnTo>
                    <a:pt x="828" y="352"/>
                  </a:lnTo>
                  <a:lnTo>
                    <a:pt x="828" y="355"/>
                  </a:lnTo>
                  <a:lnTo>
                    <a:pt x="826" y="357"/>
                  </a:lnTo>
                  <a:lnTo>
                    <a:pt x="828" y="359"/>
                  </a:lnTo>
                  <a:lnTo>
                    <a:pt x="828" y="362"/>
                  </a:lnTo>
                  <a:lnTo>
                    <a:pt x="833" y="362"/>
                  </a:lnTo>
                  <a:lnTo>
                    <a:pt x="835" y="362"/>
                  </a:lnTo>
                  <a:lnTo>
                    <a:pt x="837" y="364"/>
                  </a:lnTo>
                  <a:lnTo>
                    <a:pt x="816" y="367"/>
                  </a:lnTo>
                  <a:lnTo>
                    <a:pt x="797" y="367"/>
                  </a:lnTo>
                  <a:lnTo>
                    <a:pt x="776" y="367"/>
                  </a:lnTo>
                  <a:lnTo>
                    <a:pt x="757" y="369"/>
                  </a:lnTo>
                  <a:lnTo>
                    <a:pt x="736" y="369"/>
                  </a:lnTo>
                  <a:lnTo>
                    <a:pt x="714" y="369"/>
                  </a:lnTo>
                  <a:lnTo>
                    <a:pt x="696" y="371"/>
                  </a:lnTo>
                  <a:lnTo>
                    <a:pt x="674" y="371"/>
                  </a:lnTo>
                  <a:lnTo>
                    <a:pt x="655" y="371"/>
                  </a:lnTo>
                  <a:lnTo>
                    <a:pt x="634" y="371"/>
                  </a:lnTo>
                  <a:lnTo>
                    <a:pt x="613" y="371"/>
                  </a:lnTo>
                  <a:lnTo>
                    <a:pt x="594" y="374"/>
                  </a:lnTo>
                  <a:lnTo>
                    <a:pt x="573" y="374"/>
                  </a:lnTo>
                  <a:lnTo>
                    <a:pt x="554" y="374"/>
                  </a:lnTo>
                  <a:lnTo>
                    <a:pt x="532" y="374"/>
                  </a:lnTo>
                  <a:lnTo>
                    <a:pt x="513" y="374"/>
                  </a:lnTo>
                  <a:lnTo>
                    <a:pt x="492" y="374"/>
                  </a:lnTo>
                  <a:lnTo>
                    <a:pt x="471" y="374"/>
                  </a:lnTo>
                  <a:lnTo>
                    <a:pt x="452" y="374"/>
                  </a:lnTo>
                  <a:lnTo>
                    <a:pt x="431" y="374"/>
                  </a:lnTo>
                  <a:lnTo>
                    <a:pt x="412" y="374"/>
                  </a:lnTo>
                  <a:lnTo>
                    <a:pt x="390" y="374"/>
                  </a:lnTo>
                  <a:lnTo>
                    <a:pt x="371" y="374"/>
                  </a:lnTo>
                  <a:lnTo>
                    <a:pt x="350" y="374"/>
                  </a:lnTo>
                  <a:lnTo>
                    <a:pt x="329" y="374"/>
                  </a:lnTo>
                  <a:lnTo>
                    <a:pt x="310" y="374"/>
                  </a:lnTo>
                  <a:lnTo>
                    <a:pt x="289" y="374"/>
                  </a:lnTo>
                  <a:lnTo>
                    <a:pt x="270" y="374"/>
                  </a:lnTo>
                  <a:lnTo>
                    <a:pt x="248" y="374"/>
                  </a:lnTo>
                  <a:lnTo>
                    <a:pt x="230" y="374"/>
                  </a:lnTo>
                  <a:lnTo>
                    <a:pt x="208" y="374"/>
                  </a:lnTo>
                  <a:lnTo>
                    <a:pt x="187" y="374"/>
                  </a:lnTo>
                  <a:lnTo>
                    <a:pt x="187" y="364"/>
                  </a:lnTo>
                  <a:lnTo>
                    <a:pt x="187" y="357"/>
                  </a:lnTo>
                  <a:lnTo>
                    <a:pt x="189" y="350"/>
                  </a:lnTo>
                  <a:lnTo>
                    <a:pt x="189" y="343"/>
                  </a:lnTo>
                  <a:lnTo>
                    <a:pt x="189" y="333"/>
                  </a:lnTo>
                  <a:lnTo>
                    <a:pt x="189" y="326"/>
                  </a:lnTo>
                  <a:lnTo>
                    <a:pt x="189" y="319"/>
                  </a:lnTo>
                  <a:lnTo>
                    <a:pt x="189" y="312"/>
                  </a:lnTo>
                  <a:lnTo>
                    <a:pt x="189" y="303"/>
                  </a:lnTo>
                  <a:lnTo>
                    <a:pt x="189" y="296"/>
                  </a:lnTo>
                  <a:lnTo>
                    <a:pt x="189" y="288"/>
                  </a:lnTo>
                  <a:lnTo>
                    <a:pt x="189" y="281"/>
                  </a:lnTo>
                  <a:lnTo>
                    <a:pt x="189" y="272"/>
                  </a:lnTo>
                  <a:lnTo>
                    <a:pt x="189" y="265"/>
                  </a:lnTo>
                  <a:lnTo>
                    <a:pt x="189" y="258"/>
                  </a:lnTo>
                  <a:lnTo>
                    <a:pt x="189" y="251"/>
                  </a:lnTo>
                  <a:lnTo>
                    <a:pt x="182" y="251"/>
                  </a:lnTo>
                  <a:lnTo>
                    <a:pt x="170" y="251"/>
                  </a:lnTo>
                  <a:lnTo>
                    <a:pt x="159" y="248"/>
                  </a:lnTo>
                  <a:lnTo>
                    <a:pt x="147" y="248"/>
                  </a:lnTo>
                  <a:lnTo>
                    <a:pt x="135" y="248"/>
                  </a:lnTo>
                  <a:lnTo>
                    <a:pt x="123" y="248"/>
                  </a:lnTo>
                  <a:lnTo>
                    <a:pt x="114" y="248"/>
                  </a:lnTo>
                  <a:lnTo>
                    <a:pt x="102" y="248"/>
                  </a:lnTo>
                  <a:lnTo>
                    <a:pt x="90" y="248"/>
                  </a:lnTo>
                  <a:lnTo>
                    <a:pt x="78" y="248"/>
                  </a:lnTo>
                  <a:lnTo>
                    <a:pt x="66" y="246"/>
                  </a:lnTo>
                  <a:lnTo>
                    <a:pt x="57" y="246"/>
                  </a:lnTo>
                  <a:lnTo>
                    <a:pt x="45" y="246"/>
                  </a:lnTo>
                  <a:lnTo>
                    <a:pt x="33" y="246"/>
                  </a:lnTo>
                  <a:lnTo>
                    <a:pt x="21" y="246"/>
                  </a:lnTo>
                  <a:lnTo>
                    <a:pt x="10" y="246"/>
                  </a:lnTo>
                  <a:lnTo>
                    <a:pt x="0" y="246"/>
                  </a:lnTo>
                  <a:lnTo>
                    <a:pt x="0" y="229"/>
                  </a:lnTo>
                  <a:lnTo>
                    <a:pt x="0" y="215"/>
                  </a:lnTo>
                  <a:lnTo>
                    <a:pt x="0" y="199"/>
                  </a:lnTo>
                  <a:lnTo>
                    <a:pt x="0" y="184"/>
                  </a:lnTo>
                  <a:lnTo>
                    <a:pt x="2" y="168"/>
                  </a:lnTo>
                  <a:lnTo>
                    <a:pt x="2" y="154"/>
                  </a:lnTo>
                  <a:lnTo>
                    <a:pt x="2" y="137"/>
                  </a:lnTo>
                  <a:lnTo>
                    <a:pt x="2" y="123"/>
                  </a:lnTo>
                  <a:lnTo>
                    <a:pt x="2" y="106"/>
                  </a:lnTo>
                  <a:lnTo>
                    <a:pt x="5" y="92"/>
                  </a:lnTo>
                  <a:lnTo>
                    <a:pt x="5" y="75"/>
                  </a:lnTo>
                  <a:lnTo>
                    <a:pt x="5" y="61"/>
                  </a:lnTo>
                  <a:lnTo>
                    <a:pt x="5" y="45"/>
                  </a:lnTo>
                  <a:lnTo>
                    <a:pt x="7" y="30"/>
                  </a:lnTo>
                  <a:lnTo>
                    <a:pt x="7" y="14"/>
                  </a:lnTo>
                  <a:lnTo>
                    <a:pt x="7" y="0"/>
                  </a:lnTo>
                  <a:lnTo>
                    <a:pt x="24" y="0"/>
                  </a:lnTo>
                  <a:lnTo>
                    <a:pt x="38" y="2"/>
                  </a:lnTo>
                  <a:lnTo>
                    <a:pt x="55" y="2"/>
                  </a:lnTo>
                  <a:lnTo>
                    <a:pt x="71" y="2"/>
                  </a:lnTo>
                  <a:lnTo>
                    <a:pt x="88" y="2"/>
                  </a:lnTo>
                  <a:lnTo>
                    <a:pt x="102" y="2"/>
                  </a:lnTo>
                  <a:lnTo>
                    <a:pt x="118" y="2"/>
                  </a:lnTo>
                  <a:lnTo>
                    <a:pt x="135" y="4"/>
                  </a:lnTo>
                  <a:lnTo>
                    <a:pt x="152" y="4"/>
                  </a:lnTo>
                  <a:lnTo>
                    <a:pt x="166" y="4"/>
                  </a:lnTo>
                  <a:lnTo>
                    <a:pt x="182" y="4"/>
                  </a:lnTo>
                  <a:lnTo>
                    <a:pt x="199" y="4"/>
                  </a:lnTo>
                  <a:lnTo>
                    <a:pt x="215" y="4"/>
                  </a:lnTo>
                  <a:lnTo>
                    <a:pt x="230" y="4"/>
                  </a:lnTo>
                  <a:lnTo>
                    <a:pt x="246" y="7"/>
                  </a:lnTo>
                  <a:lnTo>
                    <a:pt x="263" y="7"/>
                  </a:lnTo>
                  <a:lnTo>
                    <a:pt x="277" y="7"/>
                  </a:lnTo>
                  <a:lnTo>
                    <a:pt x="293" y="7"/>
                  </a:lnTo>
                  <a:lnTo>
                    <a:pt x="310" y="7"/>
                  </a:lnTo>
                  <a:lnTo>
                    <a:pt x="327" y="7"/>
                  </a:lnTo>
                  <a:lnTo>
                    <a:pt x="341" y="7"/>
                  </a:lnTo>
                  <a:lnTo>
                    <a:pt x="357" y="7"/>
                  </a:lnTo>
                  <a:lnTo>
                    <a:pt x="374" y="7"/>
                  </a:lnTo>
                  <a:lnTo>
                    <a:pt x="390" y="7"/>
                  </a:lnTo>
                  <a:lnTo>
                    <a:pt x="405" y="7"/>
                  </a:lnTo>
                  <a:lnTo>
                    <a:pt x="421" y="7"/>
                  </a:lnTo>
                  <a:lnTo>
                    <a:pt x="438" y="7"/>
                  </a:lnTo>
                  <a:lnTo>
                    <a:pt x="454" y="7"/>
                  </a:lnTo>
                  <a:lnTo>
                    <a:pt x="468" y="7"/>
                  </a:lnTo>
                  <a:lnTo>
                    <a:pt x="485" y="7"/>
                  </a:lnTo>
                  <a:lnTo>
                    <a:pt x="502" y="7"/>
                  </a:lnTo>
                  <a:lnTo>
                    <a:pt x="516" y="7"/>
                  </a:lnTo>
                  <a:lnTo>
                    <a:pt x="525" y="7"/>
                  </a:lnTo>
                  <a:lnTo>
                    <a:pt x="525" y="7"/>
                  </a:lnTo>
                  <a:lnTo>
                    <a:pt x="525" y="7"/>
                  </a:lnTo>
                  <a:lnTo>
                    <a:pt x="528" y="9"/>
                  </a:lnTo>
                  <a:lnTo>
                    <a:pt x="528" y="9"/>
                  </a:lnTo>
                  <a:lnTo>
                    <a:pt x="537" y="14"/>
                  </a:lnTo>
                  <a:lnTo>
                    <a:pt x="539" y="14"/>
                  </a:lnTo>
                  <a:lnTo>
                    <a:pt x="539" y="14"/>
                  </a:lnTo>
                  <a:lnTo>
                    <a:pt x="539" y="16"/>
                  </a:lnTo>
                  <a:lnTo>
                    <a:pt x="544" y="19"/>
                  </a:lnTo>
                  <a:lnTo>
                    <a:pt x="549" y="21"/>
                  </a:lnTo>
                  <a:lnTo>
                    <a:pt x="561" y="26"/>
                  </a:lnTo>
                  <a:lnTo>
                    <a:pt x="563" y="28"/>
                  </a:lnTo>
                  <a:lnTo>
                    <a:pt x="563" y="28"/>
                  </a:lnTo>
                  <a:lnTo>
                    <a:pt x="563" y="28"/>
                  </a:lnTo>
                  <a:lnTo>
                    <a:pt x="570" y="30"/>
                  </a:lnTo>
                  <a:lnTo>
                    <a:pt x="573" y="30"/>
                  </a:lnTo>
                  <a:lnTo>
                    <a:pt x="575" y="30"/>
                  </a:lnTo>
                  <a:lnTo>
                    <a:pt x="577" y="30"/>
                  </a:lnTo>
                  <a:lnTo>
                    <a:pt x="580" y="28"/>
                  </a:lnTo>
                  <a:lnTo>
                    <a:pt x="580" y="28"/>
                  </a:lnTo>
                  <a:lnTo>
                    <a:pt x="580" y="28"/>
                  </a:lnTo>
                  <a:lnTo>
                    <a:pt x="580" y="26"/>
                  </a:lnTo>
                  <a:lnTo>
                    <a:pt x="582" y="23"/>
                  </a:lnTo>
                  <a:lnTo>
                    <a:pt x="582" y="23"/>
                  </a:lnTo>
                  <a:lnTo>
                    <a:pt x="582" y="21"/>
                  </a:lnTo>
                  <a:lnTo>
                    <a:pt x="584" y="21"/>
                  </a:lnTo>
                  <a:lnTo>
                    <a:pt x="587" y="21"/>
                  </a:lnTo>
                  <a:lnTo>
                    <a:pt x="591" y="21"/>
                  </a:lnTo>
                  <a:lnTo>
                    <a:pt x="596" y="21"/>
                  </a:lnTo>
                  <a:lnTo>
                    <a:pt x="599" y="21"/>
                  </a:lnTo>
                  <a:lnTo>
                    <a:pt x="599" y="21"/>
                  </a:lnTo>
                  <a:lnTo>
                    <a:pt x="601" y="23"/>
                  </a:lnTo>
                  <a:lnTo>
                    <a:pt x="603" y="23"/>
                  </a:lnTo>
                  <a:lnTo>
                    <a:pt x="606" y="21"/>
                  </a:lnTo>
                  <a:lnTo>
                    <a:pt x="608" y="19"/>
                  </a:lnTo>
                  <a:lnTo>
                    <a:pt x="615" y="21"/>
                  </a:lnTo>
                  <a:lnTo>
                    <a:pt x="617" y="21"/>
                  </a:lnTo>
                  <a:lnTo>
                    <a:pt x="636" y="16"/>
                  </a:lnTo>
                  <a:lnTo>
                    <a:pt x="639" y="19"/>
                  </a:lnTo>
                  <a:lnTo>
                    <a:pt x="641" y="19"/>
                  </a:lnTo>
                  <a:lnTo>
                    <a:pt x="643" y="21"/>
                  </a:lnTo>
                  <a:lnTo>
                    <a:pt x="646" y="23"/>
                  </a:lnTo>
                  <a:lnTo>
                    <a:pt x="648" y="26"/>
                  </a:lnTo>
                  <a:lnTo>
                    <a:pt x="651" y="28"/>
                  </a:lnTo>
                  <a:lnTo>
                    <a:pt x="653" y="28"/>
                  </a:lnTo>
                  <a:lnTo>
                    <a:pt x="655" y="30"/>
                  </a:lnTo>
                  <a:lnTo>
                    <a:pt x="660" y="30"/>
                  </a:lnTo>
                  <a:lnTo>
                    <a:pt x="660" y="30"/>
                  </a:lnTo>
                  <a:lnTo>
                    <a:pt x="662" y="30"/>
                  </a:lnTo>
                  <a:lnTo>
                    <a:pt x="665" y="30"/>
                  </a:lnTo>
                  <a:lnTo>
                    <a:pt x="667" y="33"/>
                  </a:lnTo>
                  <a:lnTo>
                    <a:pt x="667" y="33"/>
                  </a:lnTo>
                  <a:lnTo>
                    <a:pt x="667" y="33"/>
                  </a:lnTo>
                  <a:lnTo>
                    <a:pt x="670" y="33"/>
                  </a:lnTo>
                  <a:lnTo>
                    <a:pt x="679" y="35"/>
                  </a:lnTo>
                  <a:lnTo>
                    <a:pt x="681" y="35"/>
                  </a:lnTo>
                  <a:lnTo>
                    <a:pt x="681" y="38"/>
                  </a:lnTo>
                  <a:lnTo>
                    <a:pt x="681" y="38"/>
                  </a:lnTo>
                  <a:lnTo>
                    <a:pt x="684" y="40"/>
                  </a:lnTo>
                  <a:lnTo>
                    <a:pt x="684" y="40"/>
                  </a:lnTo>
                  <a:lnTo>
                    <a:pt x="684" y="40"/>
                  </a:lnTo>
                  <a:lnTo>
                    <a:pt x="686" y="42"/>
                  </a:lnTo>
                  <a:lnTo>
                    <a:pt x="686" y="42"/>
                  </a:lnTo>
                  <a:lnTo>
                    <a:pt x="691" y="40"/>
                  </a:lnTo>
                  <a:lnTo>
                    <a:pt x="691" y="40"/>
                  </a:lnTo>
                  <a:lnTo>
                    <a:pt x="693" y="42"/>
                  </a:lnTo>
                  <a:lnTo>
                    <a:pt x="693" y="42"/>
                  </a:lnTo>
                  <a:lnTo>
                    <a:pt x="693" y="42"/>
                  </a:lnTo>
                  <a:lnTo>
                    <a:pt x="693" y="45"/>
                  </a:lnTo>
                  <a:lnTo>
                    <a:pt x="693" y="45"/>
                  </a:lnTo>
                  <a:lnTo>
                    <a:pt x="693" y="47"/>
                  </a:lnTo>
                  <a:lnTo>
                    <a:pt x="693" y="47"/>
                  </a:lnTo>
                  <a:lnTo>
                    <a:pt x="693" y="49"/>
                  </a:lnTo>
                  <a:lnTo>
                    <a:pt x="698" y="52"/>
                  </a:lnTo>
                  <a:lnTo>
                    <a:pt x="700" y="54"/>
                  </a:lnTo>
                  <a:lnTo>
                    <a:pt x="700" y="57"/>
                  </a:lnTo>
                  <a:lnTo>
                    <a:pt x="700" y="59"/>
                  </a:lnTo>
                  <a:lnTo>
                    <a:pt x="703" y="59"/>
                  </a:lnTo>
                  <a:lnTo>
                    <a:pt x="714" y="61"/>
                  </a:lnTo>
                  <a:lnTo>
                    <a:pt x="714" y="6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8" name="Freeform 37"/>
            <p:cNvSpPr>
              <a:spLocks/>
            </p:cNvSpPr>
            <p:nvPr/>
          </p:nvSpPr>
          <p:spPr bwMode="auto">
            <a:xfrm>
              <a:off x="3049763" y="2459005"/>
              <a:ext cx="782809" cy="427936"/>
            </a:xfrm>
            <a:custGeom>
              <a:avLst/>
              <a:gdLst>
                <a:gd name="T0" fmla="*/ 611 w 675"/>
                <a:gd name="T1" fmla="*/ 367 h 369"/>
                <a:gd name="T2" fmla="*/ 526 w 675"/>
                <a:gd name="T3" fmla="*/ 369 h 369"/>
                <a:gd name="T4" fmla="*/ 443 w 675"/>
                <a:gd name="T5" fmla="*/ 369 h 369"/>
                <a:gd name="T6" fmla="*/ 358 w 675"/>
                <a:gd name="T7" fmla="*/ 369 h 369"/>
                <a:gd name="T8" fmla="*/ 275 w 675"/>
                <a:gd name="T9" fmla="*/ 369 h 369"/>
                <a:gd name="T10" fmla="*/ 190 w 675"/>
                <a:gd name="T11" fmla="*/ 369 h 369"/>
                <a:gd name="T12" fmla="*/ 107 w 675"/>
                <a:gd name="T13" fmla="*/ 367 h 369"/>
                <a:gd name="T14" fmla="*/ 22 w 675"/>
                <a:gd name="T15" fmla="*/ 365 h 369"/>
                <a:gd name="T16" fmla="*/ 3 w 675"/>
                <a:gd name="T17" fmla="*/ 296 h 369"/>
                <a:gd name="T18" fmla="*/ 5 w 675"/>
                <a:gd name="T19" fmla="*/ 204 h 369"/>
                <a:gd name="T20" fmla="*/ 8 w 675"/>
                <a:gd name="T21" fmla="*/ 114 h 369"/>
                <a:gd name="T22" fmla="*/ 12 w 675"/>
                <a:gd name="T23" fmla="*/ 24 h 369"/>
                <a:gd name="T24" fmla="*/ 55 w 675"/>
                <a:gd name="T25" fmla="*/ 3 h 369"/>
                <a:gd name="T26" fmla="*/ 133 w 675"/>
                <a:gd name="T27" fmla="*/ 5 h 369"/>
                <a:gd name="T28" fmla="*/ 209 w 675"/>
                <a:gd name="T29" fmla="*/ 5 h 369"/>
                <a:gd name="T30" fmla="*/ 265 w 675"/>
                <a:gd name="T31" fmla="*/ 7 h 369"/>
                <a:gd name="T32" fmla="*/ 343 w 675"/>
                <a:gd name="T33" fmla="*/ 7 h 369"/>
                <a:gd name="T34" fmla="*/ 419 w 675"/>
                <a:gd name="T35" fmla="*/ 7 h 369"/>
                <a:gd name="T36" fmla="*/ 495 w 675"/>
                <a:gd name="T37" fmla="*/ 5 h 369"/>
                <a:gd name="T38" fmla="*/ 573 w 675"/>
                <a:gd name="T39" fmla="*/ 5 h 369"/>
                <a:gd name="T40" fmla="*/ 604 w 675"/>
                <a:gd name="T41" fmla="*/ 7 h 369"/>
                <a:gd name="T42" fmla="*/ 606 w 675"/>
                <a:gd name="T43" fmla="*/ 14 h 369"/>
                <a:gd name="T44" fmla="*/ 608 w 675"/>
                <a:gd name="T45" fmla="*/ 22 h 369"/>
                <a:gd name="T46" fmla="*/ 615 w 675"/>
                <a:gd name="T47" fmla="*/ 38 h 369"/>
                <a:gd name="T48" fmla="*/ 611 w 675"/>
                <a:gd name="T49" fmla="*/ 57 h 369"/>
                <a:gd name="T50" fmla="*/ 615 w 675"/>
                <a:gd name="T51" fmla="*/ 71 h 369"/>
                <a:gd name="T52" fmla="*/ 615 w 675"/>
                <a:gd name="T53" fmla="*/ 85 h 369"/>
                <a:gd name="T54" fmla="*/ 615 w 675"/>
                <a:gd name="T55" fmla="*/ 102 h 369"/>
                <a:gd name="T56" fmla="*/ 622 w 675"/>
                <a:gd name="T57" fmla="*/ 123 h 369"/>
                <a:gd name="T58" fmla="*/ 627 w 675"/>
                <a:gd name="T59" fmla="*/ 135 h 369"/>
                <a:gd name="T60" fmla="*/ 627 w 675"/>
                <a:gd name="T61" fmla="*/ 142 h 369"/>
                <a:gd name="T62" fmla="*/ 630 w 675"/>
                <a:gd name="T63" fmla="*/ 145 h 369"/>
                <a:gd name="T64" fmla="*/ 634 w 675"/>
                <a:gd name="T65" fmla="*/ 152 h 369"/>
                <a:gd name="T66" fmla="*/ 639 w 675"/>
                <a:gd name="T67" fmla="*/ 164 h 369"/>
                <a:gd name="T68" fmla="*/ 641 w 675"/>
                <a:gd name="T69" fmla="*/ 168 h 369"/>
                <a:gd name="T70" fmla="*/ 641 w 675"/>
                <a:gd name="T71" fmla="*/ 173 h 369"/>
                <a:gd name="T72" fmla="*/ 641 w 675"/>
                <a:gd name="T73" fmla="*/ 180 h 369"/>
                <a:gd name="T74" fmla="*/ 641 w 675"/>
                <a:gd name="T75" fmla="*/ 192 h 369"/>
                <a:gd name="T76" fmla="*/ 644 w 675"/>
                <a:gd name="T77" fmla="*/ 211 h 369"/>
                <a:gd name="T78" fmla="*/ 644 w 675"/>
                <a:gd name="T79" fmla="*/ 220 h 369"/>
                <a:gd name="T80" fmla="*/ 646 w 675"/>
                <a:gd name="T81" fmla="*/ 232 h 369"/>
                <a:gd name="T82" fmla="*/ 649 w 675"/>
                <a:gd name="T83" fmla="*/ 244 h 369"/>
                <a:gd name="T84" fmla="*/ 649 w 675"/>
                <a:gd name="T85" fmla="*/ 246 h 369"/>
                <a:gd name="T86" fmla="*/ 651 w 675"/>
                <a:gd name="T87" fmla="*/ 249 h 369"/>
                <a:gd name="T88" fmla="*/ 651 w 675"/>
                <a:gd name="T89" fmla="*/ 251 h 369"/>
                <a:gd name="T90" fmla="*/ 649 w 675"/>
                <a:gd name="T91" fmla="*/ 261 h 369"/>
                <a:gd name="T92" fmla="*/ 649 w 675"/>
                <a:gd name="T93" fmla="*/ 265 h 369"/>
                <a:gd name="T94" fmla="*/ 649 w 675"/>
                <a:gd name="T95" fmla="*/ 279 h 369"/>
                <a:gd name="T96" fmla="*/ 653 w 675"/>
                <a:gd name="T97" fmla="*/ 289 h 369"/>
                <a:gd name="T98" fmla="*/ 656 w 675"/>
                <a:gd name="T99" fmla="*/ 301 h 369"/>
                <a:gd name="T100" fmla="*/ 658 w 675"/>
                <a:gd name="T101" fmla="*/ 303 h 369"/>
                <a:gd name="T102" fmla="*/ 667 w 675"/>
                <a:gd name="T103" fmla="*/ 317 h 369"/>
                <a:gd name="T104" fmla="*/ 670 w 675"/>
                <a:gd name="T105" fmla="*/ 332 h 369"/>
                <a:gd name="T106" fmla="*/ 672 w 675"/>
                <a:gd name="T107" fmla="*/ 339 h 369"/>
                <a:gd name="T108" fmla="*/ 672 w 675"/>
                <a:gd name="T109" fmla="*/ 346 h 369"/>
                <a:gd name="T110" fmla="*/ 672 w 675"/>
                <a:gd name="T111" fmla="*/ 35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 h="369">
                  <a:moveTo>
                    <a:pt x="675" y="365"/>
                  </a:moveTo>
                  <a:lnTo>
                    <a:pt x="653" y="367"/>
                  </a:lnTo>
                  <a:lnTo>
                    <a:pt x="632" y="367"/>
                  </a:lnTo>
                  <a:lnTo>
                    <a:pt x="611" y="367"/>
                  </a:lnTo>
                  <a:lnTo>
                    <a:pt x="589" y="367"/>
                  </a:lnTo>
                  <a:lnTo>
                    <a:pt x="568" y="367"/>
                  </a:lnTo>
                  <a:lnTo>
                    <a:pt x="547" y="369"/>
                  </a:lnTo>
                  <a:lnTo>
                    <a:pt x="526" y="369"/>
                  </a:lnTo>
                  <a:lnTo>
                    <a:pt x="504" y="369"/>
                  </a:lnTo>
                  <a:lnTo>
                    <a:pt x="485" y="369"/>
                  </a:lnTo>
                  <a:lnTo>
                    <a:pt x="464" y="369"/>
                  </a:lnTo>
                  <a:lnTo>
                    <a:pt x="443" y="369"/>
                  </a:lnTo>
                  <a:lnTo>
                    <a:pt x="421" y="369"/>
                  </a:lnTo>
                  <a:lnTo>
                    <a:pt x="400" y="369"/>
                  </a:lnTo>
                  <a:lnTo>
                    <a:pt x="379" y="369"/>
                  </a:lnTo>
                  <a:lnTo>
                    <a:pt x="358" y="369"/>
                  </a:lnTo>
                  <a:lnTo>
                    <a:pt x="336" y="369"/>
                  </a:lnTo>
                  <a:lnTo>
                    <a:pt x="315" y="369"/>
                  </a:lnTo>
                  <a:lnTo>
                    <a:pt x="296" y="369"/>
                  </a:lnTo>
                  <a:lnTo>
                    <a:pt x="275" y="369"/>
                  </a:lnTo>
                  <a:lnTo>
                    <a:pt x="253" y="369"/>
                  </a:lnTo>
                  <a:lnTo>
                    <a:pt x="232" y="369"/>
                  </a:lnTo>
                  <a:lnTo>
                    <a:pt x="211" y="369"/>
                  </a:lnTo>
                  <a:lnTo>
                    <a:pt x="190" y="369"/>
                  </a:lnTo>
                  <a:lnTo>
                    <a:pt x="168" y="369"/>
                  </a:lnTo>
                  <a:lnTo>
                    <a:pt x="147" y="367"/>
                  </a:lnTo>
                  <a:lnTo>
                    <a:pt x="128" y="367"/>
                  </a:lnTo>
                  <a:lnTo>
                    <a:pt x="107" y="367"/>
                  </a:lnTo>
                  <a:lnTo>
                    <a:pt x="86" y="367"/>
                  </a:lnTo>
                  <a:lnTo>
                    <a:pt x="64" y="365"/>
                  </a:lnTo>
                  <a:lnTo>
                    <a:pt x="43" y="365"/>
                  </a:lnTo>
                  <a:lnTo>
                    <a:pt x="22" y="365"/>
                  </a:lnTo>
                  <a:lnTo>
                    <a:pt x="0" y="365"/>
                  </a:lnTo>
                  <a:lnTo>
                    <a:pt x="0" y="341"/>
                  </a:lnTo>
                  <a:lnTo>
                    <a:pt x="3" y="317"/>
                  </a:lnTo>
                  <a:lnTo>
                    <a:pt x="3" y="296"/>
                  </a:lnTo>
                  <a:lnTo>
                    <a:pt x="3" y="272"/>
                  </a:lnTo>
                  <a:lnTo>
                    <a:pt x="5" y="249"/>
                  </a:lnTo>
                  <a:lnTo>
                    <a:pt x="5" y="227"/>
                  </a:lnTo>
                  <a:lnTo>
                    <a:pt x="5" y="204"/>
                  </a:lnTo>
                  <a:lnTo>
                    <a:pt x="8" y="180"/>
                  </a:lnTo>
                  <a:lnTo>
                    <a:pt x="8" y="159"/>
                  </a:lnTo>
                  <a:lnTo>
                    <a:pt x="8" y="135"/>
                  </a:lnTo>
                  <a:lnTo>
                    <a:pt x="8" y="114"/>
                  </a:lnTo>
                  <a:lnTo>
                    <a:pt x="10" y="90"/>
                  </a:lnTo>
                  <a:lnTo>
                    <a:pt x="10" y="69"/>
                  </a:lnTo>
                  <a:lnTo>
                    <a:pt x="10" y="45"/>
                  </a:lnTo>
                  <a:lnTo>
                    <a:pt x="12" y="24"/>
                  </a:lnTo>
                  <a:lnTo>
                    <a:pt x="12" y="0"/>
                  </a:lnTo>
                  <a:lnTo>
                    <a:pt x="17" y="0"/>
                  </a:lnTo>
                  <a:lnTo>
                    <a:pt x="36" y="3"/>
                  </a:lnTo>
                  <a:lnTo>
                    <a:pt x="55" y="3"/>
                  </a:lnTo>
                  <a:lnTo>
                    <a:pt x="74" y="3"/>
                  </a:lnTo>
                  <a:lnTo>
                    <a:pt x="95" y="3"/>
                  </a:lnTo>
                  <a:lnTo>
                    <a:pt x="114" y="5"/>
                  </a:lnTo>
                  <a:lnTo>
                    <a:pt x="133" y="5"/>
                  </a:lnTo>
                  <a:lnTo>
                    <a:pt x="152" y="5"/>
                  </a:lnTo>
                  <a:lnTo>
                    <a:pt x="171" y="5"/>
                  </a:lnTo>
                  <a:lnTo>
                    <a:pt x="190" y="5"/>
                  </a:lnTo>
                  <a:lnTo>
                    <a:pt x="209" y="5"/>
                  </a:lnTo>
                  <a:lnTo>
                    <a:pt x="227" y="5"/>
                  </a:lnTo>
                  <a:lnTo>
                    <a:pt x="244" y="7"/>
                  </a:lnTo>
                  <a:lnTo>
                    <a:pt x="246" y="7"/>
                  </a:lnTo>
                  <a:lnTo>
                    <a:pt x="265" y="7"/>
                  </a:lnTo>
                  <a:lnTo>
                    <a:pt x="284" y="7"/>
                  </a:lnTo>
                  <a:lnTo>
                    <a:pt x="303" y="7"/>
                  </a:lnTo>
                  <a:lnTo>
                    <a:pt x="324" y="7"/>
                  </a:lnTo>
                  <a:lnTo>
                    <a:pt x="343" y="7"/>
                  </a:lnTo>
                  <a:lnTo>
                    <a:pt x="362" y="7"/>
                  </a:lnTo>
                  <a:lnTo>
                    <a:pt x="381" y="7"/>
                  </a:lnTo>
                  <a:lnTo>
                    <a:pt x="400" y="7"/>
                  </a:lnTo>
                  <a:lnTo>
                    <a:pt x="419" y="7"/>
                  </a:lnTo>
                  <a:lnTo>
                    <a:pt x="438" y="7"/>
                  </a:lnTo>
                  <a:lnTo>
                    <a:pt x="457" y="7"/>
                  </a:lnTo>
                  <a:lnTo>
                    <a:pt x="476" y="7"/>
                  </a:lnTo>
                  <a:lnTo>
                    <a:pt x="495" y="5"/>
                  </a:lnTo>
                  <a:lnTo>
                    <a:pt x="514" y="5"/>
                  </a:lnTo>
                  <a:lnTo>
                    <a:pt x="533" y="5"/>
                  </a:lnTo>
                  <a:lnTo>
                    <a:pt x="554" y="5"/>
                  </a:lnTo>
                  <a:lnTo>
                    <a:pt x="573" y="5"/>
                  </a:lnTo>
                  <a:lnTo>
                    <a:pt x="592" y="5"/>
                  </a:lnTo>
                  <a:lnTo>
                    <a:pt x="604" y="5"/>
                  </a:lnTo>
                  <a:lnTo>
                    <a:pt x="604" y="5"/>
                  </a:lnTo>
                  <a:lnTo>
                    <a:pt x="604" y="7"/>
                  </a:lnTo>
                  <a:lnTo>
                    <a:pt x="604" y="10"/>
                  </a:lnTo>
                  <a:lnTo>
                    <a:pt x="606" y="10"/>
                  </a:lnTo>
                  <a:lnTo>
                    <a:pt x="606" y="12"/>
                  </a:lnTo>
                  <a:lnTo>
                    <a:pt x="606" y="14"/>
                  </a:lnTo>
                  <a:lnTo>
                    <a:pt x="606" y="14"/>
                  </a:lnTo>
                  <a:lnTo>
                    <a:pt x="608" y="17"/>
                  </a:lnTo>
                  <a:lnTo>
                    <a:pt x="608" y="17"/>
                  </a:lnTo>
                  <a:lnTo>
                    <a:pt x="608" y="22"/>
                  </a:lnTo>
                  <a:lnTo>
                    <a:pt x="611" y="29"/>
                  </a:lnTo>
                  <a:lnTo>
                    <a:pt x="613" y="33"/>
                  </a:lnTo>
                  <a:lnTo>
                    <a:pt x="613" y="33"/>
                  </a:lnTo>
                  <a:lnTo>
                    <a:pt x="615" y="38"/>
                  </a:lnTo>
                  <a:lnTo>
                    <a:pt x="615" y="45"/>
                  </a:lnTo>
                  <a:lnTo>
                    <a:pt x="615" y="48"/>
                  </a:lnTo>
                  <a:lnTo>
                    <a:pt x="613" y="52"/>
                  </a:lnTo>
                  <a:lnTo>
                    <a:pt x="611" y="57"/>
                  </a:lnTo>
                  <a:lnTo>
                    <a:pt x="613" y="64"/>
                  </a:lnTo>
                  <a:lnTo>
                    <a:pt x="613" y="69"/>
                  </a:lnTo>
                  <a:lnTo>
                    <a:pt x="615" y="71"/>
                  </a:lnTo>
                  <a:lnTo>
                    <a:pt x="615" y="71"/>
                  </a:lnTo>
                  <a:lnTo>
                    <a:pt x="615" y="74"/>
                  </a:lnTo>
                  <a:lnTo>
                    <a:pt x="613" y="76"/>
                  </a:lnTo>
                  <a:lnTo>
                    <a:pt x="613" y="76"/>
                  </a:lnTo>
                  <a:lnTo>
                    <a:pt x="615" y="85"/>
                  </a:lnTo>
                  <a:lnTo>
                    <a:pt x="615" y="85"/>
                  </a:lnTo>
                  <a:lnTo>
                    <a:pt x="615" y="88"/>
                  </a:lnTo>
                  <a:lnTo>
                    <a:pt x="615" y="95"/>
                  </a:lnTo>
                  <a:lnTo>
                    <a:pt x="615" y="102"/>
                  </a:lnTo>
                  <a:lnTo>
                    <a:pt x="615" y="104"/>
                  </a:lnTo>
                  <a:lnTo>
                    <a:pt x="618" y="109"/>
                  </a:lnTo>
                  <a:lnTo>
                    <a:pt x="622" y="119"/>
                  </a:lnTo>
                  <a:lnTo>
                    <a:pt x="622" y="123"/>
                  </a:lnTo>
                  <a:lnTo>
                    <a:pt x="625" y="126"/>
                  </a:lnTo>
                  <a:lnTo>
                    <a:pt x="627" y="130"/>
                  </a:lnTo>
                  <a:lnTo>
                    <a:pt x="625" y="133"/>
                  </a:lnTo>
                  <a:lnTo>
                    <a:pt x="627" y="135"/>
                  </a:lnTo>
                  <a:lnTo>
                    <a:pt x="630" y="142"/>
                  </a:lnTo>
                  <a:lnTo>
                    <a:pt x="630" y="142"/>
                  </a:lnTo>
                  <a:lnTo>
                    <a:pt x="627" y="142"/>
                  </a:lnTo>
                  <a:lnTo>
                    <a:pt x="627" y="142"/>
                  </a:lnTo>
                  <a:lnTo>
                    <a:pt x="630" y="145"/>
                  </a:lnTo>
                  <a:lnTo>
                    <a:pt x="630" y="145"/>
                  </a:lnTo>
                  <a:lnTo>
                    <a:pt x="630" y="145"/>
                  </a:lnTo>
                  <a:lnTo>
                    <a:pt x="630" y="145"/>
                  </a:lnTo>
                  <a:lnTo>
                    <a:pt x="630" y="145"/>
                  </a:lnTo>
                  <a:lnTo>
                    <a:pt x="632" y="147"/>
                  </a:lnTo>
                  <a:lnTo>
                    <a:pt x="632" y="149"/>
                  </a:lnTo>
                  <a:lnTo>
                    <a:pt x="634" y="152"/>
                  </a:lnTo>
                  <a:lnTo>
                    <a:pt x="634" y="154"/>
                  </a:lnTo>
                  <a:lnTo>
                    <a:pt x="637" y="156"/>
                  </a:lnTo>
                  <a:lnTo>
                    <a:pt x="637" y="159"/>
                  </a:lnTo>
                  <a:lnTo>
                    <a:pt x="639" y="164"/>
                  </a:lnTo>
                  <a:lnTo>
                    <a:pt x="639" y="166"/>
                  </a:lnTo>
                  <a:lnTo>
                    <a:pt x="641" y="168"/>
                  </a:lnTo>
                  <a:lnTo>
                    <a:pt x="641" y="168"/>
                  </a:lnTo>
                  <a:lnTo>
                    <a:pt x="641" y="168"/>
                  </a:lnTo>
                  <a:lnTo>
                    <a:pt x="641" y="168"/>
                  </a:lnTo>
                  <a:lnTo>
                    <a:pt x="641" y="171"/>
                  </a:lnTo>
                  <a:lnTo>
                    <a:pt x="641" y="171"/>
                  </a:lnTo>
                  <a:lnTo>
                    <a:pt x="641" y="173"/>
                  </a:lnTo>
                  <a:lnTo>
                    <a:pt x="641" y="175"/>
                  </a:lnTo>
                  <a:lnTo>
                    <a:pt x="641" y="178"/>
                  </a:lnTo>
                  <a:lnTo>
                    <a:pt x="641" y="180"/>
                  </a:lnTo>
                  <a:lnTo>
                    <a:pt x="641" y="180"/>
                  </a:lnTo>
                  <a:lnTo>
                    <a:pt x="641" y="187"/>
                  </a:lnTo>
                  <a:lnTo>
                    <a:pt x="641" y="190"/>
                  </a:lnTo>
                  <a:lnTo>
                    <a:pt x="641" y="190"/>
                  </a:lnTo>
                  <a:lnTo>
                    <a:pt x="641" y="192"/>
                  </a:lnTo>
                  <a:lnTo>
                    <a:pt x="641" y="192"/>
                  </a:lnTo>
                  <a:lnTo>
                    <a:pt x="644" y="194"/>
                  </a:lnTo>
                  <a:lnTo>
                    <a:pt x="644" y="208"/>
                  </a:lnTo>
                  <a:lnTo>
                    <a:pt x="644" y="211"/>
                  </a:lnTo>
                  <a:lnTo>
                    <a:pt x="644" y="218"/>
                  </a:lnTo>
                  <a:lnTo>
                    <a:pt x="644" y="220"/>
                  </a:lnTo>
                  <a:lnTo>
                    <a:pt x="644" y="220"/>
                  </a:lnTo>
                  <a:lnTo>
                    <a:pt x="644" y="220"/>
                  </a:lnTo>
                  <a:lnTo>
                    <a:pt x="644" y="223"/>
                  </a:lnTo>
                  <a:lnTo>
                    <a:pt x="644" y="225"/>
                  </a:lnTo>
                  <a:lnTo>
                    <a:pt x="646" y="230"/>
                  </a:lnTo>
                  <a:lnTo>
                    <a:pt x="646" y="232"/>
                  </a:lnTo>
                  <a:lnTo>
                    <a:pt x="646" y="239"/>
                  </a:lnTo>
                  <a:lnTo>
                    <a:pt x="646" y="242"/>
                  </a:lnTo>
                  <a:lnTo>
                    <a:pt x="646" y="242"/>
                  </a:lnTo>
                  <a:lnTo>
                    <a:pt x="649" y="244"/>
                  </a:lnTo>
                  <a:lnTo>
                    <a:pt x="649" y="244"/>
                  </a:lnTo>
                  <a:lnTo>
                    <a:pt x="649" y="246"/>
                  </a:lnTo>
                  <a:lnTo>
                    <a:pt x="649" y="246"/>
                  </a:lnTo>
                  <a:lnTo>
                    <a:pt x="649" y="246"/>
                  </a:lnTo>
                  <a:lnTo>
                    <a:pt x="649" y="246"/>
                  </a:lnTo>
                  <a:lnTo>
                    <a:pt x="651" y="246"/>
                  </a:lnTo>
                  <a:lnTo>
                    <a:pt x="651" y="246"/>
                  </a:lnTo>
                  <a:lnTo>
                    <a:pt x="651" y="249"/>
                  </a:lnTo>
                  <a:lnTo>
                    <a:pt x="651" y="249"/>
                  </a:lnTo>
                  <a:lnTo>
                    <a:pt x="651" y="249"/>
                  </a:lnTo>
                  <a:lnTo>
                    <a:pt x="651" y="249"/>
                  </a:lnTo>
                  <a:lnTo>
                    <a:pt x="651" y="251"/>
                  </a:lnTo>
                  <a:lnTo>
                    <a:pt x="651" y="253"/>
                  </a:lnTo>
                  <a:lnTo>
                    <a:pt x="649" y="253"/>
                  </a:lnTo>
                  <a:lnTo>
                    <a:pt x="651" y="258"/>
                  </a:lnTo>
                  <a:lnTo>
                    <a:pt x="649" y="261"/>
                  </a:lnTo>
                  <a:lnTo>
                    <a:pt x="649" y="261"/>
                  </a:lnTo>
                  <a:lnTo>
                    <a:pt x="649" y="263"/>
                  </a:lnTo>
                  <a:lnTo>
                    <a:pt x="649" y="263"/>
                  </a:lnTo>
                  <a:lnTo>
                    <a:pt x="649" y="265"/>
                  </a:lnTo>
                  <a:lnTo>
                    <a:pt x="651" y="270"/>
                  </a:lnTo>
                  <a:lnTo>
                    <a:pt x="651" y="272"/>
                  </a:lnTo>
                  <a:lnTo>
                    <a:pt x="651" y="275"/>
                  </a:lnTo>
                  <a:lnTo>
                    <a:pt x="649" y="279"/>
                  </a:lnTo>
                  <a:lnTo>
                    <a:pt x="649" y="282"/>
                  </a:lnTo>
                  <a:lnTo>
                    <a:pt x="651" y="284"/>
                  </a:lnTo>
                  <a:lnTo>
                    <a:pt x="653" y="287"/>
                  </a:lnTo>
                  <a:lnTo>
                    <a:pt x="653" y="289"/>
                  </a:lnTo>
                  <a:lnTo>
                    <a:pt x="656" y="294"/>
                  </a:lnTo>
                  <a:lnTo>
                    <a:pt x="656" y="296"/>
                  </a:lnTo>
                  <a:lnTo>
                    <a:pt x="656" y="298"/>
                  </a:lnTo>
                  <a:lnTo>
                    <a:pt x="656" y="301"/>
                  </a:lnTo>
                  <a:lnTo>
                    <a:pt x="656" y="301"/>
                  </a:lnTo>
                  <a:lnTo>
                    <a:pt x="658" y="303"/>
                  </a:lnTo>
                  <a:lnTo>
                    <a:pt x="658" y="303"/>
                  </a:lnTo>
                  <a:lnTo>
                    <a:pt x="658" y="303"/>
                  </a:lnTo>
                  <a:lnTo>
                    <a:pt x="658" y="306"/>
                  </a:lnTo>
                  <a:lnTo>
                    <a:pt x="658" y="308"/>
                  </a:lnTo>
                  <a:lnTo>
                    <a:pt x="663" y="315"/>
                  </a:lnTo>
                  <a:lnTo>
                    <a:pt x="667" y="317"/>
                  </a:lnTo>
                  <a:lnTo>
                    <a:pt x="667" y="320"/>
                  </a:lnTo>
                  <a:lnTo>
                    <a:pt x="670" y="322"/>
                  </a:lnTo>
                  <a:lnTo>
                    <a:pt x="670" y="329"/>
                  </a:lnTo>
                  <a:lnTo>
                    <a:pt x="670" y="332"/>
                  </a:lnTo>
                  <a:lnTo>
                    <a:pt x="670" y="334"/>
                  </a:lnTo>
                  <a:lnTo>
                    <a:pt x="670" y="334"/>
                  </a:lnTo>
                  <a:lnTo>
                    <a:pt x="672" y="339"/>
                  </a:lnTo>
                  <a:lnTo>
                    <a:pt x="672" y="339"/>
                  </a:lnTo>
                  <a:lnTo>
                    <a:pt x="672" y="339"/>
                  </a:lnTo>
                  <a:lnTo>
                    <a:pt x="672" y="341"/>
                  </a:lnTo>
                  <a:lnTo>
                    <a:pt x="672" y="341"/>
                  </a:lnTo>
                  <a:lnTo>
                    <a:pt x="672" y="346"/>
                  </a:lnTo>
                  <a:lnTo>
                    <a:pt x="672" y="348"/>
                  </a:lnTo>
                  <a:lnTo>
                    <a:pt x="672" y="350"/>
                  </a:lnTo>
                  <a:lnTo>
                    <a:pt x="672" y="353"/>
                  </a:lnTo>
                  <a:lnTo>
                    <a:pt x="672" y="358"/>
                  </a:lnTo>
                  <a:lnTo>
                    <a:pt x="675" y="365"/>
                  </a:lnTo>
                  <a:lnTo>
                    <a:pt x="675" y="365"/>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39" name="Freeform 38"/>
            <p:cNvSpPr>
              <a:spLocks noEditPoints="1"/>
            </p:cNvSpPr>
            <p:nvPr/>
          </p:nvSpPr>
          <p:spPr bwMode="auto">
            <a:xfrm>
              <a:off x="5323969" y="3916768"/>
              <a:ext cx="1024030" cy="444173"/>
            </a:xfrm>
            <a:custGeom>
              <a:avLst/>
              <a:gdLst>
                <a:gd name="T0" fmla="*/ 679 w 883"/>
                <a:gd name="T1" fmla="*/ 331 h 383"/>
                <a:gd name="T2" fmla="*/ 783 w 883"/>
                <a:gd name="T3" fmla="*/ 246 h 383"/>
                <a:gd name="T4" fmla="*/ 797 w 883"/>
                <a:gd name="T5" fmla="*/ 249 h 383"/>
                <a:gd name="T6" fmla="*/ 833 w 883"/>
                <a:gd name="T7" fmla="*/ 187 h 383"/>
                <a:gd name="T8" fmla="*/ 878 w 883"/>
                <a:gd name="T9" fmla="*/ 104 h 383"/>
                <a:gd name="T10" fmla="*/ 880 w 883"/>
                <a:gd name="T11" fmla="*/ 142 h 383"/>
                <a:gd name="T12" fmla="*/ 866 w 883"/>
                <a:gd name="T13" fmla="*/ 161 h 383"/>
                <a:gd name="T14" fmla="*/ 845 w 883"/>
                <a:gd name="T15" fmla="*/ 76 h 383"/>
                <a:gd name="T16" fmla="*/ 821 w 883"/>
                <a:gd name="T17" fmla="*/ 21 h 383"/>
                <a:gd name="T18" fmla="*/ 835 w 883"/>
                <a:gd name="T19" fmla="*/ 52 h 383"/>
                <a:gd name="T20" fmla="*/ 861 w 883"/>
                <a:gd name="T21" fmla="*/ 83 h 383"/>
                <a:gd name="T22" fmla="*/ 842 w 883"/>
                <a:gd name="T23" fmla="*/ 116 h 383"/>
                <a:gd name="T24" fmla="*/ 849 w 883"/>
                <a:gd name="T25" fmla="*/ 99 h 383"/>
                <a:gd name="T26" fmla="*/ 828 w 883"/>
                <a:gd name="T27" fmla="*/ 76 h 383"/>
                <a:gd name="T28" fmla="*/ 819 w 883"/>
                <a:gd name="T29" fmla="*/ 111 h 383"/>
                <a:gd name="T30" fmla="*/ 807 w 883"/>
                <a:gd name="T31" fmla="*/ 97 h 383"/>
                <a:gd name="T32" fmla="*/ 788 w 883"/>
                <a:gd name="T33" fmla="*/ 85 h 383"/>
                <a:gd name="T34" fmla="*/ 743 w 883"/>
                <a:gd name="T35" fmla="*/ 83 h 383"/>
                <a:gd name="T36" fmla="*/ 736 w 883"/>
                <a:gd name="T37" fmla="*/ 57 h 383"/>
                <a:gd name="T38" fmla="*/ 778 w 883"/>
                <a:gd name="T39" fmla="*/ 64 h 383"/>
                <a:gd name="T40" fmla="*/ 781 w 883"/>
                <a:gd name="T41" fmla="*/ 54 h 383"/>
                <a:gd name="T42" fmla="*/ 795 w 883"/>
                <a:gd name="T43" fmla="*/ 47 h 383"/>
                <a:gd name="T44" fmla="*/ 812 w 883"/>
                <a:gd name="T45" fmla="*/ 47 h 383"/>
                <a:gd name="T46" fmla="*/ 821 w 883"/>
                <a:gd name="T47" fmla="*/ 45 h 383"/>
                <a:gd name="T48" fmla="*/ 809 w 883"/>
                <a:gd name="T49" fmla="*/ 19 h 383"/>
                <a:gd name="T50" fmla="*/ 710 w 883"/>
                <a:gd name="T51" fmla="*/ 21 h 383"/>
                <a:gd name="T52" fmla="*/ 294 w 883"/>
                <a:gd name="T53" fmla="*/ 97 h 383"/>
                <a:gd name="T54" fmla="*/ 234 w 883"/>
                <a:gd name="T55" fmla="*/ 140 h 383"/>
                <a:gd name="T56" fmla="*/ 199 w 883"/>
                <a:gd name="T57" fmla="*/ 170 h 383"/>
                <a:gd name="T58" fmla="*/ 171 w 883"/>
                <a:gd name="T59" fmla="*/ 187 h 383"/>
                <a:gd name="T60" fmla="*/ 156 w 883"/>
                <a:gd name="T61" fmla="*/ 192 h 383"/>
                <a:gd name="T62" fmla="*/ 133 w 883"/>
                <a:gd name="T63" fmla="*/ 206 h 383"/>
                <a:gd name="T64" fmla="*/ 121 w 883"/>
                <a:gd name="T65" fmla="*/ 227 h 383"/>
                <a:gd name="T66" fmla="*/ 88 w 883"/>
                <a:gd name="T67" fmla="*/ 251 h 383"/>
                <a:gd name="T68" fmla="*/ 57 w 883"/>
                <a:gd name="T69" fmla="*/ 265 h 383"/>
                <a:gd name="T70" fmla="*/ 26 w 883"/>
                <a:gd name="T71" fmla="*/ 289 h 383"/>
                <a:gd name="T72" fmla="*/ 10 w 883"/>
                <a:gd name="T73" fmla="*/ 310 h 383"/>
                <a:gd name="T74" fmla="*/ 64 w 883"/>
                <a:gd name="T75" fmla="*/ 336 h 383"/>
                <a:gd name="T76" fmla="*/ 166 w 883"/>
                <a:gd name="T77" fmla="*/ 303 h 383"/>
                <a:gd name="T78" fmla="*/ 194 w 883"/>
                <a:gd name="T79" fmla="*/ 289 h 383"/>
                <a:gd name="T80" fmla="*/ 329 w 883"/>
                <a:gd name="T81" fmla="*/ 275 h 383"/>
                <a:gd name="T82" fmla="*/ 343 w 883"/>
                <a:gd name="T83" fmla="*/ 277 h 383"/>
                <a:gd name="T84" fmla="*/ 459 w 883"/>
                <a:gd name="T85" fmla="*/ 293 h 383"/>
                <a:gd name="T86" fmla="*/ 611 w 883"/>
                <a:gd name="T87" fmla="*/ 383 h 383"/>
                <a:gd name="T88" fmla="*/ 667 w 883"/>
                <a:gd name="T89" fmla="*/ 350 h 383"/>
                <a:gd name="T90" fmla="*/ 689 w 883"/>
                <a:gd name="T91" fmla="*/ 303 h 383"/>
                <a:gd name="T92" fmla="*/ 710 w 883"/>
                <a:gd name="T93" fmla="*/ 263 h 383"/>
                <a:gd name="T94" fmla="*/ 715 w 883"/>
                <a:gd name="T95" fmla="*/ 272 h 383"/>
                <a:gd name="T96" fmla="*/ 736 w 883"/>
                <a:gd name="T97" fmla="*/ 249 h 383"/>
                <a:gd name="T98" fmla="*/ 786 w 883"/>
                <a:gd name="T99" fmla="*/ 241 h 383"/>
                <a:gd name="T100" fmla="*/ 802 w 883"/>
                <a:gd name="T101" fmla="*/ 220 h 383"/>
                <a:gd name="T102" fmla="*/ 807 w 883"/>
                <a:gd name="T103" fmla="*/ 196 h 383"/>
                <a:gd name="T104" fmla="*/ 795 w 883"/>
                <a:gd name="T105" fmla="*/ 196 h 383"/>
                <a:gd name="T106" fmla="*/ 781 w 883"/>
                <a:gd name="T107" fmla="*/ 211 h 383"/>
                <a:gd name="T108" fmla="*/ 734 w 883"/>
                <a:gd name="T109" fmla="*/ 204 h 383"/>
                <a:gd name="T110" fmla="*/ 778 w 883"/>
                <a:gd name="T111" fmla="*/ 185 h 383"/>
                <a:gd name="T112" fmla="*/ 786 w 883"/>
                <a:gd name="T113" fmla="*/ 175 h 383"/>
                <a:gd name="T114" fmla="*/ 726 w 883"/>
                <a:gd name="T115" fmla="*/ 151 h 383"/>
                <a:gd name="T116" fmla="*/ 769 w 883"/>
                <a:gd name="T117" fmla="*/ 154 h 383"/>
                <a:gd name="T118" fmla="*/ 771 w 883"/>
                <a:gd name="T119" fmla="*/ 147 h 383"/>
                <a:gd name="T120" fmla="*/ 788 w 883"/>
                <a:gd name="T121" fmla="*/ 144 h 383"/>
                <a:gd name="T122" fmla="*/ 805 w 883"/>
                <a:gd name="T123" fmla="*/ 156 h 383"/>
                <a:gd name="T124" fmla="*/ 828 w 883"/>
                <a:gd name="T12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3" h="383">
                  <a:moveTo>
                    <a:pt x="670" y="369"/>
                  </a:moveTo>
                  <a:lnTo>
                    <a:pt x="670" y="369"/>
                  </a:lnTo>
                  <a:lnTo>
                    <a:pt x="667" y="369"/>
                  </a:lnTo>
                  <a:lnTo>
                    <a:pt x="665" y="369"/>
                  </a:lnTo>
                  <a:lnTo>
                    <a:pt x="665" y="372"/>
                  </a:lnTo>
                  <a:lnTo>
                    <a:pt x="667" y="374"/>
                  </a:lnTo>
                  <a:lnTo>
                    <a:pt x="667" y="374"/>
                  </a:lnTo>
                  <a:lnTo>
                    <a:pt x="670" y="374"/>
                  </a:lnTo>
                  <a:lnTo>
                    <a:pt x="672" y="374"/>
                  </a:lnTo>
                  <a:lnTo>
                    <a:pt x="672" y="374"/>
                  </a:lnTo>
                  <a:lnTo>
                    <a:pt x="672" y="367"/>
                  </a:lnTo>
                  <a:lnTo>
                    <a:pt x="670" y="369"/>
                  </a:lnTo>
                  <a:lnTo>
                    <a:pt x="670" y="369"/>
                  </a:lnTo>
                  <a:close/>
                  <a:moveTo>
                    <a:pt x="677" y="334"/>
                  </a:moveTo>
                  <a:lnTo>
                    <a:pt x="674" y="336"/>
                  </a:lnTo>
                  <a:lnTo>
                    <a:pt x="674" y="341"/>
                  </a:lnTo>
                  <a:lnTo>
                    <a:pt x="674" y="343"/>
                  </a:lnTo>
                  <a:lnTo>
                    <a:pt x="677" y="341"/>
                  </a:lnTo>
                  <a:lnTo>
                    <a:pt x="677" y="338"/>
                  </a:lnTo>
                  <a:lnTo>
                    <a:pt x="677" y="331"/>
                  </a:lnTo>
                  <a:lnTo>
                    <a:pt x="679" y="331"/>
                  </a:lnTo>
                  <a:lnTo>
                    <a:pt x="679" y="331"/>
                  </a:lnTo>
                  <a:lnTo>
                    <a:pt x="679" y="331"/>
                  </a:lnTo>
                  <a:lnTo>
                    <a:pt x="679" y="331"/>
                  </a:lnTo>
                  <a:lnTo>
                    <a:pt x="677" y="334"/>
                  </a:lnTo>
                  <a:close/>
                  <a:moveTo>
                    <a:pt x="715" y="279"/>
                  </a:moveTo>
                  <a:lnTo>
                    <a:pt x="712" y="284"/>
                  </a:lnTo>
                  <a:lnTo>
                    <a:pt x="710" y="284"/>
                  </a:lnTo>
                  <a:lnTo>
                    <a:pt x="708" y="284"/>
                  </a:lnTo>
                  <a:lnTo>
                    <a:pt x="696" y="296"/>
                  </a:lnTo>
                  <a:lnTo>
                    <a:pt x="693" y="301"/>
                  </a:lnTo>
                  <a:lnTo>
                    <a:pt x="693" y="305"/>
                  </a:lnTo>
                  <a:lnTo>
                    <a:pt x="693" y="303"/>
                  </a:lnTo>
                  <a:lnTo>
                    <a:pt x="703" y="291"/>
                  </a:lnTo>
                  <a:lnTo>
                    <a:pt x="703" y="291"/>
                  </a:lnTo>
                  <a:lnTo>
                    <a:pt x="708" y="289"/>
                  </a:lnTo>
                  <a:lnTo>
                    <a:pt x="715" y="282"/>
                  </a:lnTo>
                  <a:lnTo>
                    <a:pt x="717" y="279"/>
                  </a:lnTo>
                  <a:lnTo>
                    <a:pt x="717" y="279"/>
                  </a:lnTo>
                  <a:lnTo>
                    <a:pt x="717" y="279"/>
                  </a:lnTo>
                  <a:lnTo>
                    <a:pt x="717" y="279"/>
                  </a:lnTo>
                  <a:lnTo>
                    <a:pt x="717" y="279"/>
                  </a:lnTo>
                  <a:lnTo>
                    <a:pt x="715" y="279"/>
                  </a:lnTo>
                  <a:close/>
                  <a:moveTo>
                    <a:pt x="793" y="246"/>
                  </a:moveTo>
                  <a:lnTo>
                    <a:pt x="793" y="244"/>
                  </a:lnTo>
                  <a:lnTo>
                    <a:pt x="786" y="244"/>
                  </a:lnTo>
                  <a:lnTo>
                    <a:pt x="783" y="244"/>
                  </a:lnTo>
                  <a:lnTo>
                    <a:pt x="783" y="246"/>
                  </a:lnTo>
                  <a:lnTo>
                    <a:pt x="783" y="246"/>
                  </a:lnTo>
                  <a:lnTo>
                    <a:pt x="790" y="246"/>
                  </a:lnTo>
                  <a:lnTo>
                    <a:pt x="795" y="249"/>
                  </a:lnTo>
                  <a:lnTo>
                    <a:pt x="795" y="249"/>
                  </a:lnTo>
                  <a:lnTo>
                    <a:pt x="795" y="249"/>
                  </a:lnTo>
                  <a:lnTo>
                    <a:pt x="795" y="246"/>
                  </a:lnTo>
                  <a:lnTo>
                    <a:pt x="793" y="246"/>
                  </a:lnTo>
                  <a:close/>
                  <a:moveTo>
                    <a:pt x="774" y="244"/>
                  </a:moveTo>
                  <a:lnTo>
                    <a:pt x="757" y="249"/>
                  </a:lnTo>
                  <a:lnTo>
                    <a:pt x="743" y="256"/>
                  </a:lnTo>
                  <a:lnTo>
                    <a:pt x="741" y="256"/>
                  </a:lnTo>
                  <a:lnTo>
                    <a:pt x="738" y="258"/>
                  </a:lnTo>
                  <a:lnTo>
                    <a:pt x="764" y="246"/>
                  </a:lnTo>
                  <a:lnTo>
                    <a:pt x="767" y="246"/>
                  </a:lnTo>
                  <a:lnTo>
                    <a:pt x="781" y="244"/>
                  </a:lnTo>
                  <a:lnTo>
                    <a:pt x="778" y="244"/>
                  </a:lnTo>
                  <a:lnTo>
                    <a:pt x="774" y="244"/>
                  </a:lnTo>
                  <a:close/>
                  <a:moveTo>
                    <a:pt x="819" y="206"/>
                  </a:moveTo>
                  <a:lnTo>
                    <a:pt x="816" y="208"/>
                  </a:lnTo>
                  <a:lnTo>
                    <a:pt x="816" y="208"/>
                  </a:lnTo>
                  <a:lnTo>
                    <a:pt x="816" y="208"/>
                  </a:lnTo>
                  <a:lnTo>
                    <a:pt x="812" y="213"/>
                  </a:lnTo>
                  <a:lnTo>
                    <a:pt x="805" y="227"/>
                  </a:lnTo>
                  <a:lnTo>
                    <a:pt x="797" y="249"/>
                  </a:lnTo>
                  <a:lnTo>
                    <a:pt x="797" y="251"/>
                  </a:lnTo>
                  <a:lnTo>
                    <a:pt x="797" y="253"/>
                  </a:lnTo>
                  <a:lnTo>
                    <a:pt x="797" y="251"/>
                  </a:lnTo>
                  <a:lnTo>
                    <a:pt x="807" y="227"/>
                  </a:lnTo>
                  <a:lnTo>
                    <a:pt x="809" y="220"/>
                  </a:lnTo>
                  <a:lnTo>
                    <a:pt x="812" y="218"/>
                  </a:lnTo>
                  <a:lnTo>
                    <a:pt x="814" y="215"/>
                  </a:lnTo>
                  <a:lnTo>
                    <a:pt x="819" y="211"/>
                  </a:lnTo>
                  <a:lnTo>
                    <a:pt x="821" y="208"/>
                  </a:lnTo>
                  <a:lnTo>
                    <a:pt x="821" y="204"/>
                  </a:lnTo>
                  <a:lnTo>
                    <a:pt x="821" y="204"/>
                  </a:lnTo>
                  <a:lnTo>
                    <a:pt x="819" y="206"/>
                  </a:lnTo>
                  <a:close/>
                  <a:moveTo>
                    <a:pt x="831" y="185"/>
                  </a:moveTo>
                  <a:lnTo>
                    <a:pt x="831" y="185"/>
                  </a:lnTo>
                  <a:lnTo>
                    <a:pt x="831" y="187"/>
                  </a:lnTo>
                  <a:lnTo>
                    <a:pt x="831" y="187"/>
                  </a:lnTo>
                  <a:lnTo>
                    <a:pt x="828" y="189"/>
                  </a:lnTo>
                  <a:lnTo>
                    <a:pt x="828" y="189"/>
                  </a:lnTo>
                  <a:lnTo>
                    <a:pt x="828" y="192"/>
                  </a:lnTo>
                  <a:lnTo>
                    <a:pt x="826" y="194"/>
                  </a:lnTo>
                  <a:lnTo>
                    <a:pt x="826" y="196"/>
                  </a:lnTo>
                  <a:lnTo>
                    <a:pt x="826" y="196"/>
                  </a:lnTo>
                  <a:lnTo>
                    <a:pt x="828" y="194"/>
                  </a:lnTo>
                  <a:lnTo>
                    <a:pt x="833" y="187"/>
                  </a:lnTo>
                  <a:lnTo>
                    <a:pt x="833" y="187"/>
                  </a:lnTo>
                  <a:lnTo>
                    <a:pt x="835" y="187"/>
                  </a:lnTo>
                  <a:lnTo>
                    <a:pt x="835" y="187"/>
                  </a:lnTo>
                  <a:lnTo>
                    <a:pt x="835" y="185"/>
                  </a:lnTo>
                  <a:lnTo>
                    <a:pt x="833" y="185"/>
                  </a:lnTo>
                  <a:lnTo>
                    <a:pt x="831" y="185"/>
                  </a:lnTo>
                  <a:close/>
                  <a:moveTo>
                    <a:pt x="847" y="170"/>
                  </a:moveTo>
                  <a:lnTo>
                    <a:pt x="842" y="175"/>
                  </a:lnTo>
                  <a:lnTo>
                    <a:pt x="840" y="178"/>
                  </a:lnTo>
                  <a:lnTo>
                    <a:pt x="838" y="178"/>
                  </a:lnTo>
                  <a:lnTo>
                    <a:pt x="838" y="180"/>
                  </a:lnTo>
                  <a:lnTo>
                    <a:pt x="838" y="182"/>
                  </a:lnTo>
                  <a:lnTo>
                    <a:pt x="835" y="185"/>
                  </a:lnTo>
                  <a:lnTo>
                    <a:pt x="845" y="173"/>
                  </a:lnTo>
                  <a:lnTo>
                    <a:pt x="854" y="168"/>
                  </a:lnTo>
                  <a:lnTo>
                    <a:pt x="857" y="166"/>
                  </a:lnTo>
                  <a:lnTo>
                    <a:pt x="857" y="166"/>
                  </a:lnTo>
                  <a:lnTo>
                    <a:pt x="857" y="163"/>
                  </a:lnTo>
                  <a:lnTo>
                    <a:pt x="859" y="163"/>
                  </a:lnTo>
                  <a:lnTo>
                    <a:pt x="854" y="166"/>
                  </a:lnTo>
                  <a:lnTo>
                    <a:pt x="847" y="170"/>
                  </a:lnTo>
                  <a:close/>
                  <a:moveTo>
                    <a:pt x="880" y="118"/>
                  </a:moveTo>
                  <a:lnTo>
                    <a:pt x="880" y="109"/>
                  </a:lnTo>
                  <a:lnTo>
                    <a:pt x="878" y="104"/>
                  </a:lnTo>
                  <a:lnTo>
                    <a:pt x="875" y="99"/>
                  </a:lnTo>
                  <a:lnTo>
                    <a:pt x="873" y="97"/>
                  </a:lnTo>
                  <a:lnTo>
                    <a:pt x="873" y="95"/>
                  </a:lnTo>
                  <a:lnTo>
                    <a:pt x="871" y="90"/>
                  </a:lnTo>
                  <a:lnTo>
                    <a:pt x="868" y="88"/>
                  </a:lnTo>
                  <a:lnTo>
                    <a:pt x="866" y="88"/>
                  </a:lnTo>
                  <a:lnTo>
                    <a:pt x="866" y="88"/>
                  </a:lnTo>
                  <a:lnTo>
                    <a:pt x="868" y="90"/>
                  </a:lnTo>
                  <a:lnTo>
                    <a:pt x="871" y="92"/>
                  </a:lnTo>
                  <a:lnTo>
                    <a:pt x="871" y="95"/>
                  </a:lnTo>
                  <a:lnTo>
                    <a:pt x="875" y="104"/>
                  </a:lnTo>
                  <a:lnTo>
                    <a:pt x="878" y="109"/>
                  </a:lnTo>
                  <a:lnTo>
                    <a:pt x="878" y="111"/>
                  </a:lnTo>
                  <a:lnTo>
                    <a:pt x="878" y="114"/>
                  </a:lnTo>
                  <a:lnTo>
                    <a:pt x="878" y="116"/>
                  </a:lnTo>
                  <a:lnTo>
                    <a:pt x="878" y="118"/>
                  </a:lnTo>
                  <a:lnTo>
                    <a:pt x="878" y="118"/>
                  </a:lnTo>
                  <a:lnTo>
                    <a:pt x="878" y="121"/>
                  </a:lnTo>
                  <a:lnTo>
                    <a:pt x="878" y="123"/>
                  </a:lnTo>
                  <a:lnTo>
                    <a:pt x="880" y="125"/>
                  </a:lnTo>
                  <a:lnTo>
                    <a:pt x="880" y="130"/>
                  </a:lnTo>
                  <a:lnTo>
                    <a:pt x="880" y="135"/>
                  </a:lnTo>
                  <a:lnTo>
                    <a:pt x="880" y="142"/>
                  </a:lnTo>
                  <a:lnTo>
                    <a:pt x="880" y="142"/>
                  </a:lnTo>
                  <a:lnTo>
                    <a:pt x="880" y="147"/>
                  </a:lnTo>
                  <a:lnTo>
                    <a:pt x="878" y="149"/>
                  </a:lnTo>
                  <a:lnTo>
                    <a:pt x="873" y="154"/>
                  </a:lnTo>
                  <a:lnTo>
                    <a:pt x="866" y="159"/>
                  </a:lnTo>
                  <a:lnTo>
                    <a:pt x="866" y="159"/>
                  </a:lnTo>
                  <a:lnTo>
                    <a:pt x="866" y="159"/>
                  </a:lnTo>
                  <a:lnTo>
                    <a:pt x="866" y="156"/>
                  </a:lnTo>
                  <a:lnTo>
                    <a:pt x="866" y="156"/>
                  </a:lnTo>
                  <a:lnTo>
                    <a:pt x="866" y="156"/>
                  </a:lnTo>
                  <a:lnTo>
                    <a:pt x="864" y="159"/>
                  </a:lnTo>
                  <a:lnTo>
                    <a:pt x="866" y="159"/>
                  </a:lnTo>
                  <a:lnTo>
                    <a:pt x="864" y="159"/>
                  </a:lnTo>
                  <a:lnTo>
                    <a:pt x="864" y="159"/>
                  </a:lnTo>
                  <a:lnTo>
                    <a:pt x="864" y="161"/>
                  </a:lnTo>
                  <a:lnTo>
                    <a:pt x="864" y="161"/>
                  </a:lnTo>
                  <a:lnTo>
                    <a:pt x="864" y="161"/>
                  </a:lnTo>
                  <a:lnTo>
                    <a:pt x="861" y="161"/>
                  </a:lnTo>
                  <a:lnTo>
                    <a:pt x="861" y="163"/>
                  </a:lnTo>
                  <a:lnTo>
                    <a:pt x="861" y="163"/>
                  </a:lnTo>
                  <a:lnTo>
                    <a:pt x="864" y="163"/>
                  </a:lnTo>
                  <a:lnTo>
                    <a:pt x="864" y="163"/>
                  </a:lnTo>
                  <a:lnTo>
                    <a:pt x="864" y="161"/>
                  </a:lnTo>
                  <a:lnTo>
                    <a:pt x="866" y="161"/>
                  </a:lnTo>
                  <a:lnTo>
                    <a:pt x="866" y="161"/>
                  </a:lnTo>
                  <a:lnTo>
                    <a:pt x="871" y="159"/>
                  </a:lnTo>
                  <a:lnTo>
                    <a:pt x="873" y="156"/>
                  </a:lnTo>
                  <a:lnTo>
                    <a:pt x="875" y="154"/>
                  </a:lnTo>
                  <a:lnTo>
                    <a:pt x="878" y="154"/>
                  </a:lnTo>
                  <a:lnTo>
                    <a:pt x="880" y="154"/>
                  </a:lnTo>
                  <a:lnTo>
                    <a:pt x="880" y="151"/>
                  </a:lnTo>
                  <a:lnTo>
                    <a:pt x="883" y="149"/>
                  </a:lnTo>
                  <a:lnTo>
                    <a:pt x="883" y="140"/>
                  </a:lnTo>
                  <a:lnTo>
                    <a:pt x="880" y="118"/>
                  </a:lnTo>
                  <a:close/>
                  <a:moveTo>
                    <a:pt x="852" y="76"/>
                  </a:moveTo>
                  <a:lnTo>
                    <a:pt x="849" y="73"/>
                  </a:lnTo>
                  <a:lnTo>
                    <a:pt x="849" y="73"/>
                  </a:lnTo>
                  <a:lnTo>
                    <a:pt x="847" y="71"/>
                  </a:lnTo>
                  <a:lnTo>
                    <a:pt x="847" y="71"/>
                  </a:lnTo>
                  <a:lnTo>
                    <a:pt x="847" y="71"/>
                  </a:lnTo>
                  <a:lnTo>
                    <a:pt x="845" y="71"/>
                  </a:lnTo>
                  <a:lnTo>
                    <a:pt x="845" y="71"/>
                  </a:lnTo>
                  <a:lnTo>
                    <a:pt x="842" y="71"/>
                  </a:lnTo>
                  <a:lnTo>
                    <a:pt x="842" y="71"/>
                  </a:lnTo>
                  <a:lnTo>
                    <a:pt x="842" y="73"/>
                  </a:lnTo>
                  <a:lnTo>
                    <a:pt x="842" y="73"/>
                  </a:lnTo>
                  <a:lnTo>
                    <a:pt x="842" y="73"/>
                  </a:lnTo>
                  <a:lnTo>
                    <a:pt x="845" y="73"/>
                  </a:lnTo>
                  <a:lnTo>
                    <a:pt x="845" y="76"/>
                  </a:lnTo>
                  <a:lnTo>
                    <a:pt x="847" y="78"/>
                  </a:lnTo>
                  <a:lnTo>
                    <a:pt x="849" y="78"/>
                  </a:lnTo>
                  <a:lnTo>
                    <a:pt x="849" y="80"/>
                  </a:lnTo>
                  <a:lnTo>
                    <a:pt x="852" y="83"/>
                  </a:lnTo>
                  <a:lnTo>
                    <a:pt x="854" y="83"/>
                  </a:lnTo>
                  <a:lnTo>
                    <a:pt x="854" y="83"/>
                  </a:lnTo>
                  <a:lnTo>
                    <a:pt x="854" y="83"/>
                  </a:lnTo>
                  <a:lnTo>
                    <a:pt x="854" y="80"/>
                  </a:lnTo>
                  <a:lnTo>
                    <a:pt x="857" y="78"/>
                  </a:lnTo>
                  <a:lnTo>
                    <a:pt x="852" y="76"/>
                  </a:lnTo>
                  <a:close/>
                  <a:moveTo>
                    <a:pt x="861" y="83"/>
                  </a:moveTo>
                  <a:lnTo>
                    <a:pt x="861" y="85"/>
                  </a:lnTo>
                  <a:lnTo>
                    <a:pt x="864" y="85"/>
                  </a:lnTo>
                  <a:lnTo>
                    <a:pt x="866" y="85"/>
                  </a:lnTo>
                  <a:lnTo>
                    <a:pt x="866" y="85"/>
                  </a:lnTo>
                  <a:lnTo>
                    <a:pt x="861" y="78"/>
                  </a:lnTo>
                  <a:lnTo>
                    <a:pt x="859" y="73"/>
                  </a:lnTo>
                  <a:lnTo>
                    <a:pt x="838" y="50"/>
                  </a:lnTo>
                  <a:lnTo>
                    <a:pt x="831" y="38"/>
                  </a:lnTo>
                  <a:lnTo>
                    <a:pt x="826" y="31"/>
                  </a:lnTo>
                  <a:lnTo>
                    <a:pt x="826" y="31"/>
                  </a:lnTo>
                  <a:lnTo>
                    <a:pt x="826" y="26"/>
                  </a:lnTo>
                  <a:lnTo>
                    <a:pt x="823" y="24"/>
                  </a:lnTo>
                  <a:lnTo>
                    <a:pt x="821" y="21"/>
                  </a:lnTo>
                  <a:lnTo>
                    <a:pt x="814" y="0"/>
                  </a:lnTo>
                  <a:lnTo>
                    <a:pt x="814" y="0"/>
                  </a:lnTo>
                  <a:lnTo>
                    <a:pt x="812" y="2"/>
                  </a:lnTo>
                  <a:lnTo>
                    <a:pt x="812" y="2"/>
                  </a:lnTo>
                  <a:lnTo>
                    <a:pt x="812" y="2"/>
                  </a:lnTo>
                  <a:lnTo>
                    <a:pt x="812" y="2"/>
                  </a:lnTo>
                  <a:lnTo>
                    <a:pt x="814" y="7"/>
                  </a:lnTo>
                  <a:lnTo>
                    <a:pt x="814" y="9"/>
                  </a:lnTo>
                  <a:lnTo>
                    <a:pt x="816" y="12"/>
                  </a:lnTo>
                  <a:lnTo>
                    <a:pt x="816" y="14"/>
                  </a:lnTo>
                  <a:lnTo>
                    <a:pt x="819" y="17"/>
                  </a:lnTo>
                  <a:lnTo>
                    <a:pt x="821" y="19"/>
                  </a:lnTo>
                  <a:lnTo>
                    <a:pt x="823" y="26"/>
                  </a:lnTo>
                  <a:lnTo>
                    <a:pt x="823" y="31"/>
                  </a:lnTo>
                  <a:lnTo>
                    <a:pt x="823" y="31"/>
                  </a:lnTo>
                  <a:lnTo>
                    <a:pt x="823" y="31"/>
                  </a:lnTo>
                  <a:lnTo>
                    <a:pt x="823" y="31"/>
                  </a:lnTo>
                  <a:lnTo>
                    <a:pt x="823" y="31"/>
                  </a:lnTo>
                  <a:lnTo>
                    <a:pt x="826" y="33"/>
                  </a:lnTo>
                  <a:lnTo>
                    <a:pt x="831" y="38"/>
                  </a:lnTo>
                  <a:lnTo>
                    <a:pt x="831" y="40"/>
                  </a:lnTo>
                  <a:lnTo>
                    <a:pt x="833" y="45"/>
                  </a:lnTo>
                  <a:lnTo>
                    <a:pt x="835" y="47"/>
                  </a:lnTo>
                  <a:lnTo>
                    <a:pt x="835" y="52"/>
                  </a:lnTo>
                  <a:lnTo>
                    <a:pt x="835" y="52"/>
                  </a:lnTo>
                  <a:lnTo>
                    <a:pt x="838" y="54"/>
                  </a:lnTo>
                  <a:lnTo>
                    <a:pt x="838" y="57"/>
                  </a:lnTo>
                  <a:lnTo>
                    <a:pt x="840" y="57"/>
                  </a:lnTo>
                  <a:lnTo>
                    <a:pt x="840" y="59"/>
                  </a:lnTo>
                  <a:lnTo>
                    <a:pt x="842" y="57"/>
                  </a:lnTo>
                  <a:lnTo>
                    <a:pt x="842" y="57"/>
                  </a:lnTo>
                  <a:lnTo>
                    <a:pt x="845" y="59"/>
                  </a:lnTo>
                  <a:lnTo>
                    <a:pt x="845" y="62"/>
                  </a:lnTo>
                  <a:lnTo>
                    <a:pt x="842" y="62"/>
                  </a:lnTo>
                  <a:lnTo>
                    <a:pt x="842" y="62"/>
                  </a:lnTo>
                  <a:lnTo>
                    <a:pt x="840" y="62"/>
                  </a:lnTo>
                  <a:lnTo>
                    <a:pt x="840" y="64"/>
                  </a:lnTo>
                  <a:lnTo>
                    <a:pt x="842" y="64"/>
                  </a:lnTo>
                  <a:lnTo>
                    <a:pt x="845" y="64"/>
                  </a:lnTo>
                  <a:lnTo>
                    <a:pt x="845" y="64"/>
                  </a:lnTo>
                  <a:lnTo>
                    <a:pt x="845" y="64"/>
                  </a:lnTo>
                  <a:lnTo>
                    <a:pt x="854" y="71"/>
                  </a:lnTo>
                  <a:lnTo>
                    <a:pt x="857" y="73"/>
                  </a:lnTo>
                  <a:lnTo>
                    <a:pt x="859" y="78"/>
                  </a:lnTo>
                  <a:lnTo>
                    <a:pt x="859" y="80"/>
                  </a:lnTo>
                  <a:lnTo>
                    <a:pt x="861" y="80"/>
                  </a:lnTo>
                  <a:lnTo>
                    <a:pt x="861" y="83"/>
                  </a:lnTo>
                  <a:lnTo>
                    <a:pt x="861" y="83"/>
                  </a:lnTo>
                  <a:close/>
                  <a:moveTo>
                    <a:pt x="802" y="7"/>
                  </a:moveTo>
                  <a:lnTo>
                    <a:pt x="802" y="7"/>
                  </a:lnTo>
                  <a:lnTo>
                    <a:pt x="802" y="9"/>
                  </a:lnTo>
                  <a:lnTo>
                    <a:pt x="805" y="9"/>
                  </a:lnTo>
                  <a:lnTo>
                    <a:pt x="809" y="9"/>
                  </a:lnTo>
                  <a:lnTo>
                    <a:pt x="809" y="9"/>
                  </a:lnTo>
                  <a:lnTo>
                    <a:pt x="809" y="7"/>
                  </a:lnTo>
                  <a:lnTo>
                    <a:pt x="809" y="7"/>
                  </a:lnTo>
                  <a:lnTo>
                    <a:pt x="809" y="5"/>
                  </a:lnTo>
                  <a:lnTo>
                    <a:pt x="807" y="2"/>
                  </a:lnTo>
                  <a:lnTo>
                    <a:pt x="807" y="2"/>
                  </a:lnTo>
                  <a:lnTo>
                    <a:pt x="807" y="2"/>
                  </a:lnTo>
                  <a:lnTo>
                    <a:pt x="805" y="2"/>
                  </a:lnTo>
                  <a:lnTo>
                    <a:pt x="805" y="5"/>
                  </a:lnTo>
                  <a:lnTo>
                    <a:pt x="802" y="5"/>
                  </a:lnTo>
                  <a:lnTo>
                    <a:pt x="802" y="2"/>
                  </a:lnTo>
                  <a:lnTo>
                    <a:pt x="797" y="5"/>
                  </a:lnTo>
                  <a:lnTo>
                    <a:pt x="797" y="5"/>
                  </a:lnTo>
                  <a:lnTo>
                    <a:pt x="802" y="7"/>
                  </a:lnTo>
                  <a:close/>
                  <a:moveTo>
                    <a:pt x="835" y="116"/>
                  </a:moveTo>
                  <a:lnTo>
                    <a:pt x="838" y="116"/>
                  </a:lnTo>
                  <a:lnTo>
                    <a:pt x="840" y="118"/>
                  </a:lnTo>
                  <a:lnTo>
                    <a:pt x="842" y="116"/>
                  </a:lnTo>
                  <a:lnTo>
                    <a:pt x="842" y="116"/>
                  </a:lnTo>
                  <a:lnTo>
                    <a:pt x="842" y="116"/>
                  </a:lnTo>
                  <a:lnTo>
                    <a:pt x="842" y="116"/>
                  </a:lnTo>
                  <a:lnTo>
                    <a:pt x="842" y="118"/>
                  </a:lnTo>
                  <a:lnTo>
                    <a:pt x="842" y="118"/>
                  </a:lnTo>
                  <a:lnTo>
                    <a:pt x="840" y="118"/>
                  </a:lnTo>
                  <a:lnTo>
                    <a:pt x="840" y="121"/>
                  </a:lnTo>
                  <a:lnTo>
                    <a:pt x="845" y="118"/>
                  </a:lnTo>
                  <a:lnTo>
                    <a:pt x="845" y="118"/>
                  </a:lnTo>
                  <a:lnTo>
                    <a:pt x="847" y="118"/>
                  </a:lnTo>
                  <a:lnTo>
                    <a:pt x="847" y="116"/>
                  </a:lnTo>
                  <a:lnTo>
                    <a:pt x="845" y="116"/>
                  </a:lnTo>
                  <a:lnTo>
                    <a:pt x="845" y="114"/>
                  </a:lnTo>
                  <a:lnTo>
                    <a:pt x="847" y="114"/>
                  </a:lnTo>
                  <a:lnTo>
                    <a:pt x="847" y="114"/>
                  </a:lnTo>
                  <a:lnTo>
                    <a:pt x="847" y="114"/>
                  </a:lnTo>
                  <a:lnTo>
                    <a:pt x="847" y="114"/>
                  </a:lnTo>
                  <a:lnTo>
                    <a:pt x="849" y="109"/>
                  </a:lnTo>
                  <a:lnTo>
                    <a:pt x="849" y="109"/>
                  </a:lnTo>
                  <a:lnTo>
                    <a:pt x="845" y="106"/>
                  </a:lnTo>
                  <a:lnTo>
                    <a:pt x="845" y="104"/>
                  </a:lnTo>
                  <a:lnTo>
                    <a:pt x="845" y="102"/>
                  </a:lnTo>
                  <a:lnTo>
                    <a:pt x="847" y="102"/>
                  </a:lnTo>
                  <a:lnTo>
                    <a:pt x="849" y="102"/>
                  </a:lnTo>
                  <a:lnTo>
                    <a:pt x="849" y="99"/>
                  </a:lnTo>
                  <a:lnTo>
                    <a:pt x="849" y="97"/>
                  </a:lnTo>
                  <a:lnTo>
                    <a:pt x="847" y="97"/>
                  </a:lnTo>
                  <a:lnTo>
                    <a:pt x="845" y="95"/>
                  </a:lnTo>
                  <a:lnTo>
                    <a:pt x="845" y="92"/>
                  </a:lnTo>
                  <a:lnTo>
                    <a:pt x="845" y="92"/>
                  </a:lnTo>
                  <a:lnTo>
                    <a:pt x="845" y="90"/>
                  </a:lnTo>
                  <a:lnTo>
                    <a:pt x="847" y="88"/>
                  </a:lnTo>
                  <a:lnTo>
                    <a:pt x="845" y="85"/>
                  </a:lnTo>
                  <a:lnTo>
                    <a:pt x="845" y="85"/>
                  </a:lnTo>
                  <a:lnTo>
                    <a:pt x="842" y="83"/>
                  </a:lnTo>
                  <a:lnTo>
                    <a:pt x="842" y="80"/>
                  </a:lnTo>
                  <a:lnTo>
                    <a:pt x="835" y="73"/>
                  </a:lnTo>
                  <a:lnTo>
                    <a:pt x="833" y="71"/>
                  </a:lnTo>
                  <a:lnTo>
                    <a:pt x="828" y="71"/>
                  </a:lnTo>
                  <a:lnTo>
                    <a:pt x="828" y="71"/>
                  </a:lnTo>
                  <a:lnTo>
                    <a:pt x="828" y="73"/>
                  </a:lnTo>
                  <a:lnTo>
                    <a:pt x="828" y="73"/>
                  </a:lnTo>
                  <a:lnTo>
                    <a:pt x="828" y="76"/>
                  </a:lnTo>
                  <a:lnTo>
                    <a:pt x="828" y="73"/>
                  </a:lnTo>
                  <a:lnTo>
                    <a:pt x="831" y="73"/>
                  </a:lnTo>
                  <a:lnTo>
                    <a:pt x="831" y="76"/>
                  </a:lnTo>
                  <a:lnTo>
                    <a:pt x="833" y="76"/>
                  </a:lnTo>
                  <a:lnTo>
                    <a:pt x="831" y="76"/>
                  </a:lnTo>
                  <a:lnTo>
                    <a:pt x="828" y="76"/>
                  </a:lnTo>
                  <a:lnTo>
                    <a:pt x="826" y="76"/>
                  </a:lnTo>
                  <a:lnTo>
                    <a:pt x="823" y="76"/>
                  </a:lnTo>
                  <a:lnTo>
                    <a:pt x="826" y="78"/>
                  </a:lnTo>
                  <a:lnTo>
                    <a:pt x="826" y="78"/>
                  </a:lnTo>
                  <a:lnTo>
                    <a:pt x="828" y="80"/>
                  </a:lnTo>
                  <a:lnTo>
                    <a:pt x="831" y="80"/>
                  </a:lnTo>
                  <a:lnTo>
                    <a:pt x="831" y="80"/>
                  </a:lnTo>
                  <a:lnTo>
                    <a:pt x="831" y="83"/>
                  </a:lnTo>
                  <a:lnTo>
                    <a:pt x="831" y="83"/>
                  </a:lnTo>
                  <a:lnTo>
                    <a:pt x="828" y="83"/>
                  </a:lnTo>
                  <a:lnTo>
                    <a:pt x="826" y="83"/>
                  </a:lnTo>
                  <a:lnTo>
                    <a:pt x="823" y="80"/>
                  </a:lnTo>
                  <a:lnTo>
                    <a:pt x="821" y="78"/>
                  </a:lnTo>
                  <a:lnTo>
                    <a:pt x="821" y="78"/>
                  </a:lnTo>
                  <a:lnTo>
                    <a:pt x="821" y="80"/>
                  </a:lnTo>
                  <a:lnTo>
                    <a:pt x="819" y="83"/>
                  </a:lnTo>
                  <a:lnTo>
                    <a:pt x="816" y="85"/>
                  </a:lnTo>
                  <a:lnTo>
                    <a:pt x="821" y="99"/>
                  </a:lnTo>
                  <a:lnTo>
                    <a:pt x="821" y="104"/>
                  </a:lnTo>
                  <a:lnTo>
                    <a:pt x="819" y="114"/>
                  </a:lnTo>
                  <a:lnTo>
                    <a:pt x="819" y="114"/>
                  </a:lnTo>
                  <a:lnTo>
                    <a:pt x="819" y="114"/>
                  </a:lnTo>
                  <a:lnTo>
                    <a:pt x="819" y="114"/>
                  </a:lnTo>
                  <a:lnTo>
                    <a:pt x="819" y="111"/>
                  </a:lnTo>
                  <a:lnTo>
                    <a:pt x="819" y="111"/>
                  </a:lnTo>
                  <a:lnTo>
                    <a:pt x="814" y="114"/>
                  </a:lnTo>
                  <a:lnTo>
                    <a:pt x="812" y="114"/>
                  </a:lnTo>
                  <a:lnTo>
                    <a:pt x="809" y="114"/>
                  </a:lnTo>
                  <a:lnTo>
                    <a:pt x="807" y="111"/>
                  </a:lnTo>
                  <a:lnTo>
                    <a:pt x="809" y="109"/>
                  </a:lnTo>
                  <a:lnTo>
                    <a:pt x="814" y="111"/>
                  </a:lnTo>
                  <a:lnTo>
                    <a:pt x="816" y="111"/>
                  </a:lnTo>
                  <a:lnTo>
                    <a:pt x="819" y="109"/>
                  </a:lnTo>
                  <a:lnTo>
                    <a:pt x="816" y="109"/>
                  </a:lnTo>
                  <a:lnTo>
                    <a:pt x="816" y="106"/>
                  </a:lnTo>
                  <a:lnTo>
                    <a:pt x="814" y="106"/>
                  </a:lnTo>
                  <a:lnTo>
                    <a:pt x="816" y="104"/>
                  </a:lnTo>
                  <a:lnTo>
                    <a:pt x="816" y="104"/>
                  </a:lnTo>
                  <a:lnTo>
                    <a:pt x="816" y="102"/>
                  </a:lnTo>
                  <a:lnTo>
                    <a:pt x="814" y="102"/>
                  </a:lnTo>
                  <a:lnTo>
                    <a:pt x="814" y="99"/>
                  </a:lnTo>
                  <a:lnTo>
                    <a:pt x="814" y="99"/>
                  </a:lnTo>
                  <a:lnTo>
                    <a:pt x="812" y="99"/>
                  </a:lnTo>
                  <a:lnTo>
                    <a:pt x="812" y="99"/>
                  </a:lnTo>
                  <a:lnTo>
                    <a:pt x="809" y="99"/>
                  </a:lnTo>
                  <a:lnTo>
                    <a:pt x="807" y="99"/>
                  </a:lnTo>
                  <a:lnTo>
                    <a:pt x="807" y="99"/>
                  </a:lnTo>
                  <a:lnTo>
                    <a:pt x="807" y="97"/>
                  </a:lnTo>
                  <a:lnTo>
                    <a:pt x="812" y="99"/>
                  </a:lnTo>
                  <a:lnTo>
                    <a:pt x="814" y="97"/>
                  </a:lnTo>
                  <a:lnTo>
                    <a:pt x="814" y="95"/>
                  </a:lnTo>
                  <a:lnTo>
                    <a:pt x="812" y="90"/>
                  </a:lnTo>
                  <a:lnTo>
                    <a:pt x="809" y="90"/>
                  </a:lnTo>
                  <a:lnTo>
                    <a:pt x="809" y="88"/>
                  </a:lnTo>
                  <a:lnTo>
                    <a:pt x="812" y="88"/>
                  </a:lnTo>
                  <a:lnTo>
                    <a:pt x="812" y="85"/>
                  </a:lnTo>
                  <a:lnTo>
                    <a:pt x="812" y="83"/>
                  </a:lnTo>
                  <a:lnTo>
                    <a:pt x="814" y="80"/>
                  </a:lnTo>
                  <a:lnTo>
                    <a:pt x="812" y="80"/>
                  </a:lnTo>
                  <a:lnTo>
                    <a:pt x="809" y="83"/>
                  </a:lnTo>
                  <a:lnTo>
                    <a:pt x="809" y="78"/>
                  </a:lnTo>
                  <a:lnTo>
                    <a:pt x="809" y="76"/>
                  </a:lnTo>
                  <a:lnTo>
                    <a:pt x="812" y="78"/>
                  </a:lnTo>
                  <a:lnTo>
                    <a:pt x="812" y="76"/>
                  </a:lnTo>
                  <a:lnTo>
                    <a:pt x="809" y="73"/>
                  </a:lnTo>
                  <a:lnTo>
                    <a:pt x="807" y="73"/>
                  </a:lnTo>
                  <a:lnTo>
                    <a:pt x="805" y="73"/>
                  </a:lnTo>
                  <a:lnTo>
                    <a:pt x="795" y="76"/>
                  </a:lnTo>
                  <a:lnTo>
                    <a:pt x="786" y="80"/>
                  </a:lnTo>
                  <a:lnTo>
                    <a:pt x="783" y="83"/>
                  </a:lnTo>
                  <a:lnTo>
                    <a:pt x="786" y="83"/>
                  </a:lnTo>
                  <a:lnTo>
                    <a:pt x="788" y="85"/>
                  </a:lnTo>
                  <a:lnTo>
                    <a:pt x="790" y="85"/>
                  </a:lnTo>
                  <a:lnTo>
                    <a:pt x="786" y="85"/>
                  </a:lnTo>
                  <a:lnTo>
                    <a:pt x="783" y="85"/>
                  </a:lnTo>
                  <a:lnTo>
                    <a:pt x="781" y="85"/>
                  </a:lnTo>
                  <a:lnTo>
                    <a:pt x="778" y="85"/>
                  </a:lnTo>
                  <a:lnTo>
                    <a:pt x="778" y="88"/>
                  </a:lnTo>
                  <a:lnTo>
                    <a:pt x="778" y="88"/>
                  </a:lnTo>
                  <a:lnTo>
                    <a:pt x="776" y="88"/>
                  </a:lnTo>
                  <a:lnTo>
                    <a:pt x="776" y="85"/>
                  </a:lnTo>
                  <a:lnTo>
                    <a:pt x="776" y="85"/>
                  </a:lnTo>
                  <a:lnTo>
                    <a:pt x="776" y="83"/>
                  </a:lnTo>
                  <a:lnTo>
                    <a:pt x="776" y="83"/>
                  </a:lnTo>
                  <a:lnTo>
                    <a:pt x="771" y="83"/>
                  </a:lnTo>
                  <a:lnTo>
                    <a:pt x="767" y="85"/>
                  </a:lnTo>
                  <a:lnTo>
                    <a:pt x="762" y="88"/>
                  </a:lnTo>
                  <a:lnTo>
                    <a:pt x="760" y="90"/>
                  </a:lnTo>
                  <a:lnTo>
                    <a:pt x="760" y="90"/>
                  </a:lnTo>
                  <a:lnTo>
                    <a:pt x="757" y="90"/>
                  </a:lnTo>
                  <a:lnTo>
                    <a:pt x="743" y="92"/>
                  </a:lnTo>
                  <a:lnTo>
                    <a:pt x="743" y="92"/>
                  </a:lnTo>
                  <a:lnTo>
                    <a:pt x="745" y="88"/>
                  </a:lnTo>
                  <a:lnTo>
                    <a:pt x="745" y="85"/>
                  </a:lnTo>
                  <a:lnTo>
                    <a:pt x="743" y="85"/>
                  </a:lnTo>
                  <a:lnTo>
                    <a:pt x="743" y="83"/>
                  </a:lnTo>
                  <a:lnTo>
                    <a:pt x="743" y="83"/>
                  </a:lnTo>
                  <a:lnTo>
                    <a:pt x="743" y="80"/>
                  </a:lnTo>
                  <a:lnTo>
                    <a:pt x="741" y="80"/>
                  </a:lnTo>
                  <a:lnTo>
                    <a:pt x="741" y="80"/>
                  </a:lnTo>
                  <a:lnTo>
                    <a:pt x="738" y="78"/>
                  </a:lnTo>
                  <a:lnTo>
                    <a:pt x="738" y="76"/>
                  </a:lnTo>
                  <a:lnTo>
                    <a:pt x="736" y="73"/>
                  </a:lnTo>
                  <a:lnTo>
                    <a:pt x="736" y="71"/>
                  </a:lnTo>
                  <a:lnTo>
                    <a:pt x="734" y="64"/>
                  </a:lnTo>
                  <a:lnTo>
                    <a:pt x="734" y="62"/>
                  </a:lnTo>
                  <a:lnTo>
                    <a:pt x="734" y="59"/>
                  </a:lnTo>
                  <a:lnTo>
                    <a:pt x="736" y="57"/>
                  </a:lnTo>
                  <a:lnTo>
                    <a:pt x="736" y="54"/>
                  </a:lnTo>
                  <a:lnTo>
                    <a:pt x="736" y="52"/>
                  </a:lnTo>
                  <a:lnTo>
                    <a:pt x="736" y="52"/>
                  </a:lnTo>
                  <a:lnTo>
                    <a:pt x="736" y="50"/>
                  </a:lnTo>
                  <a:lnTo>
                    <a:pt x="734" y="50"/>
                  </a:lnTo>
                  <a:lnTo>
                    <a:pt x="734" y="47"/>
                  </a:lnTo>
                  <a:lnTo>
                    <a:pt x="736" y="47"/>
                  </a:lnTo>
                  <a:lnTo>
                    <a:pt x="738" y="47"/>
                  </a:lnTo>
                  <a:lnTo>
                    <a:pt x="738" y="50"/>
                  </a:lnTo>
                  <a:lnTo>
                    <a:pt x="738" y="54"/>
                  </a:lnTo>
                  <a:lnTo>
                    <a:pt x="738" y="54"/>
                  </a:lnTo>
                  <a:lnTo>
                    <a:pt x="736" y="57"/>
                  </a:lnTo>
                  <a:lnTo>
                    <a:pt x="736" y="59"/>
                  </a:lnTo>
                  <a:lnTo>
                    <a:pt x="736" y="64"/>
                  </a:lnTo>
                  <a:lnTo>
                    <a:pt x="738" y="69"/>
                  </a:lnTo>
                  <a:lnTo>
                    <a:pt x="741" y="73"/>
                  </a:lnTo>
                  <a:lnTo>
                    <a:pt x="743" y="78"/>
                  </a:lnTo>
                  <a:lnTo>
                    <a:pt x="745" y="80"/>
                  </a:lnTo>
                  <a:lnTo>
                    <a:pt x="748" y="80"/>
                  </a:lnTo>
                  <a:lnTo>
                    <a:pt x="750" y="76"/>
                  </a:lnTo>
                  <a:lnTo>
                    <a:pt x="750" y="78"/>
                  </a:lnTo>
                  <a:lnTo>
                    <a:pt x="755" y="80"/>
                  </a:lnTo>
                  <a:lnTo>
                    <a:pt x="755" y="83"/>
                  </a:lnTo>
                  <a:lnTo>
                    <a:pt x="757" y="80"/>
                  </a:lnTo>
                  <a:lnTo>
                    <a:pt x="762" y="80"/>
                  </a:lnTo>
                  <a:lnTo>
                    <a:pt x="764" y="80"/>
                  </a:lnTo>
                  <a:lnTo>
                    <a:pt x="767" y="78"/>
                  </a:lnTo>
                  <a:lnTo>
                    <a:pt x="769" y="73"/>
                  </a:lnTo>
                  <a:lnTo>
                    <a:pt x="771" y="71"/>
                  </a:lnTo>
                  <a:lnTo>
                    <a:pt x="769" y="71"/>
                  </a:lnTo>
                  <a:lnTo>
                    <a:pt x="769" y="71"/>
                  </a:lnTo>
                  <a:lnTo>
                    <a:pt x="769" y="71"/>
                  </a:lnTo>
                  <a:lnTo>
                    <a:pt x="771" y="69"/>
                  </a:lnTo>
                  <a:lnTo>
                    <a:pt x="781" y="66"/>
                  </a:lnTo>
                  <a:lnTo>
                    <a:pt x="781" y="64"/>
                  </a:lnTo>
                  <a:lnTo>
                    <a:pt x="778" y="64"/>
                  </a:lnTo>
                  <a:lnTo>
                    <a:pt x="774" y="64"/>
                  </a:lnTo>
                  <a:lnTo>
                    <a:pt x="771" y="64"/>
                  </a:lnTo>
                  <a:lnTo>
                    <a:pt x="771" y="62"/>
                  </a:lnTo>
                  <a:lnTo>
                    <a:pt x="769" y="62"/>
                  </a:lnTo>
                  <a:lnTo>
                    <a:pt x="767" y="59"/>
                  </a:lnTo>
                  <a:lnTo>
                    <a:pt x="764" y="59"/>
                  </a:lnTo>
                  <a:lnTo>
                    <a:pt x="764" y="59"/>
                  </a:lnTo>
                  <a:lnTo>
                    <a:pt x="762" y="57"/>
                  </a:lnTo>
                  <a:lnTo>
                    <a:pt x="764" y="57"/>
                  </a:lnTo>
                  <a:lnTo>
                    <a:pt x="767" y="57"/>
                  </a:lnTo>
                  <a:lnTo>
                    <a:pt x="769" y="59"/>
                  </a:lnTo>
                  <a:lnTo>
                    <a:pt x="769" y="57"/>
                  </a:lnTo>
                  <a:lnTo>
                    <a:pt x="771" y="59"/>
                  </a:lnTo>
                  <a:lnTo>
                    <a:pt x="776" y="62"/>
                  </a:lnTo>
                  <a:lnTo>
                    <a:pt x="786" y="64"/>
                  </a:lnTo>
                  <a:lnTo>
                    <a:pt x="788" y="64"/>
                  </a:lnTo>
                  <a:lnTo>
                    <a:pt x="790" y="62"/>
                  </a:lnTo>
                  <a:lnTo>
                    <a:pt x="790" y="62"/>
                  </a:lnTo>
                  <a:lnTo>
                    <a:pt x="788" y="62"/>
                  </a:lnTo>
                  <a:lnTo>
                    <a:pt x="786" y="57"/>
                  </a:lnTo>
                  <a:lnTo>
                    <a:pt x="783" y="54"/>
                  </a:lnTo>
                  <a:lnTo>
                    <a:pt x="783" y="54"/>
                  </a:lnTo>
                  <a:lnTo>
                    <a:pt x="781" y="54"/>
                  </a:lnTo>
                  <a:lnTo>
                    <a:pt x="781" y="54"/>
                  </a:lnTo>
                  <a:lnTo>
                    <a:pt x="778" y="52"/>
                  </a:lnTo>
                  <a:lnTo>
                    <a:pt x="778" y="52"/>
                  </a:lnTo>
                  <a:lnTo>
                    <a:pt x="778" y="52"/>
                  </a:lnTo>
                  <a:lnTo>
                    <a:pt x="781" y="52"/>
                  </a:lnTo>
                  <a:lnTo>
                    <a:pt x="786" y="54"/>
                  </a:lnTo>
                  <a:lnTo>
                    <a:pt x="786" y="54"/>
                  </a:lnTo>
                  <a:lnTo>
                    <a:pt x="786" y="54"/>
                  </a:lnTo>
                  <a:lnTo>
                    <a:pt x="788" y="57"/>
                  </a:lnTo>
                  <a:lnTo>
                    <a:pt x="793" y="59"/>
                  </a:lnTo>
                  <a:lnTo>
                    <a:pt x="793" y="59"/>
                  </a:lnTo>
                  <a:lnTo>
                    <a:pt x="795" y="59"/>
                  </a:lnTo>
                  <a:lnTo>
                    <a:pt x="797" y="57"/>
                  </a:lnTo>
                  <a:lnTo>
                    <a:pt x="797" y="57"/>
                  </a:lnTo>
                  <a:lnTo>
                    <a:pt x="797" y="57"/>
                  </a:lnTo>
                  <a:lnTo>
                    <a:pt x="797" y="57"/>
                  </a:lnTo>
                  <a:lnTo>
                    <a:pt x="800" y="54"/>
                  </a:lnTo>
                  <a:lnTo>
                    <a:pt x="800" y="54"/>
                  </a:lnTo>
                  <a:lnTo>
                    <a:pt x="802" y="52"/>
                  </a:lnTo>
                  <a:lnTo>
                    <a:pt x="802" y="52"/>
                  </a:lnTo>
                  <a:lnTo>
                    <a:pt x="802" y="52"/>
                  </a:lnTo>
                  <a:lnTo>
                    <a:pt x="800" y="52"/>
                  </a:lnTo>
                  <a:lnTo>
                    <a:pt x="800" y="47"/>
                  </a:lnTo>
                  <a:lnTo>
                    <a:pt x="797" y="47"/>
                  </a:lnTo>
                  <a:lnTo>
                    <a:pt x="795" y="47"/>
                  </a:lnTo>
                  <a:lnTo>
                    <a:pt x="793" y="45"/>
                  </a:lnTo>
                  <a:lnTo>
                    <a:pt x="790" y="43"/>
                  </a:lnTo>
                  <a:lnTo>
                    <a:pt x="788" y="43"/>
                  </a:lnTo>
                  <a:lnTo>
                    <a:pt x="786" y="40"/>
                  </a:lnTo>
                  <a:lnTo>
                    <a:pt x="783" y="40"/>
                  </a:lnTo>
                  <a:lnTo>
                    <a:pt x="783" y="40"/>
                  </a:lnTo>
                  <a:lnTo>
                    <a:pt x="783" y="38"/>
                  </a:lnTo>
                  <a:lnTo>
                    <a:pt x="783" y="38"/>
                  </a:lnTo>
                  <a:lnTo>
                    <a:pt x="786" y="35"/>
                  </a:lnTo>
                  <a:lnTo>
                    <a:pt x="786" y="35"/>
                  </a:lnTo>
                  <a:lnTo>
                    <a:pt x="786" y="38"/>
                  </a:lnTo>
                  <a:lnTo>
                    <a:pt x="786" y="38"/>
                  </a:lnTo>
                  <a:lnTo>
                    <a:pt x="786" y="38"/>
                  </a:lnTo>
                  <a:lnTo>
                    <a:pt x="790" y="38"/>
                  </a:lnTo>
                  <a:lnTo>
                    <a:pt x="793" y="40"/>
                  </a:lnTo>
                  <a:lnTo>
                    <a:pt x="795" y="40"/>
                  </a:lnTo>
                  <a:lnTo>
                    <a:pt x="797" y="43"/>
                  </a:lnTo>
                  <a:lnTo>
                    <a:pt x="797" y="43"/>
                  </a:lnTo>
                  <a:lnTo>
                    <a:pt x="800" y="43"/>
                  </a:lnTo>
                  <a:lnTo>
                    <a:pt x="802" y="43"/>
                  </a:lnTo>
                  <a:lnTo>
                    <a:pt x="805" y="47"/>
                  </a:lnTo>
                  <a:lnTo>
                    <a:pt x="807" y="47"/>
                  </a:lnTo>
                  <a:lnTo>
                    <a:pt x="809" y="47"/>
                  </a:lnTo>
                  <a:lnTo>
                    <a:pt x="812" y="47"/>
                  </a:lnTo>
                  <a:lnTo>
                    <a:pt x="819" y="50"/>
                  </a:lnTo>
                  <a:lnTo>
                    <a:pt x="819" y="47"/>
                  </a:lnTo>
                  <a:lnTo>
                    <a:pt x="816" y="47"/>
                  </a:lnTo>
                  <a:lnTo>
                    <a:pt x="814" y="47"/>
                  </a:lnTo>
                  <a:lnTo>
                    <a:pt x="812" y="45"/>
                  </a:lnTo>
                  <a:lnTo>
                    <a:pt x="812" y="45"/>
                  </a:lnTo>
                  <a:lnTo>
                    <a:pt x="812" y="43"/>
                  </a:lnTo>
                  <a:lnTo>
                    <a:pt x="812" y="40"/>
                  </a:lnTo>
                  <a:lnTo>
                    <a:pt x="809" y="35"/>
                  </a:lnTo>
                  <a:lnTo>
                    <a:pt x="807" y="35"/>
                  </a:lnTo>
                  <a:lnTo>
                    <a:pt x="807" y="33"/>
                  </a:lnTo>
                  <a:lnTo>
                    <a:pt x="805" y="33"/>
                  </a:lnTo>
                  <a:lnTo>
                    <a:pt x="807" y="33"/>
                  </a:lnTo>
                  <a:lnTo>
                    <a:pt x="809" y="33"/>
                  </a:lnTo>
                  <a:lnTo>
                    <a:pt x="812" y="35"/>
                  </a:lnTo>
                  <a:lnTo>
                    <a:pt x="812" y="38"/>
                  </a:lnTo>
                  <a:lnTo>
                    <a:pt x="812" y="38"/>
                  </a:lnTo>
                  <a:lnTo>
                    <a:pt x="814" y="38"/>
                  </a:lnTo>
                  <a:lnTo>
                    <a:pt x="816" y="38"/>
                  </a:lnTo>
                  <a:lnTo>
                    <a:pt x="816" y="40"/>
                  </a:lnTo>
                  <a:lnTo>
                    <a:pt x="816" y="43"/>
                  </a:lnTo>
                  <a:lnTo>
                    <a:pt x="816" y="43"/>
                  </a:lnTo>
                  <a:lnTo>
                    <a:pt x="816" y="43"/>
                  </a:lnTo>
                  <a:lnTo>
                    <a:pt x="821" y="45"/>
                  </a:lnTo>
                  <a:lnTo>
                    <a:pt x="821" y="45"/>
                  </a:lnTo>
                  <a:lnTo>
                    <a:pt x="823" y="47"/>
                  </a:lnTo>
                  <a:lnTo>
                    <a:pt x="823" y="47"/>
                  </a:lnTo>
                  <a:lnTo>
                    <a:pt x="823" y="50"/>
                  </a:lnTo>
                  <a:lnTo>
                    <a:pt x="823" y="50"/>
                  </a:lnTo>
                  <a:lnTo>
                    <a:pt x="823" y="52"/>
                  </a:lnTo>
                  <a:lnTo>
                    <a:pt x="823" y="52"/>
                  </a:lnTo>
                  <a:lnTo>
                    <a:pt x="826" y="54"/>
                  </a:lnTo>
                  <a:lnTo>
                    <a:pt x="828" y="57"/>
                  </a:lnTo>
                  <a:lnTo>
                    <a:pt x="831" y="57"/>
                  </a:lnTo>
                  <a:lnTo>
                    <a:pt x="833" y="57"/>
                  </a:lnTo>
                  <a:lnTo>
                    <a:pt x="831" y="54"/>
                  </a:lnTo>
                  <a:lnTo>
                    <a:pt x="831" y="52"/>
                  </a:lnTo>
                  <a:lnTo>
                    <a:pt x="828" y="50"/>
                  </a:lnTo>
                  <a:lnTo>
                    <a:pt x="828" y="47"/>
                  </a:lnTo>
                  <a:lnTo>
                    <a:pt x="819" y="35"/>
                  </a:lnTo>
                  <a:lnTo>
                    <a:pt x="819" y="33"/>
                  </a:lnTo>
                  <a:lnTo>
                    <a:pt x="816" y="31"/>
                  </a:lnTo>
                  <a:lnTo>
                    <a:pt x="814" y="28"/>
                  </a:lnTo>
                  <a:lnTo>
                    <a:pt x="812" y="26"/>
                  </a:lnTo>
                  <a:lnTo>
                    <a:pt x="812" y="21"/>
                  </a:lnTo>
                  <a:lnTo>
                    <a:pt x="809" y="17"/>
                  </a:lnTo>
                  <a:lnTo>
                    <a:pt x="809" y="17"/>
                  </a:lnTo>
                  <a:lnTo>
                    <a:pt x="809" y="19"/>
                  </a:lnTo>
                  <a:lnTo>
                    <a:pt x="809" y="21"/>
                  </a:lnTo>
                  <a:lnTo>
                    <a:pt x="807" y="21"/>
                  </a:lnTo>
                  <a:lnTo>
                    <a:pt x="809" y="24"/>
                  </a:lnTo>
                  <a:lnTo>
                    <a:pt x="809" y="24"/>
                  </a:lnTo>
                  <a:lnTo>
                    <a:pt x="809" y="24"/>
                  </a:lnTo>
                  <a:lnTo>
                    <a:pt x="812" y="26"/>
                  </a:lnTo>
                  <a:lnTo>
                    <a:pt x="809" y="24"/>
                  </a:lnTo>
                  <a:lnTo>
                    <a:pt x="805" y="21"/>
                  </a:lnTo>
                  <a:lnTo>
                    <a:pt x="805" y="19"/>
                  </a:lnTo>
                  <a:lnTo>
                    <a:pt x="805" y="17"/>
                  </a:lnTo>
                  <a:lnTo>
                    <a:pt x="802" y="17"/>
                  </a:lnTo>
                  <a:lnTo>
                    <a:pt x="800" y="14"/>
                  </a:lnTo>
                  <a:lnTo>
                    <a:pt x="797" y="14"/>
                  </a:lnTo>
                  <a:lnTo>
                    <a:pt x="797" y="12"/>
                  </a:lnTo>
                  <a:lnTo>
                    <a:pt x="795" y="9"/>
                  </a:lnTo>
                  <a:lnTo>
                    <a:pt x="795" y="7"/>
                  </a:lnTo>
                  <a:lnTo>
                    <a:pt x="795" y="5"/>
                  </a:lnTo>
                  <a:lnTo>
                    <a:pt x="795" y="5"/>
                  </a:lnTo>
                  <a:lnTo>
                    <a:pt x="793" y="5"/>
                  </a:lnTo>
                  <a:lnTo>
                    <a:pt x="778" y="9"/>
                  </a:lnTo>
                  <a:lnTo>
                    <a:pt x="762" y="12"/>
                  </a:lnTo>
                  <a:lnTo>
                    <a:pt x="743" y="17"/>
                  </a:lnTo>
                  <a:lnTo>
                    <a:pt x="726" y="19"/>
                  </a:lnTo>
                  <a:lnTo>
                    <a:pt x="710" y="21"/>
                  </a:lnTo>
                  <a:lnTo>
                    <a:pt x="693" y="26"/>
                  </a:lnTo>
                  <a:lnTo>
                    <a:pt x="674" y="28"/>
                  </a:lnTo>
                  <a:lnTo>
                    <a:pt x="658" y="33"/>
                  </a:lnTo>
                  <a:lnTo>
                    <a:pt x="641" y="35"/>
                  </a:lnTo>
                  <a:lnTo>
                    <a:pt x="622" y="40"/>
                  </a:lnTo>
                  <a:lnTo>
                    <a:pt x="606" y="43"/>
                  </a:lnTo>
                  <a:lnTo>
                    <a:pt x="589" y="47"/>
                  </a:lnTo>
                  <a:lnTo>
                    <a:pt x="570" y="50"/>
                  </a:lnTo>
                  <a:lnTo>
                    <a:pt x="554" y="52"/>
                  </a:lnTo>
                  <a:lnTo>
                    <a:pt x="537" y="57"/>
                  </a:lnTo>
                  <a:lnTo>
                    <a:pt x="521" y="59"/>
                  </a:lnTo>
                  <a:lnTo>
                    <a:pt x="502" y="62"/>
                  </a:lnTo>
                  <a:lnTo>
                    <a:pt x="485" y="66"/>
                  </a:lnTo>
                  <a:lnTo>
                    <a:pt x="469" y="69"/>
                  </a:lnTo>
                  <a:lnTo>
                    <a:pt x="450" y="71"/>
                  </a:lnTo>
                  <a:lnTo>
                    <a:pt x="433" y="76"/>
                  </a:lnTo>
                  <a:lnTo>
                    <a:pt x="417" y="78"/>
                  </a:lnTo>
                  <a:lnTo>
                    <a:pt x="398" y="80"/>
                  </a:lnTo>
                  <a:lnTo>
                    <a:pt x="381" y="83"/>
                  </a:lnTo>
                  <a:lnTo>
                    <a:pt x="365" y="88"/>
                  </a:lnTo>
                  <a:lnTo>
                    <a:pt x="346" y="90"/>
                  </a:lnTo>
                  <a:lnTo>
                    <a:pt x="329" y="92"/>
                  </a:lnTo>
                  <a:lnTo>
                    <a:pt x="313" y="95"/>
                  </a:lnTo>
                  <a:lnTo>
                    <a:pt x="294" y="97"/>
                  </a:lnTo>
                  <a:lnTo>
                    <a:pt x="277" y="102"/>
                  </a:lnTo>
                  <a:lnTo>
                    <a:pt x="260" y="104"/>
                  </a:lnTo>
                  <a:lnTo>
                    <a:pt x="242" y="106"/>
                  </a:lnTo>
                  <a:lnTo>
                    <a:pt x="242" y="106"/>
                  </a:lnTo>
                  <a:lnTo>
                    <a:pt x="239" y="106"/>
                  </a:lnTo>
                  <a:lnTo>
                    <a:pt x="239" y="106"/>
                  </a:lnTo>
                  <a:lnTo>
                    <a:pt x="239" y="104"/>
                  </a:lnTo>
                  <a:lnTo>
                    <a:pt x="234" y="114"/>
                  </a:lnTo>
                  <a:lnTo>
                    <a:pt x="234" y="116"/>
                  </a:lnTo>
                  <a:lnTo>
                    <a:pt x="234" y="116"/>
                  </a:lnTo>
                  <a:lnTo>
                    <a:pt x="237" y="118"/>
                  </a:lnTo>
                  <a:lnTo>
                    <a:pt x="237" y="121"/>
                  </a:lnTo>
                  <a:lnTo>
                    <a:pt x="237" y="125"/>
                  </a:lnTo>
                  <a:lnTo>
                    <a:pt x="234" y="130"/>
                  </a:lnTo>
                  <a:lnTo>
                    <a:pt x="234" y="133"/>
                  </a:lnTo>
                  <a:lnTo>
                    <a:pt x="234" y="133"/>
                  </a:lnTo>
                  <a:lnTo>
                    <a:pt x="234" y="133"/>
                  </a:lnTo>
                  <a:lnTo>
                    <a:pt x="237" y="135"/>
                  </a:lnTo>
                  <a:lnTo>
                    <a:pt x="237" y="137"/>
                  </a:lnTo>
                  <a:lnTo>
                    <a:pt x="237" y="137"/>
                  </a:lnTo>
                  <a:lnTo>
                    <a:pt x="239" y="137"/>
                  </a:lnTo>
                  <a:lnTo>
                    <a:pt x="239" y="140"/>
                  </a:lnTo>
                  <a:lnTo>
                    <a:pt x="237" y="140"/>
                  </a:lnTo>
                  <a:lnTo>
                    <a:pt x="234" y="140"/>
                  </a:lnTo>
                  <a:lnTo>
                    <a:pt x="230" y="137"/>
                  </a:lnTo>
                  <a:lnTo>
                    <a:pt x="227" y="137"/>
                  </a:lnTo>
                  <a:lnTo>
                    <a:pt x="227" y="137"/>
                  </a:lnTo>
                  <a:lnTo>
                    <a:pt x="220" y="144"/>
                  </a:lnTo>
                  <a:lnTo>
                    <a:pt x="218" y="147"/>
                  </a:lnTo>
                  <a:lnTo>
                    <a:pt x="218" y="149"/>
                  </a:lnTo>
                  <a:lnTo>
                    <a:pt x="211" y="168"/>
                  </a:lnTo>
                  <a:lnTo>
                    <a:pt x="211" y="170"/>
                  </a:lnTo>
                  <a:lnTo>
                    <a:pt x="211" y="170"/>
                  </a:lnTo>
                  <a:lnTo>
                    <a:pt x="208" y="170"/>
                  </a:lnTo>
                  <a:lnTo>
                    <a:pt x="208" y="173"/>
                  </a:lnTo>
                  <a:lnTo>
                    <a:pt x="206" y="175"/>
                  </a:lnTo>
                  <a:lnTo>
                    <a:pt x="206" y="175"/>
                  </a:lnTo>
                  <a:lnTo>
                    <a:pt x="206" y="175"/>
                  </a:lnTo>
                  <a:lnTo>
                    <a:pt x="204" y="175"/>
                  </a:lnTo>
                  <a:lnTo>
                    <a:pt x="204" y="175"/>
                  </a:lnTo>
                  <a:lnTo>
                    <a:pt x="201" y="175"/>
                  </a:lnTo>
                  <a:lnTo>
                    <a:pt x="201" y="175"/>
                  </a:lnTo>
                  <a:lnTo>
                    <a:pt x="201" y="173"/>
                  </a:lnTo>
                  <a:lnTo>
                    <a:pt x="201" y="173"/>
                  </a:lnTo>
                  <a:lnTo>
                    <a:pt x="201" y="173"/>
                  </a:lnTo>
                  <a:lnTo>
                    <a:pt x="201" y="173"/>
                  </a:lnTo>
                  <a:lnTo>
                    <a:pt x="199" y="173"/>
                  </a:lnTo>
                  <a:lnTo>
                    <a:pt x="199" y="170"/>
                  </a:lnTo>
                  <a:lnTo>
                    <a:pt x="199" y="170"/>
                  </a:lnTo>
                  <a:lnTo>
                    <a:pt x="199" y="170"/>
                  </a:lnTo>
                  <a:lnTo>
                    <a:pt x="199" y="170"/>
                  </a:lnTo>
                  <a:lnTo>
                    <a:pt x="199" y="170"/>
                  </a:lnTo>
                  <a:lnTo>
                    <a:pt x="197" y="170"/>
                  </a:lnTo>
                  <a:lnTo>
                    <a:pt x="197" y="170"/>
                  </a:lnTo>
                  <a:lnTo>
                    <a:pt x="194" y="170"/>
                  </a:lnTo>
                  <a:lnTo>
                    <a:pt x="194" y="170"/>
                  </a:lnTo>
                  <a:lnTo>
                    <a:pt x="194" y="170"/>
                  </a:lnTo>
                  <a:lnTo>
                    <a:pt x="194" y="168"/>
                  </a:lnTo>
                  <a:lnTo>
                    <a:pt x="192" y="170"/>
                  </a:lnTo>
                  <a:lnTo>
                    <a:pt x="192" y="170"/>
                  </a:lnTo>
                  <a:lnTo>
                    <a:pt x="192" y="170"/>
                  </a:lnTo>
                  <a:lnTo>
                    <a:pt x="190" y="173"/>
                  </a:lnTo>
                  <a:lnTo>
                    <a:pt x="187" y="173"/>
                  </a:lnTo>
                  <a:lnTo>
                    <a:pt x="185" y="173"/>
                  </a:lnTo>
                  <a:lnTo>
                    <a:pt x="185" y="173"/>
                  </a:lnTo>
                  <a:lnTo>
                    <a:pt x="182" y="175"/>
                  </a:lnTo>
                  <a:lnTo>
                    <a:pt x="180" y="178"/>
                  </a:lnTo>
                  <a:lnTo>
                    <a:pt x="178" y="178"/>
                  </a:lnTo>
                  <a:lnTo>
                    <a:pt x="178" y="178"/>
                  </a:lnTo>
                  <a:lnTo>
                    <a:pt x="175" y="180"/>
                  </a:lnTo>
                  <a:lnTo>
                    <a:pt x="173" y="185"/>
                  </a:lnTo>
                  <a:lnTo>
                    <a:pt x="171" y="187"/>
                  </a:lnTo>
                  <a:lnTo>
                    <a:pt x="171" y="189"/>
                  </a:lnTo>
                  <a:lnTo>
                    <a:pt x="171" y="189"/>
                  </a:lnTo>
                  <a:lnTo>
                    <a:pt x="168" y="192"/>
                  </a:lnTo>
                  <a:lnTo>
                    <a:pt x="168" y="194"/>
                  </a:lnTo>
                  <a:lnTo>
                    <a:pt x="168" y="194"/>
                  </a:lnTo>
                  <a:lnTo>
                    <a:pt x="168" y="194"/>
                  </a:lnTo>
                  <a:lnTo>
                    <a:pt x="168" y="194"/>
                  </a:lnTo>
                  <a:lnTo>
                    <a:pt x="163" y="199"/>
                  </a:lnTo>
                  <a:lnTo>
                    <a:pt x="161" y="199"/>
                  </a:lnTo>
                  <a:lnTo>
                    <a:pt x="161" y="199"/>
                  </a:lnTo>
                  <a:lnTo>
                    <a:pt x="161" y="199"/>
                  </a:lnTo>
                  <a:lnTo>
                    <a:pt x="161" y="199"/>
                  </a:lnTo>
                  <a:lnTo>
                    <a:pt x="159" y="199"/>
                  </a:lnTo>
                  <a:lnTo>
                    <a:pt x="159" y="199"/>
                  </a:lnTo>
                  <a:lnTo>
                    <a:pt x="159" y="199"/>
                  </a:lnTo>
                  <a:lnTo>
                    <a:pt x="159" y="199"/>
                  </a:lnTo>
                  <a:lnTo>
                    <a:pt x="159" y="196"/>
                  </a:lnTo>
                  <a:lnTo>
                    <a:pt x="156" y="196"/>
                  </a:lnTo>
                  <a:lnTo>
                    <a:pt x="156" y="196"/>
                  </a:lnTo>
                  <a:lnTo>
                    <a:pt x="156" y="194"/>
                  </a:lnTo>
                  <a:lnTo>
                    <a:pt x="156" y="194"/>
                  </a:lnTo>
                  <a:lnTo>
                    <a:pt x="156" y="192"/>
                  </a:lnTo>
                  <a:lnTo>
                    <a:pt x="156" y="192"/>
                  </a:lnTo>
                  <a:lnTo>
                    <a:pt x="156" y="192"/>
                  </a:lnTo>
                  <a:lnTo>
                    <a:pt x="156" y="192"/>
                  </a:lnTo>
                  <a:lnTo>
                    <a:pt x="154" y="189"/>
                  </a:lnTo>
                  <a:lnTo>
                    <a:pt x="154" y="189"/>
                  </a:lnTo>
                  <a:lnTo>
                    <a:pt x="154" y="189"/>
                  </a:lnTo>
                  <a:lnTo>
                    <a:pt x="152" y="189"/>
                  </a:lnTo>
                  <a:lnTo>
                    <a:pt x="149" y="192"/>
                  </a:lnTo>
                  <a:lnTo>
                    <a:pt x="147" y="194"/>
                  </a:lnTo>
                  <a:lnTo>
                    <a:pt x="140" y="199"/>
                  </a:lnTo>
                  <a:lnTo>
                    <a:pt x="140" y="199"/>
                  </a:lnTo>
                  <a:lnTo>
                    <a:pt x="140" y="199"/>
                  </a:lnTo>
                  <a:lnTo>
                    <a:pt x="140" y="199"/>
                  </a:lnTo>
                  <a:lnTo>
                    <a:pt x="140" y="201"/>
                  </a:lnTo>
                  <a:lnTo>
                    <a:pt x="140" y="201"/>
                  </a:lnTo>
                  <a:lnTo>
                    <a:pt x="140" y="201"/>
                  </a:lnTo>
                  <a:lnTo>
                    <a:pt x="137" y="204"/>
                  </a:lnTo>
                  <a:lnTo>
                    <a:pt x="137" y="204"/>
                  </a:lnTo>
                  <a:lnTo>
                    <a:pt x="137" y="206"/>
                  </a:lnTo>
                  <a:lnTo>
                    <a:pt x="137" y="206"/>
                  </a:lnTo>
                  <a:lnTo>
                    <a:pt x="137" y="206"/>
                  </a:lnTo>
                  <a:lnTo>
                    <a:pt x="137" y="206"/>
                  </a:lnTo>
                  <a:lnTo>
                    <a:pt x="135" y="206"/>
                  </a:lnTo>
                  <a:lnTo>
                    <a:pt x="135" y="206"/>
                  </a:lnTo>
                  <a:lnTo>
                    <a:pt x="133" y="206"/>
                  </a:lnTo>
                  <a:lnTo>
                    <a:pt x="133" y="206"/>
                  </a:lnTo>
                  <a:lnTo>
                    <a:pt x="130" y="206"/>
                  </a:lnTo>
                  <a:lnTo>
                    <a:pt x="130" y="206"/>
                  </a:lnTo>
                  <a:lnTo>
                    <a:pt x="128" y="206"/>
                  </a:lnTo>
                  <a:lnTo>
                    <a:pt x="128" y="206"/>
                  </a:lnTo>
                  <a:lnTo>
                    <a:pt x="128" y="206"/>
                  </a:lnTo>
                  <a:lnTo>
                    <a:pt x="126" y="208"/>
                  </a:lnTo>
                  <a:lnTo>
                    <a:pt x="126" y="208"/>
                  </a:lnTo>
                  <a:lnTo>
                    <a:pt x="126" y="208"/>
                  </a:lnTo>
                  <a:lnTo>
                    <a:pt x="126" y="208"/>
                  </a:lnTo>
                  <a:lnTo>
                    <a:pt x="126" y="211"/>
                  </a:lnTo>
                  <a:lnTo>
                    <a:pt x="126" y="211"/>
                  </a:lnTo>
                  <a:lnTo>
                    <a:pt x="128" y="211"/>
                  </a:lnTo>
                  <a:lnTo>
                    <a:pt x="128" y="213"/>
                  </a:lnTo>
                  <a:lnTo>
                    <a:pt x="128" y="213"/>
                  </a:lnTo>
                  <a:lnTo>
                    <a:pt x="128" y="215"/>
                  </a:lnTo>
                  <a:lnTo>
                    <a:pt x="128" y="215"/>
                  </a:lnTo>
                  <a:lnTo>
                    <a:pt x="128" y="218"/>
                  </a:lnTo>
                  <a:lnTo>
                    <a:pt x="128" y="218"/>
                  </a:lnTo>
                  <a:lnTo>
                    <a:pt x="128" y="218"/>
                  </a:lnTo>
                  <a:lnTo>
                    <a:pt x="126" y="220"/>
                  </a:lnTo>
                  <a:lnTo>
                    <a:pt x="126" y="225"/>
                  </a:lnTo>
                  <a:lnTo>
                    <a:pt x="123" y="227"/>
                  </a:lnTo>
                  <a:lnTo>
                    <a:pt x="121" y="227"/>
                  </a:lnTo>
                  <a:lnTo>
                    <a:pt x="121" y="227"/>
                  </a:lnTo>
                  <a:lnTo>
                    <a:pt x="119" y="227"/>
                  </a:lnTo>
                  <a:lnTo>
                    <a:pt x="116" y="227"/>
                  </a:lnTo>
                  <a:lnTo>
                    <a:pt x="114" y="227"/>
                  </a:lnTo>
                  <a:lnTo>
                    <a:pt x="114" y="227"/>
                  </a:lnTo>
                  <a:lnTo>
                    <a:pt x="114" y="230"/>
                  </a:lnTo>
                  <a:lnTo>
                    <a:pt x="109" y="232"/>
                  </a:lnTo>
                  <a:lnTo>
                    <a:pt x="104" y="234"/>
                  </a:lnTo>
                  <a:lnTo>
                    <a:pt x="104" y="234"/>
                  </a:lnTo>
                  <a:lnTo>
                    <a:pt x="104" y="234"/>
                  </a:lnTo>
                  <a:lnTo>
                    <a:pt x="102" y="237"/>
                  </a:lnTo>
                  <a:lnTo>
                    <a:pt x="100" y="239"/>
                  </a:lnTo>
                  <a:lnTo>
                    <a:pt x="97" y="239"/>
                  </a:lnTo>
                  <a:lnTo>
                    <a:pt x="97" y="239"/>
                  </a:lnTo>
                  <a:lnTo>
                    <a:pt x="97" y="241"/>
                  </a:lnTo>
                  <a:lnTo>
                    <a:pt x="97" y="241"/>
                  </a:lnTo>
                  <a:lnTo>
                    <a:pt x="95" y="244"/>
                  </a:lnTo>
                  <a:lnTo>
                    <a:pt x="93" y="246"/>
                  </a:lnTo>
                  <a:lnTo>
                    <a:pt x="93" y="246"/>
                  </a:lnTo>
                  <a:lnTo>
                    <a:pt x="93" y="246"/>
                  </a:lnTo>
                  <a:lnTo>
                    <a:pt x="90" y="246"/>
                  </a:lnTo>
                  <a:lnTo>
                    <a:pt x="90" y="246"/>
                  </a:lnTo>
                  <a:lnTo>
                    <a:pt x="90" y="249"/>
                  </a:lnTo>
                  <a:lnTo>
                    <a:pt x="88" y="249"/>
                  </a:lnTo>
                  <a:lnTo>
                    <a:pt x="88" y="251"/>
                  </a:lnTo>
                  <a:lnTo>
                    <a:pt x="85" y="251"/>
                  </a:lnTo>
                  <a:lnTo>
                    <a:pt x="85" y="253"/>
                  </a:lnTo>
                  <a:lnTo>
                    <a:pt x="81" y="256"/>
                  </a:lnTo>
                  <a:lnTo>
                    <a:pt x="78" y="256"/>
                  </a:lnTo>
                  <a:lnTo>
                    <a:pt x="78" y="258"/>
                  </a:lnTo>
                  <a:lnTo>
                    <a:pt x="78" y="258"/>
                  </a:lnTo>
                  <a:lnTo>
                    <a:pt x="76" y="260"/>
                  </a:lnTo>
                  <a:lnTo>
                    <a:pt x="76" y="263"/>
                  </a:lnTo>
                  <a:lnTo>
                    <a:pt x="74" y="263"/>
                  </a:lnTo>
                  <a:lnTo>
                    <a:pt x="69" y="265"/>
                  </a:lnTo>
                  <a:lnTo>
                    <a:pt x="67" y="265"/>
                  </a:lnTo>
                  <a:lnTo>
                    <a:pt x="67" y="265"/>
                  </a:lnTo>
                  <a:lnTo>
                    <a:pt x="67" y="265"/>
                  </a:lnTo>
                  <a:lnTo>
                    <a:pt x="67" y="263"/>
                  </a:lnTo>
                  <a:lnTo>
                    <a:pt x="64" y="263"/>
                  </a:lnTo>
                  <a:lnTo>
                    <a:pt x="64" y="263"/>
                  </a:lnTo>
                  <a:lnTo>
                    <a:pt x="64" y="263"/>
                  </a:lnTo>
                  <a:lnTo>
                    <a:pt x="62" y="265"/>
                  </a:lnTo>
                  <a:lnTo>
                    <a:pt x="59" y="265"/>
                  </a:lnTo>
                  <a:lnTo>
                    <a:pt x="59" y="265"/>
                  </a:lnTo>
                  <a:lnTo>
                    <a:pt x="59" y="265"/>
                  </a:lnTo>
                  <a:lnTo>
                    <a:pt x="59" y="265"/>
                  </a:lnTo>
                  <a:lnTo>
                    <a:pt x="57" y="265"/>
                  </a:lnTo>
                  <a:lnTo>
                    <a:pt x="57" y="265"/>
                  </a:lnTo>
                  <a:lnTo>
                    <a:pt x="57" y="265"/>
                  </a:lnTo>
                  <a:lnTo>
                    <a:pt x="55" y="265"/>
                  </a:lnTo>
                  <a:lnTo>
                    <a:pt x="55" y="265"/>
                  </a:lnTo>
                  <a:lnTo>
                    <a:pt x="52" y="265"/>
                  </a:lnTo>
                  <a:lnTo>
                    <a:pt x="50" y="265"/>
                  </a:lnTo>
                  <a:lnTo>
                    <a:pt x="50" y="267"/>
                  </a:lnTo>
                  <a:lnTo>
                    <a:pt x="48" y="267"/>
                  </a:lnTo>
                  <a:lnTo>
                    <a:pt x="45" y="270"/>
                  </a:lnTo>
                  <a:lnTo>
                    <a:pt x="43" y="272"/>
                  </a:lnTo>
                  <a:lnTo>
                    <a:pt x="43" y="272"/>
                  </a:lnTo>
                  <a:lnTo>
                    <a:pt x="43" y="272"/>
                  </a:lnTo>
                  <a:lnTo>
                    <a:pt x="38" y="275"/>
                  </a:lnTo>
                  <a:lnTo>
                    <a:pt x="38" y="275"/>
                  </a:lnTo>
                  <a:lnTo>
                    <a:pt x="36" y="275"/>
                  </a:lnTo>
                  <a:lnTo>
                    <a:pt x="36" y="275"/>
                  </a:lnTo>
                  <a:lnTo>
                    <a:pt x="36" y="279"/>
                  </a:lnTo>
                  <a:lnTo>
                    <a:pt x="33" y="279"/>
                  </a:lnTo>
                  <a:lnTo>
                    <a:pt x="33" y="282"/>
                  </a:lnTo>
                  <a:lnTo>
                    <a:pt x="33" y="282"/>
                  </a:lnTo>
                  <a:lnTo>
                    <a:pt x="29" y="284"/>
                  </a:lnTo>
                  <a:lnTo>
                    <a:pt x="29" y="284"/>
                  </a:lnTo>
                  <a:lnTo>
                    <a:pt x="29" y="284"/>
                  </a:lnTo>
                  <a:lnTo>
                    <a:pt x="26" y="286"/>
                  </a:lnTo>
                  <a:lnTo>
                    <a:pt x="26" y="289"/>
                  </a:lnTo>
                  <a:lnTo>
                    <a:pt x="26" y="289"/>
                  </a:lnTo>
                  <a:lnTo>
                    <a:pt x="26" y="289"/>
                  </a:lnTo>
                  <a:lnTo>
                    <a:pt x="26" y="289"/>
                  </a:lnTo>
                  <a:lnTo>
                    <a:pt x="26" y="291"/>
                  </a:lnTo>
                  <a:lnTo>
                    <a:pt x="26" y="291"/>
                  </a:lnTo>
                  <a:lnTo>
                    <a:pt x="26" y="293"/>
                  </a:lnTo>
                  <a:lnTo>
                    <a:pt x="26" y="293"/>
                  </a:lnTo>
                  <a:lnTo>
                    <a:pt x="26" y="293"/>
                  </a:lnTo>
                  <a:lnTo>
                    <a:pt x="24" y="296"/>
                  </a:lnTo>
                  <a:lnTo>
                    <a:pt x="24" y="298"/>
                  </a:lnTo>
                  <a:lnTo>
                    <a:pt x="24" y="298"/>
                  </a:lnTo>
                  <a:lnTo>
                    <a:pt x="24" y="298"/>
                  </a:lnTo>
                  <a:lnTo>
                    <a:pt x="24" y="303"/>
                  </a:lnTo>
                  <a:lnTo>
                    <a:pt x="24" y="305"/>
                  </a:lnTo>
                  <a:lnTo>
                    <a:pt x="24" y="305"/>
                  </a:lnTo>
                  <a:lnTo>
                    <a:pt x="22" y="308"/>
                  </a:lnTo>
                  <a:lnTo>
                    <a:pt x="22" y="308"/>
                  </a:lnTo>
                  <a:lnTo>
                    <a:pt x="19" y="310"/>
                  </a:lnTo>
                  <a:lnTo>
                    <a:pt x="19" y="310"/>
                  </a:lnTo>
                  <a:lnTo>
                    <a:pt x="17" y="310"/>
                  </a:lnTo>
                  <a:lnTo>
                    <a:pt x="12" y="310"/>
                  </a:lnTo>
                  <a:lnTo>
                    <a:pt x="10" y="312"/>
                  </a:lnTo>
                  <a:lnTo>
                    <a:pt x="10" y="312"/>
                  </a:lnTo>
                  <a:lnTo>
                    <a:pt x="10" y="310"/>
                  </a:lnTo>
                  <a:lnTo>
                    <a:pt x="10" y="310"/>
                  </a:lnTo>
                  <a:lnTo>
                    <a:pt x="7" y="310"/>
                  </a:lnTo>
                  <a:lnTo>
                    <a:pt x="7" y="310"/>
                  </a:lnTo>
                  <a:lnTo>
                    <a:pt x="7" y="310"/>
                  </a:lnTo>
                  <a:lnTo>
                    <a:pt x="5" y="310"/>
                  </a:lnTo>
                  <a:lnTo>
                    <a:pt x="5" y="312"/>
                  </a:lnTo>
                  <a:lnTo>
                    <a:pt x="3" y="312"/>
                  </a:lnTo>
                  <a:lnTo>
                    <a:pt x="3" y="315"/>
                  </a:lnTo>
                  <a:lnTo>
                    <a:pt x="0" y="315"/>
                  </a:lnTo>
                  <a:lnTo>
                    <a:pt x="0" y="317"/>
                  </a:lnTo>
                  <a:lnTo>
                    <a:pt x="0" y="317"/>
                  </a:lnTo>
                  <a:lnTo>
                    <a:pt x="0" y="320"/>
                  </a:lnTo>
                  <a:lnTo>
                    <a:pt x="0" y="322"/>
                  </a:lnTo>
                  <a:lnTo>
                    <a:pt x="0" y="327"/>
                  </a:lnTo>
                  <a:lnTo>
                    <a:pt x="0" y="334"/>
                  </a:lnTo>
                  <a:lnTo>
                    <a:pt x="0" y="341"/>
                  </a:lnTo>
                  <a:lnTo>
                    <a:pt x="3" y="346"/>
                  </a:lnTo>
                  <a:lnTo>
                    <a:pt x="10" y="346"/>
                  </a:lnTo>
                  <a:lnTo>
                    <a:pt x="17" y="343"/>
                  </a:lnTo>
                  <a:lnTo>
                    <a:pt x="24" y="343"/>
                  </a:lnTo>
                  <a:lnTo>
                    <a:pt x="33" y="341"/>
                  </a:lnTo>
                  <a:lnTo>
                    <a:pt x="40" y="341"/>
                  </a:lnTo>
                  <a:lnTo>
                    <a:pt x="55" y="338"/>
                  </a:lnTo>
                  <a:lnTo>
                    <a:pt x="64" y="336"/>
                  </a:lnTo>
                  <a:lnTo>
                    <a:pt x="71" y="336"/>
                  </a:lnTo>
                  <a:lnTo>
                    <a:pt x="78" y="334"/>
                  </a:lnTo>
                  <a:lnTo>
                    <a:pt x="85" y="331"/>
                  </a:lnTo>
                  <a:lnTo>
                    <a:pt x="93" y="331"/>
                  </a:lnTo>
                  <a:lnTo>
                    <a:pt x="102" y="329"/>
                  </a:lnTo>
                  <a:lnTo>
                    <a:pt x="109" y="329"/>
                  </a:lnTo>
                  <a:lnTo>
                    <a:pt x="116" y="327"/>
                  </a:lnTo>
                  <a:lnTo>
                    <a:pt x="123" y="327"/>
                  </a:lnTo>
                  <a:lnTo>
                    <a:pt x="126" y="327"/>
                  </a:lnTo>
                  <a:lnTo>
                    <a:pt x="154" y="312"/>
                  </a:lnTo>
                  <a:lnTo>
                    <a:pt x="156" y="310"/>
                  </a:lnTo>
                  <a:lnTo>
                    <a:pt x="159" y="310"/>
                  </a:lnTo>
                  <a:lnTo>
                    <a:pt x="159" y="312"/>
                  </a:lnTo>
                  <a:lnTo>
                    <a:pt x="159" y="312"/>
                  </a:lnTo>
                  <a:lnTo>
                    <a:pt x="159" y="312"/>
                  </a:lnTo>
                  <a:lnTo>
                    <a:pt x="161" y="310"/>
                  </a:lnTo>
                  <a:lnTo>
                    <a:pt x="161" y="310"/>
                  </a:lnTo>
                  <a:lnTo>
                    <a:pt x="163" y="308"/>
                  </a:lnTo>
                  <a:lnTo>
                    <a:pt x="163" y="308"/>
                  </a:lnTo>
                  <a:lnTo>
                    <a:pt x="166" y="305"/>
                  </a:lnTo>
                  <a:lnTo>
                    <a:pt x="166" y="305"/>
                  </a:lnTo>
                  <a:lnTo>
                    <a:pt x="166" y="305"/>
                  </a:lnTo>
                  <a:lnTo>
                    <a:pt x="166" y="303"/>
                  </a:lnTo>
                  <a:lnTo>
                    <a:pt x="166" y="303"/>
                  </a:lnTo>
                  <a:lnTo>
                    <a:pt x="168" y="303"/>
                  </a:lnTo>
                  <a:lnTo>
                    <a:pt x="168" y="303"/>
                  </a:lnTo>
                  <a:lnTo>
                    <a:pt x="171" y="303"/>
                  </a:lnTo>
                  <a:lnTo>
                    <a:pt x="173" y="301"/>
                  </a:lnTo>
                  <a:lnTo>
                    <a:pt x="178" y="298"/>
                  </a:lnTo>
                  <a:lnTo>
                    <a:pt x="178" y="298"/>
                  </a:lnTo>
                  <a:lnTo>
                    <a:pt x="182" y="296"/>
                  </a:lnTo>
                  <a:lnTo>
                    <a:pt x="182" y="296"/>
                  </a:lnTo>
                  <a:lnTo>
                    <a:pt x="182" y="296"/>
                  </a:lnTo>
                  <a:lnTo>
                    <a:pt x="185" y="296"/>
                  </a:lnTo>
                  <a:lnTo>
                    <a:pt x="185" y="296"/>
                  </a:lnTo>
                  <a:lnTo>
                    <a:pt x="185" y="293"/>
                  </a:lnTo>
                  <a:lnTo>
                    <a:pt x="190" y="293"/>
                  </a:lnTo>
                  <a:lnTo>
                    <a:pt x="190" y="293"/>
                  </a:lnTo>
                  <a:lnTo>
                    <a:pt x="190" y="293"/>
                  </a:lnTo>
                  <a:lnTo>
                    <a:pt x="190" y="291"/>
                  </a:lnTo>
                  <a:lnTo>
                    <a:pt x="190" y="291"/>
                  </a:lnTo>
                  <a:lnTo>
                    <a:pt x="192" y="289"/>
                  </a:lnTo>
                  <a:lnTo>
                    <a:pt x="192" y="289"/>
                  </a:lnTo>
                  <a:lnTo>
                    <a:pt x="194" y="289"/>
                  </a:lnTo>
                  <a:lnTo>
                    <a:pt x="194" y="289"/>
                  </a:lnTo>
                  <a:lnTo>
                    <a:pt x="194" y="289"/>
                  </a:lnTo>
                  <a:lnTo>
                    <a:pt x="194" y="289"/>
                  </a:lnTo>
                  <a:lnTo>
                    <a:pt x="194" y="289"/>
                  </a:lnTo>
                  <a:lnTo>
                    <a:pt x="194" y="289"/>
                  </a:lnTo>
                  <a:lnTo>
                    <a:pt x="197" y="289"/>
                  </a:lnTo>
                  <a:lnTo>
                    <a:pt x="197" y="289"/>
                  </a:lnTo>
                  <a:lnTo>
                    <a:pt x="204" y="289"/>
                  </a:lnTo>
                  <a:lnTo>
                    <a:pt x="211" y="286"/>
                  </a:lnTo>
                  <a:lnTo>
                    <a:pt x="211" y="286"/>
                  </a:lnTo>
                  <a:lnTo>
                    <a:pt x="216" y="286"/>
                  </a:lnTo>
                  <a:lnTo>
                    <a:pt x="220" y="286"/>
                  </a:lnTo>
                  <a:lnTo>
                    <a:pt x="225" y="286"/>
                  </a:lnTo>
                  <a:lnTo>
                    <a:pt x="232" y="284"/>
                  </a:lnTo>
                  <a:lnTo>
                    <a:pt x="239" y="284"/>
                  </a:lnTo>
                  <a:lnTo>
                    <a:pt x="249" y="282"/>
                  </a:lnTo>
                  <a:lnTo>
                    <a:pt x="258" y="282"/>
                  </a:lnTo>
                  <a:lnTo>
                    <a:pt x="265" y="282"/>
                  </a:lnTo>
                  <a:lnTo>
                    <a:pt x="275" y="279"/>
                  </a:lnTo>
                  <a:lnTo>
                    <a:pt x="284" y="279"/>
                  </a:lnTo>
                  <a:lnTo>
                    <a:pt x="294" y="277"/>
                  </a:lnTo>
                  <a:lnTo>
                    <a:pt x="301" y="277"/>
                  </a:lnTo>
                  <a:lnTo>
                    <a:pt x="310" y="277"/>
                  </a:lnTo>
                  <a:lnTo>
                    <a:pt x="315" y="275"/>
                  </a:lnTo>
                  <a:lnTo>
                    <a:pt x="322" y="275"/>
                  </a:lnTo>
                  <a:lnTo>
                    <a:pt x="327" y="275"/>
                  </a:lnTo>
                  <a:lnTo>
                    <a:pt x="329" y="275"/>
                  </a:lnTo>
                  <a:lnTo>
                    <a:pt x="329" y="275"/>
                  </a:lnTo>
                  <a:lnTo>
                    <a:pt x="329" y="275"/>
                  </a:lnTo>
                  <a:lnTo>
                    <a:pt x="331" y="275"/>
                  </a:lnTo>
                  <a:lnTo>
                    <a:pt x="331" y="275"/>
                  </a:lnTo>
                  <a:lnTo>
                    <a:pt x="331" y="275"/>
                  </a:lnTo>
                  <a:lnTo>
                    <a:pt x="331" y="277"/>
                  </a:lnTo>
                  <a:lnTo>
                    <a:pt x="331" y="277"/>
                  </a:lnTo>
                  <a:lnTo>
                    <a:pt x="331" y="277"/>
                  </a:lnTo>
                  <a:lnTo>
                    <a:pt x="331" y="277"/>
                  </a:lnTo>
                  <a:lnTo>
                    <a:pt x="331" y="282"/>
                  </a:lnTo>
                  <a:lnTo>
                    <a:pt x="331" y="282"/>
                  </a:lnTo>
                  <a:lnTo>
                    <a:pt x="331" y="282"/>
                  </a:lnTo>
                  <a:lnTo>
                    <a:pt x="331" y="282"/>
                  </a:lnTo>
                  <a:lnTo>
                    <a:pt x="331" y="282"/>
                  </a:lnTo>
                  <a:lnTo>
                    <a:pt x="331" y="284"/>
                  </a:lnTo>
                  <a:lnTo>
                    <a:pt x="331" y="284"/>
                  </a:lnTo>
                  <a:lnTo>
                    <a:pt x="331" y="284"/>
                  </a:lnTo>
                  <a:lnTo>
                    <a:pt x="334" y="284"/>
                  </a:lnTo>
                  <a:lnTo>
                    <a:pt x="334" y="284"/>
                  </a:lnTo>
                  <a:lnTo>
                    <a:pt x="334" y="284"/>
                  </a:lnTo>
                  <a:lnTo>
                    <a:pt x="341" y="277"/>
                  </a:lnTo>
                  <a:lnTo>
                    <a:pt x="341" y="277"/>
                  </a:lnTo>
                  <a:lnTo>
                    <a:pt x="343" y="277"/>
                  </a:lnTo>
                  <a:lnTo>
                    <a:pt x="343" y="277"/>
                  </a:lnTo>
                  <a:lnTo>
                    <a:pt x="343" y="277"/>
                  </a:lnTo>
                  <a:lnTo>
                    <a:pt x="348" y="282"/>
                  </a:lnTo>
                  <a:lnTo>
                    <a:pt x="355" y="286"/>
                  </a:lnTo>
                  <a:lnTo>
                    <a:pt x="360" y="293"/>
                  </a:lnTo>
                  <a:lnTo>
                    <a:pt x="360" y="293"/>
                  </a:lnTo>
                  <a:lnTo>
                    <a:pt x="360" y="293"/>
                  </a:lnTo>
                  <a:lnTo>
                    <a:pt x="362" y="308"/>
                  </a:lnTo>
                  <a:lnTo>
                    <a:pt x="362" y="308"/>
                  </a:lnTo>
                  <a:lnTo>
                    <a:pt x="362" y="308"/>
                  </a:lnTo>
                  <a:lnTo>
                    <a:pt x="362" y="308"/>
                  </a:lnTo>
                  <a:lnTo>
                    <a:pt x="365" y="308"/>
                  </a:lnTo>
                  <a:lnTo>
                    <a:pt x="369" y="308"/>
                  </a:lnTo>
                  <a:lnTo>
                    <a:pt x="369" y="308"/>
                  </a:lnTo>
                  <a:lnTo>
                    <a:pt x="372" y="308"/>
                  </a:lnTo>
                  <a:lnTo>
                    <a:pt x="376" y="308"/>
                  </a:lnTo>
                  <a:lnTo>
                    <a:pt x="383" y="305"/>
                  </a:lnTo>
                  <a:lnTo>
                    <a:pt x="391" y="305"/>
                  </a:lnTo>
                  <a:lnTo>
                    <a:pt x="400" y="303"/>
                  </a:lnTo>
                  <a:lnTo>
                    <a:pt x="409" y="301"/>
                  </a:lnTo>
                  <a:lnTo>
                    <a:pt x="419" y="301"/>
                  </a:lnTo>
                  <a:lnTo>
                    <a:pt x="428" y="298"/>
                  </a:lnTo>
                  <a:lnTo>
                    <a:pt x="438" y="298"/>
                  </a:lnTo>
                  <a:lnTo>
                    <a:pt x="445" y="296"/>
                  </a:lnTo>
                  <a:lnTo>
                    <a:pt x="454" y="296"/>
                  </a:lnTo>
                  <a:lnTo>
                    <a:pt x="459" y="293"/>
                  </a:lnTo>
                  <a:lnTo>
                    <a:pt x="464" y="293"/>
                  </a:lnTo>
                  <a:lnTo>
                    <a:pt x="469" y="293"/>
                  </a:lnTo>
                  <a:lnTo>
                    <a:pt x="469" y="291"/>
                  </a:lnTo>
                  <a:lnTo>
                    <a:pt x="473" y="291"/>
                  </a:lnTo>
                  <a:lnTo>
                    <a:pt x="476" y="291"/>
                  </a:lnTo>
                  <a:lnTo>
                    <a:pt x="478" y="291"/>
                  </a:lnTo>
                  <a:lnTo>
                    <a:pt x="483" y="293"/>
                  </a:lnTo>
                  <a:lnTo>
                    <a:pt x="490" y="301"/>
                  </a:lnTo>
                  <a:lnTo>
                    <a:pt x="497" y="305"/>
                  </a:lnTo>
                  <a:lnTo>
                    <a:pt x="506" y="310"/>
                  </a:lnTo>
                  <a:lnTo>
                    <a:pt x="521" y="322"/>
                  </a:lnTo>
                  <a:lnTo>
                    <a:pt x="537" y="334"/>
                  </a:lnTo>
                  <a:lnTo>
                    <a:pt x="544" y="338"/>
                  </a:lnTo>
                  <a:lnTo>
                    <a:pt x="554" y="343"/>
                  </a:lnTo>
                  <a:lnTo>
                    <a:pt x="561" y="350"/>
                  </a:lnTo>
                  <a:lnTo>
                    <a:pt x="568" y="355"/>
                  </a:lnTo>
                  <a:lnTo>
                    <a:pt x="577" y="360"/>
                  </a:lnTo>
                  <a:lnTo>
                    <a:pt x="585" y="367"/>
                  </a:lnTo>
                  <a:lnTo>
                    <a:pt x="594" y="372"/>
                  </a:lnTo>
                  <a:lnTo>
                    <a:pt x="601" y="376"/>
                  </a:lnTo>
                  <a:lnTo>
                    <a:pt x="608" y="383"/>
                  </a:lnTo>
                  <a:lnTo>
                    <a:pt x="611" y="381"/>
                  </a:lnTo>
                  <a:lnTo>
                    <a:pt x="613" y="381"/>
                  </a:lnTo>
                  <a:lnTo>
                    <a:pt x="611" y="383"/>
                  </a:lnTo>
                  <a:lnTo>
                    <a:pt x="611" y="383"/>
                  </a:lnTo>
                  <a:lnTo>
                    <a:pt x="620" y="379"/>
                  </a:lnTo>
                  <a:lnTo>
                    <a:pt x="625" y="376"/>
                  </a:lnTo>
                  <a:lnTo>
                    <a:pt x="627" y="374"/>
                  </a:lnTo>
                  <a:lnTo>
                    <a:pt x="627" y="369"/>
                  </a:lnTo>
                  <a:lnTo>
                    <a:pt x="629" y="369"/>
                  </a:lnTo>
                  <a:lnTo>
                    <a:pt x="629" y="372"/>
                  </a:lnTo>
                  <a:lnTo>
                    <a:pt x="629" y="374"/>
                  </a:lnTo>
                  <a:lnTo>
                    <a:pt x="629" y="374"/>
                  </a:lnTo>
                  <a:lnTo>
                    <a:pt x="632" y="374"/>
                  </a:lnTo>
                  <a:lnTo>
                    <a:pt x="641" y="372"/>
                  </a:lnTo>
                  <a:lnTo>
                    <a:pt x="644" y="372"/>
                  </a:lnTo>
                  <a:lnTo>
                    <a:pt x="644" y="372"/>
                  </a:lnTo>
                  <a:lnTo>
                    <a:pt x="651" y="369"/>
                  </a:lnTo>
                  <a:lnTo>
                    <a:pt x="653" y="369"/>
                  </a:lnTo>
                  <a:lnTo>
                    <a:pt x="663" y="372"/>
                  </a:lnTo>
                  <a:lnTo>
                    <a:pt x="663" y="372"/>
                  </a:lnTo>
                  <a:lnTo>
                    <a:pt x="665" y="369"/>
                  </a:lnTo>
                  <a:lnTo>
                    <a:pt x="665" y="369"/>
                  </a:lnTo>
                  <a:lnTo>
                    <a:pt x="667" y="362"/>
                  </a:lnTo>
                  <a:lnTo>
                    <a:pt x="670" y="357"/>
                  </a:lnTo>
                  <a:lnTo>
                    <a:pt x="670" y="355"/>
                  </a:lnTo>
                  <a:lnTo>
                    <a:pt x="667" y="350"/>
                  </a:lnTo>
                  <a:lnTo>
                    <a:pt x="667" y="350"/>
                  </a:lnTo>
                  <a:lnTo>
                    <a:pt x="670" y="348"/>
                  </a:lnTo>
                  <a:lnTo>
                    <a:pt x="667" y="346"/>
                  </a:lnTo>
                  <a:lnTo>
                    <a:pt x="665" y="336"/>
                  </a:lnTo>
                  <a:lnTo>
                    <a:pt x="663" y="334"/>
                  </a:lnTo>
                  <a:lnTo>
                    <a:pt x="665" y="331"/>
                  </a:lnTo>
                  <a:lnTo>
                    <a:pt x="667" y="338"/>
                  </a:lnTo>
                  <a:lnTo>
                    <a:pt x="670" y="341"/>
                  </a:lnTo>
                  <a:lnTo>
                    <a:pt x="670" y="346"/>
                  </a:lnTo>
                  <a:lnTo>
                    <a:pt x="672" y="355"/>
                  </a:lnTo>
                  <a:lnTo>
                    <a:pt x="672" y="360"/>
                  </a:lnTo>
                  <a:lnTo>
                    <a:pt x="672" y="360"/>
                  </a:lnTo>
                  <a:lnTo>
                    <a:pt x="672" y="360"/>
                  </a:lnTo>
                  <a:lnTo>
                    <a:pt x="672" y="362"/>
                  </a:lnTo>
                  <a:lnTo>
                    <a:pt x="672" y="364"/>
                  </a:lnTo>
                  <a:lnTo>
                    <a:pt x="674" y="360"/>
                  </a:lnTo>
                  <a:lnTo>
                    <a:pt x="674" y="353"/>
                  </a:lnTo>
                  <a:lnTo>
                    <a:pt x="674" y="338"/>
                  </a:lnTo>
                  <a:lnTo>
                    <a:pt x="674" y="336"/>
                  </a:lnTo>
                  <a:lnTo>
                    <a:pt x="677" y="331"/>
                  </a:lnTo>
                  <a:lnTo>
                    <a:pt x="677" y="329"/>
                  </a:lnTo>
                  <a:lnTo>
                    <a:pt x="677" y="327"/>
                  </a:lnTo>
                  <a:lnTo>
                    <a:pt x="679" y="322"/>
                  </a:lnTo>
                  <a:lnTo>
                    <a:pt x="684" y="312"/>
                  </a:lnTo>
                  <a:lnTo>
                    <a:pt x="689" y="303"/>
                  </a:lnTo>
                  <a:lnTo>
                    <a:pt x="700" y="291"/>
                  </a:lnTo>
                  <a:lnTo>
                    <a:pt x="708" y="284"/>
                  </a:lnTo>
                  <a:lnTo>
                    <a:pt x="712" y="282"/>
                  </a:lnTo>
                  <a:lnTo>
                    <a:pt x="712" y="279"/>
                  </a:lnTo>
                  <a:lnTo>
                    <a:pt x="715" y="279"/>
                  </a:lnTo>
                  <a:lnTo>
                    <a:pt x="715" y="279"/>
                  </a:lnTo>
                  <a:lnTo>
                    <a:pt x="712" y="279"/>
                  </a:lnTo>
                  <a:lnTo>
                    <a:pt x="712" y="277"/>
                  </a:lnTo>
                  <a:lnTo>
                    <a:pt x="715" y="277"/>
                  </a:lnTo>
                  <a:lnTo>
                    <a:pt x="712" y="275"/>
                  </a:lnTo>
                  <a:lnTo>
                    <a:pt x="710" y="275"/>
                  </a:lnTo>
                  <a:lnTo>
                    <a:pt x="710" y="275"/>
                  </a:lnTo>
                  <a:lnTo>
                    <a:pt x="708" y="275"/>
                  </a:lnTo>
                  <a:lnTo>
                    <a:pt x="708" y="272"/>
                  </a:lnTo>
                  <a:lnTo>
                    <a:pt x="705" y="272"/>
                  </a:lnTo>
                  <a:lnTo>
                    <a:pt x="705" y="272"/>
                  </a:lnTo>
                  <a:lnTo>
                    <a:pt x="705" y="270"/>
                  </a:lnTo>
                  <a:lnTo>
                    <a:pt x="705" y="270"/>
                  </a:lnTo>
                  <a:lnTo>
                    <a:pt x="708" y="270"/>
                  </a:lnTo>
                  <a:lnTo>
                    <a:pt x="708" y="270"/>
                  </a:lnTo>
                  <a:lnTo>
                    <a:pt x="708" y="270"/>
                  </a:lnTo>
                  <a:lnTo>
                    <a:pt x="710" y="267"/>
                  </a:lnTo>
                  <a:lnTo>
                    <a:pt x="710" y="267"/>
                  </a:lnTo>
                  <a:lnTo>
                    <a:pt x="710" y="263"/>
                  </a:lnTo>
                  <a:lnTo>
                    <a:pt x="710" y="263"/>
                  </a:lnTo>
                  <a:lnTo>
                    <a:pt x="708" y="260"/>
                  </a:lnTo>
                  <a:lnTo>
                    <a:pt x="708" y="260"/>
                  </a:lnTo>
                  <a:lnTo>
                    <a:pt x="705" y="260"/>
                  </a:lnTo>
                  <a:lnTo>
                    <a:pt x="705" y="260"/>
                  </a:lnTo>
                  <a:lnTo>
                    <a:pt x="703" y="253"/>
                  </a:lnTo>
                  <a:lnTo>
                    <a:pt x="705" y="256"/>
                  </a:lnTo>
                  <a:lnTo>
                    <a:pt x="705" y="256"/>
                  </a:lnTo>
                  <a:lnTo>
                    <a:pt x="705" y="253"/>
                  </a:lnTo>
                  <a:lnTo>
                    <a:pt x="708" y="253"/>
                  </a:lnTo>
                  <a:lnTo>
                    <a:pt x="708" y="256"/>
                  </a:lnTo>
                  <a:lnTo>
                    <a:pt x="710" y="256"/>
                  </a:lnTo>
                  <a:lnTo>
                    <a:pt x="710" y="256"/>
                  </a:lnTo>
                  <a:lnTo>
                    <a:pt x="708" y="256"/>
                  </a:lnTo>
                  <a:lnTo>
                    <a:pt x="708" y="258"/>
                  </a:lnTo>
                  <a:lnTo>
                    <a:pt x="710" y="258"/>
                  </a:lnTo>
                  <a:lnTo>
                    <a:pt x="715" y="263"/>
                  </a:lnTo>
                  <a:lnTo>
                    <a:pt x="715" y="263"/>
                  </a:lnTo>
                  <a:lnTo>
                    <a:pt x="715" y="265"/>
                  </a:lnTo>
                  <a:lnTo>
                    <a:pt x="712" y="270"/>
                  </a:lnTo>
                  <a:lnTo>
                    <a:pt x="710" y="272"/>
                  </a:lnTo>
                  <a:lnTo>
                    <a:pt x="715" y="272"/>
                  </a:lnTo>
                  <a:lnTo>
                    <a:pt x="715" y="272"/>
                  </a:lnTo>
                  <a:lnTo>
                    <a:pt x="715" y="272"/>
                  </a:lnTo>
                  <a:lnTo>
                    <a:pt x="717" y="275"/>
                  </a:lnTo>
                  <a:lnTo>
                    <a:pt x="719" y="275"/>
                  </a:lnTo>
                  <a:lnTo>
                    <a:pt x="722" y="272"/>
                  </a:lnTo>
                  <a:lnTo>
                    <a:pt x="722" y="270"/>
                  </a:lnTo>
                  <a:lnTo>
                    <a:pt x="724" y="270"/>
                  </a:lnTo>
                  <a:lnTo>
                    <a:pt x="729" y="260"/>
                  </a:lnTo>
                  <a:lnTo>
                    <a:pt x="731" y="258"/>
                  </a:lnTo>
                  <a:lnTo>
                    <a:pt x="731" y="258"/>
                  </a:lnTo>
                  <a:lnTo>
                    <a:pt x="731" y="256"/>
                  </a:lnTo>
                  <a:lnTo>
                    <a:pt x="731" y="256"/>
                  </a:lnTo>
                  <a:lnTo>
                    <a:pt x="731" y="256"/>
                  </a:lnTo>
                  <a:lnTo>
                    <a:pt x="731" y="256"/>
                  </a:lnTo>
                  <a:lnTo>
                    <a:pt x="734" y="256"/>
                  </a:lnTo>
                  <a:lnTo>
                    <a:pt x="734" y="256"/>
                  </a:lnTo>
                  <a:lnTo>
                    <a:pt x="734" y="256"/>
                  </a:lnTo>
                  <a:lnTo>
                    <a:pt x="736" y="253"/>
                  </a:lnTo>
                  <a:lnTo>
                    <a:pt x="736" y="251"/>
                  </a:lnTo>
                  <a:lnTo>
                    <a:pt x="736" y="251"/>
                  </a:lnTo>
                  <a:lnTo>
                    <a:pt x="734" y="249"/>
                  </a:lnTo>
                  <a:lnTo>
                    <a:pt x="734" y="249"/>
                  </a:lnTo>
                  <a:lnTo>
                    <a:pt x="734" y="246"/>
                  </a:lnTo>
                  <a:lnTo>
                    <a:pt x="736" y="246"/>
                  </a:lnTo>
                  <a:lnTo>
                    <a:pt x="736" y="246"/>
                  </a:lnTo>
                  <a:lnTo>
                    <a:pt x="736" y="249"/>
                  </a:lnTo>
                  <a:lnTo>
                    <a:pt x="738" y="251"/>
                  </a:lnTo>
                  <a:lnTo>
                    <a:pt x="738" y="253"/>
                  </a:lnTo>
                  <a:lnTo>
                    <a:pt x="738" y="256"/>
                  </a:lnTo>
                  <a:lnTo>
                    <a:pt x="738" y="256"/>
                  </a:lnTo>
                  <a:lnTo>
                    <a:pt x="741" y="256"/>
                  </a:lnTo>
                  <a:lnTo>
                    <a:pt x="741" y="253"/>
                  </a:lnTo>
                  <a:lnTo>
                    <a:pt x="755" y="246"/>
                  </a:lnTo>
                  <a:lnTo>
                    <a:pt x="757" y="244"/>
                  </a:lnTo>
                  <a:lnTo>
                    <a:pt x="776" y="241"/>
                  </a:lnTo>
                  <a:lnTo>
                    <a:pt x="776" y="239"/>
                  </a:lnTo>
                  <a:lnTo>
                    <a:pt x="774" y="237"/>
                  </a:lnTo>
                  <a:lnTo>
                    <a:pt x="774" y="237"/>
                  </a:lnTo>
                  <a:lnTo>
                    <a:pt x="771" y="239"/>
                  </a:lnTo>
                  <a:lnTo>
                    <a:pt x="771" y="239"/>
                  </a:lnTo>
                  <a:lnTo>
                    <a:pt x="769" y="239"/>
                  </a:lnTo>
                  <a:lnTo>
                    <a:pt x="771" y="237"/>
                  </a:lnTo>
                  <a:lnTo>
                    <a:pt x="771" y="234"/>
                  </a:lnTo>
                  <a:lnTo>
                    <a:pt x="774" y="232"/>
                  </a:lnTo>
                  <a:lnTo>
                    <a:pt x="776" y="232"/>
                  </a:lnTo>
                  <a:lnTo>
                    <a:pt x="778" y="232"/>
                  </a:lnTo>
                  <a:lnTo>
                    <a:pt x="778" y="234"/>
                  </a:lnTo>
                  <a:lnTo>
                    <a:pt x="781" y="239"/>
                  </a:lnTo>
                  <a:lnTo>
                    <a:pt x="781" y="241"/>
                  </a:lnTo>
                  <a:lnTo>
                    <a:pt x="786" y="241"/>
                  </a:lnTo>
                  <a:lnTo>
                    <a:pt x="786" y="239"/>
                  </a:lnTo>
                  <a:lnTo>
                    <a:pt x="783" y="227"/>
                  </a:lnTo>
                  <a:lnTo>
                    <a:pt x="783" y="227"/>
                  </a:lnTo>
                  <a:lnTo>
                    <a:pt x="786" y="230"/>
                  </a:lnTo>
                  <a:lnTo>
                    <a:pt x="788" y="232"/>
                  </a:lnTo>
                  <a:lnTo>
                    <a:pt x="788" y="234"/>
                  </a:lnTo>
                  <a:lnTo>
                    <a:pt x="788" y="234"/>
                  </a:lnTo>
                  <a:lnTo>
                    <a:pt x="790" y="237"/>
                  </a:lnTo>
                  <a:lnTo>
                    <a:pt x="793" y="237"/>
                  </a:lnTo>
                  <a:lnTo>
                    <a:pt x="795" y="237"/>
                  </a:lnTo>
                  <a:lnTo>
                    <a:pt x="795" y="237"/>
                  </a:lnTo>
                  <a:lnTo>
                    <a:pt x="797" y="234"/>
                  </a:lnTo>
                  <a:lnTo>
                    <a:pt x="797" y="234"/>
                  </a:lnTo>
                  <a:lnTo>
                    <a:pt x="797" y="232"/>
                  </a:lnTo>
                  <a:lnTo>
                    <a:pt x="795" y="232"/>
                  </a:lnTo>
                  <a:lnTo>
                    <a:pt x="795" y="232"/>
                  </a:lnTo>
                  <a:lnTo>
                    <a:pt x="797" y="230"/>
                  </a:lnTo>
                  <a:lnTo>
                    <a:pt x="797" y="230"/>
                  </a:lnTo>
                  <a:lnTo>
                    <a:pt x="797" y="230"/>
                  </a:lnTo>
                  <a:lnTo>
                    <a:pt x="797" y="230"/>
                  </a:lnTo>
                  <a:lnTo>
                    <a:pt x="800" y="225"/>
                  </a:lnTo>
                  <a:lnTo>
                    <a:pt x="802" y="222"/>
                  </a:lnTo>
                  <a:lnTo>
                    <a:pt x="802" y="220"/>
                  </a:lnTo>
                  <a:lnTo>
                    <a:pt x="802" y="220"/>
                  </a:lnTo>
                  <a:lnTo>
                    <a:pt x="802" y="218"/>
                  </a:lnTo>
                  <a:lnTo>
                    <a:pt x="802" y="215"/>
                  </a:lnTo>
                  <a:lnTo>
                    <a:pt x="802" y="215"/>
                  </a:lnTo>
                  <a:lnTo>
                    <a:pt x="802" y="215"/>
                  </a:lnTo>
                  <a:lnTo>
                    <a:pt x="805" y="215"/>
                  </a:lnTo>
                  <a:lnTo>
                    <a:pt x="805" y="218"/>
                  </a:lnTo>
                  <a:lnTo>
                    <a:pt x="805" y="218"/>
                  </a:lnTo>
                  <a:lnTo>
                    <a:pt x="807" y="215"/>
                  </a:lnTo>
                  <a:lnTo>
                    <a:pt x="809" y="213"/>
                  </a:lnTo>
                  <a:lnTo>
                    <a:pt x="809" y="213"/>
                  </a:lnTo>
                  <a:lnTo>
                    <a:pt x="809" y="211"/>
                  </a:lnTo>
                  <a:lnTo>
                    <a:pt x="807" y="211"/>
                  </a:lnTo>
                  <a:lnTo>
                    <a:pt x="807" y="208"/>
                  </a:lnTo>
                  <a:lnTo>
                    <a:pt x="807" y="208"/>
                  </a:lnTo>
                  <a:lnTo>
                    <a:pt x="809" y="206"/>
                  </a:lnTo>
                  <a:lnTo>
                    <a:pt x="809" y="206"/>
                  </a:lnTo>
                  <a:lnTo>
                    <a:pt x="812" y="206"/>
                  </a:lnTo>
                  <a:lnTo>
                    <a:pt x="812" y="206"/>
                  </a:lnTo>
                  <a:lnTo>
                    <a:pt x="814" y="204"/>
                  </a:lnTo>
                  <a:lnTo>
                    <a:pt x="814" y="204"/>
                  </a:lnTo>
                  <a:lnTo>
                    <a:pt x="814" y="201"/>
                  </a:lnTo>
                  <a:lnTo>
                    <a:pt x="812" y="201"/>
                  </a:lnTo>
                  <a:lnTo>
                    <a:pt x="809" y="199"/>
                  </a:lnTo>
                  <a:lnTo>
                    <a:pt x="807" y="196"/>
                  </a:lnTo>
                  <a:lnTo>
                    <a:pt x="805" y="196"/>
                  </a:lnTo>
                  <a:lnTo>
                    <a:pt x="805" y="199"/>
                  </a:lnTo>
                  <a:lnTo>
                    <a:pt x="807" y="201"/>
                  </a:lnTo>
                  <a:lnTo>
                    <a:pt x="809" y="204"/>
                  </a:lnTo>
                  <a:lnTo>
                    <a:pt x="807" y="204"/>
                  </a:lnTo>
                  <a:lnTo>
                    <a:pt x="805" y="204"/>
                  </a:lnTo>
                  <a:lnTo>
                    <a:pt x="805" y="206"/>
                  </a:lnTo>
                  <a:lnTo>
                    <a:pt x="802" y="208"/>
                  </a:lnTo>
                  <a:lnTo>
                    <a:pt x="802" y="208"/>
                  </a:lnTo>
                  <a:lnTo>
                    <a:pt x="797" y="208"/>
                  </a:lnTo>
                  <a:lnTo>
                    <a:pt x="795" y="211"/>
                  </a:lnTo>
                  <a:lnTo>
                    <a:pt x="795" y="211"/>
                  </a:lnTo>
                  <a:lnTo>
                    <a:pt x="795" y="208"/>
                  </a:lnTo>
                  <a:lnTo>
                    <a:pt x="795" y="208"/>
                  </a:lnTo>
                  <a:lnTo>
                    <a:pt x="795" y="208"/>
                  </a:lnTo>
                  <a:lnTo>
                    <a:pt x="795" y="206"/>
                  </a:lnTo>
                  <a:lnTo>
                    <a:pt x="795" y="206"/>
                  </a:lnTo>
                  <a:lnTo>
                    <a:pt x="795" y="206"/>
                  </a:lnTo>
                  <a:lnTo>
                    <a:pt x="797" y="204"/>
                  </a:lnTo>
                  <a:lnTo>
                    <a:pt x="800" y="204"/>
                  </a:lnTo>
                  <a:lnTo>
                    <a:pt x="797" y="201"/>
                  </a:lnTo>
                  <a:lnTo>
                    <a:pt x="795" y="199"/>
                  </a:lnTo>
                  <a:lnTo>
                    <a:pt x="795" y="199"/>
                  </a:lnTo>
                  <a:lnTo>
                    <a:pt x="795" y="196"/>
                  </a:lnTo>
                  <a:lnTo>
                    <a:pt x="795" y="196"/>
                  </a:lnTo>
                  <a:lnTo>
                    <a:pt x="795" y="196"/>
                  </a:lnTo>
                  <a:lnTo>
                    <a:pt x="793" y="194"/>
                  </a:lnTo>
                  <a:lnTo>
                    <a:pt x="793" y="194"/>
                  </a:lnTo>
                  <a:lnTo>
                    <a:pt x="793" y="194"/>
                  </a:lnTo>
                  <a:lnTo>
                    <a:pt x="793" y="196"/>
                  </a:lnTo>
                  <a:lnTo>
                    <a:pt x="790" y="199"/>
                  </a:lnTo>
                  <a:lnTo>
                    <a:pt x="790" y="199"/>
                  </a:lnTo>
                  <a:lnTo>
                    <a:pt x="790" y="201"/>
                  </a:lnTo>
                  <a:lnTo>
                    <a:pt x="793" y="204"/>
                  </a:lnTo>
                  <a:lnTo>
                    <a:pt x="793" y="204"/>
                  </a:lnTo>
                  <a:lnTo>
                    <a:pt x="793" y="206"/>
                  </a:lnTo>
                  <a:lnTo>
                    <a:pt x="790" y="204"/>
                  </a:lnTo>
                  <a:lnTo>
                    <a:pt x="788" y="204"/>
                  </a:lnTo>
                  <a:lnTo>
                    <a:pt x="786" y="204"/>
                  </a:lnTo>
                  <a:lnTo>
                    <a:pt x="786" y="204"/>
                  </a:lnTo>
                  <a:lnTo>
                    <a:pt x="783" y="206"/>
                  </a:lnTo>
                  <a:lnTo>
                    <a:pt x="783" y="208"/>
                  </a:lnTo>
                  <a:lnTo>
                    <a:pt x="788" y="211"/>
                  </a:lnTo>
                  <a:lnTo>
                    <a:pt x="788" y="213"/>
                  </a:lnTo>
                  <a:lnTo>
                    <a:pt x="786" y="213"/>
                  </a:lnTo>
                  <a:lnTo>
                    <a:pt x="783" y="211"/>
                  </a:lnTo>
                  <a:lnTo>
                    <a:pt x="781" y="211"/>
                  </a:lnTo>
                  <a:lnTo>
                    <a:pt x="781" y="211"/>
                  </a:lnTo>
                  <a:lnTo>
                    <a:pt x="781" y="208"/>
                  </a:lnTo>
                  <a:lnTo>
                    <a:pt x="778" y="208"/>
                  </a:lnTo>
                  <a:lnTo>
                    <a:pt x="778" y="208"/>
                  </a:lnTo>
                  <a:lnTo>
                    <a:pt x="778" y="208"/>
                  </a:lnTo>
                  <a:lnTo>
                    <a:pt x="776" y="208"/>
                  </a:lnTo>
                  <a:lnTo>
                    <a:pt x="774" y="211"/>
                  </a:lnTo>
                  <a:lnTo>
                    <a:pt x="774" y="213"/>
                  </a:lnTo>
                  <a:lnTo>
                    <a:pt x="771" y="215"/>
                  </a:lnTo>
                  <a:lnTo>
                    <a:pt x="771" y="215"/>
                  </a:lnTo>
                  <a:lnTo>
                    <a:pt x="769" y="218"/>
                  </a:lnTo>
                  <a:lnTo>
                    <a:pt x="767" y="220"/>
                  </a:lnTo>
                  <a:lnTo>
                    <a:pt x="767" y="220"/>
                  </a:lnTo>
                  <a:lnTo>
                    <a:pt x="767" y="220"/>
                  </a:lnTo>
                  <a:lnTo>
                    <a:pt x="767" y="220"/>
                  </a:lnTo>
                  <a:lnTo>
                    <a:pt x="764" y="218"/>
                  </a:lnTo>
                  <a:lnTo>
                    <a:pt x="762" y="218"/>
                  </a:lnTo>
                  <a:lnTo>
                    <a:pt x="755" y="215"/>
                  </a:lnTo>
                  <a:lnTo>
                    <a:pt x="750" y="215"/>
                  </a:lnTo>
                  <a:lnTo>
                    <a:pt x="748" y="215"/>
                  </a:lnTo>
                  <a:lnTo>
                    <a:pt x="743" y="211"/>
                  </a:lnTo>
                  <a:lnTo>
                    <a:pt x="738" y="206"/>
                  </a:lnTo>
                  <a:lnTo>
                    <a:pt x="736" y="204"/>
                  </a:lnTo>
                  <a:lnTo>
                    <a:pt x="734" y="204"/>
                  </a:lnTo>
                  <a:lnTo>
                    <a:pt x="734" y="204"/>
                  </a:lnTo>
                  <a:lnTo>
                    <a:pt x="729" y="196"/>
                  </a:lnTo>
                  <a:lnTo>
                    <a:pt x="731" y="196"/>
                  </a:lnTo>
                  <a:lnTo>
                    <a:pt x="738" y="204"/>
                  </a:lnTo>
                  <a:lnTo>
                    <a:pt x="743" y="204"/>
                  </a:lnTo>
                  <a:lnTo>
                    <a:pt x="743" y="204"/>
                  </a:lnTo>
                  <a:lnTo>
                    <a:pt x="750" y="208"/>
                  </a:lnTo>
                  <a:lnTo>
                    <a:pt x="752" y="211"/>
                  </a:lnTo>
                  <a:lnTo>
                    <a:pt x="757" y="211"/>
                  </a:lnTo>
                  <a:lnTo>
                    <a:pt x="760" y="211"/>
                  </a:lnTo>
                  <a:lnTo>
                    <a:pt x="764" y="211"/>
                  </a:lnTo>
                  <a:lnTo>
                    <a:pt x="767" y="208"/>
                  </a:lnTo>
                  <a:lnTo>
                    <a:pt x="769" y="206"/>
                  </a:lnTo>
                  <a:lnTo>
                    <a:pt x="771" y="204"/>
                  </a:lnTo>
                  <a:lnTo>
                    <a:pt x="774" y="199"/>
                  </a:lnTo>
                  <a:lnTo>
                    <a:pt x="776" y="196"/>
                  </a:lnTo>
                  <a:lnTo>
                    <a:pt x="776" y="194"/>
                  </a:lnTo>
                  <a:lnTo>
                    <a:pt x="778" y="192"/>
                  </a:lnTo>
                  <a:lnTo>
                    <a:pt x="781" y="189"/>
                  </a:lnTo>
                  <a:lnTo>
                    <a:pt x="781" y="187"/>
                  </a:lnTo>
                  <a:lnTo>
                    <a:pt x="778" y="182"/>
                  </a:lnTo>
                  <a:lnTo>
                    <a:pt x="776" y="185"/>
                  </a:lnTo>
                  <a:lnTo>
                    <a:pt x="776" y="185"/>
                  </a:lnTo>
                  <a:lnTo>
                    <a:pt x="778" y="185"/>
                  </a:lnTo>
                  <a:lnTo>
                    <a:pt x="778" y="185"/>
                  </a:lnTo>
                  <a:lnTo>
                    <a:pt x="778" y="185"/>
                  </a:lnTo>
                  <a:lnTo>
                    <a:pt x="778" y="187"/>
                  </a:lnTo>
                  <a:lnTo>
                    <a:pt x="776" y="187"/>
                  </a:lnTo>
                  <a:lnTo>
                    <a:pt x="776" y="187"/>
                  </a:lnTo>
                  <a:lnTo>
                    <a:pt x="774" y="187"/>
                  </a:lnTo>
                  <a:lnTo>
                    <a:pt x="769" y="187"/>
                  </a:lnTo>
                  <a:lnTo>
                    <a:pt x="769" y="187"/>
                  </a:lnTo>
                  <a:lnTo>
                    <a:pt x="769" y="185"/>
                  </a:lnTo>
                  <a:lnTo>
                    <a:pt x="771" y="185"/>
                  </a:lnTo>
                  <a:lnTo>
                    <a:pt x="771" y="182"/>
                  </a:lnTo>
                  <a:lnTo>
                    <a:pt x="774" y="182"/>
                  </a:lnTo>
                  <a:lnTo>
                    <a:pt x="774" y="182"/>
                  </a:lnTo>
                  <a:lnTo>
                    <a:pt x="774" y="180"/>
                  </a:lnTo>
                  <a:lnTo>
                    <a:pt x="776" y="180"/>
                  </a:lnTo>
                  <a:lnTo>
                    <a:pt x="778" y="180"/>
                  </a:lnTo>
                  <a:lnTo>
                    <a:pt x="781" y="180"/>
                  </a:lnTo>
                  <a:lnTo>
                    <a:pt x="781" y="180"/>
                  </a:lnTo>
                  <a:lnTo>
                    <a:pt x="783" y="178"/>
                  </a:lnTo>
                  <a:lnTo>
                    <a:pt x="781" y="178"/>
                  </a:lnTo>
                  <a:lnTo>
                    <a:pt x="781" y="178"/>
                  </a:lnTo>
                  <a:lnTo>
                    <a:pt x="778" y="175"/>
                  </a:lnTo>
                  <a:lnTo>
                    <a:pt x="778" y="175"/>
                  </a:lnTo>
                  <a:lnTo>
                    <a:pt x="783" y="175"/>
                  </a:lnTo>
                  <a:lnTo>
                    <a:pt x="786" y="175"/>
                  </a:lnTo>
                  <a:lnTo>
                    <a:pt x="786" y="173"/>
                  </a:lnTo>
                  <a:lnTo>
                    <a:pt x="786" y="173"/>
                  </a:lnTo>
                  <a:lnTo>
                    <a:pt x="786" y="170"/>
                  </a:lnTo>
                  <a:lnTo>
                    <a:pt x="786" y="168"/>
                  </a:lnTo>
                  <a:lnTo>
                    <a:pt x="783" y="168"/>
                  </a:lnTo>
                  <a:lnTo>
                    <a:pt x="783" y="166"/>
                  </a:lnTo>
                  <a:lnTo>
                    <a:pt x="783" y="166"/>
                  </a:lnTo>
                  <a:lnTo>
                    <a:pt x="781" y="166"/>
                  </a:lnTo>
                  <a:lnTo>
                    <a:pt x="769" y="166"/>
                  </a:lnTo>
                  <a:lnTo>
                    <a:pt x="762" y="163"/>
                  </a:lnTo>
                  <a:lnTo>
                    <a:pt x="755" y="161"/>
                  </a:lnTo>
                  <a:lnTo>
                    <a:pt x="748" y="161"/>
                  </a:lnTo>
                  <a:lnTo>
                    <a:pt x="745" y="161"/>
                  </a:lnTo>
                  <a:lnTo>
                    <a:pt x="743" y="159"/>
                  </a:lnTo>
                  <a:lnTo>
                    <a:pt x="738" y="159"/>
                  </a:lnTo>
                  <a:lnTo>
                    <a:pt x="734" y="159"/>
                  </a:lnTo>
                  <a:lnTo>
                    <a:pt x="731" y="161"/>
                  </a:lnTo>
                  <a:lnTo>
                    <a:pt x="729" y="156"/>
                  </a:lnTo>
                  <a:lnTo>
                    <a:pt x="729" y="156"/>
                  </a:lnTo>
                  <a:lnTo>
                    <a:pt x="726" y="154"/>
                  </a:lnTo>
                  <a:lnTo>
                    <a:pt x="724" y="154"/>
                  </a:lnTo>
                  <a:lnTo>
                    <a:pt x="724" y="154"/>
                  </a:lnTo>
                  <a:lnTo>
                    <a:pt x="722" y="149"/>
                  </a:lnTo>
                  <a:lnTo>
                    <a:pt x="726" y="151"/>
                  </a:lnTo>
                  <a:lnTo>
                    <a:pt x="729" y="154"/>
                  </a:lnTo>
                  <a:lnTo>
                    <a:pt x="734" y="154"/>
                  </a:lnTo>
                  <a:lnTo>
                    <a:pt x="738" y="156"/>
                  </a:lnTo>
                  <a:lnTo>
                    <a:pt x="741" y="156"/>
                  </a:lnTo>
                  <a:lnTo>
                    <a:pt x="745" y="154"/>
                  </a:lnTo>
                  <a:lnTo>
                    <a:pt x="748" y="156"/>
                  </a:lnTo>
                  <a:lnTo>
                    <a:pt x="750" y="156"/>
                  </a:lnTo>
                  <a:lnTo>
                    <a:pt x="752" y="159"/>
                  </a:lnTo>
                  <a:lnTo>
                    <a:pt x="760" y="156"/>
                  </a:lnTo>
                  <a:lnTo>
                    <a:pt x="762" y="156"/>
                  </a:lnTo>
                  <a:lnTo>
                    <a:pt x="762" y="154"/>
                  </a:lnTo>
                  <a:lnTo>
                    <a:pt x="762" y="154"/>
                  </a:lnTo>
                  <a:lnTo>
                    <a:pt x="762" y="154"/>
                  </a:lnTo>
                  <a:lnTo>
                    <a:pt x="764" y="154"/>
                  </a:lnTo>
                  <a:lnTo>
                    <a:pt x="764" y="156"/>
                  </a:lnTo>
                  <a:lnTo>
                    <a:pt x="767" y="156"/>
                  </a:lnTo>
                  <a:lnTo>
                    <a:pt x="769" y="156"/>
                  </a:lnTo>
                  <a:lnTo>
                    <a:pt x="771" y="156"/>
                  </a:lnTo>
                  <a:lnTo>
                    <a:pt x="771" y="154"/>
                  </a:lnTo>
                  <a:lnTo>
                    <a:pt x="771" y="154"/>
                  </a:lnTo>
                  <a:lnTo>
                    <a:pt x="769" y="154"/>
                  </a:lnTo>
                  <a:lnTo>
                    <a:pt x="769" y="154"/>
                  </a:lnTo>
                  <a:lnTo>
                    <a:pt x="769" y="154"/>
                  </a:lnTo>
                  <a:lnTo>
                    <a:pt x="769" y="154"/>
                  </a:lnTo>
                  <a:lnTo>
                    <a:pt x="769" y="151"/>
                  </a:lnTo>
                  <a:lnTo>
                    <a:pt x="769" y="151"/>
                  </a:lnTo>
                  <a:lnTo>
                    <a:pt x="769" y="151"/>
                  </a:lnTo>
                  <a:lnTo>
                    <a:pt x="769" y="151"/>
                  </a:lnTo>
                  <a:lnTo>
                    <a:pt x="767" y="151"/>
                  </a:lnTo>
                  <a:lnTo>
                    <a:pt x="767" y="149"/>
                  </a:lnTo>
                  <a:lnTo>
                    <a:pt x="767" y="149"/>
                  </a:lnTo>
                  <a:lnTo>
                    <a:pt x="767" y="147"/>
                  </a:lnTo>
                  <a:lnTo>
                    <a:pt x="767" y="144"/>
                  </a:lnTo>
                  <a:lnTo>
                    <a:pt x="764" y="144"/>
                  </a:lnTo>
                  <a:lnTo>
                    <a:pt x="764" y="142"/>
                  </a:lnTo>
                  <a:lnTo>
                    <a:pt x="762" y="142"/>
                  </a:lnTo>
                  <a:lnTo>
                    <a:pt x="764" y="140"/>
                  </a:lnTo>
                  <a:lnTo>
                    <a:pt x="767" y="137"/>
                  </a:lnTo>
                  <a:lnTo>
                    <a:pt x="769" y="137"/>
                  </a:lnTo>
                  <a:lnTo>
                    <a:pt x="774" y="137"/>
                  </a:lnTo>
                  <a:lnTo>
                    <a:pt x="776" y="137"/>
                  </a:lnTo>
                  <a:lnTo>
                    <a:pt x="778" y="137"/>
                  </a:lnTo>
                  <a:lnTo>
                    <a:pt x="778" y="140"/>
                  </a:lnTo>
                  <a:lnTo>
                    <a:pt x="778" y="142"/>
                  </a:lnTo>
                  <a:lnTo>
                    <a:pt x="771" y="142"/>
                  </a:lnTo>
                  <a:lnTo>
                    <a:pt x="769" y="142"/>
                  </a:lnTo>
                  <a:lnTo>
                    <a:pt x="769" y="144"/>
                  </a:lnTo>
                  <a:lnTo>
                    <a:pt x="771" y="147"/>
                  </a:lnTo>
                  <a:lnTo>
                    <a:pt x="774" y="147"/>
                  </a:lnTo>
                  <a:lnTo>
                    <a:pt x="774" y="147"/>
                  </a:lnTo>
                  <a:lnTo>
                    <a:pt x="771" y="149"/>
                  </a:lnTo>
                  <a:lnTo>
                    <a:pt x="774" y="149"/>
                  </a:lnTo>
                  <a:lnTo>
                    <a:pt x="778" y="151"/>
                  </a:lnTo>
                  <a:lnTo>
                    <a:pt x="778" y="151"/>
                  </a:lnTo>
                  <a:lnTo>
                    <a:pt x="778" y="151"/>
                  </a:lnTo>
                  <a:lnTo>
                    <a:pt x="778" y="151"/>
                  </a:lnTo>
                  <a:lnTo>
                    <a:pt x="776" y="154"/>
                  </a:lnTo>
                  <a:lnTo>
                    <a:pt x="778" y="154"/>
                  </a:lnTo>
                  <a:lnTo>
                    <a:pt x="781" y="156"/>
                  </a:lnTo>
                  <a:lnTo>
                    <a:pt x="783" y="156"/>
                  </a:lnTo>
                  <a:lnTo>
                    <a:pt x="783" y="156"/>
                  </a:lnTo>
                  <a:lnTo>
                    <a:pt x="783" y="156"/>
                  </a:lnTo>
                  <a:lnTo>
                    <a:pt x="783" y="154"/>
                  </a:lnTo>
                  <a:lnTo>
                    <a:pt x="781" y="154"/>
                  </a:lnTo>
                  <a:lnTo>
                    <a:pt x="781" y="154"/>
                  </a:lnTo>
                  <a:lnTo>
                    <a:pt x="783" y="151"/>
                  </a:lnTo>
                  <a:lnTo>
                    <a:pt x="783" y="151"/>
                  </a:lnTo>
                  <a:lnTo>
                    <a:pt x="786" y="154"/>
                  </a:lnTo>
                  <a:lnTo>
                    <a:pt x="786" y="149"/>
                  </a:lnTo>
                  <a:lnTo>
                    <a:pt x="786" y="147"/>
                  </a:lnTo>
                  <a:lnTo>
                    <a:pt x="786" y="144"/>
                  </a:lnTo>
                  <a:lnTo>
                    <a:pt x="788" y="144"/>
                  </a:lnTo>
                  <a:lnTo>
                    <a:pt x="790" y="147"/>
                  </a:lnTo>
                  <a:lnTo>
                    <a:pt x="790" y="151"/>
                  </a:lnTo>
                  <a:lnTo>
                    <a:pt x="790" y="154"/>
                  </a:lnTo>
                  <a:lnTo>
                    <a:pt x="793" y="154"/>
                  </a:lnTo>
                  <a:lnTo>
                    <a:pt x="793" y="154"/>
                  </a:lnTo>
                  <a:lnTo>
                    <a:pt x="788" y="156"/>
                  </a:lnTo>
                  <a:lnTo>
                    <a:pt x="788" y="156"/>
                  </a:lnTo>
                  <a:lnTo>
                    <a:pt x="790" y="156"/>
                  </a:lnTo>
                  <a:lnTo>
                    <a:pt x="790" y="156"/>
                  </a:lnTo>
                  <a:lnTo>
                    <a:pt x="790" y="156"/>
                  </a:lnTo>
                  <a:lnTo>
                    <a:pt x="793" y="159"/>
                  </a:lnTo>
                  <a:lnTo>
                    <a:pt x="793" y="159"/>
                  </a:lnTo>
                  <a:lnTo>
                    <a:pt x="795" y="159"/>
                  </a:lnTo>
                  <a:lnTo>
                    <a:pt x="795" y="156"/>
                  </a:lnTo>
                  <a:lnTo>
                    <a:pt x="795" y="154"/>
                  </a:lnTo>
                  <a:lnTo>
                    <a:pt x="793" y="154"/>
                  </a:lnTo>
                  <a:lnTo>
                    <a:pt x="793" y="154"/>
                  </a:lnTo>
                  <a:lnTo>
                    <a:pt x="793" y="151"/>
                  </a:lnTo>
                  <a:lnTo>
                    <a:pt x="793" y="149"/>
                  </a:lnTo>
                  <a:lnTo>
                    <a:pt x="795" y="151"/>
                  </a:lnTo>
                  <a:lnTo>
                    <a:pt x="797" y="151"/>
                  </a:lnTo>
                  <a:lnTo>
                    <a:pt x="800" y="154"/>
                  </a:lnTo>
                  <a:lnTo>
                    <a:pt x="802" y="156"/>
                  </a:lnTo>
                  <a:lnTo>
                    <a:pt x="805" y="156"/>
                  </a:lnTo>
                  <a:lnTo>
                    <a:pt x="805" y="154"/>
                  </a:lnTo>
                  <a:lnTo>
                    <a:pt x="805" y="154"/>
                  </a:lnTo>
                  <a:lnTo>
                    <a:pt x="805" y="151"/>
                  </a:lnTo>
                  <a:lnTo>
                    <a:pt x="805" y="151"/>
                  </a:lnTo>
                  <a:lnTo>
                    <a:pt x="807" y="154"/>
                  </a:lnTo>
                  <a:lnTo>
                    <a:pt x="809" y="154"/>
                  </a:lnTo>
                  <a:lnTo>
                    <a:pt x="816" y="154"/>
                  </a:lnTo>
                  <a:lnTo>
                    <a:pt x="816" y="154"/>
                  </a:lnTo>
                  <a:lnTo>
                    <a:pt x="816" y="151"/>
                  </a:lnTo>
                  <a:lnTo>
                    <a:pt x="819" y="149"/>
                  </a:lnTo>
                  <a:lnTo>
                    <a:pt x="821" y="147"/>
                  </a:lnTo>
                  <a:lnTo>
                    <a:pt x="823" y="147"/>
                  </a:lnTo>
                  <a:lnTo>
                    <a:pt x="823" y="147"/>
                  </a:lnTo>
                  <a:lnTo>
                    <a:pt x="821" y="144"/>
                  </a:lnTo>
                  <a:lnTo>
                    <a:pt x="821" y="142"/>
                  </a:lnTo>
                  <a:lnTo>
                    <a:pt x="823" y="140"/>
                  </a:lnTo>
                  <a:lnTo>
                    <a:pt x="826" y="140"/>
                  </a:lnTo>
                  <a:lnTo>
                    <a:pt x="823" y="142"/>
                  </a:lnTo>
                  <a:lnTo>
                    <a:pt x="826" y="142"/>
                  </a:lnTo>
                  <a:lnTo>
                    <a:pt x="826" y="142"/>
                  </a:lnTo>
                  <a:lnTo>
                    <a:pt x="826" y="142"/>
                  </a:lnTo>
                  <a:lnTo>
                    <a:pt x="826" y="140"/>
                  </a:lnTo>
                  <a:lnTo>
                    <a:pt x="826" y="137"/>
                  </a:lnTo>
                  <a:lnTo>
                    <a:pt x="828" y="137"/>
                  </a:lnTo>
                  <a:lnTo>
                    <a:pt x="828" y="135"/>
                  </a:lnTo>
                  <a:lnTo>
                    <a:pt x="826" y="135"/>
                  </a:lnTo>
                  <a:lnTo>
                    <a:pt x="828" y="133"/>
                  </a:lnTo>
                  <a:lnTo>
                    <a:pt x="828" y="133"/>
                  </a:lnTo>
                  <a:lnTo>
                    <a:pt x="831" y="133"/>
                  </a:lnTo>
                  <a:lnTo>
                    <a:pt x="831" y="130"/>
                  </a:lnTo>
                  <a:lnTo>
                    <a:pt x="828" y="130"/>
                  </a:lnTo>
                  <a:lnTo>
                    <a:pt x="828" y="130"/>
                  </a:lnTo>
                  <a:lnTo>
                    <a:pt x="828" y="128"/>
                  </a:lnTo>
                  <a:lnTo>
                    <a:pt x="828" y="128"/>
                  </a:lnTo>
                  <a:lnTo>
                    <a:pt x="831" y="128"/>
                  </a:lnTo>
                  <a:lnTo>
                    <a:pt x="831" y="128"/>
                  </a:lnTo>
                  <a:lnTo>
                    <a:pt x="835" y="121"/>
                  </a:lnTo>
                  <a:lnTo>
                    <a:pt x="835" y="118"/>
                  </a:lnTo>
                  <a:lnTo>
                    <a:pt x="835" y="116"/>
                  </a:lnTo>
                  <a:lnTo>
                    <a:pt x="833" y="114"/>
                  </a:lnTo>
                  <a:lnTo>
                    <a:pt x="835" y="111"/>
                  </a:lnTo>
                  <a:lnTo>
                    <a:pt x="835" y="116"/>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0" name="Freeform 39"/>
            <p:cNvSpPr>
              <a:spLocks/>
            </p:cNvSpPr>
            <p:nvPr/>
          </p:nvSpPr>
          <p:spPr bwMode="auto">
            <a:xfrm>
              <a:off x="1837860" y="2349992"/>
              <a:ext cx="1225821" cy="683074"/>
            </a:xfrm>
            <a:custGeom>
              <a:avLst/>
              <a:gdLst>
                <a:gd name="T0" fmla="*/ 1010 w 1057"/>
                <a:gd name="T1" fmla="*/ 570 h 589"/>
                <a:gd name="T2" fmla="*/ 861 w 1057"/>
                <a:gd name="T3" fmla="*/ 563 h 589"/>
                <a:gd name="T4" fmla="*/ 712 w 1057"/>
                <a:gd name="T5" fmla="*/ 553 h 589"/>
                <a:gd name="T6" fmla="*/ 563 w 1057"/>
                <a:gd name="T7" fmla="*/ 542 h 589"/>
                <a:gd name="T8" fmla="*/ 416 w 1057"/>
                <a:gd name="T9" fmla="*/ 530 h 589"/>
                <a:gd name="T10" fmla="*/ 395 w 1057"/>
                <a:gd name="T11" fmla="*/ 572 h 589"/>
                <a:gd name="T12" fmla="*/ 381 w 1057"/>
                <a:gd name="T13" fmla="*/ 575 h 589"/>
                <a:gd name="T14" fmla="*/ 369 w 1057"/>
                <a:gd name="T15" fmla="*/ 553 h 589"/>
                <a:gd name="T16" fmla="*/ 359 w 1057"/>
                <a:gd name="T17" fmla="*/ 560 h 589"/>
                <a:gd name="T18" fmla="*/ 355 w 1057"/>
                <a:gd name="T19" fmla="*/ 572 h 589"/>
                <a:gd name="T20" fmla="*/ 355 w 1057"/>
                <a:gd name="T21" fmla="*/ 577 h 589"/>
                <a:gd name="T22" fmla="*/ 324 w 1057"/>
                <a:gd name="T23" fmla="*/ 577 h 589"/>
                <a:gd name="T24" fmla="*/ 300 w 1057"/>
                <a:gd name="T25" fmla="*/ 572 h 589"/>
                <a:gd name="T26" fmla="*/ 281 w 1057"/>
                <a:gd name="T27" fmla="*/ 570 h 589"/>
                <a:gd name="T28" fmla="*/ 270 w 1057"/>
                <a:gd name="T29" fmla="*/ 577 h 589"/>
                <a:gd name="T30" fmla="*/ 239 w 1057"/>
                <a:gd name="T31" fmla="*/ 572 h 589"/>
                <a:gd name="T32" fmla="*/ 227 w 1057"/>
                <a:gd name="T33" fmla="*/ 582 h 589"/>
                <a:gd name="T34" fmla="*/ 215 w 1057"/>
                <a:gd name="T35" fmla="*/ 568 h 589"/>
                <a:gd name="T36" fmla="*/ 213 w 1057"/>
                <a:gd name="T37" fmla="*/ 553 h 589"/>
                <a:gd name="T38" fmla="*/ 213 w 1057"/>
                <a:gd name="T39" fmla="*/ 544 h 589"/>
                <a:gd name="T40" fmla="*/ 203 w 1057"/>
                <a:gd name="T41" fmla="*/ 527 h 589"/>
                <a:gd name="T42" fmla="*/ 189 w 1057"/>
                <a:gd name="T43" fmla="*/ 525 h 589"/>
                <a:gd name="T44" fmla="*/ 182 w 1057"/>
                <a:gd name="T45" fmla="*/ 508 h 589"/>
                <a:gd name="T46" fmla="*/ 180 w 1057"/>
                <a:gd name="T47" fmla="*/ 487 h 589"/>
                <a:gd name="T48" fmla="*/ 173 w 1057"/>
                <a:gd name="T49" fmla="*/ 475 h 589"/>
                <a:gd name="T50" fmla="*/ 163 w 1057"/>
                <a:gd name="T51" fmla="*/ 461 h 589"/>
                <a:gd name="T52" fmla="*/ 163 w 1057"/>
                <a:gd name="T53" fmla="*/ 444 h 589"/>
                <a:gd name="T54" fmla="*/ 161 w 1057"/>
                <a:gd name="T55" fmla="*/ 430 h 589"/>
                <a:gd name="T56" fmla="*/ 147 w 1057"/>
                <a:gd name="T57" fmla="*/ 414 h 589"/>
                <a:gd name="T58" fmla="*/ 139 w 1057"/>
                <a:gd name="T59" fmla="*/ 418 h 589"/>
                <a:gd name="T60" fmla="*/ 132 w 1057"/>
                <a:gd name="T61" fmla="*/ 428 h 589"/>
                <a:gd name="T62" fmla="*/ 118 w 1057"/>
                <a:gd name="T63" fmla="*/ 435 h 589"/>
                <a:gd name="T64" fmla="*/ 104 w 1057"/>
                <a:gd name="T65" fmla="*/ 428 h 589"/>
                <a:gd name="T66" fmla="*/ 95 w 1057"/>
                <a:gd name="T67" fmla="*/ 416 h 589"/>
                <a:gd name="T68" fmla="*/ 97 w 1057"/>
                <a:gd name="T69" fmla="*/ 402 h 589"/>
                <a:gd name="T70" fmla="*/ 102 w 1057"/>
                <a:gd name="T71" fmla="*/ 390 h 589"/>
                <a:gd name="T72" fmla="*/ 111 w 1057"/>
                <a:gd name="T73" fmla="*/ 381 h 589"/>
                <a:gd name="T74" fmla="*/ 106 w 1057"/>
                <a:gd name="T75" fmla="*/ 369 h 589"/>
                <a:gd name="T76" fmla="*/ 106 w 1057"/>
                <a:gd name="T77" fmla="*/ 352 h 589"/>
                <a:gd name="T78" fmla="*/ 113 w 1057"/>
                <a:gd name="T79" fmla="*/ 345 h 589"/>
                <a:gd name="T80" fmla="*/ 118 w 1057"/>
                <a:gd name="T81" fmla="*/ 331 h 589"/>
                <a:gd name="T82" fmla="*/ 123 w 1057"/>
                <a:gd name="T83" fmla="*/ 317 h 589"/>
                <a:gd name="T84" fmla="*/ 125 w 1057"/>
                <a:gd name="T85" fmla="*/ 310 h 589"/>
                <a:gd name="T86" fmla="*/ 130 w 1057"/>
                <a:gd name="T87" fmla="*/ 295 h 589"/>
                <a:gd name="T88" fmla="*/ 113 w 1057"/>
                <a:gd name="T89" fmla="*/ 293 h 589"/>
                <a:gd name="T90" fmla="*/ 104 w 1057"/>
                <a:gd name="T91" fmla="*/ 286 h 589"/>
                <a:gd name="T92" fmla="*/ 92 w 1057"/>
                <a:gd name="T93" fmla="*/ 284 h 589"/>
                <a:gd name="T94" fmla="*/ 83 w 1057"/>
                <a:gd name="T95" fmla="*/ 269 h 589"/>
                <a:gd name="T96" fmla="*/ 78 w 1057"/>
                <a:gd name="T97" fmla="*/ 253 h 589"/>
                <a:gd name="T98" fmla="*/ 59 w 1057"/>
                <a:gd name="T99" fmla="*/ 227 h 589"/>
                <a:gd name="T100" fmla="*/ 50 w 1057"/>
                <a:gd name="T101" fmla="*/ 213 h 589"/>
                <a:gd name="T102" fmla="*/ 19 w 1057"/>
                <a:gd name="T103" fmla="*/ 187 h 589"/>
                <a:gd name="T104" fmla="*/ 26 w 1057"/>
                <a:gd name="T105" fmla="*/ 182 h 589"/>
                <a:gd name="T106" fmla="*/ 24 w 1057"/>
                <a:gd name="T107" fmla="*/ 170 h 589"/>
                <a:gd name="T108" fmla="*/ 19 w 1057"/>
                <a:gd name="T109" fmla="*/ 149 h 589"/>
                <a:gd name="T110" fmla="*/ 7 w 1057"/>
                <a:gd name="T111" fmla="*/ 130 h 589"/>
                <a:gd name="T112" fmla="*/ 12 w 1057"/>
                <a:gd name="T113" fmla="*/ 28 h 589"/>
                <a:gd name="T114" fmla="*/ 244 w 1057"/>
                <a:gd name="T115" fmla="*/ 30 h 589"/>
                <a:gd name="T116" fmla="*/ 527 w 1057"/>
                <a:gd name="T117" fmla="*/ 61 h 589"/>
                <a:gd name="T118" fmla="*/ 795 w 1057"/>
                <a:gd name="T119" fmla="*/ 82 h 589"/>
                <a:gd name="T120" fmla="*/ 1057 w 1057"/>
                <a:gd name="T121" fmla="*/ 118 h 589"/>
                <a:gd name="T122" fmla="*/ 1045 w 1057"/>
                <a:gd name="T123" fmla="*/ 459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7" h="589">
                  <a:moveTo>
                    <a:pt x="1045" y="459"/>
                  </a:moveTo>
                  <a:lnTo>
                    <a:pt x="1045" y="471"/>
                  </a:lnTo>
                  <a:lnTo>
                    <a:pt x="1045" y="485"/>
                  </a:lnTo>
                  <a:lnTo>
                    <a:pt x="1045" y="497"/>
                  </a:lnTo>
                  <a:lnTo>
                    <a:pt x="1045" y="511"/>
                  </a:lnTo>
                  <a:lnTo>
                    <a:pt x="1043" y="523"/>
                  </a:lnTo>
                  <a:lnTo>
                    <a:pt x="1043" y="537"/>
                  </a:lnTo>
                  <a:lnTo>
                    <a:pt x="1043" y="549"/>
                  </a:lnTo>
                  <a:lnTo>
                    <a:pt x="1043" y="563"/>
                  </a:lnTo>
                  <a:lnTo>
                    <a:pt x="1043" y="570"/>
                  </a:lnTo>
                  <a:lnTo>
                    <a:pt x="1043" y="572"/>
                  </a:lnTo>
                  <a:lnTo>
                    <a:pt x="1038" y="570"/>
                  </a:lnTo>
                  <a:lnTo>
                    <a:pt x="1029" y="570"/>
                  </a:lnTo>
                  <a:lnTo>
                    <a:pt x="1019" y="570"/>
                  </a:lnTo>
                  <a:lnTo>
                    <a:pt x="1010" y="570"/>
                  </a:lnTo>
                  <a:lnTo>
                    <a:pt x="1000" y="570"/>
                  </a:lnTo>
                  <a:lnTo>
                    <a:pt x="989" y="570"/>
                  </a:lnTo>
                  <a:lnTo>
                    <a:pt x="979" y="568"/>
                  </a:lnTo>
                  <a:lnTo>
                    <a:pt x="970" y="568"/>
                  </a:lnTo>
                  <a:lnTo>
                    <a:pt x="960" y="568"/>
                  </a:lnTo>
                  <a:lnTo>
                    <a:pt x="951" y="568"/>
                  </a:lnTo>
                  <a:lnTo>
                    <a:pt x="941" y="568"/>
                  </a:lnTo>
                  <a:lnTo>
                    <a:pt x="930" y="568"/>
                  </a:lnTo>
                  <a:lnTo>
                    <a:pt x="920" y="565"/>
                  </a:lnTo>
                  <a:lnTo>
                    <a:pt x="911" y="565"/>
                  </a:lnTo>
                  <a:lnTo>
                    <a:pt x="901" y="565"/>
                  </a:lnTo>
                  <a:lnTo>
                    <a:pt x="892" y="565"/>
                  </a:lnTo>
                  <a:lnTo>
                    <a:pt x="880" y="565"/>
                  </a:lnTo>
                  <a:lnTo>
                    <a:pt x="870" y="563"/>
                  </a:lnTo>
                  <a:lnTo>
                    <a:pt x="861" y="563"/>
                  </a:lnTo>
                  <a:lnTo>
                    <a:pt x="851" y="563"/>
                  </a:lnTo>
                  <a:lnTo>
                    <a:pt x="842" y="563"/>
                  </a:lnTo>
                  <a:lnTo>
                    <a:pt x="830" y="560"/>
                  </a:lnTo>
                  <a:lnTo>
                    <a:pt x="821" y="560"/>
                  </a:lnTo>
                  <a:lnTo>
                    <a:pt x="811" y="560"/>
                  </a:lnTo>
                  <a:lnTo>
                    <a:pt x="802" y="560"/>
                  </a:lnTo>
                  <a:lnTo>
                    <a:pt x="792" y="558"/>
                  </a:lnTo>
                  <a:lnTo>
                    <a:pt x="780" y="558"/>
                  </a:lnTo>
                  <a:lnTo>
                    <a:pt x="771" y="558"/>
                  </a:lnTo>
                  <a:lnTo>
                    <a:pt x="762" y="558"/>
                  </a:lnTo>
                  <a:lnTo>
                    <a:pt x="752" y="556"/>
                  </a:lnTo>
                  <a:lnTo>
                    <a:pt x="743" y="556"/>
                  </a:lnTo>
                  <a:lnTo>
                    <a:pt x="731" y="556"/>
                  </a:lnTo>
                  <a:lnTo>
                    <a:pt x="721" y="553"/>
                  </a:lnTo>
                  <a:lnTo>
                    <a:pt x="712" y="553"/>
                  </a:lnTo>
                  <a:lnTo>
                    <a:pt x="702" y="553"/>
                  </a:lnTo>
                  <a:lnTo>
                    <a:pt x="693" y="553"/>
                  </a:lnTo>
                  <a:lnTo>
                    <a:pt x="684" y="551"/>
                  </a:lnTo>
                  <a:lnTo>
                    <a:pt x="672" y="551"/>
                  </a:lnTo>
                  <a:lnTo>
                    <a:pt x="662" y="551"/>
                  </a:lnTo>
                  <a:lnTo>
                    <a:pt x="653" y="549"/>
                  </a:lnTo>
                  <a:lnTo>
                    <a:pt x="643" y="549"/>
                  </a:lnTo>
                  <a:lnTo>
                    <a:pt x="634" y="549"/>
                  </a:lnTo>
                  <a:lnTo>
                    <a:pt x="622" y="546"/>
                  </a:lnTo>
                  <a:lnTo>
                    <a:pt x="613" y="546"/>
                  </a:lnTo>
                  <a:lnTo>
                    <a:pt x="603" y="546"/>
                  </a:lnTo>
                  <a:lnTo>
                    <a:pt x="594" y="544"/>
                  </a:lnTo>
                  <a:lnTo>
                    <a:pt x="584" y="544"/>
                  </a:lnTo>
                  <a:lnTo>
                    <a:pt x="572" y="544"/>
                  </a:lnTo>
                  <a:lnTo>
                    <a:pt x="563" y="542"/>
                  </a:lnTo>
                  <a:lnTo>
                    <a:pt x="553" y="542"/>
                  </a:lnTo>
                  <a:lnTo>
                    <a:pt x="544" y="542"/>
                  </a:lnTo>
                  <a:lnTo>
                    <a:pt x="534" y="539"/>
                  </a:lnTo>
                  <a:lnTo>
                    <a:pt x="525" y="539"/>
                  </a:lnTo>
                  <a:lnTo>
                    <a:pt x="513" y="539"/>
                  </a:lnTo>
                  <a:lnTo>
                    <a:pt x="504" y="537"/>
                  </a:lnTo>
                  <a:lnTo>
                    <a:pt x="494" y="537"/>
                  </a:lnTo>
                  <a:lnTo>
                    <a:pt x="485" y="534"/>
                  </a:lnTo>
                  <a:lnTo>
                    <a:pt x="475" y="534"/>
                  </a:lnTo>
                  <a:lnTo>
                    <a:pt x="464" y="534"/>
                  </a:lnTo>
                  <a:lnTo>
                    <a:pt x="454" y="532"/>
                  </a:lnTo>
                  <a:lnTo>
                    <a:pt x="445" y="532"/>
                  </a:lnTo>
                  <a:lnTo>
                    <a:pt x="435" y="530"/>
                  </a:lnTo>
                  <a:lnTo>
                    <a:pt x="426" y="530"/>
                  </a:lnTo>
                  <a:lnTo>
                    <a:pt x="416" y="530"/>
                  </a:lnTo>
                  <a:lnTo>
                    <a:pt x="404" y="527"/>
                  </a:lnTo>
                  <a:lnTo>
                    <a:pt x="400" y="527"/>
                  </a:lnTo>
                  <a:lnTo>
                    <a:pt x="400" y="530"/>
                  </a:lnTo>
                  <a:lnTo>
                    <a:pt x="400" y="532"/>
                  </a:lnTo>
                  <a:lnTo>
                    <a:pt x="400" y="537"/>
                  </a:lnTo>
                  <a:lnTo>
                    <a:pt x="400" y="542"/>
                  </a:lnTo>
                  <a:lnTo>
                    <a:pt x="400" y="544"/>
                  </a:lnTo>
                  <a:lnTo>
                    <a:pt x="400" y="549"/>
                  </a:lnTo>
                  <a:lnTo>
                    <a:pt x="397" y="551"/>
                  </a:lnTo>
                  <a:lnTo>
                    <a:pt x="397" y="556"/>
                  </a:lnTo>
                  <a:lnTo>
                    <a:pt x="397" y="558"/>
                  </a:lnTo>
                  <a:lnTo>
                    <a:pt x="397" y="563"/>
                  </a:lnTo>
                  <a:lnTo>
                    <a:pt x="397" y="565"/>
                  </a:lnTo>
                  <a:lnTo>
                    <a:pt x="397" y="570"/>
                  </a:lnTo>
                  <a:lnTo>
                    <a:pt x="395" y="572"/>
                  </a:lnTo>
                  <a:lnTo>
                    <a:pt x="395" y="577"/>
                  </a:lnTo>
                  <a:lnTo>
                    <a:pt x="395" y="582"/>
                  </a:lnTo>
                  <a:lnTo>
                    <a:pt x="395" y="584"/>
                  </a:lnTo>
                  <a:lnTo>
                    <a:pt x="395" y="589"/>
                  </a:lnTo>
                  <a:lnTo>
                    <a:pt x="390" y="587"/>
                  </a:lnTo>
                  <a:lnTo>
                    <a:pt x="390" y="584"/>
                  </a:lnTo>
                  <a:lnTo>
                    <a:pt x="388" y="582"/>
                  </a:lnTo>
                  <a:lnTo>
                    <a:pt x="385" y="579"/>
                  </a:lnTo>
                  <a:lnTo>
                    <a:pt x="385" y="577"/>
                  </a:lnTo>
                  <a:lnTo>
                    <a:pt x="383" y="577"/>
                  </a:lnTo>
                  <a:lnTo>
                    <a:pt x="383" y="577"/>
                  </a:lnTo>
                  <a:lnTo>
                    <a:pt x="381" y="575"/>
                  </a:lnTo>
                  <a:lnTo>
                    <a:pt x="381" y="575"/>
                  </a:lnTo>
                  <a:lnTo>
                    <a:pt x="381" y="575"/>
                  </a:lnTo>
                  <a:lnTo>
                    <a:pt x="381" y="575"/>
                  </a:lnTo>
                  <a:lnTo>
                    <a:pt x="381" y="572"/>
                  </a:lnTo>
                  <a:lnTo>
                    <a:pt x="381" y="572"/>
                  </a:lnTo>
                  <a:lnTo>
                    <a:pt x="381" y="570"/>
                  </a:lnTo>
                  <a:lnTo>
                    <a:pt x="381" y="570"/>
                  </a:lnTo>
                  <a:lnTo>
                    <a:pt x="381" y="570"/>
                  </a:lnTo>
                  <a:lnTo>
                    <a:pt x="381" y="568"/>
                  </a:lnTo>
                  <a:lnTo>
                    <a:pt x="381" y="568"/>
                  </a:lnTo>
                  <a:lnTo>
                    <a:pt x="378" y="568"/>
                  </a:lnTo>
                  <a:lnTo>
                    <a:pt x="378" y="568"/>
                  </a:lnTo>
                  <a:lnTo>
                    <a:pt x="378" y="565"/>
                  </a:lnTo>
                  <a:lnTo>
                    <a:pt x="374" y="560"/>
                  </a:lnTo>
                  <a:lnTo>
                    <a:pt x="374" y="558"/>
                  </a:lnTo>
                  <a:lnTo>
                    <a:pt x="374" y="556"/>
                  </a:lnTo>
                  <a:lnTo>
                    <a:pt x="371" y="553"/>
                  </a:lnTo>
                  <a:lnTo>
                    <a:pt x="369" y="553"/>
                  </a:lnTo>
                  <a:lnTo>
                    <a:pt x="369" y="553"/>
                  </a:lnTo>
                  <a:lnTo>
                    <a:pt x="369" y="553"/>
                  </a:lnTo>
                  <a:lnTo>
                    <a:pt x="367" y="556"/>
                  </a:lnTo>
                  <a:lnTo>
                    <a:pt x="367" y="556"/>
                  </a:lnTo>
                  <a:lnTo>
                    <a:pt x="364" y="556"/>
                  </a:lnTo>
                  <a:lnTo>
                    <a:pt x="362" y="556"/>
                  </a:lnTo>
                  <a:lnTo>
                    <a:pt x="362" y="556"/>
                  </a:lnTo>
                  <a:lnTo>
                    <a:pt x="362" y="558"/>
                  </a:lnTo>
                  <a:lnTo>
                    <a:pt x="359" y="558"/>
                  </a:lnTo>
                  <a:lnTo>
                    <a:pt x="359" y="558"/>
                  </a:lnTo>
                  <a:lnTo>
                    <a:pt x="359" y="558"/>
                  </a:lnTo>
                  <a:lnTo>
                    <a:pt x="359" y="560"/>
                  </a:lnTo>
                  <a:lnTo>
                    <a:pt x="359" y="560"/>
                  </a:lnTo>
                  <a:lnTo>
                    <a:pt x="359" y="560"/>
                  </a:lnTo>
                  <a:lnTo>
                    <a:pt x="359" y="560"/>
                  </a:lnTo>
                  <a:lnTo>
                    <a:pt x="359" y="563"/>
                  </a:lnTo>
                  <a:lnTo>
                    <a:pt x="359" y="563"/>
                  </a:lnTo>
                  <a:lnTo>
                    <a:pt x="359" y="563"/>
                  </a:lnTo>
                  <a:lnTo>
                    <a:pt x="359" y="563"/>
                  </a:lnTo>
                  <a:lnTo>
                    <a:pt x="359" y="565"/>
                  </a:lnTo>
                  <a:lnTo>
                    <a:pt x="359" y="565"/>
                  </a:lnTo>
                  <a:lnTo>
                    <a:pt x="357" y="565"/>
                  </a:lnTo>
                  <a:lnTo>
                    <a:pt x="357" y="565"/>
                  </a:lnTo>
                  <a:lnTo>
                    <a:pt x="357" y="565"/>
                  </a:lnTo>
                  <a:lnTo>
                    <a:pt x="355" y="568"/>
                  </a:lnTo>
                  <a:lnTo>
                    <a:pt x="355" y="568"/>
                  </a:lnTo>
                  <a:lnTo>
                    <a:pt x="355" y="570"/>
                  </a:lnTo>
                  <a:lnTo>
                    <a:pt x="355" y="570"/>
                  </a:lnTo>
                  <a:lnTo>
                    <a:pt x="355" y="570"/>
                  </a:lnTo>
                  <a:lnTo>
                    <a:pt x="355" y="572"/>
                  </a:lnTo>
                  <a:lnTo>
                    <a:pt x="355" y="572"/>
                  </a:lnTo>
                  <a:lnTo>
                    <a:pt x="355" y="572"/>
                  </a:lnTo>
                  <a:lnTo>
                    <a:pt x="355" y="575"/>
                  </a:lnTo>
                  <a:lnTo>
                    <a:pt x="355" y="575"/>
                  </a:lnTo>
                  <a:lnTo>
                    <a:pt x="355" y="575"/>
                  </a:lnTo>
                  <a:lnTo>
                    <a:pt x="355" y="575"/>
                  </a:lnTo>
                  <a:lnTo>
                    <a:pt x="355" y="575"/>
                  </a:lnTo>
                  <a:lnTo>
                    <a:pt x="357" y="577"/>
                  </a:lnTo>
                  <a:lnTo>
                    <a:pt x="359" y="577"/>
                  </a:lnTo>
                  <a:lnTo>
                    <a:pt x="359" y="577"/>
                  </a:lnTo>
                  <a:lnTo>
                    <a:pt x="359" y="577"/>
                  </a:lnTo>
                  <a:lnTo>
                    <a:pt x="357" y="577"/>
                  </a:lnTo>
                  <a:lnTo>
                    <a:pt x="357" y="577"/>
                  </a:lnTo>
                  <a:lnTo>
                    <a:pt x="355" y="577"/>
                  </a:lnTo>
                  <a:lnTo>
                    <a:pt x="355" y="577"/>
                  </a:lnTo>
                  <a:lnTo>
                    <a:pt x="355" y="577"/>
                  </a:lnTo>
                  <a:lnTo>
                    <a:pt x="352" y="577"/>
                  </a:lnTo>
                  <a:lnTo>
                    <a:pt x="350" y="575"/>
                  </a:lnTo>
                  <a:lnTo>
                    <a:pt x="350" y="575"/>
                  </a:lnTo>
                  <a:lnTo>
                    <a:pt x="338" y="575"/>
                  </a:lnTo>
                  <a:lnTo>
                    <a:pt x="338" y="575"/>
                  </a:lnTo>
                  <a:lnTo>
                    <a:pt x="333" y="577"/>
                  </a:lnTo>
                  <a:lnTo>
                    <a:pt x="333" y="577"/>
                  </a:lnTo>
                  <a:lnTo>
                    <a:pt x="331" y="577"/>
                  </a:lnTo>
                  <a:lnTo>
                    <a:pt x="329" y="577"/>
                  </a:lnTo>
                  <a:lnTo>
                    <a:pt x="329" y="577"/>
                  </a:lnTo>
                  <a:lnTo>
                    <a:pt x="326" y="577"/>
                  </a:lnTo>
                  <a:lnTo>
                    <a:pt x="326" y="577"/>
                  </a:lnTo>
                  <a:lnTo>
                    <a:pt x="326" y="577"/>
                  </a:lnTo>
                  <a:lnTo>
                    <a:pt x="324" y="577"/>
                  </a:lnTo>
                  <a:lnTo>
                    <a:pt x="324" y="577"/>
                  </a:lnTo>
                  <a:lnTo>
                    <a:pt x="324" y="575"/>
                  </a:lnTo>
                  <a:lnTo>
                    <a:pt x="324" y="575"/>
                  </a:lnTo>
                  <a:lnTo>
                    <a:pt x="324" y="575"/>
                  </a:lnTo>
                  <a:lnTo>
                    <a:pt x="322" y="572"/>
                  </a:lnTo>
                  <a:lnTo>
                    <a:pt x="322" y="572"/>
                  </a:lnTo>
                  <a:lnTo>
                    <a:pt x="317" y="572"/>
                  </a:lnTo>
                  <a:lnTo>
                    <a:pt x="317" y="572"/>
                  </a:lnTo>
                  <a:lnTo>
                    <a:pt x="315" y="572"/>
                  </a:lnTo>
                  <a:lnTo>
                    <a:pt x="315" y="572"/>
                  </a:lnTo>
                  <a:lnTo>
                    <a:pt x="315" y="572"/>
                  </a:lnTo>
                  <a:lnTo>
                    <a:pt x="312" y="572"/>
                  </a:lnTo>
                  <a:lnTo>
                    <a:pt x="312" y="572"/>
                  </a:lnTo>
                  <a:lnTo>
                    <a:pt x="310" y="572"/>
                  </a:lnTo>
                  <a:lnTo>
                    <a:pt x="300" y="572"/>
                  </a:lnTo>
                  <a:lnTo>
                    <a:pt x="300" y="572"/>
                  </a:lnTo>
                  <a:lnTo>
                    <a:pt x="298" y="572"/>
                  </a:lnTo>
                  <a:lnTo>
                    <a:pt x="296" y="570"/>
                  </a:lnTo>
                  <a:lnTo>
                    <a:pt x="293" y="570"/>
                  </a:lnTo>
                  <a:lnTo>
                    <a:pt x="291" y="570"/>
                  </a:lnTo>
                  <a:lnTo>
                    <a:pt x="291" y="570"/>
                  </a:lnTo>
                  <a:lnTo>
                    <a:pt x="291" y="570"/>
                  </a:lnTo>
                  <a:lnTo>
                    <a:pt x="288" y="568"/>
                  </a:lnTo>
                  <a:lnTo>
                    <a:pt x="288" y="568"/>
                  </a:lnTo>
                  <a:lnTo>
                    <a:pt x="286" y="568"/>
                  </a:lnTo>
                  <a:lnTo>
                    <a:pt x="286" y="568"/>
                  </a:lnTo>
                  <a:lnTo>
                    <a:pt x="286" y="570"/>
                  </a:lnTo>
                  <a:lnTo>
                    <a:pt x="284" y="570"/>
                  </a:lnTo>
                  <a:lnTo>
                    <a:pt x="284" y="570"/>
                  </a:lnTo>
                  <a:lnTo>
                    <a:pt x="281" y="570"/>
                  </a:lnTo>
                  <a:lnTo>
                    <a:pt x="281" y="570"/>
                  </a:lnTo>
                  <a:lnTo>
                    <a:pt x="279" y="570"/>
                  </a:lnTo>
                  <a:lnTo>
                    <a:pt x="279" y="570"/>
                  </a:lnTo>
                  <a:lnTo>
                    <a:pt x="279" y="572"/>
                  </a:lnTo>
                  <a:lnTo>
                    <a:pt x="277" y="572"/>
                  </a:lnTo>
                  <a:lnTo>
                    <a:pt x="277" y="575"/>
                  </a:lnTo>
                  <a:lnTo>
                    <a:pt x="274" y="579"/>
                  </a:lnTo>
                  <a:lnTo>
                    <a:pt x="274" y="579"/>
                  </a:lnTo>
                  <a:lnTo>
                    <a:pt x="274" y="579"/>
                  </a:lnTo>
                  <a:lnTo>
                    <a:pt x="272" y="579"/>
                  </a:lnTo>
                  <a:lnTo>
                    <a:pt x="272" y="579"/>
                  </a:lnTo>
                  <a:lnTo>
                    <a:pt x="270" y="579"/>
                  </a:lnTo>
                  <a:lnTo>
                    <a:pt x="270" y="579"/>
                  </a:lnTo>
                  <a:lnTo>
                    <a:pt x="270" y="579"/>
                  </a:lnTo>
                  <a:lnTo>
                    <a:pt x="270" y="577"/>
                  </a:lnTo>
                  <a:lnTo>
                    <a:pt x="267" y="577"/>
                  </a:lnTo>
                  <a:lnTo>
                    <a:pt x="267" y="577"/>
                  </a:lnTo>
                  <a:lnTo>
                    <a:pt x="265" y="577"/>
                  </a:lnTo>
                  <a:lnTo>
                    <a:pt x="262" y="577"/>
                  </a:lnTo>
                  <a:lnTo>
                    <a:pt x="262" y="577"/>
                  </a:lnTo>
                  <a:lnTo>
                    <a:pt x="260" y="575"/>
                  </a:lnTo>
                  <a:lnTo>
                    <a:pt x="260" y="575"/>
                  </a:lnTo>
                  <a:lnTo>
                    <a:pt x="260" y="575"/>
                  </a:lnTo>
                  <a:lnTo>
                    <a:pt x="248" y="572"/>
                  </a:lnTo>
                  <a:lnTo>
                    <a:pt x="246" y="570"/>
                  </a:lnTo>
                  <a:lnTo>
                    <a:pt x="246" y="570"/>
                  </a:lnTo>
                  <a:lnTo>
                    <a:pt x="244" y="570"/>
                  </a:lnTo>
                  <a:lnTo>
                    <a:pt x="244" y="572"/>
                  </a:lnTo>
                  <a:lnTo>
                    <a:pt x="241" y="572"/>
                  </a:lnTo>
                  <a:lnTo>
                    <a:pt x="239" y="572"/>
                  </a:lnTo>
                  <a:lnTo>
                    <a:pt x="239" y="572"/>
                  </a:lnTo>
                  <a:lnTo>
                    <a:pt x="234" y="577"/>
                  </a:lnTo>
                  <a:lnTo>
                    <a:pt x="232" y="577"/>
                  </a:lnTo>
                  <a:lnTo>
                    <a:pt x="232" y="577"/>
                  </a:lnTo>
                  <a:lnTo>
                    <a:pt x="232" y="579"/>
                  </a:lnTo>
                  <a:lnTo>
                    <a:pt x="232" y="579"/>
                  </a:lnTo>
                  <a:lnTo>
                    <a:pt x="232" y="579"/>
                  </a:lnTo>
                  <a:lnTo>
                    <a:pt x="232" y="579"/>
                  </a:lnTo>
                  <a:lnTo>
                    <a:pt x="232" y="584"/>
                  </a:lnTo>
                  <a:lnTo>
                    <a:pt x="232" y="584"/>
                  </a:lnTo>
                  <a:lnTo>
                    <a:pt x="232" y="584"/>
                  </a:lnTo>
                  <a:lnTo>
                    <a:pt x="232" y="584"/>
                  </a:lnTo>
                  <a:lnTo>
                    <a:pt x="229" y="584"/>
                  </a:lnTo>
                  <a:lnTo>
                    <a:pt x="229" y="584"/>
                  </a:lnTo>
                  <a:lnTo>
                    <a:pt x="227" y="582"/>
                  </a:lnTo>
                  <a:lnTo>
                    <a:pt x="227" y="582"/>
                  </a:lnTo>
                  <a:lnTo>
                    <a:pt x="227" y="579"/>
                  </a:lnTo>
                  <a:lnTo>
                    <a:pt x="222" y="579"/>
                  </a:lnTo>
                  <a:lnTo>
                    <a:pt x="222" y="577"/>
                  </a:lnTo>
                  <a:lnTo>
                    <a:pt x="222" y="577"/>
                  </a:lnTo>
                  <a:lnTo>
                    <a:pt x="220" y="575"/>
                  </a:lnTo>
                  <a:lnTo>
                    <a:pt x="220" y="575"/>
                  </a:lnTo>
                  <a:lnTo>
                    <a:pt x="220" y="575"/>
                  </a:lnTo>
                  <a:lnTo>
                    <a:pt x="218" y="575"/>
                  </a:lnTo>
                  <a:lnTo>
                    <a:pt x="218" y="572"/>
                  </a:lnTo>
                  <a:lnTo>
                    <a:pt x="218" y="572"/>
                  </a:lnTo>
                  <a:lnTo>
                    <a:pt x="218" y="570"/>
                  </a:lnTo>
                  <a:lnTo>
                    <a:pt x="218" y="570"/>
                  </a:lnTo>
                  <a:lnTo>
                    <a:pt x="215" y="570"/>
                  </a:lnTo>
                  <a:lnTo>
                    <a:pt x="215" y="568"/>
                  </a:lnTo>
                  <a:lnTo>
                    <a:pt x="215" y="568"/>
                  </a:lnTo>
                  <a:lnTo>
                    <a:pt x="218" y="568"/>
                  </a:lnTo>
                  <a:lnTo>
                    <a:pt x="218" y="565"/>
                  </a:lnTo>
                  <a:lnTo>
                    <a:pt x="218" y="565"/>
                  </a:lnTo>
                  <a:lnTo>
                    <a:pt x="218" y="563"/>
                  </a:lnTo>
                  <a:lnTo>
                    <a:pt x="218" y="563"/>
                  </a:lnTo>
                  <a:lnTo>
                    <a:pt x="215" y="563"/>
                  </a:lnTo>
                  <a:lnTo>
                    <a:pt x="215" y="560"/>
                  </a:lnTo>
                  <a:lnTo>
                    <a:pt x="215" y="560"/>
                  </a:lnTo>
                  <a:lnTo>
                    <a:pt x="215" y="560"/>
                  </a:lnTo>
                  <a:lnTo>
                    <a:pt x="215" y="558"/>
                  </a:lnTo>
                  <a:lnTo>
                    <a:pt x="215" y="558"/>
                  </a:lnTo>
                  <a:lnTo>
                    <a:pt x="213" y="556"/>
                  </a:lnTo>
                  <a:lnTo>
                    <a:pt x="213" y="556"/>
                  </a:lnTo>
                  <a:lnTo>
                    <a:pt x="213" y="553"/>
                  </a:lnTo>
                  <a:lnTo>
                    <a:pt x="213" y="553"/>
                  </a:lnTo>
                  <a:lnTo>
                    <a:pt x="213" y="553"/>
                  </a:lnTo>
                  <a:lnTo>
                    <a:pt x="213" y="553"/>
                  </a:lnTo>
                  <a:lnTo>
                    <a:pt x="215" y="553"/>
                  </a:lnTo>
                  <a:lnTo>
                    <a:pt x="215" y="551"/>
                  </a:lnTo>
                  <a:lnTo>
                    <a:pt x="215" y="551"/>
                  </a:lnTo>
                  <a:lnTo>
                    <a:pt x="215" y="551"/>
                  </a:lnTo>
                  <a:lnTo>
                    <a:pt x="215" y="551"/>
                  </a:lnTo>
                  <a:lnTo>
                    <a:pt x="215" y="549"/>
                  </a:lnTo>
                  <a:lnTo>
                    <a:pt x="215" y="549"/>
                  </a:lnTo>
                  <a:lnTo>
                    <a:pt x="213" y="546"/>
                  </a:lnTo>
                  <a:lnTo>
                    <a:pt x="213" y="546"/>
                  </a:lnTo>
                  <a:lnTo>
                    <a:pt x="213" y="544"/>
                  </a:lnTo>
                  <a:lnTo>
                    <a:pt x="213" y="544"/>
                  </a:lnTo>
                  <a:lnTo>
                    <a:pt x="213" y="544"/>
                  </a:lnTo>
                  <a:lnTo>
                    <a:pt x="213" y="542"/>
                  </a:lnTo>
                  <a:lnTo>
                    <a:pt x="210" y="542"/>
                  </a:lnTo>
                  <a:lnTo>
                    <a:pt x="210" y="542"/>
                  </a:lnTo>
                  <a:lnTo>
                    <a:pt x="210" y="542"/>
                  </a:lnTo>
                  <a:lnTo>
                    <a:pt x="210" y="539"/>
                  </a:lnTo>
                  <a:lnTo>
                    <a:pt x="210" y="539"/>
                  </a:lnTo>
                  <a:lnTo>
                    <a:pt x="210" y="539"/>
                  </a:lnTo>
                  <a:lnTo>
                    <a:pt x="210" y="539"/>
                  </a:lnTo>
                  <a:lnTo>
                    <a:pt x="210" y="537"/>
                  </a:lnTo>
                  <a:lnTo>
                    <a:pt x="208" y="537"/>
                  </a:lnTo>
                  <a:lnTo>
                    <a:pt x="208" y="534"/>
                  </a:lnTo>
                  <a:lnTo>
                    <a:pt x="208" y="534"/>
                  </a:lnTo>
                  <a:lnTo>
                    <a:pt x="206" y="532"/>
                  </a:lnTo>
                  <a:lnTo>
                    <a:pt x="203" y="530"/>
                  </a:lnTo>
                  <a:lnTo>
                    <a:pt x="203" y="527"/>
                  </a:lnTo>
                  <a:lnTo>
                    <a:pt x="201" y="527"/>
                  </a:lnTo>
                  <a:lnTo>
                    <a:pt x="199" y="527"/>
                  </a:lnTo>
                  <a:lnTo>
                    <a:pt x="199" y="527"/>
                  </a:lnTo>
                  <a:lnTo>
                    <a:pt x="196" y="527"/>
                  </a:lnTo>
                  <a:lnTo>
                    <a:pt x="196" y="527"/>
                  </a:lnTo>
                  <a:lnTo>
                    <a:pt x="194" y="530"/>
                  </a:lnTo>
                  <a:lnTo>
                    <a:pt x="194" y="530"/>
                  </a:lnTo>
                  <a:lnTo>
                    <a:pt x="194" y="530"/>
                  </a:lnTo>
                  <a:lnTo>
                    <a:pt x="192" y="530"/>
                  </a:lnTo>
                  <a:lnTo>
                    <a:pt x="192" y="530"/>
                  </a:lnTo>
                  <a:lnTo>
                    <a:pt x="189" y="530"/>
                  </a:lnTo>
                  <a:lnTo>
                    <a:pt x="189" y="527"/>
                  </a:lnTo>
                  <a:lnTo>
                    <a:pt x="189" y="525"/>
                  </a:lnTo>
                  <a:lnTo>
                    <a:pt x="189" y="525"/>
                  </a:lnTo>
                  <a:lnTo>
                    <a:pt x="189" y="525"/>
                  </a:lnTo>
                  <a:lnTo>
                    <a:pt x="184" y="523"/>
                  </a:lnTo>
                  <a:lnTo>
                    <a:pt x="182" y="520"/>
                  </a:lnTo>
                  <a:lnTo>
                    <a:pt x="182" y="520"/>
                  </a:lnTo>
                  <a:lnTo>
                    <a:pt x="182" y="518"/>
                  </a:lnTo>
                  <a:lnTo>
                    <a:pt x="182" y="516"/>
                  </a:lnTo>
                  <a:lnTo>
                    <a:pt x="182" y="513"/>
                  </a:lnTo>
                  <a:lnTo>
                    <a:pt x="180" y="513"/>
                  </a:lnTo>
                  <a:lnTo>
                    <a:pt x="180" y="513"/>
                  </a:lnTo>
                  <a:lnTo>
                    <a:pt x="180" y="511"/>
                  </a:lnTo>
                  <a:lnTo>
                    <a:pt x="180" y="511"/>
                  </a:lnTo>
                  <a:lnTo>
                    <a:pt x="180" y="511"/>
                  </a:lnTo>
                  <a:lnTo>
                    <a:pt x="180" y="511"/>
                  </a:lnTo>
                  <a:lnTo>
                    <a:pt x="180" y="511"/>
                  </a:lnTo>
                  <a:lnTo>
                    <a:pt x="182" y="508"/>
                  </a:lnTo>
                  <a:lnTo>
                    <a:pt x="182" y="508"/>
                  </a:lnTo>
                  <a:lnTo>
                    <a:pt x="182" y="508"/>
                  </a:lnTo>
                  <a:lnTo>
                    <a:pt x="184" y="508"/>
                  </a:lnTo>
                  <a:lnTo>
                    <a:pt x="184" y="506"/>
                  </a:lnTo>
                  <a:lnTo>
                    <a:pt x="184" y="504"/>
                  </a:lnTo>
                  <a:lnTo>
                    <a:pt x="184" y="504"/>
                  </a:lnTo>
                  <a:lnTo>
                    <a:pt x="184" y="504"/>
                  </a:lnTo>
                  <a:lnTo>
                    <a:pt x="184" y="501"/>
                  </a:lnTo>
                  <a:lnTo>
                    <a:pt x="184" y="501"/>
                  </a:lnTo>
                  <a:lnTo>
                    <a:pt x="184" y="497"/>
                  </a:lnTo>
                  <a:lnTo>
                    <a:pt x="182" y="497"/>
                  </a:lnTo>
                  <a:lnTo>
                    <a:pt x="180" y="492"/>
                  </a:lnTo>
                  <a:lnTo>
                    <a:pt x="180" y="492"/>
                  </a:lnTo>
                  <a:lnTo>
                    <a:pt x="180" y="489"/>
                  </a:lnTo>
                  <a:lnTo>
                    <a:pt x="180" y="487"/>
                  </a:lnTo>
                  <a:lnTo>
                    <a:pt x="180" y="487"/>
                  </a:lnTo>
                  <a:lnTo>
                    <a:pt x="177" y="487"/>
                  </a:lnTo>
                  <a:lnTo>
                    <a:pt x="175" y="487"/>
                  </a:lnTo>
                  <a:lnTo>
                    <a:pt x="175" y="487"/>
                  </a:lnTo>
                  <a:lnTo>
                    <a:pt x="175" y="485"/>
                  </a:lnTo>
                  <a:lnTo>
                    <a:pt x="175" y="485"/>
                  </a:lnTo>
                  <a:lnTo>
                    <a:pt x="175" y="485"/>
                  </a:lnTo>
                  <a:lnTo>
                    <a:pt x="175" y="482"/>
                  </a:lnTo>
                  <a:lnTo>
                    <a:pt x="175" y="482"/>
                  </a:lnTo>
                  <a:lnTo>
                    <a:pt x="175" y="482"/>
                  </a:lnTo>
                  <a:lnTo>
                    <a:pt x="175" y="480"/>
                  </a:lnTo>
                  <a:lnTo>
                    <a:pt x="175" y="480"/>
                  </a:lnTo>
                  <a:lnTo>
                    <a:pt x="173" y="480"/>
                  </a:lnTo>
                  <a:lnTo>
                    <a:pt x="173" y="478"/>
                  </a:lnTo>
                  <a:lnTo>
                    <a:pt x="173" y="478"/>
                  </a:lnTo>
                  <a:lnTo>
                    <a:pt x="173" y="475"/>
                  </a:lnTo>
                  <a:lnTo>
                    <a:pt x="170" y="475"/>
                  </a:lnTo>
                  <a:lnTo>
                    <a:pt x="170" y="473"/>
                  </a:lnTo>
                  <a:lnTo>
                    <a:pt x="168" y="471"/>
                  </a:lnTo>
                  <a:lnTo>
                    <a:pt x="168" y="471"/>
                  </a:lnTo>
                  <a:lnTo>
                    <a:pt x="168" y="471"/>
                  </a:lnTo>
                  <a:lnTo>
                    <a:pt x="168" y="468"/>
                  </a:lnTo>
                  <a:lnTo>
                    <a:pt x="168" y="468"/>
                  </a:lnTo>
                  <a:lnTo>
                    <a:pt x="168" y="466"/>
                  </a:lnTo>
                  <a:lnTo>
                    <a:pt x="165" y="466"/>
                  </a:lnTo>
                  <a:lnTo>
                    <a:pt x="165" y="463"/>
                  </a:lnTo>
                  <a:lnTo>
                    <a:pt x="163" y="463"/>
                  </a:lnTo>
                  <a:lnTo>
                    <a:pt x="163" y="463"/>
                  </a:lnTo>
                  <a:lnTo>
                    <a:pt x="163" y="463"/>
                  </a:lnTo>
                  <a:lnTo>
                    <a:pt x="163" y="461"/>
                  </a:lnTo>
                  <a:lnTo>
                    <a:pt x="163" y="461"/>
                  </a:lnTo>
                  <a:lnTo>
                    <a:pt x="163" y="459"/>
                  </a:lnTo>
                  <a:lnTo>
                    <a:pt x="165" y="456"/>
                  </a:lnTo>
                  <a:lnTo>
                    <a:pt x="165" y="454"/>
                  </a:lnTo>
                  <a:lnTo>
                    <a:pt x="165" y="454"/>
                  </a:lnTo>
                  <a:lnTo>
                    <a:pt x="163" y="454"/>
                  </a:lnTo>
                  <a:lnTo>
                    <a:pt x="161" y="452"/>
                  </a:lnTo>
                  <a:lnTo>
                    <a:pt x="161" y="449"/>
                  </a:lnTo>
                  <a:lnTo>
                    <a:pt x="161" y="449"/>
                  </a:lnTo>
                  <a:lnTo>
                    <a:pt x="161" y="447"/>
                  </a:lnTo>
                  <a:lnTo>
                    <a:pt x="161" y="447"/>
                  </a:lnTo>
                  <a:lnTo>
                    <a:pt x="161" y="447"/>
                  </a:lnTo>
                  <a:lnTo>
                    <a:pt x="161" y="447"/>
                  </a:lnTo>
                  <a:lnTo>
                    <a:pt x="161" y="444"/>
                  </a:lnTo>
                  <a:lnTo>
                    <a:pt x="163" y="444"/>
                  </a:lnTo>
                  <a:lnTo>
                    <a:pt x="163" y="444"/>
                  </a:lnTo>
                  <a:lnTo>
                    <a:pt x="163" y="442"/>
                  </a:lnTo>
                  <a:lnTo>
                    <a:pt x="163" y="440"/>
                  </a:lnTo>
                  <a:lnTo>
                    <a:pt x="163" y="440"/>
                  </a:lnTo>
                  <a:lnTo>
                    <a:pt x="163" y="440"/>
                  </a:lnTo>
                  <a:lnTo>
                    <a:pt x="163" y="440"/>
                  </a:lnTo>
                  <a:lnTo>
                    <a:pt x="163" y="437"/>
                  </a:lnTo>
                  <a:lnTo>
                    <a:pt x="158" y="437"/>
                  </a:lnTo>
                  <a:lnTo>
                    <a:pt x="158" y="435"/>
                  </a:lnTo>
                  <a:lnTo>
                    <a:pt x="158" y="435"/>
                  </a:lnTo>
                  <a:lnTo>
                    <a:pt x="158" y="435"/>
                  </a:lnTo>
                  <a:lnTo>
                    <a:pt x="158" y="433"/>
                  </a:lnTo>
                  <a:lnTo>
                    <a:pt x="161" y="433"/>
                  </a:lnTo>
                  <a:lnTo>
                    <a:pt x="161" y="430"/>
                  </a:lnTo>
                  <a:lnTo>
                    <a:pt x="161" y="430"/>
                  </a:lnTo>
                  <a:lnTo>
                    <a:pt x="161" y="430"/>
                  </a:lnTo>
                  <a:lnTo>
                    <a:pt x="161" y="428"/>
                  </a:lnTo>
                  <a:lnTo>
                    <a:pt x="161" y="428"/>
                  </a:lnTo>
                  <a:lnTo>
                    <a:pt x="161" y="428"/>
                  </a:lnTo>
                  <a:lnTo>
                    <a:pt x="161" y="426"/>
                  </a:lnTo>
                  <a:lnTo>
                    <a:pt x="161" y="426"/>
                  </a:lnTo>
                  <a:lnTo>
                    <a:pt x="158" y="426"/>
                  </a:lnTo>
                  <a:lnTo>
                    <a:pt x="154" y="423"/>
                  </a:lnTo>
                  <a:lnTo>
                    <a:pt x="154" y="423"/>
                  </a:lnTo>
                  <a:lnTo>
                    <a:pt x="154" y="421"/>
                  </a:lnTo>
                  <a:lnTo>
                    <a:pt x="154" y="421"/>
                  </a:lnTo>
                  <a:lnTo>
                    <a:pt x="154" y="421"/>
                  </a:lnTo>
                  <a:lnTo>
                    <a:pt x="154" y="418"/>
                  </a:lnTo>
                  <a:lnTo>
                    <a:pt x="151" y="416"/>
                  </a:lnTo>
                  <a:lnTo>
                    <a:pt x="147" y="414"/>
                  </a:lnTo>
                  <a:lnTo>
                    <a:pt x="147" y="414"/>
                  </a:lnTo>
                  <a:lnTo>
                    <a:pt x="144" y="414"/>
                  </a:lnTo>
                  <a:lnTo>
                    <a:pt x="144" y="414"/>
                  </a:lnTo>
                  <a:lnTo>
                    <a:pt x="144" y="414"/>
                  </a:lnTo>
                  <a:lnTo>
                    <a:pt x="144" y="414"/>
                  </a:lnTo>
                  <a:lnTo>
                    <a:pt x="144" y="414"/>
                  </a:lnTo>
                  <a:lnTo>
                    <a:pt x="144" y="416"/>
                  </a:lnTo>
                  <a:lnTo>
                    <a:pt x="144" y="416"/>
                  </a:lnTo>
                  <a:lnTo>
                    <a:pt x="144" y="416"/>
                  </a:lnTo>
                  <a:lnTo>
                    <a:pt x="144" y="416"/>
                  </a:lnTo>
                  <a:lnTo>
                    <a:pt x="144" y="418"/>
                  </a:lnTo>
                  <a:lnTo>
                    <a:pt x="144" y="418"/>
                  </a:lnTo>
                  <a:lnTo>
                    <a:pt x="144" y="418"/>
                  </a:lnTo>
                  <a:lnTo>
                    <a:pt x="144" y="418"/>
                  </a:lnTo>
                  <a:lnTo>
                    <a:pt x="142" y="418"/>
                  </a:lnTo>
                  <a:lnTo>
                    <a:pt x="139" y="418"/>
                  </a:lnTo>
                  <a:lnTo>
                    <a:pt x="139" y="421"/>
                  </a:lnTo>
                  <a:lnTo>
                    <a:pt x="139" y="421"/>
                  </a:lnTo>
                  <a:lnTo>
                    <a:pt x="139" y="421"/>
                  </a:lnTo>
                  <a:lnTo>
                    <a:pt x="137" y="421"/>
                  </a:lnTo>
                  <a:lnTo>
                    <a:pt x="137" y="421"/>
                  </a:lnTo>
                  <a:lnTo>
                    <a:pt x="137" y="423"/>
                  </a:lnTo>
                  <a:lnTo>
                    <a:pt x="137" y="423"/>
                  </a:lnTo>
                  <a:lnTo>
                    <a:pt x="137" y="423"/>
                  </a:lnTo>
                  <a:lnTo>
                    <a:pt x="135" y="423"/>
                  </a:lnTo>
                  <a:lnTo>
                    <a:pt x="135" y="426"/>
                  </a:lnTo>
                  <a:lnTo>
                    <a:pt x="135" y="426"/>
                  </a:lnTo>
                  <a:lnTo>
                    <a:pt x="132" y="426"/>
                  </a:lnTo>
                  <a:lnTo>
                    <a:pt x="132" y="426"/>
                  </a:lnTo>
                  <a:lnTo>
                    <a:pt x="132" y="428"/>
                  </a:lnTo>
                  <a:lnTo>
                    <a:pt x="132" y="428"/>
                  </a:lnTo>
                  <a:lnTo>
                    <a:pt x="132" y="428"/>
                  </a:lnTo>
                  <a:lnTo>
                    <a:pt x="128" y="428"/>
                  </a:lnTo>
                  <a:lnTo>
                    <a:pt x="125" y="430"/>
                  </a:lnTo>
                  <a:lnTo>
                    <a:pt x="125" y="430"/>
                  </a:lnTo>
                  <a:lnTo>
                    <a:pt x="125" y="430"/>
                  </a:lnTo>
                  <a:lnTo>
                    <a:pt x="123" y="430"/>
                  </a:lnTo>
                  <a:lnTo>
                    <a:pt x="123" y="430"/>
                  </a:lnTo>
                  <a:lnTo>
                    <a:pt x="121" y="430"/>
                  </a:lnTo>
                  <a:lnTo>
                    <a:pt x="121" y="430"/>
                  </a:lnTo>
                  <a:lnTo>
                    <a:pt x="121" y="430"/>
                  </a:lnTo>
                  <a:lnTo>
                    <a:pt x="121" y="430"/>
                  </a:lnTo>
                  <a:lnTo>
                    <a:pt x="121" y="430"/>
                  </a:lnTo>
                  <a:lnTo>
                    <a:pt x="118" y="433"/>
                  </a:lnTo>
                  <a:lnTo>
                    <a:pt x="118" y="435"/>
                  </a:lnTo>
                  <a:lnTo>
                    <a:pt x="118" y="435"/>
                  </a:lnTo>
                  <a:lnTo>
                    <a:pt x="118" y="435"/>
                  </a:lnTo>
                  <a:lnTo>
                    <a:pt x="116" y="435"/>
                  </a:lnTo>
                  <a:lnTo>
                    <a:pt x="113" y="435"/>
                  </a:lnTo>
                  <a:lnTo>
                    <a:pt x="113" y="435"/>
                  </a:lnTo>
                  <a:lnTo>
                    <a:pt x="113" y="435"/>
                  </a:lnTo>
                  <a:lnTo>
                    <a:pt x="111" y="435"/>
                  </a:lnTo>
                  <a:lnTo>
                    <a:pt x="111" y="435"/>
                  </a:lnTo>
                  <a:lnTo>
                    <a:pt x="109" y="435"/>
                  </a:lnTo>
                  <a:lnTo>
                    <a:pt x="109" y="435"/>
                  </a:lnTo>
                  <a:lnTo>
                    <a:pt x="109" y="433"/>
                  </a:lnTo>
                  <a:lnTo>
                    <a:pt x="106" y="430"/>
                  </a:lnTo>
                  <a:lnTo>
                    <a:pt x="104" y="430"/>
                  </a:lnTo>
                  <a:lnTo>
                    <a:pt x="104" y="430"/>
                  </a:lnTo>
                  <a:lnTo>
                    <a:pt x="104" y="428"/>
                  </a:lnTo>
                  <a:lnTo>
                    <a:pt x="104" y="428"/>
                  </a:lnTo>
                  <a:lnTo>
                    <a:pt x="104" y="428"/>
                  </a:lnTo>
                  <a:lnTo>
                    <a:pt x="102" y="426"/>
                  </a:lnTo>
                  <a:lnTo>
                    <a:pt x="99" y="426"/>
                  </a:lnTo>
                  <a:lnTo>
                    <a:pt x="97" y="423"/>
                  </a:lnTo>
                  <a:lnTo>
                    <a:pt x="95" y="423"/>
                  </a:lnTo>
                  <a:lnTo>
                    <a:pt x="92" y="423"/>
                  </a:lnTo>
                  <a:lnTo>
                    <a:pt x="92" y="423"/>
                  </a:lnTo>
                  <a:lnTo>
                    <a:pt x="92" y="421"/>
                  </a:lnTo>
                  <a:lnTo>
                    <a:pt x="95" y="421"/>
                  </a:lnTo>
                  <a:lnTo>
                    <a:pt x="95" y="421"/>
                  </a:lnTo>
                  <a:lnTo>
                    <a:pt x="95" y="418"/>
                  </a:lnTo>
                  <a:lnTo>
                    <a:pt x="95" y="418"/>
                  </a:lnTo>
                  <a:lnTo>
                    <a:pt x="95" y="418"/>
                  </a:lnTo>
                  <a:lnTo>
                    <a:pt x="95" y="416"/>
                  </a:lnTo>
                  <a:lnTo>
                    <a:pt x="95" y="416"/>
                  </a:lnTo>
                  <a:lnTo>
                    <a:pt x="95" y="416"/>
                  </a:lnTo>
                  <a:lnTo>
                    <a:pt x="95" y="414"/>
                  </a:lnTo>
                  <a:lnTo>
                    <a:pt x="97" y="414"/>
                  </a:lnTo>
                  <a:lnTo>
                    <a:pt x="99" y="411"/>
                  </a:lnTo>
                  <a:lnTo>
                    <a:pt x="99" y="411"/>
                  </a:lnTo>
                  <a:lnTo>
                    <a:pt x="99" y="411"/>
                  </a:lnTo>
                  <a:lnTo>
                    <a:pt x="99" y="411"/>
                  </a:lnTo>
                  <a:lnTo>
                    <a:pt x="99" y="411"/>
                  </a:lnTo>
                  <a:lnTo>
                    <a:pt x="99" y="409"/>
                  </a:lnTo>
                  <a:lnTo>
                    <a:pt x="99" y="409"/>
                  </a:lnTo>
                  <a:lnTo>
                    <a:pt x="99" y="409"/>
                  </a:lnTo>
                  <a:lnTo>
                    <a:pt x="99" y="407"/>
                  </a:lnTo>
                  <a:lnTo>
                    <a:pt x="99" y="407"/>
                  </a:lnTo>
                  <a:lnTo>
                    <a:pt x="99" y="404"/>
                  </a:lnTo>
                  <a:lnTo>
                    <a:pt x="97" y="402"/>
                  </a:lnTo>
                  <a:lnTo>
                    <a:pt x="97" y="402"/>
                  </a:lnTo>
                  <a:lnTo>
                    <a:pt x="97" y="402"/>
                  </a:lnTo>
                  <a:lnTo>
                    <a:pt x="97" y="400"/>
                  </a:lnTo>
                  <a:lnTo>
                    <a:pt x="97" y="400"/>
                  </a:lnTo>
                  <a:lnTo>
                    <a:pt x="95" y="397"/>
                  </a:lnTo>
                  <a:lnTo>
                    <a:pt x="97" y="397"/>
                  </a:lnTo>
                  <a:lnTo>
                    <a:pt x="97" y="397"/>
                  </a:lnTo>
                  <a:lnTo>
                    <a:pt x="97" y="395"/>
                  </a:lnTo>
                  <a:lnTo>
                    <a:pt x="97" y="395"/>
                  </a:lnTo>
                  <a:lnTo>
                    <a:pt x="99" y="395"/>
                  </a:lnTo>
                  <a:lnTo>
                    <a:pt x="99" y="395"/>
                  </a:lnTo>
                  <a:lnTo>
                    <a:pt x="99" y="392"/>
                  </a:lnTo>
                  <a:lnTo>
                    <a:pt x="102" y="392"/>
                  </a:lnTo>
                  <a:lnTo>
                    <a:pt x="102" y="390"/>
                  </a:lnTo>
                  <a:lnTo>
                    <a:pt x="102" y="390"/>
                  </a:lnTo>
                  <a:lnTo>
                    <a:pt x="102" y="390"/>
                  </a:lnTo>
                  <a:lnTo>
                    <a:pt x="102" y="390"/>
                  </a:lnTo>
                  <a:lnTo>
                    <a:pt x="104" y="390"/>
                  </a:lnTo>
                  <a:lnTo>
                    <a:pt x="104" y="390"/>
                  </a:lnTo>
                  <a:lnTo>
                    <a:pt x="106" y="390"/>
                  </a:lnTo>
                  <a:lnTo>
                    <a:pt x="109" y="390"/>
                  </a:lnTo>
                  <a:lnTo>
                    <a:pt x="109" y="390"/>
                  </a:lnTo>
                  <a:lnTo>
                    <a:pt x="109" y="390"/>
                  </a:lnTo>
                  <a:lnTo>
                    <a:pt x="111" y="388"/>
                  </a:lnTo>
                  <a:lnTo>
                    <a:pt x="111" y="388"/>
                  </a:lnTo>
                  <a:lnTo>
                    <a:pt x="111" y="385"/>
                  </a:lnTo>
                  <a:lnTo>
                    <a:pt x="111" y="385"/>
                  </a:lnTo>
                  <a:lnTo>
                    <a:pt x="111" y="383"/>
                  </a:lnTo>
                  <a:lnTo>
                    <a:pt x="111" y="381"/>
                  </a:lnTo>
                  <a:lnTo>
                    <a:pt x="111" y="381"/>
                  </a:lnTo>
                  <a:lnTo>
                    <a:pt x="111" y="381"/>
                  </a:lnTo>
                  <a:lnTo>
                    <a:pt x="111" y="381"/>
                  </a:lnTo>
                  <a:lnTo>
                    <a:pt x="111" y="378"/>
                  </a:lnTo>
                  <a:lnTo>
                    <a:pt x="111" y="378"/>
                  </a:lnTo>
                  <a:lnTo>
                    <a:pt x="111" y="376"/>
                  </a:lnTo>
                  <a:lnTo>
                    <a:pt x="113" y="376"/>
                  </a:lnTo>
                  <a:lnTo>
                    <a:pt x="113" y="376"/>
                  </a:lnTo>
                  <a:lnTo>
                    <a:pt x="111" y="373"/>
                  </a:lnTo>
                  <a:lnTo>
                    <a:pt x="111" y="373"/>
                  </a:lnTo>
                  <a:lnTo>
                    <a:pt x="109" y="373"/>
                  </a:lnTo>
                  <a:lnTo>
                    <a:pt x="106" y="371"/>
                  </a:lnTo>
                  <a:lnTo>
                    <a:pt x="106" y="371"/>
                  </a:lnTo>
                  <a:lnTo>
                    <a:pt x="106" y="371"/>
                  </a:lnTo>
                  <a:lnTo>
                    <a:pt x="106" y="369"/>
                  </a:lnTo>
                  <a:lnTo>
                    <a:pt x="106" y="369"/>
                  </a:lnTo>
                  <a:lnTo>
                    <a:pt x="106" y="369"/>
                  </a:lnTo>
                  <a:lnTo>
                    <a:pt x="106" y="366"/>
                  </a:lnTo>
                  <a:lnTo>
                    <a:pt x="106" y="366"/>
                  </a:lnTo>
                  <a:lnTo>
                    <a:pt x="106" y="366"/>
                  </a:lnTo>
                  <a:lnTo>
                    <a:pt x="106" y="364"/>
                  </a:lnTo>
                  <a:lnTo>
                    <a:pt x="106" y="364"/>
                  </a:lnTo>
                  <a:lnTo>
                    <a:pt x="109" y="362"/>
                  </a:lnTo>
                  <a:lnTo>
                    <a:pt x="109" y="362"/>
                  </a:lnTo>
                  <a:lnTo>
                    <a:pt x="109" y="362"/>
                  </a:lnTo>
                  <a:lnTo>
                    <a:pt x="109" y="359"/>
                  </a:lnTo>
                  <a:lnTo>
                    <a:pt x="109" y="359"/>
                  </a:lnTo>
                  <a:lnTo>
                    <a:pt x="109" y="359"/>
                  </a:lnTo>
                  <a:lnTo>
                    <a:pt x="109" y="357"/>
                  </a:lnTo>
                  <a:lnTo>
                    <a:pt x="106" y="355"/>
                  </a:lnTo>
                  <a:lnTo>
                    <a:pt x="106" y="352"/>
                  </a:lnTo>
                  <a:lnTo>
                    <a:pt x="106" y="352"/>
                  </a:lnTo>
                  <a:lnTo>
                    <a:pt x="106" y="352"/>
                  </a:lnTo>
                  <a:lnTo>
                    <a:pt x="106" y="352"/>
                  </a:lnTo>
                  <a:lnTo>
                    <a:pt x="106" y="352"/>
                  </a:lnTo>
                  <a:lnTo>
                    <a:pt x="106" y="350"/>
                  </a:lnTo>
                  <a:lnTo>
                    <a:pt x="109" y="350"/>
                  </a:lnTo>
                  <a:lnTo>
                    <a:pt x="111" y="350"/>
                  </a:lnTo>
                  <a:lnTo>
                    <a:pt x="111" y="350"/>
                  </a:lnTo>
                  <a:lnTo>
                    <a:pt x="111" y="350"/>
                  </a:lnTo>
                  <a:lnTo>
                    <a:pt x="113" y="350"/>
                  </a:lnTo>
                  <a:lnTo>
                    <a:pt x="113" y="350"/>
                  </a:lnTo>
                  <a:lnTo>
                    <a:pt x="113" y="350"/>
                  </a:lnTo>
                  <a:lnTo>
                    <a:pt x="113" y="347"/>
                  </a:lnTo>
                  <a:lnTo>
                    <a:pt x="113" y="347"/>
                  </a:lnTo>
                  <a:lnTo>
                    <a:pt x="113" y="345"/>
                  </a:lnTo>
                  <a:lnTo>
                    <a:pt x="113" y="345"/>
                  </a:lnTo>
                  <a:lnTo>
                    <a:pt x="113" y="343"/>
                  </a:lnTo>
                  <a:lnTo>
                    <a:pt x="113" y="343"/>
                  </a:lnTo>
                  <a:lnTo>
                    <a:pt x="111" y="340"/>
                  </a:lnTo>
                  <a:lnTo>
                    <a:pt x="111" y="340"/>
                  </a:lnTo>
                  <a:lnTo>
                    <a:pt x="111" y="340"/>
                  </a:lnTo>
                  <a:lnTo>
                    <a:pt x="113" y="340"/>
                  </a:lnTo>
                  <a:lnTo>
                    <a:pt x="113" y="338"/>
                  </a:lnTo>
                  <a:lnTo>
                    <a:pt x="113" y="338"/>
                  </a:lnTo>
                  <a:lnTo>
                    <a:pt x="113" y="338"/>
                  </a:lnTo>
                  <a:lnTo>
                    <a:pt x="113" y="338"/>
                  </a:lnTo>
                  <a:lnTo>
                    <a:pt x="113" y="336"/>
                  </a:lnTo>
                  <a:lnTo>
                    <a:pt x="113" y="336"/>
                  </a:lnTo>
                  <a:lnTo>
                    <a:pt x="116" y="333"/>
                  </a:lnTo>
                  <a:lnTo>
                    <a:pt x="118" y="331"/>
                  </a:lnTo>
                  <a:lnTo>
                    <a:pt x="118" y="331"/>
                  </a:lnTo>
                  <a:lnTo>
                    <a:pt x="118" y="331"/>
                  </a:lnTo>
                  <a:lnTo>
                    <a:pt x="118" y="331"/>
                  </a:lnTo>
                  <a:lnTo>
                    <a:pt x="118" y="329"/>
                  </a:lnTo>
                  <a:lnTo>
                    <a:pt x="118" y="326"/>
                  </a:lnTo>
                  <a:lnTo>
                    <a:pt x="118" y="326"/>
                  </a:lnTo>
                  <a:lnTo>
                    <a:pt x="118" y="324"/>
                  </a:lnTo>
                  <a:lnTo>
                    <a:pt x="123" y="321"/>
                  </a:lnTo>
                  <a:lnTo>
                    <a:pt x="123" y="319"/>
                  </a:lnTo>
                  <a:lnTo>
                    <a:pt x="123" y="319"/>
                  </a:lnTo>
                  <a:lnTo>
                    <a:pt x="123" y="319"/>
                  </a:lnTo>
                  <a:lnTo>
                    <a:pt x="123" y="317"/>
                  </a:lnTo>
                  <a:lnTo>
                    <a:pt x="123" y="317"/>
                  </a:lnTo>
                  <a:lnTo>
                    <a:pt x="123" y="317"/>
                  </a:lnTo>
                  <a:lnTo>
                    <a:pt x="123" y="317"/>
                  </a:lnTo>
                  <a:lnTo>
                    <a:pt x="121" y="314"/>
                  </a:lnTo>
                  <a:lnTo>
                    <a:pt x="121" y="314"/>
                  </a:lnTo>
                  <a:lnTo>
                    <a:pt x="121" y="314"/>
                  </a:lnTo>
                  <a:lnTo>
                    <a:pt x="121" y="314"/>
                  </a:lnTo>
                  <a:lnTo>
                    <a:pt x="121" y="312"/>
                  </a:lnTo>
                  <a:lnTo>
                    <a:pt x="121" y="312"/>
                  </a:lnTo>
                  <a:lnTo>
                    <a:pt x="121" y="312"/>
                  </a:lnTo>
                  <a:lnTo>
                    <a:pt x="125" y="312"/>
                  </a:lnTo>
                  <a:lnTo>
                    <a:pt x="125" y="312"/>
                  </a:lnTo>
                  <a:lnTo>
                    <a:pt x="125" y="312"/>
                  </a:lnTo>
                  <a:lnTo>
                    <a:pt x="125" y="312"/>
                  </a:lnTo>
                  <a:lnTo>
                    <a:pt x="125" y="310"/>
                  </a:lnTo>
                  <a:lnTo>
                    <a:pt x="128" y="310"/>
                  </a:lnTo>
                  <a:lnTo>
                    <a:pt x="125" y="310"/>
                  </a:lnTo>
                  <a:lnTo>
                    <a:pt x="125" y="310"/>
                  </a:lnTo>
                  <a:lnTo>
                    <a:pt x="125" y="307"/>
                  </a:lnTo>
                  <a:lnTo>
                    <a:pt x="125" y="307"/>
                  </a:lnTo>
                  <a:lnTo>
                    <a:pt x="125" y="307"/>
                  </a:lnTo>
                  <a:lnTo>
                    <a:pt x="125" y="307"/>
                  </a:lnTo>
                  <a:lnTo>
                    <a:pt x="128" y="305"/>
                  </a:lnTo>
                  <a:lnTo>
                    <a:pt x="128" y="305"/>
                  </a:lnTo>
                  <a:lnTo>
                    <a:pt x="128" y="305"/>
                  </a:lnTo>
                  <a:lnTo>
                    <a:pt x="128" y="302"/>
                  </a:lnTo>
                  <a:lnTo>
                    <a:pt x="128" y="302"/>
                  </a:lnTo>
                  <a:lnTo>
                    <a:pt x="128" y="302"/>
                  </a:lnTo>
                  <a:lnTo>
                    <a:pt x="128" y="302"/>
                  </a:lnTo>
                  <a:lnTo>
                    <a:pt x="128" y="300"/>
                  </a:lnTo>
                  <a:lnTo>
                    <a:pt x="130" y="300"/>
                  </a:lnTo>
                  <a:lnTo>
                    <a:pt x="130" y="298"/>
                  </a:lnTo>
                  <a:lnTo>
                    <a:pt x="130" y="295"/>
                  </a:lnTo>
                  <a:lnTo>
                    <a:pt x="130" y="295"/>
                  </a:lnTo>
                  <a:lnTo>
                    <a:pt x="130" y="295"/>
                  </a:lnTo>
                  <a:lnTo>
                    <a:pt x="130" y="293"/>
                  </a:lnTo>
                  <a:lnTo>
                    <a:pt x="130" y="293"/>
                  </a:lnTo>
                  <a:lnTo>
                    <a:pt x="128" y="293"/>
                  </a:lnTo>
                  <a:lnTo>
                    <a:pt x="128" y="293"/>
                  </a:lnTo>
                  <a:lnTo>
                    <a:pt x="128" y="293"/>
                  </a:lnTo>
                  <a:lnTo>
                    <a:pt x="121" y="293"/>
                  </a:lnTo>
                  <a:lnTo>
                    <a:pt x="121" y="293"/>
                  </a:lnTo>
                  <a:lnTo>
                    <a:pt x="118" y="295"/>
                  </a:lnTo>
                  <a:lnTo>
                    <a:pt x="118" y="295"/>
                  </a:lnTo>
                  <a:lnTo>
                    <a:pt x="116" y="295"/>
                  </a:lnTo>
                  <a:lnTo>
                    <a:pt x="116" y="295"/>
                  </a:lnTo>
                  <a:lnTo>
                    <a:pt x="116" y="295"/>
                  </a:lnTo>
                  <a:lnTo>
                    <a:pt x="113" y="293"/>
                  </a:lnTo>
                  <a:lnTo>
                    <a:pt x="113" y="293"/>
                  </a:lnTo>
                  <a:lnTo>
                    <a:pt x="113" y="293"/>
                  </a:lnTo>
                  <a:lnTo>
                    <a:pt x="111" y="295"/>
                  </a:lnTo>
                  <a:lnTo>
                    <a:pt x="109" y="295"/>
                  </a:lnTo>
                  <a:lnTo>
                    <a:pt x="109" y="295"/>
                  </a:lnTo>
                  <a:lnTo>
                    <a:pt x="106" y="293"/>
                  </a:lnTo>
                  <a:lnTo>
                    <a:pt x="106" y="293"/>
                  </a:lnTo>
                  <a:lnTo>
                    <a:pt x="104" y="291"/>
                  </a:lnTo>
                  <a:lnTo>
                    <a:pt x="102" y="291"/>
                  </a:lnTo>
                  <a:lnTo>
                    <a:pt x="102" y="291"/>
                  </a:lnTo>
                  <a:lnTo>
                    <a:pt x="102" y="288"/>
                  </a:lnTo>
                  <a:lnTo>
                    <a:pt x="102" y="288"/>
                  </a:lnTo>
                  <a:lnTo>
                    <a:pt x="102" y="288"/>
                  </a:lnTo>
                  <a:lnTo>
                    <a:pt x="102" y="288"/>
                  </a:lnTo>
                  <a:lnTo>
                    <a:pt x="104" y="286"/>
                  </a:lnTo>
                  <a:lnTo>
                    <a:pt x="104" y="286"/>
                  </a:lnTo>
                  <a:lnTo>
                    <a:pt x="104" y="284"/>
                  </a:lnTo>
                  <a:lnTo>
                    <a:pt x="104" y="284"/>
                  </a:lnTo>
                  <a:lnTo>
                    <a:pt x="104" y="284"/>
                  </a:lnTo>
                  <a:lnTo>
                    <a:pt x="102" y="281"/>
                  </a:lnTo>
                  <a:lnTo>
                    <a:pt x="99" y="281"/>
                  </a:lnTo>
                  <a:lnTo>
                    <a:pt x="99" y="281"/>
                  </a:lnTo>
                  <a:lnTo>
                    <a:pt x="99" y="281"/>
                  </a:lnTo>
                  <a:lnTo>
                    <a:pt x="99" y="281"/>
                  </a:lnTo>
                  <a:lnTo>
                    <a:pt x="97" y="281"/>
                  </a:lnTo>
                  <a:lnTo>
                    <a:pt x="97" y="281"/>
                  </a:lnTo>
                  <a:lnTo>
                    <a:pt x="95" y="284"/>
                  </a:lnTo>
                  <a:lnTo>
                    <a:pt x="92" y="284"/>
                  </a:lnTo>
                  <a:lnTo>
                    <a:pt x="92" y="284"/>
                  </a:lnTo>
                  <a:lnTo>
                    <a:pt x="92" y="284"/>
                  </a:lnTo>
                  <a:lnTo>
                    <a:pt x="92" y="284"/>
                  </a:lnTo>
                  <a:lnTo>
                    <a:pt x="92" y="281"/>
                  </a:lnTo>
                  <a:lnTo>
                    <a:pt x="92" y="281"/>
                  </a:lnTo>
                  <a:lnTo>
                    <a:pt x="92" y="279"/>
                  </a:lnTo>
                  <a:lnTo>
                    <a:pt x="92" y="279"/>
                  </a:lnTo>
                  <a:lnTo>
                    <a:pt x="92" y="276"/>
                  </a:lnTo>
                  <a:lnTo>
                    <a:pt x="92" y="276"/>
                  </a:lnTo>
                  <a:lnTo>
                    <a:pt x="92" y="276"/>
                  </a:lnTo>
                  <a:lnTo>
                    <a:pt x="92" y="276"/>
                  </a:lnTo>
                  <a:lnTo>
                    <a:pt x="90" y="274"/>
                  </a:lnTo>
                  <a:lnTo>
                    <a:pt x="87" y="274"/>
                  </a:lnTo>
                  <a:lnTo>
                    <a:pt x="87" y="272"/>
                  </a:lnTo>
                  <a:lnTo>
                    <a:pt x="85" y="272"/>
                  </a:lnTo>
                  <a:lnTo>
                    <a:pt x="85" y="269"/>
                  </a:lnTo>
                  <a:lnTo>
                    <a:pt x="83" y="269"/>
                  </a:lnTo>
                  <a:lnTo>
                    <a:pt x="80" y="267"/>
                  </a:lnTo>
                  <a:lnTo>
                    <a:pt x="80" y="267"/>
                  </a:lnTo>
                  <a:lnTo>
                    <a:pt x="80" y="265"/>
                  </a:lnTo>
                  <a:lnTo>
                    <a:pt x="80" y="265"/>
                  </a:lnTo>
                  <a:lnTo>
                    <a:pt x="80" y="262"/>
                  </a:lnTo>
                  <a:lnTo>
                    <a:pt x="80" y="260"/>
                  </a:lnTo>
                  <a:lnTo>
                    <a:pt x="80" y="260"/>
                  </a:lnTo>
                  <a:lnTo>
                    <a:pt x="80" y="260"/>
                  </a:lnTo>
                  <a:lnTo>
                    <a:pt x="80" y="258"/>
                  </a:lnTo>
                  <a:lnTo>
                    <a:pt x="80" y="258"/>
                  </a:lnTo>
                  <a:lnTo>
                    <a:pt x="80" y="258"/>
                  </a:lnTo>
                  <a:lnTo>
                    <a:pt x="80" y="258"/>
                  </a:lnTo>
                  <a:lnTo>
                    <a:pt x="78" y="255"/>
                  </a:lnTo>
                  <a:lnTo>
                    <a:pt x="78" y="255"/>
                  </a:lnTo>
                  <a:lnTo>
                    <a:pt x="78" y="253"/>
                  </a:lnTo>
                  <a:lnTo>
                    <a:pt x="76" y="250"/>
                  </a:lnTo>
                  <a:lnTo>
                    <a:pt x="76" y="250"/>
                  </a:lnTo>
                  <a:lnTo>
                    <a:pt x="76" y="248"/>
                  </a:lnTo>
                  <a:lnTo>
                    <a:pt x="73" y="248"/>
                  </a:lnTo>
                  <a:lnTo>
                    <a:pt x="71" y="248"/>
                  </a:lnTo>
                  <a:lnTo>
                    <a:pt x="71" y="248"/>
                  </a:lnTo>
                  <a:lnTo>
                    <a:pt x="71" y="246"/>
                  </a:lnTo>
                  <a:lnTo>
                    <a:pt x="71" y="246"/>
                  </a:lnTo>
                  <a:lnTo>
                    <a:pt x="71" y="246"/>
                  </a:lnTo>
                  <a:lnTo>
                    <a:pt x="71" y="243"/>
                  </a:lnTo>
                  <a:lnTo>
                    <a:pt x="71" y="243"/>
                  </a:lnTo>
                  <a:lnTo>
                    <a:pt x="64" y="234"/>
                  </a:lnTo>
                  <a:lnTo>
                    <a:pt x="61" y="231"/>
                  </a:lnTo>
                  <a:lnTo>
                    <a:pt x="61" y="227"/>
                  </a:lnTo>
                  <a:lnTo>
                    <a:pt x="59" y="227"/>
                  </a:lnTo>
                  <a:lnTo>
                    <a:pt x="57" y="224"/>
                  </a:lnTo>
                  <a:lnTo>
                    <a:pt x="57" y="224"/>
                  </a:lnTo>
                  <a:lnTo>
                    <a:pt x="57" y="222"/>
                  </a:lnTo>
                  <a:lnTo>
                    <a:pt x="57" y="222"/>
                  </a:lnTo>
                  <a:lnTo>
                    <a:pt x="54" y="222"/>
                  </a:lnTo>
                  <a:lnTo>
                    <a:pt x="54" y="222"/>
                  </a:lnTo>
                  <a:lnTo>
                    <a:pt x="54" y="220"/>
                  </a:lnTo>
                  <a:lnTo>
                    <a:pt x="54" y="220"/>
                  </a:lnTo>
                  <a:lnTo>
                    <a:pt x="54" y="217"/>
                  </a:lnTo>
                  <a:lnTo>
                    <a:pt x="54" y="217"/>
                  </a:lnTo>
                  <a:lnTo>
                    <a:pt x="52" y="217"/>
                  </a:lnTo>
                  <a:lnTo>
                    <a:pt x="52" y="217"/>
                  </a:lnTo>
                  <a:lnTo>
                    <a:pt x="52" y="215"/>
                  </a:lnTo>
                  <a:lnTo>
                    <a:pt x="52" y="215"/>
                  </a:lnTo>
                  <a:lnTo>
                    <a:pt x="50" y="213"/>
                  </a:lnTo>
                  <a:lnTo>
                    <a:pt x="50" y="213"/>
                  </a:lnTo>
                  <a:lnTo>
                    <a:pt x="50" y="210"/>
                  </a:lnTo>
                  <a:lnTo>
                    <a:pt x="42" y="208"/>
                  </a:lnTo>
                  <a:lnTo>
                    <a:pt x="38" y="205"/>
                  </a:lnTo>
                  <a:lnTo>
                    <a:pt x="35" y="205"/>
                  </a:lnTo>
                  <a:lnTo>
                    <a:pt x="35" y="205"/>
                  </a:lnTo>
                  <a:lnTo>
                    <a:pt x="35" y="203"/>
                  </a:lnTo>
                  <a:lnTo>
                    <a:pt x="35" y="203"/>
                  </a:lnTo>
                  <a:lnTo>
                    <a:pt x="33" y="201"/>
                  </a:lnTo>
                  <a:lnTo>
                    <a:pt x="33" y="198"/>
                  </a:lnTo>
                  <a:lnTo>
                    <a:pt x="31" y="194"/>
                  </a:lnTo>
                  <a:lnTo>
                    <a:pt x="31" y="194"/>
                  </a:lnTo>
                  <a:lnTo>
                    <a:pt x="24" y="189"/>
                  </a:lnTo>
                  <a:lnTo>
                    <a:pt x="21" y="187"/>
                  </a:lnTo>
                  <a:lnTo>
                    <a:pt x="19" y="187"/>
                  </a:lnTo>
                  <a:lnTo>
                    <a:pt x="19" y="187"/>
                  </a:lnTo>
                  <a:lnTo>
                    <a:pt x="19" y="184"/>
                  </a:lnTo>
                  <a:lnTo>
                    <a:pt x="19" y="184"/>
                  </a:lnTo>
                  <a:lnTo>
                    <a:pt x="19" y="184"/>
                  </a:lnTo>
                  <a:lnTo>
                    <a:pt x="19" y="184"/>
                  </a:lnTo>
                  <a:lnTo>
                    <a:pt x="19" y="184"/>
                  </a:lnTo>
                  <a:lnTo>
                    <a:pt x="21" y="184"/>
                  </a:lnTo>
                  <a:lnTo>
                    <a:pt x="24" y="184"/>
                  </a:lnTo>
                  <a:lnTo>
                    <a:pt x="26" y="184"/>
                  </a:lnTo>
                  <a:lnTo>
                    <a:pt x="26" y="184"/>
                  </a:lnTo>
                  <a:lnTo>
                    <a:pt x="26" y="184"/>
                  </a:lnTo>
                  <a:lnTo>
                    <a:pt x="26" y="184"/>
                  </a:lnTo>
                  <a:lnTo>
                    <a:pt x="26" y="182"/>
                  </a:lnTo>
                  <a:lnTo>
                    <a:pt x="26" y="182"/>
                  </a:lnTo>
                  <a:lnTo>
                    <a:pt x="26" y="182"/>
                  </a:lnTo>
                  <a:lnTo>
                    <a:pt x="24" y="179"/>
                  </a:lnTo>
                  <a:lnTo>
                    <a:pt x="24" y="179"/>
                  </a:lnTo>
                  <a:lnTo>
                    <a:pt x="24" y="179"/>
                  </a:lnTo>
                  <a:lnTo>
                    <a:pt x="24" y="177"/>
                  </a:lnTo>
                  <a:lnTo>
                    <a:pt x="24" y="175"/>
                  </a:lnTo>
                  <a:lnTo>
                    <a:pt x="24" y="175"/>
                  </a:lnTo>
                  <a:lnTo>
                    <a:pt x="21" y="172"/>
                  </a:lnTo>
                  <a:lnTo>
                    <a:pt x="19" y="172"/>
                  </a:lnTo>
                  <a:lnTo>
                    <a:pt x="19" y="172"/>
                  </a:lnTo>
                  <a:lnTo>
                    <a:pt x="21" y="172"/>
                  </a:lnTo>
                  <a:lnTo>
                    <a:pt x="21" y="170"/>
                  </a:lnTo>
                  <a:lnTo>
                    <a:pt x="24" y="170"/>
                  </a:lnTo>
                  <a:lnTo>
                    <a:pt x="24" y="170"/>
                  </a:lnTo>
                  <a:lnTo>
                    <a:pt x="24" y="170"/>
                  </a:lnTo>
                  <a:lnTo>
                    <a:pt x="24" y="170"/>
                  </a:lnTo>
                  <a:lnTo>
                    <a:pt x="26" y="168"/>
                  </a:lnTo>
                  <a:lnTo>
                    <a:pt x="26" y="168"/>
                  </a:lnTo>
                  <a:lnTo>
                    <a:pt x="26" y="165"/>
                  </a:lnTo>
                  <a:lnTo>
                    <a:pt x="26" y="165"/>
                  </a:lnTo>
                  <a:lnTo>
                    <a:pt x="24" y="160"/>
                  </a:lnTo>
                  <a:lnTo>
                    <a:pt x="24" y="160"/>
                  </a:lnTo>
                  <a:lnTo>
                    <a:pt x="24" y="158"/>
                  </a:lnTo>
                  <a:lnTo>
                    <a:pt x="24" y="156"/>
                  </a:lnTo>
                  <a:lnTo>
                    <a:pt x="24" y="156"/>
                  </a:lnTo>
                  <a:lnTo>
                    <a:pt x="24" y="153"/>
                  </a:lnTo>
                  <a:lnTo>
                    <a:pt x="24" y="153"/>
                  </a:lnTo>
                  <a:lnTo>
                    <a:pt x="21" y="151"/>
                  </a:lnTo>
                  <a:lnTo>
                    <a:pt x="19" y="151"/>
                  </a:lnTo>
                  <a:lnTo>
                    <a:pt x="19" y="151"/>
                  </a:lnTo>
                  <a:lnTo>
                    <a:pt x="19" y="149"/>
                  </a:lnTo>
                  <a:lnTo>
                    <a:pt x="19" y="149"/>
                  </a:lnTo>
                  <a:lnTo>
                    <a:pt x="19" y="149"/>
                  </a:lnTo>
                  <a:lnTo>
                    <a:pt x="16" y="146"/>
                  </a:lnTo>
                  <a:lnTo>
                    <a:pt x="16" y="146"/>
                  </a:lnTo>
                  <a:lnTo>
                    <a:pt x="16" y="144"/>
                  </a:lnTo>
                  <a:lnTo>
                    <a:pt x="14" y="139"/>
                  </a:lnTo>
                  <a:lnTo>
                    <a:pt x="14" y="137"/>
                  </a:lnTo>
                  <a:lnTo>
                    <a:pt x="14" y="137"/>
                  </a:lnTo>
                  <a:lnTo>
                    <a:pt x="14" y="137"/>
                  </a:lnTo>
                  <a:lnTo>
                    <a:pt x="12" y="134"/>
                  </a:lnTo>
                  <a:lnTo>
                    <a:pt x="12" y="134"/>
                  </a:lnTo>
                  <a:lnTo>
                    <a:pt x="9" y="132"/>
                  </a:lnTo>
                  <a:lnTo>
                    <a:pt x="9" y="132"/>
                  </a:lnTo>
                  <a:lnTo>
                    <a:pt x="9" y="130"/>
                  </a:lnTo>
                  <a:lnTo>
                    <a:pt x="7" y="130"/>
                  </a:lnTo>
                  <a:lnTo>
                    <a:pt x="7" y="130"/>
                  </a:lnTo>
                  <a:lnTo>
                    <a:pt x="7" y="127"/>
                  </a:lnTo>
                  <a:lnTo>
                    <a:pt x="5" y="125"/>
                  </a:lnTo>
                  <a:lnTo>
                    <a:pt x="5" y="123"/>
                  </a:lnTo>
                  <a:lnTo>
                    <a:pt x="2" y="120"/>
                  </a:lnTo>
                  <a:lnTo>
                    <a:pt x="0" y="118"/>
                  </a:lnTo>
                  <a:lnTo>
                    <a:pt x="0" y="116"/>
                  </a:lnTo>
                  <a:lnTo>
                    <a:pt x="0" y="116"/>
                  </a:lnTo>
                  <a:lnTo>
                    <a:pt x="0" y="111"/>
                  </a:lnTo>
                  <a:lnTo>
                    <a:pt x="2" y="97"/>
                  </a:lnTo>
                  <a:lnTo>
                    <a:pt x="5" y="82"/>
                  </a:lnTo>
                  <a:lnTo>
                    <a:pt x="7" y="68"/>
                  </a:lnTo>
                  <a:lnTo>
                    <a:pt x="9" y="54"/>
                  </a:lnTo>
                  <a:lnTo>
                    <a:pt x="12" y="42"/>
                  </a:lnTo>
                  <a:lnTo>
                    <a:pt x="12" y="28"/>
                  </a:lnTo>
                  <a:lnTo>
                    <a:pt x="14" y="14"/>
                  </a:lnTo>
                  <a:lnTo>
                    <a:pt x="16" y="0"/>
                  </a:lnTo>
                  <a:lnTo>
                    <a:pt x="35" y="2"/>
                  </a:lnTo>
                  <a:lnTo>
                    <a:pt x="54" y="4"/>
                  </a:lnTo>
                  <a:lnTo>
                    <a:pt x="73" y="9"/>
                  </a:lnTo>
                  <a:lnTo>
                    <a:pt x="92" y="11"/>
                  </a:lnTo>
                  <a:lnTo>
                    <a:pt x="111" y="14"/>
                  </a:lnTo>
                  <a:lnTo>
                    <a:pt x="130" y="16"/>
                  </a:lnTo>
                  <a:lnTo>
                    <a:pt x="149" y="18"/>
                  </a:lnTo>
                  <a:lnTo>
                    <a:pt x="168" y="21"/>
                  </a:lnTo>
                  <a:lnTo>
                    <a:pt x="187" y="23"/>
                  </a:lnTo>
                  <a:lnTo>
                    <a:pt x="187" y="23"/>
                  </a:lnTo>
                  <a:lnTo>
                    <a:pt x="206" y="26"/>
                  </a:lnTo>
                  <a:lnTo>
                    <a:pt x="225" y="28"/>
                  </a:lnTo>
                  <a:lnTo>
                    <a:pt x="244" y="30"/>
                  </a:lnTo>
                  <a:lnTo>
                    <a:pt x="262" y="33"/>
                  </a:lnTo>
                  <a:lnTo>
                    <a:pt x="281" y="35"/>
                  </a:lnTo>
                  <a:lnTo>
                    <a:pt x="300" y="37"/>
                  </a:lnTo>
                  <a:lnTo>
                    <a:pt x="319" y="40"/>
                  </a:lnTo>
                  <a:lnTo>
                    <a:pt x="338" y="42"/>
                  </a:lnTo>
                  <a:lnTo>
                    <a:pt x="357" y="45"/>
                  </a:lnTo>
                  <a:lnTo>
                    <a:pt x="376" y="45"/>
                  </a:lnTo>
                  <a:lnTo>
                    <a:pt x="395" y="47"/>
                  </a:lnTo>
                  <a:lnTo>
                    <a:pt x="414" y="49"/>
                  </a:lnTo>
                  <a:lnTo>
                    <a:pt x="433" y="52"/>
                  </a:lnTo>
                  <a:lnTo>
                    <a:pt x="452" y="54"/>
                  </a:lnTo>
                  <a:lnTo>
                    <a:pt x="471" y="56"/>
                  </a:lnTo>
                  <a:lnTo>
                    <a:pt x="490" y="56"/>
                  </a:lnTo>
                  <a:lnTo>
                    <a:pt x="508" y="59"/>
                  </a:lnTo>
                  <a:lnTo>
                    <a:pt x="527" y="61"/>
                  </a:lnTo>
                  <a:lnTo>
                    <a:pt x="539" y="61"/>
                  </a:lnTo>
                  <a:lnTo>
                    <a:pt x="546" y="63"/>
                  </a:lnTo>
                  <a:lnTo>
                    <a:pt x="568" y="63"/>
                  </a:lnTo>
                  <a:lnTo>
                    <a:pt x="587" y="66"/>
                  </a:lnTo>
                  <a:lnTo>
                    <a:pt x="605" y="68"/>
                  </a:lnTo>
                  <a:lnTo>
                    <a:pt x="624" y="68"/>
                  </a:lnTo>
                  <a:lnTo>
                    <a:pt x="643" y="71"/>
                  </a:lnTo>
                  <a:lnTo>
                    <a:pt x="662" y="73"/>
                  </a:lnTo>
                  <a:lnTo>
                    <a:pt x="681" y="73"/>
                  </a:lnTo>
                  <a:lnTo>
                    <a:pt x="700" y="75"/>
                  </a:lnTo>
                  <a:lnTo>
                    <a:pt x="719" y="75"/>
                  </a:lnTo>
                  <a:lnTo>
                    <a:pt x="738" y="78"/>
                  </a:lnTo>
                  <a:lnTo>
                    <a:pt x="757" y="80"/>
                  </a:lnTo>
                  <a:lnTo>
                    <a:pt x="776" y="80"/>
                  </a:lnTo>
                  <a:lnTo>
                    <a:pt x="795" y="82"/>
                  </a:lnTo>
                  <a:lnTo>
                    <a:pt x="814" y="82"/>
                  </a:lnTo>
                  <a:lnTo>
                    <a:pt x="833" y="85"/>
                  </a:lnTo>
                  <a:lnTo>
                    <a:pt x="851" y="85"/>
                  </a:lnTo>
                  <a:lnTo>
                    <a:pt x="873" y="87"/>
                  </a:lnTo>
                  <a:lnTo>
                    <a:pt x="892" y="87"/>
                  </a:lnTo>
                  <a:lnTo>
                    <a:pt x="911" y="87"/>
                  </a:lnTo>
                  <a:lnTo>
                    <a:pt x="930" y="89"/>
                  </a:lnTo>
                  <a:lnTo>
                    <a:pt x="948" y="89"/>
                  </a:lnTo>
                  <a:lnTo>
                    <a:pt x="967" y="92"/>
                  </a:lnTo>
                  <a:lnTo>
                    <a:pt x="986" y="92"/>
                  </a:lnTo>
                  <a:lnTo>
                    <a:pt x="1005" y="92"/>
                  </a:lnTo>
                  <a:lnTo>
                    <a:pt x="1024" y="94"/>
                  </a:lnTo>
                  <a:lnTo>
                    <a:pt x="1043" y="94"/>
                  </a:lnTo>
                  <a:lnTo>
                    <a:pt x="1057" y="94"/>
                  </a:lnTo>
                  <a:lnTo>
                    <a:pt x="1057" y="118"/>
                  </a:lnTo>
                  <a:lnTo>
                    <a:pt x="1055" y="139"/>
                  </a:lnTo>
                  <a:lnTo>
                    <a:pt x="1055" y="163"/>
                  </a:lnTo>
                  <a:lnTo>
                    <a:pt x="1055" y="184"/>
                  </a:lnTo>
                  <a:lnTo>
                    <a:pt x="1053" y="208"/>
                  </a:lnTo>
                  <a:lnTo>
                    <a:pt x="1053" y="229"/>
                  </a:lnTo>
                  <a:lnTo>
                    <a:pt x="1053" y="253"/>
                  </a:lnTo>
                  <a:lnTo>
                    <a:pt x="1053" y="274"/>
                  </a:lnTo>
                  <a:lnTo>
                    <a:pt x="1050" y="298"/>
                  </a:lnTo>
                  <a:lnTo>
                    <a:pt x="1050" y="321"/>
                  </a:lnTo>
                  <a:lnTo>
                    <a:pt x="1050" y="343"/>
                  </a:lnTo>
                  <a:lnTo>
                    <a:pt x="1048" y="366"/>
                  </a:lnTo>
                  <a:lnTo>
                    <a:pt x="1048" y="390"/>
                  </a:lnTo>
                  <a:lnTo>
                    <a:pt x="1048" y="411"/>
                  </a:lnTo>
                  <a:lnTo>
                    <a:pt x="1045" y="435"/>
                  </a:lnTo>
                  <a:lnTo>
                    <a:pt x="1045" y="459"/>
                  </a:lnTo>
                  <a:lnTo>
                    <a:pt x="1045" y="459"/>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1" name="Freeform 40"/>
            <p:cNvSpPr>
              <a:spLocks noEditPoints="1"/>
            </p:cNvSpPr>
            <p:nvPr/>
          </p:nvSpPr>
          <p:spPr bwMode="auto">
            <a:xfrm>
              <a:off x="4501729" y="4372538"/>
              <a:ext cx="414020" cy="716705"/>
            </a:xfrm>
            <a:custGeom>
              <a:avLst/>
              <a:gdLst>
                <a:gd name="T0" fmla="*/ 284 w 357"/>
                <a:gd name="T1" fmla="*/ 603 h 618"/>
                <a:gd name="T2" fmla="*/ 286 w 357"/>
                <a:gd name="T3" fmla="*/ 606 h 618"/>
                <a:gd name="T4" fmla="*/ 286 w 357"/>
                <a:gd name="T5" fmla="*/ 599 h 618"/>
                <a:gd name="T6" fmla="*/ 298 w 357"/>
                <a:gd name="T7" fmla="*/ 603 h 618"/>
                <a:gd name="T8" fmla="*/ 357 w 357"/>
                <a:gd name="T9" fmla="*/ 596 h 618"/>
                <a:gd name="T10" fmla="*/ 345 w 357"/>
                <a:gd name="T11" fmla="*/ 504 h 618"/>
                <a:gd name="T12" fmla="*/ 331 w 357"/>
                <a:gd name="T13" fmla="*/ 400 h 618"/>
                <a:gd name="T14" fmla="*/ 328 w 357"/>
                <a:gd name="T15" fmla="*/ 343 h 618"/>
                <a:gd name="T16" fmla="*/ 328 w 357"/>
                <a:gd name="T17" fmla="*/ 220 h 618"/>
                <a:gd name="T18" fmla="*/ 328 w 357"/>
                <a:gd name="T19" fmla="*/ 76 h 618"/>
                <a:gd name="T20" fmla="*/ 328 w 357"/>
                <a:gd name="T21" fmla="*/ 12 h 618"/>
                <a:gd name="T22" fmla="*/ 288 w 357"/>
                <a:gd name="T23" fmla="*/ 5 h 618"/>
                <a:gd name="T24" fmla="*/ 182 w 357"/>
                <a:gd name="T25" fmla="*/ 14 h 618"/>
                <a:gd name="T26" fmla="*/ 106 w 357"/>
                <a:gd name="T27" fmla="*/ 26 h 618"/>
                <a:gd name="T28" fmla="*/ 90 w 357"/>
                <a:gd name="T29" fmla="*/ 52 h 618"/>
                <a:gd name="T30" fmla="*/ 78 w 357"/>
                <a:gd name="T31" fmla="*/ 64 h 618"/>
                <a:gd name="T32" fmla="*/ 71 w 357"/>
                <a:gd name="T33" fmla="*/ 102 h 618"/>
                <a:gd name="T34" fmla="*/ 64 w 357"/>
                <a:gd name="T35" fmla="*/ 109 h 618"/>
                <a:gd name="T36" fmla="*/ 56 w 357"/>
                <a:gd name="T37" fmla="*/ 113 h 618"/>
                <a:gd name="T38" fmla="*/ 45 w 357"/>
                <a:gd name="T39" fmla="*/ 135 h 618"/>
                <a:gd name="T40" fmla="*/ 38 w 357"/>
                <a:gd name="T41" fmla="*/ 151 h 618"/>
                <a:gd name="T42" fmla="*/ 38 w 357"/>
                <a:gd name="T43" fmla="*/ 163 h 618"/>
                <a:gd name="T44" fmla="*/ 33 w 357"/>
                <a:gd name="T45" fmla="*/ 180 h 618"/>
                <a:gd name="T46" fmla="*/ 21 w 357"/>
                <a:gd name="T47" fmla="*/ 194 h 618"/>
                <a:gd name="T48" fmla="*/ 23 w 357"/>
                <a:gd name="T49" fmla="*/ 206 h 618"/>
                <a:gd name="T50" fmla="*/ 33 w 357"/>
                <a:gd name="T51" fmla="*/ 220 h 618"/>
                <a:gd name="T52" fmla="*/ 35 w 357"/>
                <a:gd name="T53" fmla="*/ 241 h 618"/>
                <a:gd name="T54" fmla="*/ 35 w 357"/>
                <a:gd name="T55" fmla="*/ 260 h 618"/>
                <a:gd name="T56" fmla="*/ 40 w 357"/>
                <a:gd name="T57" fmla="*/ 282 h 618"/>
                <a:gd name="T58" fmla="*/ 40 w 357"/>
                <a:gd name="T59" fmla="*/ 296 h 618"/>
                <a:gd name="T60" fmla="*/ 45 w 357"/>
                <a:gd name="T61" fmla="*/ 315 h 618"/>
                <a:gd name="T62" fmla="*/ 40 w 357"/>
                <a:gd name="T63" fmla="*/ 327 h 618"/>
                <a:gd name="T64" fmla="*/ 45 w 357"/>
                <a:gd name="T65" fmla="*/ 341 h 618"/>
                <a:gd name="T66" fmla="*/ 61 w 357"/>
                <a:gd name="T67" fmla="*/ 357 h 618"/>
                <a:gd name="T68" fmla="*/ 59 w 357"/>
                <a:gd name="T69" fmla="*/ 376 h 618"/>
                <a:gd name="T70" fmla="*/ 54 w 357"/>
                <a:gd name="T71" fmla="*/ 395 h 618"/>
                <a:gd name="T72" fmla="*/ 38 w 357"/>
                <a:gd name="T73" fmla="*/ 416 h 618"/>
                <a:gd name="T74" fmla="*/ 21 w 357"/>
                <a:gd name="T75" fmla="*/ 435 h 618"/>
                <a:gd name="T76" fmla="*/ 12 w 357"/>
                <a:gd name="T77" fmla="*/ 466 h 618"/>
                <a:gd name="T78" fmla="*/ 14 w 357"/>
                <a:gd name="T79" fmla="*/ 483 h 618"/>
                <a:gd name="T80" fmla="*/ 0 w 357"/>
                <a:gd name="T81" fmla="*/ 499 h 618"/>
                <a:gd name="T82" fmla="*/ 4 w 357"/>
                <a:gd name="T83" fmla="*/ 509 h 618"/>
                <a:gd name="T84" fmla="*/ 7 w 357"/>
                <a:gd name="T85" fmla="*/ 530 h 618"/>
                <a:gd name="T86" fmla="*/ 104 w 357"/>
                <a:gd name="T87" fmla="*/ 523 h 618"/>
                <a:gd name="T88" fmla="*/ 198 w 357"/>
                <a:gd name="T89" fmla="*/ 513 h 618"/>
                <a:gd name="T90" fmla="*/ 201 w 357"/>
                <a:gd name="T91" fmla="*/ 540 h 618"/>
                <a:gd name="T92" fmla="*/ 203 w 357"/>
                <a:gd name="T93" fmla="*/ 558 h 618"/>
                <a:gd name="T94" fmla="*/ 220 w 357"/>
                <a:gd name="T95" fmla="*/ 580 h 618"/>
                <a:gd name="T96" fmla="*/ 224 w 357"/>
                <a:gd name="T97" fmla="*/ 599 h 618"/>
                <a:gd name="T98" fmla="*/ 239 w 357"/>
                <a:gd name="T99" fmla="*/ 611 h 618"/>
                <a:gd name="T100" fmla="*/ 246 w 357"/>
                <a:gd name="T101" fmla="*/ 611 h 618"/>
                <a:gd name="T102" fmla="*/ 248 w 357"/>
                <a:gd name="T103" fmla="*/ 601 h 618"/>
                <a:gd name="T104" fmla="*/ 255 w 357"/>
                <a:gd name="T105" fmla="*/ 589 h 618"/>
                <a:gd name="T106" fmla="*/ 265 w 357"/>
                <a:gd name="T107" fmla="*/ 592 h 618"/>
                <a:gd name="T108" fmla="*/ 291 w 357"/>
                <a:gd name="T109" fmla="*/ 582 h 618"/>
                <a:gd name="T110" fmla="*/ 295 w 357"/>
                <a:gd name="T111" fmla="*/ 575 h 618"/>
                <a:gd name="T112" fmla="*/ 336 w 357"/>
                <a:gd name="T113" fmla="*/ 575 h 618"/>
                <a:gd name="T114" fmla="*/ 345 w 357"/>
                <a:gd name="T115" fmla="*/ 582 h 618"/>
                <a:gd name="T116" fmla="*/ 357 w 357"/>
                <a:gd name="T117" fmla="*/ 577 h 618"/>
                <a:gd name="T118" fmla="*/ 326 w 357"/>
                <a:gd name="T119" fmla="*/ 594 h 618"/>
                <a:gd name="T120" fmla="*/ 336 w 357"/>
                <a:gd name="T121" fmla="*/ 59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7" h="618">
                  <a:moveTo>
                    <a:pt x="286" y="599"/>
                  </a:moveTo>
                  <a:lnTo>
                    <a:pt x="286" y="601"/>
                  </a:lnTo>
                  <a:lnTo>
                    <a:pt x="284" y="601"/>
                  </a:lnTo>
                  <a:lnTo>
                    <a:pt x="279" y="601"/>
                  </a:lnTo>
                  <a:lnTo>
                    <a:pt x="279" y="603"/>
                  </a:lnTo>
                  <a:lnTo>
                    <a:pt x="281" y="601"/>
                  </a:lnTo>
                  <a:lnTo>
                    <a:pt x="284" y="601"/>
                  </a:lnTo>
                  <a:lnTo>
                    <a:pt x="284" y="603"/>
                  </a:lnTo>
                  <a:lnTo>
                    <a:pt x="284" y="603"/>
                  </a:lnTo>
                  <a:lnTo>
                    <a:pt x="286" y="603"/>
                  </a:lnTo>
                  <a:lnTo>
                    <a:pt x="286" y="603"/>
                  </a:lnTo>
                  <a:lnTo>
                    <a:pt x="284" y="606"/>
                  </a:lnTo>
                  <a:lnTo>
                    <a:pt x="284" y="606"/>
                  </a:lnTo>
                  <a:lnTo>
                    <a:pt x="284" y="606"/>
                  </a:lnTo>
                  <a:lnTo>
                    <a:pt x="286" y="606"/>
                  </a:lnTo>
                  <a:lnTo>
                    <a:pt x="286" y="606"/>
                  </a:lnTo>
                  <a:lnTo>
                    <a:pt x="286" y="606"/>
                  </a:lnTo>
                  <a:lnTo>
                    <a:pt x="288" y="601"/>
                  </a:lnTo>
                  <a:lnTo>
                    <a:pt x="288" y="601"/>
                  </a:lnTo>
                  <a:lnTo>
                    <a:pt x="288" y="599"/>
                  </a:lnTo>
                  <a:lnTo>
                    <a:pt x="288" y="599"/>
                  </a:lnTo>
                  <a:lnTo>
                    <a:pt x="288" y="599"/>
                  </a:lnTo>
                  <a:lnTo>
                    <a:pt x="288" y="599"/>
                  </a:lnTo>
                  <a:lnTo>
                    <a:pt x="286" y="599"/>
                  </a:lnTo>
                  <a:close/>
                  <a:moveTo>
                    <a:pt x="248" y="615"/>
                  </a:moveTo>
                  <a:lnTo>
                    <a:pt x="248" y="618"/>
                  </a:lnTo>
                  <a:lnTo>
                    <a:pt x="250" y="618"/>
                  </a:lnTo>
                  <a:lnTo>
                    <a:pt x="250" y="615"/>
                  </a:lnTo>
                  <a:lnTo>
                    <a:pt x="250" y="615"/>
                  </a:lnTo>
                  <a:lnTo>
                    <a:pt x="248" y="615"/>
                  </a:lnTo>
                  <a:close/>
                  <a:moveTo>
                    <a:pt x="298" y="603"/>
                  </a:moveTo>
                  <a:lnTo>
                    <a:pt x="298" y="603"/>
                  </a:lnTo>
                  <a:lnTo>
                    <a:pt x="300" y="601"/>
                  </a:lnTo>
                  <a:lnTo>
                    <a:pt x="302" y="601"/>
                  </a:lnTo>
                  <a:lnTo>
                    <a:pt x="300" y="601"/>
                  </a:lnTo>
                  <a:lnTo>
                    <a:pt x="298" y="603"/>
                  </a:lnTo>
                  <a:close/>
                  <a:moveTo>
                    <a:pt x="347" y="596"/>
                  </a:moveTo>
                  <a:lnTo>
                    <a:pt x="352" y="596"/>
                  </a:lnTo>
                  <a:lnTo>
                    <a:pt x="354" y="596"/>
                  </a:lnTo>
                  <a:lnTo>
                    <a:pt x="357" y="596"/>
                  </a:lnTo>
                  <a:lnTo>
                    <a:pt x="347" y="596"/>
                  </a:lnTo>
                  <a:lnTo>
                    <a:pt x="347" y="596"/>
                  </a:lnTo>
                  <a:close/>
                  <a:moveTo>
                    <a:pt x="357" y="575"/>
                  </a:moveTo>
                  <a:lnTo>
                    <a:pt x="352" y="551"/>
                  </a:lnTo>
                  <a:lnTo>
                    <a:pt x="352" y="540"/>
                  </a:lnTo>
                  <a:lnTo>
                    <a:pt x="350" y="528"/>
                  </a:lnTo>
                  <a:lnTo>
                    <a:pt x="347" y="516"/>
                  </a:lnTo>
                  <a:lnTo>
                    <a:pt x="345" y="504"/>
                  </a:lnTo>
                  <a:lnTo>
                    <a:pt x="343" y="495"/>
                  </a:lnTo>
                  <a:lnTo>
                    <a:pt x="343" y="483"/>
                  </a:lnTo>
                  <a:lnTo>
                    <a:pt x="338" y="459"/>
                  </a:lnTo>
                  <a:lnTo>
                    <a:pt x="338" y="447"/>
                  </a:lnTo>
                  <a:lnTo>
                    <a:pt x="336" y="435"/>
                  </a:lnTo>
                  <a:lnTo>
                    <a:pt x="333" y="424"/>
                  </a:lnTo>
                  <a:lnTo>
                    <a:pt x="331" y="412"/>
                  </a:lnTo>
                  <a:lnTo>
                    <a:pt x="331" y="400"/>
                  </a:lnTo>
                  <a:lnTo>
                    <a:pt x="328" y="390"/>
                  </a:lnTo>
                  <a:lnTo>
                    <a:pt x="328" y="388"/>
                  </a:lnTo>
                  <a:lnTo>
                    <a:pt x="328" y="386"/>
                  </a:lnTo>
                  <a:lnTo>
                    <a:pt x="328" y="381"/>
                  </a:lnTo>
                  <a:lnTo>
                    <a:pt x="328" y="374"/>
                  </a:lnTo>
                  <a:lnTo>
                    <a:pt x="328" y="364"/>
                  </a:lnTo>
                  <a:lnTo>
                    <a:pt x="328" y="355"/>
                  </a:lnTo>
                  <a:lnTo>
                    <a:pt x="328" y="343"/>
                  </a:lnTo>
                  <a:lnTo>
                    <a:pt x="328" y="331"/>
                  </a:lnTo>
                  <a:lnTo>
                    <a:pt x="328" y="317"/>
                  </a:lnTo>
                  <a:lnTo>
                    <a:pt x="328" y="303"/>
                  </a:lnTo>
                  <a:lnTo>
                    <a:pt x="328" y="289"/>
                  </a:lnTo>
                  <a:lnTo>
                    <a:pt x="328" y="272"/>
                  </a:lnTo>
                  <a:lnTo>
                    <a:pt x="328" y="256"/>
                  </a:lnTo>
                  <a:lnTo>
                    <a:pt x="328" y="239"/>
                  </a:lnTo>
                  <a:lnTo>
                    <a:pt x="328" y="220"/>
                  </a:lnTo>
                  <a:lnTo>
                    <a:pt x="328" y="187"/>
                  </a:lnTo>
                  <a:lnTo>
                    <a:pt x="328" y="168"/>
                  </a:lnTo>
                  <a:lnTo>
                    <a:pt x="328" y="151"/>
                  </a:lnTo>
                  <a:lnTo>
                    <a:pt x="328" y="135"/>
                  </a:lnTo>
                  <a:lnTo>
                    <a:pt x="328" y="118"/>
                  </a:lnTo>
                  <a:lnTo>
                    <a:pt x="328" y="104"/>
                  </a:lnTo>
                  <a:lnTo>
                    <a:pt x="328" y="90"/>
                  </a:lnTo>
                  <a:lnTo>
                    <a:pt x="328" y="76"/>
                  </a:lnTo>
                  <a:lnTo>
                    <a:pt x="328" y="64"/>
                  </a:lnTo>
                  <a:lnTo>
                    <a:pt x="328" y="52"/>
                  </a:lnTo>
                  <a:lnTo>
                    <a:pt x="328" y="42"/>
                  </a:lnTo>
                  <a:lnTo>
                    <a:pt x="328" y="33"/>
                  </a:lnTo>
                  <a:lnTo>
                    <a:pt x="328" y="21"/>
                  </a:lnTo>
                  <a:lnTo>
                    <a:pt x="328" y="19"/>
                  </a:lnTo>
                  <a:lnTo>
                    <a:pt x="328" y="12"/>
                  </a:lnTo>
                  <a:lnTo>
                    <a:pt x="328" y="12"/>
                  </a:lnTo>
                  <a:lnTo>
                    <a:pt x="328" y="12"/>
                  </a:lnTo>
                  <a:lnTo>
                    <a:pt x="324" y="9"/>
                  </a:lnTo>
                  <a:lnTo>
                    <a:pt x="321" y="5"/>
                  </a:lnTo>
                  <a:lnTo>
                    <a:pt x="319" y="0"/>
                  </a:lnTo>
                  <a:lnTo>
                    <a:pt x="319" y="0"/>
                  </a:lnTo>
                  <a:lnTo>
                    <a:pt x="314" y="0"/>
                  </a:lnTo>
                  <a:lnTo>
                    <a:pt x="300" y="2"/>
                  </a:lnTo>
                  <a:lnTo>
                    <a:pt x="288" y="5"/>
                  </a:lnTo>
                  <a:lnTo>
                    <a:pt x="274" y="5"/>
                  </a:lnTo>
                  <a:lnTo>
                    <a:pt x="262" y="7"/>
                  </a:lnTo>
                  <a:lnTo>
                    <a:pt x="248" y="7"/>
                  </a:lnTo>
                  <a:lnTo>
                    <a:pt x="234" y="9"/>
                  </a:lnTo>
                  <a:lnTo>
                    <a:pt x="222" y="9"/>
                  </a:lnTo>
                  <a:lnTo>
                    <a:pt x="208" y="12"/>
                  </a:lnTo>
                  <a:lnTo>
                    <a:pt x="196" y="14"/>
                  </a:lnTo>
                  <a:lnTo>
                    <a:pt x="182" y="14"/>
                  </a:lnTo>
                  <a:lnTo>
                    <a:pt x="168" y="16"/>
                  </a:lnTo>
                  <a:lnTo>
                    <a:pt x="156" y="16"/>
                  </a:lnTo>
                  <a:lnTo>
                    <a:pt x="142" y="19"/>
                  </a:lnTo>
                  <a:lnTo>
                    <a:pt x="130" y="19"/>
                  </a:lnTo>
                  <a:lnTo>
                    <a:pt x="116" y="21"/>
                  </a:lnTo>
                  <a:lnTo>
                    <a:pt x="101" y="21"/>
                  </a:lnTo>
                  <a:lnTo>
                    <a:pt x="104" y="21"/>
                  </a:lnTo>
                  <a:lnTo>
                    <a:pt x="106" y="26"/>
                  </a:lnTo>
                  <a:lnTo>
                    <a:pt x="106" y="31"/>
                  </a:lnTo>
                  <a:lnTo>
                    <a:pt x="104" y="35"/>
                  </a:lnTo>
                  <a:lnTo>
                    <a:pt x="99" y="38"/>
                  </a:lnTo>
                  <a:lnTo>
                    <a:pt x="87" y="45"/>
                  </a:lnTo>
                  <a:lnTo>
                    <a:pt x="87" y="45"/>
                  </a:lnTo>
                  <a:lnTo>
                    <a:pt x="87" y="47"/>
                  </a:lnTo>
                  <a:lnTo>
                    <a:pt x="90" y="50"/>
                  </a:lnTo>
                  <a:lnTo>
                    <a:pt x="90" y="52"/>
                  </a:lnTo>
                  <a:lnTo>
                    <a:pt x="87" y="54"/>
                  </a:lnTo>
                  <a:lnTo>
                    <a:pt x="87" y="57"/>
                  </a:lnTo>
                  <a:lnTo>
                    <a:pt x="85" y="57"/>
                  </a:lnTo>
                  <a:lnTo>
                    <a:pt x="82" y="57"/>
                  </a:lnTo>
                  <a:lnTo>
                    <a:pt x="80" y="54"/>
                  </a:lnTo>
                  <a:lnTo>
                    <a:pt x="80" y="57"/>
                  </a:lnTo>
                  <a:lnTo>
                    <a:pt x="78" y="59"/>
                  </a:lnTo>
                  <a:lnTo>
                    <a:pt x="78" y="64"/>
                  </a:lnTo>
                  <a:lnTo>
                    <a:pt x="78" y="69"/>
                  </a:lnTo>
                  <a:lnTo>
                    <a:pt x="80" y="76"/>
                  </a:lnTo>
                  <a:lnTo>
                    <a:pt x="80" y="87"/>
                  </a:lnTo>
                  <a:lnTo>
                    <a:pt x="80" y="92"/>
                  </a:lnTo>
                  <a:lnTo>
                    <a:pt x="80" y="95"/>
                  </a:lnTo>
                  <a:lnTo>
                    <a:pt x="75" y="99"/>
                  </a:lnTo>
                  <a:lnTo>
                    <a:pt x="73" y="102"/>
                  </a:lnTo>
                  <a:lnTo>
                    <a:pt x="71" y="102"/>
                  </a:lnTo>
                  <a:lnTo>
                    <a:pt x="66" y="104"/>
                  </a:lnTo>
                  <a:lnTo>
                    <a:pt x="64" y="104"/>
                  </a:lnTo>
                  <a:lnTo>
                    <a:pt x="64" y="104"/>
                  </a:lnTo>
                  <a:lnTo>
                    <a:pt x="61" y="102"/>
                  </a:lnTo>
                  <a:lnTo>
                    <a:pt x="61" y="104"/>
                  </a:lnTo>
                  <a:lnTo>
                    <a:pt x="61" y="104"/>
                  </a:lnTo>
                  <a:lnTo>
                    <a:pt x="64" y="106"/>
                  </a:lnTo>
                  <a:lnTo>
                    <a:pt x="64" y="109"/>
                  </a:lnTo>
                  <a:lnTo>
                    <a:pt x="64" y="109"/>
                  </a:lnTo>
                  <a:lnTo>
                    <a:pt x="64" y="111"/>
                  </a:lnTo>
                  <a:lnTo>
                    <a:pt x="64" y="113"/>
                  </a:lnTo>
                  <a:lnTo>
                    <a:pt x="61" y="113"/>
                  </a:lnTo>
                  <a:lnTo>
                    <a:pt x="61" y="116"/>
                  </a:lnTo>
                  <a:lnTo>
                    <a:pt x="61" y="116"/>
                  </a:lnTo>
                  <a:lnTo>
                    <a:pt x="59" y="113"/>
                  </a:lnTo>
                  <a:lnTo>
                    <a:pt x="56" y="113"/>
                  </a:lnTo>
                  <a:lnTo>
                    <a:pt x="56" y="113"/>
                  </a:lnTo>
                  <a:lnTo>
                    <a:pt x="56" y="116"/>
                  </a:lnTo>
                  <a:lnTo>
                    <a:pt x="54" y="125"/>
                  </a:lnTo>
                  <a:lnTo>
                    <a:pt x="52" y="125"/>
                  </a:lnTo>
                  <a:lnTo>
                    <a:pt x="52" y="128"/>
                  </a:lnTo>
                  <a:lnTo>
                    <a:pt x="45" y="130"/>
                  </a:lnTo>
                  <a:lnTo>
                    <a:pt x="45" y="132"/>
                  </a:lnTo>
                  <a:lnTo>
                    <a:pt x="45" y="135"/>
                  </a:lnTo>
                  <a:lnTo>
                    <a:pt x="52" y="137"/>
                  </a:lnTo>
                  <a:lnTo>
                    <a:pt x="54" y="142"/>
                  </a:lnTo>
                  <a:lnTo>
                    <a:pt x="52" y="144"/>
                  </a:lnTo>
                  <a:lnTo>
                    <a:pt x="49" y="147"/>
                  </a:lnTo>
                  <a:lnTo>
                    <a:pt x="49" y="147"/>
                  </a:lnTo>
                  <a:lnTo>
                    <a:pt x="47" y="147"/>
                  </a:lnTo>
                  <a:lnTo>
                    <a:pt x="45" y="147"/>
                  </a:lnTo>
                  <a:lnTo>
                    <a:pt x="38" y="151"/>
                  </a:lnTo>
                  <a:lnTo>
                    <a:pt x="33" y="154"/>
                  </a:lnTo>
                  <a:lnTo>
                    <a:pt x="33" y="154"/>
                  </a:lnTo>
                  <a:lnTo>
                    <a:pt x="33" y="156"/>
                  </a:lnTo>
                  <a:lnTo>
                    <a:pt x="33" y="156"/>
                  </a:lnTo>
                  <a:lnTo>
                    <a:pt x="35" y="156"/>
                  </a:lnTo>
                  <a:lnTo>
                    <a:pt x="38" y="158"/>
                  </a:lnTo>
                  <a:lnTo>
                    <a:pt x="38" y="161"/>
                  </a:lnTo>
                  <a:lnTo>
                    <a:pt x="38" y="163"/>
                  </a:lnTo>
                  <a:lnTo>
                    <a:pt x="35" y="166"/>
                  </a:lnTo>
                  <a:lnTo>
                    <a:pt x="38" y="170"/>
                  </a:lnTo>
                  <a:lnTo>
                    <a:pt x="38" y="173"/>
                  </a:lnTo>
                  <a:lnTo>
                    <a:pt x="38" y="175"/>
                  </a:lnTo>
                  <a:lnTo>
                    <a:pt x="38" y="177"/>
                  </a:lnTo>
                  <a:lnTo>
                    <a:pt x="38" y="177"/>
                  </a:lnTo>
                  <a:lnTo>
                    <a:pt x="33" y="180"/>
                  </a:lnTo>
                  <a:lnTo>
                    <a:pt x="33" y="180"/>
                  </a:lnTo>
                  <a:lnTo>
                    <a:pt x="33" y="180"/>
                  </a:lnTo>
                  <a:lnTo>
                    <a:pt x="30" y="182"/>
                  </a:lnTo>
                  <a:lnTo>
                    <a:pt x="28" y="182"/>
                  </a:lnTo>
                  <a:lnTo>
                    <a:pt x="28" y="184"/>
                  </a:lnTo>
                  <a:lnTo>
                    <a:pt x="26" y="189"/>
                  </a:lnTo>
                  <a:lnTo>
                    <a:pt x="23" y="192"/>
                  </a:lnTo>
                  <a:lnTo>
                    <a:pt x="21" y="192"/>
                  </a:lnTo>
                  <a:lnTo>
                    <a:pt x="21" y="194"/>
                  </a:lnTo>
                  <a:lnTo>
                    <a:pt x="23" y="196"/>
                  </a:lnTo>
                  <a:lnTo>
                    <a:pt x="28" y="196"/>
                  </a:lnTo>
                  <a:lnTo>
                    <a:pt x="30" y="199"/>
                  </a:lnTo>
                  <a:lnTo>
                    <a:pt x="30" y="201"/>
                  </a:lnTo>
                  <a:lnTo>
                    <a:pt x="30" y="203"/>
                  </a:lnTo>
                  <a:lnTo>
                    <a:pt x="28" y="206"/>
                  </a:lnTo>
                  <a:lnTo>
                    <a:pt x="26" y="206"/>
                  </a:lnTo>
                  <a:lnTo>
                    <a:pt x="23" y="206"/>
                  </a:lnTo>
                  <a:lnTo>
                    <a:pt x="21" y="208"/>
                  </a:lnTo>
                  <a:lnTo>
                    <a:pt x="21" y="211"/>
                  </a:lnTo>
                  <a:lnTo>
                    <a:pt x="23" y="211"/>
                  </a:lnTo>
                  <a:lnTo>
                    <a:pt x="26" y="213"/>
                  </a:lnTo>
                  <a:lnTo>
                    <a:pt x="28" y="213"/>
                  </a:lnTo>
                  <a:lnTo>
                    <a:pt x="30" y="215"/>
                  </a:lnTo>
                  <a:lnTo>
                    <a:pt x="33" y="218"/>
                  </a:lnTo>
                  <a:lnTo>
                    <a:pt x="33" y="220"/>
                  </a:lnTo>
                  <a:lnTo>
                    <a:pt x="35" y="222"/>
                  </a:lnTo>
                  <a:lnTo>
                    <a:pt x="35" y="227"/>
                  </a:lnTo>
                  <a:lnTo>
                    <a:pt x="33" y="229"/>
                  </a:lnTo>
                  <a:lnTo>
                    <a:pt x="30" y="234"/>
                  </a:lnTo>
                  <a:lnTo>
                    <a:pt x="30" y="237"/>
                  </a:lnTo>
                  <a:lnTo>
                    <a:pt x="30" y="239"/>
                  </a:lnTo>
                  <a:lnTo>
                    <a:pt x="33" y="239"/>
                  </a:lnTo>
                  <a:lnTo>
                    <a:pt x="35" y="241"/>
                  </a:lnTo>
                  <a:lnTo>
                    <a:pt x="38" y="241"/>
                  </a:lnTo>
                  <a:lnTo>
                    <a:pt x="38" y="244"/>
                  </a:lnTo>
                  <a:lnTo>
                    <a:pt x="38" y="251"/>
                  </a:lnTo>
                  <a:lnTo>
                    <a:pt x="40" y="253"/>
                  </a:lnTo>
                  <a:lnTo>
                    <a:pt x="40" y="256"/>
                  </a:lnTo>
                  <a:lnTo>
                    <a:pt x="40" y="258"/>
                  </a:lnTo>
                  <a:lnTo>
                    <a:pt x="38" y="260"/>
                  </a:lnTo>
                  <a:lnTo>
                    <a:pt x="35" y="260"/>
                  </a:lnTo>
                  <a:lnTo>
                    <a:pt x="35" y="260"/>
                  </a:lnTo>
                  <a:lnTo>
                    <a:pt x="33" y="263"/>
                  </a:lnTo>
                  <a:lnTo>
                    <a:pt x="35" y="274"/>
                  </a:lnTo>
                  <a:lnTo>
                    <a:pt x="35" y="279"/>
                  </a:lnTo>
                  <a:lnTo>
                    <a:pt x="35" y="282"/>
                  </a:lnTo>
                  <a:lnTo>
                    <a:pt x="38" y="282"/>
                  </a:lnTo>
                  <a:lnTo>
                    <a:pt x="38" y="282"/>
                  </a:lnTo>
                  <a:lnTo>
                    <a:pt x="40" y="282"/>
                  </a:lnTo>
                  <a:lnTo>
                    <a:pt x="42" y="282"/>
                  </a:lnTo>
                  <a:lnTo>
                    <a:pt x="42" y="284"/>
                  </a:lnTo>
                  <a:lnTo>
                    <a:pt x="45" y="286"/>
                  </a:lnTo>
                  <a:lnTo>
                    <a:pt x="45" y="289"/>
                  </a:lnTo>
                  <a:lnTo>
                    <a:pt x="42" y="291"/>
                  </a:lnTo>
                  <a:lnTo>
                    <a:pt x="42" y="293"/>
                  </a:lnTo>
                  <a:lnTo>
                    <a:pt x="40" y="293"/>
                  </a:lnTo>
                  <a:lnTo>
                    <a:pt x="40" y="296"/>
                  </a:lnTo>
                  <a:lnTo>
                    <a:pt x="38" y="300"/>
                  </a:lnTo>
                  <a:lnTo>
                    <a:pt x="38" y="305"/>
                  </a:lnTo>
                  <a:lnTo>
                    <a:pt x="38" y="308"/>
                  </a:lnTo>
                  <a:lnTo>
                    <a:pt x="40" y="308"/>
                  </a:lnTo>
                  <a:lnTo>
                    <a:pt x="45" y="310"/>
                  </a:lnTo>
                  <a:lnTo>
                    <a:pt x="47" y="310"/>
                  </a:lnTo>
                  <a:lnTo>
                    <a:pt x="47" y="312"/>
                  </a:lnTo>
                  <a:lnTo>
                    <a:pt x="45" y="315"/>
                  </a:lnTo>
                  <a:lnTo>
                    <a:pt x="45" y="315"/>
                  </a:lnTo>
                  <a:lnTo>
                    <a:pt x="40" y="317"/>
                  </a:lnTo>
                  <a:lnTo>
                    <a:pt x="38" y="317"/>
                  </a:lnTo>
                  <a:lnTo>
                    <a:pt x="38" y="319"/>
                  </a:lnTo>
                  <a:lnTo>
                    <a:pt x="38" y="322"/>
                  </a:lnTo>
                  <a:lnTo>
                    <a:pt x="38" y="324"/>
                  </a:lnTo>
                  <a:lnTo>
                    <a:pt x="40" y="327"/>
                  </a:lnTo>
                  <a:lnTo>
                    <a:pt x="40" y="327"/>
                  </a:lnTo>
                  <a:lnTo>
                    <a:pt x="42" y="329"/>
                  </a:lnTo>
                  <a:lnTo>
                    <a:pt x="45" y="329"/>
                  </a:lnTo>
                  <a:lnTo>
                    <a:pt x="45" y="331"/>
                  </a:lnTo>
                  <a:lnTo>
                    <a:pt x="47" y="331"/>
                  </a:lnTo>
                  <a:lnTo>
                    <a:pt x="45" y="334"/>
                  </a:lnTo>
                  <a:lnTo>
                    <a:pt x="45" y="336"/>
                  </a:lnTo>
                  <a:lnTo>
                    <a:pt x="45" y="336"/>
                  </a:lnTo>
                  <a:lnTo>
                    <a:pt x="45" y="341"/>
                  </a:lnTo>
                  <a:lnTo>
                    <a:pt x="47" y="343"/>
                  </a:lnTo>
                  <a:lnTo>
                    <a:pt x="47" y="345"/>
                  </a:lnTo>
                  <a:lnTo>
                    <a:pt x="52" y="348"/>
                  </a:lnTo>
                  <a:lnTo>
                    <a:pt x="54" y="348"/>
                  </a:lnTo>
                  <a:lnTo>
                    <a:pt x="56" y="350"/>
                  </a:lnTo>
                  <a:lnTo>
                    <a:pt x="59" y="355"/>
                  </a:lnTo>
                  <a:lnTo>
                    <a:pt x="59" y="355"/>
                  </a:lnTo>
                  <a:lnTo>
                    <a:pt x="61" y="357"/>
                  </a:lnTo>
                  <a:lnTo>
                    <a:pt x="64" y="357"/>
                  </a:lnTo>
                  <a:lnTo>
                    <a:pt x="66" y="357"/>
                  </a:lnTo>
                  <a:lnTo>
                    <a:pt x="68" y="360"/>
                  </a:lnTo>
                  <a:lnTo>
                    <a:pt x="68" y="362"/>
                  </a:lnTo>
                  <a:lnTo>
                    <a:pt x="66" y="362"/>
                  </a:lnTo>
                  <a:lnTo>
                    <a:pt x="66" y="362"/>
                  </a:lnTo>
                  <a:lnTo>
                    <a:pt x="64" y="367"/>
                  </a:lnTo>
                  <a:lnTo>
                    <a:pt x="59" y="376"/>
                  </a:lnTo>
                  <a:lnTo>
                    <a:pt x="56" y="383"/>
                  </a:lnTo>
                  <a:lnTo>
                    <a:pt x="52" y="383"/>
                  </a:lnTo>
                  <a:lnTo>
                    <a:pt x="49" y="383"/>
                  </a:lnTo>
                  <a:lnTo>
                    <a:pt x="49" y="386"/>
                  </a:lnTo>
                  <a:lnTo>
                    <a:pt x="49" y="386"/>
                  </a:lnTo>
                  <a:lnTo>
                    <a:pt x="49" y="386"/>
                  </a:lnTo>
                  <a:lnTo>
                    <a:pt x="54" y="390"/>
                  </a:lnTo>
                  <a:lnTo>
                    <a:pt x="54" y="395"/>
                  </a:lnTo>
                  <a:lnTo>
                    <a:pt x="52" y="400"/>
                  </a:lnTo>
                  <a:lnTo>
                    <a:pt x="49" y="402"/>
                  </a:lnTo>
                  <a:lnTo>
                    <a:pt x="45" y="405"/>
                  </a:lnTo>
                  <a:lnTo>
                    <a:pt x="45" y="405"/>
                  </a:lnTo>
                  <a:lnTo>
                    <a:pt x="45" y="405"/>
                  </a:lnTo>
                  <a:lnTo>
                    <a:pt x="42" y="409"/>
                  </a:lnTo>
                  <a:lnTo>
                    <a:pt x="42" y="409"/>
                  </a:lnTo>
                  <a:lnTo>
                    <a:pt x="38" y="416"/>
                  </a:lnTo>
                  <a:lnTo>
                    <a:pt x="35" y="416"/>
                  </a:lnTo>
                  <a:lnTo>
                    <a:pt x="33" y="419"/>
                  </a:lnTo>
                  <a:lnTo>
                    <a:pt x="30" y="419"/>
                  </a:lnTo>
                  <a:lnTo>
                    <a:pt x="28" y="421"/>
                  </a:lnTo>
                  <a:lnTo>
                    <a:pt x="26" y="424"/>
                  </a:lnTo>
                  <a:lnTo>
                    <a:pt x="26" y="426"/>
                  </a:lnTo>
                  <a:lnTo>
                    <a:pt x="23" y="431"/>
                  </a:lnTo>
                  <a:lnTo>
                    <a:pt x="21" y="435"/>
                  </a:lnTo>
                  <a:lnTo>
                    <a:pt x="21" y="438"/>
                  </a:lnTo>
                  <a:lnTo>
                    <a:pt x="21" y="440"/>
                  </a:lnTo>
                  <a:lnTo>
                    <a:pt x="21" y="452"/>
                  </a:lnTo>
                  <a:lnTo>
                    <a:pt x="21" y="454"/>
                  </a:lnTo>
                  <a:lnTo>
                    <a:pt x="21" y="457"/>
                  </a:lnTo>
                  <a:lnTo>
                    <a:pt x="21" y="457"/>
                  </a:lnTo>
                  <a:lnTo>
                    <a:pt x="14" y="464"/>
                  </a:lnTo>
                  <a:lnTo>
                    <a:pt x="12" y="466"/>
                  </a:lnTo>
                  <a:lnTo>
                    <a:pt x="12" y="473"/>
                  </a:lnTo>
                  <a:lnTo>
                    <a:pt x="12" y="473"/>
                  </a:lnTo>
                  <a:lnTo>
                    <a:pt x="14" y="473"/>
                  </a:lnTo>
                  <a:lnTo>
                    <a:pt x="14" y="478"/>
                  </a:lnTo>
                  <a:lnTo>
                    <a:pt x="16" y="478"/>
                  </a:lnTo>
                  <a:lnTo>
                    <a:pt x="16" y="480"/>
                  </a:lnTo>
                  <a:lnTo>
                    <a:pt x="14" y="480"/>
                  </a:lnTo>
                  <a:lnTo>
                    <a:pt x="14" y="483"/>
                  </a:lnTo>
                  <a:lnTo>
                    <a:pt x="14" y="490"/>
                  </a:lnTo>
                  <a:lnTo>
                    <a:pt x="14" y="492"/>
                  </a:lnTo>
                  <a:lnTo>
                    <a:pt x="12" y="495"/>
                  </a:lnTo>
                  <a:lnTo>
                    <a:pt x="9" y="495"/>
                  </a:lnTo>
                  <a:lnTo>
                    <a:pt x="4" y="495"/>
                  </a:lnTo>
                  <a:lnTo>
                    <a:pt x="2" y="495"/>
                  </a:lnTo>
                  <a:lnTo>
                    <a:pt x="0" y="497"/>
                  </a:lnTo>
                  <a:lnTo>
                    <a:pt x="0" y="499"/>
                  </a:lnTo>
                  <a:lnTo>
                    <a:pt x="2" y="502"/>
                  </a:lnTo>
                  <a:lnTo>
                    <a:pt x="4" y="502"/>
                  </a:lnTo>
                  <a:lnTo>
                    <a:pt x="4" y="504"/>
                  </a:lnTo>
                  <a:lnTo>
                    <a:pt x="4" y="504"/>
                  </a:lnTo>
                  <a:lnTo>
                    <a:pt x="4" y="506"/>
                  </a:lnTo>
                  <a:lnTo>
                    <a:pt x="4" y="506"/>
                  </a:lnTo>
                  <a:lnTo>
                    <a:pt x="4" y="506"/>
                  </a:lnTo>
                  <a:lnTo>
                    <a:pt x="4" y="509"/>
                  </a:lnTo>
                  <a:lnTo>
                    <a:pt x="4" y="511"/>
                  </a:lnTo>
                  <a:lnTo>
                    <a:pt x="4" y="511"/>
                  </a:lnTo>
                  <a:lnTo>
                    <a:pt x="4" y="516"/>
                  </a:lnTo>
                  <a:lnTo>
                    <a:pt x="9" y="518"/>
                  </a:lnTo>
                  <a:lnTo>
                    <a:pt x="9" y="523"/>
                  </a:lnTo>
                  <a:lnTo>
                    <a:pt x="2" y="530"/>
                  </a:lnTo>
                  <a:lnTo>
                    <a:pt x="2" y="530"/>
                  </a:lnTo>
                  <a:lnTo>
                    <a:pt x="7" y="530"/>
                  </a:lnTo>
                  <a:lnTo>
                    <a:pt x="9" y="530"/>
                  </a:lnTo>
                  <a:lnTo>
                    <a:pt x="16" y="530"/>
                  </a:lnTo>
                  <a:lnTo>
                    <a:pt x="26" y="528"/>
                  </a:lnTo>
                  <a:lnTo>
                    <a:pt x="38" y="528"/>
                  </a:lnTo>
                  <a:lnTo>
                    <a:pt x="52" y="525"/>
                  </a:lnTo>
                  <a:lnTo>
                    <a:pt x="68" y="525"/>
                  </a:lnTo>
                  <a:lnTo>
                    <a:pt x="85" y="523"/>
                  </a:lnTo>
                  <a:lnTo>
                    <a:pt x="104" y="523"/>
                  </a:lnTo>
                  <a:lnTo>
                    <a:pt x="120" y="521"/>
                  </a:lnTo>
                  <a:lnTo>
                    <a:pt x="137" y="518"/>
                  </a:lnTo>
                  <a:lnTo>
                    <a:pt x="153" y="518"/>
                  </a:lnTo>
                  <a:lnTo>
                    <a:pt x="168" y="516"/>
                  </a:lnTo>
                  <a:lnTo>
                    <a:pt x="179" y="516"/>
                  </a:lnTo>
                  <a:lnTo>
                    <a:pt x="189" y="513"/>
                  </a:lnTo>
                  <a:lnTo>
                    <a:pt x="196" y="513"/>
                  </a:lnTo>
                  <a:lnTo>
                    <a:pt x="198" y="513"/>
                  </a:lnTo>
                  <a:lnTo>
                    <a:pt x="203" y="513"/>
                  </a:lnTo>
                  <a:lnTo>
                    <a:pt x="205" y="513"/>
                  </a:lnTo>
                  <a:lnTo>
                    <a:pt x="208" y="513"/>
                  </a:lnTo>
                  <a:lnTo>
                    <a:pt x="208" y="518"/>
                  </a:lnTo>
                  <a:lnTo>
                    <a:pt x="205" y="523"/>
                  </a:lnTo>
                  <a:lnTo>
                    <a:pt x="203" y="528"/>
                  </a:lnTo>
                  <a:lnTo>
                    <a:pt x="203" y="535"/>
                  </a:lnTo>
                  <a:lnTo>
                    <a:pt x="201" y="540"/>
                  </a:lnTo>
                  <a:lnTo>
                    <a:pt x="201" y="542"/>
                  </a:lnTo>
                  <a:lnTo>
                    <a:pt x="201" y="544"/>
                  </a:lnTo>
                  <a:lnTo>
                    <a:pt x="198" y="549"/>
                  </a:lnTo>
                  <a:lnTo>
                    <a:pt x="198" y="551"/>
                  </a:lnTo>
                  <a:lnTo>
                    <a:pt x="198" y="554"/>
                  </a:lnTo>
                  <a:lnTo>
                    <a:pt x="201" y="556"/>
                  </a:lnTo>
                  <a:lnTo>
                    <a:pt x="201" y="556"/>
                  </a:lnTo>
                  <a:lnTo>
                    <a:pt x="203" y="558"/>
                  </a:lnTo>
                  <a:lnTo>
                    <a:pt x="201" y="561"/>
                  </a:lnTo>
                  <a:lnTo>
                    <a:pt x="205" y="568"/>
                  </a:lnTo>
                  <a:lnTo>
                    <a:pt x="205" y="568"/>
                  </a:lnTo>
                  <a:lnTo>
                    <a:pt x="210" y="570"/>
                  </a:lnTo>
                  <a:lnTo>
                    <a:pt x="213" y="570"/>
                  </a:lnTo>
                  <a:lnTo>
                    <a:pt x="213" y="575"/>
                  </a:lnTo>
                  <a:lnTo>
                    <a:pt x="217" y="577"/>
                  </a:lnTo>
                  <a:lnTo>
                    <a:pt x="220" y="580"/>
                  </a:lnTo>
                  <a:lnTo>
                    <a:pt x="220" y="580"/>
                  </a:lnTo>
                  <a:lnTo>
                    <a:pt x="220" y="582"/>
                  </a:lnTo>
                  <a:lnTo>
                    <a:pt x="220" y="584"/>
                  </a:lnTo>
                  <a:lnTo>
                    <a:pt x="220" y="584"/>
                  </a:lnTo>
                  <a:lnTo>
                    <a:pt x="220" y="587"/>
                  </a:lnTo>
                  <a:lnTo>
                    <a:pt x="224" y="592"/>
                  </a:lnTo>
                  <a:lnTo>
                    <a:pt x="224" y="594"/>
                  </a:lnTo>
                  <a:lnTo>
                    <a:pt x="224" y="599"/>
                  </a:lnTo>
                  <a:lnTo>
                    <a:pt x="227" y="601"/>
                  </a:lnTo>
                  <a:lnTo>
                    <a:pt x="231" y="608"/>
                  </a:lnTo>
                  <a:lnTo>
                    <a:pt x="234" y="611"/>
                  </a:lnTo>
                  <a:lnTo>
                    <a:pt x="234" y="611"/>
                  </a:lnTo>
                  <a:lnTo>
                    <a:pt x="236" y="611"/>
                  </a:lnTo>
                  <a:lnTo>
                    <a:pt x="239" y="611"/>
                  </a:lnTo>
                  <a:lnTo>
                    <a:pt x="239" y="611"/>
                  </a:lnTo>
                  <a:lnTo>
                    <a:pt x="239" y="611"/>
                  </a:lnTo>
                  <a:lnTo>
                    <a:pt x="239" y="611"/>
                  </a:lnTo>
                  <a:lnTo>
                    <a:pt x="241" y="611"/>
                  </a:lnTo>
                  <a:lnTo>
                    <a:pt x="241" y="611"/>
                  </a:lnTo>
                  <a:lnTo>
                    <a:pt x="243" y="611"/>
                  </a:lnTo>
                  <a:lnTo>
                    <a:pt x="243" y="608"/>
                  </a:lnTo>
                  <a:lnTo>
                    <a:pt x="246" y="611"/>
                  </a:lnTo>
                  <a:lnTo>
                    <a:pt x="246" y="611"/>
                  </a:lnTo>
                  <a:lnTo>
                    <a:pt x="246" y="611"/>
                  </a:lnTo>
                  <a:lnTo>
                    <a:pt x="246" y="611"/>
                  </a:lnTo>
                  <a:lnTo>
                    <a:pt x="248" y="611"/>
                  </a:lnTo>
                  <a:lnTo>
                    <a:pt x="248" y="611"/>
                  </a:lnTo>
                  <a:lnTo>
                    <a:pt x="248" y="608"/>
                  </a:lnTo>
                  <a:lnTo>
                    <a:pt x="248" y="606"/>
                  </a:lnTo>
                  <a:lnTo>
                    <a:pt x="250" y="603"/>
                  </a:lnTo>
                  <a:lnTo>
                    <a:pt x="250" y="603"/>
                  </a:lnTo>
                  <a:lnTo>
                    <a:pt x="248" y="601"/>
                  </a:lnTo>
                  <a:lnTo>
                    <a:pt x="258" y="594"/>
                  </a:lnTo>
                  <a:lnTo>
                    <a:pt x="260" y="594"/>
                  </a:lnTo>
                  <a:lnTo>
                    <a:pt x="260" y="592"/>
                  </a:lnTo>
                  <a:lnTo>
                    <a:pt x="260" y="589"/>
                  </a:lnTo>
                  <a:lnTo>
                    <a:pt x="258" y="589"/>
                  </a:lnTo>
                  <a:lnTo>
                    <a:pt x="255" y="589"/>
                  </a:lnTo>
                  <a:lnTo>
                    <a:pt x="255" y="589"/>
                  </a:lnTo>
                  <a:lnTo>
                    <a:pt x="255" y="589"/>
                  </a:lnTo>
                  <a:lnTo>
                    <a:pt x="255" y="587"/>
                  </a:lnTo>
                  <a:lnTo>
                    <a:pt x="258" y="587"/>
                  </a:lnTo>
                  <a:lnTo>
                    <a:pt x="258" y="584"/>
                  </a:lnTo>
                  <a:lnTo>
                    <a:pt x="260" y="584"/>
                  </a:lnTo>
                  <a:lnTo>
                    <a:pt x="265" y="587"/>
                  </a:lnTo>
                  <a:lnTo>
                    <a:pt x="267" y="589"/>
                  </a:lnTo>
                  <a:lnTo>
                    <a:pt x="265" y="589"/>
                  </a:lnTo>
                  <a:lnTo>
                    <a:pt x="265" y="592"/>
                  </a:lnTo>
                  <a:lnTo>
                    <a:pt x="265" y="592"/>
                  </a:lnTo>
                  <a:lnTo>
                    <a:pt x="267" y="592"/>
                  </a:lnTo>
                  <a:lnTo>
                    <a:pt x="267" y="592"/>
                  </a:lnTo>
                  <a:lnTo>
                    <a:pt x="274" y="589"/>
                  </a:lnTo>
                  <a:lnTo>
                    <a:pt x="281" y="587"/>
                  </a:lnTo>
                  <a:lnTo>
                    <a:pt x="288" y="584"/>
                  </a:lnTo>
                  <a:lnTo>
                    <a:pt x="291" y="582"/>
                  </a:lnTo>
                  <a:lnTo>
                    <a:pt x="291" y="582"/>
                  </a:lnTo>
                  <a:lnTo>
                    <a:pt x="295" y="580"/>
                  </a:lnTo>
                  <a:lnTo>
                    <a:pt x="295" y="580"/>
                  </a:lnTo>
                  <a:lnTo>
                    <a:pt x="302" y="580"/>
                  </a:lnTo>
                  <a:lnTo>
                    <a:pt x="305" y="580"/>
                  </a:lnTo>
                  <a:lnTo>
                    <a:pt x="307" y="577"/>
                  </a:lnTo>
                  <a:lnTo>
                    <a:pt x="293" y="577"/>
                  </a:lnTo>
                  <a:lnTo>
                    <a:pt x="293" y="575"/>
                  </a:lnTo>
                  <a:lnTo>
                    <a:pt x="295" y="575"/>
                  </a:lnTo>
                  <a:lnTo>
                    <a:pt x="298" y="575"/>
                  </a:lnTo>
                  <a:lnTo>
                    <a:pt x="300" y="573"/>
                  </a:lnTo>
                  <a:lnTo>
                    <a:pt x="310" y="575"/>
                  </a:lnTo>
                  <a:lnTo>
                    <a:pt x="321" y="582"/>
                  </a:lnTo>
                  <a:lnTo>
                    <a:pt x="324" y="582"/>
                  </a:lnTo>
                  <a:lnTo>
                    <a:pt x="328" y="582"/>
                  </a:lnTo>
                  <a:lnTo>
                    <a:pt x="333" y="580"/>
                  </a:lnTo>
                  <a:lnTo>
                    <a:pt x="336" y="575"/>
                  </a:lnTo>
                  <a:lnTo>
                    <a:pt x="336" y="575"/>
                  </a:lnTo>
                  <a:lnTo>
                    <a:pt x="336" y="577"/>
                  </a:lnTo>
                  <a:lnTo>
                    <a:pt x="338" y="577"/>
                  </a:lnTo>
                  <a:lnTo>
                    <a:pt x="340" y="580"/>
                  </a:lnTo>
                  <a:lnTo>
                    <a:pt x="340" y="582"/>
                  </a:lnTo>
                  <a:lnTo>
                    <a:pt x="343" y="582"/>
                  </a:lnTo>
                  <a:lnTo>
                    <a:pt x="343" y="582"/>
                  </a:lnTo>
                  <a:lnTo>
                    <a:pt x="345" y="582"/>
                  </a:lnTo>
                  <a:lnTo>
                    <a:pt x="347" y="582"/>
                  </a:lnTo>
                  <a:lnTo>
                    <a:pt x="350" y="582"/>
                  </a:lnTo>
                  <a:lnTo>
                    <a:pt x="352" y="582"/>
                  </a:lnTo>
                  <a:lnTo>
                    <a:pt x="352" y="582"/>
                  </a:lnTo>
                  <a:lnTo>
                    <a:pt x="352" y="580"/>
                  </a:lnTo>
                  <a:lnTo>
                    <a:pt x="354" y="580"/>
                  </a:lnTo>
                  <a:lnTo>
                    <a:pt x="354" y="580"/>
                  </a:lnTo>
                  <a:lnTo>
                    <a:pt x="357" y="577"/>
                  </a:lnTo>
                  <a:lnTo>
                    <a:pt x="357" y="577"/>
                  </a:lnTo>
                  <a:lnTo>
                    <a:pt x="357" y="575"/>
                  </a:lnTo>
                  <a:lnTo>
                    <a:pt x="357" y="575"/>
                  </a:lnTo>
                  <a:lnTo>
                    <a:pt x="357" y="575"/>
                  </a:lnTo>
                  <a:close/>
                  <a:moveTo>
                    <a:pt x="336" y="596"/>
                  </a:moveTo>
                  <a:lnTo>
                    <a:pt x="333" y="596"/>
                  </a:lnTo>
                  <a:lnTo>
                    <a:pt x="331" y="594"/>
                  </a:lnTo>
                  <a:lnTo>
                    <a:pt x="326" y="594"/>
                  </a:lnTo>
                  <a:lnTo>
                    <a:pt x="324" y="594"/>
                  </a:lnTo>
                  <a:lnTo>
                    <a:pt x="321" y="596"/>
                  </a:lnTo>
                  <a:lnTo>
                    <a:pt x="321" y="596"/>
                  </a:lnTo>
                  <a:lnTo>
                    <a:pt x="343" y="596"/>
                  </a:lnTo>
                  <a:lnTo>
                    <a:pt x="343" y="596"/>
                  </a:lnTo>
                  <a:lnTo>
                    <a:pt x="345" y="596"/>
                  </a:lnTo>
                  <a:lnTo>
                    <a:pt x="343" y="596"/>
                  </a:lnTo>
                  <a:lnTo>
                    <a:pt x="336" y="596"/>
                  </a:lnTo>
                  <a:close/>
                  <a:moveTo>
                    <a:pt x="307" y="599"/>
                  </a:moveTo>
                  <a:lnTo>
                    <a:pt x="305" y="599"/>
                  </a:lnTo>
                  <a:lnTo>
                    <a:pt x="305" y="601"/>
                  </a:lnTo>
                  <a:lnTo>
                    <a:pt x="305" y="599"/>
                  </a:lnTo>
                  <a:lnTo>
                    <a:pt x="307" y="599"/>
                  </a:lnTo>
                  <a:lnTo>
                    <a:pt x="307" y="599"/>
                  </a:lnTo>
                  <a:lnTo>
                    <a:pt x="307" y="599"/>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2" name="Freeform 41"/>
            <p:cNvSpPr>
              <a:spLocks/>
            </p:cNvSpPr>
            <p:nvPr/>
          </p:nvSpPr>
          <p:spPr bwMode="auto">
            <a:xfrm>
              <a:off x="3941586" y="3603646"/>
              <a:ext cx="793247" cy="652921"/>
            </a:xfrm>
            <a:custGeom>
              <a:avLst/>
              <a:gdLst>
                <a:gd name="T0" fmla="*/ 416 w 684"/>
                <a:gd name="T1" fmla="*/ 76 h 563"/>
                <a:gd name="T2" fmla="*/ 421 w 684"/>
                <a:gd name="T3" fmla="*/ 92 h 563"/>
                <a:gd name="T4" fmla="*/ 433 w 684"/>
                <a:gd name="T5" fmla="*/ 111 h 563"/>
                <a:gd name="T6" fmla="*/ 492 w 684"/>
                <a:gd name="T7" fmla="*/ 159 h 563"/>
                <a:gd name="T8" fmla="*/ 502 w 684"/>
                <a:gd name="T9" fmla="*/ 180 h 563"/>
                <a:gd name="T10" fmla="*/ 509 w 684"/>
                <a:gd name="T11" fmla="*/ 201 h 563"/>
                <a:gd name="T12" fmla="*/ 539 w 684"/>
                <a:gd name="T13" fmla="*/ 197 h 563"/>
                <a:gd name="T14" fmla="*/ 556 w 684"/>
                <a:gd name="T15" fmla="*/ 220 h 563"/>
                <a:gd name="T16" fmla="*/ 542 w 684"/>
                <a:gd name="T17" fmla="*/ 277 h 563"/>
                <a:gd name="T18" fmla="*/ 556 w 684"/>
                <a:gd name="T19" fmla="*/ 296 h 563"/>
                <a:gd name="T20" fmla="*/ 582 w 684"/>
                <a:gd name="T21" fmla="*/ 315 h 563"/>
                <a:gd name="T22" fmla="*/ 615 w 684"/>
                <a:gd name="T23" fmla="*/ 332 h 563"/>
                <a:gd name="T24" fmla="*/ 634 w 684"/>
                <a:gd name="T25" fmla="*/ 355 h 563"/>
                <a:gd name="T26" fmla="*/ 641 w 684"/>
                <a:gd name="T27" fmla="*/ 388 h 563"/>
                <a:gd name="T28" fmla="*/ 646 w 684"/>
                <a:gd name="T29" fmla="*/ 405 h 563"/>
                <a:gd name="T30" fmla="*/ 667 w 684"/>
                <a:gd name="T31" fmla="*/ 426 h 563"/>
                <a:gd name="T32" fmla="*/ 667 w 684"/>
                <a:gd name="T33" fmla="*/ 417 h 563"/>
                <a:gd name="T34" fmla="*/ 674 w 684"/>
                <a:gd name="T35" fmla="*/ 429 h 563"/>
                <a:gd name="T36" fmla="*/ 684 w 684"/>
                <a:gd name="T37" fmla="*/ 440 h 563"/>
                <a:gd name="T38" fmla="*/ 679 w 684"/>
                <a:gd name="T39" fmla="*/ 469 h 563"/>
                <a:gd name="T40" fmla="*/ 660 w 684"/>
                <a:gd name="T41" fmla="*/ 474 h 563"/>
                <a:gd name="T42" fmla="*/ 653 w 684"/>
                <a:gd name="T43" fmla="*/ 497 h 563"/>
                <a:gd name="T44" fmla="*/ 641 w 684"/>
                <a:gd name="T45" fmla="*/ 490 h 563"/>
                <a:gd name="T46" fmla="*/ 648 w 684"/>
                <a:gd name="T47" fmla="*/ 509 h 563"/>
                <a:gd name="T48" fmla="*/ 646 w 684"/>
                <a:gd name="T49" fmla="*/ 519 h 563"/>
                <a:gd name="T50" fmla="*/ 641 w 684"/>
                <a:gd name="T51" fmla="*/ 540 h 563"/>
                <a:gd name="T52" fmla="*/ 632 w 684"/>
                <a:gd name="T53" fmla="*/ 556 h 563"/>
                <a:gd name="T54" fmla="*/ 568 w 684"/>
                <a:gd name="T55" fmla="*/ 561 h 563"/>
                <a:gd name="T56" fmla="*/ 575 w 684"/>
                <a:gd name="T57" fmla="*/ 545 h 563"/>
                <a:gd name="T58" fmla="*/ 580 w 684"/>
                <a:gd name="T59" fmla="*/ 540 h 563"/>
                <a:gd name="T60" fmla="*/ 589 w 684"/>
                <a:gd name="T61" fmla="*/ 533 h 563"/>
                <a:gd name="T62" fmla="*/ 594 w 684"/>
                <a:gd name="T63" fmla="*/ 526 h 563"/>
                <a:gd name="T64" fmla="*/ 594 w 684"/>
                <a:gd name="T65" fmla="*/ 519 h 563"/>
                <a:gd name="T66" fmla="*/ 594 w 684"/>
                <a:gd name="T67" fmla="*/ 509 h 563"/>
                <a:gd name="T68" fmla="*/ 587 w 684"/>
                <a:gd name="T69" fmla="*/ 502 h 563"/>
                <a:gd name="T70" fmla="*/ 577 w 684"/>
                <a:gd name="T71" fmla="*/ 497 h 563"/>
                <a:gd name="T72" fmla="*/ 329 w 684"/>
                <a:gd name="T73" fmla="*/ 516 h 563"/>
                <a:gd name="T74" fmla="*/ 135 w 684"/>
                <a:gd name="T75" fmla="*/ 497 h 563"/>
                <a:gd name="T76" fmla="*/ 128 w 684"/>
                <a:gd name="T77" fmla="*/ 355 h 563"/>
                <a:gd name="T78" fmla="*/ 121 w 684"/>
                <a:gd name="T79" fmla="*/ 213 h 563"/>
                <a:gd name="T80" fmla="*/ 118 w 684"/>
                <a:gd name="T81" fmla="*/ 199 h 563"/>
                <a:gd name="T82" fmla="*/ 107 w 684"/>
                <a:gd name="T83" fmla="*/ 197 h 563"/>
                <a:gd name="T84" fmla="*/ 90 w 684"/>
                <a:gd name="T85" fmla="*/ 175 h 563"/>
                <a:gd name="T86" fmla="*/ 78 w 684"/>
                <a:gd name="T87" fmla="*/ 163 h 563"/>
                <a:gd name="T88" fmla="*/ 73 w 684"/>
                <a:gd name="T89" fmla="*/ 149 h 563"/>
                <a:gd name="T90" fmla="*/ 81 w 684"/>
                <a:gd name="T91" fmla="*/ 135 h 563"/>
                <a:gd name="T92" fmla="*/ 90 w 684"/>
                <a:gd name="T93" fmla="*/ 126 h 563"/>
                <a:gd name="T94" fmla="*/ 83 w 684"/>
                <a:gd name="T95" fmla="*/ 111 h 563"/>
                <a:gd name="T96" fmla="*/ 69 w 684"/>
                <a:gd name="T97" fmla="*/ 114 h 563"/>
                <a:gd name="T98" fmla="*/ 57 w 684"/>
                <a:gd name="T99" fmla="*/ 107 h 563"/>
                <a:gd name="T100" fmla="*/ 38 w 684"/>
                <a:gd name="T101" fmla="*/ 95 h 563"/>
                <a:gd name="T102" fmla="*/ 33 w 684"/>
                <a:gd name="T103" fmla="*/ 78 h 563"/>
                <a:gd name="T104" fmla="*/ 21 w 684"/>
                <a:gd name="T105" fmla="*/ 64 h 563"/>
                <a:gd name="T106" fmla="*/ 14 w 684"/>
                <a:gd name="T107" fmla="*/ 57 h 563"/>
                <a:gd name="T108" fmla="*/ 10 w 684"/>
                <a:gd name="T109" fmla="*/ 43 h 563"/>
                <a:gd name="T110" fmla="*/ 0 w 684"/>
                <a:gd name="T111" fmla="*/ 29 h 563"/>
                <a:gd name="T112" fmla="*/ 0 w 684"/>
                <a:gd name="T113" fmla="*/ 26 h 563"/>
                <a:gd name="T114" fmla="*/ 24 w 684"/>
                <a:gd name="T115" fmla="*/ 24 h 563"/>
                <a:gd name="T116" fmla="*/ 234 w 684"/>
                <a:gd name="T117" fmla="*/ 12 h 563"/>
                <a:gd name="T118" fmla="*/ 388 w 684"/>
                <a:gd name="T119" fmla="*/ 3 h 563"/>
                <a:gd name="T120" fmla="*/ 395 w 684"/>
                <a:gd name="T121" fmla="*/ 10 h 563"/>
                <a:gd name="T122" fmla="*/ 402 w 684"/>
                <a:gd name="T123" fmla="*/ 17 h 563"/>
                <a:gd name="T124" fmla="*/ 407 w 684"/>
                <a:gd name="T125" fmla="*/ 2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4" h="563">
                  <a:moveTo>
                    <a:pt x="419" y="29"/>
                  </a:moveTo>
                  <a:lnTo>
                    <a:pt x="419" y="29"/>
                  </a:lnTo>
                  <a:lnTo>
                    <a:pt x="414" y="31"/>
                  </a:lnTo>
                  <a:lnTo>
                    <a:pt x="414" y="38"/>
                  </a:lnTo>
                  <a:lnTo>
                    <a:pt x="412" y="45"/>
                  </a:lnTo>
                  <a:lnTo>
                    <a:pt x="412" y="50"/>
                  </a:lnTo>
                  <a:lnTo>
                    <a:pt x="412" y="55"/>
                  </a:lnTo>
                  <a:lnTo>
                    <a:pt x="416" y="76"/>
                  </a:lnTo>
                  <a:lnTo>
                    <a:pt x="416" y="76"/>
                  </a:lnTo>
                  <a:lnTo>
                    <a:pt x="419" y="78"/>
                  </a:lnTo>
                  <a:lnTo>
                    <a:pt x="421" y="81"/>
                  </a:lnTo>
                  <a:lnTo>
                    <a:pt x="421" y="81"/>
                  </a:lnTo>
                  <a:lnTo>
                    <a:pt x="421" y="83"/>
                  </a:lnTo>
                  <a:lnTo>
                    <a:pt x="421" y="83"/>
                  </a:lnTo>
                  <a:lnTo>
                    <a:pt x="421" y="85"/>
                  </a:lnTo>
                  <a:lnTo>
                    <a:pt x="421" y="88"/>
                  </a:lnTo>
                  <a:lnTo>
                    <a:pt x="421" y="90"/>
                  </a:lnTo>
                  <a:lnTo>
                    <a:pt x="421" y="92"/>
                  </a:lnTo>
                  <a:lnTo>
                    <a:pt x="424" y="92"/>
                  </a:lnTo>
                  <a:lnTo>
                    <a:pt x="424" y="95"/>
                  </a:lnTo>
                  <a:lnTo>
                    <a:pt x="424" y="97"/>
                  </a:lnTo>
                  <a:lnTo>
                    <a:pt x="428" y="97"/>
                  </a:lnTo>
                  <a:lnTo>
                    <a:pt x="428" y="100"/>
                  </a:lnTo>
                  <a:lnTo>
                    <a:pt x="428" y="102"/>
                  </a:lnTo>
                  <a:lnTo>
                    <a:pt x="428" y="104"/>
                  </a:lnTo>
                  <a:lnTo>
                    <a:pt x="431" y="107"/>
                  </a:lnTo>
                  <a:lnTo>
                    <a:pt x="433" y="111"/>
                  </a:lnTo>
                  <a:lnTo>
                    <a:pt x="459" y="130"/>
                  </a:lnTo>
                  <a:lnTo>
                    <a:pt x="461" y="133"/>
                  </a:lnTo>
                  <a:lnTo>
                    <a:pt x="461" y="135"/>
                  </a:lnTo>
                  <a:lnTo>
                    <a:pt x="461" y="137"/>
                  </a:lnTo>
                  <a:lnTo>
                    <a:pt x="464" y="140"/>
                  </a:lnTo>
                  <a:lnTo>
                    <a:pt x="464" y="140"/>
                  </a:lnTo>
                  <a:lnTo>
                    <a:pt x="487" y="154"/>
                  </a:lnTo>
                  <a:lnTo>
                    <a:pt x="490" y="156"/>
                  </a:lnTo>
                  <a:lnTo>
                    <a:pt x="492" y="159"/>
                  </a:lnTo>
                  <a:lnTo>
                    <a:pt x="497" y="163"/>
                  </a:lnTo>
                  <a:lnTo>
                    <a:pt x="497" y="166"/>
                  </a:lnTo>
                  <a:lnTo>
                    <a:pt x="499" y="168"/>
                  </a:lnTo>
                  <a:lnTo>
                    <a:pt x="499" y="171"/>
                  </a:lnTo>
                  <a:lnTo>
                    <a:pt x="499" y="173"/>
                  </a:lnTo>
                  <a:lnTo>
                    <a:pt x="499" y="175"/>
                  </a:lnTo>
                  <a:lnTo>
                    <a:pt x="499" y="178"/>
                  </a:lnTo>
                  <a:lnTo>
                    <a:pt x="502" y="180"/>
                  </a:lnTo>
                  <a:lnTo>
                    <a:pt x="502" y="180"/>
                  </a:lnTo>
                  <a:lnTo>
                    <a:pt x="502" y="182"/>
                  </a:lnTo>
                  <a:lnTo>
                    <a:pt x="502" y="182"/>
                  </a:lnTo>
                  <a:lnTo>
                    <a:pt x="502" y="185"/>
                  </a:lnTo>
                  <a:lnTo>
                    <a:pt x="502" y="187"/>
                  </a:lnTo>
                  <a:lnTo>
                    <a:pt x="502" y="187"/>
                  </a:lnTo>
                  <a:lnTo>
                    <a:pt x="504" y="190"/>
                  </a:lnTo>
                  <a:lnTo>
                    <a:pt x="504" y="192"/>
                  </a:lnTo>
                  <a:lnTo>
                    <a:pt x="504" y="194"/>
                  </a:lnTo>
                  <a:lnTo>
                    <a:pt x="509" y="201"/>
                  </a:lnTo>
                  <a:lnTo>
                    <a:pt x="511" y="206"/>
                  </a:lnTo>
                  <a:lnTo>
                    <a:pt x="516" y="206"/>
                  </a:lnTo>
                  <a:lnTo>
                    <a:pt x="521" y="204"/>
                  </a:lnTo>
                  <a:lnTo>
                    <a:pt x="525" y="197"/>
                  </a:lnTo>
                  <a:lnTo>
                    <a:pt x="530" y="194"/>
                  </a:lnTo>
                  <a:lnTo>
                    <a:pt x="532" y="194"/>
                  </a:lnTo>
                  <a:lnTo>
                    <a:pt x="535" y="197"/>
                  </a:lnTo>
                  <a:lnTo>
                    <a:pt x="537" y="197"/>
                  </a:lnTo>
                  <a:lnTo>
                    <a:pt x="539" y="197"/>
                  </a:lnTo>
                  <a:lnTo>
                    <a:pt x="544" y="199"/>
                  </a:lnTo>
                  <a:lnTo>
                    <a:pt x="556" y="204"/>
                  </a:lnTo>
                  <a:lnTo>
                    <a:pt x="558" y="206"/>
                  </a:lnTo>
                  <a:lnTo>
                    <a:pt x="561" y="208"/>
                  </a:lnTo>
                  <a:lnTo>
                    <a:pt x="561" y="211"/>
                  </a:lnTo>
                  <a:lnTo>
                    <a:pt x="558" y="216"/>
                  </a:lnTo>
                  <a:lnTo>
                    <a:pt x="558" y="218"/>
                  </a:lnTo>
                  <a:lnTo>
                    <a:pt x="556" y="218"/>
                  </a:lnTo>
                  <a:lnTo>
                    <a:pt x="556" y="220"/>
                  </a:lnTo>
                  <a:lnTo>
                    <a:pt x="556" y="223"/>
                  </a:lnTo>
                  <a:lnTo>
                    <a:pt x="556" y="227"/>
                  </a:lnTo>
                  <a:lnTo>
                    <a:pt x="556" y="234"/>
                  </a:lnTo>
                  <a:lnTo>
                    <a:pt x="556" y="237"/>
                  </a:lnTo>
                  <a:lnTo>
                    <a:pt x="551" y="246"/>
                  </a:lnTo>
                  <a:lnTo>
                    <a:pt x="547" y="261"/>
                  </a:lnTo>
                  <a:lnTo>
                    <a:pt x="544" y="268"/>
                  </a:lnTo>
                  <a:lnTo>
                    <a:pt x="542" y="272"/>
                  </a:lnTo>
                  <a:lnTo>
                    <a:pt x="542" y="277"/>
                  </a:lnTo>
                  <a:lnTo>
                    <a:pt x="544" y="282"/>
                  </a:lnTo>
                  <a:lnTo>
                    <a:pt x="544" y="284"/>
                  </a:lnTo>
                  <a:lnTo>
                    <a:pt x="544" y="287"/>
                  </a:lnTo>
                  <a:lnTo>
                    <a:pt x="547" y="287"/>
                  </a:lnTo>
                  <a:lnTo>
                    <a:pt x="547" y="289"/>
                  </a:lnTo>
                  <a:lnTo>
                    <a:pt x="551" y="291"/>
                  </a:lnTo>
                  <a:lnTo>
                    <a:pt x="554" y="294"/>
                  </a:lnTo>
                  <a:lnTo>
                    <a:pt x="556" y="296"/>
                  </a:lnTo>
                  <a:lnTo>
                    <a:pt x="556" y="296"/>
                  </a:lnTo>
                  <a:lnTo>
                    <a:pt x="558" y="298"/>
                  </a:lnTo>
                  <a:lnTo>
                    <a:pt x="558" y="301"/>
                  </a:lnTo>
                  <a:lnTo>
                    <a:pt x="563" y="301"/>
                  </a:lnTo>
                  <a:lnTo>
                    <a:pt x="565" y="303"/>
                  </a:lnTo>
                  <a:lnTo>
                    <a:pt x="568" y="308"/>
                  </a:lnTo>
                  <a:lnTo>
                    <a:pt x="573" y="310"/>
                  </a:lnTo>
                  <a:lnTo>
                    <a:pt x="575" y="310"/>
                  </a:lnTo>
                  <a:lnTo>
                    <a:pt x="582" y="315"/>
                  </a:lnTo>
                  <a:lnTo>
                    <a:pt x="582" y="315"/>
                  </a:lnTo>
                  <a:lnTo>
                    <a:pt x="587" y="315"/>
                  </a:lnTo>
                  <a:lnTo>
                    <a:pt x="587" y="315"/>
                  </a:lnTo>
                  <a:lnTo>
                    <a:pt x="591" y="315"/>
                  </a:lnTo>
                  <a:lnTo>
                    <a:pt x="594" y="317"/>
                  </a:lnTo>
                  <a:lnTo>
                    <a:pt x="601" y="322"/>
                  </a:lnTo>
                  <a:lnTo>
                    <a:pt x="603" y="324"/>
                  </a:lnTo>
                  <a:lnTo>
                    <a:pt x="610" y="327"/>
                  </a:lnTo>
                  <a:lnTo>
                    <a:pt x="613" y="329"/>
                  </a:lnTo>
                  <a:lnTo>
                    <a:pt x="615" y="332"/>
                  </a:lnTo>
                  <a:lnTo>
                    <a:pt x="618" y="339"/>
                  </a:lnTo>
                  <a:lnTo>
                    <a:pt x="620" y="341"/>
                  </a:lnTo>
                  <a:lnTo>
                    <a:pt x="632" y="343"/>
                  </a:lnTo>
                  <a:lnTo>
                    <a:pt x="634" y="346"/>
                  </a:lnTo>
                  <a:lnTo>
                    <a:pt x="634" y="348"/>
                  </a:lnTo>
                  <a:lnTo>
                    <a:pt x="634" y="348"/>
                  </a:lnTo>
                  <a:lnTo>
                    <a:pt x="634" y="350"/>
                  </a:lnTo>
                  <a:lnTo>
                    <a:pt x="634" y="353"/>
                  </a:lnTo>
                  <a:lnTo>
                    <a:pt x="634" y="355"/>
                  </a:lnTo>
                  <a:lnTo>
                    <a:pt x="634" y="358"/>
                  </a:lnTo>
                  <a:lnTo>
                    <a:pt x="634" y="360"/>
                  </a:lnTo>
                  <a:lnTo>
                    <a:pt x="634" y="362"/>
                  </a:lnTo>
                  <a:lnTo>
                    <a:pt x="639" y="367"/>
                  </a:lnTo>
                  <a:lnTo>
                    <a:pt x="641" y="369"/>
                  </a:lnTo>
                  <a:lnTo>
                    <a:pt x="644" y="374"/>
                  </a:lnTo>
                  <a:lnTo>
                    <a:pt x="646" y="379"/>
                  </a:lnTo>
                  <a:lnTo>
                    <a:pt x="644" y="384"/>
                  </a:lnTo>
                  <a:lnTo>
                    <a:pt x="641" y="388"/>
                  </a:lnTo>
                  <a:lnTo>
                    <a:pt x="639" y="391"/>
                  </a:lnTo>
                  <a:lnTo>
                    <a:pt x="639" y="395"/>
                  </a:lnTo>
                  <a:lnTo>
                    <a:pt x="639" y="398"/>
                  </a:lnTo>
                  <a:lnTo>
                    <a:pt x="641" y="398"/>
                  </a:lnTo>
                  <a:lnTo>
                    <a:pt x="641" y="398"/>
                  </a:lnTo>
                  <a:lnTo>
                    <a:pt x="644" y="398"/>
                  </a:lnTo>
                  <a:lnTo>
                    <a:pt x="644" y="400"/>
                  </a:lnTo>
                  <a:lnTo>
                    <a:pt x="644" y="403"/>
                  </a:lnTo>
                  <a:lnTo>
                    <a:pt x="646" y="405"/>
                  </a:lnTo>
                  <a:lnTo>
                    <a:pt x="648" y="407"/>
                  </a:lnTo>
                  <a:lnTo>
                    <a:pt x="653" y="414"/>
                  </a:lnTo>
                  <a:lnTo>
                    <a:pt x="653" y="417"/>
                  </a:lnTo>
                  <a:lnTo>
                    <a:pt x="653" y="421"/>
                  </a:lnTo>
                  <a:lnTo>
                    <a:pt x="655" y="421"/>
                  </a:lnTo>
                  <a:lnTo>
                    <a:pt x="660" y="426"/>
                  </a:lnTo>
                  <a:lnTo>
                    <a:pt x="665" y="426"/>
                  </a:lnTo>
                  <a:lnTo>
                    <a:pt x="667" y="426"/>
                  </a:lnTo>
                  <a:lnTo>
                    <a:pt x="667" y="426"/>
                  </a:lnTo>
                  <a:lnTo>
                    <a:pt x="667" y="424"/>
                  </a:lnTo>
                  <a:lnTo>
                    <a:pt x="665" y="424"/>
                  </a:lnTo>
                  <a:lnTo>
                    <a:pt x="665" y="421"/>
                  </a:lnTo>
                  <a:lnTo>
                    <a:pt x="662" y="421"/>
                  </a:lnTo>
                  <a:lnTo>
                    <a:pt x="662" y="419"/>
                  </a:lnTo>
                  <a:lnTo>
                    <a:pt x="662" y="417"/>
                  </a:lnTo>
                  <a:lnTo>
                    <a:pt x="665" y="417"/>
                  </a:lnTo>
                  <a:lnTo>
                    <a:pt x="667" y="417"/>
                  </a:lnTo>
                  <a:lnTo>
                    <a:pt x="667" y="417"/>
                  </a:lnTo>
                  <a:lnTo>
                    <a:pt x="667" y="419"/>
                  </a:lnTo>
                  <a:lnTo>
                    <a:pt x="670" y="421"/>
                  </a:lnTo>
                  <a:lnTo>
                    <a:pt x="670" y="421"/>
                  </a:lnTo>
                  <a:lnTo>
                    <a:pt x="672" y="424"/>
                  </a:lnTo>
                  <a:lnTo>
                    <a:pt x="672" y="424"/>
                  </a:lnTo>
                  <a:lnTo>
                    <a:pt x="674" y="426"/>
                  </a:lnTo>
                  <a:lnTo>
                    <a:pt x="674" y="426"/>
                  </a:lnTo>
                  <a:lnTo>
                    <a:pt x="674" y="429"/>
                  </a:lnTo>
                  <a:lnTo>
                    <a:pt x="674" y="429"/>
                  </a:lnTo>
                  <a:lnTo>
                    <a:pt x="677" y="429"/>
                  </a:lnTo>
                  <a:lnTo>
                    <a:pt x="677" y="429"/>
                  </a:lnTo>
                  <a:lnTo>
                    <a:pt x="679" y="429"/>
                  </a:lnTo>
                  <a:lnTo>
                    <a:pt x="679" y="429"/>
                  </a:lnTo>
                  <a:lnTo>
                    <a:pt x="681" y="429"/>
                  </a:lnTo>
                  <a:lnTo>
                    <a:pt x="681" y="431"/>
                  </a:lnTo>
                  <a:lnTo>
                    <a:pt x="681" y="436"/>
                  </a:lnTo>
                  <a:lnTo>
                    <a:pt x="684" y="440"/>
                  </a:lnTo>
                  <a:lnTo>
                    <a:pt x="684" y="440"/>
                  </a:lnTo>
                  <a:lnTo>
                    <a:pt x="681" y="443"/>
                  </a:lnTo>
                  <a:lnTo>
                    <a:pt x="681" y="443"/>
                  </a:lnTo>
                  <a:lnTo>
                    <a:pt x="681" y="445"/>
                  </a:lnTo>
                  <a:lnTo>
                    <a:pt x="681" y="445"/>
                  </a:lnTo>
                  <a:lnTo>
                    <a:pt x="681" y="448"/>
                  </a:lnTo>
                  <a:lnTo>
                    <a:pt x="684" y="452"/>
                  </a:lnTo>
                  <a:lnTo>
                    <a:pt x="684" y="455"/>
                  </a:lnTo>
                  <a:lnTo>
                    <a:pt x="684" y="459"/>
                  </a:lnTo>
                  <a:lnTo>
                    <a:pt x="679" y="469"/>
                  </a:lnTo>
                  <a:lnTo>
                    <a:pt x="679" y="476"/>
                  </a:lnTo>
                  <a:lnTo>
                    <a:pt x="677" y="478"/>
                  </a:lnTo>
                  <a:lnTo>
                    <a:pt x="674" y="481"/>
                  </a:lnTo>
                  <a:lnTo>
                    <a:pt x="670" y="478"/>
                  </a:lnTo>
                  <a:lnTo>
                    <a:pt x="667" y="478"/>
                  </a:lnTo>
                  <a:lnTo>
                    <a:pt x="665" y="474"/>
                  </a:lnTo>
                  <a:lnTo>
                    <a:pt x="662" y="474"/>
                  </a:lnTo>
                  <a:lnTo>
                    <a:pt x="660" y="474"/>
                  </a:lnTo>
                  <a:lnTo>
                    <a:pt x="660" y="474"/>
                  </a:lnTo>
                  <a:lnTo>
                    <a:pt x="660" y="476"/>
                  </a:lnTo>
                  <a:lnTo>
                    <a:pt x="658" y="481"/>
                  </a:lnTo>
                  <a:lnTo>
                    <a:pt x="658" y="483"/>
                  </a:lnTo>
                  <a:lnTo>
                    <a:pt x="658" y="490"/>
                  </a:lnTo>
                  <a:lnTo>
                    <a:pt x="658" y="490"/>
                  </a:lnTo>
                  <a:lnTo>
                    <a:pt x="658" y="492"/>
                  </a:lnTo>
                  <a:lnTo>
                    <a:pt x="655" y="495"/>
                  </a:lnTo>
                  <a:lnTo>
                    <a:pt x="653" y="495"/>
                  </a:lnTo>
                  <a:lnTo>
                    <a:pt x="653" y="497"/>
                  </a:lnTo>
                  <a:lnTo>
                    <a:pt x="651" y="497"/>
                  </a:lnTo>
                  <a:lnTo>
                    <a:pt x="648" y="495"/>
                  </a:lnTo>
                  <a:lnTo>
                    <a:pt x="651" y="492"/>
                  </a:lnTo>
                  <a:lnTo>
                    <a:pt x="651" y="490"/>
                  </a:lnTo>
                  <a:lnTo>
                    <a:pt x="651" y="490"/>
                  </a:lnTo>
                  <a:lnTo>
                    <a:pt x="648" y="485"/>
                  </a:lnTo>
                  <a:lnTo>
                    <a:pt x="646" y="483"/>
                  </a:lnTo>
                  <a:lnTo>
                    <a:pt x="641" y="485"/>
                  </a:lnTo>
                  <a:lnTo>
                    <a:pt x="641" y="490"/>
                  </a:lnTo>
                  <a:lnTo>
                    <a:pt x="644" y="490"/>
                  </a:lnTo>
                  <a:lnTo>
                    <a:pt x="644" y="492"/>
                  </a:lnTo>
                  <a:lnTo>
                    <a:pt x="644" y="492"/>
                  </a:lnTo>
                  <a:lnTo>
                    <a:pt x="646" y="495"/>
                  </a:lnTo>
                  <a:lnTo>
                    <a:pt x="644" y="497"/>
                  </a:lnTo>
                  <a:lnTo>
                    <a:pt x="646" y="497"/>
                  </a:lnTo>
                  <a:lnTo>
                    <a:pt x="648" y="504"/>
                  </a:lnTo>
                  <a:lnTo>
                    <a:pt x="648" y="507"/>
                  </a:lnTo>
                  <a:lnTo>
                    <a:pt x="648" y="509"/>
                  </a:lnTo>
                  <a:lnTo>
                    <a:pt x="646" y="509"/>
                  </a:lnTo>
                  <a:lnTo>
                    <a:pt x="644" y="511"/>
                  </a:lnTo>
                  <a:lnTo>
                    <a:pt x="641" y="511"/>
                  </a:lnTo>
                  <a:lnTo>
                    <a:pt x="639" y="511"/>
                  </a:lnTo>
                  <a:lnTo>
                    <a:pt x="639" y="514"/>
                  </a:lnTo>
                  <a:lnTo>
                    <a:pt x="641" y="516"/>
                  </a:lnTo>
                  <a:lnTo>
                    <a:pt x="644" y="519"/>
                  </a:lnTo>
                  <a:lnTo>
                    <a:pt x="646" y="519"/>
                  </a:lnTo>
                  <a:lnTo>
                    <a:pt x="646" y="519"/>
                  </a:lnTo>
                  <a:lnTo>
                    <a:pt x="646" y="521"/>
                  </a:lnTo>
                  <a:lnTo>
                    <a:pt x="646" y="521"/>
                  </a:lnTo>
                  <a:lnTo>
                    <a:pt x="644" y="523"/>
                  </a:lnTo>
                  <a:lnTo>
                    <a:pt x="634" y="523"/>
                  </a:lnTo>
                  <a:lnTo>
                    <a:pt x="634" y="523"/>
                  </a:lnTo>
                  <a:lnTo>
                    <a:pt x="639" y="533"/>
                  </a:lnTo>
                  <a:lnTo>
                    <a:pt x="644" y="537"/>
                  </a:lnTo>
                  <a:lnTo>
                    <a:pt x="641" y="540"/>
                  </a:lnTo>
                  <a:lnTo>
                    <a:pt x="641" y="540"/>
                  </a:lnTo>
                  <a:lnTo>
                    <a:pt x="639" y="540"/>
                  </a:lnTo>
                  <a:lnTo>
                    <a:pt x="636" y="542"/>
                  </a:lnTo>
                  <a:lnTo>
                    <a:pt x="636" y="542"/>
                  </a:lnTo>
                  <a:lnTo>
                    <a:pt x="636" y="545"/>
                  </a:lnTo>
                  <a:lnTo>
                    <a:pt x="634" y="552"/>
                  </a:lnTo>
                  <a:lnTo>
                    <a:pt x="634" y="554"/>
                  </a:lnTo>
                  <a:lnTo>
                    <a:pt x="632" y="554"/>
                  </a:lnTo>
                  <a:lnTo>
                    <a:pt x="632" y="554"/>
                  </a:lnTo>
                  <a:lnTo>
                    <a:pt x="632" y="556"/>
                  </a:lnTo>
                  <a:lnTo>
                    <a:pt x="632" y="556"/>
                  </a:lnTo>
                  <a:lnTo>
                    <a:pt x="618" y="556"/>
                  </a:lnTo>
                  <a:lnTo>
                    <a:pt x="603" y="559"/>
                  </a:lnTo>
                  <a:lnTo>
                    <a:pt x="589" y="561"/>
                  </a:lnTo>
                  <a:lnTo>
                    <a:pt x="575" y="561"/>
                  </a:lnTo>
                  <a:lnTo>
                    <a:pt x="568" y="563"/>
                  </a:lnTo>
                  <a:lnTo>
                    <a:pt x="568" y="563"/>
                  </a:lnTo>
                  <a:lnTo>
                    <a:pt x="568" y="561"/>
                  </a:lnTo>
                  <a:lnTo>
                    <a:pt x="568" y="561"/>
                  </a:lnTo>
                  <a:lnTo>
                    <a:pt x="568" y="561"/>
                  </a:lnTo>
                  <a:lnTo>
                    <a:pt x="570" y="554"/>
                  </a:lnTo>
                  <a:lnTo>
                    <a:pt x="570" y="552"/>
                  </a:lnTo>
                  <a:lnTo>
                    <a:pt x="573" y="549"/>
                  </a:lnTo>
                  <a:lnTo>
                    <a:pt x="573" y="547"/>
                  </a:lnTo>
                  <a:lnTo>
                    <a:pt x="575" y="547"/>
                  </a:lnTo>
                  <a:lnTo>
                    <a:pt x="575" y="547"/>
                  </a:lnTo>
                  <a:lnTo>
                    <a:pt x="575" y="545"/>
                  </a:lnTo>
                  <a:lnTo>
                    <a:pt x="575" y="545"/>
                  </a:lnTo>
                  <a:lnTo>
                    <a:pt x="577" y="545"/>
                  </a:lnTo>
                  <a:lnTo>
                    <a:pt x="577" y="545"/>
                  </a:lnTo>
                  <a:lnTo>
                    <a:pt x="577" y="545"/>
                  </a:lnTo>
                  <a:lnTo>
                    <a:pt x="580" y="545"/>
                  </a:lnTo>
                  <a:lnTo>
                    <a:pt x="580" y="542"/>
                  </a:lnTo>
                  <a:lnTo>
                    <a:pt x="580" y="542"/>
                  </a:lnTo>
                  <a:lnTo>
                    <a:pt x="580" y="542"/>
                  </a:lnTo>
                  <a:lnTo>
                    <a:pt x="580" y="542"/>
                  </a:lnTo>
                  <a:lnTo>
                    <a:pt x="580" y="540"/>
                  </a:lnTo>
                  <a:lnTo>
                    <a:pt x="580" y="540"/>
                  </a:lnTo>
                  <a:lnTo>
                    <a:pt x="580" y="537"/>
                  </a:lnTo>
                  <a:lnTo>
                    <a:pt x="580" y="537"/>
                  </a:lnTo>
                  <a:lnTo>
                    <a:pt x="580" y="537"/>
                  </a:lnTo>
                  <a:lnTo>
                    <a:pt x="582" y="537"/>
                  </a:lnTo>
                  <a:lnTo>
                    <a:pt x="582" y="537"/>
                  </a:lnTo>
                  <a:lnTo>
                    <a:pt x="584" y="535"/>
                  </a:lnTo>
                  <a:lnTo>
                    <a:pt x="584" y="535"/>
                  </a:lnTo>
                  <a:lnTo>
                    <a:pt x="589" y="533"/>
                  </a:lnTo>
                  <a:lnTo>
                    <a:pt x="589" y="533"/>
                  </a:lnTo>
                  <a:lnTo>
                    <a:pt x="589" y="533"/>
                  </a:lnTo>
                  <a:lnTo>
                    <a:pt x="589" y="530"/>
                  </a:lnTo>
                  <a:lnTo>
                    <a:pt x="589" y="530"/>
                  </a:lnTo>
                  <a:lnTo>
                    <a:pt x="589" y="528"/>
                  </a:lnTo>
                  <a:lnTo>
                    <a:pt x="589" y="528"/>
                  </a:lnTo>
                  <a:lnTo>
                    <a:pt x="589" y="528"/>
                  </a:lnTo>
                  <a:lnTo>
                    <a:pt x="591" y="526"/>
                  </a:lnTo>
                  <a:lnTo>
                    <a:pt x="594" y="526"/>
                  </a:lnTo>
                  <a:lnTo>
                    <a:pt x="594" y="526"/>
                  </a:lnTo>
                  <a:lnTo>
                    <a:pt x="594" y="526"/>
                  </a:lnTo>
                  <a:lnTo>
                    <a:pt x="594" y="526"/>
                  </a:lnTo>
                  <a:lnTo>
                    <a:pt x="594" y="523"/>
                  </a:lnTo>
                  <a:lnTo>
                    <a:pt x="594" y="523"/>
                  </a:lnTo>
                  <a:lnTo>
                    <a:pt x="596" y="523"/>
                  </a:lnTo>
                  <a:lnTo>
                    <a:pt x="596" y="523"/>
                  </a:lnTo>
                  <a:lnTo>
                    <a:pt x="596" y="521"/>
                  </a:lnTo>
                  <a:lnTo>
                    <a:pt x="594" y="519"/>
                  </a:lnTo>
                  <a:lnTo>
                    <a:pt x="594" y="516"/>
                  </a:lnTo>
                  <a:lnTo>
                    <a:pt x="594" y="514"/>
                  </a:lnTo>
                  <a:lnTo>
                    <a:pt x="594" y="514"/>
                  </a:lnTo>
                  <a:lnTo>
                    <a:pt x="594" y="514"/>
                  </a:lnTo>
                  <a:lnTo>
                    <a:pt x="594" y="511"/>
                  </a:lnTo>
                  <a:lnTo>
                    <a:pt x="594" y="511"/>
                  </a:lnTo>
                  <a:lnTo>
                    <a:pt x="594" y="511"/>
                  </a:lnTo>
                  <a:lnTo>
                    <a:pt x="594" y="511"/>
                  </a:lnTo>
                  <a:lnTo>
                    <a:pt x="594" y="509"/>
                  </a:lnTo>
                  <a:lnTo>
                    <a:pt x="591" y="509"/>
                  </a:lnTo>
                  <a:lnTo>
                    <a:pt x="589" y="509"/>
                  </a:lnTo>
                  <a:lnTo>
                    <a:pt x="589" y="507"/>
                  </a:lnTo>
                  <a:lnTo>
                    <a:pt x="589" y="507"/>
                  </a:lnTo>
                  <a:lnTo>
                    <a:pt x="589" y="507"/>
                  </a:lnTo>
                  <a:lnTo>
                    <a:pt x="587" y="507"/>
                  </a:lnTo>
                  <a:lnTo>
                    <a:pt x="587" y="504"/>
                  </a:lnTo>
                  <a:lnTo>
                    <a:pt x="587" y="504"/>
                  </a:lnTo>
                  <a:lnTo>
                    <a:pt x="587" y="502"/>
                  </a:lnTo>
                  <a:lnTo>
                    <a:pt x="587" y="502"/>
                  </a:lnTo>
                  <a:lnTo>
                    <a:pt x="587" y="502"/>
                  </a:lnTo>
                  <a:lnTo>
                    <a:pt x="587" y="502"/>
                  </a:lnTo>
                  <a:lnTo>
                    <a:pt x="584" y="502"/>
                  </a:lnTo>
                  <a:lnTo>
                    <a:pt x="584" y="500"/>
                  </a:lnTo>
                  <a:lnTo>
                    <a:pt x="584" y="497"/>
                  </a:lnTo>
                  <a:lnTo>
                    <a:pt x="584" y="497"/>
                  </a:lnTo>
                  <a:lnTo>
                    <a:pt x="584" y="497"/>
                  </a:lnTo>
                  <a:lnTo>
                    <a:pt x="577" y="497"/>
                  </a:lnTo>
                  <a:lnTo>
                    <a:pt x="549" y="500"/>
                  </a:lnTo>
                  <a:lnTo>
                    <a:pt x="521" y="502"/>
                  </a:lnTo>
                  <a:lnTo>
                    <a:pt x="495" y="504"/>
                  </a:lnTo>
                  <a:lnTo>
                    <a:pt x="466" y="507"/>
                  </a:lnTo>
                  <a:lnTo>
                    <a:pt x="438" y="509"/>
                  </a:lnTo>
                  <a:lnTo>
                    <a:pt x="412" y="511"/>
                  </a:lnTo>
                  <a:lnTo>
                    <a:pt x="383" y="514"/>
                  </a:lnTo>
                  <a:lnTo>
                    <a:pt x="357" y="516"/>
                  </a:lnTo>
                  <a:lnTo>
                    <a:pt x="329" y="516"/>
                  </a:lnTo>
                  <a:lnTo>
                    <a:pt x="301" y="519"/>
                  </a:lnTo>
                  <a:lnTo>
                    <a:pt x="275" y="521"/>
                  </a:lnTo>
                  <a:lnTo>
                    <a:pt x="246" y="523"/>
                  </a:lnTo>
                  <a:lnTo>
                    <a:pt x="218" y="523"/>
                  </a:lnTo>
                  <a:lnTo>
                    <a:pt x="192" y="526"/>
                  </a:lnTo>
                  <a:lnTo>
                    <a:pt x="163" y="526"/>
                  </a:lnTo>
                  <a:lnTo>
                    <a:pt x="135" y="528"/>
                  </a:lnTo>
                  <a:lnTo>
                    <a:pt x="135" y="514"/>
                  </a:lnTo>
                  <a:lnTo>
                    <a:pt x="135" y="497"/>
                  </a:lnTo>
                  <a:lnTo>
                    <a:pt x="133" y="481"/>
                  </a:lnTo>
                  <a:lnTo>
                    <a:pt x="133" y="466"/>
                  </a:lnTo>
                  <a:lnTo>
                    <a:pt x="133" y="450"/>
                  </a:lnTo>
                  <a:lnTo>
                    <a:pt x="130" y="433"/>
                  </a:lnTo>
                  <a:lnTo>
                    <a:pt x="130" y="419"/>
                  </a:lnTo>
                  <a:lnTo>
                    <a:pt x="130" y="403"/>
                  </a:lnTo>
                  <a:lnTo>
                    <a:pt x="128" y="386"/>
                  </a:lnTo>
                  <a:lnTo>
                    <a:pt x="128" y="372"/>
                  </a:lnTo>
                  <a:lnTo>
                    <a:pt x="128" y="355"/>
                  </a:lnTo>
                  <a:lnTo>
                    <a:pt x="126" y="339"/>
                  </a:lnTo>
                  <a:lnTo>
                    <a:pt x="126" y="324"/>
                  </a:lnTo>
                  <a:lnTo>
                    <a:pt x="126" y="308"/>
                  </a:lnTo>
                  <a:lnTo>
                    <a:pt x="123" y="291"/>
                  </a:lnTo>
                  <a:lnTo>
                    <a:pt x="123" y="277"/>
                  </a:lnTo>
                  <a:lnTo>
                    <a:pt x="123" y="261"/>
                  </a:lnTo>
                  <a:lnTo>
                    <a:pt x="121" y="244"/>
                  </a:lnTo>
                  <a:lnTo>
                    <a:pt x="121" y="230"/>
                  </a:lnTo>
                  <a:lnTo>
                    <a:pt x="121" y="213"/>
                  </a:lnTo>
                  <a:lnTo>
                    <a:pt x="121" y="204"/>
                  </a:lnTo>
                  <a:lnTo>
                    <a:pt x="121" y="204"/>
                  </a:lnTo>
                  <a:lnTo>
                    <a:pt x="118" y="204"/>
                  </a:lnTo>
                  <a:lnTo>
                    <a:pt x="118" y="204"/>
                  </a:lnTo>
                  <a:lnTo>
                    <a:pt x="118" y="201"/>
                  </a:lnTo>
                  <a:lnTo>
                    <a:pt x="118" y="201"/>
                  </a:lnTo>
                  <a:lnTo>
                    <a:pt x="121" y="201"/>
                  </a:lnTo>
                  <a:lnTo>
                    <a:pt x="121" y="199"/>
                  </a:lnTo>
                  <a:lnTo>
                    <a:pt x="118" y="199"/>
                  </a:lnTo>
                  <a:lnTo>
                    <a:pt x="116" y="199"/>
                  </a:lnTo>
                  <a:lnTo>
                    <a:pt x="116" y="199"/>
                  </a:lnTo>
                  <a:lnTo>
                    <a:pt x="116" y="197"/>
                  </a:lnTo>
                  <a:lnTo>
                    <a:pt x="116" y="197"/>
                  </a:lnTo>
                  <a:lnTo>
                    <a:pt x="114" y="197"/>
                  </a:lnTo>
                  <a:lnTo>
                    <a:pt x="114" y="197"/>
                  </a:lnTo>
                  <a:lnTo>
                    <a:pt x="111" y="197"/>
                  </a:lnTo>
                  <a:lnTo>
                    <a:pt x="109" y="197"/>
                  </a:lnTo>
                  <a:lnTo>
                    <a:pt x="107" y="197"/>
                  </a:lnTo>
                  <a:lnTo>
                    <a:pt x="102" y="194"/>
                  </a:lnTo>
                  <a:lnTo>
                    <a:pt x="99" y="194"/>
                  </a:lnTo>
                  <a:lnTo>
                    <a:pt x="99" y="192"/>
                  </a:lnTo>
                  <a:lnTo>
                    <a:pt x="97" y="190"/>
                  </a:lnTo>
                  <a:lnTo>
                    <a:pt x="97" y="187"/>
                  </a:lnTo>
                  <a:lnTo>
                    <a:pt x="97" y="187"/>
                  </a:lnTo>
                  <a:lnTo>
                    <a:pt x="92" y="185"/>
                  </a:lnTo>
                  <a:lnTo>
                    <a:pt x="90" y="180"/>
                  </a:lnTo>
                  <a:lnTo>
                    <a:pt x="90" y="175"/>
                  </a:lnTo>
                  <a:lnTo>
                    <a:pt x="90" y="173"/>
                  </a:lnTo>
                  <a:lnTo>
                    <a:pt x="88" y="171"/>
                  </a:lnTo>
                  <a:lnTo>
                    <a:pt x="85" y="171"/>
                  </a:lnTo>
                  <a:lnTo>
                    <a:pt x="85" y="168"/>
                  </a:lnTo>
                  <a:lnTo>
                    <a:pt x="85" y="168"/>
                  </a:lnTo>
                  <a:lnTo>
                    <a:pt x="81" y="166"/>
                  </a:lnTo>
                  <a:lnTo>
                    <a:pt x="78" y="166"/>
                  </a:lnTo>
                  <a:lnTo>
                    <a:pt x="78" y="163"/>
                  </a:lnTo>
                  <a:lnTo>
                    <a:pt x="78" y="163"/>
                  </a:lnTo>
                  <a:lnTo>
                    <a:pt x="76" y="159"/>
                  </a:lnTo>
                  <a:lnTo>
                    <a:pt x="73" y="159"/>
                  </a:lnTo>
                  <a:lnTo>
                    <a:pt x="73" y="156"/>
                  </a:lnTo>
                  <a:lnTo>
                    <a:pt x="71" y="156"/>
                  </a:lnTo>
                  <a:lnTo>
                    <a:pt x="69" y="154"/>
                  </a:lnTo>
                  <a:lnTo>
                    <a:pt x="69" y="149"/>
                  </a:lnTo>
                  <a:lnTo>
                    <a:pt x="71" y="149"/>
                  </a:lnTo>
                  <a:lnTo>
                    <a:pt x="73" y="149"/>
                  </a:lnTo>
                  <a:lnTo>
                    <a:pt x="73" y="149"/>
                  </a:lnTo>
                  <a:lnTo>
                    <a:pt x="73" y="147"/>
                  </a:lnTo>
                  <a:lnTo>
                    <a:pt x="73" y="147"/>
                  </a:lnTo>
                  <a:lnTo>
                    <a:pt x="73" y="145"/>
                  </a:lnTo>
                  <a:lnTo>
                    <a:pt x="73" y="142"/>
                  </a:lnTo>
                  <a:lnTo>
                    <a:pt x="76" y="140"/>
                  </a:lnTo>
                  <a:lnTo>
                    <a:pt x="78" y="137"/>
                  </a:lnTo>
                  <a:lnTo>
                    <a:pt x="81" y="135"/>
                  </a:lnTo>
                  <a:lnTo>
                    <a:pt x="81" y="135"/>
                  </a:lnTo>
                  <a:lnTo>
                    <a:pt x="81" y="135"/>
                  </a:lnTo>
                  <a:lnTo>
                    <a:pt x="81" y="130"/>
                  </a:lnTo>
                  <a:lnTo>
                    <a:pt x="81" y="130"/>
                  </a:lnTo>
                  <a:lnTo>
                    <a:pt x="83" y="128"/>
                  </a:lnTo>
                  <a:lnTo>
                    <a:pt x="83" y="128"/>
                  </a:lnTo>
                  <a:lnTo>
                    <a:pt x="88" y="130"/>
                  </a:lnTo>
                  <a:lnTo>
                    <a:pt x="90" y="130"/>
                  </a:lnTo>
                  <a:lnTo>
                    <a:pt x="92" y="128"/>
                  </a:lnTo>
                  <a:lnTo>
                    <a:pt x="92" y="126"/>
                  </a:lnTo>
                  <a:lnTo>
                    <a:pt x="90" y="126"/>
                  </a:lnTo>
                  <a:lnTo>
                    <a:pt x="90" y="126"/>
                  </a:lnTo>
                  <a:lnTo>
                    <a:pt x="90" y="123"/>
                  </a:lnTo>
                  <a:lnTo>
                    <a:pt x="90" y="123"/>
                  </a:lnTo>
                  <a:lnTo>
                    <a:pt x="90" y="119"/>
                  </a:lnTo>
                  <a:lnTo>
                    <a:pt x="90" y="119"/>
                  </a:lnTo>
                  <a:lnTo>
                    <a:pt x="90" y="116"/>
                  </a:lnTo>
                  <a:lnTo>
                    <a:pt x="85" y="114"/>
                  </a:lnTo>
                  <a:lnTo>
                    <a:pt x="83" y="114"/>
                  </a:lnTo>
                  <a:lnTo>
                    <a:pt x="83" y="111"/>
                  </a:lnTo>
                  <a:lnTo>
                    <a:pt x="83" y="111"/>
                  </a:lnTo>
                  <a:lnTo>
                    <a:pt x="83" y="109"/>
                  </a:lnTo>
                  <a:lnTo>
                    <a:pt x="83" y="109"/>
                  </a:lnTo>
                  <a:lnTo>
                    <a:pt x="81" y="109"/>
                  </a:lnTo>
                  <a:lnTo>
                    <a:pt x="78" y="109"/>
                  </a:lnTo>
                  <a:lnTo>
                    <a:pt x="76" y="109"/>
                  </a:lnTo>
                  <a:lnTo>
                    <a:pt x="73" y="111"/>
                  </a:lnTo>
                  <a:lnTo>
                    <a:pt x="71" y="114"/>
                  </a:lnTo>
                  <a:lnTo>
                    <a:pt x="69" y="114"/>
                  </a:lnTo>
                  <a:lnTo>
                    <a:pt x="66" y="114"/>
                  </a:lnTo>
                  <a:lnTo>
                    <a:pt x="64" y="111"/>
                  </a:lnTo>
                  <a:lnTo>
                    <a:pt x="64" y="109"/>
                  </a:lnTo>
                  <a:lnTo>
                    <a:pt x="62" y="109"/>
                  </a:lnTo>
                  <a:lnTo>
                    <a:pt x="62" y="109"/>
                  </a:lnTo>
                  <a:lnTo>
                    <a:pt x="59" y="109"/>
                  </a:lnTo>
                  <a:lnTo>
                    <a:pt x="59" y="109"/>
                  </a:lnTo>
                  <a:lnTo>
                    <a:pt x="59" y="107"/>
                  </a:lnTo>
                  <a:lnTo>
                    <a:pt x="57" y="107"/>
                  </a:lnTo>
                  <a:lnTo>
                    <a:pt x="57" y="107"/>
                  </a:lnTo>
                  <a:lnTo>
                    <a:pt x="57" y="104"/>
                  </a:lnTo>
                  <a:lnTo>
                    <a:pt x="55" y="104"/>
                  </a:lnTo>
                  <a:lnTo>
                    <a:pt x="55" y="104"/>
                  </a:lnTo>
                  <a:lnTo>
                    <a:pt x="52" y="102"/>
                  </a:lnTo>
                  <a:lnTo>
                    <a:pt x="47" y="97"/>
                  </a:lnTo>
                  <a:lnTo>
                    <a:pt x="45" y="95"/>
                  </a:lnTo>
                  <a:lnTo>
                    <a:pt x="43" y="95"/>
                  </a:lnTo>
                  <a:lnTo>
                    <a:pt x="38" y="95"/>
                  </a:lnTo>
                  <a:lnTo>
                    <a:pt x="38" y="92"/>
                  </a:lnTo>
                  <a:lnTo>
                    <a:pt x="36" y="90"/>
                  </a:lnTo>
                  <a:lnTo>
                    <a:pt x="38" y="88"/>
                  </a:lnTo>
                  <a:lnTo>
                    <a:pt x="38" y="85"/>
                  </a:lnTo>
                  <a:lnTo>
                    <a:pt x="38" y="85"/>
                  </a:lnTo>
                  <a:lnTo>
                    <a:pt x="38" y="83"/>
                  </a:lnTo>
                  <a:lnTo>
                    <a:pt x="36" y="81"/>
                  </a:lnTo>
                  <a:lnTo>
                    <a:pt x="33" y="78"/>
                  </a:lnTo>
                  <a:lnTo>
                    <a:pt x="33" y="78"/>
                  </a:lnTo>
                  <a:lnTo>
                    <a:pt x="31" y="74"/>
                  </a:lnTo>
                  <a:lnTo>
                    <a:pt x="31" y="71"/>
                  </a:lnTo>
                  <a:lnTo>
                    <a:pt x="31" y="69"/>
                  </a:lnTo>
                  <a:lnTo>
                    <a:pt x="31" y="69"/>
                  </a:lnTo>
                  <a:lnTo>
                    <a:pt x="29" y="69"/>
                  </a:lnTo>
                  <a:lnTo>
                    <a:pt x="24" y="66"/>
                  </a:lnTo>
                  <a:lnTo>
                    <a:pt x="24" y="66"/>
                  </a:lnTo>
                  <a:lnTo>
                    <a:pt x="21" y="66"/>
                  </a:lnTo>
                  <a:lnTo>
                    <a:pt x="21" y="64"/>
                  </a:lnTo>
                  <a:lnTo>
                    <a:pt x="21" y="62"/>
                  </a:lnTo>
                  <a:lnTo>
                    <a:pt x="19" y="62"/>
                  </a:lnTo>
                  <a:lnTo>
                    <a:pt x="17" y="62"/>
                  </a:lnTo>
                  <a:lnTo>
                    <a:pt x="14" y="62"/>
                  </a:lnTo>
                  <a:lnTo>
                    <a:pt x="14" y="62"/>
                  </a:lnTo>
                  <a:lnTo>
                    <a:pt x="12" y="59"/>
                  </a:lnTo>
                  <a:lnTo>
                    <a:pt x="14" y="59"/>
                  </a:lnTo>
                  <a:lnTo>
                    <a:pt x="14" y="57"/>
                  </a:lnTo>
                  <a:lnTo>
                    <a:pt x="14" y="57"/>
                  </a:lnTo>
                  <a:lnTo>
                    <a:pt x="14" y="57"/>
                  </a:lnTo>
                  <a:lnTo>
                    <a:pt x="14" y="52"/>
                  </a:lnTo>
                  <a:lnTo>
                    <a:pt x="12" y="50"/>
                  </a:lnTo>
                  <a:lnTo>
                    <a:pt x="12" y="50"/>
                  </a:lnTo>
                  <a:lnTo>
                    <a:pt x="12" y="50"/>
                  </a:lnTo>
                  <a:lnTo>
                    <a:pt x="12" y="48"/>
                  </a:lnTo>
                  <a:lnTo>
                    <a:pt x="12" y="45"/>
                  </a:lnTo>
                  <a:lnTo>
                    <a:pt x="10" y="45"/>
                  </a:lnTo>
                  <a:lnTo>
                    <a:pt x="10" y="43"/>
                  </a:lnTo>
                  <a:lnTo>
                    <a:pt x="7" y="40"/>
                  </a:lnTo>
                  <a:lnTo>
                    <a:pt x="7" y="38"/>
                  </a:lnTo>
                  <a:lnTo>
                    <a:pt x="7" y="38"/>
                  </a:lnTo>
                  <a:lnTo>
                    <a:pt x="7" y="36"/>
                  </a:lnTo>
                  <a:lnTo>
                    <a:pt x="7" y="36"/>
                  </a:lnTo>
                  <a:lnTo>
                    <a:pt x="5" y="33"/>
                  </a:lnTo>
                  <a:lnTo>
                    <a:pt x="3" y="33"/>
                  </a:lnTo>
                  <a:lnTo>
                    <a:pt x="0" y="33"/>
                  </a:lnTo>
                  <a:lnTo>
                    <a:pt x="0" y="29"/>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24" y="24"/>
                  </a:lnTo>
                  <a:lnTo>
                    <a:pt x="47" y="24"/>
                  </a:lnTo>
                  <a:lnTo>
                    <a:pt x="71" y="21"/>
                  </a:lnTo>
                  <a:lnTo>
                    <a:pt x="95" y="21"/>
                  </a:lnTo>
                  <a:lnTo>
                    <a:pt x="118" y="19"/>
                  </a:lnTo>
                  <a:lnTo>
                    <a:pt x="142" y="19"/>
                  </a:lnTo>
                  <a:lnTo>
                    <a:pt x="166" y="17"/>
                  </a:lnTo>
                  <a:lnTo>
                    <a:pt x="187" y="17"/>
                  </a:lnTo>
                  <a:lnTo>
                    <a:pt x="211" y="14"/>
                  </a:lnTo>
                  <a:lnTo>
                    <a:pt x="234" y="12"/>
                  </a:lnTo>
                  <a:lnTo>
                    <a:pt x="258" y="12"/>
                  </a:lnTo>
                  <a:lnTo>
                    <a:pt x="282" y="10"/>
                  </a:lnTo>
                  <a:lnTo>
                    <a:pt x="305" y="7"/>
                  </a:lnTo>
                  <a:lnTo>
                    <a:pt x="329" y="5"/>
                  </a:lnTo>
                  <a:lnTo>
                    <a:pt x="350" y="5"/>
                  </a:lnTo>
                  <a:lnTo>
                    <a:pt x="374" y="3"/>
                  </a:lnTo>
                  <a:lnTo>
                    <a:pt x="383" y="3"/>
                  </a:lnTo>
                  <a:lnTo>
                    <a:pt x="388" y="0"/>
                  </a:lnTo>
                  <a:lnTo>
                    <a:pt x="388" y="3"/>
                  </a:lnTo>
                  <a:lnTo>
                    <a:pt x="388" y="3"/>
                  </a:lnTo>
                  <a:lnTo>
                    <a:pt x="390" y="5"/>
                  </a:lnTo>
                  <a:lnTo>
                    <a:pt x="390" y="5"/>
                  </a:lnTo>
                  <a:lnTo>
                    <a:pt x="390" y="7"/>
                  </a:lnTo>
                  <a:lnTo>
                    <a:pt x="393" y="7"/>
                  </a:lnTo>
                  <a:lnTo>
                    <a:pt x="393" y="10"/>
                  </a:lnTo>
                  <a:lnTo>
                    <a:pt x="393" y="10"/>
                  </a:lnTo>
                  <a:lnTo>
                    <a:pt x="395" y="10"/>
                  </a:lnTo>
                  <a:lnTo>
                    <a:pt x="395" y="10"/>
                  </a:lnTo>
                  <a:lnTo>
                    <a:pt x="398" y="12"/>
                  </a:lnTo>
                  <a:lnTo>
                    <a:pt x="400" y="12"/>
                  </a:lnTo>
                  <a:lnTo>
                    <a:pt x="400" y="14"/>
                  </a:lnTo>
                  <a:lnTo>
                    <a:pt x="400" y="14"/>
                  </a:lnTo>
                  <a:lnTo>
                    <a:pt x="400" y="14"/>
                  </a:lnTo>
                  <a:lnTo>
                    <a:pt x="400" y="14"/>
                  </a:lnTo>
                  <a:lnTo>
                    <a:pt x="402" y="14"/>
                  </a:lnTo>
                  <a:lnTo>
                    <a:pt x="402" y="14"/>
                  </a:lnTo>
                  <a:lnTo>
                    <a:pt x="402" y="17"/>
                  </a:lnTo>
                  <a:lnTo>
                    <a:pt x="402" y="17"/>
                  </a:lnTo>
                  <a:lnTo>
                    <a:pt x="402" y="17"/>
                  </a:lnTo>
                  <a:lnTo>
                    <a:pt x="405" y="17"/>
                  </a:lnTo>
                  <a:lnTo>
                    <a:pt x="407" y="19"/>
                  </a:lnTo>
                  <a:lnTo>
                    <a:pt x="407" y="19"/>
                  </a:lnTo>
                  <a:lnTo>
                    <a:pt x="407" y="19"/>
                  </a:lnTo>
                  <a:lnTo>
                    <a:pt x="407" y="21"/>
                  </a:lnTo>
                  <a:lnTo>
                    <a:pt x="407" y="21"/>
                  </a:lnTo>
                  <a:lnTo>
                    <a:pt x="407" y="21"/>
                  </a:lnTo>
                  <a:lnTo>
                    <a:pt x="409" y="24"/>
                  </a:lnTo>
                  <a:lnTo>
                    <a:pt x="412" y="26"/>
                  </a:lnTo>
                  <a:lnTo>
                    <a:pt x="414" y="29"/>
                  </a:lnTo>
                  <a:lnTo>
                    <a:pt x="416" y="29"/>
                  </a:lnTo>
                  <a:lnTo>
                    <a:pt x="419" y="29"/>
                  </a:lnTo>
                  <a:lnTo>
                    <a:pt x="419" y="29"/>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3" name="Freeform 42"/>
            <p:cNvSpPr>
              <a:spLocks/>
            </p:cNvSpPr>
            <p:nvPr/>
          </p:nvSpPr>
          <p:spPr bwMode="auto">
            <a:xfrm>
              <a:off x="3750233" y="2404499"/>
              <a:ext cx="781650" cy="821080"/>
            </a:xfrm>
            <a:custGeom>
              <a:avLst/>
              <a:gdLst>
                <a:gd name="T0" fmla="*/ 648 w 674"/>
                <a:gd name="T1" fmla="*/ 132 h 708"/>
                <a:gd name="T2" fmla="*/ 596 w 674"/>
                <a:gd name="T3" fmla="*/ 125 h 708"/>
                <a:gd name="T4" fmla="*/ 577 w 674"/>
                <a:gd name="T5" fmla="*/ 128 h 708"/>
                <a:gd name="T6" fmla="*/ 563 w 674"/>
                <a:gd name="T7" fmla="*/ 113 h 708"/>
                <a:gd name="T8" fmla="*/ 525 w 674"/>
                <a:gd name="T9" fmla="*/ 132 h 708"/>
                <a:gd name="T10" fmla="*/ 499 w 674"/>
                <a:gd name="T11" fmla="*/ 132 h 708"/>
                <a:gd name="T12" fmla="*/ 473 w 674"/>
                <a:gd name="T13" fmla="*/ 123 h 708"/>
                <a:gd name="T14" fmla="*/ 437 w 674"/>
                <a:gd name="T15" fmla="*/ 106 h 708"/>
                <a:gd name="T16" fmla="*/ 428 w 674"/>
                <a:gd name="T17" fmla="*/ 121 h 708"/>
                <a:gd name="T18" fmla="*/ 402 w 674"/>
                <a:gd name="T19" fmla="*/ 99 h 708"/>
                <a:gd name="T20" fmla="*/ 395 w 674"/>
                <a:gd name="T21" fmla="*/ 85 h 708"/>
                <a:gd name="T22" fmla="*/ 331 w 674"/>
                <a:gd name="T23" fmla="*/ 87 h 708"/>
                <a:gd name="T24" fmla="*/ 293 w 674"/>
                <a:gd name="T25" fmla="*/ 80 h 708"/>
                <a:gd name="T26" fmla="*/ 257 w 674"/>
                <a:gd name="T27" fmla="*/ 73 h 708"/>
                <a:gd name="T28" fmla="*/ 220 w 674"/>
                <a:gd name="T29" fmla="*/ 59 h 708"/>
                <a:gd name="T30" fmla="*/ 208 w 674"/>
                <a:gd name="T31" fmla="*/ 9 h 708"/>
                <a:gd name="T32" fmla="*/ 179 w 674"/>
                <a:gd name="T33" fmla="*/ 42 h 708"/>
                <a:gd name="T34" fmla="*/ 45 w 674"/>
                <a:gd name="T35" fmla="*/ 50 h 708"/>
                <a:gd name="T36" fmla="*/ 2 w 674"/>
                <a:gd name="T37" fmla="*/ 61 h 708"/>
                <a:gd name="T38" fmla="*/ 9 w 674"/>
                <a:gd name="T39" fmla="*/ 99 h 708"/>
                <a:gd name="T40" fmla="*/ 11 w 674"/>
                <a:gd name="T41" fmla="*/ 132 h 708"/>
                <a:gd name="T42" fmla="*/ 21 w 674"/>
                <a:gd name="T43" fmla="*/ 180 h 708"/>
                <a:gd name="T44" fmla="*/ 26 w 674"/>
                <a:gd name="T45" fmla="*/ 192 h 708"/>
                <a:gd name="T46" fmla="*/ 37 w 674"/>
                <a:gd name="T47" fmla="*/ 215 h 708"/>
                <a:gd name="T48" fmla="*/ 37 w 674"/>
                <a:gd name="T49" fmla="*/ 234 h 708"/>
                <a:gd name="T50" fmla="*/ 40 w 674"/>
                <a:gd name="T51" fmla="*/ 267 h 708"/>
                <a:gd name="T52" fmla="*/ 45 w 674"/>
                <a:gd name="T53" fmla="*/ 291 h 708"/>
                <a:gd name="T54" fmla="*/ 47 w 674"/>
                <a:gd name="T55" fmla="*/ 296 h 708"/>
                <a:gd name="T56" fmla="*/ 47 w 674"/>
                <a:gd name="T57" fmla="*/ 317 h 708"/>
                <a:gd name="T58" fmla="*/ 52 w 674"/>
                <a:gd name="T59" fmla="*/ 345 h 708"/>
                <a:gd name="T60" fmla="*/ 63 w 674"/>
                <a:gd name="T61" fmla="*/ 367 h 708"/>
                <a:gd name="T62" fmla="*/ 68 w 674"/>
                <a:gd name="T63" fmla="*/ 388 h 708"/>
                <a:gd name="T64" fmla="*/ 68 w 674"/>
                <a:gd name="T65" fmla="*/ 416 h 708"/>
                <a:gd name="T66" fmla="*/ 52 w 674"/>
                <a:gd name="T67" fmla="*/ 442 h 708"/>
                <a:gd name="T68" fmla="*/ 56 w 674"/>
                <a:gd name="T69" fmla="*/ 471 h 708"/>
                <a:gd name="T70" fmla="*/ 80 w 674"/>
                <a:gd name="T71" fmla="*/ 490 h 708"/>
                <a:gd name="T72" fmla="*/ 87 w 674"/>
                <a:gd name="T73" fmla="*/ 682 h 708"/>
                <a:gd name="T74" fmla="*/ 359 w 674"/>
                <a:gd name="T75" fmla="*/ 696 h 708"/>
                <a:gd name="T76" fmla="*/ 572 w 674"/>
                <a:gd name="T77" fmla="*/ 674 h 708"/>
                <a:gd name="T78" fmla="*/ 570 w 674"/>
                <a:gd name="T79" fmla="*/ 648 h 708"/>
                <a:gd name="T80" fmla="*/ 563 w 674"/>
                <a:gd name="T81" fmla="*/ 632 h 708"/>
                <a:gd name="T82" fmla="*/ 551 w 674"/>
                <a:gd name="T83" fmla="*/ 620 h 708"/>
                <a:gd name="T84" fmla="*/ 527 w 674"/>
                <a:gd name="T85" fmla="*/ 615 h 708"/>
                <a:gd name="T86" fmla="*/ 466 w 674"/>
                <a:gd name="T87" fmla="*/ 570 h 708"/>
                <a:gd name="T88" fmla="*/ 432 w 674"/>
                <a:gd name="T89" fmla="*/ 551 h 708"/>
                <a:gd name="T90" fmla="*/ 421 w 674"/>
                <a:gd name="T91" fmla="*/ 518 h 708"/>
                <a:gd name="T92" fmla="*/ 418 w 674"/>
                <a:gd name="T93" fmla="*/ 492 h 708"/>
                <a:gd name="T94" fmla="*/ 421 w 674"/>
                <a:gd name="T95" fmla="*/ 469 h 708"/>
                <a:gd name="T96" fmla="*/ 416 w 674"/>
                <a:gd name="T97" fmla="*/ 442 h 708"/>
                <a:gd name="T98" fmla="*/ 411 w 674"/>
                <a:gd name="T99" fmla="*/ 412 h 708"/>
                <a:gd name="T100" fmla="*/ 430 w 674"/>
                <a:gd name="T101" fmla="*/ 390 h 708"/>
                <a:gd name="T102" fmla="*/ 442 w 674"/>
                <a:gd name="T103" fmla="*/ 383 h 708"/>
                <a:gd name="T104" fmla="*/ 451 w 674"/>
                <a:gd name="T105" fmla="*/ 371 h 708"/>
                <a:gd name="T106" fmla="*/ 449 w 674"/>
                <a:gd name="T107" fmla="*/ 308 h 708"/>
                <a:gd name="T108" fmla="*/ 456 w 674"/>
                <a:gd name="T109" fmla="*/ 303 h 708"/>
                <a:gd name="T110" fmla="*/ 461 w 674"/>
                <a:gd name="T111" fmla="*/ 296 h 708"/>
                <a:gd name="T112" fmla="*/ 494 w 674"/>
                <a:gd name="T113" fmla="*/ 265 h 708"/>
                <a:gd name="T114" fmla="*/ 508 w 674"/>
                <a:gd name="T115" fmla="*/ 251 h 708"/>
                <a:gd name="T116" fmla="*/ 633 w 674"/>
                <a:gd name="T117" fmla="*/ 154 h 708"/>
                <a:gd name="T118" fmla="*/ 674 w 674"/>
                <a:gd name="T119" fmla="*/ 12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4" h="708">
                  <a:moveTo>
                    <a:pt x="674" y="128"/>
                  </a:moveTo>
                  <a:lnTo>
                    <a:pt x="669" y="128"/>
                  </a:lnTo>
                  <a:lnTo>
                    <a:pt x="667" y="128"/>
                  </a:lnTo>
                  <a:lnTo>
                    <a:pt x="662" y="128"/>
                  </a:lnTo>
                  <a:lnTo>
                    <a:pt x="662" y="128"/>
                  </a:lnTo>
                  <a:lnTo>
                    <a:pt x="660" y="128"/>
                  </a:lnTo>
                  <a:lnTo>
                    <a:pt x="660" y="128"/>
                  </a:lnTo>
                  <a:lnTo>
                    <a:pt x="657" y="128"/>
                  </a:lnTo>
                  <a:lnTo>
                    <a:pt x="655" y="128"/>
                  </a:lnTo>
                  <a:lnTo>
                    <a:pt x="648" y="132"/>
                  </a:lnTo>
                  <a:lnTo>
                    <a:pt x="645" y="132"/>
                  </a:lnTo>
                  <a:lnTo>
                    <a:pt x="641" y="130"/>
                  </a:lnTo>
                  <a:lnTo>
                    <a:pt x="638" y="130"/>
                  </a:lnTo>
                  <a:lnTo>
                    <a:pt x="636" y="128"/>
                  </a:lnTo>
                  <a:lnTo>
                    <a:pt x="631" y="121"/>
                  </a:lnTo>
                  <a:lnTo>
                    <a:pt x="631" y="121"/>
                  </a:lnTo>
                  <a:lnTo>
                    <a:pt x="626" y="118"/>
                  </a:lnTo>
                  <a:lnTo>
                    <a:pt x="622" y="118"/>
                  </a:lnTo>
                  <a:lnTo>
                    <a:pt x="596" y="125"/>
                  </a:lnTo>
                  <a:lnTo>
                    <a:pt x="596" y="125"/>
                  </a:lnTo>
                  <a:lnTo>
                    <a:pt x="596" y="125"/>
                  </a:lnTo>
                  <a:lnTo>
                    <a:pt x="593" y="123"/>
                  </a:lnTo>
                  <a:lnTo>
                    <a:pt x="593" y="125"/>
                  </a:lnTo>
                  <a:lnTo>
                    <a:pt x="591" y="125"/>
                  </a:lnTo>
                  <a:lnTo>
                    <a:pt x="589" y="125"/>
                  </a:lnTo>
                  <a:lnTo>
                    <a:pt x="589" y="125"/>
                  </a:lnTo>
                  <a:lnTo>
                    <a:pt x="586" y="125"/>
                  </a:lnTo>
                  <a:lnTo>
                    <a:pt x="586" y="123"/>
                  </a:lnTo>
                  <a:lnTo>
                    <a:pt x="584" y="123"/>
                  </a:lnTo>
                  <a:lnTo>
                    <a:pt x="577" y="128"/>
                  </a:lnTo>
                  <a:lnTo>
                    <a:pt x="572" y="128"/>
                  </a:lnTo>
                  <a:lnTo>
                    <a:pt x="567" y="125"/>
                  </a:lnTo>
                  <a:lnTo>
                    <a:pt x="567" y="123"/>
                  </a:lnTo>
                  <a:lnTo>
                    <a:pt x="565" y="121"/>
                  </a:lnTo>
                  <a:lnTo>
                    <a:pt x="565" y="118"/>
                  </a:lnTo>
                  <a:lnTo>
                    <a:pt x="565" y="118"/>
                  </a:lnTo>
                  <a:lnTo>
                    <a:pt x="563" y="118"/>
                  </a:lnTo>
                  <a:lnTo>
                    <a:pt x="563" y="118"/>
                  </a:lnTo>
                  <a:lnTo>
                    <a:pt x="563" y="116"/>
                  </a:lnTo>
                  <a:lnTo>
                    <a:pt x="563" y="113"/>
                  </a:lnTo>
                  <a:lnTo>
                    <a:pt x="563" y="113"/>
                  </a:lnTo>
                  <a:lnTo>
                    <a:pt x="563" y="111"/>
                  </a:lnTo>
                  <a:lnTo>
                    <a:pt x="560" y="111"/>
                  </a:lnTo>
                  <a:lnTo>
                    <a:pt x="555" y="111"/>
                  </a:lnTo>
                  <a:lnTo>
                    <a:pt x="548" y="116"/>
                  </a:lnTo>
                  <a:lnTo>
                    <a:pt x="546" y="118"/>
                  </a:lnTo>
                  <a:lnTo>
                    <a:pt x="541" y="121"/>
                  </a:lnTo>
                  <a:lnTo>
                    <a:pt x="532" y="128"/>
                  </a:lnTo>
                  <a:lnTo>
                    <a:pt x="529" y="130"/>
                  </a:lnTo>
                  <a:lnTo>
                    <a:pt x="525" y="132"/>
                  </a:lnTo>
                  <a:lnTo>
                    <a:pt x="518" y="135"/>
                  </a:lnTo>
                  <a:lnTo>
                    <a:pt x="513" y="137"/>
                  </a:lnTo>
                  <a:lnTo>
                    <a:pt x="510" y="137"/>
                  </a:lnTo>
                  <a:lnTo>
                    <a:pt x="508" y="137"/>
                  </a:lnTo>
                  <a:lnTo>
                    <a:pt x="508" y="137"/>
                  </a:lnTo>
                  <a:lnTo>
                    <a:pt x="499" y="137"/>
                  </a:lnTo>
                  <a:lnTo>
                    <a:pt x="499" y="137"/>
                  </a:lnTo>
                  <a:lnTo>
                    <a:pt x="499" y="137"/>
                  </a:lnTo>
                  <a:lnTo>
                    <a:pt x="499" y="135"/>
                  </a:lnTo>
                  <a:lnTo>
                    <a:pt x="499" y="132"/>
                  </a:lnTo>
                  <a:lnTo>
                    <a:pt x="499" y="132"/>
                  </a:lnTo>
                  <a:lnTo>
                    <a:pt x="496" y="132"/>
                  </a:lnTo>
                  <a:lnTo>
                    <a:pt x="496" y="132"/>
                  </a:lnTo>
                  <a:lnTo>
                    <a:pt x="489" y="132"/>
                  </a:lnTo>
                  <a:lnTo>
                    <a:pt x="487" y="130"/>
                  </a:lnTo>
                  <a:lnTo>
                    <a:pt x="487" y="128"/>
                  </a:lnTo>
                  <a:lnTo>
                    <a:pt x="484" y="125"/>
                  </a:lnTo>
                  <a:lnTo>
                    <a:pt x="484" y="123"/>
                  </a:lnTo>
                  <a:lnTo>
                    <a:pt x="482" y="123"/>
                  </a:lnTo>
                  <a:lnTo>
                    <a:pt x="473" y="123"/>
                  </a:lnTo>
                  <a:lnTo>
                    <a:pt x="463" y="118"/>
                  </a:lnTo>
                  <a:lnTo>
                    <a:pt x="463" y="118"/>
                  </a:lnTo>
                  <a:lnTo>
                    <a:pt x="461" y="116"/>
                  </a:lnTo>
                  <a:lnTo>
                    <a:pt x="458" y="116"/>
                  </a:lnTo>
                  <a:lnTo>
                    <a:pt x="458" y="111"/>
                  </a:lnTo>
                  <a:lnTo>
                    <a:pt x="456" y="109"/>
                  </a:lnTo>
                  <a:lnTo>
                    <a:pt x="456" y="106"/>
                  </a:lnTo>
                  <a:lnTo>
                    <a:pt x="454" y="106"/>
                  </a:lnTo>
                  <a:lnTo>
                    <a:pt x="447" y="106"/>
                  </a:lnTo>
                  <a:lnTo>
                    <a:pt x="437" y="106"/>
                  </a:lnTo>
                  <a:lnTo>
                    <a:pt x="435" y="109"/>
                  </a:lnTo>
                  <a:lnTo>
                    <a:pt x="432" y="111"/>
                  </a:lnTo>
                  <a:lnTo>
                    <a:pt x="432" y="113"/>
                  </a:lnTo>
                  <a:lnTo>
                    <a:pt x="435" y="116"/>
                  </a:lnTo>
                  <a:lnTo>
                    <a:pt x="435" y="118"/>
                  </a:lnTo>
                  <a:lnTo>
                    <a:pt x="435" y="121"/>
                  </a:lnTo>
                  <a:lnTo>
                    <a:pt x="432" y="121"/>
                  </a:lnTo>
                  <a:lnTo>
                    <a:pt x="430" y="121"/>
                  </a:lnTo>
                  <a:lnTo>
                    <a:pt x="428" y="123"/>
                  </a:lnTo>
                  <a:lnTo>
                    <a:pt x="428" y="121"/>
                  </a:lnTo>
                  <a:lnTo>
                    <a:pt x="423" y="116"/>
                  </a:lnTo>
                  <a:lnTo>
                    <a:pt x="421" y="111"/>
                  </a:lnTo>
                  <a:lnTo>
                    <a:pt x="418" y="109"/>
                  </a:lnTo>
                  <a:lnTo>
                    <a:pt x="418" y="106"/>
                  </a:lnTo>
                  <a:lnTo>
                    <a:pt x="418" y="102"/>
                  </a:lnTo>
                  <a:lnTo>
                    <a:pt x="418" y="99"/>
                  </a:lnTo>
                  <a:lnTo>
                    <a:pt x="416" y="97"/>
                  </a:lnTo>
                  <a:lnTo>
                    <a:pt x="414" y="97"/>
                  </a:lnTo>
                  <a:lnTo>
                    <a:pt x="409" y="97"/>
                  </a:lnTo>
                  <a:lnTo>
                    <a:pt x="402" y="99"/>
                  </a:lnTo>
                  <a:lnTo>
                    <a:pt x="399" y="97"/>
                  </a:lnTo>
                  <a:lnTo>
                    <a:pt x="397" y="97"/>
                  </a:lnTo>
                  <a:lnTo>
                    <a:pt x="395" y="97"/>
                  </a:lnTo>
                  <a:lnTo>
                    <a:pt x="397" y="92"/>
                  </a:lnTo>
                  <a:lnTo>
                    <a:pt x="397" y="92"/>
                  </a:lnTo>
                  <a:lnTo>
                    <a:pt x="402" y="92"/>
                  </a:lnTo>
                  <a:lnTo>
                    <a:pt x="404" y="90"/>
                  </a:lnTo>
                  <a:lnTo>
                    <a:pt x="404" y="87"/>
                  </a:lnTo>
                  <a:lnTo>
                    <a:pt x="402" y="87"/>
                  </a:lnTo>
                  <a:lnTo>
                    <a:pt x="395" y="85"/>
                  </a:lnTo>
                  <a:lnTo>
                    <a:pt x="380" y="83"/>
                  </a:lnTo>
                  <a:lnTo>
                    <a:pt x="373" y="80"/>
                  </a:lnTo>
                  <a:lnTo>
                    <a:pt x="371" y="78"/>
                  </a:lnTo>
                  <a:lnTo>
                    <a:pt x="359" y="78"/>
                  </a:lnTo>
                  <a:lnTo>
                    <a:pt x="347" y="78"/>
                  </a:lnTo>
                  <a:lnTo>
                    <a:pt x="335" y="80"/>
                  </a:lnTo>
                  <a:lnTo>
                    <a:pt x="333" y="83"/>
                  </a:lnTo>
                  <a:lnTo>
                    <a:pt x="331" y="83"/>
                  </a:lnTo>
                  <a:lnTo>
                    <a:pt x="331" y="85"/>
                  </a:lnTo>
                  <a:lnTo>
                    <a:pt x="331" y="87"/>
                  </a:lnTo>
                  <a:lnTo>
                    <a:pt x="331" y="87"/>
                  </a:lnTo>
                  <a:lnTo>
                    <a:pt x="328" y="90"/>
                  </a:lnTo>
                  <a:lnTo>
                    <a:pt x="321" y="92"/>
                  </a:lnTo>
                  <a:lnTo>
                    <a:pt x="319" y="92"/>
                  </a:lnTo>
                  <a:lnTo>
                    <a:pt x="317" y="92"/>
                  </a:lnTo>
                  <a:lnTo>
                    <a:pt x="305" y="95"/>
                  </a:lnTo>
                  <a:lnTo>
                    <a:pt x="302" y="95"/>
                  </a:lnTo>
                  <a:lnTo>
                    <a:pt x="300" y="92"/>
                  </a:lnTo>
                  <a:lnTo>
                    <a:pt x="298" y="83"/>
                  </a:lnTo>
                  <a:lnTo>
                    <a:pt x="293" y="80"/>
                  </a:lnTo>
                  <a:lnTo>
                    <a:pt x="279" y="80"/>
                  </a:lnTo>
                  <a:lnTo>
                    <a:pt x="262" y="80"/>
                  </a:lnTo>
                  <a:lnTo>
                    <a:pt x="260" y="80"/>
                  </a:lnTo>
                  <a:lnTo>
                    <a:pt x="260" y="80"/>
                  </a:lnTo>
                  <a:lnTo>
                    <a:pt x="260" y="78"/>
                  </a:lnTo>
                  <a:lnTo>
                    <a:pt x="260" y="76"/>
                  </a:lnTo>
                  <a:lnTo>
                    <a:pt x="260" y="76"/>
                  </a:lnTo>
                  <a:lnTo>
                    <a:pt x="257" y="76"/>
                  </a:lnTo>
                  <a:lnTo>
                    <a:pt x="257" y="76"/>
                  </a:lnTo>
                  <a:lnTo>
                    <a:pt x="257" y="73"/>
                  </a:lnTo>
                  <a:lnTo>
                    <a:pt x="255" y="73"/>
                  </a:lnTo>
                  <a:lnTo>
                    <a:pt x="241" y="76"/>
                  </a:lnTo>
                  <a:lnTo>
                    <a:pt x="236" y="76"/>
                  </a:lnTo>
                  <a:lnTo>
                    <a:pt x="231" y="73"/>
                  </a:lnTo>
                  <a:lnTo>
                    <a:pt x="222" y="69"/>
                  </a:lnTo>
                  <a:lnTo>
                    <a:pt x="220" y="66"/>
                  </a:lnTo>
                  <a:lnTo>
                    <a:pt x="220" y="64"/>
                  </a:lnTo>
                  <a:lnTo>
                    <a:pt x="220" y="64"/>
                  </a:lnTo>
                  <a:lnTo>
                    <a:pt x="220" y="61"/>
                  </a:lnTo>
                  <a:lnTo>
                    <a:pt x="220" y="59"/>
                  </a:lnTo>
                  <a:lnTo>
                    <a:pt x="220" y="59"/>
                  </a:lnTo>
                  <a:lnTo>
                    <a:pt x="220" y="52"/>
                  </a:lnTo>
                  <a:lnTo>
                    <a:pt x="215" y="40"/>
                  </a:lnTo>
                  <a:lnTo>
                    <a:pt x="210" y="28"/>
                  </a:lnTo>
                  <a:lnTo>
                    <a:pt x="210" y="26"/>
                  </a:lnTo>
                  <a:lnTo>
                    <a:pt x="210" y="24"/>
                  </a:lnTo>
                  <a:lnTo>
                    <a:pt x="210" y="19"/>
                  </a:lnTo>
                  <a:lnTo>
                    <a:pt x="208" y="16"/>
                  </a:lnTo>
                  <a:lnTo>
                    <a:pt x="208" y="14"/>
                  </a:lnTo>
                  <a:lnTo>
                    <a:pt x="208" y="9"/>
                  </a:lnTo>
                  <a:lnTo>
                    <a:pt x="205" y="7"/>
                  </a:lnTo>
                  <a:lnTo>
                    <a:pt x="205" y="5"/>
                  </a:lnTo>
                  <a:lnTo>
                    <a:pt x="198" y="2"/>
                  </a:lnTo>
                  <a:lnTo>
                    <a:pt x="194" y="2"/>
                  </a:lnTo>
                  <a:lnTo>
                    <a:pt x="182" y="2"/>
                  </a:lnTo>
                  <a:lnTo>
                    <a:pt x="177" y="0"/>
                  </a:lnTo>
                  <a:lnTo>
                    <a:pt x="177" y="7"/>
                  </a:lnTo>
                  <a:lnTo>
                    <a:pt x="179" y="16"/>
                  </a:lnTo>
                  <a:lnTo>
                    <a:pt x="179" y="31"/>
                  </a:lnTo>
                  <a:lnTo>
                    <a:pt x="179" y="42"/>
                  </a:lnTo>
                  <a:lnTo>
                    <a:pt x="179" y="45"/>
                  </a:lnTo>
                  <a:lnTo>
                    <a:pt x="179" y="45"/>
                  </a:lnTo>
                  <a:lnTo>
                    <a:pt x="177" y="45"/>
                  </a:lnTo>
                  <a:lnTo>
                    <a:pt x="158" y="45"/>
                  </a:lnTo>
                  <a:lnTo>
                    <a:pt x="139" y="47"/>
                  </a:lnTo>
                  <a:lnTo>
                    <a:pt x="120" y="47"/>
                  </a:lnTo>
                  <a:lnTo>
                    <a:pt x="101" y="47"/>
                  </a:lnTo>
                  <a:lnTo>
                    <a:pt x="82" y="50"/>
                  </a:lnTo>
                  <a:lnTo>
                    <a:pt x="63" y="50"/>
                  </a:lnTo>
                  <a:lnTo>
                    <a:pt x="45" y="50"/>
                  </a:lnTo>
                  <a:lnTo>
                    <a:pt x="26" y="50"/>
                  </a:lnTo>
                  <a:lnTo>
                    <a:pt x="7" y="52"/>
                  </a:lnTo>
                  <a:lnTo>
                    <a:pt x="0" y="52"/>
                  </a:lnTo>
                  <a:lnTo>
                    <a:pt x="0" y="52"/>
                  </a:lnTo>
                  <a:lnTo>
                    <a:pt x="0" y="54"/>
                  </a:lnTo>
                  <a:lnTo>
                    <a:pt x="0" y="57"/>
                  </a:lnTo>
                  <a:lnTo>
                    <a:pt x="2" y="57"/>
                  </a:lnTo>
                  <a:lnTo>
                    <a:pt x="2" y="59"/>
                  </a:lnTo>
                  <a:lnTo>
                    <a:pt x="2" y="61"/>
                  </a:lnTo>
                  <a:lnTo>
                    <a:pt x="2" y="61"/>
                  </a:lnTo>
                  <a:lnTo>
                    <a:pt x="4" y="64"/>
                  </a:lnTo>
                  <a:lnTo>
                    <a:pt x="4" y="64"/>
                  </a:lnTo>
                  <a:lnTo>
                    <a:pt x="4" y="69"/>
                  </a:lnTo>
                  <a:lnTo>
                    <a:pt x="7" y="76"/>
                  </a:lnTo>
                  <a:lnTo>
                    <a:pt x="9" y="80"/>
                  </a:lnTo>
                  <a:lnTo>
                    <a:pt x="9" y="80"/>
                  </a:lnTo>
                  <a:lnTo>
                    <a:pt x="11" y="85"/>
                  </a:lnTo>
                  <a:lnTo>
                    <a:pt x="11" y="92"/>
                  </a:lnTo>
                  <a:lnTo>
                    <a:pt x="11" y="95"/>
                  </a:lnTo>
                  <a:lnTo>
                    <a:pt x="9" y="99"/>
                  </a:lnTo>
                  <a:lnTo>
                    <a:pt x="7" y="104"/>
                  </a:lnTo>
                  <a:lnTo>
                    <a:pt x="9" y="111"/>
                  </a:lnTo>
                  <a:lnTo>
                    <a:pt x="9" y="116"/>
                  </a:lnTo>
                  <a:lnTo>
                    <a:pt x="11" y="118"/>
                  </a:lnTo>
                  <a:lnTo>
                    <a:pt x="11" y="118"/>
                  </a:lnTo>
                  <a:lnTo>
                    <a:pt x="11" y="121"/>
                  </a:lnTo>
                  <a:lnTo>
                    <a:pt x="9" y="123"/>
                  </a:lnTo>
                  <a:lnTo>
                    <a:pt x="9" y="123"/>
                  </a:lnTo>
                  <a:lnTo>
                    <a:pt x="11" y="132"/>
                  </a:lnTo>
                  <a:lnTo>
                    <a:pt x="11" y="132"/>
                  </a:lnTo>
                  <a:lnTo>
                    <a:pt x="11" y="135"/>
                  </a:lnTo>
                  <a:lnTo>
                    <a:pt x="11" y="142"/>
                  </a:lnTo>
                  <a:lnTo>
                    <a:pt x="11" y="149"/>
                  </a:lnTo>
                  <a:lnTo>
                    <a:pt x="11" y="151"/>
                  </a:lnTo>
                  <a:lnTo>
                    <a:pt x="14" y="156"/>
                  </a:lnTo>
                  <a:lnTo>
                    <a:pt x="18" y="166"/>
                  </a:lnTo>
                  <a:lnTo>
                    <a:pt x="18" y="170"/>
                  </a:lnTo>
                  <a:lnTo>
                    <a:pt x="21" y="173"/>
                  </a:lnTo>
                  <a:lnTo>
                    <a:pt x="23" y="177"/>
                  </a:lnTo>
                  <a:lnTo>
                    <a:pt x="21" y="180"/>
                  </a:lnTo>
                  <a:lnTo>
                    <a:pt x="23" y="182"/>
                  </a:lnTo>
                  <a:lnTo>
                    <a:pt x="26" y="189"/>
                  </a:lnTo>
                  <a:lnTo>
                    <a:pt x="26" y="189"/>
                  </a:lnTo>
                  <a:lnTo>
                    <a:pt x="23" y="189"/>
                  </a:lnTo>
                  <a:lnTo>
                    <a:pt x="23" y="189"/>
                  </a:lnTo>
                  <a:lnTo>
                    <a:pt x="26" y="192"/>
                  </a:lnTo>
                  <a:lnTo>
                    <a:pt x="26" y="192"/>
                  </a:lnTo>
                  <a:lnTo>
                    <a:pt x="26" y="192"/>
                  </a:lnTo>
                  <a:lnTo>
                    <a:pt x="26" y="192"/>
                  </a:lnTo>
                  <a:lnTo>
                    <a:pt x="26" y="192"/>
                  </a:lnTo>
                  <a:lnTo>
                    <a:pt x="28" y="194"/>
                  </a:lnTo>
                  <a:lnTo>
                    <a:pt x="28" y="196"/>
                  </a:lnTo>
                  <a:lnTo>
                    <a:pt x="30" y="199"/>
                  </a:lnTo>
                  <a:lnTo>
                    <a:pt x="30" y="201"/>
                  </a:lnTo>
                  <a:lnTo>
                    <a:pt x="33" y="203"/>
                  </a:lnTo>
                  <a:lnTo>
                    <a:pt x="33" y="206"/>
                  </a:lnTo>
                  <a:lnTo>
                    <a:pt x="35" y="211"/>
                  </a:lnTo>
                  <a:lnTo>
                    <a:pt x="35" y="213"/>
                  </a:lnTo>
                  <a:lnTo>
                    <a:pt x="37" y="215"/>
                  </a:lnTo>
                  <a:lnTo>
                    <a:pt x="37" y="215"/>
                  </a:lnTo>
                  <a:lnTo>
                    <a:pt x="37" y="215"/>
                  </a:lnTo>
                  <a:lnTo>
                    <a:pt x="37" y="215"/>
                  </a:lnTo>
                  <a:lnTo>
                    <a:pt x="37" y="218"/>
                  </a:lnTo>
                  <a:lnTo>
                    <a:pt x="37" y="218"/>
                  </a:lnTo>
                  <a:lnTo>
                    <a:pt x="37" y="220"/>
                  </a:lnTo>
                  <a:lnTo>
                    <a:pt x="37" y="222"/>
                  </a:lnTo>
                  <a:lnTo>
                    <a:pt x="37" y="225"/>
                  </a:lnTo>
                  <a:lnTo>
                    <a:pt x="37" y="227"/>
                  </a:lnTo>
                  <a:lnTo>
                    <a:pt x="37" y="227"/>
                  </a:lnTo>
                  <a:lnTo>
                    <a:pt x="37" y="234"/>
                  </a:lnTo>
                  <a:lnTo>
                    <a:pt x="37" y="237"/>
                  </a:lnTo>
                  <a:lnTo>
                    <a:pt x="37" y="237"/>
                  </a:lnTo>
                  <a:lnTo>
                    <a:pt x="37" y="239"/>
                  </a:lnTo>
                  <a:lnTo>
                    <a:pt x="37" y="239"/>
                  </a:lnTo>
                  <a:lnTo>
                    <a:pt x="40" y="241"/>
                  </a:lnTo>
                  <a:lnTo>
                    <a:pt x="40" y="255"/>
                  </a:lnTo>
                  <a:lnTo>
                    <a:pt x="40" y="258"/>
                  </a:lnTo>
                  <a:lnTo>
                    <a:pt x="40" y="265"/>
                  </a:lnTo>
                  <a:lnTo>
                    <a:pt x="40" y="267"/>
                  </a:lnTo>
                  <a:lnTo>
                    <a:pt x="40" y="267"/>
                  </a:lnTo>
                  <a:lnTo>
                    <a:pt x="40" y="267"/>
                  </a:lnTo>
                  <a:lnTo>
                    <a:pt x="40" y="270"/>
                  </a:lnTo>
                  <a:lnTo>
                    <a:pt x="40" y="272"/>
                  </a:lnTo>
                  <a:lnTo>
                    <a:pt x="42" y="277"/>
                  </a:lnTo>
                  <a:lnTo>
                    <a:pt x="42" y="279"/>
                  </a:lnTo>
                  <a:lnTo>
                    <a:pt x="42" y="286"/>
                  </a:lnTo>
                  <a:lnTo>
                    <a:pt x="42" y="289"/>
                  </a:lnTo>
                  <a:lnTo>
                    <a:pt x="42" y="289"/>
                  </a:lnTo>
                  <a:lnTo>
                    <a:pt x="45" y="291"/>
                  </a:lnTo>
                  <a:lnTo>
                    <a:pt x="45" y="291"/>
                  </a:lnTo>
                  <a:lnTo>
                    <a:pt x="45" y="293"/>
                  </a:lnTo>
                  <a:lnTo>
                    <a:pt x="45" y="293"/>
                  </a:lnTo>
                  <a:lnTo>
                    <a:pt x="45" y="293"/>
                  </a:lnTo>
                  <a:lnTo>
                    <a:pt x="45" y="293"/>
                  </a:lnTo>
                  <a:lnTo>
                    <a:pt x="47" y="293"/>
                  </a:lnTo>
                  <a:lnTo>
                    <a:pt x="47" y="293"/>
                  </a:lnTo>
                  <a:lnTo>
                    <a:pt x="47" y="296"/>
                  </a:lnTo>
                  <a:lnTo>
                    <a:pt x="47" y="296"/>
                  </a:lnTo>
                  <a:lnTo>
                    <a:pt x="47" y="296"/>
                  </a:lnTo>
                  <a:lnTo>
                    <a:pt x="47" y="296"/>
                  </a:lnTo>
                  <a:lnTo>
                    <a:pt x="47" y="298"/>
                  </a:lnTo>
                  <a:lnTo>
                    <a:pt x="47" y="300"/>
                  </a:lnTo>
                  <a:lnTo>
                    <a:pt x="45" y="300"/>
                  </a:lnTo>
                  <a:lnTo>
                    <a:pt x="47" y="305"/>
                  </a:lnTo>
                  <a:lnTo>
                    <a:pt x="45" y="308"/>
                  </a:lnTo>
                  <a:lnTo>
                    <a:pt x="45" y="308"/>
                  </a:lnTo>
                  <a:lnTo>
                    <a:pt x="45" y="310"/>
                  </a:lnTo>
                  <a:lnTo>
                    <a:pt x="45" y="310"/>
                  </a:lnTo>
                  <a:lnTo>
                    <a:pt x="45" y="312"/>
                  </a:lnTo>
                  <a:lnTo>
                    <a:pt x="47" y="317"/>
                  </a:lnTo>
                  <a:lnTo>
                    <a:pt x="47" y="319"/>
                  </a:lnTo>
                  <a:lnTo>
                    <a:pt x="47" y="322"/>
                  </a:lnTo>
                  <a:lnTo>
                    <a:pt x="45" y="326"/>
                  </a:lnTo>
                  <a:lnTo>
                    <a:pt x="45" y="329"/>
                  </a:lnTo>
                  <a:lnTo>
                    <a:pt x="47" y="331"/>
                  </a:lnTo>
                  <a:lnTo>
                    <a:pt x="49" y="334"/>
                  </a:lnTo>
                  <a:lnTo>
                    <a:pt x="49" y="336"/>
                  </a:lnTo>
                  <a:lnTo>
                    <a:pt x="52" y="341"/>
                  </a:lnTo>
                  <a:lnTo>
                    <a:pt x="52" y="343"/>
                  </a:lnTo>
                  <a:lnTo>
                    <a:pt x="52" y="345"/>
                  </a:lnTo>
                  <a:lnTo>
                    <a:pt x="52" y="348"/>
                  </a:lnTo>
                  <a:lnTo>
                    <a:pt x="52" y="348"/>
                  </a:lnTo>
                  <a:lnTo>
                    <a:pt x="54" y="350"/>
                  </a:lnTo>
                  <a:lnTo>
                    <a:pt x="54" y="350"/>
                  </a:lnTo>
                  <a:lnTo>
                    <a:pt x="54" y="350"/>
                  </a:lnTo>
                  <a:lnTo>
                    <a:pt x="54" y="353"/>
                  </a:lnTo>
                  <a:lnTo>
                    <a:pt x="54" y="355"/>
                  </a:lnTo>
                  <a:lnTo>
                    <a:pt x="59" y="362"/>
                  </a:lnTo>
                  <a:lnTo>
                    <a:pt x="63" y="364"/>
                  </a:lnTo>
                  <a:lnTo>
                    <a:pt x="63" y="367"/>
                  </a:lnTo>
                  <a:lnTo>
                    <a:pt x="66" y="369"/>
                  </a:lnTo>
                  <a:lnTo>
                    <a:pt x="66" y="376"/>
                  </a:lnTo>
                  <a:lnTo>
                    <a:pt x="66" y="379"/>
                  </a:lnTo>
                  <a:lnTo>
                    <a:pt x="66" y="381"/>
                  </a:lnTo>
                  <a:lnTo>
                    <a:pt x="66" y="381"/>
                  </a:lnTo>
                  <a:lnTo>
                    <a:pt x="68" y="386"/>
                  </a:lnTo>
                  <a:lnTo>
                    <a:pt x="68" y="386"/>
                  </a:lnTo>
                  <a:lnTo>
                    <a:pt x="68" y="386"/>
                  </a:lnTo>
                  <a:lnTo>
                    <a:pt x="68" y="388"/>
                  </a:lnTo>
                  <a:lnTo>
                    <a:pt x="68" y="388"/>
                  </a:lnTo>
                  <a:lnTo>
                    <a:pt x="68" y="393"/>
                  </a:lnTo>
                  <a:lnTo>
                    <a:pt x="68" y="395"/>
                  </a:lnTo>
                  <a:lnTo>
                    <a:pt x="68" y="397"/>
                  </a:lnTo>
                  <a:lnTo>
                    <a:pt x="68" y="400"/>
                  </a:lnTo>
                  <a:lnTo>
                    <a:pt x="68" y="405"/>
                  </a:lnTo>
                  <a:lnTo>
                    <a:pt x="71" y="412"/>
                  </a:lnTo>
                  <a:lnTo>
                    <a:pt x="68" y="414"/>
                  </a:lnTo>
                  <a:lnTo>
                    <a:pt x="68" y="414"/>
                  </a:lnTo>
                  <a:lnTo>
                    <a:pt x="68" y="414"/>
                  </a:lnTo>
                  <a:lnTo>
                    <a:pt x="68" y="416"/>
                  </a:lnTo>
                  <a:lnTo>
                    <a:pt x="68" y="424"/>
                  </a:lnTo>
                  <a:lnTo>
                    <a:pt x="68" y="426"/>
                  </a:lnTo>
                  <a:lnTo>
                    <a:pt x="66" y="428"/>
                  </a:lnTo>
                  <a:lnTo>
                    <a:pt x="63" y="433"/>
                  </a:lnTo>
                  <a:lnTo>
                    <a:pt x="63" y="435"/>
                  </a:lnTo>
                  <a:lnTo>
                    <a:pt x="61" y="435"/>
                  </a:lnTo>
                  <a:lnTo>
                    <a:pt x="61" y="435"/>
                  </a:lnTo>
                  <a:lnTo>
                    <a:pt x="59" y="438"/>
                  </a:lnTo>
                  <a:lnTo>
                    <a:pt x="52" y="442"/>
                  </a:lnTo>
                  <a:lnTo>
                    <a:pt x="52" y="442"/>
                  </a:lnTo>
                  <a:lnTo>
                    <a:pt x="49" y="445"/>
                  </a:lnTo>
                  <a:lnTo>
                    <a:pt x="47" y="447"/>
                  </a:lnTo>
                  <a:lnTo>
                    <a:pt x="45" y="450"/>
                  </a:lnTo>
                  <a:lnTo>
                    <a:pt x="45" y="450"/>
                  </a:lnTo>
                  <a:lnTo>
                    <a:pt x="45" y="452"/>
                  </a:lnTo>
                  <a:lnTo>
                    <a:pt x="42" y="454"/>
                  </a:lnTo>
                  <a:lnTo>
                    <a:pt x="45" y="457"/>
                  </a:lnTo>
                  <a:lnTo>
                    <a:pt x="49" y="461"/>
                  </a:lnTo>
                  <a:lnTo>
                    <a:pt x="52" y="464"/>
                  </a:lnTo>
                  <a:lnTo>
                    <a:pt x="56" y="471"/>
                  </a:lnTo>
                  <a:lnTo>
                    <a:pt x="59" y="476"/>
                  </a:lnTo>
                  <a:lnTo>
                    <a:pt x="59" y="478"/>
                  </a:lnTo>
                  <a:lnTo>
                    <a:pt x="66" y="478"/>
                  </a:lnTo>
                  <a:lnTo>
                    <a:pt x="71" y="478"/>
                  </a:lnTo>
                  <a:lnTo>
                    <a:pt x="73" y="480"/>
                  </a:lnTo>
                  <a:lnTo>
                    <a:pt x="75" y="480"/>
                  </a:lnTo>
                  <a:lnTo>
                    <a:pt x="78" y="483"/>
                  </a:lnTo>
                  <a:lnTo>
                    <a:pt x="78" y="483"/>
                  </a:lnTo>
                  <a:lnTo>
                    <a:pt x="80" y="487"/>
                  </a:lnTo>
                  <a:lnTo>
                    <a:pt x="80" y="490"/>
                  </a:lnTo>
                  <a:lnTo>
                    <a:pt x="82" y="490"/>
                  </a:lnTo>
                  <a:lnTo>
                    <a:pt x="82" y="490"/>
                  </a:lnTo>
                  <a:lnTo>
                    <a:pt x="82" y="495"/>
                  </a:lnTo>
                  <a:lnTo>
                    <a:pt x="82" y="521"/>
                  </a:lnTo>
                  <a:lnTo>
                    <a:pt x="82" y="547"/>
                  </a:lnTo>
                  <a:lnTo>
                    <a:pt x="85" y="575"/>
                  </a:lnTo>
                  <a:lnTo>
                    <a:pt x="85" y="601"/>
                  </a:lnTo>
                  <a:lnTo>
                    <a:pt x="85" y="627"/>
                  </a:lnTo>
                  <a:lnTo>
                    <a:pt x="87" y="653"/>
                  </a:lnTo>
                  <a:lnTo>
                    <a:pt x="87" y="682"/>
                  </a:lnTo>
                  <a:lnTo>
                    <a:pt x="89" y="708"/>
                  </a:lnTo>
                  <a:lnTo>
                    <a:pt x="118" y="708"/>
                  </a:lnTo>
                  <a:lnTo>
                    <a:pt x="149" y="705"/>
                  </a:lnTo>
                  <a:lnTo>
                    <a:pt x="179" y="705"/>
                  </a:lnTo>
                  <a:lnTo>
                    <a:pt x="210" y="703"/>
                  </a:lnTo>
                  <a:lnTo>
                    <a:pt x="238" y="700"/>
                  </a:lnTo>
                  <a:lnTo>
                    <a:pt x="269" y="700"/>
                  </a:lnTo>
                  <a:lnTo>
                    <a:pt x="300" y="698"/>
                  </a:lnTo>
                  <a:lnTo>
                    <a:pt x="331" y="696"/>
                  </a:lnTo>
                  <a:lnTo>
                    <a:pt x="359" y="696"/>
                  </a:lnTo>
                  <a:lnTo>
                    <a:pt x="390" y="693"/>
                  </a:lnTo>
                  <a:lnTo>
                    <a:pt x="421" y="691"/>
                  </a:lnTo>
                  <a:lnTo>
                    <a:pt x="451" y="689"/>
                  </a:lnTo>
                  <a:lnTo>
                    <a:pt x="480" y="686"/>
                  </a:lnTo>
                  <a:lnTo>
                    <a:pt x="510" y="686"/>
                  </a:lnTo>
                  <a:lnTo>
                    <a:pt x="541" y="684"/>
                  </a:lnTo>
                  <a:lnTo>
                    <a:pt x="572" y="682"/>
                  </a:lnTo>
                  <a:lnTo>
                    <a:pt x="572" y="677"/>
                  </a:lnTo>
                  <a:lnTo>
                    <a:pt x="572" y="677"/>
                  </a:lnTo>
                  <a:lnTo>
                    <a:pt x="572" y="674"/>
                  </a:lnTo>
                  <a:lnTo>
                    <a:pt x="570" y="672"/>
                  </a:lnTo>
                  <a:lnTo>
                    <a:pt x="570" y="670"/>
                  </a:lnTo>
                  <a:lnTo>
                    <a:pt x="570" y="665"/>
                  </a:lnTo>
                  <a:lnTo>
                    <a:pt x="570" y="665"/>
                  </a:lnTo>
                  <a:lnTo>
                    <a:pt x="570" y="663"/>
                  </a:lnTo>
                  <a:lnTo>
                    <a:pt x="570" y="660"/>
                  </a:lnTo>
                  <a:lnTo>
                    <a:pt x="570" y="653"/>
                  </a:lnTo>
                  <a:lnTo>
                    <a:pt x="570" y="651"/>
                  </a:lnTo>
                  <a:lnTo>
                    <a:pt x="570" y="648"/>
                  </a:lnTo>
                  <a:lnTo>
                    <a:pt x="570" y="648"/>
                  </a:lnTo>
                  <a:lnTo>
                    <a:pt x="567" y="646"/>
                  </a:lnTo>
                  <a:lnTo>
                    <a:pt x="567" y="646"/>
                  </a:lnTo>
                  <a:lnTo>
                    <a:pt x="565" y="646"/>
                  </a:lnTo>
                  <a:lnTo>
                    <a:pt x="565" y="644"/>
                  </a:lnTo>
                  <a:lnTo>
                    <a:pt x="565" y="644"/>
                  </a:lnTo>
                  <a:lnTo>
                    <a:pt x="565" y="641"/>
                  </a:lnTo>
                  <a:lnTo>
                    <a:pt x="565" y="639"/>
                  </a:lnTo>
                  <a:lnTo>
                    <a:pt x="565" y="637"/>
                  </a:lnTo>
                  <a:lnTo>
                    <a:pt x="565" y="632"/>
                  </a:lnTo>
                  <a:lnTo>
                    <a:pt x="563" y="632"/>
                  </a:lnTo>
                  <a:lnTo>
                    <a:pt x="563" y="629"/>
                  </a:lnTo>
                  <a:lnTo>
                    <a:pt x="563" y="629"/>
                  </a:lnTo>
                  <a:lnTo>
                    <a:pt x="560" y="629"/>
                  </a:lnTo>
                  <a:lnTo>
                    <a:pt x="555" y="627"/>
                  </a:lnTo>
                  <a:lnTo>
                    <a:pt x="555" y="627"/>
                  </a:lnTo>
                  <a:lnTo>
                    <a:pt x="553" y="625"/>
                  </a:lnTo>
                  <a:lnTo>
                    <a:pt x="553" y="622"/>
                  </a:lnTo>
                  <a:lnTo>
                    <a:pt x="553" y="620"/>
                  </a:lnTo>
                  <a:lnTo>
                    <a:pt x="553" y="620"/>
                  </a:lnTo>
                  <a:lnTo>
                    <a:pt x="551" y="620"/>
                  </a:lnTo>
                  <a:lnTo>
                    <a:pt x="551" y="620"/>
                  </a:lnTo>
                  <a:lnTo>
                    <a:pt x="551" y="618"/>
                  </a:lnTo>
                  <a:lnTo>
                    <a:pt x="546" y="618"/>
                  </a:lnTo>
                  <a:lnTo>
                    <a:pt x="546" y="618"/>
                  </a:lnTo>
                  <a:lnTo>
                    <a:pt x="546" y="618"/>
                  </a:lnTo>
                  <a:lnTo>
                    <a:pt x="539" y="615"/>
                  </a:lnTo>
                  <a:lnTo>
                    <a:pt x="539" y="615"/>
                  </a:lnTo>
                  <a:lnTo>
                    <a:pt x="529" y="615"/>
                  </a:lnTo>
                  <a:lnTo>
                    <a:pt x="529" y="615"/>
                  </a:lnTo>
                  <a:lnTo>
                    <a:pt x="527" y="615"/>
                  </a:lnTo>
                  <a:lnTo>
                    <a:pt x="515" y="606"/>
                  </a:lnTo>
                  <a:lnTo>
                    <a:pt x="513" y="603"/>
                  </a:lnTo>
                  <a:lnTo>
                    <a:pt x="510" y="601"/>
                  </a:lnTo>
                  <a:lnTo>
                    <a:pt x="503" y="589"/>
                  </a:lnTo>
                  <a:lnTo>
                    <a:pt x="499" y="584"/>
                  </a:lnTo>
                  <a:lnTo>
                    <a:pt x="484" y="573"/>
                  </a:lnTo>
                  <a:lnTo>
                    <a:pt x="480" y="573"/>
                  </a:lnTo>
                  <a:lnTo>
                    <a:pt x="468" y="570"/>
                  </a:lnTo>
                  <a:lnTo>
                    <a:pt x="468" y="570"/>
                  </a:lnTo>
                  <a:lnTo>
                    <a:pt x="466" y="570"/>
                  </a:lnTo>
                  <a:lnTo>
                    <a:pt x="466" y="568"/>
                  </a:lnTo>
                  <a:lnTo>
                    <a:pt x="463" y="563"/>
                  </a:lnTo>
                  <a:lnTo>
                    <a:pt x="458" y="561"/>
                  </a:lnTo>
                  <a:lnTo>
                    <a:pt x="456" y="558"/>
                  </a:lnTo>
                  <a:lnTo>
                    <a:pt x="454" y="556"/>
                  </a:lnTo>
                  <a:lnTo>
                    <a:pt x="440" y="556"/>
                  </a:lnTo>
                  <a:lnTo>
                    <a:pt x="435" y="554"/>
                  </a:lnTo>
                  <a:lnTo>
                    <a:pt x="435" y="554"/>
                  </a:lnTo>
                  <a:lnTo>
                    <a:pt x="432" y="551"/>
                  </a:lnTo>
                  <a:lnTo>
                    <a:pt x="432" y="551"/>
                  </a:lnTo>
                  <a:lnTo>
                    <a:pt x="430" y="549"/>
                  </a:lnTo>
                  <a:lnTo>
                    <a:pt x="423" y="544"/>
                  </a:lnTo>
                  <a:lnTo>
                    <a:pt x="418" y="542"/>
                  </a:lnTo>
                  <a:lnTo>
                    <a:pt x="416" y="540"/>
                  </a:lnTo>
                  <a:lnTo>
                    <a:pt x="418" y="530"/>
                  </a:lnTo>
                  <a:lnTo>
                    <a:pt x="418" y="528"/>
                  </a:lnTo>
                  <a:lnTo>
                    <a:pt x="418" y="525"/>
                  </a:lnTo>
                  <a:lnTo>
                    <a:pt x="418" y="523"/>
                  </a:lnTo>
                  <a:lnTo>
                    <a:pt x="418" y="521"/>
                  </a:lnTo>
                  <a:lnTo>
                    <a:pt x="421" y="518"/>
                  </a:lnTo>
                  <a:lnTo>
                    <a:pt x="421" y="518"/>
                  </a:lnTo>
                  <a:lnTo>
                    <a:pt x="418" y="513"/>
                  </a:lnTo>
                  <a:lnTo>
                    <a:pt x="418" y="509"/>
                  </a:lnTo>
                  <a:lnTo>
                    <a:pt x="416" y="502"/>
                  </a:lnTo>
                  <a:lnTo>
                    <a:pt x="416" y="499"/>
                  </a:lnTo>
                  <a:lnTo>
                    <a:pt x="416" y="499"/>
                  </a:lnTo>
                  <a:lnTo>
                    <a:pt x="418" y="497"/>
                  </a:lnTo>
                  <a:lnTo>
                    <a:pt x="418" y="497"/>
                  </a:lnTo>
                  <a:lnTo>
                    <a:pt x="418" y="495"/>
                  </a:lnTo>
                  <a:lnTo>
                    <a:pt x="418" y="492"/>
                  </a:lnTo>
                  <a:lnTo>
                    <a:pt x="416" y="487"/>
                  </a:lnTo>
                  <a:lnTo>
                    <a:pt x="416" y="487"/>
                  </a:lnTo>
                  <a:lnTo>
                    <a:pt x="416" y="485"/>
                  </a:lnTo>
                  <a:lnTo>
                    <a:pt x="418" y="483"/>
                  </a:lnTo>
                  <a:lnTo>
                    <a:pt x="416" y="478"/>
                  </a:lnTo>
                  <a:lnTo>
                    <a:pt x="416" y="476"/>
                  </a:lnTo>
                  <a:lnTo>
                    <a:pt x="418" y="473"/>
                  </a:lnTo>
                  <a:lnTo>
                    <a:pt x="418" y="471"/>
                  </a:lnTo>
                  <a:lnTo>
                    <a:pt x="421" y="471"/>
                  </a:lnTo>
                  <a:lnTo>
                    <a:pt x="421" y="469"/>
                  </a:lnTo>
                  <a:lnTo>
                    <a:pt x="421" y="466"/>
                  </a:lnTo>
                  <a:lnTo>
                    <a:pt x="423" y="464"/>
                  </a:lnTo>
                  <a:lnTo>
                    <a:pt x="425" y="459"/>
                  </a:lnTo>
                  <a:lnTo>
                    <a:pt x="425" y="457"/>
                  </a:lnTo>
                  <a:lnTo>
                    <a:pt x="423" y="454"/>
                  </a:lnTo>
                  <a:lnTo>
                    <a:pt x="423" y="454"/>
                  </a:lnTo>
                  <a:lnTo>
                    <a:pt x="421" y="452"/>
                  </a:lnTo>
                  <a:lnTo>
                    <a:pt x="418" y="450"/>
                  </a:lnTo>
                  <a:lnTo>
                    <a:pt x="418" y="447"/>
                  </a:lnTo>
                  <a:lnTo>
                    <a:pt x="416" y="442"/>
                  </a:lnTo>
                  <a:lnTo>
                    <a:pt x="416" y="442"/>
                  </a:lnTo>
                  <a:lnTo>
                    <a:pt x="411" y="440"/>
                  </a:lnTo>
                  <a:lnTo>
                    <a:pt x="406" y="440"/>
                  </a:lnTo>
                  <a:lnTo>
                    <a:pt x="404" y="440"/>
                  </a:lnTo>
                  <a:lnTo>
                    <a:pt x="402" y="435"/>
                  </a:lnTo>
                  <a:lnTo>
                    <a:pt x="402" y="428"/>
                  </a:lnTo>
                  <a:lnTo>
                    <a:pt x="402" y="426"/>
                  </a:lnTo>
                  <a:lnTo>
                    <a:pt x="402" y="424"/>
                  </a:lnTo>
                  <a:lnTo>
                    <a:pt x="409" y="416"/>
                  </a:lnTo>
                  <a:lnTo>
                    <a:pt x="411" y="412"/>
                  </a:lnTo>
                  <a:lnTo>
                    <a:pt x="411" y="409"/>
                  </a:lnTo>
                  <a:lnTo>
                    <a:pt x="416" y="402"/>
                  </a:lnTo>
                  <a:lnTo>
                    <a:pt x="418" y="400"/>
                  </a:lnTo>
                  <a:lnTo>
                    <a:pt x="421" y="397"/>
                  </a:lnTo>
                  <a:lnTo>
                    <a:pt x="421" y="397"/>
                  </a:lnTo>
                  <a:lnTo>
                    <a:pt x="425" y="393"/>
                  </a:lnTo>
                  <a:lnTo>
                    <a:pt x="428" y="393"/>
                  </a:lnTo>
                  <a:lnTo>
                    <a:pt x="430" y="393"/>
                  </a:lnTo>
                  <a:lnTo>
                    <a:pt x="430" y="393"/>
                  </a:lnTo>
                  <a:lnTo>
                    <a:pt x="430" y="390"/>
                  </a:lnTo>
                  <a:lnTo>
                    <a:pt x="430" y="390"/>
                  </a:lnTo>
                  <a:lnTo>
                    <a:pt x="430" y="390"/>
                  </a:lnTo>
                  <a:lnTo>
                    <a:pt x="432" y="390"/>
                  </a:lnTo>
                  <a:lnTo>
                    <a:pt x="432" y="388"/>
                  </a:lnTo>
                  <a:lnTo>
                    <a:pt x="432" y="388"/>
                  </a:lnTo>
                  <a:lnTo>
                    <a:pt x="437" y="388"/>
                  </a:lnTo>
                  <a:lnTo>
                    <a:pt x="437" y="388"/>
                  </a:lnTo>
                  <a:lnTo>
                    <a:pt x="440" y="383"/>
                  </a:lnTo>
                  <a:lnTo>
                    <a:pt x="442" y="383"/>
                  </a:lnTo>
                  <a:lnTo>
                    <a:pt x="442" y="383"/>
                  </a:lnTo>
                  <a:lnTo>
                    <a:pt x="444" y="383"/>
                  </a:lnTo>
                  <a:lnTo>
                    <a:pt x="447" y="383"/>
                  </a:lnTo>
                  <a:lnTo>
                    <a:pt x="447" y="383"/>
                  </a:lnTo>
                  <a:lnTo>
                    <a:pt x="449" y="381"/>
                  </a:lnTo>
                  <a:lnTo>
                    <a:pt x="449" y="379"/>
                  </a:lnTo>
                  <a:lnTo>
                    <a:pt x="449" y="379"/>
                  </a:lnTo>
                  <a:lnTo>
                    <a:pt x="451" y="376"/>
                  </a:lnTo>
                  <a:lnTo>
                    <a:pt x="454" y="376"/>
                  </a:lnTo>
                  <a:lnTo>
                    <a:pt x="451" y="371"/>
                  </a:lnTo>
                  <a:lnTo>
                    <a:pt x="451" y="371"/>
                  </a:lnTo>
                  <a:lnTo>
                    <a:pt x="451" y="362"/>
                  </a:lnTo>
                  <a:lnTo>
                    <a:pt x="451" y="355"/>
                  </a:lnTo>
                  <a:lnTo>
                    <a:pt x="451" y="348"/>
                  </a:lnTo>
                  <a:lnTo>
                    <a:pt x="451" y="341"/>
                  </a:lnTo>
                  <a:lnTo>
                    <a:pt x="449" y="334"/>
                  </a:lnTo>
                  <a:lnTo>
                    <a:pt x="449" y="324"/>
                  </a:lnTo>
                  <a:lnTo>
                    <a:pt x="449" y="317"/>
                  </a:lnTo>
                  <a:lnTo>
                    <a:pt x="449" y="310"/>
                  </a:lnTo>
                  <a:lnTo>
                    <a:pt x="449" y="308"/>
                  </a:lnTo>
                  <a:lnTo>
                    <a:pt x="449" y="308"/>
                  </a:lnTo>
                  <a:lnTo>
                    <a:pt x="449" y="308"/>
                  </a:lnTo>
                  <a:lnTo>
                    <a:pt x="449" y="308"/>
                  </a:lnTo>
                  <a:lnTo>
                    <a:pt x="451" y="308"/>
                  </a:lnTo>
                  <a:lnTo>
                    <a:pt x="454" y="308"/>
                  </a:lnTo>
                  <a:lnTo>
                    <a:pt x="454" y="308"/>
                  </a:lnTo>
                  <a:lnTo>
                    <a:pt x="454" y="305"/>
                  </a:lnTo>
                  <a:lnTo>
                    <a:pt x="456" y="305"/>
                  </a:lnTo>
                  <a:lnTo>
                    <a:pt x="456" y="305"/>
                  </a:lnTo>
                  <a:lnTo>
                    <a:pt x="456" y="305"/>
                  </a:lnTo>
                  <a:lnTo>
                    <a:pt x="456" y="303"/>
                  </a:lnTo>
                  <a:lnTo>
                    <a:pt x="456" y="300"/>
                  </a:lnTo>
                  <a:lnTo>
                    <a:pt x="456" y="300"/>
                  </a:lnTo>
                  <a:lnTo>
                    <a:pt x="456" y="300"/>
                  </a:lnTo>
                  <a:lnTo>
                    <a:pt x="456" y="300"/>
                  </a:lnTo>
                  <a:lnTo>
                    <a:pt x="458" y="298"/>
                  </a:lnTo>
                  <a:lnTo>
                    <a:pt x="458" y="298"/>
                  </a:lnTo>
                  <a:lnTo>
                    <a:pt x="458" y="298"/>
                  </a:lnTo>
                  <a:lnTo>
                    <a:pt x="458" y="298"/>
                  </a:lnTo>
                  <a:lnTo>
                    <a:pt x="461" y="296"/>
                  </a:lnTo>
                  <a:lnTo>
                    <a:pt x="461" y="296"/>
                  </a:lnTo>
                  <a:lnTo>
                    <a:pt x="463" y="293"/>
                  </a:lnTo>
                  <a:lnTo>
                    <a:pt x="463" y="293"/>
                  </a:lnTo>
                  <a:lnTo>
                    <a:pt x="463" y="293"/>
                  </a:lnTo>
                  <a:lnTo>
                    <a:pt x="463" y="289"/>
                  </a:lnTo>
                  <a:lnTo>
                    <a:pt x="468" y="284"/>
                  </a:lnTo>
                  <a:lnTo>
                    <a:pt x="475" y="279"/>
                  </a:lnTo>
                  <a:lnTo>
                    <a:pt x="482" y="274"/>
                  </a:lnTo>
                  <a:lnTo>
                    <a:pt x="484" y="274"/>
                  </a:lnTo>
                  <a:lnTo>
                    <a:pt x="489" y="270"/>
                  </a:lnTo>
                  <a:lnTo>
                    <a:pt x="494" y="265"/>
                  </a:lnTo>
                  <a:lnTo>
                    <a:pt x="496" y="263"/>
                  </a:lnTo>
                  <a:lnTo>
                    <a:pt x="501" y="258"/>
                  </a:lnTo>
                  <a:lnTo>
                    <a:pt x="501" y="258"/>
                  </a:lnTo>
                  <a:lnTo>
                    <a:pt x="503" y="255"/>
                  </a:lnTo>
                  <a:lnTo>
                    <a:pt x="503" y="255"/>
                  </a:lnTo>
                  <a:lnTo>
                    <a:pt x="503" y="255"/>
                  </a:lnTo>
                  <a:lnTo>
                    <a:pt x="506" y="253"/>
                  </a:lnTo>
                  <a:lnTo>
                    <a:pt x="506" y="253"/>
                  </a:lnTo>
                  <a:lnTo>
                    <a:pt x="506" y="253"/>
                  </a:lnTo>
                  <a:lnTo>
                    <a:pt x="508" y="251"/>
                  </a:lnTo>
                  <a:lnTo>
                    <a:pt x="513" y="246"/>
                  </a:lnTo>
                  <a:lnTo>
                    <a:pt x="553" y="199"/>
                  </a:lnTo>
                  <a:lnTo>
                    <a:pt x="560" y="196"/>
                  </a:lnTo>
                  <a:lnTo>
                    <a:pt x="572" y="182"/>
                  </a:lnTo>
                  <a:lnTo>
                    <a:pt x="593" y="170"/>
                  </a:lnTo>
                  <a:lnTo>
                    <a:pt x="605" y="166"/>
                  </a:lnTo>
                  <a:lnTo>
                    <a:pt x="610" y="163"/>
                  </a:lnTo>
                  <a:lnTo>
                    <a:pt x="612" y="163"/>
                  </a:lnTo>
                  <a:lnTo>
                    <a:pt x="615" y="161"/>
                  </a:lnTo>
                  <a:lnTo>
                    <a:pt x="633" y="154"/>
                  </a:lnTo>
                  <a:lnTo>
                    <a:pt x="662" y="137"/>
                  </a:lnTo>
                  <a:lnTo>
                    <a:pt x="662" y="137"/>
                  </a:lnTo>
                  <a:lnTo>
                    <a:pt x="664" y="132"/>
                  </a:lnTo>
                  <a:lnTo>
                    <a:pt x="667" y="132"/>
                  </a:lnTo>
                  <a:lnTo>
                    <a:pt x="669" y="130"/>
                  </a:lnTo>
                  <a:lnTo>
                    <a:pt x="669" y="128"/>
                  </a:lnTo>
                  <a:lnTo>
                    <a:pt x="674" y="130"/>
                  </a:lnTo>
                  <a:lnTo>
                    <a:pt x="674" y="130"/>
                  </a:lnTo>
                  <a:lnTo>
                    <a:pt x="674" y="128"/>
                  </a:lnTo>
                  <a:lnTo>
                    <a:pt x="674" y="128"/>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4" name="Freeform 43"/>
            <p:cNvSpPr>
              <a:spLocks noEditPoints="1"/>
            </p:cNvSpPr>
            <p:nvPr/>
          </p:nvSpPr>
          <p:spPr bwMode="auto">
            <a:xfrm>
              <a:off x="4465778" y="2516991"/>
              <a:ext cx="902259" cy="875587"/>
            </a:xfrm>
            <a:custGeom>
              <a:avLst/>
              <a:gdLst>
                <a:gd name="T0" fmla="*/ 624 w 778"/>
                <a:gd name="T1" fmla="*/ 206 h 755"/>
                <a:gd name="T2" fmla="*/ 596 w 778"/>
                <a:gd name="T3" fmla="*/ 206 h 755"/>
                <a:gd name="T4" fmla="*/ 551 w 778"/>
                <a:gd name="T5" fmla="*/ 158 h 755"/>
                <a:gd name="T6" fmla="*/ 561 w 778"/>
                <a:gd name="T7" fmla="*/ 149 h 755"/>
                <a:gd name="T8" fmla="*/ 456 w 778"/>
                <a:gd name="T9" fmla="*/ 215 h 755"/>
                <a:gd name="T10" fmla="*/ 516 w 778"/>
                <a:gd name="T11" fmla="*/ 225 h 755"/>
                <a:gd name="T12" fmla="*/ 549 w 778"/>
                <a:gd name="T13" fmla="*/ 213 h 755"/>
                <a:gd name="T14" fmla="*/ 572 w 778"/>
                <a:gd name="T15" fmla="*/ 196 h 755"/>
                <a:gd name="T16" fmla="*/ 553 w 778"/>
                <a:gd name="T17" fmla="*/ 166 h 755"/>
                <a:gd name="T18" fmla="*/ 485 w 778"/>
                <a:gd name="T19" fmla="*/ 161 h 755"/>
                <a:gd name="T20" fmla="*/ 383 w 778"/>
                <a:gd name="T21" fmla="*/ 154 h 755"/>
                <a:gd name="T22" fmla="*/ 312 w 778"/>
                <a:gd name="T23" fmla="*/ 185 h 755"/>
                <a:gd name="T24" fmla="*/ 260 w 778"/>
                <a:gd name="T25" fmla="*/ 173 h 755"/>
                <a:gd name="T26" fmla="*/ 199 w 778"/>
                <a:gd name="T27" fmla="*/ 144 h 755"/>
                <a:gd name="T28" fmla="*/ 170 w 778"/>
                <a:gd name="T29" fmla="*/ 166 h 755"/>
                <a:gd name="T30" fmla="*/ 163 w 778"/>
                <a:gd name="T31" fmla="*/ 128 h 755"/>
                <a:gd name="T32" fmla="*/ 87 w 778"/>
                <a:gd name="T33" fmla="*/ 163 h 755"/>
                <a:gd name="T34" fmla="*/ 12 w 778"/>
                <a:gd name="T35" fmla="*/ 213 h 755"/>
                <a:gd name="T36" fmla="*/ 113 w 778"/>
                <a:gd name="T37" fmla="*/ 246 h 755"/>
                <a:gd name="T38" fmla="*/ 168 w 778"/>
                <a:gd name="T39" fmla="*/ 258 h 755"/>
                <a:gd name="T40" fmla="*/ 199 w 778"/>
                <a:gd name="T41" fmla="*/ 260 h 755"/>
                <a:gd name="T42" fmla="*/ 220 w 778"/>
                <a:gd name="T43" fmla="*/ 282 h 755"/>
                <a:gd name="T44" fmla="*/ 244 w 778"/>
                <a:gd name="T45" fmla="*/ 293 h 755"/>
                <a:gd name="T46" fmla="*/ 241 w 778"/>
                <a:gd name="T47" fmla="*/ 324 h 755"/>
                <a:gd name="T48" fmla="*/ 258 w 778"/>
                <a:gd name="T49" fmla="*/ 338 h 755"/>
                <a:gd name="T50" fmla="*/ 303 w 778"/>
                <a:gd name="T51" fmla="*/ 284 h 755"/>
                <a:gd name="T52" fmla="*/ 319 w 778"/>
                <a:gd name="T53" fmla="*/ 279 h 755"/>
                <a:gd name="T54" fmla="*/ 355 w 778"/>
                <a:gd name="T55" fmla="*/ 256 h 755"/>
                <a:gd name="T56" fmla="*/ 350 w 778"/>
                <a:gd name="T57" fmla="*/ 286 h 755"/>
                <a:gd name="T58" fmla="*/ 371 w 778"/>
                <a:gd name="T59" fmla="*/ 260 h 755"/>
                <a:gd name="T60" fmla="*/ 338 w 778"/>
                <a:gd name="T61" fmla="*/ 180 h 755"/>
                <a:gd name="T62" fmla="*/ 168 w 778"/>
                <a:gd name="T63" fmla="*/ 121 h 755"/>
                <a:gd name="T64" fmla="*/ 187 w 778"/>
                <a:gd name="T65" fmla="*/ 114 h 755"/>
                <a:gd name="T66" fmla="*/ 229 w 778"/>
                <a:gd name="T67" fmla="*/ 83 h 755"/>
                <a:gd name="T68" fmla="*/ 92 w 778"/>
                <a:gd name="T69" fmla="*/ 40 h 755"/>
                <a:gd name="T70" fmla="*/ 154 w 778"/>
                <a:gd name="T71" fmla="*/ 0 h 755"/>
                <a:gd name="T72" fmla="*/ 407 w 778"/>
                <a:gd name="T73" fmla="*/ 348 h 755"/>
                <a:gd name="T74" fmla="*/ 544 w 778"/>
                <a:gd name="T75" fmla="*/ 213 h 755"/>
                <a:gd name="T76" fmla="*/ 778 w 778"/>
                <a:gd name="T77" fmla="*/ 551 h 755"/>
                <a:gd name="T78" fmla="*/ 693 w 778"/>
                <a:gd name="T79" fmla="*/ 438 h 755"/>
                <a:gd name="T80" fmla="*/ 650 w 778"/>
                <a:gd name="T81" fmla="*/ 492 h 755"/>
                <a:gd name="T82" fmla="*/ 641 w 778"/>
                <a:gd name="T83" fmla="*/ 445 h 755"/>
                <a:gd name="T84" fmla="*/ 667 w 778"/>
                <a:gd name="T85" fmla="*/ 400 h 755"/>
                <a:gd name="T86" fmla="*/ 648 w 778"/>
                <a:gd name="T87" fmla="*/ 322 h 755"/>
                <a:gd name="T88" fmla="*/ 657 w 778"/>
                <a:gd name="T89" fmla="*/ 303 h 755"/>
                <a:gd name="T90" fmla="*/ 603 w 778"/>
                <a:gd name="T91" fmla="*/ 274 h 755"/>
                <a:gd name="T92" fmla="*/ 494 w 778"/>
                <a:gd name="T93" fmla="*/ 248 h 755"/>
                <a:gd name="T94" fmla="*/ 471 w 778"/>
                <a:gd name="T95" fmla="*/ 345 h 755"/>
                <a:gd name="T96" fmla="*/ 459 w 778"/>
                <a:gd name="T97" fmla="*/ 355 h 755"/>
                <a:gd name="T98" fmla="*/ 454 w 778"/>
                <a:gd name="T99" fmla="*/ 341 h 755"/>
                <a:gd name="T100" fmla="*/ 423 w 778"/>
                <a:gd name="T101" fmla="*/ 355 h 755"/>
                <a:gd name="T102" fmla="*/ 397 w 778"/>
                <a:gd name="T103" fmla="*/ 390 h 755"/>
                <a:gd name="T104" fmla="*/ 395 w 778"/>
                <a:gd name="T105" fmla="*/ 499 h 755"/>
                <a:gd name="T106" fmla="*/ 426 w 778"/>
                <a:gd name="T107" fmla="*/ 596 h 755"/>
                <a:gd name="T108" fmla="*/ 485 w 778"/>
                <a:gd name="T109" fmla="*/ 743 h 755"/>
                <a:gd name="T110" fmla="*/ 688 w 778"/>
                <a:gd name="T111" fmla="*/ 717 h 755"/>
                <a:gd name="T112" fmla="*/ 726 w 778"/>
                <a:gd name="T113" fmla="*/ 677 h 755"/>
                <a:gd name="T114" fmla="*/ 747 w 778"/>
                <a:gd name="T115" fmla="*/ 618 h 755"/>
                <a:gd name="T116" fmla="*/ 766 w 778"/>
                <a:gd name="T117" fmla="*/ 596 h 755"/>
                <a:gd name="T118" fmla="*/ 452 w 778"/>
                <a:gd name="T119" fmla="*/ 248 h 755"/>
                <a:gd name="T120" fmla="*/ 549 w 778"/>
                <a:gd name="T121" fmla="*/ 239 h 755"/>
                <a:gd name="T122" fmla="*/ 452 w 778"/>
                <a:gd name="T123" fmla="*/ 26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8" h="755">
                  <a:moveTo>
                    <a:pt x="591" y="211"/>
                  </a:moveTo>
                  <a:lnTo>
                    <a:pt x="591" y="211"/>
                  </a:lnTo>
                  <a:lnTo>
                    <a:pt x="591" y="211"/>
                  </a:lnTo>
                  <a:lnTo>
                    <a:pt x="591" y="208"/>
                  </a:lnTo>
                  <a:lnTo>
                    <a:pt x="594" y="208"/>
                  </a:lnTo>
                  <a:lnTo>
                    <a:pt x="594" y="208"/>
                  </a:lnTo>
                  <a:lnTo>
                    <a:pt x="594" y="211"/>
                  </a:lnTo>
                  <a:lnTo>
                    <a:pt x="596" y="211"/>
                  </a:lnTo>
                  <a:lnTo>
                    <a:pt x="598" y="211"/>
                  </a:lnTo>
                  <a:lnTo>
                    <a:pt x="598" y="213"/>
                  </a:lnTo>
                  <a:lnTo>
                    <a:pt x="598" y="213"/>
                  </a:lnTo>
                  <a:lnTo>
                    <a:pt x="598" y="213"/>
                  </a:lnTo>
                  <a:lnTo>
                    <a:pt x="601" y="213"/>
                  </a:lnTo>
                  <a:lnTo>
                    <a:pt x="601" y="213"/>
                  </a:lnTo>
                  <a:lnTo>
                    <a:pt x="603" y="211"/>
                  </a:lnTo>
                  <a:lnTo>
                    <a:pt x="605" y="213"/>
                  </a:lnTo>
                  <a:lnTo>
                    <a:pt x="605" y="213"/>
                  </a:lnTo>
                  <a:lnTo>
                    <a:pt x="608" y="213"/>
                  </a:lnTo>
                  <a:lnTo>
                    <a:pt x="608" y="213"/>
                  </a:lnTo>
                  <a:lnTo>
                    <a:pt x="610" y="211"/>
                  </a:lnTo>
                  <a:lnTo>
                    <a:pt x="610" y="211"/>
                  </a:lnTo>
                  <a:lnTo>
                    <a:pt x="615" y="211"/>
                  </a:lnTo>
                  <a:lnTo>
                    <a:pt x="617" y="213"/>
                  </a:lnTo>
                  <a:lnTo>
                    <a:pt x="620" y="213"/>
                  </a:lnTo>
                  <a:lnTo>
                    <a:pt x="622" y="211"/>
                  </a:lnTo>
                  <a:lnTo>
                    <a:pt x="624" y="211"/>
                  </a:lnTo>
                  <a:lnTo>
                    <a:pt x="624" y="206"/>
                  </a:lnTo>
                  <a:lnTo>
                    <a:pt x="624" y="206"/>
                  </a:lnTo>
                  <a:lnTo>
                    <a:pt x="627" y="203"/>
                  </a:lnTo>
                  <a:lnTo>
                    <a:pt x="627" y="201"/>
                  </a:lnTo>
                  <a:lnTo>
                    <a:pt x="624" y="201"/>
                  </a:lnTo>
                  <a:lnTo>
                    <a:pt x="622" y="201"/>
                  </a:lnTo>
                  <a:lnTo>
                    <a:pt x="620" y="199"/>
                  </a:lnTo>
                  <a:lnTo>
                    <a:pt x="620" y="196"/>
                  </a:lnTo>
                  <a:lnTo>
                    <a:pt x="617" y="194"/>
                  </a:lnTo>
                  <a:lnTo>
                    <a:pt x="615" y="194"/>
                  </a:lnTo>
                  <a:lnTo>
                    <a:pt x="613" y="192"/>
                  </a:lnTo>
                  <a:lnTo>
                    <a:pt x="605" y="192"/>
                  </a:lnTo>
                  <a:lnTo>
                    <a:pt x="603" y="192"/>
                  </a:lnTo>
                  <a:lnTo>
                    <a:pt x="603" y="194"/>
                  </a:lnTo>
                  <a:lnTo>
                    <a:pt x="605" y="194"/>
                  </a:lnTo>
                  <a:lnTo>
                    <a:pt x="605" y="196"/>
                  </a:lnTo>
                  <a:lnTo>
                    <a:pt x="608" y="196"/>
                  </a:lnTo>
                  <a:lnTo>
                    <a:pt x="608" y="196"/>
                  </a:lnTo>
                  <a:lnTo>
                    <a:pt x="608" y="196"/>
                  </a:lnTo>
                  <a:lnTo>
                    <a:pt x="608" y="199"/>
                  </a:lnTo>
                  <a:lnTo>
                    <a:pt x="608" y="199"/>
                  </a:lnTo>
                  <a:lnTo>
                    <a:pt x="605" y="199"/>
                  </a:lnTo>
                  <a:lnTo>
                    <a:pt x="605" y="201"/>
                  </a:lnTo>
                  <a:lnTo>
                    <a:pt x="603" y="201"/>
                  </a:lnTo>
                  <a:lnTo>
                    <a:pt x="601" y="203"/>
                  </a:lnTo>
                  <a:lnTo>
                    <a:pt x="601" y="203"/>
                  </a:lnTo>
                  <a:lnTo>
                    <a:pt x="598" y="203"/>
                  </a:lnTo>
                  <a:lnTo>
                    <a:pt x="598" y="206"/>
                  </a:lnTo>
                  <a:lnTo>
                    <a:pt x="598" y="206"/>
                  </a:lnTo>
                  <a:lnTo>
                    <a:pt x="596" y="206"/>
                  </a:lnTo>
                  <a:lnTo>
                    <a:pt x="594" y="203"/>
                  </a:lnTo>
                  <a:lnTo>
                    <a:pt x="591" y="203"/>
                  </a:lnTo>
                  <a:lnTo>
                    <a:pt x="591" y="206"/>
                  </a:lnTo>
                  <a:lnTo>
                    <a:pt x="591" y="208"/>
                  </a:lnTo>
                  <a:lnTo>
                    <a:pt x="591" y="211"/>
                  </a:lnTo>
                  <a:close/>
                  <a:moveTo>
                    <a:pt x="561" y="173"/>
                  </a:moveTo>
                  <a:lnTo>
                    <a:pt x="558" y="173"/>
                  </a:lnTo>
                  <a:lnTo>
                    <a:pt x="558" y="173"/>
                  </a:lnTo>
                  <a:lnTo>
                    <a:pt x="558" y="175"/>
                  </a:lnTo>
                  <a:lnTo>
                    <a:pt x="558" y="177"/>
                  </a:lnTo>
                  <a:lnTo>
                    <a:pt x="558" y="180"/>
                  </a:lnTo>
                  <a:lnTo>
                    <a:pt x="561" y="182"/>
                  </a:lnTo>
                  <a:lnTo>
                    <a:pt x="563" y="182"/>
                  </a:lnTo>
                  <a:lnTo>
                    <a:pt x="565" y="180"/>
                  </a:lnTo>
                  <a:lnTo>
                    <a:pt x="565" y="177"/>
                  </a:lnTo>
                  <a:lnTo>
                    <a:pt x="563" y="175"/>
                  </a:lnTo>
                  <a:lnTo>
                    <a:pt x="563" y="173"/>
                  </a:lnTo>
                  <a:lnTo>
                    <a:pt x="561" y="173"/>
                  </a:lnTo>
                  <a:close/>
                  <a:moveTo>
                    <a:pt x="726" y="653"/>
                  </a:moveTo>
                  <a:lnTo>
                    <a:pt x="726" y="656"/>
                  </a:lnTo>
                  <a:lnTo>
                    <a:pt x="726" y="663"/>
                  </a:lnTo>
                  <a:lnTo>
                    <a:pt x="726" y="665"/>
                  </a:lnTo>
                  <a:lnTo>
                    <a:pt x="726" y="667"/>
                  </a:lnTo>
                  <a:lnTo>
                    <a:pt x="728" y="665"/>
                  </a:lnTo>
                  <a:lnTo>
                    <a:pt x="728" y="660"/>
                  </a:lnTo>
                  <a:lnTo>
                    <a:pt x="726" y="653"/>
                  </a:lnTo>
                  <a:close/>
                  <a:moveTo>
                    <a:pt x="549" y="156"/>
                  </a:moveTo>
                  <a:lnTo>
                    <a:pt x="551" y="158"/>
                  </a:lnTo>
                  <a:lnTo>
                    <a:pt x="551" y="158"/>
                  </a:lnTo>
                  <a:lnTo>
                    <a:pt x="553" y="163"/>
                  </a:lnTo>
                  <a:lnTo>
                    <a:pt x="553" y="166"/>
                  </a:lnTo>
                  <a:lnTo>
                    <a:pt x="556" y="166"/>
                  </a:lnTo>
                  <a:lnTo>
                    <a:pt x="558" y="166"/>
                  </a:lnTo>
                  <a:lnTo>
                    <a:pt x="558" y="168"/>
                  </a:lnTo>
                  <a:lnTo>
                    <a:pt x="558" y="170"/>
                  </a:lnTo>
                  <a:lnTo>
                    <a:pt x="558" y="170"/>
                  </a:lnTo>
                  <a:lnTo>
                    <a:pt x="558" y="170"/>
                  </a:lnTo>
                  <a:lnTo>
                    <a:pt x="561" y="170"/>
                  </a:lnTo>
                  <a:lnTo>
                    <a:pt x="561" y="170"/>
                  </a:lnTo>
                  <a:lnTo>
                    <a:pt x="563" y="170"/>
                  </a:lnTo>
                  <a:lnTo>
                    <a:pt x="563" y="170"/>
                  </a:lnTo>
                  <a:lnTo>
                    <a:pt x="563" y="170"/>
                  </a:lnTo>
                  <a:lnTo>
                    <a:pt x="563" y="170"/>
                  </a:lnTo>
                  <a:lnTo>
                    <a:pt x="563" y="170"/>
                  </a:lnTo>
                  <a:lnTo>
                    <a:pt x="563" y="168"/>
                  </a:lnTo>
                  <a:lnTo>
                    <a:pt x="563" y="168"/>
                  </a:lnTo>
                  <a:lnTo>
                    <a:pt x="558" y="163"/>
                  </a:lnTo>
                  <a:lnTo>
                    <a:pt x="556" y="161"/>
                  </a:lnTo>
                  <a:lnTo>
                    <a:pt x="556" y="161"/>
                  </a:lnTo>
                  <a:lnTo>
                    <a:pt x="556" y="158"/>
                  </a:lnTo>
                  <a:lnTo>
                    <a:pt x="556" y="156"/>
                  </a:lnTo>
                  <a:lnTo>
                    <a:pt x="558" y="151"/>
                  </a:lnTo>
                  <a:lnTo>
                    <a:pt x="558" y="149"/>
                  </a:lnTo>
                  <a:lnTo>
                    <a:pt x="558" y="149"/>
                  </a:lnTo>
                  <a:lnTo>
                    <a:pt x="561" y="149"/>
                  </a:lnTo>
                  <a:lnTo>
                    <a:pt x="561" y="149"/>
                  </a:lnTo>
                  <a:lnTo>
                    <a:pt x="558" y="147"/>
                  </a:lnTo>
                  <a:lnTo>
                    <a:pt x="553" y="147"/>
                  </a:lnTo>
                  <a:lnTo>
                    <a:pt x="553" y="147"/>
                  </a:lnTo>
                  <a:lnTo>
                    <a:pt x="553" y="147"/>
                  </a:lnTo>
                  <a:lnTo>
                    <a:pt x="549" y="151"/>
                  </a:lnTo>
                  <a:lnTo>
                    <a:pt x="549" y="154"/>
                  </a:lnTo>
                  <a:lnTo>
                    <a:pt x="546" y="156"/>
                  </a:lnTo>
                  <a:lnTo>
                    <a:pt x="549" y="156"/>
                  </a:lnTo>
                  <a:lnTo>
                    <a:pt x="549" y="156"/>
                  </a:lnTo>
                  <a:close/>
                  <a:moveTo>
                    <a:pt x="397" y="237"/>
                  </a:moveTo>
                  <a:lnTo>
                    <a:pt x="404" y="239"/>
                  </a:lnTo>
                  <a:lnTo>
                    <a:pt x="409" y="241"/>
                  </a:lnTo>
                  <a:lnTo>
                    <a:pt x="409" y="239"/>
                  </a:lnTo>
                  <a:lnTo>
                    <a:pt x="409" y="237"/>
                  </a:lnTo>
                  <a:lnTo>
                    <a:pt x="411" y="234"/>
                  </a:lnTo>
                  <a:lnTo>
                    <a:pt x="421" y="232"/>
                  </a:lnTo>
                  <a:lnTo>
                    <a:pt x="433" y="232"/>
                  </a:lnTo>
                  <a:lnTo>
                    <a:pt x="433" y="229"/>
                  </a:lnTo>
                  <a:lnTo>
                    <a:pt x="435" y="229"/>
                  </a:lnTo>
                  <a:lnTo>
                    <a:pt x="435" y="225"/>
                  </a:lnTo>
                  <a:lnTo>
                    <a:pt x="440" y="218"/>
                  </a:lnTo>
                  <a:lnTo>
                    <a:pt x="442" y="215"/>
                  </a:lnTo>
                  <a:lnTo>
                    <a:pt x="449" y="215"/>
                  </a:lnTo>
                  <a:lnTo>
                    <a:pt x="452" y="213"/>
                  </a:lnTo>
                  <a:lnTo>
                    <a:pt x="452" y="213"/>
                  </a:lnTo>
                  <a:lnTo>
                    <a:pt x="454" y="213"/>
                  </a:lnTo>
                  <a:lnTo>
                    <a:pt x="454" y="215"/>
                  </a:lnTo>
                  <a:lnTo>
                    <a:pt x="456" y="215"/>
                  </a:lnTo>
                  <a:lnTo>
                    <a:pt x="456" y="215"/>
                  </a:lnTo>
                  <a:lnTo>
                    <a:pt x="459" y="213"/>
                  </a:lnTo>
                  <a:lnTo>
                    <a:pt x="461" y="213"/>
                  </a:lnTo>
                  <a:lnTo>
                    <a:pt x="464" y="215"/>
                  </a:lnTo>
                  <a:lnTo>
                    <a:pt x="466" y="215"/>
                  </a:lnTo>
                  <a:lnTo>
                    <a:pt x="473" y="215"/>
                  </a:lnTo>
                  <a:lnTo>
                    <a:pt x="475" y="215"/>
                  </a:lnTo>
                  <a:lnTo>
                    <a:pt x="480" y="218"/>
                  </a:lnTo>
                  <a:lnTo>
                    <a:pt x="487" y="220"/>
                  </a:lnTo>
                  <a:lnTo>
                    <a:pt x="490" y="220"/>
                  </a:lnTo>
                  <a:lnTo>
                    <a:pt x="494" y="222"/>
                  </a:lnTo>
                  <a:lnTo>
                    <a:pt x="494" y="225"/>
                  </a:lnTo>
                  <a:lnTo>
                    <a:pt x="497" y="225"/>
                  </a:lnTo>
                  <a:lnTo>
                    <a:pt x="499" y="227"/>
                  </a:lnTo>
                  <a:lnTo>
                    <a:pt x="499" y="227"/>
                  </a:lnTo>
                  <a:lnTo>
                    <a:pt x="501" y="227"/>
                  </a:lnTo>
                  <a:lnTo>
                    <a:pt x="504" y="229"/>
                  </a:lnTo>
                  <a:lnTo>
                    <a:pt x="506" y="229"/>
                  </a:lnTo>
                  <a:lnTo>
                    <a:pt x="506" y="232"/>
                  </a:lnTo>
                  <a:lnTo>
                    <a:pt x="508" y="234"/>
                  </a:lnTo>
                  <a:lnTo>
                    <a:pt x="513" y="234"/>
                  </a:lnTo>
                  <a:lnTo>
                    <a:pt x="516" y="237"/>
                  </a:lnTo>
                  <a:lnTo>
                    <a:pt x="518" y="232"/>
                  </a:lnTo>
                  <a:lnTo>
                    <a:pt x="518" y="232"/>
                  </a:lnTo>
                  <a:lnTo>
                    <a:pt x="516" y="229"/>
                  </a:lnTo>
                  <a:lnTo>
                    <a:pt x="516" y="227"/>
                  </a:lnTo>
                  <a:lnTo>
                    <a:pt x="518" y="225"/>
                  </a:lnTo>
                  <a:lnTo>
                    <a:pt x="516" y="225"/>
                  </a:lnTo>
                  <a:lnTo>
                    <a:pt x="516" y="225"/>
                  </a:lnTo>
                  <a:lnTo>
                    <a:pt x="516" y="222"/>
                  </a:lnTo>
                  <a:lnTo>
                    <a:pt x="516" y="220"/>
                  </a:lnTo>
                  <a:lnTo>
                    <a:pt x="518" y="220"/>
                  </a:lnTo>
                  <a:lnTo>
                    <a:pt x="518" y="220"/>
                  </a:lnTo>
                  <a:lnTo>
                    <a:pt x="518" y="220"/>
                  </a:lnTo>
                  <a:lnTo>
                    <a:pt x="518" y="213"/>
                  </a:lnTo>
                  <a:lnTo>
                    <a:pt x="520" y="211"/>
                  </a:lnTo>
                  <a:lnTo>
                    <a:pt x="523" y="211"/>
                  </a:lnTo>
                  <a:lnTo>
                    <a:pt x="525" y="213"/>
                  </a:lnTo>
                  <a:lnTo>
                    <a:pt x="527" y="211"/>
                  </a:lnTo>
                  <a:lnTo>
                    <a:pt x="530" y="211"/>
                  </a:lnTo>
                  <a:lnTo>
                    <a:pt x="532" y="213"/>
                  </a:lnTo>
                  <a:lnTo>
                    <a:pt x="532" y="215"/>
                  </a:lnTo>
                  <a:lnTo>
                    <a:pt x="532" y="215"/>
                  </a:lnTo>
                  <a:lnTo>
                    <a:pt x="532" y="218"/>
                  </a:lnTo>
                  <a:lnTo>
                    <a:pt x="534" y="218"/>
                  </a:lnTo>
                  <a:lnTo>
                    <a:pt x="534" y="215"/>
                  </a:lnTo>
                  <a:lnTo>
                    <a:pt x="534" y="215"/>
                  </a:lnTo>
                  <a:lnTo>
                    <a:pt x="537" y="215"/>
                  </a:lnTo>
                  <a:lnTo>
                    <a:pt x="539" y="218"/>
                  </a:lnTo>
                  <a:lnTo>
                    <a:pt x="539" y="215"/>
                  </a:lnTo>
                  <a:lnTo>
                    <a:pt x="539" y="213"/>
                  </a:lnTo>
                  <a:lnTo>
                    <a:pt x="544" y="213"/>
                  </a:lnTo>
                  <a:lnTo>
                    <a:pt x="546" y="215"/>
                  </a:lnTo>
                  <a:lnTo>
                    <a:pt x="549" y="215"/>
                  </a:lnTo>
                  <a:lnTo>
                    <a:pt x="549" y="215"/>
                  </a:lnTo>
                  <a:lnTo>
                    <a:pt x="549" y="213"/>
                  </a:lnTo>
                  <a:lnTo>
                    <a:pt x="549" y="213"/>
                  </a:lnTo>
                  <a:lnTo>
                    <a:pt x="551" y="213"/>
                  </a:lnTo>
                  <a:lnTo>
                    <a:pt x="551" y="213"/>
                  </a:lnTo>
                  <a:lnTo>
                    <a:pt x="553" y="213"/>
                  </a:lnTo>
                  <a:lnTo>
                    <a:pt x="553" y="213"/>
                  </a:lnTo>
                  <a:lnTo>
                    <a:pt x="561" y="213"/>
                  </a:lnTo>
                  <a:lnTo>
                    <a:pt x="579" y="213"/>
                  </a:lnTo>
                  <a:lnTo>
                    <a:pt x="579" y="213"/>
                  </a:lnTo>
                  <a:lnTo>
                    <a:pt x="579" y="213"/>
                  </a:lnTo>
                  <a:lnTo>
                    <a:pt x="582" y="213"/>
                  </a:lnTo>
                  <a:lnTo>
                    <a:pt x="582" y="213"/>
                  </a:lnTo>
                  <a:lnTo>
                    <a:pt x="582" y="213"/>
                  </a:lnTo>
                  <a:lnTo>
                    <a:pt x="587" y="211"/>
                  </a:lnTo>
                  <a:lnTo>
                    <a:pt x="589" y="211"/>
                  </a:lnTo>
                  <a:lnTo>
                    <a:pt x="589" y="211"/>
                  </a:lnTo>
                  <a:lnTo>
                    <a:pt x="589" y="208"/>
                  </a:lnTo>
                  <a:lnTo>
                    <a:pt x="589" y="206"/>
                  </a:lnTo>
                  <a:lnTo>
                    <a:pt x="589" y="206"/>
                  </a:lnTo>
                  <a:lnTo>
                    <a:pt x="587" y="206"/>
                  </a:lnTo>
                  <a:lnTo>
                    <a:pt x="584" y="203"/>
                  </a:lnTo>
                  <a:lnTo>
                    <a:pt x="584" y="203"/>
                  </a:lnTo>
                  <a:lnTo>
                    <a:pt x="582" y="203"/>
                  </a:lnTo>
                  <a:lnTo>
                    <a:pt x="582" y="203"/>
                  </a:lnTo>
                  <a:lnTo>
                    <a:pt x="579" y="203"/>
                  </a:lnTo>
                  <a:lnTo>
                    <a:pt x="577" y="201"/>
                  </a:lnTo>
                  <a:lnTo>
                    <a:pt x="575" y="199"/>
                  </a:lnTo>
                  <a:lnTo>
                    <a:pt x="572" y="199"/>
                  </a:lnTo>
                  <a:lnTo>
                    <a:pt x="572" y="196"/>
                  </a:lnTo>
                  <a:lnTo>
                    <a:pt x="572" y="194"/>
                  </a:lnTo>
                  <a:lnTo>
                    <a:pt x="575" y="194"/>
                  </a:lnTo>
                  <a:lnTo>
                    <a:pt x="575" y="192"/>
                  </a:lnTo>
                  <a:lnTo>
                    <a:pt x="575" y="192"/>
                  </a:lnTo>
                  <a:lnTo>
                    <a:pt x="572" y="192"/>
                  </a:lnTo>
                  <a:lnTo>
                    <a:pt x="570" y="192"/>
                  </a:lnTo>
                  <a:lnTo>
                    <a:pt x="570" y="192"/>
                  </a:lnTo>
                  <a:lnTo>
                    <a:pt x="568" y="192"/>
                  </a:lnTo>
                  <a:lnTo>
                    <a:pt x="568" y="192"/>
                  </a:lnTo>
                  <a:lnTo>
                    <a:pt x="568" y="192"/>
                  </a:lnTo>
                  <a:lnTo>
                    <a:pt x="565" y="189"/>
                  </a:lnTo>
                  <a:lnTo>
                    <a:pt x="565" y="189"/>
                  </a:lnTo>
                  <a:lnTo>
                    <a:pt x="563" y="189"/>
                  </a:lnTo>
                  <a:lnTo>
                    <a:pt x="561" y="189"/>
                  </a:lnTo>
                  <a:lnTo>
                    <a:pt x="558" y="189"/>
                  </a:lnTo>
                  <a:lnTo>
                    <a:pt x="558" y="192"/>
                  </a:lnTo>
                  <a:lnTo>
                    <a:pt x="556" y="189"/>
                  </a:lnTo>
                  <a:lnTo>
                    <a:pt x="553" y="187"/>
                  </a:lnTo>
                  <a:lnTo>
                    <a:pt x="553" y="187"/>
                  </a:lnTo>
                  <a:lnTo>
                    <a:pt x="556" y="185"/>
                  </a:lnTo>
                  <a:lnTo>
                    <a:pt x="558" y="182"/>
                  </a:lnTo>
                  <a:lnTo>
                    <a:pt x="561" y="182"/>
                  </a:lnTo>
                  <a:lnTo>
                    <a:pt x="558" y="180"/>
                  </a:lnTo>
                  <a:lnTo>
                    <a:pt x="556" y="177"/>
                  </a:lnTo>
                  <a:lnTo>
                    <a:pt x="556" y="175"/>
                  </a:lnTo>
                  <a:lnTo>
                    <a:pt x="553" y="170"/>
                  </a:lnTo>
                  <a:lnTo>
                    <a:pt x="553" y="168"/>
                  </a:lnTo>
                  <a:lnTo>
                    <a:pt x="553" y="166"/>
                  </a:lnTo>
                  <a:lnTo>
                    <a:pt x="549" y="161"/>
                  </a:lnTo>
                  <a:lnTo>
                    <a:pt x="546" y="158"/>
                  </a:lnTo>
                  <a:lnTo>
                    <a:pt x="544" y="154"/>
                  </a:lnTo>
                  <a:lnTo>
                    <a:pt x="542" y="154"/>
                  </a:lnTo>
                  <a:lnTo>
                    <a:pt x="539" y="154"/>
                  </a:lnTo>
                  <a:lnTo>
                    <a:pt x="537" y="154"/>
                  </a:lnTo>
                  <a:lnTo>
                    <a:pt x="534" y="154"/>
                  </a:lnTo>
                  <a:lnTo>
                    <a:pt x="534" y="154"/>
                  </a:lnTo>
                  <a:lnTo>
                    <a:pt x="532" y="161"/>
                  </a:lnTo>
                  <a:lnTo>
                    <a:pt x="530" y="163"/>
                  </a:lnTo>
                  <a:lnTo>
                    <a:pt x="525" y="166"/>
                  </a:lnTo>
                  <a:lnTo>
                    <a:pt x="523" y="166"/>
                  </a:lnTo>
                  <a:lnTo>
                    <a:pt x="518" y="166"/>
                  </a:lnTo>
                  <a:lnTo>
                    <a:pt x="520" y="163"/>
                  </a:lnTo>
                  <a:lnTo>
                    <a:pt x="516" y="158"/>
                  </a:lnTo>
                  <a:lnTo>
                    <a:pt x="513" y="158"/>
                  </a:lnTo>
                  <a:lnTo>
                    <a:pt x="511" y="158"/>
                  </a:lnTo>
                  <a:lnTo>
                    <a:pt x="508" y="161"/>
                  </a:lnTo>
                  <a:lnTo>
                    <a:pt x="506" y="163"/>
                  </a:lnTo>
                  <a:lnTo>
                    <a:pt x="501" y="163"/>
                  </a:lnTo>
                  <a:lnTo>
                    <a:pt x="499" y="166"/>
                  </a:lnTo>
                  <a:lnTo>
                    <a:pt x="497" y="166"/>
                  </a:lnTo>
                  <a:lnTo>
                    <a:pt x="494" y="163"/>
                  </a:lnTo>
                  <a:lnTo>
                    <a:pt x="490" y="163"/>
                  </a:lnTo>
                  <a:lnTo>
                    <a:pt x="490" y="163"/>
                  </a:lnTo>
                  <a:lnTo>
                    <a:pt x="487" y="161"/>
                  </a:lnTo>
                  <a:lnTo>
                    <a:pt x="487" y="161"/>
                  </a:lnTo>
                  <a:lnTo>
                    <a:pt x="485" y="161"/>
                  </a:lnTo>
                  <a:lnTo>
                    <a:pt x="482" y="163"/>
                  </a:lnTo>
                  <a:lnTo>
                    <a:pt x="482" y="163"/>
                  </a:lnTo>
                  <a:lnTo>
                    <a:pt x="480" y="163"/>
                  </a:lnTo>
                  <a:lnTo>
                    <a:pt x="478" y="163"/>
                  </a:lnTo>
                  <a:lnTo>
                    <a:pt x="478" y="161"/>
                  </a:lnTo>
                  <a:lnTo>
                    <a:pt x="478" y="158"/>
                  </a:lnTo>
                  <a:lnTo>
                    <a:pt x="480" y="156"/>
                  </a:lnTo>
                  <a:lnTo>
                    <a:pt x="480" y="154"/>
                  </a:lnTo>
                  <a:lnTo>
                    <a:pt x="478" y="149"/>
                  </a:lnTo>
                  <a:lnTo>
                    <a:pt x="478" y="135"/>
                  </a:lnTo>
                  <a:lnTo>
                    <a:pt x="478" y="135"/>
                  </a:lnTo>
                  <a:lnTo>
                    <a:pt x="480" y="132"/>
                  </a:lnTo>
                  <a:lnTo>
                    <a:pt x="480" y="130"/>
                  </a:lnTo>
                  <a:lnTo>
                    <a:pt x="482" y="130"/>
                  </a:lnTo>
                  <a:lnTo>
                    <a:pt x="482" y="128"/>
                  </a:lnTo>
                  <a:lnTo>
                    <a:pt x="480" y="128"/>
                  </a:lnTo>
                  <a:lnTo>
                    <a:pt x="475" y="130"/>
                  </a:lnTo>
                  <a:lnTo>
                    <a:pt x="475" y="130"/>
                  </a:lnTo>
                  <a:lnTo>
                    <a:pt x="466" y="130"/>
                  </a:lnTo>
                  <a:lnTo>
                    <a:pt x="461" y="132"/>
                  </a:lnTo>
                  <a:lnTo>
                    <a:pt x="452" y="135"/>
                  </a:lnTo>
                  <a:lnTo>
                    <a:pt x="438" y="144"/>
                  </a:lnTo>
                  <a:lnTo>
                    <a:pt x="433" y="147"/>
                  </a:lnTo>
                  <a:lnTo>
                    <a:pt x="402" y="147"/>
                  </a:lnTo>
                  <a:lnTo>
                    <a:pt x="400" y="149"/>
                  </a:lnTo>
                  <a:lnTo>
                    <a:pt x="400" y="147"/>
                  </a:lnTo>
                  <a:lnTo>
                    <a:pt x="397" y="149"/>
                  </a:lnTo>
                  <a:lnTo>
                    <a:pt x="383" y="154"/>
                  </a:lnTo>
                  <a:lnTo>
                    <a:pt x="381" y="154"/>
                  </a:lnTo>
                  <a:lnTo>
                    <a:pt x="378" y="154"/>
                  </a:lnTo>
                  <a:lnTo>
                    <a:pt x="367" y="163"/>
                  </a:lnTo>
                  <a:lnTo>
                    <a:pt x="357" y="168"/>
                  </a:lnTo>
                  <a:lnTo>
                    <a:pt x="355" y="170"/>
                  </a:lnTo>
                  <a:lnTo>
                    <a:pt x="350" y="173"/>
                  </a:lnTo>
                  <a:lnTo>
                    <a:pt x="350" y="173"/>
                  </a:lnTo>
                  <a:lnTo>
                    <a:pt x="345" y="177"/>
                  </a:lnTo>
                  <a:lnTo>
                    <a:pt x="345" y="177"/>
                  </a:lnTo>
                  <a:lnTo>
                    <a:pt x="341" y="185"/>
                  </a:lnTo>
                  <a:lnTo>
                    <a:pt x="338" y="187"/>
                  </a:lnTo>
                  <a:lnTo>
                    <a:pt x="336" y="189"/>
                  </a:lnTo>
                  <a:lnTo>
                    <a:pt x="336" y="189"/>
                  </a:lnTo>
                  <a:lnTo>
                    <a:pt x="336" y="187"/>
                  </a:lnTo>
                  <a:lnTo>
                    <a:pt x="336" y="187"/>
                  </a:lnTo>
                  <a:lnTo>
                    <a:pt x="333" y="187"/>
                  </a:lnTo>
                  <a:lnTo>
                    <a:pt x="331" y="187"/>
                  </a:lnTo>
                  <a:lnTo>
                    <a:pt x="331" y="185"/>
                  </a:lnTo>
                  <a:lnTo>
                    <a:pt x="329" y="185"/>
                  </a:lnTo>
                  <a:lnTo>
                    <a:pt x="326" y="182"/>
                  </a:lnTo>
                  <a:lnTo>
                    <a:pt x="324" y="182"/>
                  </a:lnTo>
                  <a:lnTo>
                    <a:pt x="322" y="187"/>
                  </a:lnTo>
                  <a:lnTo>
                    <a:pt x="319" y="187"/>
                  </a:lnTo>
                  <a:lnTo>
                    <a:pt x="317" y="189"/>
                  </a:lnTo>
                  <a:lnTo>
                    <a:pt x="315" y="189"/>
                  </a:lnTo>
                  <a:lnTo>
                    <a:pt x="315" y="187"/>
                  </a:lnTo>
                  <a:lnTo>
                    <a:pt x="315" y="187"/>
                  </a:lnTo>
                  <a:lnTo>
                    <a:pt x="312" y="185"/>
                  </a:lnTo>
                  <a:lnTo>
                    <a:pt x="312" y="187"/>
                  </a:lnTo>
                  <a:lnTo>
                    <a:pt x="310" y="185"/>
                  </a:lnTo>
                  <a:lnTo>
                    <a:pt x="307" y="182"/>
                  </a:lnTo>
                  <a:lnTo>
                    <a:pt x="307" y="182"/>
                  </a:lnTo>
                  <a:lnTo>
                    <a:pt x="307" y="180"/>
                  </a:lnTo>
                  <a:lnTo>
                    <a:pt x="307" y="180"/>
                  </a:lnTo>
                  <a:lnTo>
                    <a:pt x="305" y="180"/>
                  </a:lnTo>
                  <a:lnTo>
                    <a:pt x="305" y="180"/>
                  </a:lnTo>
                  <a:lnTo>
                    <a:pt x="303" y="177"/>
                  </a:lnTo>
                  <a:lnTo>
                    <a:pt x="303" y="180"/>
                  </a:lnTo>
                  <a:lnTo>
                    <a:pt x="300" y="180"/>
                  </a:lnTo>
                  <a:lnTo>
                    <a:pt x="300" y="180"/>
                  </a:lnTo>
                  <a:lnTo>
                    <a:pt x="300" y="180"/>
                  </a:lnTo>
                  <a:lnTo>
                    <a:pt x="298" y="180"/>
                  </a:lnTo>
                  <a:lnTo>
                    <a:pt x="296" y="182"/>
                  </a:lnTo>
                  <a:lnTo>
                    <a:pt x="296" y="185"/>
                  </a:lnTo>
                  <a:lnTo>
                    <a:pt x="296" y="185"/>
                  </a:lnTo>
                  <a:lnTo>
                    <a:pt x="293" y="185"/>
                  </a:lnTo>
                  <a:lnTo>
                    <a:pt x="289" y="185"/>
                  </a:lnTo>
                  <a:lnTo>
                    <a:pt x="284" y="187"/>
                  </a:lnTo>
                  <a:lnTo>
                    <a:pt x="274" y="187"/>
                  </a:lnTo>
                  <a:lnTo>
                    <a:pt x="272" y="185"/>
                  </a:lnTo>
                  <a:lnTo>
                    <a:pt x="270" y="182"/>
                  </a:lnTo>
                  <a:lnTo>
                    <a:pt x="267" y="177"/>
                  </a:lnTo>
                  <a:lnTo>
                    <a:pt x="267" y="177"/>
                  </a:lnTo>
                  <a:lnTo>
                    <a:pt x="267" y="175"/>
                  </a:lnTo>
                  <a:lnTo>
                    <a:pt x="262" y="175"/>
                  </a:lnTo>
                  <a:lnTo>
                    <a:pt x="260" y="173"/>
                  </a:lnTo>
                  <a:lnTo>
                    <a:pt x="260" y="173"/>
                  </a:lnTo>
                  <a:lnTo>
                    <a:pt x="260" y="170"/>
                  </a:lnTo>
                  <a:lnTo>
                    <a:pt x="258" y="170"/>
                  </a:lnTo>
                  <a:lnTo>
                    <a:pt x="255" y="168"/>
                  </a:lnTo>
                  <a:lnTo>
                    <a:pt x="255" y="166"/>
                  </a:lnTo>
                  <a:lnTo>
                    <a:pt x="253" y="166"/>
                  </a:lnTo>
                  <a:lnTo>
                    <a:pt x="248" y="161"/>
                  </a:lnTo>
                  <a:lnTo>
                    <a:pt x="248" y="158"/>
                  </a:lnTo>
                  <a:lnTo>
                    <a:pt x="246" y="154"/>
                  </a:lnTo>
                  <a:lnTo>
                    <a:pt x="244" y="151"/>
                  </a:lnTo>
                  <a:lnTo>
                    <a:pt x="241" y="154"/>
                  </a:lnTo>
                  <a:lnTo>
                    <a:pt x="241" y="154"/>
                  </a:lnTo>
                  <a:lnTo>
                    <a:pt x="241" y="151"/>
                  </a:lnTo>
                  <a:lnTo>
                    <a:pt x="239" y="149"/>
                  </a:lnTo>
                  <a:lnTo>
                    <a:pt x="239" y="149"/>
                  </a:lnTo>
                  <a:lnTo>
                    <a:pt x="236" y="151"/>
                  </a:lnTo>
                  <a:lnTo>
                    <a:pt x="236" y="151"/>
                  </a:lnTo>
                  <a:lnTo>
                    <a:pt x="234" y="149"/>
                  </a:lnTo>
                  <a:lnTo>
                    <a:pt x="234" y="149"/>
                  </a:lnTo>
                  <a:lnTo>
                    <a:pt x="232" y="147"/>
                  </a:lnTo>
                  <a:lnTo>
                    <a:pt x="232" y="147"/>
                  </a:lnTo>
                  <a:lnTo>
                    <a:pt x="232" y="147"/>
                  </a:lnTo>
                  <a:lnTo>
                    <a:pt x="229" y="147"/>
                  </a:lnTo>
                  <a:lnTo>
                    <a:pt x="229" y="147"/>
                  </a:lnTo>
                  <a:lnTo>
                    <a:pt x="229" y="144"/>
                  </a:lnTo>
                  <a:lnTo>
                    <a:pt x="218" y="144"/>
                  </a:lnTo>
                  <a:lnTo>
                    <a:pt x="203" y="144"/>
                  </a:lnTo>
                  <a:lnTo>
                    <a:pt x="199" y="144"/>
                  </a:lnTo>
                  <a:lnTo>
                    <a:pt x="192" y="149"/>
                  </a:lnTo>
                  <a:lnTo>
                    <a:pt x="192" y="149"/>
                  </a:lnTo>
                  <a:lnTo>
                    <a:pt x="192" y="151"/>
                  </a:lnTo>
                  <a:lnTo>
                    <a:pt x="189" y="154"/>
                  </a:lnTo>
                  <a:lnTo>
                    <a:pt x="187" y="156"/>
                  </a:lnTo>
                  <a:lnTo>
                    <a:pt x="184" y="158"/>
                  </a:lnTo>
                  <a:lnTo>
                    <a:pt x="184" y="156"/>
                  </a:lnTo>
                  <a:lnTo>
                    <a:pt x="187" y="154"/>
                  </a:lnTo>
                  <a:lnTo>
                    <a:pt x="187" y="151"/>
                  </a:lnTo>
                  <a:lnTo>
                    <a:pt x="189" y="149"/>
                  </a:lnTo>
                  <a:lnTo>
                    <a:pt x="194" y="144"/>
                  </a:lnTo>
                  <a:lnTo>
                    <a:pt x="196" y="142"/>
                  </a:lnTo>
                  <a:lnTo>
                    <a:pt x="196" y="140"/>
                  </a:lnTo>
                  <a:lnTo>
                    <a:pt x="194" y="140"/>
                  </a:lnTo>
                  <a:lnTo>
                    <a:pt x="194" y="142"/>
                  </a:lnTo>
                  <a:lnTo>
                    <a:pt x="189" y="144"/>
                  </a:lnTo>
                  <a:lnTo>
                    <a:pt x="184" y="149"/>
                  </a:lnTo>
                  <a:lnTo>
                    <a:pt x="182" y="149"/>
                  </a:lnTo>
                  <a:lnTo>
                    <a:pt x="180" y="154"/>
                  </a:lnTo>
                  <a:lnTo>
                    <a:pt x="180" y="154"/>
                  </a:lnTo>
                  <a:lnTo>
                    <a:pt x="177" y="154"/>
                  </a:lnTo>
                  <a:lnTo>
                    <a:pt x="175" y="156"/>
                  </a:lnTo>
                  <a:lnTo>
                    <a:pt x="177" y="156"/>
                  </a:lnTo>
                  <a:lnTo>
                    <a:pt x="173" y="163"/>
                  </a:lnTo>
                  <a:lnTo>
                    <a:pt x="170" y="168"/>
                  </a:lnTo>
                  <a:lnTo>
                    <a:pt x="168" y="166"/>
                  </a:lnTo>
                  <a:lnTo>
                    <a:pt x="168" y="166"/>
                  </a:lnTo>
                  <a:lnTo>
                    <a:pt x="170" y="166"/>
                  </a:lnTo>
                  <a:lnTo>
                    <a:pt x="170" y="166"/>
                  </a:lnTo>
                  <a:lnTo>
                    <a:pt x="170" y="163"/>
                  </a:lnTo>
                  <a:lnTo>
                    <a:pt x="170" y="163"/>
                  </a:lnTo>
                  <a:lnTo>
                    <a:pt x="170" y="163"/>
                  </a:lnTo>
                  <a:lnTo>
                    <a:pt x="168" y="158"/>
                  </a:lnTo>
                  <a:lnTo>
                    <a:pt x="168" y="158"/>
                  </a:lnTo>
                  <a:lnTo>
                    <a:pt x="168" y="156"/>
                  </a:lnTo>
                  <a:lnTo>
                    <a:pt x="168" y="156"/>
                  </a:lnTo>
                  <a:lnTo>
                    <a:pt x="168" y="154"/>
                  </a:lnTo>
                  <a:lnTo>
                    <a:pt x="168" y="154"/>
                  </a:lnTo>
                  <a:lnTo>
                    <a:pt x="168" y="151"/>
                  </a:lnTo>
                  <a:lnTo>
                    <a:pt x="170" y="151"/>
                  </a:lnTo>
                  <a:lnTo>
                    <a:pt x="170" y="147"/>
                  </a:lnTo>
                  <a:lnTo>
                    <a:pt x="170" y="144"/>
                  </a:lnTo>
                  <a:lnTo>
                    <a:pt x="170" y="142"/>
                  </a:lnTo>
                  <a:lnTo>
                    <a:pt x="170" y="140"/>
                  </a:lnTo>
                  <a:lnTo>
                    <a:pt x="168" y="137"/>
                  </a:lnTo>
                  <a:lnTo>
                    <a:pt x="166" y="135"/>
                  </a:lnTo>
                  <a:lnTo>
                    <a:pt x="166" y="135"/>
                  </a:lnTo>
                  <a:lnTo>
                    <a:pt x="163" y="135"/>
                  </a:lnTo>
                  <a:lnTo>
                    <a:pt x="163" y="135"/>
                  </a:lnTo>
                  <a:lnTo>
                    <a:pt x="163" y="135"/>
                  </a:lnTo>
                  <a:lnTo>
                    <a:pt x="163" y="135"/>
                  </a:lnTo>
                  <a:lnTo>
                    <a:pt x="163" y="135"/>
                  </a:lnTo>
                  <a:lnTo>
                    <a:pt x="163" y="132"/>
                  </a:lnTo>
                  <a:lnTo>
                    <a:pt x="163" y="130"/>
                  </a:lnTo>
                  <a:lnTo>
                    <a:pt x="163" y="128"/>
                  </a:lnTo>
                  <a:lnTo>
                    <a:pt x="163" y="128"/>
                  </a:lnTo>
                  <a:lnTo>
                    <a:pt x="161" y="125"/>
                  </a:lnTo>
                  <a:lnTo>
                    <a:pt x="156" y="125"/>
                  </a:lnTo>
                  <a:lnTo>
                    <a:pt x="154" y="125"/>
                  </a:lnTo>
                  <a:lnTo>
                    <a:pt x="151" y="123"/>
                  </a:lnTo>
                  <a:lnTo>
                    <a:pt x="151" y="121"/>
                  </a:lnTo>
                  <a:lnTo>
                    <a:pt x="151" y="118"/>
                  </a:lnTo>
                  <a:lnTo>
                    <a:pt x="151" y="116"/>
                  </a:lnTo>
                  <a:lnTo>
                    <a:pt x="149" y="114"/>
                  </a:lnTo>
                  <a:lnTo>
                    <a:pt x="149" y="114"/>
                  </a:lnTo>
                  <a:lnTo>
                    <a:pt x="147" y="116"/>
                  </a:lnTo>
                  <a:lnTo>
                    <a:pt x="132" y="128"/>
                  </a:lnTo>
                  <a:lnTo>
                    <a:pt x="130" y="130"/>
                  </a:lnTo>
                  <a:lnTo>
                    <a:pt x="130" y="130"/>
                  </a:lnTo>
                  <a:lnTo>
                    <a:pt x="128" y="135"/>
                  </a:lnTo>
                  <a:lnTo>
                    <a:pt x="128" y="135"/>
                  </a:lnTo>
                  <a:lnTo>
                    <a:pt x="128" y="135"/>
                  </a:lnTo>
                  <a:lnTo>
                    <a:pt x="125" y="140"/>
                  </a:lnTo>
                  <a:lnTo>
                    <a:pt x="123" y="142"/>
                  </a:lnTo>
                  <a:lnTo>
                    <a:pt x="123" y="142"/>
                  </a:lnTo>
                  <a:lnTo>
                    <a:pt x="118" y="144"/>
                  </a:lnTo>
                  <a:lnTo>
                    <a:pt x="116" y="144"/>
                  </a:lnTo>
                  <a:lnTo>
                    <a:pt x="116" y="144"/>
                  </a:lnTo>
                  <a:lnTo>
                    <a:pt x="111" y="144"/>
                  </a:lnTo>
                  <a:lnTo>
                    <a:pt x="109" y="144"/>
                  </a:lnTo>
                  <a:lnTo>
                    <a:pt x="106" y="147"/>
                  </a:lnTo>
                  <a:lnTo>
                    <a:pt x="102" y="154"/>
                  </a:lnTo>
                  <a:lnTo>
                    <a:pt x="95" y="161"/>
                  </a:lnTo>
                  <a:lnTo>
                    <a:pt x="87" y="163"/>
                  </a:lnTo>
                  <a:lnTo>
                    <a:pt x="52" y="173"/>
                  </a:lnTo>
                  <a:lnTo>
                    <a:pt x="47" y="173"/>
                  </a:lnTo>
                  <a:lnTo>
                    <a:pt x="33" y="189"/>
                  </a:lnTo>
                  <a:lnTo>
                    <a:pt x="31" y="192"/>
                  </a:lnTo>
                  <a:lnTo>
                    <a:pt x="14" y="199"/>
                  </a:lnTo>
                  <a:lnTo>
                    <a:pt x="9" y="201"/>
                  </a:lnTo>
                  <a:lnTo>
                    <a:pt x="9" y="201"/>
                  </a:lnTo>
                  <a:lnTo>
                    <a:pt x="7" y="201"/>
                  </a:lnTo>
                  <a:lnTo>
                    <a:pt x="5" y="203"/>
                  </a:lnTo>
                  <a:lnTo>
                    <a:pt x="2" y="203"/>
                  </a:lnTo>
                  <a:lnTo>
                    <a:pt x="0" y="206"/>
                  </a:lnTo>
                  <a:lnTo>
                    <a:pt x="0" y="206"/>
                  </a:lnTo>
                  <a:lnTo>
                    <a:pt x="0" y="208"/>
                  </a:lnTo>
                  <a:lnTo>
                    <a:pt x="0" y="211"/>
                  </a:lnTo>
                  <a:lnTo>
                    <a:pt x="0" y="211"/>
                  </a:lnTo>
                  <a:lnTo>
                    <a:pt x="2" y="211"/>
                  </a:lnTo>
                  <a:lnTo>
                    <a:pt x="2" y="211"/>
                  </a:lnTo>
                  <a:lnTo>
                    <a:pt x="2" y="211"/>
                  </a:lnTo>
                  <a:lnTo>
                    <a:pt x="5" y="211"/>
                  </a:lnTo>
                  <a:lnTo>
                    <a:pt x="5" y="208"/>
                  </a:lnTo>
                  <a:lnTo>
                    <a:pt x="7" y="208"/>
                  </a:lnTo>
                  <a:lnTo>
                    <a:pt x="7" y="208"/>
                  </a:lnTo>
                  <a:lnTo>
                    <a:pt x="7" y="211"/>
                  </a:lnTo>
                  <a:lnTo>
                    <a:pt x="9" y="211"/>
                  </a:lnTo>
                  <a:lnTo>
                    <a:pt x="9" y="211"/>
                  </a:lnTo>
                  <a:lnTo>
                    <a:pt x="12" y="211"/>
                  </a:lnTo>
                  <a:lnTo>
                    <a:pt x="12" y="213"/>
                  </a:lnTo>
                  <a:lnTo>
                    <a:pt x="12" y="213"/>
                  </a:lnTo>
                  <a:lnTo>
                    <a:pt x="14" y="213"/>
                  </a:lnTo>
                  <a:lnTo>
                    <a:pt x="14" y="213"/>
                  </a:lnTo>
                  <a:lnTo>
                    <a:pt x="16" y="213"/>
                  </a:lnTo>
                  <a:lnTo>
                    <a:pt x="16" y="213"/>
                  </a:lnTo>
                  <a:lnTo>
                    <a:pt x="19" y="215"/>
                  </a:lnTo>
                  <a:lnTo>
                    <a:pt x="19" y="215"/>
                  </a:lnTo>
                  <a:lnTo>
                    <a:pt x="21" y="218"/>
                  </a:lnTo>
                  <a:lnTo>
                    <a:pt x="21" y="222"/>
                  </a:lnTo>
                  <a:lnTo>
                    <a:pt x="24" y="227"/>
                  </a:lnTo>
                  <a:lnTo>
                    <a:pt x="26" y="229"/>
                  </a:lnTo>
                  <a:lnTo>
                    <a:pt x="28" y="232"/>
                  </a:lnTo>
                  <a:lnTo>
                    <a:pt x="28" y="232"/>
                  </a:lnTo>
                  <a:lnTo>
                    <a:pt x="28" y="232"/>
                  </a:lnTo>
                  <a:lnTo>
                    <a:pt x="31" y="234"/>
                  </a:lnTo>
                  <a:lnTo>
                    <a:pt x="31" y="234"/>
                  </a:lnTo>
                  <a:lnTo>
                    <a:pt x="35" y="234"/>
                  </a:lnTo>
                  <a:lnTo>
                    <a:pt x="38" y="234"/>
                  </a:lnTo>
                  <a:lnTo>
                    <a:pt x="45" y="234"/>
                  </a:lnTo>
                  <a:lnTo>
                    <a:pt x="50" y="237"/>
                  </a:lnTo>
                  <a:lnTo>
                    <a:pt x="59" y="237"/>
                  </a:lnTo>
                  <a:lnTo>
                    <a:pt x="66" y="239"/>
                  </a:lnTo>
                  <a:lnTo>
                    <a:pt x="73" y="241"/>
                  </a:lnTo>
                  <a:lnTo>
                    <a:pt x="83" y="241"/>
                  </a:lnTo>
                  <a:lnTo>
                    <a:pt x="90" y="244"/>
                  </a:lnTo>
                  <a:lnTo>
                    <a:pt x="97" y="244"/>
                  </a:lnTo>
                  <a:lnTo>
                    <a:pt x="104" y="244"/>
                  </a:lnTo>
                  <a:lnTo>
                    <a:pt x="109" y="246"/>
                  </a:lnTo>
                  <a:lnTo>
                    <a:pt x="113" y="246"/>
                  </a:lnTo>
                  <a:lnTo>
                    <a:pt x="116" y="246"/>
                  </a:lnTo>
                  <a:lnTo>
                    <a:pt x="116" y="246"/>
                  </a:lnTo>
                  <a:lnTo>
                    <a:pt x="121" y="248"/>
                  </a:lnTo>
                  <a:lnTo>
                    <a:pt x="123" y="248"/>
                  </a:lnTo>
                  <a:lnTo>
                    <a:pt x="128" y="251"/>
                  </a:lnTo>
                  <a:lnTo>
                    <a:pt x="132" y="253"/>
                  </a:lnTo>
                  <a:lnTo>
                    <a:pt x="139" y="256"/>
                  </a:lnTo>
                  <a:lnTo>
                    <a:pt x="144" y="258"/>
                  </a:lnTo>
                  <a:lnTo>
                    <a:pt x="147" y="258"/>
                  </a:lnTo>
                  <a:lnTo>
                    <a:pt x="147" y="258"/>
                  </a:lnTo>
                  <a:lnTo>
                    <a:pt x="149" y="258"/>
                  </a:lnTo>
                  <a:lnTo>
                    <a:pt x="149" y="258"/>
                  </a:lnTo>
                  <a:lnTo>
                    <a:pt x="151" y="258"/>
                  </a:lnTo>
                  <a:lnTo>
                    <a:pt x="151" y="258"/>
                  </a:lnTo>
                  <a:lnTo>
                    <a:pt x="151" y="258"/>
                  </a:lnTo>
                  <a:lnTo>
                    <a:pt x="154" y="258"/>
                  </a:lnTo>
                  <a:lnTo>
                    <a:pt x="154" y="258"/>
                  </a:lnTo>
                  <a:lnTo>
                    <a:pt x="156" y="258"/>
                  </a:lnTo>
                  <a:lnTo>
                    <a:pt x="156" y="258"/>
                  </a:lnTo>
                  <a:lnTo>
                    <a:pt x="156" y="258"/>
                  </a:lnTo>
                  <a:lnTo>
                    <a:pt x="158" y="258"/>
                  </a:lnTo>
                  <a:lnTo>
                    <a:pt x="158" y="258"/>
                  </a:lnTo>
                  <a:lnTo>
                    <a:pt x="161" y="258"/>
                  </a:lnTo>
                  <a:lnTo>
                    <a:pt x="166" y="260"/>
                  </a:lnTo>
                  <a:lnTo>
                    <a:pt x="166" y="260"/>
                  </a:lnTo>
                  <a:lnTo>
                    <a:pt x="166" y="260"/>
                  </a:lnTo>
                  <a:lnTo>
                    <a:pt x="168" y="258"/>
                  </a:lnTo>
                  <a:lnTo>
                    <a:pt x="168" y="258"/>
                  </a:lnTo>
                  <a:lnTo>
                    <a:pt x="170" y="258"/>
                  </a:lnTo>
                  <a:lnTo>
                    <a:pt x="170" y="258"/>
                  </a:lnTo>
                  <a:lnTo>
                    <a:pt x="170" y="258"/>
                  </a:lnTo>
                  <a:lnTo>
                    <a:pt x="170" y="258"/>
                  </a:lnTo>
                  <a:lnTo>
                    <a:pt x="173" y="258"/>
                  </a:lnTo>
                  <a:lnTo>
                    <a:pt x="173" y="258"/>
                  </a:lnTo>
                  <a:lnTo>
                    <a:pt x="173" y="256"/>
                  </a:lnTo>
                  <a:lnTo>
                    <a:pt x="175" y="256"/>
                  </a:lnTo>
                  <a:lnTo>
                    <a:pt x="175" y="258"/>
                  </a:lnTo>
                  <a:lnTo>
                    <a:pt x="177" y="258"/>
                  </a:lnTo>
                  <a:lnTo>
                    <a:pt x="177" y="258"/>
                  </a:lnTo>
                  <a:lnTo>
                    <a:pt x="180" y="258"/>
                  </a:lnTo>
                  <a:lnTo>
                    <a:pt x="180" y="258"/>
                  </a:lnTo>
                  <a:lnTo>
                    <a:pt x="180" y="258"/>
                  </a:lnTo>
                  <a:lnTo>
                    <a:pt x="180" y="258"/>
                  </a:lnTo>
                  <a:lnTo>
                    <a:pt x="182" y="258"/>
                  </a:lnTo>
                  <a:lnTo>
                    <a:pt x="184" y="260"/>
                  </a:lnTo>
                  <a:lnTo>
                    <a:pt x="184" y="260"/>
                  </a:lnTo>
                  <a:lnTo>
                    <a:pt x="187" y="260"/>
                  </a:lnTo>
                  <a:lnTo>
                    <a:pt x="189" y="258"/>
                  </a:lnTo>
                  <a:lnTo>
                    <a:pt x="189" y="258"/>
                  </a:lnTo>
                  <a:lnTo>
                    <a:pt x="189" y="258"/>
                  </a:lnTo>
                  <a:lnTo>
                    <a:pt x="192" y="260"/>
                  </a:lnTo>
                  <a:lnTo>
                    <a:pt x="194" y="260"/>
                  </a:lnTo>
                  <a:lnTo>
                    <a:pt x="194" y="260"/>
                  </a:lnTo>
                  <a:lnTo>
                    <a:pt x="196" y="260"/>
                  </a:lnTo>
                  <a:lnTo>
                    <a:pt x="199" y="260"/>
                  </a:lnTo>
                  <a:lnTo>
                    <a:pt x="199" y="260"/>
                  </a:lnTo>
                  <a:lnTo>
                    <a:pt x="201" y="263"/>
                  </a:lnTo>
                  <a:lnTo>
                    <a:pt x="203" y="263"/>
                  </a:lnTo>
                  <a:lnTo>
                    <a:pt x="203" y="263"/>
                  </a:lnTo>
                  <a:lnTo>
                    <a:pt x="203" y="263"/>
                  </a:lnTo>
                  <a:lnTo>
                    <a:pt x="206" y="260"/>
                  </a:lnTo>
                  <a:lnTo>
                    <a:pt x="206" y="260"/>
                  </a:lnTo>
                  <a:lnTo>
                    <a:pt x="206" y="263"/>
                  </a:lnTo>
                  <a:lnTo>
                    <a:pt x="208" y="263"/>
                  </a:lnTo>
                  <a:lnTo>
                    <a:pt x="210" y="263"/>
                  </a:lnTo>
                  <a:lnTo>
                    <a:pt x="210" y="263"/>
                  </a:lnTo>
                  <a:lnTo>
                    <a:pt x="213" y="265"/>
                  </a:lnTo>
                  <a:lnTo>
                    <a:pt x="213" y="265"/>
                  </a:lnTo>
                  <a:lnTo>
                    <a:pt x="215" y="270"/>
                  </a:lnTo>
                  <a:lnTo>
                    <a:pt x="215" y="270"/>
                  </a:lnTo>
                  <a:lnTo>
                    <a:pt x="215" y="272"/>
                  </a:lnTo>
                  <a:lnTo>
                    <a:pt x="215" y="272"/>
                  </a:lnTo>
                  <a:lnTo>
                    <a:pt x="215" y="272"/>
                  </a:lnTo>
                  <a:lnTo>
                    <a:pt x="213" y="274"/>
                  </a:lnTo>
                  <a:lnTo>
                    <a:pt x="213" y="277"/>
                  </a:lnTo>
                  <a:lnTo>
                    <a:pt x="213" y="277"/>
                  </a:lnTo>
                  <a:lnTo>
                    <a:pt x="213" y="277"/>
                  </a:lnTo>
                  <a:lnTo>
                    <a:pt x="213" y="279"/>
                  </a:lnTo>
                  <a:lnTo>
                    <a:pt x="215" y="279"/>
                  </a:lnTo>
                  <a:lnTo>
                    <a:pt x="215" y="279"/>
                  </a:lnTo>
                  <a:lnTo>
                    <a:pt x="218" y="279"/>
                  </a:lnTo>
                  <a:lnTo>
                    <a:pt x="218" y="282"/>
                  </a:lnTo>
                  <a:lnTo>
                    <a:pt x="220" y="282"/>
                  </a:lnTo>
                  <a:lnTo>
                    <a:pt x="220" y="282"/>
                  </a:lnTo>
                  <a:lnTo>
                    <a:pt x="222" y="282"/>
                  </a:lnTo>
                  <a:lnTo>
                    <a:pt x="225" y="279"/>
                  </a:lnTo>
                  <a:lnTo>
                    <a:pt x="225" y="279"/>
                  </a:lnTo>
                  <a:lnTo>
                    <a:pt x="225" y="279"/>
                  </a:lnTo>
                  <a:lnTo>
                    <a:pt x="225" y="279"/>
                  </a:lnTo>
                  <a:lnTo>
                    <a:pt x="227" y="282"/>
                  </a:lnTo>
                  <a:lnTo>
                    <a:pt x="227" y="282"/>
                  </a:lnTo>
                  <a:lnTo>
                    <a:pt x="227" y="282"/>
                  </a:lnTo>
                  <a:lnTo>
                    <a:pt x="227" y="282"/>
                  </a:lnTo>
                  <a:lnTo>
                    <a:pt x="229" y="282"/>
                  </a:lnTo>
                  <a:lnTo>
                    <a:pt x="234" y="282"/>
                  </a:lnTo>
                  <a:lnTo>
                    <a:pt x="234" y="282"/>
                  </a:lnTo>
                  <a:lnTo>
                    <a:pt x="234" y="284"/>
                  </a:lnTo>
                  <a:lnTo>
                    <a:pt x="234" y="284"/>
                  </a:lnTo>
                  <a:lnTo>
                    <a:pt x="236" y="284"/>
                  </a:lnTo>
                  <a:lnTo>
                    <a:pt x="236" y="284"/>
                  </a:lnTo>
                  <a:lnTo>
                    <a:pt x="236" y="286"/>
                  </a:lnTo>
                  <a:lnTo>
                    <a:pt x="239" y="286"/>
                  </a:lnTo>
                  <a:lnTo>
                    <a:pt x="241" y="286"/>
                  </a:lnTo>
                  <a:lnTo>
                    <a:pt x="241" y="289"/>
                  </a:lnTo>
                  <a:lnTo>
                    <a:pt x="244" y="289"/>
                  </a:lnTo>
                  <a:lnTo>
                    <a:pt x="244" y="291"/>
                  </a:lnTo>
                  <a:lnTo>
                    <a:pt x="244" y="291"/>
                  </a:lnTo>
                  <a:lnTo>
                    <a:pt x="244" y="291"/>
                  </a:lnTo>
                  <a:lnTo>
                    <a:pt x="244" y="291"/>
                  </a:lnTo>
                  <a:lnTo>
                    <a:pt x="244" y="291"/>
                  </a:lnTo>
                  <a:lnTo>
                    <a:pt x="244" y="293"/>
                  </a:lnTo>
                  <a:lnTo>
                    <a:pt x="244" y="293"/>
                  </a:lnTo>
                  <a:lnTo>
                    <a:pt x="244" y="293"/>
                  </a:lnTo>
                  <a:lnTo>
                    <a:pt x="244" y="296"/>
                  </a:lnTo>
                  <a:lnTo>
                    <a:pt x="246" y="298"/>
                  </a:lnTo>
                  <a:lnTo>
                    <a:pt x="246" y="298"/>
                  </a:lnTo>
                  <a:lnTo>
                    <a:pt x="246" y="300"/>
                  </a:lnTo>
                  <a:lnTo>
                    <a:pt x="246" y="300"/>
                  </a:lnTo>
                  <a:lnTo>
                    <a:pt x="246" y="303"/>
                  </a:lnTo>
                  <a:lnTo>
                    <a:pt x="246" y="303"/>
                  </a:lnTo>
                  <a:lnTo>
                    <a:pt x="246" y="303"/>
                  </a:lnTo>
                  <a:lnTo>
                    <a:pt x="246" y="303"/>
                  </a:lnTo>
                  <a:lnTo>
                    <a:pt x="244" y="303"/>
                  </a:lnTo>
                  <a:lnTo>
                    <a:pt x="244" y="305"/>
                  </a:lnTo>
                  <a:lnTo>
                    <a:pt x="244" y="305"/>
                  </a:lnTo>
                  <a:lnTo>
                    <a:pt x="246" y="308"/>
                  </a:lnTo>
                  <a:lnTo>
                    <a:pt x="246" y="312"/>
                  </a:lnTo>
                  <a:lnTo>
                    <a:pt x="246" y="312"/>
                  </a:lnTo>
                  <a:lnTo>
                    <a:pt x="246" y="312"/>
                  </a:lnTo>
                  <a:lnTo>
                    <a:pt x="246" y="312"/>
                  </a:lnTo>
                  <a:lnTo>
                    <a:pt x="246" y="315"/>
                  </a:lnTo>
                  <a:lnTo>
                    <a:pt x="246" y="315"/>
                  </a:lnTo>
                  <a:lnTo>
                    <a:pt x="246" y="317"/>
                  </a:lnTo>
                  <a:lnTo>
                    <a:pt x="244" y="317"/>
                  </a:lnTo>
                  <a:lnTo>
                    <a:pt x="241" y="319"/>
                  </a:lnTo>
                  <a:lnTo>
                    <a:pt x="241" y="319"/>
                  </a:lnTo>
                  <a:lnTo>
                    <a:pt x="241" y="319"/>
                  </a:lnTo>
                  <a:lnTo>
                    <a:pt x="241" y="322"/>
                  </a:lnTo>
                  <a:lnTo>
                    <a:pt x="241" y="322"/>
                  </a:lnTo>
                  <a:lnTo>
                    <a:pt x="241" y="324"/>
                  </a:lnTo>
                  <a:lnTo>
                    <a:pt x="241" y="324"/>
                  </a:lnTo>
                  <a:lnTo>
                    <a:pt x="241" y="327"/>
                  </a:lnTo>
                  <a:lnTo>
                    <a:pt x="241" y="329"/>
                  </a:lnTo>
                  <a:lnTo>
                    <a:pt x="241" y="329"/>
                  </a:lnTo>
                  <a:lnTo>
                    <a:pt x="241" y="329"/>
                  </a:lnTo>
                  <a:lnTo>
                    <a:pt x="244" y="331"/>
                  </a:lnTo>
                  <a:lnTo>
                    <a:pt x="244" y="331"/>
                  </a:lnTo>
                  <a:lnTo>
                    <a:pt x="246" y="329"/>
                  </a:lnTo>
                  <a:lnTo>
                    <a:pt x="246" y="329"/>
                  </a:lnTo>
                  <a:lnTo>
                    <a:pt x="246" y="329"/>
                  </a:lnTo>
                  <a:lnTo>
                    <a:pt x="246" y="329"/>
                  </a:lnTo>
                  <a:lnTo>
                    <a:pt x="248" y="329"/>
                  </a:lnTo>
                  <a:lnTo>
                    <a:pt x="251" y="329"/>
                  </a:lnTo>
                  <a:lnTo>
                    <a:pt x="251" y="329"/>
                  </a:lnTo>
                  <a:lnTo>
                    <a:pt x="251" y="329"/>
                  </a:lnTo>
                  <a:lnTo>
                    <a:pt x="258" y="324"/>
                  </a:lnTo>
                  <a:lnTo>
                    <a:pt x="258" y="324"/>
                  </a:lnTo>
                  <a:lnTo>
                    <a:pt x="258" y="324"/>
                  </a:lnTo>
                  <a:lnTo>
                    <a:pt x="260" y="324"/>
                  </a:lnTo>
                  <a:lnTo>
                    <a:pt x="260" y="327"/>
                  </a:lnTo>
                  <a:lnTo>
                    <a:pt x="260" y="327"/>
                  </a:lnTo>
                  <a:lnTo>
                    <a:pt x="262" y="327"/>
                  </a:lnTo>
                  <a:lnTo>
                    <a:pt x="262" y="329"/>
                  </a:lnTo>
                  <a:lnTo>
                    <a:pt x="262" y="329"/>
                  </a:lnTo>
                  <a:lnTo>
                    <a:pt x="262" y="329"/>
                  </a:lnTo>
                  <a:lnTo>
                    <a:pt x="260" y="331"/>
                  </a:lnTo>
                  <a:lnTo>
                    <a:pt x="260" y="331"/>
                  </a:lnTo>
                  <a:lnTo>
                    <a:pt x="258" y="338"/>
                  </a:lnTo>
                  <a:lnTo>
                    <a:pt x="258" y="343"/>
                  </a:lnTo>
                  <a:lnTo>
                    <a:pt x="255" y="343"/>
                  </a:lnTo>
                  <a:lnTo>
                    <a:pt x="255" y="348"/>
                  </a:lnTo>
                  <a:lnTo>
                    <a:pt x="258" y="348"/>
                  </a:lnTo>
                  <a:lnTo>
                    <a:pt x="258" y="350"/>
                  </a:lnTo>
                  <a:lnTo>
                    <a:pt x="260" y="350"/>
                  </a:lnTo>
                  <a:lnTo>
                    <a:pt x="260" y="353"/>
                  </a:lnTo>
                  <a:lnTo>
                    <a:pt x="262" y="355"/>
                  </a:lnTo>
                  <a:lnTo>
                    <a:pt x="262" y="355"/>
                  </a:lnTo>
                  <a:lnTo>
                    <a:pt x="262" y="355"/>
                  </a:lnTo>
                  <a:lnTo>
                    <a:pt x="265" y="357"/>
                  </a:lnTo>
                  <a:lnTo>
                    <a:pt x="270" y="357"/>
                  </a:lnTo>
                  <a:lnTo>
                    <a:pt x="270" y="357"/>
                  </a:lnTo>
                  <a:lnTo>
                    <a:pt x="270" y="353"/>
                  </a:lnTo>
                  <a:lnTo>
                    <a:pt x="270" y="350"/>
                  </a:lnTo>
                  <a:lnTo>
                    <a:pt x="272" y="348"/>
                  </a:lnTo>
                  <a:lnTo>
                    <a:pt x="289" y="317"/>
                  </a:lnTo>
                  <a:lnTo>
                    <a:pt x="289" y="315"/>
                  </a:lnTo>
                  <a:lnTo>
                    <a:pt x="289" y="312"/>
                  </a:lnTo>
                  <a:lnTo>
                    <a:pt x="289" y="312"/>
                  </a:lnTo>
                  <a:lnTo>
                    <a:pt x="291" y="310"/>
                  </a:lnTo>
                  <a:lnTo>
                    <a:pt x="291" y="308"/>
                  </a:lnTo>
                  <a:lnTo>
                    <a:pt x="293" y="303"/>
                  </a:lnTo>
                  <a:lnTo>
                    <a:pt x="293" y="300"/>
                  </a:lnTo>
                  <a:lnTo>
                    <a:pt x="296" y="296"/>
                  </a:lnTo>
                  <a:lnTo>
                    <a:pt x="298" y="293"/>
                  </a:lnTo>
                  <a:lnTo>
                    <a:pt x="300" y="286"/>
                  </a:lnTo>
                  <a:lnTo>
                    <a:pt x="303" y="284"/>
                  </a:lnTo>
                  <a:lnTo>
                    <a:pt x="305" y="282"/>
                  </a:lnTo>
                  <a:lnTo>
                    <a:pt x="307" y="282"/>
                  </a:lnTo>
                  <a:lnTo>
                    <a:pt x="307" y="277"/>
                  </a:lnTo>
                  <a:lnTo>
                    <a:pt x="307" y="277"/>
                  </a:lnTo>
                  <a:lnTo>
                    <a:pt x="307" y="272"/>
                  </a:lnTo>
                  <a:lnTo>
                    <a:pt x="310" y="267"/>
                  </a:lnTo>
                  <a:lnTo>
                    <a:pt x="310" y="265"/>
                  </a:lnTo>
                  <a:lnTo>
                    <a:pt x="312" y="263"/>
                  </a:lnTo>
                  <a:lnTo>
                    <a:pt x="312" y="263"/>
                  </a:lnTo>
                  <a:lnTo>
                    <a:pt x="312" y="256"/>
                  </a:lnTo>
                  <a:lnTo>
                    <a:pt x="315" y="253"/>
                  </a:lnTo>
                  <a:lnTo>
                    <a:pt x="315" y="253"/>
                  </a:lnTo>
                  <a:lnTo>
                    <a:pt x="317" y="256"/>
                  </a:lnTo>
                  <a:lnTo>
                    <a:pt x="317" y="256"/>
                  </a:lnTo>
                  <a:lnTo>
                    <a:pt x="317" y="258"/>
                  </a:lnTo>
                  <a:lnTo>
                    <a:pt x="315" y="260"/>
                  </a:lnTo>
                  <a:lnTo>
                    <a:pt x="315" y="263"/>
                  </a:lnTo>
                  <a:lnTo>
                    <a:pt x="315" y="263"/>
                  </a:lnTo>
                  <a:lnTo>
                    <a:pt x="315" y="265"/>
                  </a:lnTo>
                  <a:lnTo>
                    <a:pt x="315" y="267"/>
                  </a:lnTo>
                  <a:lnTo>
                    <a:pt x="315" y="270"/>
                  </a:lnTo>
                  <a:lnTo>
                    <a:pt x="317" y="270"/>
                  </a:lnTo>
                  <a:lnTo>
                    <a:pt x="317" y="272"/>
                  </a:lnTo>
                  <a:lnTo>
                    <a:pt x="317" y="277"/>
                  </a:lnTo>
                  <a:lnTo>
                    <a:pt x="317" y="279"/>
                  </a:lnTo>
                  <a:lnTo>
                    <a:pt x="319" y="282"/>
                  </a:lnTo>
                  <a:lnTo>
                    <a:pt x="319" y="282"/>
                  </a:lnTo>
                  <a:lnTo>
                    <a:pt x="319" y="279"/>
                  </a:lnTo>
                  <a:lnTo>
                    <a:pt x="319" y="279"/>
                  </a:lnTo>
                  <a:lnTo>
                    <a:pt x="324" y="277"/>
                  </a:lnTo>
                  <a:lnTo>
                    <a:pt x="326" y="277"/>
                  </a:lnTo>
                  <a:lnTo>
                    <a:pt x="326" y="277"/>
                  </a:lnTo>
                  <a:lnTo>
                    <a:pt x="329" y="274"/>
                  </a:lnTo>
                  <a:lnTo>
                    <a:pt x="329" y="274"/>
                  </a:lnTo>
                  <a:lnTo>
                    <a:pt x="329" y="272"/>
                  </a:lnTo>
                  <a:lnTo>
                    <a:pt x="331" y="267"/>
                  </a:lnTo>
                  <a:lnTo>
                    <a:pt x="331" y="267"/>
                  </a:lnTo>
                  <a:lnTo>
                    <a:pt x="331" y="265"/>
                  </a:lnTo>
                  <a:lnTo>
                    <a:pt x="333" y="265"/>
                  </a:lnTo>
                  <a:lnTo>
                    <a:pt x="333" y="263"/>
                  </a:lnTo>
                  <a:lnTo>
                    <a:pt x="333" y="263"/>
                  </a:lnTo>
                  <a:lnTo>
                    <a:pt x="333" y="260"/>
                  </a:lnTo>
                  <a:lnTo>
                    <a:pt x="333" y="258"/>
                  </a:lnTo>
                  <a:lnTo>
                    <a:pt x="336" y="258"/>
                  </a:lnTo>
                  <a:lnTo>
                    <a:pt x="336" y="258"/>
                  </a:lnTo>
                  <a:lnTo>
                    <a:pt x="341" y="260"/>
                  </a:lnTo>
                  <a:lnTo>
                    <a:pt x="343" y="260"/>
                  </a:lnTo>
                  <a:lnTo>
                    <a:pt x="345" y="258"/>
                  </a:lnTo>
                  <a:lnTo>
                    <a:pt x="345" y="258"/>
                  </a:lnTo>
                  <a:lnTo>
                    <a:pt x="348" y="256"/>
                  </a:lnTo>
                  <a:lnTo>
                    <a:pt x="348" y="253"/>
                  </a:lnTo>
                  <a:lnTo>
                    <a:pt x="350" y="253"/>
                  </a:lnTo>
                  <a:lnTo>
                    <a:pt x="352" y="253"/>
                  </a:lnTo>
                  <a:lnTo>
                    <a:pt x="352" y="253"/>
                  </a:lnTo>
                  <a:lnTo>
                    <a:pt x="355" y="253"/>
                  </a:lnTo>
                  <a:lnTo>
                    <a:pt x="355" y="256"/>
                  </a:lnTo>
                  <a:lnTo>
                    <a:pt x="352" y="263"/>
                  </a:lnTo>
                  <a:lnTo>
                    <a:pt x="352" y="265"/>
                  </a:lnTo>
                  <a:lnTo>
                    <a:pt x="355" y="265"/>
                  </a:lnTo>
                  <a:lnTo>
                    <a:pt x="355" y="265"/>
                  </a:lnTo>
                  <a:lnTo>
                    <a:pt x="355" y="265"/>
                  </a:lnTo>
                  <a:lnTo>
                    <a:pt x="355" y="267"/>
                  </a:lnTo>
                  <a:lnTo>
                    <a:pt x="352" y="267"/>
                  </a:lnTo>
                  <a:lnTo>
                    <a:pt x="352" y="265"/>
                  </a:lnTo>
                  <a:lnTo>
                    <a:pt x="350" y="265"/>
                  </a:lnTo>
                  <a:lnTo>
                    <a:pt x="350" y="265"/>
                  </a:lnTo>
                  <a:lnTo>
                    <a:pt x="348" y="267"/>
                  </a:lnTo>
                  <a:lnTo>
                    <a:pt x="348" y="267"/>
                  </a:lnTo>
                  <a:lnTo>
                    <a:pt x="348" y="267"/>
                  </a:lnTo>
                  <a:lnTo>
                    <a:pt x="348" y="267"/>
                  </a:lnTo>
                  <a:lnTo>
                    <a:pt x="348" y="270"/>
                  </a:lnTo>
                  <a:lnTo>
                    <a:pt x="348" y="270"/>
                  </a:lnTo>
                  <a:lnTo>
                    <a:pt x="348" y="270"/>
                  </a:lnTo>
                  <a:lnTo>
                    <a:pt x="348" y="270"/>
                  </a:lnTo>
                  <a:lnTo>
                    <a:pt x="345" y="270"/>
                  </a:lnTo>
                  <a:lnTo>
                    <a:pt x="345" y="272"/>
                  </a:lnTo>
                  <a:lnTo>
                    <a:pt x="345" y="274"/>
                  </a:lnTo>
                  <a:lnTo>
                    <a:pt x="345" y="277"/>
                  </a:lnTo>
                  <a:lnTo>
                    <a:pt x="343" y="279"/>
                  </a:lnTo>
                  <a:lnTo>
                    <a:pt x="343" y="279"/>
                  </a:lnTo>
                  <a:lnTo>
                    <a:pt x="343" y="282"/>
                  </a:lnTo>
                  <a:lnTo>
                    <a:pt x="345" y="284"/>
                  </a:lnTo>
                  <a:lnTo>
                    <a:pt x="348" y="286"/>
                  </a:lnTo>
                  <a:lnTo>
                    <a:pt x="350" y="286"/>
                  </a:lnTo>
                  <a:lnTo>
                    <a:pt x="350" y="286"/>
                  </a:lnTo>
                  <a:lnTo>
                    <a:pt x="352" y="286"/>
                  </a:lnTo>
                  <a:lnTo>
                    <a:pt x="352" y="286"/>
                  </a:lnTo>
                  <a:lnTo>
                    <a:pt x="352" y="286"/>
                  </a:lnTo>
                  <a:lnTo>
                    <a:pt x="352" y="284"/>
                  </a:lnTo>
                  <a:lnTo>
                    <a:pt x="350" y="284"/>
                  </a:lnTo>
                  <a:lnTo>
                    <a:pt x="350" y="284"/>
                  </a:lnTo>
                  <a:lnTo>
                    <a:pt x="350" y="282"/>
                  </a:lnTo>
                  <a:lnTo>
                    <a:pt x="350" y="282"/>
                  </a:lnTo>
                  <a:lnTo>
                    <a:pt x="350" y="279"/>
                  </a:lnTo>
                  <a:lnTo>
                    <a:pt x="350" y="279"/>
                  </a:lnTo>
                  <a:lnTo>
                    <a:pt x="352" y="279"/>
                  </a:lnTo>
                  <a:lnTo>
                    <a:pt x="352" y="279"/>
                  </a:lnTo>
                  <a:lnTo>
                    <a:pt x="352" y="274"/>
                  </a:lnTo>
                  <a:lnTo>
                    <a:pt x="355" y="274"/>
                  </a:lnTo>
                  <a:lnTo>
                    <a:pt x="357" y="272"/>
                  </a:lnTo>
                  <a:lnTo>
                    <a:pt x="357" y="272"/>
                  </a:lnTo>
                  <a:lnTo>
                    <a:pt x="357" y="270"/>
                  </a:lnTo>
                  <a:lnTo>
                    <a:pt x="357" y="270"/>
                  </a:lnTo>
                  <a:lnTo>
                    <a:pt x="357" y="267"/>
                  </a:lnTo>
                  <a:lnTo>
                    <a:pt x="359" y="267"/>
                  </a:lnTo>
                  <a:lnTo>
                    <a:pt x="362" y="267"/>
                  </a:lnTo>
                  <a:lnTo>
                    <a:pt x="364" y="265"/>
                  </a:lnTo>
                  <a:lnTo>
                    <a:pt x="364" y="265"/>
                  </a:lnTo>
                  <a:lnTo>
                    <a:pt x="367" y="263"/>
                  </a:lnTo>
                  <a:lnTo>
                    <a:pt x="367" y="263"/>
                  </a:lnTo>
                  <a:lnTo>
                    <a:pt x="367" y="263"/>
                  </a:lnTo>
                  <a:lnTo>
                    <a:pt x="371" y="260"/>
                  </a:lnTo>
                  <a:lnTo>
                    <a:pt x="371" y="260"/>
                  </a:lnTo>
                  <a:lnTo>
                    <a:pt x="371" y="258"/>
                  </a:lnTo>
                  <a:lnTo>
                    <a:pt x="371" y="258"/>
                  </a:lnTo>
                  <a:lnTo>
                    <a:pt x="374" y="251"/>
                  </a:lnTo>
                  <a:lnTo>
                    <a:pt x="376" y="246"/>
                  </a:lnTo>
                  <a:lnTo>
                    <a:pt x="378" y="241"/>
                  </a:lnTo>
                  <a:lnTo>
                    <a:pt x="395" y="237"/>
                  </a:lnTo>
                  <a:lnTo>
                    <a:pt x="397" y="237"/>
                  </a:lnTo>
                  <a:close/>
                  <a:moveTo>
                    <a:pt x="331" y="180"/>
                  </a:moveTo>
                  <a:lnTo>
                    <a:pt x="331" y="180"/>
                  </a:lnTo>
                  <a:lnTo>
                    <a:pt x="333" y="180"/>
                  </a:lnTo>
                  <a:lnTo>
                    <a:pt x="333" y="182"/>
                  </a:lnTo>
                  <a:lnTo>
                    <a:pt x="333" y="182"/>
                  </a:lnTo>
                  <a:lnTo>
                    <a:pt x="333" y="185"/>
                  </a:lnTo>
                  <a:lnTo>
                    <a:pt x="333" y="185"/>
                  </a:lnTo>
                  <a:lnTo>
                    <a:pt x="336" y="185"/>
                  </a:lnTo>
                  <a:lnTo>
                    <a:pt x="336" y="185"/>
                  </a:lnTo>
                  <a:lnTo>
                    <a:pt x="336" y="185"/>
                  </a:lnTo>
                  <a:lnTo>
                    <a:pt x="336" y="182"/>
                  </a:lnTo>
                  <a:lnTo>
                    <a:pt x="336" y="182"/>
                  </a:lnTo>
                  <a:lnTo>
                    <a:pt x="336" y="185"/>
                  </a:lnTo>
                  <a:lnTo>
                    <a:pt x="338" y="185"/>
                  </a:lnTo>
                  <a:lnTo>
                    <a:pt x="338" y="185"/>
                  </a:lnTo>
                  <a:lnTo>
                    <a:pt x="338" y="185"/>
                  </a:lnTo>
                  <a:lnTo>
                    <a:pt x="341" y="185"/>
                  </a:lnTo>
                  <a:lnTo>
                    <a:pt x="341" y="182"/>
                  </a:lnTo>
                  <a:lnTo>
                    <a:pt x="341" y="182"/>
                  </a:lnTo>
                  <a:lnTo>
                    <a:pt x="338" y="180"/>
                  </a:lnTo>
                  <a:lnTo>
                    <a:pt x="338" y="182"/>
                  </a:lnTo>
                  <a:lnTo>
                    <a:pt x="336" y="182"/>
                  </a:lnTo>
                  <a:lnTo>
                    <a:pt x="336" y="180"/>
                  </a:lnTo>
                  <a:lnTo>
                    <a:pt x="336" y="180"/>
                  </a:lnTo>
                  <a:lnTo>
                    <a:pt x="338" y="177"/>
                  </a:lnTo>
                  <a:lnTo>
                    <a:pt x="336" y="175"/>
                  </a:lnTo>
                  <a:lnTo>
                    <a:pt x="336" y="173"/>
                  </a:lnTo>
                  <a:lnTo>
                    <a:pt x="336" y="173"/>
                  </a:lnTo>
                  <a:lnTo>
                    <a:pt x="333" y="173"/>
                  </a:lnTo>
                  <a:lnTo>
                    <a:pt x="331" y="173"/>
                  </a:lnTo>
                  <a:lnTo>
                    <a:pt x="331" y="175"/>
                  </a:lnTo>
                  <a:lnTo>
                    <a:pt x="331" y="177"/>
                  </a:lnTo>
                  <a:lnTo>
                    <a:pt x="331" y="180"/>
                  </a:lnTo>
                  <a:close/>
                  <a:moveTo>
                    <a:pt x="154" y="114"/>
                  </a:moveTo>
                  <a:lnTo>
                    <a:pt x="151" y="116"/>
                  </a:lnTo>
                  <a:lnTo>
                    <a:pt x="151" y="118"/>
                  </a:lnTo>
                  <a:lnTo>
                    <a:pt x="151" y="123"/>
                  </a:lnTo>
                  <a:lnTo>
                    <a:pt x="154" y="125"/>
                  </a:lnTo>
                  <a:lnTo>
                    <a:pt x="161" y="125"/>
                  </a:lnTo>
                  <a:lnTo>
                    <a:pt x="163" y="125"/>
                  </a:lnTo>
                  <a:lnTo>
                    <a:pt x="166" y="128"/>
                  </a:lnTo>
                  <a:lnTo>
                    <a:pt x="166" y="128"/>
                  </a:lnTo>
                  <a:lnTo>
                    <a:pt x="168" y="125"/>
                  </a:lnTo>
                  <a:lnTo>
                    <a:pt x="170" y="125"/>
                  </a:lnTo>
                  <a:lnTo>
                    <a:pt x="170" y="123"/>
                  </a:lnTo>
                  <a:lnTo>
                    <a:pt x="168" y="121"/>
                  </a:lnTo>
                  <a:lnTo>
                    <a:pt x="166" y="123"/>
                  </a:lnTo>
                  <a:lnTo>
                    <a:pt x="168" y="121"/>
                  </a:lnTo>
                  <a:lnTo>
                    <a:pt x="168" y="118"/>
                  </a:lnTo>
                  <a:lnTo>
                    <a:pt x="170" y="116"/>
                  </a:lnTo>
                  <a:lnTo>
                    <a:pt x="170" y="116"/>
                  </a:lnTo>
                  <a:lnTo>
                    <a:pt x="170" y="118"/>
                  </a:lnTo>
                  <a:lnTo>
                    <a:pt x="170" y="123"/>
                  </a:lnTo>
                  <a:lnTo>
                    <a:pt x="170" y="123"/>
                  </a:lnTo>
                  <a:lnTo>
                    <a:pt x="170" y="125"/>
                  </a:lnTo>
                  <a:lnTo>
                    <a:pt x="170" y="128"/>
                  </a:lnTo>
                  <a:lnTo>
                    <a:pt x="168" y="130"/>
                  </a:lnTo>
                  <a:lnTo>
                    <a:pt x="166" y="130"/>
                  </a:lnTo>
                  <a:lnTo>
                    <a:pt x="166" y="132"/>
                  </a:lnTo>
                  <a:lnTo>
                    <a:pt x="166" y="132"/>
                  </a:lnTo>
                  <a:lnTo>
                    <a:pt x="173" y="140"/>
                  </a:lnTo>
                  <a:lnTo>
                    <a:pt x="173" y="140"/>
                  </a:lnTo>
                  <a:lnTo>
                    <a:pt x="175" y="137"/>
                  </a:lnTo>
                  <a:lnTo>
                    <a:pt x="175" y="135"/>
                  </a:lnTo>
                  <a:lnTo>
                    <a:pt x="177" y="128"/>
                  </a:lnTo>
                  <a:lnTo>
                    <a:pt x="177" y="128"/>
                  </a:lnTo>
                  <a:lnTo>
                    <a:pt x="182" y="125"/>
                  </a:lnTo>
                  <a:lnTo>
                    <a:pt x="182" y="123"/>
                  </a:lnTo>
                  <a:lnTo>
                    <a:pt x="182" y="121"/>
                  </a:lnTo>
                  <a:lnTo>
                    <a:pt x="182" y="121"/>
                  </a:lnTo>
                  <a:lnTo>
                    <a:pt x="184" y="121"/>
                  </a:lnTo>
                  <a:lnTo>
                    <a:pt x="187" y="121"/>
                  </a:lnTo>
                  <a:lnTo>
                    <a:pt x="187" y="118"/>
                  </a:lnTo>
                  <a:lnTo>
                    <a:pt x="184" y="118"/>
                  </a:lnTo>
                  <a:lnTo>
                    <a:pt x="184" y="116"/>
                  </a:lnTo>
                  <a:lnTo>
                    <a:pt x="187" y="114"/>
                  </a:lnTo>
                  <a:lnTo>
                    <a:pt x="187" y="111"/>
                  </a:lnTo>
                  <a:lnTo>
                    <a:pt x="189" y="111"/>
                  </a:lnTo>
                  <a:lnTo>
                    <a:pt x="189" y="111"/>
                  </a:lnTo>
                  <a:lnTo>
                    <a:pt x="192" y="111"/>
                  </a:lnTo>
                  <a:lnTo>
                    <a:pt x="192" y="109"/>
                  </a:lnTo>
                  <a:lnTo>
                    <a:pt x="194" y="106"/>
                  </a:lnTo>
                  <a:lnTo>
                    <a:pt x="196" y="104"/>
                  </a:lnTo>
                  <a:lnTo>
                    <a:pt x="199" y="104"/>
                  </a:lnTo>
                  <a:lnTo>
                    <a:pt x="199" y="104"/>
                  </a:lnTo>
                  <a:lnTo>
                    <a:pt x="199" y="99"/>
                  </a:lnTo>
                  <a:lnTo>
                    <a:pt x="201" y="99"/>
                  </a:lnTo>
                  <a:lnTo>
                    <a:pt x="203" y="99"/>
                  </a:lnTo>
                  <a:lnTo>
                    <a:pt x="203" y="97"/>
                  </a:lnTo>
                  <a:lnTo>
                    <a:pt x="208" y="92"/>
                  </a:lnTo>
                  <a:lnTo>
                    <a:pt x="208" y="92"/>
                  </a:lnTo>
                  <a:lnTo>
                    <a:pt x="203" y="90"/>
                  </a:lnTo>
                  <a:lnTo>
                    <a:pt x="201" y="90"/>
                  </a:lnTo>
                  <a:lnTo>
                    <a:pt x="203" y="90"/>
                  </a:lnTo>
                  <a:lnTo>
                    <a:pt x="203" y="87"/>
                  </a:lnTo>
                  <a:lnTo>
                    <a:pt x="208" y="87"/>
                  </a:lnTo>
                  <a:lnTo>
                    <a:pt x="213" y="85"/>
                  </a:lnTo>
                  <a:lnTo>
                    <a:pt x="215" y="85"/>
                  </a:lnTo>
                  <a:lnTo>
                    <a:pt x="218" y="85"/>
                  </a:lnTo>
                  <a:lnTo>
                    <a:pt x="220" y="87"/>
                  </a:lnTo>
                  <a:lnTo>
                    <a:pt x="222" y="87"/>
                  </a:lnTo>
                  <a:lnTo>
                    <a:pt x="225" y="85"/>
                  </a:lnTo>
                  <a:lnTo>
                    <a:pt x="227" y="83"/>
                  </a:lnTo>
                  <a:lnTo>
                    <a:pt x="229" y="83"/>
                  </a:lnTo>
                  <a:lnTo>
                    <a:pt x="229" y="83"/>
                  </a:lnTo>
                  <a:lnTo>
                    <a:pt x="227" y="83"/>
                  </a:lnTo>
                  <a:lnTo>
                    <a:pt x="225" y="78"/>
                  </a:lnTo>
                  <a:lnTo>
                    <a:pt x="225" y="78"/>
                  </a:lnTo>
                  <a:lnTo>
                    <a:pt x="220" y="76"/>
                  </a:lnTo>
                  <a:lnTo>
                    <a:pt x="218" y="76"/>
                  </a:lnTo>
                  <a:lnTo>
                    <a:pt x="199" y="78"/>
                  </a:lnTo>
                  <a:lnTo>
                    <a:pt x="192" y="80"/>
                  </a:lnTo>
                  <a:lnTo>
                    <a:pt x="184" y="83"/>
                  </a:lnTo>
                  <a:lnTo>
                    <a:pt x="184" y="85"/>
                  </a:lnTo>
                  <a:lnTo>
                    <a:pt x="182" y="87"/>
                  </a:lnTo>
                  <a:lnTo>
                    <a:pt x="182" y="87"/>
                  </a:lnTo>
                  <a:lnTo>
                    <a:pt x="180" y="87"/>
                  </a:lnTo>
                  <a:lnTo>
                    <a:pt x="180" y="87"/>
                  </a:lnTo>
                  <a:lnTo>
                    <a:pt x="177" y="87"/>
                  </a:lnTo>
                  <a:lnTo>
                    <a:pt x="177" y="87"/>
                  </a:lnTo>
                  <a:lnTo>
                    <a:pt x="175" y="90"/>
                  </a:lnTo>
                  <a:lnTo>
                    <a:pt x="168" y="92"/>
                  </a:lnTo>
                  <a:lnTo>
                    <a:pt x="166" y="95"/>
                  </a:lnTo>
                  <a:lnTo>
                    <a:pt x="158" y="106"/>
                  </a:lnTo>
                  <a:lnTo>
                    <a:pt x="158" y="109"/>
                  </a:lnTo>
                  <a:lnTo>
                    <a:pt x="154" y="111"/>
                  </a:lnTo>
                  <a:lnTo>
                    <a:pt x="154" y="114"/>
                  </a:lnTo>
                  <a:close/>
                  <a:moveTo>
                    <a:pt x="92" y="40"/>
                  </a:moveTo>
                  <a:lnTo>
                    <a:pt x="97" y="38"/>
                  </a:lnTo>
                  <a:lnTo>
                    <a:pt x="97" y="38"/>
                  </a:lnTo>
                  <a:lnTo>
                    <a:pt x="92" y="40"/>
                  </a:lnTo>
                  <a:lnTo>
                    <a:pt x="92" y="40"/>
                  </a:lnTo>
                  <a:lnTo>
                    <a:pt x="92" y="45"/>
                  </a:lnTo>
                  <a:lnTo>
                    <a:pt x="92" y="45"/>
                  </a:lnTo>
                  <a:lnTo>
                    <a:pt x="92" y="45"/>
                  </a:lnTo>
                  <a:lnTo>
                    <a:pt x="92" y="45"/>
                  </a:lnTo>
                  <a:lnTo>
                    <a:pt x="92" y="45"/>
                  </a:lnTo>
                  <a:lnTo>
                    <a:pt x="95" y="47"/>
                  </a:lnTo>
                  <a:lnTo>
                    <a:pt x="97" y="47"/>
                  </a:lnTo>
                  <a:lnTo>
                    <a:pt x="99" y="47"/>
                  </a:lnTo>
                  <a:lnTo>
                    <a:pt x="113" y="38"/>
                  </a:lnTo>
                  <a:lnTo>
                    <a:pt x="118" y="38"/>
                  </a:lnTo>
                  <a:lnTo>
                    <a:pt x="118" y="38"/>
                  </a:lnTo>
                  <a:lnTo>
                    <a:pt x="109" y="38"/>
                  </a:lnTo>
                  <a:lnTo>
                    <a:pt x="111" y="35"/>
                  </a:lnTo>
                  <a:lnTo>
                    <a:pt x="113" y="33"/>
                  </a:lnTo>
                  <a:lnTo>
                    <a:pt x="113" y="33"/>
                  </a:lnTo>
                  <a:lnTo>
                    <a:pt x="135" y="21"/>
                  </a:lnTo>
                  <a:lnTo>
                    <a:pt x="139" y="19"/>
                  </a:lnTo>
                  <a:lnTo>
                    <a:pt x="144" y="16"/>
                  </a:lnTo>
                  <a:lnTo>
                    <a:pt x="144" y="14"/>
                  </a:lnTo>
                  <a:lnTo>
                    <a:pt x="144" y="14"/>
                  </a:lnTo>
                  <a:lnTo>
                    <a:pt x="142" y="12"/>
                  </a:lnTo>
                  <a:lnTo>
                    <a:pt x="142" y="12"/>
                  </a:lnTo>
                  <a:lnTo>
                    <a:pt x="144" y="9"/>
                  </a:lnTo>
                  <a:lnTo>
                    <a:pt x="151" y="5"/>
                  </a:lnTo>
                  <a:lnTo>
                    <a:pt x="154" y="2"/>
                  </a:lnTo>
                  <a:lnTo>
                    <a:pt x="154" y="0"/>
                  </a:lnTo>
                  <a:lnTo>
                    <a:pt x="154" y="0"/>
                  </a:lnTo>
                  <a:lnTo>
                    <a:pt x="154" y="0"/>
                  </a:lnTo>
                  <a:lnTo>
                    <a:pt x="154" y="0"/>
                  </a:lnTo>
                  <a:lnTo>
                    <a:pt x="151" y="2"/>
                  </a:lnTo>
                  <a:lnTo>
                    <a:pt x="149" y="2"/>
                  </a:lnTo>
                  <a:lnTo>
                    <a:pt x="149" y="2"/>
                  </a:lnTo>
                  <a:lnTo>
                    <a:pt x="151" y="0"/>
                  </a:lnTo>
                  <a:lnTo>
                    <a:pt x="151" y="0"/>
                  </a:lnTo>
                  <a:lnTo>
                    <a:pt x="147" y="2"/>
                  </a:lnTo>
                  <a:lnTo>
                    <a:pt x="144" y="5"/>
                  </a:lnTo>
                  <a:lnTo>
                    <a:pt x="142" y="5"/>
                  </a:lnTo>
                  <a:lnTo>
                    <a:pt x="139" y="7"/>
                  </a:lnTo>
                  <a:lnTo>
                    <a:pt x="139" y="5"/>
                  </a:lnTo>
                  <a:lnTo>
                    <a:pt x="132" y="12"/>
                  </a:lnTo>
                  <a:lnTo>
                    <a:pt x="132" y="9"/>
                  </a:lnTo>
                  <a:lnTo>
                    <a:pt x="130" y="12"/>
                  </a:lnTo>
                  <a:lnTo>
                    <a:pt x="125" y="14"/>
                  </a:lnTo>
                  <a:lnTo>
                    <a:pt x="123" y="16"/>
                  </a:lnTo>
                  <a:lnTo>
                    <a:pt x="121" y="19"/>
                  </a:lnTo>
                  <a:lnTo>
                    <a:pt x="118" y="19"/>
                  </a:lnTo>
                  <a:lnTo>
                    <a:pt x="116" y="21"/>
                  </a:lnTo>
                  <a:lnTo>
                    <a:pt x="113" y="21"/>
                  </a:lnTo>
                  <a:lnTo>
                    <a:pt x="113" y="21"/>
                  </a:lnTo>
                  <a:lnTo>
                    <a:pt x="111" y="24"/>
                  </a:lnTo>
                  <a:lnTo>
                    <a:pt x="99" y="31"/>
                  </a:lnTo>
                  <a:lnTo>
                    <a:pt x="90" y="38"/>
                  </a:lnTo>
                  <a:lnTo>
                    <a:pt x="92" y="40"/>
                  </a:lnTo>
                  <a:lnTo>
                    <a:pt x="92" y="40"/>
                  </a:lnTo>
                  <a:close/>
                  <a:moveTo>
                    <a:pt x="407" y="348"/>
                  </a:moveTo>
                  <a:lnTo>
                    <a:pt x="407" y="348"/>
                  </a:lnTo>
                  <a:lnTo>
                    <a:pt x="404" y="348"/>
                  </a:lnTo>
                  <a:lnTo>
                    <a:pt x="404" y="348"/>
                  </a:lnTo>
                  <a:lnTo>
                    <a:pt x="402" y="350"/>
                  </a:lnTo>
                  <a:lnTo>
                    <a:pt x="402" y="353"/>
                  </a:lnTo>
                  <a:lnTo>
                    <a:pt x="402" y="353"/>
                  </a:lnTo>
                  <a:lnTo>
                    <a:pt x="404" y="355"/>
                  </a:lnTo>
                  <a:lnTo>
                    <a:pt x="407" y="353"/>
                  </a:lnTo>
                  <a:lnTo>
                    <a:pt x="407" y="350"/>
                  </a:lnTo>
                  <a:lnTo>
                    <a:pt x="409" y="348"/>
                  </a:lnTo>
                  <a:lnTo>
                    <a:pt x="407" y="348"/>
                  </a:lnTo>
                  <a:lnTo>
                    <a:pt x="407" y="348"/>
                  </a:lnTo>
                  <a:close/>
                  <a:moveTo>
                    <a:pt x="414" y="343"/>
                  </a:moveTo>
                  <a:lnTo>
                    <a:pt x="416" y="343"/>
                  </a:lnTo>
                  <a:lnTo>
                    <a:pt x="416" y="341"/>
                  </a:lnTo>
                  <a:lnTo>
                    <a:pt x="416" y="341"/>
                  </a:lnTo>
                  <a:lnTo>
                    <a:pt x="416" y="338"/>
                  </a:lnTo>
                  <a:lnTo>
                    <a:pt x="416" y="336"/>
                  </a:lnTo>
                  <a:lnTo>
                    <a:pt x="416" y="336"/>
                  </a:lnTo>
                  <a:lnTo>
                    <a:pt x="414" y="334"/>
                  </a:lnTo>
                  <a:lnTo>
                    <a:pt x="414" y="334"/>
                  </a:lnTo>
                  <a:lnTo>
                    <a:pt x="411" y="334"/>
                  </a:lnTo>
                  <a:lnTo>
                    <a:pt x="411" y="334"/>
                  </a:lnTo>
                  <a:lnTo>
                    <a:pt x="409" y="334"/>
                  </a:lnTo>
                  <a:lnTo>
                    <a:pt x="409" y="336"/>
                  </a:lnTo>
                  <a:lnTo>
                    <a:pt x="411" y="343"/>
                  </a:lnTo>
                  <a:lnTo>
                    <a:pt x="414" y="343"/>
                  </a:lnTo>
                  <a:close/>
                  <a:moveTo>
                    <a:pt x="546" y="215"/>
                  </a:moveTo>
                  <a:lnTo>
                    <a:pt x="544" y="213"/>
                  </a:lnTo>
                  <a:lnTo>
                    <a:pt x="542" y="215"/>
                  </a:lnTo>
                  <a:lnTo>
                    <a:pt x="542" y="215"/>
                  </a:lnTo>
                  <a:lnTo>
                    <a:pt x="542" y="215"/>
                  </a:lnTo>
                  <a:lnTo>
                    <a:pt x="542" y="215"/>
                  </a:lnTo>
                  <a:lnTo>
                    <a:pt x="542" y="218"/>
                  </a:lnTo>
                  <a:lnTo>
                    <a:pt x="544" y="218"/>
                  </a:lnTo>
                  <a:lnTo>
                    <a:pt x="544" y="218"/>
                  </a:lnTo>
                  <a:lnTo>
                    <a:pt x="542" y="218"/>
                  </a:lnTo>
                  <a:lnTo>
                    <a:pt x="544" y="218"/>
                  </a:lnTo>
                  <a:lnTo>
                    <a:pt x="546" y="220"/>
                  </a:lnTo>
                  <a:lnTo>
                    <a:pt x="551" y="218"/>
                  </a:lnTo>
                  <a:lnTo>
                    <a:pt x="549" y="218"/>
                  </a:lnTo>
                  <a:lnTo>
                    <a:pt x="549" y="218"/>
                  </a:lnTo>
                  <a:lnTo>
                    <a:pt x="546" y="215"/>
                  </a:lnTo>
                  <a:lnTo>
                    <a:pt x="546" y="218"/>
                  </a:lnTo>
                  <a:lnTo>
                    <a:pt x="546" y="215"/>
                  </a:lnTo>
                  <a:lnTo>
                    <a:pt x="546" y="215"/>
                  </a:lnTo>
                  <a:close/>
                  <a:moveTo>
                    <a:pt x="421" y="296"/>
                  </a:moveTo>
                  <a:lnTo>
                    <a:pt x="421" y="296"/>
                  </a:lnTo>
                  <a:lnTo>
                    <a:pt x="421" y="296"/>
                  </a:lnTo>
                  <a:lnTo>
                    <a:pt x="419" y="296"/>
                  </a:lnTo>
                  <a:lnTo>
                    <a:pt x="423" y="303"/>
                  </a:lnTo>
                  <a:lnTo>
                    <a:pt x="426" y="303"/>
                  </a:lnTo>
                  <a:lnTo>
                    <a:pt x="426" y="300"/>
                  </a:lnTo>
                  <a:lnTo>
                    <a:pt x="426" y="300"/>
                  </a:lnTo>
                  <a:lnTo>
                    <a:pt x="423" y="298"/>
                  </a:lnTo>
                  <a:lnTo>
                    <a:pt x="421" y="296"/>
                  </a:lnTo>
                  <a:close/>
                  <a:moveTo>
                    <a:pt x="778" y="551"/>
                  </a:moveTo>
                  <a:lnTo>
                    <a:pt x="778" y="549"/>
                  </a:lnTo>
                  <a:lnTo>
                    <a:pt x="778" y="544"/>
                  </a:lnTo>
                  <a:lnTo>
                    <a:pt x="778" y="544"/>
                  </a:lnTo>
                  <a:lnTo>
                    <a:pt x="776" y="542"/>
                  </a:lnTo>
                  <a:lnTo>
                    <a:pt x="773" y="537"/>
                  </a:lnTo>
                  <a:lnTo>
                    <a:pt x="771" y="535"/>
                  </a:lnTo>
                  <a:lnTo>
                    <a:pt x="771" y="535"/>
                  </a:lnTo>
                  <a:lnTo>
                    <a:pt x="764" y="514"/>
                  </a:lnTo>
                  <a:lnTo>
                    <a:pt x="757" y="495"/>
                  </a:lnTo>
                  <a:lnTo>
                    <a:pt x="754" y="485"/>
                  </a:lnTo>
                  <a:lnTo>
                    <a:pt x="743" y="452"/>
                  </a:lnTo>
                  <a:lnTo>
                    <a:pt x="738" y="445"/>
                  </a:lnTo>
                  <a:lnTo>
                    <a:pt x="738" y="445"/>
                  </a:lnTo>
                  <a:lnTo>
                    <a:pt x="738" y="443"/>
                  </a:lnTo>
                  <a:lnTo>
                    <a:pt x="736" y="440"/>
                  </a:lnTo>
                  <a:lnTo>
                    <a:pt x="731" y="433"/>
                  </a:lnTo>
                  <a:lnTo>
                    <a:pt x="726" y="431"/>
                  </a:lnTo>
                  <a:lnTo>
                    <a:pt x="724" y="428"/>
                  </a:lnTo>
                  <a:lnTo>
                    <a:pt x="712" y="426"/>
                  </a:lnTo>
                  <a:lnTo>
                    <a:pt x="710" y="426"/>
                  </a:lnTo>
                  <a:lnTo>
                    <a:pt x="707" y="426"/>
                  </a:lnTo>
                  <a:lnTo>
                    <a:pt x="702" y="428"/>
                  </a:lnTo>
                  <a:lnTo>
                    <a:pt x="702" y="428"/>
                  </a:lnTo>
                  <a:lnTo>
                    <a:pt x="700" y="433"/>
                  </a:lnTo>
                  <a:lnTo>
                    <a:pt x="698" y="433"/>
                  </a:lnTo>
                  <a:lnTo>
                    <a:pt x="695" y="435"/>
                  </a:lnTo>
                  <a:lnTo>
                    <a:pt x="693" y="435"/>
                  </a:lnTo>
                  <a:lnTo>
                    <a:pt x="693" y="438"/>
                  </a:lnTo>
                  <a:lnTo>
                    <a:pt x="691" y="438"/>
                  </a:lnTo>
                  <a:lnTo>
                    <a:pt x="684" y="440"/>
                  </a:lnTo>
                  <a:lnTo>
                    <a:pt x="684" y="440"/>
                  </a:lnTo>
                  <a:lnTo>
                    <a:pt x="684" y="440"/>
                  </a:lnTo>
                  <a:lnTo>
                    <a:pt x="681" y="440"/>
                  </a:lnTo>
                  <a:lnTo>
                    <a:pt x="679" y="445"/>
                  </a:lnTo>
                  <a:lnTo>
                    <a:pt x="679" y="447"/>
                  </a:lnTo>
                  <a:lnTo>
                    <a:pt x="679" y="447"/>
                  </a:lnTo>
                  <a:lnTo>
                    <a:pt x="669" y="450"/>
                  </a:lnTo>
                  <a:lnTo>
                    <a:pt x="672" y="450"/>
                  </a:lnTo>
                  <a:lnTo>
                    <a:pt x="674" y="450"/>
                  </a:lnTo>
                  <a:lnTo>
                    <a:pt x="676" y="450"/>
                  </a:lnTo>
                  <a:lnTo>
                    <a:pt x="676" y="452"/>
                  </a:lnTo>
                  <a:lnTo>
                    <a:pt x="674" y="454"/>
                  </a:lnTo>
                  <a:lnTo>
                    <a:pt x="674" y="457"/>
                  </a:lnTo>
                  <a:lnTo>
                    <a:pt x="672" y="459"/>
                  </a:lnTo>
                  <a:lnTo>
                    <a:pt x="672" y="461"/>
                  </a:lnTo>
                  <a:lnTo>
                    <a:pt x="669" y="469"/>
                  </a:lnTo>
                  <a:lnTo>
                    <a:pt x="667" y="476"/>
                  </a:lnTo>
                  <a:lnTo>
                    <a:pt x="667" y="478"/>
                  </a:lnTo>
                  <a:lnTo>
                    <a:pt x="665" y="478"/>
                  </a:lnTo>
                  <a:lnTo>
                    <a:pt x="665" y="476"/>
                  </a:lnTo>
                  <a:lnTo>
                    <a:pt x="665" y="476"/>
                  </a:lnTo>
                  <a:lnTo>
                    <a:pt x="662" y="473"/>
                  </a:lnTo>
                  <a:lnTo>
                    <a:pt x="662" y="476"/>
                  </a:lnTo>
                  <a:lnTo>
                    <a:pt x="657" y="485"/>
                  </a:lnTo>
                  <a:lnTo>
                    <a:pt x="655" y="487"/>
                  </a:lnTo>
                  <a:lnTo>
                    <a:pt x="650" y="492"/>
                  </a:lnTo>
                  <a:lnTo>
                    <a:pt x="648" y="490"/>
                  </a:lnTo>
                  <a:lnTo>
                    <a:pt x="643" y="490"/>
                  </a:lnTo>
                  <a:lnTo>
                    <a:pt x="639" y="487"/>
                  </a:lnTo>
                  <a:lnTo>
                    <a:pt x="636" y="487"/>
                  </a:lnTo>
                  <a:lnTo>
                    <a:pt x="631" y="485"/>
                  </a:lnTo>
                  <a:lnTo>
                    <a:pt x="629" y="485"/>
                  </a:lnTo>
                  <a:lnTo>
                    <a:pt x="627" y="483"/>
                  </a:lnTo>
                  <a:lnTo>
                    <a:pt x="624" y="480"/>
                  </a:lnTo>
                  <a:lnTo>
                    <a:pt x="624" y="478"/>
                  </a:lnTo>
                  <a:lnTo>
                    <a:pt x="624" y="473"/>
                  </a:lnTo>
                  <a:lnTo>
                    <a:pt x="624" y="473"/>
                  </a:lnTo>
                  <a:lnTo>
                    <a:pt x="624" y="469"/>
                  </a:lnTo>
                  <a:lnTo>
                    <a:pt x="624" y="466"/>
                  </a:lnTo>
                  <a:lnTo>
                    <a:pt x="624" y="466"/>
                  </a:lnTo>
                  <a:lnTo>
                    <a:pt x="624" y="464"/>
                  </a:lnTo>
                  <a:lnTo>
                    <a:pt x="624" y="464"/>
                  </a:lnTo>
                  <a:lnTo>
                    <a:pt x="624" y="461"/>
                  </a:lnTo>
                  <a:lnTo>
                    <a:pt x="624" y="452"/>
                  </a:lnTo>
                  <a:lnTo>
                    <a:pt x="627" y="447"/>
                  </a:lnTo>
                  <a:lnTo>
                    <a:pt x="631" y="445"/>
                  </a:lnTo>
                  <a:lnTo>
                    <a:pt x="631" y="445"/>
                  </a:lnTo>
                  <a:lnTo>
                    <a:pt x="634" y="445"/>
                  </a:lnTo>
                  <a:lnTo>
                    <a:pt x="636" y="445"/>
                  </a:lnTo>
                  <a:lnTo>
                    <a:pt x="636" y="445"/>
                  </a:lnTo>
                  <a:lnTo>
                    <a:pt x="639" y="445"/>
                  </a:lnTo>
                  <a:lnTo>
                    <a:pt x="639" y="443"/>
                  </a:lnTo>
                  <a:lnTo>
                    <a:pt x="639" y="443"/>
                  </a:lnTo>
                  <a:lnTo>
                    <a:pt x="641" y="445"/>
                  </a:lnTo>
                  <a:lnTo>
                    <a:pt x="643" y="443"/>
                  </a:lnTo>
                  <a:lnTo>
                    <a:pt x="643" y="443"/>
                  </a:lnTo>
                  <a:lnTo>
                    <a:pt x="643" y="440"/>
                  </a:lnTo>
                  <a:lnTo>
                    <a:pt x="643" y="438"/>
                  </a:lnTo>
                  <a:lnTo>
                    <a:pt x="646" y="438"/>
                  </a:lnTo>
                  <a:lnTo>
                    <a:pt x="650" y="435"/>
                  </a:lnTo>
                  <a:lnTo>
                    <a:pt x="650" y="435"/>
                  </a:lnTo>
                  <a:lnTo>
                    <a:pt x="650" y="433"/>
                  </a:lnTo>
                  <a:lnTo>
                    <a:pt x="650" y="433"/>
                  </a:lnTo>
                  <a:lnTo>
                    <a:pt x="650" y="431"/>
                  </a:lnTo>
                  <a:lnTo>
                    <a:pt x="650" y="431"/>
                  </a:lnTo>
                  <a:lnTo>
                    <a:pt x="653" y="431"/>
                  </a:lnTo>
                  <a:lnTo>
                    <a:pt x="653" y="428"/>
                  </a:lnTo>
                  <a:lnTo>
                    <a:pt x="650" y="419"/>
                  </a:lnTo>
                  <a:lnTo>
                    <a:pt x="650" y="414"/>
                  </a:lnTo>
                  <a:lnTo>
                    <a:pt x="653" y="409"/>
                  </a:lnTo>
                  <a:lnTo>
                    <a:pt x="655" y="407"/>
                  </a:lnTo>
                  <a:lnTo>
                    <a:pt x="657" y="407"/>
                  </a:lnTo>
                  <a:lnTo>
                    <a:pt x="660" y="407"/>
                  </a:lnTo>
                  <a:lnTo>
                    <a:pt x="660" y="407"/>
                  </a:lnTo>
                  <a:lnTo>
                    <a:pt x="660" y="409"/>
                  </a:lnTo>
                  <a:lnTo>
                    <a:pt x="660" y="409"/>
                  </a:lnTo>
                  <a:lnTo>
                    <a:pt x="660" y="409"/>
                  </a:lnTo>
                  <a:lnTo>
                    <a:pt x="662" y="402"/>
                  </a:lnTo>
                  <a:lnTo>
                    <a:pt x="665" y="402"/>
                  </a:lnTo>
                  <a:lnTo>
                    <a:pt x="665" y="400"/>
                  </a:lnTo>
                  <a:lnTo>
                    <a:pt x="667" y="400"/>
                  </a:lnTo>
                  <a:lnTo>
                    <a:pt x="667" y="400"/>
                  </a:lnTo>
                  <a:lnTo>
                    <a:pt x="669" y="398"/>
                  </a:lnTo>
                  <a:lnTo>
                    <a:pt x="669" y="398"/>
                  </a:lnTo>
                  <a:lnTo>
                    <a:pt x="669" y="395"/>
                  </a:lnTo>
                  <a:lnTo>
                    <a:pt x="669" y="390"/>
                  </a:lnTo>
                  <a:lnTo>
                    <a:pt x="667" y="364"/>
                  </a:lnTo>
                  <a:lnTo>
                    <a:pt x="667" y="362"/>
                  </a:lnTo>
                  <a:lnTo>
                    <a:pt x="667" y="357"/>
                  </a:lnTo>
                  <a:lnTo>
                    <a:pt x="667" y="355"/>
                  </a:lnTo>
                  <a:lnTo>
                    <a:pt x="667" y="353"/>
                  </a:lnTo>
                  <a:lnTo>
                    <a:pt x="665" y="348"/>
                  </a:lnTo>
                  <a:lnTo>
                    <a:pt x="665" y="341"/>
                  </a:lnTo>
                  <a:lnTo>
                    <a:pt x="662" y="338"/>
                  </a:lnTo>
                  <a:lnTo>
                    <a:pt x="662" y="336"/>
                  </a:lnTo>
                  <a:lnTo>
                    <a:pt x="660" y="336"/>
                  </a:lnTo>
                  <a:lnTo>
                    <a:pt x="660" y="334"/>
                  </a:lnTo>
                  <a:lnTo>
                    <a:pt x="660" y="334"/>
                  </a:lnTo>
                  <a:lnTo>
                    <a:pt x="660" y="334"/>
                  </a:lnTo>
                  <a:lnTo>
                    <a:pt x="657" y="331"/>
                  </a:lnTo>
                  <a:lnTo>
                    <a:pt x="657" y="331"/>
                  </a:lnTo>
                  <a:lnTo>
                    <a:pt x="655" y="331"/>
                  </a:lnTo>
                  <a:lnTo>
                    <a:pt x="653" y="329"/>
                  </a:lnTo>
                  <a:lnTo>
                    <a:pt x="650" y="329"/>
                  </a:lnTo>
                  <a:lnTo>
                    <a:pt x="650" y="327"/>
                  </a:lnTo>
                  <a:lnTo>
                    <a:pt x="648" y="327"/>
                  </a:lnTo>
                  <a:lnTo>
                    <a:pt x="648" y="324"/>
                  </a:lnTo>
                  <a:lnTo>
                    <a:pt x="648" y="324"/>
                  </a:lnTo>
                  <a:lnTo>
                    <a:pt x="648" y="322"/>
                  </a:lnTo>
                  <a:lnTo>
                    <a:pt x="648" y="322"/>
                  </a:lnTo>
                  <a:lnTo>
                    <a:pt x="646" y="322"/>
                  </a:lnTo>
                  <a:lnTo>
                    <a:pt x="646" y="322"/>
                  </a:lnTo>
                  <a:lnTo>
                    <a:pt x="646" y="319"/>
                  </a:lnTo>
                  <a:lnTo>
                    <a:pt x="646" y="319"/>
                  </a:lnTo>
                  <a:lnTo>
                    <a:pt x="646" y="319"/>
                  </a:lnTo>
                  <a:lnTo>
                    <a:pt x="648" y="319"/>
                  </a:lnTo>
                  <a:lnTo>
                    <a:pt x="646" y="315"/>
                  </a:lnTo>
                  <a:lnTo>
                    <a:pt x="648" y="312"/>
                  </a:lnTo>
                  <a:lnTo>
                    <a:pt x="648" y="312"/>
                  </a:lnTo>
                  <a:lnTo>
                    <a:pt x="653" y="310"/>
                  </a:lnTo>
                  <a:lnTo>
                    <a:pt x="653" y="310"/>
                  </a:lnTo>
                  <a:lnTo>
                    <a:pt x="655" y="312"/>
                  </a:lnTo>
                  <a:lnTo>
                    <a:pt x="657" y="315"/>
                  </a:lnTo>
                  <a:lnTo>
                    <a:pt x="657" y="315"/>
                  </a:lnTo>
                  <a:lnTo>
                    <a:pt x="660" y="315"/>
                  </a:lnTo>
                  <a:lnTo>
                    <a:pt x="662" y="315"/>
                  </a:lnTo>
                  <a:lnTo>
                    <a:pt x="662" y="312"/>
                  </a:lnTo>
                  <a:lnTo>
                    <a:pt x="657" y="310"/>
                  </a:lnTo>
                  <a:lnTo>
                    <a:pt x="657" y="308"/>
                  </a:lnTo>
                  <a:lnTo>
                    <a:pt x="657" y="308"/>
                  </a:lnTo>
                  <a:lnTo>
                    <a:pt x="657" y="308"/>
                  </a:lnTo>
                  <a:lnTo>
                    <a:pt x="657" y="308"/>
                  </a:lnTo>
                  <a:lnTo>
                    <a:pt x="657" y="308"/>
                  </a:lnTo>
                  <a:lnTo>
                    <a:pt x="657" y="305"/>
                  </a:lnTo>
                  <a:lnTo>
                    <a:pt x="657" y="305"/>
                  </a:lnTo>
                  <a:lnTo>
                    <a:pt x="657" y="305"/>
                  </a:lnTo>
                  <a:lnTo>
                    <a:pt x="657" y="305"/>
                  </a:lnTo>
                  <a:lnTo>
                    <a:pt x="657" y="303"/>
                  </a:lnTo>
                  <a:lnTo>
                    <a:pt x="655" y="300"/>
                  </a:lnTo>
                  <a:lnTo>
                    <a:pt x="655" y="300"/>
                  </a:lnTo>
                  <a:lnTo>
                    <a:pt x="655" y="300"/>
                  </a:lnTo>
                  <a:lnTo>
                    <a:pt x="653" y="300"/>
                  </a:lnTo>
                  <a:lnTo>
                    <a:pt x="653" y="298"/>
                  </a:lnTo>
                  <a:lnTo>
                    <a:pt x="650" y="298"/>
                  </a:lnTo>
                  <a:lnTo>
                    <a:pt x="648" y="296"/>
                  </a:lnTo>
                  <a:lnTo>
                    <a:pt x="646" y="291"/>
                  </a:lnTo>
                  <a:lnTo>
                    <a:pt x="646" y="291"/>
                  </a:lnTo>
                  <a:lnTo>
                    <a:pt x="646" y="289"/>
                  </a:lnTo>
                  <a:lnTo>
                    <a:pt x="646" y="289"/>
                  </a:lnTo>
                  <a:lnTo>
                    <a:pt x="648" y="286"/>
                  </a:lnTo>
                  <a:lnTo>
                    <a:pt x="643" y="284"/>
                  </a:lnTo>
                  <a:lnTo>
                    <a:pt x="639" y="282"/>
                  </a:lnTo>
                  <a:lnTo>
                    <a:pt x="634" y="279"/>
                  </a:lnTo>
                  <a:lnTo>
                    <a:pt x="631" y="279"/>
                  </a:lnTo>
                  <a:lnTo>
                    <a:pt x="627" y="279"/>
                  </a:lnTo>
                  <a:lnTo>
                    <a:pt x="627" y="279"/>
                  </a:lnTo>
                  <a:lnTo>
                    <a:pt x="622" y="279"/>
                  </a:lnTo>
                  <a:lnTo>
                    <a:pt x="622" y="279"/>
                  </a:lnTo>
                  <a:lnTo>
                    <a:pt x="620" y="277"/>
                  </a:lnTo>
                  <a:lnTo>
                    <a:pt x="617" y="274"/>
                  </a:lnTo>
                  <a:lnTo>
                    <a:pt x="615" y="274"/>
                  </a:lnTo>
                  <a:lnTo>
                    <a:pt x="615" y="274"/>
                  </a:lnTo>
                  <a:lnTo>
                    <a:pt x="610" y="274"/>
                  </a:lnTo>
                  <a:lnTo>
                    <a:pt x="610" y="274"/>
                  </a:lnTo>
                  <a:lnTo>
                    <a:pt x="608" y="274"/>
                  </a:lnTo>
                  <a:lnTo>
                    <a:pt x="603" y="274"/>
                  </a:lnTo>
                  <a:lnTo>
                    <a:pt x="601" y="272"/>
                  </a:lnTo>
                  <a:lnTo>
                    <a:pt x="598" y="270"/>
                  </a:lnTo>
                  <a:lnTo>
                    <a:pt x="594" y="267"/>
                  </a:lnTo>
                  <a:lnTo>
                    <a:pt x="579" y="270"/>
                  </a:lnTo>
                  <a:lnTo>
                    <a:pt x="577" y="270"/>
                  </a:lnTo>
                  <a:lnTo>
                    <a:pt x="577" y="267"/>
                  </a:lnTo>
                  <a:lnTo>
                    <a:pt x="575" y="265"/>
                  </a:lnTo>
                  <a:lnTo>
                    <a:pt x="575" y="263"/>
                  </a:lnTo>
                  <a:lnTo>
                    <a:pt x="575" y="260"/>
                  </a:lnTo>
                  <a:lnTo>
                    <a:pt x="572" y="260"/>
                  </a:lnTo>
                  <a:lnTo>
                    <a:pt x="570" y="256"/>
                  </a:lnTo>
                  <a:lnTo>
                    <a:pt x="565" y="256"/>
                  </a:lnTo>
                  <a:lnTo>
                    <a:pt x="561" y="253"/>
                  </a:lnTo>
                  <a:lnTo>
                    <a:pt x="558" y="253"/>
                  </a:lnTo>
                  <a:lnTo>
                    <a:pt x="553" y="253"/>
                  </a:lnTo>
                  <a:lnTo>
                    <a:pt x="544" y="253"/>
                  </a:lnTo>
                  <a:lnTo>
                    <a:pt x="542" y="253"/>
                  </a:lnTo>
                  <a:lnTo>
                    <a:pt x="532" y="248"/>
                  </a:lnTo>
                  <a:lnTo>
                    <a:pt x="520" y="244"/>
                  </a:lnTo>
                  <a:lnTo>
                    <a:pt x="518" y="241"/>
                  </a:lnTo>
                  <a:lnTo>
                    <a:pt x="516" y="241"/>
                  </a:lnTo>
                  <a:lnTo>
                    <a:pt x="513" y="244"/>
                  </a:lnTo>
                  <a:lnTo>
                    <a:pt x="513" y="244"/>
                  </a:lnTo>
                  <a:lnTo>
                    <a:pt x="513" y="246"/>
                  </a:lnTo>
                  <a:lnTo>
                    <a:pt x="511" y="246"/>
                  </a:lnTo>
                  <a:lnTo>
                    <a:pt x="511" y="248"/>
                  </a:lnTo>
                  <a:lnTo>
                    <a:pt x="499" y="248"/>
                  </a:lnTo>
                  <a:lnTo>
                    <a:pt x="494" y="248"/>
                  </a:lnTo>
                  <a:lnTo>
                    <a:pt x="494" y="248"/>
                  </a:lnTo>
                  <a:lnTo>
                    <a:pt x="497" y="248"/>
                  </a:lnTo>
                  <a:lnTo>
                    <a:pt x="499" y="253"/>
                  </a:lnTo>
                  <a:lnTo>
                    <a:pt x="499" y="253"/>
                  </a:lnTo>
                  <a:lnTo>
                    <a:pt x="499" y="253"/>
                  </a:lnTo>
                  <a:lnTo>
                    <a:pt x="497" y="260"/>
                  </a:lnTo>
                  <a:lnTo>
                    <a:pt x="492" y="265"/>
                  </a:lnTo>
                  <a:lnTo>
                    <a:pt x="490" y="267"/>
                  </a:lnTo>
                  <a:lnTo>
                    <a:pt x="487" y="270"/>
                  </a:lnTo>
                  <a:lnTo>
                    <a:pt x="487" y="274"/>
                  </a:lnTo>
                  <a:lnTo>
                    <a:pt x="490" y="279"/>
                  </a:lnTo>
                  <a:lnTo>
                    <a:pt x="492" y="284"/>
                  </a:lnTo>
                  <a:lnTo>
                    <a:pt x="492" y="286"/>
                  </a:lnTo>
                  <a:lnTo>
                    <a:pt x="497" y="289"/>
                  </a:lnTo>
                  <a:lnTo>
                    <a:pt x="497" y="289"/>
                  </a:lnTo>
                  <a:lnTo>
                    <a:pt x="506" y="289"/>
                  </a:lnTo>
                  <a:lnTo>
                    <a:pt x="508" y="289"/>
                  </a:lnTo>
                  <a:lnTo>
                    <a:pt x="506" y="293"/>
                  </a:lnTo>
                  <a:lnTo>
                    <a:pt x="501" y="296"/>
                  </a:lnTo>
                  <a:lnTo>
                    <a:pt x="497" y="296"/>
                  </a:lnTo>
                  <a:lnTo>
                    <a:pt x="490" y="296"/>
                  </a:lnTo>
                  <a:lnTo>
                    <a:pt x="485" y="298"/>
                  </a:lnTo>
                  <a:lnTo>
                    <a:pt x="471" y="308"/>
                  </a:lnTo>
                  <a:lnTo>
                    <a:pt x="468" y="310"/>
                  </a:lnTo>
                  <a:lnTo>
                    <a:pt x="468" y="315"/>
                  </a:lnTo>
                  <a:lnTo>
                    <a:pt x="468" y="319"/>
                  </a:lnTo>
                  <a:lnTo>
                    <a:pt x="471" y="334"/>
                  </a:lnTo>
                  <a:lnTo>
                    <a:pt x="471" y="345"/>
                  </a:lnTo>
                  <a:lnTo>
                    <a:pt x="471" y="355"/>
                  </a:lnTo>
                  <a:lnTo>
                    <a:pt x="466" y="364"/>
                  </a:lnTo>
                  <a:lnTo>
                    <a:pt x="461" y="374"/>
                  </a:lnTo>
                  <a:lnTo>
                    <a:pt x="461" y="376"/>
                  </a:lnTo>
                  <a:lnTo>
                    <a:pt x="461" y="376"/>
                  </a:lnTo>
                  <a:lnTo>
                    <a:pt x="459" y="376"/>
                  </a:lnTo>
                  <a:lnTo>
                    <a:pt x="459" y="374"/>
                  </a:lnTo>
                  <a:lnTo>
                    <a:pt x="459" y="374"/>
                  </a:lnTo>
                  <a:lnTo>
                    <a:pt x="459" y="372"/>
                  </a:lnTo>
                  <a:lnTo>
                    <a:pt x="459" y="369"/>
                  </a:lnTo>
                  <a:lnTo>
                    <a:pt x="459" y="367"/>
                  </a:lnTo>
                  <a:lnTo>
                    <a:pt x="459" y="367"/>
                  </a:lnTo>
                  <a:lnTo>
                    <a:pt x="461" y="364"/>
                  </a:lnTo>
                  <a:lnTo>
                    <a:pt x="464" y="362"/>
                  </a:lnTo>
                  <a:lnTo>
                    <a:pt x="464" y="360"/>
                  </a:lnTo>
                  <a:lnTo>
                    <a:pt x="464" y="357"/>
                  </a:lnTo>
                  <a:lnTo>
                    <a:pt x="464" y="353"/>
                  </a:lnTo>
                  <a:lnTo>
                    <a:pt x="464" y="353"/>
                  </a:lnTo>
                  <a:lnTo>
                    <a:pt x="464" y="350"/>
                  </a:lnTo>
                  <a:lnTo>
                    <a:pt x="464" y="350"/>
                  </a:lnTo>
                  <a:lnTo>
                    <a:pt x="464" y="348"/>
                  </a:lnTo>
                  <a:lnTo>
                    <a:pt x="461" y="348"/>
                  </a:lnTo>
                  <a:lnTo>
                    <a:pt x="461" y="348"/>
                  </a:lnTo>
                  <a:lnTo>
                    <a:pt x="459" y="348"/>
                  </a:lnTo>
                  <a:lnTo>
                    <a:pt x="459" y="348"/>
                  </a:lnTo>
                  <a:lnTo>
                    <a:pt x="459" y="350"/>
                  </a:lnTo>
                  <a:lnTo>
                    <a:pt x="459" y="355"/>
                  </a:lnTo>
                  <a:lnTo>
                    <a:pt x="459" y="355"/>
                  </a:lnTo>
                  <a:lnTo>
                    <a:pt x="459" y="357"/>
                  </a:lnTo>
                  <a:lnTo>
                    <a:pt x="456" y="360"/>
                  </a:lnTo>
                  <a:lnTo>
                    <a:pt x="456" y="360"/>
                  </a:lnTo>
                  <a:lnTo>
                    <a:pt x="459" y="360"/>
                  </a:lnTo>
                  <a:lnTo>
                    <a:pt x="459" y="360"/>
                  </a:lnTo>
                  <a:lnTo>
                    <a:pt x="456" y="362"/>
                  </a:lnTo>
                  <a:lnTo>
                    <a:pt x="456" y="364"/>
                  </a:lnTo>
                  <a:lnTo>
                    <a:pt x="456" y="367"/>
                  </a:lnTo>
                  <a:lnTo>
                    <a:pt x="456" y="369"/>
                  </a:lnTo>
                  <a:lnTo>
                    <a:pt x="456" y="372"/>
                  </a:lnTo>
                  <a:lnTo>
                    <a:pt x="456" y="374"/>
                  </a:lnTo>
                  <a:lnTo>
                    <a:pt x="454" y="374"/>
                  </a:lnTo>
                  <a:lnTo>
                    <a:pt x="454" y="374"/>
                  </a:lnTo>
                  <a:lnTo>
                    <a:pt x="452" y="372"/>
                  </a:lnTo>
                  <a:lnTo>
                    <a:pt x="449" y="369"/>
                  </a:lnTo>
                  <a:lnTo>
                    <a:pt x="449" y="367"/>
                  </a:lnTo>
                  <a:lnTo>
                    <a:pt x="449" y="362"/>
                  </a:lnTo>
                  <a:lnTo>
                    <a:pt x="452" y="355"/>
                  </a:lnTo>
                  <a:lnTo>
                    <a:pt x="452" y="353"/>
                  </a:lnTo>
                  <a:lnTo>
                    <a:pt x="452" y="350"/>
                  </a:lnTo>
                  <a:lnTo>
                    <a:pt x="452" y="350"/>
                  </a:lnTo>
                  <a:lnTo>
                    <a:pt x="452" y="350"/>
                  </a:lnTo>
                  <a:lnTo>
                    <a:pt x="449" y="350"/>
                  </a:lnTo>
                  <a:lnTo>
                    <a:pt x="449" y="348"/>
                  </a:lnTo>
                  <a:lnTo>
                    <a:pt x="449" y="345"/>
                  </a:lnTo>
                  <a:lnTo>
                    <a:pt x="452" y="343"/>
                  </a:lnTo>
                  <a:lnTo>
                    <a:pt x="454" y="341"/>
                  </a:lnTo>
                  <a:lnTo>
                    <a:pt x="454" y="341"/>
                  </a:lnTo>
                  <a:lnTo>
                    <a:pt x="452" y="338"/>
                  </a:lnTo>
                  <a:lnTo>
                    <a:pt x="449" y="334"/>
                  </a:lnTo>
                  <a:lnTo>
                    <a:pt x="449" y="331"/>
                  </a:lnTo>
                  <a:lnTo>
                    <a:pt x="452" y="329"/>
                  </a:lnTo>
                  <a:lnTo>
                    <a:pt x="452" y="329"/>
                  </a:lnTo>
                  <a:lnTo>
                    <a:pt x="454" y="329"/>
                  </a:lnTo>
                  <a:lnTo>
                    <a:pt x="454" y="327"/>
                  </a:lnTo>
                  <a:lnTo>
                    <a:pt x="454" y="324"/>
                  </a:lnTo>
                  <a:lnTo>
                    <a:pt x="454" y="322"/>
                  </a:lnTo>
                  <a:lnTo>
                    <a:pt x="452" y="322"/>
                  </a:lnTo>
                  <a:lnTo>
                    <a:pt x="449" y="324"/>
                  </a:lnTo>
                  <a:lnTo>
                    <a:pt x="449" y="324"/>
                  </a:lnTo>
                  <a:lnTo>
                    <a:pt x="447" y="324"/>
                  </a:lnTo>
                  <a:lnTo>
                    <a:pt x="447" y="327"/>
                  </a:lnTo>
                  <a:lnTo>
                    <a:pt x="447" y="327"/>
                  </a:lnTo>
                  <a:lnTo>
                    <a:pt x="442" y="336"/>
                  </a:lnTo>
                  <a:lnTo>
                    <a:pt x="442" y="338"/>
                  </a:lnTo>
                  <a:lnTo>
                    <a:pt x="438" y="341"/>
                  </a:lnTo>
                  <a:lnTo>
                    <a:pt x="438" y="343"/>
                  </a:lnTo>
                  <a:lnTo>
                    <a:pt x="438" y="345"/>
                  </a:lnTo>
                  <a:lnTo>
                    <a:pt x="433" y="355"/>
                  </a:lnTo>
                  <a:lnTo>
                    <a:pt x="433" y="357"/>
                  </a:lnTo>
                  <a:lnTo>
                    <a:pt x="430" y="357"/>
                  </a:lnTo>
                  <a:lnTo>
                    <a:pt x="430" y="357"/>
                  </a:lnTo>
                  <a:lnTo>
                    <a:pt x="426" y="355"/>
                  </a:lnTo>
                  <a:lnTo>
                    <a:pt x="426" y="355"/>
                  </a:lnTo>
                  <a:lnTo>
                    <a:pt x="423" y="355"/>
                  </a:lnTo>
                  <a:lnTo>
                    <a:pt x="423" y="355"/>
                  </a:lnTo>
                  <a:lnTo>
                    <a:pt x="423" y="355"/>
                  </a:lnTo>
                  <a:lnTo>
                    <a:pt x="421" y="355"/>
                  </a:lnTo>
                  <a:lnTo>
                    <a:pt x="421" y="355"/>
                  </a:lnTo>
                  <a:lnTo>
                    <a:pt x="421" y="355"/>
                  </a:lnTo>
                  <a:lnTo>
                    <a:pt x="421" y="357"/>
                  </a:lnTo>
                  <a:lnTo>
                    <a:pt x="419" y="362"/>
                  </a:lnTo>
                  <a:lnTo>
                    <a:pt x="419" y="364"/>
                  </a:lnTo>
                  <a:lnTo>
                    <a:pt x="416" y="364"/>
                  </a:lnTo>
                  <a:lnTo>
                    <a:pt x="416" y="362"/>
                  </a:lnTo>
                  <a:lnTo>
                    <a:pt x="416" y="362"/>
                  </a:lnTo>
                  <a:lnTo>
                    <a:pt x="414" y="362"/>
                  </a:lnTo>
                  <a:lnTo>
                    <a:pt x="411" y="362"/>
                  </a:lnTo>
                  <a:lnTo>
                    <a:pt x="411" y="364"/>
                  </a:lnTo>
                  <a:lnTo>
                    <a:pt x="411" y="364"/>
                  </a:lnTo>
                  <a:lnTo>
                    <a:pt x="411" y="369"/>
                  </a:lnTo>
                  <a:lnTo>
                    <a:pt x="411" y="381"/>
                  </a:lnTo>
                  <a:lnTo>
                    <a:pt x="411" y="381"/>
                  </a:lnTo>
                  <a:lnTo>
                    <a:pt x="411" y="383"/>
                  </a:lnTo>
                  <a:lnTo>
                    <a:pt x="411" y="386"/>
                  </a:lnTo>
                  <a:lnTo>
                    <a:pt x="409" y="386"/>
                  </a:lnTo>
                  <a:lnTo>
                    <a:pt x="409" y="386"/>
                  </a:lnTo>
                  <a:lnTo>
                    <a:pt x="407" y="386"/>
                  </a:lnTo>
                  <a:lnTo>
                    <a:pt x="407" y="386"/>
                  </a:lnTo>
                  <a:lnTo>
                    <a:pt x="404" y="386"/>
                  </a:lnTo>
                  <a:lnTo>
                    <a:pt x="404" y="386"/>
                  </a:lnTo>
                  <a:lnTo>
                    <a:pt x="402" y="386"/>
                  </a:lnTo>
                  <a:lnTo>
                    <a:pt x="400" y="388"/>
                  </a:lnTo>
                  <a:lnTo>
                    <a:pt x="397" y="390"/>
                  </a:lnTo>
                  <a:lnTo>
                    <a:pt x="397" y="393"/>
                  </a:lnTo>
                  <a:lnTo>
                    <a:pt x="397" y="398"/>
                  </a:lnTo>
                  <a:lnTo>
                    <a:pt x="400" y="400"/>
                  </a:lnTo>
                  <a:lnTo>
                    <a:pt x="402" y="402"/>
                  </a:lnTo>
                  <a:lnTo>
                    <a:pt x="402" y="405"/>
                  </a:lnTo>
                  <a:lnTo>
                    <a:pt x="400" y="414"/>
                  </a:lnTo>
                  <a:lnTo>
                    <a:pt x="400" y="414"/>
                  </a:lnTo>
                  <a:lnTo>
                    <a:pt x="400" y="416"/>
                  </a:lnTo>
                  <a:lnTo>
                    <a:pt x="400" y="421"/>
                  </a:lnTo>
                  <a:lnTo>
                    <a:pt x="400" y="421"/>
                  </a:lnTo>
                  <a:lnTo>
                    <a:pt x="402" y="426"/>
                  </a:lnTo>
                  <a:lnTo>
                    <a:pt x="402" y="431"/>
                  </a:lnTo>
                  <a:lnTo>
                    <a:pt x="400" y="435"/>
                  </a:lnTo>
                  <a:lnTo>
                    <a:pt x="397" y="445"/>
                  </a:lnTo>
                  <a:lnTo>
                    <a:pt x="393" y="454"/>
                  </a:lnTo>
                  <a:lnTo>
                    <a:pt x="393" y="459"/>
                  </a:lnTo>
                  <a:lnTo>
                    <a:pt x="385" y="466"/>
                  </a:lnTo>
                  <a:lnTo>
                    <a:pt x="383" y="469"/>
                  </a:lnTo>
                  <a:lnTo>
                    <a:pt x="383" y="473"/>
                  </a:lnTo>
                  <a:lnTo>
                    <a:pt x="385" y="476"/>
                  </a:lnTo>
                  <a:lnTo>
                    <a:pt x="388" y="478"/>
                  </a:lnTo>
                  <a:lnTo>
                    <a:pt x="388" y="480"/>
                  </a:lnTo>
                  <a:lnTo>
                    <a:pt x="390" y="483"/>
                  </a:lnTo>
                  <a:lnTo>
                    <a:pt x="390" y="483"/>
                  </a:lnTo>
                  <a:lnTo>
                    <a:pt x="390" y="487"/>
                  </a:lnTo>
                  <a:lnTo>
                    <a:pt x="390" y="487"/>
                  </a:lnTo>
                  <a:lnTo>
                    <a:pt x="393" y="490"/>
                  </a:lnTo>
                  <a:lnTo>
                    <a:pt x="395" y="499"/>
                  </a:lnTo>
                  <a:lnTo>
                    <a:pt x="395" y="504"/>
                  </a:lnTo>
                  <a:lnTo>
                    <a:pt x="393" y="509"/>
                  </a:lnTo>
                  <a:lnTo>
                    <a:pt x="388" y="516"/>
                  </a:lnTo>
                  <a:lnTo>
                    <a:pt x="388" y="521"/>
                  </a:lnTo>
                  <a:lnTo>
                    <a:pt x="388" y="525"/>
                  </a:lnTo>
                  <a:lnTo>
                    <a:pt x="388" y="528"/>
                  </a:lnTo>
                  <a:lnTo>
                    <a:pt x="390" y="530"/>
                  </a:lnTo>
                  <a:lnTo>
                    <a:pt x="393" y="535"/>
                  </a:lnTo>
                  <a:lnTo>
                    <a:pt x="409" y="568"/>
                  </a:lnTo>
                  <a:lnTo>
                    <a:pt x="411" y="568"/>
                  </a:lnTo>
                  <a:lnTo>
                    <a:pt x="414" y="568"/>
                  </a:lnTo>
                  <a:lnTo>
                    <a:pt x="419" y="563"/>
                  </a:lnTo>
                  <a:lnTo>
                    <a:pt x="419" y="566"/>
                  </a:lnTo>
                  <a:lnTo>
                    <a:pt x="419" y="568"/>
                  </a:lnTo>
                  <a:lnTo>
                    <a:pt x="416" y="570"/>
                  </a:lnTo>
                  <a:lnTo>
                    <a:pt x="414" y="570"/>
                  </a:lnTo>
                  <a:lnTo>
                    <a:pt x="414" y="570"/>
                  </a:lnTo>
                  <a:lnTo>
                    <a:pt x="414" y="573"/>
                  </a:lnTo>
                  <a:lnTo>
                    <a:pt x="421" y="585"/>
                  </a:lnTo>
                  <a:lnTo>
                    <a:pt x="421" y="589"/>
                  </a:lnTo>
                  <a:lnTo>
                    <a:pt x="423" y="592"/>
                  </a:lnTo>
                  <a:lnTo>
                    <a:pt x="426" y="594"/>
                  </a:lnTo>
                  <a:lnTo>
                    <a:pt x="426" y="596"/>
                  </a:lnTo>
                  <a:lnTo>
                    <a:pt x="426" y="596"/>
                  </a:lnTo>
                  <a:lnTo>
                    <a:pt x="426" y="596"/>
                  </a:lnTo>
                  <a:lnTo>
                    <a:pt x="426" y="596"/>
                  </a:lnTo>
                  <a:lnTo>
                    <a:pt x="426" y="596"/>
                  </a:lnTo>
                  <a:lnTo>
                    <a:pt x="426" y="596"/>
                  </a:lnTo>
                  <a:lnTo>
                    <a:pt x="426" y="596"/>
                  </a:lnTo>
                  <a:lnTo>
                    <a:pt x="426" y="596"/>
                  </a:lnTo>
                  <a:lnTo>
                    <a:pt x="426" y="599"/>
                  </a:lnTo>
                  <a:lnTo>
                    <a:pt x="428" y="601"/>
                  </a:lnTo>
                  <a:lnTo>
                    <a:pt x="430" y="632"/>
                  </a:lnTo>
                  <a:lnTo>
                    <a:pt x="430" y="660"/>
                  </a:lnTo>
                  <a:lnTo>
                    <a:pt x="428" y="670"/>
                  </a:lnTo>
                  <a:lnTo>
                    <a:pt x="423" y="689"/>
                  </a:lnTo>
                  <a:lnTo>
                    <a:pt x="414" y="705"/>
                  </a:lnTo>
                  <a:lnTo>
                    <a:pt x="407" y="729"/>
                  </a:lnTo>
                  <a:lnTo>
                    <a:pt x="402" y="738"/>
                  </a:lnTo>
                  <a:lnTo>
                    <a:pt x="397" y="745"/>
                  </a:lnTo>
                  <a:lnTo>
                    <a:pt x="393" y="748"/>
                  </a:lnTo>
                  <a:lnTo>
                    <a:pt x="390" y="750"/>
                  </a:lnTo>
                  <a:lnTo>
                    <a:pt x="390" y="753"/>
                  </a:lnTo>
                  <a:lnTo>
                    <a:pt x="388" y="755"/>
                  </a:lnTo>
                  <a:lnTo>
                    <a:pt x="390" y="755"/>
                  </a:lnTo>
                  <a:lnTo>
                    <a:pt x="397" y="753"/>
                  </a:lnTo>
                  <a:lnTo>
                    <a:pt x="404" y="753"/>
                  </a:lnTo>
                  <a:lnTo>
                    <a:pt x="411" y="750"/>
                  </a:lnTo>
                  <a:lnTo>
                    <a:pt x="419" y="750"/>
                  </a:lnTo>
                  <a:lnTo>
                    <a:pt x="426" y="750"/>
                  </a:lnTo>
                  <a:lnTo>
                    <a:pt x="440" y="748"/>
                  </a:lnTo>
                  <a:lnTo>
                    <a:pt x="447" y="748"/>
                  </a:lnTo>
                  <a:lnTo>
                    <a:pt x="456" y="745"/>
                  </a:lnTo>
                  <a:lnTo>
                    <a:pt x="464" y="745"/>
                  </a:lnTo>
                  <a:lnTo>
                    <a:pt x="471" y="743"/>
                  </a:lnTo>
                  <a:lnTo>
                    <a:pt x="485" y="743"/>
                  </a:lnTo>
                  <a:lnTo>
                    <a:pt x="492" y="741"/>
                  </a:lnTo>
                  <a:lnTo>
                    <a:pt x="499" y="741"/>
                  </a:lnTo>
                  <a:lnTo>
                    <a:pt x="506" y="738"/>
                  </a:lnTo>
                  <a:lnTo>
                    <a:pt x="513" y="738"/>
                  </a:lnTo>
                  <a:lnTo>
                    <a:pt x="520" y="738"/>
                  </a:lnTo>
                  <a:lnTo>
                    <a:pt x="527" y="736"/>
                  </a:lnTo>
                  <a:lnTo>
                    <a:pt x="534" y="736"/>
                  </a:lnTo>
                  <a:lnTo>
                    <a:pt x="544" y="734"/>
                  </a:lnTo>
                  <a:lnTo>
                    <a:pt x="551" y="734"/>
                  </a:lnTo>
                  <a:lnTo>
                    <a:pt x="558" y="734"/>
                  </a:lnTo>
                  <a:lnTo>
                    <a:pt x="565" y="731"/>
                  </a:lnTo>
                  <a:lnTo>
                    <a:pt x="572" y="731"/>
                  </a:lnTo>
                  <a:lnTo>
                    <a:pt x="579" y="729"/>
                  </a:lnTo>
                  <a:lnTo>
                    <a:pt x="579" y="736"/>
                  </a:lnTo>
                  <a:lnTo>
                    <a:pt x="589" y="736"/>
                  </a:lnTo>
                  <a:lnTo>
                    <a:pt x="596" y="734"/>
                  </a:lnTo>
                  <a:lnTo>
                    <a:pt x="603" y="734"/>
                  </a:lnTo>
                  <a:lnTo>
                    <a:pt x="613" y="731"/>
                  </a:lnTo>
                  <a:lnTo>
                    <a:pt x="620" y="729"/>
                  </a:lnTo>
                  <a:lnTo>
                    <a:pt x="627" y="729"/>
                  </a:lnTo>
                  <a:lnTo>
                    <a:pt x="634" y="727"/>
                  </a:lnTo>
                  <a:lnTo>
                    <a:pt x="643" y="727"/>
                  </a:lnTo>
                  <a:lnTo>
                    <a:pt x="650" y="724"/>
                  </a:lnTo>
                  <a:lnTo>
                    <a:pt x="657" y="722"/>
                  </a:lnTo>
                  <a:lnTo>
                    <a:pt x="667" y="722"/>
                  </a:lnTo>
                  <a:lnTo>
                    <a:pt x="674" y="719"/>
                  </a:lnTo>
                  <a:lnTo>
                    <a:pt x="681" y="719"/>
                  </a:lnTo>
                  <a:lnTo>
                    <a:pt x="688" y="717"/>
                  </a:lnTo>
                  <a:lnTo>
                    <a:pt x="698" y="715"/>
                  </a:lnTo>
                  <a:lnTo>
                    <a:pt x="705" y="715"/>
                  </a:lnTo>
                  <a:lnTo>
                    <a:pt x="705" y="712"/>
                  </a:lnTo>
                  <a:lnTo>
                    <a:pt x="705" y="712"/>
                  </a:lnTo>
                  <a:lnTo>
                    <a:pt x="705" y="710"/>
                  </a:lnTo>
                  <a:lnTo>
                    <a:pt x="707" y="710"/>
                  </a:lnTo>
                  <a:lnTo>
                    <a:pt x="707" y="710"/>
                  </a:lnTo>
                  <a:lnTo>
                    <a:pt x="707" y="710"/>
                  </a:lnTo>
                  <a:lnTo>
                    <a:pt x="707" y="708"/>
                  </a:lnTo>
                  <a:lnTo>
                    <a:pt x="707" y="705"/>
                  </a:lnTo>
                  <a:lnTo>
                    <a:pt x="707" y="703"/>
                  </a:lnTo>
                  <a:lnTo>
                    <a:pt x="712" y="696"/>
                  </a:lnTo>
                  <a:lnTo>
                    <a:pt x="712" y="693"/>
                  </a:lnTo>
                  <a:lnTo>
                    <a:pt x="714" y="693"/>
                  </a:lnTo>
                  <a:lnTo>
                    <a:pt x="714" y="691"/>
                  </a:lnTo>
                  <a:lnTo>
                    <a:pt x="717" y="689"/>
                  </a:lnTo>
                  <a:lnTo>
                    <a:pt x="717" y="686"/>
                  </a:lnTo>
                  <a:lnTo>
                    <a:pt x="721" y="686"/>
                  </a:lnTo>
                  <a:lnTo>
                    <a:pt x="721" y="686"/>
                  </a:lnTo>
                  <a:lnTo>
                    <a:pt x="721" y="684"/>
                  </a:lnTo>
                  <a:lnTo>
                    <a:pt x="719" y="682"/>
                  </a:lnTo>
                  <a:lnTo>
                    <a:pt x="719" y="682"/>
                  </a:lnTo>
                  <a:lnTo>
                    <a:pt x="721" y="682"/>
                  </a:lnTo>
                  <a:lnTo>
                    <a:pt x="724" y="679"/>
                  </a:lnTo>
                  <a:lnTo>
                    <a:pt x="724" y="674"/>
                  </a:lnTo>
                  <a:lnTo>
                    <a:pt x="724" y="674"/>
                  </a:lnTo>
                  <a:lnTo>
                    <a:pt x="726" y="674"/>
                  </a:lnTo>
                  <a:lnTo>
                    <a:pt x="726" y="677"/>
                  </a:lnTo>
                  <a:lnTo>
                    <a:pt x="726" y="674"/>
                  </a:lnTo>
                  <a:lnTo>
                    <a:pt x="726" y="674"/>
                  </a:lnTo>
                  <a:lnTo>
                    <a:pt x="726" y="672"/>
                  </a:lnTo>
                  <a:lnTo>
                    <a:pt x="724" y="672"/>
                  </a:lnTo>
                  <a:lnTo>
                    <a:pt x="724" y="672"/>
                  </a:lnTo>
                  <a:lnTo>
                    <a:pt x="724" y="670"/>
                  </a:lnTo>
                  <a:lnTo>
                    <a:pt x="724" y="670"/>
                  </a:lnTo>
                  <a:lnTo>
                    <a:pt x="724" y="667"/>
                  </a:lnTo>
                  <a:lnTo>
                    <a:pt x="724" y="667"/>
                  </a:lnTo>
                  <a:lnTo>
                    <a:pt x="724" y="665"/>
                  </a:lnTo>
                  <a:lnTo>
                    <a:pt x="724" y="665"/>
                  </a:lnTo>
                  <a:lnTo>
                    <a:pt x="724" y="663"/>
                  </a:lnTo>
                  <a:lnTo>
                    <a:pt x="726" y="648"/>
                  </a:lnTo>
                  <a:lnTo>
                    <a:pt x="726" y="646"/>
                  </a:lnTo>
                  <a:lnTo>
                    <a:pt x="731" y="639"/>
                  </a:lnTo>
                  <a:lnTo>
                    <a:pt x="731" y="637"/>
                  </a:lnTo>
                  <a:lnTo>
                    <a:pt x="733" y="634"/>
                  </a:lnTo>
                  <a:lnTo>
                    <a:pt x="738" y="632"/>
                  </a:lnTo>
                  <a:lnTo>
                    <a:pt x="740" y="632"/>
                  </a:lnTo>
                  <a:lnTo>
                    <a:pt x="743" y="629"/>
                  </a:lnTo>
                  <a:lnTo>
                    <a:pt x="743" y="629"/>
                  </a:lnTo>
                  <a:lnTo>
                    <a:pt x="745" y="627"/>
                  </a:lnTo>
                  <a:lnTo>
                    <a:pt x="745" y="625"/>
                  </a:lnTo>
                  <a:lnTo>
                    <a:pt x="747" y="622"/>
                  </a:lnTo>
                  <a:lnTo>
                    <a:pt x="747" y="622"/>
                  </a:lnTo>
                  <a:lnTo>
                    <a:pt x="747" y="620"/>
                  </a:lnTo>
                  <a:lnTo>
                    <a:pt x="747" y="618"/>
                  </a:lnTo>
                  <a:lnTo>
                    <a:pt x="747" y="618"/>
                  </a:lnTo>
                  <a:lnTo>
                    <a:pt x="745" y="615"/>
                  </a:lnTo>
                  <a:lnTo>
                    <a:pt x="745" y="613"/>
                  </a:lnTo>
                  <a:lnTo>
                    <a:pt x="745" y="611"/>
                  </a:lnTo>
                  <a:lnTo>
                    <a:pt x="745" y="608"/>
                  </a:lnTo>
                  <a:lnTo>
                    <a:pt x="745" y="606"/>
                  </a:lnTo>
                  <a:lnTo>
                    <a:pt x="747" y="606"/>
                  </a:lnTo>
                  <a:lnTo>
                    <a:pt x="750" y="603"/>
                  </a:lnTo>
                  <a:lnTo>
                    <a:pt x="752" y="603"/>
                  </a:lnTo>
                  <a:lnTo>
                    <a:pt x="752" y="601"/>
                  </a:lnTo>
                  <a:lnTo>
                    <a:pt x="752" y="601"/>
                  </a:lnTo>
                  <a:lnTo>
                    <a:pt x="752" y="599"/>
                  </a:lnTo>
                  <a:lnTo>
                    <a:pt x="750" y="599"/>
                  </a:lnTo>
                  <a:lnTo>
                    <a:pt x="750" y="596"/>
                  </a:lnTo>
                  <a:lnTo>
                    <a:pt x="747" y="594"/>
                  </a:lnTo>
                  <a:lnTo>
                    <a:pt x="750" y="592"/>
                  </a:lnTo>
                  <a:lnTo>
                    <a:pt x="752" y="592"/>
                  </a:lnTo>
                  <a:lnTo>
                    <a:pt x="754" y="589"/>
                  </a:lnTo>
                  <a:lnTo>
                    <a:pt x="754" y="589"/>
                  </a:lnTo>
                  <a:lnTo>
                    <a:pt x="757" y="587"/>
                  </a:lnTo>
                  <a:lnTo>
                    <a:pt x="759" y="587"/>
                  </a:lnTo>
                  <a:lnTo>
                    <a:pt x="764" y="589"/>
                  </a:lnTo>
                  <a:lnTo>
                    <a:pt x="764" y="587"/>
                  </a:lnTo>
                  <a:lnTo>
                    <a:pt x="764" y="589"/>
                  </a:lnTo>
                  <a:lnTo>
                    <a:pt x="764" y="592"/>
                  </a:lnTo>
                  <a:lnTo>
                    <a:pt x="764" y="594"/>
                  </a:lnTo>
                  <a:lnTo>
                    <a:pt x="764" y="594"/>
                  </a:lnTo>
                  <a:lnTo>
                    <a:pt x="766" y="594"/>
                  </a:lnTo>
                  <a:lnTo>
                    <a:pt x="766" y="596"/>
                  </a:lnTo>
                  <a:lnTo>
                    <a:pt x="766" y="599"/>
                  </a:lnTo>
                  <a:lnTo>
                    <a:pt x="769" y="599"/>
                  </a:lnTo>
                  <a:lnTo>
                    <a:pt x="769" y="599"/>
                  </a:lnTo>
                  <a:lnTo>
                    <a:pt x="766" y="601"/>
                  </a:lnTo>
                  <a:lnTo>
                    <a:pt x="766" y="603"/>
                  </a:lnTo>
                  <a:lnTo>
                    <a:pt x="766" y="603"/>
                  </a:lnTo>
                  <a:lnTo>
                    <a:pt x="769" y="601"/>
                  </a:lnTo>
                  <a:lnTo>
                    <a:pt x="771" y="601"/>
                  </a:lnTo>
                  <a:lnTo>
                    <a:pt x="773" y="599"/>
                  </a:lnTo>
                  <a:lnTo>
                    <a:pt x="776" y="594"/>
                  </a:lnTo>
                  <a:lnTo>
                    <a:pt x="776" y="589"/>
                  </a:lnTo>
                  <a:lnTo>
                    <a:pt x="778" y="582"/>
                  </a:lnTo>
                  <a:lnTo>
                    <a:pt x="778" y="575"/>
                  </a:lnTo>
                  <a:lnTo>
                    <a:pt x="778" y="573"/>
                  </a:lnTo>
                  <a:lnTo>
                    <a:pt x="778" y="573"/>
                  </a:lnTo>
                  <a:lnTo>
                    <a:pt x="778" y="570"/>
                  </a:lnTo>
                  <a:lnTo>
                    <a:pt x="776" y="570"/>
                  </a:lnTo>
                  <a:lnTo>
                    <a:pt x="776" y="568"/>
                  </a:lnTo>
                  <a:lnTo>
                    <a:pt x="776" y="563"/>
                  </a:lnTo>
                  <a:lnTo>
                    <a:pt x="776" y="561"/>
                  </a:lnTo>
                  <a:lnTo>
                    <a:pt x="776" y="556"/>
                  </a:lnTo>
                  <a:lnTo>
                    <a:pt x="778" y="551"/>
                  </a:lnTo>
                  <a:close/>
                  <a:moveTo>
                    <a:pt x="454" y="251"/>
                  </a:moveTo>
                  <a:lnTo>
                    <a:pt x="454" y="251"/>
                  </a:lnTo>
                  <a:lnTo>
                    <a:pt x="454" y="251"/>
                  </a:lnTo>
                  <a:lnTo>
                    <a:pt x="454" y="248"/>
                  </a:lnTo>
                  <a:lnTo>
                    <a:pt x="454" y="248"/>
                  </a:lnTo>
                  <a:lnTo>
                    <a:pt x="452" y="248"/>
                  </a:lnTo>
                  <a:lnTo>
                    <a:pt x="452" y="248"/>
                  </a:lnTo>
                  <a:lnTo>
                    <a:pt x="449" y="248"/>
                  </a:lnTo>
                  <a:lnTo>
                    <a:pt x="449" y="248"/>
                  </a:lnTo>
                  <a:lnTo>
                    <a:pt x="447" y="248"/>
                  </a:lnTo>
                  <a:lnTo>
                    <a:pt x="447" y="248"/>
                  </a:lnTo>
                  <a:lnTo>
                    <a:pt x="447" y="248"/>
                  </a:lnTo>
                  <a:lnTo>
                    <a:pt x="447" y="246"/>
                  </a:lnTo>
                  <a:lnTo>
                    <a:pt x="447" y="248"/>
                  </a:lnTo>
                  <a:lnTo>
                    <a:pt x="449" y="251"/>
                  </a:lnTo>
                  <a:lnTo>
                    <a:pt x="449" y="251"/>
                  </a:lnTo>
                  <a:lnTo>
                    <a:pt x="452" y="253"/>
                  </a:lnTo>
                  <a:lnTo>
                    <a:pt x="452" y="251"/>
                  </a:lnTo>
                  <a:lnTo>
                    <a:pt x="454" y="251"/>
                  </a:lnTo>
                  <a:close/>
                  <a:moveTo>
                    <a:pt x="534" y="237"/>
                  </a:moveTo>
                  <a:lnTo>
                    <a:pt x="532" y="237"/>
                  </a:lnTo>
                  <a:lnTo>
                    <a:pt x="532" y="239"/>
                  </a:lnTo>
                  <a:lnTo>
                    <a:pt x="532" y="239"/>
                  </a:lnTo>
                  <a:lnTo>
                    <a:pt x="537" y="244"/>
                  </a:lnTo>
                  <a:lnTo>
                    <a:pt x="542" y="246"/>
                  </a:lnTo>
                  <a:lnTo>
                    <a:pt x="542" y="246"/>
                  </a:lnTo>
                  <a:lnTo>
                    <a:pt x="544" y="246"/>
                  </a:lnTo>
                  <a:lnTo>
                    <a:pt x="546" y="246"/>
                  </a:lnTo>
                  <a:lnTo>
                    <a:pt x="546" y="246"/>
                  </a:lnTo>
                  <a:lnTo>
                    <a:pt x="549" y="246"/>
                  </a:lnTo>
                  <a:lnTo>
                    <a:pt x="549" y="244"/>
                  </a:lnTo>
                  <a:lnTo>
                    <a:pt x="551" y="241"/>
                  </a:lnTo>
                  <a:lnTo>
                    <a:pt x="551" y="239"/>
                  </a:lnTo>
                  <a:lnTo>
                    <a:pt x="549" y="239"/>
                  </a:lnTo>
                  <a:lnTo>
                    <a:pt x="546" y="239"/>
                  </a:lnTo>
                  <a:lnTo>
                    <a:pt x="546" y="237"/>
                  </a:lnTo>
                  <a:lnTo>
                    <a:pt x="546" y="234"/>
                  </a:lnTo>
                  <a:lnTo>
                    <a:pt x="544" y="237"/>
                  </a:lnTo>
                  <a:lnTo>
                    <a:pt x="544" y="237"/>
                  </a:lnTo>
                  <a:lnTo>
                    <a:pt x="544" y="239"/>
                  </a:lnTo>
                  <a:lnTo>
                    <a:pt x="544" y="239"/>
                  </a:lnTo>
                  <a:lnTo>
                    <a:pt x="542" y="237"/>
                  </a:lnTo>
                  <a:lnTo>
                    <a:pt x="534" y="237"/>
                  </a:lnTo>
                  <a:close/>
                  <a:moveTo>
                    <a:pt x="445" y="260"/>
                  </a:moveTo>
                  <a:lnTo>
                    <a:pt x="445" y="260"/>
                  </a:lnTo>
                  <a:lnTo>
                    <a:pt x="442" y="263"/>
                  </a:lnTo>
                  <a:lnTo>
                    <a:pt x="442" y="265"/>
                  </a:lnTo>
                  <a:lnTo>
                    <a:pt x="442" y="265"/>
                  </a:lnTo>
                  <a:lnTo>
                    <a:pt x="442" y="270"/>
                  </a:lnTo>
                  <a:lnTo>
                    <a:pt x="440" y="272"/>
                  </a:lnTo>
                  <a:lnTo>
                    <a:pt x="440" y="274"/>
                  </a:lnTo>
                  <a:lnTo>
                    <a:pt x="442" y="277"/>
                  </a:lnTo>
                  <a:lnTo>
                    <a:pt x="445" y="277"/>
                  </a:lnTo>
                  <a:lnTo>
                    <a:pt x="449" y="277"/>
                  </a:lnTo>
                  <a:lnTo>
                    <a:pt x="452" y="274"/>
                  </a:lnTo>
                  <a:lnTo>
                    <a:pt x="452" y="272"/>
                  </a:lnTo>
                  <a:lnTo>
                    <a:pt x="452" y="270"/>
                  </a:lnTo>
                  <a:lnTo>
                    <a:pt x="452" y="265"/>
                  </a:lnTo>
                  <a:lnTo>
                    <a:pt x="452" y="265"/>
                  </a:lnTo>
                  <a:lnTo>
                    <a:pt x="452" y="263"/>
                  </a:lnTo>
                  <a:lnTo>
                    <a:pt x="452" y="263"/>
                  </a:lnTo>
                  <a:lnTo>
                    <a:pt x="452" y="260"/>
                  </a:lnTo>
                  <a:lnTo>
                    <a:pt x="449" y="258"/>
                  </a:lnTo>
                  <a:lnTo>
                    <a:pt x="449" y="258"/>
                  </a:lnTo>
                  <a:lnTo>
                    <a:pt x="449" y="258"/>
                  </a:lnTo>
                  <a:lnTo>
                    <a:pt x="449" y="256"/>
                  </a:lnTo>
                  <a:lnTo>
                    <a:pt x="452" y="256"/>
                  </a:lnTo>
                  <a:lnTo>
                    <a:pt x="449" y="256"/>
                  </a:lnTo>
                  <a:lnTo>
                    <a:pt x="447" y="256"/>
                  </a:lnTo>
                  <a:lnTo>
                    <a:pt x="445" y="256"/>
                  </a:lnTo>
                  <a:lnTo>
                    <a:pt x="445" y="258"/>
                  </a:lnTo>
                  <a:lnTo>
                    <a:pt x="445" y="258"/>
                  </a:lnTo>
                  <a:lnTo>
                    <a:pt x="445" y="260"/>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5" name="Freeform 44"/>
            <p:cNvSpPr>
              <a:spLocks noEditPoints="1"/>
            </p:cNvSpPr>
            <p:nvPr/>
          </p:nvSpPr>
          <p:spPr bwMode="auto">
            <a:xfrm>
              <a:off x="6484846" y="2225902"/>
              <a:ext cx="438373" cy="648282"/>
            </a:xfrm>
            <a:custGeom>
              <a:avLst/>
              <a:gdLst>
                <a:gd name="T0" fmla="*/ 243 w 378"/>
                <a:gd name="T1" fmla="*/ 391 h 559"/>
                <a:gd name="T2" fmla="*/ 246 w 378"/>
                <a:gd name="T3" fmla="*/ 372 h 559"/>
                <a:gd name="T4" fmla="*/ 269 w 378"/>
                <a:gd name="T5" fmla="*/ 341 h 559"/>
                <a:gd name="T6" fmla="*/ 277 w 378"/>
                <a:gd name="T7" fmla="*/ 362 h 559"/>
                <a:gd name="T8" fmla="*/ 376 w 378"/>
                <a:gd name="T9" fmla="*/ 258 h 559"/>
                <a:gd name="T10" fmla="*/ 364 w 378"/>
                <a:gd name="T11" fmla="*/ 253 h 559"/>
                <a:gd name="T12" fmla="*/ 359 w 378"/>
                <a:gd name="T13" fmla="*/ 253 h 559"/>
                <a:gd name="T14" fmla="*/ 357 w 378"/>
                <a:gd name="T15" fmla="*/ 234 h 559"/>
                <a:gd name="T16" fmla="*/ 338 w 378"/>
                <a:gd name="T17" fmla="*/ 223 h 559"/>
                <a:gd name="T18" fmla="*/ 310 w 378"/>
                <a:gd name="T19" fmla="*/ 192 h 559"/>
                <a:gd name="T20" fmla="*/ 279 w 378"/>
                <a:gd name="T21" fmla="*/ 180 h 559"/>
                <a:gd name="T22" fmla="*/ 267 w 378"/>
                <a:gd name="T23" fmla="*/ 152 h 559"/>
                <a:gd name="T24" fmla="*/ 210 w 378"/>
                <a:gd name="T25" fmla="*/ 12 h 559"/>
                <a:gd name="T26" fmla="*/ 168 w 378"/>
                <a:gd name="T27" fmla="*/ 12 h 559"/>
                <a:gd name="T28" fmla="*/ 111 w 378"/>
                <a:gd name="T29" fmla="*/ 28 h 559"/>
                <a:gd name="T30" fmla="*/ 50 w 378"/>
                <a:gd name="T31" fmla="*/ 123 h 559"/>
                <a:gd name="T32" fmla="*/ 47 w 378"/>
                <a:gd name="T33" fmla="*/ 189 h 559"/>
                <a:gd name="T34" fmla="*/ 52 w 378"/>
                <a:gd name="T35" fmla="*/ 211 h 559"/>
                <a:gd name="T36" fmla="*/ 40 w 378"/>
                <a:gd name="T37" fmla="*/ 246 h 559"/>
                <a:gd name="T38" fmla="*/ 21 w 378"/>
                <a:gd name="T39" fmla="*/ 284 h 559"/>
                <a:gd name="T40" fmla="*/ 5 w 378"/>
                <a:gd name="T41" fmla="*/ 301 h 559"/>
                <a:gd name="T42" fmla="*/ 28 w 378"/>
                <a:gd name="T43" fmla="*/ 393 h 559"/>
                <a:gd name="T44" fmla="*/ 66 w 378"/>
                <a:gd name="T45" fmla="*/ 504 h 559"/>
                <a:gd name="T46" fmla="*/ 76 w 378"/>
                <a:gd name="T47" fmla="*/ 533 h 559"/>
                <a:gd name="T48" fmla="*/ 102 w 378"/>
                <a:gd name="T49" fmla="*/ 554 h 559"/>
                <a:gd name="T50" fmla="*/ 113 w 378"/>
                <a:gd name="T51" fmla="*/ 521 h 559"/>
                <a:gd name="T52" fmla="*/ 123 w 378"/>
                <a:gd name="T53" fmla="*/ 504 h 559"/>
                <a:gd name="T54" fmla="*/ 135 w 378"/>
                <a:gd name="T55" fmla="*/ 483 h 559"/>
                <a:gd name="T56" fmla="*/ 137 w 378"/>
                <a:gd name="T57" fmla="*/ 454 h 559"/>
                <a:gd name="T58" fmla="*/ 146 w 378"/>
                <a:gd name="T59" fmla="*/ 462 h 559"/>
                <a:gd name="T60" fmla="*/ 154 w 378"/>
                <a:gd name="T61" fmla="*/ 452 h 559"/>
                <a:gd name="T62" fmla="*/ 158 w 378"/>
                <a:gd name="T63" fmla="*/ 447 h 559"/>
                <a:gd name="T64" fmla="*/ 163 w 378"/>
                <a:gd name="T65" fmla="*/ 450 h 559"/>
                <a:gd name="T66" fmla="*/ 156 w 378"/>
                <a:gd name="T67" fmla="*/ 419 h 559"/>
                <a:gd name="T68" fmla="*/ 165 w 378"/>
                <a:gd name="T69" fmla="*/ 447 h 559"/>
                <a:gd name="T70" fmla="*/ 163 w 378"/>
                <a:gd name="T71" fmla="*/ 438 h 559"/>
                <a:gd name="T72" fmla="*/ 172 w 378"/>
                <a:gd name="T73" fmla="*/ 431 h 559"/>
                <a:gd name="T74" fmla="*/ 177 w 378"/>
                <a:gd name="T75" fmla="*/ 433 h 559"/>
                <a:gd name="T76" fmla="*/ 180 w 378"/>
                <a:gd name="T77" fmla="*/ 428 h 559"/>
                <a:gd name="T78" fmla="*/ 187 w 378"/>
                <a:gd name="T79" fmla="*/ 438 h 559"/>
                <a:gd name="T80" fmla="*/ 194 w 378"/>
                <a:gd name="T81" fmla="*/ 412 h 559"/>
                <a:gd name="T82" fmla="*/ 208 w 378"/>
                <a:gd name="T83" fmla="*/ 419 h 559"/>
                <a:gd name="T84" fmla="*/ 220 w 378"/>
                <a:gd name="T85" fmla="*/ 395 h 559"/>
                <a:gd name="T86" fmla="*/ 215 w 378"/>
                <a:gd name="T87" fmla="*/ 357 h 559"/>
                <a:gd name="T88" fmla="*/ 227 w 378"/>
                <a:gd name="T89" fmla="*/ 334 h 559"/>
                <a:gd name="T90" fmla="*/ 234 w 378"/>
                <a:gd name="T91" fmla="*/ 348 h 559"/>
                <a:gd name="T92" fmla="*/ 232 w 378"/>
                <a:gd name="T93" fmla="*/ 360 h 559"/>
                <a:gd name="T94" fmla="*/ 260 w 378"/>
                <a:gd name="T95" fmla="*/ 357 h 559"/>
                <a:gd name="T96" fmla="*/ 260 w 378"/>
                <a:gd name="T97" fmla="*/ 348 h 559"/>
                <a:gd name="T98" fmla="*/ 265 w 378"/>
                <a:gd name="T99" fmla="*/ 343 h 559"/>
                <a:gd name="T100" fmla="*/ 274 w 378"/>
                <a:gd name="T101" fmla="*/ 327 h 559"/>
                <a:gd name="T102" fmla="*/ 284 w 378"/>
                <a:gd name="T103" fmla="*/ 327 h 559"/>
                <a:gd name="T104" fmla="*/ 298 w 378"/>
                <a:gd name="T105" fmla="*/ 341 h 559"/>
                <a:gd name="T106" fmla="*/ 303 w 378"/>
                <a:gd name="T107" fmla="*/ 327 h 559"/>
                <a:gd name="T108" fmla="*/ 307 w 378"/>
                <a:gd name="T109" fmla="*/ 329 h 559"/>
                <a:gd name="T110" fmla="*/ 310 w 378"/>
                <a:gd name="T111" fmla="*/ 315 h 559"/>
                <a:gd name="T112" fmla="*/ 317 w 378"/>
                <a:gd name="T113" fmla="*/ 310 h 559"/>
                <a:gd name="T114" fmla="*/ 329 w 378"/>
                <a:gd name="T115" fmla="*/ 308 h 559"/>
                <a:gd name="T116" fmla="*/ 333 w 378"/>
                <a:gd name="T117" fmla="*/ 294 h 559"/>
                <a:gd name="T118" fmla="*/ 345 w 378"/>
                <a:gd name="T119" fmla="*/ 294 h 559"/>
                <a:gd name="T120" fmla="*/ 350 w 378"/>
                <a:gd name="T121" fmla="*/ 279 h 559"/>
                <a:gd name="T122" fmla="*/ 362 w 378"/>
                <a:gd name="T123" fmla="*/ 282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8" h="559">
                  <a:moveTo>
                    <a:pt x="243" y="391"/>
                  </a:moveTo>
                  <a:lnTo>
                    <a:pt x="239" y="391"/>
                  </a:lnTo>
                  <a:lnTo>
                    <a:pt x="236" y="391"/>
                  </a:lnTo>
                  <a:lnTo>
                    <a:pt x="234" y="388"/>
                  </a:lnTo>
                  <a:lnTo>
                    <a:pt x="232" y="388"/>
                  </a:lnTo>
                  <a:lnTo>
                    <a:pt x="232" y="391"/>
                  </a:lnTo>
                  <a:lnTo>
                    <a:pt x="234" y="391"/>
                  </a:lnTo>
                  <a:lnTo>
                    <a:pt x="236" y="393"/>
                  </a:lnTo>
                  <a:lnTo>
                    <a:pt x="236" y="393"/>
                  </a:lnTo>
                  <a:lnTo>
                    <a:pt x="236" y="395"/>
                  </a:lnTo>
                  <a:lnTo>
                    <a:pt x="241" y="398"/>
                  </a:lnTo>
                  <a:lnTo>
                    <a:pt x="243" y="398"/>
                  </a:lnTo>
                  <a:lnTo>
                    <a:pt x="243" y="395"/>
                  </a:lnTo>
                  <a:lnTo>
                    <a:pt x="243" y="395"/>
                  </a:lnTo>
                  <a:lnTo>
                    <a:pt x="243" y="393"/>
                  </a:lnTo>
                  <a:lnTo>
                    <a:pt x="246" y="393"/>
                  </a:lnTo>
                  <a:lnTo>
                    <a:pt x="243" y="391"/>
                  </a:lnTo>
                  <a:lnTo>
                    <a:pt x="243" y="391"/>
                  </a:lnTo>
                  <a:close/>
                  <a:moveTo>
                    <a:pt x="253" y="374"/>
                  </a:moveTo>
                  <a:lnTo>
                    <a:pt x="251" y="374"/>
                  </a:lnTo>
                  <a:lnTo>
                    <a:pt x="251" y="374"/>
                  </a:lnTo>
                  <a:lnTo>
                    <a:pt x="251" y="372"/>
                  </a:lnTo>
                  <a:lnTo>
                    <a:pt x="253" y="372"/>
                  </a:lnTo>
                  <a:lnTo>
                    <a:pt x="255" y="369"/>
                  </a:lnTo>
                  <a:lnTo>
                    <a:pt x="253" y="369"/>
                  </a:lnTo>
                  <a:lnTo>
                    <a:pt x="253" y="367"/>
                  </a:lnTo>
                  <a:lnTo>
                    <a:pt x="253" y="367"/>
                  </a:lnTo>
                  <a:lnTo>
                    <a:pt x="251" y="365"/>
                  </a:lnTo>
                  <a:lnTo>
                    <a:pt x="248" y="365"/>
                  </a:lnTo>
                  <a:lnTo>
                    <a:pt x="246" y="365"/>
                  </a:lnTo>
                  <a:lnTo>
                    <a:pt x="246" y="367"/>
                  </a:lnTo>
                  <a:lnTo>
                    <a:pt x="246" y="367"/>
                  </a:lnTo>
                  <a:lnTo>
                    <a:pt x="246" y="369"/>
                  </a:lnTo>
                  <a:lnTo>
                    <a:pt x="246" y="372"/>
                  </a:lnTo>
                  <a:lnTo>
                    <a:pt x="248" y="372"/>
                  </a:lnTo>
                  <a:lnTo>
                    <a:pt x="246" y="372"/>
                  </a:lnTo>
                  <a:lnTo>
                    <a:pt x="246" y="372"/>
                  </a:lnTo>
                  <a:lnTo>
                    <a:pt x="243" y="372"/>
                  </a:lnTo>
                  <a:lnTo>
                    <a:pt x="246" y="374"/>
                  </a:lnTo>
                  <a:lnTo>
                    <a:pt x="246" y="376"/>
                  </a:lnTo>
                  <a:lnTo>
                    <a:pt x="246" y="376"/>
                  </a:lnTo>
                  <a:lnTo>
                    <a:pt x="246" y="379"/>
                  </a:lnTo>
                  <a:lnTo>
                    <a:pt x="246" y="379"/>
                  </a:lnTo>
                  <a:lnTo>
                    <a:pt x="251" y="379"/>
                  </a:lnTo>
                  <a:lnTo>
                    <a:pt x="253" y="379"/>
                  </a:lnTo>
                  <a:lnTo>
                    <a:pt x="255" y="376"/>
                  </a:lnTo>
                  <a:lnTo>
                    <a:pt x="255" y="374"/>
                  </a:lnTo>
                  <a:lnTo>
                    <a:pt x="253" y="374"/>
                  </a:lnTo>
                  <a:close/>
                  <a:moveTo>
                    <a:pt x="281" y="338"/>
                  </a:moveTo>
                  <a:lnTo>
                    <a:pt x="279" y="336"/>
                  </a:lnTo>
                  <a:lnTo>
                    <a:pt x="277" y="336"/>
                  </a:lnTo>
                  <a:lnTo>
                    <a:pt x="272" y="336"/>
                  </a:lnTo>
                  <a:lnTo>
                    <a:pt x="269" y="338"/>
                  </a:lnTo>
                  <a:lnTo>
                    <a:pt x="269" y="341"/>
                  </a:lnTo>
                  <a:lnTo>
                    <a:pt x="269" y="343"/>
                  </a:lnTo>
                  <a:lnTo>
                    <a:pt x="269" y="343"/>
                  </a:lnTo>
                  <a:lnTo>
                    <a:pt x="269" y="346"/>
                  </a:lnTo>
                  <a:lnTo>
                    <a:pt x="267" y="346"/>
                  </a:lnTo>
                  <a:lnTo>
                    <a:pt x="267" y="346"/>
                  </a:lnTo>
                  <a:lnTo>
                    <a:pt x="267" y="348"/>
                  </a:lnTo>
                  <a:lnTo>
                    <a:pt x="267" y="353"/>
                  </a:lnTo>
                  <a:lnTo>
                    <a:pt x="267" y="355"/>
                  </a:lnTo>
                  <a:lnTo>
                    <a:pt x="267" y="355"/>
                  </a:lnTo>
                  <a:lnTo>
                    <a:pt x="267" y="355"/>
                  </a:lnTo>
                  <a:lnTo>
                    <a:pt x="269" y="355"/>
                  </a:lnTo>
                  <a:lnTo>
                    <a:pt x="269" y="357"/>
                  </a:lnTo>
                  <a:lnTo>
                    <a:pt x="269" y="357"/>
                  </a:lnTo>
                  <a:lnTo>
                    <a:pt x="269" y="357"/>
                  </a:lnTo>
                  <a:lnTo>
                    <a:pt x="269" y="360"/>
                  </a:lnTo>
                  <a:lnTo>
                    <a:pt x="274" y="360"/>
                  </a:lnTo>
                  <a:lnTo>
                    <a:pt x="274" y="362"/>
                  </a:lnTo>
                  <a:lnTo>
                    <a:pt x="277" y="362"/>
                  </a:lnTo>
                  <a:lnTo>
                    <a:pt x="277" y="360"/>
                  </a:lnTo>
                  <a:lnTo>
                    <a:pt x="277" y="360"/>
                  </a:lnTo>
                  <a:lnTo>
                    <a:pt x="279" y="362"/>
                  </a:lnTo>
                  <a:lnTo>
                    <a:pt x="279" y="362"/>
                  </a:lnTo>
                  <a:lnTo>
                    <a:pt x="281" y="360"/>
                  </a:lnTo>
                  <a:lnTo>
                    <a:pt x="281" y="357"/>
                  </a:lnTo>
                  <a:lnTo>
                    <a:pt x="281" y="357"/>
                  </a:lnTo>
                  <a:lnTo>
                    <a:pt x="279" y="355"/>
                  </a:lnTo>
                  <a:lnTo>
                    <a:pt x="277" y="355"/>
                  </a:lnTo>
                  <a:lnTo>
                    <a:pt x="277" y="350"/>
                  </a:lnTo>
                  <a:lnTo>
                    <a:pt x="279" y="350"/>
                  </a:lnTo>
                  <a:lnTo>
                    <a:pt x="281" y="353"/>
                  </a:lnTo>
                  <a:lnTo>
                    <a:pt x="284" y="350"/>
                  </a:lnTo>
                  <a:lnTo>
                    <a:pt x="288" y="348"/>
                  </a:lnTo>
                  <a:lnTo>
                    <a:pt x="288" y="346"/>
                  </a:lnTo>
                  <a:lnTo>
                    <a:pt x="286" y="343"/>
                  </a:lnTo>
                  <a:lnTo>
                    <a:pt x="281" y="338"/>
                  </a:lnTo>
                  <a:close/>
                  <a:moveTo>
                    <a:pt x="376" y="258"/>
                  </a:moveTo>
                  <a:lnTo>
                    <a:pt x="376" y="253"/>
                  </a:lnTo>
                  <a:lnTo>
                    <a:pt x="374" y="253"/>
                  </a:lnTo>
                  <a:lnTo>
                    <a:pt x="374" y="253"/>
                  </a:lnTo>
                  <a:lnTo>
                    <a:pt x="374" y="253"/>
                  </a:lnTo>
                  <a:lnTo>
                    <a:pt x="374" y="253"/>
                  </a:lnTo>
                  <a:lnTo>
                    <a:pt x="374" y="253"/>
                  </a:lnTo>
                  <a:lnTo>
                    <a:pt x="374" y="253"/>
                  </a:lnTo>
                  <a:lnTo>
                    <a:pt x="369" y="251"/>
                  </a:lnTo>
                  <a:lnTo>
                    <a:pt x="369" y="251"/>
                  </a:lnTo>
                  <a:lnTo>
                    <a:pt x="366" y="251"/>
                  </a:lnTo>
                  <a:lnTo>
                    <a:pt x="371" y="256"/>
                  </a:lnTo>
                  <a:lnTo>
                    <a:pt x="371" y="258"/>
                  </a:lnTo>
                  <a:lnTo>
                    <a:pt x="369" y="258"/>
                  </a:lnTo>
                  <a:lnTo>
                    <a:pt x="369" y="256"/>
                  </a:lnTo>
                  <a:lnTo>
                    <a:pt x="366" y="253"/>
                  </a:lnTo>
                  <a:lnTo>
                    <a:pt x="364" y="251"/>
                  </a:lnTo>
                  <a:lnTo>
                    <a:pt x="364" y="253"/>
                  </a:lnTo>
                  <a:lnTo>
                    <a:pt x="364" y="253"/>
                  </a:lnTo>
                  <a:lnTo>
                    <a:pt x="364" y="253"/>
                  </a:lnTo>
                  <a:lnTo>
                    <a:pt x="364" y="256"/>
                  </a:lnTo>
                  <a:lnTo>
                    <a:pt x="364" y="256"/>
                  </a:lnTo>
                  <a:lnTo>
                    <a:pt x="364" y="256"/>
                  </a:lnTo>
                  <a:lnTo>
                    <a:pt x="364" y="258"/>
                  </a:lnTo>
                  <a:lnTo>
                    <a:pt x="362" y="256"/>
                  </a:lnTo>
                  <a:lnTo>
                    <a:pt x="362" y="256"/>
                  </a:lnTo>
                  <a:lnTo>
                    <a:pt x="362" y="258"/>
                  </a:lnTo>
                  <a:lnTo>
                    <a:pt x="362" y="260"/>
                  </a:lnTo>
                  <a:lnTo>
                    <a:pt x="362" y="263"/>
                  </a:lnTo>
                  <a:lnTo>
                    <a:pt x="359" y="256"/>
                  </a:lnTo>
                  <a:lnTo>
                    <a:pt x="357" y="256"/>
                  </a:lnTo>
                  <a:lnTo>
                    <a:pt x="355" y="253"/>
                  </a:lnTo>
                  <a:lnTo>
                    <a:pt x="355" y="253"/>
                  </a:lnTo>
                  <a:lnTo>
                    <a:pt x="355" y="251"/>
                  </a:lnTo>
                  <a:lnTo>
                    <a:pt x="355" y="251"/>
                  </a:lnTo>
                  <a:lnTo>
                    <a:pt x="359" y="253"/>
                  </a:lnTo>
                  <a:lnTo>
                    <a:pt x="359" y="253"/>
                  </a:lnTo>
                  <a:lnTo>
                    <a:pt x="362" y="251"/>
                  </a:lnTo>
                  <a:lnTo>
                    <a:pt x="362" y="251"/>
                  </a:lnTo>
                  <a:lnTo>
                    <a:pt x="362" y="249"/>
                  </a:lnTo>
                  <a:lnTo>
                    <a:pt x="359" y="249"/>
                  </a:lnTo>
                  <a:lnTo>
                    <a:pt x="359" y="246"/>
                  </a:lnTo>
                  <a:lnTo>
                    <a:pt x="362" y="246"/>
                  </a:lnTo>
                  <a:lnTo>
                    <a:pt x="362" y="246"/>
                  </a:lnTo>
                  <a:lnTo>
                    <a:pt x="364" y="249"/>
                  </a:lnTo>
                  <a:lnTo>
                    <a:pt x="366" y="246"/>
                  </a:lnTo>
                  <a:lnTo>
                    <a:pt x="366" y="244"/>
                  </a:lnTo>
                  <a:lnTo>
                    <a:pt x="366" y="241"/>
                  </a:lnTo>
                  <a:lnTo>
                    <a:pt x="366" y="241"/>
                  </a:lnTo>
                  <a:lnTo>
                    <a:pt x="364" y="239"/>
                  </a:lnTo>
                  <a:lnTo>
                    <a:pt x="362" y="237"/>
                  </a:lnTo>
                  <a:lnTo>
                    <a:pt x="362" y="237"/>
                  </a:lnTo>
                  <a:lnTo>
                    <a:pt x="359" y="237"/>
                  </a:lnTo>
                  <a:lnTo>
                    <a:pt x="357" y="234"/>
                  </a:lnTo>
                  <a:lnTo>
                    <a:pt x="357" y="234"/>
                  </a:lnTo>
                  <a:lnTo>
                    <a:pt x="357" y="232"/>
                  </a:lnTo>
                  <a:lnTo>
                    <a:pt x="355" y="230"/>
                  </a:lnTo>
                  <a:lnTo>
                    <a:pt x="355" y="227"/>
                  </a:lnTo>
                  <a:lnTo>
                    <a:pt x="352" y="227"/>
                  </a:lnTo>
                  <a:lnTo>
                    <a:pt x="352" y="227"/>
                  </a:lnTo>
                  <a:lnTo>
                    <a:pt x="352" y="227"/>
                  </a:lnTo>
                  <a:lnTo>
                    <a:pt x="350" y="227"/>
                  </a:lnTo>
                  <a:lnTo>
                    <a:pt x="350" y="225"/>
                  </a:lnTo>
                  <a:lnTo>
                    <a:pt x="350" y="225"/>
                  </a:lnTo>
                  <a:lnTo>
                    <a:pt x="348" y="225"/>
                  </a:lnTo>
                  <a:lnTo>
                    <a:pt x="348" y="223"/>
                  </a:lnTo>
                  <a:lnTo>
                    <a:pt x="348" y="223"/>
                  </a:lnTo>
                  <a:lnTo>
                    <a:pt x="345" y="225"/>
                  </a:lnTo>
                  <a:lnTo>
                    <a:pt x="345" y="225"/>
                  </a:lnTo>
                  <a:lnTo>
                    <a:pt x="345" y="223"/>
                  </a:lnTo>
                  <a:lnTo>
                    <a:pt x="343" y="223"/>
                  </a:lnTo>
                  <a:lnTo>
                    <a:pt x="340" y="223"/>
                  </a:lnTo>
                  <a:lnTo>
                    <a:pt x="338" y="223"/>
                  </a:lnTo>
                  <a:lnTo>
                    <a:pt x="338" y="223"/>
                  </a:lnTo>
                  <a:lnTo>
                    <a:pt x="338" y="223"/>
                  </a:lnTo>
                  <a:lnTo>
                    <a:pt x="338" y="225"/>
                  </a:lnTo>
                  <a:lnTo>
                    <a:pt x="338" y="225"/>
                  </a:lnTo>
                  <a:lnTo>
                    <a:pt x="338" y="227"/>
                  </a:lnTo>
                  <a:lnTo>
                    <a:pt x="336" y="230"/>
                  </a:lnTo>
                  <a:lnTo>
                    <a:pt x="331" y="230"/>
                  </a:lnTo>
                  <a:lnTo>
                    <a:pt x="329" y="227"/>
                  </a:lnTo>
                  <a:lnTo>
                    <a:pt x="324" y="223"/>
                  </a:lnTo>
                  <a:lnTo>
                    <a:pt x="319" y="220"/>
                  </a:lnTo>
                  <a:lnTo>
                    <a:pt x="317" y="218"/>
                  </a:lnTo>
                  <a:lnTo>
                    <a:pt x="317" y="215"/>
                  </a:lnTo>
                  <a:lnTo>
                    <a:pt x="317" y="213"/>
                  </a:lnTo>
                  <a:lnTo>
                    <a:pt x="319" y="211"/>
                  </a:lnTo>
                  <a:lnTo>
                    <a:pt x="317" y="206"/>
                  </a:lnTo>
                  <a:lnTo>
                    <a:pt x="310" y="199"/>
                  </a:lnTo>
                  <a:lnTo>
                    <a:pt x="307" y="194"/>
                  </a:lnTo>
                  <a:lnTo>
                    <a:pt x="310" y="192"/>
                  </a:lnTo>
                  <a:lnTo>
                    <a:pt x="312" y="189"/>
                  </a:lnTo>
                  <a:lnTo>
                    <a:pt x="312" y="189"/>
                  </a:lnTo>
                  <a:lnTo>
                    <a:pt x="312" y="185"/>
                  </a:lnTo>
                  <a:lnTo>
                    <a:pt x="310" y="182"/>
                  </a:lnTo>
                  <a:lnTo>
                    <a:pt x="307" y="180"/>
                  </a:lnTo>
                  <a:lnTo>
                    <a:pt x="305" y="180"/>
                  </a:lnTo>
                  <a:lnTo>
                    <a:pt x="303" y="182"/>
                  </a:lnTo>
                  <a:lnTo>
                    <a:pt x="300" y="182"/>
                  </a:lnTo>
                  <a:lnTo>
                    <a:pt x="293" y="182"/>
                  </a:lnTo>
                  <a:lnTo>
                    <a:pt x="288" y="182"/>
                  </a:lnTo>
                  <a:lnTo>
                    <a:pt x="286" y="182"/>
                  </a:lnTo>
                  <a:lnTo>
                    <a:pt x="284" y="180"/>
                  </a:lnTo>
                  <a:lnTo>
                    <a:pt x="284" y="180"/>
                  </a:lnTo>
                  <a:lnTo>
                    <a:pt x="281" y="178"/>
                  </a:lnTo>
                  <a:lnTo>
                    <a:pt x="281" y="178"/>
                  </a:lnTo>
                  <a:lnTo>
                    <a:pt x="281" y="178"/>
                  </a:lnTo>
                  <a:lnTo>
                    <a:pt x="281" y="180"/>
                  </a:lnTo>
                  <a:lnTo>
                    <a:pt x="279" y="180"/>
                  </a:lnTo>
                  <a:lnTo>
                    <a:pt x="279" y="180"/>
                  </a:lnTo>
                  <a:lnTo>
                    <a:pt x="277" y="180"/>
                  </a:lnTo>
                  <a:lnTo>
                    <a:pt x="274" y="180"/>
                  </a:lnTo>
                  <a:lnTo>
                    <a:pt x="274" y="178"/>
                  </a:lnTo>
                  <a:lnTo>
                    <a:pt x="272" y="173"/>
                  </a:lnTo>
                  <a:lnTo>
                    <a:pt x="272" y="170"/>
                  </a:lnTo>
                  <a:lnTo>
                    <a:pt x="272" y="168"/>
                  </a:lnTo>
                  <a:lnTo>
                    <a:pt x="272" y="166"/>
                  </a:lnTo>
                  <a:lnTo>
                    <a:pt x="272" y="163"/>
                  </a:lnTo>
                  <a:lnTo>
                    <a:pt x="272" y="163"/>
                  </a:lnTo>
                  <a:lnTo>
                    <a:pt x="269" y="161"/>
                  </a:lnTo>
                  <a:lnTo>
                    <a:pt x="269" y="159"/>
                  </a:lnTo>
                  <a:lnTo>
                    <a:pt x="269" y="156"/>
                  </a:lnTo>
                  <a:lnTo>
                    <a:pt x="269" y="154"/>
                  </a:lnTo>
                  <a:lnTo>
                    <a:pt x="269" y="154"/>
                  </a:lnTo>
                  <a:lnTo>
                    <a:pt x="269" y="152"/>
                  </a:lnTo>
                  <a:lnTo>
                    <a:pt x="269" y="152"/>
                  </a:lnTo>
                  <a:lnTo>
                    <a:pt x="267" y="152"/>
                  </a:lnTo>
                  <a:lnTo>
                    <a:pt x="267" y="149"/>
                  </a:lnTo>
                  <a:lnTo>
                    <a:pt x="267" y="149"/>
                  </a:lnTo>
                  <a:lnTo>
                    <a:pt x="262" y="133"/>
                  </a:lnTo>
                  <a:lnTo>
                    <a:pt x="258" y="118"/>
                  </a:lnTo>
                  <a:lnTo>
                    <a:pt x="253" y="102"/>
                  </a:lnTo>
                  <a:lnTo>
                    <a:pt x="248" y="88"/>
                  </a:lnTo>
                  <a:lnTo>
                    <a:pt x="243" y="71"/>
                  </a:lnTo>
                  <a:lnTo>
                    <a:pt x="239" y="57"/>
                  </a:lnTo>
                  <a:lnTo>
                    <a:pt x="234" y="40"/>
                  </a:lnTo>
                  <a:lnTo>
                    <a:pt x="229" y="26"/>
                  </a:lnTo>
                  <a:lnTo>
                    <a:pt x="227" y="21"/>
                  </a:lnTo>
                  <a:lnTo>
                    <a:pt x="227" y="21"/>
                  </a:lnTo>
                  <a:lnTo>
                    <a:pt x="222" y="19"/>
                  </a:lnTo>
                  <a:lnTo>
                    <a:pt x="220" y="19"/>
                  </a:lnTo>
                  <a:lnTo>
                    <a:pt x="217" y="17"/>
                  </a:lnTo>
                  <a:lnTo>
                    <a:pt x="213" y="14"/>
                  </a:lnTo>
                  <a:lnTo>
                    <a:pt x="210" y="14"/>
                  </a:lnTo>
                  <a:lnTo>
                    <a:pt x="210" y="12"/>
                  </a:lnTo>
                  <a:lnTo>
                    <a:pt x="210" y="12"/>
                  </a:lnTo>
                  <a:lnTo>
                    <a:pt x="206" y="9"/>
                  </a:lnTo>
                  <a:lnTo>
                    <a:pt x="201" y="7"/>
                  </a:lnTo>
                  <a:lnTo>
                    <a:pt x="194" y="5"/>
                  </a:lnTo>
                  <a:lnTo>
                    <a:pt x="194" y="5"/>
                  </a:lnTo>
                  <a:lnTo>
                    <a:pt x="189" y="5"/>
                  </a:lnTo>
                  <a:lnTo>
                    <a:pt x="189" y="5"/>
                  </a:lnTo>
                  <a:lnTo>
                    <a:pt x="187" y="2"/>
                  </a:lnTo>
                  <a:lnTo>
                    <a:pt x="184" y="0"/>
                  </a:lnTo>
                  <a:lnTo>
                    <a:pt x="180" y="0"/>
                  </a:lnTo>
                  <a:lnTo>
                    <a:pt x="175" y="0"/>
                  </a:lnTo>
                  <a:lnTo>
                    <a:pt x="170" y="2"/>
                  </a:lnTo>
                  <a:lnTo>
                    <a:pt x="170" y="7"/>
                  </a:lnTo>
                  <a:lnTo>
                    <a:pt x="170" y="9"/>
                  </a:lnTo>
                  <a:lnTo>
                    <a:pt x="170" y="9"/>
                  </a:lnTo>
                  <a:lnTo>
                    <a:pt x="170" y="9"/>
                  </a:lnTo>
                  <a:lnTo>
                    <a:pt x="168" y="12"/>
                  </a:lnTo>
                  <a:lnTo>
                    <a:pt x="168" y="12"/>
                  </a:lnTo>
                  <a:lnTo>
                    <a:pt x="165" y="12"/>
                  </a:lnTo>
                  <a:lnTo>
                    <a:pt x="163" y="12"/>
                  </a:lnTo>
                  <a:lnTo>
                    <a:pt x="161" y="12"/>
                  </a:lnTo>
                  <a:lnTo>
                    <a:pt x="158" y="12"/>
                  </a:lnTo>
                  <a:lnTo>
                    <a:pt x="156" y="14"/>
                  </a:lnTo>
                  <a:lnTo>
                    <a:pt x="154" y="17"/>
                  </a:lnTo>
                  <a:lnTo>
                    <a:pt x="151" y="19"/>
                  </a:lnTo>
                  <a:lnTo>
                    <a:pt x="151" y="21"/>
                  </a:lnTo>
                  <a:lnTo>
                    <a:pt x="149" y="24"/>
                  </a:lnTo>
                  <a:lnTo>
                    <a:pt x="146" y="24"/>
                  </a:lnTo>
                  <a:lnTo>
                    <a:pt x="144" y="24"/>
                  </a:lnTo>
                  <a:lnTo>
                    <a:pt x="139" y="26"/>
                  </a:lnTo>
                  <a:lnTo>
                    <a:pt x="130" y="36"/>
                  </a:lnTo>
                  <a:lnTo>
                    <a:pt x="130" y="36"/>
                  </a:lnTo>
                  <a:lnTo>
                    <a:pt x="116" y="33"/>
                  </a:lnTo>
                  <a:lnTo>
                    <a:pt x="113" y="31"/>
                  </a:lnTo>
                  <a:lnTo>
                    <a:pt x="113" y="28"/>
                  </a:lnTo>
                  <a:lnTo>
                    <a:pt x="111" y="28"/>
                  </a:lnTo>
                  <a:lnTo>
                    <a:pt x="111" y="24"/>
                  </a:lnTo>
                  <a:lnTo>
                    <a:pt x="109" y="17"/>
                  </a:lnTo>
                  <a:lnTo>
                    <a:pt x="109" y="14"/>
                  </a:lnTo>
                  <a:lnTo>
                    <a:pt x="106" y="12"/>
                  </a:lnTo>
                  <a:lnTo>
                    <a:pt x="92" y="12"/>
                  </a:lnTo>
                  <a:lnTo>
                    <a:pt x="92" y="14"/>
                  </a:lnTo>
                  <a:lnTo>
                    <a:pt x="92" y="14"/>
                  </a:lnTo>
                  <a:lnTo>
                    <a:pt x="90" y="17"/>
                  </a:lnTo>
                  <a:lnTo>
                    <a:pt x="85" y="28"/>
                  </a:lnTo>
                  <a:lnTo>
                    <a:pt x="80" y="40"/>
                  </a:lnTo>
                  <a:lnTo>
                    <a:pt x="76" y="54"/>
                  </a:lnTo>
                  <a:lnTo>
                    <a:pt x="71" y="66"/>
                  </a:lnTo>
                  <a:lnTo>
                    <a:pt x="66" y="78"/>
                  </a:lnTo>
                  <a:lnTo>
                    <a:pt x="61" y="90"/>
                  </a:lnTo>
                  <a:lnTo>
                    <a:pt x="57" y="104"/>
                  </a:lnTo>
                  <a:lnTo>
                    <a:pt x="52" y="116"/>
                  </a:lnTo>
                  <a:lnTo>
                    <a:pt x="50" y="118"/>
                  </a:lnTo>
                  <a:lnTo>
                    <a:pt x="50" y="123"/>
                  </a:lnTo>
                  <a:lnTo>
                    <a:pt x="52" y="130"/>
                  </a:lnTo>
                  <a:lnTo>
                    <a:pt x="52" y="142"/>
                  </a:lnTo>
                  <a:lnTo>
                    <a:pt x="54" y="149"/>
                  </a:lnTo>
                  <a:lnTo>
                    <a:pt x="54" y="154"/>
                  </a:lnTo>
                  <a:lnTo>
                    <a:pt x="50" y="161"/>
                  </a:lnTo>
                  <a:lnTo>
                    <a:pt x="47" y="161"/>
                  </a:lnTo>
                  <a:lnTo>
                    <a:pt x="45" y="163"/>
                  </a:lnTo>
                  <a:lnTo>
                    <a:pt x="45" y="166"/>
                  </a:lnTo>
                  <a:lnTo>
                    <a:pt x="47" y="168"/>
                  </a:lnTo>
                  <a:lnTo>
                    <a:pt x="47" y="168"/>
                  </a:lnTo>
                  <a:lnTo>
                    <a:pt x="45" y="170"/>
                  </a:lnTo>
                  <a:lnTo>
                    <a:pt x="45" y="173"/>
                  </a:lnTo>
                  <a:lnTo>
                    <a:pt x="42" y="178"/>
                  </a:lnTo>
                  <a:lnTo>
                    <a:pt x="42" y="182"/>
                  </a:lnTo>
                  <a:lnTo>
                    <a:pt x="42" y="185"/>
                  </a:lnTo>
                  <a:lnTo>
                    <a:pt x="45" y="185"/>
                  </a:lnTo>
                  <a:lnTo>
                    <a:pt x="47" y="187"/>
                  </a:lnTo>
                  <a:lnTo>
                    <a:pt x="47" y="189"/>
                  </a:lnTo>
                  <a:lnTo>
                    <a:pt x="47" y="192"/>
                  </a:lnTo>
                  <a:lnTo>
                    <a:pt x="47" y="194"/>
                  </a:lnTo>
                  <a:lnTo>
                    <a:pt x="45" y="196"/>
                  </a:lnTo>
                  <a:lnTo>
                    <a:pt x="45" y="199"/>
                  </a:lnTo>
                  <a:lnTo>
                    <a:pt x="45" y="199"/>
                  </a:lnTo>
                  <a:lnTo>
                    <a:pt x="45" y="199"/>
                  </a:lnTo>
                  <a:lnTo>
                    <a:pt x="45" y="199"/>
                  </a:lnTo>
                  <a:lnTo>
                    <a:pt x="45" y="199"/>
                  </a:lnTo>
                  <a:lnTo>
                    <a:pt x="47" y="201"/>
                  </a:lnTo>
                  <a:lnTo>
                    <a:pt x="47" y="201"/>
                  </a:lnTo>
                  <a:lnTo>
                    <a:pt x="47" y="201"/>
                  </a:lnTo>
                  <a:lnTo>
                    <a:pt x="45" y="201"/>
                  </a:lnTo>
                  <a:lnTo>
                    <a:pt x="45" y="204"/>
                  </a:lnTo>
                  <a:lnTo>
                    <a:pt x="47" y="208"/>
                  </a:lnTo>
                  <a:lnTo>
                    <a:pt x="47" y="208"/>
                  </a:lnTo>
                  <a:lnTo>
                    <a:pt x="47" y="211"/>
                  </a:lnTo>
                  <a:lnTo>
                    <a:pt x="50" y="211"/>
                  </a:lnTo>
                  <a:lnTo>
                    <a:pt x="52" y="211"/>
                  </a:lnTo>
                  <a:lnTo>
                    <a:pt x="52" y="211"/>
                  </a:lnTo>
                  <a:lnTo>
                    <a:pt x="54" y="215"/>
                  </a:lnTo>
                  <a:lnTo>
                    <a:pt x="52" y="220"/>
                  </a:lnTo>
                  <a:lnTo>
                    <a:pt x="50" y="223"/>
                  </a:lnTo>
                  <a:lnTo>
                    <a:pt x="45" y="230"/>
                  </a:lnTo>
                  <a:lnTo>
                    <a:pt x="45" y="232"/>
                  </a:lnTo>
                  <a:lnTo>
                    <a:pt x="45" y="232"/>
                  </a:lnTo>
                  <a:lnTo>
                    <a:pt x="45" y="234"/>
                  </a:lnTo>
                  <a:lnTo>
                    <a:pt x="45" y="234"/>
                  </a:lnTo>
                  <a:lnTo>
                    <a:pt x="45" y="234"/>
                  </a:lnTo>
                  <a:lnTo>
                    <a:pt x="45" y="237"/>
                  </a:lnTo>
                  <a:lnTo>
                    <a:pt x="47" y="239"/>
                  </a:lnTo>
                  <a:lnTo>
                    <a:pt x="47" y="241"/>
                  </a:lnTo>
                  <a:lnTo>
                    <a:pt x="47" y="241"/>
                  </a:lnTo>
                  <a:lnTo>
                    <a:pt x="45" y="244"/>
                  </a:lnTo>
                  <a:lnTo>
                    <a:pt x="45" y="244"/>
                  </a:lnTo>
                  <a:lnTo>
                    <a:pt x="42" y="246"/>
                  </a:lnTo>
                  <a:lnTo>
                    <a:pt x="40" y="246"/>
                  </a:lnTo>
                  <a:lnTo>
                    <a:pt x="38" y="249"/>
                  </a:lnTo>
                  <a:lnTo>
                    <a:pt x="35" y="253"/>
                  </a:lnTo>
                  <a:lnTo>
                    <a:pt x="33" y="253"/>
                  </a:lnTo>
                  <a:lnTo>
                    <a:pt x="28" y="265"/>
                  </a:lnTo>
                  <a:lnTo>
                    <a:pt x="26" y="275"/>
                  </a:lnTo>
                  <a:lnTo>
                    <a:pt x="26" y="277"/>
                  </a:lnTo>
                  <a:lnTo>
                    <a:pt x="28" y="279"/>
                  </a:lnTo>
                  <a:lnTo>
                    <a:pt x="28" y="279"/>
                  </a:lnTo>
                  <a:lnTo>
                    <a:pt x="33" y="282"/>
                  </a:lnTo>
                  <a:lnTo>
                    <a:pt x="35" y="282"/>
                  </a:lnTo>
                  <a:lnTo>
                    <a:pt x="35" y="284"/>
                  </a:lnTo>
                  <a:lnTo>
                    <a:pt x="35" y="286"/>
                  </a:lnTo>
                  <a:lnTo>
                    <a:pt x="33" y="286"/>
                  </a:lnTo>
                  <a:lnTo>
                    <a:pt x="33" y="286"/>
                  </a:lnTo>
                  <a:lnTo>
                    <a:pt x="31" y="286"/>
                  </a:lnTo>
                  <a:lnTo>
                    <a:pt x="26" y="284"/>
                  </a:lnTo>
                  <a:lnTo>
                    <a:pt x="23" y="284"/>
                  </a:lnTo>
                  <a:lnTo>
                    <a:pt x="21" y="284"/>
                  </a:lnTo>
                  <a:lnTo>
                    <a:pt x="21" y="286"/>
                  </a:lnTo>
                  <a:lnTo>
                    <a:pt x="21" y="289"/>
                  </a:lnTo>
                  <a:lnTo>
                    <a:pt x="21" y="291"/>
                  </a:lnTo>
                  <a:lnTo>
                    <a:pt x="21" y="294"/>
                  </a:lnTo>
                  <a:lnTo>
                    <a:pt x="21" y="298"/>
                  </a:lnTo>
                  <a:lnTo>
                    <a:pt x="23" y="301"/>
                  </a:lnTo>
                  <a:lnTo>
                    <a:pt x="21" y="301"/>
                  </a:lnTo>
                  <a:lnTo>
                    <a:pt x="21" y="303"/>
                  </a:lnTo>
                  <a:lnTo>
                    <a:pt x="21" y="303"/>
                  </a:lnTo>
                  <a:lnTo>
                    <a:pt x="21" y="305"/>
                  </a:lnTo>
                  <a:lnTo>
                    <a:pt x="21" y="308"/>
                  </a:lnTo>
                  <a:lnTo>
                    <a:pt x="21" y="308"/>
                  </a:lnTo>
                  <a:lnTo>
                    <a:pt x="19" y="310"/>
                  </a:lnTo>
                  <a:lnTo>
                    <a:pt x="19" y="308"/>
                  </a:lnTo>
                  <a:lnTo>
                    <a:pt x="12" y="301"/>
                  </a:lnTo>
                  <a:lnTo>
                    <a:pt x="9" y="298"/>
                  </a:lnTo>
                  <a:lnTo>
                    <a:pt x="7" y="298"/>
                  </a:lnTo>
                  <a:lnTo>
                    <a:pt x="5" y="301"/>
                  </a:lnTo>
                  <a:lnTo>
                    <a:pt x="5" y="301"/>
                  </a:lnTo>
                  <a:lnTo>
                    <a:pt x="5" y="303"/>
                  </a:lnTo>
                  <a:lnTo>
                    <a:pt x="2" y="305"/>
                  </a:lnTo>
                  <a:lnTo>
                    <a:pt x="2" y="305"/>
                  </a:lnTo>
                  <a:lnTo>
                    <a:pt x="0" y="305"/>
                  </a:lnTo>
                  <a:lnTo>
                    <a:pt x="2" y="312"/>
                  </a:lnTo>
                  <a:lnTo>
                    <a:pt x="5" y="320"/>
                  </a:lnTo>
                  <a:lnTo>
                    <a:pt x="7" y="324"/>
                  </a:lnTo>
                  <a:lnTo>
                    <a:pt x="9" y="331"/>
                  </a:lnTo>
                  <a:lnTo>
                    <a:pt x="12" y="336"/>
                  </a:lnTo>
                  <a:lnTo>
                    <a:pt x="14" y="350"/>
                  </a:lnTo>
                  <a:lnTo>
                    <a:pt x="16" y="355"/>
                  </a:lnTo>
                  <a:lnTo>
                    <a:pt x="19" y="362"/>
                  </a:lnTo>
                  <a:lnTo>
                    <a:pt x="21" y="367"/>
                  </a:lnTo>
                  <a:lnTo>
                    <a:pt x="23" y="374"/>
                  </a:lnTo>
                  <a:lnTo>
                    <a:pt x="26" y="381"/>
                  </a:lnTo>
                  <a:lnTo>
                    <a:pt x="26" y="386"/>
                  </a:lnTo>
                  <a:lnTo>
                    <a:pt x="28" y="393"/>
                  </a:lnTo>
                  <a:lnTo>
                    <a:pt x="31" y="398"/>
                  </a:lnTo>
                  <a:lnTo>
                    <a:pt x="33" y="405"/>
                  </a:lnTo>
                  <a:lnTo>
                    <a:pt x="35" y="412"/>
                  </a:lnTo>
                  <a:lnTo>
                    <a:pt x="38" y="417"/>
                  </a:lnTo>
                  <a:lnTo>
                    <a:pt x="40" y="424"/>
                  </a:lnTo>
                  <a:lnTo>
                    <a:pt x="40" y="428"/>
                  </a:lnTo>
                  <a:lnTo>
                    <a:pt x="42" y="436"/>
                  </a:lnTo>
                  <a:lnTo>
                    <a:pt x="45" y="443"/>
                  </a:lnTo>
                  <a:lnTo>
                    <a:pt x="47" y="447"/>
                  </a:lnTo>
                  <a:lnTo>
                    <a:pt x="50" y="454"/>
                  </a:lnTo>
                  <a:lnTo>
                    <a:pt x="52" y="462"/>
                  </a:lnTo>
                  <a:lnTo>
                    <a:pt x="54" y="466"/>
                  </a:lnTo>
                  <a:lnTo>
                    <a:pt x="54" y="473"/>
                  </a:lnTo>
                  <a:lnTo>
                    <a:pt x="57" y="478"/>
                  </a:lnTo>
                  <a:lnTo>
                    <a:pt x="59" y="485"/>
                  </a:lnTo>
                  <a:lnTo>
                    <a:pt x="61" y="492"/>
                  </a:lnTo>
                  <a:lnTo>
                    <a:pt x="64" y="497"/>
                  </a:lnTo>
                  <a:lnTo>
                    <a:pt x="66" y="504"/>
                  </a:lnTo>
                  <a:lnTo>
                    <a:pt x="66" y="507"/>
                  </a:lnTo>
                  <a:lnTo>
                    <a:pt x="68" y="511"/>
                  </a:lnTo>
                  <a:lnTo>
                    <a:pt x="68" y="514"/>
                  </a:lnTo>
                  <a:lnTo>
                    <a:pt x="68" y="514"/>
                  </a:lnTo>
                  <a:lnTo>
                    <a:pt x="68" y="516"/>
                  </a:lnTo>
                  <a:lnTo>
                    <a:pt x="68" y="516"/>
                  </a:lnTo>
                  <a:lnTo>
                    <a:pt x="68" y="516"/>
                  </a:lnTo>
                  <a:lnTo>
                    <a:pt x="68" y="518"/>
                  </a:lnTo>
                  <a:lnTo>
                    <a:pt x="71" y="521"/>
                  </a:lnTo>
                  <a:lnTo>
                    <a:pt x="71" y="521"/>
                  </a:lnTo>
                  <a:lnTo>
                    <a:pt x="71" y="525"/>
                  </a:lnTo>
                  <a:lnTo>
                    <a:pt x="71" y="525"/>
                  </a:lnTo>
                  <a:lnTo>
                    <a:pt x="71" y="525"/>
                  </a:lnTo>
                  <a:lnTo>
                    <a:pt x="71" y="528"/>
                  </a:lnTo>
                  <a:lnTo>
                    <a:pt x="71" y="528"/>
                  </a:lnTo>
                  <a:lnTo>
                    <a:pt x="71" y="530"/>
                  </a:lnTo>
                  <a:lnTo>
                    <a:pt x="73" y="530"/>
                  </a:lnTo>
                  <a:lnTo>
                    <a:pt x="76" y="533"/>
                  </a:lnTo>
                  <a:lnTo>
                    <a:pt x="80" y="535"/>
                  </a:lnTo>
                  <a:lnTo>
                    <a:pt x="85" y="540"/>
                  </a:lnTo>
                  <a:lnTo>
                    <a:pt x="87" y="540"/>
                  </a:lnTo>
                  <a:lnTo>
                    <a:pt x="90" y="542"/>
                  </a:lnTo>
                  <a:lnTo>
                    <a:pt x="90" y="542"/>
                  </a:lnTo>
                  <a:lnTo>
                    <a:pt x="90" y="544"/>
                  </a:lnTo>
                  <a:lnTo>
                    <a:pt x="90" y="544"/>
                  </a:lnTo>
                  <a:lnTo>
                    <a:pt x="90" y="544"/>
                  </a:lnTo>
                  <a:lnTo>
                    <a:pt x="90" y="549"/>
                  </a:lnTo>
                  <a:lnTo>
                    <a:pt x="92" y="551"/>
                  </a:lnTo>
                  <a:lnTo>
                    <a:pt x="92" y="551"/>
                  </a:lnTo>
                  <a:lnTo>
                    <a:pt x="94" y="554"/>
                  </a:lnTo>
                  <a:lnTo>
                    <a:pt x="97" y="556"/>
                  </a:lnTo>
                  <a:lnTo>
                    <a:pt x="102" y="559"/>
                  </a:lnTo>
                  <a:lnTo>
                    <a:pt x="102" y="559"/>
                  </a:lnTo>
                  <a:lnTo>
                    <a:pt x="102" y="554"/>
                  </a:lnTo>
                  <a:lnTo>
                    <a:pt x="102" y="554"/>
                  </a:lnTo>
                  <a:lnTo>
                    <a:pt x="102" y="554"/>
                  </a:lnTo>
                  <a:lnTo>
                    <a:pt x="104" y="554"/>
                  </a:lnTo>
                  <a:lnTo>
                    <a:pt x="106" y="556"/>
                  </a:lnTo>
                  <a:lnTo>
                    <a:pt x="109" y="556"/>
                  </a:lnTo>
                  <a:lnTo>
                    <a:pt x="109" y="554"/>
                  </a:lnTo>
                  <a:lnTo>
                    <a:pt x="109" y="549"/>
                  </a:lnTo>
                  <a:lnTo>
                    <a:pt x="111" y="544"/>
                  </a:lnTo>
                  <a:lnTo>
                    <a:pt x="111" y="542"/>
                  </a:lnTo>
                  <a:lnTo>
                    <a:pt x="113" y="542"/>
                  </a:lnTo>
                  <a:lnTo>
                    <a:pt x="111" y="542"/>
                  </a:lnTo>
                  <a:lnTo>
                    <a:pt x="111" y="540"/>
                  </a:lnTo>
                  <a:lnTo>
                    <a:pt x="113" y="537"/>
                  </a:lnTo>
                  <a:lnTo>
                    <a:pt x="111" y="535"/>
                  </a:lnTo>
                  <a:lnTo>
                    <a:pt x="109" y="533"/>
                  </a:lnTo>
                  <a:lnTo>
                    <a:pt x="111" y="528"/>
                  </a:lnTo>
                  <a:lnTo>
                    <a:pt x="111" y="525"/>
                  </a:lnTo>
                  <a:lnTo>
                    <a:pt x="113" y="521"/>
                  </a:lnTo>
                  <a:lnTo>
                    <a:pt x="113" y="521"/>
                  </a:lnTo>
                  <a:lnTo>
                    <a:pt x="113" y="521"/>
                  </a:lnTo>
                  <a:lnTo>
                    <a:pt x="116" y="518"/>
                  </a:lnTo>
                  <a:lnTo>
                    <a:pt x="118" y="518"/>
                  </a:lnTo>
                  <a:lnTo>
                    <a:pt x="120" y="516"/>
                  </a:lnTo>
                  <a:lnTo>
                    <a:pt x="120" y="514"/>
                  </a:lnTo>
                  <a:lnTo>
                    <a:pt x="123" y="511"/>
                  </a:lnTo>
                  <a:lnTo>
                    <a:pt x="123" y="511"/>
                  </a:lnTo>
                  <a:lnTo>
                    <a:pt x="123" y="511"/>
                  </a:lnTo>
                  <a:lnTo>
                    <a:pt x="125" y="511"/>
                  </a:lnTo>
                  <a:lnTo>
                    <a:pt x="125" y="509"/>
                  </a:lnTo>
                  <a:lnTo>
                    <a:pt x="125" y="509"/>
                  </a:lnTo>
                  <a:lnTo>
                    <a:pt x="125" y="507"/>
                  </a:lnTo>
                  <a:lnTo>
                    <a:pt x="125" y="504"/>
                  </a:lnTo>
                  <a:lnTo>
                    <a:pt x="125" y="504"/>
                  </a:lnTo>
                  <a:lnTo>
                    <a:pt x="128" y="502"/>
                  </a:lnTo>
                  <a:lnTo>
                    <a:pt x="128" y="502"/>
                  </a:lnTo>
                  <a:lnTo>
                    <a:pt x="125" y="502"/>
                  </a:lnTo>
                  <a:lnTo>
                    <a:pt x="125" y="502"/>
                  </a:lnTo>
                  <a:lnTo>
                    <a:pt x="123" y="504"/>
                  </a:lnTo>
                  <a:lnTo>
                    <a:pt x="123" y="502"/>
                  </a:lnTo>
                  <a:lnTo>
                    <a:pt x="123" y="499"/>
                  </a:lnTo>
                  <a:lnTo>
                    <a:pt x="120" y="497"/>
                  </a:lnTo>
                  <a:lnTo>
                    <a:pt x="123" y="495"/>
                  </a:lnTo>
                  <a:lnTo>
                    <a:pt x="123" y="492"/>
                  </a:lnTo>
                  <a:lnTo>
                    <a:pt x="123" y="490"/>
                  </a:lnTo>
                  <a:lnTo>
                    <a:pt x="125" y="490"/>
                  </a:lnTo>
                  <a:lnTo>
                    <a:pt x="125" y="492"/>
                  </a:lnTo>
                  <a:lnTo>
                    <a:pt x="128" y="492"/>
                  </a:lnTo>
                  <a:lnTo>
                    <a:pt x="128" y="490"/>
                  </a:lnTo>
                  <a:lnTo>
                    <a:pt x="130" y="488"/>
                  </a:lnTo>
                  <a:lnTo>
                    <a:pt x="130" y="488"/>
                  </a:lnTo>
                  <a:lnTo>
                    <a:pt x="130" y="490"/>
                  </a:lnTo>
                  <a:lnTo>
                    <a:pt x="130" y="490"/>
                  </a:lnTo>
                  <a:lnTo>
                    <a:pt x="132" y="488"/>
                  </a:lnTo>
                  <a:lnTo>
                    <a:pt x="135" y="488"/>
                  </a:lnTo>
                  <a:lnTo>
                    <a:pt x="135" y="485"/>
                  </a:lnTo>
                  <a:lnTo>
                    <a:pt x="135" y="483"/>
                  </a:lnTo>
                  <a:lnTo>
                    <a:pt x="132" y="480"/>
                  </a:lnTo>
                  <a:lnTo>
                    <a:pt x="132" y="478"/>
                  </a:lnTo>
                  <a:lnTo>
                    <a:pt x="130" y="478"/>
                  </a:lnTo>
                  <a:lnTo>
                    <a:pt x="128" y="478"/>
                  </a:lnTo>
                  <a:lnTo>
                    <a:pt x="125" y="478"/>
                  </a:lnTo>
                  <a:lnTo>
                    <a:pt x="123" y="478"/>
                  </a:lnTo>
                  <a:lnTo>
                    <a:pt x="128" y="478"/>
                  </a:lnTo>
                  <a:lnTo>
                    <a:pt x="128" y="476"/>
                  </a:lnTo>
                  <a:lnTo>
                    <a:pt x="128" y="476"/>
                  </a:lnTo>
                  <a:lnTo>
                    <a:pt x="128" y="473"/>
                  </a:lnTo>
                  <a:lnTo>
                    <a:pt x="128" y="473"/>
                  </a:lnTo>
                  <a:lnTo>
                    <a:pt x="128" y="471"/>
                  </a:lnTo>
                  <a:lnTo>
                    <a:pt x="130" y="469"/>
                  </a:lnTo>
                  <a:lnTo>
                    <a:pt x="130" y="464"/>
                  </a:lnTo>
                  <a:lnTo>
                    <a:pt x="132" y="462"/>
                  </a:lnTo>
                  <a:lnTo>
                    <a:pt x="135" y="454"/>
                  </a:lnTo>
                  <a:lnTo>
                    <a:pt x="135" y="454"/>
                  </a:lnTo>
                  <a:lnTo>
                    <a:pt x="137" y="454"/>
                  </a:lnTo>
                  <a:lnTo>
                    <a:pt x="137" y="454"/>
                  </a:lnTo>
                  <a:lnTo>
                    <a:pt x="139" y="452"/>
                  </a:lnTo>
                  <a:lnTo>
                    <a:pt x="139" y="452"/>
                  </a:lnTo>
                  <a:lnTo>
                    <a:pt x="142" y="450"/>
                  </a:lnTo>
                  <a:lnTo>
                    <a:pt x="142" y="447"/>
                  </a:lnTo>
                  <a:lnTo>
                    <a:pt x="142" y="447"/>
                  </a:lnTo>
                  <a:lnTo>
                    <a:pt x="144" y="445"/>
                  </a:lnTo>
                  <a:lnTo>
                    <a:pt x="144" y="447"/>
                  </a:lnTo>
                  <a:lnTo>
                    <a:pt x="144" y="450"/>
                  </a:lnTo>
                  <a:lnTo>
                    <a:pt x="142" y="450"/>
                  </a:lnTo>
                  <a:lnTo>
                    <a:pt x="142" y="450"/>
                  </a:lnTo>
                  <a:lnTo>
                    <a:pt x="144" y="450"/>
                  </a:lnTo>
                  <a:lnTo>
                    <a:pt x="146" y="447"/>
                  </a:lnTo>
                  <a:lnTo>
                    <a:pt x="146" y="447"/>
                  </a:lnTo>
                  <a:lnTo>
                    <a:pt x="146" y="450"/>
                  </a:lnTo>
                  <a:lnTo>
                    <a:pt x="144" y="457"/>
                  </a:lnTo>
                  <a:lnTo>
                    <a:pt x="144" y="462"/>
                  </a:lnTo>
                  <a:lnTo>
                    <a:pt x="146" y="462"/>
                  </a:lnTo>
                  <a:lnTo>
                    <a:pt x="146" y="459"/>
                  </a:lnTo>
                  <a:lnTo>
                    <a:pt x="146" y="457"/>
                  </a:lnTo>
                  <a:lnTo>
                    <a:pt x="146" y="454"/>
                  </a:lnTo>
                  <a:lnTo>
                    <a:pt x="146" y="452"/>
                  </a:lnTo>
                  <a:lnTo>
                    <a:pt x="149" y="450"/>
                  </a:lnTo>
                  <a:lnTo>
                    <a:pt x="149" y="447"/>
                  </a:lnTo>
                  <a:lnTo>
                    <a:pt x="149" y="445"/>
                  </a:lnTo>
                  <a:lnTo>
                    <a:pt x="151" y="447"/>
                  </a:lnTo>
                  <a:lnTo>
                    <a:pt x="149" y="462"/>
                  </a:lnTo>
                  <a:lnTo>
                    <a:pt x="149" y="462"/>
                  </a:lnTo>
                  <a:lnTo>
                    <a:pt x="149" y="462"/>
                  </a:lnTo>
                  <a:lnTo>
                    <a:pt x="149" y="462"/>
                  </a:lnTo>
                  <a:lnTo>
                    <a:pt x="149" y="459"/>
                  </a:lnTo>
                  <a:lnTo>
                    <a:pt x="149" y="459"/>
                  </a:lnTo>
                  <a:lnTo>
                    <a:pt x="149" y="457"/>
                  </a:lnTo>
                  <a:lnTo>
                    <a:pt x="151" y="457"/>
                  </a:lnTo>
                  <a:lnTo>
                    <a:pt x="154" y="452"/>
                  </a:lnTo>
                  <a:lnTo>
                    <a:pt x="154" y="452"/>
                  </a:lnTo>
                  <a:lnTo>
                    <a:pt x="154" y="452"/>
                  </a:lnTo>
                  <a:lnTo>
                    <a:pt x="156" y="450"/>
                  </a:lnTo>
                  <a:lnTo>
                    <a:pt x="156" y="450"/>
                  </a:lnTo>
                  <a:lnTo>
                    <a:pt x="156" y="447"/>
                  </a:lnTo>
                  <a:lnTo>
                    <a:pt x="154" y="445"/>
                  </a:lnTo>
                  <a:lnTo>
                    <a:pt x="154" y="445"/>
                  </a:lnTo>
                  <a:lnTo>
                    <a:pt x="151" y="445"/>
                  </a:lnTo>
                  <a:lnTo>
                    <a:pt x="151" y="443"/>
                  </a:lnTo>
                  <a:lnTo>
                    <a:pt x="154" y="443"/>
                  </a:lnTo>
                  <a:lnTo>
                    <a:pt x="154" y="443"/>
                  </a:lnTo>
                  <a:lnTo>
                    <a:pt x="154" y="443"/>
                  </a:lnTo>
                  <a:lnTo>
                    <a:pt x="156" y="443"/>
                  </a:lnTo>
                  <a:lnTo>
                    <a:pt x="156" y="443"/>
                  </a:lnTo>
                  <a:lnTo>
                    <a:pt x="156" y="443"/>
                  </a:lnTo>
                  <a:lnTo>
                    <a:pt x="156" y="445"/>
                  </a:lnTo>
                  <a:lnTo>
                    <a:pt x="156" y="445"/>
                  </a:lnTo>
                  <a:lnTo>
                    <a:pt x="158" y="447"/>
                  </a:lnTo>
                  <a:lnTo>
                    <a:pt x="158" y="447"/>
                  </a:lnTo>
                  <a:lnTo>
                    <a:pt x="158" y="450"/>
                  </a:lnTo>
                  <a:lnTo>
                    <a:pt x="158" y="450"/>
                  </a:lnTo>
                  <a:lnTo>
                    <a:pt x="158" y="450"/>
                  </a:lnTo>
                  <a:lnTo>
                    <a:pt x="158" y="450"/>
                  </a:lnTo>
                  <a:lnTo>
                    <a:pt x="158" y="454"/>
                  </a:lnTo>
                  <a:lnTo>
                    <a:pt x="158" y="454"/>
                  </a:lnTo>
                  <a:lnTo>
                    <a:pt x="161" y="457"/>
                  </a:lnTo>
                  <a:lnTo>
                    <a:pt x="161" y="457"/>
                  </a:lnTo>
                  <a:lnTo>
                    <a:pt x="163" y="459"/>
                  </a:lnTo>
                  <a:lnTo>
                    <a:pt x="163" y="462"/>
                  </a:lnTo>
                  <a:lnTo>
                    <a:pt x="163" y="459"/>
                  </a:lnTo>
                  <a:lnTo>
                    <a:pt x="163" y="459"/>
                  </a:lnTo>
                  <a:lnTo>
                    <a:pt x="165" y="457"/>
                  </a:lnTo>
                  <a:lnTo>
                    <a:pt x="165" y="457"/>
                  </a:lnTo>
                  <a:lnTo>
                    <a:pt x="165" y="454"/>
                  </a:lnTo>
                  <a:lnTo>
                    <a:pt x="165" y="452"/>
                  </a:lnTo>
                  <a:lnTo>
                    <a:pt x="165" y="452"/>
                  </a:lnTo>
                  <a:lnTo>
                    <a:pt x="163" y="450"/>
                  </a:lnTo>
                  <a:lnTo>
                    <a:pt x="161" y="445"/>
                  </a:lnTo>
                  <a:lnTo>
                    <a:pt x="161" y="443"/>
                  </a:lnTo>
                  <a:lnTo>
                    <a:pt x="156" y="433"/>
                  </a:lnTo>
                  <a:lnTo>
                    <a:pt x="154" y="428"/>
                  </a:lnTo>
                  <a:lnTo>
                    <a:pt x="154" y="431"/>
                  </a:lnTo>
                  <a:lnTo>
                    <a:pt x="154" y="431"/>
                  </a:lnTo>
                  <a:lnTo>
                    <a:pt x="151" y="433"/>
                  </a:lnTo>
                  <a:lnTo>
                    <a:pt x="151" y="433"/>
                  </a:lnTo>
                  <a:lnTo>
                    <a:pt x="149" y="431"/>
                  </a:lnTo>
                  <a:lnTo>
                    <a:pt x="149" y="431"/>
                  </a:lnTo>
                  <a:lnTo>
                    <a:pt x="149" y="428"/>
                  </a:lnTo>
                  <a:lnTo>
                    <a:pt x="154" y="421"/>
                  </a:lnTo>
                  <a:lnTo>
                    <a:pt x="154" y="421"/>
                  </a:lnTo>
                  <a:lnTo>
                    <a:pt x="156" y="419"/>
                  </a:lnTo>
                  <a:lnTo>
                    <a:pt x="156" y="419"/>
                  </a:lnTo>
                  <a:lnTo>
                    <a:pt x="156" y="417"/>
                  </a:lnTo>
                  <a:lnTo>
                    <a:pt x="158" y="419"/>
                  </a:lnTo>
                  <a:lnTo>
                    <a:pt x="156" y="419"/>
                  </a:lnTo>
                  <a:lnTo>
                    <a:pt x="156" y="421"/>
                  </a:lnTo>
                  <a:lnTo>
                    <a:pt x="156" y="424"/>
                  </a:lnTo>
                  <a:lnTo>
                    <a:pt x="156" y="428"/>
                  </a:lnTo>
                  <a:lnTo>
                    <a:pt x="156" y="428"/>
                  </a:lnTo>
                  <a:lnTo>
                    <a:pt x="158" y="431"/>
                  </a:lnTo>
                  <a:lnTo>
                    <a:pt x="158" y="433"/>
                  </a:lnTo>
                  <a:lnTo>
                    <a:pt x="158" y="433"/>
                  </a:lnTo>
                  <a:lnTo>
                    <a:pt x="158" y="436"/>
                  </a:lnTo>
                  <a:lnTo>
                    <a:pt x="161" y="438"/>
                  </a:lnTo>
                  <a:lnTo>
                    <a:pt x="161" y="438"/>
                  </a:lnTo>
                  <a:lnTo>
                    <a:pt x="161" y="440"/>
                  </a:lnTo>
                  <a:lnTo>
                    <a:pt x="163" y="440"/>
                  </a:lnTo>
                  <a:lnTo>
                    <a:pt x="165" y="447"/>
                  </a:lnTo>
                  <a:lnTo>
                    <a:pt x="165" y="447"/>
                  </a:lnTo>
                  <a:lnTo>
                    <a:pt x="165" y="447"/>
                  </a:lnTo>
                  <a:lnTo>
                    <a:pt x="165" y="447"/>
                  </a:lnTo>
                  <a:lnTo>
                    <a:pt x="165" y="447"/>
                  </a:lnTo>
                  <a:lnTo>
                    <a:pt x="165" y="447"/>
                  </a:lnTo>
                  <a:lnTo>
                    <a:pt x="165" y="447"/>
                  </a:lnTo>
                  <a:lnTo>
                    <a:pt x="165" y="447"/>
                  </a:lnTo>
                  <a:lnTo>
                    <a:pt x="165" y="450"/>
                  </a:lnTo>
                  <a:lnTo>
                    <a:pt x="168" y="452"/>
                  </a:lnTo>
                  <a:lnTo>
                    <a:pt x="168" y="452"/>
                  </a:lnTo>
                  <a:lnTo>
                    <a:pt x="170" y="450"/>
                  </a:lnTo>
                  <a:lnTo>
                    <a:pt x="170" y="443"/>
                  </a:lnTo>
                  <a:lnTo>
                    <a:pt x="170" y="440"/>
                  </a:lnTo>
                  <a:lnTo>
                    <a:pt x="168" y="440"/>
                  </a:lnTo>
                  <a:lnTo>
                    <a:pt x="168" y="443"/>
                  </a:lnTo>
                  <a:lnTo>
                    <a:pt x="168" y="445"/>
                  </a:lnTo>
                  <a:lnTo>
                    <a:pt x="168" y="445"/>
                  </a:lnTo>
                  <a:lnTo>
                    <a:pt x="168" y="443"/>
                  </a:lnTo>
                  <a:lnTo>
                    <a:pt x="168" y="440"/>
                  </a:lnTo>
                  <a:lnTo>
                    <a:pt x="165" y="438"/>
                  </a:lnTo>
                  <a:lnTo>
                    <a:pt x="165" y="438"/>
                  </a:lnTo>
                  <a:lnTo>
                    <a:pt x="163" y="438"/>
                  </a:lnTo>
                  <a:lnTo>
                    <a:pt x="163" y="438"/>
                  </a:lnTo>
                  <a:lnTo>
                    <a:pt x="163" y="436"/>
                  </a:lnTo>
                  <a:lnTo>
                    <a:pt x="168" y="421"/>
                  </a:lnTo>
                  <a:lnTo>
                    <a:pt x="170" y="419"/>
                  </a:lnTo>
                  <a:lnTo>
                    <a:pt x="170" y="419"/>
                  </a:lnTo>
                  <a:lnTo>
                    <a:pt x="172" y="417"/>
                  </a:lnTo>
                  <a:lnTo>
                    <a:pt x="172" y="419"/>
                  </a:lnTo>
                  <a:lnTo>
                    <a:pt x="170" y="419"/>
                  </a:lnTo>
                  <a:lnTo>
                    <a:pt x="170" y="421"/>
                  </a:lnTo>
                  <a:lnTo>
                    <a:pt x="170" y="426"/>
                  </a:lnTo>
                  <a:lnTo>
                    <a:pt x="170" y="426"/>
                  </a:lnTo>
                  <a:lnTo>
                    <a:pt x="170" y="428"/>
                  </a:lnTo>
                  <a:lnTo>
                    <a:pt x="172" y="428"/>
                  </a:lnTo>
                  <a:lnTo>
                    <a:pt x="172" y="428"/>
                  </a:lnTo>
                  <a:lnTo>
                    <a:pt x="175" y="431"/>
                  </a:lnTo>
                  <a:lnTo>
                    <a:pt x="175" y="431"/>
                  </a:lnTo>
                  <a:lnTo>
                    <a:pt x="172" y="431"/>
                  </a:lnTo>
                  <a:lnTo>
                    <a:pt x="172" y="431"/>
                  </a:lnTo>
                  <a:lnTo>
                    <a:pt x="172" y="431"/>
                  </a:lnTo>
                  <a:lnTo>
                    <a:pt x="172" y="433"/>
                  </a:lnTo>
                  <a:lnTo>
                    <a:pt x="172" y="433"/>
                  </a:lnTo>
                  <a:lnTo>
                    <a:pt x="172" y="433"/>
                  </a:lnTo>
                  <a:lnTo>
                    <a:pt x="172" y="438"/>
                  </a:lnTo>
                  <a:lnTo>
                    <a:pt x="172" y="438"/>
                  </a:lnTo>
                  <a:lnTo>
                    <a:pt x="172" y="438"/>
                  </a:lnTo>
                  <a:lnTo>
                    <a:pt x="175" y="440"/>
                  </a:lnTo>
                  <a:lnTo>
                    <a:pt x="177" y="440"/>
                  </a:lnTo>
                  <a:lnTo>
                    <a:pt x="177" y="440"/>
                  </a:lnTo>
                  <a:lnTo>
                    <a:pt x="180" y="438"/>
                  </a:lnTo>
                  <a:lnTo>
                    <a:pt x="180" y="443"/>
                  </a:lnTo>
                  <a:lnTo>
                    <a:pt x="182" y="443"/>
                  </a:lnTo>
                  <a:lnTo>
                    <a:pt x="182" y="440"/>
                  </a:lnTo>
                  <a:lnTo>
                    <a:pt x="182" y="438"/>
                  </a:lnTo>
                  <a:lnTo>
                    <a:pt x="180" y="436"/>
                  </a:lnTo>
                  <a:lnTo>
                    <a:pt x="180" y="436"/>
                  </a:lnTo>
                  <a:lnTo>
                    <a:pt x="177" y="433"/>
                  </a:lnTo>
                  <a:lnTo>
                    <a:pt x="177" y="433"/>
                  </a:lnTo>
                  <a:lnTo>
                    <a:pt x="177" y="431"/>
                  </a:lnTo>
                  <a:lnTo>
                    <a:pt x="177" y="431"/>
                  </a:lnTo>
                  <a:lnTo>
                    <a:pt x="177" y="431"/>
                  </a:lnTo>
                  <a:lnTo>
                    <a:pt x="177" y="431"/>
                  </a:lnTo>
                  <a:lnTo>
                    <a:pt x="177" y="428"/>
                  </a:lnTo>
                  <a:lnTo>
                    <a:pt x="177" y="428"/>
                  </a:lnTo>
                  <a:lnTo>
                    <a:pt x="177" y="426"/>
                  </a:lnTo>
                  <a:lnTo>
                    <a:pt x="177" y="426"/>
                  </a:lnTo>
                  <a:lnTo>
                    <a:pt x="177" y="424"/>
                  </a:lnTo>
                  <a:lnTo>
                    <a:pt x="177" y="424"/>
                  </a:lnTo>
                  <a:lnTo>
                    <a:pt x="177" y="419"/>
                  </a:lnTo>
                  <a:lnTo>
                    <a:pt x="177" y="417"/>
                  </a:lnTo>
                  <a:lnTo>
                    <a:pt x="180" y="417"/>
                  </a:lnTo>
                  <a:lnTo>
                    <a:pt x="180" y="419"/>
                  </a:lnTo>
                  <a:lnTo>
                    <a:pt x="180" y="424"/>
                  </a:lnTo>
                  <a:lnTo>
                    <a:pt x="180" y="426"/>
                  </a:lnTo>
                  <a:lnTo>
                    <a:pt x="180" y="426"/>
                  </a:lnTo>
                  <a:lnTo>
                    <a:pt x="180" y="428"/>
                  </a:lnTo>
                  <a:lnTo>
                    <a:pt x="180" y="428"/>
                  </a:lnTo>
                  <a:lnTo>
                    <a:pt x="180" y="428"/>
                  </a:lnTo>
                  <a:lnTo>
                    <a:pt x="180" y="431"/>
                  </a:lnTo>
                  <a:lnTo>
                    <a:pt x="180" y="431"/>
                  </a:lnTo>
                  <a:lnTo>
                    <a:pt x="180" y="433"/>
                  </a:lnTo>
                  <a:lnTo>
                    <a:pt x="180" y="433"/>
                  </a:lnTo>
                  <a:lnTo>
                    <a:pt x="182" y="436"/>
                  </a:lnTo>
                  <a:lnTo>
                    <a:pt x="182" y="436"/>
                  </a:lnTo>
                  <a:lnTo>
                    <a:pt x="182" y="438"/>
                  </a:lnTo>
                  <a:lnTo>
                    <a:pt x="184" y="438"/>
                  </a:lnTo>
                  <a:lnTo>
                    <a:pt x="182" y="436"/>
                  </a:lnTo>
                  <a:lnTo>
                    <a:pt x="182" y="433"/>
                  </a:lnTo>
                  <a:lnTo>
                    <a:pt x="182" y="431"/>
                  </a:lnTo>
                  <a:lnTo>
                    <a:pt x="182" y="431"/>
                  </a:lnTo>
                  <a:lnTo>
                    <a:pt x="184" y="433"/>
                  </a:lnTo>
                  <a:lnTo>
                    <a:pt x="184" y="433"/>
                  </a:lnTo>
                  <a:lnTo>
                    <a:pt x="187" y="436"/>
                  </a:lnTo>
                  <a:lnTo>
                    <a:pt x="187" y="438"/>
                  </a:lnTo>
                  <a:lnTo>
                    <a:pt x="189" y="436"/>
                  </a:lnTo>
                  <a:lnTo>
                    <a:pt x="189" y="431"/>
                  </a:lnTo>
                  <a:lnTo>
                    <a:pt x="189" y="421"/>
                  </a:lnTo>
                  <a:lnTo>
                    <a:pt x="189" y="419"/>
                  </a:lnTo>
                  <a:lnTo>
                    <a:pt x="189" y="417"/>
                  </a:lnTo>
                  <a:lnTo>
                    <a:pt x="189" y="417"/>
                  </a:lnTo>
                  <a:lnTo>
                    <a:pt x="191" y="417"/>
                  </a:lnTo>
                  <a:lnTo>
                    <a:pt x="191" y="414"/>
                  </a:lnTo>
                  <a:lnTo>
                    <a:pt x="191" y="412"/>
                  </a:lnTo>
                  <a:lnTo>
                    <a:pt x="191" y="412"/>
                  </a:lnTo>
                  <a:lnTo>
                    <a:pt x="191" y="409"/>
                  </a:lnTo>
                  <a:lnTo>
                    <a:pt x="194" y="409"/>
                  </a:lnTo>
                  <a:lnTo>
                    <a:pt x="194" y="407"/>
                  </a:lnTo>
                  <a:lnTo>
                    <a:pt x="194" y="407"/>
                  </a:lnTo>
                  <a:lnTo>
                    <a:pt x="194" y="407"/>
                  </a:lnTo>
                  <a:lnTo>
                    <a:pt x="194" y="409"/>
                  </a:lnTo>
                  <a:lnTo>
                    <a:pt x="194" y="412"/>
                  </a:lnTo>
                  <a:lnTo>
                    <a:pt x="194" y="412"/>
                  </a:lnTo>
                  <a:lnTo>
                    <a:pt x="196" y="412"/>
                  </a:lnTo>
                  <a:lnTo>
                    <a:pt x="196" y="412"/>
                  </a:lnTo>
                  <a:lnTo>
                    <a:pt x="196" y="414"/>
                  </a:lnTo>
                  <a:lnTo>
                    <a:pt x="196" y="417"/>
                  </a:lnTo>
                  <a:lnTo>
                    <a:pt x="196" y="417"/>
                  </a:lnTo>
                  <a:lnTo>
                    <a:pt x="199" y="414"/>
                  </a:lnTo>
                  <a:lnTo>
                    <a:pt x="199" y="414"/>
                  </a:lnTo>
                  <a:lnTo>
                    <a:pt x="201" y="414"/>
                  </a:lnTo>
                  <a:lnTo>
                    <a:pt x="201" y="419"/>
                  </a:lnTo>
                  <a:lnTo>
                    <a:pt x="201" y="419"/>
                  </a:lnTo>
                  <a:lnTo>
                    <a:pt x="203" y="419"/>
                  </a:lnTo>
                  <a:lnTo>
                    <a:pt x="206" y="409"/>
                  </a:lnTo>
                  <a:lnTo>
                    <a:pt x="208" y="409"/>
                  </a:lnTo>
                  <a:lnTo>
                    <a:pt x="208" y="412"/>
                  </a:lnTo>
                  <a:lnTo>
                    <a:pt x="206" y="417"/>
                  </a:lnTo>
                  <a:lnTo>
                    <a:pt x="206" y="419"/>
                  </a:lnTo>
                  <a:lnTo>
                    <a:pt x="206" y="419"/>
                  </a:lnTo>
                  <a:lnTo>
                    <a:pt x="208" y="419"/>
                  </a:lnTo>
                  <a:lnTo>
                    <a:pt x="208" y="419"/>
                  </a:lnTo>
                  <a:lnTo>
                    <a:pt x="213" y="417"/>
                  </a:lnTo>
                  <a:lnTo>
                    <a:pt x="210" y="414"/>
                  </a:lnTo>
                  <a:lnTo>
                    <a:pt x="210" y="414"/>
                  </a:lnTo>
                  <a:lnTo>
                    <a:pt x="210" y="412"/>
                  </a:lnTo>
                  <a:lnTo>
                    <a:pt x="210" y="412"/>
                  </a:lnTo>
                  <a:lnTo>
                    <a:pt x="210" y="412"/>
                  </a:lnTo>
                  <a:lnTo>
                    <a:pt x="213" y="409"/>
                  </a:lnTo>
                  <a:lnTo>
                    <a:pt x="213" y="409"/>
                  </a:lnTo>
                  <a:lnTo>
                    <a:pt x="213" y="409"/>
                  </a:lnTo>
                  <a:lnTo>
                    <a:pt x="215" y="409"/>
                  </a:lnTo>
                  <a:lnTo>
                    <a:pt x="215" y="407"/>
                  </a:lnTo>
                  <a:lnTo>
                    <a:pt x="215" y="405"/>
                  </a:lnTo>
                  <a:lnTo>
                    <a:pt x="215" y="402"/>
                  </a:lnTo>
                  <a:lnTo>
                    <a:pt x="217" y="402"/>
                  </a:lnTo>
                  <a:lnTo>
                    <a:pt x="220" y="400"/>
                  </a:lnTo>
                  <a:lnTo>
                    <a:pt x="220" y="398"/>
                  </a:lnTo>
                  <a:lnTo>
                    <a:pt x="220" y="395"/>
                  </a:lnTo>
                  <a:lnTo>
                    <a:pt x="217" y="398"/>
                  </a:lnTo>
                  <a:lnTo>
                    <a:pt x="215" y="395"/>
                  </a:lnTo>
                  <a:lnTo>
                    <a:pt x="215" y="393"/>
                  </a:lnTo>
                  <a:lnTo>
                    <a:pt x="215" y="393"/>
                  </a:lnTo>
                  <a:lnTo>
                    <a:pt x="215" y="391"/>
                  </a:lnTo>
                  <a:lnTo>
                    <a:pt x="215" y="391"/>
                  </a:lnTo>
                  <a:lnTo>
                    <a:pt x="215" y="388"/>
                  </a:lnTo>
                  <a:lnTo>
                    <a:pt x="215" y="386"/>
                  </a:lnTo>
                  <a:lnTo>
                    <a:pt x="215" y="379"/>
                  </a:lnTo>
                  <a:lnTo>
                    <a:pt x="217" y="376"/>
                  </a:lnTo>
                  <a:lnTo>
                    <a:pt x="217" y="372"/>
                  </a:lnTo>
                  <a:lnTo>
                    <a:pt x="217" y="369"/>
                  </a:lnTo>
                  <a:lnTo>
                    <a:pt x="220" y="369"/>
                  </a:lnTo>
                  <a:lnTo>
                    <a:pt x="222" y="367"/>
                  </a:lnTo>
                  <a:lnTo>
                    <a:pt x="222" y="365"/>
                  </a:lnTo>
                  <a:lnTo>
                    <a:pt x="220" y="362"/>
                  </a:lnTo>
                  <a:lnTo>
                    <a:pt x="217" y="360"/>
                  </a:lnTo>
                  <a:lnTo>
                    <a:pt x="215" y="357"/>
                  </a:lnTo>
                  <a:lnTo>
                    <a:pt x="215" y="357"/>
                  </a:lnTo>
                  <a:lnTo>
                    <a:pt x="215" y="357"/>
                  </a:lnTo>
                  <a:lnTo>
                    <a:pt x="215" y="355"/>
                  </a:lnTo>
                  <a:lnTo>
                    <a:pt x="215" y="353"/>
                  </a:lnTo>
                  <a:lnTo>
                    <a:pt x="220" y="350"/>
                  </a:lnTo>
                  <a:lnTo>
                    <a:pt x="220" y="350"/>
                  </a:lnTo>
                  <a:lnTo>
                    <a:pt x="222" y="348"/>
                  </a:lnTo>
                  <a:lnTo>
                    <a:pt x="222" y="346"/>
                  </a:lnTo>
                  <a:lnTo>
                    <a:pt x="225" y="346"/>
                  </a:lnTo>
                  <a:lnTo>
                    <a:pt x="225" y="348"/>
                  </a:lnTo>
                  <a:lnTo>
                    <a:pt x="225" y="348"/>
                  </a:lnTo>
                  <a:lnTo>
                    <a:pt x="227" y="348"/>
                  </a:lnTo>
                  <a:lnTo>
                    <a:pt x="229" y="346"/>
                  </a:lnTo>
                  <a:lnTo>
                    <a:pt x="227" y="346"/>
                  </a:lnTo>
                  <a:lnTo>
                    <a:pt x="227" y="346"/>
                  </a:lnTo>
                  <a:lnTo>
                    <a:pt x="227" y="338"/>
                  </a:lnTo>
                  <a:lnTo>
                    <a:pt x="227" y="334"/>
                  </a:lnTo>
                  <a:lnTo>
                    <a:pt x="227" y="334"/>
                  </a:lnTo>
                  <a:lnTo>
                    <a:pt x="227" y="334"/>
                  </a:lnTo>
                  <a:lnTo>
                    <a:pt x="232" y="334"/>
                  </a:lnTo>
                  <a:lnTo>
                    <a:pt x="232" y="336"/>
                  </a:lnTo>
                  <a:lnTo>
                    <a:pt x="232" y="343"/>
                  </a:lnTo>
                  <a:lnTo>
                    <a:pt x="232" y="343"/>
                  </a:lnTo>
                  <a:lnTo>
                    <a:pt x="232" y="346"/>
                  </a:lnTo>
                  <a:lnTo>
                    <a:pt x="232" y="346"/>
                  </a:lnTo>
                  <a:lnTo>
                    <a:pt x="232" y="346"/>
                  </a:lnTo>
                  <a:lnTo>
                    <a:pt x="229" y="348"/>
                  </a:lnTo>
                  <a:lnTo>
                    <a:pt x="229" y="348"/>
                  </a:lnTo>
                  <a:lnTo>
                    <a:pt x="229" y="350"/>
                  </a:lnTo>
                  <a:lnTo>
                    <a:pt x="229" y="353"/>
                  </a:lnTo>
                  <a:lnTo>
                    <a:pt x="229" y="353"/>
                  </a:lnTo>
                  <a:lnTo>
                    <a:pt x="232" y="355"/>
                  </a:lnTo>
                  <a:lnTo>
                    <a:pt x="232" y="355"/>
                  </a:lnTo>
                  <a:lnTo>
                    <a:pt x="232" y="353"/>
                  </a:lnTo>
                  <a:lnTo>
                    <a:pt x="234" y="350"/>
                  </a:lnTo>
                  <a:lnTo>
                    <a:pt x="234" y="348"/>
                  </a:lnTo>
                  <a:lnTo>
                    <a:pt x="236" y="346"/>
                  </a:lnTo>
                  <a:lnTo>
                    <a:pt x="239" y="348"/>
                  </a:lnTo>
                  <a:lnTo>
                    <a:pt x="241" y="350"/>
                  </a:lnTo>
                  <a:lnTo>
                    <a:pt x="239" y="350"/>
                  </a:lnTo>
                  <a:lnTo>
                    <a:pt x="239" y="350"/>
                  </a:lnTo>
                  <a:lnTo>
                    <a:pt x="236" y="350"/>
                  </a:lnTo>
                  <a:lnTo>
                    <a:pt x="236" y="350"/>
                  </a:lnTo>
                  <a:lnTo>
                    <a:pt x="236" y="350"/>
                  </a:lnTo>
                  <a:lnTo>
                    <a:pt x="234" y="353"/>
                  </a:lnTo>
                  <a:lnTo>
                    <a:pt x="236" y="353"/>
                  </a:lnTo>
                  <a:lnTo>
                    <a:pt x="236" y="355"/>
                  </a:lnTo>
                  <a:lnTo>
                    <a:pt x="236" y="355"/>
                  </a:lnTo>
                  <a:lnTo>
                    <a:pt x="236" y="357"/>
                  </a:lnTo>
                  <a:lnTo>
                    <a:pt x="234" y="357"/>
                  </a:lnTo>
                  <a:lnTo>
                    <a:pt x="234" y="355"/>
                  </a:lnTo>
                  <a:lnTo>
                    <a:pt x="234" y="355"/>
                  </a:lnTo>
                  <a:lnTo>
                    <a:pt x="232" y="357"/>
                  </a:lnTo>
                  <a:lnTo>
                    <a:pt x="232" y="360"/>
                  </a:lnTo>
                  <a:lnTo>
                    <a:pt x="232" y="365"/>
                  </a:lnTo>
                  <a:lnTo>
                    <a:pt x="234" y="362"/>
                  </a:lnTo>
                  <a:lnTo>
                    <a:pt x="236" y="360"/>
                  </a:lnTo>
                  <a:lnTo>
                    <a:pt x="239" y="360"/>
                  </a:lnTo>
                  <a:lnTo>
                    <a:pt x="243" y="362"/>
                  </a:lnTo>
                  <a:lnTo>
                    <a:pt x="246" y="362"/>
                  </a:lnTo>
                  <a:lnTo>
                    <a:pt x="246" y="362"/>
                  </a:lnTo>
                  <a:lnTo>
                    <a:pt x="251" y="362"/>
                  </a:lnTo>
                  <a:lnTo>
                    <a:pt x="260" y="365"/>
                  </a:lnTo>
                  <a:lnTo>
                    <a:pt x="262" y="365"/>
                  </a:lnTo>
                  <a:lnTo>
                    <a:pt x="260" y="365"/>
                  </a:lnTo>
                  <a:lnTo>
                    <a:pt x="260" y="362"/>
                  </a:lnTo>
                  <a:lnTo>
                    <a:pt x="260" y="362"/>
                  </a:lnTo>
                  <a:lnTo>
                    <a:pt x="258" y="362"/>
                  </a:lnTo>
                  <a:lnTo>
                    <a:pt x="260" y="362"/>
                  </a:lnTo>
                  <a:lnTo>
                    <a:pt x="260" y="362"/>
                  </a:lnTo>
                  <a:lnTo>
                    <a:pt x="260" y="360"/>
                  </a:lnTo>
                  <a:lnTo>
                    <a:pt x="260" y="357"/>
                  </a:lnTo>
                  <a:lnTo>
                    <a:pt x="258" y="357"/>
                  </a:lnTo>
                  <a:lnTo>
                    <a:pt x="258" y="357"/>
                  </a:lnTo>
                  <a:lnTo>
                    <a:pt x="255" y="357"/>
                  </a:lnTo>
                  <a:lnTo>
                    <a:pt x="255" y="357"/>
                  </a:lnTo>
                  <a:lnTo>
                    <a:pt x="255" y="355"/>
                  </a:lnTo>
                  <a:lnTo>
                    <a:pt x="255" y="353"/>
                  </a:lnTo>
                  <a:lnTo>
                    <a:pt x="255" y="350"/>
                  </a:lnTo>
                  <a:lnTo>
                    <a:pt x="253" y="350"/>
                  </a:lnTo>
                  <a:lnTo>
                    <a:pt x="253" y="348"/>
                  </a:lnTo>
                  <a:lnTo>
                    <a:pt x="251" y="346"/>
                  </a:lnTo>
                  <a:lnTo>
                    <a:pt x="253" y="346"/>
                  </a:lnTo>
                  <a:lnTo>
                    <a:pt x="255" y="346"/>
                  </a:lnTo>
                  <a:lnTo>
                    <a:pt x="258" y="343"/>
                  </a:lnTo>
                  <a:lnTo>
                    <a:pt x="258" y="341"/>
                  </a:lnTo>
                  <a:lnTo>
                    <a:pt x="260" y="343"/>
                  </a:lnTo>
                  <a:lnTo>
                    <a:pt x="260" y="343"/>
                  </a:lnTo>
                  <a:lnTo>
                    <a:pt x="260" y="346"/>
                  </a:lnTo>
                  <a:lnTo>
                    <a:pt x="260" y="348"/>
                  </a:lnTo>
                  <a:lnTo>
                    <a:pt x="262" y="346"/>
                  </a:lnTo>
                  <a:lnTo>
                    <a:pt x="262" y="343"/>
                  </a:lnTo>
                  <a:lnTo>
                    <a:pt x="262" y="343"/>
                  </a:lnTo>
                  <a:lnTo>
                    <a:pt x="262" y="343"/>
                  </a:lnTo>
                  <a:lnTo>
                    <a:pt x="262" y="341"/>
                  </a:lnTo>
                  <a:lnTo>
                    <a:pt x="260" y="341"/>
                  </a:lnTo>
                  <a:lnTo>
                    <a:pt x="260" y="341"/>
                  </a:lnTo>
                  <a:lnTo>
                    <a:pt x="260" y="341"/>
                  </a:lnTo>
                  <a:lnTo>
                    <a:pt x="260" y="341"/>
                  </a:lnTo>
                  <a:lnTo>
                    <a:pt x="260" y="338"/>
                  </a:lnTo>
                  <a:lnTo>
                    <a:pt x="260" y="338"/>
                  </a:lnTo>
                  <a:lnTo>
                    <a:pt x="260" y="338"/>
                  </a:lnTo>
                  <a:lnTo>
                    <a:pt x="258" y="334"/>
                  </a:lnTo>
                  <a:lnTo>
                    <a:pt x="260" y="334"/>
                  </a:lnTo>
                  <a:lnTo>
                    <a:pt x="260" y="334"/>
                  </a:lnTo>
                  <a:lnTo>
                    <a:pt x="262" y="336"/>
                  </a:lnTo>
                  <a:lnTo>
                    <a:pt x="265" y="341"/>
                  </a:lnTo>
                  <a:lnTo>
                    <a:pt x="265" y="343"/>
                  </a:lnTo>
                  <a:lnTo>
                    <a:pt x="265" y="343"/>
                  </a:lnTo>
                  <a:lnTo>
                    <a:pt x="267" y="341"/>
                  </a:lnTo>
                  <a:lnTo>
                    <a:pt x="267" y="341"/>
                  </a:lnTo>
                  <a:lnTo>
                    <a:pt x="269" y="336"/>
                  </a:lnTo>
                  <a:lnTo>
                    <a:pt x="269" y="334"/>
                  </a:lnTo>
                  <a:lnTo>
                    <a:pt x="269" y="336"/>
                  </a:lnTo>
                  <a:lnTo>
                    <a:pt x="272" y="334"/>
                  </a:lnTo>
                  <a:lnTo>
                    <a:pt x="277" y="334"/>
                  </a:lnTo>
                  <a:lnTo>
                    <a:pt x="277" y="334"/>
                  </a:lnTo>
                  <a:lnTo>
                    <a:pt x="277" y="334"/>
                  </a:lnTo>
                  <a:lnTo>
                    <a:pt x="274" y="334"/>
                  </a:lnTo>
                  <a:lnTo>
                    <a:pt x="274" y="331"/>
                  </a:lnTo>
                  <a:lnTo>
                    <a:pt x="274" y="329"/>
                  </a:lnTo>
                  <a:lnTo>
                    <a:pt x="274" y="329"/>
                  </a:lnTo>
                  <a:lnTo>
                    <a:pt x="269" y="329"/>
                  </a:lnTo>
                  <a:lnTo>
                    <a:pt x="269" y="327"/>
                  </a:lnTo>
                  <a:lnTo>
                    <a:pt x="272" y="324"/>
                  </a:lnTo>
                  <a:lnTo>
                    <a:pt x="274" y="327"/>
                  </a:lnTo>
                  <a:lnTo>
                    <a:pt x="274" y="324"/>
                  </a:lnTo>
                  <a:lnTo>
                    <a:pt x="277" y="327"/>
                  </a:lnTo>
                  <a:lnTo>
                    <a:pt x="277" y="329"/>
                  </a:lnTo>
                  <a:lnTo>
                    <a:pt x="279" y="331"/>
                  </a:lnTo>
                  <a:lnTo>
                    <a:pt x="281" y="329"/>
                  </a:lnTo>
                  <a:lnTo>
                    <a:pt x="279" y="329"/>
                  </a:lnTo>
                  <a:lnTo>
                    <a:pt x="279" y="327"/>
                  </a:lnTo>
                  <a:lnTo>
                    <a:pt x="279" y="324"/>
                  </a:lnTo>
                  <a:lnTo>
                    <a:pt x="281" y="324"/>
                  </a:lnTo>
                  <a:lnTo>
                    <a:pt x="281" y="327"/>
                  </a:lnTo>
                  <a:lnTo>
                    <a:pt x="284" y="329"/>
                  </a:lnTo>
                  <a:lnTo>
                    <a:pt x="284" y="329"/>
                  </a:lnTo>
                  <a:lnTo>
                    <a:pt x="284" y="331"/>
                  </a:lnTo>
                  <a:lnTo>
                    <a:pt x="286" y="329"/>
                  </a:lnTo>
                  <a:lnTo>
                    <a:pt x="286" y="329"/>
                  </a:lnTo>
                  <a:lnTo>
                    <a:pt x="286" y="329"/>
                  </a:lnTo>
                  <a:lnTo>
                    <a:pt x="286" y="329"/>
                  </a:lnTo>
                  <a:lnTo>
                    <a:pt x="284" y="327"/>
                  </a:lnTo>
                  <a:lnTo>
                    <a:pt x="284" y="327"/>
                  </a:lnTo>
                  <a:lnTo>
                    <a:pt x="284" y="327"/>
                  </a:lnTo>
                  <a:lnTo>
                    <a:pt x="284" y="324"/>
                  </a:lnTo>
                  <a:lnTo>
                    <a:pt x="286" y="324"/>
                  </a:lnTo>
                  <a:lnTo>
                    <a:pt x="286" y="324"/>
                  </a:lnTo>
                  <a:lnTo>
                    <a:pt x="286" y="324"/>
                  </a:lnTo>
                  <a:lnTo>
                    <a:pt x="286" y="327"/>
                  </a:lnTo>
                  <a:lnTo>
                    <a:pt x="286" y="327"/>
                  </a:lnTo>
                  <a:lnTo>
                    <a:pt x="288" y="327"/>
                  </a:lnTo>
                  <a:lnTo>
                    <a:pt x="291" y="329"/>
                  </a:lnTo>
                  <a:lnTo>
                    <a:pt x="291" y="331"/>
                  </a:lnTo>
                  <a:lnTo>
                    <a:pt x="291" y="334"/>
                  </a:lnTo>
                  <a:lnTo>
                    <a:pt x="293" y="336"/>
                  </a:lnTo>
                  <a:lnTo>
                    <a:pt x="295" y="338"/>
                  </a:lnTo>
                  <a:lnTo>
                    <a:pt x="295" y="338"/>
                  </a:lnTo>
                  <a:lnTo>
                    <a:pt x="298" y="336"/>
                  </a:lnTo>
                  <a:lnTo>
                    <a:pt x="298" y="338"/>
                  </a:lnTo>
                  <a:lnTo>
                    <a:pt x="298" y="341"/>
                  </a:lnTo>
                  <a:lnTo>
                    <a:pt x="298" y="341"/>
                  </a:lnTo>
                  <a:lnTo>
                    <a:pt x="300" y="343"/>
                  </a:lnTo>
                  <a:lnTo>
                    <a:pt x="300" y="341"/>
                  </a:lnTo>
                  <a:lnTo>
                    <a:pt x="300" y="336"/>
                  </a:lnTo>
                  <a:lnTo>
                    <a:pt x="300" y="334"/>
                  </a:lnTo>
                  <a:lnTo>
                    <a:pt x="300" y="334"/>
                  </a:lnTo>
                  <a:lnTo>
                    <a:pt x="300" y="334"/>
                  </a:lnTo>
                  <a:lnTo>
                    <a:pt x="303" y="334"/>
                  </a:lnTo>
                  <a:lnTo>
                    <a:pt x="303" y="334"/>
                  </a:lnTo>
                  <a:lnTo>
                    <a:pt x="303" y="334"/>
                  </a:lnTo>
                  <a:lnTo>
                    <a:pt x="303" y="334"/>
                  </a:lnTo>
                  <a:lnTo>
                    <a:pt x="305" y="334"/>
                  </a:lnTo>
                  <a:lnTo>
                    <a:pt x="305" y="334"/>
                  </a:lnTo>
                  <a:lnTo>
                    <a:pt x="305" y="331"/>
                  </a:lnTo>
                  <a:lnTo>
                    <a:pt x="305" y="331"/>
                  </a:lnTo>
                  <a:lnTo>
                    <a:pt x="305" y="331"/>
                  </a:lnTo>
                  <a:lnTo>
                    <a:pt x="303" y="331"/>
                  </a:lnTo>
                  <a:lnTo>
                    <a:pt x="303" y="327"/>
                  </a:lnTo>
                  <a:lnTo>
                    <a:pt x="303" y="327"/>
                  </a:lnTo>
                  <a:lnTo>
                    <a:pt x="298" y="327"/>
                  </a:lnTo>
                  <a:lnTo>
                    <a:pt x="298" y="324"/>
                  </a:lnTo>
                  <a:lnTo>
                    <a:pt x="298" y="324"/>
                  </a:lnTo>
                  <a:lnTo>
                    <a:pt x="300" y="324"/>
                  </a:lnTo>
                  <a:lnTo>
                    <a:pt x="300" y="324"/>
                  </a:lnTo>
                  <a:lnTo>
                    <a:pt x="300" y="324"/>
                  </a:lnTo>
                  <a:lnTo>
                    <a:pt x="300" y="322"/>
                  </a:lnTo>
                  <a:lnTo>
                    <a:pt x="300" y="322"/>
                  </a:lnTo>
                  <a:lnTo>
                    <a:pt x="300" y="320"/>
                  </a:lnTo>
                  <a:lnTo>
                    <a:pt x="300" y="320"/>
                  </a:lnTo>
                  <a:lnTo>
                    <a:pt x="305" y="327"/>
                  </a:lnTo>
                  <a:lnTo>
                    <a:pt x="305" y="329"/>
                  </a:lnTo>
                  <a:lnTo>
                    <a:pt x="305" y="329"/>
                  </a:lnTo>
                  <a:lnTo>
                    <a:pt x="305" y="329"/>
                  </a:lnTo>
                  <a:lnTo>
                    <a:pt x="305" y="329"/>
                  </a:lnTo>
                  <a:lnTo>
                    <a:pt x="307" y="329"/>
                  </a:lnTo>
                  <a:lnTo>
                    <a:pt x="307" y="329"/>
                  </a:lnTo>
                  <a:lnTo>
                    <a:pt x="307" y="327"/>
                  </a:lnTo>
                  <a:lnTo>
                    <a:pt x="305" y="324"/>
                  </a:lnTo>
                  <a:lnTo>
                    <a:pt x="305" y="322"/>
                  </a:lnTo>
                  <a:lnTo>
                    <a:pt x="307" y="322"/>
                  </a:lnTo>
                  <a:lnTo>
                    <a:pt x="307" y="320"/>
                  </a:lnTo>
                  <a:lnTo>
                    <a:pt x="307" y="322"/>
                  </a:lnTo>
                  <a:lnTo>
                    <a:pt x="307" y="327"/>
                  </a:lnTo>
                  <a:lnTo>
                    <a:pt x="307" y="329"/>
                  </a:lnTo>
                  <a:lnTo>
                    <a:pt x="310" y="331"/>
                  </a:lnTo>
                  <a:lnTo>
                    <a:pt x="310" y="327"/>
                  </a:lnTo>
                  <a:lnTo>
                    <a:pt x="310" y="322"/>
                  </a:lnTo>
                  <a:lnTo>
                    <a:pt x="310" y="320"/>
                  </a:lnTo>
                  <a:lnTo>
                    <a:pt x="310" y="320"/>
                  </a:lnTo>
                  <a:lnTo>
                    <a:pt x="312" y="320"/>
                  </a:lnTo>
                  <a:lnTo>
                    <a:pt x="312" y="320"/>
                  </a:lnTo>
                  <a:lnTo>
                    <a:pt x="312" y="317"/>
                  </a:lnTo>
                  <a:lnTo>
                    <a:pt x="312" y="317"/>
                  </a:lnTo>
                  <a:lnTo>
                    <a:pt x="310" y="315"/>
                  </a:lnTo>
                  <a:lnTo>
                    <a:pt x="307" y="312"/>
                  </a:lnTo>
                  <a:lnTo>
                    <a:pt x="307" y="312"/>
                  </a:lnTo>
                  <a:lnTo>
                    <a:pt x="310" y="312"/>
                  </a:lnTo>
                  <a:lnTo>
                    <a:pt x="310" y="310"/>
                  </a:lnTo>
                  <a:lnTo>
                    <a:pt x="310" y="308"/>
                  </a:lnTo>
                  <a:lnTo>
                    <a:pt x="310" y="308"/>
                  </a:lnTo>
                  <a:lnTo>
                    <a:pt x="312" y="305"/>
                  </a:lnTo>
                  <a:lnTo>
                    <a:pt x="312" y="308"/>
                  </a:lnTo>
                  <a:lnTo>
                    <a:pt x="312" y="305"/>
                  </a:lnTo>
                  <a:lnTo>
                    <a:pt x="314" y="303"/>
                  </a:lnTo>
                  <a:lnTo>
                    <a:pt x="314" y="303"/>
                  </a:lnTo>
                  <a:lnTo>
                    <a:pt x="314" y="305"/>
                  </a:lnTo>
                  <a:lnTo>
                    <a:pt x="314" y="308"/>
                  </a:lnTo>
                  <a:lnTo>
                    <a:pt x="314" y="310"/>
                  </a:lnTo>
                  <a:lnTo>
                    <a:pt x="314" y="310"/>
                  </a:lnTo>
                  <a:lnTo>
                    <a:pt x="317" y="312"/>
                  </a:lnTo>
                  <a:lnTo>
                    <a:pt x="317" y="312"/>
                  </a:lnTo>
                  <a:lnTo>
                    <a:pt x="317" y="310"/>
                  </a:lnTo>
                  <a:lnTo>
                    <a:pt x="317" y="310"/>
                  </a:lnTo>
                  <a:lnTo>
                    <a:pt x="317" y="303"/>
                  </a:lnTo>
                  <a:lnTo>
                    <a:pt x="317" y="303"/>
                  </a:lnTo>
                  <a:lnTo>
                    <a:pt x="319" y="303"/>
                  </a:lnTo>
                  <a:lnTo>
                    <a:pt x="319" y="310"/>
                  </a:lnTo>
                  <a:lnTo>
                    <a:pt x="319" y="312"/>
                  </a:lnTo>
                  <a:lnTo>
                    <a:pt x="322" y="312"/>
                  </a:lnTo>
                  <a:lnTo>
                    <a:pt x="322" y="312"/>
                  </a:lnTo>
                  <a:lnTo>
                    <a:pt x="324" y="312"/>
                  </a:lnTo>
                  <a:lnTo>
                    <a:pt x="324" y="308"/>
                  </a:lnTo>
                  <a:lnTo>
                    <a:pt x="326" y="305"/>
                  </a:lnTo>
                  <a:lnTo>
                    <a:pt x="326" y="305"/>
                  </a:lnTo>
                  <a:lnTo>
                    <a:pt x="326" y="303"/>
                  </a:lnTo>
                  <a:lnTo>
                    <a:pt x="329" y="303"/>
                  </a:lnTo>
                  <a:lnTo>
                    <a:pt x="329" y="305"/>
                  </a:lnTo>
                  <a:lnTo>
                    <a:pt x="329" y="305"/>
                  </a:lnTo>
                  <a:lnTo>
                    <a:pt x="329" y="308"/>
                  </a:lnTo>
                  <a:lnTo>
                    <a:pt x="329" y="308"/>
                  </a:lnTo>
                  <a:lnTo>
                    <a:pt x="329" y="308"/>
                  </a:lnTo>
                  <a:lnTo>
                    <a:pt x="331" y="308"/>
                  </a:lnTo>
                  <a:lnTo>
                    <a:pt x="331" y="308"/>
                  </a:lnTo>
                  <a:lnTo>
                    <a:pt x="331" y="308"/>
                  </a:lnTo>
                  <a:lnTo>
                    <a:pt x="333" y="308"/>
                  </a:lnTo>
                  <a:lnTo>
                    <a:pt x="333" y="308"/>
                  </a:lnTo>
                  <a:lnTo>
                    <a:pt x="333" y="305"/>
                  </a:lnTo>
                  <a:lnTo>
                    <a:pt x="333" y="305"/>
                  </a:lnTo>
                  <a:lnTo>
                    <a:pt x="336" y="305"/>
                  </a:lnTo>
                  <a:lnTo>
                    <a:pt x="336" y="305"/>
                  </a:lnTo>
                  <a:lnTo>
                    <a:pt x="333" y="303"/>
                  </a:lnTo>
                  <a:lnTo>
                    <a:pt x="333" y="303"/>
                  </a:lnTo>
                  <a:lnTo>
                    <a:pt x="333" y="301"/>
                  </a:lnTo>
                  <a:lnTo>
                    <a:pt x="333" y="301"/>
                  </a:lnTo>
                  <a:lnTo>
                    <a:pt x="333" y="296"/>
                  </a:lnTo>
                  <a:lnTo>
                    <a:pt x="331" y="296"/>
                  </a:lnTo>
                  <a:lnTo>
                    <a:pt x="331" y="296"/>
                  </a:lnTo>
                  <a:lnTo>
                    <a:pt x="333" y="294"/>
                  </a:lnTo>
                  <a:lnTo>
                    <a:pt x="333" y="291"/>
                  </a:lnTo>
                  <a:lnTo>
                    <a:pt x="336" y="294"/>
                  </a:lnTo>
                  <a:lnTo>
                    <a:pt x="336" y="294"/>
                  </a:lnTo>
                  <a:lnTo>
                    <a:pt x="336" y="294"/>
                  </a:lnTo>
                  <a:lnTo>
                    <a:pt x="338" y="294"/>
                  </a:lnTo>
                  <a:lnTo>
                    <a:pt x="338" y="294"/>
                  </a:lnTo>
                  <a:lnTo>
                    <a:pt x="338" y="296"/>
                  </a:lnTo>
                  <a:lnTo>
                    <a:pt x="340" y="296"/>
                  </a:lnTo>
                  <a:lnTo>
                    <a:pt x="340" y="296"/>
                  </a:lnTo>
                  <a:lnTo>
                    <a:pt x="343" y="294"/>
                  </a:lnTo>
                  <a:lnTo>
                    <a:pt x="345" y="294"/>
                  </a:lnTo>
                  <a:lnTo>
                    <a:pt x="343" y="294"/>
                  </a:lnTo>
                  <a:lnTo>
                    <a:pt x="343" y="291"/>
                  </a:lnTo>
                  <a:lnTo>
                    <a:pt x="340" y="289"/>
                  </a:lnTo>
                  <a:lnTo>
                    <a:pt x="340" y="286"/>
                  </a:lnTo>
                  <a:lnTo>
                    <a:pt x="343" y="286"/>
                  </a:lnTo>
                  <a:lnTo>
                    <a:pt x="345" y="289"/>
                  </a:lnTo>
                  <a:lnTo>
                    <a:pt x="345" y="294"/>
                  </a:lnTo>
                  <a:lnTo>
                    <a:pt x="348" y="294"/>
                  </a:lnTo>
                  <a:lnTo>
                    <a:pt x="348" y="294"/>
                  </a:lnTo>
                  <a:lnTo>
                    <a:pt x="348" y="291"/>
                  </a:lnTo>
                  <a:lnTo>
                    <a:pt x="348" y="291"/>
                  </a:lnTo>
                  <a:lnTo>
                    <a:pt x="350" y="291"/>
                  </a:lnTo>
                  <a:lnTo>
                    <a:pt x="350" y="291"/>
                  </a:lnTo>
                  <a:lnTo>
                    <a:pt x="350" y="289"/>
                  </a:lnTo>
                  <a:lnTo>
                    <a:pt x="348" y="289"/>
                  </a:lnTo>
                  <a:lnTo>
                    <a:pt x="348" y="286"/>
                  </a:lnTo>
                  <a:lnTo>
                    <a:pt x="348" y="284"/>
                  </a:lnTo>
                  <a:lnTo>
                    <a:pt x="345" y="284"/>
                  </a:lnTo>
                  <a:lnTo>
                    <a:pt x="345" y="282"/>
                  </a:lnTo>
                  <a:lnTo>
                    <a:pt x="345" y="282"/>
                  </a:lnTo>
                  <a:lnTo>
                    <a:pt x="348" y="282"/>
                  </a:lnTo>
                  <a:lnTo>
                    <a:pt x="348" y="282"/>
                  </a:lnTo>
                  <a:lnTo>
                    <a:pt x="350" y="282"/>
                  </a:lnTo>
                  <a:lnTo>
                    <a:pt x="348" y="282"/>
                  </a:lnTo>
                  <a:lnTo>
                    <a:pt x="350" y="279"/>
                  </a:lnTo>
                  <a:lnTo>
                    <a:pt x="352" y="279"/>
                  </a:lnTo>
                  <a:lnTo>
                    <a:pt x="352" y="282"/>
                  </a:lnTo>
                  <a:lnTo>
                    <a:pt x="352" y="284"/>
                  </a:lnTo>
                  <a:lnTo>
                    <a:pt x="352" y="284"/>
                  </a:lnTo>
                  <a:lnTo>
                    <a:pt x="355" y="286"/>
                  </a:lnTo>
                  <a:lnTo>
                    <a:pt x="355" y="286"/>
                  </a:lnTo>
                  <a:lnTo>
                    <a:pt x="357" y="286"/>
                  </a:lnTo>
                  <a:lnTo>
                    <a:pt x="359" y="286"/>
                  </a:lnTo>
                  <a:lnTo>
                    <a:pt x="357" y="284"/>
                  </a:lnTo>
                  <a:lnTo>
                    <a:pt x="357" y="284"/>
                  </a:lnTo>
                  <a:lnTo>
                    <a:pt x="357" y="284"/>
                  </a:lnTo>
                  <a:lnTo>
                    <a:pt x="359" y="282"/>
                  </a:lnTo>
                  <a:lnTo>
                    <a:pt x="359" y="284"/>
                  </a:lnTo>
                  <a:lnTo>
                    <a:pt x="362" y="284"/>
                  </a:lnTo>
                  <a:lnTo>
                    <a:pt x="362" y="284"/>
                  </a:lnTo>
                  <a:lnTo>
                    <a:pt x="364" y="284"/>
                  </a:lnTo>
                  <a:lnTo>
                    <a:pt x="364" y="282"/>
                  </a:lnTo>
                  <a:lnTo>
                    <a:pt x="362" y="282"/>
                  </a:lnTo>
                  <a:lnTo>
                    <a:pt x="364" y="282"/>
                  </a:lnTo>
                  <a:lnTo>
                    <a:pt x="364" y="279"/>
                  </a:lnTo>
                  <a:lnTo>
                    <a:pt x="366" y="279"/>
                  </a:lnTo>
                  <a:lnTo>
                    <a:pt x="369" y="272"/>
                  </a:lnTo>
                  <a:lnTo>
                    <a:pt x="369" y="270"/>
                  </a:lnTo>
                  <a:lnTo>
                    <a:pt x="369" y="267"/>
                  </a:lnTo>
                  <a:lnTo>
                    <a:pt x="371" y="270"/>
                  </a:lnTo>
                  <a:lnTo>
                    <a:pt x="371" y="267"/>
                  </a:lnTo>
                  <a:lnTo>
                    <a:pt x="371" y="265"/>
                  </a:lnTo>
                  <a:lnTo>
                    <a:pt x="371" y="265"/>
                  </a:lnTo>
                  <a:lnTo>
                    <a:pt x="371" y="265"/>
                  </a:lnTo>
                  <a:lnTo>
                    <a:pt x="374" y="265"/>
                  </a:lnTo>
                  <a:lnTo>
                    <a:pt x="374" y="265"/>
                  </a:lnTo>
                  <a:lnTo>
                    <a:pt x="376" y="263"/>
                  </a:lnTo>
                  <a:lnTo>
                    <a:pt x="376" y="258"/>
                  </a:lnTo>
                  <a:lnTo>
                    <a:pt x="378" y="258"/>
                  </a:lnTo>
                  <a:lnTo>
                    <a:pt x="376" y="258"/>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6" name="Freeform 45"/>
            <p:cNvSpPr>
              <a:spLocks noEditPoints="1"/>
            </p:cNvSpPr>
            <p:nvPr/>
          </p:nvSpPr>
          <p:spPr bwMode="auto">
            <a:xfrm>
              <a:off x="5768140" y="3472598"/>
              <a:ext cx="529992" cy="251659"/>
            </a:xfrm>
            <a:custGeom>
              <a:avLst/>
              <a:gdLst>
                <a:gd name="T0" fmla="*/ 374 w 457"/>
                <a:gd name="T1" fmla="*/ 208 h 217"/>
                <a:gd name="T2" fmla="*/ 450 w 457"/>
                <a:gd name="T3" fmla="*/ 187 h 217"/>
                <a:gd name="T4" fmla="*/ 457 w 457"/>
                <a:gd name="T5" fmla="*/ 146 h 217"/>
                <a:gd name="T6" fmla="*/ 450 w 457"/>
                <a:gd name="T7" fmla="*/ 146 h 217"/>
                <a:gd name="T8" fmla="*/ 445 w 457"/>
                <a:gd name="T9" fmla="*/ 139 h 217"/>
                <a:gd name="T10" fmla="*/ 367 w 457"/>
                <a:gd name="T11" fmla="*/ 52 h 217"/>
                <a:gd name="T12" fmla="*/ 220 w 457"/>
                <a:gd name="T13" fmla="*/ 28 h 217"/>
                <a:gd name="T14" fmla="*/ 22 w 457"/>
                <a:gd name="T15" fmla="*/ 66 h 217"/>
                <a:gd name="T16" fmla="*/ 36 w 457"/>
                <a:gd name="T17" fmla="*/ 106 h 217"/>
                <a:gd name="T18" fmla="*/ 53 w 457"/>
                <a:gd name="T19" fmla="*/ 94 h 217"/>
                <a:gd name="T20" fmla="*/ 67 w 457"/>
                <a:gd name="T21" fmla="*/ 78 h 217"/>
                <a:gd name="T22" fmla="*/ 74 w 457"/>
                <a:gd name="T23" fmla="*/ 71 h 217"/>
                <a:gd name="T24" fmla="*/ 90 w 457"/>
                <a:gd name="T25" fmla="*/ 78 h 217"/>
                <a:gd name="T26" fmla="*/ 112 w 457"/>
                <a:gd name="T27" fmla="*/ 59 h 217"/>
                <a:gd name="T28" fmla="*/ 154 w 457"/>
                <a:gd name="T29" fmla="*/ 56 h 217"/>
                <a:gd name="T30" fmla="*/ 164 w 457"/>
                <a:gd name="T31" fmla="*/ 63 h 217"/>
                <a:gd name="T32" fmla="*/ 173 w 457"/>
                <a:gd name="T33" fmla="*/ 82 h 217"/>
                <a:gd name="T34" fmla="*/ 202 w 457"/>
                <a:gd name="T35" fmla="*/ 104 h 217"/>
                <a:gd name="T36" fmla="*/ 251 w 457"/>
                <a:gd name="T37" fmla="*/ 111 h 217"/>
                <a:gd name="T38" fmla="*/ 254 w 457"/>
                <a:gd name="T39" fmla="*/ 158 h 217"/>
                <a:gd name="T40" fmla="*/ 244 w 457"/>
                <a:gd name="T41" fmla="*/ 175 h 217"/>
                <a:gd name="T42" fmla="*/ 258 w 457"/>
                <a:gd name="T43" fmla="*/ 177 h 217"/>
                <a:gd name="T44" fmla="*/ 268 w 457"/>
                <a:gd name="T45" fmla="*/ 179 h 217"/>
                <a:gd name="T46" fmla="*/ 299 w 457"/>
                <a:gd name="T47" fmla="*/ 198 h 217"/>
                <a:gd name="T48" fmla="*/ 329 w 457"/>
                <a:gd name="T49" fmla="*/ 201 h 217"/>
                <a:gd name="T50" fmla="*/ 341 w 457"/>
                <a:gd name="T51" fmla="*/ 198 h 217"/>
                <a:gd name="T52" fmla="*/ 306 w 457"/>
                <a:gd name="T53" fmla="*/ 172 h 217"/>
                <a:gd name="T54" fmla="*/ 313 w 457"/>
                <a:gd name="T55" fmla="*/ 172 h 217"/>
                <a:gd name="T56" fmla="*/ 313 w 457"/>
                <a:gd name="T57" fmla="*/ 153 h 217"/>
                <a:gd name="T58" fmla="*/ 303 w 457"/>
                <a:gd name="T59" fmla="*/ 116 h 217"/>
                <a:gd name="T60" fmla="*/ 303 w 457"/>
                <a:gd name="T61" fmla="*/ 101 h 217"/>
                <a:gd name="T62" fmla="*/ 313 w 457"/>
                <a:gd name="T63" fmla="*/ 97 h 217"/>
                <a:gd name="T64" fmla="*/ 306 w 457"/>
                <a:gd name="T65" fmla="*/ 82 h 217"/>
                <a:gd name="T66" fmla="*/ 287 w 457"/>
                <a:gd name="T67" fmla="*/ 71 h 217"/>
                <a:gd name="T68" fmla="*/ 299 w 457"/>
                <a:gd name="T69" fmla="*/ 66 h 217"/>
                <a:gd name="T70" fmla="*/ 310 w 457"/>
                <a:gd name="T71" fmla="*/ 54 h 217"/>
                <a:gd name="T72" fmla="*/ 315 w 457"/>
                <a:gd name="T73" fmla="*/ 37 h 217"/>
                <a:gd name="T74" fmla="*/ 329 w 457"/>
                <a:gd name="T75" fmla="*/ 23 h 217"/>
                <a:gd name="T76" fmla="*/ 351 w 457"/>
                <a:gd name="T77" fmla="*/ 16 h 217"/>
                <a:gd name="T78" fmla="*/ 355 w 457"/>
                <a:gd name="T79" fmla="*/ 40 h 217"/>
                <a:gd name="T80" fmla="*/ 322 w 457"/>
                <a:gd name="T81" fmla="*/ 75 h 217"/>
                <a:gd name="T82" fmla="*/ 339 w 457"/>
                <a:gd name="T83" fmla="*/ 75 h 217"/>
                <a:gd name="T84" fmla="*/ 322 w 457"/>
                <a:gd name="T85" fmla="*/ 94 h 217"/>
                <a:gd name="T86" fmla="*/ 322 w 457"/>
                <a:gd name="T87" fmla="*/ 106 h 217"/>
                <a:gd name="T88" fmla="*/ 339 w 457"/>
                <a:gd name="T89" fmla="*/ 104 h 217"/>
                <a:gd name="T90" fmla="*/ 339 w 457"/>
                <a:gd name="T91" fmla="*/ 120 h 217"/>
                <a:gd name="T92" fmla="*/ 327 w 457"/>
                <a:gd name="T93" fmla="*/ 134 h 217"/>
                <a:gd name="T94" fmla="*/ 339 w 457"/>
                <a:gd name="T95" fmla="*/ 132 h 217"/>
                <a:gd name="T96" fmla="*/ 346 w 457"/>
                <a:gd name="T97" fmla="*/ 137 h 217"/>
                <a:gd name="T98" fmla="*/ 360 w 457"/>
                <a:gd name="T99" fmla="*/ 142 h 217"/>
                <a:gd name="T100" fmla="*/ 334 w 457"/>
                <a:gd name="T101" fmla="*/ 149 h 217"/>
                <a:gd name="T102" fmla="*/ 339 w 457"/>
                <a:gd name="T103" fmla="*/ 153 h 217"/>
                <a:gd name="T104" fmla="*/ 346 w 457"/>
                <a:gd name="T105" fmla="*/ 175 h 217"/>
                <a:gd name="T106" fmla="*/ 367 w 457"/>
                <a:gd name="T107" fmla="*/ 175 h 217"/>
                <a:gd name="T108" fmla="*/ 374 w 457"/>
                <a:gd name="T109" fmla="*/ 172 h 217"/>
                <a:gd name="T110" fmla="*/ 388 w 457"/>
                <a:gd name="T111" fmla="*/ 179 h 217"/>
                <a:gd name="T112" fmla="*/ 395 w 457"/>
                <a:gd name="T113" fmla="*/ 189 h 217"/>
                <a:gd name="T114" fmla="*/ 395 w 457"/>
                <a:gd name="T115" fmla="*/ 194 h 217"/>
                <a:gd name="T116" fmla="*/ 391 w 457"/>
                <a:gd name="T117" fmla="*/ 210 h 217"/>
                <a:gd name="T118" fmla="*/ 412 w 457"/>
                <a:gd name="T119" fmla="*/ 208 h 217"/>
                <a:gd name="T120" fmla="*/ 443 w 457"/>
                <a:gd name="T121" fmla="*/ 18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7" h="217">
                  <a:moveTo>
                    <a:pt x="374" y="208"/>
                  </a:moveTo>
                  <a:lnTo>
                    <a:pt x="374" y="205"/>
                  </a:lnTo>
                  <a:lnTo>
                    <a:pt x="372" y="205"/>
                  </a:lnTo>
                  <a:lnTo>
                    <a:pt x="372" y="205"/>
                  </a:lnTo>
                  <a:lnTo>
                    <a:pt x="372" y="208"/>
                  </a:lnTo>
                  <a:lnTo>
                    <a:pt x="372" y="210"/>
                  </a:lnTo>
                  <a:lnTo>
                    <a:pt x="377" y="210"/>
                  </a:lnTo>
                  <a:lnTo>
                    <a:pt x="377" y="210"/>
                  </a:lnTo>
                  <a:lnTo>
                    <a:pt x="377" y="213"/>
                  </a:lnTo>
                  <a:lnTo>
                    <a:pt x="372" y="213"/>
                  </a:lnTo>
                  <a:lnTo>
                    <a:pt x="372" y="213"/>
                  </a:lnTo>
                  <a:lnTo>
                    <a:pt x="374" y="215"/>
                  </a:lnTo>
                  <a:lnTo>
                    <a:pt x="377" y="215"/>
                  </a:lnTo>
                  <a:lnTo>
                    <a:pt x="377" y="215"/>
                  </a:lnTo>
                  <a:lnTo>
                    <a:pt x="377" y="213"/>
                  </a:lnTo>
                  <a:lnTo>
                    <a:pt x="379" y="210"/>
                  </a:lnTo>
                  <a:lnTo>
                    <a:pt x="377" y="208"/>
                  </a:lnTo>
                  <a:lnTo>
                    <a:pt x="374" y="208"/>
                  </a:lnTo>
                  <a:close/>
                  <a:moveTo>
                    <a:pt x="369" y="189"/>
                  </a:moveTo>
                  <a:lnTo>
                    <a:pt x="369" y="187"/>
                  </a:lnTo>
                  <a:lnTo>
                    <a:pt x="367" y="187"/>
                  </a:lnTo>
                  <a:lnTo>
                    <a:pt x="365" y="187"/>
                  </a:lnTo>
                  <a:lnTo>
                    <a:pt x="365" y="189"/>
                  </a:lnTo>
                  <a:lnTo>
                    <a:pt x="365" y="191"/>
                  </a:lnTo>
                  <a:lnTo>
                    <a:pt x="367" y="191"/>
                  </a:lnTo>
                  <a:lnTo>
                    <a:pt x="369" y="191"/>
                  </a:lnTo>
                  <a:lnTo>
                    <a:pt x="372" y="191"/>
                  </a:lnTo>
                  <a:lnTo>
                    <a:pt x="372" y="189"/>
                  </a:lnTo>
                  <a:lnTo>
                    <a:pt x="369" y="189"/>
                  </a:lnTo>
                  <a:close/>
                  <a:moveTo>
                    <a:pt x="455" y="158"/>
                  </a:moveTo>
                  <a:lnTo>
                    <a:pt x="452" y="168"/>
                  </a:lnTo>
                  <a:lnTo>
                    <a:pt x="452" y="172"/>
                  </a:lnTo>
                  <a:lnTo>
                    <a:pt x="452" y="177"/>
                  </a:lnTo>
                  <a:lnTo>
                    <a:pt x="452" y="179"/>
                  </a:lnTo>
                  <a:lnTo>
                    <a:pt x="452" y="182"/>
                  </a:lnTo>
                  <a:lnTo>
                    <a:pt x="450" y="187"/>
                  </a:lnTo>
                  <a:lnTo>
                    <a:pt x="448" y="191"/>
                  </a:lnTo>
                  <a:lnTo>
                    <a:pt x="450" y="191"/>
                  </a:lnTo>
                  <a:lnTo>
                    <a:pt x="450" y="189"/>
                  </a:lnTo>
                  <a:lnTo>
                    <a:pt x="450" y="189"/>
                  </a:lnTo>
                  <a:lnTo>
                    <a:pt x="452" y="184"/>
                  </a:lnTo>
                  <a:lnTo>
                    <a:pt x="455" y="172"/>
                  </a:lnTo>
                  <a:lnTo>
                    <a:pt x="455" y="165"/>
                  </a:lnTo>
                  <a:lnTo>
                    <a:pt x="457" y="158"/>
                  </a:lnTo>
                  <a:lnTo>
                    <a:pt x="457" y="156"/>
                  </a:lnTo>
                  <a:lnTo>
                    <a:pt x="455" y="156"/>
                  </a:lnTo>
                  <a:lnTo>
                    <a:pt x="455" y="158"/>
                  </a:lnTo>
                  <a:close/>
                  <a:moveTo>
                    <a:pt x="457" y="139"/>
                  </a:moveTo>
                  <a:lnTo>
                    <a:pt x="457" y="137"/>
                  </a:lnTo>
                  <a:lnTo>
                    <a:pt x="457" y="137"/>
                  </a:lnTo>
                  <a:lnTo>
                    <a:pt x="455" y="137"/>
                  </a:lnTo>
                  <a:lnTo>
                    <a:pt x="455" y="137"/>
                  </a:lnTo>
                  <a:lnTo>
                    <a:pt x="457" y="139"/>
                  </a:lnTo>
                  <a:lnTo>
                    <a:pt x="457" y="146"/>
                  </a:lnTo>
                  <a:lnTo>
                    <a:pt x="457" y="151"/>
                  </a:lnTo>
                  <a:lnTo>
                    <a:pt x="457" y="149"/>
                  </a:lnTo>
                  <a:lnTo>
                    <a:pt x="457" y="144"/>
                  </a:lnTo>
                  <a:lnTo>
                    <a:pt x="457" y="139"/>
                  </a:lnTo>
                  <a:close/>
                  <a:moveTo>
                    <a:pt x="452" y="163"/>
                  </a:moveTo>
                  <a:lnTo>
                    <a:pt x="452" y="158"/>
                  </a:lnTo>
                  <a:lnTo>
                    <a:pt x="455" y="156"/>
                  </a:lnTo>
                  <a:lnTo>
                    <a:pt x="455" y="153"/>
                  </a:lnTo>
                  <a:lnTo>
                    <a:pt x="455" y="151"/>
                  </a:lnTo>
                  <a:lnTo>
                    <a:pt x="455" y="149"/>
                  </a:lnTo>
                  <a:lnTo>
                    <a:pt x="455" y="149"/>
                  </a:lnTo>
                  <a:lnTo>
                    <a:pt x="452" y="149"/>
                  </a:lnTo>
                  <a:lnTo>
                    <a:pt x="452" y="149"/>
                  </a:lnTo>
                  <a:lnTo>
                    <a:pt x="450" y="149"/>
                  </a:lnTo>
                  <a:lnTo>
                    <a:pt x="450" y="149"/>
                  </a:lnTo>
                  <a:lnTo>
                    <a:pt x="450" y="149"/>
                  </a:lnTo>
                  <a:lnTo>
                    <a:pt x="452" y="146"/>
                  </a:lnTo>
                  <a:lnTo>
                    <a:pt x="450" y="146"/>
                  </a:lnTo>
                  <a:lnTo>
                    <a:pt x="450" y="146"/>
                  </a:lnTo>
                  <a:lnTo>
                    <a:pt x="450" y="146"/>
                  </a:lnTo>
                  <a:lnTo>
                    <a:pt x="450" y="144"/>
                  </a:lnTo>
                  <a:lnTo>
                    <a:pt x="450" y="144"/>
                  </a:lnTo>
                  <a:lnTo>
                    <a:pt x="445" y="144"/>
                  </a:lnTo>
                  <a:lnTo>
                    <a:pt x="445" y="142"/>
                  </a:lnTo>
                  <a:lnTo>
                    <a:pt x="448" y="142"/>
                  </a:lnTo>
                  <a:lnTo>
                    <a:pt x="450" y="142"/>
                  </a:lnTo>
                  <a:lnTo>
                    <a:pt x="452" y="142"/>
                  </a:lnTo>
                  <a:lnTo>
                    <a:pt x="452" y="142"/>
                  </a:lnTo>
                  <a:lnTo>
                    <a:pt x="452" y="142"/>
                  </a:lnTo>
                  <a:lnTo>
                    <a:pt x="450" y="139"/>
                  </a:lnTo>
                  <a:lnTo>
                    <a:pt x="452" y="139"/>
                  </a:lnTo>
                  <a:lnTo>
                    <a:pt x="452" y="139"/>
                  </a:lnTo>
                  <a:lnTo>
                    <a:pt x="452" y="137"/>
                  </a:lnTo>
                  <a:lnTo>
                    <a:pt x="452" y="137"/>
                  </a:lnTo>
                  <a:lnTo>
                    <a:pt x="450" y="137"/>
                  </a:lnTo>
                  <a:lnTo>
                    <a:pt x="445" y="139"/>
                  </a:lnTo>
                  <a:lnTo>
                    <a:pt x="438" y="139"/>
                  </a:lnTo>
                  <a:lnTo>
                    <a:pt x="431" y="142"/>
                  </a:lnTo>
                  <a:lnTo>
                    <a:pt x="424" y="144"/>
                  </a:lnTo>
                  <a:lnTo>
                    <a:pt x="417" y="144"/>
                  </a:lnTo>
                  <a:lnTo>
                    <a:pt x="407" y="146"/>
                  </a:lnTo>
                  <a:lnTo>
                    <a:pt x="400" y="149"/>
                  </a:lnTo>
                  <a:lnTo>
                    <a:pt x="393" y="151"/>
                  </a:lnTo>
                  <a:lnTo>
                    <a:pt x="391" y="144"/>
                  </a:lnTo>
                  <a:lnTo>
                    <a:pt x="391" y="139"/>
                  </a:lnTo>
                  <a:lnTo>
                    <a:pt x="388" y="130"/>
                  </a:lnTo>
                  <a:lnTo>
                    <a:pt x="386" y="120"/>
                  </a:lnTo>
                  <a:lnTo>
                    <a:pt x="384" y="113"/>
                  </a:lnTo>
                  <a:lnTo>
                    <a:pt x="381" y="104"/>
                  </a:lnTo>
                  <a:lnTo>
                    <a:pt x="379" y="94"/>
                  </a:lnTo>
                  <a:lnTo>
                    <a:pt x="377" y="87"/>
                  </a:lnTo>
                  <a:lnTo>
                    <a:pt x="372" y="68"/>
                  </a:lnTo>
                  <a:lnTo>
                    <a:pt x="369" y="61"/>
                  </a:lnTo>
                  <a:lnTo>
                    <a:pt x="367" y="52"/>
                  </a:lnTo>
                  <a:lnTo>
                    <a:pt x="365" y="42"/>
                  </a:lnTo>
                  <a:lnTo>
                    <a:pt x="360" y="33"/>
                  </a:lnTo>
                  <a:lnTo>
                    <a:pt x="358" y="26"/>
                  </a:lnTo>
                  <a:lnTo>
                    <a:pt x="355" y="16"/>
                  </a:lnTo>
                  <a:lnTo>
                    <a:pt x="353" y="7"/>
                  </a:lnTo>
                  <a:lnTo>
                    <a:pt x="351" y="0"/>
                  </a:lnTo>
                  <a:lnTo>
                    <a:pt x="341" y="2"/>
                  </a:lnTo>
                  <a:lnTo>
                    <a:pt x="329" y="4"/>
                  </a:lnTo>
                  <a:lnTo>
                    <a:pt x="320" y="7"/>
                  </a:lnTo>
                  <a:lnTo>
                    <a:pt x="308" y="9"/>
                  </a:lnTo>
                  <a:lnTo>
                    <a:pt x="296" y="11"/>
                  </a:lnTo>
                  <a:lnTo>
                    <a:pt x="287" y="14"/>
                  </a:lnTo>
                  <a:lnTo>
                    <a:pt x="275" y="16"/>
                  </a:lnTo>
                  <a:lnTo>
                    <a:pt x="263" y="19"/>
                  </a:lnTo>
                  <a:lnTo>
                    <a:pt x="254" y="21"/>
                  </a:lnTo>
                  <a:lnTo>
                    <a:pt x="242" y="23"/>
                  </a:lnTo>
                  <a:lnTo>
                    <a:pt x="232" y="26"/>
                  </a:lnTo>
                  <a:lnTo>
                    <a:pt x="220" y="28"/>
                  </a:lnTo>
                  <a:lnTo>
                    <a:pt x="209" y="30"/>
                  </a:lnTo>
                  <a:lnTo>
                    <a:pt x="199" y="33"/>
                  </a:lnTo>
                  <a:lnTo>
                    <a:pt x="187" y="35"/>
                  </a:lnTo>
                  <a:lnTo>
                    <a:pt x="176" y="37"/>
                  </a:lnTo>
                  <a:lnTo>
                    <a:pt x="166" y="37"/>
                  </a:lnTo>
                  <a:lnTo>
                    <a:pt x="154" y="40"/>
                  </a:lnTo>
                  <a:lnTo>
                    <a:pt x="142" y="42"/>
                  </a:lnTo>
                  <a:lnTo>
                    <a:pt x="133" y="45"/>
                  </a:lnTo>
                  <a:lnTo>
                    <a:pt x="121" y="47"/>
                  </a:lnTo>
                  <a:lnTo>
                    <a:pt x="109" y="49"/>
                  </a:lnTo>
                  <a:lnTo>
                    <a:pt x="100" y="52"/>
                  </a:lnTo>
                  <a:lnTo>
                    <a:pt x="88" y="54"/>
                  </a:lnTo>
                  <a:lnTo>
                    <a:pt x="79" y="56"/>
                  </a:lnTo>
                  <a:lnTo>
                    <a:pt x="67" y="59"/>
                  </a:lnTo>
                  <a:lnTo>
                    <a:pt x="55" y="61"/>
                  </a:lnTo>
                  <a:lnTo>
                    <a:pt x="45" y="63"/>
                  </a:lnTo>
                  <a:lnTo>
                    <a:pt x="34" y="63"/>
                  </a:lnTo>
                  <a:lnTo>
                    <a:pt x="22" y="66"/>
                  </a:lnTo>
                  <a:lnTo>
                    <a:pt x="12" y="68"/>
                  </a:lnTo>
                  <a:lnTo>
                    <a:pt x="0" y="71"/>
                  </a:lnTo>
                  <a:lnTo>
                    <a:pt x="10" y="132"/>
                  </a:lnTo>
                  <a:lnTo>
                    <a:pt x="12" y="134"/>
                  </a:lnTo>
                  <a:lnTo>
                    <a:pt x="12" y="134"/>
                  </a:lnTo>
                  <a:lnTo>
                    <a:pt x="12" y="132"/>
                  </a:lnTo>
                  <a:lnTo>
                    <a:pt x="15" y="132"/>
                  </a:lnTo>
                  <a:lnTo>
                    <a:pt x="22" y="120"/>
                  </a:lnTo>
                  <a:lnTo>
                    <a:pt x="24" y="120"/>
                  </a:lnTo>
                  <a:lnTo>
                    <a:pt x="26" y="118"/>
                  </a:lnTo>
                  <a:lnTo>
                    <a:pt x="29" y="118"/>
                  </a:lnTo>
                  <a:lnTo>
                    <a:pt x="29" y="118"/>
                  </a:lnTo>
                  <a:lnTo>
                    <a:pt x="29" y="116"/>
                  </a:lnTo>
                  <a:lnTo>
                    <a:pt x="29" y="113"/>
                  </a:lnTo>
                  <a:lnTo>
                    <a:pt x="31" y="111"/>
                  </a:lnTo>
                  <a:lnTo>
                    <a:pt x="34" y="108"/>
                  </a:lnTo>
                  <a:lnTo>
                    <a:pt x="36" y="106"/>
                  </a:lnTo>
                  <a:lnTo>
                    <a:pt x="36" y="106"/>
                  </a:lnTo>
                  <a:lnTo>
                    <a:pt x="38" y="106"/>
                  </a:lnTo>
                  <a:lnTo>
                    <a:pt x="38" y="104"/>
                  </a:lnTo>
                  <a:lnTo>
                    <a:pt x="41" y="101"/>
                  </a:lnTo>
                  <a:lnTo>
                    <a:pt x="41" y="101"/>
                  </a:lnTo>
                  <a:lnTo>
                    <a:pt x="41" y="101"/>
                  </a:lnTo>
                  <a:lnTo>
                    <a:pt x="41" y="101"/>
                  </a:lnTo>
                  <a:lnTo>
                    <a:pt x="41" y="99"/>
                  </a:lnTo>
                  <a:lnTo>
                    <a:pt x="41" y="97"/>
                  </a:lnTo>
                  <a:lnTo>
                    <a:pt x="41" y="97"/>
                  </a:lnTo>
                  <a:lnTo>
                    <a:pt x="41" y="94"/>
                  </a:lnTo>
                  <a:lnTo>
                    <a:pt x="43" y="94"/>
                  </a:lnTo>
                  <a:lnTo>
                    <a:pt x="45" y="92"/>
                  </a:lnTo>
                  <a:lnTo>
                    <a:pt x="45" y="92"/>
                  </a:lnTo>
                  <a:lnTo>
                    <a:pt x="48" y="92"/>
                  </a:lnTo>
                  <a:lnTo>
                    <a:pt x="48" y="92"/>
                  </a:lnTo>
                  <a:lnTo>
                    <a:pt x="50" y="92"/>
                  </a:lnTo>
                  <a:lnTo>
                    <a:pt x="53" y="94"/>
                  </a:lnTo>
                  <a:lnTo>
                    <a:pt x="53" y="94"/>
                  </a:lnTo>
                  <a:lnTo>
                    <a:pt x="55" y="94"/>
                  </a:lnTo>
                  <a:lnTo>
                    <a:pt x="55" y="94"/>
                  </a:lnTo>
                  <a:lnTo>
                    <a:pt x="57" y="94"/>
                  </a:lnTo>
                  <a:lnTo>
                    <a:pt x="57" y="94"/>
                  </a:lnTo>
                  <a:lnTo>
                    <a:pt x="57" y="92"/>
                  </a:lnTo>
                  <a:lnTo>
                    <a:pt x="57" y="92"/>
                  </a:lnTo>
                  <a:lnTo>
                    <a:pt x="62" y="85"/>
                  </a:lnTo>
                  <a:lnTo>
                    <a:pt x="62" y="82"/>
                  </a:lnTo>
                  <a:lnTo>
                    <a:pt x="64" y="80"/>
                  </a:lnTo>
                  <a:lnTo>
                    <a:pt x="64" y="80"/>
                  </a:lnTo>
                  <a:lnTo>
                    <a:pt x="64" y="80"/>
                  </a:lnTo>
                  <a:lnTo>
                    <a:pt x="64" y="80"/>
                  </a:lnTo>
                  <a:lnTo>
                    <a:pt x="64" y="78"/>
                  </a:lnTo>
                  <a:lnTo>
                    <a:pt x="64" y="78"/>
                  </a:lnTo>
                  <a:lnTo>
                    <a:pt x="67" y="78"/>
                  </a:lnTo>
                  <a:lnTo>
                    <a:pt x="67" y="78"/>
                  </a:lnTo>
                  <a:lnTo>
                    <a:pt x="67" y="78"/>
                  </a:lnTo>
                  <a:lnTo>
                    <a:pt x="67" y="78"/>
                  </a:lnTo>
                  <a:lnTo>
                    <a:pt x="67" y="75"/>
                  </a:lnTo>
                  <a:lnTo>
                    <a:pt x="67" y="75"/>
                  </a:lnTo>
                  <a:lnTo>
                    <a:pt x="67" y="75"/>
                  </a:lnTo>
                  <a:lnTo>
                    <a:pt x="67" y="75"/>
                  </a:lnTo>
                  <a:lnTo>
                    <a:pt x="67" y="73"/>
                  </a:lnTo>
                  <a:lnTo>
                    <a:pt x="69" y="71"/>
                  </a:lnTo>
                  <a:lnTo>
                    <a:pt x="69" y="71"/>
                  </a:lnTo>
                  <a:lnTo>
                    <a:pt x="69" y="68"/>
                  </a:lnTo>
                  <a:lnTo>
                    <a:pt x="69" y="68"/>
                  </a:lnTo>
                  <a:lnTo>
                    <a:pt x="69" y="68"/>
                  </a:lnTo>
                  <a:lnTo>
                    <a:pt x="69" y="68"/>
                  </a:lnTo>
                  <a:lnTo>
                    <a:pt x="69" y="68"/>
                  </a:lnTo>
                  <a:lnTo>
                    <a:pt x="71" y="68"/>
                  </a:lnTo>
                  <a:lnTo>
                    <a:pt x="71" y="68"/>
                  </a:lnTo>
                  <a:lnTo>
                    <a:pt x="71" y="71"/>
                  </a:lnTo>
                  <a:lnTo>
                    <a:pt x="74" y="71"/>
                  </a:lnTo>
                  <a:lnTo>
                    <a:pt x="74" y="71"/>
                  </a:lnTo>
                  <a:lnTo>
                    <a:pt x="74" y="71"/>
                  </a:lnTo>
                  <a:lnTo>
                    <a:pt x="74" y="71"/>
                  </a:lnTo>
                  <a:lnTo>
                    <a:pt x="71" y="73"/>
                  </a:lnTo>
                  <a:lnTo>
                    <a:pt x="71" y="73"/>
                  </a:lnTo>
                  <a:lnTo>
                    <a:pt x="71" y="73"/>
                  </a:lnTo>
                  <a:lnTo>
                    <a:pt x="71" y="73"/>
                  </a:lnTo>
                  <a:lnTo>
                    <a:pt x="71" y="73"/>
                  </a:lnTo>
                  <a:lnTo>
                    <a:pt x="71" y="73"/>
                  </a:lnTo>
                  <a:lnTo>
                    <a:pt x="71" y="75"/>
                  </a:lnTo>
                  <a:lnTo>
                    <a:pt x="71" y="75"/>
                  </a:lnTo>
                  <a:lnTo>
                    <a:pt x="74" y="75"/>
                  </a:lnTo>
                  <a:lnTo>
                    <a:pt x="74" y="75"/>
                  </a:lnTo>
                  <a:lnTo>
                    <a:pt x="74" y="75"/>
                  </a:lnTo>
                  <a:lnTo>
                    <a:pt x="79" y="75"/>
                  </a:lnTo>
                  <a:lnTo>
                    <a:pt x="79" y="78"/>
                  </a:lnTo>
                  <a:lnTo>
                    <a:pt x="79" y="78"/>
                  </a:lnTo>
                  <a:lnTo>
                    <a:pt x="81" y="78"/>
                  </a:lnTo>
                  <a:lnTo>
                    <a:pt x="83" y="78"/>
                  </a:lnTo>
                  <a:lnTo>
                    <a:pt x="90" y="78"/>
                  </a:lnTo>
                  <a:lnTo>
                    <a:pt x="90" y="78"/>
                  </a:lnTo>
                  <a:lnTo>
                    <a:pt x="95" y="75"/>
                  </a:lnTo>
                  <a:lnTo>
                    <a:pt x="100" y="75"/>
                  </a:lnTo>
                  <a:lnTo>
                    <a:pt x="105" y="73"/>
                  </a:lnTo>
                  <a:lnTo>
                    <a:pt x="105" y="71"/>
                  </a:lnTo>
                  <a:lnTo>
                    <a:pt x="102" y="71"/>
                  </a:lnTo>
                  <a:lnTo>
                    <a:pt x="102" y="71"/>
                  </a:lnTo>
                  <a:lnTo>
                    <a:pt x="102" y="68"/>
                  </a:lnTo>
                  <a:lnTo>
                    <a:pt x="102" y="68"/>
                  </a:lnTo>
                  <a:lnTo>
                    <a:pt x="105" y="68"/>
                  </a:lnTo>
                  <a:lnTo>
                    <a:pt x="105" y="66"/>
                  </a:lnTo>
                  <a:lnTo>
                    <a:pt x="102" y="63"/>
                  </a:lnTo>
                  <a:lnTo>
                    <a:pt x="102" y="63"/>
                  </a:lnTo>
                  <a:lnTo>
                    <a:pt x="105" y="63"/>
                  </a:lnTo>
                  <a:lnTo>
                    <a:pt x="107" y="63"/>
                  </a:lnTo>
                  <a:lnTo>
                    <a:pt x="107" y="61"/>
                  </a:lnTo>
                  <a:lnTo>
                    <a:pt x="109" y="61"/>
                  </a:lnTo>
                  <a:lnTo>
                    <a:pt x="112" y="59"/>
                  </a:lnTo>
                  <a:lnTo>
                    <a:pt x="114" y="59"/>
                  </a:lnTo>
                  <a:lnTo>
                    <a:pt x="116" y="59"/>
                  </a:lnTo>
                  <a:lnTo>
                    <a:pt x="116" y="59"/>
                  </a:lnTo>
                  <a:lnTo>
                    <a:pt x="119" y="56"/>
                  </a:lnTo>
                  <a:lnTo>
                    <a:pt x="119" y="54"/>
                  </a:lnTo>
                  <a:lnTo>
                    <a:pt x="121" y="52"/>
                  </a:lnTo>
                  <a:lnTo>
                    <a:pt x="121" y="49"/>
                  </a:lnTo>
                  <a:lnTo>
                    <a:pt x="123" y="49"/>
                  </a:lnTo>
                  <a:lnTo>
                    <a:pt x="123" y="49"/>
                  </a:lnTo>
                  <a:lnTo>
                    <a:pt x="128" y="49"/>
                  </a:lnTo>
                  <a:lnTo>
                    <a:pt x="133" y="49"/>
                  </a:lnTo>
                  <a:lnTo>
                    <a:pt x="142" y="56"/>
                  </a:lnTo>
                  <a:lnTo>
                    <a:pt x="145" y="56"/>
                  </a:lnTo>
                  <a:lnTo>
                    <a:pt x="147" y="56"/>
                  </a:lnTo>
                  <a:lnTo>
                    <a:pt x="149" y="56"/>
                  </a:lnTo>
                  <a:lnTo>
                    <a:pt x="149" y="56"/>
                  </a:lnTo>
                  <a:lnTo>
                    <a:pt x="152" y="56"/>
                  </a:lnTo>
                  <a:lnTo>
                    <a:pt x="154" y="56"/>
                  </a:lnTo>
                  <a:lnTo>
                    <a:pt x="154" y="54"/>
                  </a:lnTo>
                  <a:lnTo>
                    <a:pt x="154" y="54"/>
                  </a:lnTo>
                  <a:lnTo>
                    <a:pt x="157" y="54"/>
                  </a:lnTo>
                  <a:lnTo>
                    <a:pt x="157" y="54"/>
                  </a:lnTo>
                  <a:lnTo>
                    <a:pt x="159" y="54"/>
                  </a:lnTo>
                  <a:lnTo>
                    <a:pt x="161" y="56"/>
                  </a:lnTo>
                  <a:lnTo>
                    <a:pt x="161" y="56"/>
                  </a:lnTo>
                  <a:lnTo>
                    <a:pt x="159" y="59"/>
                  </a:lnTo>
                  <a:lnTo>
                    <a:pt x="157" y="61"/>
                  </a:lnTo>
                  <a:lnTo>
                    <a:pt x="157" y="61"/>
                  </a:lnTo>
                  <a:lnTo>
                    <a:pt x="159" y="66"/>
                  </a:lnTo>
                  <a:lnTo>
                    <a:pt x="161" y="66"/>
                  </a:lnTo>
                  <a:lnTo>
                    <a:pt x="161" y="63"/>
                  </a:lnTo>
                  <a:lnTo>
                    <a:pt x="161" y="63"/>
                  </a:lnTo>
                  <a:lnTo>
                    <a:pt x="161" y="61"/>
                  </a:lnTo>
                  <a:lnTo>
                    <a:pt x="161" y="61"/>
                  </a:lnTo>
                  <a:lnTo>
                    <a:pt x="164" y="63"/>
                  </a:lnTo>
                  <a:lnTo>
                    <a:pt x="164" y="63"/>
                  </a:lnTo>
                  <a:lnTo>
                    <a:pt x="161" y="66"/>
                  </a:lnTo>
                  <a:lnTo>
                    <a:pt x="161" y="66"/>
                  </a:lnTo>
                  <a:lnTo>
                    <a:pt x="164" y="68"/>
                  </a:lnTo>
                  <a:lnTo>
                    <a:pt x="166" y="66"/>
                  </a:lnTo>
                  <a:lnTo>
                    <a:pt x="166" y="66"/>
                  </a:lnTo>
                  <a:lnTo>
                    <a:pt x="168" y="66"/>
                  </a:lnTo>
                  <a:lnTo>
                    <a:pt x="168" y="66"/>
                  </a:lnTo>
                  <a:lnTo>
                    <a:pt x="168" y="66"/>
                  </a:lnTo>
                  <a:lnTo>
                    <a:pt x="166" y="68"/>
                  </a:lnTo>
                  <a:lnTo>
                    <a:pt x="166" y="71"/>
                  </a:lnTo>
                  <a:lnTo>
                    <a:pt x="168" y="71"/>
                  </a:lnTo>
                  <a:lnTo>
                    <a:pt x="166" y="73"/>
                  </a:lnTo>
                  <a:lnTo>
                    <a:pt x="168" y="73"/>
                  </a:lnTo>
                  <a:lnTo>
                    <a:pt x="173" y="75"/>
                  </a:lnTo>
                  <a:lnTo>
                    <a:pt x="173" y="78"/>
                  </a:lnTo>
                  <a:lnTo>
                    <a:pt x="173" y="78"/>
                  </a:lnTo>
                  <a:lnTo>
                    <a:pt x="173" y="82"/>
                  </a:lnTo>
                  <a:lnTo>
                    <a:pt x="173" y="82"/>
                  </a:lnTo>
                  <a:lnTo>
                    <a:pt x="176" y="85"/>
                  </a:lnTo>
                  <a:lnTo>
                    <a:pt x="176" y="85"/>
                  </a:lnTo>
                  <a:lnTo>
                    <a:pt x="178" y="87"/>
                  </a:lnTo>
                  <a:lnTo>
                    <a:pt x="183" y="85"/>
                  </a:lnTo>
                  <a:lnTo>
                    <a:pt x="185" y="85"/>
                  </a:lnTo>
                  <a:lnTo>
                    <a:pt x="190" y="85"/>
                  </a:lnTo>
                  <a:lnTo>
                    <a:pt x="194" y="87"/>
                  </a:lnTo>
                  <a:lnTo>
                    <a:pt x="194" y="87"/>
                  </a:lnTo>
                  <a:lnTo>
                    <a:pt x="197" y="90"/>
                  </a:lnTo>
                  <a:lnTo>
                    <a:pt x="199" y="90"/>
                  </a:lnTo>
                  <a:lnTo>
                    <a:pt x="202" y="90"/>
                  </a:lnTo>
                  <a:lnTo>
                    <a:pt x="204" y="92"/>
                  </a:lnTo>
                  <a:lnTo>
                    <a:pt x="206" y="92"/>
                  </a:lnTo>
                  <a:lnTo>
                    <a:pt x="206" y="94"/>
                  </a:lnTo>
                  <a:lnTo>
                    <a:pt x="204" y="97"/>
                  </a:lnTo>
                  <a:lnTo>
                    <a:pt x="202" y="101"/>
                  </a:lnTo>
                  <a:lnTo>
                    <a:pt x="202" y="104"/>
                  </a:lnTo>
                  <a:lnTo>
                    <a:pt x="202" y="104"/>
                  </a:lnTo>
                  <a:lnTo>
                    <a:pt x="204" y="106"/>
                  </a:lnTo>
                  <a:lnTo>
                    <a:pt x="206" y="106"/>
                  </a:lnTo>
                  <a:lnTo>
                    <a:pt x="211" y="111"/>
                  </a:lnTo>
                  <a:lnTo>
                    <a:pt x="213" y="111"/>
                  </a:lnTo>
                  <a:lnTo>
                    <a:pt x="220" y="108"/>
                  </a:lnTo>
                  <a:lnTo>
                    <a:pt x="225" y="111"/>
                  </a:lnTo>
                  <a:lnTo>
                    <a:pt x="228" y="111"/>
                  </a:lnTo>
                  <a:lnTo>
                    <a:pt x="230" y="113"/>
                  </a:lnTo>
                  <a:lnTo>
                    <a:pt x="230" y="113"/>
                  </a:lnTo>
                  <a:lnTo>
                    <a:pt x="232" y="116"/>
                  </a:lnTo>
                  <a:lnTo>
                    <a:pt x="232" y="118"/>
                  </a:lnTo>
                  <a:lnTo>
                    <a:pt x="235" y="118"/>
                  </a:lnTo>
                  <a:lnTo>
                    <a:pt x="235" y="118"/>
                  </a:lnTo>
                  <a:lnTo>
                    <a:pt x="239" y="118"/>
                  </a:lnTo>
                  <a:lnTo>
                    <a:pt x="242" y="118"/>
                  </a:lnTo>
                  <a:lnTo>
                    <a:pt x="244" y="118"/>
                  </a:lnTo>
                  <a:lnTo>
                    <a:pt x="244" y="120"/>
                  </a:lnTo>
                  <a:lnTo>
                    <a:pt x="251" y="111"/>
                  </a:lnTo>
                  <a:lnTo>
                    <a:pt x="263" y="123"/>
                  </a:lnTo>
                  <a:lnTo>
                    <a:pt x="258" y="134"/>
                  </a:lnTo>
                  <a:lnTo>
                    <a:pt x="258" y="137"/>
                  </a:lnTo>
                  <a:lnTo>
                    <a:pt x="261" y="139"/>
                  </a:lnTo>
                  <a:lnTo>
                    <a:pt x="261" y="142"/>
                  </a:lnTo>
                  <a:lnTo>
                    <a:pt x="261" y="142"/>
                  </a:lnTo>
                  <a:lnTo>
                    <a:pt x="258" y="142"/>
                  </a:lnTo>
                  <a:lnTo>
                    <a:pt x="258" y="144"/>
                  </a:lnTo>
                  <a:lnTo>
                    <a:pt x="261" y="144"/>
                  </a:lnTo>
                  <a:lnTo>
                    <a:pt x="261" y="146"/>
                  </a:lnTo>
                  <a:lnTo>
                    <a:pt x="256" y="149"/>
                  </a:lnTo>
                  <a:lnTo>
                    <a:pt x="254" y="149"/>
                  </a:lnTo>
                  <a:lnTo>
                    <a:pt x="254" y="151"/>
                  </a:lnTo>
                  <a:lnTo>
                    <a:pt x="254" y="151"/>
                  </a:lnTo>
                  <a:lnTo>
                    <a:pt x="254" y="153"/>
                  </a:lnTo>
                  <a:lnTo>
                    <a:pt x="254" y="156"/>
                  </a:lnTo>
                  <a:lnTo>
                    <a:pt x="254" y="156"/>
                  </a:lnTo>
                  <a:lnTo>
                    <a:pt x="254" y="158"/>
                  </a:lnTo>
                  <a:lnTo>
                    <a:pt x="251" y="161"/>
                  </a:lnTo>
                  <a:lnTo>
                    <a:pt x="251" y="161"/>
                  </a:lnTo>
                  <a:lnTo>
                    <a:pt x="249" y="161"/>
                  </a:lnTo>
                  <a:lnTo>
                    <a:pt x="249" y="161"/>
                  </a:lnTo>
                  <a:lnTo>
                    <a:pt x="249" y="163"/>
                  </a:lnTo>
                  <a:lnTo>
                    <a:pt x="246" y="163"/>
                  </a:lnTo>
                  <a:lnTo>
                    <a:pt x="246" y="163"/>
                  </a:lnTo>
                  <a:lnTo>
                    <a:pt x="246" y="163"/>
                  </a:lnTo>
                  <a:lnTo>
                    <a:pt x="246" y="165"/>
                  </a:lnTo>
                  <a:lnTo>
                    <a:pt x="246" y="165"/>
                  </a:lnTo>
                  <a:lnTo>
                    <a:pt x="246" y="165"/>
                  </a:lnTo>
                  <a:lnTo>
                    <a:pt x="249" y="165"/>
                  </a:lnTo>
                  <a:lnTo>
                    <a:pt x="249" y="165"/>
                  </a:lnTo>
                  <a:lnTo>
                    <a:pt x="246" y="168"/>
                  </a:lnTo>
                  <a:lnTo>
                    <a:pt x="246" y="168"/>
                  </a:lnTo>
                  <a:lnTo>
                    <a:pt x="244" y="170"/>
                  </a:lnTo>
                  <a:lnTo>
                    <a:pt x="244" y="172"/>
                  </a:lnTo>
                  <a:lnTo>
                    <a:pt x="244" y="175"/>
                  </a:lnTo>
                  <a:lnTo>
                    <a:pt x="242" y="175"/>
                  </a:lnTo>
                  <a:lnTo>
                    <a:pt x="242" y="177"/>
                  </a:lnTo>
                  <a:lnTo>
                    <a:pt x="244" y="182"/>
                  </a:lnTo>
                  <a:lnTo>
                    <a:pt x="244" y="184"/>
                  </a:lnTo>
                  <a:lnTo>
                    <a:pt x="246" y="187"/>
                  </a:lnTo>
                  <a:lnTo>
                    <a:pt x="246" y="189"/>
                  </a:lnTo>
                  <a:lnTo>
                    <a:pt x="249" y="191"/>
                  </a:lnTo>
                  <a:lnTo>
                    <a:pt x="251" y="191"/>
                  </a:lnTo>
                  <a:lnTo>
                    <a:pt x="254" y="191"/>
                  </a:lnTo>
                  <a:lnTo>
                    <a:pt x="254" y="189"/>
                  </a:lnTo>
                  <a:lnTo>
                    <a:pt x="256" y="189"/>
                  </a:lnTo>
                  <a:lnTo>
                    <a:pt x="258" y="187"/>
                  </a:lnTo>
                  <a:lnTo>
                    <a:pt x="258" y="182"/>
                  </a:lnTo>
                  <a:lnTo>
                    <a:pt x="256" y="182"/>
                  </a:lnTo>
                  <a:lnTo>
                    <a:pt x="256" y="179"/>
                  </a:lnTo>
                  <a:lnTo>
                    <a:pt x="256" y="179"/>
                  </a:lnTo>
                  <a:lnTo>
                    <a:pt x="256" y="179"/>
                  </a:lnTo>
                  <a:lnTo>
                    <a:pt x="258" y="177"/>
                  </a:lnTo>
                  <a:lnTo>
                    <a:pt x="258" y="177"/>
                  </a:lnTo>
                  <a:lnTo>
                    <a:pt x="258" y="177"/>
                  </a:lnTo>
                  <a:lnTo>
                    <a:pt x="258" y="177"/>
                  </a:lnTo>
                  <a:lnTo>
                    <a:pt x="258" y="179"/>
                  </a:lnTo>
                  <a:lnTo>
                    <a:pt x="258" y="179"/>
                  </a:lnTo>
                  <a:lnTo>
                    <a:pt x="258" y="179"/>
                  </a:lnTo>
                  <a:lnTo>
                    <a:pt x="258" y="182"/>
                  </a:lnTo>
                  <a:lnTo>
                    <a:pt x="261" y="182"/>
                  </a:lnTo>
                  <a:lnTo>
                    <a:pt x="261" y="184"/>
                  </a:lnTo>
                  <a:lnTo>
                    <a:pt x="263" y="182"/>
                  </a:lnTo>
                  <a:lnTo>
                    <a:pt x="263" y="182"/>
                  </a:lnTo>
                  <a:lnTo>
                    <a:pt x="265" y="179"/>
                  </a:lnTo>
                  <a:lnTo>
                    <a:pt x="265" y="177"/>
                  </a:lnTo>
                  <a:lnTo>
                    <a:pt x="265" y="177"/>
                  </a:lnTo>
                  <a:lnTo>
                    <a:pt x="265" y="175"/>
                  </a:lnTo>
                  <a:lnTo>
                    <a:pt x="265" y="175"/>
                  </a:lnTo>
                  <a:lnTo>
                    <a:pt x="268" y="177"/>
                  </a:lnTo>
                  <a:lnTo>
                    <a:pt x="268" y="179"/>
                  </a:lnTo>
                  <a:lnTo>
                    <a:pt x="272" y="187"/>
                  </a:lnTo>
                  <a:lnTo>
                    <a:pt x="275" y="189"/>
                  </a:lnTo>
                  <a:lnTo>
                    <a:pt x="284" y="194"/>
                  </a:lnTo>
                  <a:lnTo>
                    <a:pt x="287" y="196"/>
                  </a:lnTo>
                  <a:lnTo>
                    <a:pt x="289" y="196"/>
                  </a:lnTo>
                  <a:lnTo>
                    <a:pt x="289" y="191"/>
                  </a:lnTo>
                  <a:lnTo>
                    <a:pt x="287" y="189"/>
                  </a:lnTo>
                  <a:lnTo>
                    <a:pt x="284" y="187"/>
                  </a:lnTo>
                  <a:lnTo>
                    <a:pt x="282" y="182"/>
                  </a:lnTo>
                  <a:lnTo>
                    <a:pt x="284" y="182"/>
                  </a:lnTo>
                  <a:lnTo>
                    <a:pt x="287" y="184"/>
                  </a:lnTo>
                  <a:lnTo>
                    <a:pt x="289" y="187"/>
                  </a:lnTo>
                  <a:lnTo>
                    <a:pt x="291" y="191"/>
                  </a:lnTo>
                  <a:lnTo>
                    <a:pt x="291" y="194"/>
                  </a:lnTo>
                  <a:lnTo>
                    <a:pt x="291" y="194"/>
                  </a:lnTo>
                  <a:lnTo>
                    <a:pt x="294" y="196"/>
                  </a:lnTo>
                  <a:lnTo>
                    <a:pt x="296" y="198"/>
                  </a:lnTo>
                  <a:lnTo>
                    <a:pt x="299" y="198"/>
                  </a:lnTo>
                  <a:lnTo>
                    <a:pt x="306" y="196"/>
                  </a:lnTo>
                  <a:lnTo>
                    <a:pt x="310" y="194"/>
                  </a:lnTo>
                  <a:lnTo>
                    <a:pt x="313" y="196"/>
                  </a:lnTo>
                  <a:lnTo>
                    <a:pt x="315" y="196"/>
                  </a:lnTo>
                  <a:lnTo>
                    <a:pt x="317" y="198"/>
                  </a:lnTo>
                  <a:lnTo>
                    <a:pt x="317" y="198"/>
                  </a:lnTo>
                  <a:lnTo>
                    <a:pt x="320" y="201"/>
                  </a:lnTo>
                  <a:lnTo>
                    <a:pt x="320" y="201"/>
                  </a:lnTo>
                  <a:lnTo>
                    <a:pt x="322" y="205"/>
                  </a:lnTo>
                  <a:lnTo>
                    <a:pt x="322" y="205"/>
                  </a:lnTo>
                  <a:lnTo>
                    <a:pt x="325" y="205"/>
                  </a:lnTo>
                  <a:lnTo>
                    <a:pt x="325" y="205"/>
                  </a:lnTo>
                  <a:lnTo>
                    <a:pt x="325" y="201"/>
                  </a:lnTo>
                  <a:lnTo>
                    <a:pt x="327" y="203"/>
                  </a:lnTo>
                  <a:lnTo>
                    <a:pt x="327" y="205"/>
                  </a:lnTo>
                  <a:lnTo>
                    <a:pt x="329" y="203"/>
                  </a:lnTo>
                  <a:lnTo>
                    <a:pt x="329" y="201"/>
                  </a:lnTo>
                  <a:lnTo>
                    <a:pt x="329" y="201"/>
                  </a:lnTo>
                  <a:lnTo>
                    <a:pt x="329" y="198"/>
                  </a:lnTo>
                  <a:lnTo>
                    <a:pt x="329" y="198"/>
                  </a:lnTo>
                  <a:lnTo>
                    <a:pt x="327" y="196"/>
                  </a:lnTo>
                  <a:lnTo>
                    <a:pt x="327" y="196"/>
                  </a:lnTo>
                  <a:lnTo>
                    <a:pt x="329" y="198"/>
                  </a:lnTo>
                  <a:lnTo>
                    <a:pt x="332" y="201"/>
                  </a:lnTo>
                  <a:lnTo>
                    <a:pt x="334" y="205"/>
                  </a:lnTo>
                  <a:lnTo>
                    <a:pt x="334" y="205"/>
                  </a:lnTo>
                  <a:lnTo>
                    <a:pt x="336" y="208"/>
                  </a:lnTo>
                  <a:lnTo>
                    <a:pt x="346" y="213"/>
                  </a:lnTo>
                  <a:lnTo>
                    <a:pt x="346" y="210"/>
                  </a:lnTo>
                  <a:lnTo>
                    <a:pt x="343" y="210"/>
                  </a:lnTo>
                  <a:lnTo>
                    <a:pt x="343" y="208"/>
                  </a:lnTo>
                  <a:lnTo>
                    <a:pt x="343" y="208"/>
                  </a:lnTo>
                  <a:lnTo>
                    <a:pt x="343" y="205"/>
                  </a:lnTo>
                  <a:lnTo>
                    <a:pt x="343" y="203"/>
                  </a:lnTo>
                  <a:lnTo>
                    <a:pt x="343" y="201"/>
                  </a:lnTo>
                  <a:lnTo>
                    <a:pt x="341" y="198"/>
                  </a:lnTo>
                  <a:lnTo>
                    <a:pt x="339" y="194"/>
                  </a:lnTo>
                  <a:lnTo>
                    <a:pt x="334" y="194"/>
                  </a:lnTo>
                  <a:lnTo>
                    <a:pt x="334" y="191"/>
                  </a:lnTo>
                  <a:lnTo>
                    <a:pt x="332" y="189"/>
                  </a:lnTo>
                  <a:lnTo>
                    <a:pt x="332" y="189"/>
                  </a:lnTo>
                  <a:lnTo>
                    <a:pt x="334" y="187"/>
                  </a:lnTo>
                  <a:lnTo>
                    <a:pt x="334" y="184"/>
                  </a:lnTo>
                  <a:lnTo>
                    <a:pt x="332" y="182"/>
                  </a:lnTo>
                  <a:lnTo>
                    <a:pt x="329" y="182"/>
                  </a:lnTo>
                  <a:lnTo>
                    <a:pt x="327" y="184"/>
                  </a:lnTo>
                  <a:lnTo>
                    <a:pt x="325" y="184"/>
                  </a:lnTo>
                  <a:lnTo>
                    <a:pt x="322" y="184"/>
                  </a:lnTo>
                  <a:lnTo>
                    <a:pt x="320" y="182"/>
                  </a:lnTo>
                  <a:lnTo>
                    <a:pt x="320" y="179"/>
                  </a:lnTo>
                  <a:lnTo>
                    <a:pt x="317" y="177"/>
                  </a:lnTo>
                  <a:lnTo>
                    <a:pt x="317" y="177"/>
                  </a:lnTo>
                  <a:lnTo>
                    <a:pt x="310" y="175"/>
                  </a:lnTo>
                  <a:lnTo>
                    <a:pt x="306" y="172"/>
                  </a:lnTo>
                  <a:lnTo>
                    <a:pt x="303" y="170"/>
                  </a:lnTo>
                  <a:lnTo>
                    <a:pt x="301" y="168"/>
                  </a:lnTo>
                  <a:lnTo>
                    <a:pt x="299" y="163"/>
                  </a:lnTo>
                  <a:lnTo>
                    <a:pt x="299" y="161"/>
                  </a:lnTo>
                  <a:lnTo>
                    <a:pt x="299" y="161"/>
                  </a:lnTo>
                  <a:lnTo>
                    <a:pt x="299" y="161"/>
                  </a:lnTo>
                  <a:lnTo>
                    <a:pt x="296" y="158"/>
                  </a:lnTo>
                  <a:lnTo>
                    <a:pt x="296" y="156"/>
                  </a:lnTo>
                  <a:lnTo>
                    <a:pt x="294" y="146"/>
                  </a:lnTo>
                  <a:lnTo>
                    <a:pt x="294" y="146"/>
                  </a:lnTo>
                  <a:lnTo>
                    <a:pt x="294" y="144"/>
                  </a:lnTo>
                  <a:lnTo>
                    <a:pt x="294" y="144"/>
                  </a:lnTo>
                  <a:lnTo>
                    <a:pt x="296" y="146"/>
                  </a:lnTo>
                  <a:lnTo>
                    <a:pt x="301" y="163"/>
                  </a:lnTo>
                  <a:lnTo>
                    <a:pt x="303" y="165"/>
                  </a:lnTo>
                  <a:lnTo>
                    <a:pt x="303" y="165"/>
                  </a:lnTo>
                  <a:lnTo>
                    <a:pt x="313" y="172"/>
                  </a:lnTo>
                  <a:lnTo>
                    <a:pt x="313" y="172"/>
                  </a:lnTo>
                  <a:lnTo>
                    <a:pt x="317" y="172"/>
                  </a:lnTo>
                  <a:lnTo>
                    <a:pt x="317" y="172"/>
                  </a:lnTo>
                  <a:lnTo>
                    <a:pt x="320" y="175"/>
                  </a:lnTo>
                  <a:lnTo>
                    <a:pt x="320" y="175"/>
                  </a:lnTo>
                  <a:lnTo>
                    <a:pt x="322" y="175"/>
                  </a:lnTo>
                  <a:lnTo>
                    <a:pt x="322" y="177"/>
                  </a:lnTo>
                  <a:lnTo>
                    <a:pt x="322" y="177"/>
                  </a:lnTo>
                  <a:lnTo>
                    <a:pt x="325" y="179"/>
                  </a:lnTo>
                  <a:lnTo>
                    <a:pt x="325" y="179"/>
                  </a:lnTo>
                  <a:lnTo>
                    <a:pt x="329" y="177"/>
                  </a:lnTo>
                  <a:lnTo>
                    <a:pt x="332" y="177"/>
                  </a:lnTo>
                  <a:lnTo>
                    <a:pt x="332" y="175"/>
                  </a:lnTo>
                  <a:lnTo>
                    <a:pt x="329" y="172"/>
                  </a:lnTo>
                  <a:lnTo>
                    <a:pt x="327" y="170"/>
                  </a:lnTo>
                  <a:lnTo>
                    <a:pt x="325" y="165"/>
                  </a:lnTo>
                  <a:lnTo>
                    <a:pt x="315" y="161"/>
                  </a:lnTo>
                  <a:lnTo>
                    <a:pt x="313" y="156"/>
                  </a:lnTo>
                  <a:lnTo>
                    <a:pt x="313" y="153"/>
                  </a:lnTo>
                  <a:lnTo>
                    <a:pt x="313" y="144"/>
                  </a:lnTo>
                  <a:lnTo>
                    <a:pt x="310" y="144"/>
                  </a:lnTo>
                  <a:lnTo>
                    <a:pt x="310" y="142"/>
                  </a:lnTo>
                  <a:lnTo>
                    <a:pt x="308" y="139"/>
                  </a:lnTo>
                  <a:lnTo>
                    <a:pt x="308" y="134"/>
                  </a:lnTo>
                  <a:lnTo>
                    <a:pt x="306" y="134"/>
                  </a:lnTo>
                  <a:lnTo>
                    <a:pt x="303" y="132"/>
                  </a:lnTo>
                  <a:lnTo>
                    <a:pt x="303" y="130"/>
                  </a:lnTo>
                  <a:lnTo>
                    <a:pt x="303" y="127"/>
                  </a:lnTo>
                  <a:lnTo>
                    <a:pt x="308" y="125"/>
                  </a:lnTo>
                  <a:lnTo>
                    <a:pt x="308" y="123"/>
                  </a:lnTo>
                  <a:lnTo>
                    <a:pt x="308" y="120"/>
                  </a:lnTo>
                  <a:lnTo>
                    <a:pt x="308" y="120"/>
                  </a:lnTo>
                  <a:lnTo>
                    <a:pt x="306" y="123"/>
                  </a:lnTo>
                  <a:lnTo>
                    <a:pt x="303" y="120"/>
                  </a:lnTo>
                  <a:lnTo>
                    <a:pt x="303" y="118"/>
                  </a:lnTo>
                  <a:lnTo>
                    <a:pt x="303" y="116"/>
                  </a:lnTo>
                  <a:lnTo>
                    <a:pt x="303" y="116"/>
                  </a:lnTo>
                  <a:lnTo>
                    <a:pt x="301" y="116"/>
                  </a:lnTo>
                  <a:lnTo>
                    <a:pt x="301" y="116"/>
                  </a:lnTo>
                  <a:lnTo>
                    <a:pt x="303" y="113"/>
                  </a:lnTo>
                  <a:lnTo>
                    <a:pt x="306" y="113"/>
                  </a:lnTo>
                  <a:lnTo>
                    <a:pt x="306" y="116"/>
                  </a:lnTo>
                  <a:lnTo>
                    <a:pt x="308" y="113"/>
                  </a:lnTo>
                  <a:lnTo>
                    <a:pt x="306" y="111"/>
                  </a:lnTo>
                  <a:lnTo>
                    <a:pt x="303" y="111"/>
                  </a:lnTo>
                  <a:lnTo>
                    <a:pt x="301" y="108"/>
                  </a:lnTo>
                  <a:lnTo>
                    <a:pt x="301" y="108"/>
                  </a:lnTo>
                  <a:lnTo>
                    <a:pt x="299" y="106"/>
                  </a:lnTo>
                  <a:lnTo>
                    <a:pt x="301" y="106"/>
                  </a:lnTo>
                  <a:lnTo>
                    <a:pt x="303" y="106"/>
                  </a:lnTo>
                  <a:lnTo>
                    <a:pt x="308" y="108"/>
                  </a:lnTo>
                  <a:lnTo>
                    <a:pt x="310" y="108"/>
                  </a:lnTo>
                  <a:lnTo>
                    <a:pt x="310" y="108"/>
                  </a:lnTo>
                  <a:lnTo>
                    <a:pt x="308" y="106"/>
                  </a:lnTo>
                  <a:lnTo>
                    <a:pt x="303" y="101"/>
                  </a:lnTo>
                  <a:lnTo>
                    <a:pt x="301" y="99"/>
                  </a:lnTo>
                  <a:lnTo>
                    <a:pt x="299" y="97"/>
                  </a:lnTo>
                  <a:lnTo>
                    <a:pt x="296" y="97"/>
                  </a:lnTo>
                  <a:lnTo>
                    <a:pt x="296" y="97"/>
                  </a:lnTo>
                  <a:lnTo>
                    <a:pt x="294" y="97"/>
                  </a:lnTo>
                  <a:lnTo>
                    <a:pt x="294" y="94"/>
                  </a:lnTo>
                  <a:lnTo>
                    <a:pt x="294" y="94"/>
                  </a:lnTo>
                  <a:lnTo>
                    <a:pt x="296" y="92"/>
                  </a:lnTo>
                  <a:lnTo>
                    <a:pt x="296" y="92"/>
                  </a:lnTo>
                  <a:lnTo>
                    <a:pt x="299" y="94"/>
                  </a:lnTo>
                  <a:lnTo>
                    <a:pt x="301" y="97"/>
                  </a:lnTo>
                  <a:lnTo>
                    <a:pt x="306" y="101"/>
                  </a:lnTo>
                  <a:lnTo>
                    <a:pt x="308" y="99"/>
                  </a:lnTo>
                  <a:lnTo>
                    <a:pt x="308" y="99"/>
                  </a:lnTo>
                  <a:lnTo>
                    <a:pt x="308" y="99"/>
                  </a:lnTo>
                  <a:lnTo>
                    <a:pt x="310" y="99"/>
                  </a:lnTo>
                  <a:lnTo>
                    <a:pt x="313" y="97"/>
                  </a:lnTo>
                  <a:lnTo>
                    <a:pt x="313" y="97"/>
                  </a:lnTo>
                  <a:lnTo>
                    <a:pt x="310" y="94"/>
                  </a:lnTo>
                  <a:lnTo>
                    <a:pt x="308" y="92"/>
                  </a:lnTo>
                  <a:lnTo>
                    <a:pt x="303" y="92"/>
                  </a:lnTo>
                  <a:lnTo>
                    <a:pt x="301" y="92"/>
                  </a:lnTo>
                  <a:lnTo>
                    <a:pt x="301" y="92"/>
                  </a:lnTo>
                  <a:lnTo>
                    <a:pt x="299" y="90"/>
                  </a:lnTo>
                  <a:lnTo>
                    <a:pt x="299" y="90"/>
                  </a:lnTo>
                  <a:lnTo>
                    <a:pt x="299" y="90"/>
                  </a:lnTo>
                  <a:lnTo>
                    <a:pt x="299" y="90"/>
                  </a:lnTo>
                  <a:lnTo>
                    <a:pt x="303" y="90"/>
                  </a:lnTo>
                  <a:lnTo>
                    <a:pt x="303" y="90"/>
                  </a:lnTo>
                  <a:lnTo>
                    <a:pt x="306" y="90"/>
                  </a:lnTo>
                  <a:lnTo>
                    <a:pt x="308" y="90"/>
                  </a:lnTo>
                  <a:lnTo>
                    <a:pt x="308" y="92"/>
                  </a:lnTo>
                  <a:lnTo>
                    <a:pt x="308" y="92"/>
                  </a:lnTo>
                  <a:lnTo>
                    <a:pt x="308" y="87"/>
                  </a:lnTo>
                  <a:lnTo>
                    <a:pt x="306" y="85"/>
                  </a:lnTo>
                  <a:lnTo>
                    <a:pt x="306" y="82"/>
                  </a:lnTo>
                  <a:lnTo>
                    <a:pt x="303" y="80"/>
                  </a:lnTo>
                  <a:lnTo>
                    <a:pt x="301" y="80"/>
                  </a:lnTo>
                  <a:lnTo>
                    <a:pt x="299" y="82"/>
                  </a:lnTo>
                  <a:lnTo>
                    <a:pt x="299" y="80"/>
                  </a:lnTo>
                  <a:lnTo>
                    <a:pt x="296" y="80"/>
                  </a:lnTo>
                  <a:lnTo>
                    <a:pt x="296" y="78"/>
                  </a:lnTo>
                  <a:lnTo>
                    <a:pt x="296" y="78"/>
                  </a:lnTo>
                  <a:lnTo>
                    <a:pt x="294" y="78"/>
                  </a:lnTo>
                  <a:lnTo>
                    <a:pt x="294" y="75"/>
                  </a:lnTo>
                  <a:lnTo>
                    <a:pt x="291" y="75"/>
                  </a:lnTo>
                  <a:lnTo>
                    <a:pt x="289" y="75"/>
                  </a:lnTo>
                  <a:lnTo>
                    <a:pt x="289" y="73"/>
                  </a:lnTo>
                  <a:lnTo>
                    <a:pt x="289" y="73"/>
                  </a:lnTo>
                  <a:lnTo>
                    <a:pt x="287" y="73"/>
                  </a:lnTo>
                  <a:lnTo>
                    <a:pt x="284" y="73"/>
                  </a:lnTo>
                  <a:lnTo>
                    <a:pt x="284" y="73"/>
                  </a:lnTo>
                  <a:lnTo>
                    <a:pt x="284" y="71"/>
                  </a:lnTo>
                  <a:lnTo>
                    <a:pt x="287" y="71"/>
                  </a:lnTo>
                  <a:lnTo>
                    <a:pt x="289" y="71"/>
                  </a:lnTo>
                  <a:lnTo>
                    <a:pt x="289" y="68"/>
                  </a:lnTo>
                  <a:lnTo>
                    <a:pt x="289" y="71"/>
                  </a:lnTo>
                  <a:lnTo>
                    <a:pt x="296" y="71"/>
                  </a:lnTo>
                  <a:lnTo>
                    <a:pt x="296" y="73"/>
                  </a:lnTo>
                  <a:lnTo>
                    <a:pt x="299" y="73"/>
                  </a:lnTo>
                  <a:lnTo>
                    <a:pt x="299" y="73"/>
                  </a:lnTo>
                  <a:lnTo>
                    <a:pt x="301" y="73"/>
                  </a:lnTo>
                  <a:lnTo>
                    <a:pt x="301" y="75"/>
                  </a:lnTo>
                  <a:lnTo>
                    <a:pt x="301" y="73"/>
                  </a:lnTo>
                  <a:lnTo>
                    <a:pt x="301" y="73"/>
                  </a:lnTo>
                  <a:lnTo>
                    <a:pt x="303" y="73"/>
                  </a:lnTo>
                  <a:lnTo>
                    <a:pt x="303" y="75"/>
                  </a:lnTo>
                  <a:lnTo>
                    <a:pt x="308" y="71"/>
                  </a:lnTo>
                  <a:lnTo>
                    <a:pt x="308" y="71"/>
                  </a:lnTo>
                  <a:lnTo>
                    <a:pt x="303" y="71"/>
                  </a:lnTo>
                  <a:lnTo>
                    <a:pt x="301" y="68"/>
                  </a:lnTo>
                  <a:lnTo>
                    <a:pt x="299" y="66"/>
                  </a:lnTo>
                  <a:lnTo>
                    <a:pt x="296" y="63"/>
                  </a:lnTo>
                  <a:lnTo>
                    <a:pt x="299" y="63"/>
                  </a:lnTo>
                  <a:lnTo>
                    <a:pt x="301" y="63"/>
                  </a:lnTo>
                  <a:lnTo>
                    <a:pt x="303" y="66"/>
                  </a:lnTo>
                  <a:lnTo>
                    <a:pt x="303" y="68"/>
                  </a:lnTo>
                  <a:lnTo>
                    <a:pt x="306" y="68"/>
                  </a:lnTo>
                  <a:lnTo>
                    <a:pt x="306" y="66"/>
                  </a:lnTo>
                  <a:lnTo>
                    <a:pt x="306" y="66"/>
                  </a:lnTo>
                  <a:lnTo>
                    <a:pt x="301" y="61"/>
                  </a:lnTo>
                  <a:lnTo>
                    <a:pt x="301" y="61"/>
                  </a:lnTo>
                  <a:lnTo>
                    <a:pt x="301" y="61"/>
                  </a:lnTo>
                  <a:lnTo>
                    <a:pt x="308" y="61"/>
                  </a:lnTo>
                  <a:lnTo>
                    <a:pt x="308" y="59"/>
                  </a:lnTo>
                  <a:lnTo>
                    <a:pt x="306" y="59"/>
                  </a:lnTo>
                  <a:lnTo>
                    <a:pt x="308" y="56"/>
                  </a:lnTo>
                  <a:lnTo>
                    <a:pt x="308" y="56"/>
                  </a:lnTo>
                  <a:lnTo>
                    <a:pt x="308" y="56"/>
                  </a:lnTo>
                  <a:lnTo>
                    <a:pt x="310" y="54"/>
                  </a:lnTo>
                  <a:lnTo>
                    <a:pt x="308" y="54"/>
                  </a:lnTo>
                  <a:lnTo>
                    <a:pt x="308" y="54"/>
                  </a:lnTo>
                  <a:lnTo>
                    <a:pt x="306" y="52"/>
                  </a:lnTo>
                  <a:lnTo>
                    <a:pt x="303" y="52"/>
                  </a:lnTo>
                  <a:lnTo>
                    <a:pt x="301" y="52"/>
                  </a:lnTo>
                  <a:lnTo>
                    <a:pt x="308" y="47"/>
                  </a:lnTo>
                  <a:lnTo>
                    <a:pt x="310" y="49"/>
                  </a:lnTo>
                  <a:lnTo>
                    <a:pt x="313" y="54"/>
                  </a:lnTo>
                  <a:lnTo>
                    <a:pt x="315" y="59"/>
                  </a:lnTo>
                  <a:lnTo>
                    <a:pt x="317" y="54"/>
                  </a:lnTo>
                  <a:lnTo>
                    <a:pt x="317" y="54"/>
                  </a:lnTo>
                  <a:lnTo>
                    <a:pt x="317" y="54"/>
                  </a:lnTo>
                  <a:lnTo>
                    <a:pt x="317" y="52"/>
                  </a:lnTo>
                  <a:lnTo>
                    <a:pt x="315" y="49"/>
                  </a:lnTo>
                  <a:lnTo>
                    <a:pt x="315" y="40"/>
                  </a:lnTo>
                  <a:lnTo>
                    <a:pt x="315" y="40"/>
                  </a:lnTo>
                  <a:lnTo>
                    <a:pt x="315" y="40"/>
                  </a:lnTo>
                  <a:lnTo>
                    <a:pt x="315" y="37"/>
                  </a:lnTo>
                  <a:lnTo>
                    <a:pt x="317" y="37"/>
                  </a:lnTo>
                  <a:lnTo>
                    <a:pt x="317" y="37"/>
                  </a:lnTo>
                  <a:lnTo>
                    <a:pt x="317" y="40"/>
                  </a:lnTo>
                  <a:lnTo>
                    <a:pt x="317" y="42"/>
                  </a:lnTo>
                  <a:lnTo>
                    <a:pt x="317" y="47"/>
                  </a:lnTo>
                  <a:lnTo>
                    <a:pt x="320" y="49"/>
                  </a:lnTo>
                  <a:lnTo>
                    <a:pt x="320" y="52"/>
                  </a:lnTo>
                  <a:lnTo>
                    <a:pt x="322" y="47"/>
                  </a:lnTo>
                  <a:lnTo>
                    <a:pt x="327" y="42"/>
                  </a:lnTo>
                  <a:lnTo>
                    <a:pt x="332" y="37"/>
                  </a:lnTo>
                  <a:lnTo>
                    <a:pt x="332" y="37"/>
                  </a:lnTo>
                  <a:lnTo>
                    <a:pt x="332" y="35"/>
                  </a:lnTo>
                  <a:lnTo>
                    <a:pt x="332" y="35"/>
                  </a:lnTo>
                  <a:lnTo>
                    <a:pt x="327" y="35"/>
                  </a:lnTo>
                  <a:lnTo>
                    <a:pt x="327" y="33"/>
                  </a:lnTo>
                  <a:lnTo>
                    <a:pt x="327" y="26"/>
                  </a:lnTo>
                  <a:lnTo>
                    <a:pt x="327" y="26"/>
                  </a:lnTo>
                  <a:lnTo>
                    <a:pt x="329" y="23"/>
                  </a:lnTo>
                  <a:lnTo>
                    <a:pt x="329" y="23"/>
                  </a:lnTo>
                  <a:lnTo>
                    <a:pt x="336" y="23"/>
                  </a:lnTo>
                  <a:lnTo>
                    <a:pt x="336" y="21"/>
                  </a:lnTo>
                  <a:lnTo>
                    <a:pt x="339" y="19"/>
                  </a:lnTo>
                  <a:lnTo>
                    <a:pt x="339" y="16"/>
                  </a:lnTo>
                  <a:lnTo>
                    <a:pt x="341" y="16"/>
                  </a:lnTo>
                  <a:lnTo>
                    <a:pt x="341" y="21"/>
                  </a:lnTo>
                  <a:lnTo>
                    <a:pt x="341" y="23"/>
                  </a:lnTo>
                  <a:lnTo>
                    <a:pt x="339" y="26"/>
                  </a:lnTo>
                  <a:lnTo>
                    <a:pt x="339" y="30"/>
                  </a:lnTo>
                  <a:lnTo>
                    <a:pt x="336" y="33"/>
                  </a:lnTo>
                  <a:lnTo>
                    <a:pt x="339" y="35"/>
                  </a:lnTo>
                  <a:lnTo>
                    <a:pt x="339" y="33"/>
                  </a:lnTo>
                  <a:lnTo>
                    <a:pt x="346" y="26"/>
                  </a:lnTo>
                  <a:lnTo>
                    <a:pt x="346" y="23"/>
                  </a:lnTo>
                  <a:lnTo>
                    <a:pt x="348" y="21"/>
                  </a:lnTo>
                  <a:lnTo>
                    <a:pt x="348" y="19"/>
                  </a:lnTo>
                  <a:lnTo>
                    <a:pt x="351" y="16"/>
                  </a:lnTo>
                  <a:lnTo>
                    <a:pt x="351" y="19"/>
                  </a:lnTo>
                  <a:lnTo>
                    <a:pt x="351" y="23"/>
                  </a:lnTo>
                  <a:lnTo>
                    <a:pt x="348" y="26"/>
                  </a:lnTo>
                  <a:lnTo>
                    <a:pt x="346" y="28"/>
                  </a:lnTo>
                  <a:lnTo>
                    <a:pt x="348" y="28"/>
                  </a:lnTo>
                  <a:lnTo>
                    <a:pt x="351" y="30"/>
                  </a:lnTo>
                  <a:lnTo>
                    <a:pt x="353" y="30"/>
                  </a:lnTo>
                  <a:lnTo>
                    <a:pt x="353" y="30"/>
                  </a:lnTo>
                  <a:lnTo>
                    <a:pt x="351" y="33"/>
                  </a:lnTo>
                  <a:lnTo>
                    <a:pt x="346" y="30"/>
                  </a:lnTo>
                  <a:lnTo>
                    <a:pt x="343" y="33"/>
                  </a:lnTo>
                  <a:lnTo>
                    <a:pt x="343" y="33"/>
                  </a:lnTo>
                  <a:lnTo>
                    <a:pt x="341" y="35"/>
                  </a:lnTo>
                  <a:lnTo>
                    <a:pt x="339" y="40"/>
                  </a:lnTo>
                  <a:lnTo>
                    <a:pt x="339" y="42"/>
                  </a:lnTo>
                  <a:lnTo>
                    <a:pt x="341" y="42"/>
                  </a:lnTo>
                  <a:lnTo>
                    <a:pt x="351" y="40"/>
                  </a:lnTo>
                  <a:lnTo>
                    <a:pt x="355" y="40"/>
                  </a:lnTo>
                  <a:lnTo>
                    <a:pt x="355" y="42"/>
                  </a:lnTo>
                  <a:lnTo>
                    <a:pt x="353" y="42"/>
                  </a:lnTo>
                  <a:lnTo>
                    <a:pt x="353" y="42"/>
                  </a:lnTo>
                  <a:lnTo>
                    <a:pt x="348" y="45"/>
                  </a:lnTo>
                  <a:lnTo>
                    <a:pt x="339" y="47"/>
                  </a:lnTo>
                  <a:lnTo>
                    <a:pt x="329" y="49"/>
                  </a:lnTo>
                  <a:lnTo>
                    <a:pt x="329" y="49"/>
                  </a:lnTo>
                  <a:lnTo>
                    <a:pt x="329" y="52"/>
                  </a:lnTo>
                  <a:lnTo>
                    <a:pt x="329" y="54"/>
                  </a:lnTo>
                  <a:lnTo>
                    <a:pt x="327" y="54"/>
                  </a:lnTo>
                  <a:lnTo>
                    <a:pt x="327" y="54"/>
                  </a:lnTo>
                  <a:lnTo>
                    <a:pt x="325" y="56"/>
                  </a:lnTo>
                  <a:lnTo>
                    <a:pt x="325" y="56"/>
                  </a:lnTo>
                  <a:lnTo>
                    <a:pt x="325" y="59"/>
                  </a:lnTo>
                  <a:lnTo>
                    <a:pt x="325" y="61"/>
                  </a:lnTo>
                  <a:lnTo>
                    <a:pt x="322" y="71"/>
                  </a:lnTo>
                  <a:lnTo>
                    <a:pt x="322" y="75"/>
                  </a:lnTo>
                  <a:lnTo>
                    <a:pt x="322" y="75"/>
                  </a:lnTo>
                  <a:lnTo>
                    <a:pt x="322" y="78"/>
                  </a:lnTo>
                  <a:lnTo>
                    <a:pt x="322" y="78"/>
                  </a:lnTo>
                  <a:lnTo>
                    <a:pt x="325" y="80"/>
                  </a:lnTo>
                  <a:lnTo>
                    <a:pt x="325" y="80"/>
                  </a:lnTo>
                  <a:lnTo>
                    <a:pt x="327" y="80"/>
                  </a:lnTo>
                  <a:lnTo>
                    <a:pt x="327" y="82"/>
                  </a:lnTo>
                  <a:lnTo>
                    <a:pt x="327" y="87"/>
                  </a:lnTo>
                  <a:lnTo>
                    <a:pt x="327" y="90"/>
                  </a:lnTo>
                  <a:lnTo>
                    <a:pt x="329" y="90"/>
                  </a:lnTo>
                  <a:lnTo>
                    <a:pt x="329" y="90"/>
                  </a:lnTo>
                  <a:lnTo>
                    <a:pt x="329" y="85"/>
                  </a:lnTo>
                  <a:lnTo>
                    <a:pt x="329" y="80"/>
                  </a:lnTo>
                  <a:lnTo>
                    <a:pt x="334" y="78"/>
                  </a:lnTo>
                  <a:lnTo>
                    <a:pt x="334" y="78"/>
                  </a:lnTo>
                  <a:lnTo>
                    <a:pt x="332" y="78"/>
                  </a:lnTo>
                  <a:lnTo>
                    <a:pt x="334" y="78"/>
                  </a:lnTo>
                  <a:lnTo>
                    <a:pt x="336" y="78"/>
                  </a:lnTo>
                  <a:lnTo>
                    <a:pt x="339" y="75"/>
                  </a:lnTo>
                  <a:lnTo>
                    <a:pt x="341" y="75"/>
                  </a:lnTo>
                  <a:lnTo>
                    <a:pt x="339" y="78"/>
                  </a:lnTo>
                  <a:lnTo>
                    <a:pt x="336" y="82"/>
                  </a:lnTo>
                  <a:lnTo>
                    <a:pt x="334" y="85"/>
                  </a:lnTo>
                  <a:lnTo>
                    <a:pt x="336" y="85"/>
                  </a:lnTo>
                  <a:lnTo>
                    <a:pt x="334" y="87"/>
                  </a:lnTo>
                  <a:lnTo>
                    <a:pt x="332" y="87"/>
                  </a:lnTo>
                  <a:lnTo>
                    <a:pt x="334" y="87"/>
                  </a:lnTo>
                  <a:lnTo>
                    <a:pt x="334" y="90"/>
                  </a:lnTo>
                  <a:lnTo>
                    <a:pt x="334" y="90"/>
                  </a:lnTo>
                  <a:lnTo>
                    <a:pt x="336" y="90"/>
                  </a:lnTo>
                  <a:lnTo>
                    <a:pt x="336" y="92"/>
                  </a:lnTo>
                  <a:lnTo>
                    <a:pt x="334" y="94"/>
                  </a:lnTo>
                  <a:lnTo>
                    <a:pt x="332" y="97"/>
                  </a:lnTo>
                  <a:lnTo>
                    <a:pt x="329" y="97"/>
                  </a:lnTo>
                  <a:lnTo>
                    <a:pt x="327" y="97"/>
                  </a:lnTo>
                  <a:lnTo>
                    <a:pt x="327" y="97"/>
                  </a:lnTo>
                  <a:lnTo>
                    <a:pt x="322" y="94"/>
                  </a:lnTo>
                  <a:lnTo>
                    <a:pt x="322" y="94"/>
                  </a:lnTo>
                  <a:lnTo>
                    <a:pt x="320" y="92"/>
                  </a:lnTo>
                  <a:lnTo>
                    <a:pt x="320" y="94"/>
                  </a:lnTo>
                  <a:lnTo>
                    <a:pt x="320" y="97"/>
                  </a:lnTo>
                  <a:lnTo>
                    <a:pt x="320" y="99"/>
                  </a:lnTo>
                  <a:lnTo>
                    <a:pt x="317" y="101"/>
                  </a:lnTo>
                  <a:lnTo>
                    <a:pt x="320" y="104"/>
                  </a:lnTo>
                  <a:lnTo>
                    <a:pt x="320" y="113"/>
                  </a:lnTo>
                  <a:lnTo>
                    <a:pt x="320" y="116"/>
                  </a:lnTo>
                  <a:lnTo>
                    <a:pt x="322" y="113"/>
                  </a:lnTo>
                  <a:lnTo>
                    <a:pt x="322" y="113"/>
                  </a:lnTo>
                  <a:lnTo>
                    <a:pt x="325" y="111"/>
                  </a:lnTo>
                  <a:lnTo>
                    <a:pt x="322" y="111"/>
                  </a:lnTo>
                  <a:lnTo>
                    <a:pt x="322" y="111"/>
                  </a:lnTo>
                  <a:lnTo>
                    <a:pt x="322" y="108"/>
                  </a:lnTo>
                  <a:lnTo>
                    <a:pt x="322" y="108"/>
                  </a:lnTo>
                  <a:lnTo>
                    <a:pt x="322" y="106"/>
                  </a:lnTo>
                  <a:lnTo>
                    <a:pt x="322" y="106"/>
                  </a:lnTo>
                  <a:lnTo>
                    <a:pt x="325" y="106"/>
                  </a:lnTo>
                  <a:lnTo>
                    <a:pt x="327" y="104"/>
                  </a:lnTo>
                  <a:lnTo>
                    <a:pt x="327" y="104"/>
                  </a:lnTo>
                  <a:lnTo>
                    <a:pt x="327" y="104"/>
                  </a:lnTo>
                  <a:lnTo>
                    <a:pt x="327" y="101"/>
                  </a:lnTo>
                  <a:lnTo>
                    <a:pt x="327" y="101"/>
                  </a:lnTo>
                  <a:lnTo>
                    <a:pt x="329" y="101"/>
                  </a:lnTo>
                  <a:lnTo>
                    <a:pt x="329" y="99"/>
                  </a:lnTo>
                  <a:lnTo>
                    <a:pt x="329" y="99"/>
                  </a:lnTo>
                  <a:lnTo>
                    <a:pt x="334" y="101"/>
                  </a:lnTo>
                  <a:lnTo>
                    <a:pt x="334" y="104"/>
                  </a:lnTo>
                  <a:lnTo>
                    <a:pt x="334" y="106"/>
                  </a:lnTo>
                  <a:lnTo>
                    <a:pt x="334" y="106"/>
                  </a:lnTo>
                  <a:lnTo>
                    <a:pt x="336" y="106"/>
                  </a:lnTo>
                  <a:lnTo>
                    <a:pt x="336" y="106"/>
                  </a:lnTo>
                  <a:lnTo>
                    <a:pt x="336" y="104"/>
                  </a:lnTo>
                  <a:lnTo>
                    <a:pt x="336" y="104"/>
                  </a:lnTo>
                  <a:lnTo>
                    <a:pt x="339" y="104"/>
                  </a:lnTo>
                  <a:lnTo>
                    <a:pt x="339" y="104"/>
                  </a:lnTo>
                  <a:lnTo>
                    <a:pt x="339" y="106"/>
                  </a:lnTo>
                  <a:lnTo>
                    <a:pt x="339" y="106"/>
                  </a:lnTo>
                  <a:lnTo>
                    <a:pt x="343" y="108"/>
                  </a:lnTo>
                  <a:lnTo>
                    <a:pt x="341" y="108"/>
                  </a:lnTo>
                  <a:lnTo>
                    <a:pt x="339" y="111"/>
                  </a:lnTo>
                  <a:lnTo>
                    <a:pt x="336" y="113"/>
                  </a:lnTo>
                  <a:lnTo>
                    <a:pt x="339" y="116"/>
                  </a:lnTo>
                  <a:lnTo>
                    <a:pt x="339" y="118"/>
                  </a:lnTo>
                  <a:lnTo>
                    <a:pt x="341" y="118"/>
                  </a:lnTo>
                  <a:lnTo>
                    <a:pt x="343" y="118"/>
                  </a:lnTo>
                  <a:lnTo>
                    <a:pt x="343" y="116"/>
                  </a:lnTo>
                  <a:lnTo>
                    <a:pt x="346" y="118"/>
                  </a:lnTo>
                  <a:lnTo>
                    <a:pt x="346" y="118"/>
                  </a:lnTo>
                  <a:lnTo>
                    <a:pt x="343" y="120"/>
                  </a:lnTo>
                  <a:lnTo>
                    <a:pt x="343" y="120"/>
                  </a:lnTo>
                  <a:lnTo>
                    <a:pt x="341" y="123"/>
                  </a:lnTo>
                  <a:lnTo>
                    <a:pt x="339" y="120"/>
                  </a:lnTo>
                  <a:lnTo>
                    <a:pt x="336" y="120"/>
                  </a:lnTo>
                  <a:lnTo>
                    <a:pt x="336" y="120"/>
                  </a:lnTo>
                  <a:lnTo>
                    <a:pt x="334" y="118"/>
                  </a:lnTo>
                  <a:lnTo>
                    <a:pt x="334" y="116"/>
                  </a:lnTo>
                  <a:lnTo>
                    <a:pt x="334" y="116"/>
                  </a:lnTo>
                  <a:lnTo>
                    <a:pt x="332" y="116"/>
                  </a:lnTo>
                  <a:lnTo>
                    <a:pt x="332" y="116"/>
                  </a:lnTo>
                  <a:lnTo>
                    <a:pt x="329" y="113"/>
                  </a:lnTo>
                  <a:lnTo>
                    <a:pt x="327" y="116"/>
                  </a:lnTo>
                  <a:lnTo>
                    <a:pt x="327" y="118"/>
                  </a:lnTo>
                  <a:lnTo>
                    <a:pt x="327" y="120"/>
                  </a:lnTo>
                  <a:lnTo>
                    <a:pt x="327" y="120"/>
                  </a:lnTo>
                  <a:lnTo>
                    <a:pt x="325" y="127"/>
                  </a:lnTo>
                  <a:lnTo>
                    <a:pt x="325" y="130"/>
                  </a:lnTo>
                  <a:lnTo>
                    <a:pt x="325" y="132"/>
                  </a:lnTo>
                  <a:lnTo>
                    <a:pt x="325" y="134"/>
                  </a:lnTo>
                  <a:lnTo>
                    <a:pt x="327" y="134"/>
                  </a:lnTo>
                  <a:lnTo>
                    <a:pt x="327" y="134"/>
                  </a:lnTo>
                  <a:lnTo>
                    <a:pt x="329" y="134"/>
                  </a:lnTo>
                  <a:lnTo>
                    <a:pt x="329" y="132"/>
                  </a:lnTo>
                  <a:lnTo>
                    <a:pt x="329" y="132"/>
                  </a:lnTo>
                  <a:lnTo>
                    <a:pt x="327" y="130"/>
                  </a:lnTo>
                  <a:lnTo>
                    <a:pt x="327" y="125"/>
                  </a:lnTo>
                  <a:lnTo>
                    <a:pt x="329" y="123"/>
                  </a:lnTo>
                  <a:lnTo>
                    <a:pt x="329" y="123"/>
                  </a:lnTo>
                  <a:lnTo>
                    <a:pt x="329" y="123"/>
                  </a:lnTo>
                  <a:lnTo>
                    <a:pt x="329" y="127"/>
                  </a:lnTo>
                  <a:lnTo>
                    <a:pt x="332" y="130"/>
                  </a:lnTo>
                  <a:lnTo>
                    <a:pt x="332" y="127"/>
                  </a:lnTo>
                  <a:lnTo>
                    <a:pt x="334" y="123"/>
                  </a:lnTo>
                  <a:lnTo>
                    <a:pt x="336" y="123"/>
                  </a:lnTo>
                  <a:lnTo>
                    <a:pt x="336" y="125"/>
                  </a:lnTo>
                  <a:lnTo>
                    <a:pt x="336" y="130"/>
                  </a:lnTo>
                  <a:lnTo>
                    <a:pt x="336" y="130"/>
                  </a:lnTo>
                  <a:lnTo>
                    <a:pt x="339" y="132"/>
                  </a:lnTo>
                  <a:lnTo>
                    <a:pt x="339" y="132"/>
                  </a:lnTo>
                  <a:lnTo>
                    <a:pt x="341" y="132"/>
                  </a:lnTo>
                  <a:lnTo>
                    <a:pt x="341" y="130"/>
                  </a:lnTo>
                  <a:lnTo>
                    <a:pt x="341" y="127"/>
                  </a:lnTo>
                  <a:lnTo>
                    <a:pt x="341" y="127"/>
                  </a:lnTo>
                  <a:lnTo>
                    <a:pt x="341" y="127"/>
                  </a:lnTo>
                  <a:lnTo>
                    <a:pt x="343" y="130"/>
                  </a:lnTo>
                  <a:lnTo>
                    <a:pt x="341" y="130"/>
                  </a:lnTo>
                  <a:lnTo>
                    <a:pt x="341" y="132"/>
                  </a:lnTo>
                  <a:lnTo>
                    <a:pt x="343" y="132"/>
                  </a:lnTo>
                  <a:lnTo>
                    <a:pt x="343" y="132"/>
                  </a:lnTo>
                  <a:lnTo>
                    <a:pt x="346" y="132"/>
                  </a:lnTo>
                  <a:lnTo>
                    <a:pt x="348" y="130"/>
                  </a:lnTo>
                  <a:lnTo>
                    <a:pt x="348" y="132"/>
                  </a:lnTo>
                  <a:lnTo>
                    <a:pt x="348" y="132"/>
                  </a:lnTo>
                  <a:lnTo>
                    <a:pt x="346" y="134"/>
                  </a:lnTo>
                  <a:lnTo>
                    <a:pt x="343" y="134"/>
                  </a:lnTo>
                  <a:lnTo>
                    <a:pt x="346" y="134"/>
                  </a:lnTo>
                  <a:lnTo>
                    <a:pt x="346" y="137"/>
                  </a:lnTo>
                  <a:lnTo>
                    <a:pt x="348" y="134"/>
                  </a:lnTo>
                  <a:lnTo>
                    <a:pt x="348" y="134"/>
                  </a:lnTo>
                  <a:lnTo>
                    <a:pt x="351" y="134"/>
                  </a:lnTo>
                  <a:lnTo>
                    <a:pt x="351" y="137"/>
                  </a:lnTo>
                  <a:lnTo>
                    <a:pt x="353" y="137"/>
                  </a:lnTo>
                  <a:lnTo>
                    <a:pt x="355" y="139"/>
                  </a:lnTo>
                  <a:lnTo>
                    <a:pt x="358" y="139"/>
                  </a:lnTo>
                  <a:lnTo>
                    <a:pt x="360" y="137"/>
                  </a:lnTo>
                  <a:lnTo>
                    <a:pt x="362" y="134"/>
                  </a:lnTo>
                  <a:lnTo>
                    <a:pt x="362" y="130"/>
                  </a:lnTo>
                  <a:lnTo>
                    <a:pt x="362" y="130"/>
                  </a:lnTo>
                  <a:lnTo>
                    <a:pt x="362" y="132"/>
                  </a:lnTo>
                  <a:lnTo>
                    <a:pt x="365" y="132"/>
                  </a:lnTo>
                  <a:lnTo>
                    <a:pt x="362" y="134"/>
                  </a:lnTo>
                  <a:lnTo>
                    <a:pt x="365" y="137"/>
                  </a:lnTo>
                  <a:lnTo>
                    <a:pt x="362" y="139"/>
                  </a:lnTo>
                  <a:lnTo>
                    <a:pt x="362" y="142"/>
                  </a:lnTo>
                  <a:lnTo>
                    <a:pt x="360" y="142"/>
                  </a:lnTo>
                  <a:lnTo>
                    <a:pt x="358" y="142"/>
                  </a:lnTo>
                  <a:lnTo>
                    <a:pt x="348" y="142"/>
                  </a:lnTo>
                  <a:lnTo>
                    <a:pt x="346" y="142"/>
                  </a:lnTo>
                  <a:lnTo>
                    <a:pt x="343" y="142"/>
                  </a:lnTo>
                  <a:lnTo>
                    <a:pt x="343" y="139"/>
                  </a:lnTo>
                  <a:lnTo>
                    <a:pt x="343" y="139"/>
                  </a:lnTo>
                  <a:lnTo>
                    <a:pt x="346" y="139"/>
                  </a:lnTo>
                  <a:lnTo>
                    <a:pt x="343" y="139"/>
                  </a:lnTo>
                  <a:lnTo>
                    <a:pt x="341" y="142"/>
                  </a:lnTo>
                  <a:lnTo>
                    <a:pt x="339" y="142"/>
                  </a:lnTo>
                  <a:lnTo>
                    <a:pt x="339" y="142"/>
                  </a:lnTo>
                  <a:lnTo>
                    <a:pt x="334" y="142"/>
                  </a:lnTo>
                  <a:lnTo>
                    <a:pt x="334" y="144"/>
                  </a:lnTo>
                  <a:lnTo>
                    <a:pt x="336" y="144"/>
                  </a:lnTo>
                  <a:lnTo>
                    <a:pt x="336" y="144"/>
                  </a:lnTo>
                  <a:lnTo>
                    <a:pt x="336" y="144"/>
                  </a:lnTo>
                  <a:lnTo>
                    <a:pt x="334" y="146"/>
                  </a:lnTo>
                  <a:lnTo>
                    <a:pt x="334" y="149"/>
                  </a:lnTo>
                  <a:lnTo>
                    <a:pt x="336" y="149"/>
                  </a:lnTo>
                  <a:lnTo>
                    <a:pt x="339" y="149"/>
                  </a:lnTo>
                  <a:lnTo>
                    <a:pt x="341" y="149"/>
                  </a:lnTo>
                  <a:lnTo>
                    <a:pt x="341" y="146"/>
                  </a:lnTo>
                  <a:lnTo>
                    <a:pt x="341" y="146"/>
                  </a:lnTo>
                  <a:lnTo>
                    <a:pt x="341" y="146"/>
                  </a:lnTo>
                  <a:lnTo>
                    <a:pt x="341" y="146"/>
                  </a:lnTo>
                  <a:lnTo>
                    <a:pt x="343" y="144"/>
                  </a:lnTo>
                  <a:lnTo>
                    <a:pt x="343" y="144"/>
                  </a:lnTo>
                  <a:lnTo>
                    <a:pt x="343" y="144"/>
                  </a:lnTo>
                  <a:lnTo>
                    <a:pt x="343" y="144"/>
                  </a:lnTo>
                  <a:lnTo>
                    <a:pt x="346" y="146"/>
                  </a:lnTo>
                  <a:lnTo>
                    <a:pt x="346" y="146"/>
                  </a:lnTo>
                  <a:lnTo>
                    <a:pt x="343" y="149"/>
                  </a:lnTo>
                  <a:lnTo>
                    <a:pt x="346" y="149"/>
                  </a:lnTo>
                  <a:lnTo>
                    <a:pt x="343" y="151"/>
                  </a:lnTo>
                  <a:lnTo>
                    <a:pt x="341" y="151"/>
                  </a:lnTo>
                  <a:lnTo>
                    <a:pt x="339" y="153"/>
                  </a:lnTo>
                  <a:lnTo>
                    <a:pt x="339" y="156"/>
                  </a:lnTo>
                  <a:lnTo>
                    <a:pt x="339" y="158"/>
                  </a:lnTo>
                  <a:lnTo>
                    <a:pt x="339" y="161"/>
                  </a:lnTo>
                  <a:lnTo>
                    <a:pt x="339" y="161"/>
                  </a:lnTo>
                  <a:lnTo>
                    <a:pt x="336" y="158"/>
                  </a:lnTo>
                  <a:lnTo>
                    <a:pt x="336" y="156"/>
                  </a:lnTo>
                  <a:lnTo>
                    <a:pt x="334" y="156"/>
                  </a:lnTo>
                  <a:lnTo>
                    <a:pt x="334" y="158"/>
                  </a:lnTo>
                  <a:lnTo>
                    <a:pt x="334" y="161"/>
                  </a:lnTo>
                  <a:lnTo>
                    <a:pt x="334" y="161"/>
                  </a:lnTo>
                  <a:lnTo>
                    <a:pt x="336" y="161"/>
                  </a:lnTo>
                  <a:lnTo>
                    <a:pt x="336" y="163"/>
                  </a:lnTo>
                  <a:lnTo>
                    <a:pt x="339" y="165"/>
                  </a:lnTo>
                  <a:lnTo>
                    <a:pt x="339" y="165"/>
                  </a:lnTo>
                  <a:lnTo>
                    <a:pt x="339" y="168"/>
                  </a:lnTo>
                  <a:lnTo>
                    <a:pt x="341" y="168"/>
                  </a:lnTo>
                  <a:lnTo>
                    <a:pt x="343" y="172"/>
                  </a:lnTo>
                  <a:lnTo>
                    <a:pt x="346" y="175"/>
                  </a:lnTo>
                  <a:lnTo>
                    <a:pt x="348" y="177"/>
                  </a:lnTo>
                  <a:lnTo>
                    <a:pt x="348" y="177"/>
                  </a:lnTo>
                  <a:lnTo>
                    <a:pt x="348" y="175"/>
                  </a:lnTo>
                  <a:lnTo>
                    <a:pt x="346" y="170"/>
                  </a:lnTo>
                  <a:lnTo>
                    <a:pt x="346" y="168"/>
                  </a:lnTo>
                  <a:lnTo>
                    <a:pt x="348" y="170"/>
                  </a:lnTo>
                  <a:lnTo>
                    <a:pt x="355" y="175"/>
                  </a:lnTo>
                  <a:lnTo>
                    <a:pt x="358" y="177"/>
                  </a:lnTo>
                  <a:lnTo>
                    <a:pt x="358" y="177"/>
                  </a:lnTo>
                  <a:lnTo>
                    <a:pt x="360" y="177"/>
                  </a:lnTo>
                  <a:lnTo>
                    <a:pt x="362" y="179"/>
                  </a:lnTo>
                  <a:lnTo>
                    <a:pt x="365" y="184"/>
                  </a:lnTo>
                  <a:lnTo>
                    <a:pt x="367" y="184"/>
                  </a:lnTo>
                  <a:lnTo>
                    <a:pt x="367" y="182"/>
                  </a:lnTo>
                  <a:lnTo>
                    <a:pt x="367" y="179"/>
                  </a:lnTo>
                  <a:lnTo>
                    <a:pt x="367" y="177"/>
                  </a:lnTo>
                  <a:lnTo>
                    <a:pt x="367" y="177"/>
                  </a:lnTo>
                  <a:lnTo>
                    <a:pt x="367" y="175"/>
                  </a:lnTo>
                  <a:lnTo>
                    <a:pt x="365" y="175"/>
                  </a:lnTo>
                  <a:lnTo>
                    <a:pt x="367" y="172"/>
                  </a:lnTo>
                  <a:lnTo>
                    <a:pt x="369" y="168"/>
                  </a:lnTo>
                  <a:lnTo>
                    <a:pt x="369" y="165"/>
                  </a:lnTo>
                  <a:lnTo>
                    <a:pt x="372" y="168"/>
                  </a:lnTo>
                  <a:lnTo>
                    <a:pt x="372" y="170"/>
                  </a:lnTo>
                  <a:lnTo>
                    <a:pt x="369" y="172"/>
                  </a:lnTo>
                  <a:lnTo>
                    <a:pt x="369" y="172"/>
                  </a:lnTo>
                  <a:lnTo>
                    <a:pt x="369" y="175"/>
                  </a:lnTo>
                  <a:lnTo>
                    <a:pt x="372" y="175"/>
                  </a:lnTo>
                  <a:lnTo>
                    <a:pt x="372" y="175"/>
                  </a:lnTo>
                  <a:lnTo>
                    <a:pt x="372" y="177"/>
                  </a:lnTo>
                  <a:lnTo>
                    <a:pt x="372" y="177"/>
                  </a:lnTo>
                  <a:lnTo>
                    <a:pt x="374" y="179"/>
                  </a:lnTo>
                  <a:lnTo>
                    <a:pt x="374" y="179"/>
                  </a:lnTo>
                  <a:lnTo>
                    <a:pt x="374" y="179"/>
                  </a:lnTo>
                  <a:lnTo>
                    <a:pt x="374" y="179"/>
                  </a:lnTo>
                  <a:lnTo>
                    <a:pt x="374" y="172"/>
                  </a:lnTo>
                  <a:lnTo>
                    <a:pt x="377" y="170"/>
                  </a:lnTo>
                  <a:lnTo>
                    <a:pt x="379" y="163"/>
                  </a:lnTo>
                  <a:lnTo>
                    <a:pt x="379" y="163"/>
                  </a:lnTo>
                  <a:lnTo>
                    <a:pt x="379" y="161"/>
                  </a:lnTo>
                  <a:lnTo>
                    <a:pt x="379" y="161"/>
                  </a:lnTo>
                  <a:lnTo>
                    <a:pt x="379" y="158"/>
                  </a:lnTo>
                  <a:lnTo>
                    <a:pt x="381" y="158"/>
                  </a:lnTo>
                  <a:lnTo>
                    <a:pt x="381" y="161"/>
                  </a:lnTo>
                  <a:lnTo>
                    <a:pt x="381" y="161"/>
                  </a:lnTo>
                  <a:lnTo>
                    <a:pt x="381" y="163"/>
                  </a:lnTo>
                  <a:lnTo>
                    <a:pt x="381" y="165"/>
                  </a:lnTo>
                  <a:lnTo>
                    <a:pt x="379" y="170"/>
                  </a:lnTo>
                  <a:lnTo>
                    <a:pt x="379" y="175"/>
                  </a:lnTo>
                  <a:lnTo>
                    <a:pt x="379" y="177"/>
                  </a:lnTo>
                  <a:lnTo>
                    <a:pt x="381" y="179"/>
                  </a:lnTo>
                  <a:lnTo>
                    <a:pt x="381" y="179"/>
                  </a:lnTo>
                  <a:lnTo>
                    <a:pt x="386" y="179"/>
                  </a:lnTo>
                  <a:lnTo>
                    <a:pt x="388" y="179"/>
                  </a:lnTo>
                  <a:lnTo>
                    <a:pt x="386" y="182"/>
                  </a:lnTo>
                  <a:lnTo>
                    <a:pt x="381" y="184"/>
                  </a:lnTo>
                  <a:lnTo>
                    <a:pt x="379" y="187"/>
                  </a:lnTo>
                  <a:lnTo>
                    <a:pt x="379" y="191"/>
                  </a:lnTo>
                  <a:lnTo>
                    <a:pt x="379" y="194"/>
                  </a:lnTo>
                  <a:lnTo>
                    <a:pt x="379" y="194"/>
                  </a:lnTo>
                  <a:lnTo>
                    <a:pt x="381" y="194"/>
                  </a:lnTo>
                  <a:lnTo>
                    <a:pt x="381" y="194"/>
                  </a:lnTo>
                  <a:lnTo>
                    <a:pt x="381" y="194"/>
                  </a:lnTo>
                  <a:lnTo>
                    <a:pt x="381" y="191"/>
                  </a:lnTo>
                  <a:lnTo>
                    <a:pt x="381" y="191"/>
                  </a:lnTo>
                  <a:lnTo>
                    <a:pt x="384" y="189"/>
                  </a:lnTo>
                  <a:lnTo>
                    <a:pt x="388" y="189"/>
                  </a:lnTo>
                  <a:lnTo>
                    <a:pt x="391" y="189"/>
                  </a:lnTo>
                  <a:lnTo>
                    <a:pt x="391" y="189"/>
                  </a:lnTo>
                  <a:lnTo>
                    <a:pt x="393" y="187"/>
                  </a:lnTo>
                  <a:lnTo>
                    <a:pt x="393" y="189"/>
                  </a:lnTo>
                  <a:lnTo>
                    <a:pt x="395" y="189"/>
                  </a:lnTo>
                  <a:lnTo>
                    <a:pt x="393" y="189"/>
                  </a:lnTo>
                  <a:lnTo>
                    <a:pt x="391" y="191"/>
                  </a:lnTo>
                  <a:lnTo>
                    <a:pt x="391" y="191"/>
                  </a:lnTo>
                  <a:lnTo>
                    <a:pt x="391" y="191"/>
                  </a:lnTo>
                  <a:lnTo>
                    <a:pt x="391" y="194"/>
                  </a:lnTo>
                  <a:lnTo>
                    <a:pt x="391" y="194"/>
                  </a:lnTo>
                  <a:lnTo>
                    <a:pt x="388" y="196"/>
                  </a:lnTo>
                  <a:lnTo>
                    <a:pt x="388" y="196"/>
                  </a:lnTo>
                  <a:lnTo>
                    <a:pt x="388" y="198"/>
                  </a:lnTo>
                  <a:lnTo>
                    <a:pt x="388" y="198"/>
                  </a:lnTo>
                  <a:lnTo>
                    <a:pt x="388" y="198"/>
                  </a:lnTo>
                  <a:lnTo>
                    <a:pt x="388" y="198"/>
                  </a:lnTo>
                  <a:lnTo>
                    <a:pt x="391" y="198"/>
                  </a:lnTo>
                  <a:lnTo>
                    <a:pt x="391" y="196"/>
                  </a:lnTo>
                  <a:lnTo>
                    <a:pt x="393" y="196"/>
                  </a:lnTo>
                  <a:lnTo>
                    <a:pt x="395" y="196"/>
                  </a:lnTo>
                  <a:lnTo>
                    <a:pt x="395" y="196"/>
                  </a:lnTo>
                  <a:lnTo>
                    <a:pt x="395" y="194"/>
                  </a:lnTo>
                  <a:lnTo>
                    <a:pt x="398" y="191"/>
                  </a:lnTo>
                  <a:lnTo>
                    <a:pt x="398" y="191"/>
                  </a:lnTo>
                  <a:lnTo>
                    <a:pt x="398" y="196"/>
                  </a:lnTo>
                  <a:lnTo>
                    <a:pt x="395" y="201"/>
                  </a:lnTo>
                  <a:lnTo>
                    <a:pt x="393" y="201"/>
                  </a:lnTo>
                  <a:lnTo>
                    <a:pt x="393" y="203"/>
                  </a:lnTo>
                  <a:lnTo>
                    <a:pt x="391" y="203"/>
                  </a:lnTo>
                  <a:lnTo>
                    <a:pt x="391" y="203"/>
                  </a:lnTo>
                  <a:lnTo>
                    <a:pt x="391" y="205"/>
                  </a:lnTo>
                  <a:lnTo>
                    <a:pt x="388" y="210"/>
                  </a:lnTo>
                  <a:lnTo>
                    <a:pt x="388" y="210"/>
                  </a:lnTo>
                  <a:lnTo>
                    <a:pt x="388" y="210"/>
                  </a:lnTo>
                  <a:lnTo>
                    <a:pt x="388" y="210"/>
                  </a:lnTo>
                  <a:lnTo>
                    <a:pt x="388" y="210"/>
                  </a:lnTo>
                  <a:lnTo>
                    <a:pt x="388" y="210"/>
                  </a:lnTo>
                  <a:lnTo>
                    <a:pt x="391" y="210"/>
                  </a:lnTo>
                  <a:lnTo>
                    <a:pt x="391" y="210"/>
                  </a:lnTo>
                  <a:lnTo>
                    <a:pt x="391" y="210"/>
                  </a:lnTo>
                  <a:lnTo>
                    <a:pt x="391" y="208"/>
                  </a:lnTo>
                  <a:lnTo>
                    <a:pt x="393" y="208"/>
                  </a:lnTo>
                  <a:lnTo>
                    <a:pt x="393" y="210"/>
                  </a:lnTo>
                  <a:lnTo>
                    <a:pt x="391" y="213"/>
                  </a:lnTo>
                  <a:lnTo>
                    <a:pt x="391" y="213"/>
                  </a:lnTo>
                  <a:lnTo>
                    <a:pt x="391" y="213"/>
                  </a:lnTo>
                  <a:lnTo>
                    <a:pt x="391" y="215"/>
                  </a:lnTo>
                  <a:lnTo>
                    <a:pt x="391" y="215"/>
                  </a:lnTo>
                  <a:lnTo>
                    <a:pt x="391" y="215"/>
                  </a:lnTo>
                  <a:lnTo>
                    <a:pt x="391" y="217"/>
                  </a:lnTo>
                  <a:lnTo>
                    <a:pt x="393" y="217"/>
                  </a:lnTo>
                  <a:lnTo>
                    <a:pt x="393" y="215"/>
                  </a:lnTo>
                  <a:lnTo>
                    <a:pt x="395" y="213"/>
                  </a:lnTo>
                  <a:lnTo>
                    <a:pt x="398" y="210"/>
                  </a:lnTo>
                  <a:lnTo>
                    <a:pt x="400" y="208"/>
                  </a:lnTo>
                  <a:lnTo>
                    <a:pt x="410" y="208"/>
                  </a:lnTo>
                  <a:lnTo>
                    <a:pt x="412" y="208"/>
                  </a:lnTo>
                  <a:lnTo>
                    <a:pt x="412" y="208"/>
                  </a:lnTo>
                  <a:lnTo>
                    <a:pt x="412" y="205"/>
                  </a:lnTo>
                  <a:lnTo>
                    <a:pt x="414" y="203"/>
                  </a:lnTo>
                  <a:lnTo>
                    <a:pt x="414" y="203"/>
                  </a:lnTo>
                  <a:lnTo>
                    <a:pt x="417" y="203"/>
                  </a:lnTo>
                  <a:lnTo>
                    <a:pt x="419" y="201"/>
                  </a:lnTo>
                  <a:lnTo>
                    <a:pt x="424" y="201"/>
                  </a:lnTo>
                  <a:lnTo>
                    <a:pt x="429" y="198"/>
                  </a:lnTo>
                  <a:lnTo>
                    <a:pt x="433" y="196"/>
                  </a:lnTo>
                  <a:lnTo>
                    <a:pt x="436" y="196"/>
                  </a:lnTo>
                  <a:lnTo>
                    <a:pt x="436" y="196"/>
                  </a:lnTo>
                  <a:lnTo>
                    <a:pt x="436" y="194"/>
                  </a:lnTo>
                  <a:lnTo>
                    <a:pt x="438" y="187"/>
                  </a:lnTo>
                  <a:lnTo>
                    <a:pt x="436" y="187"/>
                  </a:lnTo>
                  <a:lnTo>
                    <a:pt x="438" y="187"/>
                  </a:lnTo>
                  <a:lnTo>
                    <a:pt x="438" y="184"/>
                  </a:lnTo>
                  <a:lnTo>
                    <a:pt x="438" y="182"/>
                  </a:lnTo>
                  <a:lnTo>
                    <a:pt x="440" y="182"/>
                  </a:lnTo>
                  <a:lnTo>
                    <a:pt x="443" y="182"/>
                  </a:lnTo>
                  <a:lnTo>
                    <a:pt x="443" y="182"/>
                  </a:lnTo>
                  <a:lnTo>
                    <a:pt x="443" y="182"/>
                  </a:lnTo>
                  <a:lnTo>
                    <a:pt x="443" y="177"/>
                  </a:lnTo>
                  <a:lnTo>
                    <a:pt x="443" y="177"/>
                  </a:lnTo>
                  <a:lnTo>
                    <a:pt x="445" y="175"/>
                  </a:lnTo>
                  <a:lnTo>
                    <a:pt x="443" y="168"/>
                  </a:lnTo>
                  <a:lnTo>
                    <a:pt x="445" y="165"/>
                  </a:lnTo>
                  <a:lnTo>
                    <a:pt x="445" y="165"/>
                  </a:lnTo>
                  <a:lnTo>
                    <a:pt x="448" y="163"/>
                  </a:lnTo>
                  <a:lnTo>
                    <a:pt x="448" y="165"/>
                  </a:lnTo>
                  <a:lnTo>
                    <a:pt x="448" y="165"/>
                  </a:lnTo>
                  <a:lnTo>
                    <a:pt x="452" y="165"/>
                  </a:lnTo>
                  <a:lnTo>
                    <a:pt x="452" y="16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7" name="Freeform 46"/>
            <p:cNvSpPr>
              <a:spLocks noEditPoints="1"/>
            </p:cNvSpPr>
            <p:nvPr/>
          </p:nvSpPr>
          <p:spPr bwMode="auto">
            <a:xfrm>
              <a:off x="6344520" y="2904336"/>
              <a:ext cx="409381" cy="211068"/>
            </a:xfrm>
            <a:custGeom>
              <a:avLst/>
              <a:gdLst>
                <a:gd name="T0" fmla="*/ 341 w 353"/>
                <a:gd name="T1" fmla="*/ 165 h 182"/>
                <a:gd name="T2" fmla="*/ 338 w 353"/>
                <a:gd name="T3" fmla="*/ 170 h 182"/>
                <a:gd name="T4" fmla="*/ 350 w 353"/>
                <a:gd name="T5" fmla="*/ 165 h 182"/>
                <a:gd name="T6" fmla="*/ 305 w 353"/>
                <a:gd name="T7" fmla="*/ 168 h 182"/>
                <a:gd name="T8" fmla="*/ 289 w 353"/>
                <a:gd name="T9" fmla="*/ 158 h 182"/>
                <a:gd name="T10" fmla="*/ 277 w 353"/>
                <a:gd name="T11" fmla="*/ 175 h 182"/>
                <a:gd name="T12" fmla="*/ 277 w 353"/>
                <a:gd name="T13" fmla="*/ 180 h 182"/>
                <a:gd name="T14" fmla="*/ 341 w 353"/>
                <a:gd name="T15" fmla="*/ 125 h 182"/>
                <a:gd name="T16" fmla="*/ 338 w 353"/>
                <a:gd name="T17" fmla="*/ 106 h 182"/>
                <a:gd name="T18" fmla="*/ 336 w 353"/>
                <a:gd name="T19" fmla="*/ 101 h 182"/>
                <a:gd name="T20" fmla="*/ 308 w 353"/>
                <a:gd name="T21" fmla="*/ 75 h 182"/>
                <a:gd name="T22" fmla="*/ 303 w 353"/>
                <a:gd name="T23" fmla="*/ 82 h 182"/>
                <a:gd name="T24" fmla="*/ 317 w 353"/>
                <a:gd name="T25" fmla="*/ 82 h 182"/>
                <a:gd name="T26" fmla="*/ 327 w 353"/>
                <a:gd name="T27" fmla="*/ 92 h 182"/>
                <a:gd name="T28" fmla="*/ 329 w 353"/>
                <a:gd name="T29" fmla="*/ 109 h 182"/>
                <a:gd name="T30" fmla="*/ 308 w 353"/>
                <a:gd name="T31" fmla="*/ 123 h 182"/>
                <a:gd name="T32" fmla="*/ 275 w 353"/>
                <a:gd name="T33" fmla="*/ 101 h 182"/>
                <a:gd name="T34" fmla="*/ 263 w 353"/>
                <a:gd name="T35" fmla="*/ 92 h 182"/>
                <a:gd name="T36" fmla="*/ 270 w 353"/>
                <a:gd name="T37" fmla="*/ 97 h 182"/>
                <a:gd name="T38" fmla="*/ 253 w 353"/>
                <a:gd name="T39" fmla="*/ 80 h 182"/>
                <a:gd name="T40" fmla="*/ 232 w 353"/>
                <a:gd name="T41" fmla="*/ 68 h 182"/>
                <a:gd name="T42" fmla="*/ 232 w 353"/>
                <a:gd name="T43" fmla="*/ 75 h 182"/>
                <a:gd name="T44" fmla="*/ 227 w 353"/>
                <a:gd name="T45" fmla="*/ 73 h 182"/>
                <a:gd name="T46" fmla="*/ 220 w 353"/>
                <a:gd name="T47" fmla="*/ 68 h 182"/>
                <a:gd name="T48" fmla="*/ 220 w 353"/>
                <a:gd name="T49" fmla="*/ 64 h 182"/>
                <a:gd name="T50" fmla="*/ 223 w 353"/>
                <a:gd name="T51" fmla="*/ 56 h 182"/>
                <a:gd name="T52" fmla="*/ 227 w 353"/>
                <a:gd name="T53" fmla="*/ 49 h 182"/>
                <a:gd name="T54" fmla="*/ 230 w 353"/>
                <a:gd name="T55" fmla="*/ 42 h 182"/>
                <a:gd name="T56" fmla="*/ 232 w 353"/>
                <a:gd name="T57" fmla="*/ 35 h 182"/>
                <a:gd name="T58" fmla="*/ 249 w 353"/>
                <a:gd name="T59" fmla="*/ 26 h 182"/>
                <a:gd name="T60" fmla="*/ 249 w 353"/>
                <a:gd name="T61" fmla="*/ 19 h 182"/>
                <a:gd name="T62" fmla="*/ 241 w 353"/>
                <a:gd name="T63" fmla="*/ 23 h 182"/>
                <a:gd name="T64" fmla="*/ 227 w 353"/>
                <a:gd name="T65" fmla="*/ 14 h 182"/>
                <a:gd name="T66" fmla="*/ 223 w 353"/>
                <a:gd name="T67" fmla="*/ 7 h 182"/>
                <a:gd name="T68" fmla="*/ 213 w 353"/>
                <a:gd name="T69" fmla="*/ 0 h 182"/>
                <a:gd name="T70" fmla="*/ 199 w 353"/>
                <a:gd name="T71" fmla="*/ 14 h 182"/>
                <a:gd name="T72" fmla="*/ 192 w 353"/>
                <a:gd name="T73" fmla="*/ 21 h 182"/>
                <a:gd name="T74" fmla="*/ 185 w 353"/>
                <a:gd name="T75" fmla="*/ 33 h 182"/>
                <a:gd name="T76" fmla="*/ 130 w 353"/>
                <a:gd name="T77" fmla="*/ 45 h 182"/>
                <a:gd name="T78" fmla="*/ 78 w 353"/>
                <a:gd name="T79" fmla="*/ 56 h 182"/>
                <a:gd name="T80" fmla="*/ 78 w 353"/>
                <a:gd name="T81" fmla="*/ 56 h 182"/>
                <a:gd name="T82" fmla="*/ 31 w 353"/>
                <a:gd name="T83" fmla="*/ 66 h 182"/>
                <a:gd name="T84" fmla="*/ 3 w 353"/>
                <a:gd name="T85" fmla="*/ 113 h 182"/>
                <a:gd name="T86" fmla="*/ 50 w 353"/>
                <a:gd name="T87" fmla="*/ 149 h 182"/>
                <a:gd name="T88" fmla="*/ 88 w 353"/>
                <a:gd name="T89" fmla="*/ 142 h 182"/>
                <a:gd name="T90" fmla="*/ 175 w 353"/>
                <a:gd name="T91" fmla="*/ 120 h 182"/>
                <a:gd name="T92" fmla="*/ 204 w 353"/>
                <a:gd name="T93" fmla="*/ 127 h 182"/>
                <a:gd name="T94" fmla="*/ 208 w 353"/>
                <a:gd name="T95" fmla="*/ 139 h 182"/>
                <a:gd name="T96" fmla="*/ 220 w 353"/>
                <a:gd name="T97" fmla="*/ 146 h 182"/>
                <a:gd name="T98" fmla="*/ 225 w 353"/>
                <a:gd name="T99" fmla="*/ 149 h 182"/>
                <a:gd name="T100" fmla="*/ 237 w 353"/>
                <a:gd name="T101" fmla="*/ 168 h 182"/>
                <a:gd name="T102" fmla="*/ 241 w 353"/>
                <a:gd name="T103" fmla="*/ 165 h 182"/>
                <a:gd name="T104" fmla="*/ 253 w 353"/>
                <a:gd name="T105" fmla="*/ 153 h 182"/>
                <a:gd name="T106" fmla="*/ 258 w 353"/>
                <a:gd name="T107" fmla="*/ 149 h 182"/>
                <a:gd name="T108" fmla="*/ 267 w 353"/>
                <a:gd name="T109" fmla="*/ 139 h 182"/>
                <a:gd name="T110" fmla="*/ 275 w 353"/>
                <a:gd name="T111" fmla="*/ 130 h 182"/>
                <a:gd name="T112" fmla="*/ 275 w 353"/>
                <a:gd name="T113" fmla="*/ 137 h 182"/>
                <a:gd name="T114" fmla="*/ 293 w 353"/>
                <a:gd name="T115" fmla="*/ 144 h 182"/>
                <a:gd name="T116" fmla="*/ 308 w 353"/>
                <a:gd name="T117" fmla="*/ 132 h 182"/>
                <a:gd name="T118" fmla="*/ 320 w 353"/>
                <a:gd name="T119" fmla="*/ 12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3" h="182">
                  <a:moveTo>
                    <a:pt x="350" y="165"/>
                  </a:moveTo>
                  <a:lnTo>
                    <a:pt x="346" y="161"/>
                  </a:lnTo>
                  <a:lnTo>
                    <a:pt x="343" y="156"/>
                  </a:lnTo>
                  <a:lnTo>
                    <a:pt x="343" y="156"/>
                  </a:lnTo>
                  <a:lnTo>
                    <a:pt x="341" y="153"/>
                  </a:lnTo>
                  <a:lnTo>
                    <a:pt x="341" y="153"/>
                  </a:lnTo>
                  <a:lnTo>
                    <a:pt x="341" y="153"/>
                  </a:lnTo>
                  <a:lnTo>
                    <a:pt x="341" y="158"/>
                  </a:lnTo>
                  <a:lnTo>
                    <a:pt x="341" y="161"/>
                  </a:lnTo>
                  <a:lnTo>
                    <a:pt x="341" y="165"/>
                  </a:lnTo>
                  <a:lnTo>
                    <a:pt x="341" y="165"/>
                  </a:lnTo>
                  <a:lnTo>
                    <a:pt x="343" y="161"/>
                  </a:lnTo>
                  <a:lnTo>
                    <a:pt x="346" y="161"/>
                  </a:lnTo>
                  <a:lnTo>
                    <a:pt x="346" y="163"/>
                  </a:lnTo>
                  <a:lnTo>
                    <a:pt x="343" y="163"/>
                  </a:lnTo>
                  <a:lnTo>
                    <a:pt x="343" y="165"/>
                  </a:lnTo>
                  <a:lnTo>
                    <a:pt x="341" y="168"/>
                  </a:lnTo>
                  <a:lnTo>
                    <a:pt x="341" y="168"/>
                  </a:lnTo>
                  <a:lnTo>
                    <a:pt x="341" y="168"/>
                  </a:lnTo>
                  <a:lnTo>
                    <a:pt x="338" y="170"/>
                  </a:lnTo>
                  <a:lnTo>
                    <a:pt x="338" y="168"/>
                  </a:lnTo>
                  <a:lnTo>
                    <a:pt x="336" y="168"/>
                  </a:lnTo>
                  <a:lnTo>
                    <a:pt x="334" y="170"/>
                  </a:lnTo>
                  <a:lnTo>
                    <a:pt x="327" y="172"/>
                  </a:lnTo>
                  <a:lnTo>
                    <a:pt x="327" y="172"/>
                  </a:lnTo>
                  <a:lnTo>
                    <a:pt x="338" y="175"/>
                  </a:lnTo>
                  <a:lnTo>
                    <a:pt x="343" y="172"/>
                  </a:lnTo>
                  <a:lnTo>
                    <a:pt x="348" y="172"/>
                  </a:lnTo>
                  <a:lnTo>
                    <a:pt x="353" y="168"/>
                  </a:lnTo>
                  <a:lnTo>
                    <a:pt x="350" y="165"/>
                  </a:lnTo>
                  <a:close/>
                  <a:moveTo>
                    <a:pt x="303" y="163"/>
                  </a:moveTo>
                  <a:lnTo>
                    <a:pt x="301" y="161"/>
                  </a:lnTo>
                  <a:lnTo>
                    <a:pt x="301" y="163"/>
                  </a:lnTo>
                  <a:lnTo>
                    <a:pt x="301" y="165"/>
                  </a:lnTo>
                  <a:lnTo>
                    <a:pt x="298" y="168"/>
                  </a:lnTo>
                  <a:lnTo>
                    <a:pt x="298" y="168"/>
                  </a:lnTo>
                  <a:lnTo>
                    <a:pt x="301" y="170"/>
                  </a:lnTo>
                  <a:lnTo>
                    <a:pt x="303" y="170"/>
                  </a:lnTo>
                  <a:lnTo>
                    <a:pt x="303" y="170"/>
                  </a:lnTo>
                  <a:lnTo>
                    <a:pt x="305" y="168"/>
                  </a:lnTo>
                  <a:lnTo>
                    <a:pt x="303" y="168"/>
                  </a:lnTo>
                  <a:lnTo>
                    <a:pt x="303" y="163"/>
                  </a:lnTo>
                  <a:close/>
                  <a:moveTo>
                    <a:pt x="293" y="165"/>
                  </a:moveTo>
                  <a:lnTo>
                    <a:pt x="291" y="165"/>
                  </a:lnTo>
                  <a:lnTo>
                    <a:pt x="291" y="165"/>
                  </a:lnTo>
                  <a:lnTo>
                    <a:pt x="291" y="163"/>
                  </a:lnTo>
                  <a:lnTo>
                    <a:pt x="293" y="163"/>
                  </a:lnTo>
                  <a:lnTo>
                    <a:pt x="293" y="161"/>
                  </a:lnTo>
                  <a:lnTo>
                    <a:pt x="291" y="158"/>
                  </a:lnTo>
                  <a:lnTo>
                    <a:pt x="289" y="158"/>
                  </a:lnTo>
                  <a:lnTo>
                    <a:pt x="289" y="161"/>
                  </a:lnTo>
                  <a:lnTo>
                    <a:pt x="289" y="163"/>
                  </a:lnTo>
                  <a:lnTo>
                    <a:pt x="286" y="163"/>
                  </a:lnTo>
                  <a:lnTo>
                    <a:pt x="286" y="161"/>
                  </a:lnTo>
                  <a:lnTo>
                    <a:pt x="286" y="161"/>
                  </a:lnTo>
                  <a:lnTo>
                    <a:pt x="282" y="163"/>
                  </a:lnTo>
                  <a:lnTo>
                    <a:pt x="279" y="168"/>
                  </a:lnTo>
                  <a:lnTo>
                    <a:pt x="279" y="168"/>
                  </a:lnTo>
                  <a:lnTo>
                    <a:pt x="277" y="170"/>
                  </a:lnTo>
                  <a:lnTo>
                    <a:pt x="277" y="175"/>
                  </a:lnTo>
                  <a:lnTo>
                    <a:pt x="277" y="175"/>
                  </a:lnTo>
                  <a:lnTo>
                    <a:pt x="275" y="177"/>
                  </a:lnTo>
                  <a:lnTo>
                    <a:pt x="267" y="180"/>
                  </a:lnTo>
                  <a:lnTo>
                    <a:pt x="270" y="180"/>
                  </a:lnTo>
                  <a:lnTo>
                    <a:pt x="270" y="180"/>
                  </a:lnTo>
                  <a:lnTo>
                    <a:pt x="272" y="182"/>
                  </a:lnTo>
                  <a:lnTo>
                    <a:pt x="275" y="182"/>
                  </a:lnTo>
                  <a:lnTo>
                    <a:pt x="275" y="182"/>
                  </a:lnTo>
                  <a:lnTo>
                    <a:pt x="277" y="182"/>
                  </a:lnTo>
                  <a:lnTo>
                    <a:pt x="277" y="180"/>
                  </a:lnTo>
                  <a:lnTo>
                    <a:pt x="279" y="180"/>
                  </a:lnTo>
                  <a:lnTo>
                    <a:pt x="282" y="177"/>
                  </a:lnTo>
                  <a:lnTo>
                    <a:pt x="284" y="175"/>
                  </a:lnTo>
                  <a:lnTo>
                    <a:pt x="298" y="172"/>
                  </a:lnTo>
                  <a:lnTo>
                    <a:pt x="298" y="170"/>
                  </a:lnTo>
                  <a:lnTo>
                    <a:pt x="296" y="165"/>
                  </a:lnTo>
                  <a:lnTo>
                    <a:pt x="293" y="165"/>
                  </a:lnTo>
                  <a:close/>
                  <a:moveTo>
                    <a:pt x="338" y="135"/>
                  </a:moveTo>
                  <a:lnTo>
                    <a:pt x="338" y="127"/>
                  </a:lnTo>
                  <a:lnTo>
                    <a:pt x="341" y="125"/>
                  </a:lnTo>
                  <a:lnTo>
                    <a:pt x="341" y="125"/>
                  </a:lnTo>
                  <a:lnTo>
                    <a:pt x="341" y="123"/>
                  </a:lnTo>
                  <a:lnTo>
                    <a:pt x="338" y="123"/>
                  </a:lnTo>
                  <a:lnTo>
                    <a:pt x="338" y="123"/>
                  </a:lnTo>
                  <a:lnTo>
                    <a:pt x="338" y="125"/>
                  </a:lnTo>
                  <a:lnTo>
                    <a:pt x="338" y="137"/>
                  </a:lnTo>
                  <a:lnTo>
                    <a:pt x="338" y="135"/>
                  </a:lnTo>
                  <a:close/>
                  <a:moveTo>
                    <a:pt x="341" y="120"/>
                  </a:moveTo>
                  <a:lnTo>
                    <a:pt x="338" y="111"/>
                  </a:lnTo>
                  <a:lnTo>
                    <a:pt x="338" y="106"/>
                  </a:lnTo>
                  <a:lnTo>
                    <a:pt x="336" y="104"/>
                  </a:lnTo>
                  <a:lnTo>
                    <a:pt x="334" y="104"/>
                  </a:lnTo>
                  <a:lnTo>
                    <a:pt x="334" y="106"/>
                  </a:lnTo>
                  <a:lnTo>
                    <a:pt x="334" y="104"/>
                  </a:lnTo>
                  <a:lnTo>
                    <a:pt x="331" y="101"/>
                  </a:lnTo>
                  <a:lnTo>
                    <a:pt x="331" y="99"/>
                  </a:lnTo>
                  <a:lnTo>
                    <a:pt x="334" y="99"/>
                  </a:lnTo>
                  <a:lnTo>
                    <a:pt x="336" y="101"/>
                  </a:lnTo>
                  <a:lnTo>
                    <a:pt x="336" y="101"/>
                  </a:lnTo>
                  <a:lnTo>
                    <a:pt x="336" y="101"/>
                  </a:lnTo>
                  <a:lnTo>
                    <a:pt x="336" y="99"/>
                  </a:lnTo>
                  <a:lnTo>
                    <a:pt x="336" y="99"/>
                  </a:lnTo>
                  <a:lnTo>
                    <a:pt x="334" y="97"/>
                  </a:lnTo>
                  <a:lnTo>
                    <a:pt x="327" y="85"/>
                  </a:lnTo>
                  <a:lnTo>
                    <a:pt x="324" y="82"/>
                  </a:lnTo>
                  <a:lnTo>
                    <a:pt x="317" y="78"/>
                  </a:lnTo>
                  <a:lnTo>
                    <a:pt x="315" y="78"/>
                  </a:lnTo>
                  <a:lnTo>
                    <a:pt x="310" y="75"/>
                  </a:lnTo>
                  <a:lnTo>
                    <a:pt x="308" y="75"/>
                  </a:lnTo>
                  <a:lnTo>
                    <a:pt x="308" y="75"/>
                  </a:lnTo>
                  <a:lnTo>
                    <a:pt x="303" y="78"/>
                  </a:lnTo>
                  <a:lnTo>
                    <a:pt x="301" y="78"/>
                  </a:lnTo>
                  <a:lnTo>
                    <a:pt x="301" y="78"/>
                  </a:lnTo>
                  <a:lnTo>
                    <a:pt x="301" y="78"/>
                  </a:lnTo>
                  <a:lnTo>
                    <a:pt x="301" y="80"/>
                  </a:lnTo>
                  <a:lnTo>
                    <a:pt x="301" y="80"/>
                  </a:lnTo>
                  <a:lnTo>
                    <a:pt x="301" y="80"/>
                  </a:lnTo>
                  <a:lnTo>
                    <a:pt x="301" y="80"/>
                  </a:lnTo>
                  <a:lnTo>
                    <a:pt x="301" y="80"/>
                  </a:lnTo>
                  <a:lnTo>
                    <a:pt x="303" y="82"/>
                  </a:lnTo>
                  <a:lnTo>
                    <a:pt x="305" y="85"/>
                  </a:lnTo>
                  <a:lnTo>
                    <a:pt x="305" y="85"/>
                  </a:lnTo>
                  <a:lnTo>
                    <a:pt x="308" y="82"/>
                  </a:lnTo>
                  <a:lnTo>
                    <a:pt x="308" y="82"/>
                  </a:lnTo>
                  <a:lnTo>
                    <a:pt x="308" y="82"/>
                  </a:lnTo>
                  <a:lnTo>
                    <a:pt x="305" y="82"/>
                  </a:lnTo>
                  <a:lnTo>
                    <a:pt x="308" y="80"/>
                  </a:lnTo>
                  <a:lnTo>
                    <a:pt x="310" y="78"/>
                  </a:lnTo>
                  <a:lnTo>
                    <a:pt x="315" y="80"/>
                  </a:lnTo>
                  <a:lnTo>
                    <a:pt x="317" y="82"/>
                  </a:lnTo>
                  <a:lnTo>
                    <a:pt x="317" y="85"/>
                  </a:lnTo>
                  <a:lnTo>
                    <a:pt x="320" y="90"/>
                  </a:lnTo>
                  <a:lnTo>
                    <a:pt x="320" y="92"/>
                  </a:lnTo>
                  <a:lnTo>
                    <a:pt x="322" y="97"/>
                  </a:lnTo>
                  <a:lnTo>
                    <a:pt x="322" y="94"/>
                  </a:lnTo>
                  <a:lnTo>
                    <a:pt x="322" y="92"/>
                  </a:lnTo>
                  <a:lnTo>
                    <a:pt x="322" y="90"/>
                  </a:lnTo>
                  <a:lnTo>
                    <a:pt x="324" y="90"/>
                  </a:lnTo>
                  <a:lnTo>
                    <a:pt x="324" y="92"/>
                  </a:lnTo>
                  <a:lnTo>
                    <a:pt x="327" y="92"/>
                  </a:lnTo>
                  <a:lnTo>
                    <a:pt x="329" y="92"/>
                  </a:lnTo>
                  <a:lnTo>
                    <a:pt x="329" y="92"/>
                  </a:lnTo>
                  <a:lnTo>
                    <a:pt x="327" y="94"/>
                  </a:lnTo>
                  <a:lnTo>
                    <a:pt x="327" y="94"/>
                  </a:lnTo>
                  <a:lnTo>
                    <a:pt x="327" y="94"/>
                  </a:lnTo>
                  <a:lnTo>
                    <a:pt x="329" y="97"/>
                  </a:lnTo>
                  <a:lnTo>
                    <a:pt x="329" y="99"/>
                  </a:lnTo>
                  <a:lnTo>
                    <a:pt x="331" y="104"/>
                  </a:lnTo>
                  <a:lnTo>
                    <a:pt x="329" y="109"/>
                  </a:lnTo>
                  <a:lnTo>
                    <a:pt x="329" y="109"/>
                  </a:lnTo>
                  <a:lnTo>
                    <a:pt x="324" y="111"/>
                  </a:lnTo>
                  <a:lnTo>
                    <a:pt x="322" y="113"/>
                  </a:lnTo>
                  <a:lnTo>
                    <a:pt x="315" y="118"/>
                  </a:lnTo>
                  <a:lnTo>
                    <a:pt x="312" y="120"/>
                  </a:lnTo>
                  <a:lnTo>
                    <a:pt x="308" y="123"/>
                  </a:lnTo>
                  <a:lnTo>
                    <a:pt x="305" y="125"/>
                  </a:lnTo>
                  <a:lnTo>
                    <a:pt x="303" y="125"/>
                  </a:lnTo>
                  <a:lnTo>
                    <a:pt x="303" y="123"/>
                  </a:lnTo>
                  <a:lnTo>
                    <a:pt x="303" y="123"/>
                  </a:lnTo>
                  <a:lnTo>
                    <a:pt x="308" y="123"/>
                  </a:lnTo>
                  <a:lnTo>
                    <a:pt x="308" y="120"/>
                  </a:lnTo>
                  <a:lnTo>
                    <a:pt x="296" y="123"/>
                  </a:lnTo>
                  <a:lnTo>
                    <a:pt x="293" y="123"/>
                  </a:lnTo>
                  <a:lnTo>
                    <a:pt x="286" y="120"/>
                  </a:lnTo>
                  <a:lnTo>
                    <a:pt x="282" y="118"/>
                  </a:lnTo>
                  <a:lnTo>
                    <a:pt x="282" y="116"/>
                  </a:lnTo>
                  <a:lnTo>
                    <a:pt x="282" y="111"/>
                  </a:lnTo>
                  <a:lnTo>
                    <a:pt x="279" y="106"/>
                  </a:lnTo>
                  <a:lnTo>
                    <a:pt x="277" y="104"/>
                  </a:lnTo>
                  <a:lnTo>
                    <a:pt x="275" y="101"/>
                  </a:lnTo>
                  <a:lnTo>
                    <a:pt x="270" y="104"/>
                  </a:lnTo>
                  <a:lnTo>
                    <a:pt x="270" y="104"/>
                  </a:lnTo>
                  <a:lnTo>
                    <a:pt x="267" y="104"/>
                  </a:lnTo>
                  <a:lnTo>
                    <a:pt x="260" y="99"/>
                  </a:lnTo>
                  <a:lnTo>
                    <a:pt x="260" y="99"/>
                  </a:lnTo>
                  <a:lnTo>
                    <a:pt x="263" y="97"/>
                  </a:lnTo>
                  <a:lnTo>
                    <a:pt x="263" y="97"/>
                  </a:lnTo>
                  <a:lnTo>
                    <a:pt x="263" y="99"/>
                  </a:lnTo>
                  <a:lnTo>
                    <a:pt x="263" y="92"/>
                  </a:lnTo>
                  <a:lnTo>
                    <a:pt x="263" y="92"/>
                  </a:lnTo>
                  <a:lnTo>
                    <a:pt x="265" y="92"/>
                  </a:lnTo>
                  <a:lnTo>
                    <a:pt x="265" y="92"/>
                  </a:lnTo>
                  <a:lnTo>
                    <a:pt x="267" y="97"/>
                  </a:lnTo>
                  <a:lnTo>
                    <a:pt x="267" y="97"/>
                  </a:lnTo>
                  <a:lnTo>
                    <a:pt x="267" y="97"/>
                  </a:lnTo>
                  <a:lnTo>
                    <a:pt x="265" y="97"/>
                  </a:lnTo>
                  <a:lnTo>
                    <a:pt x="267" y="97"/>
                  </a:lnTo>
                  <a:lnTo>
                    <a:pt x="267" y="97"/>
                  </a:lnTo>
                  <a:lnTo>
                    <a:pt x="270" y="97"/>
                  </a:lnTo>
                  <a:lnTo>
                    <a:pt x="270" y="97"/>
                  </a:lnTo>
                  <a:lnTo>
                    <a:pt x="270" y="94"/>
                  </a:lnTo>
                  <a:lnTo>
                    <a:pt x="270" y="94"/>
                  </a:lnTo>
                  <a:lnTo>
                    <a:pt x="270" y="94"/>
                  </a:lnTo>
                  <a:lnTo>
                    <a:pt x="265" y="92"/>
                  </a:lnTo>
                  <a:lnTo>
                    <a:pt x="265" y="90"/>
                  </a:lnTo>
                  <a:lnTo>
                    <a:pt x="265" y="87"/>
                  </a:lnTo>
                  <a:lnTo>
                    <a:pt x="260" y="87"/>
                  </a:lnTo>
                  <a:lnTo>
                    <a:pt x="258" y="82"/>
                  </a:lnTo>
                  <a:lnTo>
                    <a:pt x="256" y="80"/>
                  </a:lnTo>
                  <a:lnTo>
                    <a:pt x="253" y="80"/>
                  </a:lnTo>
                  <a:lnTo>
                    <a:pt x="253" y="80"/>
                  </a:lnTo>
                  <a:lnTo>
                    <a:pt x="253" y="80"/>
                  </a:lnTo>
                  <a:lnTo>
                    <a:pt x="253" y="75"/>
                  </a:lnTo>
                  <a:lnTo>
                    <a:pt x="253" y="75"/>
                  </a:lnTo>
                  <a:lnTo>
                    <a:pt x="249" y="73"/>
                  </a:lnTo>
                  <a:lnTo>
                    <a:pt x="246" y="73"/>
                  </a:lnTo>
                  <a:lnTo>
                    <a:pt x="244" y="71"/>
                  </a:lnTo>
                  <a:lnTo>
                    <a:pt x="239" y="71"/>
                  </a:lnTo>
                  <a:lnTo>
                    <a:pt x="237" y="71"/>
                  </a:lnTo>
                  <a:lnTo>
                    <a:pt x="232" y="68"/>
                  </a:lnTo>
                  <a:lnTo>
                    <a:pt x="232" y="68"/>
                  </a:lnTo>
                  <a:lnTo>
                    <a:pt x="234" y="71"/>
                  </a:lnTo>
                  <a:lnTo>
                    <a:pt x="234" y="71"/>
                  </a:lnTo>
                  <a:lnTo>
                    <a:pt x="237" y="73"/>
                  </a:lnTo>
                  <a:lnTo>
                    <a:pt x="237" y="73"/>
                  </a:lnTo>
                  <a:lnTo>
                    <a:pt x="237" y="75"/>
                  </a:lnTo>
                  <a:lnTo>
                    <a:pt x="237" y="75"/>
                  </a:lnTo>
                  <a:lnTo>
                    <a:pt x="234" y="73"/>
                  </a:lnTo>
                  <a:lnTo>
                    <a:pt x="234" y="75"/>
                  </a:lnTo>
                  <a:lnTo>
                    <a:pt x="232" y="75"/>
                  </a:lnTo>
                  <a:lnTo>
                    <a:pt x="232" y="78"/>
                  </a:lnTo>
                  <a:lnTo>
                    <a:pt x="230" y="78"/>
                  </a:lnTo>
                  <a:lnTo>
                    <a:pt x="230" y="78"/>
                  </a:lnTo>
                  <a:lnTo>
                    <a:pt x="230" y="78"/>
                  </a:lnTo>
                  <a:lnTo>
                    <a:pt x="230" y="78"/>
                  </a:lnTo>
                  <a:lnTo>
                    <a:pt x="230" y="78"/>
                  </a:lnTo>
                  <a:lnTo>
                    <a:pt x="227" y="78"/>
                  </a:lnTo>
                  <a:lnTo>
                    <a:pt x="230" y="75"/>
                  </a:lnTo>
                  <a:lnTo>
                    <a:pt x="230" y="75"/>
                  </a:lnTo>
                  <a:lnTo>
                    <a:pt x="227" y="73"/>
                  </a:lnTo>
                  <a:lnTo>
                    <a:pt x="225" y="73"/>
                  </a:lnTo>
                  <a:lnTo>
                    <a:pt x="225" y="73"/>
                  </a:lnTo>
                  <a:lnTo>
                    <a:pt x="225" y="71"/>
                  </a:lnTo>
                  <a:lnTo>
                    <a:pt x="223" y="73"/>
                  </a:lnTo>
                  <a:lnTo>
                    <a:pt x="223" y="73"/>
                  </a:lnTo>
                  <a:lnTo>
                    <a:pt x="220" y="73"/>
                  </a:lnTo>
                  <a:lnTo>
                    <a:pt x="218" y="71"/>
                  </a:lnTo>
                  <a:lnTo>
                    <a:pt x="218" y="68"/>
                  </a:lnTo>
                  <a:lnTo>
                    <a:pt x="220" y="68"/>
                  </a:lnTo>
                  <a:lnTo>
                    <a:pt x="220" y="68"/>
                  </a:lnTo>
                  <a:lnTo>
                    <a:pt x="220" y="66"/>
                  </a:lnTo>
                  <a:lnTo>
                    <a:pt x="220" y="66"/>
                  </a:lnTo>
                  <a:lnTo>
                    <a:pt x="218" y="66"/>
                  </a:lnTo>
                  <a:lnTo>
                    <a:pt x="218" y="66"/>
                  </a:lnTo>
                  <a:lnTo>
                    <a:pt x="218" y="64"/>
                  </a:lnTo>
                  <a:lnTo>
                    <a:pt x="220" y="64"/>
                  </a:lnTo>
                  <a:lnTo>
                    <a:pt x="223" y="66"/>
                  </a:lnTo>
                  <a:lnTo>
                    <a:pt x="223" y="64"/>
                  </a:lnTo>
                  <a:lnTo>
                    <a:pt x="223" y="64"/>
                  </a:lnTo>
                  <a:lnTo>
                    <a:pt x="220" y="64"/>
                  </a:lnTo>
                  <a:lnTo>
                    <a:pt x="220" y="64"/>
                  </a:lnTo>
                  <a:lnTo>
                    <a:pt x="223" y="64"/>
                  </a:lnTo>
                  <a:lnTo>
                    <a:pt x="223" y="64"/>
                  </a:lnTo>
                  <a:lnTo>
                    <a:pt x="225" y="64"/>
                  </a:lnTo>
                  <a:lnTo>
                    <a:pt x="227" y="64"/>
                  </a:lnTo>
                  <a:lnTo>
                    <a:pt x="225" y="64"/>
                  </a:lnTo>
                  <a:lnTo>
                    <a:pt x="225" y="61"/>
                  </a:lnTo>
                  <a:lnTo>
                    <a:pt x="223" y="59"/>
                  </a:lnTo>
                  <a:lnTo>
                    <a:pt x="223" y="56"/>
                  </a:lnTo>
                  <a:lnTo>
                    <a:pt x="223" y="56"/>
                  </a:lnTo>
                  <a:lnTo>
                    <a:pt x="223" y="54"/>
                  </a:lnTo>
                  <a:lnTo>
                    <a:pt x="225" y="54"/>
                  </a:lnTo>
                  <a:lnTo>
                    <a:pt x="227" y="56"/>
                  </a:lnTo>
                  <a:lnTo>
                    <a:pt x="230" y="54"/>
                  </a:lnTo>
                  <a:lnTo>
                    <a:pt x="227" y="54"/>
                  </a:lnTo>
                  <a:lnTo>
                    <a:pt x="227" y="54"/>
                  </a:lnTo>
                  <a:lnTo>
                    <a:pt x="225" y="52"/>
                  </a:lnTo>
                  <a:lnTo>
                    <a:pt x="225" y="52"/>
                  </a:lnTo>
                  <a:lnTo>
                    <a:pt x="227" y="49"/>
                  </a:lnTo>
                  <a:lnTo>
                    <a:pt x="227" y="49"/>
                  </a:lnTo>
                  <a:lnTo>
                    <a:pt x="227" y="49"/>
                  </a:lnTo>
                  <a:lnTo>
                    <a:pt x="230" y="49"/>
                  </a:lnTo>
                  <a:lnTo>
                    <a:pt x="230" y="47"/>
                  </a:lnTo>
                  <a:lnTo>
                    <a:pt x="230" y="47"/>
                  </a:lnTo>
                  <a:lnTo>
                    <a:pt x="232" y="45"/>
                  </a:lnTo>
                  <a:lnTo>
                    <a:pt x="232" y="45"/>
                  </a:lnTo>
                  <a:lnTo>
                    <a:pt x="232" y="45"/>
                  </a:lnTo>
                  <a:lnTo>
                    <a:pt x="232" y="45"/>
                  </a:lnTo>
                  <a:lnTo>
                    <a:pt x="230" y="42"/>
                  </a:lnTo>
                  <a:lnTo>
                    <a:pt x="230" y="42"/>
                  </a:lnTo>
                  <a:lnTo>
                    <a:pt x="230" y="42"/>
                  </a:lnTo>
                  <a:lnTo>
                    <a:pt x="227" y="45"/>
                  </a:lnTo>
                  <a:lnTo>
                    <a:pt x="227" y="45"/>
                  </a:lnTo>
                  <a:lnTo>
                    <a:pt x="227" y="45"/>
                  </a:lnTo>
                  <a:lnTo>
                    <a:pt x="227" y="42"/>
                  </a:lnTo>
                  <a:lnTo>
                    <a:pt x="227" y="42"/>
                  </a:lnTo>
                  <a:lnTo>
                    <a:pt x="227" y="42"/>
                  </a:lnTo>
                  <a:lnTo>
                    <a:pt x="227" y="40"/>
                  </a:lnTo>
                  <a:lnTo>
                    <a:pt x="230" y="40"/>
                  </a:lnTo>
                  <a:lnTo>
                    <a:pt x="232" y="35"/>
                  </a:lnTo>
                  <a:lnTo>
                    <a:pt x="241" y="30"/>
                  </a:lnTo>
                  <a:lnTo>
                    <a:pt x="244" y="30"/>
                  </a:lnTo>
                  <a:lnTo>
                    <a:pt x="244" y="28"/>
                  </a:lnTo>
                  <a:lnTo>
                    <a:pt x="244" y="28"/>
                  </a:lnTo>
                  <a:lnTo>
                    <a:pt x="244" y="26"/>
                  </a:lnTo>
                  <a:lnTo>
                    <a:pt x="246" y="26"/>
                  </a:lnTo>
                  <a:lnTo>
                    <a:pt x="246" y="28"/>
                  </a:lnTo>
                  <a:lnTo>
                    <a:pt x="246" y="28"/>
                  </a:lnTo>
                  <a:lnTo>
                    <a:pt x="249" y="28"/>
                  </a:lnTo>
                  <a:lnTo>
                    <a:pt x="249" y="26"/>
                  </a:lnTo>
                  <a:lnTo>
                    <a:pt x="249" y="26"/>
                  </a:lnTo>
                  <a:lnTo>
                    <a:pt x="249" y="26"/>
                  </a:lnTo>
                  <a:lnTo>
                    <a:pt x="249" y="23"/>
                  </a:lnTo>
                  <a:lnTo>
                    <a:pt x="251" y="23"/>
                  </a:lnTo>
                  <a:lnTo>
                    <a:pt x="251" y="23"/>
                  </a:lnTo>
                  <a:lnTo>
                    <a:pt x="251" y="21"/>
                  </a:lnTo>
                  <a:lnTo>
                    <a:pt x="251" y="21"/>
                  </a:lnTo>
                  <a:lnTo>
                    <a:pt x="251" y="19"/>
                  </a:lnTo>
                  <a:lnTo>
                    <a:pt x="251" y="19"/>
                  </a:lnTo>
                  <a:lnTo>
                    <a:pt x="249" y="19"/>
                  </a:lnTo>
                  <a:lnTo>
                    <a:pt x="249" y="19"/>
                  </a:lnTo>
                  <a:lnTo>
                    <a:pt x="246" y="19"/>
                  </a:lnTo>
                  <a:lnTo>
                    <a:pt x="246" y="19"/>
                  </a:lnTo>
                  <a:lnTo>
                    <a:pt x="246" y="16"/>
                  </a:lnTo>
                  <a:lnTo>
                    <a:pt x="244" y="19"/>
                  </a:lnTo>
                  <a:lnTo>
                    <a:pt x="244" y="19"/>
                  </a:lnTo>
                  <a:lnTo>
                    <a:pt x="241" y="21"/>
                  </a:lnTo>
                  <a:lnTo>
                    <a:pt x="244" y="23"/>
                  </a:lnTo>
                  <a:lnTo>
                    <a:pt x="244" y="26"/>
                  </a:lnTo>
                  <a:lnTo>
                    <a:pt x="241" y="23"/>
                  </a:lnTo>
                  <a:lnTo>
                    <a:pt x="241" y="23"/>
                  </a:lnTo>
                  <a:lnTo>
                    <a:pt x="237" y="23"/>
                  </a:lnTo>
                  <a:lnTo>
                    <a:pt x="234" y="21"/>
                  </a:lnTo>
                  <a:lnTo>
                    <a:pt x="234" y="21"/>
                  </a:lnTo>
                  <a:lnTo>
                    <a:pt x="234" y="21"/>
                  </a:lnTo>
                  <a:lnTo>
                    <a:pt x="237" y="21"/>
                  </a:lnTo>
                  <a:lnTo>
                    <a:pt x="230" y="19"/>
                  </a:lnTo>
                  <a:lnTo>
                    <a:pt x="227" y="19"/>
                  </a:lnTo>
                  <a:lnTo>
                    <a:pt x="227" y="14"/>
                  </a:lnTo>
                  <a:lnTo>
                    <a:pt x="227" y="14"/>
                  </a:lnTo>
                  <a:lnTo>
                    <a:pt x="232" y="19"/>
                  </a:lnTo>
                  <a:lnTo>
                    <a:pt x="232" y="16"/>
                  </a:lnTo>
                  <a:lnTo>
                    <a:pt x="227" y="9"/>
                  </a:lnTo>
                  <a:lnTo>
                    <a:pt x="227" y="9"/>
                  </a:lnTo>
                  <a:lnTo>
                    <a:pt x="225" y="9"/>
                  </a:lnTo>
                  <a:lnTo>
                    <a:pt x="225" y="7"/>
                  </a:lnTo>
                  <a:lnTo>
                    <a:pt x="225" y="7"/>
                  </a:lnTo>
                  <a:lnTo>
                    <a:pt x="225" y="9"/>
                  </a:lnTo>
                  <a:lnTo>
                    <a:pt x="225" y="9"/>
                  </a:lnTo>
                  <a:lnTo>
                    <a:pt x="223" y="7"/>
                  </a:lnTo>
                  <a:lnTo>
                    <a:pt x="220" y="7"/>
                  </a:lnTo>
                  <a:lnTo>
                    <a:pt x="220" y="7"/>
                  </a:lnTo>
                  <a:lnTo>
                    <a:pt x="223" y="7"/>
                  </a:lnTo>
                  <a:lnTo>
                    <a:pt x="225" y="4"/>
                  </a:lnTo>
                  <a:lnTo>
                    <a:pt x="225" y="4"/>
                  </a:lnTo>
                  <a:lnTo>
                    <a:pt x="223" y="0"/>
                  </a:lnTo>
                  <a:lnTo>
                    <a:pt x="223" y="0"/>
                  </a:lnTo>
                  <a:lnTo>
                    <a:pt x="220" y="2"/>
                  </a:lnTo>
                  <a:lnTo>
                    <a:pt x="218" y="2"/>
                  </a:lnTo>
                  <a:lnTo>
                    <a:pt x="213" y="0"/>
                  </a:lnTo>
                  <a:lnTo>
                    <a:pt x="213" y="0"/>
                  </a:lnTo>
                  <a:lnTo>
                    <a:pt x="213" y="2"/>
                  </a:lnTo>
                  <a:lnTo>
                    <a:pt x="204" y="7"/>
                  </a:lnTo>
                  <a:lnTo>
                    <a:pt x="204" y="9"/>
                  </a:lnTo>
                  <a:lnTo>
                    <a:pt x="204" y="9"/>
                  </a:lnTo>
                  <a:lnTo>
                    <a:pt x="201" y="11"/>
                  </a:lnTo>
                  <a:lnTo>
                    <a:pt x="201" y="11"/>
                  </a:lnTo>
                  <a:lnTo>
                    <a:pt x="201" y="11"/>
                  </a:lnTo>
                  <a:lnTo>
                    <a:pt x="199" y="14"/>
                  </a:lnTo>
                  <a:lnTo>
                    <a:pt x="199" y="14"/>
                  </a:lnTo>
                  <a:lnTo>
                    <a:pt x="199" y="14"/>
                  </a:lnTo>
                  <a:lnTo>
                    <a:pt x="197" y="14"/>
                  </a:lnTo>
                  <a:lnTo>
                    <a:pt x="197" y="14"/>
                  </a:lnTo>
                  <a:lnTo>
                    <a:pt x="194" y="14"/>
                  </a:lnTo>
                  <a:lnTo>
                    <a:pt x="194" y="14"/>
                  </a:lnTo>
                  <a:lnTo>
                    <a:pt x="194" y="16"/>
                  </a:lnTo>
                  <a:lnTo>
                    <a:pt x="194" y="16"/>
                  </a:lnTo>
                  <a:lnTo>
                    <a:pt x="194" y="16"/>
                  </a:lnTo>
                  <a:lnTo>
                    <a:pt x="192" y="19"/>
                  </a:lnTo>
                  <a:lnTo>
                    <a:pt x="192" y="21"/>
                  </a:lnTo>
                  <a:lnTo>
                    <a:pt x="192" y="21"/>
                  </a:lnTo>
                  <a:lnTo>
                    <a:pt x="192" y="23"/>
                  </a:lnTo>
                  <a:lnTo>
                    <a:pt x="192" y="23"/>
                  </a:lnTo>
                  <a:lnTo>
                    <a:pt x="189" y="26"/>
                  </a:lnTo>
                  <a:lnTo>
                    <a:pt x="189" y="26"/>
                  </a:lnTo>
                  <a:lnTo>
                    <a:pt x="187" y="26"/>
                  </a:lnTo>
                  <a:lnTo>
                    <a:pt x="187" y="28"/>
                  </a:lnTo>
                  <a:lnTo>
                    <a:pt x="187" y="30"/>
                  </a:lnTo>
                  <a:lnTo>
                    <a:pt x="185" y="30"/>
                  </a:lnTo>
                  <a:lnTo>
                    <a:pt x="185" y="33"/>
                  </a:lnTo>
                  <a:lnTo>
                    <a:pt x="182" y="33"/>
                  </a:lnTo>
                  <a:lnTo>
                    <a:pt x="182" y="33"/>
                  </a:lnTo>
                  <a:lnTo>
                    <a:pt x="175" y="35"/>
                  </a:lnTo>
                  <a:lnTo>
                    <a:pt x="168" y="35"/>
                  </a:lnTo>
                  <a:lnTo>
                    <a:pt x="161" y="38"/>
                  </a:lnTo>
                  <a:lnTo>
                    <a:pt x="156" y="38"/>
                  </a:lnTo>
                  <a:lnTo>
                    <a:pt x="149" y="40"/>
                  </a:lnTo>
                  <a:lnTo>
                    <a:pt x="142" y="42"/>
                  </a:lnTo>
                  <a:lnTo>
                    <a:pt x="135" y="42"/>
                  </a:lnTo>
                  <a:lnTo>
                    <a:pt x="130" y="45"/>
                  </a:lnTo>
                  <a:lnTo>
                    <a:pt x="123" y="47"/>
                  </a:lnTo>
                  <a:lnTo>
                    <a:pt x="109" y="49"/>
                  </a:lnTo>
                  <a:lnTo>
                    <a:pt x="104" y="49"/>
                  </a:lnTo>
                  <a:lnTo>
                    <a:pt x="97" y="52"/>
                  </a:lnTo>
                  <a:lnTo>
                    <a:pt x="90" y="54"/>
                  </a:lnTo>
                  <a:lnTo>
                    <a:pt x="83" y="54"/>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4" y="56"/>
                  </a:lnTo>
                  <a:lnTo>
                    <a:pt x="69" y="59"/>
                  </a:lnTo>
                  <a:lnTo>
                    <a:pt x="64" y="59"/>
                  </a:lnTo>
                  <a:lnTo>
                    <a:pt x="59" y="61"/>
                  </a:lnTo>
                  <a:lnTo>
                    <a:pt x="55" y="61"/>
                  </a:lnTo>
                  <a:lnTo>
                    <a:pt x="50" y="61"/>
                  </a:lnTo>
                  <a:lnTo>
                    <a:pt x="45" y="64"/>
                  </a:lnTo>
                  <a:lnTo>
                    <a:pt x="40" y="64"/>
                  </a:lnTo>
                  <a:lnTo>
                    <a:pt x="36" y="64"/>
                  </a:lnTo>
                  <a:lnTo>
                    <a:pt x="31" y="66"/>
                  </a:lnTo>
                  <a:lnTo>
                    <a:pt x="29" y="66"/>
                  </a:lnTo>
                  <a:lnTo>
                    <a:pt x="24" y="68"/>
                  </a:lnTo>
                  <a:lnTo>
                    <a:pt x="19" y="68"/>
                  </a:lnTo>
                  <a:lnTo>
                    <a:pt x="5" y="71"/>
                  </a:lnTo>
                  <a:lnTo>
                    <a:pt x="5" y="73"/>
                  </a:lnTo>
                  <a:lnTo>
                    <a:pt x="5" y="78"/>
                  </a:lnTo>
                  <a:lnTo>
                    <a:pt x="3" y="85"/>
                  </a:lnTo>
                  <a:lnTo>
                    <a:pt x="3" y="94"/>
                  </a:lnTo>
                  <a:lnTo>
                    <a:pt x="3" y="104"/>
                  </a:lnTo>
                  <a:lnTo>
                    <a:pt x="3" y="113"/>
                  </a:lnTo>
                  <a:lnTo>
                    <a:pt x="3" y="123"/>
                  </a:lnTo>
                  <a:lnTo>
                    <a:pt x="3" y="142"/>
                  </a:lnTo>
                  <a:lnTo>
                    <a:pt x="3" y="151"/>
                  </a:lnTo>
                  <a:lnTo>
                    <a:pt x="0" y="153"/>
                  </a:lnTo>
                  <a:lnTo>
                    <a:pt x="0" y="156"/>
                  </a:lnTo>
                  <a:lnTo>
                    <a:pt x="5" y="158"/>
                  </a:lnTo>
                  <a:lnTo>
                    <a:pt x="17" y="156"/>
                  </a:lnTo>
                  <a:lnTo>
                    <a:pt x="26" y="153"/>
                  </a:lnTo>
                  <a:lnTo>
                    <a:pt x="38" y="151"/>
                  </a:lnTo>
                  <a:lnTo>
                    <a:pt x="50" y="149"/>
                  </a:lnTo>
                  <a:lnTo>
                    <a:pt x="57" y="149"/>
                  </a:lnTo>
                  <a:lnTo>
                    <a:pt x="62" y="146"/>
                  </a:lnTo>
                  <a:lnTo>
                    <a:pt x="66" y="146"/>
                  </a:lnTo>
                  <a:lnTo>
                    <a:pt x="69" y="149"/>
                  </a:lnTo>
                  <a:lnTo>
                    <a:pt x="71" y="149"/>
                  </a:lnTo>
                  <a:lnTo>
                    <a:pt x="71" y="146"/>
                  </a:lnTo>
                  <a:lnTo>
                    <a:pt x="83" y="142"/>
                  </a:lnTo>
                  <a:lnTo>
                    <a:pt x="85" y="142"/>
                  </a:lnTo>
                  <a:lnTo>
                    <a:pt x="88" y="142"/>
                  </a:lnTo>
                  <a:lnTo>
                    <a:pt x="88" y="142"/>
                  </a:lnTo>
                  <a:lnTo>
                    <a:pt x="90" y="142"/>
                  </a:lnTo>
                  <a:lnTo>
                    <a:pt x="95" y="139"/>
                  </a:lnTo>
                  <a:lnTo>
                    <a:pt x="109" y="137"/>
                  </a:lnTo>
                  <a:lnTo>
                    <a:pt x="121" y="132"/>
                  </a:lnTo>
                  <a:lnTo>
                    <a:pt x="135" y="130"/>
                  </a:lnTo>
                  <a:lnTo>
                    <a:pt x="149" y="127"/>
                  </a:lnTo>
                  <a:lnTo>
                    <a:pt x="159" y="125"/>
                  </a:lnTo>
                  <a:lnTo>
                    <a:pt x="159" y="125"/>
                  </a:lnTo>
                  <a:lnTo>
                    <a:pt x="168" y="123"/>
                  </a:lnTo>
                  <a:lnTo>
                    <a:pt x="175" y="120"/>
                  </a:lnTo>
                  <a:lnTo>
                    <a:pt x="185" y="118"/>
                  </a:lnTo>
                  <a:lnTo>
                    <a:pt x="192" y="116"/>
                  </a:lnTo>
                  <a:lnTo>
                    <a:pt x="197" y="116"/>
                  </a:lnTo>
                  <a:lnTo>
                    <a:pt x="199" y="116"/>
                  </a:lnTo>
                  <a:lnTo>
                    <a:pt x="199" y="120"/>
                  </a:lnTo>
                  <a:lnTo>
                    <a:pt x="201" y="127"/>
                  </a:lnTo>
                  <a:lnTo>
                    <a:pt x="201" y="127"/>
                  </a:lnTo>
                  <a:lnTo>
                    <a:pt x="201" y="130"/>
                  </a:lnTo>
                  <a:lnTo>
                    <a:pt x="204" y="130"/>
                  </a:lnTo>
                  <a:lnTo>
                    <a:pt x="204" y="127"/>
                  </a:lnTo>
                  <a:lnTo>
                    <a:pt x="206" y="127"/>
                  </a:lnTo>
                  <a:lnTo>
                    <a:pt x="206" y="130"/>
                  </a:lnTo>
                  <a:lnTo>
                    <a:pt x="206" y="130"/>
                  </a:lnTo>
                  <a:lnTo>
                    <a:pt x="206" y="130"/>
                  </a:lnTo>
                  <a:lnTo>
                    <a:pt x="206" y="132"/>
                  </a:lnTo>
                  <a:lnTo>
                    <a:pt x="206" y="132"/>
                  </a:lnTo>
                  <a:lnTo>
                    <a:pt x="206" y="132"/>
                  </a:lnTo>
                  <a:lnTo>
                    <a:pt x="208" y="135"/>
                  </a:lnTo>
                  <a:lnTo>
                    <a:pt x="208" y="139"/>
                  </a:lnTo>
                  <a:lnTo>
                    <a:pt x="208" y="139"/>
                  </a:lnTo>
                  <a:lnTo>
                    <a:pt x="208" y="139"/>
                  </a:lnTo>
                  <a:lnTo>
                    <a:pt x="208" y="142"/>
                  </a:lnTo>
                  <a:lnTo>
                    <a:pt x="211" y="142"/>
                  </a:lnTo>
                  <a:lnTo>
                    <a:pt x="213" y="142"/>
                  </a:lnTo>
                  <a:lnTo>
                    <a:pt x="213" y="142"/>
                  </a:lnTo>
                  <a:lnTo>
                    <a:pt x="215" y="142"/>
                  </a:lnTo>
                  <a:lnTo>
                    <a:pt x="218" y="144"/>
                  </a:lnTo>
                  <a:lnTo>
                    <a:pt x="220" y="149"/>
                  </a:lnTo>
                  <a:lnTo>
                    <a:pt x="220" y="146"/>
                  </a:lnTo>
                  <a:lnTo>
                    <a:pt x="220" y="146"/>
                  </a:lnTo>
                  <a:lnTo>
                    <a:pt x="223" y="144"/>
                  </a:lnTo>
                  <a:lnTo>
                    <a:pt x="223" y="144"/>
                  </a:lnTo>
                  <a:lnTo>
                    <a:pt x="225" y="144"/>
                  </a:lnTo>
                  <a:lnTo>
                    <a:pt x="225" y="144"/>
                  </a:lnTo>
                  <a:lnTo>
                    <a:pt x="227" y="144"/>
                  </a:lnTo>
                  <a:lnTo>
                    <a:pt x="227" y="137"/>
                  </a:lnTo>
                  <a:lnTo>
                    <a:pt x="227" y="135"/>
                  </a:lnTo>
                  <a:lnTo>
                    <a:pt x="230" y="135"/>
                  </a:lnTo>
                  <a:lnTo>
                    <a:pt x="230" y="139"/>
                  </a:lnTo>
                  <a:lnTo>
                    <a:pt x="225" y="149"/>
                  </a:lnTo>
                  <a:lnTo>
                    <a:pt x="225" y="153"/>
                  </a:lnTo>
                  <a:lnTo>
                    <a:pt x="225" y="156"/>
                  </a:lnTo>
                  <a:lnTo>
                    <a:pt x="227" y="161"/>
                  </a:lnTo>
                  <a:lnTo>
                    <a:pt x="227" y="165"/>
                  </a:lnTo>
                  <a:lnTo>
                    <a:pt x="230" y="170"/>
                  </a:lnTo>
                  <a:lnTo>
                    <a:pt x="230" y="170"/>
                  </a:lnTo>
                  <a:lnTo>
                    <a:pt x="230" y="172"/>
                  </a:lnTo>
                  <a:lnTo>
                    <a:pt x="232" y="172"/>
                  </a:lnTo>
                  <a:lnTo>
                    <a:pt x="232" y="175"/>
                  </a:lnTo>
                  <a:lnTo>
                    <a:pt x="237" y="168"/>
                  </a:lnTo>
                  <a:lnTo>
                    <a:pt x="239" y="165"/>
                  </a:lnTo>
                  <a:lnTo>
                    <a:pt x="239" y="165"/>
                  </a:lnTo>
                  <a:lnTo>
                    <a:pt x="237" y="165"/>
                  </a:lnTo>
                  <a:lnTo>
                    <a:pt x="241" y="163"/>
                  </a:lnTo>
                  <a:lnTo>
                    <a:pt x="241" y="163"/>
                  </a:lnTo>
                  <a:lnTo>
                    <a:pt x="241" y="161"/>
                  </a:lnTo>
                  <a:lnTo>
                    <a:pt x="244" y="161"/>
                  </a:lnTo>
                  <a:lnTo>
                    <a:pt x="244" y="163"/>
                  </a:lnTo>
                  <a:lnTo>
                    <a:pt x="244" y="165"/>
                  </a:lnTo>
                  <a:lnTo>
                    <a:pt x="241" y="165"/>
                  </a:lnTo>
                  <a:lnTo>
                    <a:pt x="246" y="168"/>
                  </a:lnTo>
                  <a:lnTo>
                    <a:pt x="249" y="165"/>
                  </a:lnTo>
                  <a:lnTo>
                    <a:pt x="251" y="161"/>
                  </a:lnTo>
                  <a:lnTo>
                    <a:pt x="251" y="163"/>
                  </a:lnTo>
                  <a:lnTo>
                    <a:pt x="251" y="163"/>
                  </a:lnTo>
                  <a:lnTo>
                    <a:pt x="251" y="163"/>
                  </a:lnTo>
                  <a:lnTo>
                    <a:pt x="253" y="161"/>
                  </a:lnTo>
                  <a:lnTo>
                    <a:pt x="253" y="158"/>
                  </a:lnTo>
                  <a:lnTo>
                    <a:pt x="253" y="156"/>
                  </a:lnTo>
                  <a:lnTo>
                    <a:pt x="253" y="153"/>
                  </a:lnTo>
                  <a:lnTo>
                    <a:pt x="253" y="151"/>
                  </a:lnTo>
                  <a:lnTo>
                    <a:pt x="253" y="149"/>
                  </a:lnTo>
                  <a:lnTo>
                    <a:pt x="256" y="149"/>
                  </a:lnTo>
                  <a:lnTo>
                    <a:pt x="256" y="149"/>
                  </a:lnTo>
                  <a:lnTo>
                    <a:pt x="258" y="149"/>
                  </a:lnTo>
                  <a:lnTo>
                    <a:pt x="258" y="151"/>
                  </a:lnTo>
                  <a:lnTo>
                    <a:pt x="260" y="151"/>
                  </a:lnTo>
                  <a:lnTo>
                    <a:pt x="260" y="151"/>
                  </a:lnTo>
                  <a:lnTo>
                    <a:pt x="260" y="151"/>
                  </a:lnTo>
                  <a:lnTo>
                    <a:pt x="258" y="149"/>
                  </a:lnTo>
                  <a:lnTo>
                    <a:pt x="260" y="146"/>
                  </a:lnTo>
                  <a:lnTo>
                    <a:pt x="260" y="146"/>
                  </a:lnTo>
                  <a:lnTo>
                    <a:pt x="263" y="144"/>
                  </a:lnTo>
                  <a:lnTo>
                    <a:pt x="263" y="144"/>
                  </a:lnTo>
                  <a:lnTo>
                    <a:pt x="263" y="144"/>
                  </a:lnTo>
                  <a:lnTo>
                    <a:pt x="263" y="144"/>
                  </a:lnTo>
                  <a:lnTo>
                    <a:pt x="263" y="142"/>
                  </a:lnTo>
                  <a:lnTo>
                    <a:pt x="265" y="144"/>
                  </a:lnTo>
                  <a:lnTo>
                    <a:pt x="267" y="142"/>
                  </a:lnTo>
                  <a:lnTo>
                    <a:pt x="267" y="139"/>
                  </a:lnTo>
                  <a:lnTo>
                    <a:pt x="267" y="137"/>
                  </a:lnTo>
                  <a:lnTo>
                    <a:pt x="270" y="137"/>
                  </a:lnTo>
                  <a:lnTo>
                    <a:pt x="267" y="137"/>
                  </a:lnTo>
                  <a:lnTo>
                    <a:pt x="267" y="135"/>
                  </a:lnTo>
                  <a:lnTo>
                    <a:pt x="267" y="130"/>
                  </a:lnTo>
                  <a:lnTo>
                    <a:pt x="267" y="130"/>
                  </a:lnTo>
                  <a:lnTo>
                    <a:pt x="270" y="130"/>
                  </a:lnTo>
                  <a:lnTo>
                    <a:pt x="275" y="132"/>
                  </a:lnTo>
                  <a:lnTo>
                    <a:pt x="275" y="132"/>
                  </a:lnTo>
                  <a:lnTo>
                    <a:pt x="275" y="130"/>
                  </a:lnTo>
                  <a:lnTo>
                    <a:pt x="275" y="130"/>
                  </a:lnTo>
                  <a:lnTo>
                    <a:pt x="275" y="130"/>
                  </a:lnTo>
                  <a:lnTo>
                    <a:pt x="277" y="130"/>
                  </a:lnTo>
                  <a:lnTo>
                    <a:pt x="277" y="130"/>
                  </a:lnTo>
                  <a:lnTo>
                    <a:pt x="275" y="132"/>
                  </a:lnTo>
                  <a:lnTo>
                    <a:pt x="277" y="132"/>
                  </a:lnTo>
                  <a:lnTo>
                    <a:pt x="277" y="135"/>
                  </a:lnTo>
                  <a:lnTo>
                    <a:pt x="275" y="135"/>
                  </a:lnTo>
                  <a:lnTo>
                    <a:pt x="275" y="137"/>
                  </a:lnTo>
                  <a:lnTo>
                    <a:pt x="275" y="137"/>
                  </a:lnTo>
                  <a:lnTo>
                    <a:pt x="277" y="139"/>
                  </a:lnTo>
                  <a:lnTo>
                    <a:pt x="279" y="149"/>
                  </a:lnTo>
                  <a:lnTo>
                    <a:pt x="279" y="153"/>
                  </a:lnTo>
                  <a:lnTo>
                    <a:pt x="277" y="156"/>
                  </a:lnTo>
                  <a:lnTo>
                    <a:pt x="279" y="153"/>
                  </a:lnTo>
                  <a:lnTo>
                    <a:pt x="284" y="151"/>
                  </a:lnTo>
                  <a:lnTo>
                    <a:pt x="286" y="149"/>
                  </a:lnTo>
                  <a:lnTo>
                    <a:pt x="291" y="149"/>
                  </a:lnTo>
                  <a:lnTo>
                    <a:pt x="293" y="146"/>
                  </a:lnTo>
                  <a:lnTo>
                    <a:pt x="293" y="144"/>
                  </a:lnTo>
                  <a:lnTo>
                    <a:pt x="296" y="142"/>
                  </a:lnTo>
                  <a:lnTo>
                    <a:pt x="298" y="137"/>
                  </a:lnTo>
                  <a:lnTo>
                    <a:pt x="298" y="135"/>
                  </a:lnTo>
                  <a:lnTo>
                    <a:pt x="298" y="135"/>
                  </a:lnTo>
                  <a:lnTo>
                    <a:pt x="301" y="137"/>
                  </a:lnTo>
                  <a:lnTo>
                    <a:pt x="303" y="137"/>
                  </a:lnTo>
                  <a:lnTo>
                    <a:pt x="303" y="135"/>
                  </a:lnTo>
                  <a:lnTo>
                    <a:pt x="305" y="135"/>
                  </a:lnTo>
                  <a:lnTo>
                    <a:pt x="308" y="135"/>
                  </a:lnTo>
                  <a:lnTo>
                    <a:pt x="308" y="132"/>
                  </a:lnTo>
                  <a:lnTo>
                    <a:pt x="310" y="132"/>
                  </a:lnTo>
                  <a:lnTo>
                    <a:pt x="312" y="130"/>
                  </a:lnTo>
                  <a:lnTo>
                    <a:pt x="312" y="135"/>
                  </a:lnTo>
                  <a:lnTo>
                    <a:pt x="312" y="135"/>
                  </a:lnTo>
                  <a:lnTo>
                    <a:pt x="312" y="135"/>
                  </a:lnTo>
                  <a:lnTo>
                    <a:pt x="315" y="132"/>
                  </a:lnTo>
                  <a:lnTo>
                    <a:pt x="315" y="130"/>
                  </a:lnTo>
                  <a:lnTo>
                    <a:pt x="315" y="130"/>
                  </a:lnTo>
                  <a:lnTo>
                    <a:pt x="317" y="130"/>
                  </a:lnTo>
                  <a:lnTo>
                    <a:pt x="320" y="127"/>
                  </a:lnTo>
                  <a:lnTo>
                    <a:pt x="324" y="125"/>
                  </a:lnTo>
                  <a:lnTo>
                    <a:pt x="336" y="120"/>
                  </a:lnTo>
                  <a:lnTo>
                    <a:pt x="341" y="120"/>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8" name="Freeform 47"/>
            <p:cNvSpPr>
              <a:spLocks noEditPoints="1"/>
            </p:cNvSpPr>
            <p:nvPr/>
          </p:nvSpPr>
          <p:spPr bwMode="auto">
            <a:xfrm>
              <a:off x="4194405" y="4690301"/>
              <a:ext cx="677275" cy="571742"/>
            </a:xfrm>
            <a:custGeom>
              <a:avLst/>
              <a:gdLst>
                <a:gd name="T0" fmla="*/ 267 w 584"/>
                <a:gd name="T1" fmla="*/ 441 h 493"/>
                <a:gd name="T2" fmla="*/ 390 w 584"/>
                <a:gd name="T3" fmla="*/ 488 h 493"/>
                <a:gd name="T4" fmla="*/ 570 w 584"/>
                <a:gd name="T5" fmla="*/ 400 h 493"/>
                <a:gd name="T6" fmla="*/ 549 w 584"/>
                <a:gd name="T7" fmla="*/ 422 h 493"/>
                <a:gd name="T8" fmla="*/ 532 w 584"/>
                <a:gd name="T9" fmla="*/ 351 h 493"/>
                <a:gd name="T10" fmla="*/ 541 w 584"/>
                <a:gd name="T11" fmla="*/ 337 h 493"/>
                <a:gd name="T12" fmla="*/ 530 w 584"/>
                <a:gd name="T13" fmla="*/ 370 h 493"/>
                <a:gd name="T14" fmla="*/ 570 w 584"/>
                <a:gd name="T15" fmla="*/ 455 h 493"/>
                <a:gd name="T16" fmla="*/ 551 w 584"/>
                <a:gd name="T17" fmla="*/ 441 h 493"/>
                <a:gd name="T18" fmla="*/ 530 w 584"/>
                <a:gd name="T19" fmla="*/ 436 h 493"/>
                <a:gd name="T20" fmla="*/ 513 w 584"/>
                <a:gd name="T21" fmla="*/ 426 h 493"/>
                <a:gd name="T22" fmla="*/ 496 w 584"/>
                <a:gd name="T23" fmla="*/ 405 h 493"/>
                <a:gd name="T24" fmla="*/ 501 w 584"/>
                <a:gd name="T25" fmla="*/ 398 h 493"/>
                <a:gd name="T26" fmla="*/ 527 w 584"/>
                <a:gd name="T27" fmla="*/ 384 h 493"/>
                <a:gd name="T28" fmla="*/ 520 w 584"/>
                <a:gd name="T29" fmla="*/ 372 h 493"/>
                <a:gd name="T30" fmla="*/ 523 w 584"/>
                <a:gd name="T31" fmla="*/ 353 h 493"/>
                <a:gd name="T32" fmla="*/ 504 w 584"/>
                <a:gd name="T33" fmla="*/ 360 h 493"/>
                <a:gd name="T34" fmla="*/ 475 w 584"/>
                <a:gd name="T35" fmla="*/ 358 h 493"/>
                <a:gd name="T36" fmla="*/ 485 w 584"/>
                <a:gd name="T37" fmla="*/ 346 h 493"/>
                <a:gd name="T38" fmla="*/ 466 w 584"/>
                <a:gd name="T39" fmla="*/ 346 h 493"/>
                <a:gd name="T40" fmla="*/ 452 w 584"/>
                <a:gd name="T41" fmla="*/ 327 h 493"/>
                <a:gd name="T42" fmla="*/ 496 w 584"/>
                <a:gd name="T43" fmla="*/ 341 h 493"/>
                <a:gd name="T44" fmla="*/ 468 w 584"/>
                <a:gd name="T45" fmla="*/ 284 h 493"/>
                <a:gd name="T46" fmla="*/ 303 w 584"/>
                <a:gd name="T47" fmla="*/ 254 h 493"/>
                <a:gd name="T48" fmla="*/ 279 w 584"/>
                <a:gd name="T49" fmla="*/ 209 h 493"/>
                <a:gd name="T50" fmla="*/ 310 w 584"/>
                <a:gd name="T51" fmla="*/ 131 h 493"/>
                <a:gd name="T52" fmla="*/ 310 w 584"/>
                <a:gd name="T53" fmla="*/ 67 h 493"/>
                <a:gd name="T54" fmla="*/ 310 w 584"/>
                <a:gd name="T55" fmla="*/ 15 h 493"/>
                <a:gd name="T56" fmla="*/ 2 w 584"/>
                <a:gd name="T57" fmla="*/ 67 h 493"/>
                <a:gd name="T58" fmla="*/ 31 w 584"/>
                <a:gd name="T59" fmla="*/ 178 h 493"/>
                <a:gd name="T60" fmla="*/ 42 w 584"/>
                <a:gd name="T61" fmla="*/ 206 h 493"/>
                <a:gd name="T62" fmla="*/ 49 w 584"/>
                <a:gd name="T63" fmla="*/ 225 h 493"/>
                <a:gd name="T64" fmla="*/ 64 w 584"/>
                <a:gd name="T65" fmla="*/ 254 h 493"/>
                <a:gd name="T66" fmla="*/ 59 w 584"/>
                <a:gd name="T67" fmla="*/ 306 h 493"/>
                <a:gd name="T68" fmla="*/ 52 w 584"/>
                <a:gd name="T69" fmla="*/ 365 h 493"/>
                <a:gd name="T70" fmla="*/ 47 w 584"/>
                <a:gd name="T71" fmla="*/ 429 h 493"/>
                <a:gd name="T72" fmla="*/ 191 w 584"/>
                <a:gd name="T73" fmla="*/ 441 h 493"/>
                <a:gd name="T74" fmla="*/ 222 w 584"/>
                <a:gd name="T75" fmla="*/ 422 h 493"/>
                <a:gd name="T76" fmla="*/ 258 w 584"/>
                <a:gd name="T77" fmla="*/ 403 h 493"/>
                <a:gd name="T78" fmla="*/ 288 w 584"/>
                <a:gd name="T79" fmla="*/ 424 h 493"/>
                <a:gd name="T80" fmla="*/ 321 w 584"/>
                <a:gd name="T81" fmla="*/ 436 h 493"/>
                <a:gd name="T82" fmla="*/ 340 w 584"/>
                <a:gd name="T83" fmla="*/ 464 h 493"/>
                <a:gd name="T84" fmla="*/ 324 w 584"/>
                <a:gd name="T85" fmla="*/ 469 h 493"/>
                <a:gd name="T86" fmla="*/ 371 w 584"/>
                <a:gd name="T87" fmla="*/ 474 h 493"/>
                <a:gd name="T88" fmla="*/ 395 w 584"/>
                <a:gd name="T89" fmla="*/ 471 h 493"/>
                <a:gd name="T90" fmla="*/ 407 w 584"/>
                <a:gd name="T91" fmla="*/ 457 h 493"/>
                <a:gd name="T92" fmla="*/ 433 w 584"/>
                <a:gd name="T93" fmla="*/ 460 h 493"/>
                <a:gd name="T94" fmla="*/ 454 w 584"/>
                <a:gd name="T95" fmla="*/ 462 h 493"/>
                <a:gd name="T96" fmla="*/ 454 w 584"/>
                <a:gd name="T97" fmla="*/ 434 h 493"/>
                <a:gd name="T98" fmla="*/ 452 w 584"/>
                <a:gd name="T99" fmla="*/ 424 h 493"/>
                <a:gd name="T100" fmla="*/ 485 w 584"/>
                <a:gd name="T101" fmla="*/ 438 h 493"/>
                <a:gd name="T102" fmla="*/ 515 w 584"/>
                <a:gd name="T103" fmla="*/ 452 h 493"/>
                <a:gd name="T104" fmla="*/ 541 w 584"/>
                <a:gd name="T105" fmla="*/ 464 h 493"/>
                <a:gd name="T106" fmla="*/ 546 w 584"/>
                <a:gd name="T107" fmla="*/ 474 h 493"/>
                <a:gd name="T108" fmla="*/ 565 w 584"/>
                <a:gd name="T109" fmla="*/ 467 h 493"/>
                <a:gd name="T110" fmla="*/ 520 w 584"/>
                <a:gd name="T111" fmla="*/ 391 h 493"/>
                <a:gd name="T112" fmla="*/ 577 w 584"/>
                <a:gd name="T113" fmla="*/ 348 h 493"/>
                <a:gd name="T114" fmla="*/ 423 w 584"/>
                <a:gd name="T115" fmla="*/ 479 h 493"/>
                <a:gd name="T116" fmla="*/ 433 w 584"/>
                <a:gd name="T117" fmla="*/ 481 h 493"/>
                <a:gd name="T118" fmla="*/ 459 w 584"/>
                <a:gd name="T119" fmla="*/ 434 h 493"/>
                <a:gd name="T120" fmla="*/ 577 w 584"/>
                <a:gd name="T121" fmla="*/ 372 h 493"/>
                <a:gd name="T122" fmla="*/ 511 w 584"/>
                <a:gd name="T123" fmla="*/ 398 h 493"/>
                <a:gd name="T124" fmla="*/ 537 w 584"/>
                <a:gd name="T125" fmla="*/ 36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 h="493">
                  <a:moveTo>
                    <a:pt x="272" y="434"/>
                  </a:moveTo>
                  <a:lnTo>
                    <a:pt x="269" y="434"/>
                  </a:lnTo>
                  <a:lnTo>
                    <a:pt x="265" y="431"/>
                  </a:lnTo>
                  <a:lnTo>
                    <a:pt x="265" y="431"/>
                  </a:lnTo>
                  <a:lnTo>
                    <a:pt x="262" y="431"/>
                  </a:lnTo>
                  <a:lnTo>
                    <a:pt x="260" y="429"/>
                  </a:lnTo>
                  <a:lnTo>
                    <a:pt x="258" y="426"/>
                  </a:lnTo>
                  <a:lnTo>
                    <a:pt x="250" y="426"/>
                  </a:lnTo>
                  <a:lnTo>
                    <a:pt x="250" y="426"/>
                  </a:lnTo>
                  <a:lnTo>
                    <a:pt x="250" y="426"/>
                  </a:lnTo>
                  <a:lnTo>
                    <a:pt x="248" y="429"/>
                  </a:lnTo>
                  <a:lnTo>
                    <a:pt x="248" y="429"/>
                  </a:lnTo>
                  <a:lnTo>
                    <a:pt x="246" y="431"/>
                  </a:lnTo>
                  <a:lnTo>
                    <a:pt x="243" y="431"/>
                  </a:lnTo>
                  <a:lnTo>
                    <a:pt x="241" y="431"/>
                  </a:lnTo>
                  <a:lnTo>
                    <a:pt x="239" y="434"/>
                  </a:lnTo>
                  <a:lnTo>
                    <a:pt x="239" y="436"/>
                  </a:lnTo>
                  <a:lnTo>
                    <a:pt x="241" y="436"/>
                  </a:lnTo>
                  <a:lnTo>
                    <a:pt x="253" y="441"/>
                  </a:lnTo>
                  <a:lnTo>
                    <a:pt x="253" y="443"/>
                  </a:lnTo>
                  <a:lnTo>
                    <a:pt x="255" y="443"/>
                  </a:lnTo>
                  <a:lnTo>
                    <a:pt x="262" y="445"/>
                  </a:lnTo>
                  <a:lnTo>
                    <a:pt x="265" y="445"/>
                  </a:lnTo>
                  <a:lnTo>
                    <a:pt x="267" y="445"/>
                  </a:lnTo>
                  <a:lnTo>
                    <a:pt x="267" y="445"/>
                  </a:lnTo>
                  <a:lnTo>
                    <a:pt x="267" y="443"/>
                  </a:lnTo>
                  <a:lnTo>
                    <a:pt x="267" y="441"/>
                  </a:lnTo>
                  <a:lnTo>
                    <a:pt x="267" y="441"/>
                  </a:lnTo>
                  <a:lnTo>
                    <a:pt x="269" y="438"/>
                  </a:lnTo>
                  <a:lnTo>
                    <a:pt x="274" y="436"/>
                  </a:lnTo>
                  <a:lnTo>
                    <a:pt x="274" y="434"/>
                  </a:lnTo>
                  <a:lnTo>
                    <a:pt x="274" y="434"/>
                  </a:lnTo>
                  <a:lnTo>
                    <a:pt x="272" y="434"/>
                  </a:lnTo>
                  <a:close/>
                  <a:moveTo>
                    <a:pt x="362" y="490"/>
                  </a:moveTo>
                  <a:lnTo>
                    <a:pt x="362" y="490"/>
                  </a:lnTo>
                  <a:lnTo>
                    <a:pt x="362" y="490"/>
                  </a:lnTo>
                  <a:lnTo>
                    <a:pt x="362" y="490"/>
                  </a:lnTo>
                  <a:close/>
                  <a:moveTo>
                    <a:pt x="362" y="490"/>
                  </a:moveTo>
                  <a:lnTo>
                    <a:pt x="366" y="493"/>
                  </a:lnTo>
                  <a:lnTo>
                    <a:pt x="369" y="490"/>
                  </a:lnTo>
                  <a:lnTo>
                    <a:pt x="366" y="490"/>
                  </a:lnTo>
                  <a:lnTo>
                    <a:pt x="362" y="490"/>
                  </a:lnTo>
                  <a:close/>
                  <a:moveTo>
                    <a:pt x="376" y="490"/>
                  </a:moveTo>
                  <a:lnTo>
                    <a:pt x="373" y="490"/>
                  </a:lnTo>
                  <a:lnTo>
                    <a:pt x="373" y="490"/>
                  </a:lnTo>
                  <a:lnTo>
                    <a:pt x="373" y="493"/>
                  </a:lnTo>
                  <a:lnTo>
                    <a:pt x="373" y="493"/>
                  </a:lnTo>
                  <a:lnTo>
                    <a:pt x="376" y="493"/>
                  </a:lnTo>
                  <a:lnTo>
                    <a:pt x="376" y="493"/>
                  </a:lnTo>
                  <a:lnTo>
                    <a:pt x="376" y="493"/>
                  </a:lnTo>
                  <a:lnTo>
                    <a:pt x="376" y="490"/>
                  </a:lnTo>
                  <a:close/>
                  <a:moveTo>
                    <a:pt x="395" y="488"/>
                  </a:moveTo>
                  <a:lnTo>
                    <a:pt x="395" y="488"/>
                  </a:lnTo>
                  <a:lnTo>
                    <a:pt x="392" y="488"/>
                  </a:lnTo>
                  <a:lnTo>
                    <a:pt x="392" y="488"/>
                  </a:lnTo>
                  <a:lnTo>
                    <a:pt x="390" y="488"/>
                  </a:lnTo>
                  <a:lnTo>
                    <a:pt x="390" y="488"/>
                  </a:lnTo>
                  <a:lnTo>
                    <a:pt x="388" y="488"/>
                  </a:lnTo>
                  <a:lnTo>
                    <a:pt x="388" y="488"/>
                  </a:lnTo>
                  <a:lnTo>
                    <a:pt x="388" y="488"/>
                  </a:lnTo>
                  <a:lnTo>
                    <a:pt x="385" y="490"/>
                  </a:lnTo>
                  <a:lnTo>
                    <a:pt x="385" y="490"/>
                  </a:lnTo>
                  <a:lnTo>
                    <a:pt x="383" y="490"/>
                  </a:lnTo>
                  <a:lnTo>
                    <a:pt x="383" y="493"/>
                  </a:lnTo>
                  <a:lnTo>
                    <a:pt x="383" y="493"/>
                  </a:lnTo>
                  <a:lnTo>
                    <a:pt x="392" y="488"/>
                  </a:lnTo>
                  <a:lnTo>
                    <a:pt x="395" y="488"/>
                  </a:lnTo>
                  <a:lnTo>
                    <a:pt x="395" y="488"/>
                  </a:lnTo>
                  <a:lnTo>
                    <a:pt x="395" y="486"/>
                  </a:lnTo>
                  <a:lnTo>
                    <a:pt x="395" y="488"/>
                  </a:lnTo>
                  <a:lnTo>
                    <a:pt x="395" y="488"/>
                  </a:lnTo>
                  <a:close/>
                  <a:moveTo>
                    <a:pt x="421" y="486"/>
                  </a:moveTo>
                  <a:lnTo>
                    <a:pt x="418" y="486"/>
                  </a:lnTo>
                  <a:lnTo>
                    <a:pt x="416" y="486"/>
                  </a:lnTo>
                  <a:lnTo>
                    <a:pt x="409" y="486"/>
                  </a:lnTo>
                  <a:lnTo>
                    <a:pt x="409" y="486"/>
                  </a:lnTo>
                  <a:lnTo>
                    <a:pt x="414" y="488"/>
                  </a:lnTo>
                  <a:lnTo>
                    <a:pt x="421" y="488"/>
                  </a:lnTo>
                  <a:lnTo>
                    <a:pt x="421" y="488"/>
                  </a:lnTo>
                  <a:lnTo>
                    <a:pt x="421" y="488"/>
                  </a:lnTo>
                  <a:lnTo>
                    <a:pt x="421" y="486"/>
                  </a:lnTo>
                  <a:close/>
                  <a:moveTo>
                    <a:pt x="570" y="400"/>
                  </a:moveTo>
                  <a:lnTo>
                    <a:pt x="570" y="398"/>
                  </a:lnTo>
                  <a:lnTo>
                    <a:pt x="570" y="400"/>
                  </a:lnTo>
                  <a:lnTo>
                    <a:pt x="570" y="400"/>
                  </a:lnTo>
                  <a:lnTo>
                    <a:pt x="570" y="400"/>
                  </a:lnTo>
                  <a:lnTo>
                    <a:pt x="570" y="400"/>
                  </a:lnTo>
                  <a:close/>
                  <a:moveTo>
                    <a:pt x="537" y="367"/>
                  </a:moveTo>
                  <a:lnTo>
                    <a:pt x="537" y="367"/>
                  </a:lnTo>
                  <a:lnTo>
                    <a:pt x="537" y="365"/>
                  </a:lnTo>
                  <a:lnTo>
                    <a:pt x="537" y="365"/>
                  </a:lnTo>
                  <a:lnTo>
                    <a:pt x="537" y="365"/>
                  </a:lnTo>
                  <a:lnTo>
                    <a:pt x="534" y="365"/>
                  </a:lnTo>
                  <a:lnTo>
                    <a:pt x="532" y="365"/>
                  </a:lnTo>
                  <a:lnTo>
                    <a:pt x="532" y="367"/>
                  </a:lnTo>
                  <a:lnTo>
                    <a:pt x="532" y="367"/>
                  </a:lnTo>
                  <a:lnTo>
                    <a:pt x="532" y="367"/>
                  </a:lnTo>
                  <a:lnTo>
                    <a:pt x="534" y="367"/>
                  </a:lnTo>
                  <a:lnTo>
                    <a:pt x="537" y="367"/>
                  </a:lnTo>
                  <a:lnTo>
                    <a:pt x="537" y="367"/>
                  </a:lnTo>
                  <a:close/>
                  <a:moveTo>
                    <a:pt x="549" y="422"/>
                  </a:moveTo>
                  <a:lnTo>
                    <a:pt x="551" y="422"/>
                  </a:lnTo>
                  <a:lnTo>
                    <a:pt x="551" y="419"/>
                  </a:lnTo>
                  <a:lnTo>
                    <a:pt x="551" y="419"/>
                  </a:lnTo>
                  <a:lnTo>
                    <a:pt x="551" y="419"/>
                  </a:lnTo>
                  <a:lnTo>
                    <a:pt x="551" y="419"/>
                  </a:lnTo>
                  <a:lnTo>
                    <a:pt x="551" y="419"/>
                  </a:lnTo>
                  <a:lnTo>
                    <a:pt x="551" y="419"/>
                  </a:lnTo>
                  <a:lnTo>
                    <a:pt x="549" y="422"/>
                  </a:lnTo>
                  <a:lnTo>
                    <a:pt x="544" y="424"/>
                  </a:lnTo>
                  <a:lnTo>
                    <a:pt x="546" y="424"/>
                  </a:lnTo>
                  <a:lnTo>
                    <a:pt x="549" y="422"/>
                  </a:lnTo>
                  <a:close/>
                  <a:moveTo>
                    <a:pt x="414" y="464"/>
                  </a:moveTo>
                  <a:lnTo>
                    <a:pt x="416" y="462"/>
                  </a:lnTo>
                  <a:lnTo>
                    <a:pt x="416" y="462"/>
                  </a:lnTo>
                  <a:lnTo>
                    <a:pt x="416" y="462"/>
                  </a:lnTo>
                  <a:lnTo>
                    <a:pt x="414" y="462"/>
                  </a:lnTo>
                  <a:lnTo>
                    <a:pt x="414" y="464"/>
                  </a:lnTo>
                  <a:lnTo>
                    <a:pt x="414" y="467"/>
                  </a:lnTo>
                  <a:lnTo>
                    <a:pt x="414" y="464"/>
                  </a:lnTo>
                  <a:lnTo>
                    <a:pt x="414" y="464"/>
                  </a:lnTo>
                  <a:close/>
                  <a:moveTo>
                    <a:pt x="558" y="415"/>
                  </a:moveTo>
                  <a:lnTo>
                    <a:pt x="563" y="410"/>
                  </a:lnTo>
                  <a:lnTo>
                    <a:pt x="563" y="410"/>
                  </a:lnTo>
                  <a:lnTo>
                    <a:pt x="563" y="410"/>
                  </a:lnTo>
                  <a:lnTo>
                    <a:pt x="560" y="410"/>
                  </a:lnTo>
                  <a:lnTo>
                    <a:pt x="558" y="415"/>
                  </a:lnTo>
                  <a:lnTo>
                    <a:pt x="558" y="415"/>
                  </a:lnTo>
                  <a:lnTo>
                    <a:pt x="558" y="415"/>
                  </a:lnTo>
                  <a:close/>
                  <a:moveTo>
                    <a:pt x="525" y="353"/>
                  </a:moveTo>
                  <a:lnTo>
                    <a:pt x="527" y="353"/>
                  </a:lnTo>
                  <a:lnTo>
                    <a:pt x="527" y="351"/>
                  </a:lnTo>
                  <a:lnTo>
                    <a:pt x="527" y="351"/>
                  </a:lnTo>
                  <a:lnTo>
                    <a:pt x="530" y="351"/>
                  </a:lnTo>
                  <a:lnTo>
                    <a:pt x="530" y="351"/>
                  </a:lnTo>
                  <a:lnTo>
                    <a:pt x="530" y="351"/>
                  </a:lnTo>
                  <a:lnTo>
                    <a:pt x="530" y="351"/>
                  </a:lnTo>
                  <a:lnTo>
                    <a:pt x="532" y="351"/>
                  </a:lnTo>
                  <a:lnTo>
                    <a:pt x="532" y="351"/>
                  </a:lnTo>
                  <a:lnTo>
                    <a:pt x="532" y="351"/>
                  </a:lnTo>
                  <a:lnTo>
                    <a:pt x="532" y="351"/>
                  </a:lnTo>
                  <a:lnTo>
                    <a:pt x="532" y="348"/>
                  </a:lnTo>
                  <a:lnTo>
                    <a:pt x="534" y="348"/>
                  </a:lnTo>
                  <a:lnTo>
                    <a:pt x="534" y="348"/>
                  </a:lnTo>
                  <a:lnTo>
                    <a:pt x="534" y="351"/>
                  </a:lnTo>
                  <a:lnTo>
                    <a:pt x="534" y="351"/>
                  </a:lnTo>
                  <a:lnTo>
                    <a:pt x="534" y="351"/>
                  </a:lnTo>
                  <a:lnTo>
                    <a:pt x="537" y="353"/>
                  </a:lnTo>
                  <a:lnTo>
                    <a:pt x="537" y="353"/>
                  </a:lnTo>
                  <a:lnTo>
                    <a:pt x="539" y="353"/>
                  </a:lnTo>
                  <a:lnTo>
                    <a:pt x="539" y="353"/>
                  </a:lnTo>
                  <a:lnTo>
                    <a:pt x="541" y="351"/>
                  </a:lnTo>
                  <a:lnTo>
                    <a:pt x="541" y="348"/>
                  </a:lnTo>
                  <a:lnTo>
                    <a:pt x="541" y="348"/>
                  </a:lnTo>
                  <a:lnTo>
                    <a:pt x="539" y="348"/>
                  </a:lnTo>
                  <a:lnTo>
                    <a:pt x="539" y="348"/>
                  </a:lnTo>
                  <a:lnTo>
                    <a:pt x="539" y="348"/>
                  </a:lnTo>
                  <a:lnTo>
                    <a:pt x="539" y="351"/>
                  </a:lnTo>
                  <a:lnTo>
                    <a:pt x="539" y="351"/>
                  </a:lnTo>
                  <a:lnTo>
                    <a:pt x="539" y="351"/>
                  </a:lnTo>
                  <a:lnTo>
                    <a:pt x="537" y="348"/>
                  </a:lnTo>
                  <a:lnTo>
                    <a:pt x="537" y="346"/>
                  </a:lnTo>
                  <a:lnTo>
                    <a:pt x="537" y="346"/>
                  </a:lnTo>
                  <a:lnTo>
                    <a:pt x="534" y="346"/>
                  </a:lnTo>
                  <a:lnTo>
                    <a:pt x="534" y="344"/>
                  </a:lnTo>
                  <a:lnTo>
                    <a:pt x="539" y="339"/>
                  </a:lnTo>
                  <a:lnTo>
                    <a:pt x="539" y="339"/>
                  </a:lnTo>
                  <a:lnTo>
                    <a:pt x="541" y="337"/>
                  </a:lnTo>
                  <a:lnTo>
                    <a:pt x="541" y="337"/>
                  </a:lnTo>
                  <a:lnTo>
                    <a:pt x="539" y="337"/>
                  </a:lnTo>
                  <a:lnTo>
                    <a:pt x="537" y="339"/>
                  </a:lnTo>
                  <a:lnTo>
                    <a:pt x="537" y="341"/>
                  </a:lnTo>
                  <a:lnTo>
                    <a:pt x="534" y="344"/>
                  </a:lnTo>
                  <a:lnTo>
                    <a:pt x="532" y="344"/>
                  </a:lnTo>
                  <a:lnTo>
                    <a:pt x="530" y="346"/>
                  </a:lnTo>
                  <a:lnTo>
                    <a:pt x="532" y="346"/>
                  </a:lnTo>
                  <a:lnTo>
                    <a:pt x="530" y="348"/>
                  </a:lnTo>
                  <a:lnTo>
                    <a:pt x="530" y="348"/>
                  </a:lnTo>
                  <a:lnTo>
                    <a:pt x="527" y="348"/>
                  </a:lnTo>
                  <a:lnTo>
                    <a:pt x="527" y="348"/>
                  </a:lnTo>
                  <a:lnTo>
                    <a:pt x="527" y="351"/>
                  </a:lnTo>
                  <a:lnTo>
                    <a:pt x="525" y="351"/>
                  </a:lnTo>
                  <a:lnTo>
                    <a:pt x="525" y="351"/>
                  </a:lnTo>
                  <a:lnTo>
                    <a:pt x="525" y="353"/>
                  </a:lnTo>
                  <a:lnTo>
                    <a:pt x="525" y="353"/>
                  </a:lnTo>
                  <a:close/>
                  <a:moveTo>
                    <a:pt x="530" y="367"/>
                  </a:moveTo>
                  <a:lnTo>
                    <a:pt x="532" y="365"/>
                  </a:lnTo>
                  <a:lnTo>
                    <a:pt x="532" y="363"/>
                  </a:lnTo>
                  <a:lnTo>
                    <a:pt x="532" y="360"/>
                  </a:lnTo>
                  <a:lnTo>
                    <a:pt x="532" y="360"/>
                  </a:lnTo>
                  <a:lnTo>
                    <a:pt x="532" y="363"/>
                  </a:lnTo>
                  <a:lnTo>
                    <a:pt x="530" y="365"/>
                  </a:lnTo>
                  <a:lnTo>
                    <a:pt x="530" y="367"/>
                  </a:lnTo>
                  <a:lnTo>
                    <a:pt x="530" y="367"/>
                  </a:lnTo>
                  <a:lnTo>
                    <a:pt x="527" y="370"/>
                  </a:lnTo>
                  <a:lnTo>
                    <a:pt x="530" y="370"/>
                  </a:lnTo>
                  <a:lnTo>
                    <a:pt x="530" y="367"/>
                  </a:lnTo>
                  <a:close/>
                  <a:moveTo>
                    <a:pt x="534" y="381"/>
                  </a:moveTo>
                  <a:lnTo>
                    <a:pt x="534" y="381"/>
                  </a:lnTo>
                  <a:lnTo>
                    <a:pt x="532" y="381"/>
                  </a:lnTo>
                  <a:lnTo>
                    <a:pt x="532" y="381"/>
                  </a:lnTo>
                  <a:lnTo>
                    <a:pt x="527" y="381"/>
                  </a:lnTo>
                  <a:lnTo>
                    <a:pt x="527" y="384"/>
                  </a:lnTo>
                  <a:lnTo>
                    <a:pt x="534" y="386"/>
                  </a:lnTo>
                  <a:lnTo>
                    <a:pt x="534" y="381"/>
                  </a:lnTo>
                  <a:close/>
                  <a:moveTo>
                    <a:pt x="378" y="490"/>
                  </a:moveTo>
                  <a:lnTo>
                    <a:pt x="378" y="490"/>
                  </a:lnTo>
                  <a:lnTo>
                    <a:pt x="378" y="493"/>
                  </a:lnTo>
                  <a:lnTo>
                    <a:pt x="378" y="493"/>
                  </a:lnTo>
                  <a:lnTo>
                    <a:pt x="378" y="493"/>
                  </a:lnTo>
                  <a:lnTo>
                    <a:pt x="381" y="490"/>
                  </a:lnTo>
                  <a:lnTo>
                    <a:pt x="381" y="490"/>
                  </a:lnTo>
                  <a:lnTo>
                    <a:pt x="381" y="490"/>
                  </a:lnTo>
                  <a:lnTo>
                    <a:pt x="378" y="490"/>
                  </a:lnTo>
                  <a:close/>
                  <a:moveTo>
                    <a:pt x="567" y="457"/>
                  </a:moveTo>
                  <a:lnTo>
                    <a:pt x="567" y="460"/>
                  </a:lnTo>
                  <a:lnTo>
                    <a:pt x="567" y="460"/>
                  </a:lnTo>
                  <a:lnTo>
                    <a:pt x="567" y="457"/>
                  </a:lnTo>
                  <a:lnTo>
                    <a:pt x="570" y="457"/>
                  </a:lnTo>
                  <a:lnTo>
                    <a:pt x="572" y="457"/>
                  </a:lnTo>
                  <a:lnTo>
                    <a:pt x="570" y="457"/>
                  </a:lnTo>
                  <a:lnTo>
                    <a:pt x="570" y="457"/>
                  </a:lnTo>
                  <a:lnTo>
                    <a:pt x="570" y="457"/>
                  </a:lnTo>
                  <a:lnTo>
                    <a:pt x="570" y="455"/>
                  </a:lnTo>
                  <a:lnTo>
                    <a:pt x="570" y="455"/>
                  </a:lnTo>
                  <a:lnTo>
                    <a:pt x="570" y="452"/>
                  </a:lnTo>
                  <a:lnTo>
                    <a:pt x="567" y="452"/>
                  </a:lnTo>
                  <a:lnTo>
                    <a:pt x="567" y="452"/>
                  </a:lnTo>
                  <a:lnTo>
                    <a:pt x="565" y="452"/>
                  </a:lnTo>
                  <a:lnTo>
                    <a:pt x="565" y="455"/>
                  </a:lnTo>
                  <a:lnTo>
                    <a:pt x="565" y="455"/>
                  </a:lnTo>
                  <a:lnTo>
                    <a:pt x="565" y="455"/>
                  </a:lnTo>
                  <a:lnTo>
                    <a:pt x="563" y="455"/>
                  </a:lnTo>
                  <a:lnTo>
                    <a:pt x="560" y="455"/>
                  </a:lnTo>
                  <a:lnTo>
                    <a:pt x="560" y="452"/>
                  </a:lnTo>
                  <a:lnTo>
                    <a:pt x="556" y="452"/>
                  </a:lnTo>
                  <a:lnTo>
                    <a:pt x="556" y="450"/>
                  </a:lnTo>
                  <a:lnTo>
                    <a:pt x="556" y="450"/>
                  </a:lnTo>
                  <a:lnTo>
                    <a:pt x="558" y="450"/>
                  </a:lnTo>
                  <a:lnTo>
                    <a:pt x="558" y="448"/>
                  </a:lnTo>
                  <a:lnTo>
                    <a:pt x="558" y="448"/>
                  </a:lnTo>
                  <a:lnTo>
                    <a:pt x="558" y="448"/>
                  </a:lnTo>
                  <a:lnTo>
                    <a:pt x="558" y="445"/>
                  </a:lnTo>
                  <a:lnTo>
                    <a:pt x="558" y="445"/>
                  </a:lnTo>
                  <a:lnTo>
                    <a:pt x="556" y="443"/>
                  </a:lnTo>
                  <a:lnTo>
                    <a:pt x="556" y="443"/>
                  </a:lnTo>
                  <a:lnTo>
                    <a:pt x="553" y="445"/>
                  </a:lnTo>
                  <a:lnTo>
                    <a:pt x="553" y="443"/>
                  </a:lnTo>
                  <a:lnTo>
                    <a:pt x="553" y="443"/>
                  </a:lnTo>
                  <a:lnTo>
                    <a:pt x="553" y="443"/>
                  </a:lnTo>
                  <a:lnTo>
                    <a:pt x="551" y="441"/>
                  </a:lnTo>
                  <a:lnTo>
                    <a:pt x="551" y="441"/>
                  </a:lnTo>
                  <a:lnTo>
                    <a:pt x="551" y="441"/>
                  </a:lnTo>
                  <a:lnTo>
                    <a:pt x="551" y="441"/>
                  </a:lnTo>
                  <a:lnTo>
                    <a:pt x="551" y="438"/>
                  </a:lnTo>
                  <a:lnTo>
                    <a:pt x="549" y="438"/>
                  </a:lnTo>
                  <a:lnTo>
                    <a:pt x="549" y="438"/>
                  </a:lnTo>
                  <a:lnTo>
                    <a:pt x="549" y="438"/>
                  </a:lnTo>
                  <a:lnTo>
                    <a:pt x="549" y="438"/>
                  </a:lnTo>
                  <a:lnTo>
                    <a:pt x="549" y="438"/>
                  </a:lnTo>
                  <a:lnTo>
                    <a:pt x="549" y="438"/>
                  </a:lnTo>
                  <a:lnTo>
                    <a:pt x="549" y="441"/>
                  </a:lnTo>
                  <a:lnTo>
                    <a:pt x="546" y="441"/>
                  </a:lnTo>
                  <a:lnTo>
                    <a:pt x="544" y="443"/>
                  </a:lnTo>
                  <a:lnTo>
                    <a:pt x="544" y="443"/>
                  </a:lnTo>
                  <a:lnTo>
                    <a:pt x="541" y="441"/>
                  </a:lnTo>
                  <a:lnTo>
                    <a:pt x="541" y="438"/>
                  </a:lnTo>
                  <a:lnTo>
                    <a:pt x="541" y="438"/>
                  </a:lnTo>
                  <a:lnTo>
                    <a:pt x="539" y="438"/>
                  </a:lnTo>
                  <a:lnTo>
                    <a:pt x="539" y="438"/>
                  </a:lnTo>
                  <a:lnTo>
                    <a:pt x="537" y="438"/>
                  </a:lnTo>
                  <a:lnTo>
                    <a:pt x="537" y="438"/>
                  </a:lnTo>
                  <a:lnTo>
                    <a:pt x="534" y="441"/>
                  </a:lnTo>
                  <a:lnTo>
                    <a:pt x="534" y="441"/>
                  </a:lnTo>
                  <a:lnTo>
                    <a:pt x="532" y="441"/>
                  </a:lnTo>
                  <a:lnTo>
                    <a:pt x="530" y="438"/>
                  </a:lnTo>
                  <a:lnTo>
                    <a:pt x="530" y="438"/>
                  </a:lnTo>
                  <a:lnTo>
                    <a:pt x="530" y="438"/>
                  </a:lnTo>
                  <a:lnTo>
                    <a:pt x="530" y="438"/>
                  </a:lnTo>
                  <a:lnTo>
                    <a:pt x="530" y="436"/>
                  </a:lnTo>
                  <a:lnTo>
                    <a:pt x="530" y="436"/>
                  </a:lnTo>
                  <a:lnTo>
                    <a:pt x="532" y="436"/>
                  </a:lnTo>
                  <a:lnTo>
                    <a:pt x="532" y="436"/>
                  </a:lnTo>
                  <a:lnTo>
                    <a:pt x="534" y="436"/>
                  </a:lnTo>
                  <a:lnTo>
                    <a:pt x="534" y="434"/>
                  </a:lnTo>
                  <a:lnTo>
                    <a:pt x="532" y="434"/>
                  </a:lnTo>
                  <a:lnTo>
                    <a:pt x="530" y="434"/>
                  </a:lnTo>
                  <a:lnTo>
                    <a:pt x="530" y="434"/>
                  </a:lnTo>
                  <a:lnTo>
                    <a:pt x="530" y="436"/>
                  </a:lnTo>
                  <a:lnTo>
                    <a:pt x="527" y="436"/>
                  </a:lnTo>
                  <a:lnTo>
                    <a:pt x="527" y="436"/>
                  </a:lnTo>
                  <a:lnTo>
                    <a:pt x="527" y="436"/>
                  </a:lnTo>
                  <a:lnTo>
                    <a:pt x="525" y="436"/>
                  </a:lnTo>
                  <a:lnTo>
                    <a:pt x="525" y="436"/>
                  </a:lnTo>
                  <a:lnTo>
                    <a:pt x="523" y="434"/>
                  </a:lnTo>
                  <a:lnTo>
                    <a:pt x="520" y="434"/>
                  </a:lnTo>
                  <a:lnTo>
                    <a:pt x="513" y="436"/>
                  </a:lnTo>
                  <a:lnTo>
                    <a:pt x="513" y="436"/>
                  </a:lnTo>
                  <a:lnTo>
                    <a:pt x="511" y="436"/>
                  </a:lnTo>
                  <a:lnTo>
                    <a:pt x="511" y="434"/>
                  </a:lnTo>
                  <a:lnTo>
                    <a:pt x="511" y="434"/>
                  </a:lnTo>
                  <a:lnTo>
                    <a:pt x="513" y="434"/>
                  </a:lnTo>
                  <a:lnTo>
                    <a:pt x="513" y="434"/>
                  </a:lnTo>
                  <a:lnTo>
                    <a:pt x="513" y="431"/>
                  </a:lnTo>
                  <a:lnTo>
                    <a:pt x="511" y="431"/>
                  </a:lnTo>
                  <a:lnTo>
                    <a:pt x="511" y="431"/>
                  </a:lnTo>
                  <a:lnTo>
                    <a:pt x="511" y="429"/>
                  </a:lnTo>
                  <a:lnTo>
                    <a:pt x="513" y="426"/>
                  </a:lnTo>
                  <a:lnTo>
                    <a:pt x="513" y="426"/>
                  </a:lnTo>
                  <a:lnTo>
                    <a:pt x="511" y="426"/>
                  </a:lnTo>
                  <a:lnTo>
                    <a:pt x="506" y="424"/>
                  </a:lnTo>
                  <a:lnTo>
                    <a:pt x="506" y="424"/>
                  </a:lnTo>
                  <a:lnTo>
                    <a:pt x="506" y="424"/>
                  </a:lnTo>
                  <a:lnTo>
                    <a:pt x="506" y="424"/>
                  </a:lnTo>
                  <a:lnTo>
                    <a:pt x="506" y="424"/>
                  </a:lnTo>
                  <a:lnTo>
                    <a:pt x="504" y="424"/>
                  </a:lnTo>
                  <a:lnTo>
                    <a:pt x="501" y="424"/>
                  </a:lnTo>
                  <a:lnTo>
                    <a:pt x="499" y="422"/>
                  </a:lnTo>
                  <a:lnTo>
                    <a:pt x="496" y="422"/>
                  </a:lnTo>
                  <a:lnTo>
                    <a:pt x="494" y="422"/>
                  </a:lnTo>
                  <a:lnTo>
                    <a:pt x="494" y="419"/>
                  </a:lnTo>
                  <a:lnTo>
                    <a:pt x="494" y="417"/>
                  </a:lnTo>
                  <a:lnTo>
                    <a:pt x="492" y="415"/>
                  </a:lnTo>
                  <a:lnTo>
                    <a:pt x="489" y="412"/>
                  </a:lnTo>
                  <a:lnTo>
                    <a:pt x="489" y="410"/>
                  </a:lnTo>
                  <a:lnTo>
                    <a:pt x="489" y="410"/>
                  </a:lnTo>
                  <a:lnTo>
                    <a:pt x="489" y="410"/>
                  </a:lnTo>
                  <a:lnTo>
                    <a:pt x="489" y="410"/>
                  </a:lnTo>
                  <a:lnTo>
                    <a:pt x="487" y="410"/>
                  </a:lnTo>
                  <a:lnTo>
                    <a:pt x="485" y="408"/>
                  </a:lnTo>
                  <a:lnTo>
                    <a:pt x="489" y="408"/>
                  </a:lnTo>
                  <a:lnTo>
                    <a:pt x="499" y="410"/>
                  </a:lnTo>
                  <a:lnTo>
                    <a:pt x="499" y="408"/>
                  </a:lnTo>
                  <a:lnTo>
                    <a:pt x="496" y="405"/>
                  </a:lnTo>
                  <a:lnTo>
                    <a:pt x="496" y="405"/>
                  </a:lnTo>
                  <a:lnTo>
                    <a:pt x="496" y="405"/>
                  </a:lnTo>
                  <a:lnTo>
                    <a:pt x="496" y="405"/>
                  </a:lnTo>
                  <a:lnTo>
                    <a:pt x="494" y="403"/>
                  </a:lnTo>
                  <a:lnTo>
                    <a:pt x="494" y="403"/>
                  </a:lnTo>
                  <a:lnTo>
                    <a:pt x="496" y="403"/>
                  </a:lnTo>
                  <a:lnTo>
                    <a:pt x="494" y="400"/>
                  </a:lnTo>
                  <a:lnTo>
                    <a:pt x="492" y="400"/>
                  </a:lnTo>
                  <a:lnTo>
                    <a:pt x="489" y="398"/>
                  </a:lnTo>
                  <a:lnTo>
                    <a:pt x="494" y="400"/>
                  </a:lnTo>
                  <a:lnTo>
                    <a:pt x="499" y="403"/>
                  </a:lnTo>
                  <a:lnTo>
                    <a:pt x="501" y="403"/>
                  </a:lnTo>
                  <a:lnTo>
                    <a:pt x="506" y="403"/>
                  </a:lnTo>
                  <a:lnTo>
                    <a:pt x="508" y="403"/>
                  </a:lnTo>
                  <a:lnTo>
                    <a:pt x="511" y="403"/>
                  </a:lnTo>
                  <a:lnTo>
                    <a:pt x="511" y="405"/>
                  </a:lnTo>
                  <a:lnTo>
                    <a:pt x="513" y="405"/>
                  </a:lnTo>
                  <a:lnTo>
                    <a:pt x="515" y="405"/>
                  </a:lnTo>
                  <a:lnTo>
                    <a:pt x="515" y="405"/>
                  </a:lnTo>
                  <a:lnTo>
                    <a:pt x="511" y="403"/>
                  </a:lnTo>
                  <a:lnTo>
                    <a:pt x="508" y="400"/>
                  </a:lnTo>
                  <a:lnTo>
                    <a:pt x="508" y="400"/>
                  </a:lnTo>
                  <a:lnTo>
                    <a:pt x="511" y="400"/>
                  </a:lnTo>
                  <a:lnTo>
                    <a:pt x="511" y="400"/>
                  </a:lnTo>
                  <a:lnTo>
                    <a:pt x="511" y="400"/>
                  </a:lnTo>
                  <a:lnTo>
                    <a:pt x="511" y="400"/>
                  </a:lnTo>
                  <a:lnTo>
                    <a:pt x="508" y="400"/>
                  </a:lnTo>
                  <a:lnTo>
                    <a:pt x="506" y="400"/>
                  </a:lnTo>
                  <a:lnTo>
                    <a:pt x="504" y="400"/>
                  </a:lnTo>
                  <a:lnTo>
                    <a:pt x="501" y="398"/>
                  </a:lnTo>
                  <a:lnTo>
                    <a:pt x="501" y="396"/>
                  </a:lnTo>
                  <a:lnTo>
                    <a:pt x="501" y="393"/>
                  </a:lnTo>
                  <a:lnTo>
                    <a:pt x="501" y="393"/>
                  </a:lnTo>
                  <a:lnTo>
                    <a:pt x="504" y="391"/>
                  </a:lnTo>
                  <a:lnTo>
                    <a:pt x="506" y="391"/>
                  </a:lnTo>
                  <a:lnTo>
                    <a:pt x="506" y="391"/>
                  </a:lnTo>
                  <a:lnTo>
                    <a:pt x="508" y="391"/>
                  </a:lnTo>
                  <a:lnTo>
                    <a:pt x="508" y="391"/>
                  </a:lnTo>
                  <a:lnTo>
                    <a:pt x="508" y="389"/>
                  </a:lnTo>
                  <a:lnTo>
                    <a:pt x="511" y="386"/>
                  </a:lnTo>
                  <a:lnTo>
                    <a:pt x="513" y="384"/>
                  </a:lnTo>
                  <a:lnTo>
                    <a:pt x="513" y="384"/>
                  </a:lnTo>
                  <a:lnTo>
                    <a:pt x="513" y="381"/>
                  </a:lnTo>
                  <a:lnTo>
                    <a:pt x="513" y="381"/>
                  </a:lnTo>
                  <a:lnTo>
                    <a:pt x="515" y="381"/>
                  </a:lnTo>
                  <a:lnTo>
                    <a:pt x="515" y="381"/>
                  </a:lnTo>
                  <a:lnTo>
                    <a:pt x="518" y="384"/>
                  </a:lnTo>
                  <a:lnTo>
                    <a:pt x="518" y="384"/>
                  </a:lnTo>
                  <a:lnTo>
                    <a:pt x="520" y="386"/>
                  </a:lnTo>
                  <a:lnTo>
                    <a:pt x="520" y="386"/>
                  </a:lnTo>
                  <a:lnTo>
                    <a:pt x="520" y="386"/>
                  </a:lnTo>
                  <a:lnTo>
                    <a:pt x="520" y="389"/>
                  </a:lnTo>
                  <a:lnTo>
                    <a:pt x="520" y="389"/>
                  </a:lnTo>
                  <a:lnTo>
                    <a:pt x="523" y="389"/>
                  </a:lnTo>
                  <a:lnTo>
                    <a:pt x="523" y="386"/>
                  </a:lnTo>
                  <a:lnTo>
                    <a:pt x="523" y="384"/>
                  </a:lnTo>
                  <a:lnTo>
                    <a:pt x="525" y="384"/>
                  </a:lnTo>
                  <a:lnTo>
                    <a:pt x="527" y="384"/>
                  </a:lnTo>
                  <a:lnTo>
                    <a:pt x="527" y="384"/>
                  </a:lnTo>
                  <a:lnTo>
                    <a:pt x="525" y="384"/>
                  </a:lnTo>
                  <a:lnTo>
                    <a:pt x="525" y="384"/>
                  </a:lnTo>
                  <a:lnTo>
                    <a:pt x="525" y="381"/>
                  </a:lnTo>
                  <a:lnTo>
                    <a:pt x="523" y="379"/>
                  </a:lnTo>
                  <a:lnTo>
                    <a:pt x="525" y="379"/>
                  </a:lnTo>
                  <a:lnTo>
                    <a:pt x="525" y="379"/>
                  </a:lnTo>
                  <a:lnTo>
                    <a:pt x="525" y="377"/>
                  </a:lnTo>
                  <a:lnTo>
                    <a:pt x="527" y="377"/>
                  </a:lnTo>
                  <a:lnTo>
                    <a:pt x="527" y="377"/>
                  </a:lnTo>
                  <a:lnTo>
                    <a:pt x="527" y="377"/>
                  </a:lnTo>
                  <a:lnTo>
                    <a:pt x="525" y="377"/>
                  </a:lnTo>
                  <a:lnTo>
                    <a:pt x="525" y="374"/>
                  </a:lnTo>
                  <a:lnTo>
                    <a:pt x="525" y="374"/>
                  </a:lnTo>
                  <a:lnTo>
                    <a:pt x="527" y="374"/>
                  </a:lnTo>
                  <a:lnTo>
                    <a:pt x="525" y="372"/>
                  </a:lnTo>
                  <a:lnTo>
                    <a:pt x="525" y="372"/>
                  </a:lnTo>
                  <a:lnTo>
                    <a:pt x="523" y="372"/>
                  </a:lnTo>
                  <a:lnTo>
                    <a:pt x="523" y="374"/>
                  </a:lnTo>
                  <a:lnTo>
                    <a:pt x="520" y="374"/>
                  </a:lnTo>
                  <a:lnTo>
                    <a:pt x="520" y="374"/>
                  </a:lnTo>
                  <a:lnTo>
                    <a:pt x="523" y="372"/>
                  </a:lnTo>
                  <a:lnTo>
                    <a:pt x="525" y="370"/>
                  </a:lnTo>
                  <a:lnTo>
                    <a:pt x="523" y="370"/>
                  </a:lnTo>
                  <a:lnTo>
                    <a:pt x="523" y="370"/>
                  </a:lnTo>
                  <a:lnTo>
                    <a:pt x="520" y="370"/>
                  </a:lnTo>
                  <a:lnTo>
                    <a:pt x="520" y="370"/>
                  </a:lnTo>
                  <a:lnTo>
                    <a:pt x="520" y="372"/>
                  </a:lnTo>
                  <a:lnTo>
                    <a:pt x="518" y="372"/>
                  </a:lnTo>
                  <a:lnTo>
                    <a:pt x="518" y="372"/>
                  </a:lnTo>
                  <a:lnTo>
                    <a:pt x="518" y="372"/>
                  </a:lnTo>
                  <a:lnTo>
                    <a:pt x="518" y="372"/>
                  </a:lnTo>
                  <a:lnTo>
                    <a:pt x="518" y="370"/>
                  </a:lnTo>
                  <a:lnTo>
                    <a:pt x="515" y="370"/>
                  </a:lnTo>
                  <a:lnTo>
                    <a:pt x="515" y="367"/>
                  </a:lnTo>
                  <a:lnTo>
                    <a:pt x="518" y="365"/>
                  </a:lnTo>
                  <a:lnTo>
                    <a:pt x="520" y="367"/>
                  </a:lnTo>
                  <a:lnTo>
                    <a:pt x="523" y="367"/>
                  </a:lnTo>
                  <a:lnTo>
                    <a:pt x="523" y="365"/>
                  </a:lnTo>
                  <a:lnTo>
                    <a:pt x="520" y="363"/>
                  </a:lnTo>
                  <a:lnTo>
                    <a:pt x="520" y="363"/>
                  </a:lnTo>
                  <a:lnTo>
                    <a:pt x="515" y="363"/>
                  </a:lnTo>
                  <a:lnTo>
                    <a:pt x="515" y="363"/>
                  </a:lnTo>
                  <a:lnTo>
                    <a:pt x="513" y="363"/>
                  </a:lnTo>
                  <a:lnTo>
                    <a:pt x="513" y="363"/>
                  </a:lnTo>
                  <a:lnTo>
                    <a:pt x="515" y="363"/>
                  </a:lnTo>
                  <a:lnTo>
                    <a:pt x="515" y="360"/>
                  </a:lnTo>
                  <a:lnTo>
                    <a:pt x="515" y="360"/>
                  </a:lnTo>
                  <a:lnTo>
                    <a:pt x="515" y="360"/>
                  </a:lnTo>
                  <a:lnTo>
                    <a:pt x="515" y="358"/>
                  </a:lnTo>
                  <a:lnTo>
                    <a:pt x="515" y="358"/>
                  </a:lnTo>
                  <a:lnTo>
                    <a:pt x="515" y="355"/>
                  </a:lnTo>
                  <a:lnTo>
                    <a:pt x="520" y="355"/>
                  </a:lnTo>
                  <a:lnTo>
                    <a:pt x="520" y="355"/>
                  </a:lnTo>
                  <a:lnTo>
                    <a:pt x="523" y="353"/>
                  </a:lnTo>
                  <a:lnTo>
                    <a:pt x="523" y="353"/>
                  </a:lnTo>
                  <a:lnTo>
                    <a:pt x="523" y="353"/>
                  </a:lnTo>
                  <a:lnTo>
                    <a:pt x="520" y="353"/>
                  </a:lnTo>
                  <a:lnTo>
                    <a:pt x="520" y="353"/>
                  </a:lnTo>
                  <a:lnTo>
                    <a:pt x="518" y="353"/>
                  </a:lnTo>
                  <a:lnTo>
                    <a:pt x="515" y="355"/>
                  </a:lnTo>
                  <a:lnTo>
                    <a:pt x="515" y="355"/>
                  </a:lnTo>
                  <a:lnTo>
                    <a:pt x="515" y="355"/>
                  </a:lnTo>
                  <a:lnTo>
                    <a:pt x="515" y="355"/>
                  </a:lnTo>
                  <a:lnTo>
                    <a:pt x="515" y="355"/>
                  </a:lnTo>
                  <a:lnTo>
                    <a:pt x="515" y="353"/>
                  </a:lnTo>
                  <a:lnTo>
                    <a:pt x="515" y="353"/>
                  </a:lnTo>
                  <a:lnTo>
                    <a:pt x="515" y="353"/>
                  </a:lnTo>
                  <a:lnTo>
                    <a:pt x="515" y="353"/>
                  </a:lnTo>
                  <a:lnTo>
                    <a:pt x="515" y="353"/>
                  </a:lnTo>
                  <a:lnTo>
                    <a:pt x="513" y="351"/>
                  </a:lnTo>
                  <a:lnTo>
                    <a:pt x="511" y="351"/>
                  </a:lnTo>
                  <a:lnTo>
                    <a:pt x="511" y="351"/>
                  </a:lnTo>
                  <a:lnTo>
                    <a:pt x="511" y="351"/>
                  </a:lnTo>
                  <a:lnTo>
                    <a:pt x="508" y="351"/>
                  </a:lnTo>
                  <a:lnTo>
                    <a:pt x="508" y="351"/>
                  </a:lnTo>
                  <a:lnTo>
                    <a:pt x="508" y="353"/>
                  </a:lnTo>
                  <a:lnTo>
                    <a:pt x="508" y="353"/>
                  </a:lnTo>
                  <a:lnTo>
                    <a:pt x="508" y="355"/>
                  </a:lnTo>
                  <a:lnTo>
                    <a:pt x="508" y="355"/>
                  </a:lnTo>
                  <a:lnTo>
                    <a:pt x="508" y="358"/>
                  </a:lnTo>
                  <a:lnTo>
                    <a:pt x="506" y="358"/>
                  </a:lnTo>
                  <a:lnTo>
                    <a:pt x="506" y="358"/>
                  </a:lnTo>
                  <a:lnTo>
                    <a:pt x="504" y="360"/>
                  </a:lnTo>
                  <a:lnTo>
                    <a:pt x="504" y="360"/>
                  </a:lnTo>
                  <a:lnTo>
                    <a:pt x="501" y="360"/>
                  </a:lnTo>
                  <a:lnTo>
                    <a:pt x="501" y="363"/>
                  </a:lnTo>
                  <a:lnTo>
                    <a:pt x="501" y="367"/>
                  </a:lnTo>
                  <a:lnTo>
                    <a:pt x="501" y="370"/>
                  </a:lnTo>
                  <a:lnTo>
                    <a:pt x="501" y="372"/>
                  </a:lnTo>
                  <a:lnTo>
                    <a:pt x="499" y="374"/>
                  </a:lnTo>
                  <a:lnTo>
                    <a:pt x="496" y="377"/>
                  </a:lnTo>
                  <a:lnTo>
                    <a:pt x="494" y="377"/>
                  </a:lnTo>
                  <a:lnTo>
                    <a:pt x="492" y="377"/>
                  </a:lnTo>
                  <a:lnTo>
                    <a:pt x="489" y="377"/>
                  </a:lnTo>
                  <a:lnTo>
                    <a:pt x="487" y="374"/>
                  </a:lnTo>
                  <a:lnTo>
                    <a:pt x="485" y="372"/>
                  </a:lnTo>
                  <a:lnTo>
                    <a:pt x="485" y="372"/>
                  </a:lnTo>
                  <a:lnTo>
                    <a:pt x="487" y="370"/>
                  </a:lnTo>
                  <a:lnTo>
                    <a:pt x="487" y="367"/>
                  </a:lnTo>
                  <a:lnTo>
                    <a:pt x="485" y="367"/>
                  </a:lnTo>
                  <a:lnTo>
                    <a:pt x="482" y="370"/>
                  </a:lnTo>
                  <a:lnTo>
                    <a:pt x="480" y="370"/>
                  </a:lnTo>
                  <a:lnTo>
                    <a:pt x="478" y="370"/>
                  </a:lnTo>
                  <a:lnTo>
                    <a:pt x="475" y="370"/>
                  </a:lnTo>
                  <a:lnTo>
                    <a:pt x="475" y="370"/>
                  </a:lnTo>
                  <a:lnTo>
                    <a:pt x="473" y="367"/>
                  </a:lnTo>
                  <a:lnTo>
                    <a:pt x="473" y="365"/>
                  </a:lnTo>
                  <a:lnTo>
                    <a:pt x="473" y="363"/>
                  </a:lnTo>
                  <a:lnTo>
                    <a:pt x="473" y="360"/>
                  </a:lnTo>
                  <a:lnTo>
                    <a:pt x="473" y="358"/>
                  </a:lnTo>
                  <a:lnTo>
                    <a:pt x="475" y="358"/>
                  </a:lnTo>
                  <a:lnTo>
                    <a:pt x="478" y="358"/>
                  </a:lnTo>
                  <a:lnTo>
                    <a:pt x="482" y="358"/>
                  </a:lnTo>
                  <a:lnTo>
                    <a:pt x="485" y="360"/>
                  </a:lnTo>
                  <a:lnTo>
                    <a:pt x="485" y="358"/>
                  </a:lnTo>
                  <a:lnTo>
                    <a:pt x="485" y="358"/>
                  </a:lnTo>
                  <a:lnTo>
                    <a:pt x="485" y="355"/>
                  </a:lnTo>
                  <a:lnTo>
                    <a:pt x="485" y="355"/>
                  </a:lnTo>
                  <a:lnTo>
                    <a:pt x="485" y="353"/>
                  </a:lnTo>
                  <a:lnTo>
                    <a:pt x="487" y="353"/>
                  </a:lnTo>
                  <a:lnTo>
                    <a:pt x="489" y="351"/>
                  </a:lnTo>
                  <a:lnTo>
                    <a:pt x="489" y="348"/>
                  </a:lnTo>
                  <a:lnTo>
                    <a:pt x="489" y="346"/>
                  </a:lnTo>
                  <a:lnTo>
                    <a:pt x="492" y="344"/>
                  </a:lnTo>
                  <a:lnTo>
                    <a:pt x="489" y="344"/>
                  </a:lnTo>
                  <a:lnTo>
                    <a:pt x="489" y="341"/>
                  </a:lnTo>
                  <a:lnTo>
                    <a:pt x="487" y="341"/>
                  </a:lnTo>
                  <a:lnTo>
                    <a:pt x="485" y="344"/>
                  </a:lnTo>
                  <a:lnTo>
                    <a:pt x="485" y="344"/>
                  </a:lnTo>
                  <a:lnTo>
                    <a:pt x="485" y="344"/>
                  </a:lnTo>
                  <a:lnTo>
                    <a:pt x="485" y="344"/>
                  </a:lnTo>
                  <a:lnTo>
                    <a:pt x="485" y="344"/>
                  </a:lnTo>
                  <a:lnTo>
                    <a:pt x="485" y="344"/>
                  </a:lnTo>
                  <a:lnTo>
                    <a:pt x="487" y="344"/>
                  </a:lnTo>
                  <a:lnTo>
                    <a:pt x="487" y="344"/>
                  </a:lnTo>
                  <a:lnTo>
                    <a:pt x="487" y="344"/>
                  </a:lnTo>
                  <a:lnTo>
                    <a:pt x="487" y="346"/>
                  </a:lnTo>
                  <a:lnTo>
                    <a:pt x="487" y="346"/>
                  </a:lnTo>
                  <a:lnTo>
                    <a:pt x="485" y="346"/>
                  </a:lnTo>
                  <a:lnTo>
                    <a:pt x="485" y="346"/>
                  </a:lnTo>
                  <a:lnTo>
                    <a:pt x="482" y="346"/>
                  </a:lnTo>
                  <a:lnTo>
                    <a:pt x="482" y="346"/>
                  </a:lnTo>
                  <a:lnTo>
                    <a:pt x="482" y="348"/>
                  </a:lnTo>
                  <a:lnTo>
                    <a:pt x="480" y="351"/>
                  </a:lnTo>
                  <a:lnTo>
                    <a:pt x="480" y="351"/>
                  </a:lnTo>
                  <a:lnTo>
                    <a:pt x="480" y="348"/>
                  </a:lnTo>
                  <a:lnTo>
                    <a:pt x="480" y="348"/>
                  </a:lnTo>
                  <a:lnTo>
                    <a:pt x="480" y="348"/>
                  </a:lnTo>
                  <a:lnTo>
                    <a:pt x="480" y="348"/>
                  </a:lnTo>
                  <a:lnTo>
                    <a:pt x="480" y="344"/>
                  </a:lnTo>
                  <a:lnTo>
                    <a:pt x="482" y="344"/>
                  </a:lnTo>
                  <a:lnTo>
                    <a:pt x="480" y="341"/>
                  </a:lnTo>
                  <a:lnTo>
                    <a:pt x="480" y="341"/>
                  </a:lnTo>
                  <a:lnTo>
                    <a:pt x="480" y="344"/>
                  </a:lnTo>
                  <a:lnTo>
                    <a:pt x="480" y="344"/>
                  </a:lnTo>
                  <a:lnTo>
                    <a:pt x="478" y="346"/>
                  </a:lnTo>
                  <a:lnTo>
                    <a:pt x="478" y="348"/>
                  </a:lnTo>
                  <a:lnTo>
                    <a:pt x="475" y="351"/>
                  </a:lnTo>
                  <a:lnTo>
                    <a:pt x="475" y="351"/>
                  </a:lnTo>
                  <a:lnTo>
                    <a:pt x="475" y="351"/>
                  </a:lnTo>
                  <a:lnTo>
                    <a:pt x="473" y="351"/>
                  </a:lnTo>
                  <a:lnTo>
                    <a:pt x="473" y="351"/>
                  </a:lnTo>
                  <a:lnTo>
                    <a:pt x="470" y="348"/>
                  </a:lnTo>
                  <a:lnTo>
                    <a:pt x="470" y="348"/>
                  </a:lnTo>
                  <a:lnTo>
                    <a:pt x="468" y="346"/>
                  </a:lnTo>
                  <a:lnTo>
                    <a:pt x="468" y="346"/>
                  </a:lnTo>
                  <a:lnTo>
                    <a:pt x="466" y="346"/>
                  </a:lnTo>
                  <a:lnTo>
                    <a:pt x="463" y="348"/>
                  </a:lnTo>
                  <a:lnTo>
                    <a:pt x="461" y="353"/>
                  </a:lnTo>
                  <a:lnTo>
                    <a:pt x="454" y="358"/>
                  </a:lnTo>
                  <a:lnTo>
                    <a:pt x="452" y="360"/>
                  </a:lnTo>
                  <a:lnTo>
                    <a:pt x="449" y="360"/>
                  </a:lnTo>
                  <a:lnTo>
                    <a:pt x="442" y="363"/>
                  </a:lnTo>
                  <a:lnTo>
                    <a:pt x="440" y="365"/>
                  </a:lnTo>
                  <a:lnTo>
                    <a:pt x="437" y="365"/>
                  </a:lnTo>
                  <a:lnTo>
                    <a:pt x="430" y="363"/>
                  </a:lnTo>
                  <a:lnTo>
                    <a:pt x="426" y="360"/>
                  </a:lnTo>
                  <a:lnTo>
                    <a:pt x="418" y="360"/>
                  </a:lnTo>
                  <a:lnTo>
                    <a:pt x="414" y="360"/>
                  </a:lnTo>
                  <a:lnTo>
                    <a:pt x="409" y="355"/>
                  </a:lnTo>
                  <a:lnTo>
                    <a:pt x="407" y="351"/>
                  </a:lnTo>
                  <a:lnTo>
                    <a:pt x="407" y="346"/>
                  </a:lnTo>
                  <a:lnTo>
                    <a:pt x="409" y="341"/>
                  </a:lnTo>
                  <a:lnTo>
                    <a:pt x="416" y="334"/>
                  </a:lnTo>
                  <a:lnTo>
                    <a:pt x="418" y="329"/>
                  </a:lnTo>
                  <a:lnTo>
                    <a:pt x="421" y="325"/>
                  </a:lnTo>
                  <a:lnTo>
                    <a:pt x="423" y="322"/>
                  </a:lnTo>
                  <a:lnTo>
                    <a:pt x="426" y="320"/>
                  </a:lnTo>
                  <a:lnTo>
                    <a:pt x="430" y="318"/>
                  </a:lnTo>
                  <a:lnTo>
                    <a:pt x="435" y="320"/>
                  </a:lnTo>
                  <a:lnTo>
                    <a:pt x="440" y="320"/>
                  </a:lnTo>
                  <a:lnTo>
                    <a:pt x="444" y="322"/>
                  </a:lnTo>
                  <a:lnTo>
                    <a:pt x="449" y="325"/>
                  </a:lnTo>
                  <a:lnTo>
                    <a:pt x="452" y="325"/>
                  </a:lnTo>
                  <a:lnTo>
                    <a:pt x="452" y="327"/>
                  </a:lnTo>
                  <a:lnTo>
                    <a:pt x="454" y="332"/>
                  </a:lnTo>
                  <a:lnTo>
                    <a:pt x="454" y="332"/>
                  </a:lnTo>
                  <a:lnTo>
                    <a:pt x="459" y="332"/>
                  </a:lnTo>
                  <a:lnTo>
                    <a:pt x="461" y="332"/>
                  </a:lnTo>
                  <a:lnTo>
                    <a:pt x="463" y="332"/>
                  </a:lnTo>
                  <a:lnTo>
                    <a:pt x="463" y="332"/>
                  </a:lnTo>
                  <a:lnTo>
                    <a:pt x="466" y="332"/>
                  </a:lnTo>
                  <a:lnTo>
                    <a:pt x="470" y="334"/>
                  </a:lnTo>
                  <a:lnTo>
                    <a:pt x="473" y="334"/>
                  </a:lnTo>
                  <a:lnTo>
                    <a:pt x="478" y="334"/>
                  </a:lnTo>
                  <a:lnTo>
                    <a:pt x="478" y="334"/>
                  </a:lnTo>
                  <a:lnTo>
                    <a:pt x="480" y="337"/>
                  </a:lnTo>
                  <a:lnTo>
                    <a:pt x="480" y="337"/>
                  </a:lnTo>
                  <a:lnTo>
                    <a:pt x="480" y="337"/>
                  </a:lnTo>
                  <a:lnTo>
                    <a:pt x="480" y="339"/>
                  </a:lnTo>
                  <a:lnTo>
                    <a:pt x="480" y="339"/>
                  </a:lnTo>
                  <a:lnTo>
                    <a:pt x="480" y="339"/>
                  </a:lnTo>
                  <a:lnTo>
                    <a:pt x="482" y="341"/>
                  </a:lnTo>
                  <a:lnTo>
                    <a:pt x="485" y="341"/>
                  </a:lnTo>
                  <a:lnTo>
                    <a:pt x="485" y="339"/>
                  </a:lnTo>
                  <a:lnTo>
                    <a:pt x="487" y="339"/>
                  </a:lnTo>
                  <a:lnTo>
                    <a:pt x="492" y="341"/>
                  </a:lnTo>
                  <a:lnTo>
                    <a:pt x="492" y="339"/>
                  </a:lnTo>
                  <a:lnTo>
                    <a:pt x="494" y="339"/>
                  </a:lnTo>
                  <a:lnTo>
                    <a:pt x="496" y="339"/>
                  </a:lnTo>
                  <a:lnTo>
                    <a:pt x="496" y="339"/>
                  </a:lnTo>
                  <a:lnTo>
                    <a:pt x="496" y="341"/>
                  </a:lnTo>
                  <a:lnTo>
                    <a:pt x="496" y="341"/>
                  </a:lnTo>
                  <a:lnTo>
                    <a:pt x="494" y="341"/>
                  </a:lnTo>
                  <a:lnTo>
                    <a:pt x="496" y="341"/>
                  </a:lnTo>
                  <a:lnTo>
                    <a:pt x="499" y="341"/>
                  </a:lnTo>
                  <a:lnTo>
                    <a:pt x="501" y="339"/>
                  </a:lnTo>
                  <a:lnTo>
                    <a:pt x="504" y="337"/>
                  </a:lnTo>
                  <a:lnTo>
                    <a:pt x="504" y="337"/>
                  </a:lnTo>
                  <a:lnTo>
                    <a:pt x="501" y="337"/>
                  </a:lnTo>
                  <a:lnTo>
                    <a:pt x="499" y="337"/>
                  </a:lnTo>
                  <a:lnTo>
                    <a:pt x="499" y="337"/>
                  </a:lnTo>
                  <a:lnTo>
                    <a:pt x="496" y="334"/>
                  </a:lnTo>
                  <a:lnTo>
                    <a:pt x="492" y="327"/>
                  </a:lnTo>
                  <a:lnTo>
                    <a:pt x="489" y="325"/>
                  </a:lnTo>
                  <a:lnTo>
                    <a:pt x="489" y="320"/>
                  </a:lnTo>
                  <a:lnTo>
                    <a:pt x="489" y="318"/>
                  </a:lnTo>
                  <a:lnTo>
                    <a:pt x="485" y="313"/>
                  </a:lnTo>
                  <a:lnTo>
                    <a:pt x="485" y="310"/>
                  </a:lnTo>
                  <a:lnTo>
                    <a:pt x="485" y="310"/>
                  </a:lnTo>
                  <a:lnTo>
                    <a:pt x="485" y="308"/>
                  </a:lnTo>
                  <a:lnTo>
                    <a:pt x="485" y="306"/>
                  </a:lnTo>
                  <a:lnTo>
                    <a:pt x="485" y="306"/>
                  </a:lnTo>
                  <a:lnTo>
                    <a:pt x="482" y="303"/>
                  </a:lnTo>
                  <a:lnTo>
                    <a:pt x="478" y="301"/>
                  </a:lnTo>
                  <a:lnTo>
                    <a:pt x="478" y="296"/>
                  </a:lnTo>
                  <a:lnTo>
                    <a:pt x="475" y="296"/>
                  </a:lnTo>
                  <a:lnTo>
                    <a:pt x="470" y="294"/>
                  </a:lnTo>
                  <a:lnTo>
                    <a:pt x="470" y="294"/>
                  </a:lnTo>
                  <a:lnTo>
                    <a:pt x="466" y="287"/>
                  </a:lnTo>
                  <a:lnTo>
                    <a:pt x="468" y="284"/>
                  </a:lnTo>
                  <a:lnTo>
                    <a:pt x="466" y="282"/>
                  </a:lnTo>
                  <a:lnTo>
                    <a:pt x="466" y="282"/>
                  </a:lnTo>
                  <a:lnTo>
                    <a:pt x="463" y="280"/>
                  </a:lnTo>
                  <a:lnTo>
                    <a:pt x="463" y="277"/>
                  </a:lnTo>
                  <a:lnTo>
                    <a:pt x="463" y="275"/>
                  </a:lnTo>
                  <a:lnTo>
                    <a:pt x="466" y="270"/>
                  </a:lnTo>
                  <a:lnTo>
                    <a:pt x="466" y="268"/>
                  </a:lnTo>
                  <a:lnTo>
                    <a:pt x="466" y="266"/>
                  </a:lnTo>
                  <a:lnTo>
                    <a:pt x="468" y="261"/>
                  </a:lnTo>
                  <a:lnTo>
                    <a:pt x="468" y="254"/>
                  </a:lnTo>
                  <a:lnTo>
                    <a:pt x="470" y="249"/>
                  </a:lnTo>
                  <a:lnTo>
                    <a:pt x="473" y="244"/>
                  </a:lnTo>
                  <a:lnTo>
                    <a:pt x="473" y="239"/>
                  </a:lnTo>
                  <a:lnTo>
                    <a:pt x="470" y="239"/>
                  </a:lnTo>
                  <a:lnTo>
                    <a:pt x="468" y="239"/>
                  </a:lnTo>
                  <a:lnTo>
                    <a:pt x="463" y="239"/>
                  </a:lnTo>
                  <a:lnTo>
                    <a:pt x="461" y="239"/>
                  </a:lnTo>
                  <a:lnTo>
                    <a:pt x="454" y="239"/>
                  </a:lnTo>
                  <a:lnTo>
                    <a:pt x="444" y="242"/>
                  </a:lnTo>
                  <a:lnTo>
                    <a:pt x="433" y="242"/>
                  </a:lnTo>
                  <a:lnTo>
                    <a:pt x="418" y="244"/>
                  </a:lnTo>
                  <a:lnTo>
                    <a:pt x="402" y="244"/>
                  </a:lnTo>
                  <a:lnTo>
                    <a:pt x="385" y="247"/>
                  </a:lnTo>
                  <a:lnTo>
                    <a:pt x="369" y="249"/>
                  </a:lnTo>
                  <a:lnTo>
                    <a:pt x="350" y="249"/>
                  </a:lnTo>
                  <a:lnTo>
                    <a:pt x="333" y="251"/>
                  </a:lnTo>
                  <a:lnTo>
                    <a:pt x="317" y="251"/>
                  </a:lnTo>
                  <a:lnTo>
                    <a:pt x="303" y="254"/>
                  </a:lnTo>
                  <a:lnTo>
                    <a:pt x="291" y="254"/>
                  </a:lnTo>
                  <a:lnTo>
                    <a:pt x="281" y="256"/>
                  </a:lnTo>
                  <a:lnTo>
                    <a:pt x="274" y="256"/>
                  </a:lnTo>
                  <a:lnTo>
                    <a:pt x="272" y="256"/>
                  </a:lnTo>
                  <a:lnTo>
                    <a:pt x="267" y="256"/>
                  </a:lnTo>
                  <a:lnTo>
                    <a:pt x="267" y="256"/>
                  </a:lnTo>
                  <a:lnTo>
                    <a:pt x="274" y="249"/>
                  </a:lnTo>
                  <a:lnTo>
                    <a:pt x="274" y="244"/>
                  </a:lnTo>
                  <a:lnTo>
                    <a:pt x="269" y="242"/>
                  </a:lnTo>
                  <a:lnTo>
                    <a:pt x="269" y="237"/>
                  </a:lnTo>
                  <a:lnTo>
                    <a:pt x="269" y="237"/>
                  </a:lnTo>
                  <a:lnTo>
                    <a:pt x="269" y="235"/>
                  </a:lnTo>
                  <a:lnTo>
                    <a:pt x="269" y="232"/>
                  </a:lnTo>
                  <a:lnTo>
                    <a:pt x="269" y="232"/>
                  </a:lnTo>
                  <a:lnTo>
                    <a:pt x="269" y="232"/>
                  </a:lnTo>
                  <a:lnTo>
                    <a:pt x="269" y="230"/>
                  </a:lnTo>
                  <a:lnTo>
                    <a:pt x="269" y="230"/>
                  </a:lnTo>
                  <a:lnTo>
                    <a:pt x="269" y="228"/>
                  </a:lnTo>
                  <a:lnTo>
                    <a:pt x="267" y="228"/>
                  </a:lnTo>
                  <a:lnTo>
                    <a:pt x="265" y="225"/>
                  </a:lnTo>
                  <a:lnTo>
                    <a:pt x="265" y="223"/>
                  </a:lnTo>
                  <a:lnTo>
                    <a:pt x="267" y="221"/>
                  </a:lnTo>
                  <a:lnTo>
                    <a:pt x="269" y="221"/>
                  </a:lnTo>
                  <a:lnTo>
                    <a:pt x="274" y="221"/>
                  </a:lnTo>
                  <a:lnTo>
                    <a:pt x="277" y="221"/>
                  </a:lnTo>
                  <a:lnTo>
                    <a:pt x="279" y="218"/>
                  </a:lnTo>
                  <a:lnTo>
                    <a:pt x="279" y="216"/>
                  </a:lnTo>
                  <a:lnTo>
                    <a:pt x="279" y="209"/>
                  </a:lnTo>
                  <a:lnTo>
                    <a:pt x="279" y="206"/>
                  </a:lnTo>
                  <a:lnTo>
                    <a:pt x="281" y="206"/>
                  </a:lnTo>
                  <a:lnTo>
                    <a:pt x="281" y="204"/>
                  </a:lnTo>
                  <a:lnTo>
                    <a:pt x="279" y="204"/>
                  </a:lnTo>
                  <a:lnTo>
                    <a:pt x="279" y="199"/>
                  </a:lnTo>
                  <a:lnTo>
                    <a:pt x="277" y="199"/>
                  </a:lnTo>
                  <a:lnTo>
                    <a:pt x="277" y="199"/>
                  </a:lnTo>
                  <a:lnTo>
                    <a:pt x="277" y="192"/>
                  </a:lnTo>
                  <a:lnTo>
                    <a:pt x="279" y="190"/>
                  </a:lnTo>
                  <a:lnTo>
                    <a:pt x="286" y="183"/>
                  </a:lnTo>
                  <a:lnTo>
                    <a:pt x="286" y="183"/>
                  </a:lnTo>
                  <a:lnTo>
                    <a:pt x="286" y="180"/>
                  </a:lnTo>
                  <a:lnTo>
                    <a:pt x="286" y="178"/>
                  </a:lnTo>
                  <a:lnTo>
                    <a:pt x="286" y="166"/>
                  </a:lnTo>
                  <a:lnTo>
                    <a:pt x="286" y="164"/>
                  </a:lnTo>
                  <a:lnTo>
                    <a:pt x="286" y="161"/>
                  </a:lnTo>
                  <a:lnTo>
                    <a:pt x="288" y="157"/>
                  </a:lnTo>
                  <a:lnTo>
                    <a:pt x="291" y="152"/>
                  </a:lnTo>
                  <a:lnTo>
                    <a:pt x="291" y="150"/>
                  </a:lnTo>
                  <a:lnTo>
                    <a:pt x="293" y="147"/>
                  </a:lnTo>
                  <a:lnTo>
                    <a:pt x="295" y="145"/>
                  </a:lnTo>
                  <a:lnTo>
                    <a:pt x="298" y="145"/>
                  </a:lnTo>
                  <a:lnTo>
                    <a:pt x="300" y="142"/>
                  </a:lnTo>
                  <a:lnTo>
                    <a:pt x="303" y="142"/>
                  </a:lnTo>
                  <a:lnTo>
                    <a:pt x="307" y="135"/>
                  </a:lnTo>
                  <a:lnTo>
                    <a:pt x="307" y="135"/>
                  </a:lnTo>
                  <a:lnTo>
                    <a:pt x="310" y="131"/>
                  </a:lnTo>
                  <a:lnTo>
                    <a:pt x="310" y="131"/>
                  </a:lnTo>
                  <a:lnTo>
                    <a:pt x="310" y="131"/>
                  </a:lnTo>
                  <a:lnTo>
                    <a:pt x="314" y="128"/>
                  </a:lnTo>
                  <a:lnTo>
                    <a:pt x="317" y="126"/>
                  </a:lnTo>
                  <a:lnTo>
                    <a:pt x="319" y="121"/>
                  </a:lnTo>
                  <a:lnTo>
                    <a:pt x="319" y="116"/>
                  </a:lnTo>
                  <a:lnTo>
                    <a:pt x="314" y="112"/>
                  </a:lnTo>
                  <a:lnTo>
                    <a:pt x="314" y="112"/>
                  </a:lnTo>
                  <a:lnTo>
                    <a:pt x="314" y="112"/>
                  </a:lnTo>
                  <a:lnTo>
                    <a:pt x="314" y="109"/>
                  </a:lnTo>
                  <a:lnTo>
                    <a:pt x="317" y="109"/>
                  </a:lnTo>
                  <a:lnTo>
                    <a:pt x="321" y="109"/>
                  </a:lnTo>
                  <a:lnTo>
                    <a:pt x="324" y="102"/>
                  </a:lnTo>
                  <a:lnTo>
                    <a:pt x="329" y="93"/>
                  </a:lnTo>
                  <a:lnTo>
                    <a:pt x="331" y="88"/>
                  </a:lnTo>
                  <a:lnTo>
                    <a:pt x="331" y="88"/>
                  </a:lnTo>
                  <a:lnTo>
                    <a:pt x="333" y="88"/>
                  </a:lnTo>
                  <a:lnTo>
                    <a:pt x="333" y="86"/>
                  </a:lnTo>
                  <a:lnTo>
                    <a:pt x="331" y="83"/>
                  </a:lnTo>
                  <a:lnTo>
                    <a:pt x="329" y="83"/>
                  </a:lnTo>
                  <a:lnTo>
                    <a:pt x="326" y="83"/>
                  </a:lnTo>
                  <a:lnTo>
                    <a:pt x="324" y="81"/>
                  </a:lnTo>
                  <a:lnTo>
                    <a:pt x="324" y="81"/>
                  </a:lnTo>
                  <a:lnTo>
                    <a:pt x="321" y="76"/>
                  </a:lnTo>
                  <a:lnTo>
                    <a:pt x="319" y="74"/>
                  </a:lnTo>
                  <a:lnTo>
                    <a:pt x="317" y="74"/>
                  </a:lnTo>
                  <a:lnTo>
                    <a:pt x="312" y="71"/>
                  </a:lnTo>
                  <a:lnTo>
                    <a:pt x="312" y="69"/>
                  </a:lnTo>
                  <a:lnTo>
                    <a:pt x="310" y="67"/>
                  </a:lnTo>
                  <a:lnTo>
                    <a:pt x="310" y="62"/>
                  </a:lnTo>
                  <a:lnTo>
                    <a:pt x="310" y="62"/>
                  </a:lnTo>
                  <a:lnTo>
                    <a:pt x="310" y="60"/>
                  </a:lnTo>
                  <a:lnTo>
                    <a:pt x="312" y="57"/>
                  </a:lnTo>
                  <a:lnTo>
                    <a:pt x="310" y="57"/>
                  </a:lnTo>
                  <a:lnTo>
                    <a:pt x="310" y="55"/>
                  </a:lnTo>
                  <a:lnTo>
                    <a:pt x="307" y="55"/>
                  </a:lnTo>
                  <a:lnTo>
                    <a:pt x="305" y="53"/>
                  </a:lnTo>
                  <a:lnTo>
                    <a:pt x="305" y="53"/>
                  </a:lnTo>
                  <a:lnTo>
                    <a:pt x="303" y="50"/>
                  </a:lnTo>
                  <a:lnTo>
                    <a:pt x="303" y="48"/>
                  </a:lnTo>
                  <a:lnTo>
                    <a:pt x="303" y="45"/>
                  </a:lnTo>
                  <a:lnTo>
                    <a:pt x="303" y="43"/>
                  </a:lnTo>
                  <a:lnTo>
                    <a:pt x="305" y="43"/>
                  </a:lnTo>
                  <a:lnTo>
                    <a:pt x="310" y="41"/>
                  </a:lnTo>
                  <a:lnTo>
                    <a:pt x="310" y="41"/>
                  </a:lnTo>
                  <a:lnTo>
                    <a:pt x="312" y="38"/>
                  </a:lnTo>
                  <a:lnTo>
                    <a:pt x="312" y="36"/>
                  </a:lnTo>
                  <a:lnTo>
                    <a:pt x="310" y="36"/>
                  </a:lnTo>
                  <a:lnTo>
                    <a:pt x="305" y="34"/>
                  </a:lnTo>
                  <a:lnTo>
                    <a:pt x="303" y="34"/>
                  </a:lnTo>
                  <a:lnTo>
                    <a:pt x="303" y="31"/>
                  </a:lnTo>
                  <a:lnTo>
                    <a:pt x="303" y="26"/>
                  </a:lnTo>
                  <a:lnTo>
                    <a:pt x="305" y="22"/>
                  </a:lnTo>
                  <a:lnTo>
                    <a:pt x="305" y="19"/>
                  </a:lnTo>
                  <a:lnTo>
                    <a:pt x="307" y="19"/>
                  </a:lnTo>
                  <a:lnTo>
                    <a:pt x="307" y="17"/>
                  </a:lnTo>
                  <a:lnTo>
                    <a:pt x="310" y="15"/>
                  </a:lnTo>
                  <a:lnTo>
                    <a:pt x="310" y="12"/>
                  </a:lnTo>
                  <a:lnTo>
                    <a:pt x="307" y="10"/>
                  </a:lnTo>
                  <a:lnTo>
                    <a:pt x="307" y="8"/>
                  </a:lnTo>
                  <a:lnTo>
                    <a:pt x="305" y="8"/>
                  </a:lnTo>
                  <a:lnTo>
                    <a:pt x="303" y="8"/>
                  </a:lnTo>
                  <a:lnTo>
                    <a:pt x="303" y="8"/>
                  </a:lnTo>
                  <a:lnTo>
                    <a:pt x="300" y="8"/>
                  </a:lnTo>
                  <a:lnTo>
                    <a:pt x="300" y="5"/>
                  </a:lnTo>
                  <a:lnTo>
                    <a:pt x="300" y="0"/>
                  </a:lnTo>
                  <a:lnTo>
                    <a:pt x="298" y="3"/>
                  </a:lnTo>
                  <a:lnTo>
                    <a:pt x="279" y="3"/>
                  </a:lnTo>
                  <a:lnTo>
                    <a:pt x="260" y="5"/>
                  </a:lnTo>
                  <a:lnTo>
                    <a:pt x="241" y="5"/>
                  </a:lnTo>
                  <a:lnTo>
                    <a:pt x="222" y="8"/>
                  </a:lnTo>
                  <a:lnTo>
                    <a:pt x="206" y="10"/>
                  </a:lnTo>
                  <a:lnTo>
                    <a:pt x="187" y="10"/>
                  </a:lnTo>
                  <a:lnTo>
                    <a:pt x="168" y="12"/>
                  </a:lnTo>
                  <a:lnTo>
                    <a:pt x="149" y="12"/>
                  </a:lnTo>
                  <a:lnTo>
                    <a:pt x="130" y="15"/>
                  </a:lnTo>
                  <a:lnTo>
                    <a:pt x="111" y="15"/>
                  </a:lnTo>
                  <a:lnTo>
                    <a:pt x="92" y="17"/>
                  </a:lnTo>
                  <a:lnTo>
                    <a:pt x="73" y="17"/>
                  </a:lnTo>
                  <a:lnTo>
                    <a:pt x="54" y="19"/>
                  </a:lnTo>
                  <a:lnTo>
                    <a:pt x="35" y="19"/>
                  </a:lnTo>
                  <a:lnTo>
                    <a:pt x="19" y="22"/>
                  </a:lnTo>
                  <a:lnTo>
                    <a:pt x="0" y="22"/>
                  </a:lnTo>
                  <a:lnTo>
                    <a:pt x="0" y="36"/>
                  </a:lnTo>
                  <a:lnTo>
                    <a:pt x="2" y="67"/>
                  </a:lnTo>
                  <a:lnTo>
                    <a:pt x="2" y="81"/>
                  </a:lnTo>
                  <a:lnTo>
                    <a:pt x="2" y="95"/>
                  </a:lnTo>
                  <a:lnTo>
                    <a:pt x="4" y="109"/>
                  </a:lnTo>
                  <a:lnTo>
                    <a:pt x="4" y="124"/>
                  </a:lnTo>
                  <a:lnTo>
                    <a:pt x="4" y="140"/>
                  </a:lnTo>
                  <a:lnTo>
                    <a:pt x="4" y="147"/>
                  </a:lnTo>
                  <a:lnTo>
                    <a:pt x="7" y="150"/>
                  </a:lnTo>
                  <a:lnTo>
                    <a:pt x="7" y="150"/>
                  </a:lnTo>
                  <a:lnTo>
                    <a:pt x="7" y="150"/>
                  </a:lnTo>
                  <a:lnTo>
                    <a:pt x="7" y="150"/>
                  </a:lnTo>
                  <a:lnTo>
                    <a:pt x="9" y="152"/>
                  </a:lnTo>
                  <a:lnTo>
                    <a:pt x="9" y="152"/>
                  </a:lnTo>
                  <a:lnTo>
                    <a:pt x="12" y="152"/>
                  </a:lnTo>
                  <a:lnTo>
                    <a:pt x="14" y="157"/>
                  </a:lnTo>
                  <a:lnTo>
                    <a:pt x="14" y="157"/>
                  </a:lnTo>
                  <a:lnTo>
                    <a:pt x="14" y="157"/>
                  </a:lnTo>
                  <a:lnTo>
                    <a:pt x="14" y="157"/>
                  </a:lnTo>
                  <a:lnTo>
                    <a:pt x="19" y="159"/>
                  </a:lnTo>
                  <a:lnTo>
                    <a:pt x="19" y="159"/>
                  </a:lnTo>
                  <a:lnTo>
                    <a:pt x="21" y="161"/>
                  </a:lnTo>
                  <a:lnTo>
                    <a:pt x="23" y="164"/>
                  </a:lnTo>
                  <a:lnTo>
                    <a:pt x="23" y="166"/>
                  </a:lnTo>
                  <a:lnTo>
                    <a:pt x="23" y="166"/>
                  </a:lnTo>
                  <a:lnTo>
                    <a:pt x="26" y="168"/>
                  </a:lnTo>
                  <a:lnTo>
                    <a:pt x="26" y="168"/>
                  </a:lnTo>
                  <a:lnTo>
                    <a:pt x="28" y="173"/>
                  </a:lnTo>
                  <a:lnTo>
                    <a:pt x="28" y="173"/>
                  </a:lnTo>
                  <a:lnTo>
                    <a:pt x="31" y="178"/>
                  </a:lnTo>
                  <a:lnTo>
                    <a:pt x="31" y="180"/>
                  </a:lnTo>
                  <a:lnTo>
                    <a:pt x="31" y="180"/>
                  </a:lnTo>
                  <a:lnTo>
                    <a:pt x="31" y="180"/>
                  </a:lnTo>
                  <a:lnTo>
                    <a:pt x="31" y="183"/>
                  </a:lnTo>
                  <a:lnTo>
                    <a:pt x="33" y="183"/>
                  </a:lnTo>
                  <a:lnTo>
                    <a:pt x="33" y="183"/>
                  </a:lnTo>
                  <a:lnTo>
                    <a:pt x="33" y="183"/>
                  </a:lnTo>
                  <a:lnTo>
                    <a:pt x="31" y="185"/>
                  </a:lnTo>
                  <a:lnTo>
                    <a:pt x="31" y="187"/>
                  </a:lnTo>
                  <a:lnTo>
                    <a:pt x="31" y="190"/>
                  </a:lnTo>
                  <a:lnTo>
                    <a:pt x="31" y="192"/>
                  </a:lnTo>
                  <a:lnTo>
                    <a:pt x="31" y="192"/>
                  </a:lnTo>
                  <a:lnTo>
                    <a:pt x="31" y="192"/>
                  </a:lnTo>
                  <a:lnTo>
                    <a:pt x="31" y="195"/>
                  </a:lnTo>
                  <a:lnTo>
                    <a:pt x="31" y="195"/>
                  </a:lnTo>
                  <a:lnTo>
                    <a:pt x="31" y="197"/>
                  </a:lnTo>
                  <a:lnTo>
                    <a:pt x="31" y="197"/>
                  </a:lnTo>
                  <a:lnTo>
                    <a:pt x="31" y="197"/>
                  </a:lnTo>
                  <a:lnTo>
                    <a:pt x="33" y="199"/>
                  </a:lnTo>
                  <a:lnTo>
                    <a:pt x="33" y="202"/>
                  </a:lnTo>
                  <a:lnTo>
                    <a:pt x="35" y="204"/>
                  </a:lnTo>
                  <a:lnTo>
                    <a:pt x="38" y="204"/>
                  </a:lnTo>
                  <a:lnTo>
                    <a:pt x="38" y="204"/>
                  </a:lnTo>
                  <a:lnTo>
                    <a:pt x="38" y="204"/>
                  </a:lnTo>
                  <a:lnTo>
                    <a:pt x="40" y="206"/>
                  </a:lnTo>
                  <a:lnTo>
                    <a:pt x="42" y="206"/>
                  </a:lnTo>
                  <a:lnTo>
                    <a:pt x="42" y="206"/>
                  </a:lnTo>
                  <a:lnTo>
                    <a:pt x="42" y="206"/>
                  </a:lnTo>
                  <a:lnTo>
                    <a:pt x="42" y="206"/>
                  </a:lnTo>
                  <a:lnTo>
                    <a:pt x="42" y="209"/>
                  </a:lnTo>
                  <a:lnTo>
                    <a:pt x="42" y="209"/>
                  </a:lnTo>
                  <a:lnTo>
                    <a:pt x="42" y="209"/>
                  </a:lnTo>
                  <a:lnTo>
                    <a:pt x="42" y="209"/>
                  </a:lnTo>
                  <a:lnTo>
                    <a:pt x="40" y="209"/>
                  </a:lnTo>
                  <a:lnTo>
                    <a:pt x="40" y="209"/>
                  </a:lnTo>
                  <a:lnTo>
                    <a:pt x="40" y="211"/>
                  </a:lnTo>
                  <a:lnTo>
                    <a:pt x="40" y="211"/>
                  </a:lnTo>
                  <a:lnTo>
                    <a:pt x="40" y="211"/>
                  </a:lnTo>
                  <a:lnTo>
                    <a:pt x="42" y="213"/>
                  </a:lnTo>
                  <a:lnTo>
                    <a:pt x="42" y="213"/>
                  </a:lnTo>
                  <a:lnTo>
                    <a:pt x="42" y="213"/>
                  </a:lnTo>
                  <a:lnTo>
                    <a:pt x="45" y="213"/>
                  </a:lnTo>
                  <a:lnTo>
                    <a:pt x="45" y="213"/>
                  </a:lnTo>
                  <a:lnTo>
                    <a:pt x="45" y="213"/>
                  </a:lnTo>
                  <a:lnTo>
                    <a:pt x="45" y="213"/>
                  </a:lnTo>
                  <a:lnTo>
                    <a:pt x="45" y="216"/>
                  </a:lnTo>
                  <a:lnTo>
                    <a:pt x="45" y="218"/>
                  </a:lnTo>
                  <a:lnTo>
                    <a:pt x="47" y="218"/>
                  </a:lnTo>
                  <a:lnTo>
                    <a:pt x="47" y="218"/>
                  </a:lnTo>
                  <a:lnTo>
                    <a:pt x="47" y="221"/>
                  </a:lnTo>
                  <a:lnTo>
                    <a:pt x="49" y="223"/>
                  </a:lnTo>
                  <a:lnTo>
                    <a:pt x="52" y="223"/>
                  </a:lnTo>
                  <a:lnTo>
                    <a:pt x="52" y="223"/>
                  </a:lnTo>
                  <a:lnTo>
                    <a:pt x="52" y="223"/>
                  </a:lnTo>
                  <a:lnTo>
                    <a:pt x="49" y="225"/>
                  </a:lnTo>
                  <a:lnTo>
                    <a:pt x="49" y="225"/>
                  </a:lnTo>
                  <a:lnTo>
                    <a:pt x="49" y="228"/>
                  </a:lnTo>
                  <a:lnTo>
                    <a:pt x="49" y="228"/>
                  </a:lnTo>
                  <a:lnTo>
                    <a:pt x="49" y="230"/>
                  </a:lnTo>
                  <a:lnTo>
                    <a:pt x="49" y="230"/>
                  </a:lnTo>
                  <a:lnTo>
                    <a:pt x="49" y="230"/>
                  </a:lnTo>
                  <a:lnTo>
                    <a:pt x="49" y="232"/>
                  </a:lnTo>
                  <a:lnTo>
                    <a:pt x="54" y="235"/>
                  </a:lnTo>
                  <a:lnTo>
                    <a:pt x="54" y="235"/>
                  </a:lnTo>
                  <a:lnTo>
                    <a:pt x="54" y="235"/>
                  </a:lnTo>
                  <a:lnTo>
                    <a:pt x="54" y="237"/>
                  </a:lnTo>
                  <a:lnTo>
                    <a:pt x="54" y="237"/>
                  </a:lnTo>
                  <a:lnTo>
                    <a:pt x="57" y="237"/>
                  </a:lnTo>
                  <a:lnTo>
                    <a:pt x="57" y="239"/>
                  </a:lnTo>
                  <a:lnTo>
                    <a:pt x="57" y="239"/>
                  </a:lnTo>
                  <a:lnTo>
                    <a:pt x="57" y="239"/>
                  </a:lnTo>
                  <a:lnTo>
                    <a:pt x="57" y="242"/>
                  </a:lnTo>
                  <a:lnTo>
                    <a:pt x="57" y="244"/>
                  </a:lnTo>
                  <a:lnTo>
                    <a:pt x="59" y="244"/>
                  </a:lnTo>
                  <a:lnTo>
                    <a:pt x="59" y="244"/>
                  </a:lnTo>
                  <a:lnTo>
                    <a:pt x="59" y="247"/>
                  </a:lnTo>
                  <a:lnTo>
                    <a:pt x="59" y="247"/>
                  </a:lnTo>
                  <a:lnTo>
                    <a:pt x="59" y="247"/>
                  </a:lnTo>
                  <a:lnTo>
                    <a:pt x="59" y="247"/>
                  </a:lnTo>
                  <a:lnTo>
                    <a:pt x="59" y="247"/>
                  </a:lnTo>
                  <a:lnTo>
                    <a:pt x="61" y="244"/>
                  </a:lnTo>
                  <a:lnTo>
                    <a:pt x="64" y="247"/>
                  </a:lnTo>
                  <a:lnTo>
                    <a:pt x="64" y="247"/>
                  </a:lnTo>
                  <a:lnTo>
                    <a:pt x="64" y="254"/>
                  </a:lnTo>
                  <a:lnTo>
                    <a:pt x="64" y="254"/>
                  </a:lnTo>
                  <a:lnTo>
                    <a:pt x="64" y="256"/>
                  </a:lnTo>
                  <a:lnTo>
                    <a:pt x="64" y="258"/>
                  </a:lnTo>
                  <a:lnTo>
                    <a:pt x="66" y="261"/>
                  </a:lnTo>
                  <a:lnTo>
                    <a:pt x="68" y="263"/>
                  </a:lnTo>
                  <a:lnTo>
                    <a:pt x="68" y="263"/>
                  </a:lnTo>
                  <a:lnTo>
                    <a:pt x="68" y="266"/>
                  </a:lnTo>
                  <a:lnTo>
                    <a:pt x="68" y="266"/>
                  </a:lnTo>
                  <a:lnTo>
                    <a:pt x="64" y="268"/>
                  </a:lnTo>
                  <a:lnTo>
                    <a:pt x="64" y="268"/>
                  </a:lnTo>
                  <a:lnTo>
                    <a:pt x="61" y="268"/>
                  </a:lnTo>
                  <a:lnTo>
                    <a:pt x="64" y="273"/>
                  </a:lnTo>
                  <a:lnTo>
                    <a:pt x="66" y="275"/>
                  </a:lnTo>
                  <a:lnTo>
                    <a:pt x="66" y="275"/>
                  </a:lnTo>
                  <a:lnTo>
                    <a:pt x="66" y="277"/>
                  </a:lnTo>
                  <a:lnTo>
                    <a:pt x="66" y="277"/>
                  </a:lnTo>
                  <a:lnTo>
                    <a:pt x="66" y="277"/>
                  </a:lnTo>
                  <a:lnTo>
                    <a:pt x="64" y="280"/>
                  </a:lnTo>
                  <a:lnTo>
                    <a:pt x="64" y="282"/>
                  </a:lnTo>
                  <a:lnTo>
                    <a:pt x="64" y="282"/>
                  </a:lnTo>
                  <a:lnTo>
                    <a:pt x="64" y="284"/>
                  </a:lnTo>
                  <a:lnTo>
                    <a:pt x="64" y="287"/>
                  </a:lnTo>
                  <a:lnTo>
                    <a:pt x="64" y="287"/>
                  </a:lnTo>
                  <a:lnTo>
                    <a:pt x="64" y="289"/>
                  </a:lnTo>
                  <a:lnTo>
                    <a:pt x="64" y="289"/>
                  </a:lnTo>
                  <a:lnTo>
                    <a:pt x="64" y="292"/>
                  </a:lnTo>
                  <a:lnTo>
                    <a:pt x="61" y="299"/>
                  </a:lnTo>
                  <a:lnTo>
                    <a:pt x="59" y="306"/>
                  </a:lnTo>
                  <a:lnTo>
                    <a:pt x="59" y="308"/>
                  </a:lnTo>
                  <a:lnTo>
                    <a:pt x="54" y="310"/>
                  </a:lnTo>
                  <a:lnTo>
                    <a:pt x="54" y="313"/>
                  </a:lnTo>
                  <a:lnTo>
                    <a:pt x="54" y="318"/>
                  </a:lnTo>
                  <a:lnTo>
                    <a:pt x="54" y="320"/>
                  </a:lnTo>
                  <a:lnTo>
                    <a:pt x="52" y="320"/>
                  </a:lnTo>
                  <a:lnTo>
                    <a:pt x="49" y="322"/>
                  </a:lnTo>
                  <a:lnTo>
                    <a:pt x="49" y="325"/>
                  </a:lnTo>
                  <a:lnTo>
                    <a:pt x="49" y="327"/>
                  </a:lnTo>
                  <a:lnTo>
                    <a:pt x="49" y="327"/>
                  </a:lnTo>
                  <a:lnTo>
                    <a:pt x="49" y="327"/>
                  </a:lnTo>
                  <a:lnTo>
                    <a:pt x="49" y="329"/>
                  </a:lnTo>
                  <a:lnTo>
                    <a:pt x="49" y="332"/>
                  </a:lnTo>
                  <a:lnTo>
                    <a:pt x="49" y="332"/>
                  </a:lnTo>
                  <a:lnTo>
                    <a:pt x="52" y="334"/>
                  </a:lnTo>
                  <a:lnTo>
                    <a:pt x="52" y="337"/>
                  </a:lnTo>
                  <a:lnTo>
                    <a:pt x="52" y="339"/>
                  </a:lnTo>
                  <a:lnTo>
                    <a:pt x="52" y="341"/>
                  </a:lnTo>
                  <a:lnTo>
                    <a:pt x="49" y="344"/>
                  </a:lnTo>
                  <a:lnTo>
                    <a:pt x="47" y="346"/>
                  </a:lnTo>
                  <a:lnTo>
                    <a:pt x="47" y="348"/>
                  </a:lnTo>
                  <a:lnTo>
                    <a:pt x="47" y="353"/>
                  </a:lnTo>
                  <a:lnTo>
                    <a:pt x="49" y="355"/>
                  </a:lnTo>
                  <a:lnTo>
                    <a:pt x="52" y="358"/>
                  </a:lnTo>
                  <a:lnTo>
                    <a:pt x="52" y="360"/>
                  </a:lnTo>
                  <a:lnTo>
                    <a:pt x="54" y="363"/>
                  </a:lnTo>
                  <a:lnTo>
                    <a:pt x="52" y="363"/>
                  </a:lnTo>
                  <a:lnTo>
                    <a:pt x="52" y="365"/>
                  </a:lnTo>
                  <a:lnTo>
                    <a:pt x="52" y="367"/>
                  </a:lnTo>
                  <a:lnTo>
                    <a:pt x="52" y="367"/>
                  </a:lnTo>
                  <a:lnTo>
                    <a:pt x="54" y="370"/>
                  </a:lnTo>
                  <a:lnTo>
                    <a:pt x="54" y="372"/>
                  </a:lnTo>
                  <a:lnTo>
                    <a:pt x="54" y="374"/>
                  </a:lnTo>
                  <a:lnTo>
                    <a:pt x="54" y="374"/>
                  </a:lnTo>
                  <a:lnTo>
                    <a:pt x="54" y="377"/>
                  </a:lnTo>
                  <a:lnTo>
                    <a:pt x="54" y="379"/>
                  </a:lnTo>
                  <a:lnTo>
                    <a:pt x="52" y="381"/>
                  </a:lnTo>
                  <a:lnTo>
                    <a:pt x="52" y="384"/>
                  </a:lnTo>
                  <a:lnTo>
                    <a:pt x="54" y="386"/>
                  </a:lnTo>
                  <a:lnTo>
                    <a:pt x="47" y="393"/>
                  </a:lnTo>
                  <a:lnTo>
                    <a:pt x="45" y="396"/>
                  </a:lnTo>
                  <a:lnTo>
                    <a:pt x="45" y="396"/>
                  </a:lnTo>
                  <a:lnTo>
                    <a:pt x="47" y="396"/>
                  </a:lnTo>
                  <a:lnTo>
                    <a:pt x="49" y="398"/>
                  </a:lnTo>
                  <a:lnTo>
                    <a:pt x="49" y="398"/>
                  </a:lnTo>
                  <a:lnTo>
                    <a:pt x="49" y="408"/>
                  </a:lnTo>
                  <a:lnTo>
                    <a:pt x="45" y="417"/>
                  </a:lnTo>
                  <a:lnTo>
                    <a:pt x="42" y="417"/>
                  </a:lnTo>
                  <a:lnTo>
                    <a:pt x="38" y="417"/>
                  </a:lnTo>
                  <a:lnTo>
                    <a:pt x="35" y="419"/>
                  </a:lnTo>
                  <a:lnTo>
                    <a:pt x="35" y="422"/>
                  </a:lnTo>
                  <a:lnTo>
                    <a:pt x="38" y="426"/>
                  </a:lnTo>
                  <a:lnTo>
                    <a:pt x="40" y="431"/>
                  </a:lnTo>
                  <a:lnTo>
                    <a:pt x="42" y="431"/>
                  </a:lnTo>
                  <a:lnTo>
                    <a:pt x="45" y="431"/>
                  </a:lnTo>
                  <a:lnTo>
                    <a:pt x="47" y="429"/>
                  </a:lnTo>
                  <a:lnTo>
                    <a:pt x="49" y="429"/>
                  </a:lnTo>
                  <a:lnTo>
                    <a:pt x="52" y="426"/>
                  </a:lnTo>
                  <a:lnTo>
                    <a:pt x="54" y="424"/>
                  </a:lnTo>
                  <a:lnTo>
                    <a:pt x="59" y="424"/>
                  </a:lnTo>
                  <a:lnTo>
                    <a:pt x="68" y="422"/>
                  </a:lnTo>
                  <a:lnTo>
                    <a:pt x="68" y="422"/>
                  </a:lnTo>
                  <a:lnTo>
                    <a:pt x="68" y="422"/>
                  </a:lnTo>
                  <a:lnTo>
                    <a:pt x="68" y="422"/>
                  </a:lnTo>
                  <a:lnTo>
                    <a:pt x="80" y="422"/>
                  </a:lnTo>
                  <a:lnTo>
                    <a:pt x="83" y="422"/>
                  </a:lnTo>
                  <a:lnTo>
                    <a:pt x="85" y="422"/>
                  </a:lnTo>
                  <a:lnTo>
                    <a:pt x="90" y="422"/>
                  </a:lnTo>
                  <a:lnTo>
                    <a:pt x="92" y="422"/>
                  </a:lnTo>
                  <a:lnTo>
                    <a:pt x="94" y="419"/>
                  </a:lnTo>
                  <a:lnTo>
                    <a:pt x="99" y="419"/>
                  </a:lnTo>
                  <a:lnTo>
                    <a:pt x="106" y="417"/>
                  </a:lnTo>
                  <a:lnTo>
                    <a:pt x="111" y="419"/>
                  </a:lnTo>
                  <a:lnTo>
                    <a:pt x="123" y="422"/>
                  </a:lnTo>
                  <a:lnTo>
                    <a:pt x="130" y="424"/>
                  </a:lnTo>
                  <a:lnTo>
                    <a:pt x="144" y="426"/>
                  </a:lnTo>
                  <a:lnTo>
                    <a:pt x="151" y="431"/>
                  </a:lnTo>
                  <a:lnTo>
                    <a:pt x="154" y="434"/>
                  </a:lnTo>
                  <a:lnTo>
                    <a:pt x="165" y="438"/>
                  </a:lnTo>
                  <a:lnTo>
                    <a:pt x="184" y="441"/>
                  </a:lnTo>
                  <a:lnTo>
                    <a:pt x="187" y="438"/>
                  </a:lnTo>
                  <a:lnTo>
                    <a:pt x="189" y="441"/>
                  </a:lnTo>
                  <a:lnTo>
                    <a:pt x="189" y="438"/>
                  </a:lnTo>
                  <a:lnTo>
                    <a:pt x="191" y="441"/>
                  </a:lnTo>
                  <a:lnTo>
                    <a:pt x="210" y="443"/>
                  </a:lnTo>
                  <a:lnTo>
                    <a:pt x="213" y="441"/>
                  </a:lnTo>
                  <a:lnTo>
                    <a:pt x="215" y="441"/>
                  </a:lnTo>
                  <a:lnTo>
                    <a:pt x="222" y="436"/>
                  </a:lnTo>
                  <a:lnTo>
                    <a:pt x="227" y="436"/>
                  </a:lnTo>
                  <a:lnTo>
                    <a:pt x="234" y="436"/>
                  </a:lnTo>
                  <a:lnTo>
                    <a:pt x="236" y="436"/>
                  </a:lnTo>
                  <a:lnTo>
                    <a:pt x="236" y="434"/>
                  </a:lnTo>
                  <a:lnTo>
                    <a:pt x="234" y="434"/>
                  </a:lnTo>
                  <a:lnTo>
                    <a:pt x="236" y="431"/>
                  </a:lnTo>
                  <a:lnTo>
                    <a:pt x="236" y="431"/>
                  </a:lnTo>
                  <a:lnTo>
                    <a:pt x="241" y="429"/>
                  </a:lnTo>
                  <a:lnTo>
                    <a:pt x="239" y="429"/>
                  </a:lnTo>
                  <a:lnTo>
                    <a:pt x="236" y="429"/>
                  </a:lnTo>
                  <a:lnTo>
                    <a:pt x="234" y="429"/>
                  </a:lnTo>
                  <a:lnTo>
                    <a:pt x="232" y="431"/>
                  </a:lnTo>
                  <a:lnTo>
                    <a:pt x="232" y="431"/>
                  </a:lnTo>
                  <a:lnTo>
                    <a:pt x="229" y="429"/>
                  </a:lnTo>
                  <a:lnTo>
                    <a:pt x="227" y="422"/>
                  </a:lnTo>
                  <a:lnTo>
                    <a:pt x="229" y="422"/>
                  </a:lnTo>
                  <a:lnTo>
                    <a:pt x="232" y="419"/>
                  </a:lnTo>
                  <a:lnTo>
                    <a:pt x="229" y="419"/>
                  </a:lnTo>
                  <a:lnTo>
                    <a:pt x="229" y="419"/>
                  </a:lnTo>
                  <a:lnTo>
                    <a:pt x="229" y="419"/>
                  </a:lnTo>
                  <a:lnTo>
                    <a:pt x="227" y="422"/>
                  </a:lnTo>
                  <a:lnTo>
                    <a:pt x="224" y="422"/>
                  </a:lnTo>
                  <a:lnTo>
                    <a:pt x="224" y="422"/>
                  </a:lnTo>
                  <a:lnTo>
                    <a:pt x="222" y="422"/>
                  </a:lnTo>
                  <a:lnTo>
                    <a:pt x="222" y="419"/>
                  </a:lnTo>
                  <a:lnTo>
                    <a:pt x="220" y="417"/>
                  </a:lnTo>
                  <a:lnTo>
                    <a:pt x="220" y="415"/>
                  </a:lnTo>
                  <a:lnTo>
                    <a:pt x="222" y="415"/>
                  </a:lnTo>
                  <a:lnTo>
                    <a:pt x="222" y="415"/>
                  </a:lnTo>
                  <a:lnTo>
                    <a:pt x="222" y="415"/>
                  </a:lnTo>
                  <a:lnTo>
                    <a:pt x="224" y="412"/>
                  </a:lnTo>
                  <a:lnTo>
                    <a:pt x="224" y="412"/>
                  </a:lnTo>
                  <a:lnTo>
                    <a:pt x="227" y="412"/>
                  </a:lnTo>
                  <a:lnTo>
                    <a:pt x="227" y="415"/>
                  </a:lnTo>
                  <a:lnTo>
                    <a:pt x="227" y="415"/>
                  </a:lnTo>
                  <a:lnTo>
                    <a:pt x="224" y="417"/>
                  </a:lnTo>
                  <a:lnTo>
                    <a:pt x="227" y="417"/>
                  </a:lnTo>
                  <a:lnTo>
                    <a:pt x="229" y="417"/>
                  </a:lnTo>
                  <a:lnTo>
                    <a:pt x="232" y="412"/>
                  </a:lnTo>
                  <a:lnTo>
                    <a:pt x="232" y="412"/>
                  </a:lnTo>
                  <a:lnTo>
                    <a:pt x="241" y="408"/>
                  </a:lnTo>
                  <a:lnTo>
                    <a:pt x="241" y="408"/>
                  </a:lnTo>
                  <a:lnTo>
                    <a:pt x="243" y="405"/>
                  </a:lnTo>
                  <a:lnTo>
                    <a:pt x="243" y="405"/>
                  </a:lnTo>
                  <a:lnTo>
                    <a:pt x="243" y="403"/>
                  </a:lnTo>
                  <a:lnTo>
                    <a:pt x="243" y="403"/>
                  </a:lnTo>
                  <a:lnTo>
                    <a:pt x="246" y="403"/>
                  </a:lnTo>
                  <a:lnTo>
                    <a:pt x="246" y="405"/>
                  </a:lnTo>
                  <a:lnTo>
                    <a:pt x="248" y="405"/>
                  </a:lnTo>
                  <a:lnTo>
                    <a:pt x="250" y="403"/>
                  </a:lnTo>
                  <a:lnTo>
                    <a:pt x="253" y="403"/>
                  </a:lnTo>
                  <a:lnTo>
                    <a:pt x="258" y="403"/>
                  </a:lnTo>
                  <a:lnTo>
                    <a:pt x="258" y="403"/>
                  </a:lnTo>
                  <a:lnTo>
                    <a:pt x="260" y="405"/>
                  </a:lnTo>
                  <a:lnTo>
                    <a:pt x="260" y="405"/>
                  </a:lnTo>
                  <a:lnTo>
                    <a:pt x="260" y="408"/>
                  </a:lnTo>
                  <a:lnTo>
                    <a:pt x="258" y="408"/>
                  </a:lnTo>
                  <a:lnTo>
                    <a:pt x="258" y="408"/>
                  </a:lnTo>
                  <a:lnTo>
                    <a:pt x="258" y="405"/>
                  </a:lnTo>
                  <a:lnTo>
                    <a:pt x="255" y="408"/>
                  </a:lnTo>
                  <a:lnTo>
                    <a:pt x="255" y="410"/>
                  </a:lnTo>
                  <a:lnTo>
                    <a:pt x="255" y="412"/>
                  </a:lnTo>
                  <a:lnTo>
                    <a:pt x="255" y="412"/>
                  </a:lnTo>
                  <a:lnTo>
                    <a:pt x="255" y="415"/>
                  </a:lnTo>
                  <a:lnTo>
                    <a:pt x="255" y="415"/>
                  </a:lnTo>
                  <a:lnTo>
                    <a:pt x="258" y="417"/>
                  </a:lnTo>
                  <a:lnTo>
                    <a:pt x="260" y="417"/>
                  </a:lnTo>
                  <a:lnTo>
                    <a:pt x="265" y="412"/>
                  </a:lnTo>
                  <a:lnTo>
                    <a:pt x="265" y="412"/>
                  </a:lnTo>
                  <a:lnTo>
                    <a:pt x="277" y="412"/>
                  </a:lnTo>
                  <a:lnTo>
                    <a:pt x="279" y="412"/>
                  </a:lnTo>
                  <a:lnTo>
                    <a:pt x="281" y="412"/>
                  </a:lnTo>
                  <a:lnTo>
                    <a:pt x="281" y="415"/>
                  </a:lnTo>
                  <a:lnTo>
                    <a:pt x="281" y="419"/>
                  </a:lnTo>
                  <a:lnTo>
                    <a:pt x="281" y="422"/>
                  </a:lnTo>
                  <a:lnTo>
                    <a:pt x="281" y="424"/>
                  </a:lnTo>
                  <a:lnTo>
                    <a:pt x="281" y="426"/>
                  </a:lnTo>
                  <a:lnTo>
                    <a:pt x="284" y="426"/>
                  </a:lnTo>
                  <a:lnTo>
                    <a:pt x="286" y="424"/>
                  </a:lnTo>
                  <a:lnTo>
                    <a:pt x="288" y="424"/>
                  </a:lnTo>
                  <a:lnTo>
                    <a:pt x="288" y="424"/>
                  </a:lnTo>
                  <a:lnTo>
                    <a:pt x="291" y="424"/>
                  </a:lnTo>
                  <a:lnTo>
                    <a:pt x="291" y="426"/>
                  </a:lnTo>
                  <a:lnTo>
                    <a:pt x="291" y="426"/>
                  </a:lnTo>
                  <a:lnTo>
                    <a:pt x="291" y="429"/>
                  </a:lnTo>
                  <a:lnTo>
                    <a:pt x="293" y="431"/>
                  </a:lnTo>
                  <a:lnTo>
                    <a:pt x="293" y="434"/>
                  </a:lnTo>
                  <a:lnTo>
                    <a:pt x="293" y="436"/>
                  </a:lnTo>
                  <a:lnTo>
                    <a:pt x="291" y="436"/>
                  </a:lnTo>
                  <a:lnTo>
                    <a:pt x="293" y="438"/>
                  </a:lnTo>
                  <a:lnTo>
                    <a:pt x="298" y="436"/>
                  </a:lnTo>
                  <a:lnTo>
                    <a:pt x="303" y="434"/>
                  </a:lnTo>
                  <a:lnTo>
                    <a:pt x="305" y="434"/>
                  </a:lnTo>
                  <a:lnTo>
                    <a:pt x="307" y="434"/>
                  </a:lnTo>
                  <a:lnTo>
                    <a:pt x="307" y="434"/>
                  </a:lnTo>
                  <a:lnTo>
                    <a:pt x="305" y="436"/>
                  </a:lnTo>
                  <a:lnTo>
                    <a:pt x="305" y="436"/>
                  </a:lnTo>
                  <a:lnTo>
                    <a:pt x="305" y="438"/>
                  </a:lnTo>
                  <a:lnTo>
                    <a:pt x="307" y="438"/>
                  </a:lnTo>
                  <a:lnTo>
                    <a:pt x="310" y="438"/>
                  </a:lnTo>
                  <a:lnTo>
                    <a:pt x="312" y="438"/>
                  </a:lnTo>
                  <a:lnTo>
                    <a:pt x="317" y="441"/>
                  </a:lnTo>
                  <a:lnTo>
                    <a:pt x="319" y="441"/>
                  </a:lnTo>
                  <a:lnTo>
                    <a:pt x="319" y="441"/>
                  </a:lnTo>
                  <a:lnTo>
                    <a:pt x="321" y="438"/>
                  </a:lnTo>
                  <a:lnTo>
                    <a:pt x="321" y="436"/>
                  </a:lnTo>
                  <a:lnTo>
                    <a:pt x="321" y="436"/>
                  </a:lnTo>
                  <a:lnTo>
                    <a:pt x="321" y="436"/>
                  </a:lnTo>
                  <a:lnTo>
                    <a:pt x="321" y="434"/>
                  </a:lnTo>
                  <a:lnTo>
                    <a:pt x="321" y="434"/>
                  </a:lnTo>
                  <a:lnTo>
                    <a:pt x="324" y="429"/>
                  </a:lnTo>
                  <a:lnTo>
                    <a:pt x="324" y="429"/>
                  </a:lnTo>
                  <a:lnTo>
                    <a:pt x="324" y="424"/>
                  </a:lnTo>
                  <a:lnTo>
                    <a:pt x="324" y="424"/>
                  </a:lnTo>
                  <a:lnTo>
                    <a:pt x="326" y="426"/>
                  </a:lnTo>
                  <a:lnTo>
                    <a:pt x="326" y="426"/>
                  </a:lnTo>
                  <a:lnTo>
                    <a:pt x="329" y="429"/>
                  </a:lnTo>
                  <a:lnTo>
                    <a:pt x="329" y="431"/>
                  </a:lnTo>
                  <a:lnTo>
                    <a:pt x="326" y="431"/>
                  </a:lnTo>
                  <a:lnTo>
                    <a:pt x="326" y="431"/>
                  </a:lnTo>
                  <a:lnTo>
                    <a:pt x="324" y="434"/>
                  </a:lnTo>
                  <a:lnTo>
                    <a:pt x="324" y="436"/>
                  </a:lnTo>
                  <a:lnTo>
                    <a:pt x="324" y="441"/>
                  </a:lnTo>
                  <a:lnTo>
                    <a:pt x="324" y="443"/>
                  </a:lnTo>
                  <a:lnTo>
                    <a:pt x="326" y="445"/>
                  </a:lnTo>
                  <a:lnTo>
                    <a:pt x="326" y="445"/>
                  </a:lnTo>
                  <a:lnTo>
                    <a:pt x="329" y="445"/>
                  </a:lnTo>
                  <a:lnTo>
                    <a:pt x="329" y="448"/>
                  </a:lnTo>
                  <a:lnTo>
                    <a:pt x="329" y="448"/>
                  </a:lnTo>
                  <a:lnTo>
                    <a:pt x="329" y="450"/>
                  </a:lnTo>
                  <a:lnTo>
                    <a:pt x="329" y="450"/>
                  </a:lnTo>
                  <a:lnTo>
                    <a:pt x="331" y="452"/>
                  </a:lnTo>
                  <a:lnTo>
                    <a:pt x="333" y="452"/>
                  </a:lnTo>
                  <a:lnTo>
                    <a:pt x="340" y="457"/>
                  </a:lnTo>
                  <a:lnTo>
                    <a:pt x="343" y="460"/>
                  </a:lnTo>
                  <a:lnTo>
                    <a:pt x="340" y="464"/>
                  </a:lnTo>
                  <a:lnTo>
                    <a:pt x="340" y="464"/>
                  </a:lnTo>
                  <a:lnTo>
                    <a:pt x="340" y="464"/>
                  </a:lnTo>
                  <a:lnTo>
                    <a:pt x="340" y="467"/>
                  </a:lnTo>
                  <a:lnTo>
                    <a:pt x="343" y="467"/>
                  </a:lnTo>
                  <a:lnTo>
                    <a:pt x="340" y="467"/>
                  </a:lnTo>
                  <a:lnTo>
                    <a:pt x="340" y="469"/>
                  </a:lnTo>
                  <a:lnTo>
                    <a:pt x="338" y="469"/>
                  </a:lnTo>
                  <a:lnTo>
                    <a:pt x="338" y="467"/>
                  </a:lnTo>
                  <a:lnTo>
                    <a:pt x="338" y="467"/>
                  </a:lnTo>
                  <a:lnTo>
                    <a:pt x="336" y="467"/>
                  </a:lnTo>
                  <a:lnTo>
                    <a:pt x="336" y="467"/>
                  </a:lnTo>
                  <a:lnTo>
                    <a:pt x="336" y="464"/>
                  </a:lnTo>
                  <a:lnTo>
                    <a:pt x="336" y="462"/>
                  </a:lnTo>
                  <a:lnTo>
                    <a:pt x="336" y="457"/>
                  </a:lnTo>
                  <a:lnTo>
                    <a:pt x="333" y="460"/>
                  </a:lnTo>
                  <a:lnTo>
                    <a:pt x="331" y="457"/>
                  </a:lnTo>
                  <a:lnTo>
                    <a:pt x="329" y="455"/>
                  </a:lnTo>
                  <a:lnTo>
                    <a:pt x="329" y="455"/>
                  </a:lnTo>
                  <a:lnTo>
                    <a:pt x="326" y="455"/>
                  </a:lnTo>
                  <a:lnTo>
                    <a:pt x="326" y="455"/>
                  </a:lnTo>
                  <a:lnTo>
                    <a:pt x="324" y="457"/>
                  </a:lnTo>
                  <a:lnTo>
                    <a:pt x="324" y="460"/>
                  </a:lnTo>
                  <a:lnTo>
                    <a:pt x="321" y="462"/>
                  </a:lnTo>
                  <a:lnTo>
                    <a:pt x="319" y="462"/>
                  </a:lnTo>
                  <a:lnTo>
                    <a:pt x="319" y="462"/>
                  </a:lnTo>
                  <a:lnTo>
                    <a:pt x="317" y="460"/>
                  </a:lnTo>
                  <a:lnTo>
                    <a:pt x="319" y="464"/>
                  </a:lnTo>
                  <a:lnTo>
                    <a:pt x="324" y="469"/>
                  </a:lnTo>
                  <a:lnTo>
                    <a:pt x="331" y="471"/>
                  </a:lnTo>
                  <a:lnTo>
                    <a:pt x="340" y="471"/>
                  </a:lnTo>
                  <a:lnTo>
                    <a:pt x="343" y="474"/>
                  </a:lnTo>
                  <a:lnTo>
                    <a:pt x="345" y="474"/>
                  </a:lnTo>
                  <a:lnTo>
                    <a:pt x="347" y="476"/>
                  </a:lnTo>
                  <a:lnTo>
                    <a:pt x="347" y="476"/>
                  </a:lnTo>
                  <a:lnTo>
                    <a:pt x="350" y="474"/>
                  </a:lnTo>
                  <a:lnTo>
                    <a:pt x="350" y="474"/>
                  </a:lnTo>
                  <a:lnTo>
                    <a:pt x="350" y="471"/>
                  </a:lnTo>
                  <a:lnTo>
                    <a:pt x="352" y="471"/>
                  </a:lnTo>
                  <a:lnTo>
                    <a:pt x="352" y="471"/>
                  </a:lnTo>
                  <a:lnTo>
                    <a:pt x="355" y="471"/>
                  </a:lnTo>
                  <a:lnTo>
                    <a:pt x="357" y="474"/>
                  </a:lnTo>
                  <a:lnTo>
                    <a:pt x="355" y="474"/>
                  </a:lnTo>
                  <a:lnTo>
                    <a:pt x="355" y="474"/>
                  </a:lnTo>
                  <a:lnTo>
                    <a:pt x="355" y="476"/>
                  </a:lnTo>
                  <a:lnTo>
                    <a:pt x="355" y="476"/>
                  </a:lnTo>
                  <a:lnTo>
                    <a:pt x="357" y="476"/>
                  </a:lnTo>
                  <a:lnTo>
                    <a:pt x="359" y="476"/>
                  </a:lnTo>
                  <a:lnTo>
                    <a:pt x="364" y="476"/>
                  </a:lnTo>
                  <a:lnTo>
                    <a:pt x="369" y="481"/>
                  </a:lnTo>
                  <a:lnTo>
                    <a:pt x="369" y="481"/>
                  </a:lnTo>
                  <a:lnTo>
                    <a:pt x="369" y="481"/>
                  </a:lnTo>
                  <a:lnTo>
                    <a:pt x="369" y="481"/>
                  </a:lnTo>
                  <a:lnTo>
                    <a:pt x="371" y="479"/>
                  </a:lnTo>
                  <a:lnTo>
                    <a:pt x="373" y="479"/>
                  </a:lnTo>
                  <a:lnTo>
                    <a:pt x="373" y="476"/>
                  </a:lnTo>
                  <a:lnTo>
                    <a:pt x="371" y="474"/>
                  </a:lnTo>
                  <a:lnTo>
                    <a:pt x="373" y="476"/>
                  </a:lnTo>
                  <a:lnTo>
                    <a:pt x="376" y="476"/>
                  </a:lnTo>
                  <a:lnTo>
                    <a:pt x="378" y="476"/>
                  </a:lnTo>
                  <a:lnTo>
                    <a:pt x="381" y="476"/>
                  </a:lnTo>
                  <a:lnTo>
                    <a:pt x="381" y="479"/>
                  </a:lnTo>
                  <a:lnTo>
                    <a:pt x="381" y="479"/>
                  </a:lnTo>
                  <a:lnTo>
                    <a:pt x="378" y="481"/>
                  </a:lnTo>
                  <a:lnTo>
                    <a:pt x="376" y="481"/>
                  </a:lnTo>
                  <a:lnTo>
                    <a:pt x="378" y="481"/>
                  </a:lnTo>
                  <a:lnTo>
                    <a:pt x="383" y="483"/>
                  </a:lnTo>
                  <a:lnTo>
                    <a:pt x="383" y="483"/>
                  </a:lnTo>
                  <a:lnTo>
                    <a:pt x="383" y="481"/>
                  </a:lnTo>
                  <a:lnTo>
                    <a:pt x="385" y="481"/>
                  </a:lnTo>
                  <a:lnTo>
                    <a:pt x="388" y="481"/>
                  </a:lnTo>
                  <a:lnTo>
                    <a:pt x="388" y="481"/>
                  </a:lnTo>
                  <a:lnTo>
                    <a:pt x="388" y="481"/>
                  </a:lnTo>
                  <a:lnTo>
                    <a:pt x="390" y="481"/>
                  </a:lnTo>
                  <a:lnTo>
                    <a:pt x="390" y="481"/>
                  </a:lnTo>
                  <a:lnTo>
                    <a:pt x="390" y="479"/>
                  </a:lnTo>
                  <a:lnTo>
                    <a:pt x="390" y="479"/>
                  </a:lnTo>
                  <a:lnTo>
                    <a:pt x="390" y="476"/>
                  </a:lnTo>
                  <a:lnTo>
                    <a:pt x="390" y="476"/>
                  </a:lnTo>
                  <a:lnTo>
                    <a:pt x="392" y="476"/>
                  </a:lnTo>
                  <a:lnTo>
                    <a:pt x="392" y="476"/>
                  </a:lnTo>
                  <a:lnTo>
                    <a:pt x="395" y="476"/>
                  </a:lnTo>
                  <a:lnTo>
                    <a:pt x="395" y="479"/>
                  </a:lnTo>
                  <a:lnTo>
                    <a:pt x="395" y="476"/>
                  </a:lnTo>
                  <a:lnTo>
                    <a:pt x="395" y="471"/>
                  </a:lnTo>
                  <a:lnTo>
                    <a:pt x="395" y="471"/>
                  </a:lnTo>
                  <a:lnTo>
                    <a:pt x="395" y="471"/>
                  </a:lnTo>
                  <a:lnTo>
                    <a:pt x="395" y="467"/>
                  </a:lnTo>
                  <a:lnTo>
                    <a:pt x="395" y="467"/>
                  </a:lnTo>
                  <a:lnTo>
                    <a:pt x="395" y="464"/>
                  </a:lnTo>
                  <a:lnTo>
                    <a:pt x="397" y="467"/>
                  </a:lnTo>
                  <a:lnTo>
                    <a:pt x="397" y="467"/>
                  </a:lnTo>
                  <a:lnTo>
                    <a:pt x="400" y="469"/>
                  </a:lnTo>
                  <a:lnTo>
                    <a:pt x="400" y="467"/>
                  </a:lnTo>
                  <a:lnTo>
                    <a:pt x="397" y="464"/>
                  </a:lnTo>
                  <a:lnTo>
                    <a:pt x="400" y="464"/>
                  </a:lnTo>
                  <a:lnTo>
                    <a:pt x="400" y="462"/>
                  </a:lnTo>
                  <a:lnTo>
                    <a:pt x="400" y="460"/>
                  </a:lnTo>
                  <a:lnTo>
                    <a:pt x="397" y="460"/>
                  </a:lnTo>
                  <a:lnTo>
                    <a:pt x="397" y="460"/>
                  </a:lnTo>
                  <a:lnTo>
                    <a:pt x="397" y="457"/>
                  </a:lnTo>
                  <a:lnTo>
                    <a:pt x="397" y="457"/>
                  </a:lnTo>
                  <a:lnTo>
                    <a:pt x="397" y="457"/>
                  </a:lnTo>
                  <a:lnTo>
                    <a:pt x="400" y="457"/>
                  </a:lnTo>
                  <a:lnTo>
                    <a:pt x="400" y="457"/>
                  </a:lnTo>
                  <a:lnTo>
                    <a:pt x="400" y="455"/>
                  </a:lnTo>
                  <a:lnTo>
                    <a:pt x="400" y="455"/>
                  </a:lnTo>
                  <a:lnTo>
                    <a:pt x="402" y="455"/>
                  </a:lnTo>
                  <a:lnTo>
                    <a:pt x="402" y="457"/>
                  </a:lnTo>
                  <a:lnTo>
                    <a:pt x="400" y="457"/>
                  </a:lnTo>
                  <a:lnTo>
                    <a:pt x="402" y="457"/>
                  </a:lnTo>
                  <a:lnTo>
                    <a:pt x="404" y="460"/>
                  </a:lnTo>
                  <a:lnTo>
                    <a:pt x="407" y="457"/>
                  </a:lnTo>
                  <a:lnTo>
                    <a:pt x="407" y="457"/>
                  </a:lnTo>
                  <a:lnTo>
                    <a:pt x="409" y="457"/>
                  </a:lnTo>
                  <a:lnTo>
                    <a:pt x="411" y="457"/>
                  </a:lnTo>
                  <a:lnTo>
                    <a:pt x="411" y="455"/>
                  </a:lnTo>
                  <a:lnTo>
                    <a:pt x="414" y="452"/>
                  </a:lnTo>
                  <a:lnTo>
                    <a:pt x="414" y="452"/>
                  </a:lnTo>
                  <a:lnTo>
                    <a:pt x="414" y="450"/>
                  </a:lnTo>
                  <a:lnTo>
                    <a:pt x="414" y="450"/>
                  </a:lnTo>
                  <a:lnTo>
                    <a:pt x="416" y="450"/>
                  </a:lnTo>
                  <a:lnTo>
                    <a:pt x="416" y="450"/>
                  </a:lnTo>
                  <a:lnTo>
                    <a:pt x="416" y="452"/>
                  </a:lnTo>
                  <a:lnTo>
                    <a:pt x="418" y="455"/>
                  </a:lnTo>
                  <a:lnTo>
                    <a:pt x="421" y="457"/>
                  </a:lnTo>
                  <a:lnTo>
                    <a:pt x="421" y="464"/>
                  </a:lnTo>
                  <a:lnTo>
                    <a:pt x="423" y="460"/>
                  </a:lnTo>
                  <a:lnTo>
                    <a:pt x="423" y="457"/>
                  </a:lnTo>
                  <a:lnTo>
                    <a:pt x="423" y="457"/>
                  </a:lnTo>
                  <a:lnTo>
                    <a:pt x="423" y="455"/>
                  </a:lnTo>
                  <a:lnTo>
                    <a:pt x="426" y="455"/>
                  </a:lnTo>
                  <a:lnTo>
                    <a:pt x="426" y="455"/>
                  </a:lnTo>
                  <a:lnTo>
                    <a:pt x="426" y="455"/>
                  </a:lnTo>
                  <a:lnTo>
                    <a:pt x="426" y="457"/>
                  </a:lnTo>
                  <a:lnTo>
                    <a:pt x="430" y="460"/>
                  </a:lnTo>
                  <a:lnTo>
                    <a:pt x="433" y="462"/>
                  </a:lnTo>
                  <a:lnTo>
                    <a:pt x="433" y="464"/>
                  </a:lnTo>
                  <a:lnTo>
                    <a:pt x="433" y="462"/>
                  </a:lnTo>
                  <a:lnTo>
                    <a:pt x="433" y="460"/>
                  </a:lnTo>
                  <a:lnTo>
                    <a:pt x="433" y="460"/>
                  </a:lnTo>
                  <a:lnTo>
                    <a:pt x="435" y="460"/>
                  </a:lnTo>
                  <a:lnTo>
                    <a:pt x="435" y="460"/>
                  </a:lnTo>
                  <a:lnTo>
                    <a:pt x="435" y="462"/>
                  </a:lnTo>
                  <a:lnTo>
                    <a:pt x="435" y="462"/>
                  </a:lnTo>
                  <a:lnTo>
                    <a:pt x="435" y="464"/>
                  </a:lnTo>
                  <a:lnTo>
                    <a:pt x="435" y="467"/>
                  </a:lnTo>
                  <a:lnTo>
                    <a:pt x="435" y="467"/>
                  </a:lnTo>
                  <a:lnTo>
                    <a:pt x="435" y="469"/>
                  </a:lnTo>
                  <a:lnTo>
                    <a:pt x="435" y="469"/>
                  </a:lnTo>
                  <a:lnTo>
                    <a:pt x="435" y="471"/>
                  </a:lnTo>
                  <a:lnTo>
                    <a:pt x="435" y="471"/>
                  </a:lnTo>
                  <a:lnTo>
                    <a:pt x="437" y="474"/>
                  </a:lnTo>
                  <a:lnTo>
                    <a:pt x="437" y="476"/>
                  </a:lnTo>
                  <a:lnTo>
                    <a:pt x="440" y="476"/>
                  </a:lnTo>
                  <a:lnTo>
                    <a:pt x="440" y="479"/>
                  </a:lnTo>
                  <a:lnTo>
                    <a:pt x="440" y="481"/>
                  </a:lnTo>
                  <a:lnTo>
                    <a:pt x="437" y="481"/>
                  </a:lnTo>
                  <a:lnTo>
                    <a:pt x="440" y="481"/>
                  </a:lnTo>
                  <a:lnTo>
                    <a:pt x="442" y="479"/>
                  </a:lnTo>
                  <a:lnTo>
                    <a:pt x="449" y="476"/>
                  </a:lnTo>
                  <a:lnTo>
                    <a:pt x="449" y="474"/>
                  </a:lnTo>
                  <a:lnTo>
                    <a:pt x="452" y="474"/>
                  </a:lnTo>
                  <a:lnTo>
                    <a:pt x="454" y="471"/>
                  </a:lnTo>
                  <a:lnTo>
                    <a:pt x="454" y="469"/>
                  </a:lnTo>
                  <a:lnTo>
                    <a:pt x="456" y="469"/>
                  </a:lnTo>
                  <a:lnTo>
                    <a:pt x="456" y="464"/>
                  </a:lnTo>
                  <a:lnTo>
                    <a:pt x="459" y="462"/>
                  </a:lnTo>
                  <a:lnTo>
                    <a:pt x="454" y="462"/>
                  </a:lnTo>
                  <a:lnTo>
                    <a:pt x="452" y="460"/>
                  </a:lnTo>
                  <a:lnTo>
                    <a:pt x="452" y="455"/>
                  </a:lnTo>
                  <a:lnTo>
                    <a:pt x="456" y="455"/>
                  </a:lnTo>
                  <a:lnTo>
                    <a:pt x="454" y="452"/>
                  </a:lnTo>
                  <a:lnTo>
                    <a:pt x="454" y="452"/>
                  </a:lnTo>
                  <a:lnTo>
                    <a:pt x="456" y="452"/>
                  </a:lnTo>
                  <a:lnTo>
                    <a:pt x="459" y="455"/>
                  </a:lnTo>
                  <a:lnTo>
                    <a:pt x="461" y="452"/>
                  </a:lnTo>
                  <a:lnTo>
                    <a:pt x="461" y="452"/>
                  </a:lnTo>
                  <a:lnTo>
                    <a:pt x="459" y="450"/>
                  </a:lnTo>
                  <a:lnTo>
                    <a:pt x="456" y="450"/>
                  </a:lnTo>
                  <a:lnTo>
                    <a:pt x="456" y="448"/>
                  </a:lnTo>
                  <a:lnTo>
                    <a:pt x="456" y="445"/>
                  </a:lnTo>
                  <a:lnTo>
                    <a:pt x="456" y="445"/>
                  </a:lnTo>
                  <a:lnTo>
                    <a:pt x="456" y="445"/>
                  </a:lnTo>
                  <a:lnTo>
                    <a:pt x="459" y="448"/>
                  </a:lnTo>
                  <a:lnTo>
                    <a:pt x="459" y="448"/>
                  </a:lnTo>
                  <a:lnTo>
                    <a:pt x="459" y="445"/>
                  </a:lnTo>
                  <a:lnTo>
                    <a:pt x="459" y="443"/>
                  </a:lnTo>
                  <a:lnTo>
                    <a:pt x="456" y="443"/>
                  </a:lnTo>
                  <a:lnTo>
                    <a:pt x="456" y="443"/>
                  </a:lnTo>
                  <a:lnTo>
                    <a:pt x="456" y="441"/>
                  </a:lnTo>
                  <a:lnTo>
                    <a:pt x="456" y="441"/>
                  </a:lnTo>
                  <a:lnTo>
                    <a:pt x="456" y="438"/>
                  </a:lnTo>
                  <a:lnTo>
                    <a:pt x="456" y="438"/>
                  </a:lnTo>
                  <a:lnTo>
                    <a:pt x="459" y="436"/>
                  </a:lnTo>
                  <a:lnTo>
                    <a:pt x="456" y="434"/>
                  </a:lnTo>
                  <a:lnTo>
                    <a:pt x="454" y="434"/>
                  </a:lnTo>
                  <a:lnTo>
                    <a:pt x="452" y="434"/>
                  </a:lnTo>
                  <a:lnTo>
                    <a:pt x="447" y="434"/>
                  </a:lnTo>
                  <a:lnTo>
                    <a:pt x="447" y="434"/>
                  </a:lnTo>
                  <a:lnTo>
                    <a:pt x="444" y="431"/>
                  </a:lnTo>
                  <a:lnTo>
                    <a:pt x="440" y="429"/>
                  </a:lnTo>
                  <a:lnTo>
                    <a:pt x="440" y="426"/>
                  </a:lnTo>
                  <a:lnTo>
                    <a:pt x="437" y="429"/>
                  </a:lnTo>
                  <a:lnTo>
                    <a:pt x="437" y="429"/>
                  </a:lnTo>
                  <a:lnTo>
                    <a:pt x="437" y="429"/>
                  </a:lnTo>
                  <a:lnTo>
                    <a:pt x="437" y="426"/>
                  </a:lnTo>
                  <a:lnTo>
                    <a:pt x="437" y="426"/>
                  </a:lnTo>
                  <a:lnTo>
                    <a:pt x="440" y="426"/>
                  </a:lnTo>
                  <a:lnTo>
                    <a:pt x="440" y="426"/>
                  </a:lnTo>
                  <a:lnTo>
                    <a:pt x="440" y="424"/>
                  </a:lnTo>
                  <a:lnTo>
                    <a:pt x="440" y="424"/>
                  </a:lnTo>
                  <a:lnTo>
                    <a:pt x="437" y="424"/>
                  </a:lnTo>
                  <a:lnTo>
                    <a:pt x="437" y="424"/>
                  </a:lnTo>
                  <a:lnTo>
                    <a:pt x="440" y="422"/>
                  </a:lnTo>
                  <a:lnTo>
                    <a:pt x="440" y="419"/>
                  </a:lnTo>
                  <a:lnTo>
                    <a:pt x="442" y="422"/>
                  </a:lnTo>
                  <a:lnTo>
                    <a:pt x="444" y="424"/>
                  </a:lnTo>
                  <a:lnTo>
                    <a:pt x="447" y="426"/>
                  </a:lnTo>
                  <a:lnTo>
                    <a:pt x="447" y="424"/>
                  </a:lnTo>
                  <a:lnTo>
                    <a:pt x="444" y="424"/>
                  </a:lnTo>
                  <a:lnTo>
                    <a:pt x="447" y="424"/>
                  </a:lnTo>
                  <a:lnTo>
                    <a:pt x="447" y="422"/>
                  </a:lnTo>
                  <a:lnTo>
                    <a:pt x="449" y="424"/>
                  </a:lnTo>
                  <a:lnTo>
                    <a:pt x="452" y="424"/>
                  </a:lnTo>
                  <a:lnTo>
                    <a:pt x="463" y="431"/>
                  </a:lnTo>
                  <a:lnTo>
                    <a:pt x="468" y="431"/>
                  </a:lnTo>
                  <a:lnTo>
                    <a:pt x="470" y="429"/>
                  </a:lnTo>
                  <a:lnTo>
                    <a:pt x="475" y="434"/>
                  </a:lnTo>
                  <a:lnTo>
                    <a:pt x="475" y="434"/>
                  </a:lnTo>
                  <a:lnTo>
                    <a:pt x="478" y="431"/>
                  </a:lnTo>
                  <a:lnTo>
                    <a:pt x="478" y="429"/>
                  </a:lnTo>
                  <a:lnTo>
                    <a:pt x="478" y="429"/>
                  </a:lnTo>
                  <a:lnTo>
                    <a:pt x="478" y="429"/>
                  </a:lnTo>
                  <a:lnTo>
                    <a:pt x="480" y="429"/>
                  </a:lnTo>
                  <a:lnTo>
                    <a:pt x="480" y="429"/>
                  </a:lnTo>
                  <a:lnTo>
                    <a:pt x="480" y="431"/>
                  </a:lnTo>
                  <a:lnTo>
                    <a:pt x="480" y="431"/>
                  </a:lnTo>
                  <a:lnTo>
                    <a:pt x="480" y="431"/>
                  </a:lnTo>
                  <a:lnTo>
                    <a:pt x="480" y="434"/>
                  </a:lnTo>
                  <a:lnTo>
                    <a:pt x="480" y="434"/>
                  </a:lnTo>
                  <a:lnTo>
                    <a:pt x="480" y="434"/>
                  </a:lnTo>
                  <a:lnTo>
                    <a:pt x="480" y="434"/>
                  </a:lnTo>
                  <a:lnTo>
                    <a:pt x="480" y="434"/>
                  </a:lnTo>
                  <a:lnTo>
                    <a:pt x="480" y="434"/>
                  </a:lnTo>
                  <a:lnTo>
                    <a:pt x="480" y="436"/>
                  </a:lnTo>
                  <a:lnTo>
                    <a:pt x="480" y="436"/>
                  </a:lnTo>
                  <a:lnTo>
                    <a:pt x="482" y="436"/>
                  </a:lnTo>
                  <a:lnTo>
                    <a:pt x="482" y="436"/>
                  </a:lnTo>
                  <a:lnTo>
                    <a:pt x="485" y="436"/>
                  </a:lnTo>
                  <a:lnTo>
                    <a:pt x="485" y="436"/>
                  </a:lnTo>
                  <a:lnTo>
                    <a:pt x="487" y="436"/>
                  </a:lnTo>
                  <a:lnTo>
                    <a:pt x="485" y="438"/>
                  </a:lnTo>
                  <a:lnTo>
                    <a:pt x="485" y="438"/>
                  </a:lnTo>
                  <a:lnTo>
                    <a:pt x="485" y="438"/>
                  </a:lnTo>
                  <a:lnTo>
                    <a:pt x="485" y="441"/>
                  </a:lnTo>
                  <a:lnTo>
                    <a:pt x="487" y="441"/>
                  </a:lnTo>
                  <a:lnTo>
                    <a:pt x="487" y="438"/>
                  </a:lnTo>
                  <a:lnTo>
                    <a:pt x="487" y="438"/>
                  </a:lnTo>
                  <a:lnTo>
                    <a:pt x="487" y="438"/>
                  </a:lnTo>
                  <a:lnTo>
                    <a:pt x="487" y="441"/>
                  </a:lnTo>
                  <a:lnTo>
                    <a:pt x="489" y="441"/>
                  </a:lnTo>
                  <a:lnTo>
                    <a:pt x="489" y="443"/>
                  </a:lnTo>
                  <a:lnTo>
                    <a:pt x="487" y="445"/>
                  </a:lnTo>
                  <a:lnTo>
                    <a:pt x="487" y="445"/>
                  </a:lnTo>
                  <a:lnTo>
                    <a:pt x="485" y="448"/>
                  </a:lnTo>
                  <a:lnTo>
                    <a:pt x="482" y="448"/>
                  </a:lnTo>
                  <a:lnTo>
                    <a:pt x="496" y="448"/>
                  </a:lnTo>
                  <a:lnTo>
                    <a:pt x="496" y="448"/>
                  </a:lnTo>
                  <a:lnTo>
                    <a:pt x="501" y="445"/>
                  </a:lnTo>
                  <a:lnTo>
                    <a:pt x="501" y="443"/>
                  </a:lnTo>
                  <a:lnTo>
                    <a:pt x="504" y="445"/>
                  </a:lnTo>
                  <a:lnTo>
                    <a:pt x="504" y="445"/>
                  </a:lnTo>
                  <a:lnTo>
                    <a:pt x="501" y="450"/>
                  </a:lnTo>
                  <a:lnTo>
                    <a:pt x="504" y="450"/>
                  </a:lnTo>
                  <a:lnTo>
                    <a:pt x="504" y="452"/>
                  </a:lnTo>
                  <a:lnTo>
                    <a:pt x="506" y="455"/>
                  </a:lnTo>
                  <a:lnTo>
                    <a:pt x="508" y="455"/>
                  </a:lnTo>
                  <a:lnTo>
                    <a:pt x="511" y="455"/>
                  </a:lnTo>
                  <a:lnTo>
                    <a:pt x="518" y="455"/>
                  </a:lnTo>
                  <a:lnTo>
                    <a:pt x="515" y="452"/>
                  </a:lnTo>
                  <a:lnTo>
                    <a:pt x="518" y="452"/>
                  </a:lnTo>
                  <a:lnTo>
                    <a:pt x="520" y="452"/>
                  </a:lnTo>
                  <a:lnTo>
                    <a:pt x="523" y="452"/>
                  </a:lnTo>
                  <a:lnTo>
                    <a:pt x="520" y="455"/>
                  </a:lnTo>
                  <a:lnTo>
                    <a:pt x="520" y="455"/>
                  </a:lnTo>
                  <a:lnTo>
                    <a:pt x="527" y="464"/>
                  </a:lnTo>
                  <a:lnTo>
                    <a:pt x="530" y="464"/>
                  </a:lnTo>
                  <a:lnTo>
                    <a:pt x="530" y="467"/>
                  </a:lnTo>
                  <a:lnTo>
                    <a:pt x="530" y="467"/>
                  </a:lnTo>
                  <a:lnTo>
                    <a:pt x="530" y="469"/>
                  </a:lnTo>
                  <a:lnTo>
                    <a:pt x="530" y="471"/>
                  </a:lnTo>
                  <a:lnTo>
                    <a:pt x="532" y="471"/>
                  </a:lnTo>
                  <a:lnTo>
                    <a:pt x="534" y="471"/>
                  </a:lnTo>
                  <a:lnTo>
                    <a:pt x="537" y="469"/>
                  </a:lnTo>
                  <a:lnTo>
                    <a:pt x="537" y="469"/>
                  </a:lnTo>
                  <a:lnTo>
                    <a:pt x="537" y="467"/>
                  </a:lnTo>
                  <a:lnTo>
                    <a:pt x="537" y="464"/>
                  </a:lnTo>
                  <a:lnTo>
                    <a:pt x="537" y="462"/>
                  </a:lnTo>
                  <a:lnTo>
                    <a:pt x="537" y="462"/>
                  </a:lnTo>
                  <a:lnTo>
                    <a:pt x="537" y="460"/>
                  </a:lnTo>
                  <a:lnTo>
                    <a:pt x="539" y="460"/>
                  </a:lnTo>
                  <a:lnTo>
                    <a:pt x="539" y="462"/>
                  </a:lnTo>
                  <a:lnTo>
                    <a:pt x="539" y="464"/>
                  </a:lnTo>
                  <a:lnTo>
                    <a:pt x="539" y="467"/>
                  </a:lnTo>
                  <a:lnTo>
                    <a:pt x="539" y="467"/>
                  </a:lnTo>
                  <a:lnTo>
                    <a:pt x="541" y="467"/>
                  </a:lnTo>
                  <a:lnTo>
                    <a:pt x="541" y="464"/>
                  </a:lnTo>
                  <a:lnTo>
                    <a:pt x="541" y="464"/>
                  </a:lnTo>
                  <a:lnTo>
                    <a:pt x="541" y="462"/>
                  </a:lnTo>
                  <a:lnTo>
                    <a:pt x="544" y="462"/>
                  </a:lnTo>
                  <a:lnTo>
                    <a:pt x="544" y="464"/>
                  </a:lnTo>
                  <a:lnTo>
                    <a:pt x="541" y="467"/>
                  </a:lnTo>
                  <a:lnTo>
                    <a:pt x="541" y="469"/>
                  </a:lnTo>
                  <a:lnTo>
                    <a:pt x="539" y="474"/>
                  </a:lnTo>
                  <a:lnTo>
                    <a:pt x="539" y="474"/>
                  </a:lnTo>
                  <a:lnTo>
                    <a:pt x="537" y="474"/>
                  </a:lnTo>
                  <a:lnTo>
                    <a:pt x="537" y="476"/>
                  </a:lnTo>
                  <a:lnTo>
                    <a:pt x="537" y="476"/>
                  </a:lnTo>
                  <a:lnTo>
                    <a:pt x="537" y="479"/>
                  </a:lnTo>
                  <a:lnTo>
                    <a:pt x="537" y="479"/>
                  </a:lnTo>
                  <a:lnTo>
                    <a:pt x="537" y="481"/>
                  </a:lnTo>
                  <a:lnTo>
                    <a:pt x="534" y="483"/>
                  </a:lnTo>
                  <a:lnTo>
                    <a:pt x="532" y="486"/>
                  </a:lnTo>
                  <a:lnTo>
                    <a:pt x="532" y="486"/>
                  </a:lnTo>
                  <a:lnTo>
                    <a:pt x="530" y="488"/>
                  </a:lnTo>
                  <a:lnTo>
                    <a:pt x="530" y="488"/>
                  </a:lnTo>
                  <a:lnTo>
                    <a:pt x="530" y="493"/>
                  </a:lnTo>
                  <a:lnTo>
                    <a:pt x="532" y="493"/>
                  </a:lnTo>
                  <a:lnTo>
                    <a:pt x="534" y="490"/>
                  </a:lnTo>
                  <a:lnTo>
                    <a:pt x="539" y="481"/>
                  </a:lnTo>
                  <a:lnTo>
                    <a:pt x="539" y="481"/>
                  </a:lnTo>
                  <a:lnTo>
                    <a:pt x="539" y="479"/>
                  </a:lnTo>
                  <a:lnTo>
                    <a:pt x="539" y="476"/>
                  </a:lnTo>
                  <a:lnTo>
                    <a:pt x="541" y="476"/>
                  </a:lnTo>
                  <a:lnTo>
                    <a:pt x="544" y="474"/>
                  </a:lnTo>
                  <a:lnTo>
                    <a:pt x="546" y="474"/>
                  </a:lnTo>
                  <a:lnTo>
                    <a:pt x="546" y="474"/>
                  </a:lnTo>
                  <a:lnTo>
                    <a:pt x="546" y="471"/>
                  </a:lnTo>
                  <a:lnTo>
                    <a:pt x="546" y="471"/>
                  </a:lnTo>
                  <a:lnTo>
                    <a:pt x="546" y="469"/>
                  </a:lnTo>
                  <a:lnTo>
                    <a:pt x="546" y="469"/>
                  </a:lnTo>
                  <a:lnTo>
                    <a:pt x="546" y="469"/>
                  </a:lnTo>
                  <a:lnTo>
                    <a:pt x="549" y="469"/>
                  </a:lnTo>
                  <a:lnTo>
                    <a:pt x="549" y="471"/>
                  </a:lnTo>
                  <a:lnTo>
                    <a:pt x="553" y="474"/>
                  </a:lnTo>
                  <a:lnTo>
                    <a:pt x="553" y="476"/>
                  </a:lnTo>
                  <a:lnTo>
                    <a:pt x="553" y="479"/>
                  </a:lnTo>
                  <a:lnTo>
                    <a:pt x="558" y="481"/>
                  </a:lnTo>
                  <a:lnTo>
                    <a:pt x="558" y="481"/>
                  </a:lnTo>
                  <a:lnTo>
                    <a:pt x="560" y="481"/>
                  </a:lnTo>
                  <a:lnTo>
                    <a:pt x="558" y="476"/>
                  </a:lnTo>
                  <a:lnTo>
                    <a:pt x="558" y="474"/>
                  </a:lnTo>
                  <a:lnTo>
                    <a:pt x="560" y="471"/>
                  </a:lnTo>
                  <a:lnTo>
                    <a:pt x="560" y="469"/>
                  </a:lnTo>
                  <a:lnTo>
                    <a:pt x="563" y="469"/>
                  </a:lnTo>
                  <a:lnTo>
                    <a:pt x="563" y="469"/>
                  </a:lnTo>
                  <a:lnTo>
                    <a:pt x="563" y="469"/>
                  </a:lnTo>
                  <a:lnTo>
                    <a:pt x="565" y="471"/>
                  </a:lnTo>
                  <a:lnTo>
                    <a:pt x="565" y="469"/>
                  </a:lnTo>
                  <a:lnTo>
                    <a:pt x="563" y="467"/>
                  </a:lnTo>
                  <a:lnTo>
                    <a:pt x="563" y="467"/>
                  </a:lnTo>
                  <a:lnTo>
                    <a:pt x="563" y="464"/>
                  </a:lnTo>
                  <a:lnTo>
                    <a:pt x="565" y="464"/>
                  </a:lnTo>
                  <a:lnTo>
                    <a:pt x="565" y="467"/>
                  </a:lnTo>
                  <a:lnTo>
                    <a:pt x="565" y="467"/>
                  </a:lnTo>
                  <a:lnTo>
                    <a:pt x="567" y="469"/>
                  </a:lnTo>
                  <a:lnTo>
                    <a:pt x="567" y="467"/>
                  </a:lnTo>
                  <a:lnTo>
                    <a:pt x="570" y="462"/>
                  </a:lnTo>
                  <a:lnTo>
                    <a:pt x="563" y="462"/>
                  </a:lnTo>
                  <a:lnTo>
                    <a:pt x="563" y="462"/>
                  </a:lnTo>
                  <a:lnTo>
                    <a:pt x="563" y="460"/>
                  </a:lnTo>
                  <a:lnTo>
                    <a:pt x="563" y="460"/>
                  </a:lnTo>
                  <a:lnTo>
                    <a:pt x="565" y="457"/>
                  </a:lnTo>
                  <a:lnTo>
                    <a:pt x="567" y="457"/>
                  </a:lnTo>
                  <a:lnTo>
                    <a:pt x="567" y="457"/>
                  </a:lnTo>
                  <a:lnTo>
                    <a:pt x="567" y="457"/>
                  </a:lnTo>
                  <a:close/>
                  <a:moveTo>
                    <a:pt x="518" y="389"/>
                  </a:moveTo>
                  <a:lnTo>
                    <a:pt x="518" y="386"/>
                  </a:lnTo>
                  <a:lnTo>
                    <a:pt x="515" y="386"/>
                  </a:lnTo>
                  <a:lnTo>
                    <a:pt x="515" y="386"/>
                  </a:lnTo>
                  <a:lnTo>
                    <a:pt x="515" y="386"/>
                  </a:lnTo>
                  <a:lnTo>
                    <a:pt x="513" y="384"/>
                  </a:lnTo>
                  <a:lnTo>
                    <a:pt x="511" y="386"/>
                  </a:lnTo>
                  <a:lnTo>
                    <a:pt x="511" y="389"/>
                  </a:lnTo>
                  <a:lnTo>
                    <a:pt x="513" y="393"/>
                  </a:lnTo>
                  <a:lnTo>
                    <a:pt x="513" y="391"/>
                  </a:lnTo>
                  <a:lnTo>
                    <a:pt x="515" y="389"/>
                  </a:lnTo>
                  <a:lnTo>
                    <a:pt x="515" y="389"/>
                  </a:lnTo>
                  <a:lnTo>
                    <a:pt x="515" y="389"/>
                  </a:lnTo>
                  <a:lnTo>
                    <a:pt x="518" y="391"/>
                  </a:lnTo>
                  <a:lnTo>
                    <a:pt x="518" y="391"/>
                  </a:lnTo>
                  <a:lnTo>
                    <a:pt x="520" y="391"/>
                  </a:lnTo>
                  <a:lnTo>
                    <a:pt x="518" y="391"/>
                  </a:lnTo>
                  <a:lnTo>
                    <a:pt x="518" y="389"/>
                  </a:lnTo>
                  <a:close/>
                  <a:moveTo>
                    <a:pt x="575" y="393"/>
                  </a:moveTo>
                  <a:lnTo>
                    <a:pt x="577" y="389"/>
                  </a:lnTo>
                  <a:lnTo>
                    <a:pt x="579" y="386"/>
                  </a:lnTo>
                  <a:lnTo>
                    <a:pt x="572" y="396"/>
                  </a:lnTo>
                  <a:lnTo>
                    <a:pt x="575" y="393"/>
                  </a:lnTo>
                  <a:close/>
                  <a:moveTo>
                    <a:pt x="475" y="448"/>
                  </a:moveTo>
                  <a:lnTo>
                    <a:pt x="475" y="448"/>
                  </a:lnTo>
                  <a:lnTo>
                    <a:pt x="475" y="448"/>
                  </a:lnTo>
                  <a:lnTo>
                    <a:pt x="475" y="448"/>
                  </a:lnTo>
                  <a:lnTo>
                    <a:pt x="473" y="448"/>
                  </a:lnTo>
                  <a:lnTo>
                    <a:pt x="473" y="448"/>
                  </a:lnTo>
                  <a:lnTo>
                    <a:pt x="473" y="448"/>
                  </a:lnTo>
                  <a:lnTo>
                    <a:pt x="473" y="450"/>
                  </a:lnTo>
                  <a:lnTo>
                    <a:pt x="475" y="450"/>
                  </a:lnTo>
                  <a:lnTo>
                    <a:pt x="475" y="450"/>
                  </a:lnTo>
                  <a:lnTo>
                    <a:pt x="475" y="450"/>
                  </a:lnTo>
                  <a:lnTo>
                    <a:pt x="475" y="450"/>
                  </a:lnTo>
                  <a:lnTo>
                    <a:pt x="475" y="450"/>
                  </a:lnTo>
                  <a:lnTo>
                    <a:pt x="478" y="448"/>
                  </a:lnTo>
                  <a:lnTo>
                    <a:pt x="478" y="448"/>
                  </a:lnTo>
                  <a:lnTo>
                    <a:pt x="475" y="448"/>
                  </a:lnTo>
                  <a:lnTo>
                    <a:pt x="475" y="448"/>
                  </a:lnTo>
                  <a:close/>
                  <a:moveTo>
                    <a:pt x="582" y="355"/>
                  </a:moveTo>
                  <a:lnTo>
                    <a:pt x="579" y="353"/>
                  </a:lnTo>
                  <a:lnTo>
                    <a:pt x="579" y="351"/>
                  </a:lnTo>
                  <a:lnTo>
                    <a:pt x="577" y="348"/>
                  </a:lnTo>
                  <a:lnTo>
                    <a:pt x="575" y="346"/>
                  </a:lnTo>
                  <a:lnTo>
                    <a:pt x="577" y="348"/>
                  </a:lnTo>
                  <a:lnTo>
                    <a:pt x="579" y="348"/>
                  </a:lnTo>
                  <a:lnTo>
                    <a:pt x="579" y="353"/>
                  </a:lnTo>
                  <a:lnTo>
                    <a:pt x="579" y="355"/>
                  </a:lnTo>
                  <a:lnTo>
                    <a:pt x="579" y="355"/>
                  </a:lnTo>
                  <a:lnTo>
                    <a:pt x="582" y="358"/>
                  </a:lnTo>
                  <a:lnTo>
                    <a:pt x="582" y="360"/>
                  </a:lnTo>
                  <a:lnTo>
                    <a:pt x="582" y="363"/>
                  </a:lnTo>
                  <a:lnTo>
                    <a:pt x="582" y="365"/>
                  </a:lnTo>
                  <a:lnTo>
                    <a:pt x="584" y="370"/>
                  </a:lnTo>
                  <a:lnTo>
                    <a:pt x="582" y="372"/>
                  </a:lnTo>
                  <a:lnTo>
                    <a:pt x="579" y="379"/>
                  </a:lnTo>
                  <a:lnTo>
                    <a:pt x="579" y="379"/>
                  </a:lnTo>
                  <a:lnTo>
                    <a:pt x="582" y="381"/>
                  </a:lnTo>
                  <a:lnTo>
                    <a:pt x="582" y="381"/>
                  </a:lnTo>
                  <a:lnTo>
                    <a:pt x="582" y="381"/>
                  </a:lnTo>
                  <a:lnTo>
                    <a:pt x="584" y="377"/>
                  </a:lnTo>
                  <a:lnTo>
                    <a:pt x="584" y="374"/>
                  </a:lnTo>
                  <a:lnTo>
                    <a:pt x="584" y="363"/>
                  </a:lnTo>
                  <a:lnTo>
                    <a:pt x="582" y="355"/>
                  </a:lnTo>
                  <a:close/>
                  <a:moveTo>
                    <a:pt x="428" y="476"/>
                  </a:moveTo>
                  <a:lnTo>
                    <a:pt x="426" y="476"/>
                  </a:lnTo>
                  <a:lnTo>
                    <a:pt x="426" y="476"/>
                  </a:lnTo>
                  <a:lnTo>
                    <a:pt x="426" y="476"/>
                  </a:lnTo>
                  <a:lnTo>
                    <a:pt x="426" y="479"/>
                  </a:lnTo>
                  <a:lnTo>
                    <a:pt x="426" y="479"/>
                  </a:lnTo>
                  <a:lnTo>
                    <a:pt x="423" y="479"/>
                  </a:lnTo>
                  <a:lnTo>
                    <a:pt x="421" y="481"/>
                  </a:lnTo>
                  <a:lnTo>
                    <a:pt x="421" y="481"/>
                  </a:lnTo>
                  <a:lnTo>
                    <a:pt x="421" y="481"/>
                  </a:lnTo>
                  <a:lnTo>
                    <a:pt x="428" y="479"/>
                  </a:lnTo>
                  <a:lnTo>
                    <a:pt x="428" y="479"/>
                  </a:lnTo>
                  <a:lnTo>
                    <a:pt x="428" y="476"/>
                  </a:lnTo>
                  <a:close/>
                  <a:moveTo>
                    <a:pt x="468" y="455"/>
                  </a:moveTo>
                  <a:lnTo>
                    <a:pt x="466" y="455"/>
                  </a:lnTo>
                  <a:lnTo>
                    <a:pt x="466" y="457"/>
                  </a:lnTo>
                  <a:lnTo>
                    <a:pt x="463" y="460"/>
                  </a:lnTo>
                  <a:lnTo>
                    <a:pt x="461" y="460"/>
                  </a:lnTo>
                  <a:lnTo>
                    <a:pt x="461" y="462"/>
                  </a:lnTo>
                  <a:lnTo>
                    <a:pt x="461" y="462"/>
                  </a:lnTo>
                  <a:lnTo>
                    <a:pt x="461" y="462"/>
                  </a:lnTo>
                  <a:lnTo>
                    <a:pt x="466" y="460"/>
                  </a:lnTo>
                  <a:lnTo>
                    <a:pt x="468" y="457"/>
                  </a:lnTo>
                  <a:lnTo>
                    <a:pt x="468" y="457"/>
                  </a:lnTo>
                  <a:lnTo>
                    <a:pt x="468" y="455"/>
                  </a:lnTo>
                  <a:close/>
                  <a:moveTo>
                    <a:pt x="470" y="452"/>
                  </a:moveTo>
                  <a:lnTo>
                    <a:pt x="470" y="452"/>
                  </a:lnTo>
                  <a:lnTo>
                    <a:pt x="470" y="455"/>
                  </a:lnTo>
                  <a:lnTo>
                    <a:pt x="470" y="455"/>
                  </a:lnTo>
                  <a:lnTo>
                    <a:pt x="473" y="452"/>
                  </a:lnTo>
                  <a:lnTo>
                    <a:pt x="473" y="452"/>
                  </a:lnTo>
                  <a:lnTo>
                    <a:pt x="470" y="452"/>
                  </a:lnTo>
                  <a:lnTo>
                    <a:pt x="470" y="452"/>
                  </a:lnTo>
                  <a:close/>
                  <a:moveTo>
                    <a:pt x="433" y="481"/>
                  </a:moveTo>
                  <a:lnTo>
                    <a:pt x="433" y="481"/>
                  </a:lnTo>
                  <a:lnTo>
                    <a:pt x="430" y="483"/>
                  </a:lnTo>
                  <a:lnTo>
                    <a:pt x="430" y="483"/>
                  </a:lnTo>
                  <a:lnTo>
                    <a:pt x="428" y="486"/>
                  </a:lnTo>
                  <a:lnTo>
                    <a:pt x="435" y="483"/>
                  </a:lnTo>
                  <a:lnTo>
                    <a:pt x="435" y="481"/>
                  </a:lnTo>
                  <a:lnTo>
                    <a:pt x="433" y="481"/>
                  </a:lnTo>
                  <a:close/>
                  <a:moveTo>
                    <a:pt x="454" y="431"/>
                  </a:moveTo>
                  <a:lnTo>
                    <a:pt x="454" y="431"/>
                  </a:lnTo>
                  <a:lnTo>
                    <a:pt x="454" y="434"/>
                  </a:lnTo>
                  <a:lnTo>
                    <a:pt x="456" y="434"/>
                  </a:lnTo>
                  <a:lnTo>
                    <a:pt x="456" y="434"/>
                  </a:lnTo>
                  <a:lnTo>
                    <a:pt x="456" y="431"/>
                  </a:lnTo>
                  <a:lnTo>
                    <a:pt x="456" y="434"/>
                  </a:lnTo>
                  <a:lnTo>
                    <a:pt x="459" y="434"/>
                  </a:lnTo>
                  <a:lnTo>
                    <a:pt x="459" y="434"/>
                  </a:lnTo>
                  <a:lnTo>
                    <a:pt x="459" y="434"/>
                  </a:lnTo>
                  <a:lnTo>
                    <a:pt x="461" y="434"/>
                  </a:lnTo>
                  <a:lnTo>
                    <a:pt x="461" y="434"/>
                  </a:lnTo>
                  <a:lnTo>
                    <a:pt x="461" y="434"/>
                  </a:lnTo>
                  <a:lnTo>
                    <a:pt x="461" y="434"/>
                  </a:lnTo>
                  <a:lnTo>
                    <a:pt x="461" y="434"/>
                  </a:lnTo>
                  <a:lnTo>
                    <a:pt x="461" y="434"/>
                  </a:lnTo>
                  <a:lnTo>
                    <a:pt x="461" y="434"/>
                  </a:lnTo>
                  <a:lnTo>
                    <a:pt x="461" y="431"/>
                  </a:lnTo>
                  <a:lnTo>
                    <a:pt x="461" y="431"/>
                  </a:lnTo>
                  <a:lnTo>
                    <a:pt x="461" y="431"/>
                  </a:lnTo>
                  <a:lnTo>
                    <a:pt x="461" y="434"/>
                  </a:lnTo>
                  <a:lnTo>
                    <a:pt x="459" y="434"/>
                  </a:lnTo>
                  <a:lnTo>
                    <a:pt x="459" y="434"/>
                  </a:lnTo>
                  <a:lnTo>
                    <a:pt x="459" y="431"/>
                  </a:lnTo>
                  <a:lnTo>
                    <a:pt x="456" y="431"/>
                  </a:lnTo>
                  <a:lnTo>
                    <a:pt x="459" y="431"/>
                  </a:lnTo>
                  <a:lnTo>
                    <a:pt x="459" y="431"/>
                  </a:lnTo>
                  <a:lnTo>
                    <a:pt x="459" y="429"/>
                  </a:lnTo>
                  <a:lnTo>
                    <a:pt x="456" y="429"/>
                  </a:lnTo>
                  <a:lnTo>
                    <a:pt x="456" y="429"/>
                  </a:lnTo>
                  <a:lnTo>
                    <a:pt x="454" y="429"/>
                  </a:lnTo>
                  <a:lnTo>
                    <a:pt x="454" y="429"/>
                  </a:lnTo>
                  <a:lnTo>
                    <a:pt x="454" y="426"/>
                  </a:lnTo>
                  <a:lnTo>
                    <a:pt x="452" y="426"/>
                  </a:lnTo>
                  <a:lnTo>
                    <a:pt x="449" y="426"/>
                  </a:lnTo>
                  <a:lnTo>
                    <a:pt x="449" y="426"/>
                  </a:lnTo>
                  <a:lnTo>
                    <a:pt x="447" y="426"/>
                  </a:lnTo>
                  <a:lnTo>
                    <a:pt x="447" y="429"/>
                  </a:lnTo>
                  <a:lnTo>
                    <a:pt x="447" y="429"/>
                  </a:lnTo>
                  <a:lnTo>
                    <a:pt x="449" y="431"/>
                  </a:lnTo>
                  <a:lnTo>
                    <a:pt x="452" y="431"/>
                  </a:lnTo>
                  <a:lnTo>
                    <a:pt x="452" y="431"/>
                  </a:lnTo>
                  <a:lnTo>
                    <a:pt x="454" y="431"/>
                  </a:lnTo>
                  <a:lnTo>
                    <a:pt x="454" y="431"/>
                  </a:lnTo>
                  <a:lnTo>
                    <a:pt x="454" y="431"/>
                  </a:lnTo>
                  <a:lnTo>
                    <a:pt x="454" y="431"/>
                  </a:lnTo>
                  <a:close/>
                  <a:moveTo>
                    <a:pt x="577" y="372"/>
                  </a:moveTo>
                  <a:lnTo>
                    <a:pt x="579" y="372"/>
                  </a:lnTo>
                  <a:lnTo>
                    <a:pt x="579" y="372"/>
                  </a:lnTo>
                  <a:lnTo>
                    <a:pt x="577" y="372"/>
                  </a:lnTo>
                  <a:close/>
                  <a:moveTo>
                    <a:pt x="575" y="370"/>
                  </a:moveTo>
                  <a:lnTo>
                    <a:pt x="575" y="370"/>
                  </a:lnTo>
                  <a:lnTo>
                    <a:pt x="572" y="370"/>
                  </a:lnTo>
                  <a:lnTo>
                    <a:pt x="572" y="372"/>
                  </a:lnTo>
                  <a:lnTo>
                    <a:pt x="572" y="372"/>
                  </a:lnTo>
                  <a:lnTo>
                    <a:pt x="575" y="370"/>
                  </a:lnTo>
                  <a:lnTo>
                    <a:pt x="575" y="370"/>
                  </a:lnTo>
                  <a:close/>
                  <a:moveTo>
                    <a:pt x="575" y="367"/>
                  </a:moveTo>
                  <a:lnTo>
                    <a:pt x="577" y="367"/>
                  </a:lnTo>
                  <a:lnTo>
                    <a:pt x="577" y="367"/>
                  </a:lnTo>
                  <a:lnTo>
                    <a:pt x="575" y="367"/>
                  </a:lnTo>
                  <a:lnTo>
                    <a:pt x="575" y="370"/>
                  </a:lnTo>
                  <a:lnTo>
                    <a:pt x="575" y="370"/>
                  </a:lnTo>
                  <a:lnTo>
                    <a:pt x="575" y="370"/>
                  </a:lnTo>
                  <a:lnTo>
                    <a:pt x="575" y="367"/>
                  </a:lnTo>
                  <a:close/>
                  <a:moveTo>
                    <a:pt x="577" y="367"/>
                  </a:moveTo>
                  <a:lnTo>
                    <a:pt x="577" y="367"/>
                  </a:lnTo>
                  <a:lnTo>
                    <a:pt x="577" y="370"/>
                  </a:lnTo>
                  <a:lnTo>
                    <a:pt x="577" y="370"/>
                  </a:lnTo>
                  <a:lnTo>
                    <a:pt x="577" y="367"/>
                  </a:lnTo>
                  <a:close/>
                  <a:moveTo>
                    <a:pt x="508" y="398"/>
                  </a:moveTo>
                  <a:lnTo>
                    <a:pt x="511" y="398"/>
                  </a:lnTo>
                  <a:lnTo>
                    <a:pt x="511" y="398"/>
                  </a:lnTo>
                  <a:lnTo>
                    <a:pt x="511" y="398"/>
                  </a:lnTo>
                  <a:lnTo>
                    <a:pt x="511" y="398"/>
                  </a:lnTo>
                  <a:lnTo>
                    <a:pt x="511" y="398"/>
                  </a:lnTo>
                  <a:lnTo>
                    <a:pt x="511" y="398"/>
                  </a:lnTo>
                  <a:lnTo>
                    <a:pt x="511" y="398"/>
                  </a:lnTo>
                  <a:lnTo>
                    <a:pt x="508" y="396"/>
                  </a:lnTo>
                  <a:lnTo>
                    <a:pt x="508" y="396"/>
                  </a:lnTo>
                  <a:lnTo>
                    <a:pt x="508" y="396"/>
                  </a:lnTo>
                  <a:lnTo>
                    <a:pt x="508" y="396"/>
                  </a:lnTo>
                  <a:lnTo>
                    <a:pt x="508" y="398"/>
                  </a:lnTo>
                  <a:lnTo>
                    <a:pt x="508" y="398"/>
                  </a:lnTo>
                  <a:lnTo>
                    <a:pt x="508" y="398"/>
                  </a:lnTo>
                  <a:lnTo>
                    <a:pt x="508" y="398"/>
                  </a:lnTo>
                  <a:lnTo>
                    <a:pt x="508" y="398"/>
                  </a:lnTo>
                  <a:lnTo>
                    <a:pt x="508" y="398"/>
                  </a:lnTo>
                  <a:lnTo>
                    <a:pt x="508" y="398"/>
                  </a:lnTo>
                  <a:close/>
                  <a:moveTo>
                    <a:pt x="567" y="379"/>
                  </a:moveTo>
                  <a:lnTo>
                    <a:pt x="567" y="379"/>
                  </a:lnTo>
                  <a:lnTo>
                    <a:pt x="567" y="377"/>
                  </a:lnTo>
                  <a:lnTo>
                    <a:pt x="567" y="377"/>
                  </a:lnTo>
                  <a:lnTo>
                    <a:pt x="567" y="379"/>
                  </a:lnTo>
                  <a:lnTo>
                    <a:pt x="567" y="381"/>
                  </a:lnTo>
                  <a:lnTo>
                    <a:pt x="567" y="381"/>
                  </a:lnTo>
                  <a:lnTo>
                    <a:pt x="567" y="379"/>
                  </a:lnTo>
                  <a:close/>
                  <a:moveTo>
                    <a:pt x="539" y="363"/>
                  </a:moveTo>
                  <a:lnTo>
                    <a:pt x="539" y="360"/>
                  </a:lnTo>
                  <a:lnTo>
                    <a:pt x="537" y="360"/>
                  </a:lnTo>
                  <a:lnTo>
                    <a:pt x="537" y="363"/>
                  </a:lnTo>
                  <a:lnTo>
                    <a:pt x="534" y="365"/>
                  </a:lnTo>
                  <a:lnTo>
                    <a:pt x="534" y="365"/>
                  </a:lnTo>
                  <a:lnTo>
                    <a:pt x="534" y="365"/>
                  </a:lnTo>
                  <a:lnTo>
                    <a:pt x="537" y="365"/>
                  </a:lnTo>
                  <a:lnTo>
                    <a:pt x="537" y="363"/>
                  </a:lnTo>
                  <a:lnTo>
                    <a:pt x="537" y="363"/>
                  </a:lnTo>
                  <a:lnTo>
                    <a:pt x="539" y="36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49" name="Freeform 48"/>
            <p:cNvSpPr>
              <a:spLocks noEditPoints="1"/>
            </p:cNvSpPr>
            <p:nvPr/>
          </p:nvSpPr>
          <p:spPr bwMode="auto">
            <a:xfrm>
              <a:off x="4684965" y="3732375"/>
              <a:ext cx="859352" cy="441853"/>
            </a:xfrm>
            <a:custGeom>
              <a:avLst/>
              <a:gdLst>
                <a:gd name="T0" fmla="*/ 722 w 741"/>
                <a:gd name="T1" fmla="*/ 152 h 381"/>
                <a:gd name="T2" fmla="*/ 712 w 741"/>
                <a:gd name="T3" fmla="*/ 145 h 381"/>
                <a:gd name="T4" fmla="*/ 700 w 741"/>
                <a:gd name="T5" fmla="*/ 135 h 381"/>
                <a:gd name="T6" fmla="*/ 688 w 741"/>
                <a:gd name="T7" fmla="*/ 119 h 381"/>
                <a:gd name="T8" fmla="*/ 681 w 741"/>
                <a:gd name="T9" fmla="*/ 109 h 381"/>
                <a:gd name="T10" fmla="*/ 662 w 741"/>
                <a:gd name="T11" fmla="*/ 88 h 381"/>
                <a:gd name="T12" fmla="*/ 665 w 741"/>
                <a:gd name="T13" fmla="*/ 81 h 381"/>
                <a:gd name="T14" fmla="*/ 667 w 741"/>
                <a:gd name="T15" fmla="*/ 76 h 381"/>
                <a:gd name="T16" fmla="*/ 662 w 741"/>
                <a:gd name="T17" fmla="*/ 60 h 381"/>
                <a:gd name="T18" fmla="*/ 632 w 741"/>
                <a:gd name="T19" fmla="*/ 36 h 381"/>
                <a:gd name="T20" fmla="*/ 613 w 741"/>
                <a:gd name="T21" fmla="*/ 29 h 381"/>
                <a:gd name="T22" fmla="*/ 596 w 741"/>
                <a:gd name="T23" fmla="*/ 41 h 381"/>
                <a:gd name="T24" fmla="*/ 577 w 741"/>
                <a:gd name="T25" fmla="*/ 38 h 381"/>
                <a:gd name="T26" fmla="*/ 556 w 741"/>
                <a:gd name="T27" fmla="*/ 43 h 381"/>
                <a:gd name="T28" fmla="*/ 528 w 741"/>
                <a:gd name="T29" fmla="*/ 34 h 381"/>
                <a:gd name="T30" fmla="*/ 492 w 741"/>
                <a:gd name="T31" fmla="*/ 22 h 381"/>
                <a:gd name="T32" fmla="*/ 478 w 741"/>
                <a:gd name="T33" fmla="*/ 8 h 381"/>
                <a:gd name="T34" fmla="*/ 445 w 741"/>
                <a:gd name="T35" fmla="*/ 3 h 381"/>
                <a:gd name="T36" fmla="*/ 428 w 741"/>
                <a:gd name="T37" fmla="*/ 12 h 381"/>
                <a:gd name="T38" fmla="*/ 438 w 741"/>
                <a:gd name="T39" fmla="*/ 31 h 381"/>
                <a:gd name="T40" fmla="*/ 421 w 741"/>
                <a:gd name="T41" fmla="*/ 48 h 381"/>
                <a:gd name="T42" fmla="*/ 379 w 741"/>
                <a:gd name="T43" fmla="*/ 64 h 381"/>
                <a:gd name="T44" fmla="*/ 372 w 741"/>
                <a:gd name="T45" fmla="*/ 95 h 381"/>
                <a:gd name="T46" fmla="*/ 353 w 741"/>
                <a:gd name="T47" fmla="*/ 119 h 381"/>
                <a:gd name="T48" fmla="*/ 343 w 741"/>
                <a:gd name="T49" fmla="*/ 135 h 381"/>
                <a:gd name="T50" fmla="*/ 331 w 741"/>
                <a:gd name="T51" fmla="*/ 161 h 381"/>
                <a:gd name="T52" fmla="*/ 305 w 741"/>
                <a:gd name="T53" fmla="*/ 147 h 381"/>
                <a:gd name="T54" fmla="*/ 301 w 741"/>
                <a:gd name="T55" fmla="*/ 142 h 381"/>
                <a:gd name="T56" fmla="*/ 289 w 741"/>
                <a:gd name="T57" fmla="*/ 147 h 381"/>
                <a:gd name="T58" fmla="*/ 284 w 741"/>
                <a:gd name="T59" fmla="*/ 171 h 381"/>
                <a:gd name="T60" fmla="*/ 275 w 741"/>
                <a:gd name="T61" fmla="*/ 176 h 381"/>
                <a:gd name="T62" fmla="*/ 246 w 741"/>
                <a:gd name="T63" fmla="*/ 176 h 381"/>
                <a:gd name="T64" fmla="*/ 227 w 741"/>
                <a:gd name="T65" fmla="*/ 194 h 381"/>
                <a:gd name="T66" fmla="*/ 213 w 741"/>
                <a:gd name="T67" fmla="*/ 187 h 381"/>
                <a:gd name="T68" fmla="*/ 180 w 741"/>
                <a:gd name="T69" fmla="*/ 183 h 381"/>
                <a:gd name="T70" fmla="*/ 180 w 741"/>
                <a:gd name="T71" fmla="*/ 190 h 381"/>
                <a:gd name="T72" fmla="*/ 168 w 741"/>
                <a:gd name="T73" fmla="*/ 190 h 381"/>
                <a:gd name="T74" fmla="*/ 149 w 741"/>
                <a:gd name="T75" fmla="*/ 187 h 381"/>
                <a:gd name="T76" fmla="*/ 137 w 741"/>
                <a:gd name="T77" fmla="*/ 204 h 381"/>
                <a:gd name="T78" fmla="*/ 130 w 741"/>
                <a:gd name="T79" fmla="*/ 232 h 381"/>
                <a:gd name="T80" fmla="*/ 102 w 741"/>
                <a:gd name="T81" fmla="*/ 256 h 381"/>
                <a:gd name="T82" fmla="*/ 107 w 741"/>
                <a:gd name="T83" fmla="*/ 292 h 381"/>
                <a:gd name="T84" fmla="*/ 43 w 741"/>
                <a:gd name="T85" fmla="*/ 292 h 381"/>
                <a:gd name="T86" fmla="*/ 43 w 741"/>
                <a:gd name="T87" fmla="*/ 329 h 381"/>
                <a:gd name="T88" fmla="*/ 38 w 741"/>
                <a:gd name="T89" fmla="*/ 358 h 381"/>
                <a:gd name="T90" fmla="*/ 19 w 741"/>
                <a:gd name="T91" fmla="*/ 365 h 381"/>
                <a:gd name="T92" fmla="*/ 121 w 741"/>
                <a:gd name="T93" fmla="*/ 370 h 381"/>
                <a:gd name="T94" fmla="*/ 149 w 741"/>
                <a:gd name="T95" fmla="*/ 341 h 381"/>
                <a:gd name="T96" fmla="*/ 173 w 741"/>
                <a:gd name="T97" fmla="*/ 346 h 381"/>
                <a:gd name="T98" fmla="*/ 249 w 741"/>
                <a:gd name="T99" fmla="*/ 337 h 381"/>
                <a:gd name="T100" fmla="*/ 305 w 741"/>
                <a:gd name="T101" fmla="*/ 327 h 381"/>
                <a:gd name="T102" fmla="*/ 471 w 741"/>
                <a:gd name="T103" fmla="*/ 313 h 381"/>
                <a:gd name="T104" fmla="*/ 589 w 741"/>
                <a:gd name="T105" fmla="*/ 296 h 381"/>
                <a:gd name="T106" fmla="*/ 629 w 741"/>
                <a:gd name="T107" fmla="*/ 273 h 381"/>
                <a:gd name="T108" fmla="*/ 644 w 741"/>
                <a:gd name="T109" fmla="*/ 263 h 381"/>
                <a:gd name="T110" fmla="*/ 665 w 741"/>
                <a:gd name="T111" fmla="*/ 247 h 381"/>
                <a:gd name="T112" fmla="*/ 667 w 741"/>
                <a:gd name="T113" fmla="*/ 235 h 381"/>
                <a:gd name="T114" fmla="*/ 674 w 741"/>
                <a:gd name="T115" fmla="*/ 218 h 381"/>
                <a:gd name="T116" fmla="*/ 729 w 741"/>
                <a:gd name="T117" fmla="*/ 168 h 381"/>
                <a:gd name="T118" fmla="*/ 10 w 741"/>
                <a:gd name="T119" fmla="*/ 37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1" h="381">
                  <a:moveTo>
                    <a:pt x="738" y="154"/>
                  </a:moveTo>
                  <a:lnTo>
                    <a:pt x="738" y="154"/>
                  </a:lnTo>
                  <a:lnTo>
                    <a:pt x="733" y="157"/>
                  </a:lnTo>
                  <a:lnTo>
                    <a:pt x="733" y="157"/>
                  </a:lnTo>
                  <a:lnTo>
                    <a:pt x="724" y="154"/>
                  </a:lnTo>
                  <a:lnTo>
                    <a:pt x="724" y="154"/>
                  </a:lnTo>
                  <a:lnTo>
                    <a:pt x="722" y="154"/>
                  </a:lnTo>
                  <a:lnTo>
                    <a:pt x="722" y="152"/>
                  </a:lnTo>
                  <a:lnTo>
                    <a:pt x="722" y="152"/>
                  </a:lnTo>
                  <a:lnTo>
                    <a:pt x="722" y="152"/>
                  </a:lnTo>
                  <a:lnTo>
                    <a:pt x="722" y="152"/>
                  </a:lnTo>
                  <a:lnTo>
                    <a:pt x="722" y="150"/>
                  </a:lnTo>
                  <a:lnTo>
                    <a:pt x="722" y="150"/>
                  </a:lnTo>
                  <a:lnTo>
                    <a:pt x="717" y="147"/>
                  </a:lnTo>
                  <a:lnTo>
                    <a:pt x="717" y="147"/>
                  </a:lnTo>
                  <a:lnTo>
                    <a:pt x="717" y="147"/>
                  </a:lnTo>
                  <a:lnTo>
                    <a:pt x="714" y="147"/>
                  </a:lnTo>
                  <a:lnTo>
                    <a:pt x="714" y="147"/>
                  </a:lnTo>
                  <a:lnTo>
                    <a:pt x="712" y="145"/>
                  </a:lnTo>
                  <a:lnTo>
                    <a:pt x="712" y="145"/>
                  </a:lnTo>
                  <a:lnTo>
                    <a:pt x="712" y="145"/>
                  </a:lnTo>
                  <a:lnTo>
                    <a:pt x="710" y="145"/>
                  </a:lnTo>
                  <a:lnTo>
                    <a:pt x="705" y="142"/>
                  </a:lnTo>
                  <a:lnTo>
                    <a:pt x="705" y="142"/>
                  </a:lnTo>
                  <a:lnTo>
                    <a:pt x="705" y="142"/>
                  </a:lnTo>
                  <a:lnTo>
                    <a:pt x="705" y="140"/>
                  </a:lnTo>
                  <a:lnTo>
                    <a:pt x="703" y="138"/>
                  </a:lnTo>
                  <a:lnTo>
                    <a:pt x="703" y="135"/>
                  </a:lnTo>
                  <a:lnTo>
                    <a:pt x="703" y="135"/>
                  </a:lnTo>
                  <a:lnTo>
                    <a:pt x="700" y="135"/>
                  </a:lnTo>
                  <a:lnTo>
                    <a:pt x="700" y="133"/>
                  </a:lnTo>
                  <a:lnTo>
                    <a:pt x="691" y="128"/>
                  </a:lnTo>
                  <a:lnTo>
                    <a:pt x="691" y="126"/>
                  </a:lnTo>
                  <a:lnTo>
                    <a:pt x="691" y="126"/>
                  </a:lnTo>
                  <a:lnTo>
                    <a:pt x="691" y="126"/>
                  </a:lnTo>
                  <a:lnTo>
                    <a:pt x="691" y="121"/>
                  </a:lnTo>
                  <a:lnTo>
                    <a:pt x="688" y="121"/>
                  </a:lnTo>
                  <a:lnTo>
                    <a:pt x="688" y="119"/>
                  </a:lnTo>
                  <a:lnTo>
                    <a:pt x="688" y="119"/>
                  </a:lnTo>
                  <a:lnTo>
                    <a:pt x="688" y="119"/>
                  </a:lnTo>
                  <a:lnTo>
                    <a:pt x="686" y="119"/>
                  </a:lnTo>
                  <a:lnTo>
                    <a:pt x="681" y="116"/>
                  </a:lnTo>
                  <a:lnTo>
                    <a:pt x="681" y="114"/>
                  </a:lnTo>
                  <a:lnTo>
                    <a:pt x="681" y="114"/>
                  </a:lnTo>
                  <a:lnTo>
                    <a:pt x="681" y="114"/>
                  </a:lnTo>
                  <a:lnTo>
                    <a:pt x="681" y="112"/>
                  </a:lnTo>
                  <a:lnTo>
                    <a:pt x="684" y="112"/>
                  </a:lnTo>
                  <a:lnTo>
                    <a:pt x="684" y="112"/>
                  </a:lnTo>
                  <a:lnTo>
                    <a:pt x="681" y="109"/>
                  </a:lnTo>
                  <a:lnTo>
                    <a:pt x="681" y="109"/>
                  </a:lnTo>
                  <a:lnTo>
                    <a:pt x="681" y="109"/>
                  </a:lnTo>
                  <a:lnTo>
                    <a:pt x="681" y="109"/>
                  </a:lnTo>
                  <a:lnTo>
                    <a:pt x="674" y="105"/>
                  </a:lnTo>
                  <a:lnTo>
                    <a:pt x="674" y="105"/>
                  </a:lnTo>
                  <a:lnTo>
                    <a:pt x="674" y="102"/>
                  </a:lnTo>
                  <a:lnTo>
                    <a:pt x="672" y="100"/>
                  </a:lnTo>
                  <a:lnTo>
                    <a:pt x="672" y="100"/>
                  </a:lnTo>
                  <a:lnTo>
                    <a:pt x="662" y="90"/>
                  </a:lnTo>
                  <a:lnTo>
                    <a:pt x="662" y="90"/>
                  </a:lnTo>
                  <a:lnTo>
                    <a:pt x="662" y="88"/>
                  </a:lnTo>
                  <a:lnTo>
                    <a:pt x="662" y="88"/>
                  </a:lnTo>
                  <a:lnTo>
                    <a:pt x="662" y="88"/>
                  </a:lnTo>
                  <a:lnTo>
                    <a:pt x="662" y="88"/>
                  </a:lnTo>
                  <a:lnTo>
                    <a:pt x="662" y="88"/>
                  </a:lnTo>
                  <a:lnTo>
                    <a:pt x="665" y="86"/>
                  </a:lnTo>
                  <a:lnTo>
                    <a:pt x="665" y="86"/>
                  </a:lnTo>
                  <a:lnTo>
                    <a:pt x="665" y="83"/>
                  </a:lnTo>
                  <a:lnTo>
                    <a:pt x="665" y="83"/>
                  </a:lnTo>
                  <a:lnTo>
                    <a:pt x="665" y="83"/>
                  </a:lnTo>
                  <a:lnTo>
                    <a:pt x="665" y="81"/>
                  </a:lnTo>
                  <a:lnTo>
                    <a:pt x="665" y="81"/>
                  </a:lnTo>
                  <a:lnTo>
                    <a:pt x="665" y="81"/>
                  </a:lnTo>
                  <a:lnTo>
                    <a:pt x="665" y="79"/>
                  </a:lnTo>
                  <a:lnTo>
                    <a:pt x="665" y="79"/>
                  </a:lnTo>
                  <a:lnTo>
                    <a:pt x="667" y="79"/>
                  </a:lnTo>
                  <a:lnTo>
                    <a:pt x="667" y="79"/>
                  </a:lnTo>
                  <a:lnTo>
                    <a:pt x="667" y="79"/>
                  </a:lnTo>
                  <a:lnTo>
                    <a:pt x="667" y="79"/>
                  </a:lnTo>
                  <a:lnTo>
                    <a:pt x="667" y="76"/>
                  </a:lnTo>
                  <a:lnTo>
                    <a:pt x="667" y="76"/>
                  </a:lnTo>
                  <a:lnTo>
                    <a:pt x="667" y="74"/>
                  </a:lnTo>
                  <a:lnTo>
                    <a:pt x="667" y="71"/>
                  </a:lnTo>
                  <a:lnTo>
                    <a:pt x="667" y="71"/>
                  </a:lnTo>
                  <a:lnTo>
                    <a:pt x="665" y="69"/>
                  </a:lnTo>
                  <a:lnTo>
                    <a:pt x="665" y="69"/>
                  </a:lnTo>
                  <a:lnTo>
                    <a:pt x="662" y="64"/>
                  </a:lnTo>
                  <a:lnTo>
                    <a:pt x="662" y="64"/>
                  </a:lnTo>
                  <a:lnTo>
                    <a:pt x="662" y="64"/>
                  </a:lnTo>
                  <a:lnTo>
                    <a:pt x="662" y="62"/>
                  </a:lnTo>
                  <a:lnTo>
                    <a:pt x="662" y="60"/>
                  </a:lnTo>
                  <a:lnTo>
                    <a:pt x="662" y="57"/>
                  </a:lnTo>
                  <a:lnTo>
                    <a:pt x="662" y="57"/>
                  </a:lnTo>
                  <a:lnTo>
                    <a:pt x="660" y="57"/>
                  </a:lnTo>
                  <a:lnTo>
                    <a:pt x="658" y="52"/>
                  </a:lnTo>
                  <a:lnTo>
                    <a:pt x="658" y="50"/>
                  </a:lnTo>
                  <a:lnTo>
                    <a:pt x="648" y="45"/>
                  </a:lnTo>
                  <a:lnTo>
                    <a:pt x="646" y="43"/>
                  </a:lnTo>
                  <a:lnTo>
                    <a:pt x="641" y="43"/>
                  </a:lnTo>
                  <a:lnTo>
                    <a:pt x="636" y="41"/>
                  </a:lnTo>
                  <a:lnTo>
                    <a:pt x="632" y="36"/>
                  </a:lnTo>
                  <a:lnTo>
                    <a:pt x="629" y="29"/>
                  </a:lnTo>
                  <a:lnTo>
                    <a:pt x="627" y="26"/>
                  </a:lnTo>
                  <a:lnTo>
                    <a:pt x="627" y="24"/>
                  </a:lnTo>
                  <a:lnTo>
                    <a:pt x="627" y="22"/>
                  </a:lnTo>
                  <a:lnTo>
                    <a:pt x="625" y="22"/>
                  </a:lnTo>
                  <a:lnTo>
                    <a:pt x="622" y="22"/>
                  </a:lnTo>
                  <a:lnTo>
                    <a:pt x="618" y="26"/>
                  </a:lnTo>
                  <a:lnTo>
                    <a:pt x="615" y="26"/>
                  </a:lnTo>
                  <a:lnTo>
                    <a:pt x="613" y="29"/>
                  </a:lnTo>
                  <a:lnTo>
                    <a:pt x="613" y="29"/>
                  </a:lnTo>
                  <a:lnTo>
                    <a:pt x="610" y="31"/>
                  </a:lnTo>
                  <a:lnTo>
                    <a:pt x="610" y="34"/>
                  </a:lnTo>
                  <a:lnTo>
                    <a:pt x="608" y="34"/>
                  </a:lnTo>
                  <a:lnTo>
                    <a:pt x="606" y="36"/>
                  </a:lnTo>
                  <a:lnTo>
                    <a:pt x="606" y="36"/>
                  </a:lnTo>
                  <a:lnTo>
                    <a:pt x="606" y="38"/>
                  </a:lnTo>
                  <a:lnTo>
                    <a:pt x="606" y="41"/>
                  </a:lnTo>
                  <a:lnTo>
                    <a:pt x="603" y="41"/>
                  </a:lnTo>
                  <a:lnTo>
                    <a:pt x="601" y="43"/>
                  </a:lnTo>
                  <a:lnTo>
                    <a:pt x="596" y="41"/>
                  </a:lnTo>
                  <a:lnTo>
                    <a:pt x="594" y="43"/>
                  </a:lnTo>
                  <a:lnTo>
                    <a:pt x="594" y="43"/>
                  </a:lnTo>
                  <a:lnTo>
                    <a:pt x="591" y="45"/>
                  </a:lnTo>
                  <a:lnTo>
                    <a:pt x="589" y="45"/>
                  </a:lnTo>
                  <a:lnTo>
                    <a:pt x="587" y="45"/>
                  </a:lnTo>
                  <a:lnTo>
                    <a:pt x="587" y="45"/>
                  </a:lnTo>
                  <a:lnTo>
                    <a:pt x="584" y="41"/>
                  </a:lnTo>
                  <a:lnTo>
                    <a:pt x="582" y="41"/>
                  </a:lnTo>
                  <a:lnTo>
                    <a:pt x="582" y="41"/>
                  </a:lnTo>
                  <a:lnTo>
                    <a:pt x="577" y="38"/>
                  </a:lnTo>
                  <a:lnTo>
                    <a:pt x="577" y="38"/>
                  </a:lnTo>
                  <a:lnTo>
                    <a:pt x="573" y="38"/>
                  </a:lnTo>
                  <a:lnTo>
                    <a:pt x="573" y="38"/>
                  </a:lnTo>
                  <a:lnTo>
                    <a:pt x="570" y="38"/>
                  </a:lnTo>
                  <a:lnTo>
                    <a:pt x="568" y="36"/>
                  </a:lnTo>
                  <a:lnTo>
                    <a:pt x="565" y="36"/>
                  </a:lnTo>
                  <a:lnTo>
                    <a:pt x="565" y="36"/>
                  </a:lnTo>
                  <a:lnTo>
                    <a:pt x="558" y="41"/>
                  </a:lnTo>
                  <a:lnTo>
                    <a:pt x="556" y="41"/>
                  </a:lnTo>
                  <a:lnTo>
                    <a:pt x="556" y="43"/>
                  </a:lnTo>
                  <a:lnTo>
                    <a:pt x="556" y="45"/>
                  </a:lnTo>
                  <a:lnTo>
                    <a:pt x="554" y="48"/>
                  </a:lnTo>
                  <a:lnTo>
                    <a:pt x="554" y="48"/>
                  </a:lnTo>
                  <a:lnTo>
                    <a:pt x="549" y="48"/>
                  </a:lnTo>
                  <a:lnTo>
                    <a:pt x="544" y="45"/>
                  </a:lnTo>
                  <a:lnTo>
                    <a:pt x="537" y="41"/>
                  </a:lnTo>
                  <a:lnTo>
                    <a:pt x="535" y="38"/>
                  </a:lnTo>
                  <a:lnTo>
                    <a:pt x="532" y="36"/>
                  </a:lnTo>
                  <a:lnTo>
                    <a:pt x="532" y="34"/>
                  </a:lnTo>
                  <a:lnTo>
                    <a:pt x="528" y="34"/>
                  </a:lnTo>
                  <a:lnTo>
                    <a:pt x="523" y="34"/>
                  </a:lnTo>
                  <a:lnTo>
                    <a:pt x="521" y="34"/>
                  </a:lnTo>
                  <a:lnTo>
                    <a:pt x="511" y="36"/>
                  </a:lnTo>
                  <a:lnTo>
                    <a:pt x="509" y="36"/>
                  </a:lnTo>
                  <a:lnTo>
                    <a:pt x="499" y="34"/>
                  </a:lnTo>
                  <a:lnTo>
                    <a:pt x="497" y="31"/>
                  </a:lnTo>
                  <a:lnTo>
                    <a:pt x="495" y="29"/>
                  </a:lnTo>
                  <a:lnTo>
                    <a:pt x="495" y="26"/>
                  </a:lnTo>
                  <a:lnTo>
                    <a:pt x="495" y="24"/>
                  </a:lnTo>
                  <a:lnTo>
                    <a:pt x="492" y="22"/>
                  </a:lnTo>
                  <a:lnTo>
                    <a:pt x="492" y="22"/>
                  </a:lnTo>
                  <a:lnTo>
                    <a:pt x="490" y="19"/>
                  </a:lnTo>
                  <a:lnTo>
                    <a:pt x="490" y="19"/>
                  </a:lnTo>
                  <a:lnTo>
                    <a:pt x="487" y="17"/>
                  </a:lnTo>
                  <a:lnTo>
                    <a:pt x="487" y="15"/>
                  </a:lnTo>
                  <a:lnTo>
                    <a:pt x="485" y="15"/>
                  </a:lnTo>
                  <a:lnTo>
                    <a:pt x="485" y="12"/>
                  </a:lnTo>
                  <a:lnTo>
                    <a:pt x="485" y="10"/>
                  </a:lnTo>
                  <a:lnTo>
                    <a:pt x="483" y="8"/>
                  </a:lnTo>
                  <a:lnTo>
                    <a:pt x="478" y="8"/>
                  </a:lnTo>
                  <a:lnTo>
                    <a:pt x="476" y="5"/>
                  </a:lnTo>
                  <a:lnTo>
                    <a:pt x="473" y="5"/>
                  </a:lnTo>
                  <a:lnTo>
                    <a:pt x="473" y="5"/>
                  </a:lnTo>
                  <a:lnTo>
                    <a:pt x="471" y="3"/>
                  </a:lnTo>
                  <a:lnTo>
                    <a:pt x="468" y="0"/>
                  </a:lnTo>
                  <a:lnTo>
                    <a:pt x="466" y="0"/>
                  </a:lnTo>
                  <a:lnTo>
                    <a:pt x="464" y="0"/>
                  </a:lnTo>
                  <a:lnTo>
                    <a:pt x="454" y="8"/>
                  </a:lnTo>
                  <a:lnTo>
                    <a:pt x="452" y="8"/>
                  </a:lnTo>
                  <a:lnTo>
                    <a:pt x="445" y="3"/>
                  </a:lnTo>
                  <a:lnTo>
                    <a:pt x="445" y="3"/>
                  </a:lnTo>
                  <a:lnTo>
                    <a:pt x="442" y="0"/>
                  </a:lnTo>
                  <a:lnTo>
                    <a:pt x="442" y="0"/>
                  </a:lnTo>
                  <a:lnTo>
                    <a:pt x="440" y="0"/>
                  </a:lnTo>
                  <a:lnTo>
                    <a:pt x="440" y="0"/>
                  </a:lnTo>
                  <a:lnTo>
                    <a:pt x="438" y="0"/>
                  </a:lnTo>
                  <a:lnTo>
                    <a:pt x="438" y="3"/>
                  </a:lnTo>
                  <a:lnTo>
                    <a:pt x="433" y="8"/>
                  </a:lnTo>
                  <a:lnTo>
                    <a:pt x="431" y="8"/>
                  </a:lnTo>
                  <a:lnTo>
                    <a:pt x="428" y="12"/>
                  </a:lnTo>
                  <a:lnTo>
                    <a:pt x="428" y="15"/>
                  </a:lnTo>
                  <a:lnTo>
                    <a:pt x="433" y="17"/>
                  </a:lnTo>
                  <a:lnTo>
                    <a:pt x="433" y="19"/>
                  </a:lnTo>
                  <a:lnTo>
                    <a:pt x="435" y="22"/>
                  </a:lnTo>
                  <a:lnTo>
                    <a:pt x="433" y="24"/>
                  </a:lnTo>
                  <a:lnTo>
                    <a:pt x="431" y="29"/>
                  </a:lnTo>
                  <a:lnTo>
                    <a:pt x="431" y="29"/>
                  </a:lnTo>
                  <a:lnTo>
                    <a:pt x="431" y="31"/>
                  </a:lnTo>
                  <a:lnTo>
                    <a:pt x="433" y="31"/>
                  </a:lnTo>
                  <a:lnTo>
                    <a:pt x="438" y="31"/>
                  </a:lnTo>
                  <a:lnTo>
                    <a:pt x="440" y="31"/>
                  </a:lnTo>
                  <a:lnTo>
                    <a:pt x="440" y="34"/>
                  </a:lnTo>
                  <a:lnTo>
                    <a:pt x="438" y="36"/>
                  </a:lnTo>
                  <a:lnTo>
                    <a:pt x="438" y="36"/>
                  </a:lnTo>
                  <a:lnTo>
                    <a:pt x="438" y="41"/>
                  </a:lnTo>
                  <a:lnTo>
                    <a:pt x="440" y="43"/>
                  </a:lnTo>
                  <a:lnTo>
                    <a:pt x="438" y="45"/>
                  </a:lnTo>
                  <a:lnTo>
                    <a:pt x="431" y="45"/>
                  </a:lnTo>
                  <a:lnTo>
                    <a:pt x="426" y="45"/>
                  </a:lnTo>
                  <a:lnTo>
                    <a:pt x="421" y="48"/>
                  </a:lnTo>
                  <a:lnTo>
                    <a:pt x="407" y="60"/>
                  </a:lnTo>
                  <a:lnTo>
                    <a:pt x="405" y="62"/>
                  </a:lnTo>
                  <a:lnTo>
                    <a:pt x="402" y="60"/>
                  </a:lnTo>
                  <a:lnTo>
                    <a:pt x="398" y="57"/>
                  </a:lnTo>
                  <a:lnTo>
                    <a:pt x="395" y="55"/>
                  </a:lnTo>
                  <a:lnTo>
                    <a:pt x="390" y="57"/>
                  </a:lnTo>
                  <a:lnTo>
                    <a:pt x="379" y="60"/>
                  </a:lnTo>
                  <a:lnTo>
                    <a:pt x="376" y="60"/>
                  </a:lnTo>
                  <a:lnTo>
                    <a:pt x="379" y="62"/>
                  </a:lnTo>
                  <a:lnTo>
                    <a:pt x="379" y="64"/>
                  </a:lnTo>
                  <a:lnTo>
                    <a:pt x="379" y="67"/>
                  </a:lnTo>
                  <a:lnTo>
                    <a:pt x="381" y="74"/>
                  </a:lnTo>
                  <a:lnTo>
                    <a:pt x="383" y="79"/>
                  </a:lnTo>
                  <a:lnTo>
                    <a:pt x="383" y="81"/>
                  </a:lnTo>
                  <a:lnTo>
                    <a:pt x="383" y="83"/>
                  </a:lnTo>
                  <a:lnTo>
                    <a:pt x="379" y="88"/>
                  </a:lnTo>
                  <a:lnTo>
                    <a:pt x="376" y="90"/>
                  </a:lnTo>
                  <a:lnTo>
                    <a:pt x="376" y="93"/>
                  </a:lnTo>
                  <a:lnTo>
                    <a:pt x="374" y="93"/>
                  </a:lnTo>
                  <a:lnTo>
                    <a:pt x="372" y="95"/>
                  </a:lnTo>
                  <a:lnTo>
                    <a:pt x="369" y="95"/>
                  </a:lnTo>
                  <a:lnTo>
                    <a:pt x="367" y="97"/>
                  </a:lnTo>
                  <a:lnTo>
                    <a:pt x="364" y="109"/>
                  </a:lnTo>
                  <a:lnTo>
                    <a:pt x="364" y="114"/>
                  </a:lnTo>
                  <a:lnTo>
                    <a:pt x="360" y="116"/>
                  </a:lnTo>
                  <a:lnTo>
                    <a:pt x="360" y="119"/>
                  </a:lnTo>
                  <a:lnTo>
                    <a:pt x="355" y="121"/>
                  </a:lnTo>
                  <a:lnTo>
                    <a:pt x="355" y="121"/>
                  </a:lnTo>
                  <a:lnTo>
                    <a:pt x="353" y="119"/>
                  </a:lnTo>
                  <a:lnTo>
                    <a:pt x="353" y="119"/>
                  </a:lnTo>
                  <a:lnTo>
                    <a:pt x="353" y="119"/>
                  </a:lnTo>
                  <a:lnTo>
                    <a:pt x="350" y="119"/>
                  </a:lnTo>
                  <a:lnTo>
                    <a:pt x="348" y="119"/>
                  </a:lnTo>
                  <a:lnTo>
                    <a:pt x="348" y="121"/>
                  </a:lnTo>
                  <a:lnTo>
                    <a:pt x="345" y="126"/>
                  </a:lnTo>
                  <a:lnTo>
                    <a:pt x="345" y="126"/>
                  </a:lnTo>
                  <a:lnTo>
                    <a:pt x="343" y="128"/>
                  </a:lnTo>
                  <a:lnTo>
                    <a:pt x="343" y="131"/>
                  </a:lnTo>
                  <a:lnTo>
                    <a:pt x="343" y="133"/>
                  </a:lnTo>
                  <a:lnTo>
                    <a:pt x="343" y="135"/>
                  </a:lnTo>
                  <a:lnTo>
                    <a:pt x="343" y="147"/>
                  </a:lnTo>
                  <a:lnTo>
                    <a:pt x="343" y="152"/>
                  </a:lnTo>
                  <a:lnTo>
                    <a:pt x="341" y="152"/>
                  </a:lnTo>
                  <a:lnTo>
                    <a:pt x="341" y="154"/>
                  </a:lnTo>
                  <a:lnTo>
                    <a:pt x="341" y="154"/>
                  </a:lnTo>
                  <a:lnTo>
                    <a:pt x="338" y="154"/>
                  </a:lnTo>
                  <a:lnTo>
                    <a:pt x="334" y="157"/>
                  </a:lnTo>
                  <a:lnTo>
                    <a:pt x="334" y="157"/>
                  </a:lnTo>
                  <a:lnTo>
                    <a:pt x="331" y="159"/>
                  </a:lnTo>
                  <a:lnTo>
                    <a:pt x="331" y="161"/>
                  </a:lnTo>
                  <a:lnTo>
                    <a:pt x="329" y="159"/>
                  </a:lnTo>
                  <a:lnTo>
                    <a:pt x="324" y="157"/>
                  </a:lnTo>
                  <a:lnTo>
                    <a:pt x="322" y="157"/>
                  </a:lnTo>
                  <a:lnTo>
                    <a:pt x="317" y="157"/>
                  </a:lnTo>
                  <a:lnTo>
                    <a:pt x="315" y="154"/>
                  </a:lnTo>
                  <a:lnTo>
                    <a:pt x="312" y="154"/>
                  </a:lnTo>
                  <a:lnTo>
                    <a:pt x="310" y="152"/>
                  </a:lnTo>
                  <a:lnTo>
                    <a:pt x="308" y="152"/>
                  </a:lnTo>
                  <a:lnTo>
                    <a:pt x="305" y="150"/>
                  </a:lnTo>
                  <a:lnTo>
                    <a:pt x="305" y="147"/>
                  </a:lnTo>
                  <a:lnTo>
                    <a:pt x="305" y="142"/>
                  </a:lnTo>
                  <a:lnTo>
                    <a:pt x="305" y="140"/>
                  </a:lnTo>
                  <a:lnTo>
                    <a:pt x="298" y="138"/>
                  </a:lnTo>
                  <a:lnTo>
                    <a:pt x="298" y="138"/>
                  </a:lnTo>
                  <a:lnTo>
                    <a:pt x="296" y="138"/>
                  </a:lnTo>
                  <a:lnTo>
                    <a:pt x="293" y="138"/>
                  </a:lnTo>
                  <a:lnTo>
                    <a:pt x="296" y="140"/>
                  </a:lnTo>
                  <a:lnTo>
                    <a:pt x="298" y="142"/>
                  </a:lnTo>
                  <a:lnTo>
                    <a:pt x="301" y="142"/>
                  </a:lnTo>
                  <a:lnTo>
                    <a:pt x="301" y="142"/>
                  </a:lnTo>
                  <a:lnTo>
                    <a:pt x="298" y="145"/>
                  </a:lnTo>
                  <a:lnTo>
                    <a:pt x="296" y="147"/>
                  </a:lnTo>
                  <a:lnTo>
                    <a:pt x="293" y="147"/>
                  </a:lnTo>
                  <a:lnTo>
                    <a:pt x="291" y="147"/>
                  </a:lnTo>
                  <a:lnTo>
                    <a:pt x="291" y="147"/>
                  </a:lnTo>
                  <a:lnTo>
                    <a:pt x="291" y="145"/>
                  </a:lnTo>
                  <a:lnTo>
                    <a:pt x="289" y="145"/>
                  </a:lnTo>
                  <a:lnTo>
                    <a:pt x="289" y="145"/>
                  </a:lnTo>
                  <a:lnTo>
                    <a:pt x="289" y="147"/>
                  </a:lnTo>
                  <a:lnTo>
                    <a:pt x="289" y="147"/>
                  </a:lnTo>
                  <a:lnTo>
                    <a:pt x="291" y="150"/>
                  </a:lnTo>
                  <a:lnTo>
                    <a:pt x="291" y="152"/>
                  </a:lnTo>
                  <a:lnTo>
                    <a:pt x="291" y="154"/>
                  </a:lnTo>
                  <a:lnTo>
                    <a:pt x="289" y="154"/>
                  </a:lnTo>
                  <a:lnTo>
                    <a:pt x="286" y="157"/>
                  </a:lnTo>
                  <a:lnTo>
                    <a:pt x="284" y="157"/>
                  </a:lnTo>
                  <a:lnTo>
                    <a:pt x="284" y="159"/>
                  </a:lnTo>
                  <a:lnTo>
                    <a:pt x="284" y="161"/>
                  </a:lnTo>
                  <a:lnTo>
                    <a:pt x="284" y="168"/>
                  </a:lnTo>
                  <a:lnTo>
                    <a:pt x="284" y="171"/>
                  </a:lnTo>
                  <a:lnTo>
                    <a:pt x="284" y="171"/>
                  </a:lnTo>
                  <a:lnTo>
                    <a:pt x="279" y="173"/>
                  </a:lnTo>
                  <a:lnTo>
                    <a:pt x="279" y="176"/>
                  </a:lnTo>
                  <a:lnTo>
                    <a:pt x="279" y="178"/>
                  </a:lnTo>
                  <a:lnTo>
                    <a:pt x="279" y="180"/>
                  </a:lnTo>
                  <a:lnTo>
                    <a:pt x="277" y="183"/>
                  </a:lnTo>
                  <a:lnTo>
                    <a:pt x="275" y="183"/>
                  </a:lnTo>
                  <a:lnTo>
                    <a:pt x="272" y="180"/>
                  </a:lnTo>
                  <a:lnTo>
                    <a:pt x="272" y="180"/>
                  </a:lnTo>
                  <a:lnTo>
                    <a:pt x="275" y="176"/>
                  </a:lnTo>
                  <a:lnTo>
                    <a:pt x="272" y="176"/>
                  </a:lnTo>
                  <a:lnTo>
                    <a:pt x="267" y="178"/>
                  </a:lnTo>
                  <a:lnTo>
                    <a:pt x="265" y="178"/>
                  </a:lnTo>
                  <a:lnTo>
                    <a:pt x="260" y="176"/>
                  </a:lnTo>
                  <a:lnTo>
                    <a:pt x="258" y="173"/>
                  </a:lnTo>
                  <a:lnTo>
                    <a:pt x="258" y="168"/>
                  </a:lnTo>
                  <a:lnTo>
                    <a:pt x="256" y="166"/>
                  </a:lnTo>
                  <a:lnTo>
                    <a:pt x="251" y="168"/>
                  </a:lnTo>
                  <a:lnTo>
                    <a:pt x="249" y="173"/>
                  </a:lnTo>
                  <a:lnTo>
                    <a:pt x="246" y="176"/>
                  </a:lnTo>
                  <a:lnTo>
                    <a:pt x="246" y="176"/>
                  </a:lnTo>
                  <a:lnTo>
                    <a:pt x="239" y="176"/>
                  </a:lnTo>
                  <a:lnTo>
                    <a:pt x="237" y="178"/>
                  </a:lnTo>
                  <a:lnTo>
                    <a:pt x="237" y="178"/>
                  </a:lnTo>
                  <a:lnTo>
                    <a:pt x="237" y="180"/>
                  </a:lnTo>
                  <a:lnTo>
                    <a:pt x="234" y="183"/>
                  </a:lnTo>
                  <a:lnTo>
                    <a:pt x="232" y="190"/>
                  </a:lnTo>
                  <a:lnTo>
                    <a:pt x="232" y="194"/>
                  </a:lnTo>
                  <a:lnTo>
                    <a:pt x="230" y="197"/>
                  </a:lnTo>
                  <a:lnTo>
                    <a:pt x="227" y="194"/>
                  </a:lnTo>
                  <a:lnTo>
                    <a:pt x="227" y="194"/>
                  </a:lnTo>
                  <a:lnTo>
                    <a:pt x="225" y="192"/>
                  </a:lnTo>
                  <a:lnTo>
                    <a:pt x="225" y="192"/>
                  </a:lnTo>
                  <a:lnTo>
                    <a:pt x="225" y="190"/>
                  </a:lnTo>
                  <a:lnTo>
                    <a:pt x="222" y="190"/>
                  </a:lnTo>
                  <a:lnTo>
                    <a:pt x="222" y="190"/>
                  </a:lnTo>
                  <a:lnTo>
                    <a:pt x="220" y="190"/>
                  </a:lnTo>
                  <a:lnTo>
                    <a:pt x="218" y="190"/>
                  </a:lnTo>
                  <a:lnTo>
                    <a:pt x="218" y="187"/>
                  </a:lnTo>
                  <a:lnTo>
                    <a:pt x="213" y="187"/>
                  </a:lnTo>
                  <a:lnTo>
                    <a:pt x="206" y="185"/>
                  </a:lnTo>
                  <a:lnTo>
                    <a:pt x="206" y="183"/>
                  </a:lnTo>
                  <a:lnTo>
                    <a:pt x="204" y="183"/>
                  </a:lnTo>
                  <a:lnTo>
                    <a:pt x="201" y="180"/>
                  </a:lnTo>
                  <a:lnTo>
                    <a:pt x="199" y="180"/>
                  </a:lnTo>
                  <a:lnTo>
                    <a:pt x="196" y="180"/>
                  </a:lnTo>
                  <a:lnTo>
                    <a:pt x="192" y="183"/>
                  </a:lnTo>
                  <a:lnTo>
                    <a:pt x="189" y="185"/>
                  </a:lnTo>
                  <a:lnTo>
                    <a:pt x="185" y="185"/>
                  </a:lnTo>
                  <a:lnTo>
                    <a:pt x="180" y="183"/>
                  </a:lnTo>
                  <a:lnTo>
                    <a:pt x="180" y="180"/>
                  </a:lnTo>
                  <a:lnTo>
                    <a:pt x="180" y="180"/>
                  </a:lnTo>
                  <a:lnTo>
                    <a:pt x="180" y="178"/>
                  </a:lnTo>
                  <a:lnTo>
                    <a:pt x="178" y="178"/>
                  </a:lnTo>
                  <a:lnTo>
                    <a:pt x="178" y="178"/>
                  </a:lnTo>
                  <a:lnTo>
                    <a:pt x="178" y="180"/>
                  </a:lnTo>
                  <a:lnTo>
                    <a:pt x="178" y="180"/>
                  </a:lnTo>
                  <a:lnTo>
                    <a:pt x="178" y="183"/>
                  </a:lnTo>
                  <a:lnTo>
                    <a:pt x="180" y="187"/>
                  </a:lnTo>
                  <a:lnTo>
                    <a:pt x="180" y="190"/>
                  </a:lnTo>
                  <a:lnTo>
                    <a:pt x="180" y="192"/>
                  </a:lnTo>
                  <a:lnTo>
                    <a:pt x="178" y="197"/>
                  </a:lnTo>
                  <a:lnTo>
                    <a:pt x="175" y="197"/>
                  </a:lnTo>
                  <a:lnTo>
                    <a:pt x="173" y="197"/>
                  </a:lnTo>
                  <a:lnTo>
                    <a:pt x="173" y="194"/>
                  </a:lnTo>
                  <a:lnTo>
                    <a:pt x="173" y="190"/>
                  </a:lnTo>
                  <a:lnTo>
                    <a:pt x="173" y="190"/>
                  </a:lnTo>
                  <a:lnTo>
                    <a:pt x="170" y="187"/>
                  </a:lnTo>
                  <a:lnTo>
                    <a:pt x="170" y="187"/>
                  </a:lnTo>
                  <a:lnTo>
                    <a:pt x="168" y="190"/>
                  </a:lnTo>
                  <a:lnTo>
                    <a:pt x="168" y="190"/>
                  </a:lnTo>
                  <a:lnTo>
                    <a:pt x="166" y="190"/>
                  </a:lnTo>
                  <a:lnTo>
                    <a:pt x="163" y="192"/>
                  </a:lnTo>
                  <a:lnTo>
                    <a:pt x="161" y="192"/>
                  </a:lnTo>
                  <a:lnTo>
                    <a:pt x="159" y="192"/>
                  </a:lnTo>
                  <a:lnTo>
                    <a:pt x="156" y="192"/>
                  </a:lnTo>
                  <a:lnTo>
                    <a:pt x="154" y="190"/>
                  </a:lnTo>
                  <a:lnTo>
                    <a:pt x="154" y="190"/>
                  </a:lnTo>
                  <a:lnTo>
                    <a:pt x="152" y="187"/>
                  </a:lnTo>
                  <a:lnTo>
                    <a:pt x="149" y="187"/>
                  </a:lnTo>
                  <a:lnTo>
                    <a:pt x="147" y="187"/>
                  </a:lnTo>
                  <a:lnTo>
                    <a:pt x="147" y="192"/>
                  </a:lnTo>
                  <a:lnTo>
                    <a:pt x="147" y="192"/>
                  </a:lnTo>
                  <a:lnTo>
                    <a:pt x="152" y="199"/>
                  </a:lnTo>
                  <a:lnTo>
                    <a:pt x="147" y="206"/>
                  </a:lnTo>
                  <a:lnTo>
                    <a:pt x="147" y="206"/>
                  </a:lnTo>
                  <a:lnTo>
                    <a:pt x="144" y="206"/>
                  </a:lnTo>
                  <a:lnTo>
                    <a:pt x="142" y="204"/>
                  </a:lnTo>
                  <a:lnTo>
                    <a:pt x="140" y="204"/>
                  </a:lnTo>
                  <a:lnTo>
                    <a:pt x="137" y="204"/>
                  </a:lnTo>
                  <a:lnTo>
                    <a:pt x="137" y="206"/>
                  </a:lnTo>
                  <a:lnTo>
                    <a:pt x="137" y="209"/>
                  </a:lnTo>
                  <a:lnTo>
                    <a:pt x="137" y="211"/>
                  </a:lnTo>
                  <a:lnTo>
                    <a:pt x="135" y="213"/>
                  </a:lnTo>
                  <a:lnTo>
                    <a:pt x="130" y="218"/>
                  </a:lnTo>
                  <a:lnTo>
                    <a:pt x="128" y="221"/>
                  </a:lnTo>
                  <a:lnTo>
                    <a:pt x="128" y="223"/>
                  </a:lnTo>
                  <a:lnTo>
                    <a:pt x="128" y="225"/>
                  </a:lnTo>
                  <a:lnTo>
                    <a:pt x="128" y="228"/>
                  </a:lnTo>
                  <a:lnTo>
                    <a:pt x="130" y="232"/>
                  </a:lnTo>
                  <a:lnTo>
                    <a:pt x="130" y="232"/>
                  </a:lnTo>
                  <a:lnTo>
                    <a:pt x="135" y="235"/>
                  </a:lnTo>
                  <a:lnTo>
                    <a:pt x="137" y="239"/>
                  </a:lnTo>
                  <a:lnTo>
                    <a:pt x="137" y="244"/>
                  </a:lnTo>
                  <a:lnTo>
                    <a:pt x="133" y="247"/>
                  </a:lnTo>
                  <a:lnTo>
                    <a:pt x="116" y="251"/>
                  </a:lnTo>
                  <a:lnTo>
                    <a:pt x="111" y="256"/>
                  </a:lnTo>
                  <a:lnTo>
                    <a:pt x="109" y="256"/>
                  </a:lnTo>
                  <a:lnTo>
                    <a:pt x="104" y="256"/>
                  </a:lnTo>
                  <a:lnTo>
                    <a:pt x="102" y="256"/>
                  </a:lnTo>
                  <a:lnTo>
                    <a:pt x="100" y="258"/>
                  </a:lnTo>
                  <a:lnTo>
                    <a:pt x="100" y="258"/>
                  </a:lnTo>
                  <a:lnTo>
                    <a:pt x="100" y="261"/>
                  </a:lnTo>
                  <a:lnTo>
                    <a:pt x="97" y="265"/>
                  </a:lnTo>
                  <a:lnTo>
                    <a:pt x="97" y="270"/>
                  </a:lnTo>
                  <a:lnTo>
                    <a:pt x="100" y="275"/>
                  </a:lnTo>
                  <a:lnTo>
                    <a:pt x="102" y="280"/>
                  </a:lnTo>
                  <a:lnTo>
                    <a:pt x="104" y="284"/>
                  </a:lnTo>
                  <a:lnTo>
                    <a:pt x="107" y="287"/>
                  </a:lnTo>
                  <a:lnTo>
                    <a:pt x="107" y="292"/>
                  </a:lnTo>
                  <a:lnTo>
                    <a:pt x="107" y="296"/>
                  </a:lnTo>
                  <a:lnTo>
                    <a:pt x="104" y="299"/>
                  </a:lnTo>
                  <a:lnTo>
                    <a:pt x="100" y="301"/>
                  </a:lnTo>
                  <a:lnTo>
                    <a:pt x="95" y="299"/>
                  </a:lnTo>
                  <a:lnTo>
                    <a:pt x="88" y="296"/>
                  </a:lnTo>
                  <a:lnTo>
                    <a:pt x="59" y="284"/>
                  </a:lnTo>
                  <a:lnTo>
                    <a:pt x="55" y="284"/>
                  </a:lnTo>
                  <a:lnTo>
                    <a:pt x="50" y="287"/>
                  </a:lnTo>
                  <a:lnTo>
                    <a:pt x="45" y="289"/>
                  </a:lnTo>
                  <a:lnTo>
                    <a:pt x="43" y="292"/>
                  </a:lnTo>
                  <a:lnTo>
                    <a:pt x="43" y="294"/>
                  </a:lnTo>
                  <a:lnTo>
                    <a:pt x="38" y="299"/>
                  </a:lnTo>
                  <a:lnTo>
                    <a:pt x="36" y="303"/>
                  </a:lnTo>
                  <a:lnTo>
                    <a:pt x="33" y="308"/>
                  </a:lnTo>
                  <a:lnTo>
                    <a:pt x="36" y="310"/>
                  </a:lnTo>
                  <a:lnTo>
                    <a:pt x="36" y="313"/>
                  </a:lnTo>
                  <a:lnTo>
                    <a:pt x="40" y="318"/>
                  </a:lnTo>
                  <a:lnTo>
                    <a:pt x="40" y="320"/>
                  </a:lnTo>
                  <a:lnTo>
                    <a:pt x="40" y="325"/>
                  </a:lnTo>
                  <a:lnTo>
                    <a:pt x="43" y="329"/>
                  </a:lnTo>
                  <a:lnTo>
                    <a:pt x="43" y="329"/>
                  </a:lnTo>
                  <a:lnTo>
                    <a:pt x="40" y="332"/>
                  </a:lnTo>
                  <a:lnTo>
                    <a:pt x="40" y="332"/>
                  </a:lnTo>
                  <a:lnTo>
                    <a:pt x="40" y="334"/>
                  </a:lnTo>
                  <a:lnTo>
                    <a:pt x="40" y="334"/>
                  </a:lnTo>
                  <a:lnTo>
                    <a:pt x="40" y="337"/>
                  </a:lnTo>
                  <a:lnTo>
                    <a:pt x="43" y="341"/>
                  </a:lnTo>
                  <a:lnTo>
                    <a:pt x="43" y="344"/>
                  </a:lnTo>
                  <a:lnTo>
                    <a:pt x="43" y="348"/>
                  </a:lnTo>
                  <a:lnTo>
                    <a:pt x="38" y="358"/>
                  </a:lnTo>
                  <a:lnTo>
                    <a:pt x="38" y="365"/>
                  </a:lnTo>
                  <a:lnTo>
                    <a:pt x="36" y="367"/>
                  </a:lnTo>
                  <a:lnTo>
                    <a:pt x="33" y="370"/>
                  </a:lnTo>
                  <a:lnTo>
                    <a:pt x="29" y="367"/>
                  </a:lnTo>
                  <a:lnTo>
                    <a:pt x="26" y="367"/>
                  </a:lnTo>
                  <a:lnTo>
                    <a:pt x="24" y="363"/>
                  </a:lnTo>
                  <a:lnTo>
                    <a:pt x="21" y="363"/>
                  </a:lnTo>
                  <a:lnTo>
                    <a:pt x="19" y="363"/>
                  </a:lnTo>
                  <a:lnTo>
                    <a:pt x="19" y="363"/>
                  </a:lnTo>
                  <a:lnTo>
                    <a:pt x="19" y="365"/>
                  </a:lnTo>
                  <a:lnTo>
                    <a:pt x="17" y="370"/>
                  </a:lnTo>
                  <a:lnTo>
                    <a:pt x="17" y="372"/>
                  </a:lnTo>
                  <a:lnTo>
                    <a:pt x="17" y="379"/>
                  </a:lnTo>
                  <a:lnTo>
                    <a:pt x="17" y="379"/>
                  </a:lnTo>
                  <a:lnTo>
                    <a:pt x="33" y="377"/>
                  </a:lnTo>
                  <a:lnTo>
                    <a:pt x="50" y="377"/>
                  </a:lnTo>
                  <a:lnTo>
                    <a:pt x="69" y="374"/>
                  </a:lnTo>
                  <a:lnTo>
                    <a:pt x="85" y="372"/>
                  </a:lnTo>
                  <a:lnTo>
                    <a:pt x="102" y="372"/>
                  </a:lnTo>
                  <a:lnTo>
                    <a:pt x="121" y="370"/>
                  </a:lnTo>
                  <a:lnTo>
                    <a:pt x="137" y="367"/>
                  </a:lnTo>
                  <a:lnTo>
                    <a:pt x="154" y="365"/>
                  </a:lnTo>
                  <a:lnTo>
                    <a:pt x="154" y="363"/>
                  </a:lnTo>
                  <a:lnTo>
                    <a:pt x="154" y="358"/>
                  </a:lnTo>
                  <a:lnTo>
                    <a:pt x="154" y="355"/>
                  </a:lnTo>
                  <a:lnTo>
                    <a:pt x="152" y="351"/>
                  </a:lnTo>
                  <a:lnTo>
                    <a:pt x="149" y="344"/>
                  </a:lnTo>
                  <a:lnTo>
                    <a:pt x="149" y="344"/>
                  </a:lnTo>
                  <a:lnTo>
                    <a:pt x="149" y="341"/>
                  </a:lnTo>
                  <a:lnTo>
                    <a:pt x="149" y="341"/>
                  </a:lnTo>
                  <a:lnTo>
                    <a:pt x="149" y="341"/>
                  </a:lnTo>
                  <a:lnTo>
                    <a:pt x="156" y="341"/>
                  </a:lnTo>
                  <a:lnTo>
                    <a:pt x="163" y="341"/>
                  </a:lnTo>
                  <a:lnTo>
                    <a:pt x="170" y="341"/>
                  </a:lnTo>
                  <a:lnTo>
                    <a:pt x="170" y="341"/>
                  </a:lnTo>
                  <a:lnTo>
                    <a:pt x="170" y="344"/>
                  </a:lnTo>
                  <a:lnTo>
                    <a:pt x="173" y="344"/>
                  </a:lnTo>
                  <a:lnTo>
                    <a:pt x="173" y="346"/>
                  </a:lnTo>
                  <a:lnTo>
                    <a:pt x="173" y="346"/>
                  </a:lnTo>
                  <a:lnTo>
                    <a:pt x="173" y="346"/>
                  </a:lnTo>
                  <a:lnTo>
                    <a:pt x="178" y="344"/>
                  </a:lnTo>
                  <a:lnTo>
                    <a:pt x="180" y="344"/>
                  </a:lnTo>
                  <a:lnTo>
                    <a:pt x="182" y="344"/>
                  </a:lnTo>
                  <a:lnTo>
                    <a:pt x="189" y="344"/>
                  </a:lnTo>
                  <a:lnTo>
                    <a:pt x="196" y="341"/>
                  </a:lnTo>
                  <a:lnTo>
                    <a:pt x="206" y="341"/>
                  </a:lnTo>
                  <a:lnTo>
                    <a:pt x="215" y="339"/>
                  </a:lnTo>
                  <a:lnTo>
                    <a:pt x="227" y="339"/>
                  </a:lnTo>
                  <a:lnTo>
                    <a:pt x="237" y="337"/>
                  </a:lnTo>
                  <a:lnTo>
                    <a:pt x="249" y="337"/>
                  </a:lnTo>
                  <a:lnTo>
                    <a:pt x="260" y="334"/>
                  </a:lnTo>
                  <a:lnTo>
                    <a:pt x="270" y="334"/>
                  </a:lnTo>
                  <a:lnTo>
                    <a:pt x="279" y="332"/>
                  </a:lnTo>
                  <a:lnTo>
                    <a:pt x="286" y="332"/>
                  </a:lnTo>
                  <a:lnTo>
                    <a:pt x="291" y="329"/>
                  </a:lnTo>
                  <a:lnTo>
                    <a:pt x="296" y="329"/>
                  </a:lnTo>
                  <a:lnTo>
                    <a:pt x="298" y="329"/>
                  </a:lnTo>
                  <a:lnTo>
                    <a:pt x="301" y="329"/>
                  </a:lnTo>
                  <a:lnTo>
                    <a:pt x="305" y="327"/>
                  </a:lnTo>
                  <a:lnTo>
                    <a:pt x="305" y="327"/>
                  </a:lnTo>
                  <a:lnTo>
                    <a:pt x="310" y="327"/>
                  </a:lnTo>
                  <a:lnTo>
                    <a:pt x="312" y="327"/>
                  </a:lnTo>
                  <a:lnTo>
                    <a:pt x="322" y="327"/>
                  </a:lnTo>
                  <a:lnTo>
                    <a:pt x="336" y="325"/>
                  </a:lnTo>
                  <a:lnTo>
                    <a:pt x="353" y="322"/>
                  </a:lnTo>
                  <a:lnTo>
                    <a:pt x="372" y="322"/>
                  </a:lnTo>
                  <a:lnTo>
                    <a:pt x="395" y="320"/>
                  </a:lnTo>
                  <a:lnTo>
                    <a:pt x="419" y="318"/>
                  </a:lnTo>
                  <a:lnTo>
                    <a:pt x="445" y="315"/>
                  </a:lnTo>
                  <a:lnTo>
                    <a:pt x="471" y="313"/>
                  </a:lnTo>
                  <a:lnTo>
                    <a:pt x="495" y="308"/>
                  </a:lnTo>
                  <a:lnTo>
                    <a:pt x="516" y="306"/>
                  </a:lnTo>
                  <a:lnTo>
                    <a:pt x="537" y="306"/>
                  </a:lnTo>
                  <a:lnTo>
                    <a:pt x="554" y="303"/>
                  </a:lnTo>
                  <a:lnTo>
                    <a:pt x="568" y="301"/>
                  </a:lnTo>
                  <a:lnTo>
                    <a:pt x="575" y="301"/>
                  </a:lnTo>
                  <a:lnTo>
                    <a:pt x="580" y="301"/>
                  </a:lnTo>
                  <a:lnTo>
                    <a:pt x="584" y="299"/>
                  </a:lnTo>
                  <a:lnTo>
                    <a:pt x="587" y="299"/>
                  </a:lnTo>
                  <a:lnTo>
                    <a:pt x="589" y="296"/>
                  </a:lnTo>
                  <a:lnTo>
                    <a:pt x="594" y="292"/>
                  </a:lnTo>
                  <a:lnTo>
                    <a:pt x="596" y="292"/>
                  </a:lnTo>
                  <a:lnTo>
                    <a:pt x="596" y="292"/>
                  </a:lnTo>
                  <a:lnTo>
                    <a:pt x="603" y="287"/>
                  </a:lnTo>
                  <a:lnTo>
                    <a:pt x="613" y="284"/>
                  </a:lnTo>
                  <a:lnTo>
                    <a:pt x="615" y="282"/>
                  </a:lnTo>
                  <a:lnTo>
                    <a:pt x="615" y="282"/>
                  </a:lnTo>
                  <a:lnTo>
                    <a:pt x="618" y="282"/>
                  </a:lnTo>
                  <a:lnTo>
                    <a:pt x="620" y="277"/>
                  </a:lnTo>
                  <a:lnTo>
                    <a:pt x="629" y="273"/>
                  </a:lnTo>
                  <a:lnTo>
                    <a:pt x="639" y="270"/>
                  </a:lnTo>
                  <a:lnTo>
                    <a:pt x="641" y="270"/>
                  </a:lnTo>
                  <a:lnTo>
                    <a:pt x="641" y="270"/>
                  </a:lnTo>
                  <a:lnTo>
                    <a:pt x="641" y="268"/>
                  </a:lnTo>
                  <a:lnTo>
                    <a:pt x="641" y="268"/>
                  </a:lnTo>
                  <a:lnTo>
                    <a:pt x="641" y="268"/>
                  </a:lnTo>
                  <a:lnTo>
                    <a:pt x="641" y="265"/>
                  </a:lnTo>
                  <a:lnTo>
                    <a:pt x="641" y="265"/>
                  </a:lnTo>
                  <a:lnTo>
                    <a:pt x="641" y="265"/>
                  </a:lnTo>
                  <a:lnTo>
                    <a:pt x="644" y="263"/>
                  </a:lnTo>
                  <a:lnTo>
                    <a:pt x="644" y="258"/>
                  </a:lnTo>
                  <a:lnTo>
                    <a:pt x="646" y="256"/>
                  </a:lnTo>
                  <a:lnTo>
                    <a:pt x="646" y="256"/>
                  </a:lnTo>
                  <a:lnTo>
                    <a:pt x="646" y="256"/>
                  </a:lnTo>
                  <a:lnTo>
                    <a:pt x="651" y="256"/>
                  </a:lnTo>
                  <a:lnTo>
                    <a:pt x="655" y="251"/>
                  </a:lnTo>
                  <a:lnTo>
                    <a:pt x="662" y="249"/>
                  </a:lnTo>
                  <a:lnTo>
                    <a:pt x="662" y="249"/>
                  </a:lnTo>
                  <a:lnTo>
                    <a:pt x="665" y="247"/>
                  </a:lnTo>
                  <a:lnTo>
                    <a:pt x="665" y="247"/>
                  </a:lnTo>
                  <a:lnTo>
                    <a:pt x="665" y="247"/>
                  </a:lnTo>
                  <a:lnTo>
                    <a:pt x="665" y="244"/>
                  </a:lnTo>
                  <a:lnTo>
                    <a:pt x="665" y="244"/>
                  </a:lnTo>
                  <a:lnTo>
                    <a:pt x="665" y="242"/>
                  </a:lnTo>
                  <a:lnTo>
                    <a:pt x="665" y="242"/>
                  </a:lnTo>
                  <a:lnTo>
                    <a:pt x="665" y="242"/>
                  </a:lnTo>
                  <a:lnTo>
                    <a:pt x="662" y="239"/>
                  </a:lnTo>
                  <a:lnTo>
                    <a:pt x="665" y="237"/>
                  </a:lnTo>
                  <a:lnTo>
                    <a:pt x="665" y="237"/>
                  </a:lnTo>
                  <a:lnTo>
                    <a:pt x="667" y="235"/>
                  </a:lnTo>
                  <a:lnTo>
                    <a:pt x="674" y="228"/>
                  </a:lnTo>
                  <a:lnTo>
                    <a:pt x="677" y="228"/>
                  </a:lnTo>
                  <a:lnTo>
                    <a:pt x="677" y="228"/>
                  </a:lnTo>
                  <a:lnTo>
                    <a:pt x="677" y="228"/>
                  </a:lnTo>
                  <a:lnTo>
                    <a:pt x="677" y="225"/>
                  </a:lnTo>
                  <a:lnTo>
                    <a:pt x="677" y="225"/>
                  </a:lnTo>
                  <a:lnTo>
                    <a:pt x="677" y="225"/>
                  </a:lnTo>
                  <a:lnTo>
                    <a:pt x="677" y="223"/>
                  </a:lnTo>
                  <a:lnTo>
                    <a:pt x="677" y="221"/>
                  </a:lnTo>
                  <a:lnTo>
                    <a:pt x="674" y="218"/>
                  </a:lnTo>
                  <a:lnTo>
                    <a:pt x="677" y="218"/>
                  </a:lnTo>
                  <a:lnTo>
                    <a:pt x="677" y="216"/>
                  </a:lnTo>
                  <a:lnTo>
                    <a:pt x="681" y="211"/>
                  </a:lnTo>
                  <a:lnTo>
                    <a:pt x="691" y="204"/>
                  </a:lnTo>
                  <a:lnTo>
                    <a:pt x="698" y="199"/>
                  </a:lnTo>
                  <a:lnTo>
                    <a:pt x="705" y="194"/>
                  </a:lnTo>
                  <a:lnTo>
                    <a:pt x="707" y="194"/>
                  </a:lnTo>
                  <a:lnTo>
                    <a:pt x="714" y="185"/>
                  </a:lnTo>
                  <a:lnTo>
                    <a:pt x="724" y="176"/>
                  </a:lnTo>
                  <a:lnTo>
                    <a:pt x="729" y="168"/>
                  </a:lnTo>
                  <a:lnTo>
                    <a:pt x="736" y="161"/>
                  </a:lnTo>
                  <a:lnTo>
                    <a:pt x="741" y="154"/>
                  </a:lnTo>
                  <a:lnTo>
                    <a:pt x="738" y="154"/>
                  </a:lnTo>
                  <a:close/>
                  <a:moveTo>
                    <a:pt x="5" y="372"/>
                  </a:moveTo>
                  <a:lnTo>
                    <a:pt x="0" y="374"/>
                  </a:lnTo>
                  <a:lnTo>
                    <a:pt x="0" y="379"/>
                  </a:lnTo>
                  <a:lnTo>
                    <a:pt x="3" y="379"/>
                  </a:lnTo>
                  <a:lnTo>
                    <a:pt x="3" y="381"/>
                  </a:lnTo>
                  <a:lnTo>
                    <a:pt x="10" y="379"/>
                  </a:lnTo>
                  <a:lnTo>
                    <a:pt x="10" y="379"/>
                  </a:lnTo>
                  <a:lnTo>
                    <a:pt x="7" y="374"/>
                  </a:lnTo>
                  <a:lnTo>
                    <a:pt x="5" y="372"/>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0" name="Freeform 49"/>
            <p:cNvSpPr>
              <a:spLocks/>
            </p:cNvSpPr>
            <p:nvPr/>
          </p:nvSpPr>
          <p:spPr bwMode="auto">
            <a:xfrm>
              <a:off x="3236478" y="3716139"/>
              <a:ext cx="859352" cy="441853"/>
            </a:xfrm>
            <a:custGeom>
              <a:avLst/>
              <a:gdLst>
                <a:gd name="T0" fmla="*/ 672 w 741"/>
                <a:gd name="T1" fmla="*/ 372 h 381"/>
                <a:gd name="T2" fmla="*/ 580 w 741"/>
                <a:gd name="T3" fmla="*/ 377 h 381"/>
                <a:gd name="T4" fmla="*/ 485 w 741"/>
                <a:gd name="T5" fmla="*/ 379 h 381"/>
                <a:gd name="T6" fmla="*/ 393 w 741"/>
                <a:gd name="T7" fmla="*/ 381 h 381"/>
                <a:gd name="T8" fmla="*/ 301 w 741"/>
                <a:gd name="T9" fmla="*/ 381 h 381"/>
                <a:gd name="T10" fmla="*/ 208 w 741"/>
                <a:gd name="T11" fmla="*/ 381 h 381"/>
                <a:gd name="T12" fmla="*/ 116 w 741"/>
                <a:gd name="T13" fmla="*/ 381 h 381"/>
                <a:gd name="T14" fmla="*/ 24 w 741"/>
                <a:gd name="T15" fmla="*/ 381 h 381"/>
                <a:gd name="T16" fmla="*/ 0 w 741"/>
                <a:gd name="T17" fmla="*/ 346 h 381"/>
                <a:gd name="T18" fmla="*/ 3 w 741"/>
                <a:gd name="T19" fmla="*/ 298 h 381"/>
                <a:gd name="T20" fmla="*/ 3 w 741"/>
                <a:gd name="T21" fmla="*/ 253 h 381"/>
                <a:gd name="T22" fmla="*/ 3 w 741"/>
                <a:gd name="T23" fmla="*/ 206 h 381"/>
                <a:gd name="T24" fmla="*/ 3 w 741"/>
                <a:gd name="T25" fmla="*/ 159 h 381"/>
                <a:gd name="T26" fmla="*/ 5 w 741"/>
                <a:gd name="T27" fmla="*/ 114 h 381"/>
                <a:gd name="T28" fmla="*/ 5 w 741"/>
                <a:gd name="T29" fmla="*/ 66 h 381"/>
                <a:gd name="T30" fmla="*/ 5 w 741"/>
                <a:gd name="T31" fmla="*/ 22 h 381"/>
                <a:gd name="T32" fmla="*/ 66 w 741"/>
                <a:gd name="T33" fmla="*/ 10 h 381"/>
                <a:gd name="T34" fmla="*/ 147 w 741"/>
                <a:gd name="T35" fmla="*/ 10 h 381"/>
                <a:gd name="T36" fmla="*/ 230 w 741"/>
                <a:gd name="T37" fmla="*/ 10 h 381"/>
                <a:gd name="T38" fmla="*/ 310 w 741"/>
                <a:gd name="T39" fmla="*/ 10 h 381"/>
                <a:gd name="T40" fmla="*/ 391 w 741"/>
                <a:gd name="T41" fmla="*/ 10 h 381"/>
                <a:gd name="T42" fmla="*/ 473 w 741"/>
                <a:gd name="T43" fmla="*/ 7 h 381"/>
                <a:gd name="T44" fmla="*/ 554 w 741"/>
                <a:gd name="T45" fmla="*/ 5 h 381"/>
                <a:gd name="T46" fmla="*/ 634 w 741"/>
                <a:gd name="T47" fmla="*/ 3 h 381"/>
                <a:gd name="T48" fmla="*/ 663 w 741"/>
                <a:gd name="T49" fmla="*/ 7 h 381"/>
                <a:gd name="T50" fmla="*/ 667 w 741"/>
                <a:gd name="T51" fmla="*/ 10 h 381"/>
                <a:gd name="T52" fmla="*/ 670 w 741"/>
                <a:gd name="T53" fmla="*/ 12 h 381"/>
                <a:gd name="T54" fmla="*/ 677 w 741"/>
                <a:gd name="T55" fmla="*/ 17 h 381"/>
                <a:gd name="T56" fmla="*/ 686 w 741"/>
                <a:gd name="T57" fmla="*/ 12 h 381"/>
                <a:gd name="T58" fmla="*/ 691 w 741"/>
                <a:gd name="T59" fmla="*/ 14 h 381"/>
                <a:gd name="T60" fmla="*/ 698 w 741"/>
                <a:gd name="T61" fmla="*/ 19 h 381"/>
                <a:gd name="T62" fmla="*/ 698 w 741"/>
                <a:gd name="T63" fmla="*/ 26 h 381"/>
                <a:gd name="T64" fmla="*/ 700 w 741"/>
                <a:gd name="T65" fmla="*/ 31 h 381"/>
                <a:gd name="T66" fmla="*/ 691 w 741"/>
                <a:gd name="T67" fmla="*/ 31 h 381"/>
                <a:gd name="T68" fmla="*/ 689 w 741"/>
                <a:gd name="T69" fmla="*/ 38 h 381"/>
                <a:gd name="T70" fmla="*/ 681 w 741"/>
                <a:gd name="T71" fmla="*/ 45 h 381"/>
                <a:gd name="T72" fmla="*/ 681 w 741"/>
                <a:gd name="T73" fmla="*/ 52 h 381"/>
                <a:gd name="T74" fmla="*/ 677 w 741"/>
                <a:gd name="T75" fmla="*/ 57 h 381"/>
                <a:gd name="T76" fmla="*/ 684 w 741"/>
                <a:gd name="T77" fmla="*/ 62 h 381"/>
                <a:gd name="T78" fmla="*/ 689 w 741"/>
                <a:gd name="T79" fmla="*/ 69 h 381"/>
                <a:gd name="T80" fmla="*/ 696 w 741"/>
                <a:gd name="T81" fmla="*/ 74 h 381"/>
                <a:gd name="T82" fmla="*/ 700 w 741"/>
                <a:gd name="T83" fmla="*/ 88 h 381"/>
                <a:gd name="T84" fmla="*/ 707 w 741"/>
                <a:gd name="T85" fmla="*/ 95 h 381"/>
                <a:gd name="T86" fmla="*/ 717 w 741"/>
                <a:gd name="T87" fmla="*/ 100 h 381"/>
                <a:gd name="T88" fmla="*/ 724 w 741"/>
                <a:gd name="T89" fmla="*/ 100 h 381"/>
                <a:gd name="T90" fmla="*/ 726 w 741"/>
                <a:gd name="T91" fmla="*/ 102 h 381"/>
                <a:gd name="T92" fmla="*/ 726 w 741"/>
                <a:gd name="T93" fmla="*/ 104 h 381"/>
                <a:gd name="T94" fmla="*/ 729 w 741"/>
                <a:gd name="T95" fmla="*/ 107 h 381"/>
                <a:gd name="T96" fmla="*/ 731 w 741"/>
                <a:gd name="T97" fmla="*/ 164 h 381"/>
                <a:gd name="T98" fmla="*/ 734 w 741"/>
                <a:gd name="T99" fmla="*/ 227 h 381"/>
                <a:gd name="T100" fmla="*/ 736 w 741"/>
                <a:gd name="T101" fmla="*/ 289 h 381"/>
                <a:gd name="T102" fmla="*/ 741 w 741"/>
                <a:gd name="T103" fmla="*/ 35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1" h="381">
                  <a:moveTo>
                    <a:pt x="741" y="369"/>
                  </a:moveTo>
                  <a:lnTo>
                    <a:pt x="717" y="369"/>
                  </a:lnTo>
                  <a:lnTo>
                    <a:pt x="693" y="372"/>
                  </a:lnTo>
                  <a:lnTo>
                    <a:pt x="672" y="372"/>
                  </a:lnTo>
                  <a:lnTo>
                    <a:pt x="648" y="374"/>
                  </a:lnTo>
                  <a:lnTo>
                    <a:pt x="625" y="374"/>
                  </a:lnTo>
                  <a:lnTo>
                    <a:pt x="601" y="374"/>
                  </a:lnTo>
                  <a:lnTo>
                    <a:pt x="580" y="377"/>
                  </a:lnTo>
                  <a:lnTo>
                    <a:pt x="556" y="377"/>
                  </a:lnTo>
                  <a:lnTo>
                    <a:pt x="532" y="377"/>
                  </a:lnTo>
                  <a:lnTo>
                    <a:pt x="509" y="379"/>
                  </a:lnTo>
                  <a:lnTo>
                    <a:pt x="485" y="379"/>
                  </a:lnTo>
                  <a:lnTo>
                    <a:pt x="464" y="379"/>
                  </a:lnTo>
                  <a:lnTo>
                    <a:pt x="440" y="379"/>
                  </a:lnTo>
                  <a:lnTo>
                    <a:pt x="417" y="381"/>
                  </a:lnTo>
                  <a:lnTo>
                    <a:pt x="393" y="381"/>
                  </a:lnTo>
                  <a:lnTo>
                    <a:pt x="372" y="381"/>
                  </a:lnTo>
                  <a:lnTo>
                    <a:pt x="348" y="381"/>
                  </a:lnTo>
                  <a:lnTo>
                    <a:pt x="324" y="381"/>
                  </a:lnTo>
                  <a:lnTo>
                    <a:pt x="301" y="381"/>
                  </a:lnTo>
                  <a:lnTo>
                    <a:pt x="277" y="381"/>
                  </a:lnTo>
                  <a:lnTo>
                    <a:pt x="256" y="381"/>
                  </a:lnTo>
                  <a:lnTo>
                    <a:pt x="232" y="381"/>
                  </a:lnTo>
                  <a:lnTo>
                    <a:pt x="208" y="381"/>
                  </a:lnTo>
                  <a:lnTo>
                    <a:pt x="185" y="381"/>
                  </a:lnTo>
                  <a:lnTo>
                    <a:pt x="161" y="381"/>
                  </a:lnTo>
                  <a:lnTo>
                    <a:pt x="140" y="381"/>
                  </a:lnTo>
                  <a:lnTo>
                    <a:pt x="116" y="381"/>
                  </a:lnTo>
                  <a:lnTo>
                    <a:pt x="92" y="381"/>
                  </a:lnTo>
                  <a:lnTo>
                    <a:pt x="69" y="381"/>
                  </a:lnTo>
                  <a:lnTo>
                    <a:pt x="48" y="381"/>
                  </a:lnTo>
                  <a:lnTo>
                    <a:pt x="24" y="381"/>
                  </a:lnTo>
                  <a:lnTo>
                    <a:pt x="0" y="381"/>
                  </a:lnTo>
                  <a:lnTo>
                    <a:pt x="0" y="369"/>
                  </a:lnTo>
                  <a:lnTo>
                    <a:pt x="0" y="358"/>
                  </a:lnTo>
                  <a:lnTo>
                    <a:pt x="0" y="346"/>
                  </a:lnTo>
                  <a:lnTo>
                    <a:pt x="0" y="334"/>
                  </a:lnTo>
                  <a:lnTo>
                    <a:pt x="0" y="322"/>
                  </a:lnTo>
                  <a:lnTo>
                    <a:pt x="0" y="310"/>
                  </a:lnTo>
                  <a:lnTo>
                    <a:pt x="3" y="298"/>
                  </a:lnTo>
                  <a:lnTo>
                    <a:pt x="3" y="287"/>
                  </a:lnTo>
                  <a:lnTo>
                    <a:pt x="3" y="275"/>
                  </a:lnTo>
                  <a:lnTo>
                    <a:pt x="3" y="263"/>
                  </a:lnTo>
                  <a:lnTo>
                    <a:pt x="3" y="253"/>
                  </a:lnTo>
                  <a:lnTo>
                    <a:pt x="3" y="242"/>
                  </a:lnTo>
                  <a:lnTo>
                    <a:pt x="3" y="230"/>
                  </a:lnTo>
                  <a:lnTo>
                    <a:pt x="3" y="218"/>
                  </a:lnTo>
                  <a:lnTo>
                    <a:pt x="3" y="206"/>
                  </a:lnTo>
                  <a:lnTo>
                    <a:pt x="3" y="194"/>
                  </a:lnTo>
                  <a:lnTo>
                    <a:pt x="3" y="182"/>
                  </a:lnTo>
                  <a:lnTo>
                    <a:pt x="3" y="171"/>
                  </a:lnTo>
                  <a:lnTo>
                    <a:pt x="3" y="159"/>
                  </a:lnTo>
                  <a:lnTo>
                    <a:pt x="3" y="147"/>
                  </a:lnTo>
                  <a:lnTo>
                    <a:pt x="5" y="137"/>
                  </a:lnTo>
                  <a:lnTo>
                    <a:pt x="5" y="126"/>
                  </a:lnTo>
                  <a:lnTo>
                    <a:pt x="5" y="114"/>
                  </a:lnTo>
                  <a:lnTo>
                    <a:pt x="5" y="102"/>
                  </a:lnTo>
                  <a:lnTo>
                    <a:pt x="5" y="90"/>
                  </a:lnTo>
                  <a:lnTo>
                    <a:pt x="5" y="78"/>
                  </a:lnTo>
                  <a:lnTo>
                    <a:pt x="5" y="66"/>
                  </a:lnTo>
                  <a:lnTo>
                    <a:pt x="5" y="55"/>
                  </a:lnTo>
                  <a:lnTo>
                    <a:pt x="5" y="43"/>
                  </a:lnTo>
                  <a:lnTo>
                    <a:pt x="5" y="31"/>
                  </a:lnTo>
                  <a:lnTo>
                    <a:pt x="5" y="22"/>
                  </a:lnTo>
                  <a:lnTo>
                    <a:pt x="5" y="10"/>
                  </a:lnTo>
                  <a:lnTo>
                    <a:pt x="26" y="10"/>
                  </a:lnTo>
                  <a:lnTo>
                    <a:pt x="48" y="10"/>
                  </a:lnTo>
                  <a:lnTo>
                    <a:pt x="66" y="10"/>
                  </a:lnTo>
                  <a:lnTo>
                    <a:pt x="88" y="10"/>
                  </a:lnTo>
                  <a:lnTo>
                    <a:pt x="107" y="10"/>
                  </a:lnTo>
                  <a:lnTo>
                    <a:pt x="128" y="10"/>
                  </a:lnTo>
                  <a:lnTo>
                    <a:pt x="147" y="10"/>
                  </a:lnTo>
                  <a:lnTo>
                    <a:pt x="168" y="10"/>
                  </a:lnTo>
                  <a:lnTo>
                    <a:pt x="189" y="10"/>
                  </a:lnTo>
                  <a:lnTo>
                    <a:pt x="208" y="10"/>
                  </a:lnTo>
                  <a:lnTo>
                    <a:pt x="230" y="10"/>
                  </a:lnTo>
                  <a:lnTo>
                    <a:pt x="249" y="10"/>
                  </a:lnTo>
                  <a:lnTo>
                    <a:pt x="270" y="10"/>
                  </a:lnTo>
                  <a:lnTo>
                    <a:pt x="289" y="10"/>
                  </a:lnTo>
                  <a:lnTo>
                    <a:pt x="310" y="10"/>
                  </a:lnTo>
                  <a:lnTo>
                    <a:pt x="331" y="10"/>
                  </a:lnTo>
                  <a:lnTo>
                    <a:pt x="350" y="10"/>
                  </a:lnTo>
                  <a:lnTo>
                    <a:pt x="372" y="10"/>
                  </a:lnTo>
                  <a:lnTo>
                    <a:pt x="391" y="10"/>
                  </a:lnTo>
                  <a:lnTo>
                    <a:pt x="412" y="10"/>
                  </a:lnTo>
                  <a:lnTo>
                    <a:pt x="431" y="7"/>
                  </a:lnTo>
                  <a:lnTo>
                    <a:pt x="452" y="7"/>
                  </a:lnTo>
                  <a:lnTo>
                    <a:pt x="473" y="7"/>
                  </a:lnTo>
                  <a:lnTo>
                    <a:pt x="492" y="7"/>
                  </a:lnTo>
                  <a:lnTo>
                    <a:pt x="514" y="7"/>
                  </a:lnTo>
                  <a:lnTo>
                    <a:pt x="532" y="5"/>
                  </a:lnTo>
                  <a:lnTo>
                    <a:pt x="554" y="5"/>
                  </a:lnTo>
                  <a:lnTo>
                    <a:pt x="575" y="5"/>
                  </a:lnTo>
                  <a:lnTo>
                    <a:pt x="594" y="3"/>
                  </a:lnTo>
                  <a:lnTo>
                    <a:pt x="615" y="3"/>
                  </a:lnTo>
                  <a:lnTo>
                    <a:pt x="634" y="3"/>
                  </a:lnTo>
                  <a:lnTo>
                    <a:pt x="655" y="0"/>
                  </a:lnTo>
                  <a:lnTo>
                    <a:pt x="660" y="5"/>
                  </a:lnTo>
                  <a:lnTo>
                    <a:pt x="663" y="7"/>
                  </a:lnTo>
                  <a:lnTo>
                    <a:pt x="663" y="7"/>
                  </a:lnTo>
                  <a:lnTo>
                    <a:pt x="665" y="7"/>
                  </a:lnTo>
                  <a:lnTo>
                    <a:pt x="665" y="10"/>
                  </a:lnTo>
                  <a:lnTo>
                    <a:pt x="665" y="10"/>
                  </a:lnTo>
                  <a:lnTo>
                    <a:pt x="667" y="10"/>
                  </a:lnTo>
                  <a:lnTo>
                    <a:pt x="667" y="12"/>
                  </a:lnTo>
                  <a:lnTo>
                    <a:pt x="667" y="12"/>
                  </a:lnTo>
                  <a:lnTo>
                    <a:pt x="670" y="12"/>
                  </a:lnTo>
                  <a:lnTo>
                    <a:pt x="670" y="12"/>
                  </a:lnTo>
                  <a:lnTo>
                    <a:pt x="672" y="12"/>
                  </a:lnTo>
                  <a:lnTo>
                    <a:pt x="672" y="14"/>
                  </a:lnTo>
                  <a:lnTo>
                    <a:pt x="674" y="17"/>
                  </a:lnTo>
                  <a:lnTo>
                    <a:pt x="677" y="17"/>
                  </a:lnTo>
                  <a:lnTo>
                    <a:pt x="679" y="17"/>
                  </a:lnTo>
                  <a:lnTo>
                    <a:pt x="681" y="14"/>
                  </a:lnTo>
                  <a:lnTo>
                    <a:pt x="684" y="12"/>
                  </a:lnTo>
                  <a:lnTo>
                    <a:pt x="686" y="12"/>
                  </a:lnTo>
                  <a:lnTo>
                    <a:pt x="689" y="12"/>
                  </a:lnTo>
                  <a:lnTo>
                    <a:pt x="691" y="12"/>
                  </a:lnTo>
                  <a:lnTo>
                    <a:pt x="691" y="12"/>
                  </a:lnTo>
                  <a:lnTo>
                    <a:pt x="691" y="14"/>
                  </a:lnTo>
                  <a:lnTo>
                    <a:pt x="691" y="14"/>
                  </a:lnTo>
                  <a:lnTo>
                    <a:pt x="691" y="17"/>
                  </a:lnTo>
                  <a:lnTo>
                    <a:pt x="693" y="17"/>
                  </a:lnTo>
                  <a:lnTo>
                    <a:pt x="698" y="19"/>
                  </a:lnTo>
                  <a:lnTo>
                    <a:pt x="698" y="22"/>
                  </a:lnTo>
                  <a:lnTo>
                    <a:pt x="698" y="22"/>
                  </a:lnTo>
                  <a:lnTo>
                    <a:pt x="698" y="26"/>
                  </a:lnTo>
                  <a:lnTo>
                    <a:pt x="698" y="26"/>
                  </a:lnTo>
                  <a:lnTo>
                    <a:pt x="698" y="29"/>
                  </a:lnTo>
                  <a:lnTo>
                    <a:pt x="698" y="29"/>
                  </a:lnTo>
                  <a:lnTo>
                    <a:pt x="700" y="29"/>
                  </a:lnTo>
                  <a:lnTo>
                    <a:pt x="700" y="31"/>
                  </a:lnTo>
                  <a:lnTo>
                    <a:pt x="698" y="33"/>
                  </a:lnTo>
                  <a:lnTo>
                    <a:pt x="696" y="33"/>
                  </a:lnTo>
                  <a:lnTo>
                    <a:pt x="691" y="31"/>
                  </a:lnTo>
                  <a:lnTo>
                    <a:pt x="691" y="31"/>
                  </a:lnTo>
                  <a:lnTo>
                    <a:pt x="689" y="33"/>
                  </a:lnTo>
                  <a:lnTo>
                    <a:pt x="689" y="33"/>
                  </a:lnTo>
                  <a:lnTo>
                    <a:pt x="689" y="38"/>
                  </a:lnTo>
                  <a:lnTo>
                    <a:pt x="689" y="38"/>
                  </a:lnTo>
                  <a:lnTo>
                    <a:pt x="689" y="38"/>
                  </a:lnTo>
                  <a:lnTo>
                    <a:pt x="686" y="40"/>
                  </a:lnTo>
                  <a:lnTo>
                    <a:pt x="684" y="43"/>
                  </a:lnTo>
                  <a:lnTo>
                    <a:pt x="681" y="45"/>
                  </a:lnTo>
                  <a:lnTo>
                    <a:pt x="681" y="48"/>
                  </a:lnTo>
                  <a:lnTo>
                    <a:pt x="681" y="50"/>
                  </a:lnTo>
                  <a:lnTo>
                    <a:pt x="681" y="50"/>
                  </a:lnTo>
                  <a:lnTo>
                    <a:pt x="681" y="52"/>
                  </a:lnTo>
                  <a:lnTo>
                    <a:pt x="681" y="52"/>
                  </a:lnTo>
                  <a:lnTo>
                    <a:pt x="679" y="52"/>
                  </a:lnTo>
                  <a:lnTo>
                    <a:pt x="677" y="52"/>
                  </a:lnTo>
                  <a:lnTo>
                    <a:pt x="677" y="57"/>
                  </a:lnTo>
                  <a:lnTo>
                    <a:pt x="679" y="59"/>
                  </a:lnTo>
                  <a:lnTo>
                    <a:pt x="681" y="59"/>
                  </a:lnTo>
                  <a:lnTo>
                    <a:pt x="681" y="62"/>
                  </a:lnTo>
                  <a:lnTo>
                    <a:pt x="684" y="62"/>
                  </a:lnTo>
                  <a:lnTo>
                    <a:pt x="686" y="66"/>
                  </a:lnTo>
                  <a:lnTo>
                    <a:pt x="686" y="66"/>
                  </a:lnTo>
                  <a:lnTo>
                    <a:pt x="686" y="69"/>
                  </a:lnTo>
                  <a:lnTo>
                    <a:pt x="689" y="69"/>
                  </a:lnTo>
                  <a:lnTo>
                    <a:pt x="693" y="71"/>
                  </a:lnTo>
                  <a:lnTo>
                    <a:pt x="693" y="71"/>
                  </a:lnTo>
                  <a:lnTo>
                    <a:pt x="693" y="74"/>
                  </a:lnTo>
                  <a:lnTo>
                    <a:pt x="696" y="74"/>
                  </a:lnTo>
                  <a:lnTo>
                    <a:pt x="698" y="76"/>
                  </a:lnTo>
                  <a:lnTo>
                    <a:pt x="698" y="78"/>
                  </a:lnTo>
                  <a:lnTo>
                    <a:pt x="698" y="83"/>
                  </a:lnTo>
                  <a:lnTo>
                    <a:pt x="700" y="88"/>
                  </a:lnTo>
                  <a:lnTo>
                    <a:pt x="705" y="90"/>
                  </a:lnTo>
                  <a:lnTo>
                    <a:pt x="705" y="90"/>
                  </a:lnTo>
                  <a:lnTo>
                    <a:pt x="705" y="93"/>
                  </a:lnTo>
                  <a:lnTo>
                    <a:pt x="707" y="95"/>
                  </a:lnTo>
                  <a:lnTo>
                    <a:pt x="707" y="97"/>
                  </a:lnTo>
                  <a:lnTo>
                    <a:pt x="710" y="97"/>
                  </a:lnTo>
                  <a:lnTo>
                    <a:pt x="715" y="100"/>
                  </a:lnTo>
                  <a:lnTo>
                    <a:pt x="717" y="100"/>
                  </a:lnTo>
                  <a:lnTo>
                    <a:pt x="719" y="100"/>
                  </a:lnTo>
                  <a:lnTo>
                    <a:pt x="722" y="100"/>
                  </a:lnTo>
                  <a:lnTo>
                    <a:pt x="722" y="100"/>
                  </a:lnTo>
                  <a:lnTo>
                    <a:pt x="724" y="100"/>
                  </a:lnTo>
                  <a:lnTo>
                    <a:pt x="724" y="100"/>
                  </a:lnTo>
                  <a:lnTo>
                    <a:pt x="724" y="102"/>
                  </a:lnTo>
                  <a:lnTo>
                    <a:pt x="724" y="102"/>
                  </a:lnTo>
                  <a:lnTo>
                    <a:pt x="726" y="102"/>
                  </a:lnTo>
                  <a:lnTo>
                    <a:pt x="729" y="102"/>
                  </a:lnTo>
                  <a:lnTo>
                    <a:pt x="729" y="104"/>
                  </a:lnTo>
                  <a:lnTo>
                    <a:pt x="726" y="104"/>
                  </a:lnTo>
                  <a:lnTo>
                    <a:pt x="726" y="104"/>
                  </a:lnTo>
                  <a:lnTo>
                    <a:pt x="726" y="107"/>
                  </a:lnTo>
                  <a:lnTo>
                    <a:pt x="726" y="107"/>
                  </a:lnTo>
                  <a:lnTo>
                    <a:pt x="729" y="107"/>
                  </a:lnTo>
                  <a:lnTo>
                    <a:pt x="729" y="107"/>
                  </a:lnTo>
                  <a:lnTo>
                    <a:pt x="729" y="116"/>
                  </a:lnTo>
                  <a:lnTo>
                    <a:pt x="729" y="133"/>
                  </a:lnTo>
                  <a:lnTo>
                    <a:pt x="729" y="147"/>
                  </a:lnTo>
                  <a:lnTo>
                    <a:pt x="731" y="164"/>
                  </a:lnTo>
                  <a:lnTo>
                    <a:pt x="731" y="180"/>
                  </a:lnTo>
                  <a:lnTo>
                    <a:pt x="731" y="194"/>
                  </a:lnTo>
                  <a:lnTo>
                    <a:pt x="734" y="211"/>
                  </a:lnTo>
                  <a:lnTo>
                    <a:pt x="734" y="227"/>
                  </a:lnTo>
                  <a:lnTo>
                    <a:pt x="734" y="242"/>
                  </a:lnTo>
                  <a:lnTo>
                    <a:pt x="736" y="258"/>
                  </a:lnTo>
                  <a:lnTo>
                    <a:pt x="736" y="275"/>
                  </a:lnTo>
                  <a:lnTo>
                    <a:pt x="736" y="289"/>
                  </a:lnTo>
                  <a:lnTo>
                    <a:pt x="738" y="306"/>
                  </a:lnTo>
                  <a:lnTo>
                    <a:pt x="738" y="322"/>
                  </a:lnTo>
                  <a:lnTo>
                    <a:pt x="738" y="336"/>
                  </a:lnTo>
                  <a:lnTo>
                    <a:pt x="741" y="353"/>
                  </a:lnTo>
                  <a:lnTo>
                    <a:pt x="741" y="369"/>
                  </a:lnTo>
                  <a:lnTo>
                    <a:pt x="741" y="369"/>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1" name="Freeform 50"/>
            <p:cNvSpPr>
              <a:spLocks/>
            </p:cNvSpPr>
            <p:nvPr/>
          </p:nvSpPr>
          <p:spPr bwMode="auto">
            <a:xfrm>
              <a:off x="4835728" y="3362425"/>
              <a:ext cx="359513" cy="608852"/>
            </a:xfrm>
            <a:custGeom>
              <a:avLst/>
              <a:gdLst>
                <a:gd name="T0" fmla="*/ 301 w 310"/>
                <a:gd name="T1" fmla="*/ 348 h 525"/>
                <a:gd name="T2" fmla="*/ 298 w 310"/>
                <a:gd name="T3" fmla="*/ 331 h 525"/>
                <a:gd name="T4" fmla="*/ 296 w 310"/>
                <a:gd name="T5" fmla="*/ 277 h 525"/>
                <a:gd name="T6" fmla="*/ 286 w 310"/>
                <a:gd name="T7" fmla="*/ 206 h 525"/>
                <a:gd name="T8" fmla="*/ 277 w 310"/>
                <a:gd name="T9" fmla="*/ 137 h 525"/>
                <a:gd name="T10" fmla="*/ 270 w 310"/>
                <a:gd name="T11" fmla="*/ 66 h 525"/>
                <a:gd name="T12" fmla="*/ 253 w 310"/>
                <a:gd name="T13" fmla="*/ 2 h 525"/>
                <a:gd name="T14" fmla="*/ 201 w 310"/>
                <a:gd name="T15" fmla="*/ 9 h 525"/>
                <a:gd name="T16" fmla="*/ 145 w 310"/>
                <a:gd name="T17" fmla="*/ 16 h 525"/>
                <a:gd name="T18" fmla="*/ 85 w 310"/>
                <a:gd name="T19" fmla="*/ 24 h 525"/>
                <a:gd name="T20" fmla="*/ 19 w 310"/>
                <a:gd name="T21" fmla="*/ 45 h 525"/>
                <a:gd name="T22" fmla="*/ 5 w 310"/>
                <a:gd name="T23" fmla="*/ 38 h 525"/>
                <a:gd name="T24" fmla="*/ 17 w 310"/>
                <a:gd name="T25" fmla="*/ 144 h 525"/>
                <a:gd name="T26" fmla="*/ 31 w 310"/>
                <a:gd name="T27" fmla="*/ 286 h 525"/>
                <a:gd name="T28" fmla="*/ 29 w 310"/>
                <a:gd name="T29" fmla="*/ 336 h 525"/>
                <a:gd name="T30" fmla="*/ 29 w 310"/>
                <a:gd name="T31" fmla="*/ 360 h 525"/>
                <a:gd name="T32" fmla="*/ 40 w 310"/>
                <a:gd name="T33" fmla="*/ 374 h 525"/>
                <a:gd name="T34" fmla="*/ 45 w 310"/>
                <a:gd name="T35" fmla="*/ 395 h 525"/>
                <a:gd name="T36" fmla="*/ 38 w 310"/>
                <a:gd name="T37" fmla="*/ 412 h 525"/>
                <a:gd name="T38" fmla="*/ 36 w 310"/>
                <a:gd name="T39" fmla="*/ 421 h 525"/>
                <a:gd name="T40" fmla="*/ 36 w 310"/>
                <a:gd name="T41" fmla="*/ 431 h 525"/>
                <a:gd name="T42" fmla="*/ 33 w 310"/>
                <a:gd name="T43" fmla="*/ 435 h 525"/>
                <a:gd name="T44" fmla="*/ 26 w 310"/>
                <a:gd name="T45" fmla="*/ 447 h 525"/>
                <a:gd name="T46" fmla="*/ 19 w 310"/>
                <a:gd name="T47" fmla="*/ 457 h 525"/>
                <a:gd name="T48" fmla="*/ 17 w 310"/>
                <a:gd name="T49" fmla="*/ 459 h 525"/>
                <a:gd name="T50" fmla="*/ 12 w 310"/>
                <a:gd name="T51" fmla="*/ 461 h 525"/>
                <a:gd name="T52" fmla="*/ 7 w 310"/>
                <a:gd name="T53" fmla="*/ 469 h 525"/>
                <a:gd name="T54" fmla="*/ 10 w 310"/>
                <a:gd name="T55" fmla="*/ 476 h 525"/>
                <a:gd name="T56" fmla="*/ 7 w 310"/>
                <a:gd name="T57" fmla="*/ 485 h 525"/>
                <a:gd name="T58" fmla="*/ 7 w 310"/>
                <a:gd name="T59" fmla="*/ 492 h 525"/>
                <a:gd name="T60" fmla="*/ 5 w 310"/>
                <a:gd name="T61" fmla="*/ 502 h 525"/>
                <a:gd name="T62" fmla="*/ 5 w 310"/>
                <a:gd name="T63" fmla="*/ 511 h 525"/>
                <a:gd name="T64" fmla="*/ 7 w 310"/>
                <a:gd name="T65" fmla="*/ 521 h 525"/>
                <a:gd name="T66" fmla="*/ 5 w 310"/>
                <a:gd name="T67" fmla="*/ 523 h 525"/>
                <a:gd name="T68" fmla="*/ 22 w 310"/>
                <a:gd name="T69" fmla="*/ 518 h 525"/>
                <a:gd name="T70" fmla="*/ 24 w 310"/>
                <a:gd name="T71" fmla="*/ 509 h 525"/>
                <a:gd name="T72" fmla="*/ 38 w 310"/>
                <a:gd name="T73" fmla="*/ 509 h 525"/>
                <a:gd name="T74" fmla="*/ 45 w 310"/>
                <a:gd name="T75" fmla="*/ 516 h 525"/>
                <a:gd name="T76" fmla="*/ 48 w 310"/>
                <a:gd name="T77" fmla="*/ 499 h 525"/>
                <a:gd name="T78" fmla="*/ 55 w 310"/>
                <a:gd name="T79" fmla="*/ 504 h 525"/>
                <a:gd name="T80" fmla="*/ 76 w 310"/>
                <a:gd name="T81" fmla="*/ 502 h 525"/>
                <a:gd name="T82" fmla="*/ 92 w 310"/>
                <a:gd name="T83" fmla="*/ 509 h 525"/>
                <a:gd name="T84" fmla="*/ 102 w 310"/>
                <a:gd name="T85" fmla="*/ 513 h 525"/>
                <a:gd name="T86" fmla="*/ 116 w 310"/>
                <a:gd name="T87" fmla="*/ 495 h 525"/>
                <a:gd name="T88" fmla="*/ 130 w 310"/>
                <a:gd name="T89" fmla="*/ 495 h 525"/>
                <a:gd name="T90" fmla="*/ 145 w 310"/>
                <a:gd name="T91" fmla="*/ 502 h 525"/>
                <a:gd name="T92" fmla="*/ 154 w 310"/>
                <a:gd name="T93" fmla="*/ 490 h 525"/>
                <a:gd name="T94" fmla="*/ 161 w 310"/>
                <a:gd name="T95" fmla="*/ 473 h 525"/>
                <a:gd name="T96" fmla="*/ 161 w 310"/>
                <a:gd name="T97" fmla="*/ 464 h 525"/>
                <a:gd name="T98" fmla="*/ 171 w 310"/>
                <a:gd name="T99" fmla="*/ 461 h 525"/>
                <a:gd name="T100" fmla="*/ 175 w 310"/>
                <a:gd name="T101" fmla="*/ 459 h 525"/>
                <a:gd name="T102" fmla="*/ 185 w 310"/>
                <a:gd name="T103" fmla="*/ 473 h 525"/>
                <a:gd name="T104" fmla="*/ 204 w 310"/>
                <a:gd name="T105" fmla="*/ 476 h 525"/>
                <a:gd name="T106" fmla="*/ 213 w 310"/>
                <a:gd name="T107" fmla="*/ 466 h 525"/>
                <a:gd name="T108" fmla="*/ 218 w 310"/>
                <a:gd name="T109" fmla="*/ 440 h 525"/>
                <a:gd name="T110" fmla="*/ 225 w 310"/>
                <a:gd name="T111" fmla="*/ 440 h 525"/>
                <a:gd name="T112" fmla="*/ 242 w 310"/>
                <a:gd name="T113" fmla="*/ 414 h 525"/>
                <a:gd name="T114" fmla="*/ 253 w 310"/>
                <a:gd name="T115" fmla="*/ 398 h 525"/>
                <a:gd name="T116" fmla="*/ 260 w 310"/>
                <a:gd name="T117" fmla="*/ 376 h 525"/>
                <a:gd name="T118" fmla="*/ 296 w 310"/>
                <a:gd name="T119" fmla="*/ 364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0" h="525">
                  <a:moveTo>
                    <a:pt x="308" y="355"/>
                  </a:moveTo>
                  <a:lnTo>
                    <a:pt x="310" y="353"/>
                  </a:lnTo>
                  <a:lnTo>
                    <a:pt x="310" y="350"/>
                  </a:lnTo>
                  <a:lnTo>
                    <a:pt x="308" y="350"/>
                  </a:lnTo>
                  <a:lnTo>
                    <a:pt x="303" y="350"/>
                  </a:lnTo>
                  <a:lnTo>
                    <a:pt x="301" y="350"/>
                  </a:lnTo>
                  <a:lnTo>
                    <a:pt x="301" y="348"/>
                  </a:lnTo>
                  <a:lnTo>
                    <a:pt x="301" y="348"/>
                  </a:lnTo>
                  <a:lnTo>
                    <a:pt x="303" y="343"/>
                  </a:lnTo>
                  <a:lnTo>
                    <a:pt x="305" y="341"/>
                  </a:lnTo>
                  <a:lnTo>
                    <a:pt x="303" y="338"/>
                  </a:lnTo>
                  <a:lnTo>
                    <a:pt x="303" y="336"/>
                  </a:lnTo>
                  <a:lnTo>
                    <a:pt x="298" y="334"/>
                  </a:lnTo>
                  <a:lnTo>
                    <a:pt x="298" y="331"/>
                  </a:lnTo>
                  <a:lnTo>
                    <a:pt x="301" y="327"/>
                  </a:lnTo>
                  <a:lnTo>
                    <a:pt x="303" y="327"/>
                  </a:lnTo>
                  <a:lnTo>
                    <a:pt x="301" y="315"/>
                  </a:lnTo>
                  <a:lnTo>
                    <a:pt x="301" y="305"/>
                  </a:lnTo>
                  <a:lnTo>
                    <a:pt x="298" y="296"/>
                  </a:lnTo>
                  <a:lnTo>
                    <a:pt x="298" y="286"/>
                  </a:lnTo>
                  <a:lnTo>
                    <a:pt x="296" y="277"/>
                  </a:lnTo>
                  <a:lnTo>
                    <a:pt x="294" y="265"/>
                  </a:lnTo>
                  <a:lnTo>
                    <a:pt x="294" y="256"/>
                  </a:lnTo>
                  <a:lnTo>
                    <a:pt x="291" y="246"/>
                  </a:lnTo>
                  <a:lnTo>
                    <a:pt x="291" y="237"/>
                  </a:lnTo>
                  <a:lnTo>
                    <a:pt x="289" y="227"/>
                  </a:lnTo>
                  <a:lnTo>
                    <a:pt x="289" y="215"/>
                  </a:lnTo>
                  <a:lnTo>
                    <a:pt x="286" y="206"/>
                  </a:lnTo>
                  <a:lnTo>
                    <a:pt x="286" y="196"/>
                  </a:lnTo>
                  <a:lnTo>
                    <a:pt x="284" y="187"/>
                  </a:lnTo>
                  <a:lnTo>
                    <a:pt x="284" y="177"/>
                  </a:lnTo>
                  <a:lnTo>
                    <a:pt x="282" y="166"/>
                  </a:lnTo>
                  <a:lnTo>
                    <a:pt x="282" y="156"/>
                  </a:lnTo>
                  <a:lnTo>
                    <a:pt x="279" y="147"/>
                  </a:lnTo>
                  <a:lnTo>
                    <a:pt x="277" y="137"/>
                  </a:lnTo>
                  <a:lnTo>
                    <a:pt x="277" y="128"/>
                  </a:lnTo>
                  <a:lnTo>
                    <a:pt x="275" y="116"/>
                  </a:lnTo>
                  <a:lnTo>
                    <a:pt x="275" y="106"/>
                  </a:lnTo>
                  <a:lnTo>
                    <a:pt x="272" y="97"/>
                  </a:lnTo>
                  <a:lnTo>
                    <a:pt x="272" y="87"/>
                  </a:lnTo>
                  <a:lnTo>
                    <a:pt x="270" y="78"/>
                  </a:lnTo>
                  <a:lnTo>
                    <a:pt x="270" y="66"/>
                  </a:lnTo>
                  <a:lnTo>
                    <a:pt x="268" y="57"/>
                  </a:lnTo>
                  <a:lnTo>
                    <a:pt x="268" y="47"/>
                  </a:lnTo>
                  <a:lnTo>
                    <a:pt x="263" y="28"/>
                  </a:lnTo>
                  <a:lnTo>
                    <a:pt x="263" y="16"/>
                  </a:lnTo>
                  <a:lnTo>
                    <a:pt x="260" y="7"/>
                  </a:lnTo>
                  <a:lnTo>
                    <a:pt x="260" y="0"/>
                  </a:lnTo>
                  <a:lnTo>
                    <a:pt x="253" y="2"/>
                  </a:lnTo>
                  <a:lnTo>
                    <a:pt x="246" y="2"/>
                  </a:lnTo>
                  <a:lnTo>
                    <a:pt x="239" y="5"/>
                  </a:lnTo>
                  <a:lnTo>
                    <a:pt x="232" y="5"/>
                  </a:lnTo>
                  <a:lnTo>
                    <a:pt x="225" y="5"/>
                  </a:lnTo>
                  <a:lnTo>
                    <a:pt x="215" y="7"/>
                  </a:lnTo>
                  <a:lnTo>
                    <a:pt x="208" y="7"/>
                  </a:lnTo>
                  <a:lnTo>
                    <a:pt x="201" y="9"/>
                  </a:lnTo>
                  <a:lnTo>
                    <a:pt x="194" y="9"/>
                  </a:lnTo>
                  <a:lnTo>
                    <a:pt x="187" y="9"/>
                  </a:lnTo>
                  <a:lnTo>
                    <a:pt x="180" y="12"/>
                  </a:lnTo>
                  <a:lnTo>
                    <a:pt x="173" y="12"/>
                  </a:lnTo>
                  <a:lnTo>
                    <a:pt x="166" y="14"/>
                  </a:lnTo>
                  <a:lnTo>
                    <a:pt x="152" y="14"/>
                  </a:lnTo>
                  <a:lnTo>
                    <a:pt x="145" y="16"/>
                  </a:lnTo>
                  <a:lnTo>
                    <a:pt x="137" y="16"/>
                  </a:lnTo>
                  <a:lnTo>
                    <a:pt x="128" y="19"/>
                  </a:lnTo>
                  <a:lnTo>
                    <a:pt x="121" y="19"/>
                  </a:lnTo>
                  <a:lnTo>
                    <a:pt x="107" y="21"/>
                  </a:lnTo>
                  <a:lnTo>
                    <a:pt x="100" y="21"/>
                  </a:lnTo>
                  <a:lnTo>
                    <a:pt x="92" y="21"/>
                  </a:lnTo>
                  <a:lnTo>
                    <a:pt x="85" y="24"/>
                  </a:lnTo>
                  <a:lnTo>
                    <a:pt x="78" y="24"/>
                  </a:lnTo>
                  <a:lnTo>
                    <a:pt x="71" y="26"/>
                  </a:lnTo>
                  <a:lnTo>
                    <a:pt x="69" y="26"/>
                  </a:lnTo>
                  <a:lnTo>
                    <a:pt x="52" y="38"/>
                  </a:lnTo>
                  <a:lnTo>
                    <a:pt x="36" y="45"/>
                  </a:lnTo>
                  <a:lnTo>
                    <a:pt x="26" y="47"/>
                  </a:lnTo>
                  <a:lnTo>
                    <a:pt x="19" y="45"/>
                  </a:lnTo>
                  <a:lnTo>
                    <a:pt x="17" y="45"/>
                  </a:lnTo>
                  <a:lnTo>
                    <a:pt x="14" y="45"/>
                  </a:lnTo>
                  <a:lnTo>
                    <a:pt x="14" y="42"/>
                  </a:lnTo>
                  <a:lnTo>
                    <a:pt x="14" y="40"/>
                  </a:lnTo>
                  <a:lnTo>
                    <a:pt x="10" y="42"/>
                  </a:lnTo>
                  <a:lnTo>
                    <a:pt x="7" y="40"/>
                  </a:lnTo>
                  <a:lnTo>
                    <a:pt x="5" y="38"/>
                  </a:lnTo>
                  <a:lnTo>
                    <a:pt x="5" y="38"/>
                  </a:lnTo>
                  <a:lnTo>
                    <a:pt x="7" y="57"/>
                  </a:lnTo>
                  <a:lnTo>
                    <a:pt x="7" y="73"/>
                  </a:lnTo>
                  <a:lnTo>
                    <a:pt x="10" y="90"/>
                  </a:lnTo>
                  <a:lnTo>
                    <a:pt x="12" y="109"/>
                  </a:lnTo>
                  <a:lnTo>
                    <a:pt x="14" y="125"/>
                  </a:lnTo>
                  <a:lnTo>
                    <a:pt x="17" y="144"/>
                  </a:lnTo>
                  <a:lnTo>
                    <a:pt x="17" y="161"/>
                  </a:lnTo>
                  <a:lnTo>
                    <a:pt x="19" y="180"/>
                  </a:lnTo>
                  <a:lnTo>
                    <a:pt x="22" y="196"/>
                  </a:lnTo>
                  <a:lnTo>
                    <a:pt x="24" y="215"/>
                  </a:lnTo>
                  <a:lnTo>
                    <a:pt x="26" y="232"/>
                  </a:lnTo>
                  <a:lnTo>
                    <a:pt x="29" y="267"/>
                  </a:lnTo>
                  <a:lnTo>
                    <a:pt x="31" y="286"/>
                  </a:lnTo>
                  <a:lnTo>
                    <a:pt x="33" y="303"/>
                  </a:lnTo>
                  <a:lnTo>
                    <a:pt x="36" y="322"/>
                  </a:lnTo>
                  <a:lnTo>
                    <a:pt x="36" y="327"/>
                  </a:lnTo>
                  <a:lnTo>
                    <a:pt x="36" y="327"/>
                  </a:lnTo>
                  <a:lnTo>
                    <a:pt x="31" y="331"/>
                  </a:lnTo>
                  <a:lnTo>
                    <a:pt x="29" y="331"/>
                  </a:lnTo>
                  <a:lnTo>
                    <a:pt x="29" y="336"/>
                  </a:lnTo>
                  <a:lnTo>
                    <a:pt x="29" y="336"/>
                  </a:lnTo>
                  <a:lnTo>
                    <a:pt x="31" y="341"/>
                  </a:lnTo>
                  <a:lnTo>
                    <a:pt x="31" y="345"/>
                  </a:lnTo>
                  <a:lnTo>
                    <a:pt x="26" y="353"/>
                  </a:lnTo>
                  <a:lnTo>
                    <a:pt x="26" y="357"/>
                  </a:lnTo>
                  <a:lnTo>
                    <a:pt x="26" y="360"/>
                  </a:lnTo>
                  <a:lnTo>
                    <a:pt x="29" y="360"/>
                  </a:lnTo>
                  <a:lnTo>
                    <a:pt x="29" y="360"/>
                  </a:lnTo>
                  <a:lnTo>
                    <a:pt x="33" y="362"/>
                  </a:lnTo>
                  <a:lnTo>
                    <a:pt x="33" y="364"/>
                  </a:lnTo>
                  <a:lnTo>
                    <a:pt x="36" y="369"/>
                  </a:lnTo>
                  <a:lnTo>
                    <a:pt x="36" y="371"/>
                  </a:lnTo>
                  <a:lnTo>
                    <a:pt x="38" y="371"/>
                  </a:lnTo>
                  <a:lnTo>
                    <a:pt x="40" y="374"/>
                  </a:lnTo>
                  <a:lnTo>
                    <a:pt x="40" y="376"/>
                  </a:lnTo>
                  <a:lnTo>
                    <a:pt x="43" y="381"/>
                  </a:lnTo>
                  <a:lnTo>
                    <a:pt x="40" y="383"/>
                  </a:lnTo>
                  <a:lnTo>
                    <a:pt x="40" y="383"/>
                  </a:lnTo>
                  <a:lnTo>
                    <a:pt x="40" y="386"/>
                  </a:lnTo>
                  <a:lnTo>
                    <a:pt x="43" y="390"/>
                  </a:lnTo>
                  <a:lnTo>
                    <a:pt x="45" y="395"/>
                  </a:lnTo>
                  <a:lnTo>
                    <a:pt x="45" y="400"/>
                  </a:lnTo>
                  <a:lnTo>
                    <a:pt x="45" y="409"/>
                  </a:lnTo>
                  <a:lnTo>
                    <a:pt x="43" y="409"/>
                  </a:lnTo>
                  <a:lnTo>
                    <a:pt x="43" y="409"/>
                  </a:lnTo>
                  <a:lnTo>
                    <a:pt x="40" y="409"/>
                  </a:lnTo>
                  <a:lnTo>
                    <a:pt x="40" y="412"/>
                  </a:lnTo>
                  <a:lnTo>
                    <a:pt x="38" y="412"/>
                  </a:lnTo>
                  <a:lnTo>
                    <a:pt x="38" y="414"/>
                  </a:lnTo>
                  <a:lnTo>
                    <a:pt x="38" y="416"/>
                  </a:lnTo>
                  <a:lnTo>
                    <a:pt x="38" y="419"/>
                  </a:lnTo>
                  <a:lnTo>
                    <a:pt x="38" y="419"/>
                  </a:lnTo>
                  <a:lnTo>
                    <a:pt x="38" y="421"/>
                  </a:lnTo>
                  <a:lnTo>
                    <a:pt x="38" y="421"/>
                  </a:lnTo>
                  <a:lnTo>
                    <a:pt x="36" y="421"/>
                  </a:lnTo>
                  <a:lnTo>
                    <a:pt x="38" y="421"/>
                  </a:lnTo>
                  <a:lnTo>
                    <a:pt x="36" y="421"/>
                  </a:lnTo>
                  <a:lnTo>
                    <a:pt x="36" y="424"/>
                  </a:lnTo>
                  <a:lnTo>
                    <a:pt x="33" y="424"/>
                  </a:lnTo>
                  <a:lnTo>
                    <a:pt x="33" y="426"/>
                  </a:lnTo>
                  <a:lnTo>
                    <a:pt x="33" y="428"/>
                  </a:lnTo>
                  <a:lnTo>
                    <a:pt x="36" y="431"/>
                  </a:lnTo>
                  <a:lnTo>
                    <a:pt x="36" y="433"/>
                  </a:lnTo>
                  <a:lnTo>
                    <a:pt x="36" y="433"/>
                  </a:lnTo>
                  <a:lnTo>
                    <a:pt x="36" y="433"/>
                  </a:lnTo>
                  <a:lnTo>
                    <a:pt x="36" y="433"/>
                  </a:lnTo>
                  <a:lnTo>
                    <a:pt x="33" y="433"/>
                  </a:lnTo>
                  <a:lnTo>
                    <a:pt x="33" y="433"/>
                  </a:lnTo>
                  <a:lnTo>
                    <a:pt x="33" y="435"/>
                  </a:lnTo>
                  <a:lnTo>
                    <a:pt x="31" y="435"/>
                  </a:lnTo>
                  <a:lnTo>
                    <a:pt x="29" y="438"/>
                  </a:lnTo>
                  <a:lnTo>
                    <a:pt x="26" y="440"/>
                  </a:lnTo>
                  <a:lnTo>
                    <a:pt x="26" y="440"/>
                  </a:lnTo>
                  <a:lnTo>
                    <a:pt x="29" y="442"/>
                  </a:lnTo>
                  <a:lnTo>
                    <a:pt x="29" y="445"/>
                  </a:lnTo>
                  <a:lnTo>
                    <a:pt x="26" y="447"/>
                  </a:lnTo>
                  <a:lnTo>
                    <a:pt x="24" y="450"/>
                  </a:lnTo>
                  <a:lnTo>
                    <a:pt x="24" y="450"/>
                  </a:lnTo>
                  <a:lnTo>
                    <a:pt x="22" y="450"/>
                  </a:lnTo>
                  <a:lnTo>
                    <a:pt x="22" y="452"/>
                  </a:lnTo>
                  <a:lnTo>
                    <a:pt x="22" y="452"/>
                  </a:lnTo>
                  <a:lnTo>
                    <a:pt x="22" y="454"/>
                  </a:lnTo>
                  <a:lnTo>
                    <a:pt x="19" y="457"/>
                  </a:lnTo>
                  <a:lnTo>
                    <a:pt x="19" y="459"/>
                  </a:lnTo>
                  <a:lnTo>
                    <a:pt x="19" y="459"/>
                  </a:lnTo>
                  <a:lnTo>
                    <a:pt x="19" y="461"/>
                  </a:lnTo>
                  <a:lnTo>
                    <a:pt x="19" y="461"/>
                  </a:lnTo>
                  <a:lnTo>
                    <a:pt x="19" y="461"/>
                  </a:lnTo>
                  <a:lnTo>
                    <a:pt x="17" y="459"/>
                  </a:lnTo>
                  <a:lnTo>
                    <a:pt x="17" y="459"/>
                  </a:lnTo>
                  <a:lnTo>
                    <a:pt x="17" y="459"/>
                  </a:lnTo>
                  <a:lnTo>
                    <a:pt x="17" y="459"/>
                  </a:lnTo>
                  <a:lnTo>
                    <a:pt x="14" y="459"/>
                  </a:lnTo>
                  <a:lnTo>
                    <a:pt x="14" y="461"/>
                  </a:lnTo>
                  <a:lnTo>
                    <a:pt x="14" y="464"/>
                  </a:lnTo>
                  <a:lnTo>
                    <a:pt x="14" y="464"/>
                  </a:lnTo>
                  <a:lnTo>
                    <a:pt x="12" y="461"/>
                  </a:lnTo>
                  <a:lnTo>
                    <a:pt x="12" y="461"/>
                  </a:lnTo>
                  <a:lnTo>
                    <a:pt x="10" y="461"/>
                  </a:lnTo>
                  <a:lnTo>
                    <a:pt x="10" y="464"/>
                  </a:lnTo>
                  <a:lnTo>
                    <a:pt x="10" y="466"/>
                  </a:lnTo>
                  <a:lnTo>
                    <a:pt x="10" y="466"/>
                  </a:lnTo>
                  <a:lnTo>
                    <a:pt x="7" y="469"/>
                  </a:lnTo>
                  <a:lnTo>
                    <a:pt x="7" y="469"/>
                  </a:lnTo>
                  <a:lnTo>
                    <a:pt x="7" y="471"/>
                  </a:lnTo>
                  <a:lnTo>
                    <a:pt x="7" y="471"/>
                  </a:lnTo>
                  <a:lnTo>
                    <a:pt x="7" y="473"/>
                  </a:lnTo>
                  <a:lnTo>
                    <a:pt x="7" y="473"/>
                  </a:lnTo>
                  <a:lnTo>
                    <a:pt x="7" y="473"/>
                  </a:lnTo>
                  <a:lnTo>
                    <a:pt x="10" y="476"/>
                  </a:lnTo>
                  <a:lnTo>
                    <a:pt x="10" y="476"/>
                  </a:lnTo>
                  <a:lnTo>
                    <a:pt x="12" y="478"/>
                  </a:lnTo>
                  <a:lnTo>
                    <a:pt x="12" y="478"/>
                  </a:lnTo>
                  <a:lnTo>
                    <a:pt x="12" y="480"/>
                  </a:lnTo>
                  <a:lnTo>
                    <a:pt x="12" y="480"/>
                  </a:lnTo>
                  <a:lnTo>
                    <a:pt x="10" y="483"/>
                  </a:lnTo>
                  <a:lnTo>
                    <a:pt x="10" y="483"/>
                  </a:lnTo>
                  <a:lnTo>
                    <a:pt x="7" y="485"/>
                  </a:lnTo>
                  <a:lnTo>
                    <a:pt x="5" y="487"/>
                  </a:lnTo>
                  <a:lnTo>
                    <a:pt x="7" y="487"/>
                  </a:lnTo>
                  <a:lnTo>
                    <a:pt x="10" y="487"/>
                  </a:lnTo>
                  <a:lnTo>
                    <a:pt x="12" y="487"/>
                  </a:lnTo>
                  <a:lnTo>
                    <a:pt x="10" y="490"/>
                  </a:lnTo>
                  <a:lnTo>
                    <a:pt x="7" y="490"/>
                  </a:lnTo>
                  <a:lnTo>
                    <a:pt x="7" y="492"/>
                  </a:lnTo>
                  <a:lnTo>
                    <a:pt x="5" y="492"/>
                  </a:lnTo>
                  <a:lnTo>
                    <a:pt x="3" y="492"/>
                  </a:lnTo>
                  <a:lnTo>
                    <a:pt x="5" y="495"/>
                  </a:lnTo>
                  <a:lnTo>
                    <a:pt x="5" y="497"/>
                  </a:lnTo>
                  <a:lnTo>
                    <a:pt x="5" y="499"/>
                  </a:lnTo>
                  <a:lnTo>
                    <a:pt x="5" y="499"/>
                  </a:lnTo>
                  <a:lnTo>
                    <a:pt x="5" y="502"/>
                  </a:lnTo>
                  <a:lnTo>
                    <a:pt x="5" y="504"/>
                  </a:lnTo>
                  <a:lnTo>
                    <a:pt x="5" y="504"/>
                  </a:lnTo>
                  <a:lnTo>
                    <a:pt x="5" y="506"/>
                  </a:lnTo>
                  <a:lnTo>
                    <a:pt x="5" y="509"/>
                  </a:lnTo>
                  <a:lnTo>
                    <a:pt x="5" y="509"/>
                  </a:lnTo>
                  <a:lnTo>
                    <a:pt x="7" y="511"/>
                  </a:lnTo>
                  <a:lnTo>
                    <a:pt x="5" y="511"/>
                  </a:lnTo>
                  <a:lnTo>
                    <a:pt x="5" y="513"/>
                  </a:lnTo>
                  <a:lnTo>
                    <a:pt x="3" y="513"/>
                  </a:lnTo>
                  <a:lnTo>
                    <a:pt x="0" y="513"/>
                  </a:lnTo>
                  <a:lnTo>
                    <a:pt x="0" y="513"/>
                  </a:lnTo>
                  <a:lnTo>
                    <a:pt x="7" y="518"/>
                  </a:lnTo>
                  <a:lnTo>
                    <a:pt x="7" y="521"/>
                  </a:lnTo>
                  <a:lnTo>
                    <a:pt x="7" y="521"/>
                  </a:lnTo>
                  <a:lnTo>
                    <a:pt x="5" y="521"/>
                  </a:lnTo>
                  <a:lnTo>
                    <a:pt x="3" y="521"/>
                  </a:lnTo>
                  <a:lnTo>
                    <a:pt x="3" y="521"/>
                  </a:lnTo>
                  <a:lnTo>
                    <a:pt x="3" y="521"/>
                  </a:lnTo>
                  <a:lnTo>
                    <a:pt x="3" y="523"/>
                  </a:lnTo>
                  <a:lnTo>
                    <a:pt x="3" y="523"/>
                  </a:lnTo>
                  <a:lnTo>
                    <a:pt x="5" y="523"/>
                  </a:lnTo>
                  <a:lnTo>
                    <a:pt x="7" y="523"/>
                  </a:lnTo>
                  <a:lnTo>
                    <a:pt x="10" y="523"/>
                  </a:lnTo>
                  <a:lnTo>
                    <a:pt x="12" y="523"/>
                  </a:lnTo>
                  <a:lnTo>
                    <a:pt x="14" y="525"/>
                  </a:lnTo>
                  <a:lnTo>
                    <a:pt x="17" y="525"/>
                  </a:lnTo>
                  <a:lnTo>
                    <a:pt x="17" y="525"/>
                  </a:lnTo>
                  <a:lnTo>
                    <a:pt x="22" y="518"/>
                  </a:lnTo>
                  <a:lnTo>
                    <a:pt x="17" y="511"/>
                  </a:lnTo>
                  <a:lnTo>
                    <a:pt x="17" y="511"/>
                  </a:lnTo>
                  <a:lnTo>
                    <a:pt x="17" y="506"/>
                  </a:lnTo>
                  <a:lnTo>
                    <a:pt x="19" y="506"/>
                  </a:lnTo>
                  <a:lnTo>
                    <a:pt x="22" y="506"/>
                  </a:lnTo>
                  <a:lnTo>
                    <a:pt x="24" y="509"/>
                  </a:lnTo>
                  <a:lnTo>
                    <a:pt x="24" y="509"/>
                  </a:lnTo>
                  <a:lnTo>
                    <a:pt x="26" y="511"/>
                  </a:lnTo>
                  <a:lnTo>
                    <a:pt x="29" y="511"/>
                  </a:lnTo>
                  <a:lnTo>
                    <a:pt x="31" y="511"/>
                  </a:lnTo>
                  <a:lnTo>
                    <a:pt x="33" y="511"/>
                  </a:lnTo>
                  <a:lnTo>
                    <a:pt x="36" y="509"/>
                  </a:lnTo>
                  <a:lnTo>
                    <a:pt x="38" y="509"/>
                  </a:lnTo>
                  <a:lnTo>
                    <a:pt x="38" y="509"/>
                  </a:lnTo>
                  <a:lnTo>
                    <a:pt x="40" y="506"/>
                  </a:lnTo>
                  <a:lnTo>
                    <a:pt x="40" y="506"/>
                  </a:lnTo>
                  <a:lnTo>
                    <a:pt x="43" y="509"/>
                  </a:lnTo>
                  <a:lnTo>
                    <a:pt x="43" y="509"/>
                  </a:lnTo>
                  <a:lnTo>
                    <a:pt x="43" y="513"/>
                  </a:lnTo>
                  <a:lnTo>
                    <a:pt x="43" y="516"/>
                  </a:lnTo>
                  <a:lnTo>
                    <a:pt x="45" y="516"/>
                  </a:lnTo>
                  <a:lnTo>
                    <a:pt x="48" y="516"/>
                  </a:lnTo>
                  <a:lnTo>
                    <a:pt x="50" y="511"/>
                  </a:lnTo>
                  <a:lnTo>
                    <a:pt x="50" y="509"/>
                  </a:lnTo>
                  <a:lnTo>
                    <a:pt x="50" y="506"/>
                  </a:lnTo>
                  <a:lnTo>
                    <a:pt x="48" y="502"/>
                  </a:lnTo>
                  <a:lnTo>
                    <a:pt x="48" y="499"/>
                  </a:lnTo>
                  <a:lnTo>
                    <a:pt x="48" y="499"/>
                  </a:lnTo>
                  <a:lnTo>
                    <a:pt x="48" y="497"/>
                  </a:lnTo>
                  <a:lnTo>
                    <a:pt x="48" y="497"/>
                  </a:lnTo>
                  <a:lnTo>
                    <a:pt x="50" y="497"/>
                  </a:lnTo>
                  <a:lnTo>
                    <a:pt x="50" y="499"/>
                  </a:lnTo>
                  <a:lnTo>
                    <a:pt x="50" y="499"/>
                  </a:lnTo>
                  <a:lnTo>
                    <a:pt x="50" y="502"/>
                  </a:lnTo>
                  <a:lnTo>
                    <a:pt x="55" y="504"/>
                  </a:lnTo>
                  <a:lnTo>
                    <a:pt x="59" y="504"/>
                  </a:lnTo>
                  <a:lnTo>
                    <a:pt x="62" y="502"/>
                  </a:lnTo>
                  <a:lnTo>
                    <a:pt x="66" y="499"/>
                  </a:lnTo>
                  <a:lnTo>
                    <a:pt x="69" y="499"/>
                  </a:lnTo>
                  <a:lnTo>
                    <a:pt x="71" y="499"/>
                  </a:lnTo>
                  <a:lnTo>
                    <a:pt x="74" y="502"/>
                  </a:lnTo>
                  <a:lnTo>
                    <a:pt x="76" y="502"/>
                  </a:lnTo>
                  <a:lnTo>
                    <a:pt x="76" y="504"/>
                  </a:lnTo>
                  <a:lnTo>
                    <a:pt x="83" y="506"/>
                  </a:lnTo>
                  <a:lnTo>
                    <a:pt x="88" y="506"/>
                  </a:lnTo>
                  <a:lnTo>
                    <a:pt x="88" y="509"/>
                  </a:lnTo>
                  <a:lnTo>
                    <a:pt x="90" y="509"/>
                  </a:lnTo>
                  <a:lnTo>
                    <a:pt x="92" y="509"/>
                  </a:lnTo>
                  <a:lnTo>
                    <a:pt x="92" y="509"/>
                  </a:lnTo>
                  <a:lnTo>
                    <a:pt x="95" y="509"/>
                  </a:lnTo>
                  <a:lnTo>
                    <a:pt x="95" y="511"/>
                  </a:lnTo>
                  <a:lnTo>
                    <a:pt x="95" y="511"/>
                  </a:lnTo>
                  <a:lnTo>
                    <a:pt x="97" y="513"/>
                  </a:lnTo>
                  <a:lnTo>
                    <a:pt x="97" y="513"/>
                  </a:lnTo>
                  <a:lnTo>
                    <a:pt x="100" y="516"/>
                  </a:lnTo>
                  <a:lnTo>
                    <a:pt x="102" y="513"/>
                  </a:lnTo>
                  <a:lnTo>
                    <a:pt x="102" y="509"/>
                  </a:lnTo>
                  <a:lnTo>
                    <a:pt x="104" y="502"/>
                  </a:lnTo>
                  <a:lnTo>
                    <a:pt x="107" y="499"/>
                  </a:lnTo>
                  <a:lnTo>
                    <a:pt x="107" y="497"/>
                  </a:lnTo>
                  <a:lnTo>
                    <a:pt x="107" y="497"/>
                  </a:lnTo>
                  <a:lnTo>
                    <a:pt x="109" y="495"/>
                  </a:lnTo>
                  <a:lnTo>
                    <a:pt x="116" y="495"/>
                  </a:lnTo>
                  <a:lnTo>
                    <a:pt x="116" y="495"/>
                  </a:lnTo>
                  <a:lnTo>
                    <a:pt x="119" y="492"/>
                  </a:lnTo>
                  <a:lnTo>
                    <a:pt x="121" y="487"/>
                  </a:lnTo>
                  <a:lnTo>
                    <a:pt x="126" y="485"/>
                  </a:lnTo>
                  <a:lnTo>
                    <a:pt x="128" y="487"/>
                  </a:lnTo>
                  <a:lnTo>
                    <a:pt x="128" y="492"/>
                  </a:lnTo>
                  <a:lnTo>
                    <a:pt x="130" y="495"/>
                  </a:lnTo>
                  <a:lnTo>
                    <a:pt x="135" y="497"/>
                  </a:lnTo>
                  <a:lnTo>
                    <a:pt x="137" y="497"/>
                  </a:lnTo>
                  <a:lnTo>
                    <a:pt x="142" y="495"/>
                  </a:lnTo>
                  <a:lnTo>
                    <a:pt x="145" y="495"/>
                  </a:lnTo>
                  <a:lnTo>
                    <a:pt x="142" y="499"/>
                  </a:lnTo>
                  <a:lnTo>
                    <a:pt x="142" y="499"/>
                  </a:lnTo>
                  <a:lnTo>
                    <a:pt x="145" y="502"/>
                  </a:lnTo>
                  <a:lnTo>
                    <a:pt x="147" y="502"/>
                  </a:lnTo>
                  <a:lnTo>
                    <a:pt x="149" y="499"/>
                  </a:lnTo>
                  <a:lnTo>
                    <a:pt x="149" y="497"/>
                  </a:lnTo>
                  <a:lnTo>
                    <a:pt x="149" y="495"/>
                  </a:lnTo>
                  <a:lnTo>
                    <a:pt x="149" y="492"/>
                  </a:lnTo>
                  <a:lnTo>
                    <a:pt x="154" y="490"/>
                  </a:lnTo>
                  <a:lnTo>
                    <a:pt x="154" y="490"/>
                  </a:lnTo>
                  <a:lnTo>
                    <a:pt x="154" y="487"/>
                  </a:lnTo>
                  <a:lnTo>
                    <a:pt x="154" y="480"/>
                  </a:lnTo>
                  <a:lnTo>
                    <a:pt x="154" y="478"/>
                  </a:lnTo>
                  <a:lnTo>
                    <a:pt x="154" y="476"/>
                  </a:lnTo>
                  <a:lnTo>
                    <a:pt x="156" y="476"/>
                  </a:lnTo>
                  <a:lnTo>
                    <a:pt x="159" y="473"/>
                  </a:lnTo>
                  <a:lnTo>
                    <a:pt x="161" y="473"/>
                  </a:lnTo>
                  <a:lnTo>
                    <a:pt x="161" y="471"/>
                  </a:lnTo>
                  <a:lnTo>
                    <a:pt x="161" y="469"/>
                  </a:lnTo>
                  <a:lnTo>
                    <a:pt x="159" y="466"/>
                  </a:lnTo>
                  <a:lnTo>
                    <a:pt x="159" y="466"/>
                  </a:lnTo>
                  <a:lnTo>
                    <a:pt x="159" y="464"/>
                  </a:lnTo>
                  <a:lnTo>
                    <a:pt x="159" y="464"/>
                  </a:lnTo>
                  <a:lnTo>
                    <a:pt x="161" y="464"/>
                  </a:lnTo>
                  <a:lnTo>
                    <a:pt x="161" y="466"/>
                  </a:lnTo>
                  <a:lnTo>
                    <a:pt x="161" y="466"/>
                  </a:lnTo>
                  <a:lnTo>
                    <a:pt x="163" y="466"/>
                  </a:lnTo>
                  <a:lnTo>
                    <a:pt x="166" y="466"/>
                  </a:lnTo>
                  <a:lnTo>
                    <a:pt x="168" y="464"/>
                  </a:lnTo>
                  <a:lnTo>
                    <a:pt x="171" y="461"/>
                  </a:lnTo>
                  <a:lnTo>
                    <a:pt x="171" y="461"/>
                  </a:lnTo>
                  <a:lnTo>
                    <a:pt x="168" y="461"/>
                  </a:lnTo>
                  <a:lnTo>
                    <a:pt x="166" y="459"/>
                  </a:lnTo>
                  <a:lnTo>
                    <a:pt x="163" y="457"/>
                  </a:lnTo>
                  <a:lnTo>
                    <a:pt x="166" y="457"/>
                  </a:lnTo>
                  <a:lnTo>
                    <a:pt x="168" y="457"/>
                  </a:lnTo>
                  <a:lnTo>
                    <a:pt x="168" y="457"/>
                  </a:lnTo>
                  <a:lnTo>
                    <a:pt x="175" y="459"/>
                  </a:lnTo>
                  <a:lnTo>
                    <a:pt x="175" y="461"/>
                  </a:lnTo>
                  <a:lnTo>
                    <a:pt x="175" y="466"/>
                  </a:lnTo>
                  <a:lnTo>
                    <a:pt x="175" y="469"/>
                  </a:lnTo>
                  <a:lnTo>
                    <a:pt x="178" y="471"/>
                  </a:lnTo>
                  <a:lnTo>
                    <a:pt x="180" y="471"/>
                  </a:lnTo>
                  <a:lnTo>
                    <a:pt x="182" y="473"/>
                  </a:lnTo>
                  <a:lnTo>
                    <a:pt x="185" y="473"/>
                  </a:lnTo>
                  <a:lnTo>
                    <a:pt x="187" y="476"/>
                  </a:lnTo>
                  <a:lnTo>
                    <a:pt x="192" y="476"/>
                  </a:lnTo>
                  <a:lnTo>
                    <a:pt x="194" y="476"/>
                  </a:lnTo>
                  <a:lnTo>
                    <a:pt x="199" y="478"/>
                  </a:lnTo>
                  <a:lnTo>
                    <a:pt x="201" y="480"/>
                  </a:lnTo>
                  <a:lnTo>
                    <a:pt x="201" y="478"/>
                  </a:lnTo>
                  <a:lnTo>
                    <a:pt x="204" y="476"/>
                  </a:lnTo>
                  <a:lnTo>
                    <a:pt x="204" y="476"/>
                  </a:lnTo>
                  <a:lnTo>
                    <a:pt x="208" y="473"/>
                  </a:lnTo>
                  <a:lnTo>
                    <a:pt x="211" y="473"/>
                  </a:lnTo>
                  <a:lnTo>
                    <a:pt x="211" y="473"/>
                  </a:lnTo>
                  <a:lnTo>
                    <a:pt x="211" y="471"/>
                  </a:lnTo>
                  <a:lnTo>
                    <a:pt x="213" y="471"/>
                  </a:lnTo>
                  <a:lnTo>
                    <a:pt x="213" y="466"/>
                  </a:lnTo>
                  <a:lnTo>
                    <a:pt x="213" y="454"/>
                  </a:lnTo>
                  <a:lnTo>
                    <a:pt x="213" y="452"/>
                  </a:lnTo>
                  <a:lnTo>
                    <a:pt x="213" y="450"/>
                  </a:lnTo>
                  <a:lnTo>
                    <a:pt x="213" y="447"/>
                  </a:lnTo>
                  <a:lnTo>
                    <a:pt x="215" y="445"/>
                  </a:lnTo>
                  <a:lnTo>
                    <a:pt x="215" y="445"/>
                  </a:lnTo>
                  <a:lnTo>
                    <a:pt x="218" y="440"/>
                  </a:lnTo>
                  <a:lnTo>
                    <a:pt x="218" y="438"/>
                  </a:lnTo>
                  <a:lnTo>
                    <a:pt x="220" y="438"/>
                  </a:lnTo>
                  <a:lnTo>
                    <a:pt x="223" y="438"/>
                  </a:lnTo>
                  <a:lnTo>
                    <a:pt x="223" y="438"/>
                  </a:lnTo>
                  <a:lnTo>
                    <a:pt x="223" y="438"/>
                  </a:lnTo>
                  <a:lnTo>
                    <a:pt x="225" y="440"/>
                  </a:lnTo>
                  <a:lnTo>
                    <a:pt x="225" y="440"/>
                  </a:lnTo>
                  <a:lnTo>
                    <a:pt x="230" y="438"/>
                  </a:lnTo>
                  <a:lnTo>
                    <a:pt x="230" y="435"/>
                  </a:lnTo>
                  <a:lnTo>
                    <a:pt x="234" y="433"/>
                  </a:lnTo>
                  <a:lnTo>
                    <a:pt x="234" y="428"/>
                  </a:lnTo>
                  <a:lnTo>
                    <a:pt x="237" y="416"/>
                  </a:lnTo>
                  <a:lnTo>
                    <a:pt x="239" y="414"/>
                  </a:lnTo>
                  <a:lnTo>
                    <a:pt x="242" y="414"/>
                  </a:lnTo>
                  <a:lnTo>
                    <a:pt x="244" y="412"/>
                  </a:lnTo>
                  <a:lnTo>
                    <a:pt x="246" y="412"/>
                  </a:lnTo>
                  <a:lnTo>
                    <a:pt x="246" y="409"/>
                  </a:lnTo>
                  <a:lnTo>
                    <a:pt x="249" y="407"/>
                  </a:lnTo>
                  <a:lnTo>
                    <a:pt x="253" y="402"/>
                  </a:lnTo>
                  <a:lnTo>
                    <a:pt x="253" y="400"/>
                  </a:lnTo>
                  <a:lnTo>
                    <a:pt x="253" y="398"/>
                  </a:lnTo>
                  <a:lnTo>
                    <a:pt x="251" y="393"/>
                  </a:lnTo>
                  <a:lnTo>
                    <a:pt x="249" y="386"/>
                  </a:lnTo>
                  <a:lnTo>
                    <a:pt x="249" y="383"/>
                  </a:lnTo>
                  <a:lnTo>
                    <a:pt x="249" y="381"/>
                  </a:lnTo>
                  <a:lnTo>
                    <a:pt x="246" y="379"/>
                  </a:lnTo>
                  <a:lnTo>
                    <a:pt x="249" y="379"/>
                  </a:lnTo>
                  <a:lnTo>
                    <a:pt x="260" y="376"/>
                  </a:lnTo>
                  <a:lnTo>
                    <a:pt x="265" y="374"/>
                  </a:lnTo>
                  <a:lnTo>
                    <a:pt x="268" y="376"/>
                  </a:lnTo>
                  <a:lnTo>
                    <a:pt x="272" y="379"/>
                  </a:lnTo>
                  <a:lnTo>
                    <a:pt x="275" y="381"/>
                  </a:lnTo>
                  <a:lnTo>
                    <a:pt x="277" y="379"/>
                  </a:lnTo>
                  <a:lnTo>
                    <a:pt x="291" y="367"/>
                  </a:lnTo>
                  <a:lnTo>
                    <a:pt x="296" y="364"/>
                  </a:lnTo>
                  <a:lnTo>
                    <a:pt x="301" y="364"/>
                  </a:lnTo>
                  <a:lnTo>
                    <a:pt x="308" y="364"/>
                  </a:lnTo>
                  <a:lnTo>
                    <a:pt x="310" y="362"/>
                  </a:lnTo>
                  <a:lnTo>
                    <a:pt x="308" y="360"/>
                  </a:lnTo>
                  <a:lnTo>
                    <a:pt x="308" y="355"/>
                  </a:lnTo>
                  <a:lnTo>
                    <a:pt x="308" y="355"/>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2" name="Freeform 51"/>
            <p:cNvSpPr>
              <a:spLocks/>
            </p:cNvSpPr>
            <p:nvPr/>
          </p:nvSpPr>
          <p:spPr bwMode="auto">
            <a:xfrm>
              <a:off x="4419390" y="3302119"/>
              <a:ext cx="468526" cy="799045"/>
            </a:xfrm>
            <a:custGeom>
              <a:avLst/>
              <a:gdLst>
                <a:gd name="T0" fmla="*/ 395 w 404"/>
                <a:gd name="T1" fmla="*/ 423 h 689"/>
                <a:gd name="T2" fmla="*/ 390 w 404"/>
                <a:gd name="T3" fmla="*/ 397 h 689"/>
                <a:gd name="T4" fmla="*/ 392 w 404"/>
                <a:gd name="T5" fmla="*/ 355 h 689"/>
                <a:gd name="T6" fmla="*/ 373 w 404"/>
                <a:gd name="T7" fmla="*/ 177 h 689"/>
                <a:gd name="T8" fmla="*/ 352 w 404"/>
                <a:gd name="T9" fmla="*/ 68 h 689"/>
                <a:gd name="T10" fmla="*/ 338 w 404"/>
                <a:gd name="T11" fmla="*/ 45 h 689"/>
                <a:gd name="T12" fmla="*/ 326 w 404"/>
                <a:gd name="T13" fmla="*/ 16 h 689"/>
                <a:gd name="T14" fmla="*/ 276 w 404"/>
                <a:gd name="T15" fmla="*/ 5 h 689"/>
                <a:gd name="T16" fmla="*/ 127 w 404"/>
                <a:gd name="T17" fmla="*/ 16 h 689"/>
                <a:gd name="T18" fmla="*/ 61 w 404"/>
                <a:gd name="T19" fmla="*/ 21 h 689"/>
                <a:gd name="T20" fmla="*/ 61 w 404"/>
                <a:gd name="T21" fmla="*/ 21 h 689"/>
                <a:gd name="T22" fmla="*/ 85 w 404"/>
                <a:gd name="T23" fmla="*/ 45 h 689"/>
                <a:gd name="T24" fmla="*/ 104 w 404"/>
                <a:gd name="T25" fmla="*/ 61 h 689"/>
                <a:gd name="T26" fmla="*/ 113 w 404"/>
                <a:gd name="T27" fmla="*/ 78 h 689"/>
                <a:gd name="T28" fmla="*/ 101 w 404"/>
                <a:gd name="T29" fmla="*/ 111 h 689"/>
                <a:gd name="T30" fmla="*/ 99 w 404"/>
                <a:gd name="T31" fmla="*/ 128 h 689"/>
                <a:gd name="T32" fmla="*/ 75 w 404"/>
                <a:gd name="T33" fmla="*/ 144 h 689"/>
                <a:gd name="T34" fmla="*/ 30 w 404"/>
                <a:gd name="T35" fmla="*/ 173 h 689"/>
                <a:gd name="T36" fmla="*/ 47 w 404"/>
                <a:gd name="T37" fmla="*/ 201 h 689"/>
                <a:gd name="T38" fmla="*/ 35 w 404"/>
                <a:gd name="T39" fmla="*/ 241 h 689"/>
                <a:gd name="T40" fmla="*/ 7 w 404"/>
                <a:gd name="T41" fmla="*/ 265 h 689"/>
                <a:gd name="T42" fmla="*/ 12 w 404"/>
                <a:gd name="T43" fmla="*/ 281 h 689"/>
                <a:gd name="T44" fmla="*/ 0 w 404"/>
                <a:gd name="T45" fmla="*/ 315 h 689"/>
                <a:gd name="T46" fmla="*/ 9 w 404"/>
                <a:gd name="T47" fmla="*/ 348 h 689"/>
                <a:gd name="T48" fmla="*/ 16 w 404"/>
                <a:gd name="T49" fmla="*/ 364 h 689"/>
                <a:gd name="T50" fmla="*/ 75 w 404"/>
                <a:gd name="T51" fmla="*/ 414 h 689"/>
                <a:gd name="T52" fmla="*/ 87 w 404"/>
                <a:gd name="T53" fmla="*/ 438 h 689"/>
                <a:gd name="T54" fmla="*/ 92 w 404"/>
                <a:gd name="T55" fmla="*/ 452 h 689"/>
                <a:gd name="T56" fmla="*/ 123 w 404"/>
                <a:gd name="T57" fmla="*/ 457 h 689"/>
                <a:gd name="T58" fmla="*/ 146 w 404"/>
                <a:gd name="T59" fmla="*/ 478 h 689"/>
                <a:gd name="T60" fmla="*/ 132 w 404"/>
                <a:gd name="T61" fmla="*/ 528 h 689"/>
                <a:gd name="T62" fmla="*/ 142 w 404"/>
                <a:gd name="T63" fmla="*/ 554 h 689"/>
                <a:gd name="T64" fmla="*/ 163 w 404"/>
                <a:gd name="T65" fmla="*/ 570 h 689"/>
                <a:gd name="T66" fmla="*/ 198 w 404"/>
                <a:gd name="T67" fmla="*/ 587 h 689"/>
                <a:gd name="T68" fmla="*/ 222 w 404"/>
                <a:gd name="T69" fmla="*/ 610 h 689"/>
                <a:gd name="T70" fmla="*/ 234 w 404"/>
                <a:gd name="T71" fmla="*/ 639 h 689"/>
                <a:gd name="T72" fmla="*/ 232 w 404"/>
                <a:gd name="T73" fmla="*/ 660 h 689"/>
                <a:gd name="T74" fmla="*/ 253 w 404"/>
                <a:gd name="T75" fmla="*/ 686 h 689"/>
                <a:gd name="T76" fmla="*/ 253 w 404"/>
                <a:gd name="T77" fmla="*/ 677 h 689"/>
                <a:gd name="T78" fmla="*/ 262 w 404"/>
                <a:gd name="T79" fmla="*/ 686 h 689"/>
                <a:gd name="T80" fmla="*/ 265 w 404"/>
                <a:gd name="T81" fmla="*/ 681 h 689"/>
                <a:gd name="T82" fmla="*/ 288 w 404"/>
                <a:gd name="T83" fmla="*/ 655 h 689"/>
                <a:gd name="T84" fmla="*/ 331 w 404"/>
                <a:gd name="T85" fmla="*/ 651 h 689"/>
                <a:gd name="T86" fmla="*/ 338 w 404"/>
                <a:gd name="T87" fmla="*/ 627 h 689"/>
                <a:gd name="T88" fmla="*/ 357 w 404"/>
                <a:gd name="T89" fmla="*/ 599 h 689"/>
                <a:gd name="T90" fmla="*/ 366 w 404"/>
                <a:gd name="T91" fmla="*/ 575 h 689"/>
                <a:gd name="T92" fmla="*/ 366 w 404"/>
                <a:gd name="T93" fmla="*/ 573 h 689"/>
                <a:gd name="T94" fmla="*/ 364 w 404"/>
                <a:gd name="T95" fmla="*/ 561 h 689"/>
                <a:gd name="T96" fmla="*/ 362 w 404"/>
                <a:gd name="T97" fmla="*/ 544 h 689"/>
                <a:gd name="T98" fmla="*/ 366 w 404"/>
                <a:gd name="T99" fmla="*/ 537 h 689"/>
                <a:gd name="T100" fmla="*/ 366 w 404"/>
                <a:gd name="T101" fmla="*/ 525 h 689"/>
                <a:gd name="T102" fmla="*/ 369 w 404"/>
                <a:gd name="T103" fmla="*/ 516 h 689"/>
                <a:gd name="T104" fmla="*/ 376 w 404"/>
                <a:gd name="T105" fmla="*/ 511 h 689"/>
                <a:gd name="T106" fmla="*/ 381 w 404"/>
                <a:gd name="T107" fmla="*/ 506 h 689"/>
                <a:gd name="T108" fmla="*/ 385 w 404"/>
                <a:gd name="T109" fmla="*/ 492 h 689"/>
                <a:gd name="T110" fmla="*/ 395 w 404"/>
                <a:gd name="T111" fmla="*/ 485 h 689"/>
                <a:gd name="T112" fmla="*/ 395 w 404"/>
                <a:gd name="T113" fmla="*/ 473 h 689"/>
                <a:gd name="T114" fmla="*/ 399 w 404"/>
                <a:gd name="T115" fmla="*/ 46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689">
                  <a:moveTo>
                    <a:pt x="402" y="442"/>
                  </a:moveTo>
                  <a:lnTo>
                    <a:pt x="399" y="438"/>
                  </a:lnTo>
                  <a:lnTo>
                    <a:pt x="399" y="435"/>
                  </a:lnTo>
                  <a:lnTo>
                    <a:pt x="399" y="435"/>
                  </a:lnTo>
                  <a:lnTo>
                    <a:pt x="402" y="433"/>
                  </a:lnTo>
                  <a:lnTo>
                    <a:pt x="399" y="428"/>
                  </a:lnTo>
                  <a:lnTo>
                    <a:pt x="399" y="426"/>
                  </a:lnTo>
                  <a:lnTo>
                    <a:pt x="397" y="423"/>
                  </a:lnTo>
                  <a:lnTo>
                    <a:pt x="395" y="423"/>
                  </a:lnTo>
                  <a:lnTo>
                    <a:pt x="395" y="421"/>
                  </a:lnTo>
                  <a:lnTo>
                    <a:pt x="392" y="416"/>
                  </a:lnTo>
                  <a:lnTo>
                    <a:pt x="392" y="414"/>
                  </a:lnTo>
                  <a:lnTo>
                    <a:pt x="388" y="412"/>
                  </a:lnTo>
                  <a:lnTo>
                    <a:pt x="388" y="412"/>
                  </a:lnTo>
                  <a:lnTo>
                    <a:pt x="385" y="412"/>
                  </a:lnTo>
                  <a:lnTo>
                    <a:pt x="385" y="409"/>
                  </a:lnTo>
                  <a:lnTo>
                    <a:pt x="385" y="405"/>
                  </a:lnTo>
                  <a:lnTo>
                    <a:pt x="390" y="397"/>
                  </a:lnTo>
                  <a:lnTo>
                    <a:pt x="390" y="393"/>
                  </a:lnTo>
                  <a:lnTo>
                    <a:pt x="388" y="388"/>
                  </a:lnTo>
                  <a:lnTo>
                    <a:pt x="388" y="388"/>
                  </a:lnTo>
                  <a:lnTo>
                    <a:pt x="388" y="383"/>
                  </a:lnTo>
                  <a:lnTo>
                    <a:pt x="390" y="383"/>
                  </a:lnTo>
                  <a:lnTo>
                    <a:pt x="395" y="379"/>
                  </a:lnTo>
                  <a:lnTo>
                    <a:pt x="395" y="379"/>
                  </a:lnTo>
                  <a:lnTo>
                    <a:pt x="395" y="374"/>
                  </a:lnTo>
                  <a:lnTo>
                    <a:pt x="392" y="355"/>
                  </a:lnTo>
                  <a:lnTo>
                    <a:pt x="390" y="338"/>
                  </a:lnTo>
                  <a:lnTo>
                    <a:pt x="388" y="319"/>
                  </a:lnTo>
                  <a:lnTo>
                    <a:pt x="385" y="284"/>
                  </a:lnTo>
                  <a:lnTo>
                    <a:pt x="383" y="267"/>
                  </a:lnTo>
                  <a:lnTo>
                    <a:pt x="381" y="248"/>
                  </a:lnTo>
                  <a:lnTo>
                    <a:pt x="378" y="232"/>
                  </a:lnTo>
                  <a:lnTo>
                    <a:pt x="376" y="213"/>
                  </a:lnTo>
                  <a:lnTo>
                    <a:pt x="376" y="196"/>
                  </a:lnTo>
                  <a:lnTo>
                    <a:pt x="373" y="177"/>
                  </a:lnTo>
                  <a:lnTo>
                    <a:pt x="371" y="161"/>
                  </a:lnTo>
                  <a:lnTo>
                    <a:pt x="369" y="142"/>
                  </a:lnTo>
                  <a:lnTo>
                    <a:pt x="366" y="125"/>
                  </a:lnTo>
                  <a:lnTo>
                    <a:pt x="366" y="109"/>
                  </a:lnTo>
                  <a:lnTo>
                    <a:pt x="364" y="90"/>
                  </a:lnTo>
                  <a:lnTo>
                    <a:pt x="364" y="90"/>
                  </a:lnTo>
                  <a:lnTo>
                    <a:pt x="357" y="83"/>
                  </a:lnTo>
                  <a:lnTo>
                    <a:pt x="355" y="78"/>
                  </a:lnTo>
                  <a:lnTo>
                    <a:pt x="352" y="68"/>
                  </a:lnTo>
                  <a:lnTo>
                    <a:pt x="347" y="64"/>
                  </a:lnTo>
                  <a:lnTo>
                    <a:pt x="345" y="52"/>
                  </a:lnTo>
                  <a:lnTo>
                    <a:pt x="345" y="52"/>
                  </a:lnTo>
                  <a:lnTo>
                    <a:pt x="345" y="50"/>
                  </a:lnTo>
                  <a:lnTo>
                    <a:pt x="343" y="47"/>
                  </a:lnTo>
                  <a:lnTo>
                    <a:pt x="343" y="47"/>
                  </a:lnTo>
                  <a:lnTo>
                    <a:pt x="340" y="45"/>
                  </a:lnTo>
                  <a:lnTo>
                    <a:pt x="338" y="45"/>
                  </a:lnTo>
                  <a:lnTo>
                    <a:pt x="338" y="45"/>
                  </a:lnTo>
                  <a:lnTo>
                    <a:pt x="338" y="45"/>
                  </a:lnTo>
                  <a:lnTo>
                    <a:pt x="336" y="42"/>
                  </a:lnTo>
                  <a:lnTo>
                    <a:pt x="336" y="42"/>
                  </a:lnTo>
                  <a:lnTo>
                    <a:pt x="336" y="40"/>
                  </a:lnTo>
                  <a:lnTo>
                    <a:pt x="336" y="40"/>
                  </a:lnTo>
                  <a:lnTo>
                    <a:pt x="331" y="33"/>
                  </a:lnTo>
                  <a:lnTo>
                    <a:pt x="329" y="28"/>
                  </a:lnTo>
                  <a:lnTo>
                    <a:pt x="329" y="26"/>
                  </a:lnTo>
                  <a:lnTo>
                    <a:pt x="326" y="16"/>
                  </a:lnTo>
                  <a:lnTo>
                    <a:pt x="326" y="14"/>
                  </a:lnTo>
                  <a:lnTo>
                    <a:pt x="326" y="14"/>
                  </a:lnTo>
                  <a:lnTo>
                    <a:pt x="326" y="12"/>
                  </a:lnTo>
                  <a:lnTo>
                    <a:pt x="326" y="12"/>
                  </a:lnTo>
                  <a:lnTo>
                    <a:pt x="326" y="0"/>
                  </a:lnTo>
                  <a:lnTo>
                    <a:pt x="326" y="0"/>
                  </a:lnTo>
                  <a:lnTo>
                    <a:pt x="310" y="0"/>
                  </a:lnTo>
                  <a:lnTo>
                    <a:pt x="293" y="2"/>
                  </a:lnTo>
                  <a:lnTo>
                    <a:pt x="276" y="5"/>
                  </a:lnTo>
                  <a:lnTo>
                    <a:pt x="260" y="5"/>
                  </a:lnTo>
                  <a:lnTo>
                    <a:pt x="243" y="7"/>
                  </a:lnTo>
                  <a:lnTo>
                    <a:pt x="227" y="9"/>
                  </a:lnTo>
                  <a:lnTo>
                    <a:pt x="210" y="9"/>
                  </a:lnTo>
                  <a:lnTo>
                    <a:pt x="194" y="12"/>
                  </a:lnTo>
                  <a:lnTo>
                    <a:pt x="177" y="12"/>
                  </a:lnTo>
                  <a:lnTo>
                    <a:pt x="161" y="14"/>
                  </a:lnTo>
                  <a:lnTo>
                    <a:pt x="144" y="16"/>
                  </a:lnTo>
                  <a:lnTo>
                    <a:pt x="127" y="16"/>
                  </a:lnTo>
                  <a:lnTo>
                    <a:pt x="111" y="19"/>
                  </a:lnTo>
                  <a:lnTo>
                    <a:pt x="94" y="19"/>
                  </a:lnTo>
                  <a:lnTo>
                    <a:pt x="78"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59" y="26"/>
                  </a:lnTo>
                  <a:lnTo>
                    <a:pt x="61" y="26"/>
                  </a:lnTo>
                  <a:lnTo>
                    <a:pt x="64" y="28"/>
                  </a:lnTo>
                  <a:lnTo>
                    <a:pt x="66" y="28"/>
                  </a:lnTo>
                  <a:lnTo>
                    <a:pt x="66" y="31"/>
                  </a:lnTo>
                  <a:lnTo>
                    <a:pt x="71" y="33"/>
                  </a:lnTo>
                  <a:lnTo>
                    <a:pt x="78" y="38"/>
                  </a:lnTo>
                  <a:lnTo>
                    <a:pt x="83" y="40"/>
                  </a:lnTo>
                  <a:lnTo>
                    <a:pt x="85" y="45"/>
                  </a:lnTo>
                  <a:lnTo>
                    <a:pt x="85" y="42"/>
                  </a:lnTo>
                  <a:lnTo>
                    <a:pt x="85" y="50"/>
                  </a:lnTo>
                  <a:lnTo>
                    <a:pt x="85" y="52"/>
                  </a:lnTo>
                  <a:lnTo>
                    <a:pt x="90" y="54"/>
                  </a:lnTo>
                  <a:lnTo>
                    <a:pt x="92" y="57"/>
                  </a:lnTo>
                  <a:lnTo>
                    <a:pt x="92" y="57"/>
                  </a:lnTo>
                  <a:lnTo>
                    <a:pt x="94" y="57"/>
                  </a:lnTo>
                  <a:lnTo>
                    <a:pt x="101" y="61"/>
                  </a:lnTo>
                  <a:lnTo>
                    <a:pt x="104" y="61"/>
                  </a:lnTo>
                  <a:lnTo>
                    <a:pt x="106" y="66"/>
                  </a:lnTo>
                  <a:lnTo>
                    <a:pt x="106" y="66"/>
                  </a:lnTo>
                  <a:lnTo>
                    <a:pt x="109" y="66"/>
                  </a:lnTo>
                  <a:lnTo>
                    <a:pt x="109" y="66"/>
                  </a:lnTo>
                  <a:lnTo>
                    <a:pt x="109" y="68"/>
                  </a:lnTo>
                  <a:lnTo>
                    <a:pt x="109" y="71"/>
                  </a:lnTo>
                  <a:lnTo>
                    <a:pt x="111" y="71"/>
                  </a:lnTo>
                  <a:lnTo>
                    <a:pt x="113" y="76"/>
                  </a:lnTo>
                  <a:lnTo>
                    <a:pt x="113" y="78"/>
                  </a:lnTo>
                  <a:lnTo>
                    <a:pt x="113" y="83"/>
                  </a:lnTo>
                  <a:lnTo>
                    <a:pt x="111" y="87"/>
                  </a:lnTo>
                  <a:lnTo>
                    <a:pt x="111" y="94"/>
                  </a:lnTo>
                  <a:lnTo>
                    <a:pt x="111" y="102"/>
                  </a:lnTo>
                  <a:lnTo>
                    <a:pt x="109" y="104"/>
                  </a:lnTo>
                  <a:lnTo>
                    <a:pt x="109" y="104"/>
                  </a:lnTo>
                  <a:lnTo>
                    <a:pt x="106" y="106"/>
                  </a:lnTo>
                  <a:lnTo>
                    <a:pt x="104" y="109"/>
                  </a:lnTo>
                  <a:lnTo>
                    <a:pt x="101" y="111"/>
                  </a:lnTo>
                  <a:lnTo>
                    <a:pt x="101" y="113"/>
                  </a:lnTo>
                  <a:lnTo>
                    <a:pt x="99" y="116"/>
                  </a:lnTo>
                  <a:lnTo>
                    <a:pt x="99" y="118"/>
                  </a:lnTo>
                  <a:lnTo>
                    <a:pt x="99" y="121"/>
                  </a:lnTo>
                  <a:lnTo>
                    <a:pt x="97" y="123"/>
                  </a:lnTo>
                  <a:lnTo>
                    <a:pt x="97" y="123"/>
                  </a:lnTo>
                  <a:lnTo>
                    <a:pt x="99" y="125"/>
                  </a:lnTo>
                  <a:lnTo>
                    <a:pt x="99" y="125"/>
                  </a:lnTo>
                  <a:lnTo>
                    <a:pt x="99" y="128"/>
                  </a:lnTo>
                  <a:lnTo>
                    <a:pt x="99" y="130"/>
                  </a:lnTo>
                  <a:lnTo>
                    <a:pt x="99" y="130"/>
                  </a:lnTo>
                  <a:lnTo>
                    <a:pt x="97" y="132"/>
                  </a:lnTo>
                  <a:lnTo>
                    <a:pt x="92" y="135"/>
                  </a:lnTo>
                  <a:lnTo>
                    <a:pt x="92" y="135"/>
                  </a:lnTo>
                  <a:lnTo>
                    <a:pt x="92" y="137"/>
                  </a:lnTo>
                  <a:lnTo>
                    <a:pt x="90" y="139"/>
                  </a:lnTo>
                  <a:lnTo>
                    <a:pt x="85" y="139"/>
                  </a:lnTo>
                  <a:lnTo>
                    <a:pt x="75" y="144"/>
                  </a:lnTo>
                  <a:lnTo>
                    <a:pt x="75" y="144"/>
                  </a:lnTo>
                  <a:lnTo>
                    <a:pt x="71" y="149"/>
                  </a:lnTo>
                  <a:lnTo>
                    <a:pt x="71" y="151"/>
                  </a:lnTo>
                  <a:lnTo>
                    <a:pt x="66" y="151"/>
                  </a:lnTo>
                  <a:lnTo>
                    <a:pt x="38" y="156"/>
                  </a:lnTo>
                  <a:lnTo>
                    <a:pt x="35" y="158"/>
                  </a:lnTo>
                  <a:lnTo>
                    <a:pt x="33" y="163"/>
                  </a:lnTo>
                  <a:lnTo>
                    <a:pt x="30" y="168"/>
                  </a:lnTo>
                  <a:lnTo>
                    <a:pt x="30" y="173"/>
                  </a:lnTo>
                  <a:lnTo>
                    <a:pt x="30" y="180"/>
                  </a:lnTo>
                  <a:lnTo>
                    <a:pt x="30" y="182"/>
                  </a:lnTo>
                  <a:lnTo>
                    <a:pt x="30" y="184"/>
                  </a:lnTo>
                  <a:lnTo>
                    <a:pt x="33" y="187"/>
                  </a:lnTo>
                  <a:lnTo>
                    <a:pt x="35" y="187"/>
                  </a:lnTo>
                  <a:lnTo>
                    <a:pt x="35" y="189"/>
                  </a:lnTo>
                  <a:lnTo>
                    <a:pt x="40" y="192"/>
                  </a:lnTo>
                  <a:lnTo>
                    <a:pt x="45" y="196"/>
                  </a:lnTo>
                  <a:lnTo>
                    <a:pt x="47" y="201"/>
                  </a:lnTo>
                  <a:lnTo>
                    <a:pt x="47" y="206"/>
                  </a:lnTo>
                  <a:lnTo>
                    <a:pt x="47" y="210"/>
                  </a:lnTo>
                  <a:lnTo>
                    <a:pt x="45" y="215"/>
                  </a:lnTo>
                  <a:lnTo>
                    <a:pt x="38" y="227"/>
                  </a:lnTo>
                  <a:lnTo>
                    <a:pt x="35" y="229"/>
                  </a:lnTo>
                  <a:lnTo>
                    <a:pt x="35" y="232"/>
                  </a:lnTo>
                  <a:lnTo>
                    <a:pt x="35" y="234"/>
                  </a:lnTo>
                  <a:lnTo>
                    <a:pt x="35" y="239"/>
                  </a:lnTo>
                  <a:lnTo>
                    <a:pt x="35" y="241"/>
                  </a:lnTo>
                  <a:lnTo>
                    <a:pt x="33" y="248"/>
                  </a:lnTo>
                  <a:lnTo>
                    <a:pt x="30" y="251"/>
                  </a:lnTo>
                  <a:lnTo>
                    <a:pt x="28" y="253"/>
                  </a:lnTo>
                  <a:lnTo>
                    <a:pt x="23" y="255"/>
                  </a:lnTo>
                  <a:lnTo>
                    <a:pt x="21" y="255"/>
                  </a:lnTo>
                  <a:lnTo>
                    <a:pt x="16" y="258"/>
                  </a:lnTo>
                  <a:lnTo>
                    <a:pt x="14" y="260"/>
                  </a:lnTo>
                  <a:lnTo>
                    <a:pt x="9" y="263"/>
                  </a:lnTo>
                  <a:lnTo>
                    <a:pt x="7" y="265"/>
                  </a:lnTo>
                  <a:lnTo>
                    <a:pt x="7" y="265"/>
                  </a:lnTo>
                  <a:lnTo>
                    <a:pt x="7" y="267"/>
                  </a:lnTo>
                  <a:lnTo>
                    <a:pt x="7" y="267"/>
                  </a:lnTo>
                  <a:lnTo>
                    <a:pt x="7" y="270"/>
                  </a:lnTo>
                  <a:lnTo>
                    <a:pt x="9" y="270"/>
                  </a:lnTo>
                  <a:lnTo>
                    <a:pt x="12" y="272"/>
                  </a:lnTo>
                  <a:lnTo>
                    <a:pt x="12" y="274"/>
                  </a:lnTo>
                  <a:lnTo>
                    <a:pt x="12" y="279"/>
                  </a:lnTo>
                  <a:lnTo>
                    <a:pt x="12" y="281"/>
                  </a:lnTo>
                  <a:lnTo>
                    <a:pt x="12" y="284"/>
                  </a:lnTo>
                  <a:lnTo>
                    <a:pt x="12" y="286"/>
                  </a:lnTo>
                  <a:lnTo>
                    <a:pt x="12" y="286"/>
                  </a:lnTo>
                  <a:lnTo>
                    <a:pt x="7" y="289"/>
                  </a:lnTo>
                  <a:lnTo>
                    <a:pt x="2" y="291"/>
                  </a:lnTo>
                  <a:lnTo>
                    <a:pt x="2" y="298"/>
                  </a:lnTo>
                  <a:lnTo>
                    <a:pt x="0" y="305"/>
                  </a:lnTo>
                  <a:lnTo>
                    <a:pt x="0" y="310"/>
                  </a:lnTo>
                  <a:lnTo>
                    <a:pt x="0" y="315"/>
                  </a:lnTo>
                  <a:lnTo>
                    <a:pt x="4" y="336"/>
                  </a:lnTo>
                  <a:lnTo>
                    <a:pt x="4" y="336"/>
                  </a:lnTo>
                  <a:lnTo>
                    <a:pt x="7" y="338"/>
                  </a:lnTo>
                  <a:lnTo>
                    <a:pt x="9" y="341"/>
                  </a:lnTo>
                  <a:lnTo>
                    <a:pt x="9" y="341"/>
                  </a:lnTo>
                  <a:lnTo>
                    <a:pt x="9" y="343"/>
                  </a:lnTo>
                  <a:lnTo>
                    <a:pt x="9" y="343"/>
                  </a:lnTo>
                  <a:lnTo>
                    <a:pt x="9" y="345"/>
                  </a:lnTo>
                  <a:lnTo>
                    <a:pt x="9" y="348"/>
                  </a:lnTo>
                  <a:lnTo>
                    <a:pt x="9" y="350"/>
                  </a:lnTo>
                  <a:lnTo>
                    <a:pt x="9" y="352"/>
                  </a:lnTo>
                  <a:lnTo>
                    <a:pt x="12" y="352"/>
                  </a:lnTo>
                  <a:lnTo>
                    <a:pt x="12" y="355"/>
                  </a:lnTo>
                  <a:lnTo>
                    <a:pt x="12" y="357"/>
                  </a:lnTo>
                  <a:lnTo>
                    <a:pt x="16" y="357"/>
                  </a:lnTo>
                  <a:lnTo>
                    <a:pt x="16" y="360"/>
                  </a:lnTo>
                  <a:lnTo>
                    <a:pt x="16" y="362"/>
                  </a:lnTo>
                  <a:lnTo>
                    <a:pt x="16" y="364"/>
                  </a:lnTo>
                  <a:lnTo>
                    <a:pt x="19" y="367"/>
                  </a:lnTo>
                  <a:lnTo>
                    <a:pt x="21" y="371"/>
                  </a:lnTo>
                  <a:lnTo>
                    <a:pt x="47" y="390"/>
                  </a:lnTo>
                  <a:lnTo>
                    <a:pt x="49" y="393"/>
                  </a:lnTo>
                  <a:lnTo>
                    <a:pt x="49" y="395"/>
                  </a:lnTo>
                  <a:lnTo>
                    <a:pt x="49" y="397"/>
                  </a:lnTo>
                  <a:lnTo>
                    <a:pt x="52" y="400"/>
                  </a:lnTo>
                  <a:lnTo>
                    <a:pt x="52" y="400"/>
                  </a:lnTo>
                  <a:lnTo>
                    <a:pt x="75" y="414"/>
                  </a:lnTo>
                  <a:lnTo>
                    <a:pt x="78" y="416"/>
                  </a:lnTo>
                  <a:lnTo>
                    <a:pt x="80" y="419"/>
                  </a:lnTo>
                  <a:lnTo>
                    <a:pt x="85" y="423"/>
                  </a:lnTo>
                  <a:lnTo>
                    <a:pt x="85" y="426"/>
                  </a:lnTo>
                  <a:lnTo>
                    <a:pt x="87" y="428"/>
                  </a:lnTo>
                  <a:lnTo>
                    <a:pt x="87" y="431"/>
                  </a:lnTo>
                  <a:lnTo>
                    <a:pt x="87" y="433"/>
                  </a:lnTo>
                  <a:lnTo>
                    <a:pt x="87" y="435"/>
                  </a:lnTo>
                  <a:lnTo>
                    <a:pt x="87" y="438"/>
                  </a:lnTo>
                  <a:lnTo>
                    <a:pt x="90" y="440"/>
                  </a:lnTo>
                  <a:lnTo>
                    <a:pt x="90" y="440"/>
                  </a:lnTo>
                  <a:lnTo>
                    <a:pt x="90" y="442"/>
                  </a:lnTo>
                  <a:lnTo>
                    <a:pt x="90" y="442"/>
                  </a:lnTo>
                  <a:lnTo>
                    <a:pt x="90" y="445"/>
                  </a:lnTo>
                  <a:lnTo>
                    <a:pt x="90" y="447"/>
                  </a:lnTo>
                  <a:lnTo>
                    <a:pt x="90" y="447"/>
                  </a:lnTo>
                  <a:lnTo>
                    <a:pt x="92" y="450"/>
                  </a:lnTo>
                  <a:lnTo>
                    <a:pt x="92" y="452"/>
                  </a:lnTo>
                  <a:lnTo>
                    <a:pt x="92" y="454"/>
                  </a:lnTo>
                  <a:lnTo>
                    <a:pt x="97" y="461"/>
                  </a:lnTo>
                  <a:lnTo>
                    <a:pt x="99" y="466"/>
                  </a:lnTo>
                  <a:lnTo>
                    <a:pt x="104" y="466"/>
                  </a:lnTo>
                  <a:lnTo>
                    <a:pt x="109" y="464"/>
                  </a:lnTo>
                  <a:lnTo>
                    <a:pt x="113" y="457"/>
                  </a:lnTo>
                  <a:lnTo>
                    <a:pt x="118" y="454"/>
                  </a:lnTo>
                  <a:lnTo>
                    <a:pt x="120" y="454"/>
                  </a:lnTo>
                  <a:lnTo>
                    <a:pt x="123" y="457"/>
                  </a:lnTo>
                  <a:lnTo>
                    <a:pt x="125" y="457"/>
                  </a:lnTo>
                  <a:lnTo>
                    <a:pt x="127" y="457"/>
                  </a:lnTo>
                  <a:lnTo>
                    <a:pt x="132" y="459"/>
                  </a:lnTo>
                  <a:lnTo>
                    <a:pt x="144" y="464"/>
                  </a:lnTo>
                  <a:lnTo>
                    <a:pt x="146" y="466"/>
                  </a:lnTo>
                  <a:lnTo>
                    <a:pt x="149" y="468"/>
                  </a:lnTo>
                  <a:lnTo>
                    <a:pt x="149" y="471"/>
                  </a:lnTo>
                  <a:lnTo>
                    <a:pt x="146" y="476"/>
                  </a:lnTo>
                  <a:lnTo>
                    <a:pt x="146" y="478"/>
                  </a:lnTo>
                  <a:lnTo>
                    <a:pt x="144" y="478"/>
                  </a:lnTo>
                  <a:lnTo>
                    <a:pt x="144" y="480"/>
                  </a:lnTo>
                  <a:lnTo>
                    <a:pt x="144" y="483"/>
                  </a:lnTo>
                  <a:lnTo>
                    <a:pt x="144" y="487"/>
                  </a:lnTo>
                  <a:lnTo>
                    <a:pt x="144" y="494"/>
                  </a:lnTo>
                  <a:lnTo>
                    <a:pt x="144" y="497"/>
                  </a:lnTo>
                  <a:lnTo>
                    <a:pt x="139" y="506"/>
                  </a:lnTo>
                  <a:lnTo>
                    <a:pt x="135" y="521"/>
                  </a:lnTo>
                  <a:lnTo>
                    <a:pt x="132" y="528"/>
                  </a:lnTo>
                  <a:lnTo>
                    <a:pt x="130" y="532"/>
                  </a:lnTo>
                  <a:lnTo>
                    <a:pt x="130" y="537"/>
                  </a:lnTo>
                  <a:lnTo>
                    <a:pt x="132" y="542"/>
                  </a:lnTo>
                  <a:lnTo>
                    <a:pt x="132" y="544"/>
                  </a:lnTo>
                  <a:lnTo>
                    <a:pt x="132" y="547"/>
                  </a:lnTo>
                  <a:lnTo>
                    <a:pt x="135" y="547"/>
                  </a:lnTo>
                  <a:lnTo>
                    <a:pt x="135" y="549"/>
                  </a:lnTo>
                  <a:lnTo>
                    <a:pt x="139" y="551"/>
                  </a:lnTo>
                  <a:lnTo>
                    <a:pt x="142" y="554"/>
                  </a:lnTo>
                  <a:lnTo>
                    <a:pt x="144" y="556"/>
                  </a:lnTo>
                  <a:lnTo>
                    <a:pt x="144" y="556"/>
                  </a:lnTo>
                  <a:lnTo>
                    <a:pt x="146" y="558"/>
                  </a:lnTo>
                  <a:lnTo>
                    <a:pt x="146" y="561"/>
                  </a:lnTo>
                  <a:lnTo>
                    <a:pt x="151" y="561"/>
                  </a:lnTo>
                  <a:lnTo>
                    <a:pt x="153" y="563"/>
                  </a:lnTo>
                  <a:lnTo>
                    <a:pt x="156" y="568"/>
                  </a:lnTo>
                  <a:lnTo>
                    <a:pt x="161" y="570"/>
                  </a:lnTo>
                  <a:lnTo>
                    <a:pt x="163" y="570"/>
                  </a:lnTo>
                  <a:lnTo>
                    <a:pt x="170" y="575"/>
                  </a:lnTo>
                  <a:lnTo>
                    <a:pt x="170" y="575"/>
                  </a:lnTo>
                  <a:lnTo>
                    <a:pt x="175" y="575"/>
                  </a:lnTo>
                  <a:lnTo>
                    <a:pt x="175" y="575"/>
                  </a:lnTo>
                  <a:lnTo>
                    <a:pt x="179" y="575"/>
                  </a:lnTo>
                  <a:lnTo>
                    <a:pt x="182" y="577"/>
                  </a:lnTo>
                  <a:lnTo>
                    <a:pt x="189" y="582"/>
                  </a:lnTo>
                  <a:lnTo>
                    <a:pt x="191" y="584"/>
                  </a:lnTo>
                  <a:lnTo>
                    <a:pt x="198" y="587"/>
                  </a:lnTo>
                  <a:lnTo>
                    <a:pt x="201" y="589"/>
                  </a:lnTo>
                  <a:lnTo>
                    <a:pt x="203" y="592"/>
                  </a:lnTo>
                  <a:lnTo>
                    <a:pt x="206" y="599"/>
                  </a:lnTo>
                  <a:lnTo>
                    <a:pt x="208" y="601"/>
                  </a:lnTo>
                  <a:lnTo>
                    <a:pt x="220" y="603"/>
                  </a:lnTo>
                  <a:lnTo>
                    <a:pt x="222" y="606"/>
                  </a:lnTo>
                  <a:lnTo>
                    <a:pt x="222" y="608"/>
                  </a:lnTo>
                  <a:lnTo>
                    <a:pt x="222" y="608"/>
                  </a:lnTo>
                  <a:lnTo>
                    <a:pt x="222" y="610"/>
                  </a:lnTo>
                  <a:lnTo>
                    <a:pt x="222" y="613"/>
                  </a:lnTo>
                  <a:lnTo>
                    <a:pt x="222" y="615"/>
                  </a:lnTo>
                  <a:lnTo>
                    <a:pt x="222" y="618"/>
                  </a:lnTo>
                  <a:lnTo>
                    <a:pt x="222" y="620"/>
                  </a:lnTo>
                  <a:lnTo>
                    <a:pt x="222" y="622"/>
                  </a:lnTo>
                  <a:lnTo>
                    <a:pt x="227" y="627"/>
                  </a:lnTo>
                  <a:lnTo>
                    <a:pt x="229" y="629"/>
                  </a:lnTo>
                  <a:lnTo>
                    <a:pt x="232" y="634"/>
                  </a:lnTo>
                  <a:lnTo>
                    <a:pt x="234" y="639"/>
                  </a:lnTo>
                  <a:lnTo>
                    <a:pt x="232" y="644"/>
                  </a:lnTo>
                  <a:lnTo>
                    <a:pt x="229" y="648"/>
                  </a:lnTo>
                  <a:lnTo>
                    <a:pt x="227" y="651"/>
                  </a:lnTo>
                  <a:lnTo>
                    <a:pt x="227" y="655"/>
                  </a:lnTo>
                  <a:lnTo>
                    <a:pt x="227" y="658"/>
                  </a:lnTo>
                  <a:lnTo>
                    <a:pt x="229" y="658"/>
                  </a:lnTo>
                  <a:lnTo>
                    <a:pt x="229" y="658"/>
                  </a:lnTo>
                  <a:lnTo>
                    <a:pt x="232" y="658"/>
                  </a:lnTo>
                  <a:lnTo>
                    <a:pt x="232" y="660"/>
                  </a:lnTo>
                  <a:lnTo>
                    <a:pt x="232" y="663"/>
                  </a:lnTo>
                  <a:lnTo>
                    <a:pt x="234" y="665"/>
                  </a:lnTo>
                  <a:lnTo>
                    <a:pt x="236" y="667"/>
                  </a:lnTo>
                  <a:lnTo>
                    <a:pt x="241" y="674"/>
                  </a:lnTo>
                  <a:lnTo>
                    <a:pt x="241" y="677"/>
                  </a:lnTo>
                  <a:lnTo>
                    <a:pt x="241" y="681"/>
                  </a:lnTo>
                  <a:lnTo>
                    <a:pt x="243" y="681"/>
                  </a:lnTo>
                  <a:lnTo>
                    <a:pt x="248" y="686"/>
                  </a:lnTo>
                  <a:lnTo>
                    <a:pt x="253" y="686"/>
                  </a:lnTo>
                  <a:lnTo>
                    <a:pt x="255" y="686"/>
                  </a:lnTo>
                  <a:lnTo>
                    <a:pt x="255" y="686"/>
                  </a:lnTo>
                  <a:lnTo>
                    <a:pt x="255" y="684"/>
                  </a:lnTo>
                  <a:lnTo>
                    <a:pt x="253" y="684"/>
                  </a:lnTo>
                  <a:lnTo>
                    <a:pt x="253" y="681"/>
                  </a:lnTo>
                  <a:lnTo>
                    <a:pt x="250" y="681"/>
                  </a:lnTo>
                  <a:lnTo>
                    <a:pt x="250" y="679"/>
                  </a:lnTo>
                  <a:lnTo>
                    <a:pt x="250" y="677"/>
                  </a:lnTo>
                  <a:lnTo>
                    <a:pt x="253" y="677"/>
                  </a:lnTo>
                  <a:lnTo>
                    <a:pt x="255" y="677"/>
                  </a:lnTo>
                  <a:lnTo>
                    <a:pt x="255" y="677"/>
                  </a:lnTo>
                  <a:lnTo>
                    <a:pt x="255" y="679"/>
                  </a:lnTo>
                  <a:lnTo>
                    <a:pt x="258" y="681"/>
                  </a:lnTo>
                  <a:lnTo>
                    <a:pt x="258" y="681"/>
                  </a:lnTo>
                  <a:lnTo>
                    <a:pt x="260" y="684"/>
                  </a:lnTo>
                  <a:lnTo>
                    <a:pt x="260" y="684"/>
                  </a:lnTo>
                  <a:lnTo>
                    <a:pt x="262" y="686"/>
                  </a:lnTo>
                  <a:lnTo>
                    <a:pt x="262" y="686"/>
                  </a:lnTo>
                  <a:lnTo>
                    <a:pt x="262" y="689"/>
                  </a:lnTo>
                  <a:lnTo>
                    <a:pt x="262" y="689"/>
                  </a:lnTo>
                  <a:lnTo>
                    <a:pt x="265" y="689"/>
                  </a:lnTo>
                  <a:lnTo>
                    <a:pt x="265" y="689"/>
                  </a:lnTo>
                  <a:lnTo>
                    <a:pt x="267" y="689"/>
                  </a:lnTo>
                  <a:lnTo>
                    <a:pt x="267" y="689"/>
                  </a:lnTo>
                  <a:lnTo>
                    <a:pt x="269" y="689"/>
                  </a:lnTo>
                  <a:lnTo>
                    <a:pt x="265" y="684"/>
                  </a:lnTo>
                  <a:lnTo>
                    <a:pt x="265" y="681"/>
                  </a:lnTo>
                  <a:lnTo>
                    <a:pt x="262" y="679"/>
                  </a:lnTo>
                  <a:lnTo>
                    <a:pt x="265" y="674"/>
                  </a:lnTo>
                  <a:lnTo>
                    <a:pt x="267" y="670"/>
                  </a:lnTo>
                  <a:lnTo>
                    <a:pt x="272" y="665"/>
                  </a:lnTo>
                  <a:lnTo>
                    <a:pt x="272" y="663"/>
                  </a:lnTo>
                  <a:lnTo>
                    <a:pt x="274" y="660"/>
                  </a:lnTo>
                  <a:lnTo>
                    <a:pt x="279" y="658"/>
                  </a:lnTo>
                  <a:lnTo>
                    <a:pt x="284" y="655"/>
                  </a:lnTo>
                  <a:lnTo>
                    <a:pt x="288" y="655"/>
                  </a:lnTo>
                  <a:lnTo>
                    <a:pt x="317" y="667"/>
                  </a:lnTo>
                  <a:lnTo>
                    <a:pt x="324" y="670"/>
                  </a:lnTo>
                  <a:lnTo>
                    <a:pt x="329" y="672"/>
                  </a:lnTo>
                  <a:lnTo>
                    <a:pt x="333" y="670"/>
                  </a:lnTo>
                  <a:lnTo>
                    <a:pt x="336" y="667"/>
                  </a:lnTo>
                  <a:lnTo>
                    <a:pt x="336" y="663"/>
                  </a:lnTo>
                  <a:lnTo>
                    <a:pt x="336" y="658"/>
                  </a:lnTo>
                  <a:lnTo>
                    <a:pt x="333" y="655"/>
                  </a:lnTo>
                  <a:lnTo>
                    <a:pt x="331" y="651"/>
                  </a:lnTo>
                  <a:lnTo>
                    <a:pt x="329" y="646"/>
                  </a:lnTo>
                  <a:lnTo>
                    <a:pt x="326" y="641"/>
                  </a:lnTo>
                  <a:lnTo>
                    <a:pt x="326" y="636"/>
                  </a:lnTo>
                  <a:lnTo>
                    <a:pt x="329" y="632"/>
                  </a:lnTo>
                  <a:lnTo>
                    <a:pt x="329" y="629"/>
                  </a:lnTo>
                  <a:lnTo>
                    <a:pt x="329" y="629"/>
                  </a:lnTo>
                  <a:lnTo>
                    <a:pt x="331" y="627"/>
                  </a:lnTo>
                  <a:lnTo>
                    <a:pt x="333" y="627"/>
                  </a:lnTo>
                  <a:lnTo>
                    <a:pt x="338" y="627"/>
                  </a:lnTo>
                  <a:lnTo>
                    <a:pt x="340" y="627"/>
                  </a:lnTo>
                  <a:lnTo>
                    <a:pt x="345" y="622"/>
                  </a:lnTo>
                  <a:lnTo>
                    <a:pt x="362" y="618"/>
                  </a:lnTo>
                  <a:lnTo>
                    <a:pt x="366" y="615"/>
                  </a:lnTo>
                  <a:lnTo>
                    <a:pt x="366" y="610"/>
                  </a:lnTo>
                  <a:lnTo>
                    <a:pt x="364" y="606"/>
                  </a:lnTo>
                  <a:lnTo>
                    <a:pt x="359" y="603"/>
                  </a:lnTo>
                  <a:lnTo>
                    <a:pt x="359" y="603"/>
                  </a:lnTo>
                  <a:lnTo>
                    <a:pt x="357" y="599"/>
                  </a:lnTo>
                  <a:lnTo>
                    <a:pt x="357" y="596"/>
                  </a:lnTo>
                  <a:lnTo>
                    <a:pt x="357" y="594"/>
                  </a:lnTo>
                  <a:lnTo>
                    <a:pt x="357" y="592"/>
                  </a:lnTo>
                  <a:lnTo>
                    <a:pt x="359" y="589"/>
                  </a:lnTo>
                  <a:lnTo>
                    <a:pt x="364" y="584"/>
                  </a:lnTo>
                  <a:lnTo>
                    <a:pt x="366" y="582"/>
                  </a:lnTo>
                  <a:lnTo>
                    <a:pt x="366" y="580"/>
                  </a:lnTo>
                  <a:lnTo>
                    <a:pt x="366" y="577"/>
                  </a:lnTo>
                  <a:lnTo>
                    <a:pt x="366" y="575"/>
                  </a:lnTo>
                  <a:lnTo>
                    <a:pt x="364" y="575"/>
                  </a:lnTo>
                  <a:lnTo>
                    <a:pt x="362" y="575"/>
                  </a:lnTo>
                  <a:lnTo>
                    <a:pt x="362" y="575"/>
                  </a:lnTo>
                  <a:lnTo>
                    <a:pt x="362" y="573"/>
                  </a:lnTo>
                  <a:lnTo>
                    <a:pt x="362" y="573"/>
                  </a:lnTo>
                  <a:lnTo>
                    <a:pt x="362" y="573"/>
                  </a:lnTo>
                  <a:lnTo>
                    <a:pt x="364" y="573"/>
                  </a:lnTo>
                  <a:lnTo>
                    <a:pt x="366" y="573"/>
                  </a:lnTo>
                  <a:lnTo>
                    <a:pt x="366" y="573"/>
                  </a:lnTo>
                  <a:lnTo>
                    <a:pt x="366" y="570"/>
                  </a:lnTo>
                  <a:lnTo>
                    <a:pt x="359" y="565"/>
                  </a:lnTo>
                  <a:lnTo>
                    <a:pt x="359" y="565"/>
                  </a:lnTo>
                  <a:lnTo>
                    <a:pt x="362" y="565"/>
                  </a:lnTo>
                  <a:lnTo>
                    <a:pt x="364" y="565"/>
                  </a:lnTo>
                  <a:lnTo>
                    <a:pt x="364" y="563"/>
                  </a:lnTo>
                  <a:lnTo>
                    <a:pt x="366" y="563"/>
                  </a:lnTo>
                  <a:lnTo>
                    <a:pt x="364" y="561"/>
                  </a:lnTo>
                  <a:lnTo>
                    <a:pt x="364" y="561"/>
                  </a:lnTo>
                  <a:lnTo>
                    <a:pt x="364" y="558"/>
                  </a:lnTo>
                  <a:lnTo>
                    <a:pt x="364" y="556"/>
                  </a:lnTo>
                  <a:lnTo>
                    <a:pt x="364" y="556"/>
                  </a:lnTo>
                  <a:lnTo>
                    <a:pt x="364" y="554"/>
                  </a:lnTo>
                  <a:lnTo>
                    <a:pt x="364" y="551"/>
                  </a:lnTo>
                  <a:lnTo>
                    <a:pt x="364" y="551"/>
                  </a:lnTo>
                  <a:lnTo>
                    <a:pt x="364" y="549"/>
                  </a:lnTo>
                  <a:lnTo>
                    <a:pt x="364" y="547"/>
                  </a:lnTo>
                  <a:lnTo>
                    <a:pt x="362" y="544"/>
                  </a:lnTo>
                  <a:lnTo>
                    <a:pt x="364" y="544"/>
                  </a:lnTo>
                  <a:lnTo>
                    <a:pt x="366" y="544"/>
                  </a:lnTo>
                  <a:lnTo>
                    <a:pt x="366" y="542"/>
                  </a:lnTo>
                  <a:lnTo>
                    <a:pt x="369" y="542"/>
                  </a:lnTo>
                  <a:lnTo>
                    <a:pt x="371" y="539"/>
                  </a:lnTo>
                  <a:lnTo>
                    <a:pt x="369" y="539"/>
                  </a:lnTo>
                  <a:lnTo>
                    <a:pt x="366" y="539"/>
                  </a:lnTo>
                  <a:lnTo>
                    <a:pt x="364" y="539"/>
                  </a:lnTo>
                  <a:lnTo>
                    <a:pt x="366" y="537"/>
                  </a:lnTo>
                  <a:lnTo>
                    <a:pt x="369" y="535"/>
                  </a:lnTo>
                  <a:lnTo>
                    <a:pt x="369" y="535"/>
                  </a:lnTo>
                  <a:lnTo>
                    <a:pt x="371" y="532"/>
                  </a:lnTo>
                  <a:lnTo>
                    <a:pt x="371" y="532"/>
                  </a:lnTo>
                  <a:lnTo>
                    <a:pt x="371" y="530"/>
                  </a:lnTo>
                  <a:lnTo>
                    <a:pt x="371" y="530"/>
                  </a:lnTo>
                  <a:lnTo>
                    <a:pt x="369" y="528"/>
                  </a:lnTo>
                  <a:lnTo>
                    <a:pt x="369" y="528"/>
                  </a:lnTo>
                  <a:lnTo>
                    <a:pt x="366" y="525"/>
                  </a:lnTo>
                  <a:lnTo>
                    <a:pt x="366" y="525"/>
                  </a:lnTo>
                  <a:lnTo>
                    <a:pt x="366" y="525"/>
                  </a:lnTo>
                  <a:lnTo>
                    <a:pt x="366" y="523"/>
                  </a:lnTo>
                  <a:lnTo>
                    <a:pt x="366" y="523"/>
                  </a:lnTo>
                  <a:lnTo>
                    <a:pt x="366" y="521"/>
                  </a:lnTo>
                  <a:lnTo>
                    <a:pt x="366" y="521"/>
                  </a:lnTo>
                  <a:lnTo>
                    <a:pt x="369" y="518"/>
                  </a:lnTo>
                  <a:lnTo>
                    <a:pt x="369" y="518"/>
                  </a:lnTo>
                  <a:lnTo>
                    <a:pt x="369" y="516"/>
                  </a:lnTo>
                  <a:lnTo>
                    <a:pt x="369" y="513"/>
                  </a:lnTo>
                  <a:lnTo>
                    <a:pt x="371" y="513"/>
                  </a:lnTo>
                  <a:lnTo>
                    <a:pt x="371" y="513"/>
                  </a:lnTo>
                  <a:lnTo>
                    <a:pt x="373" y="516"/>
                  </a:lnTo>
                  <a:lnTo>
                    <a:pt x="373" y="516"/>
                  </a:lnTo>
                  <a:lnTo>
                    <a:pt x="373" y="513"/>
                  </a:lnTo>
                  <a:lnTo>
                    <a:pt x="373" y="511"/>
                  </a:lnTo>
                  <a:lnTo>
                    <a:pt x="376" y="511"/>
                  </a:lnTo>
                  <a:lnTo>
                    <a:pt x="376" y="511"/>
                  </a:lnTo>
                  <a:lnTo>
                    <a:pt x="376" y="511"/>
                  </a:lnTo>
                  <a:lnTo>
                    <a:pt x="376" y="511"/>
                  </a:lnTo>
                  <a:lnTo>
                    <a:pt x="378" y="513"/>
                  </a:lnTo>
                  <a:lnTo>
                    <a:pt x="378" y="513"/>
                  </a:lnTo>
                  <a:lnTo>
                    <a:pt x="378" y="513"/>
                  </a:lnTo>
                  <a:lnTo>
                    <a:pt x="378" y="511"/>
                  </a:lnTo>
                  <a:lnTo>
                    <a:pt x="378" y="511"/>
                  </a:lnTo>
                  <a:lnTo>
                    <a:pt x="378" y="509"/>
                  </a:lnTo>
                  <a:lnTo>
                    <a:pt x="381" y="506"/>
                  </a:lnTo>
                  <a:lnTo>
                    <a:pt x="381" y="504"/>
                  </a:lnTo>
                  <a:lnTo>
                    <a:pt x="381" y="504"/>
                  </a:lnTo>
                  <a:lnTo>
                    <a:pt x="381" y="502"/>
                  </a:lnTo>
                  <a:lnTo>
                    <a:pt x="383" y="502"/>
                  </a:lnTo>
                  <a:lnTo>
                    <a:pt x="383" y="502"/>
                  </a:lnTo>
                  <a:lnTo>
                    <a:pt x="385" y="499"/>
                  </a:lnTo>
                  <a:lnTo>
                    <a:pt x="388" y="497"/>
                  </a:lnTo>
                  <a:lnTo>
                    <a:pt x="388" y="494"/>
                  </a:lnTo>
                  <a:lnTo>
                    <a:pt x="385" y="492"/>
                  </a:lnTo>
                  <a:lnTo>
                    <a:pt x="385" y="492"/>
                  </a:lnTo>
                  <a:lnTo>
                    <a:pt x="388" y="490"/>
                  </a:lnTo>
                  <a:lnTo>
                    <a:pt x="390" y="487"/>
                  </a:lnTo>
                  <a:lnTo>
                    <a:pt x="392" y="487"/>
                  </a:lnTo>
                  <a:lnTo>
                    <a:pt x="392" y="485"/>
                  </a:lnTo>
                  <a:lnTo>
                    <a:pt x="392" y="485"/>
                  </a:lnTo>
                  <a:lnTo>
                    <a:pt x="395" y="485"/>
                  </a:lnTo>
                  <a:lnTo>
                    <a:pt x="395" y="485"/>
                  </a:lnTo>
                  <a:lnTo>
                    <a:pt x="395" y="485"/>
                  </a:lnTo>
                  <a:lnTo>
                    <a:pt x="395" y="485"/>
                  </a:lnTo>
                  <a:lnTo>
                    <a:pt x="395" y="483"/>
                  </a:lnTo>
                  <a:lnTo>
                    <a:pt x="392" y="480"/>
                  </a:lnTo>
                  <a:lnTo>
                    <a:pt x="392" y="478"/>
                  </a:lnTo>
                  <a:lnTo>
                    <a:pt x="392" y="476"/>
                  </a:lnTo>
                  <a:lnTo>
                    <a:pt x="395" y="476"/>
                  </a:lnTo>
                  <a:lnTo>
                    <a:pt x="395" y="473"/>
                  </a:lnTo>
                  <a:lnTo>
                    <a:pt x="397" y="473"/>
                  </a:lnTo>
                  <a:lnTo>
                    <a:pt x="395" y="473"/>
                  </a:lnTo>
                  <a:lnTo>
                    <a:pt x="397" y="473"/>
                  </a:lnTo>
                  <a:lnTo>
                    <a:pt x="397" y="473"/>
                  </a:lnTo>
                  <a:lnTo>
                    <a:pt x="397" y="471"/>
                  </a:lnTo>
                  <a:lnTo>
                    <a:pt x="397" y="471"/>
                  </a:lnTo>
                  <a:lnTo>
                    <a:pt x="397" y="468"/>
                  </a:lnTo>
                  <a:lnTo>
                    <a:pt x="397" y="466"/>
                  </a:lnTo>
                  <a:lnTo>
                    <a:pt x="397" y="464"/>
                  </a:lnTo>
                  <a:lnTo>
                    <a:pt x="399" y="464"/>
                  </a:lnTo>
                  <a:lnTo>
                    <a:pt x="399" y="461"/>
                  </a:lnTo>
                  <a:lnTo>
                    <a:pt x="402" y="461"/>
                  </a:lnTo>
                  <a:lnTo>
                    <a:pt x="402" y="461"/>
                  </a:lnTo>
                  <a:lnTo>
                    <a:pt x="404" y="461"/>
                  </a:lnTo>
                  <a:lnTo>
                    <a:pt x="404" y="452"/>
                  </a:lnTo>
                  <a:lnTo>
                    <a:pt x="404" y="447"/>
                  </a:lnTo>
                  <a:lnTo>
                    <a:pt x="402" y="442"/>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3" name="Freeform 52"/>
            <p:cNvSpPr>
              <a:spLocks/>
            </p:cNvSpPr>
            <p:nvPr/>
          </p:nvSpPr>
          <p:spPr bwMode="auto">
            <a:xfrm>
              <a:off x="1610555" y="2336076"/>
              <a:ext cx="685394" cy="1048384"/>
            </a:xfrm>
            <a:custGeom>
              <a:avLst/>
              <a:gdLst>
                <a:gd name="T0" fmla="*/ 563 w 591"/>
                <a:gd name="T1" fmla="*/ 885 h 904"/>
                <a:gd name="T2" fmla="*/ 298 w 591"/>
                <a:gd name="T3" fmla="*/ 873 h 904"/>
                <a:gd name="T4" fmla="*/ 19 w 591"/>
                <a:gd name="T5" fmla="*/ 835 h 904"/>
                <a:gd name="T6" fmla="*/ 30 w 591"/>
                <a:gd name="T7" fmla="*/ 643 h 904"/>
                <a:gd name="T8" fmla="*/ 45 w 591"/>
                <a:gd name="T9" fmla="*/ 591 h 904"/>
                <a:gd name="T10" fmla="*/ 52 w 591"/>
                <a:gd name="T11" fmla="*/ 570 h 904"/>
                <a:gd name="T12" fmla="*/ 37 w 591"/>
                <a:gd name="T13" fmla="*/ 556 h 904"/>
                <a:gd name="T14" fmla="*/ 28 w 591"/>
                <a:gd name="T15" fmla="*/ 537 h 904"/>
                <a:gd name="T16" fmla="*/ 47 w 591"/>
                <a:gd name="T17" fmla="*/ 509 h 904"/>
                <a:gd name="T18" fmla="*/ 73 w 591"/>
                <a:gd name="T19" fmla="*/ 471 h 904"/>
                <a:gd name="T20" fmla="*/ 113 w 591"/>
                <a:gd name="T21" fmla="*/ 414 h 904"/>
                <a:gd name="T22" fmla="*/ 94 w 591"/>
                <a:gd name="T23" fmla="*/ 374 h 904"/>
                <a:gd name="T24" fmla="*/ 82 w 591"/>
                <a:gd name="T25" fmla="*/ 314 h 904"/>
                <a:gd name="T26" fmla="*/ 113 w 591"/>
                <a:gd name="T27" fmla="*/ 92 h 904"/>
                <a:gd name="T28" fmla="*/ 203 w 591"/>
                <a:gd name="T29" fmla="*/ 80 h 904"/>
                <a:gd name="T30" fmla="*/ 208 w 591"/>
                <a:gd name="T31" fmla="*/ 146 h 904"/>
                <a:gd name="T32" fmla="*/ 220 w 591"/>
                <a:gd name="T33" fmla="*/ 165 h 904"/>
                <a:gd name="T34" fmla="*/ 215 w 591"/>
                <a:gd name="T35" fmla="*/ 184 h 904"/>
                <a:gd name="T36" fmla="*/ 220 w 591"/>
                <a:gd name="T37" fmla="*/ 196 h 904"/>
                <a:gd name="T38" fmla="*/ 231 w 591"/>
                <a:gd name="T39" fmla="*/ 215 h 904"/>
                <a:gd name="T40" fmla="*/ 250 w 591"/>
                <a:gd name="T41" fmla="*/ 234 h 904"/>
                <a:gd name="T42" fmla="*/ 267 w 591"/>
                <a:gd name="T43" fmla="*/ 260 h 904"/>
                <a:gd name="T44" fmla="*/ 276 w 591"/>
                <a:gd name="T45" fmla="*/ 277 h 904"/>
                <a:gd name="T46" fmla="*/ 288 w 591"/>
                <a:gd name="T47" fmla="*/ 293 h 904"/>
                <a:gd name="T48" fmla="*/ 300 w 591"/>
                <a:gd name="T49" fmla="*/ 296 h 904"/>
                <a:gd name="T50" fmla="*/ 309 w 591"/>
                <a:gd name="T51" fmla="*/ 305 h 904"/>
                <a:gd name="T52" fmla="*/ 326 w 591"/>
                <a:gd name="T53" fmla="*/ 307 h 904"/>
                <a:gd name="T54" fmla="*/ 321 w 591"/>
                <a:gd name="T55" fmla="*/ 322 h 904"/>
                <a:gd name="T56" fmla="*/ 319 w 591"/>
                <a:gd name="T57" fmla="*/ 329 h 904"/>
                <a:gd name="T58" fmla="*/ 309 w 591"/>
                <a:gd name="T59" fmla="*/ 348 h 904"/>
                <a:gd name="T60" fmla="*/ 309 w 591"/>
                <a:gd name="T61" fmla="*/ 362 h 904"/>
                <a:gd name="T62" fmla="*/ 305 w 591"/>
                <a:gd name="T63" fmla="*/ 371 h 904"/>
                <a:gd name="T64" fmla="*/ 307 w 591"/>
                <a:gd name="T65" fmla="*/ 385 h 904"/>
                <a:gd name="T66" fmla="*/ 305 w 591"/>
                <a:gd name="T67" fmla="*/ 402 h 904"/>
                <a:gd name="T68" fmla="*/ 293 w 591"/>
                <a:gd name="T69" fmla="*/ 409 h 904"/>
                <a:gd name="T70" fmla="*/ 295 w 591"/>
                <a:gd name="T71" fmla="*/ 423 h 904"/>
                <a:gd name="T72" fmla="*/ 291 w 591"/>
                <a:gd name="T73" fmla="*/ 435 h 904"/>
                <a:gd name="T74" fmla="*/ 309 w 591"/>
                <a:gd name="T75" fmla="*/ 447 h 904"/>
                <a:gd name="T76" fmla="*/ 321 w 591"/>
                <a:gd name="T77" fmla="*/ 442 h 904"/>
                <a:gd name="T78" fmla="*/ 335 w 591"/>
                <a:gd name="T79" fmla="*/ 433 h 904"/>
                <a:gd name="T80" fmla="*/ 340 w 591"/>
                <a:gd name="T81" fmla="*/ 426 h 904"/>
                <a:gd name="T82" fmla="*/ 357 w 591"/>
                <a:gd name="T83" fmla="*/ 442 h 904"/>
                <a:gd name="T84" fmla="*/ 359 w 591"/>
                <a:gd name="T85" fmla="*/ 456 h 904"/>
                <a:gd name="T86" fmla="*/ 359 w 591"/>
                <a:gd name="T87" fmla="*/ 475 h 904"/>
                <a:gd name="T88" fmla="*/ 369 w 591"/>
                <a:gd name="T89" fmla="*/ 492 h 904"/>
                <a:gd name="T90" fmla="*/ 376 w 591"/>
                <a:gd name="T91" fmla="*/ 504 h 904"/>
                <a:gd name="T92" fmla="*/ 376 w 591"/>
                <a:gd name="T93" fmla="*/ 523 h 904"/>
                <a:gd name="T94" fmla="*/ 388 w 591"/>
                <a:gd name="T95" fmla="*/ 542 h 904"/>
                <a:gd name="T96" fmla="*/ 406 w 591"/>
                <a:gd name="T97" fmla="*/ 551 h 904"/>
                <a:gd name="T98" fmla="*/ 411 w 591"/>
                <a:gd name="T99" fmla="*/ 563 h 904"/>
                <a:gd name="T100" fmla="*/ 414 w 591"/>
                <a:gd name="T101" fmla="*/ 575 h 904"/>
                <a:gd name="T102" fmla="*/ 418 w 591"/>
                <a:gd name="T103" fmla="*/ 589 h 904"/>
                <a:gd name="T104" fmla="*/ 428 w 591"/>
                <a:gd name="T105" fmla="*/ 589 h 904"/>
                <a:gd name="T106" fmla="*/ 461 w 591"/>
                <a:gd name="T107" fmla="*/ 589 h 904"/>
                <a:gd name="T108" fmla="*/ 475 w 591"/>
                <a:gd name="T109" fmla="*/ 582 h 904"/>
                <a:gd name="T110" fmla="*/ 496 w 591"/>
                <a:gd name="T111" fmla="*/ 584 h 904"/>
                <a:gd name="T112" fmla="*/ 520 w 591"/>
                <a:gd name="T113" fmla="*/ 589 h 904"/>
                <a:gd name="T114" fmla="*/ 551 w 591"/>
                <a:gd name="T115" fmla="*/ 589 h 904"/>
                <a:gd name="T116" fmla="*/ 551 w 591"/>
                <a:gd name="T117" fmla="*/ 582 h 904"/>
                <a:gd name="T118" fmla="*/ 555 w 591"/>
                <a:gd name="T119" fmla="*/ 572 h 904"/>
                <a:gd name="T120" fmla="*/ 570 w 591"/>
                <a:gd name="T121" fmla="*/ 572 h 904"/>
                <a:gd name="T122" fmla="*/ 579 w 591"/>
                <a:gd name="T123" fmla="*/ 58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1" h="904">
                  <a:moveTo>
                    <a:pt x="591" y="601"/>
                  </a:moveTo>
                  <a:lnTo>
                    <a:pt x="589" y="620"/>
                  </a:lnTo>
                  <a:lnTo>
                    <a:pt x="586" y="639"/>
                  </a:lnTo>
                  <a:lnTo>
                    <a:pt x="584" y="655"/>
                  </a:lnTo>
                  <a:lnTo>
                    <a:pt x="584" y="674"/>
                  </a:lnTo>
                  <a:lnTo>
                    <a:pt x="581" y="693"/>
                  </a:lnTo>
                  <a:lnTo>
                    <a:pt x="579" y="712"/>
                  </a:lnTo>
                  <a:lnTo>
                    <a:pt x="577" y="731"/>
                  </a:lnTo>
                  <a:lnTo>
                    <a:pt x="574" y="750"/>
                  </a:lnTo>
                  <a:lnTo>
                    <a:pt x="574" y="769"/>
                  </a:lnTo>
                  <a:lnTo>
                    <a:pt x="572" y="788"/>
                  </a:lnTo>
                  <a:lnTo>
                    <a:pt x="570" y="807"/>
                  </a:lnTo>
                  <a:lnTo>
                    <a:pt x="567" y="826"/>
                  </a:lnTo>
                  <a:lnTo>
                    <a:pt x="567" y="845"/>
                  </a:lnTo>
                  <a:lnTo>
                    <a:pt x="565" y="866"/>
                  </a:lnTo>
                  <a:lnTo>
                    <a:pt x="563" y="885"/>
                  </a:lnTo>
                  <a:lnTo>
                    <a:pt x="560" y="904"/>
                  </a:lnTo>
                  <a:lnTo>
                    <a:pt x="544" y="901"/>
                  </a:lnTo>
                  <a:lnTo>
                    <a:pt x="525" y="899"/>
                  </a:lnTo>
                  <a:lnTo>
                    <a:pt x="508" y="897"/>
                  </a:lnTo>
                  <a:lnTo>
                    <a:pt x="489" y="897"/>
                  </a:lnTo>
                  <a:lnTo>
                    <a:pt x="473" y="894"/>
                  </a:lnTo>
                  <a:lnTo>
                    <a:pt x="454" y="892"/>
                  </a:lnTo>
                  <a:lnTo>
                    <a:pt x="437" y="890"/>
                  </a:lnTo>
                  <a:lnTo>
                    <a:pt x="421" y="887"/>
                  </a:lnTo>
                  <a:lnTo>
                    <a:pt x="402" y="885"/>
                  </a:lnTo>
                  <a:lnTo>
                    <a:pt x="385" y="885"/>
                  </a:lnTo>
                  <a:lnTo>
                    <a:pt x="366" y="883"/>
                  </a:lnTo>
                  <a:lnTo>
                    <a:pt x="350" y="880"/>
                  </a:lnTo>
                  <a:lnTo>
                    <a:pt x="331" y="878"/>
                  </a:lnTo>
                  <a:lnTo>
                    <a:pt x="314" y="875"/>
                  </a:lnTo>
                  <a:lnTo>
                    <a:pt x="298" y="873"/>
                  </a:lnTo>
                  <a:lnTo>
                    <a:pt x="279" y="871"/>
                  </a:lnTo>
                  <a:lnTo>
                    <a:pt x="262" y="868"/>
                  </a:lnTo>
                  <a:lnTo>
                    <a:pt x="243" y="866"/>
                  </a:lnTo>
                  <a:lnTo>
                    <a:pt x="227" y="864"/>
                  </a:lnTo>
                  <a:lnTo>
                    <a:pt x="210" y="861"/>
                  </a:lnTo>
                  <a:lnTo>
                    <a:pt x="191" y="859"/>
                  </a:lnTo>
                  <a:lnTo>
                    <a:pt x="175" y="856"/>
                  </a:lnTo>
                  <a:lnTo>
                    <a:pt x="158" y="854"/>
                  </a:lnTo>
                  <a:lnTo>
                    <a:pt x="139" y="852"/>
                  </a:lnTo>
                  <a:lnTo>
                    <a:pt x="123" y="849"/>
                  </a:lnTo>
                  <a:lnTo>
                    <a:pt x="106" y="847"/>
                  </a:lnTo>
                  <a:lnTo>
                    <a:pt x="87" y="845"/>
                  </a:lnTo>
                  <a:lnTo>
                    <a:pt x="71" y="842"/>
                  </a:lnTo>
                  <a:lnTo>
                    <a:pt x="54" y="840"/>
                  </a:lnTo>
                  <a:lnTo>
                    <a:pt x="35" y="838"/>
                  </a:lnTo>
                  <a:lnTo>
                    <a:pt x="19" y="835"/>
                  </a:lnTo>
                  <a:lnTo>
                    <a:pt x="0" y="830"/>
                  </a:lnTo>
                  <a:lnTo>
                    <a:pt x="2" y="819"/>
                  </a:lnTo>
                  <a:lnTo>
                    <a:pt x="4" y="807"/>
                  </a:lnTo>
                  <a:lnTo>
                    <a:pt x="7" y="795"/>
                  </a:lnTo>
                  <a:lnTo>
                    <a:pt x="9" y="781"/>
                  </a:lnTo>
                  <a:lnTo>
                    <a:pt x="11" y="769"/>
                  </a:lnTo>
                  <a:lnTo>
                    <a:pt x="11" y="757"/>
                  </a:lnTo>
                  <a:lnTo>
                    <a:pt x="14" y="745"/>
                  </a:lnTo>
                  <a:lnTo>
                    <a:pt x="16" y="731"/>
                  </a:lnTo>
                  <a:lnTo>
                    <a:pt x="19" y="719"/>
                  </a:lnTo>
                  <a:lnTo>
                    <a:pt x="21" y="707"/>
                  </a:lnTo>
                  <a:lnTo>
                    <a:pt x="21" y="696"/>
                  </a:lnTo>
                  <a:lnTo>
                    <a:pt x="23" y="681"/>
                  </a:lnTo>
                  <a:lnTo>
                    <a:pt x="26" y="670"/>
                  </a:lnTo>
                  <a:lnTo>
                    <a:pt x="28" y="658"/>
                  </a:lnTo>
                  <a:lnTo>
                    <a:pt x="30" y="643"/>
                  </a:lnTo>
                  <a:lnTo>
                    <a:pt x="30" y="632"/>
                  </a:lnTo>
                  <a:lnTo>
                    <a:pt x="33" y="627"/>
                  </a:lnTo>
                  <a:lnTo>
                    <a:pt x="33" y="615"/>
                  </a:lnTo>
                  <a:lnTo>
                    <a:pt x="33" y="615"/>
                  </a:lnTo>
                  <a:lnTo>
                    <a:pt x="33" y="615"/>
                  </a:lnTo>
                  <a:lnTo>
                    <a:pt x="33" y="613"/>
                  </a:lnTo>
                  <a:lnTo>
                    <a:pt x="33" y="610"/>
                  </a:lnTo>
                  <a:lnTo>
                    <a:pt x="35" y="608"/>
                  </a:lnTo>
                  <a:lnTo>
                    <a:pt x="37" y="608"/>
                  </a:lnTo>
                  <a:lnTo>
                    <a:pt x="40" y="606"/>
                  </a:lnTo>
                  <a:lnTo>
                    <a:pt x="40" y="603"/>
                  </a:lnTo>
                  <a:lnTo>
                    <a:pt x="42" y="601"/>
                  </a:lnTo>
                  <a:lnTo>
                    <a:pt x="42" y="596"/>
                  </a:lnTo>
                  <a:lnTo>
                    <a:pt x="45" y="591"/>
                  </a:lnTo>
                  <a:lnTo>
                    <a:pt x="45" y="591"/>
                  </a:lnTo>
                  <a:lnTo>
                    <a:pt x="45" y="591"/>
                  </a:lnTo>
                  <a:lnTo>
                    <a:pt x="47" y="589"/>
                  </a:lnTo>
                  <a:lnTo>
                    <a:pt x="47" y="589"/>
                  </a:lnTo>
                  <a:lnTo>
                    <a:pt x="47" y="584"/>
                  </a:lnTo>
                  <a:lnTo>
                    <a:pt x="45" y="582"/>
                  </a:lnTo>
                  <a:lnTo>
                    <a:pt x="45" y="580"/>
                  </a:lnTo>
                  <a:lnTo>
                    <a:pt x="45" y="577"/>
                  </a:lnTo>
                  <a:lnTo>
                    <a:pt x="47" y="577"/>
                  </a:lnTo>
                  <a:lnTo>
                    <a:pt x="47" y="577"/>
                  </a:lnTo>
                  <a:lnTo>
                    <a:pt x="49" y="577"/>
                  </a:lnTo>
                  <a:lnTo>
                    <a:pt x="49" y="577"/>
                  </a:lnTo>
                  <a:lnTo>
                    <a:pt x="49" y="575"/>
                  </a:lnTo>
                  <a:lnTo>
                    <a:pt x="52" y="575"/>
                  </a:lnTo>
                  <a:lnTo>
                    <a:pt x="52" y="572"/>
                  </a:lnTo>
                  <a:lnTo>
                    <a:pt x="52" y="572"/>
                  </a:lnTo>
                  <a:lnTo>
                    <a:pt x="52" y="572"/>
                  </a:lnTo>
                  <a:lnTo>
                    <a:pt x="52" y="570"/>
                  </a:lnTo>
                  <a:lnTo>
                    <a:pt x="52" y="570"/>
                  </a:lnTo>
                  <a:lnTo>
                    <a:pt x="52" y="568"/>
                  </a:lnTo>
                  <a:lnTo>
                    <a:pt x="49" y="565"/>
                  </a:lnTo>
                  <a:lnTo>
                    <a:pt x="47" y="565"/>
                  </a:lnTo>
                  <a:lnTo>
                    <a:pt x="47" y="565"/>
                  </a:lnTo>
                  <a:lnTo>
                    <a:pt x="47" y="563"/>
                  </a:lnTo>
                  <a:lnTo>
                    <a:pt x="47" y="561"/>
                  </a:lnTo>
                  <a:lnTo>
                    <a:pt x="47" y="561"/>
                  </a:lnTo>
                  <a:lnTo>
                    <a:pt x="47" y="558"/>
                  </a:lnTo>
                  <a:lnTo>
                    <a:pt x="47" y="558"/>
                  </a:lnTo>
                  <a:lnTo>
                    <a:pt x="45" y="558"/>
                  </a:lnTo>
                  <a:lnTo>
                    <a:pt x="42" y="558"/>
                  </a:lnTo>
                  <a:lnTo>
                    <a:pt x="40" y="558"/>
                  </a:lnTo>
                  <a:lnTo>
                    <a:pt x="37" y="558"/>
                  </a:lnTo>
                  <a:lnTo>
                    <a:pt x="37" y="556"/>
                  </a:lnTo>
                  <a:lnTo>
                    <a:pt x="37" y="556"/>
                  </a:lnTo>
                  <a:lnTo>
                    <a:pt x="37" y="554"/>
                  </a:lnTo>
                  <a:lnTo>
                    <a:pt x="35" y="554"/>
                  </a:lnTo>
                  <a:lnTo>
                    <a:pt x="35" y="554"/>
                  </a:lnTo>
                  <a:lnTo>
                    <a:pt x="33" y="556"/>
                  </a:lnTo>
                  <a:lnTo>
                    <a:pt x="33" y="556"/>
                  </a:lnTo>
                  <a:lnTo>
                    <a:pt x="33" y="556"/>
                  </a:lnTo>
                  <a:lnTo>
                    <a:pt x="28" y="554"/>
                  </a:lnTo>
                  <a:lnTo>
                    <a:pt x="28" y="551"/>
                  </a:lnTo>
                  <a:lnTo>
                    <a:pt x="28" y="549"/>
                  </a:lnTo>
                  <a:lnTo>
                    <a:pt x="28" y="549"/>
                  </a:lnTo>
                  <a:lnTo>
                    <a:pt x="28" y="546"/>
                  </a:lnTo>
                  <a:lnTo>
                    <a:pt x="28" y="546"/>
                  </a:lnTo>
                  <a:lnTo>
                    <a:pt x="28" y="544"/>
                  </a:lnTo>
                  <a:lnTo>
                    <a:pt x="28" y="542"/>
                  </a:lnTo>
                  <a:lnTo>
                    <a:pt x="28" y="539"/>
                  </a:lnTo>
                  <a:lnTo>
                    <a:pt x="28" y="537"/>
                  </a:lnTo>
                  <a:lnTo>
                    <a:pt x="30" y="535"/>
                  </a:lnTo>
                  <a:lnTo>
                    <a:pt x="30" y="532"/>
                  </a:lnTo>
                  <a:lnTo>
                    <a:pt x="30" y="530"/>
                  </a:lnTo>
                  <a:lnTo>
                    <a:pt x="30" y="530"/>
                  </a:lnTo>
                  <a:lnTo>
                    <a:pt x="33" y="528"/>
                  </a:lnTo>
                  <a:lnTo>
                    <a:pt x="33" y="528"/>
                  </a:lnTo>
                  <a:lnTo>
                    <a:pt x="33" y="528"/>
                  </a:lnTo>
                  <a:lnTo>
                    <a:pt x="33" y="525"/>
                  </a:lnTo>
                  <a:lnTo>
                    <a:pt x="35" y="525"/>
                  </a:lnTo>
                  <a:lnTo>
                    <a:pt x="35" y="525"/>
                  </a:lnTo>
                  <a:lnTo>
                    <a:pt x="37" y="525"/>
                  </a:lnTo>
                  <a:lnTo>
                    <a:pt x="40" y="523"/>
                  </a:lnTo>
                  <a:lnTo>
                    <a:pt x="40" y="520"/>
                  </a:lnTo>
                  <a:lnTo>
                    <a:pt x="42" y="516"/>
                  </a:lnTo>
                  <a:lnTo>
                    <a:pt x="42" y="513"/>
                  </a:lnTo>
                  <a:lnTo>
                    <a:pt x="47" y="509"/>
                  </a:lnTo>
                  <a:lnTo>
                    <a:pt x="49" y="504"/>
                  </a:lnTo>
                  <a:lnTo>
                    <a:pt x="52" y="501"/>
                  </a:lnTo>
                  <a:lnTo>
                    <a:pt x="52" y="501"/>
                  </a:lnTo>
                  <a:lnTo>
                    <a:pt x="59" y="499"/>
                  </a:lnTo>
                  <a:lnTo>
                    <a:pt x="61" y="497"/>
                  </a:lnTo>
                  <a:lnTo>
                    <a:pt x="61" y="494"/>
                  </a:lnTo>
                  <a:lnTo>
                    <a:pt x="68" y="490"/>
                  </a:lnTo>
                  <a:lnTo>
                    <a:pt x="71" y="485"/>
                  </a:lnTo>
                  <a:lnTo>
                    <a:pt x="71" y="483"/>
                  </a:lnTo>
                  <a:lnTo>
                    <a:pt x="73" y="478"/>
                  </a:lnTo>
                  <a:lnTo>
                    <a:pt x="73" y="475"/>
                  </a:lnTo>
                  <a:lnTo>
                    <a:pt x="73" y="475"/>
                  </a:lnTo>
                  <a:lnTo>
                    <a:pt x="73" y="473"/>
                  </a:lnTo>
                  <a:lnTo>
                    <a:pt x="73" y="473"/>
                  </a:lnTo>
                  <a:lnTo>
                    <a:pt x="73" y="471"/>
                  </a:lnTo>
                  <a:lnTo>
                    <a:pt x="73" y="471"/>
                  </a:lnTo>
                  <a:lnTo>
                    <a:pt x="75" y="468"/>
                  </a:lnTo>
                  <a:lnTo>
                    <a:pt x="87" y="456"/>
                  </a:lnTo>
                  <a:lnTo>
                    <a:pt x="89" y="452"/>
                  </a:lnTo>
                  <a:lnTo>
                    <a:pt x="92" y="445"/>
                  </a:lnTo>
                  <a:lnTo>
                    <a:pt x="94" y="442"/>
                  </a:lnTo>
                  <a:lnTo>
                    <a:pt x="94" y="442"/>
                  </a:lnTo>
                  <a:lnTo>
                    <a:pt x="94" y="438"/>
                  </a:lnTo>
                  <a:lnTo>
                    <a:pt x="97" y="435"/>
                  </a:lnTo>
                  <a:lnTo>
                    <a:pt x="97" y="433"/>
                  </a:lnTo>
                  <a:lnTo>
                    <a:pt x="101" y="428"/>
                  </a:lnTo>
                  <a:lnTo>
                    <a:pt x="104" y="426"/>
                  </a:lnTo>
                  <a:lnTo>
                    <a:pt x="108" y="421"/>
                  </a:lnTo>
                  <a:lnTo>
                    <a:pt x="108" y="419"/>
                  </a:lnTo>
                  <a:lnTo>
                    <a:pt x="108" y="416"/>
                  </a:lnTo>
                  <a:lnTo>
                    <a:pt x="111" y="414"/>
                  </a:lnTo>
                  <a:lnTo>
                    <a:pt x="113" y="414"/>
                  </a:lnTo>
                  <a:lnTo>
                    <a:pt x="115" y="412"/>
                  </a:lnTo>
                  <a:lnTo>
                    <a:pt x="118" y="409"/>
                  </a:lnTo>
                  <a:lnTo>
                    <a:pt x="118" y="407"/>
                  </a:lnTo>
                  <a:lnTo>
                    <a:pt x="118" y="404"/>
                  </a:lnTo>
                  <a:lnTo>
                    <a:pt x="118" y="402"/>
                  </a:lnTo>
                  <a:lnTo>
                    <a:pt x="115" y="395"/>
                  </a:lnTo>
                  <a:lnTo>
                    <a:pt x="115" y="390"/>
                  </a:lnTo>
                  <a:lnTo>
                    <a:pt x="113" y="388"/>
                  </a:lnTo>
                  <a:lnTo>
                    <a:pt x="113" y="385"/>
                  </a:lnTo>
                  <a:lnTo>
                    <a:pt x="111" y="385"/>
                  </a:lnTo>
                  <a:lnTo>
                    <a:pt x="108" y="383"/>
                  </a:lnTo>
                  <a:lnTo>
                    <a:pt x="104" y="381"/>
                  </a:lnTo>
                  <a:lnTo>
                    <a:pt x="101" y="378"/>
                  </a:lnTo>
                  <a:lnTo>
                    <a:pt x="101" y="376"/>
                  </a:lnTo>
                  <a:lnTo>
                    <a:pt x="94" y="374"/>
                  </a:lnTo>
                  <a:lnTo>
                    <a:pt x="94" y="374"/>
                  </a:lnTo>
                  <a:lnTo>
                    <a:pt x="94" y="371"/>
                  </a:lnTo>
                  <a:lnTo>
                    <a:pt x="89" y="364"/>
                  </a:lnTo>
                  <a:lnTo>
                    <a:pt x="87" y="357"/>
                  </a:lnTo>
                  <a:lnTo>
                    <a:pt x="87" y="355"/>
                  </a:lnTo>
                  <a:lnTo>
                    <a:pt x="87" y="352"/>
                  </a:lnTo>
                  <a:lnTo>
                    <a:pt x="87" y="348"/>
                  </a:lnTo>
                  <a:lnTo>
                    <a:pt x="82" y="341"/>
                  </a:lnTo>
                  <a:lnTo>
                    <a:pt x="82" y="341"/>
                  </a:lnTo>
                  <a:lnTo>
                    <a:pt x="85" y="338"/>
                  </a:lnTo>
                  <a:lnTo>
                    <a:pt x="87" y="336"/>
                  </a:lnTo>
                  <a:lnTo>
                    <a:pt x="87" y="333"/>
                  </a:lnTo>
                  <a:lnTo>
                    <a:pt x="87" y="331"/>
                  </a:lnTo>
                  <a:lnTo>
                    <a:pt x="87" y="329"/>
                  </a:lnTo>
                  <a:lnTo>
                    <a:pt x="87" y="322"/>
                  </a:lnTo>
                  <a:lnTo>
                    <a:pt x="85" y="319"/>
                  </a:lnTo>
                  <a:lnTo>
                    <a:pt x="82" y="314"/>
                  </a:lnTo>
                  <a:lnTo>
                    <a:pt x="80" y="307"/>
                  </a:lnTo>
                  <a:lnTo>
                    <a:pt x="80" y="307"/>
                  </a:lnTo>
                  <a:lnTo>
                    <a:pt x="80" y="305"/>
                  </a:lnTo>
                  <a:lnTo>
                    <a:pt x="82" y="300"/>
                  </a:lnTo>
                  <a:lnTo>
                    <a:pt x="82" y="298"/>
                  </a:lnTo>
                  <a:lnTo>
                    <a:pt x="85" y="279"/>
                  </a:lnTo>
                  <a:lnTo>
                    <a:pt x="89" y="260"/>
                  </a:lnTo>
                  <a:lnTo>
                    <a:pt x="92" y="241"/>
                  </a:lnTo>
                  <a:lnTo>
                    <a:pt x="94" y="222"/>
                  </a:lnTo>
                  <a:lnTo>
                    <a:pt x="97" y="203"/>
                  </a:lnTo>
                  <a:lnTo>
                    <a:pt x="99" y="184"/>
                  </a:lnTo>
                  <a:lnTo>
                    <a:pt x="101" y="165"/>
                  </a:lnTo>
                  <a:lnTo>
                    <a:pt x="106" y="146"/>
                  </a:lnTo>
                  <a:lnTo>
                    <a:pt x="108" y="130"/>
                  </a:lnTo>
                  <a:lnTo>
                    <a:pt x="111" y="111"/>
                  </a:lnTo>
                  <a:lnTo>
                    <a:pt x="113" y="92"/>
                  </a:lnTo>
                  <a:lnTo>
                    <a:pt x="115" y="73"/>
                  </a:lnTo>
                  <a:lnTo>
                    <a:pt x="120" y="54"/>
                  </a:lnTo>
                  <a:lnTo>
                    <a:pt x="123" y="35"/>
                  </a:lnTo>
                  <a:lnTo>
                    <a:pt x="125" y="19"/>
                  </a:lnTo>
                  <a:lnTo>
                    <a:pt x="127" y="0"/>
                  </a:lnTo>
                  <a:lnTo>
                    <a:pt x="137" y="0"/>
                  </a:lnTo>
                  <a:lnTo>
                    <a:pt x="156" y="4"/>
                  </a:lnTo>
                  <a:lnTo>
                    <a:pt x="175" y="7"/>
                  </a:lnTo>
                  <a:lnTo>
                    <a:pt x="194" y="9"/>
                  </a:lnTo>
                  <a:lnTo>
                    <a:pt x="212" y="12"/>
                  </a:lnTo>
                  <a:lnTo>
                    <a:pt x="212" y="12"/>
                  </a:lnTo>
                  <a:lnTo>
                    <a:pt x="210" y="26"/>
                  </a:lnTo>
                  <a:lnTo>
                    <a:pt x="208" y="40"/>
                  </a:lnTo>
                  <a:lnTo>
                    <a:pt x="208" y="54"/>
                  </a:lnTo>
                  <a:lnTo>
                    <a:pt x="205" y="66"/>
                  </a:lnTo>
                  <a:lnTo>
                    <a:pt x="203" y="80"/>
                  </a:lnTo>
                  <a:lnTo>
                    <a:pt x="201" y="94"/>
                  </a:lnTo>
                  <a:lnTo>
                    <a:pt x="198" y="109"/>
                  </a:lnTo>
                  <a:lnTo>
                    <a:pt x="196" y="123"/>
                  </a:lnTo>
                  <a:lnTo>
                    <a:pt x="196" y="128"/>
                  </a:lnTo>
                  <a:lnTo>
                    <a:pt x="196" y="128"/>
                  </a:lnTo>
                  <a:lnTo>
                    <a:pt x="196" y="130"/>
                  </a:lnTo>
                  <a:lnTo>
                    <a:pt x="198" y="132"/>
                  </a:lnTo>
                  <a:lnTo>
                    <a:pt x="201" y="135"/>
                  </a:lnTo>
                  <a:lnTo>
                    <a:pt x="201" y="137"/>
                  </a:lnTo>
                  <a:lnTo>
                    <a:pt x="203" y="139"/>
                  </a:lnTo>
                  <a:lnTo>
                    <a:pt x="203" y="142"/>
                  </a:lnTo>
                  <a:lnTo>
                    <a:pt x="203" y="142"/>
                  </a:lnTo>
                  <a:lnTo>
                    <a:pt x="205" y="142"/>
                  </a:lnTo>
                  <a:lnTo>
                    <a:pt x="205" y="144"/>
                  </a:lnTo>
                  <a:lnTo>
                    <a:pt x="205" y="144"/>
                  </a:lnTo>
                  <a:lnTo>
                    <a:pt x="208" y="146"/>
                  </a:lnTo>
                  <a:lnTo>
                    <a:pt x="208" y="146"/>
                  </a:lnTo>
                  <a:lnTo>
                    <a:pt x="210" y="149"/>
                  </a:lnTo>
                  <a:lnTo>
                    <a:pt x="210" y="149"/>
                  </a:lnTo>
                  <a:lnTo>
                    <a:pt x="210" y="149"/>
                  </a:lnTo>
                  <a:lnTo>
                    <a:pt x="210" y="151"/>
                  </a:lnTo>
                  <a:lnTo>
                    <a:pt x="212" y="156"/>
                  </a:lnTo>
                  <a:lnTo>
                    <a:pt x="212" y="158"/>
                  </a:lnTo>
                  <a:lnTo>
                    <a:pt x="212" y="158"/>
                  </a:lnTo>
                  <a:lnTo>
                    <a:pt x="215" y="161"/>
                  </a:lnTo>
                  <a:lnTo>
                    <a:pt x="215" y="161"/>
                  </a:lnTo>
                  <a:lnTo>
                    <a:pt x="215" y="161"/>
                  </a:lnTo>
                  <a:lnTo>
                    <a:pt x="215" y="163"/>
                  </a:lnTo>
                  <a:lnTo>
                    <a:pt x="215" y="163"/>
                  </a:lnTo>
                  <a:lnTo>
                    <a:pt x="217" y="163"/>
                  </a:lnTo>
                  <a:lnTo>
                    <a:pt x="220" y="165"/>
                  </a:lnTo>
                  <a:lnTo>
                    <a:pt x="220" y="165"/>
                  </a:lnTo>
                  <a:lnTo>
                    <a:pt x="220" y="168"/>
                  </a:lnTo>
                  <a:lnTo>
                    <a:pt x="220" y="168"/>
                  </a:lnTo>
                  <a:lnTo>
                    <a:pt x="220" y="170"/>
                  </a:lnTo>
                  <a:lnTo>
                    <a:pt x="220" y="172"/>
                  </a:lnTo>
                  <a:lnTo>
                    <a:pt x="220" y="172"/>
                  </a:lnTo>
                  <a:lnTo>
                    <a:pt x="222" y="177"/>
                  </a:lnTo>
                  <a:lnTo>
                    <a:pt x="222" y="177"/>
                  </a:lnTo>
                  <a:lnTo>
                    <a:pt x="222" y="180"/>
                  </a:lnTo>
                  <a:lnTo>
                    <a:pt x="222" y="180"/>
                  </a:lnTo>
                  <a:lnTo>
                    <a:pt x="220" y="182"/>
                  </a:lnTo>
                  <a:lnTo>
                    <a:pt x="220" y="182"/>
                  </a:lnTo>
                  <a:lnTo>
                    <a:pt x="220" y="182"/>
                  </a:lnTo>
                  <a:lnTo>
                    <a:pt x="220" y="182"/>
                  </a:lnTo>
                  <a:lnTo>
                    <a:pt x="217" y="182"/>
                  </a:lnTo>
                  <a:lnTo>
                    <a:pt x="217" y="184"/>
                  </a:lnTo>
                  <a:lnTo>
                    <a:pt x="215" y="184"/>
                  </a:lnTo>
                  <a:lnTo>
                    <a:pt x="215" y="184"/>
                  </a:lnTo>
                  <a:lnTo>
                    <a:pt x="217" y="184"/>
                  </a:lnTo>
                  <a:lnTo>
                    <a:pt x="220" y="187"/>
                  </a:lnTo>
                  <a:lnTo>
                    <a:pt x="220" y="187"/>
                  </a:lnTo>
                  <a:lnTo>
                    <a:pt x="220" y="189"/>
                  </a:lnTo>
                  <a:lnTo>
                    <a:pt x="220" y="191"/>
                  </a:lnTo>
                  <a:lnTo>
                    <a:pt x="220" y="191"/>
                  </a:lnTo>
                  <a:lnTo>
                    <a:pt x="220" y="191"/>
                  </a:lnTo>
                  <a:lnTo>
                    <a:pt x="222" y="194"/>
                  </a:lnTo>
                  <a:lnTo>
                    <a:pt x="222" y="194"/>
                  </a:lnTo>
                  <a:lnTo>
                    <a:pt x="222" y="194"/>
                  </a:lnTo>
                  <a:lnTo>
                    <a:pt x="222" y="196"/>
                  </a:lnTo>
                  <a:lnTo>
                    <a:pt x="222" y="196"/>
                  </a:lnTo>
                  <a:lnTo>
                    <a:pt x="222" y="196"/>
                  </a:lnTo>
                  <a:lnTo>
                    <a:pt x="222" y="196"/>
                  </a:lnTo>
                  <a:lnTo>
                    <a:pt x="220" y="196"/>
                  </a:lnTo>
                  <a:lnTo>
                    <a:pt x="217" y="196"/>
                  </a:lnTo>
                  <a:lnTo>
                    <a:pt x="215" y="196"/>
                  </a:lnTo>
                  <a:lnTo>
                    <a:pt x="215" y="196"/>
                  </a:lnTo>
                  <a:lnTo>
                    <a:pt x="215" y="196"/>
                  </a:lnTo>
                  <a:lnTo>
                    <a:pt x="215" y="196"/>
                  </a:lnTo>
                  <a:lnTo>
                    <a:pt x="215" y="196"/>
                  </a:lnTo>
                  <a:lnTo>
                    <a:pt x="215" y="199"/>
                  </a:lnTo>
                  <a:lnTo>
                    <a:pt x="215" y="199"/>
                  </a:lnTo>
                  <a:lnTo>
                    <a:pt x="217" y="199"/>
                  </a:lnTo>
                  <a:lnTo>
                    <a:pt x="220" y="201"/>
                  </a:lnTo>
                  <a:lnTo>
                    <a:pt x="227" y="206"/>
                  </a:lnTo>
                  <a:lnTo>
                    <a:pt x="227" y="206"/>
                  </a:lnTo>
                  <a:lnTo>
                    <a:pt x="229" y="210"/>
                  </a:lnTo>
                  <a:lnTo>
                    <a:pt x="229" y="213"/>
                  </a:lnTo>
                  <a:lnTo>
                    <a:pt x="231" y="215"/>
                  </a:lnTo>
                  <a:lnTo>
                    <a:pt x="231" y="215"/>
                  </a:lnTo>
                  <a:lnTo>
                    <a:pt x="231" y="217"/>
                  </a:lnTo>
                  <a:lnTo>
                    <a:pt x="231" y="217"/>
                  </a:lnTo>
                  <a:lnTo>
                    <a:pt x="234" y="217"/>
                  </a:lnTo>
                  <a:lnTo>
                    <a:pt x="238" y="220"/>
                  </a:lnTo>
                  <a:lnTo>
                    <a:pt x="246" y="222"/>
                  </a:lnTo>
                  <a:lnTo>
                    <a:pt x="246" y="225"/>
                  </a:lnTo>
                  <a:lnTo>
                    <a:pt x="246" y="225"/>
                  </a:lnTo>
                  <a:lnTo>
                    <a:pt x="248" y="227"/>
                  </a:lnTo>
                  <a:lnTo>
                    <a:pt x="248" y="227"/>
                  </a:lnTo>
                  <a:lnTo>
                    <a:pt x="248" y="229"/>
                  </a:lnTo>
                  <a:lnTo>
                    <a:pt x="248" y="229"/>
                  </a:lnTo>
                  <a:lnTo>
                    <a:pt x="250" y="229"/>
                  </a:lnTo>
                  <a:lnTo>
                    <a:pt x="250" y="229"/>
                  </a:lnTo>
                  <a:lnTo>
                    <a:pt x="250" y="232"/>
                  </a:lnTo>
                  <a:lnTo>
                    <a:pt x="250" y="232"/>
                  </a:lnTo>
                  <a:lnTo>
                    <a:pt x="250" y="234"/>
                  </a:lnTo>
                  <a:lnTo>
                    <a:pt x="250" y="234"/>
                  </a:lnTo>
                  <a:lnTo>
                    <a:pt x="253" y="234"/>
                  </a:lnTo>
                  <a:lnTo>
                    <a:pt x="253" y="234"/>
                  </a:lnTo>
                  <a:lnTo>
                    <a:pt x="253" y="236"/>
                  </a:lnTo>
                  <a:lnTo>
                    <a:pt x="253" y="236"/>
                  </a:lnTo>
                  <a:lnTo>
                    <a:pt x="255" y="239"/>
                  </a:lnTo>
                  <a:lnTo>
                    <a:pt x="257" y="239"/>
                  </a:lnTo>
                  <a:lnTo>
                    <a:pt x="257" y="243"/>
                  </a:lnTo>
                  <a:lnTo>
                    <a:pt x="260" y="246"/>
                  </a:lnTo>
                  <a:lnTo>
                    <a:pt x="267" y="255"/>
                  </a:lnTo>
                  <a:lnTo>
                    <a:pt x="267" y="255"/>
                  </a:lnTo>
                  <a:lnTo>
                    <a:pt x="267" y="258"/>
                  </a:lnTo>
                  <a:lnTo>
                    <a:pt x="267" y="258"/>
                  </a:lnTo>
                  <a:lnTo>
                    <a:pt x="267" y="258"/>
                  </a:lnTo>
                  <a:lnTo>
                    <a:pt x="267" y="260"/>
                  </a:lnTo>
                  <a:lnTo>
                    <a:pt x="267" y="260"/>
                  </a:lnTo>
                  <a:lnTo>
                    <a:pt x="269" y="260"/>
                  </a:lnTo>
                  <a:lnTo>
                    <a:pt x="272" y="260"/>
                  </a:lnTo>
                  <a:lnTo>
                    <a:pt x="272" y="262"/>
                  </a:lnTo>
                  <a:lnTo>
                    <a:pt x="272" y="262"/>
                  </a:lnTo>
                  <a:lnTo>
                    <a:pt x="274" y="265"/>
                  </a:lnTo>
                  <a:lnTo>
                    <a:pt x="274" y="267"/>
                  </a:lnTo>
                  <a:lnTo>
                    <a:pt x="274" y="267"/>
                  </a:lnTo>
                  <a:lnTo>
                    <a:pt x="276" y="270"/>
                  </a:lnTo>
                  <a:lnTo>
                    <a:pt x="276" y="270"/>
                  </a:lnTo>
                  <a:lnTo>
                    <a:pt x="276" y="270"/>
                  </a:lnTo>
                  <a:lnTo>
                    <a:pt x="276" y="270"/>
                  </a:lnTo>
                  <a:lnTo>
                    <a:pt x="276" y="272"/>
                  </a:lnTo>
                  <a:lnTo>
                    <a:pt x="276" y="272"/>
                  </a:lnTo>
                  <a:lnTo>
                    <a:pt x="276" y="272"/>
                  </a:lnTo>
                  <a:lnTo>
                    <a:pt x="276" y="274"/>
                  </a:lnTo>
                  <a:lnTo>
                    <a:pt x="276" y="277"/>
                  </a:lnTo>
                  <a:lnTo>
                    <a:pt x="276" y="277"/>
                  </a:lnTo>
                  <a:lnTo>
                    <a:pt x="276" y="279"/>
                  </a:lnTo>
                  <a:lnTo>
                    <a:pt x="276" y="279"/>
                  </a:lnTo>
                  <a:lnTo>
                    <a:pt x="279" y="281"/>
                  </a:lnTo>
                  <a:lnTo>
                    <a:pt x="281" y="281"/>
                  </a:lnTo>
                  <a:lnTo>
                    <a:pt x="281" y="284"/>
                  </a:lnTo>
                  <a:lnTo>
                    <a:pt x="283" y="284"/>
                  </a:lnTo>
                  <a:lnTo>
                    <a:pt x="283" y="286"/>
                  </a:lnTo>
                  <a:lnTo>
                    <a:pt x="286" y="286"/>
                  </a:lnTo>
                  <a:lnTo>
                    <a:pt x="288" y="288"/>
                  </a:lnTo>
                  <a:lnTo>
                    <a:pt x="288" y="288"/>
                  </a:lnTo>
                  <a:lnTo>
                    <a:pt x="288" y="288"/>
                  </a:lnTo>
                  <a:lnTo>
                    <a:pt x="288" y="288"/>
                  </a:lnTo>
                  <a:lnTo>
                    <a:pt x="288" y="291"/>
                  </a:lnTo>
                  <a:lnTo>
                    <a:pt x="288" y="291"/>
                  </a:lnTo>
                  <a:lnTo>
                    <a:pt x="288" y="293"/>
                  </a:lnTo>
                  <a:lnTo>
                    <a:pt x="288" y="293"/>
                  </a:lnTo>
                  <a:lnTo>
                    <a:pt x="288" y="296"/>
                  </a:lnTo>
                  <a:lnTo>
                    <a:pt x="288" y="296"/>
                  </a:lnTo>
                  <a:lnTo>
                    <a:pt x="288" y="296"/>
                  </a:lnTo>
                  <a:lnTo>
                    <a:pt x="288" y="296"/>
                  </a:lnTo>
                  <a:lnTo>
                    <a:pt x="291" y="296"/>
                  </a:lnTo>
                  <a:lnTo>
                    <a:pt x="293" y="293"/>
                  </a:lnTo>
                  <a:lnTo>
                    <a:pt x="293" y="293"/>
                  </a:lnTo>
                  <a:lnTo>
                    <a:pt x="295" y="293"/>
                  </a:lnTo>
                  <a:lnTo>
                    <a:pt x="295" y="293"/>
                  </a:lnTo>
                  <a:lnTo>
                    <a:pt x="295" y="293"/>
                  </a:lnTo>
                  <a:lnTo>
                    <a:pt x="295" y="293"/>
                  </a:lnTo>
                  <a:lnTo>
                    <a:pt x="298" y="293"/>
                  </a:lnTo>
                  <a:lnTo>
                    <a:pt x="300" y="296"/>
                  </a:lnTo>
                  <a:lnTo>
                    <a:pt x="300" y="296"/>
                  </a:lnTo>
                  <a:lnTo>
                    <a:pt x="300" y="296"/>
                  </a:lnTo>
                  <a:lnTo>
                    <a:pt x="300" y="298"/>
                  </a:lnTo>
                  <a:lnTo>
                    <a:pt x="300" y="298"/>
                  </a:lnTo>
                  <a:lnTo>
                    <a:pt x="298" y="300"/>
                  </a:lnTo>
                  <a:lnTo>
                    <a:pt x="298" y="300"/>
                  </a:lnTo>
                  <a:lnTo>
                    <a:pt x="298" y="300"/>
                  </a:lnTo>
                  <a:lnTo>
                    <a:pt x="298" y="300"/>
                  </a:lnTo>
                  <a:lnTo>
                    <a:pt x="298" y="303"/>
                  </a:lnTo>
                  <a:lnTo>
                    <a:pt x="298" y="303"/>
                  </a:lnTo>
                  <a:lnTo>
                    <a:pt x="300" y="303"/>
                  </a:lnTo>
                  <a:lnTo>
                    <a:pt x="302" y="305"/>
                  </a:lnTo>
                  <a:lnTo>
                    <a:pt x="302" y="305"/>
                  </a:lnTo>
                  <a:lnTo>
                    <a:pt x="305" y="307"/>
                  </a:lnTo>
                  <a:lnTo>
                    <a:pt x="305" y="307"/>
                  </a:lnTo>
                  <a:lnTo>
                    <a:pt x="307" y="307"/>
                  </a:lnTo>
                  <a:lnTo>
                    <a:pt x="309" y="305"/>
                  </a:lnTo>
                  <a:lnTo>
                    <a:pt x="309" y="305"/>
                  </a:lnTo>
                  <a:lnTo>
                    <a:pt x="309" y="305"/>
                  </a:lnTo>
                  <a:lnTo>
                    <a:pt x="312" y="307"/>
                  </a:lnTo>
                  <a:lnTo>
                    <a:pt x="312" y="307"/>
                  </a:lnTo>
                  <a:lnTo>
                    <a:pt x="312" y="307"/>
                  </a:lnTo>
                  <a:lnTo>
                    <a:pt x="314" y="307"/>
                  </a:lnTo>
                  <a:lnTo>
                    <a:pt x="314" y="307"/>
                  </a:lnTo>
                  <a:lnTo>
                    <a:pt x="317" y="305"/>
                  </a:lnTo>
                  <a:lnTo>
                    <a:pt x="317" y="305"/>
                  </a:lnTo>
                  <a:lnTo>
                    <a:pt x="324" y="305"/>
                  </a:lnTo>
                  <a:lnTo>
                    <a:pt x="324" y="305"/>
                  </a:lnTo>
                  <a:lnTo>
                    <a:pt x="324" y="305"/>
                  </a:lnTo>
                  <a:lnTo>
                    <a:pt x="326" y="305"/>
                  </a:lnTo>
                  <a:lnTo>
                    <a:pt x="326" y="305"/>
                  </a:lnTo>
                  <a:lnTo>
                    <a:pt x="326" y="307"/>
                  </a:lnTo>
                  <a:lnTo>
                    <a:pt x="326" y="307"/>
                  </a:lnTo>
                  <a:lnTo>
                    <a:pt x="326" y="307"/>
                  </a:lnTo>
                  <a:lnTo>
                    <a:pt x="326" y="310"/>
                  </a:lnTo>
                  <a:lnTo>
                    <a:pt x="326" y="312"/>
                  </a:lnTo>
                  <a:lnTo>
                    <a:pt x="324" y="312"/>
                  </a:lnTo>
                  <a:lnTo>
                    <a:pt x="324" y="314"/>
                  </a:lnTo>
                  <a:lnTo>
                    <a:pt x="324" y="314"/>
                  </a:lnTo>
                  <a:lnTo>
                    <a:pt x="324" y="314"/>
                  </a:lnTo>
                  <a:lnTo>
                    <a:pt x="324" y="314"/>
                  </a:lnTo>
                  <a:lnTo>
                    <a:pt x="324" y="317"/>
                  </a:lnTo>
                  <a:lnTo>
                    <a:pt x="324" y="317"/>
                  </a:lnTo>
                  <a:lnTo>
                    <a:pt x="324" y="317"/>
                  </a:lnTo>
                  <a:lnTo>
                    <a:pt x="321" y="319"/>
                  </a:lnTo>
                  <a:lnTo>
                    <a:pt x="321" y="319"/>
                  </a:lnTo>
                  <a:lnTo>
                    <a:pt x="321" y="319"/>
                  </a:lnTo>
                  <a:lnTo>
                    <a:pt x="321" y="319"/>
                  </a:lnTo>
                  <a:lnTo>
                    <a:pt x="321" y="322"/>
                  </a:lnTo>
                  <a:lnTo>
                    <a:pt x="321" y="322"/>
                  </a:lnTo>
                  <a:lnTo>
                    <a:pt x="324" y="322"/>
                  </a:lnTo>
                  <a:lnTo>
                    <a:pt x="321" y="322"/>
                  </a:lnTo>
                  <a:lnTo>
                    <a:pt x="321" y="324"/>
                  </a:lnTo>
                  <a:lnTo>
                    <a:pt x="321" y="324"/>
                  </a:lnTo>
                  <a:lnTo>
                    <a:pt x="321" y="324"/>
                  </a:lnTo>
                  <a:lnTo>
                    <a:pt x="321" y="324"/>
                  </a:lnTo>
                  <a:lnTo>
                    <a:pt x="317" y="324"/>
                  </a:lnTo>
                  <a:lnTo>
                    <a:pt x="317" y="324"/>
                  </a:lnTo>
                  <a:lnTo>
                    <a:pt x="317" y="324"/>
                  </a:lnTo>
                  <a:lnTo>
                    <a:pt x="317" y="326"/>
                  </a:lnTo>
                  <a:lnTo>
                    <a:pt x="317" y="326"/>
                  </a:lnTo>
                  <a:lnTo>
                    <a:pt x="317" y="326"/>
                  </a:lnTo>
                  <a:lnTo>
                    <a:pt x="317" y="326"/>
                  </a:lnTo>
                  <a:lnTo>
                    <a:pt x="319" y="329"/>
                  </a:lnTo>
                  <a:lnTo>
                    <a:pt x="319" y="329"/>
                  </a:lnTo>
                  <a:lnTo>
                    <a:pt x="319" y="329"/>
                  </a:lnTo>
                  <a:lnTo>
                    <a:pt x="319" y="329"/>
                  </a:lnTo>
                  <a:lnTo>
                    <a:pt x="319" y="331"/>
                  </a:lnTo>
                  <a:lnTo>
                    <a:pt x="319" y="331"/>
                  </a:lnTo>
                  <a:lnTo>
                    <a:pt x="319" y="331"/>
                  </a:lnTo>
                  <a:lnTo>
                    <a:pt x="319" y="333"/>
                  </a:lnTo>
                  <a:lnTo>
                    <a:pt x="314" y="336"/>
                  </a:lnTo>
                  <a:lnTo>
                    <a:pt x="314" y="338"/>
                  </a:lnTo>
                  <a:lnTo>
                    <a:pt x="314" y="338"/>
                  </a:lnTo>
                  <a:lnTo>
                    <a:pt x="314" y="341"/>
                  </a:lnTo>
                  <a:lnTo>
                    <a:pt x="314" y="343"/>
                  </a:lnTo>
                  <a:lnTo>
                    <a:pt x="314" y="343"/>
                  </a:lnTo>
                  <a:lnTo>
                    <a:pt x="314" y="343"/>
                  </a:lnTo>
                  <a:lnTo>
                    <a:pt x="314" y="343"/>
                  </a:lnTo>
                  <a:lnTo>
                    <a:pt x="312" y="345"/>
                  </a:lnTo>
                  <a:lnTo>
                    <a:pt x="309" y="348"/>
                  </a:lnTo>
                  <a:lnTo>
                    <a:pt x="309" y="348"/>
                  </a:lnTo>
                  <a:lnTo>
                    <a:pt x="309" y="350"/>
                  </a:lnTo>
                  <a:lnTo>
                    <a:pt x="309" y="350"/>
                  </a:lnTo>
                  <a:lnTo>
                    <a:pt x="309" y="350"/>
                  </a:lnTo>
                  <a:lnTo>
                    <a:pt x="309" y="350"/>
                  </a:lnTo>
                  <a:lnTo>
                    <a:pt x="309" y="352"/>
                  </a:lnTo>
                  <a:lnTo>
                    <a:pt x="307" y="352"/>
                  </a:lnTo>
                  <a:lnTo>
                    <a:pt x="307" y="352"/>
                  </a:lnTo>
                  <a:lnTo>
                    <a:pt x="307" y="352"/>
                  </a:lnTo>
                  <a:lnTo>
                    <a:pt x="309" y="355"/>
                  </a:lnTo>
                  <a:lnTo>
                    <a:pt x="309" y="355"/>
                  </a:lnTo>
                  <a:lnTo>
                    <a:pt x="309" y="357"/>
                  </a:lnTo>
                  <a:lnTo>
                    <a:pt x="309" y="357"/>
                  </a:lnTo>
                  <a:lnTo>
                    <a:pt x="309" y="359"/>
                  </a:lnTo>
                  <a:lnTo>
                    <a:pt x="309" y="359"/>
                  </a:lnTo>
                  <a:lnTo>
                    <a:pt x="309" y="362"/>
                  </a:lnTo>
                  <a:lnTo>
                    <a:pt x="309" y="362"/>
                  </a:lnTo>
                  <a:lnTo>
                    <a:pt x="309" y="362"/>
                  </a:lnTo>
                  <a:lnTo>
                    <a:pt x="307" y="362"/>
                  </a:lnTo>
                  <a:lnTo>
                    <a:pt x="307" y="362"/>
                  </a:lnTo>
                  <a:lnTo>
                    <a:pt x="307" y="362"/>
                  </a:lnTo>
                  <a:lnTo>
                    <a:pt x="305" y="362"/>
                  </a:lnTo>
                  <a:lnTo>
                    <a:pt x="302" y="362"/>
                  </a:lnTo>
                  <a:lnTo>
                    <a:pt x="302" y="364"/>
                  </a:lnTo>
                  <a:lnTo>
                    <a:pt x="302" y="364"/>
                  </a:lnTo>
                  <a:lnTo>
                    <a:pt x="302" y="364"/>
                  </a:lnTo>
                  <a:lnTo>
                    <a:pt x="302" y="364"/>
                  </a:lnTo>
                  <a:lnTo>
                    <a:pt x="302" y="364"/>
                  </a:lnTo>
                  <a:lnTo>
                    <a:pt x="302" y="367"/>
                  </a:lnTo>
                  <a:lnTo>
                    <a:pt x="305" y="369"/>
                  </a:lnTo>
                  <a:lnTo>
                    <a:pt x="305" y="371"/>
                  </a:lnTo>
                  <a:lnTo>
                    <a:pt x="305" y="371"/>
                  </a:lnTo>
                  <a:lnTo>
                    <a:pt x="305" y="371"/>
                  </a:lnTo>
                  <a:lnTo>
                    <a:pt x="305" y="374"/>
                  </a:lnTo>
                  <a:lnTo>
                    <a:pt x="305" y="374"/>
                  </a:lnTo>
                  <a:lnTo>
                    <a:pt x="305" y="374"/>
                  </a:lnTo>
                  <a:lnTo>
                    <a:pt x="302" y="376"/>
                  </a:lnTo>
                  <a:lnTo>
                    <a:pt x="302" y="376"/>
                  </a:lnTo>
                  <a:lnTo>
                    <a:pt x="302" y="378"/>
                  </a:lnTo>
                  <a:lnTo>
                    <a:pt x="302" y="378"/>
                  </a:lnTo>
                  <a:lnTo>
                    <a:pt x="302" y="378"/>
                  </a:lnTo>
                  <a:lnTo>
                    <a:pt x="302" y="381"/>
                  </a:lnTo>
                  <a:lnTo>
                    <a:pt x="302" y="381"/>
                  </a:lnTo>
                  <a:lnTo>
                    <a:pt x="302" y="381"/>
                  </a:lnTo>
                  <a:lnTo>
                    <a:pt x="302" y="383"/>
                  </a:lnTo>
                  <a:lnTo>
                    <a:pt x="302" y="383"/>
                  </a:lnTo>
                  <a:lnTo>
                    <a:pt x="302" y="383"/>
                  </a:lnTo>
                  <a:lnTo>
                    <a:pt x="305" y="385"/>
                  </a:lnTo>
                  <a:lnTo>
                    <a:pt x="307" y="385"/>
                  </a:lnTo>
                  <a:lnTo>
                    <a:pt x="307" y="385"/>
                  </a:lnTo>
                  <a:lnTo>
                    <a:pt x="309" y="388"/>
                  </a:lnTo>
                  <a:lnTo>
                    <a:pt x="309" y="388"/>
                  </a:lnTo>
                  <a:lnTo>
                    <a:pt x="307" y="388"/>
                  </a:lnTo>
                  <a:lnTo>
                    <a:pt x="307" y="390"/>
                  </a:lnTo>
                  <a:lnTo>
                    <a:pt x="307" y="390"/>
                  </a:lnTo>
                  <a:lnTo>
                    <a:pt x="307" y="393"/>
                  </a:lnTo>
                  <a:lnTo>
                    <a:pt x="307" y="393"/>
                  </a:lnTo>
                  <a:lnTo>
                    <a:pt x="307" y="393"/>
                  </a:lnTo>
                  <a:lnTo>
                    <a:pt x="307" y="393"/>
                  </a:lnTo>
                  <a:lnTo>
                    <a:pt x="307" y="395"/>
                  </a:lnTo>
                  <a:lnTo>
                    <a:pt x="307" y="397"/>
                  </a:lnTo>
                  <a:lnTo>
                    <a:pt x="307" y="397"/>
                  </a:lnTo>
                  <a:lnTo>
                    <a:pt x="307" y="400"/>
                  </a:lnTo>
                  <a:lnTo>
                    <a:pt x="307" y="400"/>
                  </a:lnTo>
                  <a:lnTo>
                    <a:pt x="305" y="402"/>
                  </a:lnTo>
                  <a:lnTo>
                    <a:pt x="305" y="402"/>
                  </a:lnTo>
                  <a:lnTo>
                    <a:pt x="305" y="402"/>
                  </a:lnTo>
                  <a:lnTo>
                    <a:pt x="302" y="402"/>
                  </a:lnTo>
                  <a:lnTo>
                    <a:pt x="300" y="402"/>
                  </a:lnTo>
                  <a:lnTo>
                    <a:pt x="300" y="402"/>
                  </a:lnTo>
                  <a:lnTo>
                    <a:pt x="298" y="402"/>
                  </a:lnTo>
                  <a:lnTo>
                    <a:pt x="298" y="402"/>
                  </a:lnTo>
                  <a:lnTo>
                    <a:pt x="298" y="402"/>
                  </a:lnTo>
                  <a:lnTo>
                    <a:pt x="298" y="402"/>
                  </a:lnTo>
                  <a:lnTo>
                    <a:pt x="298" y="404"/>
                  </a:lnTo>
                  <a:lnTo>
                    <a:pt x="295" y="404"/>
                  </a:lnTo>
                  <a:lnTo>
                    <a:pt x="295" y="407"/>
                  </a:lnTo>
                  <a:lnTo>
                    <a:pt x="295" y="407"/>
                  </a:lnTo>
                  <a:lnTo>
                    <a:pt x="293" y="407"/>
                  </a:lnTo>
                  <a:lnTo>
                    <a:pt x="293" y="407"/>
                  </a:lnTo>
                  <a:lnTo>
                    <a:pt x="293" y="409"/>
                  </a:lnTo>
                  <a:lnTo>
                    <a:pt x="293" y="409"/>
                  </a:lnTo>
                  <a:lnTo>
                    <a:pt x="291" y="409"/>
                  </a:lnTo>
                  <a:lnTo>
                    <a:pt x="293" y="412"/>
                  </a:lnTo>
                  <a:lnTo>
                    <a:pt x="293" y="412"/>
                  </a:lnTo>
                  <a:lnTo>
                    <a:pt x="293" y="414"/>
                  </a:lnTo>
                  <a:lnTo>
                    <a:pt x="293" y="414"/>
                  </a:lnTo>
                  <a:lnTo>
                    <a:pt x="293" y="414"/>
                  </a:lnTo>
                  <a:lnTo>
                    <a:pt x="295" y="416"/>
                  </a:lnTo>
                  <a:lnTo>
                    <a:pt x="295" y="419"/>
                  </a:lnTo>
                  <a:lnTo>
                    <a:pt x="295" y="419"/>
                  </a:lnTo>
                  <a:lnTo>
                    <a:pt x="295" y="421"/>
                  </a:lnTo>
                  <a:lnTo>
                    <a:pt x="295" y="421"/>
                  </a:lnTo>
                  <a:lnTo>
                    <a:pt x="295" y="421"/>
                  </a:lnTo>
                  <a:lnTo>
                    <a:pt x="295" y="423"/>
                  </a:lnTo>
                  <a:lnTo>
                    <a:pt x="295" y="423"/>
                  </a:lnTo>
                  <a:lnTo>
                    <a:pt x="295" y="423"/>
                  </a:lnTo>
                  <a:lnTo>
                    <a:pt x="295" y="423"/>
                  </a:lnTo>
                  <a:lnTo>
                    <a:pt x="295" y="423"/>
                  </a:lnTo>
                  <a:lnTo>
                    <a:pt x="293" y="426"/>
                  </a:lnTo>
                  <a:lnTo>
                    <a:pt x="291" y="426"/>
                  </a:lnTo>
                  <a:lnTo>
                    <a:pt x="291" y="428"/>
                  </a:lnTo>
                  <a:lnTo>
                    <a:pt x="291" y="428"/>
                  </a:lnTo>
                  <a:lnTo>
                    <a:pt x="291" y="428"/>
                  </a:lnTo>
                  <a:lnTo>
                    <a:pt x="291" y="430"/>
                  </a:lnTo>
                  <a:lnTo>
                    <a:pt x="291" y="430"/>
                  </a:lnTo>
                  <a:lnTo>
                    <a:pt x="291" y="430"/>
                  </a:lnTo>
                  <a:lnTo>
                    <a:pt x="291" y="433"/>
                  </a:lnTo>
                  <a:lnTo>
                    <a:pt x="291" y="433"/>
                  </a:lnTo>
                  <a:lnTo>
                    <a:pt x="288" y="433"/>
                  </a:lnTo>
                  <a:lnTo>
                    <a:pt x="288" y="435"/>
                  </a:lnTo>
                  <a:lnTo>
                    <a:pt x="288" y="435"/>
                  </a:lnTo>
                  <a:lnTo>
                    <a:pt x="291" y="435"/>
                  </a:lnTo>
                  <a:lnTo>
                    <a:pt x="293" y="435"/>
                  </a:lnTo>
                  <a:lnTo>
                    <a:pt x="295" y="438"/>
                  </a:lnTo>
                  <a:lnTo>
                    <a:pt x="298" y="438"/>
                  </a:lnTo>
                  <a:lnTo>
                    <a:pt x="300" y="440"/>
                  </a:lnTo>
                  <a:lnTo>
                    <a:pt x="300" y="440"/>
                  </a:lnTo>
                  <a:lnTo>
                    <a:pt x="300" y="440"/>
                  </a:lnTo>
                  <a:lnTo>
                    <a:pt x="300" y="442"/>
                  </a:lnTo>
                  <a:lnTo>
                    <a:pt x="300" y="442"/>
                  </a:lnTo>
                  <a:lnTo>
                    <a:pt x="302" y="442"/>
                  </a:lnTo>
                  <a:lnTo>
                    <a:pt x="305" y="445"/>
                  </a:lnTo>
                  <a:lnTo>
                    <a:pt x="305" y="447"/>
                  </a:lnTo>
                  <a:lnTo>
                    <a:pt x="305" y="447"/>
                  </a:lnTo>
                  <a:lnTo>
                    <a:pt x="307" y="447"/>
                  </a:lnTo>
                  <a:lnTo>
                    <a:pt x="307" y="447"/>
                  </a:lnTo>
                  <a:lnTo>
                    <a:pt x="309" y="447"/>
                  </a:lnTo>
                  <a:lnTo>
                    <a:pt x="309" y="447"/>
                  </a:lnTo>
                  <a:lnTo>
                    <a:pt x="309" y="447"/>
                  </a:lnTo>
                  <a:lnTo>
                    <a:pt x="312" y="447"/>
                  </a:lnTo>
                  <a:lnTo>
                    <a:pt x="314" y="447"/>
                  </a:lnTo>
                  <a:lnTo>
                    <a:pt x="314" y="447"/>
                  </a:lnTo>
                  <a:lnTo>
                    <a:pt x="314" y="447"/>
                  </a:lnTo>
                  <a:lnTo>
                    <a:pt x="314" y="445"/>
                  </a:lnTo>
                  <a:lnTo>
                    <a:pt x="317" y="442"/>
                  </a:lnTo>
                  <a:lnTo>
                    <a:pt x="317" y="442"/>
                  </a:lnTo>
                  <a:lnTo>
                    <a:pt x="317" y="442"/>
                  </a:lnTo>
                  <a:lnTo>
                    <a:pt x="317" y="442"/>
                  </a:lnTo>
                  <a:lnTo>
                    <a:pt x="317" y="442"/>
                  </a:lnTo>
                  <a:lnTo>
                    <a:pt x="319" y="442"/>
                  </a:lnTo>
                  <a:lnTo>
                    <a:pt x="319" y="442"/>
                  </a:lnTo>
                  <a:lnTo>
                    <a:pt x="321" y="442"/>
                  </a:lnTo>
                  <a:lnTo>
                    <a:pt x="321" y="442"/>
                  </a:lnTo>
                  <a:lnTo>
                    <a:pt x="321" y="442"/>
                  </a:lnTo>
                  <a:lnTo>
                    <a:pt x="324" y="440"/>
                  </a:lnTo>
                  <a:lnTo>
                    <a:pt x="328" y="440"/>
                  </a:lnTo>
                  <a:lnTo>
                    <a:pt x="328" y="440"/>
                  </a:lnTo>
                  <a:lnTo>
                    <a:pt x="328" y="440"/>
                  </a:lnTo>
                  <a:lnTo>
                    <a:pt x="328" y="438"/>
                  </a:lnTo>
                  <a:lnTo>
                    <a:pt x="328" y="438"/>
                  </a:lnTo>
                  <a:lnTo>
                    <a:pt x="331" y="438"/>
                  </a:lnTo>
                  <a:lnTo>
                    <a:pt x="331" y="438"/>
                  </a:lnTo>
                  <a:lnTo>
                    <a:pt x="331" y="435"/>
                  </a:lnTo>
                  <a:lnTo>
                    <a:pt x="333" y="435"/>
                  </a:lnTo>
                  <a:lnTo>
                    <a:pt x="333" y="435"/>
                  </a:lnTo>
                  <a:lnTo>
                    <a:pt x="333" y="435"/>
                  </a:lnTo>
                  <a:lnTo>
                    <a:pt x="333" y="433"/>
                  </a:lnTo>
                  <a:lnTo>
                    <a:pt x="333" y="433"/>
                  </a:lnTo>
                  <a:lnTo>
                    <a:pt x="335" y="433"/>
                  </a:lnTo>
                  <a:lnTo>
                    <a:pt x="335" y="433"/>
                  </a:lnTo>
                  <a:lnTo>
                    <a:pt x="335" y="433"/>
                  </a:lnTo>
                  <a:lnTo>
                    <a:pt x="335" y="430"/>
                  </a:lnTo>
                  <a:lnTo>
                    <a:pt x="338" y="430"/>
                  </a:lnTo>
                  <a:lnTo>
                    <a:pt x="340" y="430"/>
                  </a:lnTo>
                  <a:lnTo>
                    <a:pt x="340" y="430"/>
                  </a:lnTo>
                  <a:lnTo>
                    <a:pt x="340" y="430"/>
                  </a:lnTo>
                  <a:lnTo>
                    <a:pt x="340" y="430"/>
                  </a:lnTo>
                  <a:lnTo>
                    <a:pt x="340" y="428"/>
                  </a:lnTo>
                  <a:lnTo>
                    <a:pt x="340" y="428"/>
                  </a:lnTo>
                  <a:lnTo>
                    <a:pt x="340" y="428"/>
                  </a:lnTo>
                  <a:lnTo>
                    <a:pt x="340" y="428"/>
                  </a:lnTo>
                  <a:lnTo>
                    <a:pt x="340" y="426"/>
                  </a:lnTo>
                  <a:lnTo>
                    <a:pt x="340" y="426"/>
                  </a:lnTo>
                  <a:lnTo>
                    <a:pt x="340" y="426"/>
                  </a:lnTo>
                  <a:lnTo>
                    <a:pt x="340" y="426"/>
                  </a:lnTo>
                  <a:lnTo>
                    <a:pt x="340" y="426"/>
                  </a:lnTo>
                  <a:lnTo>
                    <a:pt x="343" y="426"/>
                  </a:lnTo>
                  <a:lnTo>
                    <a:pt x="343" y="426"/>
                  </a:lnTo>
                  <a:lnTo>
                    <a:pt x="347" y="428"/>
                  </a:lnTo>
                  <a:lnTo>
                    <a:pt x="350" y="430"/>
                  </a:lnTo>
                  <a:lnTo>
                    <a:pt x="350" y="433"/>
                  </a:lnTo>
                  <a:lnTo>
                    <a:pt x="350" y="433"/>
                  </a:lnTo>
                  <a:lnTo>
                    <a:pt x="350" y="433"/>
                  </a:lnTo>
                  <a:lnTo>
                    <a:pt x="350" y="435"/>
                  </a:lnTo>
                  <a:lnTo>
                    <a:pt x="350" y="435"/>
                  </a:lnTo>
                  <a:lnTo>
                    <a:pt x="354" y="438"/>
                  </a:lnTo>
                  <a:lnTo>
                    <a:pt x="357" y="438"/>
                  </a:lnTo>
                  <a:lnTo>
                    <a:pt x="357" y="438"/>
                  </a:lnTo>
                  <a:lnTo>
                    <a:pt x="357" y="440"/>
                  </a:lnTo>
                  <a:lnTo>
                    <a:pt x="357" y="440"/>
                  </a:lnTo>
                  <a:lnTo>
                    <a:pt x="357" y="440"/>
                  </a:lnTo>
                  <a:lnTo>
                    <a:pt x="357" y="442"/>
                  </a:lnTo>
                  <a:lnTo>
                    <a:pt x="357" y="442"/>
                  </a:lnTo>
                  <a:lnTo>
                    <a:pt x="357" y="442"/>
                  </a:lnTo>
                  <a:lnTo>
                    <a:pt x="357" y="445"/>
                  </a:lnTo>
                  <a:lnTo>
                    <a:pt x="354" y="445"/>
                  </a:lnTo>
                  <a:lnTo>
                    <a:pt x="354" y="447"/>
                  </a:lnTo>
                  <a:lnTo>
                    <a:pt x="354" y="447"/>
                  </a:lnTo>
                  <a:lnTo>
                    <a:pt x="354" y="447"/>
                  </a:lnTo>
                  <a:lnTo>
                    <a:pt x="354" y="449"/>
                  </a:lnTo>
                  <a:lnTo>
                    <a:pt x="359" y="449"/>
                  </a:lnTo>
                  <a:lnTo>
                    <a:pt x="359" y="452"/>
                  </a:lnTo>
                  <a:lnTo>
                    <a:pt x="359" y="452"/>
                  </a:lnTo>
                  <a:lnTo>
                    <a:pt x="359" y="452"/>
                  </a:lnTo>
                  <a:lnTo>
                    <a:pt x="359" y="452"/>
                  </a:lnTo>
                  <a:lnTo>
                    <a:pt x="359" y="454"/>
                  </a:lnTo>
                  <a:lnTo>
                    <a:pt x="359" y="456"/>
                  </a:lnTo>
                  <a:lnTo>
                    <a:pt x="359" y="456"/>
                  </a:lnTo>
                  <a:lnTo>
                    <a:pt x="357" y="456"/>
                  </a:lnTo>
                  <a:lnTo>
                    <a:pt x="357" y="459"/>
                  </a:lnTo>
                  <a:lnTo>
                    <a:pt x="357" y="459"/>
                  </a:lnTo>
                  <a:lnTo>
                    <a:pt x="357" y="459"/>
                  </a:lnTo>
                  <a:lnTo>
                    <a:pt x="357" y="459"/>
                  </a:lnTo>
                  <a:lnTo>
                    <a:pt x="357" y="461"/>
                  </a:lnTo>
                  <a:lnTo>
                    <a:pt x="357" y="461"/>
                  </a:lnTo>
                  <a:lnTo>
                    <a:pt x="357" y="464"/>
                  </a:lnTo>
                  <a:lnTo>
                    <a:pt x="359" y="466"/>
                  </a:lnTo>
                  <a:lnTo>
                    <a:pt x="361" y="466"/>
                  </a:lnTo>
                  <a:lnTo>
                    <a:pt x="361" y="466"/>
                  </a:lnTo>
                  <a:lnTo>
                    <a:pt x="361" y="468"/>
                  </a:lnTo>
                  <a:lnTo>
                    <a:pt x="359" y="471"/>
                  </a:lnTo>
                  <a:lnTo>
                    <a:pt x="359" y="473"/>
                  </a:lnTo>
                  <a:lnTo>
                    <a:pt x="359" y="473"/>
                  </a:lnTo>
                  <a:lnTo>
                    <a:pt x="359" y="475"/>
                  </a:lnTo>
                  <a:lnTo>
                    <a:pt x="359" y="475"/>
                  </a:lnTo>
                  <a:lnTo>
                    <a:pt x="359" y="475"/>
                  </a:lnTo>
                  <a:lnTo>
                    <a:pt x="361" y="475"/>
                  </a:lnTo>
                  <a:lnTo>
                    <a:pt x="361" y="478"/>
                  </a:lnTo>
                  <a:lnTo>
                    <a:pt x="364" y="478"/>
                  </a:lnTo>
                  <a:lnTo>
                    <a:pt x="364" y="480"/>
                  </a:lnTo>
                  <a:lnTo>
                    <a:pt x="364" y="480"/>
                  </a:lnTo>
                  <a:lnTo>
                    <a:pt x="364" y="483"/>
                  </a:lnTo>
                  <a:lnTo>
                    <a:pt x="364" y="483"/>
                  </a:lnTo>
                  <a:lnTo>
                    <a:pt x="364" y="483"/>
                  </a:lnTo>
                  <a:lnTo>
                    <a:pt x="366" y="485"/>
                  </a:lnTo>
                  <a:lnTo>
                    <a:pt x="366" y="487"/>
                  </a:lnTo>
                  <a:lnTo>
                    <a:pt x="369" y="487"/>
                  </a:lnTo>
                  <a:lnTo>
                    <a:pt x="369" y="490"/>
                  </a:lnTo>
                  <a:lnTo>
                    <a:pt x="369" y="490"/>
                  </a:lnTo>
                  <a:lnTo>
                    <a:pt x="369" y="492"/>
                  </a:lnTo>
                  <a:lnTo>
                    <a:pt x="371" y="492"/>
                  </a:lnTo>
                  <a:lnTo>
                    <a:pt x="371" y="492"/>
                  </a:lnTo>
                  <a:lnTo>
                    <a:pt x="371" y="494"/>
                  </a:lnTo>
                  <a:lnTo>
                    <a:pt x="371" y="494"/>
                  </a:lnTo>
                  <a:lnTo>
                    <a:pt x="371" y="494"/>
                  </a:lnTo>
                  <a:lnTo>
                    <a:pt x="371" y="497"/>
                  </a:lnTo>
                  <a:lnTo>
                    <a:pt x="371" y="497"/>
                  </a:lnTo>
                  <a:lnTo>
                    <a:pt x="371" y="497"/>
                  </a:lnTo>
                  <a:lnTo>
                    <a:pt x="371" y="499"/>
                  </a:lnTo>
                  <a:lnTo>
                    <a:pt x="371" y="499"/>
                  </a:lnTo>
                  <a:lnTo>
                    <a:pt x="373" y="499"/>
                  </a:lnTo>
                  <a:lnTo>
                    <a:pt x="376" y="499"/>
                  </a:lnTo>
                  <a:lnTo>
                    <a:pt x="376" y="499"/>
                  </a:lnTo>
                  <a:lnTo>
                    <a:pt x="376" y="501"/>
                  </a:lnTo>
                  <a:lnTo>
                    <a:pt x="376" y="504"/>
                  </a:lnTo>
                  <a:lnTo>
                    <a:pt x="376" y="504"/>
                  </a:lnTo>
                  <a:lnTo>
                    <a:pt x="378" y="509"/>
                  </a:lnTo>
                  <a:lnTo>
                    <a:pt x="380" y="509"/>
                  </a:lnTo>
                  <a:lnTo>
                    <a:pt x="380" y="513"/>
                  </a:lnTo>
                  <a:lnTo>
                    <a:pt x="380" y="513"/>
                  </a:lnTo>
                  <a:lnTo>
                    <a:pt x="380" y="516"/>
                  </a:lnTo>
                  <a:lnTo>
                    <a:pt x="380" y="516"/>
                  </a:lnTo>
                  <a:lnTo>
                    <a:pt x="380" y="516"/>
                  </a:lnTo>
                  <a:lnTo>
                    <a:pt x="380" y="518"/>
                  </a:lnTo>
                  <a:lnTo>
                    <a:pt x="380" y="520"/>
                  </a:lnTo>
                  <a:lnTo>
                    <a:pt x="378" y="520"/>
                  </a:lnTo>
                  <a:lnTo>
                    <a:pt x="378" y="520"/>
                  </a:lnTo>
                  <a:lnTo>
                    <a:pt x="378" y="520"/>
                  </a:lnTo>
                  <a:lnTo>
                    <a:pt x="376" y="523"/>
                  </a:lnTo>
                  <a:lnTo>
                    <a:pt x="376" y="523"/>
                  </a:lnTo>
                  <a:lnTo>
                    <a:pt x="376" y="523"/>
                  </a:lnTo>
                  <a:lnTo>
                    <a:pt x="376" y="523"/>
                  </a:lnTo>
                  <a:lnTo>
                    <a:pt x="376" y="523"/>
                  </a:lnTo>
                  <a:lnTo>
                    <a:pt x="376" y="525"/>
                  </a:lnTo>
                  <a:lnTo>
                    <a:pt x="376" y="525"/>
                  </a:lnTo>
                  <a:lnTo>
                    <a:pt x="378" y="525"/>
                  </a:lnTo>
                  <a:lnTo>
                    <a:pt x="378" y="528"/>
                  </a:lnTo>
                  <a:lnTo>
                    <a:pt x="378" y="530"/>
                  </a:lnTo>
                  <a:lnTo>
                    <a:pt x="378" y="532"/>
                  </a:lnTo>
                  <a:lnTo>
                    <a:pt x="378" y="532"/>
                  </a:lnTo>
                  <a:lnTo>
                    <a:pt x="380" y="535"/>
                  </a:lnTo>
                  <a:lnTo>
                    <a:pt x="385" y="537"/>
                  </a:lnTo>
                  <a:lnTo>
                    <a:pt x="385" y="537"/>
                  </a:lnTo>
                  <a:lnTo>
                    <a:pt x="385" y="537"/>
                  </a:lnTo>
                  <a:lnTo>
                    <a:pt x="385" y="539"/>
                  </a:lnTo>
                  <a:lnTo>
                    <a:pt x="385" y="542"/>
                  </a:lnTo>
                  <a:lnTo>
                    <a:pt x="388" y="542"/>
                  </a:lnTo>
                  <a:lnTo>
                    <a:pt x="388" y="542"/>
                  </a:lnTo>
                  <a:lnTo>
                    <a:pt x="390" y="542"/>
                  </a:lnTo>
                  <a:lnTo>
                    <a:pt x="390" y="542"/>
                  </a:lnTo>
                  <a:lnTo>
                    <a:pt x="390" y="542"/>
                  </a:lnTo>
                  <a:lnTo>
                    <a:pt x="392" y="539"/>
                  </a:lnTo>
                  <a:lnTo>
                    <a:pt x="392" y="539"/>
                  </a:lnTo>
                  <a:lnTo>
                    <a:pt x="395" y="539"/>
                  </a:lnTo>
                  <a:lnTo>
                    <a:pt x="395" y="539"/>
                  </a:lnTo>
                  <a:lnTo>
                    <a:pt x="397" y="539"/>
                  </a:lnTo>
                  <a:lnTo>
                    <a:pt x="399" y="539"/>
                  </a:lnTo>
                  <a:lnTo>
                    <a:pt x="399" y="542"/>
                  </a:lnTo>
                  <a:lnTo>
                    <a:pt x="402" y="544"/>
                  </a:lnTo>
                  <a:lnTo>
                    <a:pt x="404" y="546"/>
                  </a:lnTo>
                  <a:lnTo>
                    <a:pt x="404" y="546"/>
                  </a:lnTo>
                  <a:lnTo>
                    <a:pt x="404" y="549"/>
                  </a:lnTo>
                  <a:lnTo>
                    <a:pt x="406" y="549"/>
                  </a:lnTo>
                  <a:lnTo>
                    <a:pt x="406" y="551"/>
                  </a:lnTo>
                  <a:lnTo>
                    <a:pt x="406" y="551"/>
                  </a:lnTo>
                  <a:lnTo>
                    <a:pt x="406" y="551"/>
                  </a:lnTo>
                  <a:lnTo>
                    <a:pt x="406" y="551"/>
                  </a:lnTo>
                  <a:lnTo>
                    <a:pt x="406" y="554"/>
                  </a:lnTo>
                  <a:lnTo>
                    <a:pt x="406" y="554"/>
                  </a:lnTo>
                  <a:lnTo>
                    <a:pt x="406" y="554"/>
                  </a:lnTo>
                  <a:lnTo>
                    <a:pt x="409" y="554"/>
                  </a:lnTo>
                  <a:lnTo>
                    <a:pt x="409" y="556"/>
                  </a:lnTo>
                  <a:lnTo>
                    <a:pt x="409" y="556"/>
                  </a:lnTo>
                  <a:lnTo>
                    <a:pt x="409" y="556"/>
                  </a:lnTo>
                  <a:lnTo>
                    <a:pt x="409" y="558"/>
                  </a:lnTo>
                  <a:lnTo>
                    <a:pt x="409" y="558"/>
                  </a:lnTo>
                  <a:lnTo>
                    <a:pt x="411" y="561"/>
                  </a:lnTo>
                  <a:lnTo>
                    <a:pt x="411" y="561"/>
                  </a:lnTo>
                  <a:lnTo>
                    <a:pt x="411" y="563"/>
                  </a:lnTo>
                  <a:lnTo>
                    <a:pt x="411" y="563"/>
                  </a:lnTo>
                  <a:lnTo>
                    <a:pt x="411" y="563"/>
                  </a:lnTo>
                  <a:lnTo>
                    <a:pt x="411" y="563"/>
                  </a:lnTo>
                  <a:lnTo>
                    <a:pt x="411" y="565"/>
                  </a:lnTo>
                  <a:lnTo>
                    <a:pt x="409" y="565"/>
                  </a:lnTo>
                  <a:lnTo>
                    <a:pt x="409" y="565"/>
                  </a:lnTo>
                  <a:lnTo>
                    <a:pt x="409" y="565"/>
                  </a:lnTo>
                  <a:lnTo>
                    <a:pt x="409" y="565"/>
                  </a:lnTo>
                  <a:lnTo>
                    <a:pt x="409" y="568"/>
                  </a:lnTo>
                  <a:lnTo>
                    <a:pt x="409" y="568"/>
                  </a:lnTo>
                  <a:lnTo>
                    <a:pt x="411" y="570"/>
                  </a:lnTo>
                  <a:lnTo>
                    <a:pt x="411" y="570"/>
                  </a:lnTo>
                  <a:lnTo>
                    <a:pt x="411" y="572"/>
                  </a:lnTo>
                  <a:lnTo>
                    <a:pt x="411" y="572"/>
                  </a:lnTo>
                  <a:lnTo>
                    <a:pt x="411" y="572"/>
                  </a:lnTo>
                  <a:lnTo>
                    <a:pt x="411" y="575"/>
                  </a:lnTo>
                  <a:lnTo>
                    <a:pt x="414" y="575"/>
                  </a:lnTo>
                  <a:lnTo>
                    <a:pt x="414" y="575"/>
                  </a:lnTo>
                  <a:lnTo>
                    <a:pt x="414" y="577"/>
                  </a:lnTo>
                  <a:lnTo>
                    <a:pt x="414" y="577"/>
                  </a:lnTo>
                  <a:lnTo>
                    <a:pt x="414" y="580"/>
                  </a:lnTo>
                  <a:lnTo>
                    <a:pt x="411" y="580"/>
                  </a:lnTo>
                  <a:lnTo>
                    <a:pt x="411" y="580"/>
                  </a:lnTo>
                  <a:lnTo>
                    <a:pt x="411" y="582"/>
                  </a:lnTo>
                  <a:lnTo>
                    <a:pt x="414" y="582"/>
                  </a:lnTo>
                  <a:lnTo>
                    <a:pt x="414" y="582"/>
                  </a:lnTo>
                  <a:lnTo>
                    <a:pt x="414" y="584"/>
                  </a:lnTo>
                  <a:lnTo>
                    <a:pt x="414" y="584"/>
                  </a:lnTo>
                  <a:lnTo>
                    <a:pt x="414" y="587"/>
                  </a:lnTo>
                  <a:lnTo>
                    <a:pt x="416" y="587"/>
                  </a:lnTo>
                  <a:lnTo>
                    <a:pt x="416" y="587"/>
                  </a:lnTo>
                  <a:lnTo>
                    <a:pt x="416" y="587"/>
                  </a:lnTo>
                  <a:lnTo>
                    <a:pt x="418" y="589"/>
                  </a:lnTo>
                  <a:lnTo>
                    <a:pt x="418" y="589"/>
                  </a:lnTo>
                  <a:lnTo>
                    <a:pt x="418" y="591"/>
                  </a:lnTo>
                  <a:lnTo>
                    <a:pt x="423" y="591"/>
                  </a:lnTo>
                  <a:lnTo>
                    <a:pt x="423" y="594"/>
                  </a:lnTo>
                  <a:lnTo>
                    <a:pt x="423" y="594"/>
                  </a:lnTo>
                  <a:lnTo>
                    <a:pt x="425" y="596"/>
                  </a:lnTo>
                  <a:lnTo>
                    <a:pt x="425" y="596"/>
                  </a:lnTo>
                  <a:lnTo>
                    <a:pt x="428" y="596"/>
                  </a:lnTo>
                  <a:lnTo>
                    <a:pt x="428" y="596"/>
                  </a:lnTo>
                  <a:lnTo>
                    <a:pt x="428" y="596"/>
                  </a:lnTo>
                  <a:lnTo>
                    <a:pt x="428" y="596"/>
                  </a:lnTo>
                  <a:lnTo>
                    <a:pt x="428" y="591"/>
                  </a:lnTo>
                  <a:lnTo>
                    <a:pt x="428" y="591"/>
                  </a:lnTo>
                  <a:lnTo>
                    <a:pt x="428" y="591"/>
                  </a:lnTo>
                  <a:lnTo>
                    <a:pt x="428" y="591"/>
                  </a:lnTo>
                  <a:lnTo>
                    <a:pt x="428" y="589"/>
                  </a:lnTo>
                  <a:lnTo>
                    <a:pt x="428" y="589"/>
                  </a:lnTo>
                  <a:lnTo>
                    <a:pt x="430" y="589"/>
                  </a:lnTo>
                  <a:lnTo>
                    <a:pt x="435" y="584"/>
                  </a:lnTo>
                  <a:lnTo>
                    <a:pt x="435" y="584"/>
                  </a:lnTo>
                  <a:lnTo>
                    <a:pt x="437" y="584"/>
                  </a:lnTo>
                  <a:lnTo>
                    <a:pt x="440" y="584"/>
                  </a:lnTo>
                  <a:lnTo>
                    <a:pt x="440" y="582"/>
                  </a:lnTo>
                  <a:lnTo>
                    <a:pt x="442" y="582"/>
                  </a:lnTo>
                  <a:lnTo>
                    <a:pt x="442" y="582"/>
                  </a:lnTo>
                  <a:lnTo>
                    <a:pt x="444" y="584"/>
                  </a:lnTo>
                  <a:lnTo>
                    <a:pt x="456" y="587"/>
                  </a:lnTo>
                  <a:lnTo>
                    <a:pt x="456" y="587"/>
                  </a:lnTo>
                  <a:lnTo>
                    <a:pt x="456" y="587"/>
                  </a:lnTo>
                  <a:lnTo>
                    <a:pt x="458" y="589"/>
                  </a:lnTo>
                  <a:lnTo>
                    <a:pt x="458" y="589"/>
                  </a:lnTo>
                  <a:lnTo>
                    <a:pt x="461" y="589"/>
                  </a:lnTo>
                  <a:lnTo>
                    <a:pt x="463" y="589"/>
                  </a:lnTo>
                  <a:lnTo>
                    <a:pt x="463" y="589"/>
                  </a:lnTo>
                  <a:lnTo>
                    <a:pt x="466" y="589"/>
                  </a:lnTo>
                  <a:lnTo>
                    <a:pt x="466" y="591"/>
                  </a:lnTo>
                  <a:lnTo>
                    <a:pt x="466" y="591"/>
                  </a:lnTo>
                  <a:lnTo>
                    <a:pt x="466" y="591"/>
                  </a:lnTo>
                  <a:lnTo>
                    <a:pt x="468" y="591"/>
                  </a:lnTo>
                  <a:lnTo>
                    <a:pt x="468" y="591"/>
                  </a:lnTo>
                  <a:lnTo>
                    <a:pt x="470" y="591"/>
                  </a:lnTo>
                  <a:lnTo>
                    <a:pt x="470" y="591"/>
                  </a:lnTo>
                  <a:lnTo>
                    <a:pt x="470" y="591"/>
                  </a:lnTo>
                  <a:lnTo>
                    <a:pt x="473" y="587"/>
                  </a:lnTo>
                  <a:lnTo>
                    <a:pt x="473" y="584"/>
                  </a:lnTo>
                  <a:lnTo>
                    <a:pt x="475" y="584"/>
                  </a:lnTo>
                  <a:lnTo>
                    <a:pt x="475" y="582"/>
                  </a:lnTo>
                  <a:lnTo>
                    <a:pt x="475" y="582"/>
                  </a:lnTo>
                  <a:lnTo>
                    <a:pt x="477" y="582"/>
                  </a:lnTo>
                  <a:lnTo>
                    <a:pt x="477" y="582"/>
                  </a:lnTo>
                  <a:lnTo>
                    <a:pt x="480" y="582"/>
                  </a:lnTo>
                  <a:lnTo>
                    <a:pt x="480" y="582"/>
                  </a:lnTo>
                  <a:lnTo>
                    <a:pt x="482" y="582"/>
                  </a:lnTo>
                  <a:lnTo>
                    <a:pt x="482" y="580"/>
                  </a:lnTo>
                  <a:lnTo>
                    <a:pt x="482" y="580"/>
                  </a:lnTo>
                  <a:lnTo>
                    <a:pt x="484" y="580"/>
                  </a:lnTo>
                  <a:lnTo>
                    <a:pt x="484" y="580"/>
                  </a:lnTo>
                  <a:lnTo>
                    <a:pt x="487" y="582"/>
                  </a:lnTo>
                  <a:lnTo>
                    <a:pt x="487" y="582"/>
                  </a:lnTo>
                  <a:lnTo>
                    <a:pt x="487" y="582"/>
                  </a:lnTo>
                  <a:lnTo>
                    <a:pt x="489" y="582"/>
                  </a:lnTo>
                  <a:lnTo>
                    <a:pt x="492" y="582"/>
                  </a:lnTo>
                  <a:lnTo>
                    <a:pt x="494" y="584"/>
                  </a:lnTo>
                  <a:lnTo>
                    <a:pt x="496" y="584"/>
                  </a:lnTo>
                  <a:lnTo>
                    <a:pt x="496" y="584"/>
                  </a:lnTo>
                  <a:lnTo>
                    <a:pt x="506" y="584"/>
                  </a:lnTo>
                  <a:lnTo>
                    <a:pt x="508" y="584"/>
                  </a:lnTo>
                  <a:lnTo>
                    <a:pt x="508" y="584"/>
                  </a:lnTo>
                  <a:lnTo>
                    <a:pt x="511" y="584"/>
                  </a:lnTo>
                  <a:lnTo>
                    <a:pt x="511" y="584"/>
                  </a:lnTo>
                  <a:lnTo>
                    <a:pt x="511" y="584"/>
                  </a:lnTo>
                  <a:lnTo>
                    <a:pt x="513" y="584"/>
                  </a:lnTo>
                  <a:lnTo>
                    <a:pt x="513" y="584"/>
                  </a:lnTo>
                  <a:lnTo>
                    <a:pt x="518" y="584"/>
                  </a:lnTo>
                  <a:lnTo>
                    <a:pt x="518" y="584"/>
                  </a:lnTo>
                  <a:lnTo>
                    <a:pt x="520" y="587"/>
                  </a:lnTo>
                  <a:lnTo>
                    <a:pt x="520" y="587"/>
                  </a:lnTo>
                  <a:lnTo>
                    <a:pt x="520" y="587"/>
                  </a:lnTo>
                  <a:lnTo>
                    <a:pt x="520" y="589"/>
                  </a:lnTo>
                  <a:lnTo>
                    <a:pt x="520" y="589"/>
                  </a:lnTo>
                  <a:lnTo>
                    <a:pt x="522" y="589"/>
                  </a:lnTo>
                  <a:lnTo>
                    <a:pt x="522" y="589"/>
                  </a:lnTo>
                  <a:lnTo>
                    <a:pt x="522" y="589"/>
                  </a:lnTo>
                  <a:lnTo>
                    <a:pt x="525" y="589"/>
                  </a:lnTo>
                  <a:lnTo>
                    <a:pt x="525" y="589"/>
                  </a:lnTo>
                  <a:lnTo>
                    <a:pt x="527" y="589"/>
                  </a:lnTo>
                  <a:lnTo>
                    <a:pt x="529" y="589"/>
                  </a:lnTo>
                  <a:lnTo>
                    <a:pt x="529" y="589"/>
                  </a:lnTo>
                  <a:lnTo>
                    <a:pt x="534" y="587"/>
                  </a:lnTo>
                  <a:lnTo>
                    <a:pt x="534" y="587"/>
                  </a:lnTo>
                  <a:lnTo>
                    <a:pt x="546" y="587"/>
                  </a:lnTo>
                  <a:lnTo>
                    <a:pt x="546" y="587"/>
                  </a:lnTo>
                  <a:lnTo>
                    <a:pt x="548" y="589"/>
                  </a:lnTo>
                  <a:lnTo>
                    <a:pt x="551" y="589"/>
                  </a:lnTo>
                  <a:lnTo>
                    <a:pt x="551" y="589"/>
                  </a:lnTo>
                  <a:lnTo>
                    <a:pt x="551" y="589"/>
                  </a:lnTo>
                  <a:lnTo>
                    <a:pt x="553" y="589"/>
                  </a:lnTo>
                  <a:lnTo>
                    <a:pt x="553" y="589"/>
                  </a:lnTo>
                  <a:lnTo>
                    <a:pt x="555" y="589"/>
                  </a:lnTo>
                  <a:lnTo>
                    <a:pt x="555" y="589"/>
                  </a:lnTo>
                  <a:lnTo>
                    <a:pt x="555" y="589"/>
                  </a:lnTo>
                  <a:lnTo>
                    <a:pt x="553" y="589"/>
                  </a:lnTo>
                  <a:lnTo>
                    <a:pt x="551" y="587"/>
                  </a:lnTo>
                  <a:lnTo>
                    <a:pt x="551" y="587"/>
                  </a:lnTo>
                  <a:lnTo>
                    <a:pt x="551" y="587"/>
                  </a:lnTo>
                  <a:lnTo>
                    <a:pt x="551" y="587"/>
                  </a:lnTo>
                  <a:lnTo>
                    <a:pt x="551" y="587"/>
                  </a:lnTo>
                  <a:lnTo>
                    <a:pt x="551" y="584"/>
                  </a:lnTo>
                  <a:lnTo>
                    <a:pt x="551" y="584"/>
                  </a:lnTo>
                  <a:lnTo>
                    <a:pt x="551" y="584"/>
                  </a:lnTo>
                  <a:lnTo>
                    <a:pt x="551" y="582"/>
                  </a:lnTo>
                  <a:lnTo>
                    <a:pt x="551" y="582"/>
                  </a:lnTo>
                  <a:lnTo>
                    <a:pt x="551" y="582"/>
                  </a:lnTo>
                  <a:lnTo>
                    <a:pt x="551" y="580"/>
                  </a:lnTo>
                  <a:lnTo>
                    <a:pt x="551" y="580"/>
                  </a:lnTo>
                  <a:lnTo>
                    <a:pt x="553" y="577"/>
                  </a:lnTo>
                  <a:lnTo>
                    <a:pt x="553" y="577"/>
                  </a:lnTo>
                  <a:lnTo>
                    <a:pt x="553" y="577"/>
                  </a:lnTo>
                  <a:lnTo>
                    <a:pt x="555" y="577"/>
                  </a:lnTo>
                  <a:lnTo>
                    <a:pt x="555" y="577"/>
                  </a:lnTo>
                  <a:lnTo>
                    <a:pt x="555" y="575"/>
                  </a:lnTo>
                  <a:lnTo>
                    <a:pt x="555" y="575"/>
                  </a:lnTo>
                  <a:lnTo>
                    <a:pt x="555" y="575"/>
                  </a:lnTo>
                  <a:lnTo>
                    <a:pt x="555" y="575"/>
                  </a:lnTo>
                  <a:lnTo>
                    <a:pt x="555" y="572"/>
                  </a:lnTo>
                  <a:lnTo>
                    <a:pt x="555" y="572"/>
                  </a:lnTo>
                  <a:lnTo>
                    <a:pt x="555" y="572"/>
                  </a:lnTo>
                  <a:lnTo>
                    <a:pt x="555" y="572"/>
                  </a:lnTo>
                  <a:lnTo>
                    <a:pt x="555" y="570"/>
                  </a:lnTo>
                  <a:lnTo>
                    <a:pt x="555" y="570"/>
                  </a:lnTo>
                  <a:lnTo>
                    <a:pt x="555" y="570"/>
                  </a:lnTo>
                  <a:lnTo>
                    <a:pt x="558" y="570"/>
                  </a:lnTo>
                  <a:lnTo>
                    <a:pt x="558" y="568"/>
                  </a:lnTo>
                  <a:lnTo>
                    <a:pt x="558" y="568"/>
                  </a:lnTo>
                  <a:lnTo>
                    <a:pt x="560" y="568"/>
                  </a:lnTo>
                  <a:lnTo>
                    <a:pt x="563" y="568"/>
                  </a:lnTo>
                  <a:lnTo>
                    <a:pt x="563" y="568"/>
                  </a:lnTo>
                  <a:lnTo>
                    <a:pt x="565" y="565"/>
                  </a:lnTo>
                  <a:lnTo>
                    <a:pt x="565" y="565"/>
                  </a:lnTo>
                  <a:lnTo>
                    <a:pt x="565" y="565"/>
                  </a:lnTo>
                  <a:lnTo>
                    <a:pt x="567" y="565"/>
                  </a:lnTo>
                  <a:lnTo>
                    <a:pt x="570" y="568"/>
                  </a:lnTo>
                  <a:lnTo>
                    <a:pt x="570" y="570"/>
                  </a:lnTo>
                  <a:lnTo>
                    <a:pt x="570" y="572"/>
                  </a:lnTo>
                  <a:lnTo>
                    <a:pt x="574" y="577"/>
                  </a:lnTo>
                  <a:lnTo>
                    <a:pt x="574" y="580"/>
                  </a:lnTo>
                  <a:lnTo>
                    <a:pt x="574" y="580"/>
                  </a:lnTo>
                  <a:lnTo>
                    <a:pt x="577" y="580"/>
                  </a:lnTo>
                  <a:lnTo>
                    <a:pt x="577" y="580"/>
                  </a:lnTo>
                  <a:lnTo>
                    <a:pt x="577" y="582"/>
                  </a:lnTo>
                  <a:lnTo>
                    <a:pt x="577" y="582"/>
                  </a:lnTo>
                  <a:lnTo>
                    <a:pt x="577" y="582"/>
                  </a:lnTo>
                  <a:lnTo>
                    <a:pt x="577" y="584"/>
                  </a:lnTo>
                  <a:lnTo>
                    <a:pt x="577" y="584"/>
                  </a:lnTo>
                  <a:lnTo>
                    <a:pt x="577" y="587"/>
                  </a:lnTo>
                  <a:lnTo>
                    <a:pt x="577" y="587"/>
                  </a:lnTo>
                  <a:lnTo>
                    <a:pt x="577" y="587"/>
                  </a:lnTo>
                  <a:lnTo>
                    <a:pt x="577" y="587"/>
                  </a:lnTo>
                  <a:lnTo>
                    <a:pt x="579" y="589"/>
                  </a:lnTo>
                  <a:lnTo>
                    <a:pt x="579" y="589"/>
                  </a:lnTo>
                  <a:lnTo>
                    <a:pt x="581" y="589"/>
                  </a:lnTo>
                  <a:lnTo>
                    <a:pt x="581" y="591"/>
                  </a:lnTo>
                  <a:lnTo>
                    <a:pt x="584" y="594"/>
                  </a:lnTo>
                  <a:lnTo>
                    <a:pt x="586" y="596"/>
                  </a:lnTo>
                  <a:lnTo>
                    <a:pt x="586" y="599"/>
                  </a:lnTo>
                  <a:lnTo>
                    <a:pt x="591" y="601"/>
                  </a:lnTo>
                  <a:lnTo>
                    <a:pt x="591" y="60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4" name="Freeform 53"/>
            <p:cNvSpPr>
              <a:spLocks/>
            </p:cNvSpPr>
            <p:nvPr/>
          </p:nvSpPr>
          <p:spPr bwMode="auto">
            <a:xfrm>
              <a:off x="3834892" y="3195425"/>
              <a:ext cx="715546" cy="441853"/>
            </a:xfrm>
            <a:custGeom>
              <a:avLst/>
              <a:gdLst>
                <a:gd name="T0" fmla="*/ 582 w 617"/>
                <a:gd name="T1" fmla="*/ 130 h 381"/>
                <a:gd name="T2" fmla="*/ 596 w 617"/>
                <a:gd name="T3" fmla="*/ 149 h 381"/>
                <a:gd name="T4" fmla="*/ 613 w 617"/>
                <a:gd name="T5" fmla="*/ 160 h 381"/>
                <a:gd name="T6" fmla="*/ 615 w 617"/>
                <a:gd name="T7" fmla="*/ 194 h 381"/>
                <a:gd name="T8" fmla="*/ 603 w 617"/>
                <a:gd name="T9" fmla="*/ 210 h 381"/>
                <a:gd name="T10" fmla="*/ 603 w 617"/>
                <a:gd name="T11" fmla="*/ 222 h 381"/>
                <a:gd name="T12" fmla="*/ 579 w 617"/>
                <a:gd name="T13" fmla="*/ 236 h 381"/>
                <a:gd name="T14" fmla="*/ 534 w 617"/>
                <a:gd name="T15" fmla="*/ 265 h 381"/>
                <a:gd name="T16" fmla="*/ 549 w 617"/>
                <a:gd name="T17" fmla="*/ 288 h 381"/>
                <a:gd name="T18" fmla="*/ 539 w 617"/>
                <a:gd name="T19" fmla="*/ 326 h 381"/>
                <a:gd name="T20" fmla="*/ 520 w 617"/>
                <a:gd name="T21" fmla="*/ 350 h 381"/>
                <a:gd name="T22" fmla="*/ 513 w 617"/>
                <a:gd name="T23" fmla="*/ 362 h 381"/>
                <a:gd name="T24" fmla="*/ 511 w 617"/>
                <a:gd name="T25" fmla="*/ 381 h 381"/>
                <a:gd name="T26" fmla="*/ 499 w 617"/>
                <a:gd name="T27" fmla="*/ 371 h 381"/>
                <a:gd name="T28" fmla="*/ 494 w 617"/>
                <a:gd name="T29" fmla="*/ 366 h 381"/>
                <a:gd name="T30" fmla="*/ 487 w 617"/>
                <a:gd name="T31" fmla="*/ 362 h 381"/>
                <a:gd name="T32" fmla="*/ 480 w 617"/>
                <a:gd name="T33" fmla="*/ 355 h 381"/>
                <a:gd name="T34" fmla="*/ 350 w 617"/>
                <a:gd name="T35" fmla="*/ 364 h 381"/>
                <a:gd name="T36" fmla="*/ 163 w 617"/>
                <a:gd name="T37" fmla="*/ 373 h 381"/>
                <a:gd name="T38" fmla="*/ 92 w 617"/>
                <a:gd name="T39" fmla="*/ 378 h 381"/>
                <a:gd name="T40" fmla="*/ 92 w 617"/>
                <a:gd name="T41" fmla="*/ 378 h 381"/>
                <a:gd name="T42" fmla="*/ 85 w 617"/>
                <a:gd name="T43" fmla="*/ 369 h 381"/>
                <a:gd name="T44" fmla="*/ 85 w 617"/>
                <a:gd name="T45" fmla="*/ 357 h 381"/>
                <a:gd name="T46" fmla="*/ 85 w 617"/>
                <a:gd name="T47" fmla="*/ 340 h 381"/>
                <a:gd name="T48" fmla="*/ 80 w 617"/>
                <a:gd name="T49" fmla="*/ 326 h 381"/>
                <a:gd name="T50" fmla="*/ 80 w 617"/>
                <a:gd name="T51" fmla="*/ 321 h 381"/>
                <a:gd name="T52" fmla="*/ 80 w 617"/>
                <a:gd name="T53" fmla="*/ 307 h 381"/>
                <a:gd name="T54" fmla="*/ 78 w 617"/>
                <a:gd name="T55" fmla="*/ 291 h 381"/>
                <a:gd name="T56" fmla="*/ 73 w 617"/>
                <a:gd name="T57" fmla="*/ 272 h 381"/>
                <a:gd name="T58" fmla="*/ 66 w 617"/>
                <a:gd name="T59" fmla="*/ 265 h 381"/>
                <a:gd name="T60" fmla="*/ 59 w 617"/>
                <a:gd name="T61" fmla="*/ 262 h 381"/>
                <a:gd name="T62" fmla="*/ 57 w 617"/>
                <a:gd name="T63" fmla="*/ 246 h 381"/>
                <a:gd name="T64" fmla="*/ 59 w 617"/>
                <a:gd name="T65" fmla="*/ 231 h 381"/>
                <a:gd name="T66" fmla="*/ 52 w 617"/>
                <a:gd name="T67" fmla="*/ 215 h 381"/>
                <a:gd name="T68" fmla="*/ 38 w 617"/>
                <a:gd name="T69" fmla="*/ 191 h 381"/>
                <a:gd name="T70" fmla="*/ 31 w 617"/>
                <a:gd name="T71" fmla="*/ 175 h 381"/>
                <a:gd name="T72" fmla="*/ 24 w 617"/>
                <a:gd name="T73" fmla="*/ 149 h 381"/>
                <a:gd name="T74" fmla="*/ 14 w 617"/>
                <a:gd name="T75" fmla="*/ 137 h 381"/>
                <a:gd name="T76" fmla="*/ 12 w 617"/>
                <a:gd name="T77" fmla="*/ 132 h 381"/>
                <a:gd name="T78" fmla="*/ 12 w 617"/>
                <a:gd name="T79" fmla="*/ 127 h 381"/>
                <a:gd name="T80" fmla="*/ 0 w 617"/>
                <a:gd name="T81" fmla="*/ 118 h 381"/>
                <a:gd name="T82" fmla="*/ 5 w 617"/>
                <a:gd name="T83" fmla="*/ 108 h 381"/>
                <a:gd name="T84" fmla="*/ 7 w 617"/>
                <a:gd name="T85" fmla="*/ 104 h 381"/>
                <a:gd name="T86" fmla="*/ 9 w 617"/>
                <a:gd name="T87" fmla="*/ 97 h 381"/>
                <a:gd name="T88" fmla="*/ 12 w 617"/>
                <a:gd name="T89" fmla="*/ 87 h 381"/>
                <a:gd name="T90" fmla="*/ 12 w 617"/>
                <a:gd name="T91" fmla="*/ 82 h 381"/>
                <a:gd name="T92" fmla="*/ 16 w 617"/>
                <a:gd name="T93" fmla="*/ 71 h 381"/>
                <a:gd name="T94" fmla="*/ 12 w 617"/>
                <a:gd name="T95" fmla="*/ 59 h 381"/>
                <a:gd name="T96" fmla="*/ 5 w 617"/>
                <a:gd name="T97" fmla="*/ 59 h 381"/>
                <a:gd name="T98" fmla="*/ 5 w 617"/>
                <a:gd name="T99" fmla="*/ 54 h 381"/>
                <a:gd name="T100" fmla="*/ 9 w 617"/>
                <a:gd name="T101" fmla="*/ 49 h 381"/>
                <a:gd name="T102" fmla="*/ 2 w 617"/>
                <a:gd name="T103" fmla="*/ 35 h 381"/>
                <a:gd name="T104" fmla="*/ 2 w 617"/>
                <a:gd name="T105" fmla="*/ 26 h 381"/>
                <a:gd name="T106" fmla="*/ 196 w 617"/>
                <a:gd name="T107" fmla="*/ 18 h 381"/>
                <a:gd name="T108" fmla="*/ 437 w 617"/>
                <a:gd name="T109" fmla="*/ 4 h 381"/>
                <a:gd name="T110" fmla="*/ 501 w 617"/>
                <a:gd name="T111" fmla="*/ 7 h 381"/>
                <a:gd name="T112" fmla="*/ 516 w 617"/>
                <a:gd name="T113" fmla="*/ 23 h 381"/>
                <a:gd name="T114" fmla="*/ 513 w 617"/>
                <a:gd name="T115" fmla="*/ 59 h 381"/>
                <a:gd name="T116" fmla="*/ 520 w 617"/>
                <a:gd name="T117" fmla="*/ 82 h 381"/>
                <a:gd name="T118" fmla="*/ 558 w 617"/>
                <a:gd name="T119" fmla="*/ 97 h 381"/>
                <a:gd name="T120" fmla="*/ 565 w 617"/>
                <a:gd name="T12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7" h="381">
                  <a:moveTo>
                    <a:pt x="565" y="113"/>
                  </a:moveTo>
                  <a:lnTo>
                    <a:pt x="563" y="118"/>
                  </a:lnTo>
                  <a:lnTo>
                    <a:pt x="565" y="118"/>
                  </a:lnTo>
                  <a:lnTo>
                    <a:pt x="568" y="120"/>
                  </a:lnTo>
                  <a:lnTo>
                    <a:pt x="570" y="120"/>
                  </a:lnTo>
                  <a:lnTo>
                    <a:pt x="570" y="123"/>
                  </a:lnTo>
                  <a:lnTo>
                    <a:pt x="575" y="125"/>
                  </a:lnTo>
                  <a:lnTo>
                    <a:pt x="582" y="130"/>
                  </a:lnTo>
                  <a:lnTo>
                    <a:pt x="587" y="132"/>
                  </a:lnTo>
                  <a:lnTo>
                    <a:pt x="589" y="137"/>
                  </a:lnTo>
                  <a:lnTo>
                    <a:pt x="589" y="134"/>
                  </a:lnTo>
                  <a:lnTo>
                    <a:pt x="589" y="142"/>
                  </a:lnTo>
                  <a:lnTo>
                    <a:pt x="589" y="144"/>
                  </a:lnTo>
                  <a:lnTo>
                    <a:pt x="594" y="146"/>
                  </a:lnTo>
                  <a:lnTo>
                    <a:pt x="596" y="149"/>
                  </a:lnTo>
                  <a:lnTo>
                    <a:pt x="596" y="149"/>
                  </a:lnTo>
                  <a:lnTo>
                    <a:pt x="598" y="149"/>
                  </a:lnTo>
                  <a:lnTo>
                    <a:pt x="605" y="153"/>
                  </a:lnTo>
                  <a:lnTo>
                    <a:pt x="608" y="153"/>
                  </a:lnTo>
                  <a:lnTo>
                    <a:pt x="610" y="158"/>
                  </a:lnTo>
                  <a:lnTo>
                    <a:pt x="610" y="158"/>
                  </a:lnTo>
                  <a:lnTo>
                    <a:pt x="613" y="158"/>
                  </a:lnTo>
                  <a:lnTo>
                    <a:pt x="613" y="158"/>
                  </a:lnTo>
                  <a:lnTo>
                    <a:pt x="613" y="160"/>
                  </a:lnTo>
                  <a:lnTo>
                    <a:pt x="613" y="163"/>
                  </a:lnTo>
                  <a:lnTo>
                    <a:pt x="615" y="163"/>
                  </a:lnTo>
                  <a:lnTo>
                    <a:pt x="617" y="168"/>
                  </a:lnTo>
                  <a:lnTo>
                    <a:pt x="617" y="170"/>
                  </a:lnTo>
                  <a:lnTo>
                    <a:pt x="617" y="175"/>
                  </a:lnTo>
                  <a:lnTo>
                    <a:pt x="615" y="179"/>
                  </a:lnTo>
                  <a:lnTo>
                    <a:pt x="615" y="186"/>
                  </a:lnTo>
                  <a:lnTo>
                    <a:pt x="615" y="194"/>
                  </a:lnTo>
                  <a:lnTo>
                    <a:pt x="613" y="196"/>
                  </a:lnTo>
                  <a:lnTo>
                    <a:pt x="613" y="196"/>
                  </a:lnTo>
                  <a:lnTo>
                    <a:pt x="610" y="198"/>
                  </a:lnTo>
                  <a:lnTo>
                    <a:pt x="608" y="201"/>
                  </a:lnTo>
                  <a:lnTo>
                    <a:pt x="605" y="203"/>
                  </a:lnTo>
                  <a:lnTo>
                    <a:pt x="605" y="205"/>
                  </a:lnTo>
                  <a:lnTo>
                    <a:pt x="603" y="208"/>
                  </a:lnTo>
                  <a:lnTo>
                    <a:pt x="603" y="210"/>
                  </a:lnTo>
                  <a:lnTo>
                    <a:pt x="603" y="213"/>
                  </a:lnTo>
                  <a:lnTo>
                    <a:pt x="601" y="215"/>
                  </a:lnTo>
                  <a:lnTo>
                    <a:pt x="601" y="215"/>
                  </a:lnTo>
                  <a:lnTo>
                    <a:pt x="603" y="217"/>
                  </a:lnTo>
                  <a:lnTo>
                    <a:pt x="603" y="217"/>
                  </a:lnTo>
                  <a:lnTo>
                    <a:pt x="603" y="220"/>
                  </a:lnTo>
                  <a:lnTo>
                    <a:pt x="603" y="222"/>
                  </a:lnTo>
                  <a:lnTo>
                    <a:pt x="603" y="222"/>
                  </a:lnTo>
                  <a:lnTo>
                    <a:pt x="601" y="224"/>
                  </a:lnTo>
                  <a:lnTo>
                    <a:pt x="596" y="227"/>
                  </a:lnTo>
                  <a:lnTo>
                    <a:pt x="596" y="227"/>
                  </a:lnTo>
                  <a:lnTo>
                    <a:pt x="596" y="229"/>
                  </a:lnTo>
                  <a:lnTo>
                    <a:pt x="594" y="231"/>
                  </a:lnTo>
                  <a:lnTo>
                    <a:pt x="589" y="231"/>
                  </a:lnTo>
                  <a:lnTo>
                    <a:pt x="579" y="236"/>
                  </a:lnTo>
                  <a:lnTo>
                    <a:pt x="579" y="236"/>
                  </a:lnTo>
                  <a:lnTo>
                    <a:pt x="575" y="241"/>
                  </a:lnTo>
                  <a:lnTo>
                    <a:pt x="575" y="243"/>
                  </a:lnTo>
                  <a:lnTo>
                    <a:pt x="570" y="243"/>
                  </a:lnTo>
                  <a:lnTo>
                    <a:pt x="542" y="248"/>
                  </a:lnTo>
                  <a:lnTo>
                    <a:pt x="539" y="250"/>
                  </a:lnTo>
                  <a:lnTo>
                    <a:pt x="537" y="255"/>
                  </a:lnTo>
                  <a:lnTo>
                    <a:pt x="534" y="260"/>
                  </a:lnTo>
                  <a:lnTo>
                    <a:pt x="534" y="265"/>
                  </a:lnTo>
                  <a:lnTo>
                    <a:pt x="534" y="272"/>
                  </a:lnTo>
                  <a:lnTo>
                    <a:pt x="534" y="274"/>
                  </a:lnTo>
                  <a:lnTo>
                    <a:pt x="534" y="276"/>
                  </a:lnTo>
                  <a:lnTo>
                    <a:pt x="537" y="279"/>
                  </a:lnTo>
                  <a:lnTo>
                    <a:pt x="539" y="279"/>
                  </a:lnTo>
                  <a:lnTo>
                    <a:pt x="539" y="281"/>
                  </a:lnTo>
                  <a:lnTo>
                    <a:pt x="544" y="284"/>
                  </a:lnTo>
                  <a:lnTo>
                    <a:pt x="549" y="288"/>
                  </a:lnTo>
                  <a:lnTo>
                    <a:pt x="551" y="293"/>
                  </a:lnTo>
                  <a:lnTo>
                    <a:pt x="551" y="298"/>
                  </a:lnTo>
                  <a:lnTo>
                    <a:pt x="551" y="302"/>
                  </a:lnTo>
                  <a:lnTo>
                    <a:pt x="549" y="307"/>
                  </a:lnTo>
                  <a:lnTo>
                    <a:pt x="542" y="319"/>
                  </a:lnTo>
                  <a:lnTo>
                    <a:pt x="539" y="321"/>
                  </a:lnTo>
                  <a:lnTo>
                    <a:pt x="539" y="324"/>
                  </a:lnTo>
                  <a:lnTo>
                    <a:pt x="539" y="326"/>
                  </a:lnTo>
                  <a:lnTo>
                    <a:pt x="539" y="331"/>
                  </a:lnTo>
                  <a:lnTo>
                    <a:pt x="539" y="333"/>
                  </a:lnTo>
                  <a:lnTo>
                    <a:pt x="537" y="340"/>
                  </a:lnTo>
                  <a:lnTo>
                    <a:pt x="534" y="343"/>
                  </a:lnTo>
                  <a:lnTo>
                    <a:pt x="532" y="345"/>
                  </a:lnTo>
                  <a:lnTo>
                    <a:pt x="527" y="347"/>
                  </a:lnTo>
                  <a:lnTo>
                    <a:pt x="525" y="347"/>
                  </a:lnTo>
                  <a:lnTo>
                    <a:pt x="520" y="350"/>
                  </a:lnTo>
                  <a:lnTo>
                    <a:pt x="518" y="352"/>
                  </a:lnTo>
                  <a:lnTo>
                    <a:pt x="513" y="355"/>
                  </a:lnTo>
                  <a:lnTo>
                    <a:pt x="511" y="357"/>
                  </a:lnTo>
                  <a:lnTo>
                    <a:pt x="511" y="357"/>
                  </a:lnTo>
                  <a:lnTo>
                    <a:pt x="511" y="359"/>
                  </a:lnTo>
                  <a:lnTo>
                    <a:pt x="511" y="359"/>
                  </a:lnTo>
                  <a:lnTo>
                    <a:pt x="511" y="362"/>
                  </a:lnTo>
                  <a:lnTo>
                    <a:pt x="513" y="362"/>
                  </a:lnTo>
                  <a:lnTo>
                    <a:pt x="516" y="364"/>
                  </a:lnTo>
                  <a:lnTo>
                    <a:pt x="516" y="366"/>
                  </a:lnTo>
                  <a:lnTo>
                    <a:pt x="516" y="371"/>
                  </a:lnTo>
                  <a:lnTo>
                    <a:pt x="516" y="373"/>
                  </a:lnTo>
                  <a:lnTo>
                    <a:pt x="516" y="376"/>
                  </a:lnTo>
                  <a:lnTo>
                    <a:pt x="516" y="378"/>
                  </a:lnTo>
                  <a:lnTo>
                    <a:pt x="516" y="378"/>
                  </a:lnTo>
                  <a:lnTo>
                    <a:pt x="511" y="381"/>
                  </a:lnTo>
                  <a:lnTo>
                    <a:pt x="508" y="381"/>
                  </a:lnTo>
                  <a:lnTo>
                    <a:pt x="506" y="381"/>
                  </a:lnTo>
                  <a:lnTo>
                    <a:pt x="504" y="378"/>
                  </a:lnTo>
                  <a:lnTo>
                    <a:pt x="501" y="376"/>
                  </a:lnTo>
                  <a:lnTo>
                    <a:pt x="499" y="373"/>
                  </a:lnTo>
                  <a:lnTo>
                    <a:pt x="499" y="373"/>
                  </a:lnTo>
                  <a:lnTo>
                    <a:pt x="499" y="373"/>
                  </a:lnTo>
                  <a:lnTo>
                    <a:pt x="499" y="371"/>
                  </a:lnTo>
                  <a:lnTo>
                    <a:pt x="499" y="371"/>
                  </a:lnTo>
                  <a:lnTo>
                    <a:pt x="499" y="371"/>
                  </a:lnTo>
                  <a:lnTo>
                    <a:pt x="497" y="369"/>
                  </a:lnTo>
                  <a:lnTo>
                    <a:pt x="494" y="369"/>
                  </a:lnTo>
                  <a:lnTo>
                    <a:pt x="494" y="369"/>
                  </a:lnTo>
                  <a:lnTo>
                    <a:pt x="494" y="369"/>
                  </a:lnTo>
                  <a:lnTo>
                    <a:pt x="494" y="366"/>
                  </a:lnTo>
                  <a:lnTo>
                    <a:pt x="494" y="366"/>
                  </a:lnTo>
                  <a:lnTo>
                    <a:pt x="492" y="366"/>
                  </a:lnTo>
                  <a:lnTo>
                    <a:pt x="492" y="366"/>
                  </a:lnTo>
                  <a:lnTo>
                    <a:pt x="492" y="366"/>
                  </a:lnTo>
                  <a:lnTo>
                    <a:pt x="492" y="366"/>
                  </a:lnTo>
                  <a:lnTo>
                    <a:pt x="492" y="364"/>
                  </a:lnTo>
                  <a:lnTo>
                    <a:pt x="490" y="364"/>
                  </a:lnTo>
                  <a:lnTo>
                    <a:pt x="487" y="362"/>
                  </a:lnTo>
                  <a:lnTo>
                    <a:pt x="487" y="362"/>
                  </a:lnTo>
                  <a:lnTo>
                    <a:pt x="485" y="362"/>
                  </a:lnTo>
                  <a:lnTo>
                    <a:pt x="485" y="362"/>
                  </a:lnTo>
                  <a:lnTo>
                    <a:pt x="485" y="359"/>
                  </a:lnTo>
                  <a:lnTo>
                    <a:pt x="482" y="359"/>
                  </a:lnTo>
                  <a:lnTo>
                    <a:pt x="482" y="357"/>
                  </a:lnTo>
                  <a:lnTo>
                    <a:pt x="482" y="357"/>
                  </a:lnTo>
                  <a:lnTo>
                    <a:pt x="480" y="355"/>
                  </a:lnTo>
                  <a:lnTo>
                    <a:pt x="480" y="355"/>
                  </a:lnTo>
                  <a:lnTo>
                    <a:pt x="480" y="352"/>
                  </a:lnTo>
                  <a:lnTo>
                    <a:pt x="475" y="355"/>
                  </a:lnTo>
                  <a:lnTo>
                    <a:pt x="466" y="355"/>
                  </a:lnTo>
                  <a:lnTo>
                    <a:pt x="442" y="357"/>
                  </a:lnTo>
                  <a:lnTo>
                    <a:pt x="421" y="357"/>
                  </a:lnTo>
                  <a:lnTo>
                    <a:pt x="397" y="359"/>
                  </a:lnTo>
                  <a:lnTo>
                    <a:pt x="374" y="362"/>
                  </a:lnTo>
                  <a:lnTo>
                    <a:pt x="350" y="364"/>
                  </a:lnTo>
                  <a:lnTo>
                    <a:pt x="326" y="364"/>
                  </a:lnTo>
                  <a:lnTo>
                    <a:pt x="303" y="366"/>
                  </a:lnTo>
                  <a:lnTo>
                    <a:pt x="279" y="369"/>
                  </a:lnTo>
                  <a:lnTo>
                    <a:pt x="258" y="369"/>
                  </a:lnTo>
                  <a:lnTo>
                    <a:pt x="234" y="371"/>
                  </a:lnTo>
                  <a:lnTo>
                    <a:pt x="210" y="371"/>
                  </a:lnTo>
                  <a:lnTo>
                    <a:pt x="187" y="373"/>
                  </a:lnTo>
                  <a:lnTo>
                    <a:pt x="163" y="373"/>
                  </a:lnTo>
                  <a:lnTo>
                    <a:pt x="139" y="376"/>
                  </a:lnTo>
                  <a:lnTo>
                    <a:pt x="116" y="376"/>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6"/>
                  </a:lnTo>
                  <a:lnTo>
                    <a:pt x="92" y="373"/>
                  </a:lnTo>
                  <a:lnTo>
                    <a:pt x="92" y="371"/>
                  </a:lnTo>
                  <a:lnTo>
                    <a:pt x="90" y="369"/>
                  </a:lnTo>
                  <a:lnTo>
                    <a:pt x="85" y="369"/>
                  </a:lnTo>
                  <a:lnTo>
                    <a:pt x="83" y="366"/>
                  </a:lnTo>
                  <a:lnTo>
                    <a:pt x="83" y="364"/>
                  </a:lnTo>
                  <a:lnTo>
                    <a:pt x="83" y="364"/>
                  </a:lnTo>
                  <a:lnTo>
                    <a:pt x="83" y="362"/>
                  </a:lnTo>
                  <a:lnTo>
                    <a:pt x="83" y="362"/>
                  </a:lnTo>
                  <a:lnTo>
                    <a:pt x="83" y="359"/>
                  </a:lnTo>
                  <a:lnTo>
                    <a:pt x="83" y="359"/>
                  </a:lnTo>
                  <a:lnTo>
                    <a:pt x="85" y="357"/>
                  </a:lnTo>
                  <a:lnTo>
                    <a:pt x="85" y="355"/>
                  </a:lnTo>
                  <a:lnTo>
                    <a:pt x="85" y="355"/>
                  </a:lnTo>
                  <a:lnTo>
                    <a:pt x="85" y="352"/>
                  </a:lnTo>
                  <a:lnTo>
                    <a:pt x="85" y="350"/>
                  </a:lnTo>
                  <a:lnTo>
                    <a:pt x="85" y="347"/>
                  </a:lnTo>
                  <a:lnTo>
                    <a:pt x="85" y="345"/>
                  </a:lnTo>
                  <a:lnTo>
                    <a:pt x="85" y="343"/>
                  </a:lnTo>
                  <a:lnTo>
                    <a:pt x="85" y="340"/>
                  </a:lnTo>
                  <a:lnTo>
                    <a:pt x="85" y="336"/>
                  </a:lnTo>
                  <a:lnTo>
                    <a:pt x="83" y="336"/>
                  </a:lnTo>
                  <a:lnTo>
                    <a:pt x="85" y="333"/>
                  </a:lnTo>
                  <a:lnTo>
                    <a:pt x="85" y="331"/>
                  </a:lnTo>
                  <a:lnTo>
                    <a:pt x="83" y="331"/>
                  </a:lnTo>
                  <a:lnTo>
                    <a:pt x="83" y="329"/>
                  </a:lnTo>
                  <a:lnTo>
                    <a:pt x="80" y="329"/>
                  </a:lnTo>
                  <a:lnTo>
                    <a:pt x="80" y="326"/>
                  </a:lnTo>
                  <a:lnTo>
                    <a:pt x="80" y="326"/>
                  </a:lnTo>
                  <a:lnTo>
                    <a:pt x="80" y="324"/>
                  </a:lnTo>
                  <a:lnTo>
                    <a:pt x="80" y="324"/>
                  </a:lnTo>
                  <a:lnTo>
                    <a:pt x="80" y="324"/>
                  </a:lnTo>
                  <a:lnTo>
                    <a:pt x="80" y="321"/>
                  </a:lnTo>
                  <a:lnTo>
                    <a:pt x="80" y="321"/>
                  </a:lnTo>
                  <a:lnTo>
                    <a:pt x="80" y="321"/>
                  </a:lnTo>
                  <a:lnTo>
                    <a:pt x="80" y="321"/>
                  </a:lnTo>
                  <a:lnTo>
                    <a:pt x="80" y="321"/>
                  </a:lnTo>
                  <a:lnTo>
                    <a:pt x="80" y="319"/>
                  </a:lnTo>
                  <a:lnTo>
                    <a:pt x="80" y="317"/>
                  </a:lnTo>
                  <a:lnTo>
                    <a:pt x="80" y="314"/>
                  </a:lnTo>
                  <a:lnTo>
                    <a:pt x="80" y="310"/>
                  </a:lnTo>
                  <a:lnTo>
                    <a:pt x="80" y="310"/>
                  </a:lnTo>
                  <a:lnTo>
                    <a:pt x="83" y="307"/>
                  </a:lnTo>
                  <a:lnTo>
                    <a:pt x="80" y="307"/>
                  </a:lnTo>
                  <a:lnTo>
                    <a:pt x="76" y="305"/>
                  </a:lnTo>
                  <a:lnTo>
                    <a:pt x="76" y="305"/>
                  </a:lnTo>
                  <a:lnTo>
                    <a:pt x="76" y="302"/>
                  </a:lnTo>
                  <a:lnTo>
                    <a:pt x="76" y="298"/>
                  </a:lnTo>
                  <a:lnTo>
                    <a:pt x="76" y="295"/>
                  </a:lnTo>
                  <a:lnTo>
                    <a:pt x="78" y="293"/>
                  </a:lnTo>
                  <a:lnTo>
                    <a:pt x="80" y="291"/>
                  </a:lnTo>
                  <a:lnTo>
                    <a:pt x="78" y="291"/>
                  </a:lnTo>
                  <a:lnTo>
                    <a:pt x="78" y="291"/>
                  </a:lnTo>
                  <a:lnTo>
                    <a:pt x="73" y="288"/>
                  </a:lnTo>
                  <a:lnTo>
                    <a:pt x="71" y="288"/>
                  </a:lnTo>
                  <a:lnTo>
                    <a:pt x="73" y="281"/>
                  </a:lnTo>
                  <a:lnTo>
                    <a:pt x="73" y="279"/>
                  </a:lnTo>
                  <a:lnTo>
                    <a:pt x="73" y="274"/>
                  </a:lnTo>
                  <a:lnTo>
                    <a:pt x="73" y="272"/>
                  </a:lnTo>
                  <a:lnTo>
                    <a:pt x="73" y="272"/>
                  </a:lnTo>
                  <a:lnTo>
                    <a:pt x="71" y="272"/>
                  </a:lnTo>
                  <a:lnTo>
                    <a:pt x="68" y="272"/>
                  </a:lnTo>
                  <a:lnTo>
                    <a:pt x="66" y="272"/>
                  </a:lnTo>
                  <a:lnTo>
                    <a:pt x="66" y="269"/>
                  </a:lnTo>
                  <a:lnTo>
                    <a:pt x="66" y="269"/>
                  </a:lnTo>
                  <a:lnTo>
                    <a:pt x="66" y="267"/>
                  </a:lnTo>
                  <a:lnTo>
                    <a:pt x="66" y="265"/>
                  </a:lnTo>
                  <a:lnTo>
                    <a:pt x="66" y="265"/>
                  </a:lnTo>
                  <a:lnTo>
                    <a:pt x="66" y="265"/>
                  </a:lnTo>
                  <a:lnTo>
                    <a:pt x="66" y="262"/>
                  </a:lnTo>
                  <a:lnTo>
                    <a:pt x="66" y="262"/>
                  </a:lnTo>
                  <a:lnTo>
                    <a:pt x="64" y="262"/>
                  </a:lnTo>
                  <a:lnTo>
                    <a:pt x="64" y="262"/>
                  </a:lnTo>
                  <a:lnTo>
                    <a:pt x="61" y="265"/>
                  </a:lnTo>
                  <a:lnTo>
                    <a:pt x="61" y="265"/>
                  </a:lnTo>
                  <a:lnTo>
                    <a:pt x="59" y="262"/>
                  </a:lnTo>
                  <a:lnTo>
                    <a:pt x="59" y="260"/>
                  </a:lnTo>
                  <a:lnTo>
                    <a:pt x="59" y="258"/>
                  </a:lnTo>
                  <a:lnTo>
                    <a:pt x="59" y="258"/>
                  </a:lnTo>
                  <a:lnTo>
                    <a:pt x="57" y="255"/>
                  </a:lnTo>
                  <a:lnTo>
                    <a:pt x="57" y="253"/>
                  </a:lnTo>
                  <a:lnTo>
                    <a:pt x="57" y="250"/>
                  </a:lnTo>
                  <a:lnTo>
                    <a:pt x="57" y="246"/>
                  </a:lnTo>
                  <a:lnTo>
                    <a:pt x="57" y="246"/>
                  </a:lnTo>
                  <a:lnTo>
                    <a:pt x="57" y="243"/>
                  </a:lnTo>
                  <a:lnTo>
                    <a:pt x="57" y="243"/>
                  </a:lnTo>
                  <a:lnTo>
                    <a:pt x="57" y="241"/>
                  </a:lnTo>
                  <a:lnTo>
                    <a:pt x="57" y="241"/>
                  </a:lnTo>
                  <a:lnTo>
                    <a:pt x="57" y="239"/>
                  </a:lnTo>
                  <a:lnTo>
                    <a:pt x="57" y="236"/>
                  </a:lnTo>
                  <a:lnTo>
                    <a:pt x="59" y="234"/>
                  </a:lnTo>
                  <a:lnTo>
                    <a:pt x="59" y="231"/>
                  </a:lnTo>
                  <a:lnTo>
                    <a:pt x="57" y="229"/>
                  </a:lnTo>
                  <a:lnTo>
                    <a:pt x="52" y="224"/>
                  </a:lnTo>
                  <a:lnTo>
                    <a:pt x="52" y="224"/>
                  </a:lnTo>
                  <a:lnTo>
                    <a:pt x="50" y="220"/>
                  </a:lnTo>
                  <a:lnTo>
                    <a:pt x="50" y="220"/>
                  </a:lnTo>
                  <a:lnTo>
                    <a:pt x="50" y="217"/>
                  </a:lnTo>
                  <a:lnTo>
                    <a:pt x="50" y="215"/>
                  </a:lnTo>
                  <a:lnTo>
                    <a:pt x="52" y="215"/>
                  </a:lnTo>
                  <a:lnTo>
                    <a:pt x="50" y="210"/>
                  </a:lnTo>
                  <a:lnTo>
                    <a:pt x="45" y="205"/>
                  </a:lnTo>
                  <a:lnTo>
                    <a:pt x="42" y="205"/>
                  </a:lnTo>
                  <a:lnTo>
                    <a:pt x="40" y="201"/>
                  </a:lnTo>
                  <a:lnTo>
                    <a:pt x="38" y="198"/>
                  </a:lnTo>
                  <a:lnTo>
                    <a:pt x="38" y="196"/>
                  </a:lnTo>
                  <a:lnTo>
                    <a:pt x="38" y="194"/>
                  </a:lnTo>
                  <a:lnTo>
                    <a:pt x="38" y="191"/>
                  </a:lnTo>
                  <a:lnTo>
                    <a:pt x="35" y="189"/>
                  </a:lnTo>
                  <a:lnTo>
                    <a:pt x="33" y="189"/>
                  </a:lnTo>
                  <a:lnTo>
                    <a:pt x="31" y="186"/>
                  </a:lnTo>
                  <a:lnTo>
                    <a:pt x="31" y="184"/>
                  </a:lnTo>
                  <a:lnTo>
                    <a:pt x="31" y="182"/>
                  </a:lnTo>
                  <a:lnTo>
                    <a:pt x="31" y="179"/>
                  </a:lnTo>
                  <a:lnTo>
                    <a:pt x="31" y="177"/>
                  </a:lnTo>
                  <a:lnTo>
                    <a:pt x="31" y="175"/>
                  </a:lnTo>
                  <a:lnTo>
                    <a:pt x="31" y="172"/>
                  </a:lnTo>
                  <a:lnTo>
                    <a:pt x="28" y="170"/>
                  </a:lnTo>
                  <a:lnTo>
                    <a:pt x="28" y="170"/>
                  </a:lnTo>
                  <a:lnTo>
                    <a:pt x="28" y="168"/>
                  </a:lnTo>
                  <a:lnTo>
                    <a:pt x="24" y="163"/>
                  </a:lnTo>
                  <a:lnTo>
                    <a:pt x="26" y="158"/>
                  </a:lnTo>
                  <a:lnTo>
                    <a:pt x="26" y="153"/>
                  </a:lnTo>
                  <a:lnTo>
                    <a:pt x="24" y="149"/>
                  </a:lnTo>
                  <a:lnTo>
                    <a:pt x="24" y="146"/>
                  </a:lnTo>
                  <a:lnTo>
                    <a:pt x="21" y="146"/>
                  </a:lnTo>
                  <a:lnTo>
                    <a:pt x="16" y="146"/>
                  </a:lnTo>
                  <a:lnTo>
                    <a:pt x="16" y="142"/>
                  </a:lnTo>
                  <a:lnTo>
                    <a:pt x="16" y="139"/>
                  </a:lnTo>
                  <a:lnTo>
                    <a:pt x="14" y="139"/>
                  </a:lnTo>
                  <a:lnTo>
                    <a:pt x="14" y="139"/>
                  </a:lnTo>
                  <a:lnTo>
                    <a:pt x="14" y="137"/>
                  </a:lnTo>
                  <a:lnTo>
                    <a:pt x="14" y="137"/>
                  </a:lnTo>
                  <a:lnTo>
                    <a:pt x="14" y="137"/>
                  </a:lnTo>
                  <a:lnTo>
                    <a:pt x="14" y="134"/>
                  </a:lnTo>
                  <a:lnTo>
                    <a:pt x="14" y="134"/>
                  </a:lnTo>
                  <a:lnTo>
                    <a:pt x="14" y="134"/>
                  </a:lnTo>
                  <a:lnTo>
                    <a:pt x="12" y="134"/>
                  </a:lnTo>
                  <a:lnTo>
                    <a:pt x="12" y="132"/>
                  </a:lnTo>
                  <a:lnTo>
                    <a:pt x="12" y="132"/>
                  </a:lnTo>
                  <a:lnTo>
                    <a:pt x="9" y="132"/>
                  </a:lnTo>
                  <a:lnTo>
                    <a:pt x="9" y="132"/>
                  </a:lnTo>
                  <a:lnTo>
                    <a:pt x="12" y="132"/>
                  </a:lnTo>
                  <a:lnTo>
                    <a:pt x="12" y="130"/>
                  </a:lnTo>
                  <a:lnTo>
                    <a:pt x="12" y="130"/>
                  </a:lnTo>
                  <a:lnTo>
                    <a:pt x="12" y="130"/>
                  </a:lnTo>
                  <a:lnTo>
                    <a:pt x="12" y="130"/>
                  </a:lnTo>
                  <a:lnTo>
                    <a:pt x="12" y="127"/>
                  </a:lnTo>
                  <a:lnTo>
                    <a:pt x="12" y="127"/>
                  </a:lnTo>
                  <a:lnTo>
                    <a:pt x="9" y="127"/>
                  </a:lnTo>
                  <a:lnTo>
                    <a:pt x="5" y="123"/>
                  </a:lnTo>
                  <a:lnTo>
                    <a:pt x="5" y="123"/>
                  </a:lnTo>
                  <a:lnTo>
                    <a:pt x="2" y="123"/>
                  </a:lnTo>
                  <a:lnTo>
                    <a:pt x="2" y="120"/>
                  </a:lnTo>
                  <a:lnTo>
                    <a:pt x="2" y="118"/>
                  </a:lnTo>
                  <a:lnTo>
                    <a:pt x="0" y="118"/>
                  </a:lnTo>
                  <a:lnTo>
                    <a:pt x="2" y="115"/>
                  </a:lnTo>
                  <a:lnTo>
                    <a:pt x="2" y="115"/>
                  </a:lnTo>
                  <a:lnTo>
                    <a:pt x="2" y="113"/>
                  </a:lnTo>
                  <a:lnTo>
                    <a:pt x="5" y="111"/>
                  </a:lnTo>
                  <a:lnTo>
                    <a:pt x="5" y="111"/>
                  </a:lnTo>
                  <a:lnTo>
                    <a:pt x="5" y="108"/>
                  </a:lnTo>
                  <a:lnTo>
                    <a:pt x="5" y="108"/>
                  </a:lnTo>
                  <a:lnTo>
                    <a:pt x="5" y="108"/>
                  </a:lnTo>
                  <a:lnTo>
                    <a:pt x="5" y="108"/>
                  </a:lnTo>
                  <a:lnTo>
                    <a:pt x="5" y="106"/>
                  </a:lnTo>
                  <a:lnTo>
                    <a:pt x="5" y="106"/>
                  </a:lnTo>
                  <a:lnTo>
                    <a:pt x="5" y="106"/>
                  </a:lnTo>
                  <a:lnTo>
                    <a:pt x="7" y="106"/>
                  </a:lnTo>
                  <a:lnTo>
                    <a:pt x="7" y="106"/>
                  </a:lnTo>
                  <a:lnTo>
                    <a:pt x="7" y="106"/>
                  </a:lnTo>
                  <a:lnTo>
                    <a:pt x="7" y="104"/>
                  </a:lnTo>
                  <a:lnTo>
                    <a:pt x="7" y="104"/>
                  </a:lnTo>
                  <a:lnTo>
                    <a:pt x="7" y="101"/>
                  </a:lnTo>
                  <a:lnTo>
                    <a:pt x="9" y="101"/>
                  </a:lnTo>
                  <a:lnTo>
                    <a:pt x="9" y="101"/>
                  </a:lnTo>
                  <a:lnTo>
                    <a:pt x="9" y="101"/>
                  </a:lnTo>
                  <a:lnTo>
                    <a:pt x="9" y="101"/>
                  </a:lnTo>
                  <a:lnTo>
                    <a:pt x="9" y="99"/>
                  </a:lnTo>
                  <a:lnTo>
                    <a:pt x="9" y="97"/>
                  </a:lnTo>
                  <a:lnTo>
                    <a:pt x="9" y="94"/>
                  </a:lnTo>
                  <a:lnTo>
                    <a:pt x="9" y="94"/>
                  </a:lnTo>
                  <a:lnTo>
                    <a:pt x="12" y="92"/>
                  </a:lnTo>
                  <a:lnTo>
                    <a:pt x="12" y="92"/>
                  </a:lnTo>
                  <a:lnTo>
                    <a:pt x="12" y="92"/>
                  </a:lnTo>
                  <a:lnTo>
                    <a:pt x="12" y="89"/>
                  </a:lnTo>
                  <a:lnTo>
                    <a:pt x="12" y="87"/>
                  </a:lnTo>
                  <a:lnTo>
                    <a:pt x="12" y="87"/>
                  </a:lnTo>
                  <a:lnTo>
                    <a:pt x="12" y="87"/>
                  </a:lnTo>
                  <a:lnTo>
                    <a:pt x="12" y="87"/>
                  </a:lnTo>
                  <a:lnTo>
                    <a:pt x="12" y="85"/>
                  </a:lnTo>
                  <a:lnTo>
                    <a:pt x="14" y="85"/>
                  </a:lnTo>
                  <a:lnTo>
                    <a:pt x="12" y="85"/>
                  </a:lnTo>
                  <a:lnTo>
                    <a:pt x="12" y="82"/>
                  </a:lnTo>
                  <a:lnTo>
                    <a:pt x="12" y="82"/>
                  </a:lnTo>
                  <a:lnTo>
                    <a:pt x="12" y="82"/>
                  </a:lnTo>
                  <a:lnTo>
                    <a:pt x="12" y="82"/>
                  </a:lnTo>
                  <a:lnTo>
                    <a:pt x="12" y="80"/>
                  </a:lnTo>
                  <a:lnTo>
                    <a:pt x="14" y="78"/>
                  </a:lnTo>
                  <a:lnTo>
                    <a:pt x="16" y="78"/>
                  </a:lnTo>
                  <a:lnTo>
                    <a:pt x="16" y="78"/>
                  </a:lnTo>
                  <a:lnTo>
                    <a:pt x="16" y="71"/>
                  </a:lnTo>
                  <a:lnTo>
                    <a:pt x="16" y="71"/>
                  </a:lnTo>
                  <a:lnTo>
                    <a:pt x="16" y="71"/>
                  </a:lnTo>
                  <a:lnTo>
                    <a:pt x="16" y="68"/>
                  </a:lnTo>
                  <a:lnTo>
                    <a:pt x="16" y="68"/>
                  </a:lnTo>
                  <a:lnTo>
                    <a:pt x="14" y="63"/>
                  </a:lnTo>
                  <a:lnTo>
                    <a:pt x="14" y="61"/>
                  </a:lnTo>
                  <a:lnTo>
                    <a:pt x="14" y="61"/>
                  </a:lnTo>
                  <a:lnTo>
                    <a:pt x="14" y="61"/>
                  </a:lnTo>
                  <a:lnTo>
                    <a:pt x="14" y="59"/>
                  </a:lnTo>
                  <a:lnTo>
                    <a:pt x="12" y="59"/>
                  </a:lnTo>
                  <a:lnTo>
                    <a:pt x="12" y="61"/>
                  </a:lnTo>
                  <a:lnTo>
                    <a:pt x="12" y="61"/>
                  </a:lnTo>
                  <a:lnTo>
                    <a:pt x="9" y="59"/>
                  </a:lnTo>
                  <a:lnTo>
                    <a:pt x="7" y="59"/>
                  </a:lnTo>
                  <a:lnTo>
                    <a:pt x="7" y="59"/>
                  </a:lnTo>
                  <a:lnTo>
                    <a:pt x="7" y="59"/>
                  </a:lnTo>
                  <a:lnTo>
                    <a:pt x="5" y="59"/>
                  </a:lnTo>
                  <a:lnTo>
                    <a:pt x="5" y="59"/>
                  </a:lnTo>
                  <a:lnTo>
                    <a:pt x="5" y="59"/>
                  </a:lnTo>
                  <a:lnTo>
                    <a:pt x="5" y="56"/>
                  </a:lnTo>
                  <a:lnTo>
                    <a:pt x="7" y="56"/>
                  </a:lnTo>
                  <a:lnTo>
                    <a:pt x="7" y="56"/>
                  </a:lnTo>
                  <a:lnTo>
                    <a:pt x="7" y="56"/>
                  </a:lnTo>
                  <a:lnTo>
                    <a:pt x="7" y="54"/>
                  </a:lnTo>
                  <a:lnTo>
                    <a:pt x="5" y="54"/>
                  </a:lnTo>
                  <a:lnTo>
                    <a:pt x="5" y="54"/>
                  </a:lnTo>
                  <a:lnTo>
                    <a:pt x="5" y="52"/>
                  </a:lnTo>
                  <a:lnTo>
                    <a:pt x="5" y="52"/>
                  </a:lnTo>
                  <a:lnTo>
                    <a:pt x="5" y="52"/>
                  </a:lnTo>
                  <a:lnTo>
                    <a:pt x="7" y="52"/>
                  </a:lnTo>
                  <a:lnTo>
                    <a:pt x="7" y="52"/>
                  </a:lnTo>
                  <a:lnTo>
                    <a:pt x="7" y="52"/>
                  </a:lnTo>
                  <a:lnTo>
                    <a:pt x="7" y="52"/>
                  </a:lnTo>
                  <a:lnTo>
                    <a:pt x="9" y="49"/>
                  </a:lnTo>
                  <a:lnTo>
                    <a:pt x="9" y="47"/>
                  </a:lnTo>
                  <a:lnTo>
                    <a:pt x="9" y="40"/>
                  </a:lnTo>
                  <a:lnTo>
                    <a:pt x="7" y="40"/>
                  </a:lnTo>
                  <a:lnTo>
                    <a:pt x="7" y="40"/>
                  </a:lnTo>
                  <a:lnTo>
                    <a:pt x="7" y="37"/>
                  </a:lnTo>
                  <a:lnTo>
                    <a:pt x="5" y="37"/>
                  </a:lnTo>
                  <a:lnTo>
                    <a:pt x="5" y="35"/>
                  </a:lnTo>
                  <a:lnTo>
                    <a:pt x="2" y="35"/>
                  </a:lnTo>
                  <a:lnTo>
                    <a:pt x="2" y="33"/>
                  </a:lnTo>
                  <a:lnTo>
                    <a:pt x="2" y="33"/>
                  </a:lnTo>
                  <a:lnTo>
                    <a:pt x="2" y="30"/>
                  </a:lnTo>
                  <a:lnTo>
                    <a:pt x="2" y="30"/>
                  </a:lnTo>
                  <a:lnTo>
                    <a:pt x="2" y="28"/>
                  </a:lnTo>
                  <a:lnTo>
                    <a:pt x="2" y="28"/>
                  </a:lnTo>
                  <a:lnTo>
                    <a:pt x="2" y="28"/>
                  </a:lnTo>
                  <a:lnTo>
                    <a:pt x="2" y="26"/>
                  </a:lnTo>
                  <a:lnTo>
                    <a:pt x="2" y="26"/>
                  </a:lnTo>
                  <a:lnTo>
                    <a:pt x="16" y="26"/>
                  </a:lnTo>
                  <a:lnTo>
                    <a:pt x="45" y="26"/>
                  </a:lnTo>
                  <a:lnTo>
                    <a:pt x="76" y="23"/>
                  </a:lnTo>
                  <a:lnTo>
                    <a:pt x="106" y="23"/>
                  </a:lnTo>
                  <a:lnTo>
                    <a:pt x="137" y="21"/>
                  </a:lnTo>
                  <a:lnTo>
                    <a:pt x="165" y="18"/>
                  </a:lnTo>
                  <a:lnTo>
                    <a:pt x="196" y="18"/>
                  </a:lnTo>
                  <a:lnTo>
                    <a:pt x="227" y="16"/>
                  </a:lnTo>
                  <a:lnTo>
                    <a:pt x="258" y="14"/>
                  </a:lnTo>
                  <a:lnTo>
                    <a:pt x="286" y="14"/>
                  </a:lnTo>
                  <a:lnTo>
                    <a:pt x="317" y="11"/>
                  </a:lnTo>
                  <a:lnTo>
                    <a:pt x="348" y="9"/>
                  </a:lnTo>
                  <a:lnTo>
                    <a:pt x="378" y="7"/>
                  </a:lnTo>
                  <a:lnTo>
                    <a:pt x="407" y="4"/>
                  </a:lnTo>
                  <a:lnTo>
                    <a:pt x="437" y="4"/>
                  </a:lnTo>
                  <a:lnTo>
                    <a:pt x="468" y="2"/>
                  </a:lnTo>
                  <a:lnTo>
                    <a:pt x="499" y="0"/>
                  </a:lnTo>
                  <a:lnTo>
                    <a:pt x="499" y="0"/>
                  </a:lnTo>
                  <a:lnTo>
                    <a:pt x="499" y="0"/>
                  </a:lnTo>
                  <a:lnTo>
                    <a:pt x="499" y="2"/>
                  </a:lnTo>
                  <a:lnTo>
                    <a:pt x="499" y="4"/>
                  </a:lnTo>
                  <a:lnTo>
                    <a:pt x="499" y="4"/>
                  </a:lnTo>
                  <a:lnTo>
                    <a:pt x="501" y="7"/>
                  </a:lnTo>
                  <a:lnTo>
                    <a:pt x="501" y="9"/>
                  </a:lnTo>
                  <a:lnTo>
                    <a:pt x="501" y="9"/>
                  </a:lnTo>
                  <a:lnTo>
                    <a:pt x="501" y="14"/>
                  </a:lnTo>
                  <a:lnTo>
                    <a:pt x="504" y="14"/>
                  </a:lnTo>
                  <a:lnTo>
                    <a:pt x="504" y="14"/>
                  </a:lnTo>
                  <a:lnTo>
                    <a:pt x="513" y="16"/>
                  </a:lnTo>
                  <a:lnTo>
                    <a:pt x="516" y="18"/>
                  </a:lnTo>
                  <a:lnTo>
                    <a:pt x="516" y="23"/>
                  </a:lnTo>
                  <a:lnTo>
                    <a:pt x="513" y="28"/>
                  </a:lnTo>
                  <a:lnTo>
                    <a:pt x="511" y="35"/>
                  </a:lnTo>
                  <a:lnTo>
                    <a:pt x="508" y="40"/>
                  </a:lnTo>
                  <a:lnTo>
                    <a:pt x="511" y="47"/>
                  </a:lnTo>
                  <a:lnTo>
                    <a:pt x="511" y="52"/>
                  </a:lnTo>
                  <a:lnTo>
                    <a:pt x="511" y="56"/>
                  </a:lnTo>
                  <a:lnTo>
                    <a:pt x="511" y="59"/>
                  </a:lnTo>
                  <a:lnTo>
                    <a:pt x="513" y="59"/>
                  </a:lnTo>
                  <a:lnTo>
                    <a:pt x="513" y="66"/>
                  </a:lnTo>
                  <a:lnTo>
                    <a:pt x="513" y="68"/>
                  </a:lnTo>
                  <a:lnTo>
                    <a:pt x="516" y="68"/>
                  </a:lnTo>
                  <a:lnTo>
                    <a:pt x="518" y="73"/>
                  </a:lnTo>
                  <a:lnTo>
                    <a:pt x="518" y="73"/>
                  </a:lnTo>
                  <a:lnTo>
                    <a:pt x="520" y="75"/>
                  </a:lnTo>
                  <a:lnTo>
                    <a:pt x="520" y="82"/>
                  </a:lnTo>
                  <a:lnTo>
                    <a:pt x="520" y="82"/>
                  </a:lnTo>
                  <a:lnTo>
                    <a:pt x="525" y="89"/>
                  </a:lnTo>
                  <a:lnTo>
                    <a:pt x="525" y="92"/>
                  </a:lnTo>
                  <a:lnTo>
                    <a:pt x="527" y="92"/>
                  </a:lnTo>
                  <a:lnTo>
                    <a:pt x="532" y="94"/>
                  </a:lnTo>
                  <a:lnTo>
                    <a:pt x="549" y="94"/>
                  </a:lnTo>
                  <a:lnTo>
                    <a:pt x="553" y="97"/>
                  </a:lnTo>
                  <a:lnTo>
                    <a:pt x="556" y="97"/>
                  </a:lnTo>
                  <a:lnTo>
                    <a:pt x="558" y="97"/>
                  </a:lnTo>
                  <a:lnTo>
                    <a:pt x="558" y="99"/>
                  </a:lnTo>
                  <a:lnTo>
                    <a:pt x="560" y="104"/>
                  </a:lnTo>
                  <a:lnTo>
                    <a:pt x="563" y="106"/>
                  </a:lnTo>
                  <a:lnTo>
                    <a:pt x="565" y="108"/>
                  </a:lnTo>
                  <a:lnTo>
                    <a:pt x="565" y="111"/>
                  </a:lnTo>
                  <a:lnTo>
                    <a:pt x="565" y="111"/>
                  </a:lnTo>
                  <a:lnTo>
                    <a:pt x="565" y="113"/>
                  </a:lnTo>
                  <a:lnTo>
                    <a:pt x="565" y="11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5" name="Freeform 54"/>
            <p:cNvSpPr>
              <a:spLocks noEditPoints="1"/>
            </p:cNvSpPr>
            <p:nvPr/>
          </p:nvSpPr>
          <p:spPr bwMode="auto">
            <a:xfrm>
              <a:off x="2984819" y="6039051"/>
              <a:ext cx="863989" cy="524192"/>
            </a:xfrm>
            <a:custGeom>
              <a:avLst/>
              <a:gdLst>
                <a:gd name="T0" fmla="*/ 560 w 745"/>
                <a:gd name="T1" fmla="*/ 187 h 452"/>
                <a:gd name="T2" fmla="*/ 544 w 745"/>
                <a:gd name="T3" fmla="*/ 177 h 452"/>
                <a:gd name="T4" fmla="*/ 527 w 745"/>
                <a:gd name="T5" fmla="*/ 179 h 452"/>
                <a:gd name="T6" fmla="*/ 506 w 745"/>
                <a:gd name="T7" fmla="*/ 170 h 452"/>
                <a:gd name="T8" fmla="*/ 492 w 745"/>
                <a:gd name="T9" fmla="*/ 165 h 452"/>
                <a:gd name="T10" fmla="*/ 492 w 745"/>
                <a:gd name="T11" fmla="*/ 194 h 452"/>
                <a:gd name="T12" fmla="*/ 508 w 745"/>
                <a:gd name="T13" fmla="*/ 196 h 452"/>
                <a:gd name="T14" fmla="*/ 518 w 745"/>
                <a:gd name="T15" fmla="*/ 220 h 452"/>
                <a:gd name="T16" fmla="*/ 541 w 745"/>
                <a:gd name="T17" fmla="*/ 224 h 452"/>
                <a:gd name="T18" fmla="*/ 579 w 745"/>
                <a:gd name="T19" fmla="*/ 208 h 452"/>
                <a:gd name="T20" fmla="*/ 487 w 745"/>
                <a:gd name="T21" fmla="*/ 236 h 452"/>
                <a:gd name="T22" fmla="*/ 733 w 745"/>
                <a:gd name="T23" fmla="*/ 362 h 452"/>
                <a:gd name="T24" fmla="*/ 707 w 745"/>
                <a:gd name="T25" fmla="*/ 340 h 452"/>
                <a:gd name="T26" fmla="*/ 648 w 745"/>
                <a:gd name="T27" fmla="*/ 291 h 452"/>
                <a:gd name="T28" fmla="*/ 629 w 745"/>
                <a:gd name="T29" fmla="*/ 284 h 452"/>
                <a:gd name="T30" fmla="*/ 603 w 745"/>
                <a:gd name="T31" fmla="*/ 269 h 452"/>
                <a:gd name="T32" fmla="*/ 605 w 745"/>
                <a:gd name="T33" fmla="*/ 302 h 452"/>
                <a:gd name="T34" fmla="*/ 582 w 745"/>
                <a:gd name="T35" fmla="*/ 329 h 452"/>
                <a:gd name="T36" fmla="*/ 584 w 745"/>
                <a:gd name="T37" fmla="*/ 357 h 452"/>
                <a:gd name="T38" fmla="*/ 591 w 745"/>
                <a:gd name="T39" fmla="*/ 376 h 452"/>
                <a:gd name="T40" fmla="*/ 593 w 745"/>
                <a:gd name="T41" fmla="*/ 428 h 452"/>
                <a:gd name="T42" fmla="*/ 608 w 745"/>
                <a:gd name="T43" fmla="*/ 440 h 452"/>
                <a:gd name="T44" fmla="*/ 631 w 745"/>
                <a:gd name="T45" fmla="*/ 447 h 452"/>
                <a:gd name="T46" fmla="*/ 664 w 745"/>
                <a:gd name="T47" fmla="*/ 414 h 452"/>
                <a:gd name="T48" fmla="*/ 702 w 745"/>
                <a:gd name="T49" fmla="*/ 402 h 452"/>
                <a:gd name="T50" fmla="*/ 742 w 745"/>
                <a:gd name="T51" fmla="*/ 374 h 452"/>
                <a:gd name="T52" fmla="*/ 473 w 745"/>
                <a:gd name="T53" fmla="*/ 146 h 452"/>
                <a:gd name="T54" fmla="*/ 449 w 745"/>
                <a:gd name="T55" fmla="*/ 142 h 452"/>
                <a:gd name="T56" fmla="*/ 418 w 745"/>
                <a:gd name="T57" fmla="*/ 142 h 452"/>
                <a:gd name="T58" fmla="*/ 409 w 745"/>
                <a:gd name="T59" fmla="*/ 142 h 452"/>
                <a:gd name="T60" fmla="*/ 409 w 745"/>
                <a:gd name="T61" fmla="*/ 158 h 452"/>
                <a:gd name="T62" fmla="*/ 466 w 745"/>
                <a:gd name="T63" fmla="*/ 160 h 452"/>
                <a:gd name="T64" fmla="*/ 127 w 745"/>
                <a:gd name="T65" fmla="*/ 9 h 452"/>
                <a:gd name="T66" fmla="*/ 113 w 745"/>
                <a:gd name="T67" fmla="*/ 2 h 452"/>
                <a:gd name="T68" fmla="*/ 82 w 745"/>
                <a:gd name="T69" fmla="*/ 7 h 452"/>
                <a:gd name="T70" fmla="*/ 61 w 745"/>
                <a:gd name="T71" fmla="*/ 26 h 452"/>
                <a:gd name="T72" fmla="*/ 78 w 745"/>
                <a:gd name="T73" fmla="*/ 40 h 452"/>
                <a:gd name="T74" fmla="*/ 108 w 745"/>
                <a:gd name="T75" fmla="*/ 52 h 452"/>
                <a:gd name="T76" fmla="*/ 125 w 745"/>
                <a:gd name="T77" fmla="*/ 30 h 452"/>
                <a:gd name="T78" fmla="*/ 14 w 745"/>
                <a:gd name="T79" fmla="*/ 37 h 452"/>
                <a:gd name="T80" fmla="*/ 4 w 745"/>
                <a:gd name="T81" fmla="*/ 61 h 452"/>
                <a:gd name="T82" fmla="*/ 19 w 745"/>
                <a:gd name="T83" fmla="*/ 47 h 452"/>
                <a:gd name="T84" fmla="*/ 347 w 745"/>
                <a:gd name="T85" fmla="*/ 120 h 452"/>
                <a:gd name="T86" fmla="*/ 338 w 745"/>
                <a:gd name="T87" fmla="*/ 106 h 452"/>
                <a:gd name="T88" fmla="*/ 328 w 745"/>
                <a:gd name="T89" fmla="*/ 104 h 452"/>
                <a:gd name="T90" fmla="*/ 321 w 745"/>
                <a:gd name="T91" fmla="*/ 87 h 452"/>
                <a:gd name="T92" fmla="*/ 309 w 745"/>
                <a:gd name="T93" fmla="*/ 73 h 452"/>
                <a:gd name="T94" fmla="*/ 291 w 745"/>
                <a:gd name="T95" fmla="*/ 87 h 452"/>
                <a:gd name="T96" fmla="*/ 269 w 745"/>
                <a:gd name="T97" fmla="*/ 92 h 452"/>
                <a:gd name="T98" fmla="*/ 283 w 745"/>
                <a:gd name="T99" fmla="*/ 116 h 452"/>
                <a:gd name="T100" fmla="*/ 295 w 745"/>
                <a:gd name="T101" fmla="*/ 130 h 452"/>
                <a:gd name="T102" fmla="*/ 305 w 745"/>
                <a:gd name="T103" fmla="*/ 118 h 452"/>
                <a:gd name="T104" fmla="*/ 314 w 745"/>
                <a:gd name="T105" fmla="*/ 118 h 452"/>
                <a:gd name="T106" fmla="*/ 321 w 745"/>
                <a:gd name="T107" fmla="*/ 125 h 452"/>
                <a:gd name="T108" fmla="*/ 338 w 745"/>
                <a:gd name="T109" fmla="*/ 132 h 452"/>
                <a:gd name="T110" fmla="*/ 463 w 745"/>
                <a:gd name="T111" fmla="*/ 187 h 452"/>
                <a:gd name="T112" fmla="*/ 444 w 745"/>
                <a:gd name="T113" fmla="*/ 196 h 452"/>
                <a:gd name="T114" fmla="*/ 470 w 745"/>
                <a:gd name="T115" fmla="*/ 19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5" h="452">
                  <a:moveTo>
                    <a:pt x="579" y="208"/>
                  </a:moveTo>
                  <a:lnTo>
                    <a:pt x="582" y="201"/>
                  </a:lnTo>
                  <a:lnTo>
                    <a:pt x="579" y="196"/>
                  </a:lnTo>
                  <a:lnTo>
                    <a:pt x="572" y="194"/>
                  </a:lnTo>
                  <a:lnTo>
                    <a:pt x="570" y="191"/>
                  </a:lnTo>
                  <a:lnTo>
                    <a:pt x="563" y="191"/>
                  </a:lnTo>
                  <a:lnTo>
                    <a:pt x="563" y="189"/>
                  </a:lnTo>
                  <a:lnTo>
                    <a:pt x="560" y="187"/>
                  </a:lnTo>
                  <a:lnTo>
                    <a:pt x="560" y="187"/>
                  </a:lnTo>
                  <a:lnTo>
                    <a:pt x="555" y="184"/>
                  </a:lnTo>
                  <a:lnTo>
                    <a:pt x="553" y="184"/>
                  </a:lnTo>
                  <a:lnTo>
                    <a:pt x="551" y="182"/>
                  </a:lnTo>
                  <a:lnTo>
                    <a:pt x="551" y="182"/>
                  </a:lnTo>
                  <a:lnTo>
                    <a:pt x="548" y="179"/>
                  </a:lnTo>
                  <a:lnTo>
                    <a:pt x="546" y="177"/>
                  </a:lnTo>
                  <a:lnTo>
                    <a:pt x="544" y="179"/>
                  </a:lnTo>
                  <a:lnTo>
                    <a:pt x="544" y="177"/>
                  </a:lnTo>
                  <a:lnTo>
                    <a:pt x="544" y="177"/>
                  </a:lnTo>
                  <a:lnTo>
                    <a:pt x="544" y="177"/>
                  </a:lnTo>
                  <a:lnTo>
                    <a:pt x="544" y="177"/>
                  </a:lnTo>
                  <a:lnTo>
                    <a:pt x="541" y="177"/>
                  </a:lnTo>
                  <a:lnTo>
                    <a:pt x="539" y="177"/>
                  </a:lnTo>
                  <a:lnTo>
                    <a:pt x="537" y="177"/>
                  </a:lnTo>
                  <a:lnTo>
                    <a:pt x="534" y="177"/>
                  </a:lnTo>
                  <a:lnTo>
                    <a:pt x="532" y="177"/>
                  </a:lnTo>
                  <a:lnTo>
                    <a:pt x="527" y="179"/>
                  </a:lnTo>
                  <a:lnTo>
                    <a:pt x="527" y="179"/>
                  </a:lnTo>
                  <a:lnTo>
                    <a:pt x="522" y="182"/>
                  </a:lnTo>
                  <a:lnTo>
                    <a:pt x="520" y="182"/>
                  </a:lnTo>
                  <a:lnTo>
                    <a:pt x="518" y="182"/>
                  </a:lnTo>
                  <a:lnTo>
                    <a:pt x="515" y="182"/>
                  </a:lnTo>
                  <a:lnTo>
                    <a:pt x="515" y="184"/>
                  </a:lnTo>
                  <a:lnTo>
                    <a:pt x="513" y="182"/>
                  </a:lnTo>
                  <a:lnTo>
                    <a:pt x="508" y="172"/>
                  </a:lnTo>
                  <a:lnTo>
                    <a:pt x="508" y="172"/>
                  </a:lnTo>
                  <a:lnTo>
                    <a:pt x="506" y="170"/>
                  </a:lnTo>
                  <a:lnTo>
                    <a:pt x="501" y="165"/>
                  </a:lnTo>
                  <a:lnTo>
                    <a:pt x="499" y="165"/>
                  </a:lnTo>
                  <a:lnTo>
                    <a:pt x="499" y="163"/>
                  </a:lnTo>
                  <a:lnTo>
                    <a:pt x="496" y="163"/>
                  </a:lnTo>
                  <a:lnTo>
                    <a:pt x="496" y="163"/>
                  </a:lnTo>
                  <a:lnTo>
                    <a:pt x="496" y="165"/>
                  </a:lnTo>
                  <a:lnTo>
                    <a:pt x="494" y="165"/>
                  </a:lnTo>
                  <a:lnTo>
                    <a:pt x="494" y="165"/>
                  </a:lnTo>
                  <a:lnTo>
                    <a:pt x="492" y="165"/>
                  </a:lnTo>
                  <a:lnTo>
                    <a:pt x="492" y="165"/>
                  </a:lnTo>
                  <a:lnTo>
                    <a:pt x="492" y="168"/>
                  </a:lnTo>
                  <a:lnTo>
                    <a:pt x="492" y="168"/>
                  </a:lnTo>
                  <a:lnTo>
                    <a:pt x="492" y="168"/>
                  </a:lnTo>
                  <a:lnTo>
                    <a:pt x="489" y="168"/>
                  </a:lnTo>
                  <a:lnTo>
                    <a:pt x="489" y="168"/>
                  </a:lnTo>
                  <a:lnTo>
                    <a:pt x="487" y="170"/>
                  </a:lnTo>
                  <a:lnTo>
                    <a:pt x="482" y="179"/>
                  </a:lnTo>
                  <a:lnTo>
                    <a:pt x="492" y="194"/>
                  </a:lnTo>
                  <a:lnTo>
                    <a:pt x="492" y="194"/>
                  </a:lnTo>
                  <a:lnTo>
                    <a:pt x="494" y="194"/>
                  </a:lnTo>
                  <a:lnTo>
                    <a:pt x="496" y="194"/>
                  </a:lnTo>
                  <a:lnTo>
                    <a:pt x="499" y="196"/>
                  </a:lnTo>
                  <a:lnTo>
                    <a:pt x="503" y="198"/>
                  </a:lnTo>
                  <a:lnTo>
                    <a:pt x="506" y="198"/>
                  </a:lnTo>
                  <a:lnTo>
                    <a:pt x="506" y="198"/>
                  </a:lnTo>
                  <a:lnTo>
                    <a:pt x="508" y="198"/>
                  </a:lnTo>
                  <a:lnTo>
                    <a:pt x="508" y="196"/>
                  </a:lnTo>
                  <a:lnTo>
                    <a:pt x="513" y="196"/>
                  </a:lnTo>
                  <a:lnTo>
                    <a:pt x="513" y="198"/>
                  </a:lnTo>
                  <a:lnTo>
                    <a:pt x="515" y="198"/>
                  </a:lnTo>
                  <a:lnTo>
                    <a:pt x="515" y="201"/>
                  </a:lnTo>
                  <a:lnTo>
                    <a:pt x="515" y="203"/>
                  </a:lnTo>
                  <a:lnTo>
                    <a:pt x="515" y="203"/>
                  </a:lnTo>
                  <a:lnTo>
                    <a:pt x="518" y="205"/>
                  </a:lnTo>
                  <a:lnTo>
                    <a:pt x="518" y="208"/>
                  </a:lnTo>
                  <a:lnTo>
                    <a:pt x="518" y="220"/>
                  </a:lnTo>
                  <a:lnTo>
                    <a:pt x="520" y="224"/>
                  </a:lnTo>
                  <a:lnTo>
                    <a:pt x="522" y="227"/>
                  </a:lnTo>
                  <a:lnTo>
                    <a:pt x="529" y="227"/>
                  </a:lnTo>
                  <a:lnTo>
                    <a:pt x="532" y="224"/>
                  </a:lnTo>
                  <a:lnTo>
                    <a:pt x="534" y="224"/>
                  </a:lnTo>
                  <a:lnTo>
                    <a:pt x="534" y="224"/>
                  </a:lnTo>
                  <a:lnTo>
                    <a:pt x="534" y="224"/>
                  </a:lnTo>
                  <a:lnTo>
                    <a:pt x="537" y="224"/>
                  </a:lnTo>
                  <a:lnTo>
                    <a:pt x="541" y="224"/>
                  </a:lnTo>
                  <a:lnTo>
                    <a:pt x="548" y="220"/>
                  </a:lnTo>
                  <a:lnTo>
                    <a:pt x="551" y="220"/>
                  </a:lnTo>
                  <a:lnTo>
                    <a:pt x="555" y="220"/>
                  </a:lnTo>
                  <a:lnTo>
                    <a:pt x="558" y="220"/>
                  </a:lnTo>
                  <a:lnTo>
                    <a:pt x="560" y="220"/>
                  </a:lnTo>
                  <a:lnTo>
                    <a:pt x="563" y="220"/>
                  </a:lnTo>
                  <a:lnTo>
                    <a:pt x="572" y="215"/>
                  </a:lnTo>
                  <a:lnTo>
                    <a:pt x="577" y="213"/>
                  </a:lnTo>
                  <a:lnTo>
                    <a:pt x="579" y="208"/>
                  </a:lnTo>
                  <a:close/>
                  <a:moveTo>
                    <a:pt x="503" y="224"/>
                  </a:moveTo>
                  <a:lnTo>
                    <a:pt x="501" y="222"/>
                  </a:lnTo>
                  <a:lnTo>
                    <a:pt x="499" y="224"/>
                  </a:lnTo>
                  <a:lnTo>
                    <a:pt x="496" y="224"/>
                  </a:lnTo>
                  <a:lnTo>
                    <a:pt x="492" y="227"/>
                  </a:lnTo>
                  <a:lnTo>
                    <a:pt x="487" y="229"/>
                  </a:lnTo>
                  <a:lnTo>
                    <a:pt x="485" y="231"/>
                  </a:lnTo>
                  <a:lnTo>
                    <a:pt x="485" y="234"/>
                  </a:lnTo>
                  <a:lnTo>
                    <a:pt x="487" y="236"/>
                  </a:lnTo>
                  <a:lnTo>
                    <a:pt x="489" y="236"/>
                  </a:lnTo>
                  <a:lnTo>
                    <a:pt x="494" y="234"/>
                  </a:lnTo>
                  <a:lnTo>
                    <a:pt x="494" y="234"/>
                  </a:lnTo>
                  <a:lnTo>
                    <a:pt x="501" y="234"/>
                  </a:lnTo>
                  <a:lnTo>
                    <a:pt x="503" y="234"/>
                  </a:lnTo>
                  <a:lnTo>
                    <a:pt x="506" y="231"/>
                  </a:lnTo>
                  <a:lnTo>
                    <a:pt x="503" y="231"/>
                  </a:lnTo>
                  <a:lnTo>
                    <a:pt x="503" y="224"/>
                  </a:lnTo>
                  <a:close/>
                  <a:moveTo>
                    <a:pt x="733" y="362"/>
                  </a:moveTo>
                  <a:lnTo>
                    <a:pt x="726" y="359"/>
                  </a:lnTo>
                  <a:lnTo>
                    <a:pt x="721" y="355"/>
                  </a:lnTo>
                  <a:lnTo>
                    <a:pt x="721" y="352"/>
                  </a:lnTo>
                  <a:lnTo>
                    <a:pt x="719" y="345"/>
                  </a:lnTo>
                  <a:lnTo>
                    <a:pt x="719" y="343"/>
                  </a:lnTo>
                  <a:lnTo>
                    <a:pt x="716" y="340"/>
                  </a:lnTo>
                  <a:lnTo>
                    <a:pt x="714" y="340"/>
                  </a:lnTo>
                  <a:lnTo>
                    <a:pt x="707" y="343"/>
                  </a:lnTo>
                  <a:lnTo>
                    <a:pt x="707" y="340"/>
                  </a:lnTo>
                  <a:lnTo>
                    <a:pt x="705" y="338"/>
                  </a:lnTo>
                  <a:lnTo>
                    <a:pt x="705" y="329"/>
                  </a:lnTo>
                  <a:lnTo>
                    <a:pt x="705" y="324"/>
                  </a:lnTo>
                  <a:lnTo>
                    <a:pt x="705" y="321"/>
                  </a:lnTo>
                  <a:lnTo>
                    <a:pt x="693" y="310"/>
                  </a:lnTo>
                  <a:lnTo>
                    <a:pt x="688" y="307"/>
                  </a:lnTo>
                  <a:lnTo>
                    <a:pt x="669" y="298"/>
                  </a:lnTo>
                  <a:lnTo>
                    <a:pt x="655" y="293"/>
                  </a:lnTo>
                  <a:lnTo>
                    <a:pt x="648" y="291"/>
                  </a:lnTo>
                  <a:lnTo>
                    <a:pt x="643" y="288"/>
                  </a:lnTo>
                  <a:lnTo>
                    <a:pt x="641" y="286"/>
                  </a:lnTo>
                  <a:lnTo>
                    <a:pt x="641" y="288"/>
                  </a:lnTo>
                  <a:lnTo>
                    <a:pt x="638" y="288"/>
                  </a:lnTo>
                  <a:lnTo>
                    <a:pt x="636" y="288"/>
                  </a:lnTo>
                  <a:lnTo>
                    <a:pt x="636" y="288"/>
                  </a:lnTo>
                  <a:lnTo>
                    <a:pt x="634" y="286"/>
                  </a:lnTo>
                  <a:lnTo>
                    <a:pt x="631" y="286"/>
                  </a:lnTo>
                  <a:lnTo>
                    <a:pt x="629" y="284"/>
                  </a:lnTo>
                  <a:lnTo>
                    <a:pt x="626" y="281"/>
                  </a:lnTo>
                  <a:lnTo>
                    <a:pt x="617" y="279"/>
                  </a:lnTo>
                  <a:lnTo>
                    <a:pt x="617" y="276"/>
                  </a:lnTo>
                  <a:lnTo>
                    <a:pt x="617" y="276"/>
                  </a:lnTo>
                  <a:lnTo>
                    <a:pt x="617" y="274"/>
                  </a:lnTo>
                  <a:lnTo>
                    <a:pt x="617" y="274"/>
                  </a:lnTo>
                  <a:lnTo>
                    <a:pt x="615" y="274"/>
                  </a:lnTo>
                  <a:lnTo>
                    <a:pt x="612" y="272"/>
                  </a:lnTo>
                  <a:lnTo>
                    <a:pt x="603" y="269"/>
                  </a:lnTo>
                  <a:lnTo>
                    <a:pt x="598" y="269"/>
                  </a:lnTo>
                  <a:lnTo>
                    <a:pt x="596" y="272"/>
                  </a:lnTo>
                  <a:lnTo>
                    <a:pt x="593" y="276"/>
                  </a:lnTo>
                  <a:lnTo>
                    <a:pt x="593" y="281"/>
                  </a:lnTo>
                  <a:lnTo>
                    <a:pt x="593" y="286"/>
                  </a:lnTo>
                  <a:lnTo>
                    <a:pt x="596" y="291"/>
                  </a:lnTo>
                  <a:lnTo>
                    <a:pt x="603" y="300"/>
                  </a:lnTo>
                  <a:lnTo>
                    <a:pt x="605" y="300"/>
                  </a:lnTo>
                  <a:lnTo>
                    <a:pt x="605" y="302"/>
                  </a:lnTo>
                  <a:lnTo>
                    <a:pt x="605" y="305"/>
                  </a:lnTo>
                  <a:lnTo>
                    <a:pt x="605" y="307"/>
                  </a:lnTo>
                  <a:lnTo>
                    <a:pt x="600" y="310"/>
                  </a:lnTo>
                  <a:lnTo>
                    <a:pt x="598" y="310"/>
                  </a:lnTo>
                  <a:lnTo>
                    <a:pt x="593" y="319"/>
                  </a:lnTo>
                  <a:lnTo>
                    <a:pt x="593" y="319"/>
                  </a:lnTo>
                  <a:lnTo>
                    <a:pt x="589" y="324"/>
                  </a:lnTo>
                  <a:lnTo>
                    <a:pt x="584" y="326"/>
                  </a:lnTo>
                  <a:lnTo>
                    <a:pt x="582" y="329"/>
                  </a:lnTo>
                  <a:lnTo>
                    <a:pt x="582" y="331"/>
                  </a:lnTo>
                  <a:lnTo>
                    <a:pt x="579" y="331"/>
                  </a:lnTo>
                  <a:lnTo>
                    <a:pt x="577" y="333"/>
                  </a:lnTo>
                  <a:lnTo>
                    <a:pt x="574" y="336"/>
                  </a:lnTo>
                  <a:lnTo>
                    <a:pt x="572" y="340"/>
                  </a:lnTo>
                  <a:lnTo>
                    <a:pt x="574" y="345"/>
                  </a:lnTo>
                  <a:lnTo>
                    <a:pt x="577" y="350"/>
                  </a:lnTo>
                  <a:lnTo>
                    <a:pt x="579" y="352"/>
                  </a:lnTo>
                  <a:lnTo>
                    <a:pt x="584" y="357"/>
                  </a:lnTo>
                  <a:lnTo>
                    <a:pt x="584" y="362"/>
                  </a:lnTo>
                  <a:lnTo>
                    <a:pt x="584" y="364"/>
                  </a:lnTo>
                  <a:lnTo>
                    <a:pt x="586" y="366"/>
                  </a:lnTo>
                  <a:lnTo>
                    <a:pt x="586" y="369"/>
                  </a:lnTo>
                  <a:lnTo>
                    <a:pt x="586" y="371"/>
                  </a:lnTo>
                  <a:lnTo>
                    <a:pt x="589" y="376"/>
                  </a:lnTo>
                  <a:lnTo>
                    <a:pt x="589" y="376"/>
                  </a:lnTo>
                  <a:lnTo>
                    <a:pt x="591" y="376"/>
                  </a:lnTo>
                  <a:lnTo>
                    <a:pt x="591" y="376"/>
                  </a:lnTo>
                  <a:lnTo>
                    <a:pt x="591" y="376"/>
                  </a:lnTo>
                  <a:lnTo>
                    <a:pt x="591" y="378"/>
                  </a:lnTo>
                  <a:lnTo>
                    <a:pt x="591" y="378"/>
                  </a:lnTo>
                  <a:lnTo>
                    <a:pt x="593" y="390"/>
                  </a:lnTo>
                  <a:lnTo>
                    <a:pt x="596" y="392"/>
                  </a:lnTo>
                  <a:lnTo>
                    <a:pt x="596" y="395"/>
                  </a:lnTo>
                  <a:lnTo>
                    <a:pt x="596" y="395"/>
                  </a:lnTo>
                  <a:lnTo>
                    <a:pt x="593" y="418"/>
                  </a:lnTo>
                  <a:lnTo>
                    <a:pt x="593" y="428"/>
                  </a:lnTo>
                  <a:lnTo>
                    <a:pt x="593" y="433"/>
                  </a:lnTo>
                  <a:lnTo>
                    <a:pt x="596" y="433"/>
                  </a:lnTo>
                  <a:lnTo>
                    <a:pt x="596" y="433"/>
                  </a:lnTo>
                  <a:lnTo>
                    <a:pt x="596" y="435"/>
                  </a:lnTo>
                  <a:lnTo>
                    <a:pt x="598" y="437"/>
                  </a:lnTo>
                  <a:lnTo>
                    <a:pt x="598" y="437"/>
                  </a:lnTo>
                  <a:lnTo>
                    <a:pt x="598" y="440"/>
                  </a:lnTo>
                  <a:lnTo>
                    <a:pt x="603" y="437"/>
                  </a:lnTo>
                  <a:lnTo>
                    <a:pt x="608" y="440"/>
                  </a:lnTo>
                  <a:lnTo>
                    <a:pt x="615" y="442"/>
                  </a:lnTo>
                  <a:lnTo>
                    <a:pt x="619" y="445"/>
                  </a:lnTo>
                  <a:lnTo>
                    <a:pt x="622" y="447"/>
                  </a:lnTo>
                  <a:lnTo>
                    <a:pt x="624" y="452"/>
                  </a:lnTo>
                  <a:lnTo>
                    <a:pt x="624" y="452"/>
                  </a:lnTo>
                  <a:lnTo>
                    <a:pt x="626" y="452"/>
                  </a:lnTo>
                  <a:lnTo>
                    <a:pt x="629" y="449"/>
                  </a:lnTo>
                  <a:lnTo>
                    <a:pt x="631" y="449"/>
                  </a:lnTo>
                  <a:lnTo>
                    <a:pt x="631" y="447"/>
                  </a:lnTo>
                  <a:lnTo>
                    <a:pt x="638" y="440"/>
                  </a:lnTo>
                  <a:lnTo>
                    <a:pt x="641" y="433"/>
                  </a:lnTo>
                  <a:lnTo>
                    <a:pt x="641" y="430"/>
                  </a:lnTo>
                  <a:lnTo>
                    <a:pt x="648" y="423"/>
                  </a:lnTo>
                  <a:lnTo>
                    <a:pt x="650" y="423"/>
                  </a:lnTo>
                  <a:lnTo>
                    <a:pt x="657" y="421"/>
                  </a:lnTo>
                  <a:lnTo>
                    <a:pt x="657" y="418"/>
                  </a:lnTo>
                  <a:lnTo>
                    <a:pt x="662" y="416"/>
                  </a:lnTo>
                  <a:lnTo>
                    <a:pt x="664" y="414"/>
                  </a:lnTo>
                  <a:lnTo>
                    <a:pt x="667" y="414"/>
                  </a:lnTo>
                  <a:lnTo>
                    <a:pt x="667" y="414"/>
                  </a:lnTo>
                  <a:lnTo>
                    <a:pt x="671" y="409"/>
                  </a:lnTo>
                  <a:lnTo>
                    <a:pt x="676" y="407"/>
                  </a:lnTo>
                  <a:lnTo>
                    <a:pt x="676" y="404"/>
                  </a:lnTo>
                  <a:lnTo>
                    <a:pt x="678" y="404"/>
                  </a:lnTo>
                  <a:lnTo>
                    <a:pt x="690" y="404"/>
                  </a:lnTo>
                  <a:lnTo>
                    <a:pt x="693" y="404"/>
                  </a:lnTo>
                  <a:lnTo>
                    <a:pt x="702" y="402"/>
                  </a:lnTo>
                  <a:lnTo>
                    <a:pt x="707" y="400"/>
                  </a:lnTo>
                  <a:lnTo>
                    <a:pt x="709" y="400"/>
                  </a:lnTo>
                  <a:lnTo>
                    <a:pt x="712" y="397"/>
                  </a:lnTo>
                  <a:lnTo>
                    <a:pt x="714" y="397"/>
                  </a:lnTo>
                  <a:lnTo>
                    <a:pt x="728" y="388"/>
                  </a:lnTo>
                  <a:lnTo>
                    <a:pt x="728" y="385"/>
                  </a:lnTo>
                  <a:lnTo>
                    <a:pt x="740" y="381"/>
                  </a:lnTo>
                  <a:lnTo>
                    <a:pt x="740" y="378"/>
                  </a:lnTo>
                  <a:lnTo>
                    <a:pt x="742" y="374"/>
                  </a:lnTo>
                  <a:lnTo>
                    <a:pt x="742" y="371"/>
                  </a:lnTo>
                  <a:lnTo>
                    <a:pt x="745" y="369"/>
                  </a:lnTo>
                  <a:lnTo>
                    <a:pt x="733" y="362"/>
                  </a:lnTo>
                  <a:close/>
                  <a:moveTo>
                    <a:pt x="482" y="146"/>
                  </a:moveTo>
                  <a:lnTo>
                    <a:pt x="477" y="146"/>
                  </a:lnTo>
                  <a:lnTo>
                    <a:pt x="475" y="146"/>
                  </a:lnTo>
                  <a:lnTo>
                    <a:pt x="475" y="146"/>
                  </a:lnTo>
                  <a:lnTo>
                    <a:pt x="473" y="146"/>
                  </a:lnTo>
                  <a:lnTo>
                    <a:pt x="473" y="146"/>
                  </a:lnTo>
                  <a:lnTo>
                    <a:pt x="473" y="146"/>
                  </a:lnTo>
                  <a:lnTo>
                    <a:pt x="470" y="146"/>
                  </a:lnTo>
                  <a:lnTo>
                    <a:pt x="470" y="146"/>
                  </a:lnTo>
                  <a:lnTo>
                    <a:pt x="468" y="146"/>
                  </a:lnTo>
                  <a:lnTo>
                    <a:pt x="468" y="146"/>
                  </a:lnTo>
                  <a:lnTo>
                    <a:pt x="459" y="146"/>
                  </a:lnTo>
                  <a:lnTo>
                    <a:pt x="456" y="146"/>
                  </a:lnTo>
                  <a:lnTo>
                    <a:pt x="454" y="146"/>
                  </a:lnTo>
                  <a:lnTo>
                    <a:pt x="449" y="142"/>
                  </a:lnTo>
                  <a:lnTo>
                    <a:pt x="447" y="142"/>
                  </a:lnTo>
                  <a:lnTo>
                    <a:pt x="447" y="142"/>
                  </a:lnTo>
                  <a:lnTo>
                    <a:pt x="447" y="144"/>
                  </a:lnTo>
                  <a:lnTo>
                    <a:pt x="447" y="144"/>
                  </a:lnTo>
                  <a:lnTo>
                    <a:pt x="444" y="144"/>
                  </a:lnTo>
                  <a:lnTo>
                    <a:pt x="440" y="144"/>
                  </a:lnTo>
                  <a:lnTo>
                    <a:pt x="437" y="142"/>
                  </a:lnTo>
                  <a:lnTo>
                    <a:pt x="418" y="142"/>
                  </a:lnTo>
                  <a:lnTo>
                    <a:pt x="418" y="142"/>
                  </a:lnTo>
                  <a:lnTo>
                    <a:pt x="416" y="139"/>
                  </a:lnTo>
                  <a:lnTo>
                    <a:pt x="414" y="139"/>
                  </a:lnTo>
                  <a:lnTo>
                    <a:pt x="414" y="139"/>
                  </a:lnTo>
                  <a:lnTo>
                    <a:pt x="411" y="139"/>
                  </a:lnTo>
                  <a:lnTo>
                    <a:pt x="411" y="139"/>
                  </a:lnTo>
                  <a:lnTo>
                    <a:pt x="409" y="139"/>
                  </a:lnTo>
                  <a:lnTo>
                    <a:pt x="409" y="139"/>
                  </a:lnTo>
                  <a:lnTo>
                    <a:pt x="409" y="142"/>
                  </a:lnTo>
                  <a:lnTo>
                    <a:pt x="409" y="142"/>
                  </a:lnTo>
                  <a:lnTo>
                    <a:pt x="409" y="144"/>
                  </a:lnTo>
                  <a:lnTo>
                    <a:pt x="404" y="146"/>
                  </a:lnTo>
                  <a:lnTo>
                    <a:pt x="404" y="149"/>
                  </a:lnTo>
                  <a:lnTo>
                    <a:pt x="402" y="151"/>
                  </a:lnTo>
                  <a:lnTo>
                    <a:pt x="402" y="153"/>
                  </a:lnTo>
                  <a:lnTo>
                    <a:pt x="402" y="156"/>
                  </a:lnTo>
                  <a:lnTo>
                    <a:pt x="404" y="156"/>
                  </a:lnTo>
                  <a:lnTo>
                    <a:pt x="406" y="158"/>
                  </a:lnTo>
                  <a:lnTo>
                    <a:pt x="409" y="158"/>
                  </a:lnTo>
                  <a:lnTo>
                    <a:pt x="411" y="156"/>
                  </a:lnTo>
                  <a:lnTo>
                    <a:pt x="414" y="156"/>
                  </a:lnTo>
                  <a:lnTo>
                    <a:pt x="423" y="156"/>
                  </a:lnTo>
                  <a:lnTo>
                    <a:pt x="435" y="156"/>
                  </a:lnTo>
                  <a:lnTo>
                    <a:pt x="437" y="156"/>
                  </a:lnTo>
                  <a:lnTo>
                    <a:pt x="449" y="160"/>
                  </a:lnTo>
                  <a:lnTo>
                    <a:pt x="456" y="163"/>
                  </a:lnTo>
                  <a:lnTo>
                    <a:pt x="461" y="163"/>
                  </a:lnTo>
                  <a:lnTo>
                    <a:pt x="466" y="160"/>
                  </a:lnTo>
                  <a:lnTo>
                    <a:pt x="470" y="160"/>
                  </a:lnTo>
                  <a:lnTo>
                    <a:pt x="477" y="156"/>
                  </a:lnTo>
                  <a:lnTo>
                    <a:pt x="480" y="153"/>
                  </a:lnTo>
                  <a:lnTo>
                    <a:pt x="482" y="146"/>
                  </a:lnTo>
                  <a:lnTo>
                    <a:pt x="482" y="146"/>
                  </a:lnTo>
                  <a:close/>
                  <a:moveTo>
                    <a:pt x="130" y="11"/>
                  </a:moveTo>
                  <a:lnTo>
                    <a:pt x="127" y="11"/>
                  </a:lnTo>
                  <a:lnTo>
                    <a:pt x="127" y="11"/>
                  </a:lnTo>
                  <a:lnTo>
                    <a:pt x="127" y="9"/>
                  </a:lnTo>
                  <a:lnTo>
                    <a:pt x="127" y="7"/>
                  </a:lnTo>
                  <a:lnTo>
                    <a:pt x="125" y="7"/>
                  </a:lnTo>
                  <a:lnTo>
                    <a:pt x="123" y="4"/>
                  </a:lnTo>
                  <a:lnTo>
                    <a:pt x="120" y="2"/>
                  </a:lnTo>
                  <a:lnTo>
                    <a:pt x="118" y="2"/>
                  </a:lnTo>
                  <a:lnTo>
                    <a:pt x="116" y="2"/>
                  </a:lnTo>
                  <a:lnTo>
                    <a:pt x="116" y="0"/>
                  </a:lnTo>
                  <a:lnTo>
                    <a:pt x="113" y="2"/>
                  </a:lnTo>
                  <a:lnTo>
                    <a:pt x="113" y="2"/>
                  </a:lnTo>
                  <a:lnTo>
                    <a:pt x="111" y="2"/>
                  </a:lnTo>
                  <a:lnTo>
                    <a:pt x="101" y="4"/>
                  </a:lnTo>
                  <a:lnTo>
                    <a:pt x="99" y="4"/>
                  </a:lnTo>
                  <a:lnTo>
                    <a:pt x="99" y="2"/>
                  </a:lnTo>
                  <a:lnTo>
                    <a:pt x="97" y="2"/>
                  </a:lnTo>
                  <a:lnTo>
                    <a:pt x="94" y="2"/>
                  </a:lnTo>
                  <a:lnTo>
                    <a:pt x="92" y="2"/>
                  </a:lnTo>
                  <a:lnTo>
                    <a:pt x="90" y="2"/>
                  </a:lnTo>
                  <a:lnTo>
                    <a:pt x="82" y="7"/>
                  </a:lnTo>
                  <a:lnTo>
                    <a:pt x="71" y="14"/>
                  </a:lnTo>
                  <a:lnTo>
                    <a:pt x="71" y="14"/>
                  </a:lnTo>
                  <a:lnTo>
                    <a:pt x="71" y="14"/>
                  </a:lnTo>
                  <a:lnTo>
                    <a:pt x="71" y="14"/>
                  </a:lnTo>
                  <a:lnTo>
                    <a:pt x="71" y="16"/>
                  </a:lnTo>
                  <a:lnTo>
                    <a:pt x="68" y="16"/>
                  </a:lnTo>
                  <a:lnTo>
                    <a:pt x="64" y="23"/>
                  </a:lnTo>
                  <a:lnTo>
                    <a:pt x="64" y="26"/>
                  </a:lnTo>
                  <a:lnTo>
                    <a:pt x="61" y="26"/>
                  </a:lnTo>
                  <a:lnTo>
                    <a:pt x="64" y="30"/>
                  </a:lnTo>
                  <a:lnTo>
                    <a:pt x="64" y="33"/>
                  </a:lnTo>
                  <a:lnTo>
                    <a:pt x="66" y="33"/>
                  </a:lnTo>
                  <a:lnTo>
                    <a:pt x="66" y="35"/>
                  </a:lnTo>
                  <a:lnTo>
                    <a:pt x="68" y="35"/>
                  </a:lnTo>
                  <a:lnTo>
                    <a:pt x="71" y="37"/>
                  </a:lnTo>
                  <a:lnTo>
                    <a:pt x="73" y="37"/>
                  </a:lnTo>
                  <a:lnTo>
                    <a:pt x="75" y="40"/>
                  </a:lnTo>
                  <a:lnTo>
                    <a:pt x="78" y="40"/>
                  </a:lnTo>
                  <a:lnTo>
                    <a:pt x="80" y="40"/>
                  </a:lnTo>
                  <a:lnTo>
                    <a:pt x="82" y="42"/>
                  </a:lnTo>
                  <a:lnTo>
                    <a:pt x="87" y="47"/>
                  </a:lnTo>
                  <a:lnTo>
                    <a:pt x="87" y="47"/>
                  </a:lnTo>
                  <a:lnTo>
                    <a:pt x="90" y="47"/>
                  </a:lnTo>
                  <a:lnTo>
                    <a:pt x="92" y="47"/>
                  </a:lnTo>
                  <a:lnTo>
                    <a:pt x="99" y="47"/>
                  </a:lnTo>
                  <a:lnTo>
                    <a:pt x="104" y="49"/>
                  </a:lnTo>
                  <a:lnTo>
                    <a:pt x="108" y="52"/>
                  </a:lnTo>
                  <a:lnTo>
                    <a:pt x="116" y="47"/>
                  </a:lnTo>
                  <a:lnTo>
                    <a:pt x="123" y="40"/>
                  </a:lnTo>
                  <a:lnTo>
                    <a:pt x="123" y="37"/>
                  </a:lnTo>
                  <a:lnTo>
                    <a:pt x="123" y="37"/>
                  </a:lnTo>
                  <a:lnTo>
                    <a:pt x="123" y="37"/>
                  </a:lnTo>
                  <a:lnTo>
                    <a:pt x="125" y="37"/>
                  </a:lnTo>
                  <a:lnTo>
                    <a:pt x="125" y="35"/>
                  </a:lnTo>
                  <a:lnTo>
                    <a:pt x="125" y="33"/>
                  </a:lnTo>
                  <a:lnTo>
                    <a:pt x="125" y="30"/>
                  </a:lnTo>
                  <a:lnTo>
                    <a:pt x="123" y="28"/>
                  </a:lnTo>
                  <a:lnTo>
                    <a:pt x="127" y="21"/>
                  </a:lnTo>
                  <a:lnTo>
                    <a:pt x="130" y="14"/>
                  </a:lnTo>
                  <a:lnTo>
                    <a:pt x="130" y="14"/>
                  </a:lnTo>
                  <a:lnTo>
                    <a:pt x="130" y="11"/>
                  </a:lnTo>
                  <a:close/>
                  <a:moveTo>
                    <a:pt x="21" y="30"/>
                  </a:moveTo>
                  <a:lnTo>
                    <a:pt x="19" y="33"/>
                  </a:lnTo>
                  <a:lnTo>
                    <a:pt x="19" y="33"/>
                  </a:lnTo>
                  <a:lnTo>
                    <a:pt x="14" y="37"/>
                  </a:lnTo>
                  <a:lnTo>
                    <a:pt x="14" y="37"/>
                  </a:lnTo>
                  <a:lnTo>
                    <a:pt x="11" y="40"/>
                  </a:lnTo>
                  <a:lnTo>
                    <a:pt x="11" y="42"/>
                  </a:lnTo>
                  <a:lnTo>
                    <a:pt x="7" y="42"/>
                  </a:lnTo>
                  <a:lnTo>
                    <a:pt x="2" y="49"/>
                  </a:lnTo>
                  <a:lnTo>
                    <a:pt x="0" y="52"/>
                  </a:lnTo>
                  <a:lnTo>
                    <a:pt x="0" y="56"/>
                  </a:lnTo>
                  <a:lnTo>
                    <a:pt x="0" y="59"/>
                  </a:lnTo>
                  <a:lnTo>
                    <a:pt x="4" y="61"/>
                  </a:lnTo>
                  <a:lnTo>
                    <a:pt x="4" y="61"/>
                  </a:lnTo>
                  <a:lnTo>
                    <a:pt x="7" y="61"/>
                  </a:lnTo>
                  <a:lnTo>
                    <a:pt x="7" y="59"/>
                  </a:lnTo>
                  <a:lnTo>
                    <a:pt x="9" y="56"/>
                  </a:lnTo>
                  <a:lnTo>
                    <a:pt x="9" y="54"/>
                  </a:lnTo>
                  <a:lnTo>
                    <a:pt x="14" y="49"/>
                  </a:lnTo>
                  <a:lnTo>
                    <a:pt x="14" y="49"/>
                  </a:lnTo>
                  <a:lnTo>
                    <a:pt x="19" y="49"/>
                  </a:lnTo>
                  <a:lnTo>
                    <a:pt x="19" y="47"/>
                  </a:lnTo>
                  <a:lnTo>
                    <a:pt x="21" y="47"/>
                  </a:lnTo>
                  <a:lnTo>
                    <a:pt x="23" y="45"/>
                  </a:lnTo>
                  <a:lnTo>
                    <a:pt x="23" y="42"/>
                  </a:lnTo>
                  <a:lnTo>
                    <a:pt x="23" y="37"/>
                  </a:lnTo>
                  <a:lnTo>
                    <a:pt x="26" y="35"/>
                  </a:lnTo>
                  <a:lnTo>
                    <a:pt x="28" y="33"/>
                  </a:lnTo>
                  <a:lnTo>
                    <a:pt x="26" y="30"/>
                  </a:lnTo>
                  <a:lnTo>
                    <a:pt x="21" y="30"/>
                  </a:lnTo>
                  <a:close/>
                  <a:moveTo>
                    <a:pt x="347" y="120"/>
                  </a:moveTo>
                  <a:lnTo>
                    <a:pt x="347" y="118"/>
                  </a:lnTo>
                  <a:lnTo>
                    <a:pt x="347" y="116"/>
                  </a:lnTo>
                  <a:lnTo>
                    <a:pt x="347" y="113"/>
                  </a:lnTo>
                  <a:lnTo>
                    <a:pt x="345" y="113"/>
                  </a:lnTo>
                  <a:lnTo>
                    <a:pt x="343" y="113"/>
                  </a:lnTo>
                  <a:lnTo>
                    <a:pt x="343" y="111"/>
                  </a:lnTo>
                  <a:lnTo>
                    <a:pt x="343" y="108"/>
                  </a:lnTo>
                  <a:lnTo>
                    <a:pt x="345" y="106"/>
                  </a:lnTo>
                  <a:lnTo>
                    <a:pt x="338" y="106"/>
                  </a:lnTo>
                  <a:lnTo>
                    <a:pt x="336" y="106"/>
                  </a:lnTo>
                  <a:lnTo>
                    <a:pt x="340" y="111"/>
                  </a:lnTo>
                  <a:lnTo>
                    <a:pt x="338" y="111"/>
                  </a:lnTo>
                  <a:lnTo>
                    <a:pt x="336" y="111"/>
                  </a:lnTo>
                  <a:lnTo>
                    <a:pt x="336" y="111"/>
                  </a:lnTo>
                  <a:lnTo>
                    <a:pt x="336" y="111"/>
                  </a:lnTo>
                  <a:lnTo>
                    <a:pt x="331" y="106"/>
                  </a:lnTo>
                  <a:lnTo>
                    <a:pt x="328" y="106"/>
                  </a:lnTo>
                  <a:lnTo>
                    <a:pt x="328" y="104"/>
                  </a:lnTo>
                  <a:lnTo>
                    <a:pt x="326" y="99"/>
                  </a:lnTo>
                  <a:lnTo>
                    <a:pt x="326" y="99"/>
                  </a:lnTo>
                  <a:lnTo>
                    <a:pt x="326" y="99"/>
                  </a:lnTo>
                  <a:lnTo>
                    <a:pt x="328" y="99"/>
                  </a:lnTo>
                  <a:lnTo>
                    <a:pt x="328" y="97"/>
                  </a:lnTo>
                  <a:lnTo>
                    <a:pt x="328" y="94"/>
                  </a:lnTo>
                  <a:lnTo>
                    <a:pt x="326" y="94"/>
                  </a:lnTo>
                  <a:lnTo>
                    <a:pt x="324" y="92"/>
                  </a:lnTo>
                  <a:lnTo>
                    <a:pt x="321" y="87"/>
                  </a:lnTo>
                  <a:lnTo>
                    <a:pt x="319" y="85"/>
                  </a:lnTo>
                  <a:lnTo>
                    <a:pt x="319" y="82"/>
                  </a:lnTo>
                  <a:lnTo>
                    <a:pt x="317" y="80"/>
                  </a:lnTo>
                  <a:lnTo>
                    <a:pt x="314" y="78"/>
                  </a:lnTo>
                  <a:lnTo>
                    <a:pt x="314" y="75"/>
                  </a:lnTo>
                  <a:lnTo>
                    <a:pt x="312" y="75"/>
                  </a:lnTo>
                  <a:lnTo>
                    <a:pt x="309" y="73"/>
                  </a:lnTo>
                  <a:lnTo>
                    <a:pt x="309" y="73"/>
                  </a:lnTo>
                  <a:lnTo>
                    <a:pt x="309" y="73"/>
                  </a:lnTo>
                  <a:lnTo>
                    <a:pt x="309" y="73"/>
                  </a:lnTo>
                  <a:lnTo>
                    <a:pt x="302" y="75"/>
                  </a:lnTo>
                  <a:lnTo>
                    <a:pt x="300" y="78"/>
                  </a:lnTo>
                  <a:lnTo>
                    <a:pt x="298" y="80"/>
                  </a:lnTo>
                  <a:lnTo>
                    <a:pt x="298" y="82"/>
                  </a:lnTo>
                  <a:lnTo>
                    <a:pt x="295" y="82"/>
                  </a:lnTo>
                  <a:lnTo>
                    <a:pt x="295" y="82"/>
                  </a:lnTo>
                  <a:lnTo>
                    <a:pt x="291" y="85"/>
                  </a:lnTo>
                  <a:lnTo>
                    <a:pt x="291" y="87"/>
                  </a:lnTo>
                  <a:lnTo>
                    <a:pt x="291" y="87"/>
                  </a:lnTo>
                  <a:lnTo>
                    <a:pt x="291" y="89"/>
                  </a:lnTo>
                  <a:lnTo>
                    <a:pt x="288" y="89"/>
                  </a:lnTo>
                  <a:lnTo>
                    <a:pt x="286" y="89"/>
                  </a:lnTo>
                  <a:lnTo>
                    <a:pt x="283" y="89"/>
                  </a:lnTo>
                  <a:lnTo>
                    <a:pt x="276" y="87"/>
                  </a:lnTo>
                  <a:lnTo>
                    <a:pt x="274" y="89"/>
                  </a:lnTo>
                  <a:lnTo>
                    <a:pt x="272" y="89"/>
                  </a:lnTo>
                  <a:lnTo>
                    <a:pt x="269" y="92"/>
                  </a:lnTo>
                  <a:lnTo>
                    <a:pt x="274" y="97"/>
                  </a:lnTo>
                  <a:lnTo>
                    <a:pt x="274" y="99"/>
                  </a:lnTo>
                  <a:lnTo>
                    <a:pt x="272" y="101"/>
                  </a:lnTo>
                  <a:lnTo>
                    <a:pt x="274" y="104"/>
                  </a:lnTo>
                  <a:lnTo>
                    <a:pt x="276" y="106"/>
                  </a:lnTo>
                  <a:lnTo>
                    <a:pt x="279" y="106"/>
                  </a:lnTo>
                  <a:lnTo>
                    <a:pt x="279" y="108"/>
                  </a:lnTo>
                  <a:lnTo>
                    <a:pt x="281" y="113"/>
                  </a:lnTo>
                  <a:lnTo>
                    <a:pt x="283" y="116"/>
                  </a:lnTo>
                  <a:lnTo>
                    <a:pt x="286" y="118"/>
                  </a:lnTo>
                  <a:lnTo>
                    <a:pt x="288" y="118"/>
                  </a:lnTo>
                  <a:lnTo>
                    <a:pt x="288" y="118"/>
                  </a:lnTo>
                  <a:lnTo>
                    <a:pt x="288" y="120"/>
                  </a:lnTo>
                  <a:lnTo>
                    <a:pt x="291" y="130"/>
                  </a:lnTo>
                  <a:lnTo>
                    <a:pt x="293" y="130"/>
                  </a:lnTo>
                  <a:lnTo>
                    <a:pt x="293" y="130"/>
                  </a:lnTo>
                  <a:lnTo>
                    <a:pt x="293" y="130"/>
                  </a:lnTo>
                  <a:lnTo>
                    <a:pt x="295" y="130"/>
                  </a:lnTo>
                  <a:lnTo>
                    <a:pt x="298" y="127"/>
                  </a:lnTo>
                  <a:lnTo>
                    <a:pt x="302" y="127"/>
                  </a:lnTo>
                  <a:lnTo>
                    <a:pt x="307" y="127"/>
                  </a:lnTo>
                  <a:lnTo>
                    <a:pt x="309" y="127"/>
                  </a:lnTo>
                  <a:lnTo>
                    <a:pt x="309" y="123"/>
                  </a:lnTo>
                  <a:lnTo>
                    <a:pt x="307" y="123"/>
                  </a:lnTo>
                  <a:lnTo>
                    <a:pt x="305" y="120"/>
                  </a:lnTo>
                  <a:lnTo>
                    <a:pt x="302" y="118"/>
                  </a:lnTo>
                  <a:lnTo>
                    <a:pt x="305" y="118"/>
                  </a:lnTo>
                  <a:lnTo>
                    <a:pt x="307" y="120"/>
                  </a:lnTo>
                  <a:lnTo>
                    <a:pt x="309" y="120"/>
                  </a:lnTo>
                  <a:lnTo>
                    <a:pt x="307" y="116"/>
                  </a:lnTo>
                  <a:lnTo>
                    <a:pt x="309" y="118"/>
                  </a:lnTo>
                  <a:lnTo>
                    <a:pt x="312" y="118"/>
                  </a:lnTo>
                  <a:lnTo>
                    <a:pt x="312" y="116"/>
                  </a:lnTo>
                  <a:lnTo>
                    <a:pt x="312" y="116"/>
                  </a:lnTo>
                  <a:lnTo>
                    <a:pt x="314" y="118"/>
                  </a:lnTo>
                  <a:lnTo>
                    <a:pt x="314" y="118"/>
                  </a:lnTo>
                  <a:lnTo>
                    <a:pt x="314" y="120"/>
                  </a:lnTo>
                  <a:lnTo>
                    <a:pt x="314" y="120"/>
                  </a:lnTo>
                  <a:lnTo>
                    <a:pt x="312" y="120"/>
                  </a:lnTo>
                  <a:lnTo>
                    <a:pt x="312" y="123"/>
                  </a:lnTo>
                  <a:lnTo>
                    <a:pt x="312" y="125"/>
                  </a:lnTo>
                  <a:lnTo>
                    <a:pt x="314" y="125"/>
                  </a:lnTo>
                  <a:lnTo>
                    <a:pt x="317" y="125"/>
                  </a:lnTo>
                  <a:lnTo>
                    <a:pt x="319" y="123"/>
                  </a:lnTo>
                  <a:lnTo>
                    <a:pt x="321" y="125"/>
                  </a:lnTo>
                  <a:lnTo>
                    <a:pt x="324" y="125"/>
                  </a:lnTo>
                  <a:lnTo>
                    <a:pt x="324" y="127"/>
                  </a:lnTo>
                  <a:lnTo>
                    <a:pt x="324" y="127"/>
                  </a:lnTo>
                  <a:lnTo>
                    <a:pt x="326" y="130"/>
                  </a:lnTo>
                  <a:lnTo>
                    <a:pt x="328" y="132"/>
                  </a:lnTo>
                  <a:lnTo>
                    <a:pt x="331" y="132"/>
                  </a:lnTo>
                  <a:lnTo>
                    <a:pt x="333" y="134"/>
                  </a:lnTo>
                  <a:lnTo>
                    <a:pt x="336" y="134"/>
                  </a:lnTo>
                  <a:lnTo>
                    <a:pt x="338" y="132"/>
                  </a:lnTo>
                  <a:lnTo>
                    <a:pt x="340" y="132"/>
                  </a:lnTo>
                  <a:lnTo>
                    <a:pt x="345" y="130"/>
                  </a:lnTo>
                  <a:lnTo>
                    <a:pt x="347" y="134"/>
                  </a:lnTo>
                  <a:lnTo>
                    <a:pt x="347" y="132"/>
                  </a:lnTo>
                  <a:lnTo>
                    <a:pt x="354" y="127"/>
                  </a:lnTo>
                  <a:lnTo>
                    <a:pt x="354" y="125"/>
                  </a:lnTo>
                  <a:lnTo>
                    <a:pt x="347" y="120"/>
                  </a:lnTo>
                  <a:close/>
                  <a:moveTo>
                    <a:pt x="466" y="187"/>
                  </a:moveTo>
                  <a:lnTo>
                    <a:pt x="463" y="187"/>
                  </a:lnTo>
                  <a:lnTo>
                    <a:pt x="461" y="187"/>
                  </a:lnTo>
                  <a:lnTo>
                    <a:pt x="454" y="179"/>
                  </a:lnTo>
                  <a:lnTo>
                    <a:pt x="440" y="179"/>
                  </a:lnTo>
                  <a:lnTo>
                    <a:pt x="435" y="182"/>
                  </a:lnTo>
                  <a:lnTo>
                    <a:pt x="437" y="187"/>
                  </a:lnTo>
                  <a:lnTo>
                    <a:pt x="442" y="189"/>
                  </a:lnTo>
                  <a:lnTo>
                    <a:pt x="444" y="191"/>
                  </a:lnTo>
                  <a:lnTo>
                    <a:pt x="444" y="194"/>
                  </a:lnTo>
                  <a:lnTo>
                    <a:pt x="444" y="196"/>
                  </a:lnTo>
                  <a:lnTo>
                    <a:pt x="444" y="201"/>
                  </a:lnTo>
                  <a:lnTo>
                    <a:pt x="447" y="203"/>
                  </a:lnTo>
                  <a:lnTo>
                    <a:pt x="449" y="205"/>
                  </a:lnTo>
                  <a:lnTo>
                    <a:pt x="454" y="205"/>
                  </a:lnTo>
                  <a:lnTo>
                    <a:pt x="461" y="203"/>
                  </a:lnTo>
                  <a:lnTo>
                    <a:pt x="466" y="201"/>
                  </a:lnTo>
                  <a:lnTo>
                    <a:pt x="468" y="196"/>
                  </a:lnTo>
                  <a:lnTo>
                    <a:pt x="470" y="194"/>
                  </a:lnTo>
                  <a:lnTo>
                    <a:pt x="470" y="191"/>
                  </a:lnTo>
                  <a:lnTo>
                    <a:pt x="468" y="191"/>
                  </a:lnTo>
                  <a:lnTo>
                    <a:pt x="466" y="187"/>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6" name="Freeform 55"/>
            <p:cNvSpPr>
              <a:spLocks noEditPoints="1"/>
            </p:cNvSpPr>
            <p:nvPr/>
          </p:nvSpPr>
          <p:spPr bwMode="auto">
            <a:xfrm>
              <a:off x="5173206" y="4295996"/>
              <a:ext cx="636685" cy="641324"/>
            </a:xfrm>
            <a:custGeom>
              <a:avLst/>
              <a:gdLst>
                <a:gd name="T0" fmla="*/ 504 w 549"/>
                <a:gd name="T1" fmla="*/ 480 h 553"/>
                <a:gd name="T2" fmla="*/ 544 w 549"/>
                <a:gd name="T3" fmla="*/ 326 h 553"/>
                <a:gd name="T4" fmla="*/ 521 w 549"/>
                <a:gd name="T5" fmla="*/ 324 h 553"/>
                <a:gd name="T6" fmla="*/ 511 w 549"/>
                <a:gd name="T7" fmla="*/ 310 h 553"/>
                <a:gd name="T8" fmla="*/ 502 w 549"/>
                <a:gd name="T9" fmla="*/ 284 h 553"/>
                <a:gd name="T10" fmla="*/ 490 w 549"/>
                <a:gd name="T11" fmla="*/ 269 h 553"/>
                <a:gd name="T12" fmla="*/ 476 w 549"/>
                <a:gd name="T13" fmla="*/ 255 h 553"/>
                <a:gd name="T14" fmla="*/ 471 w 549"/>
                <a:gd name="T15" fmla="*/ 241 h 553"/>
                <a:gd name="T16" fmla="*/ 450 w 549"/>
                <a:gd name="T17" fmla="*/ 213 h 553"/>
                <a:gd name="T18" fmla="*/ 419 w 549"/>
                <a:gd name="T19" fmla="*/ 191 h 553"/>
                <a:gd name="T20" fmla="*/ 407 w 549"/>
                <a:gd name="T21" fmla="*/ 182 h 553"/>
                <a:gd name="T22" fmla="*/ 393 w 549"/>
                <a:gd name="T23" fmla="*/ 158 h 553"/>
                <a:gd name="T24" fmla="*/ 357 w 549"/>
                <a:gd name="T25" fmla="*/ 132 h 553"/>
                <a:gd name="T26" fmla="*/ 327 w 549"/>
                <a:gd name="T27" fmla="*/ 111 h 553"/>
                <a:gd name="T28" fmla="*/ 308 w 549"/>
                <a:gd name="T29" fmla="*/ 94 h 553"/>
                <a:gd name="T30" fmla="*/ 267 w 549"/>
                <a:gd name="T31" fmla="*/ 59 h 553"/>
                <a:gd name="T32" fmla="*/ 234 w 549"/>
                <a:gd name="T33" fmla="*/ 33 h 553"/>
                <a:gd name="T34" fmla="*/ 244 w 549"/>
                <a:gd name="T35" fmla="*/ 14 h 553"/>
                <a:gd name="T36" fmla="*/ 239 w 549"/>
                <a:gd name="T37" fmla="*/ 2 h 553"/>
                <a:gd name="T38" fmla="*/ 140 w 549"/>
                <a:gd name="T39" fmla="*/ 19 h 553"/>
                <a:gd name="T40" fmla="*/ 26 w 549"/>
                <a:gd name="T41" fmla="*/ 33 h 553"/>
                <a:gd name="T42" fmla="*/ 17 w 549"/>
                <a:gd name="T43" fmla="*/ 92 h 553"/>
                <a:gd name="T44" fmla="*/ 57 w 549"/>
                <a:gd name="T45" fmla="*/ 222 h 553"/>
                <a:gd name="T46" fmla="*/ 76 w 549"/>
                <a:gd name="T47" fmla="*/ 284 h 553"/>
                <a:gd name="T48" fmla="*/ 88 w 549"/>
                <a:gd name="T49" fmla="*/ 307 h 553"/>
                <a:gd name="T50" fmla="*/ 107 w 549"/>
                <a:gd name="T51" fmla="*/ 338 h 553"/>
                <a:gd name="T52" fmla="*/ 109 w 549"/>
                <a:gd name="T53" fmla="*/ 355 h 553"/>
                <a:gd name="T54" fmla="*/ 116 w 549"/>
                <a:gd name="T55" fmla="*/ 364 h 553"/>
                <a:gd name="T56" fmla="*/ 109 w 549"/>
                <a:gd name="T57" fmla="*/ 376 h 553"/>
                <a:gd name="T58" fmla="*/ 107 w 549"/>
                <a:gd name="T59" fmla="*/ 400 h 553"/>
                <a:gd name="T60" fmla="*/ 114 w 549"/>
                <a:gd name="T61" fmla="*/ 445 h 553"/>
                <a:gd name="T62" fmla="*/ 116 w 549"/>
                <a:gd name="T63" fmla="*/ 475 h 553"/>
                <a:gd name="T64" fmla="*/ 123 w 549"/>
                <a:gd name="T65" fmla="*/ 506 h 553"/>
                <a:gd name="T66" fmla="*/ 133 w 549"/>
                <a:gd name="T67" fmla="*/ 525 h 553"/>
                <a:gd name="T68" fmla="*/ 156 w 549"/>
                <a:gd name="T69" fmla="*/ 553 h 553"/>
                <a:gd name="T70" fmla="*/ 253 w 549"/>
                <a:gd name="T71" fmla="*/ 546 h 553"/>
                <a:gd name="T72" fmla="*/ 388 w 549"/>
                <a:gd name="T73" fmla="*/ 535 h 553"/>
                <a:gd name="T74" fmla="*/ 431 w 549"/>
                <a:gd name="T75" fmla="*/ 535 h 553"/>
                <a:gd name="T76" fmla="*/ 435 w 549"/>
                <a:gd name="T77" fmla="*/ 546 h 553"/>
                <a:gd name="T78" fmla="*/ 450 w 549"/>
                <a:gd name="T79" fmla="*/ 553 h 553"/>
                <a:gd name="T80" fmla="*/ 454 w 549"/>
                <a:gd name="T81" fmla="*/ 527 h 553"/>
                <a:gd name="T82" fmla="*/ 450 w 549"/>
                <a:gd name="T83" fmla="*/ 511 h 553"/>
                <a:gd name="T84" fmla="*/ 452 w 549"/>
                <a:gd name="T85" fmla="*/ 499 h 553"/>
                <a:gd name="T86" fmla="*/ 457 w 549"/>
                <a:gd name="T87" fmla="*/ 494 h 553"/>
                <a:gd name="T88" fmla="*/ 478 w 549"/>
                <a:gd name="T89" fmla="*/ 499 h 553"/>
                <a:gd name="T90" fmla="*/ 499 w 549"/>
                <a:gd name="T91" fmla="*/ 501 h 553"/>
                <a:gd name="T92" fmla="*/ 502 w 549"/>
                <a:gd name="T93" fmla="*/ 485 h 553"/>
                <a:gd name="T94" fmla="*/ 502 w 549"/>
                <a:gd name="T95" fmla="*/ 478 h 553"/>
                <a:gd name="T96" fmla="*/ 504 w 549"/>
                <a:gd name="T97" fmla="*/ 459 h 553"/>
                <a:gd name="T98" fmla="*/ 506 w 549"/>
                <a:gd name="T99" fmla="*/ 454 h 553"/>
                <a:gd name="T100" fmla="*/ 504 w 549"/>
                <a:gd name="T101" fmla="*/ 435 h 553"/>
                <a:gd name="T102" fmla="*/ 518 w 549"/>
                <a:gd name="T103" fmla="*/ 426 h 553"/>
                <a:gd name="T104" fmla="*/ 511 w 549"/>
                <a:gd name="T105" fmla="*/ 421 h 553"/>
                <a:gd name="T106" fmla="*/ 511 w 549"/>
                <a:gd name="T107" fmla="*/ 409 h 553"/>
                <a:gd name="T108" fmla="*/ 521 w 549"/>
                <a:gd name="T109" fmla="*/ 393 h 553"/>
                <a:gd name="T110" fmla="*/ 506 w 549"/>
                <a:gd name="T111" fmla="*/ 393 h 553"/>
                <a:gd name="T112" fmla="*/ 518 w 549"/>
                <a:gd name="T113" fmla="*/ 381 h 553"/>
                <a:gd name="T114" fmla="*/ 521 w 549"/>
                <a:gd name="T115" fmla="*/ 374 h 553"/>
                <a:gd name="T116" fmla="*/ 511 w 549"/>
                <a:gd name="T117" fmla="*/ 366 h 553"/>
                <a:gd name="T118" fmla="*/ 530 w 549"/>
                <a:gd name="T119" fmla="*/ 355 h 553"/>
                <a:gd name="T120" fmla="*/ 525 w 549"/>
                <a:gd name="T121" fmla="*/ 348 h 553"/>
                <a:gd name="T122" fmla="*/ 537 w 549"/>
                <a:gd name="T123" fmla="*/ 336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9" h="553">
                  <a:moveTo>
                    <a:pt x="509" y="490"/>
                  </a:moveTo>
                  <a:lnTo>
                    <a:pt x="509" y="490"/>
                  </a:lnTo>
                  <a:lnTo>
                    <a:pt x="511" y="485"/>
                  </a:lnTo>
                  <a:lnTo>
                    <a:pt x="511" y="480"/>
                  </a:lnTo>
                  <a:lnTo>
                    <a:pt x="511" y="475"/>
                  </a:lnTo>
                  <a:lnTo>
                    <a:pt x="511" y="473"/>
                  </a:lnTo>
                  <a:lnTo>
                    <a:pt x="511" y="468"/>
                  </a:lnTo>
                  <a:lnTo>
                    <a:pt x="509" y="466"/>
                  </a:lnTo>
                  <a:lnTo>
                    <a:pt x="509" y="466"/>
                  </a:lnTo>
                  <a:lnTo>
                    <a:pt x="509" y="471"/>
                  </a:lnTo>
                  <a:lnTo>
                    <a:pt x="504" y="475"/>
                  </a:lnTo>
                  <a:lnTo>
                    <a:pt x="504" y="480"/>
                  </a:lnTo>
                  <a:lnTo>
                    <a:pt x="504" y="480"/>
                  </a:lnTo>
                  <a:lnTo>
                    <a:pt x="506" y="482"/>
                  </a:lnTo>
                  <a:lnTo>
                    <a:pt x="506" y="485"/>
                  </a:lnTo>
                  <a:lnTo>
                    <a:pt x="506" y="485"/>
                  </a:lnTo>
                  <a:lnTo>
                    <a:pt x="506" y="487"/>
                  </a:lnTo>
                  <a:lnTo>
                    <a:pt x="509" y="497"/>
                  </a:lnTo>
                  <a:lnTo>
                    <a:pt x="511" y="497"/>
                  </a:lnTo>
                  <a:lnTo>
                    <a:pt x="511" y="497"/>
                  </a:lnTo>
                  <a:lnTo>
                    <a:pt x="511" y="494"/>
                  </a:lnTo>
                  <a:lnTo>
                    <a:pt x="509" y="490"/>
                  </a:lnTo>
                  <a:close/>
                  <a:moveTo>
                    <a:pt x="547" y="326"/>
                  </a:moveTo>
                  <a:lnTo>
                    <a:pt x="544" y="326"/>
                  </a:lnTo>
                  <a:lnTo>
                    <a:pt x="544" y="326"/>
                  </a:lnTo>
                  <a:lnTo>
                    <a:pt x="542" y="326"/>
                  </a:lnTo>
                  <a:lnTo>
                    <a:pt x="542" y="326"/>
                  </a:lnTo>
                  <a:lnTo>
                    <a:pt x="542" y="326"/>
                  </a:lnTo>
                  <a:lnTo>
                    <a:pt x="539" y="326"/>
                  </a:lnTo>
                  <a:lnTo>
                    <a:pt x="537" y="326"/>
                  </a:lnTo>
                  <a:lnTo>
                    <a:pt x="537" y="326"/>
                  </a:lnTo>
                  <a:lnTo>
                    <a:pt x="535" y="324"/>
                  </a:lnTo>
                  <a:lnTo>
                    <a:pt x="535" y="324"/>
                  </a:lnTo>
                  <a:lnTo>
                    <a:pt x="530" y="322"/>
                  </a:lnTo>
                  <a:lnTo>
                    <a:pt x="528" y="322"/>
                  </a:lnTo>
                  <a:lnTo>
                    <a:pt x="521" y="324"/>
                  </a:lnTo>
                  <a:lnTo>
                    <a:pt x="521" y="324"/>
                  </a:lnTo>
                  <a:lnTo>
                    <a:pt x="518" y="319"/>
                  </a:lnTo>
                  <a:lnTo>
                    <a:pt x="516" y="319"/>
                  </a:lnTo>
                  <a:lnTo>
                    <a:pt x="516" y="319"/>
                  </a:lnTo>
                  <a:lnTo>
                    <a:pt x="516" y="319"/>
                  </a:lnTo>
                  <a:lnTo>
                    <a:pt x="513" y="317"/>
                  </a:lnTo>
                  <a:lnTo>
                    <a:pt x="513" y="317"/>
                  </a:lnTo>
                  <a:lnTo>
                    <a:pt x="513" y="317"/>
                  </a:lnTo>
                  <a:lnTo>
                    <a:pt x="513" y="317"/>
                  </a:lnTo>
                  <a:lnTo>
                    <a:pt x="511" y="312"/>
                  </a:lnTo>
                  <a:lnTo>
                    <a:pt x="511" y="312"/>
                  </a:lnTo>
                  <a:lnTo>
                    <a:pt x="511" y="310"/>
                  </a:lnTo>
                  <a:lnTo>
                    <a:pt x="511" y="307"/>
                  </a:lnTo>
                  <a:lnTo>
                    <a:pt x="511" y="307"/>
                  </a:lnTo>
                  <a:lnTo>
                    <a:pt x="511" y="305"/>
                  </a:lnTo>
                  <a:lnTo>
                    <a:pt x="511" y="303"/>
                  </a:lnTo>
                  <a:lnTo>
                    <a:pt x="511" y="303"/>
                  </a:lnTo>
                  <a:lnTo>
                    <a:pt x="511" y="300"/>
                  </a:lnTo>
                  <a:lnTo>
                    <a:pt x="511" y="298"/>
                  </a:lnTo>
                  <a:lnTo>
                    <a:pt x="511" y="295"/>
                  </a:lnTo>
                  <a:lnTo>
                    <a:pt x="511" y="293"/>
                  </a:lnTo>
                  <a:lnTo>
                    <a:pt x="509" y="293"/>
                  </a:lnTo>
                  <a:lnTo>
                    <a:pt x="506" y="293"/>
                  </a:lnTo>
                  <a:lnTo>
                    <a:pt x="502" y="284"/>
                  </a:lnTo>
                  <a:lnTo>
                    <a:pt x="502" y="279"/>
                  </a:lnTo>
                  <a:lnTo>
                    <a:pt x="502" y="277"/>
                  </a:lnTo>
                  <a:lnTo>
                    <a:pt x="499" y="277"/>
                  </a:lnTo>
                  <a:lnTo>
                    <a:pt x="497" y="277"/>
                  </a:lnTo>
                  <a:lnTo>
                    <a:pt x="497" y="274"/>
                  </a:lnTo>
                  <a:lnTo>
                    <a:pt x="497" y="274"/>
                  </a:lnTo>
                  <a:lnTo>
                    <a:pt x="495" y="272"/>
                  </a:lnTo>
                  <a:lnTo>
                    <a:pt x="495" y="272"/>
                  </a:lnTo>
                  <a:lnTo>
                    <a:pt x="492" y="272"/>
                  </a:lnTo>
                  <a:lnTo>
                    <a:pt x="492" y="272"/>
                  </a:lnTo>
                  <a:lnTo>
                    <a:pt x="492" y="272"/>
                  </a:lnTo>
                  <a:lnTo>
                    <a:pt x="490" y="269"/>
                  </a:lnTo>
                  <a:lnTo>
                    <a:pt x="490" y="269"/>
                  </a:lnTo>
                  <a:lnTo>
                    <a:pt x="487" y="267"/>
                  </a:lnTo>
                  <a:lnTo>
                    <a:pt x="487" y="267"/>
                  </a:lnTo>
                  <a:lnTo>
                    <a:pt x="483" y="267"/>
                  </a:lnTo>
                  <a:lnTo>
                    <a:pt x="480" y="267"/>
                  </a:lnTo>
                  <a:lnTo>
                    <a:pt x="480" y="267"/>
                  </a:lnTo>
                  <a:lnTo>
                    <a:pt x="478" y="265"/>
                  </a:lnTo>
                  <a:lnTo>
                    <a:pt x="476" y="262"/>
                  </a:lnTo>
                  <a:lnTo>
                    <a:pt x="476" y="262"/>
                  </a:lnTo>
                  <a:lnTo>
                    <a:pt x="476" y="260"/>
                  </a:lnTo>
                  <a:lnTo>
                    <a:pt x="476" y="258"/>
                  </a:lnTo>
                  <a:lnTo>
                    <a:pt x="476" y="255"/>
                  </a:lnTo>
                  <a:lnTo>
                    <a:pt x="476" y="255"/>
                  </a:lnTo>
                  <a:lnTo>
                    <a:pt x="476" y="255"/>
                  </a:lnTo>
                  <a:lnTo>
                    <a:pt x="473" y="255"/>
                  </a:lnTo>
                  <a:lnTo>
                    <a:pt x="473" y="253"/>
                  </a:lnTo>
                  <a:lnTo>
                    <a:pt x="473" y="253"/>
                  </a:lnTo>
                  <a:lnTo>
                    <a:pt x="473" y="250"/>
                  </a:lnTo>
                  <a:lnTo>
                    <a:pt x="473" y="250"/>
                  </a:lnTo>
                  <a:lnTo>
                    <a:pt x="473" y="248"/>
                  </a:lnTo>
                  <a:lnTo>
                    <a:pt x="473" y="246"/>
                  </a:lnTo>
                  <a:lnTo>
                    <a:pt x="471" y="246"/>
                  </a:lnTo>
                  <a:lnTo>
                    <a:pt x="471" y="243"/>
                  </a:lnTo>
                  <a:lnTo>
                    <a:pt x="471" y="241"/>
                  </a:lnTo>
                  <a:lnTo>
                    <a:pt x="471" y="239"/>
                  </a:lnTo>
                  <a:lnTo>
                    <a:pt x="469" y="236"/>
                  </a:lnTo>
                  <a:lnTo>
                    <a:pt x="461" y="227"/>
                  </a:lnTo>
                  <a:lnTo>
                    <a:pt x="459" y="227"/>
                  </a:lnTo>
                  <a:lnTo>
                    <a:pt x="459" y="224"/>
                  </a:lnTo>
                  <a:lnTo>
                    <a:pt x="459" y="220"/>
                  </a:lnTo>
                  <a:lnTo>
                    <a:pt x="459" y="217"/>
                  </a:lnTo>
                  <a:lnTo>
                    <a:pt x="457" y="215"/>
                  </a:lnTo>
                  <a:lnTo>
                    <a:pt x="457" y="215"/>
                  </a:lnTo>
                  <a:lnTo>
                    <a:pt x="454" y="213"/>
                  </a:lnTo>
                  <a:lnTo>
                    <a:pt x="452" y="213"/>
                  </a:lnTo>
                  <a:lnTo>
                    <a:pt x="450" y="213"/>
                  </a:lnTo>
                  <a:lnTo>
                    <a:pt x="447" y="210"/>
                  </a:lnTo>
                  <a:lnTo>
                    <a:pt x="443" y="208"/>
                  </a:lnTo>
                  <a:lnTo>
                    <a:pt x="433" y="206"/>
                  </a:lnTo>
                  <a:lnTo>
                    <a:pt x="428" y="203"/>
                  </a:lnTo>
                  <a:lnTo>
                    <a:pt x="428" y="203"/>
                  </a:lnTo>
                  <a:lnTo>
                    <a:pt x="426" y="198"/>
                  </a:lnTo>
                  <a:lnTo>
                    <a:pt x="426" y="196"/>
                  </a:lnTo>
                  <a:lnTo>
                    <a:pt x="424" y="196"/>
                  </a:lnTo>
                  <a:lnTo>
                    <a:pt x="421" y="196"/>
                  </a:lnTo>
                  <a:lnTo>
                    <a:pt x="419" y="196"/>
                  </a:lnTo>
                  <a:lnTo>
                    <a:pt x="416" y="194"/>
                  </a:lnTo>
                  <a:lnTo>
                    <a:pt x="419" y="191"/>
                  </a:lnTo>
                  <a:lnTo>
                    <a:pt x="419" y="191"/>
                  </a:lnTo>
                  <a:lnTo>
                    <a:pt x="419" y="189"/>
                  </a:lnTo>
                  <a:lnTo>
                    <a:pt x="416" y="189"/>
                  </a:lnTo>
                  <a:lnTo>
                    <a:pt x="416" y="187"/>
                  </a:lnTo>
                  <a:lnTo>
                    <a:pt x="416" y="187"/>
                  </a:lnTo>
                  <a:lnTo>
                    <a:pt x="416" y="187"/>
                  </a:lnTo>
                  <a:lnTo>
                    <a:pt x="414" y="184"/>
                  </a:lnTo>
                  <a:lnTo>
                    <a:pt x="414" y="187"/>
                  </a:lnTo>
                  <a:lnTo>
                    <a:pt x="414" y="187"/>
                  </a:lnTo>
                  <a:lnTo>
                    <a:pt x="414" y="187"/>
                  </a:lnTo>
                  <a:lnTo>
                    <a:pt x="412" y="187"/>
                  </a:lnTo>
                  <a:lnTo>
                    <a:pt x="407" y="182"/>
                  </a:lnTo>
                  <a:lnTo>
                    <a:pt x="407" y="179"/>
                  </a:lnTo>
                  <a:lnTo>
                    <a:pt x="407" y="179"/>
                  </a:lnTo>
                  <a:lnTo>
                    <a:pt x="405" y="177"/>
                  </a:lnTo>
                  <a:lnTo>
                    <a:pt x="405" y="175"/>
                  </a:lnTo>
                  <a:lnTo>
                    <a:pt x="407" y="175"/>
                  </a:lnTo>
                  <a:lnTo>
                    <a:pt x="407" y="172"/>
                  </a:lnTo>
                  <a:lnTo>
                    <a:pt x="405" y="172"/>
                  </a:lnTo>
                  <a:lnTo>
                    <a:pt x="405" y="170"/>
                  </a:lnTo>
                  <a:lnTo>
                    <a:pt x="405" y="168"/>
                  </a:lnTo>
                  <a:lnTo>
                    <a:pt x="400" y="165"/>
                  </a:lnTo>
                  <a:lnTo>
                    <a:pt x="398" y="163"/>
                  </a:lnTo>
                  <a:lnTo>
                    <a:pt x="393" y="158"/>
                  </a:lnTo>
                  <a:lnTo>
                    <a:pt x="388" y="158"/>
                  </a:lnTo>
                  <a:lnTo>
                    <a:pt x="388" y="156"/>
                  </a:lnTo>
                  <a:lnTo>
                    <a:pt x="381" y="156"/>
                  </a:lnTo>
                  <a:lnTo>
                    <a:pt x="379" y="156"/>
                  </a:lnTo>
                  <a:lnTo>
                    <a:pt x="376" y="153"/>
                  </a:lnTo>
                  <a:lnTo>
                    <a:pt x="374" y="153"/>
                  </a:lnTo>
                  <a:lnTo>
                    <a:pt x="372" y="149"/>
                  </a:lnTo>
                  <a:lnTo>
                    <a:pt x="372" y="146"/>
                  </a:lnTo>
                  <a:lnTo>
                    <a:pt x="369" y="144"/>
                  </a:lnTo>
                  <a:lnTo>
                    <a:pt x="367" y="139"/>
                  </a:lnTo>
                  <a:lnTo>
                    <a:pt x="364" y="137"/>
                  </a:lnTo>
                  <a:lnTo>
                    <a:pt x="357" y="132"/>
                  </a:lnTo>
                  <a:lnTo>
                    <a:pt x="353" y="130"/>
                  </a:lnTo>
                  <a:lnTo>
                    <a:pt x="348" y="127"/>
                  </a:lnTo>
                  <a:lnTo>
                    <a:pt x="346" y="127"/>
                  </a:lnTo>
                  <a:lnTo>
                    <a:pt x="341" y="125"/>
                  </a:lnTo>
                  <a:lnTo>
                    <a:pt x="338" y="123"/>
                  </a:lnTo>
                  <a:lnTo>
                    <a:pt x="336" y="120"/>
                  </a:lnTo>
                  <a:lnTo>
                    <a:pt x="334" y="118"/>
                  </a:lnTo>
                  <a:lnTo>
                    <a:pt x="334" y="118"/>
                  </a:lnTo>
                  <a:lnTo>
                    <a:pt x="331" y="118"/>
                  </a:lnTo>
                  <a:lnTo>
                    <a:pt x="329" y="118"/>
                  </a:lnTo>
                  <a:lnTo>
                    <a:pt x="329" y="116"/>
                  </a:lnTo>
                  <a:lnTo>
                    <a:pt x="327" y="111"/>
                  </a:lnTo>
                  <a:lnTo>
                    <a:pt x="324" y="108"/>
                  </a:lnTo>
                  <a:lnTo>
                    <a:pt x="324" y="108"/>
                  </a:lnTo>
                  <a:lnTo>
                    <a:pt x="322" y="106"/>
                  </a:lnTo>
                  <a:lnTo>
                    <a:pt x="320" y="104"/>
                  </a:lnTo>
                  <a:lnTo>
                    <a:pt x="320" y="101"/>
                  </a:lnTo>
                  <a:lnTo>
                    <a:pt x="317" y="101"/>
                  </a:lnTo>
                  <a:lnTo>
                    <a:pt x="317" y="99"/>
                  </a:lnTo>
                  <a:lnTo>
                    <a:pt x="315" y="99"/>
                  </a:lnTo>
                  <a:lnTo>
                    <a:pt x="312" y="97"/>
                  </a:lnTo>
                  <a:lnTo>
                    <a:pt x="310" y="97"/>
                  </a:lnTo>
                  <a:lnTo>
                    <a:pt x="310" y="94"/>
                  </a:lnTo>
                  <a:lnTo>
                    <a:pt x="308" y="94"/>
                  </a:lnTo>
                  <a:lnTo>
                    <a:pt x="305" y="82"/>
                  </a:lnTo>
                  <a:lnTo>
                    <a:pt x="303" y="80"/>
                  </a:lnTo>
                  <a:lnTo>
                    <a:pt x="296" y="73"/>
                  </a:lnTo>
                  <a:lnTo>
                    <a:pt x="296" y="71"/>
                  </a:lnTo>
                  <a:lnTo>
                    <a:pt x="293" y="68"/>
                  </a:lnTo>
                  <a:lnTo>
                    <a:pt x="291" y="64"/>
                  </a:lnTo>
                  <a:lnTo>
                    <a:pt x="291" y="61"/>
                  </a:lnTo>
                  <a:lnTo>
                    <a:pt x="286" y="59"/>
                  </a:lnTo>
                  <a:lnTo>
                    <a:pt x="279" y="61"/>
                  </a:lnTo>
                  <a:lnTo>
                    <a:pt x="275" y="61"/>
                  </a:lnTo>
                  <a:lnTo>
                    <a:pt x="270" y="61"/>
                  </a:lnTo>
                  <a:lnTo>
                    <a:pt x="267" y="59"/>
                  </a:lnTo>
                  <a:lnTo>
                    <a:pt x="267" y="56"/>
                  </a:lnTo>
                  <a:lnTo>
                    <a:pt x="265" y="54"/>
                  </a:lnTo>
                  <a:lnTo>
                    <a:pt x="260" y="52"/>
                  </a:lnTo>
                  <a:lnTo>
                    <a:pt x="258" y="52"/>
                  </a:lnTo>
                  <a:lnTo>
                    <a:pt x="256" y="49"/>
                  </a:lnTo>
                  <a:lnTo>
                    <a:pt x="256" y="47"/>
                  </a:lnTo>
                  <a:lnTo>
                    <a:pt x="256" y="47"/>
                  </a:lnTo>
                  <a:lnTo>
                    <a:pt x="253" y="49"/>
                  </a:lnTo>
                  <a:lnTo>
                    <a:pt x="249" y="47"/>
                  </a:lnTo>
                  <a:lnTo>
                    <a:pt x="239" y="42"/>
                  </a:lnTo>
                  <a:lnTo>
                    <a:pt x="234" y="40"/>
                  </a:lnTo>
                  <a:lnTo>
                    <a:pt x="234" y="33"/>
                  </a:lnTo>
                  <a:lnTo>
                    <a:pt x="237" y="30"/>
                  </a:lnTo>
                  <a:lnTo>
                    <a:pt x="237" y="30"/>
                  </a:lnTo>
                  <a:lnTo>
                    <a:pt x="237" y="28"/>
                  </a:lnTo>
                  <a:lnTo>
                    <a:pt x="237" y="28"/>
                  </a:lnTo>
                  <a:lnTo>
                    <a:pt x="237" y="28"/>
                  </a:lnTo>
                  <a:lnTo>
                    <a:pt x="237" y="26"/>
                  </a:lnTo>
                  <a:lnTo>
                    <a:pt x="239" y="23"/>
                  </a:lnTo>
                  <a:lnTo>
                    <a:pt x="239" y="23"/>
                  </a:lnTo>
                  <a:lnTo>
                    <a:pt x="241" y="21"/>
                  </a:lnTo>
                  <a:lnTo>
                    <a:pt x="241" y="21"/>
                  </a:lnTo>
                  <a:lnTo>
                    <a:pt x="241" y="19"/>
                  </a:lnTo>
                  <a:lnTo>
                    <a:pt x="244" y="14"/>
                  </a:lnTo>
                  <a:lnTo>
                    <a:pt x="244" y="11"/>
                  </a:lnTo>
                  <a:lnTo>
                    <a:pt x="244" y="11"/>
                  </a:lnTo>
                  <a:lnTo>
                    <a:pt x="249" y="7"/>
                  </a:lnTo>
                  <a:lnTo>
                    <a:pt x="249" y="7"/>
                  </a:lnTo>
                  <a:lnTo>
                    <a:pt x="253" y="4"/>
                  </a:lnTo>
                  <a:lnTo>
                    <a:pt x="253" y="4"/>
                  </a:lnTo>
                  <a:lnTo>
                    <a:pt x="253" y="2"/>
                  </a:lnTo>
                  <a:lnTo>
                    <a:pt x="253" y="2"/>
                  </a:lnTo>
                  <a:lnTo>
                    <a:pt x="253" y="0"/>
                  </a:lnTo>
                  <a:lnTo>
                    <a:pt x="253" y="0"/>
                  </a:lnTo>
                  <a:lnTo>
                    <a:pt x="246" y="0"/>
                  </a:lnTo>
                  <a:lnTo>
                    <a:pt x="239" y="2"/>
                  </a:lnTo>
                  <a:lnTo>
                    <a:pt x="232" y="2"/>
                  </a:lnTo>
                  <a:lnTo>
                    <a:pt x="223" y="4"/>
                  </a:lnTo>
                  <a:lnTo>
                    <a:pt x="215" y="4"/>
                  </a:lnTo>
                  <a:lnTo>
                    <a:pt x="208" y="7"/>
                  </a:lnTo>
                  <a:lnTo>
                    <a:pt x="201" y="9"/>
                  </a:lnTo>
                  <a:lnTo>
                    <a:pt x="194" y="9"/>
                  </a:lnTo>
                  <a:lnTo>
                    <a:pt x="185" y="11"/>
                  </a:lnTo>
                  <a:lnTo>
                    <a:pt x="170" y="14"/>
                  </a:lnTo>
                  <a:lnTo>
                    <a:pt x="163" y="14"/>
                  </a:lnTo>
                  <a:lnTo>
                    <a:pt x="154" y="16"/>
                  </a:lnTo>
                  <a:lnTo>
                    <a:pt x="147" y="16"/>
                  </a:lnTo>
                  <a:lnTo>
                    <a:pt x="140" y="19"/>
                  </a:lnTo>
                  <a:lnTo>
                    <a:pt x="133" y="19"/>
                  </a:lnTo>
                  <a:lnTo>
                    <a:pt x="123" y="21"/>
                  </a:lnTo>
                  <a:lnTo>
                    <a:pt x="114" y="21"/>
                  </a:lnTo>
                  <a:lnTo>
                    <a:pt x="107" y="21"/>
                  </a:lnTo>
                  <a:lnTo>
                    <a:pt x="104" y="21"/>
                  </a:lnTo>
                  <a:lnTo>
                    <a:pt x="102" y="21"/>
                  </a:lnTo>
                  <a:lnTo>
                    <a:pt x="90" y="23"/>
                  </a:lnTo>
                  <a:lnTo>
                    <a:pt x="76" y="26"/>
                  </a:lnTo>
                  <a:lnTo>
                    <a:pt x="64" y="28"/>
                  </a:lnTo>
                  <a:lnTo>
                    <a:pt x="50" y="28"/>
                  </a:lnTo>
                  <a:lnTo>
                    <a:pt x="38" y="30"/>
                  </a:lnTo>
                  <a:lnTo>
                    <a:pt x="26" y="33"/>
                  </a:lnTo>
                  <a:lnTo>
                    <a:pt x="12" y="33"/>
                  </a:lnTo>
                  <a:lnTo>
                    <a:pt x="0" y="35"/>
                  </a:lnTo>
                  <a:lnTo>
                    <a:pt x="0" y="35"/>
                  </a:lnTo>
                  <a:lnTo>
                    <a:pt x="0" y="37"/>
                  </a:lnTo>
                  <a:lnTo>
                    <a:pt x="3" y="42"/>
                  </a:lnTo>
                  <a:lnTo>
                    <a:pt x="3" y="47"/>
                  </a:lnTo>
                  <a:lnTo>
                    <a:pt x="5" y="52"/>
                  </a:lnTo>
                  <a:lnTo>
                    <a:pt x="7" y="59"/>
                  </a:lnTo>
                  <a:lnTo>
                    <a:pt x="10" y="66"/>
                  </a:lnTo>
                  <a:lnTo>
                    <a:pt x="12" y="73"/>
                  </a:lnTo>
                  <a:lnTo>
                    <a:pt x="14" y="82"/>
                  </a:lnTo>
                  <a:lnTo>
                    <a:pt x="17" y="92"/>
                  </a:lnTo>
                  <a:lnTo>
                    <a:pt x="21" y="101"/>
                  </a:lnTo>
                  <a:lnTo>
                    <a:pt x="24" y="113"/>
                  </a:lnTo>
                  <a:lnTo>
                    <a:pt x="26" y="123"/>
                  </a:lnTo>
                  <a:lnTo>
                    <a:pt x="31" y="135"/>
                  </a:lnTo>
                  <a:lnTo>
                    <a:pt x="33" y="146"/>
                  </a:lnTo>
                  <a:lnTo>
                    <a:pt x="38" y="158"/>
                  </a:lnTo>
                  <a:lnTo>
                    <a:pt x="40" y="168"/>
                  </a:lnTo>
                  <a:lnTo>
                    <a:pt x="45" y="179"/>
                  </a:lnTo>
                  <a:lnTo>
                    <a:pt x="47" y="191"/>
                  </a:lnTo>
                  <a:lnTo>
                    <a:pt x="52" y="201"/>
                  </a:lnTo>
                  <a:lnTo>
                    <a:pt x="55" y="213"/>
                  </a:lnTo>
                  <a:lnTo>
                    <a:pt x="57" y="222"/>
                  </a:lnTo>
                  <a:lnTo>
                    <a:pt x="62" y="232"/>
                  </a:lnTo>
                  <a:lnTo>
                    <a:pt x="64" y="241"/>
                  </a:lnTo>
                  <a:lnTo>
                    <a:pt x="66" y="248"/>
                  </a:lnTo>
                  <a:lnTo>
                    <a:pt x="69" y="255"/>
                  </a:lnTo>
                  <a:lnTo>
                    <a:pt x="71" y="262"/>
                  </a:lnTo>
                  <a:lnTo>
                    <a:pt x="71" y="269"/>
                  </a:lnTo>
                  <a:lnTo>
                    <a:pt x="74" y="272"/>
                  </a:lnTo>
                  <a:lnTo>
                    <a:pt x="76" y="277"/>
                  </a:lnTo>
                  <a:lnTo>
                    <a:pt x="76" y="279"/>
                  </a:lnTo>
                  <a:lnTo>
                    <a:pt x="76" y="279"/>
                  </a:lnTo>
                  <a:lnTo>
                    <a:pt x="76" y="284"/>
                  </a:lnTo>
                  <a:lnTo>
                    <a:pt x="76" y="284"/>
                  </a:lnTo>
                  <a:lnTo>
                    <a:pt x="81" y="293"/>
                  </a:lnTo>
                  <a:lnTo>
                    <a:pt x="81" y="298"/>
                  </a:lnTo>
                  <a:lnTo>
                    <a:pt x="83" y="298"/>
                  </a:lnTo>
                  <a:lnTo>
                    <a:pt x="83" y="298"/>
                  </a:lnTo>
                  <a:lnTo>
                    <a:pt x="83" y="300"/>
                  </a:lnTo>
                  <a:lnTo>
                    <a:pt x="83" y="300"/>
                  </a:lnTo>
                  <a:lnTo>
                    <a:pt x="85" y="303"/>
                  </a:lnTo>
                  <a:lnTo>
                    <a:pt x="88" y="303"/>
                  </a:lnTo>
                  <a:lnTo>
                    <a:pt x="85" y="305"/>
                  </a:lnTo>
                  <a:lnTo>
                    <a:pt x="88" y="305"/>
                  </a:lnTo>
                  <a:lnTo>
                    <a:pt x="88" y="307"/>
                  </a:lnTo>
                  <a:lnTo>
                    <a:pt x="88" y="307"/>
                  </a:lnTo>
                  <a:lnTo>
                    <a:pt x="90" y="312"/>
                  </a:lnTo>
                  <a:lnTo>
                    <a:pt x="92" y="314"/>
                  </a:lnTo>
                  <a:lnTo>
                    <a:pt x="92" y="317"/>
                  </a:lnTo>
                  <a:lnTo>
                    <a:pt x="92" y="319"/>
                  </a:lnTo>
                  <a:lnTo>
                    <a:pt x="92" y="319"/>
                  </a:lnTo>
                  <a:lnTo>
                    <a:pt x="95" y="319"/>
                  </a:lnTo>
                  <a:lnTo>
                    <a:pt x="95" y="322"/>
                  </a:lnTo>
                  <a:lnTo>
                    <a:pt x="95" y="322"/>
                  </a:lnTo>
                  <a:lnTo>
                    <a:pt x="102" y="331"/>
                  </a:lnTo>
                  <a:lnTo>
                    <a:pt x="104" y="333"/>
                  </a:lnTo>
                  <a:lnTo>
                    <a:pt x="104" y="333"/>
                  </a:lnTo>
                  <a:lnTo>
                    <a:pt x="107" y="338"/>
                  </a:lnTo>
                  <a:lnTo>
                    <a:pt x="107" y="340"/>
                  </a:lnTo>
                  <a:lnTo>
                    <a:pt x="109" y="343"/>
                  </a:lnTo>
                  <a:lnTo>
                    <a:pt x="109" y="343"/>
                  </a:lnTo>
                  <a:lnTo>
                    <a:pt x="109" y="345"/>
                  </a:lnTo>
                  <a:lnTo>
                    <a:pt x="109" y="345"/>
                  </a:lnTo>
                  <a:lnTo>
                    <a:pt x="109" y="345"/>
                  </a:lnTo>
                  <a:lnTo>
                    <a:pt x="109" y="345"/>
                  </a:lnTo>
                  <a:lnTo>
                    <a:pt x="109" y="348"/>
                  </a:lnTo>
                  <a:lnTo>
                    <a:pt x="109" y="348"/>
                  </a:lnTo>
                  <a:lnTo>
                    <a:pt x="109" y="350"/>
                  </a:lnTo>
                  <a:lnTo>
                    <a:pt x="109" y="350"/>
                  </a:lnTo>
                  <a:lnTo>
                    <a:pt x="109" y="355"/>
                  </a:lnTo>
                  <a:lnTo>
                    <a:pt x="109" y="355"/>
                  </a:lnTo>
                  <a:lnTo>
                    <a:pt x="111" y="357"/>
                  </a:lnTo>
                  <a:lnTo>
                    <a:pt x="116" y="359"/>
                  </a:lnTo>
                  <a:lnTo>
                    <a:pt x="118" y="359"/>
                  </a:lnTo>
                  <a:lnTo>
                    <a:pt x="118" y="362"/>
                  </a:lnTo>
                  <a:lnTo>
                    <a:pt x="118" y="362"/>
                  </a:lnTo>
                  <a:lnTo>
                    <a:pt x="118" y="362"/>
                  </a:lnTo>
                  <a:lnTo>
                    <a:pt x="121" y="362"/>
                  </a:lnTo>
                  <a:lnTo>
                    <a:pt x="118" y="364"/>
                  </a:lnTo>
                  <a:lnTo>
                    <a:pt x="118" y="364"/>
                  </a:lnTo>
                  <a:lnTo>
                    <a:pt x="118" y="364"/>
                  </a:lnTo>
                  <a:lnTo>
                    <a:pt x="116" y="364"/>
                  </a:lnTo>
                  <a:lnTo>
                    <a:pt x="118" y="366"/>
                  </a:lnTo>
                  <a:lnTo>
                    <a:pt x="118" y="369"/>
                  </a:lnTo>
                  <a:lnTo>
                    <a:pt x="116" y="369"/>
                  </a:lnTo>
                  <a:lnTo>
                    <a:pt x="116" y="369"/>
                  </a:lnTo>
                  <a:lnTo>
                    <a:pt x="114" y="369"/>
                  </a:lnTo>
                  <a:lnTo>
                    <a:pt x="114" y="369"/>
                  </a:lnTo>
                  <a:lnTo>
                    <a:pt x="114" y="371"/>
                  </a:lnTo>
                  <a:lnTo>
                    <a:pt x="114" y="371"/>
                  </a:lnTo>
                  <a:lnTo>
                    <a:pt x="114" y="374"/>
                  </a:lnTo>
                  <a:lnTo>
                    <a:pt x="111" y="374"/>
                  </a:lnTo>
                  <a:lnTo>
                    <a:pt x="109" y="374"/>
                  </a:lnTo>
                  <a:lnTo>
                    <a:pt x="109" y="376"/>
                  </a:lnTo>
                  <a:lnTo>
                    <a:pt x="109" y="376"/>
                  </a:lnTo>
                  <a:lnTo>
                    <a:pt x="107" y="376"/>
                  </a:lnTo>
                  <a:lnTo>
                    <a:pt x="107" y="381"/>
                  </a:lnTo>
                  <a:lnTo>
                    <a:pt x="107" y="383"/>
                  </a:lnTo>
                  <a:lnTo>
                    <a:pt x="107" y="385"/>
                  </a:lnTo>
                  <a:lnTo>
                    <a:pt x="107" y="388"/>
                  </a:lnTo>
                  <a:lnTo>
                    <a:pt x="107" y="390"/>
                  </a:lnTo>
                  <a:lnTo>
                    <a:pt x="107" y="393"/>
                  </a:lnTo>
                  <a:lnTo>
                    <a:pt x="107" y="395"/>
                  </a:lnTo>
                  <a:lnTo>
                    <a:pt x="107" y="397"/>
                  </a:lnTo>
                  <a:lnTo>
                    <a:pt x="107" y="397"/>
                  </a:lnTo>
                  <a:lnTo>
                    <a:pt x="107" y="400"/>
                  </a:lnTo>
                  <a:lnTo>
                    <a:pt x="107" y="402"/>
                  </a:lnTo>
                  <a:lnTo>
                    <a:pt x="104" y="407"/>
                  </a:lnTo>
                  <a:lnTo>
                    <a:pt x="102" y="411"/>
                  </a:lnTo>
                  <a:lnTo>
                    <a:pt x="102" y="416"/>
                  </a:lnTo>
                  <a:lnTo>
                    <a:pt x="102" y="416"/>
                  </a:lnTo>
                  <a:lnTo>
                    <a:pt x="102" y="419"/>
                  </a:lnTo>
                  <a:lnTo>
                    <a:pt x="102" y="419"/>
                  </a:lnTo>
                  <a:lnTo>
                    <a:pt x="102" y="421"/>
                  </a:lnTo>
                  <a:lnTo>
                    <a:pt x="102" y="423"/>
                  </a:lnTo>
                  <a:lnTo>
                    <a:pt x="107" y="437"/>
                  </a:lnTo>
                  <a:lnTo>
                    <a:pt x="109" y="440"/>
                  </a:lnTo>
                  <a:lnTo>
                    <a:pt x="114" y="445"/>
                  </a:lnTo>
                  <a:lnTo>
                    <a:pt x="114" y="445"/>
                  </a:lnTo>
                  <a:lnTo>
                    <a:pt x="114" y="447"/>
                  </a:lnTo>
                  <a:lnTo>
                    <a:pt x="114" y="452"/>
                  </a:lnTo>
                  <a:lnTo>
                    <a:pt x="116" y="452"/>
                  </a:lnTo>
                  <a:lnTo>
                    <a:pt x="116" y="454"/>
                  </a:lnTo>
                  <a:lnTo>
                    <a:pt x="116" y="456"/>
                  </a:lnTo>
                  <a:lnTo>
                    <a:pt x="116" y="459"/>
                  </a:lnTo>
                  <a:lnTo>
                    <a:pt x="116" y="461"/>
                  </a:lnTo>
                  <a:lnTo>
                    <a:pt x="116" y="464"/>
                  </a:lnTo>
                  <a:lnTo>
                    <a:pt x="116" y="466"/>
                  </a:lnTo>
                  <a:lnTo>
                    <a:pt x="116" y="471"/>
                  </a:lnTo>
                  <a:lnTo>
                    <a:pt x="116" y="475"/>
                  </a:lnTo>
                  <a:lnTo>
                    <a:pt x="116" y="485"/>
                  </a:lnTo>
                  <a:lnTo>
                    <a:pt x="116" y="485"/>
                  </a:lnTo>
                  <a:lnTo>
                    <a:pt x="114" y="487"/>
                  </a:lnTo>
                  <a:lnTo>
                    <a:pt x="114" y="490"/>
                  </a:lnTo>
                  <a:lnTo>
                    <a:pt x="114" y="490"/>
                  </a:lnTo>
                  <a:lnTo>
                    <a:pt x="116" y="492"/>
                  </a:lnTo>
                  <a:lnTo>
                    <a:pt x="116" y="494"/>
                  </a:lnTo>
                  <a:lnTo>
                    <a:pt x="116" y="499"/>
                  </a:lnTo>
                  <a:lnTo>
                    <a:pt x="116" y="499"/>
                  </a:lnTo>
                  <a:lnTo>
                    <a:pt x="118" y="501"/>
                  </a:lnTo>
                  <a:lnTo>
                    <a:pt x="121" y="501"/>
                  </a:lnTo>
                  <a:lnTo>
                    <a:pt x="123" y="506"/>
                  </a:lnTo>
                  <a:lnTo>
                    <a:pt x="128" y="511"/>
                  </a:lnTo>
                  <a:lnTo>
                    <a:pt x="130" y="516"/>
                  </a:lnTo>
                  <a:lnTo>
                    <a:pt x="130" y="518"/>
                  </a:lnTo>
                  <a:lnTo>
                    <a:pt x="130" y="518"/>
                  </a:lnTo>
                  <a:lnTo>
                    <a:pt x="130" y="520"/>
                  </a:lnTo>
                  <a:lnTo>
                    <a:pt x="130" y="520"/>
                  </a:lnTo>
                  <a:lnTo>
                    <a:pt x="130" y="520"/>
                  </a:lnTo>
                  <a:lnTo>
                    <a:pt x="130" y="523"/>
                  </a:lnTo>
                  <a:lnTo>
                    <a:pt x="130" y="523"/>
                  </a:lnTo>
                  <a:lnTo>
                    <a:pt x="130" y="523"/>
                  </a:lnTo>
                  <a:lnTo>
                    <a:pt x="133" y="525"/>
                  </a:lnTo>
                  <a:lnTo>
                    <a:pt x="133" y="525"/>
                  </a:lnTo>
                  <a:lnTo>
                    <a:pt x="135" y="527"/>
                  </a:lnTo>
                  <a:lnTo>
                    <a:pt x="135" y="530"/>
                  </a:lnTo>
                  <a:lnTo>
                    <a:pt x="137" y="530"/>
                  </a:lnTo>
                  <a:lnTo>
                    <a:pt x="137" y="535"/>
                  </a:lnTo>
                  <a:lnTo>
                    <a:pt x="140" y="537"/>
                  </a:lnTo>
                  <a:lnTo>
                    <a:pt x="140" y="542"/>
                  </a:lnTo>
                  <a:lnTo>
                    <a:pt x="142" y="549"/>
                  </a:lnTo>
                  <a:lnTo>
                    <a:pt x="149" y="553"/>
                  </a:lnTo>
                  <a:lnTo>
                    <a:pt x="149" y="553"/>
                  </a:lnTo>
                  <a:lnTo>
                    <a:pt x="152" y="553"/>
                  </a:lnTo>
                  <a:lnTo>
                    <a:pt x="154" y="553"/>
                  </a:lnTo>
                  <a:lnTo>
                    <a:pt x="156" y="553"/>
                  </a:lnTo>
                  <a:lnTo>
                    <a:pt x="159" y="553"/>
                  </a:lnTo>
                  <a:lnTo>
                    <a:pt x="163" y="553"/>
                  </a:lnTo>
                  <a:lnTo>
                    <a:pt x="168" y="553"/>
                  </a:lnTo>
                  <a:lnTo>
                    <a:pt x="175" y="551"/>
                  </a:lnTo>
                  <a:lnTo>
                    <a:pt x="182" y="551"/>
                  </a:lnTo>
                  <a:lnTo>
                    <a:pt x="189" y="551"/>
                  </a:lnTo>
                  <a:lnTo>
                    <a:pt x="199" y="551"/>
                  </a:lnTo>
                  <a:lnTo>
                    <a:pt x="208" y="549"/>
                  </a:lnTo>
                  <a:lnTo>
                    <a:pt x="220" y="549"/>
                  </a:lnTo>
                  <a:lnTo>
                    <a:pt x="230" y="549"/>
                  </a:lnTo>
                  <a:lnTo>
                    <a:pt x="241" y="546"/>
                  </a:lnTo>
                  <a:lnTo>
                    <a:pt x="253" y="546"/>
                  </a:lnTo>
                  <a:lnTo>
                    <a:pt x="265" y="546"/>
                  </a:lnTo>
                  <a:lnTo>
                    <a:pt x="277" y="544"/>
                  </a:lnTo>
                  <a:lnTo>
                    <a:pt x="289" y="544"/>
                  </a:lnTo>
                  <a:lnTo>
                    <a:pt x="301" y="542"/>
                  </a:lnTo>
                  <a:lnTo>
                    <a:pt x="312" y="542"/>
                  </a:lnTo>
                  <a:lnTo>
                    <a:pt x="324" y="539"/>
                  </a:lnTo>
                  <a:lnTo>
                    <a:pt x="336" y="539"/>
                  </a:lnTo>
                  <a:lnTo>
                    <a:pt x="348" y="539"/>
                  </a:lnTo>
                  <a:lnTo>
                    <a:pt x="357" y="537"/>
                  </a:lnTo>
                  <a:lnTo>
                    <a:pt x="369" y="537"/>
                  </a:lnTo>
                  <a:lnTo>
                    <a:pt x="379" y="537"/>
                  </a:lnTo>
                  <a:lnTo>
                    <a:pt x="388" y="535"/>
                  </a:lnTo>
                  <a:lnTo>
                    <a:pt x="398" y="535"/>
                  </a:lnTo>
                  <a:lnTo>
                    <a:pt x="405" y="535"/>
                  </a:lnTo>
                  <a:lnTo>
                    <a:pt x="412" y="532"/>
                  </a:lnTo>
                  <a:lnTo>
                    <a:pt x="416" y="532"/>
                  </a:lnTo>
                  <a:lnTo>
                    <a:pt x="424" y="532"/>
                  </a:lnTo>
                  <a:lnTo>
                    <a:pt x="426" y="532"/>
                  </a:lnTo>
                  <a:lnTo>
                    <a:pt x="431" y="532"/>
                  </a:lnTo>
                  <a:lnTo>
                    <a:pt x="431" y="532"/>
                  </a:lnTo>
                  <a:lnTo>
                    <a:pt x="431" y="532"/>
                  </a:lnTo>
                  <a:lnTo>
                    <a:pt x="431" y="532"/>
                  </a:lnTo>
                  <a:lnTo>
                    <a:pt x="431" y="535"/>
                  </a:lnTo>
                  <a:lnTo>
                    <a:pt x="431" y="535"/>
                  </a:lnTo>
                  <a:lnTo>
                    <a:pt x="431" y="535"/>
                  </a:lnTo>
                  <a:lnTo>
                    <a:pt x="431" y="535"/>
                  </a:lnTo>
                  <a:lnTo>
                    <a:pt x="431" y="535"/>
                  </a:lnTo>
                  <a:lnTo>
                    <a:pt x="435" y="539"/>
                  </a:lnTo>
                  <a:lnTo>
                    <a:pt x="435" y="539"/>
                  </a:lnTo>
                  <a:lnTo>
                    <a:pt x="435" y="539"/>
                  </a:lnTo>
                  <a:lnTo>
                    <a:pt x="435" y="542"/>
                  </a:lnTo>
                  <a:lnTo>
                    <a:pt x="435" y="542"/>
                  </a:lnTo>
                  <a:lnTo>
                    <a:pt x="435" y="542"/>
                  </a:lnTo>
                  <a:lnTo>
                    <a:pt x="435" y="542"/>
                  </a:lnTo>
                  <a:lnTo>
                    <a:pt x="435" y="544"/>
                  </a:lnTo>
                  <a:lnTo>
                    <a:pt x="435" y="546"/>
                  </a:lnTo>
                  <a:lnTo>
                    <a:pt x="435" y="546"/>
                  </a:lnTo>
                  <a:lnTo>
                    <a:pt x="435" y="546"/>
                  </a:lnTo>
                  <a:lnTo>
                    <a:pt x="438" y="549"/>
                  </a:lnTo>
                  <a:lnTo>
                    <a:pt x="440" y="553"/>
                  </a:lnTo>
                  <a:lnTo>
                    <a:pt x="440" y="553"/>
                  </a:lnTo>
                  <a:lnTo>
                    <a:pt x="440" y="553"/>
                  </a:lnTo>
                  <a:lnTo>
                    <a:pt x="440" y="553"/>
                  </a:lnTo>
                  <a:lnTo>
                    <a:pt x="443" y="553"/>
                  </a:lnTo>
                  <a:lnTo>
                    <a:pt x="443" y="553"/>
                  </a:lnTo>
                  <a:lnTo>
                    <a:pt x="447" y="553"/>
                  </a:lnTo>
                  <a:lnTo>
                    <a:pt x="447" y="553"/>
                  </a:lnTo>
                  <a:lnTo>
                    <a:pt x="450" y="553"/>
                  </a:lnTo>
                  <a:lnTo>
                    <a:pt x="452" y="553"/>
                  </a:lnTo>
                  <a:lnTo>
                    <a:pt x="452" y="553"/>
                  </a:lnTo>
                  <a:lnTo>
                    <a:pt x="454" y="551"/>
                  </a:lnTo>
                  <a:lnTo>
                    <a:pt x="454" y="551"/>
                  </a:lnTo>
                  <a:lnTo>
                    <a:pt x="454" y="551"/>
                  </a:lnTo>
                  <a:lnTo>
                    <a:pt x="454" y="551"/>
                  </a:lnTo>
                  <a:lnTo>
                    <a:pt x="454" y="549"/>
                  </a:lnTo>
                  <a:lnTo>
                    <a:pt x="454" y="546"/>
                  </a:lnTo>
                  <a:lnTo>
                    <a:pt x="454" y="544"/>
                  </a:lnTo>
                  <a:lnTo>
                    <a:pt x="454" y="544"/>
                  </a:lnTo>
                  <a:lnTo>
                    <a:pt x="454" y="535"/>
                  </a:lnTo>
                  <a:lnTo>
                    <a:pt x="454" y="527"/>
                  </a:lnTo>
                  <a:lnTo>
                    <a:pt x="454" y="525"/>
                  </a:lnTo>
                  <a:lnTo>
                    <a:pt x="454" y="525"/>
                  </a:lnTo>
                  <a:lnTo>
                    <a:pt x="454" y="523"/>
                  </a:lnTo>
                  <a:lnTo>
                    <a:pt x="454" y="523"/>
                  </a:lnTo>
                  <a:lnTo>
                    <a:pt x="452" y="520"/>
                  </a:lnTo>
                  <a:lnTo>
                    <a:pt x="450" y="520"/>
                  </a:lnTo>
                  <a:lnTo>
                    <a:pt x="450" y="518"/>
                  </a:lnTo>
                  <a:lnTo>
                    <a:pt x="450" y="518"/>
                  </a:lnTo>
                  <a:lnTo>
                    <a:pt x="450" y="516"/>
                  </a:lnTo>
                  <a:lnTo>
                    <a:pt x="450" y="516"/>
                  </a:lnTo>
                  <a:lnTo>
                    <a:pt x="450" y="513"/>
                  </a:lnTo>
                  <a:lnTo>
                    <a:pt x="450" y="511"/>
                  </a:lnTo>
                  <a:lnTo>
                    <a:pt x="450" y="511"/>
                  </a:lnTo>
                  <a:lnTo>
                    <a:pt x="450" y="508"/>
                  </a:lnTo>
                  <a:lnTo>
                    <a:pt x="450" y="506"/>
                  </a:lnTo>
                  <a:lnTo>
                    <a:pt x="450" y="506"/>
                  </a:lnTo>
                  <a:lnTo>
                    <a:pt x="450" y="506"/>
                  </a:lnTo>
                  <a:lnTo>
                    <a:pt x="450" y="504"/>
                  </a:lnTo>
                  <a:lnTo>
                    <a:pt x="450" y="504"/>
                  </a:lnTo>
                  <a:lnTo>
                    <a:pt x="450" y="504"/>
                  </a:lnTo>
                  <a:lnTo>
                    <a:pt x="450" y="501"/>
                  </a:lnTo>
                  <a:lnTo>
                    <a:pt x="450" y="501"/>
                  </a:lnTo>
                  <a:lnTo>
                    <a:pt x="450" y="501"/>
                  </a:lnTo>
                  <a:lnTo>
                    <a:pt x="452" y="499"/>
                  </a:lnTo>
                  <a:lnTo>
                    <a:pt x="452" y="499"/>
                  </a:lnTo>
                  <a:lnTo>
                    <a:pt x="452" y="499"/>
                  </a:lnTo>
                  <a:lnTo>
                    <a:pt x="454" y="499"/>
                  </a:lnTo>
                  <a:lnTo>
                    <a:pt x="454" y="499"/>
                  </a:lnTo>
                  <a:lnTo>
                    <a:pt x="454" y="499"/>
                  </a:lnTo>
                  <a:lnTo>
                    <a:pt x="454" y="499"/>
                  </a:lnTo>
                  <a:lnTo>
                    <a:pt x="454" y="497"/>
                  </a:lnTo>
                  <a:lnTo>
                    <a:pt x="454" y="497"/>
                  </a:lnTo>
                  <a:lnTo>
                    <a:pt x="454" y="497"/>
                  </a:lnTo>
                  <a:lnTo>
                    <a:pt x="454" y="497"/>
                  </a:lnTo>
                  <a:lnTo>
                    <a:pt x="454" y="494"/>
                  </a:lnTo>
                  <a:lnTo>
                    <a:pt x="457" y="494"/>
                  </a:lnTo>
                  <a:lnTo>
                    <a:pt x="457" y="494"/>
                  </a:lnTo>
                  <a:lnTo>
                    <a:pt x="459" y="494"/>
                  </a:lnTo>
                  <a:lnTo>
                    <a:pt x="459" y="494"/>
                  </a:lnTo>
                  <a:lnTo>
                    <a:pt x="459" y="494"/>
                  </a:lnTo>
                  <a:lnTo>
                    <a:pt x="461" y="494"/>
                  </a:lnTo>
                  <a:lnTo>
                    <a:pt x="461" y="494"/>
                  </a:lnTo>
                  <a:lnTo>
                    <a:pt x="464" y="494"/>
                  </a:lnTo>
                  <a:lnTo>
                    <a:pt x="466" y="497"/>
                  </a:lnTo>
                  <a:lnTo>
                    <a:pt x="476" y="499"/>
                  </a:lnTo>
                  <a:lnTo>
                    <a:pt x="476" y="499"/>
                  </a:lnTo>
                  <a:lnTo>
                    <a:pt x="478" y="499"/>
                  </a:lnTo>
                  <a:lnTo>
                    <a:pt x="478" y="499"/>
                  </a:lnTo>
                  <a:lnTo>
                    <a:pt x="480" y="499"/>
                  </a:lnTo>
                  <a:lnTo>
                    <a:pt x="480" y="499"/>
                  </a:lnTo>
                  <a:lnTo>
                    <a:pt x="483" y="499"/>
                  </a:lnTo>
                  <a:lnTo>
                    <a:pt x="483" y="499"/>
                  </a:lnTo>
                  <a:lnTo>
                    <a:pt x="490" y="501"/>
                  </a:lnTo>
                  <a:lnTo>
                    <a:pt x="490" y="501"/>
                  </a:lnTo>
                  <a:lnTo>
                    <a:pt x="492" y="501"/>
                  </a:lnTo>
                  <a:lnTo>
                    <a:pt x="492" y="501"/>
                  </a:lnTo>
                  <a:lnTo>
                    <a:pt x="495" y="501"/>
                  </a:lnTo>
                  <a:lnTo>
                    <a:pt x="495" y="501"/>
                  </a:lnTo>
                  <a:lnTo>
                    <a:pt x="499" y="501"/>
                  </a:lnTo>
                  <a:lnTo>
                    <a:pt x="499" y="501"/>
                  </a:lnTo>
                  <a:lnTo>
                    <a:pt x="504" y="499"/>
                  </a:lnTo>
                  <a:lnTo>
                    <a:pt x="506" y="499"/>
                  </a:lnTo>
                  <a:lnTo>
                    <a:pt x="506" y="499"/>
                  </a:lnTo>
                  <a:lnTo>
                    <a:pt x="506" y="499"/>
                  </a:lnTo>
                  <a:lnTo>
                    <a:pt x="506" y="494"/>
                  </a:lnTo>
                  <a:lnTo>
                    <a:pt x="506" y="492"/>
                  </a:lnTo>
                  <a:lnTo>
                    <a:pt x="504" y="492"/>
                  </a:lnTo>
                  <a:lnTo>
                    <a:pt x="504" y="490"/>
                  </a:lnTo>
                  <a:lnTo>
                    <a:pt x="504" y="490"/>
                  </a:lnTo>
                  <a:lnTo>
                    <a:pt x="502" y="487"/>
                  </a:lnTo>
                  <a:lnTo>
                    <a:pt x="502" y="485"/>
                  </a:lnTo>
                  <a:lnTo>
                    <a:pt x="502" y="485"/>
                  </a:lnTo>
                  <a:lnTo>
                    <a:pt x="499" y="485"/>
                  </a:lnTo>
                  <a:lnTo>
                    <a:pt x="499" y="482"/>
                  </a:lnTo>
                  <a:lnTo>
                    <a:pt x="502" y="482"/>
                  </a:lnTo>
                  <a:lnTo>
                    <a:pt x="502" y="482"/>
                  </a:lnTo>
                  <a:lnTo>
                    <a:pt x="504" y="482"/>
                  </a:lnTo>
                  <a:lnTo>
                    <a:pt x="504" y="482"/>
                  </a:lnTo>
                  <a:lnTo>
                    <a:pt x="504" y="482"/>
                  </a:lnTo>
                  <a:lnTo>
                    <a:pt x="504" y="480"/>
                  </a:lnTo>
                  <a:lnTo>
                    <a:pt x="502" y="480"/>
                  </a:lnTo>
                  <a:lnTo>
                    <a:pt x="502" y="480"/>
                  </a:lnTo>
                  <a:lnTo>
                    <a:pt x="502" y="478"/>
                  </a:lnTo>
                  <a:lnTo>
                    <a:pt x="502" y="478"/>
                  </a:lnTo>
                  <a:lnTo>
                    <a:pt x="502" y="475"/>
                  </a:lnTo>
                  <a:lnTo>
                    <a:pt x="502" y="475"/>
                  </a:lnTo>
                  <a:lnTo>
                    <a:pt x="506" y="471"/>
                  </a:lnTo>
                  <a:lnTo>
                    <a:pt x="506" y="468"/>
                  </a:lnTo>
                  <a:lnTo>
                    <a:pt x="504" y="468"/>
                  </a:lnTo>
                  <a:lnTo>
                    <a:pt x="502" y="468"/>
                  </a:lnTo>
                  <a:lnTo>
                    <a:pt x="499" y="468"/>
                  </a:lnTo>
                  <a:lnTo>
                    <a:pt x="499" y="466"/>
                  </a:lnTo>
                  <a:lnTo>
                    <a:pt x="504" y="466"/>
                  </a:lnTo>
                  <a:lnTo>
                    <a:pt x="504" y="464"/>
                  </a:lnTo>
                  <a:lnTo>
                    <a:pt x="504" y="461"/>
                  </a:lnTo>
                  <a:lnTo>
                    <a:pt x="504" y="459"/>
                  </a:lnTo>
                  <a:lnTo>
                    <a:pt x="499" y="456"/>
                  </a:lnTo>
                  <a:lnTo>
                    <a:pt x="497" y="454"/>
                  </a:lnTo>
                  <a:lnTo>
                    <a:pt x="499" y="454"/>
                  </a:lnTo>
                  <a:lnTo>
                    <a:pt x="502" y="456"/>
                  </a:lnTo>
                  <a:lnTo>
                    <a:pt x="506" y="459"/>
                  </a:lnTo>
                  <a:lnTo>
                    <a:pt x="506" y="461"/>
                  </a:lnTo>
                  <a:lnTo>
                    <a:pt x="509" y="461"/>
                  </a:lnTo>
                  <a:lnTo>
                    <a:pt x="509" y="452"/>
                  </a:lnTo>
                  <a:lnTo>
                    <a:pt x="509" y="447"/>
                  </a:lnTo>
                  <a:lnTo>
                    <a:pt x="506" y="449"/>
                  </a:lnTo>
                  <a:lnTo>
                    <a:pt x="506" y="452"/>
                  </a:lnTo>
                  <a:lnTo>
                    <a:pt x="506" y="454"/>
                  </a:lnTo>
                  <a:lnTo>
                    <a:pt x="504" y="454"/>
                  </a:lnTo>
                  <a:lnTo>
                    <a:pt x="502" y="452"/>
                  </a:lnTo>
                  <a:lnTo>
                    <a:pt x="499" y="449"/>
                  </a:lnTo>
                  <a:lnTo>
                    <a:pt x="499" y="449"/>
                  </a:lnTo>
                  <a:lnTo>
                    <a:pt x="499" y="447"/>
                  </a:lnTo>
                  <a:lnTo>
                    <a:pt x="504" y="449"/>
                  </a:lnTo>
                  <a:lnTo>
                    <a:pt x="504" y="447"/>
                  </a:lnTo>
                  <a:lnTo>
                    <a:pt x="502" y="445"/>
                  </a:lnTo>
                  <a:lnTo>
                    <a:pt x="502" y="440"/>
                  </a:lnTo>
                  <a:lnTo>
                    <a:pt x="502" y="437"/>
                  </a:lnTo>
                  <a:lnTo>
                    <a:pt x="502" y="437"/>
                  </a:lnTo>
                  <a:lnTo>
                    <a:pt x="504" y="435"/>
                  </a:lnTo>
                  <a:lnTo>
                    <a:pt x="504" y="437"/>
                  </a:lnTo>
                  <a:lnTo>
                    <a:pt x="506" y="445"/>
                  </a:lnTo>
                  <a:lnTo>
                    <a:pt x="506" y="445"/>
                  </a:lnTo>
                  <a:lnTo>
                    <a:pt x="506" y="445"/>
                  </a:lnTo>
                  <a:lnTo>
                    <a:pt x="509" y="445"/>
                  </a:lnTo>
                  <a:lnTo>
                    <a:pt x="511" y="442"/>
                  </a:lnTo>
                  <a:lnTo>
                    <a:pt x="513" y="440"/>
                  </a:lnTo>
                  <a:lnTo>
                    <a:pt x="516" y="433"/>
                  </a:lnTo>
                  <a:lnTo>
                    <a:pt x="518" y="433"/>
                  </a:lnTo>
                  <a:lnTo>
                    <a:pt x="518" y="433"/>
                  </a:lnTo>
                  <a:lnTo>
                    <a:pt x="518" y="428"/>
                  </a:lnTo>
                  <a:lnTo>
                    <a:pt x="518" y="426"/>
                  </a:lnTo>
                  <a:lnTo>
                    <a:pt x="516" y="426"/>
                  </a:lnTo>
                  <a:lnTo>
                    <a:pt x="511" y="423"/>
                  </a:lnTo>
                  <a:lnTo>
                    <a:pt x="511" y="423"/>
                  </a:lnTo>
                  <a:lnTo>
                    <a:pt x="506" y="423"/>
                  </a:lnTo>
                  <a:lnTo>
                    <a:pt x="502" y="423"/>
                  </a:lnTo>
                  <a:lnTo>
                    <a:pt x="497" y="421"/>
                  </a:lnTo>
                  <a:lnTo>
                    <a:pt x="495" y="419"/>
                  </a:lnTo>
                  <a:lnTo>
                    <a:pt x="495" y="419"/>
                  </a:lnTo>
                  <a:lnTo>
                    <a:pt x="495" y="419"/>
                  </a:lnTo>
                  <a:lnTo>
                    <a:pt x="497" y="419"/>
                  </a:lnTo>
                  <a:lnTo>
                    <a:pt x="499" y="421"/>
                  </a:lnTo>
                  <a:lnTo>
                    <a:pt x="511" y="421"/>
                  </a:lnTo>
                  <a:lnTo>
                    <a:pt x="516" y="421"/>
                  </a:lnTo>
                  <a:lnTo>
                    <a:pt x="516" y="419"/>
                  </a:lnTo>
                  <a:lnTo>
                    <a:pt x="516" y="416"/>
                  </a:lnTo>
                  <a:lnTo>
                    <a:pt x="513" y="414"/>
                  </a:lnTo>
                  <a:lnTo>
                    <a:pt x="511" y="411"/>
                  </a:lnTo>
                  <a:lnTo>
                    <a:pt x="509" y="409"/>
                  </a:lnTo>
                  <a:lnTo>
                    <a:pt x="509" y="409"/>
                  </a:lnTo>
                  <a:lnTo>
                    <a:pt x="509" y="409"/>
                  </a:lnTo>
                  <a:lnTo>
                    <a:pt x="511" y="407"/>
                  </a:lnTo>
                  <a:lnTo>
                    <a:pt x="511" y="407"/>
                  </a:lnTo>
                  <a:lnTo>
                    <a:pt x="511" y="407"/>
                  </a:lnTo>
                  <a:lnTo>
                    <a:pt x="511" y="409"/>
                  </a:lnTo>
                  <a:lnTo>
                    <a:pt x="513" y="409"/>
                  </a:lnTo>
                  <a:lnTo>
                    <a:pt x="513" y="411"/>
                  </a:lnTo>
                  <a:lnTo>
                    <a:pt x="513" y="411"/>
                  </a:lnTo>
                  <a:lnTo>
                    <a:pt x="516" y="411"/>
                  </a:lnTo>
                  <a:lnTo>
                    <a:pt x="516" y="414"/>
                  </a:lnTo>
                  <a:lnTo>
                    <a:pt x="516" y="411"/>
                  </a:lnTo>
                  <a:lnTo>
                    <a:pt x="518" y="411"/>
                  </a:lnTo>
                  <a:lnTo>
                    <a:pt x="516" y="411"/>
                  </a:lnTo>
                  <a:lnTo>
                    <a:pt x="516" y="409"/>
                  </a:lnTo>
                  <a:lnTo>
                    <a:pt x="523" y="397"/>
                  </a:lnTo>
                  <a:lnTo>
                    <a:pt x="523" y="393"/>
                  </a:lnTo>
                  <a:lnTo>
                    <a:pt x="521" y="393"/>
                  </a:lnTo>
                  <a:lnTo>
                    <a:pt x="516" y="395"/>
                  </a:lnTo>
                  <a:lnTo>
                    <a:pt x="511" y="400"/>
                  </a:lnTo>
                  <a:lnTo>
                    <a:pt x="511" y="400"/>
                  </a:lnTo>
                  <a:lnTo>
                    <a:pt x="513" y="397"/>
                  </a:lnTo>
                  <a:lnTo>
                    <a:pt x="513" y="395"/>
                  </a:lnTo>
                  <a:lnTo>
                    <a:pt x="511" y="395"/>
                  </a:lnTo>
                  <a:lnTo>
                    <a:pt x="511" y="395"/>
                  </a:lnTo>
                  <a:lnTo>
                    <a:pt x="509" y="395"/>
                  </a:lnTo>
                  <a:lnTo>
                    <a:pt x="509" y="395"/>
                  </a:lnTo>
                  <a:lnTo>
                    <a:pt x="506" y="395"/>
                  </a:lnTo>
                  <a:lnTo>
                    <a:pt x="506" y="393"/>
                  </a:lnTo>
                  <a:lnTo>
                    <a:pt x="506" y="393"/>
                  </a:lnTo>
                  <a:lnTo>
                    <a:pt x="509" y="393"/>
                  </a:lnTo>
                  <a:lnTo>
                    <a:pt x="509" y="390"/>
                  </a:lnTo>
                  <a:lnTo>
                    <a:pt x="511" y="390"/>
                  </a:lnTo>
                  <a:lnTo>
                    <a:pt x="513" y="390"/>
                  </a:lnTo>
                  <a:lnTo>
                    <a:pt x="516" y="390"/>
                  </a:lnTo>
                  <a:lnTo>
                    <a:pt x="518" y="390"/>
                  </a:lnTo>
                  <a:lnTo>
                    <a:pt x="521" y="385"/>
                  </a:lnTo>
                  <a:lnTo>
                    <a:pt x="518" y="385"/>
                  </a:lnTo>
                  <a:lnTo>
                    <a:pt x="516" y="383"/>
                  </a:lnTo>
                  <a:lnTo>
                    <a:pt x="513" y="381"/>
                  </a:lnTo>
                  <a:lnTo>
                    <a:pt x="516" y="381"/>
                  </a:lnTo>
                  <a:lnTo>
                    <a:pt x="518" y="381"/>
                  </a:lnTo>
                  <a:lnTo>
                    <a:pt x="521" y="383"/>
                  </a:lnTo>
                  <a:lnTo>
                    <a:pt x="521" y="383"/>
                  </a:lnTo>
                  <a:lnTo>
                    <a:pt x="523" y="388"/>
                  </a:lnTo>
                  <a:lnTo>
                    <a:pt x="523" y="390"/>
                  </a:lnTo>
                  <a:lnTo>
                    <a:pt x="523" y="388"/>
                  </a:lnTo>
                  <a:lnTo>
                    <a:pt x="525" y="388"/>
                  </a:lnTo>
                  <a:lnTo>
                    <a:pt x="525" y="378"/>
                  </a:lnTo>
                  <a:lnTo>
                    <a:pt x="525" y="376"/>
                  </a:lnTo>
                  <a:lnTo>
                    <a:pt x="525" y="374"/>
                  </a:lnTo>
                  <a:lnTo>
                    <a:pt x="523" y="371"/>
                  </a:lnTo>
                  <a:lnTo>
                    <a:pt x="521" y="374"/>
                  </a:lnTo>
                  <a:lnTo>
                    <a:pt x="521" y="374"/>
                  </a:lnTo>
                  <a:lnTo>
                    <a:pt x="523" y="376"/>
                  </a:lnTo>
                  <a:lnTo>
                    <a:pt x="523" y="376"/>
                  </a:lnTo>
                  <a:lnTo>
                    <a:pt x="516" y="378"/>
                  </a:lnTo>
                  <a:lnTo>
                    <a:pt x="513" y="378"/>
                  </a:lnTo>
                  <a:lnTo>
                    <a:pt x="518" y="374"/>
                  </a:lnTo>
                  <a:lnTo>
                    <a:pt x="518" y="371"/>
                  </a:lnTo>
                  <a:lnTo>
                    <a:pt x="513" y="369"/>
                  </a:lnTo>
                  <a:lnTo>
                    <a:pt x="511" y="369"/>
                  </a:lnTo>
                  <a:lnTo>
                    <a:pt x="509" y="369"/>
                  </a:lnTo>
                  <a:lnTo>
                    <a:pt x="509" y="366"/>
                  </a:lnTo>
                  <a:lnTo>
                    <a:pt x="509" y="366"/>
                  </a:lnTo>
                  <a:lnTo>
                    <a:pt x="511" y="366"/>
                  </a:lnTo>
                  <a:lnTo>
                    <a:pt x="511" y="366"/>
                  </a:lnTo>
                  <a:lnTo>
                    <a:pt x="513" y="366"/>
                  </a:lnTo>
                  <a:lnTo>
                    <a:pt x="516" y="369"/>
                  </a:lnTo>
                  <a:lnTo>
                    <a:pt x="521" y="369"/>
                  </a:lnTo>
                  <a:lnTo>
                    <a:pt x="525" y="366"/>
                  </a:lnTo>
                  <a:lnTo>
                    <a:pt x="525" y="366"/>
                  </a:lnTo>
                  <a:lnTo>
                    <a:pt x="528" y="364"/>
                  </a:lnTo>
                  <a:lnTo>
                    <a:pt x="530" y="359"/>
                  </a:lnTo>
                  <a:lnTo>
                    <a:pt x="530" y="357"/>
                  </a:lnTo>
                  <a:lnTo>
                    <a:pt x="530" y="355"/>
                  </a:lnTo>
                  <a:lnTo>
                    <a:pt x="530" y="355"/>
                  </a:lnTo>
                  <a:lnTo>
                    <a:pt x="530" y="355"/>
                  </a:lnTo>
                  <a:lnTo>
                    <a:pt x="525" y="352"/>
                  </a:lnTo>
                  <a:lnTo>
                    <a:pt x="525" y="352"/>
                  </a:lnTo>
                  <a:lnTo>
                    <a:pt x="521" y="352"/>
                  </a:lnTo>
                  <a:lnTo>
                    <a:pt x="521" y="352"/>
                  </a:lnTo>
                  <a:lnTo>
                    <a:pt x="525" y="350"/>
                  </a:lnTo>
                  <a:lnTo>
                    <a:pt x="525" y="348"/>
                  </a:lnTo>
                  <a:lnTo>
                    <a:pt x="523" y="348"/>
                  </a:lnTo>
                  <a:lnTo>
                    <a:pt x="521" y="345"/>
                  </a:lnTo>
                  <a:lnTo>
                    <a:pt x="523" y="345"/>
                  </a:lnTo>
                  <a:lnTo>
                    <a:pt x="523" y="345"/>
                  </a:lnTo>
                  <a:lnTo>
                    <a:pt x="525" y="345"/>
                  </a:lnTo>
                  <a:lnTo>
                    <a:pt x="525" y="348"/>
                  </a:lnTo>
                  <a:lnTo>
                    <a:pt x="525" y="348"/>
                  </a:lnTo>
                  <a:lnTo>
                    <a:pt x="528" y="348"/>
                  </a:lnTo>
                  <a:lnTo>
                    <a:pt x="532" y="348"/>
                  </a:lnTo>
                  <a:lnTo>
                    <a:pt x="535" y="350"/>
                  </a:lnTo>
                  <a:lnTo>
                    <a:pt x="537" y="350"/>
                  </a:lnTo>
                  <a:lnTo>
                    <a:pt x="539" y="348"/>
                  </a:lnTo>
                  <a:lnTo>
                    <a:pt x="542" y="343"/>
                  </a:lnTo>
                  <a:lnTo>
                    <a:pt x="539" y="343"/>
                  </a:lnTo>
                  <a:lnTo>
                    <a:pt x="537" y="340"/>
                  </a:lnTo>
                  <a:lnTo>
                    <a:pt x="537" y="338"/>
                  </a:lnTo>
                  <a:lnTo>
                    <a:pt x="537" y="338"/>
                  </a:lnTo>
                  <a:lnTo>
                    <a:pt x="537" y="336"/>
                  </a:lnTo>
                  <a:lnTo>
                    <a:pt x="537" y="336"/>
                  </a:lnTo>
                  <a:lnTo>
                    <a:pt x="539" y="333"/>
                  </a:lnTo>
                  <a:lnTo>
                    <a:pt x="539" y="333"/>
                  </a:lnTo>
                  <a:lnTo>
                    <a:pt x="539" y="333"/>
                  </a:lnTo>
                  <a:lnTo>
                    <a:pt x="542" y="336"/>
                  </a:lnTo>
                  <a:lnTo>
                    <a:pt x="542" y="336"/>
                  </a:lnTo>
                  <a:lnTo>
                    <a:pt x="542" y="338"/>
                  </a:lnTo>
                  <a:lnTo>
                    <a:pt x="547" y="333"/>
                  </a:lnTo>
                  <a:lnTo>
                    <a:pt x="549" y="329"/>
                  </a:lnTo>
                  <a:lnTo>
                    <a:pt x="547" y="326"/>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7" name="Freeform 56"/>
            <p:cNvSpPr>
              <a:spLocks noEditPoints="1"/>
            </p:cNvSpPr>
            <p:nvPr/>
          </p:nvSpPr>
          <p:spPr bwMode="auto">
            <a:xfrm>
              <a:off x="5003887" y="4868897"/>
              <a:ext cx="1079696" cy="944009"/>
            </a:xfrm>
            <a:custGeom>
              <a:avLst/>
              <a:gdLst>
                <a:gd name="T0" fmla="*/ 286 w 931"/>
                <a:gd name="T1" fmla="*/ 190 h 814"/>
                <a:gd name="T2" fmla="*/ 108 w 931"/>
                <a:gd name="T3" fmla="*/ 121 h 814"/>
                <a:gd name="T4" fmla="*/ 662 w 931"/>
                <a:gd name="T5" fmla="*/ 533 h 814"/>
                <a:gd name="T6" fmla="*/ 887 w 931"/>
                <a:gd name="T7" fmla="*/ 438 h 814"/>
                <a:gd name="T8" fmla="*/ 773 w 931"/>
                <a:gd name="T9" fmla="*/ 239 h 814"/>
                <a:gd name="T10" fmla="*/ 801 w 931"/>
                <a:gd name="T11" fmla="*/ 284 h 814"/>
                <a:gd name="T12" fmla="*/ 685 w 931"/>
                <a:gd name="T13" fmla="*/ 85 h 814"/>
                <a:gd name="T14" fmla="*/ 659 w 931"/>
                <a:gd name="T15" fmla="*/ 7 h 814"/>
                <a:gd name="T16" fmla="*/ 598 w 931"/>
                <a:gd name="T17" fmla="*/ 5 h 814"/>
                <a:gd name="T18" fmla="*/ 586 w 931"/>
                <a:gd name="T19" fmla="*/ 59 h 814"/>
                <a:gd name="T20" fmla="*/ 376 w 931"/>
                <a:gd name="T21" fmla="*/ 55 h 814"/>
                <a:gd name="T22" fmla="*/ 2 w 931"/>
                <a:gd name="T23" fmla="*/ 62 h 814"/>
                <a:gd name="T24" fmla="*/ 30 w 931"/>
                <a:gd name="T25" fmla="*/ 140 h 814"/>
                <a:gd name="T26" fmla="*/ 54 w 931"/>
                <a:gd name="T27" fmla="*/ 107 h 814"/>
                <a:gd name="T28" fmla="*/ 82 w 931"/>
                <a:gd name="T29" fmla="*/ 121 h 814"/>
                <a:gd name="T30" fmla="*/ 134 w 931"/>
                <a:gd name="T31" fmla="*/ 114 h 814"/>
                <a:gd name="T32" fmla="*/ 146 w 931"/>
                <a:gd name="T33" fmla="*/ 116 h 814"/>
                <a:gd name="T34" fmla="*/ 212 w 931"/>
                <a:gd name="T35" fmla="*/ 128 h 814"/>
                <a:gd name="T36" fmla="*/ 238 w 931"/>
                <a:gd name="T37" fmla="*/ 145 h 814"/>
                <a:gd name="T38" fmla="*/ 257 w 931"/>
                <a:gd name="T39" fmla="*/ 168 h 814"/>
                <a:gd name="T40" fmla="*/ 312 w 931"/>
                <a:gd name="T41" fmla="*/ 183 h 814"/>
                <a:gd name="T42" fmla="*/ 359 w 931"/>
                <a:gd name="T43" fmla="*/ 142 h 814"/>
                <a:gd name="T44" fmla="*/ 428 w 931"/>
                <a:gd name="T45" fmla="*/ 138 h 814"/>
                <a:gd name="T46" fmla="*/ 501 w 931"/>
                <a:gd name="T47" fmla="*/ 204 h 814"/>
                <a:gd name="T48" fmla="*/ 553 w 931"/>
                <a:gd name="T49" fmla="*/ 237 h 814"/>
                <a:gd name="T50" fmla="*/ 570 w 931"/>
                <a:gd name="T51" fmla="*/ 313 h 814"/>
                <a:gd name="T52" fmla="*/ 577 w 931"/>
                <a:gd name="T53" fmla="*/ 393 h 814"/>
                <a:gd name="T54" fmla="*/ 579 w 931"/>
                <a:gd name="T55" fmla="*/ 358 h 814"/>
                <a:gd name="T56" fmla="*/ 605 w 931"/>
                <a:gd name="T57" fmla="*/ 398 h 814"/>
                <a:gd name="T58" fmla="*/ 603 w 931"/>
                <a:gd name="T59" fmla="*/ 431 h 814"/>
                <a:gd name="T60" fmla="*/ 655 w 931"/>
                <a:gd name="T61" fmla="*/ 497 h 814"/>
                <a:gd name="T62" fmla="*/ 676 w 931"/>
                <a:gd name="T63" fmla="*/ 471 h 814"/>
                <a:gd name="T64" fmla="*/ 700 w 931"/>
                <a:gd name="T65" fmla="*/ 507 h 814"/>
                <a:gd name="T66" fmla="*/ 709 w 931"/>
                <a:gd name="T67" fmla="*/ 556 h 814"/>
                <a:gd name="T68" fmla="*/ 738 w 931"/>
                <a:gd name="T69" fmla="*/ 592 h 814"/>
                <a:gd name="T70" fmla="*/ 792 w 931"/>
                <a:gd name="T71" fmla="*/ 632 h 814"/>
                <a:gd name="T72" fmla="*/ 804 w 931"/>
                <a:gd name="T73" fmla="*/ 677 h 814"/>
                <a:gd name="T74" fmla="*/ 865 w 931"/>
                <a:gd name="T75" fmla="*/ 665 h 814"/>
                <a:gd name="T76" fmla="*/ 887 w 931"/>
                <a:gd name="T77" fmla="*/ 649 h 814"/>
                <a:gd name="T78" fmla="*/ 787 w 931"/>
                <a:gd name="T79" fmla="*/ 251 h 814"/>
                <a:gd name="T80" fmla="*/ 851 w 931"/>
                <a:gd name="T81" fmla="*/ 386 h 814"/>
                <a:gd name="T82" fmla="*/ 922 w 931"/>
                <a:gd name="T83" fmla="*/ 807 h 814"/>
                <a:gd name="T84" fmla="*/ 565 w 931"/>
                <a:gd name="T85" fmla="*/ 270 h 814"/>
                <a:gd name="T86" fmla="*/ 560 w 931"/>
                <a:gd name="T87" fmla="*/ 254 h 814"/>
                <a:gd name="T88" fmla="*/ 546 w 931"/>
                <a:gd name="T89" fmla="*/ 225 h 814"/>
                <a:gd name="T90" fmla="*/ 747 w 931"/>
                <a:gd name="T91" fmla="*/ 767 h 814"/>
                <a:gd name="T92" fmla="*/ 709 w 931"/>
                <a:gd name="T93" fmla="*/ 772 h 814"/>
                <a:gd name="T94" fmla="*/ 764 w 931"/>
                <a:gd name="T95" fmla="*/ 601 h 814"/>
                <a:gd name="T96" fmla="*/ 754 w 931"/>
                <a:gd name="T97" fmla="*/ 601 h 814"/>
                <a:gd name="T98" fmla="*/ 624 w 931"/>
                <a:gd name="T99" fmla="*/ 777 h 814"/>
                <a:gd name="T100" fmla="*/ 674 w 931"/>
                <a:gd name="T101" fmla="*/ 535 h 814"/>
                <a:gd name="T102" fmla="*/ 771 w 931"/>
                <a:gd name="T103" fmla="*/ 746 h 814"/>
                <a:gd name="T104" fmla="*/ 764 w 931"/>
                <a:gd name="T105" fmla="*/ 760 h 814"/>
                <a:gd name="T106" fmla="*/ 823 w 931"/>
                <a:gd name="T107" fmla="*/ 665 h 814"/>
                <a:gd name="T108" fmla="*/ 596 w 931"/>
                <a:gd name="T109" fmla="*/ 414 h 814"/>
                <a:gd name="T110" fmla="*/ 780 w 931"/>
                <a:gd name="T111" fmla="*/ 748 h 814"/>
                <a:gd name="T112" fmla="*/ 856 w 931"/>
                <a:gd name="T113" fmla="*/ 675 h 814"/>
                <a:gd name="T114" fmla="*/ 884 w 931"/>
                <a:gd name="T115" fmla="*/ 670 h 814"/>
                <a:gd name="T116" fmla="*/ 901 w 931"/>
                <a:gd name="T117" fmla="*/ 649 h 814"/>
                <a:gd name="T118" fmla="*/ 785 w 931"/>
                <a:gd name="T119" fmla="*/ 736 h 814"/>
                <a:gd name="T120" fmla="*/ 851 w 931"/>
                <a:gd name="T121" fmla="*/ 701 h 814"/>
                <a:gd name="T122" fmla="*/ 827 w 931"/>
                <a:gd name="T123" fmla="*/ 729 h 814"/>
                <a:gd name="T124" fmla="*/ 882 w 931"/>
                <a:gd name="T125" fmla="*/ 67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1" h="814">
                  <a:moveTo>
                    <a:pt x="340" y="166"/>
                  </a:moveTo>
                  <a:lnTo>
                    <a:pt x="338" y="168"/>
                  </a:lnTo>
                  <a:lnTo>
                    <a:pt x="333" y="171"/>
                  </a:lnTo>
                  <a:lnTo>
                    <a:pt x="333" y="173"/>
                  </a:lnTo>
                  <a:lnTo>
                    <a:pt x="338" y="171"/>
                  </a:lnTo>
                  <a:lnTo>
                    <a:pt x="340" y="168"/>
                  </a:lnTo>
                  <a:lnTo>
                    <a:pt x="343" y="166"/>
                  </a:lnTo>
                  <a:lnTo>
                    <a:pt x="340" y="166"/>
                  </a:lnTo>
                  <a:lnTo>
                    <a:pt x="340" y="166"/>
                  </a:lnTo>
                  <a:close/>
                  <a:moveTo>
                    <a:pt x="328" y="175"/>
                  </a:moveTo>
                  <a:lnTo>
                    <a:pt x="328" y="178"/>
                  </a:lnTo>
                  <a:lnTo>
                    <a:pt x="326" y="180"/>
                  </a:lnTo>
                  <a:lnTo>
                    <a:pt x="326" y="180"/>
                  </a:lnTo>
                  <a:lnTo>
                    <a:pt x="326" y="180"/>
                  </a:lnTo>
                  <a:lnTo>
                    <a:pt x="324" y="180"/>
                  </a:lnTo>
                  <a:lnTo>
                    <a:pt x="324" y="180"/>
                  </a:lnTo>
                  <a:lnTo>
                    <a:pt x="324" y="183"/>
                  </a:lnTo>
                  <a:lnTo>
                    <a:pt x="324" y="183"/>
                  </a:lnTo>
                  <a:lnTo>
                    <a:pt x="324" y="183"/>
                  </a:lnTo>
                  <a:lnTo>
                    <a:pt x="321" y="183"/>
                  </a:lnTo>
                  <a:lnTo>
                    <a:pt x="300" y="197"/>
                  </a:lnTo>
                  <a:lnTo>
                    <a:pt x="298" y="199"/>
                  </a:lnTo>
                  <a:lnTo>
                    <a:pt x="295" y="199"/>
                  </a:lnTo>
                  <a:lnTo>
                    <a:pt x="290" y="199"/>
                  </a:lnTo>
                  <a:lnTo>
                    <a:pt x="288" y="199"/>
                  </a:lnTo>
                  <a:lnTo>
                    <a:pt x="293" y="199"/>
                  </a:lnTo>
                  <a:lnTo>
                    <a:pt x="295" y="199"/>
                  </a:lnTo>
                  <a:lnTo>
                    <a:pt x="300" y="199"/>
                  </a:lnTo>
                  <a:lnTo>
                    <a:pt x="302" y="199"/>
                  </a:lnTo>
                  <a:lnTo>
                    <a:pt x="309" y="194"/>
                  </a:lnTo>
                  <a:lnTo>
                    <a:pt x="312" y="192"/>
                  </a:lnTo>
                  <a:lnTo>
                    <a:pt x="321" y="185"/>
                  </a:lnTo>
                  <a:lnTo>
                    <a:pt x="326" y="180"/>
                  </a:lnTo>
                  <a:lnTo>
                    <a:pt x="328" y="178"/>
                  </a:lnTo>
                  <a:lnTo>
                    <a:pt x="328" y="178"/>
                  </a:lnTo>
                  <a:lnTo>
                    <a:pt x="331" y="175"/>
                  </a:lnTo>
                  <a:lnTo>
                    <a:pt x="331" y="175"/>
                  </a:lnTo>
                  <a:lnTo>
                    <a:pt x="331" y="175"/>
                  </a:lnTo>
                  <a:lnTo>
                    <a:pt x="328" y="175"/>
                  </a:lnTo>
                  <a:close/>
                  <a:moveTo>
                    <a:pt x="290" y="192"/>
                  </a:moveTo>
                  <a:lnTo>
                    <a:pt x="290" y="190"/>
                  </a:lnTo>
                  <a:lnTo>
                    <a:pt x="288" y="190"/>
                  </a:lnTo>
                  <a:lnTo>
                    <a:pt x="288" y="190"/>
                  </a:lnTo>
                  <a:lnTo>
                    <a:pt x="286" y="190"/>
                  </a:lnTo>
                  <a:lnTo>
                    <a:pt x="283" y="190"/>
                  </a:lnTo>
                  <a:lnTo>
                    <a:pt x="281" y="192"/>
                  </a:lnTo>
                  <a:lnTo>
                    <a:pt x="281" y="192"/>
                  </a:lnTo>
                  <a:lnTo>
                    <a:pt x="276" y="192"/>
                  </a:lnTo>
                  <a:lnTo>
                    <a:pt x="276" y="192"/>
                  </a:lnTo>
                  <a:lnTo>
                    <a:pt x="279" y="194"/>
                  </a:lnTo>
                  <a:lnTo>
                    <a:pt x="281" y="194"/>
                  </a:lnTo>
                  <a:lnTo>
                    <a:pt x="281" y="194"/>
                  </a:lnTo>
                  <a:lnTo>
                    <a:pt x="281" y="197"/>
                  </a:lnTo>
                  <a:lnTo>
                    <a:pt x="283" y="197"/>
                  </a:lnTo>
                  <a:lnTo>
                    <a:pt x="283" y="197"/>
                  </a:lnTo>
                  <a:lnTo>
                    <a:pt x="286" y="197"/>
                  </a:lnTo>
                  <a:lnTo>
                    <a:pt x="288" y="197"/>
                  </a:lnTo>
                  <a:lnTo>
                    <a:pt x="288" y="197"/>
                  </a:lnTo>
                  <a:lnTo>
                    <a:pt x="288" y="194"/>
                  </a:lnTo>
                  <a:lnTo>
                    <a:pt x="288" y="194"/>
                  </a:lnTo>
                  <a:lnTo>
                    <a:pt x="288" y="192"/>
                  </a:lnTo>
                  <a:lnTo>
                    <a:pt x="290" y="192"/>
                  </a:lnTo>
                  <a:close/>
                  <a:moveTo>
                    <a:pt x="108" y="121"/>
                  </a:moveTo>
                  <a:lnTo>
                    <a:pt x="106" y="123"/>
                  </a:lnTo>
                  <a:lnTo>
                    <a:pt x="106" y="123"/>
                  </a:lnTo>
                  <a:lnTo>
                    <a:pt x="104" y="123"/>
                  </a:lnTo>
                  <a:lnTo>
                    <a:pt x="92" y="128"/>
                  </a:lnTo>
                  <a:lnTo>
                    <a:pt x="87" y="128"/>
                  </a:lnTo>
                  <a:lnTo>
                    <a:pt x="85" y="128"/>
                  </a:lnTo>
                  <a:lnTo>
                    <a:pt x="82" y="128"/>
                  </a:lnTo>
                  <a:lnTo>
                    <a:pt x="82" y="130"/>
                  </a:lnTo>
                  <a:lnTo>
                    <a:pt x="78" y="130"/>
                  </a:lnTo>
                  <a:lnTo>
                    <a:pt x="70" y="133"/>
                  </a:lnTo>
                  <a:lnTo>
                    <a:pt x="66" y="135"/>
                  </a:lnTo>
                  <a:lnTo>
                    <a:pt x="54" y="138"/>
                  </a:lnTo>
                  <a:lnTo>
                    <a:pt x="44" y="140"/>
                  </a:lnTo>
                  <a:lnTo>
                    <a:pt x="42" y="140"/>
                  </a:lnTo>
                  <a:lnTo>
                    <a:pt x="49" y="140"/>
                  </a:lnTo>
                  <a:lnTo>
                    <a:pt x="120" y="123"/>
                  </a:lnTo>
                  <a:lnTo>
                    <a:pt x="120" y="123"/>
                  </a:lnTo>
                  <a:lnTo>
                    <a:pt x="120" y="123"/>
                  </a:lnTo>
                  <a:lnTo>
                    <a:pt x="120" y="123"/>
                  </a:lnTo>
                  <a:lnTo>
                    <a:pt x="120" y="123"/>
                  </a:lnTo>
                  <a:lnTo>
                    <a:pt x="123" y="123"/>
                  </a:lnTo>
                  <a:lnTo>
                    <a:pt x="123" y="123"/>
                  </a:lnTo>
                  <a:lnTo>
                    <a:pt x="125" y="121"/>
                  </a:lnTo>
                  <a:lnTo>
                    <a:pt x="113" y="121"/>
                  </a:lnTo>
                  <a:lnTo>
                    <a:pt x="108" y="121"/>
                  </a:lnTo>
                  <a:close/>
                  <a:moveTo>
                    <a:pt x="903" y="597"/>
                  </a:moveTo>
                  <a:lnTo>
                    <a:pt x="903" y="599"/>
                  </a:lnTo>
                  <a:lnTo>
                    <a:pt x="903" y="599"/>
                  </a:lnTo>
                  <a:lnTo>
                    <a:pt x="903" y="599"/>
                  </a:lnTo>
                  <a:lnTo>
                    <a:pt x="905" y="599"/>
                  </a:lnTo>
                  <a:lnTo>
                    <a:pt x="905" y="597"/>
                  </a:lnTo>
                  <a:lnTo>
                    <a:pt x="905" y="590"/>
                  </a:lnTo>
                  <a:lnTo>
                    <a:pt x="905" y="590"/>
                  </a:lnTo>
                  <a:lnTo>
                    <a:pt x="905" y="590"/>
                  </a:lnTo>
                  <a:lnTo>
                    <a:pt x="903" y="590"/>
                  </a:lnTo>
                  <a:lnTo>
                    <a:pt x="903" y="592"/>
                  </a:lnTo>
                  <a:lnTo>
                    <a:pt x="903" y="592"/>
                  </a:lnTo>
                  <a:lnTo>
                    <a:pt x="903" y="592"/>
                  </a:lnTo>
                  <a:lnTo>
                    <a:pt x="903" y="594"/>
                  </a:lnTo>
                  <a:lnTo>
                    <a:pt x="903" y="594"/>
                  </a:lnTo>
                  <a:lnTo>
                    <a:pt x="903" y="594"/>
                  </a:lnTo>
                  <a:lnTo>
                    <a:pt x="903" y="594"/>
                  </a:lnTo>
                  <a:lnTo>
                    <a:pt x="903" y="594"/>
                  </a:lnTo>
                  <a:lnTo>
                    <a:pt x="903" y="594"/>
                  </a:lnTo>
                  <a:lnTo>
                    <a:pt x="903" y="594"/>
                  </a:lnTo>
                  <a:lnTo>
                    <a:pt x="903" y="594"/>
                  </a:lnTo>
                  <a:lnTo>
                    <a:pt x="903" y="594"/>
                  </a:lnTo>
                  <a:lnTo>
                    <a:pt x="903" y="597"/>
                  </a:lnTo>
                  <a:lnTo>
                    <a:pt x="903" y="597"/>
                  </a:lnTo>
                  <a:close/>
                  <a:moveTo>
                    <a:pt x="683" y="540"/>
                  </a:moveTo>
                  <a:lnTo>
                    <a:pt x="681" y="538"/>
                  </a:lnTo>
                  <a:lnTo>
                    <a:pt x="678" y="538"/>
                  </a:lnTo>
                  <a:lnTo>
                    <a:pt x="678" y="538"/>
                  </a:lnTo>
                  <a:lnTo>
                    <a:pt x="678" y="538"/>
                  </a:lnTo>
                  <a:lnTo>
                    <a:pt x="676" y="540"/>
                  </a:lnTo>
                  <a:lnTo>
                    <a:pt x="674" y="540"/>
                  </a:lnTo>
                  <a:lnTo>
                    <a:pt x="671" y="540"/>
                  </a:lnTo>
                  <a:lnTo>
                    <a:pt x="671" y="540"/>
                  </a:lnTo>
                  <a:lnTo>
                    <a:pt x="669" y="540"/>
                  </a:lnTo>
                  <a:lnTo>
                    <a:pt x="667" y="538"/>
                  </a:lnTo>
                  <a:lnTo>
                    <a:pt x="664" y="535"/>
                  </a:lnTo>
                  <a:lnTo>
                    <a:pt x="664" y="533"/>
                  </a:lnTo>
                  <a:lnTo>
                    <a:pt x="664" y="533"/>
                  </a:lnTo>
                  <a:lnTo>
                    <a:pt x="662" y="530"/>
                  </a:lnTo>
                  <a:lnTo>
                    <a:pt x="662" y="530"/>
                  </a:lnTo>
                  <a:lnTo>
                    <a:pt x="662" y="530"/>
                  </a:lnTo>
                  <a:lnTo>
                    <a:pt x="662" y="530"/>
                  </a:lnTo>
                  <a:lnTo>
                    <a:pt x="659" y="530"/>
                  </a:lnTo>
                  <a:lnTo>
                    <a:pt x="662" y="533"/>
                  </a:lnTo>
                  <a:lnTo>
                    <a:pt x="664" y="538"/>
                  </a:lnTo>
                  <a:lnTo>
                    <a:pt x="664" y="540"/>
                  </a:lnTo>
                  <a:lnTo>
                    <a:pt x="667" y="540"/>
                  </a:lnTo>
                  <a:lnTo>
                    <a:pt x="667" y="540"/>
                  </a:lnTo>
                  <a:lnTo>
                    <a:pt x="674" y="545"/>
                  </a:lnTo>
                  <a:lnTo>
                    <a:pt x="674" y="545"/>
                  </a:lnTo>
                  <a:lnTo>
                    <a:pt x="674" y="545"/>
                  </a:lnTo>
                  <a:lnTo>
                    <a:pt x="676" y="545"/>
                  </a:lnTo>
                  <a:lnTo>
                    <a:pt x="678" y="542"/>
                  </a:lnTo>
                  <a:lnTo>
                    <a:pt x="681" y="540"/>
                  </a:lnTo>
                  <a:lnTo>
                    <a:pt x="683" y="540"/>
                  </a:lnTo>
                  <a:lnTo>
                    <a:pt x="683" y="540"/>
                  </a:lnTo>
                  <a:lnTo>
                    <a:pt x="683" y="540"/>
                  </a:lnTo>
                  <a:close/>
                  <a:moveTo>
                    <a:pt x="901" y="547"/>
                  </a:moveTo>
                  <a:lnTo>
                    <a:pt x="901" y="545"/>
                  </a:lnTo>
                  <a:lnTo>
                    <a:pt x="901" y="545"/>
                  </a:lnTo>
                  <a:lnTo>
                    <a:pt x="901" y="540"/>
                  </a:lnTo>
                  <a:lnTo>
                    <a:pt x="901" y="521"/>
                  </a:lnTo>
                  <a:lnTo>
                    <a:pt x="901" y="519"/>
                  </a:lnTo>
                  <a:lnTo>
                    <a:pt x="901" y="516"/>
                  </a:lnTo>
                  <a:lnTo>
                    <a:pt x="901" y="514"/>
                  </a:lnTo>
                  <a:lnTo>
                    <a:pt x="898" y="512"/>
                  </a:lnTo>
                  <a:lnTo>
                    <a:pt x="898" y="509"/>
                  </a:lnTo>
                  <a:lnTo>
                    <a:pt x="901" y="504"/>
                  </a:lnTo>
                  <a:lnTo>
                    <a:pt x="898" y="488"/>
                  </a:lnTo>
                  <a:lnTo>
                    <a:pt x="898" y="488"/>
                  </a:lnTo>
                  <a:lnTo>
                    <a:pt x="898" y="483"/>
                  </a:lnTo>
                  <a:lnTo>
                    <a:pt x="896" y="469"/>
                  </a:lnTo>
                  <a:lnTo>
                    <a:pt x="896" y="464"/>
                  </a:lnTo>
                  <a:lnTo>
                    <a:pt x="894" y="464"/>
                  </a:lnTo>
                  <a:lnTo>
                    <a:pt x="894" y="462"/>
                  </a:lnTo>
                  <a:lnTo>
                    <a:pt x="894" y="459"/>
                  </a:lnTo>
                  <a:lnTo>
                    <a:pt x="894" y="457"/>
                  </a:lnTo>
                  <a:lnTo>
                    <a:pt x="889" y="445"/>
                  </a:lnTo>
                  <a:lnTo>
                    <a:pt x="889" y="445"/>
                  </a:lnTo>
                  <a:lnTo>
                    <a:pt x="887" y="443"/>
                  </a:lnTo>
                  <a:lnTo>
                    <a:pt x="884" y="443"/>
                  </a:lnTo>
                  <a:lnTo>
                    <a:pt x="882" y="443"/>
                  </a:lnTo>
                  <a:lnTo>
                    <a:pt x="882" y="443"/>
                  </a:lnTo>
                  <a:lnTo>
                    <a:pt x="884" y="441"/>
                  </a:lnTo>
                  <a:lnTo>
                    <a:pt x="884" y="441"/>
                  </a:lnTo>
                  <a:lnTo>
                    <a:pt x="887" y="441"/>
                  </a:lnTo>
                  <a:lnTo>
                    <a:pt x="887" y="438"/>
                  </a:lnTo>
                  <a:lnTo>
                    <a:pt x="887" y="438"/>
                  </a:lnTo>
                  <a:lnTo>
                    <a:pt x="884" y="433"/>
                  </a:lnTo>
                  <a:lnTo>
                    <a:pt x="879" y="426"/>
                  </a:lnTo>
                  <a:lnTo>
                    <a:pt x="877" y="422"/>
                  </a:lnTo>
                  <a:lnTo>
                    <a:pt x="875" y="422"/>
                  </a:lnTo>
                  <a:lnTo>
                    <a:pt x="875" y="419"/>
                  </a:lnTo>
                  <a:lnTo>
                    <a:pt x="870" y="417"/>
                  </a:lnTo>
                  <a:lnTo>
                    <a:pt x="870" y="417"/>
                  </a:lnTo>
                  <a:lnTo>
                    <a:pt x="865" y="412"/>
                  </a:lnTo>
                  <a:lnTo>
                    <a:pt x="865" y="412"/>
                  </a:lnTo>
                  <a:lnTo>
                    <a:pt x="863" y="414"/>
                  </a:lnTo>
                  <a:lnTo>
                    <a:pt x="861" y="414"/>
                  </a:lnTo>
                  <a:lnTo>
                    <a:pt x="858" y="412"/>
                  </a:lnTo>
                  <a:lnTo>
                    <a:pt x="858" y="412"/>
                  </a:lnTo>
                  <a:lnTo>
                    <a:pt x="856" y="410"/>
                  </a:lnTo>
                  <a:lnTo>
                    <a:pt x="853" y="410"/>
                  </a:lnTo>
                  <a:lnTo>
                    <a:pt x="856" y="410"/>
                  </a:lnTo>
                  <a:lnTo>
                    <a:pt x="856" y="410"/>
                  </a:lnTo>
                  <a:lnTo>
                    <a:pt x="858" y="410"/>
                  </a:lnTo>
                  <a:lnTo>
                    <a:pt x="858" y="410"/>
                  </a:lnTo>
                  <a:lnTo>
                    <a:pt x="861" y="412"/>
                  </a:lnTo>
                  <a:lnTo>
                    <a:pt x="865" y="412"/>
                  </a:lnTo>
                  <a:lnTo>
                    <a:pt x="868" y="412"/>
                  </a:lnTo>
                  <a:lnTo>
                    <a:pt x="868" y="414"/>
                  </a:lnTo>
                  <a:lnTo>
                    <a:pt x="868" y="412"/>
                  </a:lnTo>
                  <a:lnTo>
                    <a:pt x="844" y="377"/>
                  </a:lnTo>
                  <a:lnTo>
                    <a:pt x="837" y="360"/>
                  </a:lnTo>
                  <a:lnTo>
                    <a:pt x="790" y="289"/>
                  </a:lnTo>
                  <a:lnTo>
                    <a:pt x="787" y="284"/>
                  </a:lnTo>
                  <a:lnTo>
                    <a:pt x="782" y="280"/>
                  </a:lnTo>
                  <a:lnTo>
                    <a:pt x="780" y="272"/>
                  </a:lnTo>
                  <a:lnTo>
                    <a:pt x="778" y="270"/>
                  </a:lnTo>
                  <a:lnTo>
                    <a:pt x="773" y="258"/>
                  </a:lnTo>
                  <a:lnTo>
                    <a:pt x="773" y="254"/>
                  </a:lnTo>
                  <a:lnTo>
                    <a:pt x="771" y="251"/>
                  </a:lnTo>
                  <a:lnTo>
                    <a:pt x="768" y="246"/>
                  </a:lnTo>
                  <a:lnTo>
                    <a:pt x="768" y="244"/>
                  </a:lnTo>
                  <a:lnTo>
                    <a:pt x="768" y="244"/>
                  </a:lnTo>
                  <a:lnTo>
                    <a:pt x="766" y="242"/>
                  </a:lnTo>
                  <a:lnTo>
                    <a:pt x="761" y="230"/>
                  </a:lnTo>
                  <a:lnTo>
                    <a:pt x="764" y="230"/>
                  </a:lnTo>
                  <a:lnTo>
                    <a:pt x="768" y="235"/>
                  </a:lnTo>
                  <a:lnTo>
                    <a:pt x="773" y="235"/>
                  </a:lnTo>
                  <a:lnTo>
                    <a:pt x="775" y="237"/>
                  </a:lnTo>
                  <a:lnTo>
                    <a:pt x="773" y="239"/>
                  </a:lnTo>
                  <a:lnTo>
                    <a:pt x="773" y="242"/>
                  </a:lnTo>
                  <a:lnTo>
                    <a:pt x="773" y="239"/>
                  </a:lnTo>
                  <a:lnTo>
                    <a:pt x="773" y="242"/>
                  </a:lnTo>
                  <a:lnTo>
                    <a:pt x="773" y="244"/>
                  </a:lnTo>
                  <a:lnTo>
                    <a:pt x="773" y="246"/>
                  </a:lnTo>
                  <a:lnTo>
                    <a:pt x="773" y="249"/>
                  </a:lnTo>
                  <a:lnTo>
                    <a:pt x="775" y="251"/>
                  </a:lnTo>
                  <a:lnTo>
                    <a:pt x="778" y="251"/>
                  </a:lnTo>
                  <a:lnTo>
                    <a:pt x="785" y="251"/>
                  </a:lnTo>
                  <a:lnTo>
                    <a:pt x="785" y="251"/>
                  </a:lnTo>
                  <a:lnTo>
                    <a:pt x="787" y="251"/>
                  </a:lnTo>
                  <a:lnTo>
                    <a:pt x="787" y="249"/>
                  </a:lnTo>
                  <a:lnTo>
                    <a:pt x="785" y="249"/>
                  </a:lnTo>
                  <a:lnTo>
                    <a:pt x="785" y="246"/>
                  </a:lnTo>
                  <a:lnTo>
                    <a:pt x="787" y="246"/>
                  </a:lnTo>
                  <a:lnTo>
                    <a:pt x="787" y="246"/>
                  </a:lnTo>
                  <a:lnTo>
                    <a:pt x="787" y="249"/>
                  </a:lnTo>
                  <a:lnTo>
                    <a:pt x="787" y="249"/>
                  </a:lnTo>
                  <a:lnTo>
                    <a:pt x="790" y="246"/>
                  </a:lnTo>
                  <a:lnTo>
                    <a:pt x="792" y="249"/>
                  </a:lnTo>
                  <a:lnTo>
                    <a:pt x="794" y="249"/>
                  </a:lnTo>
                  <a:lnTo>
                    <a:pt x="794" y="251"/>
                  </a:lnTo>
                  <a:lnTo>
                    <a:pt x="797" y="256"/>
                  </a:lnTo>
                  <a:lnTo>
                    <a:pt x="797" y="261"/>
                  </a:lnTo>
                  <a:lnTo>
                    <a:pt x="797" y="277"/>
                  </a:lnTo>
                  <a:lnTo>
                    <a:pt x="799" y="298"/>
                  </a:lnTo>
                  <a:lnTo>
                    <a:pt x="801" y="303"/>
                  </a:lnTo>
                  <a:lnTo>
                    <a:pt x="806" y="310"/>
                  </a:lnTo>
                  <a:lnTo>
                    <a:pt x="816" y="322"/>
                  </a:lnTo>
                  <a:lnTo>
                    <a:pt x="816" y="327"/>
                  </a:lnTo>
                  <a:lnTo>
                    <a:pt x="820" y="329"/>
                  </a:lnTo>
                  <a:lnTo>
                    <a:pt x="820" y="329"/>
                  </a:lnTo>
                  <a:lnTo>
                    <a:pt x="823" y="332"/>
                  </a:lnTo>
                  <a:lnTo>
                    <a:pt x="825" y="336"/>
                  </a:lnTo>
                  <a:lnTo>
                    <a:pt x="825" y="332"/>
                  </a:lnTo>
                  <a:lnTo>
                    <a:pt x="813" y="320"/>
                  </a:lnTo>
                  <a:lnTo>
                    <a:pt x="811" y="313"/>
                  </a:lnTo>
                  <a:lnTo>
                    <a:pt x="808" y="313"/>
                  </a:lnTo>
                  <a:lnTo>
                    <a:pt x="806" y="308"/>
                  </a:lnTo>
                  <a:lnTo>
                    <a:pt x="801" y="296"/>
                  </a:lnTo>
                  <a:lnTo>
                    <a:pt x="801" y="289"/>
                  </a:lnTo>
                  <a:lnTo>
                    <a:pt x="801" y="287"/>
                  </a:lnTo>
                  <a:lnTo>
                    <a:pt x="799" y="287"/>
                  </a:lnTo>
                  <a:lnTo>
                    <a:pt x="801" y="284"/>
                  </a:lnTo>
                  <a:lnTo>
                    <a:pt x="799" y="272"/>
                  </a:lnTo>
                  <a:lnTo>
                    <a:pt x="799" y="272"/>
                  </a:lnTo>
                  <a:lnTo>
                    <a:pt x="799" y="272"/>
                  </a:lnTo>
                  <a:lnTo>
                    <a:pt x="799" y="270"/>
                  </a:lnTo>
                  <a:lnTo>
                    <a:pt x="801" y="270"/>
                  </a:lnTo>
                  <a:lnTo>
                    <a:pt x="801" y="268"/>
                  </a:lnTo>
                  <a:lnTo>
                    <a:pt x="801" y="268"/>
                  </a:lnTo>
                  <a:lnTo>
                    <a:pt x="804" y="265"/>
                  </a:lnTo>
                  <a:lnTo>
                    <a:pt x="804" y="263"/>
                  </a:lnTo>
                  <a:lnTo>
                    <a:pt x="801" y="261"/>
                  </a:lnTo>
                  <a:lnTo>
                    <a:pt x="797" y="254"/>
                  </a:lnTo>
                  <a:lnTo>
                    <a:pt x="790" y="244"/>
                  </a:lnTo>
                  <a:lnTo>
                    <a:pt x="782" y="237"/>
                  </a:lnTo>
                  <a:lnTo>
                    <a:pt x="773" y="225"/>
                  </a:lnTo>
                  <a:lnTo>
                    <a:pt x="754" y="204"/>
                  </a:lnTo>
                  <a:lnTo>
                    <a:pt x="754" y="201"/>
                  </a:lnTo>
                  <a:lnTo>
                    <a:pt x="752" y="199"/>
                  </a:lnTo>
                  <a:lnTo>
                    <a:pt x="749" y="199"/>
                  </a:lnTo>
                  <a:lnTo>
                    <a:pt x="749" y="197"/>
                  </a:lnTo>
                  <a:lnTo>
                    <a:pt x="749" y="194"/>
                  </a:lnTo>
                  <a:lnTo>
                    <a:pt x="735" y="178"/>
                  </a:lnTo>
                  <a:lnTo>
                    <a:pt x="726" y="159"/>
                  </a:lnTo>
                  <a:lnTo>
                    <a:pt x="716" y="147"/>
                  </a:lnTo>
                  <a:lnTo>
                    <a:pt x="709" y="138"/>
                  </a:lnTo>
                  <a:lnTo>
                    <a:pt x="709" y="138"/>
                  </a:lnTo>
                  <a:lnTo>
                    <a:pt x="709" y="135"/>
                  </a:lnTo>
                  <a:lnTo>
                    <a:pt x="707" y="133"/>
                  </a:lnTo>
                  <a:lnTo>
                    <a:pt x="707" y="130"/>
                  </a:lnTo>
                  <a:lnTo>
                    <a:pt x="702" y="123"/>
                  </a:lnTo>
                  <a:lnTo>
                    <a:pt x="700" y="116"/>
                  </a:lnTo>
                  <a:lnTo>
                    <a:pt x="697" y="116"/>
                  </a:lnTo>
                  <a:lnTo>
                    <a:pt x="697" y="114"/>
                  </a:lnTo>
                  <a:lnTo>
                    <a:pt x="695" y="109"/>
                  </a:lnTo>
                  <a:lnTo>
                    <a:pt x="695" y="107"/>
                  </a:lnTo>
                  <a:lnTo>
                    <a:pt x="695" y="107"/>
                  </a:lnTo>
                  <a:lnTo>
                    <a:pt x="695" y="107"/>
                  </a:lnTo>
                  <a:lnTo>
                    <a:pt x="693" y="104"/>
                  </a:lnTo>
                  <a:lnTo>
                    <a:pt x="693" y="104"/>
                  </a:lnTo>
                  <a:lnTo>
                    <a:pt x="693" y="104"/>
                  </a:lnTo>
                  <a:lnTo>
                    <a:pt x="693" y="102"/>
                  </a:lnTo>
                  <a:lnTo>
                    <a:pt x="693" y="102"/>
                  </a:lnTo>
                  <a:lnTo>
                    <a:pt x="690" y="102"/>
                  </a:lnTo>
                  <a:lnTo>
                    <a:pt x="690" y="100"/>
                  </a:lnTo>
                  <a:lnTo>
                    <a:pt x="685" y="85"/>
                  </a:lnTo>
                  <a:lnTo>
                    <a:pt x="683" y="76"/>
                  </a:lnTo>
                  <a:lnTo>
                    <a:pt x="683" y="74"/>
                  </a:lnTo>
                  <a:lnTo>
                    <a:pt x="678" y="69"/>
                  </a:lnTo>
                  <a:lnTo>
                    <a:pt x="678" y="69"/>
                  </a:lnTo>
                  <a:lnTo>
                    <a:pt x="671" y="55"/>
                  </a:lnTo>
                  <a:lnTo>
                    <a:pt x="671" y="50"/>
                  </a:lnTo>
                  <a:lnTo>
                    <a:pt x="671" y="45"/>
                  </a:lnTo>
                  <a:lnTo>
                    <a:pt x="671" y="43"/>
                  </a:lnTo>
                  <a:lnTo>
                    <a:pt x="669" y="43"/>
                  </a:lnTo>
                  <a:lnTo>
                    <a:pt x="669" y="43"/>
                  </a:lnTo>
                  <a:lnTo>
                    <a:pt x="669" y="41"/>
                  </a:lnTo>
                  <a:lnTo>
                    <a:pt x="669" y="38"/>
                  </a:lnTo>
                  <a:lnTo>
                    <a:pt x="667" y="36"/>
                  </a:lnTo>
                  <a:lnTo>
                    <a:pt x="667" y="36"/>
                  </a:lnTo>
                  <a:lnTo>
                    <a:pt x="667" y="33"/>
                  </a:lnTo>
                  <a:lnTo>
                    <a:pt x="664" y="33"/>
                  </a:lnTo>
                  <a:lnTo>
                    <a:pt x="664" y="33"/>
                  </a:lnTo>
                  <a:lnTo>
                    <a:pt x="664" y="33"/>
                  </a:lnTo>
                  <a:lnTo>
                    <a:pt x="662" y="31"/>
                  </a:lnTo>
                  <a:lnTo>
                    <a:pt x="662" y="31"/>
                  </a:lnTo>
                  <a:lnTo>
                    <a:pt x="659" y="29"/>
                  </a:lnTo>
                  <a:lnTo>
                    <a:pt x="659" y="29"/>
                  </a:lnTo>
                  <a:lnTo>
                    <a:pt x="657" y="26"/>
                  </a:lnTo>
                  <a:lnTo>
                    <a:pt x="655" y="26"/>
                  </a:lnTo>
                  <a:lnTo>
                    <a:pt x="655" y="24"/>
                  </a:lnTo>
                  <a:lnTo>
                    <a:pt x="655" y="22"/>
                  </a:lnTo>
                  <a:lnTo>
                    <a:pt x="655" y="19"/>
                  </a:lnTo>
                  <a:lnTo>
                    <a:pt x="655" y="17"/>
                  </a:lnTo>
                  <a:lnTo>
                    <a:pt x="655" y="17"/>
                  </a:lnTo>
                  <a:lnTo>
                    <a:pt x="657" y="17"/>
                  </a:lnTo>
                  <a:lnTo>
                    <a:pt x="657" y="19"/>
                  </a:lnTo>
                  <a:lnTo>
                    <a:pt x="657" y="19"/>
                  </a:lnTo>
                  <a:lnTo>
                    <a:pt x="659" y="19"/>
                  </a:lnTo>
                  <a:lnTo>
                    <a:pt x="659" y="24"/>
                  </a:lnTo>
                  <a:lnTo>
                    <a:pt x="659" y="26"/>
                  </a:lnTo>
                  <a:lnTo>
                    <a:pt x="662" y="26"/>
                  </a:lnTo>
                  <a:lnTo>
                    <a:pt x="662" y="29"/>
                  </a:lnTo>
                  <a:lnTo>
                    <a:pt x="662" y="24"/>
                  </a:lnTo>
                  <a:lnTo>
                    <a:pt x="659" y="14"/>
                  </a:lnTo>
                  <a:lnTo>
                    <a:pt x="659" y="10"/>
                  </a:lnTo>
                  <a:lnTo>
                    <a:pt x="659" y="7"/>
                  </a:lnTo>
                  <a:lnTo>
                    <a:pt x="659" y="7"/>
                  </a:lnTo>
                  <a:lnTo>
                    <a:pt x="659" y="7"/>
                  </a:lnTo>
                  <a:lnTo>
                    <a:pt x="659" y="7"/>
                  </a:lnTo>
                  <a:lnTo>
                    <a:pt x="659" y="7"/>
                  </a:lnTo>
                  <a:lnTo>
                    <a:pt x="657" y="7"/>
                  </a:lnTo>
                  <a:lnTo>
                    <a:pt x="657" y="7"/>
                  </a:lnTo>
                  <a:lnTo>
                    <a:pt x="655" y="7"/>
                  </a:lnTo>
                  <a:lnTo>
                    <a:pt x="655" y="7"/>
                  </a:lnTo>
                  <a:lnTo>
                    <a:pt x="652" y="7"/>
                  </a:lnTo>
                  <a:lnTo>
                    <a:pt x="652" y="5"/>
                  </a:lnTo>
                  <a:lnTo>
                    <a:pt x="652" y="5"/>
                  </a:lnTo>
                  <a:lnTo>
                    <a:pt x="650" y="5"/>
                  </a:lnTo>
                  <a:lnTo>
                    <a:pt x="645" y="7"/>
                  </a:lnTo>
                  <a:lnTo>
                    <a:pt x="645" y="7"/>
                  </a:lnTo>
                  <a:lnTo>
                    <a:pt x="641" y="7"/>
                  </a:lnTo>
                  <a:lnTo>
                    <a:pt x="641" y="7"/>
                  </a:lnTo>
                  <a:lnTo>
                    <a:pt x="638" y="7"/>
                  </a:lnTo>
                  <a:lnTo>
                    <a:pt x="638" y="7"/>
                  </a:lnTo>
                  <a:lnTo>
                    <a:pt x="636" y="7"/>
                  </a:lnTo>
                  <a:lnTo>
                    <a:pt x="636" y="7"/>
                  </a:lnTo>
                  <a:lnTo>
                    <a:pt x="629" y="5"/>
                  </a:lnTo>
                  <a:lnTo>
                    <a:pt x="629" y="5"/>
                  </a:lnTo>
                  <a:lnTo>
                    <a:pt x="626" y="5"/>
                  </a:lnTo>
                  <a:lnTo>
                    <a:pt x="626" y="5"/>
                  </a:lnTo>
                  <a:lnTo>
                    <a:pt x="624" y="5"/>
                  </a:lnTo>
                  <a:lnTo>
                    <a:pt x="624" y="5"/>
                  </a:lnTo>
                  <a:lnTo>
                    <a:pt x="622" y="5"/>
                  </a:lnTo>
                  <a:lnTo>
                    <a:pt x="622" y="5"/>
                  </a:lnTo>
                  <a:lnTo>
                    <a:pt x="612" y="3"/>
                  </a:lnTo>
                  <a:lnTo>
                    <a:pt x="610" y="0"/>
                  </a:lnTo>
                  <a:lnTo>
                    <a:pt x="607" y="0"/>
                  </a:lnTo>
                  <a:lnTo>
                    <a:pt x="607" y="0"/>
                  </a:lnTo>
                  <a:lnTo>
                    <a:pt x="605" y="0"/>
                  </a:lnTo>
                  <a:lnTo>
                    <a:pt x="605" y="0"/>
                  </a:lnTo>
                  <a:lnTo>
                    <a:pt x="605" y="0"/>
                  </a:lnTo>
                  <a:lnTo>
                    <a:pt x="603" y="0"/>
                  </a:lnTo>
                  <a:lnTo>
                    <a:pt x="603" y="0"/>
                  </a:lnTo>
                  <a:lnTo>
                    <a:pt x="600" y="0"/>
                  </a:lnTo>
                  <a:lnTo>
                    <a:pt x="600" y="3"/>
                  </a:lnTo>
                  <a:lnTo>
                    <a:pt x="600" y="3"/>
                  </a:lnTo>
                  <a:lnTo>
                    <a:pt x="600" y="3"/>
                  </a:lnTo>
                  <a:lnTo>
                    <a:pt x="600" y="3"/>
                  </a:lnTo>
                  <a:lnTo>
                    <a:pt x="600" y="5"/>
                  </a:lnTo>
                  <a:lnTo>
                    <a:pt x="600" y="5"/>
                  </a:lnTo>
                  <a:lnTo>
                    <a:pt x="600" y="5"/>
                  </a:lnTo>
                  <a:lnTo>
                    <a:pt x="600" y="5"/>
                  </a:lnTo>
                  <a:lnTo>
                    <a:pt x="598" y="5"/>
                  </a:lnTo>
                  <a:lnTo>
                    <a:pt x="598" y="5"/>
                  </a:lnTo>
                  <a:lnTo>
                    <a:pt x="598" y="5"/>
                  </a:lnTo>
                  <a:lnTo>
                    <a:pt x="596" y="7"/>
                  </a:lnTo>
                  <a:lnTo>
                    <a:pt x="596" y="7"/>
                  </a:lnTo>
                  <a:lnTo>
                    <a:pt x="596" y="7"/>
                  </a:lnTo>
                  <a:lnTo>
                    <a:pt x="596" y="10"/>
                  </a:lnTo>
                  <a:lnTo>
                    <a:pt x="596" y="10"/>
                  </a:lnTo>
                  <a:lnTo>
                    <a:pt x="596" y="10"/>
                  </a:lnTo>
                  <a:lnTo>
                    <a:pt x="596" y="12"/>
                  </a:lnTo>
                  <a:lnTo>
                    <a:pt x="596" y="12"/>
                  </a:lnTo>
                  <a:lnTo>
                    <a:pt x="596" y="12"/>
                  </a:lnTo>
                  <a:lnTo>
                    <a:pt x="596" y="14"/>
                  </a:lnTo>
                  <a:lnTo>
                    <a:pt x="596" y="17"/>
                  </a:lnTo>
                  <a:lnTo>
                    <a:pt x="596" y="17"/>
                  </a:lnTo>
                  <a:lnTo>
                    <a:pt x="596" y="19"/>
                  </a:lnTo>
                  <a:lnTo>
                    <a:pt x="596" y="22"/>
                  </a:lnTo>
                  <a:lnTo>
                    <a:pt x="596" y="22"/>
                  </a:lnTo>
                  <a:lnTo>
                    <a:pt x="596" y="24"/>
                  </a:lnTo>
                  <a:lnTo>
                    <a:pt x="596" y="24"/>
                  </a:lnTo>
                  <a:lnTo>
                    <a:pt x="596" y="26"/>
                  </a:lnTo>
                  <a:lnTo>
                    <a:pt x="598" y="26"/>
                  </a:lnTo>
                  <a:lnTo>
                    <a:pt x="600" y="29"/>
                  </a:lnTo>
                  <a:lnTo>
                    <a:pt x="600" y="29"/>
                  </a:lnTo>
                  <a:lnTo>
                    <a:pt x="600" y="31"/>
                  </a:lnTo>
                  <a:lnTo>
                    <a:pt x="600" y="31"/>
                  </a:lnTo>
                  <a:lnTo>
                    <a:pt x="600" y="33"/>
                  </a:lnTo>
                  <a:lnTo>
                    <a:pt x="600" y="41"/>
                  </a:lnTo>
                  <a:lnTo>
                    <a:pt x="600" y="50"/>
                  </a:lnTo>
                  <a:lnTo>
                    <a:pt x="600" y="50"/>
                  </a:lnTo>
                  <a:lnTo>
                    <a:pt x="600" y="52"/>
                  </a:lnTo>
                  <a:lnTo>
                    <a:pt x="600" y="55"/>
                  </a:lnTo>
                  <a:lnTo>
                    <a:pt x="600" y="57"/>
                  </a:lnTo>
                  <a:lnTo>
                    <a:pt x="600" y="57"/>
                  </a:lnTo>
                  <a:lnTo>
                    <a:pt x="600" y="57"/>
                  </a:lnTo>
                  <a:lnTo>
                    <a:pt x="600" y="57"/>
                  </a:lnTo>
                  <a:lnTo>
                    <a:pt x="598" y="59"/>
                  </a:lnTo>
                  <a:lnTo>
                    <a:pt x="598" y="59"/>
                  </a:lnTo>
                  <a:lnTo>
                    <a:pt x="596" y="59"/>
                  </a:lnTo>
                  <a:lnTo>
                    <a:pt x="593" y="59"/>
                  </a:lnTo>
                  <a:lnTo>
                    <a:pt x="593" y="59"/>
                  </a:lnTo>
                  <a:lnTo>
                    <a:pt x="589" y="59"/>
                  </a:lnTo>
                  <a:lnTo>
                    <a:pt x="589" y="59"/>
                  </a:lnTo>
                  <a:lnTo>
                    <a:pt x="586" y="59"/>
                  </a:lnTo>
                  <a:lnTo>
                    <a:pt x="586" y="59"/>
                  </a:lnTo>
                  <a:lnTo>
                    <a:pt x="586" y="59"/>
                  </a:lnTo>
                  <a:lnTo>
                    <a:pt x="586" y="59"/>
                  </a:lnTo>
                  <a:lnTo>
                    <a:pt x="584" y="55"/>
                  </a:lnTo>
                  <a:lnTo>
                    <a:pt x="581" y="52"/>
                  </a:lnTo>
                  <a:lnTo>
                    <a:pt x="581" y="52"/>
                  </a:lnTo>
                  <a:lnTo>
                    <a:pt x="581" y="52"/>
                  </a:lnTo>
                  <a:lnTo>
                    <a:pt x="581" y="50"/>
                  </a:lnTo>
                  <a:lnTo>
                    <a:pt x="581" y="48"/>
                  </a:lnTo>
                  <a:lnTo>
                    <a:pt x="581" y="48"/>
                  </a:lnTo>
                  <a:lnTo>
                    <a:pt x="581" y="48"/>
                  </a:lnTo>
                  <a:lnTo>
                    <a:pt x="581" y="48"/>
                  </a:lnTo>
                  <a:lnTo>
                    <a:pt x="581" y="45"/>
                  </a:lnTo>
                  <a:lnTo>
                    <a:pt x="581" y="45"/>
                  </a:lnTo>
                  <a:lnTo>
                    <a:pt x="581" y="45"/>
                  </a:lnTo>
                  <a:lnTo>
                    <a:pt x="577" y="41"/>
                  </a:lnTo>
                  <a:lnTo>
                    <a:pt x="577" y="41"/>
                  </a:lnTo>
                  <a:lnTo>
                    <a:pt x="577" y="41"/>
                  </a:lnTo>
                  <a:lnTo>
                    <a:pt x="577" y="41"/>
                  </a:lnTo>
                  <a:lnTo>
                    <a:pt x="577" y="41"/>
                  </a:lnTo>
                  <a:lnTo>
                    <a:pt x="577" y="38"/>
                  </a:lnTo>
                  <a:lnTo>
                    <a:pt x="577" y="38"/>
                  </a:lnTo>
                  <a:lnTo>
                    <a:pt x="577" y="38"/>
                  </a:lnTo>
                  <a:lnTo>
                    <a:pt x="577" y="38"/>
                  </a:lnTo>
                  <a:lnTo>
                    <a:pt x="572" y="38"/>
                  </a:lnTo>
                  <a:lnTo>
                    <a:pt x="570" y="38"/>
                  </a:lnTo>
                  <a:lnTo>
                    <a:pt x="562" y="38"/>
                  </a:lnTo>
                  <a:lnTo>
                    <a:pt x="558" y="38"/>
                  </a:lnTo>
                  <a:lnTo>
                    <a:pt x="551" y="41"/>
                  </a:lnTo>
                  <a:lnTo>
                    <a:pt x="544" y="41"/>
                  </a:lnTo>
                  <a:lnTo>
                    <a:pt x="534" y="41"/>
                  </a:lnTo>
                  <a:lnTo>
                    <a:pt x="525" y="43"/>
                  </a:lnTo>
                  <a:lnTo>
                    <a:pt x="515" y="43"/>
                  </a:lnTo>
                  <a:lnTo>
                    <a:pt x="503" y="43"/>
                  </a:lnTo>
                  <a:lnTo>
                    <a:pt x="494" y="45"/>
                  </a:lnTo>
                  <a:lnTo>
                    <a:pt x="482" y="45"/>
                  </a:lnTo>
                  <a:lnTo>
                    <a:pt x="470" y="45"/>
                  </a:lnTo>
                  <a:lnTo>
                    <a:pt x="458" y="48"/>
                  </a:lnTo>
                  <a:lnTo>
                    <a:pt x="447" y="48"/>
                  </a:lnTo>
                  <a:lnTo>
                    <a:pt x="435" y="50"/>
                  </a:lnTo>
                  <a:lnTo>
                    <a:pt x="423" y="50"/>
                  </a:lnTo>
                  <a:lnTo>
                    <a:pt x="411" y="52"/>
                  </a:lnTo>
                  <a:lnTo>
                    <a:pt x="399" y="52"/>
                  </a:lnTo>
                  <a:lnTo>
                    <a:pt x="387" y="52"/>
                  </a:lnTo>
                  <a:lnTo>
                    <a:pt x="376" y="55"/>
                  </a:lnTo>
                  <a:lnTo>
                    <a:pt x="366" y="55"/>
                  </a:lnTo>
                  <a:lnTo>
                    <a:pt x="354" y="55"/>
                  </a:lnTo>
                  <a:lnTo>
                    <a:pt x="345" y="57"/>
                  </a:lnTo>
                  <a:lnTo>
                    <a:pt x="335" y="57"/>
                  </a:lnTo>
                  <a:lnTo>
                    <a:pt x="328" y="57"/>
                  </a:lnTo>
                  <a:lnTo>
                    <a:pt x="321" y="57"/>
                  </a:lnTo>
                  <a:lnTo>
                    <a:pt x="314" y="59"/>
                  </a:lnTo>
                  <a:lnTo>
                    <a:pt x="309" y="59"/>
                  </a:lnTo>
                  <a:lnTo>
                    <a:pt x="305" y="59"/>
                  </a:lnTo>
                  <a:lnTo>
                    <a:pt x="302" y="59"/>
                  </a:lnTo>
                  <a:lnTo>
                    <a:pt x="300" y="59"/>
                  </a:lnTo>
                  <a:lnTo>
                    <a:pt x="298" y="59"/>
                  </a:lnTo>
                  <a:lnTo>
                    <a:pt x="295" y="59"/>
                  </a:lnTo>
                  <a:lnTo>
                    <a:pt x="295" y="59"/>
                  </a:lnTo>
                  <a:lnTo>
                    <a:pt x="288" y="55"/>
                  </a:lnTo>
                  <a:lnTo>
                    <a:pt x="286" y="48"/>
                  </a:lnTo>
                  <a:lnTo>
                    <a:pt x="286" y="43"/>
                  </a:lnTo>
                  <a:lnTo>
                    <a:pt x="283" y="41"/>
                  </a:lnTo>
                  <a:lnTo>
                    <a:pt x="283" y="36"/>
                  </a:lnTo>
                  <a:lnTo>
                    <a:pt x="281" y="36"/>
                  </a:lnTo>
                  <a:lnTo>
                    <a:pt x="281" y="33"/>
                  </a:lnTo>
                  <a:lnTo>
                    <a:pt x="279" y="31"/>
                  </a:lnTo>
                  <a:lnTo>
                    <a:pt x="279" y="31"/>
                  </a:lnTo>
                  <a:lnTo>
                    <a:pt x="276" y="29"/>
                  </a:lnTo>
                  <a:lnTo>
                    <a:pt x="276" y="29"/>
                  </a:lnTo>
                  <a:lnTo>
                    <a:pt x="276" y="29"/>
                  </a:lnTo>
                  <a:lnTo>
                    <a:pt x="276" y="26"/>
                  </a:lnTo>
                  <a:lnTo>
                    <a:pt x="260" y="29"/>
                  </a:lnTo>
                  <a:lnTo>
                    <a:pt x="243" y="31"/>
                  </a:lnTo>
                  <a:lnTo>
                    <a:pt x="224" y="33"/>
                  </a:lnTo>
                  <a:lnTo>
                    <a:pt x="208" y="36"/>
                  </a:lnTo>
                  <a:lnTo>
                    <a:pt x="191" y="38"/>
                  </a:lnTo>
                  <a:lnTo>
                    <a:pt x="175" y="41"/>
                  </a:lnTo>
                  <a:lnTo>
                    <a:pt x="158" y="43"/>
                  </a:lnTo>
                  <a:lnTo>
                    <a:pt x="141" y="45"/>
                  </a:lnTo>
                  <a:lnTo>
                    <a:pt x="125" y="48"/>
                  </a:lnTo>
                  <a:lnTo>
                    <a:pt x="108" y="50"/>
                  </a:lnTo>
                  <a:lnTo>
                    <a:pt x="89" y="50"/>
                  </a:lnTo>
                  <a:lnTo>
                    <a:pt x="73" y="52"/>
                  </a:lnTo>
                  <a:lnTo>
                    <a:pt x="56" y="55"/>
                  </a:lnTo>
                  <a:lnTo>
                    <a:pt x="40" y="57"/>
                  </a:lnTo>
                  <a:lnTo>
                    <a:pt x="23" y="59"/>
                  </a:lnTo>
                  <a:lnTo>
                    <a:pt x="7" y="62"/>
                  </a:lnTo>
                  <a:lnTo>
                    <a:pt x="2" y="62"/>
                  </a:lnTo>
                  <a:lnTo>
                    <a:pt x="2" y="64"/>
                  </a:lnTo>
                  <a:lnTo>
                    <a:pt x="2" y="69"/>
                  </a:lnTo>
                  <a:lnTo>
                    <a:pt x="2" y="69"/>
                  </a:lnTo>
                  <a:lnTo>
                    <a:pt x="0" y="74"/>
                  </a:lnTo>
                  <a:lnTo>
                    <a:pt x="0" y="76"/>
                  </a:lnTo>
                  <a:lnTo>
                    <a:pt x="0" y="76"/>
                  </a:lnTo>
                  <a:lnTo>
                    <a:pt x="0" y="78"/>
                  </a:lnTo>
                  <a:lnTo>
                    <a:pt x="0" y="78"/>
                  </a:lnTo>
                  <a:lnTo>
                    <a:pt x="0" y="78"/>
                  </a:lnTo>
                  <a:lnTo>
                    <a:pt x="2" y="81"/>
                  </a:lnTo>
                  <a:lnTo>
                    <a:pt x="2" y="83"/>
                  </a:lnTo>
                  <a:lnTo>
                    <a:pt x="9" y="88"/>
                  </a:lnTo>
                  <a:lnTo>
                    <a:pt x="9" y="88"/>
                  </a:lnTo>
                  <a:lnTo>
                    <a:pt x="11" y="93"/>
                  </a:lnTo>
                  <a:lnTo>
                    <a:pt x="14" y="93"/>
                  </a:lnTo>
                  <a:lnTo>
                    <a:pt x="16" y="95"/>
                  </a:lnTo>
                  <a:lnTo>
                    <a:pt x="26" y="100"/>
                  </a:lnTo>
                  <a:lnTo>
                    <a:pt x="26" y="100"/>
                  </a:lnTo>
                  <a:lnTo>
                    <a:pt x="26" y="100"/>
                  </a:lnTo>
                  <a:lnTo>
                    <a:pt x="26" y="102"/>
                  </a:lnTo>
                  <a:lnTo>
                    <a:pt x="26" y="102"/>
                  </a:lnTo>
                  <a:lnTo>
                    <a:pt x="26" y="107"/>
                  </a:lnTo>
                  <a:lnTo>
                    <a:pt x="26" y="112"/>
                  </a:lnTo>
                  <a:lnTo>
                    <a:pt x="23" y="114"/>
                  </a:lnTo>
                  <a:lnTo>
                    <a:pt x="23" y="116"/>
                  </a:lnTo>
                  <a:lnTo>
                    <a:pt x="23" y="116"/>
                  </a:lnTo>
                  <a:lnTo>
                    <a:pt x="26" y="119"/>
                  </a:lnTo>
                  <a:lnTo>
                    <a:pt x="28" y="123"/>
                  </a:lnTo>
                  <a:lnTo>
                    <a:pt x="28" y="123"/>
                  </a:lnTo>
                  <a:lnTo>
                    <a:pt x="28" y="123"/>
                  </a:lnTo>
                  <a:lnTo>
                    <a:pt x="30" y="126"/>
                  </a:lnTo>
                  <a:lnTo>
                    <a:pt x="30" y="126"/>
                  </a:lnTo>
                  <a:lnTo>
                    <a:pt x="33" y="126"/>
                  </a:lnTo>
                  <a:lnTo>
                    <a:pt x="35" y="126"/>
                  </a:lnTo>
                  <a:lnTo>
                    <a:pt x="35" y="126"/>
                  </a:lnTo>
                  <a:lnTo>
                    <a:pt x="35" y="128"/>
                  </a:lnTo>
                  <a:lnTo>
                    <a:pt x="35" y="128"/>
                  </a:lnTo>
                  <a:lnTo>
                    <a:pt x="35" y="130"/>
                  </a:lnTo>
                  <a:lnTo>
                    <a:pt x="33" y="130"/>
                  </a:lnTo>
                  <a:lnTo>
                    <a:pt x="30" y="133"/>
                  </a:lnTo>
                  <a:lnTo>
                    <a:pt x="28" y="138"/>
                  </a:lnTo>
                  <a:lnTo>
                    <a:pt x="28" y="138"/>
                  </a:lnTo>
                  <a:lnTo>
                    <a:pt x="30" y="138"/>
                  </a:lnTo>
                  <a:lnTo>
                    <a:pt x="30" y="140"/>
                  </a:lnTo>
                  <a:lnTo>
                    <a:pt x="28" y="140"/>
                  </a:lnTo>
                  <a:lnTo>
                    <a:pt x="28" y="142"/>
                  </a:lnTo>
                  <a:lnTo>
                    <a:pt x="26" y="142"/>
                  </a:lnTo>
                  <a:lnTo>
                    <a:pt x="23" y="142"/>
                  </a:lnTo>
                  <a:lnTo>
                    <a:pt x="23" y="145"/>
                  </a:lnTo>
                  <a:lnTo>
                    <a:pt x="26" y="145"/>
                  </a:lnTo>
                  <a:lnTo>
                    <a:pt x="26" y="145"/>
                  </a:lnTo>
                  <a:lnTo>
                    <a:pt x="23" y="145"/>
                  </a:lnTo>
                  <a:lnTo>
                    <a:pt x="21" y="147"/>
                  </a:lnTo>
                  <a:lnTo>
                    <a:pt x="21" y="147"/>
                  </a:lnTo>
                  <a:lnTo>
                    <a:pt x="21" y="147"/>
                  </a:lnTo>
                  <a:lnTo>
                    <a:pt x="18" y="149"/>
                  </a:lnTo>
                  <a:lnTo>
                    <a:pt x="18" y="149"/>
                  </a:lnTo>
                  <a:lnTo>
                    <a:pt x="18" y="149"/>
                  </a:lnTo>
                  <a:lnTo>
                    <a:pt x="18" y="149"/>
                  </a:lnTo>
                  <a:lnTo>
                    <a:pt x="21" y="149"/>
                  </a:lnTo>
                  <a:lnTo>
                    <a:pt x="23" y="149"/>
                  </a:lnTo>
                  <a:lnTo>
                    <a:pt x="23" y="147"/>
                  </a:lnTo>
                  <a:lnTo>
                    <a:pt x="40" y="142"/>
                  </a:lnTo>
                  <a:lnTo>
                    <a:pt x="42" y="140"/>
                  </a:lnTo>
                  <a:lnTo>
                    <a:pt x="40" y="140"/>
                  </a:lnTo>
                  <a:lnTo>
                    <a:pt x="42" y="138"/>
                  </a:lnTo>
                  <a:lnTo>
                    <a:pt x="44" y="138"/>
                  </a:lnTo>
                  <a:lnTo>
                    <a:pt x="44" y="138"/>
                  </a:lnTo>
                  <a:lnTo>
                    <a:pt x="44" y="135"/>
                  </a:lnTo>
                  <a:lnTo>
                    <a:pt x="44" y="133"/>
                  </a:lnTo>
                  <a:lnTo>
                    <a:pt x="44" y="130"/>
                  </a:lnTo>
                  <a:lnTo>
                    <a:pt x="47" y="130"/>
                  </a:lnTo>
                  <a:lnTo>
                    <a:pt x="49" y="130"/>
                  </a:lnTo>
                  <a:lnTo>
                    <a:pt x="52" y="128"/>
                  </a:lnTo>
                  <a:lnTo>
                    <a:pt x="52" y="126"/>
                  </a:lnTo>
                  <a:lnTo>
                    <a:pt x="52" y="126"/>
                  </a:lnTo>
                  <a:lnTo>
                    <a:pt x="52" y="126"/>
                  </a:lnTo>
                  <a:lnTo>
                    <a:pt x="52" y="126"/>
                  </a:lnTo>
                  <a:lnTo>
                    <a:pt x="54" y="126"/>
                  </a:lnTo>
                  <a:lnTo>
                    <a:pt x="56" y="121"/>
                  </a:lnTo>
                  <a:lnTo>
                    <a:pt x="56" y="119"/>
                  </a:lnTo>
                  <a:lnTo>
                    <a:pt x="54" y="116"/>
                  </a:lnTo>
                  <a:lnTo>
                    <a:pt x="52" y="114"/>
                  </a:lnTo>
                  <a:lnTo>
                    <a:pt x="52" y="114"/>
                  </a:lnTo>
                  <a:lnTo>
                    <a:pt x="52" y="109"/>
                  </a:lnTo>
                  <a:lnTo>
                    <a:pt x="52" y="107"/>
                  </a:lnTo>
                  <a:lnTo>
                    <a:pt x="52" y="107"/>
                  </a:lnTo>
                  <a:lnTo>
                    <a:pt x="54" y="107"/>
                  </a:lnTo>
                  <a:lnTo>
                    <a:pt x="54" y="109"/>
                  </a:lnTo>
                  <a:lnTo>
                    <a:pt x="56" y="109"/>
                  </a:lnTo>
                  <a:lnTo>
                    <a:pt x="56" y="109"/>
                  </a:lnTo>
                  <a:lnTo>
                    <a:pt x="56" y="112"/>
                  </a:lnTo>
                  <a:lnTo>
                    <a:pt x="56" y="112"/>
                  </a:lnTo>
                  <a:lnTo>
                    <a:pt x="56" y="114"/>
                  </a:lnTo>
                  <a:lnTo>
                    <a:pt x="59" y="114"/>
                  </a:lnTo>
                  <a:lnTo>
                    <a:pt x="61" y="114"/>
                  </a:lnTo>
                  <a:lnTo>
                    <a:pt x="61" y="116"/>
                  </a:lnTo>
                  <a:lnTo>
                    <a:pt x="61" y="119"/>
                  </a:lnTo>
                  <a:lnTo>
                    <a:pt x="61" y="121"/>
                  </a:lnTo>
                  <a:lnTo>
                    <a:pt x="61" y="121"/>
                  </a:lnTo>
                  <a:lnTo>
                    <a:pt x="63" y="123"/>
                  </a:lnTo>
                  <a:lnTo>
                    <a:pt x="63" y="123"/>
                  </a:lnTo>
                  <a:lnTo>
                    <a:pt x="66" y="121"/>
                  </a:lnTo>
                  <a:lnTo>
                    <a:pt x="66" y="116"/>
                  </a:lnTo>
                  <a:lnTo>
                    <a:pt x="66" y="114"/>
                  </a:lnTo>
                  <a:lnTo>
                    <a:pt x="68" y="107"/>
                  </a:lnTo>
                  <a:lnTo>
                    <a:pt x="68" y="107"/>
                  </a:lnTo>
                  <a:lnTo>
                    <a:pt x="68" y="104"/>
                  </a:lnTo>
                  <a:lnTo>
                    <a:pt x="66" y="102"/>
                  </a:lnTo>
                  <a:lnTo>
                    <a:pt x="68" y="104"/>
                  </a:lnTo>
                  <a:lnTo>
                    <a:pt x="70" y="107"/>
                  </a:lnTo>
                  <a:lnTo>
                    <a:pt x="73" y="109"/>
                  </a:lnTo>
                  <a:lnTo>
                    <a:pt x="73" y="107"/>
                  </a:lnTo>
                  <a:lnTo>
                    <a:pt x="75" y="107"/>
                  </a:lnTo>
                  <a:lnTo>
                    <a:pt x="75" y="107"/>
                  </a:lnTo>
                  <a:lnTo>
                    <a:pt x="75" y="109"/>
                  </a:lnTo>
                  <a:lnTo>
                    <a:pt x="70" y="109"/>
                  </a:lnTo>
                  <a:lnTo>
                    <a:pt x="70" y="112"/>
                  </a:lnTo>
                  <a:lnTo>
                    <a:pt x="70" y="114"/>
                  </a:lnTo>
                  <a:lnTo>
                    <a:pt x="70" y="114"/>
                  </a:lnTo>
                  <a:lnTo>
                    <a:pt x="70" y="116"/>
                  </a:lnTo>
                  <a:lnTo>
                    <a:pt x="70" y="116"/>
                  </a:lnTo>
                  <a:lnTo>
                    <a:pt x="73" y="116"/>
                  </a:lnTo>
                  <a:lnTo>
                    <a:pt x="73" y="116"/>
                  </a:lnTo>
                  <a:lnTo>
                    <a:pt x="75" y="119"/>
                  </a:lnTo>
                  <a:lnTo>
                    <a:pt x="75" y="119"/>
                  </a:lnTo>
                  <a:lnTo>
                    <a:pt x="78" y="119"/>
                  </a:lnTo>
                  <a:lnTo>
                    <a:pt x="80" y="119"/>
                  </a:lnTo>
                  <a:lnTo>
                    <a:pt x="82" y="119"/>
                  </a:lnTo>
                  <a:lnTo>
                    <a:pt x="85" y="121"/>
                  </a:lnTo>
                  <a:lnTo>
                    <a:pt x="85" y="123"/>
                  </a:lnTo>
                  <a:lnTo>
                    <a:pt x="82" y="121"/>
                  </a:lnTo>
                  <a:lnTo>
                    <a:pt x="80" y="121"/>
                  </a:lnTo>
                  <a:lnTo>
                    <a:pt x="78" y="121"/>
                  </a:lnTo>
                  <a:lnTo>
                    <a:pt x="73" y="128"/>
                  </a:lnTo>
                  <a:lnTo>
                    <a:pt x="70" y="128"/>
                  </a:lnTo>
                  <a:lnTo>
                    <a:pt x="66" y="128"/>
                  </a:lnTo>
                  <a:lnTo>
                    <a:pt x="59" y="130"/>
                  </a:lnTo>
                  <a:lnTo>
                    <a:pt x="54" y="133"/>
                  </a:lnTo>
                  <a:lnTo>
                    <a:pt x="54" y="133"/>
                  </a:lnTo>
                  <a:lnTo>
                    <a:pt x="54" y="135"/>
                  </a:lnTo>
                  <a:lnTo>
                    <a:pt x="54" y="135"/>
                  </a:lnTo>
                  <a:lnTo>
                    <a:pt x="59" y="135"/>
                  </a:lnTo>
                  <a:lnTo>
                    <a:pt x="68" y="130"/>
                  </a:lnTo>
                  <a:lnTo>
                    <a:pt x="85" y="126"/>
                  </a:lnTo>
                  <a:lnTo>
                    <a:pt x="92" y="126"/>
                  </a:lnTo>
                  <a:lnTo>
                    <a:pt x="94" y="123"/>
                  </a:lnTo>
                  <a:lnTo>
                    <a:pt x="97" y="123"/>
                  </a:lnTo>
                  <a:lnTo>
                    <a:pt x="99" y="123"/>
                  </a:lnTo>
                  <a:lnTo>
                    <a:pt x="106" y="121"/>
                  </a:lnTo>
                  <a:lnTo>
                    <a:pt x="115" y="121"/>
                  </a:lnTo>
                  <a:lnTo>
                    <a:pt x="115" y="121"/>
                  </a:lnTo>
                  <a:lnTo>
                    <a:pt x="115" y="119"/>
                  </a:lnTo>
                  <a:lnTo>
                    <a:pt x="115" y="119"/>
                  </a:lnTo>
                  <a:lnTo>
                    <a:pt x="118" y="119"/>
                  </a:lnTo>
                  <a:lnTo>
                    <a:pt x="120" y="116"/>
                  </a:lnTo>
                  <a:lnTo>
                    <a:pt x="120" y="114"/>
                  </a:lnTo>
                  <a:lnTo>
                    <a:pt x="123" y="114"/>
                  </a:lnTo>
                  <a:lnTo>
                    <a:pt x="123" y="114"/>
                  </a:lnTo>
                  <a:lnTo>
                    <a:pt x="125" y="114"/>
                  </a:lnTo>
                  <a:lnTo>
                    <a:pt x="125" y="114"/>
                  </a:lnTo>
                  <a:lnTo>
                    <a:pt x="127" y="112"/>
                  </a:lnTo>
                  <a:lnTo>
                    <a:pt x="127" y="112"/>
                  </a:lnTo>
                  <a:lnTo>
                    <a:pt x="127" y="107"/>
                  </a:lnTo>
                  <a:lnTo>
                    <a:pt x="125" y="107"/>
                  </a:lnTo>
                  <a:lnTo>
                    <a:pt x="127" y="107"/>
                  </a:lnTo>
                  <a:lnTo>
                    <a:pt x="127" y="109"/>
                  </a:lnTo>
                  <a:lnTo>
                    <a:pt x="130" y="109"/>
                  </a:lnTo>
                  <a:lnTo>
                    <a:pt x="130" y="107"/>
                  </a:lnTo>
                  <a:lnTo>
                    <a:pt x="130" y="107"/>
                  </a:lnTo>
                  <a:lnTo>
                    <a:pt x="132" y="107"/>
                  </a:lnTo>
                  <a:lnTo>
                    <a:pt x="134" y="107"/>
                  </a:lnTo>
                  <a:lnTo>
                    <a:pt x="132" y="109"/>
                  </a:lnTo>
                  <a:lnTo>
                    <a:pt x="132" y="112"/>
                  </a:lnTo>
                  <a:lnTo>
                    <a:pt x="134" y="114"/>
                  </a:lnTo>
                  <a:lnTo>
                    <a:pt x="134" y="114"/>
                  </a:lnTo>
                  <a:lnTo>
                    <a:pt x="137" y="112"/>
                  </a:lnTo>
                  <a:lnTo>
                    <a:pt x="137" y="112"/>
                  </a:lnTo>
                  <a:lnTo>
                    <a:pt x="139" y="109"/>
                  </a:lnTo>
                  <a:lnTo>
                    <a:pt x="141" y="109"/>
                  </a:lnTo>
                  <a:lnTo>
                    <a:pt x="146" y="107"/>
                  </a:lnTo>
                  <a:lnTo>
                    <a:pt x="149" y="107"/>
                  </a:lnTo>
                  <a:lnTo>
                    <a:pt x="153" y="107"/>
                  </a:lnTo>
                  <a:lnTo>
                    <a:pt x="156" y="107"/>
                  </a:lnTo>
                  <a:lnTo>
                    <a:pt x="156" y="104"/>
                  </a:lnTo>
                  <a:lnTo>
                    <a:pt x="158" y="109"/>
                  </a:lnTo>
                  <a:lnTo>
                    <a:pt x="160" y="109"/>
                  </a:lnTo>
                  <a:lnTo>
                    <a:pt x="160" y="109"/>
                  </a:lnTo>
                  <a:lnTo>
                    <a:pt x="163" y="107"/>
                  </a:lnTo>
                  <a:lnTo>
                    <a:pt x="165" y="109"/>
                  </a:lnTo>
                  <a:lnTo>
                    <a:pt x="163" y="109"/>
                  </a:lnTo>
                  <a:lnTo>
                    <a:pt x="163" y="109"/>
                  </a:lnTo>
                  <a:lnTo>
                    <a:pt x="163" y="112"/>
                  </a:lnTo>
                  <a:lnTo>
                    <a:pt x="167" y="116"/>
                  </a:lnTo>
                  <a:lnTo>
                    <a:pt x="167" y="116"/>
                  </a:lnTo>
                  <a:lnTo>
                    <a:pt x="167" y="116"/>
                  </a:lnTo>
                  <a:lnTo>
                    <a:pt x="167" y="119"/>
                  </a:lnTo>
                  <a:lnTo>
                    <a:pt x="167" y="119"/>
                  </a:lnTo>
                  <a:lnTo>
                    <a:pt x="165" y="119"/>
                  </a:lnTo>
                  <a:lnTo>
                    <a:pt x="165" y="119"/>
                  </a:lnTo>
                  <a:lnTo>
                    <a:pt x="158" y="116"/>
                  </a:lnTo>
                  <a:lnTo>
                    <a:pt x="156" y="114"/>
                  </a:lnTo>
                  <a:lnTo>
                    <a:pt x="153" y="114"/>
                  </a:lnTo>
                  <a:lnTo>
                    <a:pt x="153" y="114"/>
                  </a:lnTo>
                  <a:lnTo>
                    <a:pt x="151" y="114"/>
                  </a:lnTo>
                  <a:lnTo>
                    <a:pt x="151" y="116"/>
                  </a:lnTo>
                  <a:lnTo>
                    <a:pt x="153" y="116"/>
                  </a:lnTo>
                  <a:lnTo>
                    <a:pt x="156" y="116"/>
                  </a:lnTo>
                  <a:lnTo>
                    <a:pt x="156" y="116"/>
                  </a:lnTo>
                  <a:lnTo>
                    <a:pt x="156" y="119"/>
                  </a:lnTo>
                  <a:lnTo>
                    <a:pt x="156" y="119"/>
                  </a:lnTo>
                  <a:lnTo>
                    <a:pt x="153" y="119"/>
                  </a:lnTo>
                  <a:lnTo>
                    <a:pt x="149" y="119"/>
                  </a:lnTo>
                  <a:lnTo>
                    <a:pt x="149" y="119"/>
                  </a:lnTo>
                  <a:lnTo>
                    <a:pt x="146" y="116"/>
                  </a:lnTo>
                  <a:lnTo>
                    <a:pt x="146" y="114"/>
                  </a:lnTo>
                  <a:lnTo>
                    <a:pt x="146" y="114"/>
                  </a:lnTo>
                  <a:lnTo>
                    <a:pt x="146" y="114"/>
                  </a:lnTo>
                  <a:lnTo>
                    <a:pt x="146" y="114"/>
                  </a:lnTo>
                  <a:lnTo>
                    <a:pt x="146" y="116"/>
                  </a:lnTo>
                  <a:lnTo>
                    <a:pt x="144" y="119"/>
                  </a:lnTo>
                  <a:lnTo>
                    <a:pt x="144" y="119"/>
                  </a:lnTo>
                  <a:lnTo>
                    <a:pt x="144" y="121"/>
                  </a:lnTo>
                  <a:lnTo>
                    <a:pt x="137" y="119"/>
                  </a:lnTo>
                  <a:lnTo>
                    <a:pt x="127" y="121"/>
                  </a:lnTo>
                  <a:lnTo>
                    <a:pt x="125" y="121"/>
                  </a:lnTo>
                  <a:lnTo>
                    <a:pt x="125" y="121"/>
                  </a:lnTo>
                  <a:lnTo>
                    <a:pt x="125" y="121"/>
                  </a:lnTo>
                  <a:lnTo>
                    <a:pt x="125" y="121"/>
                  </a:lnTo>
                  <a:lnTo>
                    <a:pt x="127" y="123"/>
                  </a:lnTo>
                  <a:lnTo>
                    <a:pt x="141" y="123"/>
                  </a:lnTo>
                  <a:lnTo>
                    <a:pt x="160" y="126"/>
                  </a:lnTo>
                  <a:lnTo>
                    <a:pt x="175" y="128"/>
                  </a:lnTo>
                  <a:lnTo>
                    <a:pt x="186" y="133"/>
                  </a:lnTo>
                  <a:lnTo>
                    <a:pt x="198" y="135"/>
                  </a:lnTo>
                  <a:lnTo>
                    <a:pt x="212" y="145"/>
                  </a:lnTo>
                  <a:lnTo>
                    <a:pt x="215" y="145"/>
                  </a:lnTo>
                  <a:lnTo>
                    <a:pt x="212" y="142"/>
                  </a:lnTo>
                  <a:lnTo>
                    <a:pt x="212" y="142"/>
                  </a:lnTo>
                  <a:lnTo>
                    <a:pt x="212" y="142"/>
                  </a:lnTo>
                  <a:lnTo>
                    <a:pt x="215" y="142"/>
                  </a:lnTo>
                  <a:lnTo>
                    <a:pt x="215" y="142"/>
                  </a:lnTo>
                  <a:lnTo>
                    <a:pt x="212" y="140"/>
                  </a:lnTo>
                  <a:lnTo>
                    <a:pt x="210" y="140"/>
                  </a:lnTo>
                  <a:lnTo>
                    <a:pt x="210" y="138"/>
                  </a:lnTo>
                  <a:lnTo>
                    <a:pt x="212" y="135"/>
                  </a:lnTo>
                  <a:lnTo>
                    <a:pt x="210" y="133"/>
                  </a:lnTo>
                  <a:lnTo>
                    <a:pt x="208" y="133"/>
                  </a:lnTo>
                  <a:lnTo>
                    <a:pt x="208" y="133"/>
                  </a:lnTo>
                  <a:lnTo>
                    <a:pt x="205" y="130"/>
                  </a:lnTo>
                  <a:lnTo>
                    <a:pt x="203" y="133"/>
                  </a:lnTo>
                  <a:lnTo>
                    <a:pt x="201" y="133"/>
                  </a:lnTo>
                  <a:lnTo>
                    <a:pt x="201" y="133"/>
                  </a:lnTo>
                  <a:lnTo>
                    <a:pt x="198" y="133"/>
                  </a:lnTo>
                  <a:lnTo>
                    <a:pt x="198" y="130"/>
                  </a:lnTo>
                  <a:lnTo>
                    <a:pt x="198" y="128"/>
                  </a:lnTo>
                  <a:lnTo>
                    <a:pt x="201" y="126"/>
                  </a:lnTo>
                  <a:lnTo>
                    <a:pt x="203" y="126"/>
                  </a:lnTo>
                  <a:lnTo>
                    <a:pt x="205" y="126"/>
                  </a:lnTo>
                  <a:lnTo>
                    <a:pt x="205" y="123"/>
                  </a:lnTo>
                  <a:lnTo>
                    <a:pt x="208" y="121"/>
                  </a:lnTo>
                  <a:lnTo>
                    <a:pt x="210" y="123"/>
                  </a:lnTo>
                  <a:lnTo>
                    <a:pt x="210" y="126"/>
                  </a:lnTo>
                  <a:lnTo>
                    <a:pt x="212" y="128"/>
                  </a:lnTo>
                  <a:lnTo>
                    <a:pt x="212" y="130"/>
                  </a:lnTo>
                  <a:lnTo>
                    <a:pt x="212" y="130"/>
                  </a:lnTo>
                  <a:lnTo>
                    <a:pt x="215" y="128"/>
                  </a:lnTo>
                  <a:lnTo>
                    <a:pt x="215" y="128"/>
                  </a:lnTo>
                  <a:lnTo>
                    <a:pt x="215" y="126"/>
                  </a:lnTo>
                  <a:lnTo>
                    <a:pt x="217" y="126"/>
                  </a:lnTo>
                  <a:lnTo>
                    <a:pt x="220" y="126"/>
                  </a:lnTo>
                  <a:lnTo>
                    <a:pt x="220" y="126"/>
                  </a:lnTo>
                  <a:lnTo>
                    <a:pt x="220" y="126"/>
                  </a:lnTo>
                  <a:lnTo>
                    <a:pt x="222" y="126"/>
                  </a:lnTo>
                  <a:lnTo>
                    <a:pt x="224" y="119"/>
                  </a:lnTo>
                  <a:lnTo>
                    <a:pt x="224" y="119"/>
                  </a:lnTo>
                  <a:lnTo>
                    <a:pt x="227" y="119"/>
                  </a:lnTo>
                  <a:lnTo>
                    <a:pt x="227" y="121"/>
                  </a:lnTo>
                  <a:lnTo>
                    <a:pt x="229" y="123"/>
                  </a:lnTo>
                  <a:lnTo>
                    <a:pt x="227" y="123"/>
                  </a:lnTo>
                  <a:lnTo>
                    <a:pt x="224" y="128"/>
                  </a:lnTo>
                  <a:lnTo>
                    <a:pt x="220" y="128"/>
                  </a:lnTo>
                  <a:lnTo>
                    <a:pt x="220" y="128"/>
                  </a:lnTo>
                  <a:lnTo>
                    <a:pt x="215" y="135"/>
                  </a:lnTo>
                  <a:lnTo>
                    <a:pt x="212" y="138"/>
                  </a:lnTo>
                  <a:lnTo>
                    <a:pt x="215" y="138"/>
                  </a:lnTo>
                  <a:lnTo>
                    <a:pt x="215" y="138"/>
                  </a:lnTo>
                  <a:lnTo>
                    <a:pt x="215" y="140"/>
                  </a:lnTo>
                  <a:lnTo>
                    <a:pt x="220" y="140"/>
                  </a:lnTo>
                  <a:lnTo>
                    <a:pt x="222" y="140"/>
                  </a:lnTo>
                  <a:lnTo>
                    <a:pt x="222" y="142"/>
                  </a:lnTo>
                  <a:lnTo>
                    <a:pt x="224" y="142"/>
                  </a:lnTo>
                  <a:lnTo>
                    <a:pt x="227" y="142"/>
                  </a:lnTo>
                  <a:lnTo>
                    <a:pt x="229" y="145"/>
                  </a:lnTo>
                  <a:lnTo>
                    <a:pt x="231" y="145"/>
                  </a:lnTo>
                  <a:lnTo>
                    <a:pt x="231" y="145"/>
                  </a:lnTo>
                  <a:lnTo>
                    <a:pt x="231" y="145"/>
                  </a:lnTo>
                  <a:lnTo>
                    <a:pt x="231" y="142"/>
                  </a:lnTo>
                  <a:lnTo>
                    <a:pt x="231" y="142"/>
                  </a:lnTo>
                  <a:lnTo>
                    <a:pt x="234" y="142"/>
                  </a:lnTo>
                  <a:lnTo>
                    <a:pt x="234" y="142"/>
                  </a:lnTo>
                  <a:lnTo>
                    <a:pt x="236" y="140"/>
                  </a:lnTo>
                  <a:lnTo>
                    <a:pt x="238" y="140"/>
                  </a:lnTo>
                  <a:lnTo>
                    <a:pt x="238" y="140"/>
                  </a:lnTo>
                  <a:lnTo>
                    <a:pt x="236" y="142"/>
                  </a:lnTo>
                  <a:lnTo>
                    <a:pt x="236" y="145"/>
                  </a:lnTo>
                  <a:lnTo>
                    <a:pt x="238" y="145"/>
                  </a:lnTo>
                  <a:lnTo>
                    <a:pt x="238" y="145"/>
                  </a:lnTo>
                  <a:lnTo>
                    <a:pt x="241" y="147"/>
                  </a:lnTo>
                  <a:lnTo>
                    <a:pt x="241" y="149"/>
                  </a:lnTo>
                  <a:lnTo>
                    <a:pt x="241" y="152"/>
                  </a:lnTo>
                  <a:lnTo>
                    <a:pt x="243" y="152"/>
                  </a:lnTo>
                  <a:lnTo>
                    <a:pt x="243" y="152"/>
                  </a:lnTo>
                  <a:lnTo>
                    <a:pt x="246" y="149"/>
                  </a:lnTo>
                  <a:lnTo>
                    <a:pt x="246" y="147"/>
                  </a:lnTo>
                  <a:lnTo>
                    <a:pt x="246" y="149"/>
                  </a:lnTo>
                  <a:lnTo>
                    <a:pt x="246" y="149"/>
                  </a:lnTo>
                  <a:lnTo>
                    <a:pt x="246" y="149"/>
                  </a:lnTo>
                  <a:lnTo>
                    <a:pt x="248" y="149"/>
                  </a:lnTo>
                  <a:lnTo>
                    <a:pt x="250" y="149"/>
                  </a:lnTo>
                  <a:lnTo>
                    <a:pt x="250" y="149"/>
                  </a:lnTo>
                  <a:lnTo>
                    <a:pt x="250" y="152"/>
                  </a:lnTo>
                  <a:lnTo>
                    <a:pt x="250" y="152"/>
                  </a:lnTo>
                  <a:lnTo>
                    <a:pt x="248" y="152"/>
                  </a:lnTo>
                  <a:lnTo>
                    <a:pt x="248" y="154"/>
                  </a:lnTo>
                  <a:lnTo>
                    <a:pt x="246" y="154"/>
                  </a:lnTo>
                  <a:lnTo>
                    <a:pt x="241" y="154"/>
                  </a:lnTo>
                  <a:lnTo>
                    <a:pt x="238" y="152"/>
                  </a:lnTo>
                  <a:lnTo>
                    <a:pt x="236" y="149"/>
                  </a:lnTo>
                  <a:lnTo>
                    <a:pt x="234" y="147"/>
                  </a:lnTo>
                  <a:lnTo>
                    <a:pt x="227" y="147"/>
                  </a:lnTo>
                  <a:lnTo>
                    <a:pt x="227" y="145"/>
                  </a:lnTo>
                  <a:lnTo>
                    <a:pt x="220" y="142"/>
                  </a:lnTo>
                  <a:lnTo>
                    <a:pt x="217" y="145"/>
                  </a:lnTo>
                  <a:lnTo>
                    <a:pt x="220" y="145"/>
                  </a:lnTo>
                  <a:lnTo>
                    <a:pt x="227" y="149"/>
                  </a:lnTo>
                  <a:lnTo>
                    <a:pt x="227" y="149"/>
                  </a:lnTo>
                  <a:lnTo>
                    <a:pt x="243" y="159"/>
                  </a:lnTo>
                  <a:lnTo>
                    <a:pt x="241" y="159"/>
                  </a:lnTo>
                  <a:lnTo>
                    <a:pt x="238" y="159"/>
                  </a:lnTo>
                  <a:lnTo>
                    <a:pt x="234" y="156"/>
                  </a:lnTo>
                  <a:lnTo>
                    <a:pt x="234" y="154"/>
                  </a:lnTo>
                  <a:lnTo>
                    <a:pt x="231" y="154"/>
                  </a:lnTo>
                  <a:lnTo>
                    <a:pt x="234" y="156"/>
                  </a:lnTo>
                  <a:lnTo>
                    <a:pt x="234" y="156"/>
                  </a:lnTo>
                  <a:lnTo>
                    <a:pt x="234" y="156"/>
                  </a:lnTo>
                  <a:lnTo>
                    <a:pt x="234" y="159"/>
                  </a:lnTo>
                  <a:lnTo>
                    <a:pt x="238" y="161"/>
                  </a:lnTo>
                  <a:lnTo>
                    <a:pt x="250" y="164"/>
                  </a:lnTo>
                  <a:lnTo>
                    <a:pt x="253" y="166"/>
                  </a:lnTo>
                  <a:lnTo>
                    <a:pt x="255" y="168"/>
                  </a:lnTo>
                  <a:lnTo>
                    <a:pt x="257" y="168"/>
                  </a:lnTo>
                  <a:lnTo>
                    <a:pt x="257" y="171"/>
                  </a:lnTo>
                  <a:lnTo>
                    <a:pt x="260" y="173"/>
                  </a:lnTo>
                  <a:lnTo>
                    <a:pt x="262" y="178"/>
                  </a:lnTo>
                  <a:lnTo>
                    <a:pt x="264" y="180"/>
                  </a:lnTo>
                  <a:lnTo>
                    <a:pt x="264" y="190"/>
                  </a:lnTo>
                  <a:lnTo>
                    <a:pt x="264" y="190"/>
                  </a:lnTo>
                  <a:lnTo>
                    <a:pt x="267" y="190"/>
                  </a:lnTo>
                  <a:lnTo>
                    <a:pt x="264" y="192"/>
                  </a:lnTo>
                  <a:lnTo>
                    <a:pt x="264" y="192"/>
                  </a:lnTo>
                  <a:lnTo>
                    <a:pt x="262" y="194"/>
                  </a:lnTo>
                  <a:lnTo>
                    <a:pt x="262" y="194"/>
                  </a:lnTo>
                  <a:lnTo>
                    <a:pt x="260" y="194"/>
                  </a:lnTo>
                  <a:lnTo>
                    <a:pt x="257" y="190"/>
                  </a:lnTo>
                  <a:lnTo>
                    <a:pt x="255" y="187"/>
                  </a:lnTo>
                  <a:lnTo>
                    <a:pt x="255" y="185"/>
                  </a:lnTo>
                  <a:lnTo>
                    <a:pt x="255" y="183"/>
                  </a:lnTo>
                  <a:lnTo>
                    <a:pt x="253" y="173"/>
                  </a:lnTo>
                  <a:lnTo>
                    <a:pt x="253" y="173"/>
                  </a:lnTo>
                  <a:lnTo>
                    <a:pt x="253" y="175"/>
                  </a:lnTo>
                  <a:lnTo>
                    <a:pt x="253" y="180"/>
                  </a:lnTo>
                  <a:lnTo>
                    <a:pt x="255" y="192"/>
                  </a:lnTo>
                  <a:lnTo>
                    <a:pt x="257" y="192"/>
                  </a:lnTo>
                  <a:lnTo>
                    <a:pt x="260" y="194"/>
                  </a:lnTo>
                  <a:lnTo>
                    <a:pt x="262" y="194"/>
                  </a:lnTo>
                  <a:lnTo>
                    <a:pt x="264" y="192"/>
                  </a:lnTo>
                  <a:lnTo>
                    <a:pt x="267" y="192"/>
                  </a:lnTo>
                  <a:lnTo>
                    <a:pt x="269" y="192"/>
                  </a:lnTo>
                  <a:lnTo>
                    <a:pt x="272" y="192"/>
                  </a:lnTo>
                  <a:lnTo>
                    <a:pt x="286" y="187"/>
                  </a:lnTo>
                  <a:lnTo>
                    <a:pt x="288" y="185"/>
                  </a:lnTo>
                  <a:lnTo>
                    <a:pt x="298" y="185"/>
                  </a:lnTo>
                  <a:lnTo>
                    <a:pt x="300" y="185"/>
                  </a:lnTo>
                  <a:lnTo>
                    <a:pt x="300" y="180"/>
                  </a:lnTo>
                  <a:lnTo>
                    <a:pt x="302" y="180"/>
                  </a:lnTo>
                  <a:lnTo>
                    <a:pt x="305" y="178"/>
                  </a:lnTo>
                  <a:lnTo>
                    <a:pt x="307" y="175"/>
                  </a:lnTo>
                  <a:lnTo>
                    <a:pt x="307" y="175"/>
                  </a:lnTo>
                  <a:lnTo>
                    <a:pt x="309" y="173"/>
                  </a:lnTo>
                  <a:lnTo>
                    <a:pt x="309" y="173"/>
                  </a:lnTo>
                  <a:lnTo>
                    <a:pt x="312" y="173"/>
                  </a:lnTo>
                  <a:lnTo>
                    <a:pt x="309" y="180"/>
                  </a:lnTo>
                  <a:lnTo>
                    <a:pt x="309" y="180"/>
                  </a:lnTo>
                  <a:lnTo>
                    <a:pt x="309" y="183"/>
                  </a:lnTo>
                  <a:lnTo>
                    <a:pt x="312" y="183"/>
                  </a:lnTo>
                  <a:lnTo>
                    <a:pt x="312" y="180"/>
                  </a:lnTo>
                  <a:lnTo>
                    <a:pt x="314" y="180"/>
                  </a:lnTo>
                  <a:lnTo>
                    <a:pt x="316" y="178"/>
                  </a:lnTo>
                  <a:lnTo>
                    <a:pt x="316" y="178"/>
                  </a:lnTo>
                  <a:lnTo>
                    <a:pt x="319" y="175"/>
                  </a:lnTo>
                  <a:lnTo>
                    <a:pt x="321" y="173"/>
                  </a:lnTo>
                  <a:lnTo>
                    <a:pt x="324" y="173"/>
                  </a:lnTo>
                  <a:lnTo>
                    <a:pt x="326" y="173"/>
                  </a:lnTo>
                  <a:lnTo>
                    <a:pt x="331" y="166"/>
                  </a:lnTo>
                  <a:lnTo>
                    <a:pt x="333" y="164"/>
                  </a:lnTo>
                  <a:lnTo>
                    <a:pt x="338" y="161"/>
                  </a:lnTo>
                  <a:lnTo>
                    <a:pt x="343" y="156"/>
                  </a:lnTo>
                  <a:lnTo>
                    <a:pt x="347" y="152"/>
                  </a:lnTo>
                  <a:lnTo>
                    <a:pt x="350" y="154"/>
                  </a:lnTo>
                  <a:lnTo>
                    <a:pt x="350" y="154"/>
                  </a:lnTo>
                  <a:lnTo>
                    <a:pt x="352" y="152"/>
                  </a:lnTo>
                  <a:lnTo>
                    <a:pt x="354" y="152"/>
                  </a:lnTo>
                  <a:lnTo>
                    <a:pt x="359" y="152"/>
                  </a:lnTo>
                  <a:lnTo>
                    <a:pt x="364" y="152"/>
                  </a:lnTo>
                  <a:lnTo>
                    <a:pt x="364" y="154"/>
                  </a:lnTo>
                  <a:lnTo>
                    <a:pt x="364" y="154"/>
                  </a:lnTo>
                  <a:lnTo>
                    <a:pt x="361" y="154"/>
                  </a:lnTo>
                  <a:lnTo>
                    <a:pt x="364" y="152"/>
                  </a:lnTo>
                  <a:lnTo>
                    <a:pt x="366" y="149"/>
                  </a:lnTo>
                  <a:lnTo>
                    <a:pt x="364" y="147"/>
                  </a:lnTo>
                  <a:lnTo>
                    <a:pt x="361" y="147"/>
                  </a:lnTo>
                  <a:lnTo>
                    <a:pt x="354" y="147"/>
                  </a:lnTo>
                  <a:lnTo>
                    <a:pt x="354" y="147"/>
                  </a:lnTo>
                  <a:lnTo>
                    <a:pt x="352" y="145"/>
                  </a:lnTo>
                  <a:lnTo>
                    <a:pt x="352" y="145"/>
                  </a:lnTo>
                  <a:lnTo>
                    <a:pt x="350" y="145"/>
                  </a:lnTo>
                  <a:lnTo>
                    <a:pt x="352" y="142"/>
                  </a:lnTo>
                  <a:lnTo>
                    <a:pt x="354" y="142"/>
                  </a:lnTo>
                  <a:lnTo>
                    <a:pt x="357" y="142"/>
                  </a:lnTo>
                  <a:lnTo>
                    <a:pt x="359" y="145"/>
                  </a:lnTo>
                  <a:lnTo>
                    <a:pt x="361" y="145"/>
                  </a:lnTo>
                  <a:lnTo>
                    <a:pt x="364" y="145"/>
                  </a:lnTo>
                  <a:lnTo>
                    <a:pt x="364" y="145"/>
                  </a:lnTo>
                  <a:lnTo>
                    <a:pt x="361" y="142"/>
                  </a:lnTo>
                  <a:lnTo>
                    <a:pt x="361" y="140"/>
                  </a:lnTo>
                  <a:lnTo>
                    <a:pt x="361" y="142"/>
                  </a:lnTo>
                  <a:lnTo>
                    <a:pt x="359" y="142"/>
                  </a:lnTo>
                  <a:lnTo>
                    <a:pt x="359" y="142"/>
                  </a:lnTo>
                  <a:lnTo>
                    <a:pt x="359" y="142"/>
                  </a:lnTo>
                  <a:lnTo>
                    <a:pt x="359" y="140"/>
                  </a:lnTo>
                  <a:lnTo>
                    <a:pt x="359" y="140"/>
                  </a:lnTo>
                  <a:lnTo>
                    <a:pt x="359" y="140"/>
                  </a:lnTo>
                  <a:lnTo>
                    <a:pt x="359" y="140"/>
                  </a:lnTo>
                  <a:lnTo>
                    <a:pt x="359" y="138"/>
                  </a:lnTo>
                  <a:lnTo>
                    <a:pt x="359" y="138"/>
                  </a:lnTo>
                  <a:lnTo>
                    <a:pt x="359" y="138"/>
                  </a:lnTo>
                  <a:lnTo>
                    <a:pt x="359" y="138"/>
                  </a:lnTo>
                  <a:lnTo>
                    <a:pt x="359" y="138"/>
                  </a:lnTo>
                  <a:lnTo>
                    <a:pt x="359" y="135"/>
                  </a:lnTo>
                  <a:lnTo>
                    <a:pt x="361" y="135"/>
                  </a:lnTo>
                  <a:lnTo>
                    <a:pt x="364" y="133"/>
                  </a:lnTo>
                  <a:lnTo>
                    <a:pt x="366" y="133"/>
                  </a:lnTo>
                  <a:lnTo>
                    <a:pt x="369" y="133"/>
                  </a:lnTo>
                  <a:lnTo>
                    <a:pt x="369" y="130"/>
                  </a:lnTo>
                  <a:lnTo>
                    <a:pt x="369" y="130"/>
                  </a:lnTo>
                  <a:lnTo>
                    <a:pt x="371" y="128"/>
                  </a:lnTo>
                  <a:lnTo>
                    <a:pt x="371" y="128"/>
                  </a:lnTo>
                  <a:lnTo>
                    <a:pt x="371" y="128"/>
                  </a:lnTo>
                  <a:lnTo>
                    <a:pt x="371" y="128"/>
                  </a:lnTo>
                  <a:lnTo>
                    <a:pt x="373" y="128"/>
                  </a:lnTo>
                  <a:lnTo>
                    <a:pt x="371" y="128"/>
                  </a:lnTo>
                  <a:lnTo>
                    <a:pt x="373" y="128"/>
                  </a:lnTo>
                  <a:lnTo>
                    <a:pt x="376" y="128"/>
                  </a:lnTo>
                  <a:lnTo>
                    <a:pt x="376" y="126"/>
                  </a:lnTo>
                  <a:lnTo>
                    <a:pt x="376" y="126"/>
                  </a:lnTo>
                  <a:lnTo>
                    <a:pt x="376" y="126"/>
                  </a:lnTo>
                  <a:lnTo>
                    <a:pt x="378" y="126"/>
                  </a:lnTo>
                  <a:lnTo>
                    <a:pt x="378" y="126"/>
                  </a:lnTo>
                  <a:lnTo>
                    <a:pt x="378" y="126"/>
                  </a:lnTo>
                  <a:lnTo>
                    <a:pt x="378" y="126"/>
                  </a:lnTo>
                  <a:lnTo>
                    <a:pt x="378" y="128"/>
                  </a:lnTo>
                  <a:lnTo>
                    <a:pt x="380" y="128"/>
                  </a:lnTo>
                  <a:lnTo>
                    <a:pt x="380" y="128"/>
                  </a:lnTo>
                  <a:lnTo>
                    <a:pt x="383" y="126"/>
                  </a:lnTo>
                  <a:lnTo>
                    <a:pt x="390" y="126"/>
                  </a:lnTo>
                  <a:lnTo>
                    <a:pt x="395" y="123"/>
                  </a:lnTo>
                  <a:lnTo>
                    <a:pt x="397" y="123"/>
                  </a:lnTo>
                  <a:lnTo>
                    <a:pt x="404" y="128"/>
                  </a:lnTo>
                  <a:lnTo>
                    <a:pt x="416" y="133"/>
                  </a:lnTo>
                  <a:lnTo>
                    <a:pt x="421" y="135"/>
                  </a:lnTo>
                  <a:lnTo>
                    <a:pt x="423" y="133"/>
                  </a:lnTo>
                  <a:lnTo>
                    <a:pt x="425" y="135"/>
                  </a:lnTo>
                  <a:lnTo>
                    <a:pt x="428" y="138"/>
                  </a:lnTo>
                  <a:lnTo>
                    <a:pt x="430" y="138"/>
                  </a:lnTo>
                  <a:lnTo>
                    <a:pt x="430" y="138"/>
                  </a:lnTo>
                  <a:lnTo>
                    <a:pt x="435" y="140"/>
                  </a:lnTo>
                  <a:lnTo>
                    <a:pt x="437" y="142"/>
                  </a:lnTo>
                  <a:lnTo>
                    <a:pt x="437" y="142"/>
                  </a:lnTo>
                  <a:lnTo>
                    <a:pt x="442" y="147"/>
                  </a:lnTo>
                  <a:lnTo>
                    <a:pt x="444" y="149"/>
                  </a:lnTo>
                  <a:lnTo>
                    <a:pt x="444" y="149"/>
                  </a:lnTo>
                  <a:lnTo>
                    <a:pt x="447" y="149"/>
                  </a:lnTo>
                  <a:lnTo>
                    <a:pt x="447" y="149"/>
                  </a:lnTo>
                  <a:lnTo>
                    <a:pt x="447" y="152"/>
                  </a:lnTo>
                  <a:lnTo>
                    <a:pt x="449" y="154"/>
                  </a:lnTo>
                  <a:lnTo>
                    <a:pt x="449" y="156"/>
                  </a:lnTo>
                  <a:lnTo>
                    <a:pt x="449" y="159"/>
                  </a:lnTo>
                  <a:lnTo>
                    <a:pt x="451" y="159"/>
                  </a:lnTo>
                  <a:lnTo>
                    <a:pt x="454" y="161"/>
                  </a:lnTo>
                  <a:lnTo>
                    <a:pt x="456" y="164"/>
                  </a:lnTo>
                  <a:lnTo>
                    <a:pt x="461" y="164"/>
                  </a:lnTo>
                  <a:lnTo>
                    <a:pt x="461" y="164"/>
                  </a:lnTo>
                  <a:lnTo>
                    <a:pt x="463" y="166"/>
                  </a:lnTo>
                  <a:lnTo>
                    <a:pt x="463" y="166"/>
                  </a:lnTo>
                  <a:lnTo>
                    <a:pt x="466" y="166"/>
                  </a:lnTo>
                  <a:lnTo>
                    <a:pt x="468" y="166"/>
                  </a:lnTo>
                  <a:lnTo>
                    <a:pt x="470" y="166"/>
                  </a:lnTo>
                  <a:lnTo>
                    <a:pt x="470" y="168"/>
                  </a:lnTo>
                  <a:lnTo>
                    <a:pt x="473" y="171"/>
                  </a:lnTo>
                  <a:lnTo>
                    <a:pt x="473" y="173"/>
                  </a:lnTo>
                  <a:lnTo>
                    <a:pt x="473" y="175"/>
                  </a:lnTo>
                  <a:lnTo>
                    <a:pt x="470" y="178"/>
                  </a:lnTo>
                  <a:lnTo>
                    <a:pt x="473" y="180"/>
                  </a:lnTo>
                  <a:lnTo>
                    <a:pt x="473" y="180"/>
                  </a:lnTo>
                  <a:lnTo>
                    <a:pt x="473" y="183"/>
                  </a:lnTo>
                  <a:lnTo>
                    <a:pt x="473" y="185"/>
                  </a:lnTo>
                  <a:lnTo>
                    <a:pt x="475" y="185"/>
                  </a:lnTo>
                  <a:lnTo>
                    <a:pt x="477" y="185"/>
                  </a:lnTo>
                  <a:lnTo>
                    <a:pt x="477" y="185"/>
                  </a:lnTo>
                  <a:lnTo>
                    <a:pt x="484" y="192"/>
                  </a:lnTo>
                  <a:lnTo>
                    <a:pt x="487" y="192"/>
                  </a:lnTo>
                  <a:lnTo>
                    <a:pt x="492" y="192"/>
                  </a:lnTo>
                  <a:lnTo>
                    <a:pt x="494" y="194"/>
                  </a:lnTo>
                  <a:lnTo>
                    <a:pt x="496" y="197"/>
                  </a:lnTo>
                  <a:lnTo>
                    <a:pt x="499" y="199"/>
                  </a:lnTo>
                  <a:lnTo>
                    <a:pt x="501" y="204"/>
                  </a:lnTo>
                  <a:lnTo>
                    <a:pt x="501" y="204"/>
                  </a:lnTo>
                  <a:lnTo>
                    <a:pt x="503" y="206"/>
                  </a:lnTo>
                  <a:lnTo>
                    <a:pt x="503" y="206"/>
                  </a:lnTo>
                  <a:lnTo>
                    <a:pt x="503" y="209"/>
                  </a:lnTo>
                  <a:lnTo>
                    <a:pt x="503" y="209"/>
                  </a:lnTo>
                  <a:lnTo>
                    <a:pt x="506" y="209"/>
                  </a:lnTo>
                  <a:lnTo>
                    <a:pt x="508" y="211"/>
                  </a:lnTo>
                  <a:lnTo>
                    <a:pt x="510" y="211"/>
                  </a:lnTo>
                  <a:lnTo>
                    <a:pt x="513" y="211"/>
                  </a:lnTo>
                  <a:lnTo>
                    <a:pt x="513" y="211"/>
                  </a:lnTo>
                  <a:lnTo>
                    <a:pt x="515" y="213"/>
                  </a:lnTo>
                  <a:lnTo>
                    <a:pt x="515" y="213"/>
                  </a:lnTo>
                  <a:lnTo>
                    <a:pt x="513" y="216"/>
                  </a:lnTo>
                  <a:lnTo>
                    <a:pt x="515" y="218"/>
                  </a:lnTo>
                  <a:lnTo>
                    <a:pt x="515" y="218"/>
                  </a:lnTo>
                  <a:lnTo>
                    <a:pt x="518" y="218"/>
                  </a:lnTo>
                  <a:lnTo>
                    <a:pt x="518" y="218"/>
                  </a:lnTo>
                  <a:lnTo>
                    <a:pt x="518" y="220"/>
                  </a:lnTo>
                  <a:lnTo>
                    <a:pt x="518" y="220"/>
                  </a:lnTo>
                  <a:lnTo>
                    <a:pt x="520" y="220"/>
                  </a:lnTo>
                  <a:lnTo>
                    <a:pt x="522" y="220"/>
                  </a:lnTo>
                  <a:lnTo>
                    <a:pt x="522" y="220"/>
                  </a:lnTo>
                  <a:lnTo>
                    <a:pt x="525" y="220"/>
                  </a:lnTo>
                  <a:lnTo>
                    <a:pt x="525" y="220"/>
                  </a:lnTo>
                  <a:lnTo>
                    <a:pt x="529" y="218"/>
                  </a:lnTo>
                  <a:lnTo>
                    <a:pt x="529" y="218"/>
                  </a:lnTo>
                  <a:lnTo>
                    <a:pt x="532" y="218"/>
                  </a:lnTo>
                  <a:lnTo>
                    <a:pt x="534" y="220"/>
                  </a:lnTo>
                  <a:lnTo>
                    <a:pt x="536" y="220"/>
                  </a:lnTo>
                  <a:lnTo>
                    <a:pt x="539" y="218"/>
                  </a:lnTo>
                  <a:lnTo>
                    <a:pt x="539" y="218"/>
                  </a:lnTo>
                  <a:lnTo>
                    <a:pt x="541" y="220"/>
                  </a:lnTo>
                  <a:lnTo>
                    <a:pt x="541" y="220"/>
                  </a:lnTo>
                  <a:lnTo>
                    <a:pt x="541" y="218"/>
                  </a:lnTo>
                  <a:lnTo>
                    <a:pt x="544" y="218"/>
                  </a:lnTo>
                  <a:lnTo>
                    <a:pt x="544" y="220"/>
                  </a:lnTo>
                  <a:lnTo>
                    <a:pt x="546" y="223"/>
                  </a:lnTo>
                  <a:lnTo>
                    <a:pt x="546" y="223"/>
                  </a:lnTo>
                  <a:lnTo>
                    <a:pt x="548" y="225"/>
                  </a:lnTo>
                  <a:lnTo>
                    <a:pt x="546" y="225"/>
                  </a:lnTo>
                  <a:lnTo>
                    <a:pt x="548" y="227"/>
                  </a:lnTo>
                  <a:lnTo>
                    <a:pt x="553" y="230"/>
                  </a:lnTo>
                  <a:lnTo>
                    <a:pt x="553" y="230"/>
                  </a:lnTo>
                  <a:lnTo>
                    <a:pt x="553" y="235"/>
                  </a:lnTo>
                  <a:lnTo>
                    <a:pt x="553" y="237"/>
                  </a:lnTo>
                  <a:lnTo>
                    <a:pt x="553" y="237"/>
                  </a:lnTo>
                  <a:lnTo>
                    <a:pt x="553" y="237"/>
                  </a:lnTo>
                  <a:lnTo>
                    <a:pt x="555" y="239"/>
                  </a:lnTo>
                  <a:lnTo>
                    <a:pt x="555" y="239"/>
                  </a:lnTo>
                  <a:lnTo>
                    <a:pt x="555" y="242"/>
                  </a:lnTo>
                  <a:lnTo>
                    <a:pt x="555" y="244"/>
                  </a:lnTo>
                  <a:lnTo>
                    <a:pt x="562" y="249"/>
                  </a:lnTo>
                  <a:lnTo>
                    <a:pt x="562" y="249"/>
                  </a:lnTo>
                  <a:lnTo>
                    <a:pt x="562" y="249"/>
                  </a:lnTo>
                  <a:lnTo>
                    <a:pt x="565" y="249"/>
                  </a:lnTo>
                  <a:lnTo>
                    <a:pt x="567" y="249"/>
                  </a:lnTo>
                  <a:lnTo>
                    <a:pt x="567" y="251"/>
                  </a:lnTo>
                  <a:lnTo>
                    <a:pt x="567" y="251"/>
                  </a:lnTo>
                  <a:lnTo>
                    <a:pt x="570" y="258"/>
                  </a:lnTo>
                  <a:lnTo>
                    <a:pt x="570" y="258"/>
                  </a:lnTo>
                  <a:lnTo>
                    <a:pt x="570" y="263"/>
                  </a:lnTo>
                  <a:lnTo>
                    <a:pt x="567" y="261"/>
                  </a:lnTo>
                  <a:lnTo>
                    <a:pt x="565" y="258"/>
                  </a:lnTo>
                  <a:lnTo>
                    <a:pt x="565" y="261"/>
                  </a:lnTo>
                  <a:lnTo>
                    <a:pt x="565" y="263"/>
                  </a:lnTo>
                  <a:lnTo>
                    <a:pt x="567" y="265"/>
                  </a:lnTo>
                  <a:lnTo>
                    <a:pt x="567" y="265"/>
                  </a:lnTo>
                  <a:lnTo>
                    <a:pt x="567" y="268"/>
                  </a:lnTo>
                  <a:lnTo>
                    <a:pt x="570" y="268"/>
                  </a:lnTo>
                  <a:lnTo>
                    <a:pt x="570" y="268"/>
                  </a:lnTo>
                  <a:lnTo>
                    <a:pt x="570" y="268"/>
                  </a:lnTo>
                  <a:lnTo>
                    <a:pt x="572" y="272"/>
                  </a:lnTo>
                  <a:lnTo>
                    <a:pt x="572" y="272"/>
                  </a:lnTo>
                  <a:lnTo>
                    <a:pt x="572" y="275"/>
                  </a:lnTo>
                  <a:lnTo>
                    <a:pt x="572" y="275"/>
                  </a:lnTo>
                  <a:lnTo>
                    <a:pt x="572" y="277"/>
                  </a:lnTo>
                  <a:lnTo>
                    <a:pt x="572" y="277"/>
                  </a:lnTo>
                  <a:lnTo>
                    <a:pt x="572" y="277"/>
                  </a:lnTo>
                  <a:lnTo>
                    <a:pt x="572" y="280"/>
                  </a:lnTo>
                  <a:lnTo>
                    <a:pt x="572" y="280"/>
                  </a:lnTo>
                  <a:lnTo>
                    <a:pt x="572" y="282"/>
                  </a:lnTo>
                  <a:lnTo>
                    <a:pt x="572" y="294"/>
                  </a:lnTo>
                  <a:lnTo>
                    <a:pt x="572" y="296"/>
                  </a:lnTo>
                  <a:lnTo>
                    <a:pt x="572" y="298"/>
                  </a:lnTo>
                  <a:lnTo>
                    <a:pt x="572" y="306"/>
                  </a:lnTo>
                  <a:lnTo>
                    <a:pt x="572" y="310"/>
                  </a:lnTo>
                  <a:lnTo>
                    <a:pt x="572" y="310"/>
                  </a:lnTo>
                  <a:lnTo>
                    <a:pt x="572" y="310"/>
                  </a:lnTo>
                  <a:lnTo>
                    <a:pt x="570" y="313"/>
                  </a:lnTo>
                  <a:lnTo>
                    <a:pt x="567" y="325"/>
                  </a:lnTo>
                  <a:lnTo>
                    <a:pt x="570" y="322"/>
                  </a:lnTo>
                  <a:lnTo>
                    <a:pt x="570" y="322"/>
                  </a:lnTo>
                  <a:lnTo>
                    <a:pt x="570" y="322"/>
                  </a:lnTo>
                  <a:lnTo>
                    <a:pt x="570" y="325"/>
                  </a:lnTo>
                  <a:lnTo>
                    <a:pt x="570" y="327"/>
                  </a:lnTo>
                  <a:lnTo>
                    <a:pt x="567" y="329"/>
                  </a:lnTo>
                  <a:lnTo>
                    <a:pt x="567" y="334"/>
                  </a:lnTo>
                  <a:lnTo>
                    <a:pt x="567" y="334"/>
                  </a:lnTo>
                  <a:lnTo>
                    <a:pt x="565" y="336"/>
                  </a:lnTo>
                  <a:lnTo>
                    <a:pt x="565" y="336"/>
                  </a:lnTo>
                  <a:lnTo>
                    <a:pt x="565" y="339"/>
                  </a:lnTo>
                  <a:lnTo>
                    <a:pt x="565" y="341"/>
                  </a:lnTo>
                  <a:lnTo>
                    <a:pt x="565" y="341"/>
                  </a:lnTo>
                  <a:lnTo>
                    <a:pt x="567" y="346"/>
                  </a:lnTo>
                  <a:lnTo>
                    <a:pt x="567" y="348"/>
                  </a:lnTo>
                  <a:lnTo>
                    <a:pt x="570" y="348"/>
                  </a:lnTo>
                  <a:lnTo>
                    <a:pt x="567" y="351"/>
                  </a:lnTo>
                  <a:lnTo>
                    <a:pt x="567" y="351"/>
                  </a:lnTo>
                  <a:lnTo>
                    <a:pt x="567" y="355"/>
                  </a:lnTo>
                  <a:lnTo>
                    <a:pt x="567" y="367"/>
                  </a:lnTo>
                  <a:lnTo>
                    <a:pt x="565" y="377"/>
                  </a:lnTo>
                  <a:lnTo>
                    <a:pt x="565" y="374"/>
                  </a:lnTo>
                  <a:lnTo>
                    <a:pt x="565" y="372"/>
                  </a:lnTo>
                  <a:lnTo>
                    <a:pt x="565" y="372"/>
                  </a:lnTo>
                  <a:lnTo>
                    <a:pt x="565" y="370"/>
                  </a:lnTo>
                  <a:lnTo>
                    <a:pt x="565" y="370"/>
                  </a:lnTo>
                  <a:lnTo>
                    <a:pt x="562" y="372"/>
                  </a:lnTo>
                  <a:lnTo>
                    <a:pt x="562" y="374"/>
                  </a:lnTo>
                  <a:lnTo>
                    <a:pt x="562" y="377"/>
                  </a:lnTo>
                  <a:lnTo>
                    <a:pt x="562" y="379"/>
                  </a:lnTo>
                  <a:lnTo>
                    <a:pt x="565" y="381"/>
                  </a:lnTo>
                  <a:lnTo>
                    <a:pt x="565" y="384"/>
                  </a:lnTo>
                  <a:lnTo>
                    <a:pt x="567" y="386"/>
                  </a:lnTo>
                  <a:lnTo>
                    <a:pt x="574" y="393"/>
                  </a:lnTo>
                  <a:lnTo>
                    <a:pt x="577" y="396"/>
                  </a:lnTo>
                  <a:lnTo>
                    <a:pt x="579" y="398"/>
                  </a:lnTo>
                  <a:lnTo>
                    <a:pt x="579" y="400"/>
                  </a:lnTo>
                  <a:lnTo>
                    <a:pt x="581" y="403"/>
                  </a:lnTo>
                  <a:lnTo>
                    <a:pt x="581" y="403"/>
                  </a:lnTo>
                  <a:lnTo>
                    <a:pt x="581" y="400"/>
                  </a:lnTo>
                  <a:lnTo>
                    <a:pt x="581" y="398"/>
                  </a:lnTo>
                  <a:lnTo>
                    <a:pt x="579" y="396"/>
                  </a:lnTo>
                  <a:lnTo>
                    <a:pt x="577" y="393"/>
                  </a:lnTo>
                  <a:lnTo>
                    <a:pt x="570" y="386"/>
                  </a:lnTo>
                  <a:lnTo>
                    <a:pt x="567" y="386"/>
                  </a:lnTo>
                  <a:lnTo>
                    <a:pt x="570" y="384"/>
                  </a:lnTo>
                  <a:lnTo>
                    <a:pt x="572" y="384"/>
                  </a:lnTo>
                  <a:lnTo>
                    <a:pt x="577" y="388"/>
                  </a:lnTo>
                  <a:lnTo>
                    <a:pt x="579" y="388"/>
                  </a:lnTo>
                  <a:lnTo>
                    <a:pt x="581" y="393"/>
                  </a:lnTo>
                  <a:lnTo>
                    <a:pt x="581" y="393"/>
                  </a:lnTo>
                  <a:lnTo>
                    <a:pt x="584" y="393"/>
                  </a:lnTo>
                  <a:lnTo>
                    <a:pt x="584" y="393"/>
                  </a:lnTo>
                  <a:lnTo>
                    <a:pt x="584" y="396"/>
                  </a:lnTo>
                  <a:lnTo>
                    <a:pt x="586" y="398"/>
                  </a:lnTo>
                  <a:lnTo>
                    <a:pt x="586" y="398"/>
                  </a:lnTo>
                  <a:lnTo>
                    <a:pt x="586" y="398"/>
                  </a:lnTo>
                  <a:lnTo>
                    <a:pt x="589" y="398"/>
                  </a:lnTo>
                  <a:lnTo>
                    <a:pt x="591" y="396"/>
                  </a:lnTo>
                  <a:lnTo>
                    <a:pt x="591" y="393"/>
                  </a:lnTo>
                  <a:lnTo>
                    <a:pt x="591" y="391"/>
                  </a:lnTo>
                  <a:lnTo>
                    <a:pt x="591" y="391"/>
                  </a:lnTo>
                  <a:lnTo>
                    <a:pt x="591" y="386"/>
                  </a:lnTo>
                  <a:lnTo>
                    <a:pt x="591" y="386"/>
                  </a:lnTo>
                  <a:lnTo>
                    <a:pt x="591" y="384"/>
                  </a:lnTo>
                  <a:lnTo>
                    <a:pt x="593" y="381"/>
                  </a:lnTo>
                  <a:lnTo>
                    <a:pt x="593" y="381"/>
                  </a:lnTo>
                  <a:lnTo>
                    <a:pt x="593" y="379"/>
                  </a:lnTo>
                  <a:lnTo>
                    <a:pt x="591" y="377"/>
                  </a:lnTo>
                  <a:lnTo>
                    <a:pt x="591" y="377"/>
                  </a:lnTo>
                  <a:lnTo>
                    <a:pt x="593" y="374"/>
                  </a:lnTo>
                  <a:lnTo>
                    <a:pt x="596" y="372"/>
                  </a:lnTo>
                  <a:lnTo>
                    <a:pt x="591" y="374"/>
                  </a:lnTo>
                  <a:lnTo>
                    <a:pt x="586" y="372"/>
                  </a:lnTo>
                  <a:lnTo>
                    <a:pt x="581" y="370"/>
                  </a:lnTo>
                  <a:lnTo>
                    <a:pt x="577" y="370"/>
                  </a:lnTo>
                  <a:lnTo>
                    <a:pt x="579" y="367"/>
                  </a:lnTo>
                  <a:lnTo>
                    <a:pt x="584" y="365"/>
                  </a:lnTo>
                  <a:lnTo>
                    <a:pt x="584" y="362"/>
                  </a:lnTo>
                  <a:lnTo>
                    <a:pt x="581" y="365"/>
                  </a:lnTo>
                  <a:lnTo>
                    <a:pt x="579" y="365"/>
                  </a:lnTo>
                  <a:lnTo>
                    <a:pt x="579" y="362"/>
                  </a:lnTo>
                  <a:lnTo>
                    <a:pt x="579" y="362"/>
                  </a:lnTo>
                  <a:lnTo>
                    <a:pt x="579" y="362"/>
                  </a:lnTo>
                  <a:lnTo>
                    <a:pt x="579" y="360"/>
                  </a:lnTo>
                  <a:lnTo>
                    <a:pt x="579" y="360"/>
                  </a:lnTo>
                  <a:lnTo>
                    <a:pt x="579" y="358"/>
                  </a:lnTo>
                  <a:lnTo>
                    <a:pt x="579" y="358"/>
                  </a:lnTo>
                  <a:lnTo>
                    <a:pt x="579" y="355"/>
                  </a:lnTo>
                  <a:lnTo>
                    <a:pt x="584" y="360"/>
                  </a:lnTo>
                  <a:lnTo>
                    <a:pt x="584" y="358"/>
                  </a:lnTo>
                  <a:lnTo>
                    <a:pt x="584" y="358"/>
                  </a:lnTo>
                  <a:lnTo>
                    <a:pt x="584" y="358"/>
                  </a:lnTo>
                  <a:lnTo>
                    <a:pt x="584" y="358"/>
                  </a:lnTo>
                  <a:lnTo>
                    <a:pt x="586" y="360"/>
                  </a:lnTo>
                  <a:lnTo>
                    <a:pt x="589" y="360"/>
                  </a:lnTo>
                  <a:lnTo>
                    <a:pt x="589" y="362"/>
                  </a:lnTo>
                  <a:lnTo>
                    <a:pt x="589" y="362"/>
                  </a:lnTo>
                  <a:lnTo>
                    <a:pt x="589" y="365"/>
                  </a:lnTo>
                  <a:lnTo>
                    <a:pt x="591" y="362"/>
                  </a:lnTo>
                  <a:lnTo>
                    <a:pt x="593" y="362"/>
                  </a:lnTo>
                  <a:lnTo>
                    <a:pt x="596" y="365"/>
                  </a:lnTo>
                  <a:lnTo>
                    <a:pt x="598" y="367"/>
                  </a:lnTo>
                  <a:lnTo>
                    <a:pt x="598" y="374"/>
                  </a:lnTo>
                  <a:lnTo>
                    <a:pt x="598" y="377"/>
                  </a:lnTo>
                  <a:lnTo>
                    <a:pt x="600" y="379"/>
                  </a:lnTo>
                  <a:lnTo>
                    <a:pt x="600" y="379"/>
                  </a:lnTo>
                  <a:lnTo>
                    <a:pt x="605" y="379"/>
                  </a:lnTo>
                  <a:lnTo>
                    <a:pt x="605" y="377"/>
                  </a:lnTo>
                  <a:lnTo>
                    <a:pt x="605" y="377"/>
                  </a:lnTo>
                  <a:lnTo>
                    <a:pt x="605" y="374"/>
                  </a:lnTo>
                  <a:lnTo>
                    <a:pt x="603" y="370"/>
                  </a:lnTo>
                  <a:lnTo>
                    <a:pt x="603" y="367"/>
                  </a:lnTo>
                  <a:lnTo>
                    <a:pt x="605" y="367"/>
                  </a:lnTo>
                  <a:lnTo>
                    <a:pt x="607" y="365"/>
                  </a:lnTo>
                  <a:lnTo>
                    <a:pt x="607" y="365"/>
                  </a:lnTo>
                  <a:lnTo>
                    <a:pt x="610" y="365"/>
                  </a:lnTo>
                  <a:lnTo>
                    <a:pt x="612" y="372"/>
                  </a:lnTo>
                  <a:lnTo>
                    <a:pt x="615" y="377"/>
                  </a:lnTo>
                  <a:lnTo>
                    <a:pt x="615" y="379"/>
                  </a:lnTo>
                  <a:lnTo>
                    <a:pt x="615" y="381"/>
                  </a:lnTo>
                  <a:lnTo>
                    <a:pt x="612" y="384"/>
                  </a:lnTo>
                  <a:lnTo>
                    <a:pt x="612" y="386"/>
                  </a:lnTo>
                  <a:lnTo>
                    <a:pt x="607" y="388"/>
                  </a:lnTo>
                  <a:lnTo>
                    <a:pt x="607" y="391"/>
                  </a:lnTo>
                  <a:lnTo>
                    <a:pt x="607" y="393"/>
                  </a:lnTo>
                  <a:lnTo>
                    <a:pt x="607" y="393"/>
                  </a:lnTo>
                  <a:lnTo>
                    <a:pt x="605" y="396"/>
                  </a:lnTo>
                  <a:lnTo>
                    <a:pt x="605" y="396"/>
                  </a:lnTo>
                  <a:lnTo>
                    <a:pt x="605" y="398"/>
                  </a:lnTo>
                  <a:lnTo>
                    <a:pt x="605" y="398"/>
                  </a:lnTo>
                  <a:lnTo>
                    <a:pt x="603" y="400"/>
                  </a:lnTo>
                  <a:lnTo>
                    <a:pt x="600" y="403"/>
                  </a:lnTo>
                  <a:lnTo>
                    <a:pt x="600" y="407"/>
                  </a:lnTo>
                  <a:lnTo>
                    <a:pt x="600" y="410"/>
                  </a:lnTo>
                  <a:lnTo>
                    <a:pt x="598" y="410"/>
                  </a:lnTo>
                  <a:lnTo>
                    <a:pt x="598" y="412"/>
                  </a:lnTo>
                  <a:lnTo>
                    <a:pt x="598" y="412"/>
                  </a:lnTo>
                  <a:lnTo>
                    <a:pt x="598" y="414"/>
                  </a:lnTo>
                  <a:lnTo>
                    <a:pt x="598" y="412"/>
                  </a:lnTo>
                  <a:lnTo>
                    <a:pt x="600" y="412"/>
                  </a:lnTo>
                  <a:lnTo>
                    <a:pt x="600" y="414"/>
                  </a:lnTo>
                  <a:lnTo>
                    <a:pt x="598" y="414"/>
                  </a:lnTo>
                  <a:lnTo>
                    <a:pt x="596" y="417"/>
                  </a:lnTo>
                  <a:lnTo>
                    <a:pt x="593" y="417"/>
                  </a:lnTo>
                  <a:lnTo>
                    <a:pt x="596" y="417"/>
                  </a:lnTo>
                  <a:lnTo>
                    <a:pt x="598" y="419"/>
                  </a:lnTo>
                  <a:lnTo>
                    <a:pt x="598" y="419"/>
                  </a:lnTo>
                  <a:lnTo>
                    <a:pt x="600" y="419"/>
                  </a:lnTo>
                  <a:lnTo>
                    <a:pt x="598" y="419"/>
                  </a:lnTo>
                  <a:lnTo>
                    <a:pt x="593" y="419"/>
                  </a:lnTo>
                  <a:lnTo>
                    <a:pt x="591" y="419"/>
                  </a:lnTo>
                  <a:lnTo>
                    <a:pt x="591" y="422"/>
                  </a:lnTo>
                  <a:lnTo>
                    <a:pt x="591" y="422"/>
                  </a:lnTo>
                  <a:lnTo>
                    <a:pt x="591" y="422"/>
                  </a:lnTo>
                  <a:lnTo>
                    <a:pt x="593" y="422"/>
                  </a:lnTo>
                  <a:lnTo>
                    <a:pt x="593" y="422"/>
                  </a:lnTo>
                  <a:lnTo>
                    <a:pt x="593" y="422"/>
                  </a:lnTo>
                  <a:lnTo>
                    <a:pt x="593" y="422"/>
                  </a:lnTo>
                  <a:lnTo>
                    <a:pt x="593" y="424"/>
                  </a:lnTo>
                  <a:lnTo>
                    <a:pt x="593" y="424"/>
                  </a:lnTo>
                  <a:lnTo>
                    <a:pt x="593" y="426"/>
                  </a:lnTo>
                  <a:lnTo>
                    <a:pt x="591" y="424"/>
                  </a:lnTo>
                  <a:lnTo>
                    <a:pt x="589" y="424"/>
                  </a:lnTo>
                  <a:lnTo>
                    <a:pt x="586" y="424"/>
                  </a:lnTo>
                  <a:lnTo>
                    <a:pt x="586" y="422"/>
                  </a:lnTo>
                  <a:lnTo>
                    <a:pt x="584" y="419"/>
                  </a:lnTo>
                  <a:lnTo>
                    <a:pt x="584" y="419"/>
                  </a:lnTo>
                  <a:lnTo>
                    <a:pt x="584" y="422"/>
                  </a:lnTo>
                  <a:lnTo>
                    <a:pt x="586" y="426"/>
                  </a:lnTo>
                  <a:lnTo>
                    <a:pt x="589" y="426"/>
                  </a:lnTo>
                  <a:lnTo>
                    <a:pt x="591" y="429"/>
                  </a:lnTo>
                  <a:lnTo>
                    <a:pt x="596" y="429"/>
                  </a:lnTo>
                  <a:lnTo>
                    <a:pt x="600" y="431"/>
                  </a:lnTo>
                  <a:lnTo>
                    <a:pt x="603" y="431"/>
                  </a:lnTo>
                  <a:lnTo>
                    <a:pt x="603" y="433"/>
                  </a:lnTo>
                  <a:lnTo>
                    <a:pt x="605" y="438"/>
                  </a:lnTo>
                  <a:lnTo>
                    <a:pt x="607" y="443"/>
                  </a:lnTo>
                  <a:lnTo>
                    <a:pt x="610" y="445"/>
                  </a:lnTo>
                  <a:lnTo>
                    <a:pt x="607" y="445"/>
                  </a:lnTo>
                  <a:lnTo>
                    <a:pt x="607" y="445"/>
                  </a:lnTo>
                  <a:lnTo>
                    <a:pt x="607" y="445"/>
                  </a:lnTo>
                  <a:lnTo>
                    <a:pt x="607" y="445"/>
                  </a:lnTo>
                  <a:lnTo>
                    <a:pt x="607" y="445"/>
                  </a:lnTo>
                  <a:lnTo>
                    <a:pt x="607" y="448"/>
                  </a:lnTo>
                  <a:lnTo>
                    <a:pt x="610" y="450"/>
                  </a:lnTo>
                  <a:lnTo>
                    <a:pt x="610" y="452"/>
                  </a:lnTo>
                  <a:lnTo>
                    <a:pt x="612" y="455"/>
                  </a:lnTo>
                  <a:lnTo>
                    <a:pt x="615" y="455"/>
                  </a:lnTo>
                  <a:lnTo>
                    <a:pt x="612" y="452"/>
                  </a:lnTo>
                  <a:lnTo>
                    <a:pt x="615" y="452"/>
                  </a:lnTo>
                  <a:lnTo>
                    <a:pt x="615" y="455"/>
                  </a:lnTo>
                  <a:lnTo>
                    <a:pt x="617" y="455"/>
                  </a:lnTo>
                  <a:lnTo>
                    <a:pt x="617" y="457"/>
                  </a:lnTo>
                  <a:lnTo>
                    <a:pt x="617" y="457"/>
                  </a:lnTo>
                  <a:lnTo>
                    <a:pt x="615" y="457"/>
                  </a:lnTo>
                  <a:lnTo>
                    <a:pt x="615" y="455"/>
                  </a:lnTo>
                  <a:lnTo>
                    <a:pt x="615" y="457"/>
                  </a:lnTo>
                  <a:lnTo>
                    <a:pt x="619" y="462"/>
                  </a:lnTo>
                  <a:lnTo>
                    <a:pt x="622" y="467"/>
                  </a:lnTo>
                  <a:lnTo>
                    <a:pt x="633" y="485"/>
                  </a:lnTo>
                  <a:lnTo>
                    <a:pt x="636" y="488"/>
                  </a:lnTo>
                  <a:lnTo>
                    <a:pt x="636" y="488"/>
                  </a:lnTo>
                  <a:lnTo>
                    <a:pt x="636" y="488"/>
                  </a:lnTo>
                  <a:lnTo>
                    <a:pt x="638" y="488"/>
                  </a:lnTo>
                  <a:lnTo>
                    <a:pt x="636" y="488"/>
                  </a:lnTo>
                  <a:lnTo>
                    <a:pt x="636" y="483"/>
                  </a:lnTo>
                  <a:lnTo>
                    <a:pt x="633" y="483"/>
                  </a:lnTo>
                  <a:lnTo>
                    <a:pt x="638" y="485"/>
                  </a:lnTo>
                  <a:lnTo>
                    <a:pt x="643" y="495"/>
                  </a:lnTo>
                  <a:lnTo>
                    <a:pt x="645" y="497"/>
                  </a:lnTo>
                  <a:lnTo>
                    <a:pt x="648" y="497"/>
                  </a:lnTo>
                  <a:lnTo>
                    <a:pt x="648" y="497"/>
                  </a:lnTo>
                  <a:lnTo>
                    <a:pt x="650" y="497"/>
                  </a:lnTo>
                  <a:lnTo>
                    <a:pt x="650" y="497"/>
                  </a:lnTo>
                  <a:lnTo>
                    <a:pt x="652" y="497"/>
                  </a:lnTo>
                  <a:lnTo>
                    <a:pt x="652" y="497"/>
                  </a:lnTo>
                  <a:lnTo>
                    <a:pt x="652" y="497"/>
                  </a:lnTo>
                  <a:lnTo>
                    <a:pt x="655" y="497"/>
                  </a:lnTo>
                  <a:lnTo>
                    <a:pt x="655" y="497"/>
                  </a:lnTo>
                  <a:lnTo>
                    <a:pt x="655" y="497"/>
                  </a:lnTo>
                  <a:lnTo>
                    <a:pt x="655" y="497"/>
                  </a:lnTo>
                  <a:lnTo>
                    <a:pt x="657" y="497"/>
                  </a:lnTo>
                  <a:lnTo>
                    <a:pt x="657" y="500"/>
                  </a:lnTo>
                  <a:lnTo>
                    <a:pt x="657" y="497"/>
                  </a:lnTo>
                  <a:lnTo>
                    <a:pt x="657" y="497"/>
                  </a:lnTo>
                  <a:lnTo>
                    <a:pt x="657" y="495"/>
                  </a:lnTo>
                  <a:lnTo>
                    <a:pt x="657" y="495"/>
                  </a:lnTo>
                  <a:lnTo>
                    <a:pt x="659" y="497"/>
                  </a:lnTo>
                  <a:lnTo>
                    <a:pt x="659" y="500"/>
                  </a:lnTo>
                  <a:lnTo>
                    <a:pt x="662" y="500"/>
                  </a:lnTo>
                  <a:lnTo>
                    <a:pt x="662" y="497"/>
                  </a:lnTo>
                  <a:lnTo>
                    <a:pt x="662" y="495"/>
                  </a:lnTo>
                  <a:lnTo>
                    <a:pt x="659" y="490"/>
                  </a:lnTo>
                  <a:lnTo>
                    <a:pt x="657" y="485"/>
                  </a:lnTo>
                  <a:lnTo>
                    <a:pt x="657" y="485"/>
                  </a:lnTo>
                  <a:lnTo>
                    <a:pt x="655" y="485"/>
                  </a:lnTo>
                  <a:lnTo>
                    <a:pt x="652" y="481"/>
                  </a:lnTo>
                  <a:lnTo>
                    <a:pt x="652" y="481"/>
                  </a:lnTo>
                  <a:lnTo>
                    <a:pt x="650" y="481"/>
                  </a:lnTo>
                  <a:lnTo>
                    <a:pt x="650" y="481"/>
                  </a:lnTo>
                  <a:lnTo>
                    <a:pt x="645" y="476"/>
                  </a:lnTo>
                  <a:lnTo>
                    <a:pt x="645" y="476"/>
                  </a:lnTo>
                  <a:lnTo>
                    <a:pt x="643" y="474"/>
                  </a:lnTo>
                  <a:lnTo>
                    <a:pt x="645" y="474"/>
                  </a:lnTo>
                  <a:lnTo>
                    <a:pt x="648" y="476"/>
                  </a:lnTo>
                  <a:lnTo>
                    <a:pt x="650" y="478"/>
                  </a:lnTo>
                  <a:lnTo>
                    <a:pt x="652" y="478"/>
                  </a:lnTo>
                  <a:lnTo>
                    <a:pt x="655" y="478"/>
                  </a:lnTo>
                  <a:lnTo>
                    <a:pt x="655" y="478"/>
                  </a:lnTo>
                  <a:lnTo>
                    <a:pt x="655" y="481"/>
                  </a:lnTo>
                  <a:lnTo>
                    <a:pt x="657" y="481"/>
                  </a:lnTo>
                  <a:lnTo>
                    <a:pt x="659" y="483"/>
                  </a:lnTo>
                  <a:lnTo>
                    <a:pt x="659" y="483"/>
                  </a:lnTo>
                  <a:lnTo>
                    <a:pt x="659" y="481"/>
                  </a:lnTo>
                  <a:lnTo>
                    <a:pt x="662" y="481"/>
                  </a:lnTo>
                  <a:lnTo>
                    <a:pt x="662" y="481"/>
                  </a:lnTo>
                  <a:lnTo>
                    <a:pt x="662" y="478"/>
                  </a:lnTo>
                  <a:lnTo>
                    <a:pt x="664" y="478"/>
                  </a:lnTo>
                  <a:lnTo>
                    <a:pt x="667" y="478"/>
                  </a:lnTo>
                  <a:lnTo>
                    <a:pt x="669" y="476"/>
                  </a:lnTo>
                  <a:lnTo>
                    <a:pt x="674" y="474"/>
                  </a:lnTo>
                  <a:lnTo>
                    <a:pt x="676" y="471"/>
                  </a:lnTo>
                  <a:lnTo>
                    <a:pt x="676" y="471"/>
                  </a:lnTo>
                  <a:lnTo>
                    <a:pt x="676" y="476"/>
                  </a:lnTo>
                  <a:lnTo>
                    <a:pt x="676" y="476"/>
                  </a:lnTo>
                  <a:lnTo>
                    <a:pt x="674" y="476"/>
                  </a:lnTo>
                  <a:lnTo>
                    <a:pt x="671" y="478"/>
                  </a:lnTo>
                  <a:lnTo>
                    <a:pt x="667" y="481"/>
                  </a:lnTo>
                  <a:lnTo>
                    <a:pt x="664" y="483"/>
                  </a:lnTo>
                  <a:lnTo>
                    <a:pt x="667" y="485"/>
                  </a:lnTo>
                  <a:lnTo>
                    <a:pt x="669" y="488"/>
                  </a:lnTo>
                  <a:lnTo>
                    <a:pt x="669" y="488"/>
                  </a:lnTo>
                  <a:lnTo>
                    <a:pt x="671" y="488"/>
                  </a:lnTo>
                  <a:lnTo>
                    <a:pt x="671" y="493"/>
                  </a:lnTo>
                  <a:lnTo>
                    <a:pt x="671" y="495"/>
                  </a:lnTo>
                  <a:lnTo>
                    <a:pt x="671" y="509"/>
                  </a:lnTo>
                  <a:lnTo>
                    <a:pt x="671" y="512"/>
                  </a:lnTo>
                  <a:lnTo>
                    <a:pt x="671" y="514"/>
                  </a:lnTo>
                  <a:lnTo>
                    <a:pt x="676" y="519"/>
                  </a:lnTo>
                  <a:lnTo>
                    <a:pt x="676" y="519"/>
                  </a:lnTo>
                  <a:lnTo>
                    <a:pt x="676" y="523"/>
                  </a:lnTo>
                  <a:lnTo>
                    <a:pt x="676" y="523"/>
                  </a:lnTo>
                  <a:lnTo>
                    <a:pt x="676" y="526"/>
                  </a:lnTo>
                  <a:lnTo>
                    <a:pt x="678" y="528"/>
                  </a:lnTo>
                  <a:lnTo>
                    <a:pt x="678" y="530"/>
                  </a:lnTo>
                  <a:lnTo>
                    <a:pt x="681" y="530"/>
                  </a:lnTo>
                  <a:lnTo>
                    <a:pt x="683" y="528"/>
                  </a:lnTo>
                  <a:lnTo>
                    <a:pt x="683" y="526"/>
                  </a:lnTo>
                  <a:lnTo>
                    <a:pt x="685" y="528"/>
                  </a:lnTo>
                  <a:lnTo>
                    <a:pt x="685" y="528"/>
                  </a:lnTo>
                  <a:lnTo>
                    <a:pt x="688" y="526"/>
                  </a:lnTo>
                  <a:lnTo>
                    <a:pt x="688" y="526"/>
                  </a:lnTo>
                  <a:lnTo>
                    <a:pt x="688" y="526"/>
                  </a:lnTo>
                  <a:lnTo>
                    <a:pt x="690" y="516"/>
                  </a:lnTo>
                  <a:lnTo>
                    <a:pt x="693" y="514"/>
                  </a:lnTo>
                  <a:lnTo>
                    <a:pt x="695" y="509"/>
                  </a:lnTo>
                  <a:lnTo>
                    <a:pt x="697" y="507"/>
                  </a:lnTo>
                  <a:lnTo>
                    <a:pt x="697" y="504"/>
                  </a:lnTo>
                  <a:lnTo>
                    <a:pt x="700" y="504"/>
                  </a:lnTo>
                  <a:lnTo>
                    <a:pt x="702" y="502"/>
                  </a:lnTo>
                  <a:lnTo>
                    <a:pt x="704" y="502"/>
                  </a:lnTo>
                  <a:lnTo>
                    <a:pt x="704" y="504"/>
                  </a:lnTo>
                  <a:lnTo>
                    <a:pt x="704" y="504"/>
                  </a:lnTo>
                  <a:lnTo>
                    <a:pt x="702" y="507"/>
                  </a:lnTo>
                  <a:lnTo>
                    <a:pt x="702" y="507"/>
                  </a:lnTo>
                  <a:lnTo>
                    <a:pt x="700" y="507"/>
                  </a:lnTo>
                  <a:lnTo>
                    <a:pt x="700" y="507"/>
                  </a:lnTo>
                  <a:lnTo>
                    <a:pt x="700" y="509"/>
                  </a:lnTo>
                  <a:lnTo>
                    <a:pt x="697" y="509"/>
                  </a:lnTo>
                  <a:lnTo>
                    <a:pt x="695" y="514"/>
                  </a:lnTo>
                  <a:lnTo>
                    <a:pt x="693" y="516"/>
                  </a:lnTo>
                  <a:lnTo>
                    <a:pt x="695" y="519"/>
                  </a:lnTo>
                  <a:lnTo>
                    <a:pt x="693" y="523"/>
                  </a:lnTo>
                  <a:lnTo>
                    <a:pt x="690" y="526"/>
                  </a:lnTo>
                  <a:lnTo>
                    <a:pt x="688" y="530"/>
                  </a:lnTo>
                  <a:lnTo>
                    <a:pt x="688" y="530"/>
                  </a:lnTo>
                  <a:lnTo>
                    <a:pt x="688" y="530"/>
                  </a:lnTo>
                  <a:lnTo>
                    <a:pt x="685" y="530"/>
                  </a:lnTo>
                  <a:lnTo>
                    <a:pt x="685" y="530"/>
                  </a:lnTo>
                  <a:lnTo>
                    <a:pt x="683" y="530"/>
                  </a:lnTo>
                  <a:lnTo>
                    <a:pt x="683" y="530"/>
                  </a:lnTo>
                  <a:lnTo>
                    <a:pt x="683" y="530"/>
                  </a:lnTo>
                  <a:lnTo>
                    <a:pt x="683" y="533"/>
                  </a:lnTo>
                  <a:lnTo>
                    <a:pt x="683" y="535"/>
                  </a:lnTo>
                  <a:lnTo>
                    <a:pt x="683" y="535"/>
                  </a:lnTo>
                  <a:lnTo>
                    <a:pt x="685" y="535"/>
                  </a:lnTo>
                  <a:lnTo>
                    <a:pt x="685" y="535"/>
                  </a:lnTo>
                  <a:lnTo>
                    <a:pt x="685" y="535"/>
                  </a:lnTo>
                  <a:lnTo>
                    <a:pt x="688" y="535"/>
                  </a:lnTo>
                  <a:lnTo>
                    <a:pt x="693" y="538"/>
                  </a:lnTo>
                  <a:lnTo>
                    <a:pt x="695" y="535"/>
                  </a:lnTo>
                  <a:lnTo>
                    <a:pt x="697" y="535"/>
                  </a:lnTo>
                  <a:lnTo>
                    <a:pt x="697" y="538"/>
                  </a:lnTo>
                  <a:lnTo>
                    <a:pt x="697" y="538"/>
                  </a:lnTo>
                  <a:lnTo>
                    <a:pt x="697" y="538"/>
                  </a:lnTo>
                  <a:lnTo>
                    <a:pt x="700" y="535"/>
                  </a:lnTo>
                  <a:lnTo>
                    <a:pt x="697" y="533"/>
                  </a:lnTo>
                  <a:lnTo>
                    <a:pt x="697" y="530"/>
                  </a:lnTo>
                  <a:lnTo>
                    <a:pt x="697" y="533"/>
                  </a:lnTo>
                  <a:lnTo>
                    <a:pt x="702" y="535"/>
                  </a:lnTo>
                  <a:lnTo>
                    <a:pt x="702" y="538"/>
                  </a:lnTo>
                  <a:lnTo>
                    <a:pt x="704" y="540"/>
                  </a:lnTo>
                  <a:lnTo>
                    <a:pt x="704" y="547"/>
                  </a:lnTo>
                  <a:lnTo>
                    <a:pt x="704" y="547"/>
                  </a:lnTo>
                  <a:lnTo>
                    <a:pt x="704" y="547"/>
                  </a:lnTo>
                  <a:lnTo>
                    <a:pt x="702" y="547"/>
                  </a:lnTo>
                  <a:lnTo>
                    <a:pt x="704" y="549"/>
                  </a:lnTo>
                  <a:lnTo>
                    <a:pt x="709" y="554"/>
                  </a:lnTo>
                  <a:lnTo>
                    <a:pt x="709" y="554"/>
                  </a:lnTo>
                  <a:lnTo>
                    <a:pt x="709" y="556"/>
                  </a:lnTo>
                  <a:lnTo>
                    <a:pt x="709" y="559"/>
                  </a:lnTo>
                  <a:lnTo>
                    <a:pt x="712" y="568"/>
                  </a:lnTo>
                  <a:lnTo>
                    <a:pt x="714" y="578"/>
                  </a:lnTo>
                  <a:lnTo>
                    <a:pt x="716" y="578"/>
                  </a:lnTo>
                  <a:lnTo>
                    <a:pt x="714" y="575"/>
                  </a:lnTo>
                  <a:lnTo>
                    <a:pt x="714" y="575"/>
                  </a:lnTo>
                  <a:lnTo>
                    <a:pt x="714" y="573"/>
                  </a:lnTo>
                  <a:lnTo>
                    <a:pt x="716" y="573"/>
                  </a:lnTo>
                  <a:lnTo>
                    <a:pt x="719" y="580"/>
                  </a:lnTo>
                  <a:lnTo>
                    <a:pt x="721" y="585"/>
                  </a:lnTo>
                  <a:lnTo>
                    <a:pt x="723" y="585"/>
                  </a:lnTo>
                  <a:lnTo>
                    <a:pt x="723" y="587"/>
                  </a:lnTo>
                  <a:lnTo>
                    <a:pt x="723" y="590"/>
                  </a:lnTo>
                  <a:lnTo>
                    <a:pt x="726" y="590"/>
                  </a:lnTo>
                  <a:lnTo>
                    <a:pt x="726" y="590"/>
                  </a:lnTo>
                  <a:lnTo>
                    <a:pt x="728" y="590"/>
                  </a:lnTo>
                  <a:lnTo>
                    <a:pt x="730" y="590"/>
                  </a:lnTo>
                  <a:lnTo>
                    <a:pt x="733" y="590"/>
                  </a:lnTo>
                  <a:lnTo>
                    <a:pt x="733" y="592"/>
                  </a:lnTo>
                  <a:lnTo>
                    <a:pt x="730" y="592"/>
                  </a:lnTo>
                  <a:lnTo>
                    <a:pt x="730" y="594"/>
                  </a:lnTo>
                  <a:lnTo>
                    <a:pt x="730" y="594"/>
                  </a:lnTo>
                  <a:lnTo>
                    <a:pt x="728" y="594"/>
                  </a:lnTo>
                  <a:lnTo>
                    <a:pt x="726" y="594"/>
                  </a:lnTo>
                  <a:lnTo>
                    <a:pt x="726" y="592"/>
                  </a:lnTo>
                  <a:lnTo>
                    <a:pt x="723" y="594"/>
                  </a:lnTo>
                  <a:lnTo>
                    <a:pt x="726" y="597"/>
                  </a:lnTo>
                  <a:lnTo>
                    <a:pt x="726" y="599"/>
                  </a:lnTo>
                  <a:lnTo>
                    <a:pt x="728" y="599"/>
                  </a:lnTo>
                  <a:lnTo>
                    <a:pt x="728" y="599"/>
                  </a:lnTo>
                  <a:lnTo>
                    <a:pt x="728" y="599"/>
                  </a:lnTo>
                  <a:lnTo>
                    <a:pt x="728" y="599"/>
                  </a:lnTo>
                  <a:lnTo>
                    <a:pt x="728" y="599"/>
                  </a:lnTo>
                  <a:lnTo>
                    <a:pt x="728" y="599"/>
                  </a:lnTo>
                  <a:lnTo>
                    <a:pt x="730" y="597"/>
                  </a:lnTo>
                  <a:lnTo>
                    <a:pt x="730" y="597"/>
                  </a:lnTo>
                  <a:lnTo>
                    <a:pt x="730" y="597"/>
                  </a:lnTo>
                  <a:lnTo>
                    <a:pt x="730" y="597"/>
                  </a:lnTo>
                  <a:lnTo>
                    <a:pt x="733" y="597"/>
                  </a:lnTo>
                  <a:lnTo>
                    <a:pt x="733" y="597"/>
                  </a:lnTo>
                  <a:lnTo>
                    <a:pt x="735" y="597"/>
                  </a:lnTo>
                  <a:lnTo>
                    <a:pt x="735" y="597"/>
                  </a:lnTo>
                  <a:lnTo>
                    <a:pt x="735" y="594"/>
                  </a:lnTo>
                  <a:lnTo>
                    <a:pt x="738" y="592"/>
                  </a:lnTo>
                  <a:lnTo>
                    <a:pt x="738" y="594"/>
                  </a:lnTo>
                  <a:lnTo>
                    <a:pt x="740" y="594"/>
                  </a:lnTo>
                  <a:lnTo>
                    <a:pt x="740" y="594"/>
                  </a:lnTo>
                  <a:lnTo>
                    <a:pt x="742" y="594"/>
                  </a:lnTo>
                  <a:lnTo>
                    <a:pt x="742" y="597"/>
                  </a:lnTo>
                  <a:lnTo>
                    <a:pt x="742" y="597"/>
                  </a:lnTo>
                  <a:lnTo>
                    <a:pt x="742" y="597"/>
                  </a:lnTo>
                  <a:lnTo>
                    <a:pt x="742" y="597"/>
                  </a:lnTo>
                  <a:lnTo>
                    <a:pt x="742" y="597"/>
                  </a:lnTo>
                  <a:lnTo>
                    <a:pt x="745" y="597"/>
                  </a:lnTo>
                  <a:lnTo>
                    <a:pt x="745" y="594"/>
                  </a:lnTo>
                  <a:lnTo>
                    <a:pt x="745" y="594"/>
                  </a:lnTo>
                  <a:lnTo>
                    <a:pt x="747" y="597"/>
                  </a:lnTo>
                  <a:lnTo>
                    <a:pt x="749" y="597"/>
                  </a:lnTo>
                  <a:lnTo>
                    <a:pt x="752" y="597"/>
                  </a:lnTo>
                  <a:lnTo>
                    <a:pt x="752" y="599"/>
                  </a:lnTo>
                  <a:lnTo>
                    <a:pt x="754" y="597"/>
                  </a:lnTo>
                  <a:lnTo>
                    <a:pt x="754" y="597"/>
                  </a:lnTo>
                  <a:lnTo>
                    <a:pt x="756" y="599"/>
                  </a:lnTo>
                  <a:lnTo>
                    <a:pt x="759" y="599"/>
                  </a:lnTo>
                  <a:lnTo>
                    <a:pt x="759" y="599"/>
                  </a:lnTo>
                  <a:lnTo>
                    <a:pt x="764" y="599"/>
                  </a:lnTo>
                  <a:lnTo>
                    <a:pt x="764" y="601"/>
                  </a:lnTo>
                  <a:lnTo>
                    <a:pt x="768" y="601"/>
                  </a:lnTo>
                  <a:lnTo>
                    <a:pt x="771" y="604"/>
                  </a:lnTo>
                  <a:lnTo>
                    <a:pt x="773" y="606"/>
                  </a:lnTo>
                  <a:lnTo>
                    <a:pt x="773" y="609"/>
                  </a:lnTo>
                  <a:lnTo>
                    <a:pt x="771" y="611"/>
                  </a:lnTo>
                  <a:lnTo>
                    <a:pt x="771" y="611"/>
                  </a:lnTo>
                  <a:lnTo>
                    <a:pt x="773" y="613"/>
                  </a:lnTo>
                  <a:lnTo>
                    <a:pt x="773" y="613"/>
                  </a:lnTo>
                  <a:lnTo>
                    <a:pt x="775" y="616"/>
                  </a:lnTo>
                  <a:lnTo>
                    <a:pt x="775" y="616"/>
                  </a:lnTo>
                  <a:lnTo>
                    <a:pt x="778" y="616"/>
                  </a:lnTo>
                  <a:lnTo>
                    <a:pt x="780" y="616"/>
                  </a:lnTo>
                  <a:lnTo>
                    <a:pt x="780" y="618"/>
                  </a:lnTo>
                  <a:lnTo>
                    <a:pt x="782" y="620"/>
                  </a:lnTo>
                  <a:lnTo>
                    <a:pt x="782" y="620"/>
                  </a:lnTo>
                  <a:lnTo>
                    <a:pt x="782" y="623"/>
                  </a:lnTo>
                  <a:lnTo>
                    <a:pt x="785" y="625"/>
                  </a:lnTo>
                  <a:lnTo>
                    <a:pt x="787" y="632"/>
                  </a:lnTo>
                  <a:lnTo>
                    <a:pt x="790" y="632"/>
                  </a:lnTo>
                  <a:lnTo>
                    <a:pt x="790" y="632"/>
                  </a:lnTo>
                  <a:lnTo>
                    <a:pt x="792" y="632"/>
                  </a:lnTo>
                  <a:lnTo>
                    <a:pt x="794" y="632"/>
                  </a:lnTo>
                  <a:lnTo>
                    <a:pt x="794" y="632"/>
                  </a:lnTo>
                  <a:lnTo>
                    <a:pt x="794" y="635"/>
                  </a:lnTo>
                  <a:lnTo>
                    <a:pt x="794" y="635"/>
                  </a:lnTo>
                  <a:lnTo>
                    <a:pt x="792" y="637"/>
                  </a:lnTo>
                  <a:lnTo>
                    <a:pt x="792" y="639"/>
                  </a:lnTo>
                  <a:lnTo>
                    <a:pt x="797" y="642"/>
                  </a:lnTo>
                  <a:lnTo>
                    <a:pt x="799" y="646"/>
                  </a:lnTo>
                  <a:lnTo>
                    <a:pt x="799" y="649"/>
                  </a:lnTo>
                  <a:lnTo>
                    <a:pt x="801" y="651"/>
                  </a:lnTo>
                  <a:lnTo>
                    <a:pt x="801" y="651"/>
                  </a:lnTo>
                  <a:lnTo>
                    <a:pt x="801" y="654"/>
                  </a:lnTo>
                  <a:lnTo>
                    <a:pt x="808" y="656"/>
                  </a:lnTo>
                  <a:lnTo>
                    <a:pt x="813" y="656"/>
                  </a:lnTo>
                  <a:lnTo>
                    <a:pt x="813" y="656"/>
                  </a:lnTo>
                  <a:lnTo>
                    <a:pt x="816" y="656"/>
                  </a:lnTo>
                  <a:lnTo>
                    <a:pt x="820" y="656"/>
                  </a:lnTo>
                  <a:lnTo>
                    <a:pt x="823" y="658"/>
                  </a:lnTo>
                  <a:lnTo>
                    <a:pt x="830" y="663"/>
                  </a:lnTo>
                  <a:lnTo>
                    <a:pt x="830" y="665"/>
                  </a:lnTo>
                  <a:lnTo>
                    <a:pt x="830" y="668"/>
                  </a:lnTo>
                  <a:lnTo>
                    <a:pt x="827" y="670"/>
                  </a:lnTo>
                  <a:lnTo>
                    <a:pt x="825" y="670"/>
                  </a:lnTo>
                  <a:lnTo>
                    <a:pt x="823" y="672"/>
                  </a:lnTo>
                  <a:lnTo>
                    <a:pt x="820" y="670"/>
                  </a:lnTo>
                  <a:lnTo>
                    <a:pt x="820" y="670"/>
                  </a:lnTo>
                  <a:lnTo>
                    <a:pt x="823" y="670"/>
                  </a:lnTo>
                  <a:lnTo>
                    <a:pt x="823" y="670"/>
                  </a:lnTo>
                  <a:lnTo>
                    <a:pt x="823" y="670"/>
                  </a:lnTo>
                  <a:lnTo>
                    <a:pt x="823" y="668"/>
                  </a:lnTo>
                  <a:lnTo>
                    <a:pt x="813" y="665"/>
                  </a:lnTo>
                  <a:lnTo>
                    <a:pt x="813" y="665"/>
                  </a:lnTo>
                  <a:lnTo>
                    <a:pt x="811" y="665"/>
                  </a:lnTo>
                  <a:lnTo>
                    <a:pt x="808" y="661"/>
                  </a:lnTo>
                  <a:lnTo>
                    <a:pt x="808" y="661"/>
                  </a:lnTo>
                  <a:lnTo>
                    <a:pt x="806" y="661"/>
                  </a:lnTo>
                  <a:lnTo>
                    <a:pt x="806" y="658"/>
                  </a:lnTo>
                  <a:lnTo>
                    <a:pt x="804" y="658"/>
                  </a:lnTo>
                  <a:lnTo>
                    <a:pt x="804" y="658"/>
                  </a:lnTo>
                  <a:lnTo>
                    <a:pt x="804" y="658"/>
                  </a:lnTo>
                  <a:lnTo>
                    <a:pt x="801" y="663"/>
                  </a:lnTo>
                  <a:lnTo>
                    <a:pt x="801" y="668"/>
                  </a:lnTo>
                  <a:lnTo>
                    <a:pt x="801" y="672"/>
                  </a:lnTo>
                  <a:lnTo>
                    <a:pt x="804" y="677"/>
                  </a:lnTo>
                  <a:lnTo>
                    <a:pt x="806" y="680"/>
                  </a:lnTo>
                  <a:lnTo>
                    <a:pt x="813" y="684"/>
                  </a:lnTo>
                  <a:lnTo>
                    <a:pt x="813" y="684"/>
                  </a:lnTo>
                  <a:lnTo>
                    <a:pt x="820" y="682"/>
                  </a:lnTo>
                  <a:lnTo>
                    <a:pt x="823" y="680"/>
                  </a:lnTo>
                  <a:lnTo>
                    <a:pt x="827" y="680"/>
                  </a:lnTo>
                  <a:lnTo>
                    <a:pt x="832" y="677"/>
                  </a:lnTo>
                  <a:lnTo>
                    <a:pt x="835" y="677"/>
                  </a:lnTo>
                  <a:lnTo>
                    <a:pt x="835" y="675"/>
                  </a:lnTo>
                  <a:lnTo>
                    <a:pt x="837" y="675"/>
                  </a:lnTo>
                  <a:lnTo>
                    <a:pt x="839" y="672"/>
                  </a:lnTo>
                  <a:lnTo>
                    <a:pt x="842" y="672"/>
                  </a:lnTo>
                  <a:lnTo>
                    <a:pt x="844" y="672"/>
                  </a:lnTo>
                  <a:lnTo>
                    <a:pt x="844" y="675"/>
                  </a:lnTo>
                  <a:lnTo>
                    <a:pt x="844" y="675"/>
                  </a:lnTo>
                  <a:lnTo>
                    <a:pt x="844" y="675"/>
                  </a:lnTo>
                  <a:lnTo>
                    <a:pt x="846" y="675"/>
                  </a:lnTo>
                  <a:lnTo>
                    <a:pt x="846" y="675"/>
                  </a:lnTo>
                  <a:lnTo>
                    <a:pt x="846" y="672"/>
                  </a:lnTo>
                  <a:lnTo>
                    <a:pt x="846" y="675"/>
                  </a:lnTo>
                  <a:lnTo>
                    <a:pt x="846" y="675"/>
                  </a:lnTo>
                  <a:lnTo>
                    <a:pt x="849" y="675"/>
                  </a:lnTo>
                  <a:lnTo>
                    <a:pt x="849" y="675"/>
                  </a:lnTo>
                  <a:lnTo>
                    <a:pt x="849" y="675"/>
                  </a:lnTo>
                  <a:lnTo>
                    <a:pt x="849" y="675"/>
                  </a:lnTo>
                  <a:lnTo>
                    <a:pt x="849" y="672"/>
                  </a:lnTo>
                  <a:lnTo>
                    <a:pt x="849" y="672"/>
                  </a:lnTo>
                  <a:lnTo>
                    <a:pt x="851" y="675"/>
                  </a:lnTo>
                  <a:lnTo>
                    <a:pt x="853" y="675"/>
                  </a:lnTo>
                  <a:lnTo>
                    <a:pt x="853" y="675"/>
                  </a:lnTo>
                  <a:lnTo>
                    <a:pt x="856" y="672"/>
                  </a:lnTo>
                  <a:lnTo>
                    <a:pt x="858" y="670"/>
                  </a:lnTo>
                  <a:lnTo>
                    <a:pt x="858" y="670"/>
                  </a:lnTo>
                  <a:lnTo>
                    <a:pt x="861" y="670"/>
                  </a:lnTo>
                  <a:lnTo>
                    <a:pt x="861" y="670"/>
                  </a:lnTo>
                  <a:lnTo>
                    <a:pt x="863" y="670"/>
                  </a:lnTo>
                  <a:lnTo>
                    <a:pt x="861" y="670"/>
                  </a:lnTo>
                  <a:lnTo>
                    <a:pt x="861" y="668"/>
                  </a:lnTo>
                  <a:lnTo>
                    <a:pt x="861" y="668"/>
                  </a:lnTo>
                  <a:lnTo>
                    <a:pt x="861" y="668"/>
                  </a:lnTo>
                  <a:lnTo>
                    <a:pt x="865" y="665"/>
                  </a:lnTo>
                  <a:lnTo>
                    <a:pt x="865" y="665"/>
                  </a:lnTo>
                  <a:lnTo>
                    <a:pt x="865" y="665"/>
                  </a:lnTo>
                  <a:lnTo>
                    <a:pt x="865" y="665"/>
                  </a:lnTo>
                  <a:lnTo>
                    <a:pt x="865" y="665"/>
                  </a:lnTo>
                  <a:lnTo>
                    <a:pt x="865" y="665"/>
                  </a:lnTo>
                  <a:lnTo>
                    <a:pt x="868" y="665"/>
                  </a:lnTo>
                  <a:lnTo>
                    <a:pt x="868" y="661"/>
                  </a:lnTo>
                  <a:lnTo>
                    <a:pt x="868" y="658"/>
                  </a:lnTo>
                  <a:lnTo>
                    <a:pt x="870" y="658"/>
                  </a:lnTo>
                  <a:lnTo>
                    <a:pt x="875" y="658"/>
                  </a:lnTo>
                  <a:lnTo>
                    <a:pt x="875" y="656"/>
                  </a:lnTo>
                  <a:lnTo>
                    <a:pt x="877" y="658"/>
                  </a:lnTo>
                  <a:lnTo>
                    <a:pt x="877" y="658"/>
                  </a:lnTo>
                  <a:lnTo>
                    <a:pt x="877" y="658"/>
                  </a:lnTo>
                  <a:lnTo>
                    <a:pt x="875" y="658"/>
                  </a:lnTo>
                  <a:lnTo>
                    <a:pt x="875" y="658"/>
                  </a:lnTo>
                  <a:lnTo>
                    <a:pt x="875" y="661"/>
                  </a:lnTo>
                  <a:lnTo>
                    <a:pt x="875" y="661"/>
                  </a:lnTo>
                  <a:lnTo>
                    <a:pt x="875" y="661"/>
                  </a:lnTo>
                  <a:lnTo>
                    <a:pt x="877" y="661"/>
                  </a:lnTo>
                  <a:lnTo>
                    <a:pt x="877" y="663"/>
                  </a:lnTo>
                  <a:lnTo>
                    <a:pt x="877" y="663"/>
                  </a:lnTo>
                  <a:lnTo>
                    <a:pt x="879" y="661"/>
                  </a:lnTo>
                  <a:lnTo>
                    <a:pt x="882" y="661"/>
                  </a:lnTo>
                  <a:lnTo>
                    <a:pt x="884" y="663"/>
                  </a:lnTo>
                  <a:lnTo>
                    <a:pt x="884" y="665"/>
                  </a:lnTo>
                  <a:lnTo>
                    <a:pt x="884" y="665"/>
                  </a:lnTo>
                  <a:lnTo>
                    <a:pt x="884" y="663"/>
                  </a:lnTo>
                  <a:lnTo>
                    <a:pt x="882" y="661"/>
                  </a:lnTo>
                  <a:lnTo>
                    <a:pt x="879" y="661"/>
                  </a:lnTo>
                  <a:lnTo>
                    <a:pt x="877" y="661"/>
                  </a:lnTo>
                  <a:lnTo>
                    <a:pt x="879" y="658"/>
                  </a:lnTo>
                  <a:lnTo>
                    <a:pt x="882" y="656"/>
                  </a:lnTo>
                  <a:lnTo>
                    <a:pt x="882" y="656"/>
                  </a:lnTo>
                  <a:lnTo>
                    <a:pt x="882" y="658"/>
                  </a:lnTo>
                  <a:lnTo>
                    <a:pt x="884" y="658"/>
                  </a:lnTo>
                  <a:lnTo>
                    <a:pt x="887" y="661"/>
                  </a:lnTo>
                  <a:lnTo>
                    <a:pt x="889" y="663"/>
                  </a:lnTo>
                  <a:lnTo>
                    <a:pt x="889" y="661"/>
                  </a:lnTo>
                  <a:lnTo>
                    <a:pt x="887" y="661"/>
                  </a:lnTo>
                  <a:lnTo>
                    <a:pt x="887" y="658"/>
                  </a:lnTo>
                  <a:lnTo>
                    <a:pt x="887" y="656"/>
                  </a:lnTo>
                  <a:lnTo>
                    <a:pt x="887" y="656"/>
                  </a:lnTo>
                  <a:lnTo>
                    <a:pt x="887" y="651"/>
                  </a:lnTo>
                  <a:lnTo>
                    <a:pt x="887" y="651"/>
                  </a:lnTo>
                  <a:lnTo>
                    <a:pt x="887" y="651"/>
                  </a:lnTo>
                  <a:lnTo>
                    <a:pt x="887" y="649"/>
                  </a:lnTo>
                  <a:lnTo>
                    <a:pt x="891" y="642"/>
                  </a:lnTo>
                  <a:lnTo>
                    <a:pt x="896" y="639"/>
                  </a:lnTo>
                  <a:lnTo>
                    <a:pt x="896" y="637"/>
                  </a:lnTo>
                  <a:lnTo>
                    <a:pt x="894" y="637"/>
                  </a:lnTo>
                  <a:lnTo>
                    <a:pt x="891" y="635"/>
                  </a:lnTo>
                  <a:lnTo>
                    <a:pt x="891" y="635"/>
                  </a:lnTo>
                  <a:lnTo>
                    <a:pt x="891" y="632"/>
                  </a:lnTo>
                  <a:lnTo>
                    <a:pt x="891" y="630"/>
                  </a:lnTo>
                  <a:lnTo>
                    <a:pt x="891" y="630"/>
                  </a:lnTo>
                  <a:lnTo>
                    <a:pt x="891" y="630"/>
                  </a:lnTo>
                  <a:lnTo>
                    <a:pt x="891" y="627"/>
                  </a:lnTo>
                  <a:lnTo>
                    <a:pt x="889" y="625"/>
                  </a:lnTo>
                  <a:lnTo>
                    <a:pt x="889" y="623"/>
                  </a:lnTo>
                  <a:lnTo>
                    <a:pt x="889" y="620"/>
                  </a:lnTo>
                  <a:lnTo>
                    <a:pt x="891" y="618"/>
                  </a:lnTo>
                  <a:lnTo>
                    <a:pt x="891" y="616"/>
                  </a:lnTo>
                  <a:lnTo>
                    <a:pt x="891" y="611"/>
                  </a:lnTo>
                  <a:lnTo>
                    <a:pt x="891" y="609"/>
                  </a:lnTo>
                  <a:lnTo>
                    <a:pt x="894" y="604"/>
                  </a:lnTo>
                  <a:lnTo>
                    <a:pt x="894" y="599"/>
                  </a:lnTo>
                  <a:lnTo>
                    <a:pt x="894" y="594"/>
                  </a:lnTo>
                  <a:lnTo>
                    <a:pt x="894" y="594"/>
                  </a:lnTo>
                  <a:lnTo>
                    <a:pt x="896" y="592"/>
                  </a:lnTo>
                  <a:lnTo>
                    <a:pt x="896" y="592"/>
                  </a:lnTo>
                  <a:lnTo>
                    <a:pt x="898" y="592"/>
                  </a:lnTo>
                  <a:lnTo>
                    <a:pt x="898" y="592"/>
                  </a:lnTo>
                  <a:lnTo>
                    <a:pt x="901" y="590"/>
                  </a:lnTo>
                  <a:lnTo>
                    <a:pt x="898" y="585"/>
                  </a:lnTo>
                  <a:lnTo>
                    <a:pt x="901" y="580"/>
                  </a:lnTo>
                  <a:lnTo>
                    <a:pt x="901" y="575"/>
                  </a:lnTo>
                  <a:lnTo>
                    <a:pt x="903" y="571"/>
                  </a:lnTo>
                  <a:lnTo>
                    <a:pt x="903" y="571"/>
                  </a:lnTo>
                  <a:lnTo>
                    <a:pt x="903" y="571"/>
                  </a:lnTo>
                  <a:lnTo>
                    <a:pt x="905" y="575"/>
                  </a:lnTo>
                  <a:lnTo>
                    <a:pt x="905" y="580"/>
                  </a:lnTo>
                  <a:lnTo>
                    <a:pt x="905" y="585"/>
                  </a:lnTo>
                  <a:lnTo>
                    <a:pt x="908" y="585"/>
                  </a:lnTo>
                  <a:lnTo>
                    <a:pt x="903" y="549"/>
                  </a:lnTo>
                  <a:lnTo>
                    <a:pt x="901" y="547"/>
                  </a:lnTo>
                  <a:close/>
                  <a:moveTo>
                    <a:pt x="792" y="256"/>
                  </a:moveTo>
                  <a:lnTo>
                    <a:pt x="792" y="254"/>
                  </a:lnTo>
                  <a:lnTo>
                    <a:pt x="790" y="249"/>
                  </a:lnTo>
                  <a:lnTo>
                    <a:pt x="790" y="249"/>
                  </a:lnTo>
                  <a:lnTo>
                    <a:pt x="787" y="251"/>
                  </a:lnTo>
                  <a:lnTo>
                    <a:pt x="785" y="254"/>
                  </a:lnTo>
                  <a:lnTo>
                    <a:pt x="782" y="254"/>
                  </a:lnTo>
                  <a:lnTo>
                    <a:pt x="782" y="256"/>
                  </a:lnTo>
                  <a:lnTo>
                    <a:pt x="782" y="258"/>
                  </a:lnTo>
                  <a:lnTo>
                    <a:pt x="780" y="258"/>
                  </a:lnTo>
                  <a:lnTo>
                    <a:pt x="780" y="261"/>
                  </a:lnTo>
                  <a:lnTo>
                    <a:pt x="780" y="265"/>
                  </a:lnTo>
                  <a:lnTo>
                    <a:pt x="782" y="268"/>
                  </a:lnTo>
                  <a:lnTo>
                    <a:pt x="785" y="277"/>
                  </a:lnTo>
                  <a:lnTo>
                    <a:pt x="785" y="280"/>
                  </a:lnTo>
                  <a:lnTo>
                    <a:pt x="787" y="282"/>
                  </a:lnTo>
                  <a:lnTo>
                    <a:pt x="794" y="294"/>
                  </a:lnTo>
                  <a:lnTo>
                    <a:pt x="797" y="296"/>
                  </a:lnTo>
                  <a:lnTo>
                    <a:pt x="794" y="294"/>
                  </a:lnTo>
                  <a:lnTo>
                    <a:pt x="794" y="291"/>
                  </a:lnTo>
                  <a:lnTo>
                    <a:pt x="792" y="289"/>
                  </a:lnTo>
                  <a:lnTo>
                    <a:pt x="792" y="289"/>
                  </a:lnTo>
                  <a:lnTo>
                    <a:pt x="792" y="287"/>
                  </a:lnTo>
                  <a:lnTo>
                    <a:pt x="792" y="284"/>
                  </a:lnTo>
                  <a:lnTo>
                    <a:pt x="790" y="270"/>
                  </a:lnTo>
                  <a:lnTo>
                    <a:pt x="790" y="265"/>
                  </a:lnTo>
                  <a:lnTo>
                    <a:pt x="792" y="256"/>
                  </a:lnTo>
                  <a:close/>
                  <a:moveTo>
                    <a:pt x="797" y="298"/>
                  </a:moveTo>
                  <a:lnTo>
                    <a:pt x="799" y="298"/>
                  </a:lnTo>
                  <a:lnTo>
                    <a:pt x="799" y="301"/>
                  </a:lnTo>
                  <a:lnTo>
                    <a:pt x="799" y="301"/>
                  </a:lnTo>
                  <a:lnTo>
                    <a:pt x="799" y="301"/>
                  </a:lnTo>
                  <a:lnTo>
                    <a:pt x="799" y="301"/>
                  </a:lnTo>
                  <a:lnTo>
                    <a:pt x="799" y="298"/>
                  </a:lnTo>
                  <a:lnTo>
                    <a:pt x="797" y="296"/>
                  </a:lnTo>
                  <a:lnTo>
                    <a:pt x="797" y="296"/>
                  </a:lnTo>
                  <a:lnTo>
                    <a:pt x="797" y="296"/>
                  </a:lnTo>
                  <a:lnTo>
                    <a:pt x="797" y="298"/>
                  </a:lnTo>
                  <a:close/>
                  <a:moveTo>
                    <a:pt x="832" y="348"/>
                  </a:moveTo>
                  <a:lnTo>
                    <a:pt x="835" y="351"/>
                  </a:lnTo>
                  <a:lnTo>
                    <a:pt x="835" y="353"/>
                  </a:lnTo>
                  <a:lnTo>
                    <a:pt x="837" y="353"/>
                  </a:lnTo>
                  <a:lnTo>
                    <a:pt x="837" y="355"/>
                  </a:lnTo>
                  <a:lnTo>
                    <a:pt x="839" y="360"/>
                  </a:lnTo>
                  <a:lnTo>
                    <a:pt x="839" y="362"/>
                  </a:lnTo>
                  <a:lnTo>
                    <a:pt x="842" y="362"/>
                  </a:lnTo>
                  <a:lnTo>
                    <a:pt x="842" y="365"/>
                  </a:lnTo>
                  <a:lnTo>
                    <a:pt x="849" y="384"/>
                  </a:lnTo>
                  <a:lnTo>
                    <a:pt x="851" y="386"/>
                  </a:lnTo>
                  <a:lnTo>
                    <a:pt x="853" y="388"/>
                  </a:lnTo>
                  <a:lnTo>
                    <a:pt x="853" y="388"/>
                  </a:lnTo>
                  <a:lnTo>
                    <a:pt x="853" y="388"/>
                  </a:lnTo>
                  <a:lnTo>
                    <a:pt x="856" y="391"/>
                  </a:lnTo>
                  <a:lnTo>
                    <a:pt x="856" y="391"/>
                  </a:lnTo>
                  <a:lnTo>
                    <a:pt x="865" y="405"/>
                  </a:lnTo>
                  <a:lnTo>
                    <a:pt x="868" y="410"/>
                  </a:lnTo>
                  <a:lnTo>
                    <a:pt x="870" y="412"/>
                  </a:lnTo>
                  <a:lnTo>
                    <a:pt x="872" y="414"/>
                  </a:lnTo>
                  <a:lnTo>
                    <a:pt x="872" y="414"/>
                  </a:lnTo>
                  <a:lnTo>
                    <a:pt x="872" y="414"/>
                  </a:lnTo>
                  <a:lnTo>
                    <a:pt x="870" y="412"/>
                  </a:lnTo>
                  <a:lnTo>
                    <a:pt x="844" y="365"/>
                  </a:lnTo>
                  <a:lnTo>
                    <a:pt x="842" y="362"/>
                  </a:lnTo>
                  <a:lnTo>
                    <a:pt x="842" y="360"/>
                  </a:lnTo>
                  <a:lnTo>
                    <a:pt x="842" y="358"/>
                  </a:lnTo>
                  <a:lnTo>
                    <a:pt x="839" y="355"/>
                  </a:lnTo>
                  <a:lnTo>
                    <a:pt x="832" y="348"/>
                  </a:lnTo>
                  <a:lnTo>
                    <a:pt x="830" y="343"/>
                  </a:lnTo>
                  <a:lnTo>
                    <a:pt x="827" y="339"/>
                  </a:lnTo>
                  <a:lnTo>
                    <a:pt x="827" y="336"/>
                  </a:lnTo>
                  <a:lnTo>
                    <a:pt x="827" y="336"/>
                  </a:lnTo>
                  <a:lnTo>
                    <a:pt x="827" y="336"/>
                  </a:lnTo>
                  <a:lnTo>
                    <a:pt x="827" y="336"/>
                  </a:lnTo>
                  <a:lnTo>
                    <a:pt x="827" y="336"/>
                  </a:lnTo>
                  <a:lnTo>
                    <a:pt x="827" y="336"/>
                  </a:lnTo>
                  <a:lnTo>
                    <a:pt x="827" y="336"/>
                  </a:lnTo>
                  <a:lnTo>
                    <a:pt x="825" y="336"/>
                  </a:lnTo>
                  <a:lnTo>
                    <a:pt x="825" y="336"/>
                  </a:lnTo>
                  <a:lnTo>
                    <a:pt x="827" y="341"/>
                  </a:lnTo>
                  <a:lnTo>
                    <a:pt x="832" y="348"/>
                  </a:lnTo>
                  <a:close/>
                  <a:moveTo>
                    <a:pt x="908" y="814"/>
                  </a:moveTo>
                  <a:lnTo>
                    <a:pt x="910" y="814"/>
                  </a:lnTo>
                  <a:lnTo>
                    <a:pt x="910" y="814"/>
                  </a:lnTo>
                  <a:lnTo>
                    <a:pt x="910" y="814"/>
                  </a:lnTo>
                  <a:lnTo>
                    <a:pt x="908" y="814"/>
                  </a:lnTo>
                  <a:close/>
                  <a:moveTo>
                    <a:pt x="920" y="810"/>
                  </a:moveTo>
                  <a:lnTo>
                    <a:pt x="920" y="807"/>
                  </a:lnTo>
                  <a:lnTo>
                    <a:pt x="920" y="807"/>
                  </a:lnTo>
                  <a:lnTo>
                    <a:pt x="920" y="810"/>
                  </a:lnTo>
                  <a:close/>
                  <a:moveTo>
                    <a:pt x="922" y="807"/>
                  </a:moveTo>
                  <a:lnTo>
                    <a:pt x="922" y="807"/>
                  </a:lnTo>
                  <a:lnTo>
                    <a:pt x="922" y="807"/>
                  </a:lnTo>
                  <a:lnTo>
                    <a:pt x="922" y="807"/>
                  </a:lnTo>
                  <a:close/>
                  <a:moveTo>
                    <a:pt x="927" y="803"/>
                  </a:moveTo>
                  <a:lnTo>
                    <a:pt x="929" y="803"/>
                  </a:lnTo>
                  <a:lnTo>
                    <a:pt x="927" y="803"/>
                  </a:lnTo>
                  <a:lnTo>
                    <a:pt x="927" y="803"/>
                  </a:lnTo>
                  <a:close/>
                  <a:moveTo>
                    <a:pt x="931" y="803"/>
                  </a:moveTo>
                  <a:lnTo>
                    <a:pt x="931" y="803"/>
                  </a:lnTo>
                  <a:lnTo>
                    <a:pt x="931" y="803"/>
                  </a:lnTo>
                  <a:lnTo>
                    <a:pt x="931" y="803"/>
                  </a:lnTo>
                  <a:close/>
                  <a:moveTo>
                    <a:pt x="570" y="282"/>
                  </a:moveTo>
                  <a:lnTo>
                    <a:pt x="570" y="282"/>
                  </a:lnTo>
                  <a:lnTo>
                    <a:pt x="570" y="282"/>
                  </a:lnTo>
                  <a:lnTo>
                    <a:pt x="570" y="282"/>
                  </a:lnTo>
                  <a:lnTo>
                    <a:pt x="570" y="282"/>
                  </a:lnTo>
                  <a:lnTo>
                    <a:pt x="570" y="282"/>
                  </a:lnTo>
                  <a:lnTo>
                    <a:pt x="570" y="282"/>
                  </a:lnTo>
                  <a:lnTo>
                    <a:pt x="570" y="282"/>
                  </a:lnTo>
                  <a:lnTo>
                    <a:pt x="570" y="282"/>
                  </a:lnTo>
                  <a:lnTo>
                    <a:pt x="570" y="282"/>
                  </a:lnTo>
                  <a:close/>
                  <a:moveTo>
                    <a:pt x="567" y="254"/>
                  </a:moveTo>
                  <a:lnTo>
                    <a:pt x="567" y="254"/>
                  </a:lnTo>
                  <a:lnTo>
                    <a:pt x="567" y="254"/>
                  </a:lnTo>
                  <a:lnTo>
                    <a:pt x="567" y="254"/>
                  </a:lnTo>
                  <a:lnTo>
                    <a:pt x="567" y="254"/>
                  </a:lnTo>
                  <a:lnTo>
                    <a:pt x="567" y="254"/>
                  </a:lnTo>
                  <a:lnTo>
                    <a:pt x="567" y="254"/>
                  </a:lnTo>
                  <a:lnTo>
                    <a:pt x="567" y="251"/>
                  </a:lnTo>
                  <a:lnTo>
                    <a:pt x="567" y="251"/>
                  </a:lnTo>
                  <a:lnTo>
                    <a:pt x="565" y="251"/>
                  </a:lnTo>
                  <a:lnTo>
                    <a:pt x="565" y="251"/>
                  </a:lnTo>
                  <a:lnTo>
                    <a:pt x="565" y="251"/>
                  </a:lnTo>
                  <a:lnTo>
                    <a:pt x="565" y="254"/>
                  </a:lnTo>
                  <a:lnTo>
                    <a:pt x="567" y="254"/>
                  </a:lnTo>
                  <a:close/>
                  <a:moveTo>
                    <a:pt x="567" y="268"/>
                  </a:moveTo>
                  <a:lnTo>
                    <a:pt x="567" y="268"/>
                  </a:lnTo>
                  <a:lnTo>
                    <a:pt x="567" y="268"/>
                  </a:lnTo>
                  <a:lnTo>
                    <a:pt x="570" y="268"/>
                  </a:lnTo>
                  <a:lnTo>
                    <a:pt x="570" y="268"/>
                  </a:lnTo>
                  <a:lnTo>
                    <a:pt x="567" y="268"/>
                  </a:lnTo>
                  <a:close/>
                  <a:moveTo>
                    <a:pt x="565" y="270"/>
                  </a:moveTo>
                  <a:lnTo>
                    <a:pt x="565" y="270"/>
                  </a:lnTo>
                  <a:lnTo>
                    <a:pt x="565" y="270"/>
                  </a:lnTo>
                  <a:lnTo>
                    <a:pt x="565" y="270"/>
                  </a:lnTo>
                  <a:lnTo>
                    <a:pt x="565" y="270"/>
                  </a:lnTo>
                  <a:lnTo>
                    <a:pt x="565" y="270"/>
                  </a:lnTo>
                  <a:lnTo>
                    <a:pt x="565" y="270"/>
                  </a:lnTo>
                  <a:lnTo>
                    <a:pt x="565" y="270"/>
                  </a:lnTo>
                  <a:lnTo>
                    <a:pt x="565" y="270"/>
                  </a:lnTo>
                  <a:lnTo>
                    <a:pt x="565" y="272"/>
                  </a:lnTo>
                  <a:lnTo>
                    <a:pt x="565" y="272"/>
                  </a:lnTo>
                  <a:lnTo>
                    <a:pt x="567" y="272"/>
                  </a:lnTo>
                  <a:lnTo>
                    <a:pt x="567" y="272"/>
                  </a:lnTo>
                  <a:lnTo>
                    <a:pt x="567" y="272"/>
                  </a:lnTo>
                  <a:lnTo>
                    <a:pt x="567" y="270"/>
                  </a:lnTo>
                  <a:lnTo>
                    <a:pt x="567" y="270"/>
                  </a:lnTo>
                  <a:lnTo>
                    <a:pt x="567" y="270"/>
                  </a:lnTo>
                  <a:lnTo>
                    <a:pt x="565" y="270"/>
                  </a:lnTo>
                  <a:close/>
                  <a:moveTo>
                    <a:pt x="567" y="275"/>
                  </a:moveTo>
                  <a:lnTo>
                    <a:pt x="567" y="272"/>
                  </a:lnTo>
                  <a:lnTo>
                    <a:pt x="567" y="275"/>
                  </a:lnTo>
                  <a:lnTo>
                    <a:pt x="567" y="275"/>
                  </a:lnTo>
                  <a:lnTo>
                    <a:pt x="567" y="275"/>
                  </a:lnTo>
                  <a:close/>
                  <a:moveTo>
                    <a:pt x="565" y="263"/>
                  </a:moveTo>
                  <a:lnTo>
                    <a:pt x="565" y="263"/>
                  </a:lnTo>
                  <a:lnTo>
                    <a:pt x="562" y="263"/>
                  </a:lnTo>
                  <a:lnTo>
                    <a:pt x="562" y="265"/>
                  </a:lnTo>
                  <a:lnTo>
                    <a:pt x="562" y="265"/>
                  </a:lnTo>
                  <a:lnTo>
                    <a:pt x="565" y="265"/>
                  </a:lnTo>
                  <a:lnTo>
                    <a:pt x="565" y="265"/>
                  </a:lnTo>
                  <a:lnTo>
                    <a:pt x="562" y="265"/>
                  </a:lnTo>
                  <a:lnTo>
                    <a:pt x="562" y="268"/>
                  </a:lnTo>
                  <a:lnTo>
                    <a:pt x="565" y="268"/>
                  </a:lnTo>
                  <a:lnTo>
                    <a:pt x="565" y="268"/>
                  </a:lnTo>
                  <a:lnTo>
                    <a:pt x="565" y="265"/>
                  </a:lnTo>
                  <a:lnTo>
                    <a:pt x="565" y="265"/>
                  </a:lnTo>
                  <a:lnTo>
                    <a:pt x="565" y="263"/>
                  </a:lnTo>
                  <a:close/>
                  <a:moveTo>
                    <a:pt x="567" y="280"/>
                  </a:moveTo>
                  <a:lnTo>
                    <a:pt x="567" y="280"/>
                  </a:lnTo>
                  <a:lnTo>
                    <a:pt x="567" y="277"/>
                  </a:lnTo>
                  <a:lnTo>
                    <a:pt x="567" y="280"/>
                  </a:lnTo>
                  <a:close/>
                  <a:moveTo>
                    <a:pt x="560" y="254"/>
                  </a:moveTo>
                  <a:lnTo>
                    <a:pt x="558" y="254"/>
                  </a:lnTo>
                  <a:lnTo>
                    <a:pt x="558" y="254"/>
                  </a:lnTo>
                  <a:lnTo>
                    <a:pt x="560" y="254"/>
                  </a:lnTo>
                  <a:lnTo>
                    <a:pt x="560" y="254"/>
                  </a:lnTo>
                  <a:lnTo>
                    <a:pt x="560" y="254"/>
                  </a:lnTo>
                  <a:lnTo>
                    <a:pt x="560" y="254"/>
                  </a:lnTo>
                  <a:lnTo>
                    <a:pt x="560" y="254"/>
                  </a:lnTo>
                  <a:lnTo>
                    <a:pt x="560" y="254"/>
                  </a:lnTo>
                  <a:lnTo>
                    <a:pt x="560" y="254"/>
                  </a:lnTo>
                  <a:lnTo>
                    <a:pt x="560" y="254"/>
                  </a:lnTo>
                  <a:lnTo>
                    <a:pt x="560" y="254"/>
                  </a:lnTo>
                  <a:close/>
                  <a:moveTo>
                    <a:pt x="560" y="261"/>
                  </a:moveTo>
                  <a:lnTo>
                    <a:pt x="560" y="261"/>
                  </a:lnTo>
                  <a:lnTo>
                    <a:pt x="558" y="261"/>
                  </a:lnTo>
                  <a:lnTo>
                    <a:pt x="560" y="261"/>
                  </a:lnTo>
                  <a:lnTo>
                    <a:pt x="560" y="261"/>
                  </a:lnTo>
                  <a:lnTo>
                    <a:pt x="560" y="261"/>
                  </a:lnTo>
                  <a:lnTo>
                    <a:pt x="560" y="261"/>
                  </a:lnTo>
                  <a:lnTo>
                    <a:pt x="560" y="261"/>
                  </a:lnTo>
                  <a:lnTo>
                    <a:pt x="562" y="261"/>
                  </a:lnTo>
                  <a:lnTo>
                    <a:pt x="560" y="261"/>
                  </a:lnTo>
                  <a:lnTo>
                    <a:pt x="560" y="261"/>
                  </a:lnTo>
                  <a:close/>
                  <a:moveTo>
                    <a:pt x="558" y="256"/>
                  </a:moveTo>
                  <a:lnTo>
                    <a:pt x="558" y="256"/>
                  </a:lnTo>
                  <a:lnTo>
                    <a:pt x="558" y="256"/>
                  </a:lnTo>
                  <a:lnTo>
                    <a:pt x="558" y="256"/>
                  </a:lnTo>
                  <a:lnTo>
                    <a:pt x="558" y="256"/>
                  </a:lnTo>
                  <a:close/>
                  <a:moveTo>
                    <a:pt x="565" y="254"/>
                  </a:moveTo>
                  <a:lnTo>
                    <a:pt x="565" y="254"/>
                  </a:lnTo>
                  <a:lnTo>
                    <a:pt x="565" y="254"/>
                  </a:lnTo>
                  <a:lnTo>
                    <a:pt x="565" y="254"/>
                  </a:lnTo>
                  <a:lnTo>
                    <a:pt x="562" y="254"/>
                  </a:lnTo>
                  <a:lnTo>
                    <a:pt x="562" y="254"/>
                  </a:lnTo>
                  <a:lnTo>
                    <a:pt x="562" y="254"/>
                  </a:lnTo>
                  <a:lnTo>
                    <a:pt x="562" y="254"/>
                  </a:lnTo>
                  <a:lnTo>
                    <a:pt x="562" y="254"/>
                  </a:lnTo>
                  <a:lnTo>
                    <a:pt x="562" y="254"/>
                  </a:lnTo>
                  <a:lnTo>
                    <a:pt x="565" y="254"/>
                  </a:lnTo>
                  <a:close/>
                  <a:moveTo>
                    <a:pt x="558" y="265"/>
                  </a:moveTo>
                  <a:lnTo>
                    <a:pt x="558" y="265"/>
                  </a:lnTo>
                  <a:lnTo>
                    <a:pt x="558" y="263"/>
                  </a:lnTo>
                  <a:lnTo>
                    <a:pt x="558" y="263"/>
                  </a:lnTo>
                  <a:lnTo>
                    <a:pt x="558" y="265"/>
                  </a:lnTo>
                  <a:close/>
                  <a:moveTo>
                    <a:pt x="546" y="225"/>
                  </a:moveTo>
                  <a:lnTo>
                    <a:pt x="544" y="227"/>
                  </a:lnTo>
                  <a:lnTo>
                    <a:pt x="544" y="227"/>
                  </a:lnTo>
                  <a:lnTo>
                    <a:pt x="544" y="227"/>
                  </a:lnTo>
                  <a:lnTo>
                    <a:pt x="544" y="227"/>
                  </a:lnTo>
                  <a:lnTo>
                    <a:pt x="546" y="227"/>
                  </a:lnTo>
                  <a:lnTo>
                    <a:pt x="546" y="227"/>
                  </a:lnTo>
                  <a:lnTo>
                    <a:pt x="546" y="227"/>
                  </a:lnTo>
                  <a:lnTo>
                    <a:pt x="546" y="225"/>
                  </a:lnTo>
                  <a:close/>
                  <a:moveTo>
                    <a:pt x="520" y="225"/>
                  </a:moveTo>
                  <a:lnTo>
                    <a:pt x="518" y="225"/>
                  </a:lnTo>
                  <a:lnTo>
                    <a:pt x="518" y="225"/>
                  </a:lnTo>
                  <a:lnTo>
                    <a:pt x="518" y="225"/>
                  </a:lnTo>
                  <a:lnTo>
                    <a:pt x="518" y="227"/>
                  </a:lnTo>
                  <a:lnTo>
                    <a:pt x="518" y="227"/>
                  </a:lnTo>
                  <a:lnTo>
                    <a:pt x="520" y="225"/>
                  </a:lnTo>
                  <a:lnTo>
                    <a:pt x="520" y="225"/>
                  </a:lnTo>
                  <a:lnTo>
                    <a:pt x="520" y="225"/>
                  </a:lnTo>
                  <a:lnTo>
                    <a:pt x="520" y="225"/>
                  </a:lnTo>
                  <a:close/>
                  <a:moveTo>
                    <a:pt x="562" y="251"/>
                  </a:moveTo>
                  <a:lnTo>
                    <a:pt x="562" y="251"/>
                  </a:lnTo>
                  <a:lnTo>
                    <a:pt x="565" y="251"/>
                  </a:lnTo>
                  <a:lnTo>
                    <a:pt x="565" y="251"/>
                  </a:lnTo>
                  <a:lnTo>
                    <a:pt x="565" y="251"/>
                  </a:lnTo>
                  <a:lnTo>
                    <a:pt x="562" y="251"/>
                  </a:lnTo>
                  <a:lnTo>
                    <a:pt x="562" y="249"/>
                  </a:lnTo>
                  <a:lnTo>
                    <a:pt x="562" y="249"/>
                  </a:lnTo>
                  <a:lnTo>
                    <a:pt x="562" y="249"/>
                  </a:lnTo>
                  <a:lnTo>
                    <a:pt x="562" y="251"/>
                  </a:lnTo>
                  <a:lnTo>
                    <a:pt x="562" y="251"/>
                  </a:lnTo>
                  <a:lnTo>
                    <a:pt x="562" y="251"/>
                  </a:lnTo>
                  <a:close/>
                  <a:moveTo>
                    <a:pt x="562" y="272"/>
                  </a:moveTo>
                  <a:lnTo>
                    <a:pt x="562" y="272"/>
                  </a:lnTo>
                  <a:lnTo>
                    <a:pt x="562" y="272"/>
                  </a:lnTo>
                  <a:lnTo>
                    <a:pt x="562" y="272"/>
                  </a:lnTo>
                  <a:lnTo>
                    <a:pt x="562" y="272"/>
                  </a:lnTo>
                  <a:lnTo>
                    <a:pt x="562" y="272"/>
                  </a:lnTo>
                  <a:lnTo>
                    <a:pt x="562" y="272"/>
                  </a:lnTo>
                  <a:close/>
                  <a:moveTo>
                    <a:pt x="752" y="765"/>
                  </a:moveTo>
                  <a:lnTo>
                    <a:pt x="752" y="762"/>
                  </a:lnTo>
                  <a:lnTo>
                    <a:pt x="752" y="762"/>
                  </a:lnTo>
                  <a:lnTo>
                    <a:pt x="752" y="762"/>
                  </a:lnTo>
                  <a:lnTo>
                    <a:pt x="752" y="762"/>
                  </a:lnTo>
                  <a:lnTo>
                    <a:pt x="752" y="762"/>
                  </a:lnTo>
                  <a:lnTo>
                    <a:pt x="749" y="765"/>
                  </a:lnTo>
                  <a:lnTo>
                    <a:pt x="747" y="767"/>
                  </a:lnTo>
                  <a:lnTo>
                    <a:pt x="747" y="767"/>
                  </a:lnTo>
                  <a:lnTo>
                    <a:pt x="745" y="767"/>
                  </a:lnTo>
                  <a:lnTo>
                    <a:pt x="745" y="767"/>
                  </a:lnTo>
                  <a:lnTo>
                    <a:pt x="745" y="769"/>
                  </a:lnTo>
                  <a:lnTo>
                    <a:pt x="745" y="767"/>
                  </a:lnTo>
                  <a:lnTo>
                    <a:pt x="745" y="769"/>
                  </a:lnTo>
                  <a:lnTo>
                    <a:pt x="747" y="767"/>
                  </a:lnTo>
                  <a:lnTo>
                    <a:pt x="749" y="767"/>
                  </a:lnTo>
                  <a:lnTo>
                    <a:pt x="749"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4" y="765"/>
                  </a:lnTo>
                  <a:lnTo>
                    <a:pt x="754" y="765"/>
                  </a:lnTo>
                  <a:lnTo>
                    <a:pt x="752" y="765"/>
                  </a:lnTo>
                  <a:close/>
                  <a:moveTo>
                    <a:pt x="745" y="599"/>
                  </a:moveTo>
                  <a:lnTo>
                    <a:pt x="745" y="599"/>
                  </a:lnTo>
                  <a:lnTo>
                    <a:pt x="745" y="599"/>
                  </a:lnTo>
                  <a:lnTo>
                    <a:pt x="745" y="599"/>
                  </a:lnTo>
                  <a:lnTo>
                    <a:pt x="745" y="601"/>
                  </a:lnTo>
                  <a:lnTo>
                    <a:pt x="745" y="601"/>
                  </a:lnTo>
                  <a:lnTo>
                    <a:pt x="745" y="601"/>
                  </a:lnTo>
                  <a:lnTo>
                    <a:pt x="745" y="599"/>
                  </a:lnTo>
                  <a:close/>
                  <a:moveTo>
                    <a:pt x="709" y="767"/>
                  </a:moveTo>
                  <a:lnTo>
                    <a:pt x="707" y="767"/>
                  </a:lnTo>
                  <a:lnTo>
                    <a:pt x="707" y="767"/>
                  </a:lnTo>
                  <a:lnTo>
                    <a:pt x="707" y="769"/>
                  </a:lnTo>
                  <a:lnTo>
                    <a:pt x="707" y="767"/>
                  </a:lnTo>
                  <a:lnTo>
                    <a:pt x="707" y="767"/>
                  </a:lnTo>
                  <a:lnTo>
                    <a:pt x="709" y="769"/>
                  </a:lnTo>
                  <a:lnTo>
                    <a:pt x="709" y="769"/>
                  </a:lnTo>
                  <a:lnTo>
                    <a:pt x="712" y="769"/>
                  </a:lnTo>
                  <a:lnTo>
                    <a:pt x="712" y="772"/>
                  </a:lnTo>
                  <a:lnTo>
                    <a:pt x="712" y="769"/>
                  </a:lnTo>
                  <a:lnTo>
                    <a:pt x="709" y="769"/>
                  </a:lnTo>
                  <a:lnTo>
                    <a:pt x="709" y="767"/>
                  </a:lnTo>
                  <a:close/>
                  <a:moveTo>
                    <a:pt x="709" y="772"/>
                  </a:moveTo>
                  <a:lnTo>
                    <a:pt x="709" y="774"/>
                  </a:lnTo>
                  <a:lnTo>
                    <a:pt x="709" y="772"/>
                  </a:lnTo>
                  <a:lnTo>
                    <a:pt x="712" y="772"/>
                  </a:lnTo>
                  <a:lnTo>
                    <a:pt x="709" y="772"/>
                  </a:lnTo>
                  <a:lnTo>
                    <a:pt x="709" y="772"/>
                  </a:lnTo>
                  <a:close/>
                  <a:moveTo>
                    <a:pt x="707" y="774"/>
                  </a:moveTo>
                  <a:lnTo>
                    <a:pt x="707" y="774"/>
                  </a:lnTo>
                  <a:lnTo>
                    <a:pt x="707" y="774"/>
                  </a:lnTo>
                  <a:lnTo>
                    <a:pt x="707" y="774"/>
                  </a:lnTo>
                  <a:lnTo>
                    <a:pt x="707" y="774"/>
                  </a:lnTo>
                  <a:lnTo>
                    <a:pt x="707" y="774"/>
                  </a:lnTo>
                  <a:lnTo>
                    <a:pt x="707" y="774"/>
                  </a:lnTo>
                  <a:lnTo>
                    <a:pt x="707" y="774"/>
                  </a:lnTo>
                  <a:lnTo>
                    <a:pt x="707" y="774"/>
                  </a:lnTo>
                  <a:close/>
                  <a:moveTo>
                    <a:pt x="761" y="758"/>
                  </a:moveTo>
                  <a:lnTo>
                    <a:pt x="761" y="758"/>
                  </a:lnTo>
                  <a:lnTo>
                    <a:pt x="761" y="758"/>
                  </a:lnTo>
                  <a:lnTo>
                    <a:pt x="759" y="760"/>
                  </a:lnTo>
                  <a:lnTo>
                    <a:pt x="756" y="760"/>
                  </a:lnTo>
                  <a:lnTo>
                    <a:pt x="756" y="760"/>
                  </a:lnTo>
                  <a:lnTo>
                    <a:pt x="756" y="760"/>
                  </a:lnTo>
                  <a:lnTo>
                    <a:pt x="756" y="760"/>
                  </a:lnTo>
                  <a:lnTo>
                    <a:pt x="754" y="760"/>
                  </a:lnTo>
                  <a:lnTo>
                    <a:pt x="754" y="760"/>
                  </a:lnTo>
                  <a:lnTo>
                    <a:pt x="754" y="762"/>
                  </a:lnTo>
                  <a:lnTo>
                    <a:pt x="754" y="762"/>
                  </a:lnTo>
                  <a:lnTo>
                    <a:pt x="756" y="762"/>
                  </a:lnTo>
                  <a:lnTo>
                    <a:pt x="756" y="762"/>
                  </a:lnTo>
                  <a:lnTo>
                    <a:pt x="754" y="765"/>
                  </a:lnTo>
                  <a:lnTo>
                    <a:pt x="754" y="765"/>
                  </a:lnTo>
                  <a:lnTo>
                    <a:pt x="754" y="765"/>
                  </a:lnTo>
                  <a:lnTo>
                    <a:pt x="754" y="765"/>
                  </a:lnTo>
                  <a:lnTo>
                    <a:pt x="761" y="760"/>
                  </a:lnTo>
                  <a:lnTo>
                    <a:pt x="761" y="760"/>
                  </a:lnTo>
                  <a:lnTo>
                    <a:pt x="761" y="758"/>
                  </a:lnTo>
                  <a:close/>
                  <a:moveTo>
                    <a:pt x="766" y="609"/>
                  </a:moveTo>
                  <a:lnTo>
                    <a:pt x="766" y="609"/>
                  </a:lnTo>
                  <a:lnTo>
                    <a:pt x="766" y="609"/>
                  </a:lnTo>
                  <a:lnTo>
                    <a:pt x="766" y="606"/>
                  </a:lnTo>
                  <a:lnTo>
                    <a:pt x="766" y="606"/>
                  </a:lnTo>
                  <a:lnTo>
                    <a:pt x="766" y="606"/>
                  </a:lnTo>
                  <a:lnTo>
                    <a:pt x="768" y="606"/>
                  </a:lnTo>
                  <a:lnTo>
                    <a:pt x="768" y="606"/>
                  </a:lnTo>
                  <a:lnTo>
                    <a:pt x="768" y="604"/>
                  </a:lnTo>
                  <a:lnTo>
                    <a:pt x="766" y="604"/>
                  </a:lnTo>
                  <a:lnTo>
                    <a:pt x="766" y="604"/>
                  </a:lnTo>
                  <a:lnTo>
                    <a:pt x="764" y="601"/>
                  </a:lnTo>
                  <a:lnTo>
                    <a:pt x="764" y="601"/>
                  </a:lnTo>
                  <a:lnTo>
                    <a:pt x="761" y="601"/>
                  </a:lnTo>
                  <a:lnTo>
                    <a:pt x="759" y="601"/>
                  </a:lnTo>
                  <a:lnTo>
                    <a:pt x="759" y="604"/>
                  </a:lnTo>
                  <a:lnTo>
                    <a:pt x="761" y="604"/>
                  </a:lnTo>
                  <a:lnTo>
                    <a:pt x="761" y="606"/>
                  </a:lnTo>
                  <a:lnTo>
                    <a:pt x="761" y="606"/>
                  </a:lnTo>
                  <a:lnTo>
                    <a:pt x="761" y="606"/>
                  </a:lnTo>
                  <a:lnTo>
                    <a:pt x="764" y="606"/>
                  </a:lnTo>
                  <a:lnTo>
                    <a:pt x="764" y="609"/>
                  </a:lnTo>
                  <a:lnTo>
                    <a:pt x="766" y="609"/>
                  </a:lnTo>
                  <a:close/>
                  <a:moveTo>
                    <a:pt x="768" y="606"/>
                  </a:moveTo>
                  <a:lnTo>
                    <a:pt x="766" y="606"/>
                  </a:lnTo>
                  <a:lnTo>
                    <a:pt x="766" y="609"/>
                  </a:lnTo>
                  <a:lnTo>
                    <a:pt x="768" y="609"/>
                  </a:lnTo>
                  <a:lnTo>
                    <a:pt x="771" y="609"/>
                  </a:lnTo>
                  <a:lnTo>
                    <a:pt x="771" y="606"/>
                  </a:lnTo>
                  <a:lnTo>
                    <a:pt x="771" y="606"/>
                  </a:lnTo>
                  <a:lnTo>
                    <a:pt x="768" y="606"/>
                  </a:lnTo>
                  <a:lnTo>
                    <a:pt x="768" y="606"/>
                  </a:lnTo>
                  <a:lnTo>
                    <a:pt x="768" y="606"/>
                  </a:lnTo>
                  <a:lnTo>
                    <a:pt x="768" y="606"/>
                  </a:lnTo>
                  <a:lnTo>
                    <a:pt x="768" y="606"/>
                  </a:lnTo>
                  <a:close/>
                  <a:moveTo>
                    <a:pt x="704" y="772"/>
                  </a:moveTo>
                  <a:lnTo>
                    <a:pt x="707" y="772"/>
                  </a:lnTo>
                  <a:lnTo>
                    <a:pt x="704" y="772"/>
                  </a:lnTo>
                  <a:lnTo>
                    <a:pt x="704" y="772"/>
                  </a:lnTo>
                  <a:close/>
                  <a:moveTo>
                    <a:pt x="747" y="597"/>
                  </a:moveTo>
                  <a:lnTo>
                    <a:pt x="747" y="597"/>
                  </a:lnTo>
                  <a:lnTo>
                    <a:pt x="745" y="597"/>
                  </a:lnTo>
                  <a:lnTo>
                    <a:pt x="745" y="599"/>
                  </a:lnTo>
                  <a:lnTo>
                    <a:pt x="745" y="599"/>
                  </a:lnTo>
                  <a:lnTo>
                    <a:pt x="747" y="599"/>
                  </a:lnTo>
                  <a:lnTo>
                    <a:pt x="747" y="599"/>
                  </a:lnTo>
                  <a:lnTo>
                    <a:pt x="747" y="601"/>
                  </a:lnTo>
                  <a:lnTo>
                    <a:pt x="747" y="604"/>
                  </a:lnTo>
                  <a:lnTo>
                    <a:pt x="747" y="604"/>
                  </a:lnTo>
                  <a:lnTo>
                    <a:pt x="749" y="601"/>
                  </a:lnTo>
                  <a:lnTo>
                    <a:pt x="749" y="599"/>
                  </a:lnTo>
                  <a:lnTo>
                    <a:pt x="747" y="599"/>
                  </a:lnTo>
                  <a:lnTo>
                    <a:pt x="747" y="599"/>
                  </a:lnTo>
                  <a:lnTo>
                    <a:pt x="747" y="599"/>
                  </a:lnTo>
                  <a:lnTo>
                    <a:pt x="747" y="599"/>
                  </a:lnTo>
                  <a:lnTo>
                    <a:pt x="747" y="597"/>
                  </a:lnTo>
                  <a:close/>
                  <a:moveTo>
                    <a:pt x="754" y="601"/>
                  </a:moveTo>
                  <a:lnTo>
                    <a:pt x="754" y="604"/>
                  </a:lnTo>
                  <a:lnTo>
                    <a:pt x="754" y="601"/>
                  </a:lnTo>
                  <a:lnTo>
                    <a:pt x="756" y="604"/>
                  </a:lnTo>
                  <a:lnTo>
                    <a:pt x="756" y="604"/>
                  </a:lnTo>
                  <a:lnTo>
                    <a:pt x="756" y="604"/>
                  </a:lnTo>
                  <a:lnTo>
                    <a:pt x="759" y="606"/>
                  </a:lnTo>
                  <a:lnTo>
                    <a:pt x="759" y="604"/>
                  </a:lnTo>
                  <a:lnTo>
                    <a:pt x="759" y="604"/>
                  </a:lnTo>
                  <a:lnTo>
                    <a:pt x="759" y="604"/>
                  </a:lnTo>
                  <a:lnTo>
                    <a:pt x="759" y="604"/>
                  </a:lnTo>
                  <a:lnTo>
                    <a:pt x="756" y="601"/>
                  </a:lnTo>
                  <a:lnTo>
                    <a:pt x="756" y="599"/>
                  </a:lnTo>
                  <a:lnTo>
                    <a:pt x="756" y="599"/>
                  </a:lnTo>
                  <a:lnTo>
                    <a:pt x="754" y="599"/>
                  </a:lnTo>
                  <a:lnTo>
                    <a:pt x="754" y="601"/>
                  </a:lnTo>
                  <a:lnTo>
                    <a:pt x="752" y="601"/>
                  </a:lnTo>
                  <a:lnTo>
                    <a:pt x="752" y="601"/>
                  </a:lnTo>
                  <a:lnTo>
                    <a:pt x="752" y="604"/>
                  </a:lnTo>
                  <a:lnTo>
                    <a:pt x="752" y="604"/>
                  </a:lnTo>
                  <a:lnTo>
                    <a:pt x="752" y="604"/>
                  </a:lnTo>
                  <a:lnTo>
                    <a:pt x="752" y="604"/>
                  </a:lnTo>
                  <a:lnTo>
                    <a:pt x="752" y="604"/>
                  </a:lnTo>
                  <a:lnTo>
                    <a:pt x="752" y="604"/>
                  </a:lnTo>
                  <a:lnTo>
                    <a:pt x="752" y="604"/>
                  </a:lnTo>
                  <a:lnTo>
                    <a:pt x="752" y="601"/>
                  </a:lnTo>
                  <a:lnTo>
                    <a:pt x="752" y="601"/>
                  </a:lnTo>
                  <a:lnTo>
                    <a:pt x="754" y="601"/>
                  </a:lnTo>
                  <a:close/>
                  <a:moveTo>
                    <a:pt x="733" y="599"/>
                  </a:moveTo>
                  <a:lnTo>
                    <a:pt x="730" y="599"/>
                  </a:lnTo>
                  <a:lnTo>
                    <a:pt x="730" y="601"/>
                  </a:lnTo>
                  <a:lnTo>
                    <a:pt x="728" y="601"/>
                  </a:lnTo>
                  <a:lnTo>
                    <a:pt x="728" y="601"/>
                  </a:lnTo>
                  <a:lnTo>
                    <a:pt x="728" y="601"/>
                  </a:lnTo>
                  <a:lnTo>
                    <a:pt x="730" y="604"/>
                  </a:lnTo>
                  <a:lnTo>
                    <a:pt x="730" y="604"/>
                  </a:lnTo>
                  <a:lnTo>
                    <a:pt x="730" y="604"/>
                  </a:lnTo>
                  <a:lnTo>
                    <a:pt x="730" y="604"/>
                  </a:lnTo>
                  <a:lnTo>
                    <a:pt x="730" y="604"/>
                  </a:lnTo>
                  <a:lnTo>
                    <a:pt x="733" y="604"/>
                  </a:lnTo>
                  <a:lnTo>
                    <a:pt x="733" y="604"/>
                  </a:lnTo>
                  <a:lnTo>
                    <a:pt x="735" y="601"/>
                  </a:lnTo>
                  <a:lnTo>
                    <a:pt x="733" y="599"/>
                  </a:lnTo>
                  <a:lnTo>
                    <a:pt x="733" y="599"/>
                  </a:lnTo>
                  <a:close/>
                  <a:moveTo>
                    <a:pt x="624" y="777"/>
                  </a:moveTo>
                  <a:lnTo>
                    <a:pt x="624" y="777"/>
                  </a:lnTo>
                  <a:lnTo>
                    <a:pt x="624" y="777"/>
                  </a:lnTo>
                  <a:lnTo>
                    <a:pt x="624" y="777"/>
                  </a:lnTo>
                  <a:close/>
                  <a:moveTo>
                    <a:pt x="624" y="777"/>
                  </a:moveTo>
                  <a:lnTo>
                    <a:pt x="624" y="777"/>
                  </a:lnTo>
                  <a:lnTo>
                    <a:pt x="624" y="777"/>
                  </a:lnTo>
                  <a:lnTo>
                    <a:pt x="624" y="777"/>
                  </a:lnTo>
                  <a:close/>
                  <a:moveTo>
                    <a:pt x="624" y="777"/>
                  </a:moveTo>
                  <a:lnTo>
                    <a:pt x="624" y="777"/>
                  </a:lnTo>
                  <a:lnTo>
                    <a:pt x="624" y="777"/>
                  </a:lnTo>
                  <a:lnTo>
                    <a:pt x="624" y="777"/>
                  </a:lnTo>
                  <a:close/>
                  <a:moveTo>
                    <a:pt x="617" y="777"/>
                  </a:moveTo>
                  <a:lnTo>
                    <a:pt x="617" y="777"/>
                  </a:lnTo>
                  <a:lnTo>
                    <a:pt x="617" y="777"/>
                  </a:lnTo>
                  <a:lnTo>
                    <a:pt x="617" y="777"/>
                  </a:lnTo>
                  <a:close/>
                  <a:moveTo>
                    <a:pt x="603" y="441"/>
                  </a:moveTo>
                  <a:lnTo>
                    <a:pt x="598" y="436"/>
                  </a:lnTo>
                  <a:lnTo>
                    <a:pt x="593" y="431"/>
                  </a:lnTo>
                  <a:lnTo>
                    <a:pt x="593" y="431"/>
                  </a:lnTo>
                  <a:lnTo>
                    <a:pt x="593" y="431"/>
                  </a:lnTo>
                  <a:lnTo>
                    <a:pt x="591" y="429"/>
                  </a:lnTo>
                  <a:lnTo>
                    <a:pt x="591" y="431"/>
                  </a:lnTo>
                  <a:lnTo>
                    <a:pt x="593" y="433"/>
                  </a:lnTo>
                  <a:lnTo>
                    <a:pt x="593" y="433"/>
                  </a:lnTo>
                  <a:lnTo>
                    <a:pt x="596" y="436"/>
                  </a:lnTo>
                  <a:lnTo>
                    <a:pt x="600" y="441"/>
                  </a:lnTo>
                  <a:lnTo>
                    <a:pt x="603" y="441"/>
                  </a:lnTo>
                  <a:lnTo>
                    <a:pt x="603" y="441"/>
                  </a:lnTo>
                  <a:lnTo>
                    <a:pt x="603" y="441"/>
                  </a:lnTo>
                  <a:lnTo>
                    <a:pt x="603" y="441"/>
                  </a:lnTo>
                  <a:close/>
                  <a:moveTo>
                    <a:pt x="667" y="514"/>
                  </a:moveTo>
                  <a:lnTo>
                    <a:pt x="664" y="512"/>
                  </a:lnTo>
                  <a:lnTo>
                    <a:pt x="662" y="512"/>
                  </a:lnTo>
                  <a:lnTo>
                    <a:pt x="662" y="512"/>
                  </a:lnTo>
                  <a:lnTo>
                    <a:pt x="662" y="512"/>
                  </a:lnTo>
                  <a:lnTo>
                    <a:pt x="659" y="512"/>
                  </a:lnTo>
                  <a:lnTo>
                    <a:pt x="662" y="514"/>
                  </a:lnTo>
                  <a:lnTo>
                    <a:pt x="664" y="519"/>
                  </a:lnTo>
                  <a:lnTo>
                    <a:pt x="667" y="521"/>
                  </a:lnTo>
                  <a:lnTo>
                    <a:pt x="667" y="523"/>
                  </a:lnTo>
                  <a:lnTo>
                    <a:pt x="669" y="526"/>
                  </a:lnTo>
                  <a:lnTo>
                    <a:pt x="671" y="533"/>
                  </a:lnTo>
                  <a:lnTo>
                    <a:pt x="674" y="535"/>
                  </a:lnTo>
                  <a:lnTo>
                    <a:pt x="674" y="535"/>
                  </a:lnTo>
                  <a:lnTo>
                    <a:pt x="674" y="535"/>
                  </a:lnTo>
                  <a:lnTo>
                    <a:pt x="676" y="535"/>
                  </a:lnTo>
                  <a:lnTo>
                    <a:pt x="676" y="533"/>
                  </a:lnTo>
                  <a:lnTo>
                    <a:pt x="674" y="526"/>
                  </a:lnTo>
                  <a:lnTo>
                    <a:pt x="671" y="526"/>
                  </a:lnTo>
                  <a:lnTo>
                    <a:pt x="669" y="523"/>
                  </a:lnTo>
                  <a:lnTo>
                    <a:pt x="669" y="521"/>
                  </a:lnTo>
                  <a:lnTo>
                    <a:pt x="669" y="516"/>
                  </a:lnTo>
                  <a:lnTo>
                    <a:pt x="667" y="514"/>
                  </a:lnTo>
                  <a:close/>
                  <a:moveTo>
                    <a:pt x="704" y="774"/>
                  </a:moveTo>
                  <a:lnTo>
                    <a:pt x="704" y="774"/>
                  </a:lnTo>
                  <a:lnTo>
                    <a:pt x="704" y="774"/>
                  </a:lnTo>
                  <a:lnTo>
                    <a:pt x="704" y="774"/>
                  </a:lnTo>
                  <a:lnTo>
                    <a:pt x="704" y="774"/>
                  </a:lnTo>
                  <a:close/>
                  <a:moveTo>
                    <a:pt x="626" y="774"/>
                  </a:moveTo>
                  <a:lnTo>
                    <a:pt x="626" y="774"/>
                  </a:lnTo>
                  <a:lnTo>
                    <a:pt x="624" y="774"/>
                  </a:lnTo>
                  <a:lnTo>
                    <a:pt x="626" y="774"/>
                  </a:lnTo>
                  <a:lnTo>
                    <a:pt x="626" y="774"/>
                  </a:lnTo>
                  <a:lnTo>
                    <a:pt x="626" y="774"/>
                  </a:lnTo>
                  <a:lnTo>
                    <a:pt x="626" y="774"/>
                  </a:lnTo>
                  <a:lnTo>
                    <a:pt x="626" y="774"/>
                  </a:lnTo>
                  <a:lnTo>
                    <a:pt x="626" y="774"/>
                  </a:lnTo>
                  <a:close/>
                  <a:moveTo>
                    <a:pt x="704" y="772"/>
                  </a:moveTo>
                  <a:lnTo>
                    <a:pt x="704" y="772"/>
                  </a:lnTo>
                  <a:lnTo>
                    <a:pt x="704" y="772"/>
                  </a:lnTo>
                  <a:lnTo>
                    <a:pt x="704" y="772"/>
                  </a:lnTo>
                  <a:close/>
                  <a:moveTo>
                    <a:pt x="657" y="521"/>
                  </a:moveTo>
                  <a:lnTo>
                    <a:pt x="655" y="516"/>
                  </a:lnTo>
                  <a:lnTo>
                    <a:pt x="652" y="514"/>
                  </a:lnTo>
                  <a:lnTo>
                    <a:pt x="652" y="512"/>
                  </a:lnTo>
                  <a:lnTo>
                    <a:pt x="652" y="512"/>
                  </a:lnTo>
                  <a:lnTo>
                    <a:pt x="652" y="512"/>
                  </a:lnTo>
                  <a:lnTo>
                    <a:pt x="652" y="512"/>
                  </a:lnTo>
                  <a:lnTo>
                    <a:pt x="655" y="519"/>
                  </a:lnTo>
                  <a:lnTo>
                    <a:pt x="655" y="521"/>
                  </a:lnTo>
                  <a:lnTo>
                    <a:pt x="657" y="523"/>
                  </a:lnTo>
                  <a:lnTo>
                    <a:pt x="657" y="523"/>
                  </a:lnTo>
                  <a:lnTo>
                    <a:pt x="657" y="523"/>
                  </a:lnTo>
                  <a:lnTo>
                    <a:pt x="657" y="521"/>
                  </a:lnTo>
                  <a:close/>
                  <a:moveTo>
                    <a:pt x="773" y="746"/>
                  </a:moveTo>
                  <a:lnTo>
                    <a:pt x="771" y="746"/>
                  </a:lnTo>
                  <a:lnTo>
                    <a:pt x="771" y="746"/>
                  </a:lnTo>
                  <a:lnTo>
                    <a:pt x="771" y="746"/>
                  </a:lnTo>
                  <a:lnTo>
                    <a:pt x="771" y="746"/>
                  </a:lnTo>
                  <a:lnTo>
                    <a:pt x="771" y="746"/>
                  </a:lnTo>
                  <a:lnTo>
                    <a:pt x="771" y="746"/>
                  </a:lnTo>
                  <a:lnTo>
                    <a:pt x="771" y="746"/>
                  </a:lnTo>
                  <a:lnTo>
                    <a:pt x="771" y="746"/>
                  </a:lnTo>
                  <a:lnTo>
                    <a:pt x="771" y="746"/>
                  </a:lnTo>
                  <a:lnTo>
                    <a:pt x="771" y="746"/>
                  </a:lnTo>
                  <a:lnTo>
                    <a:pt x="771" y="748"/>
                  </a:lnTo>
                  <a:lnTo>
                    <a:pt x="771" y="748"/>
                  </a:lnTo>
                  <a:lnTo>
                    <a:pt x="771" y="748"/>
                  </a:lnTo>
                  <a:lnTo>
                    <a:pt x="771" y="748"/>
                  </a:lnTo>
                  <a:lnTo>
                    <a:pt x="771" y="748"/>
                  </a:lnTo>
                  <a:lnTo>
                    <a:pt x="771" y="748"/>
                  </a:lnTo>
                  <a:lnTo>
                    <a:pt x="771" y="748"/>
                  </a:lnTo>
                  <a:lnTo>
                    <a:pt x="771" y="751"/>
                  </a:lnTo>
                  <a:lnTo>
                    <a:pt x="771" y="751"/>
                  </a:lnTo>
                  <a:lnTo>
                    <a:pt x="771" y="751"/>
                  </a:lnTo>
                  <a:lnTo>
                    <a:pt x="773" y="751"/>
                  </a:lnTo>
                  <a:lnTo>
                    <a:pt x="775" y="751"/>
                  </a:lnTo>
                  <a:lnTo>
                    <a:pt x="775" y="751"/>
                  </a:lnTo>
                  <a:lnTo>
                    <a:pt x="775" y="753"/>
                  </a:lnTo>
                  <a:lnTo>
                    <a:pt x="775" y="753"/>
                  </a:lnTo>
                  <a:lnTo>
                    <a:pt x="773" y="751"/>
                  </a:lnTo>
                  <a:lnTo>
                    <a:pt x="773" y="751"/>
                  </a:lnTo>
                  <a:lnTo>
                    <a:pt x="773" y="751"/>
                  </a:lnTo>
                  <a:lnTo>
                    <a:pt x="768" y="751"/>
                  </a:lnTo>
                  <a:lnTo>
                    <a:pt x="768" y="751"/>
                  </a:lnTo>
                  <a:lnTo>
                    <a:pt x="768" y="751"/>
                  </a:lnTo>
                  <a:lnTo>
                    <a:pt x="768" y="751"/>
                  </a:lnTo>
                  <a:lnTo>
                    <a:pt x="768" y="751"/>
                  </a:lnTo>
                  <a:lnTo>
                    <a:pt x="771" y="753"/>
                  </a:lnTo>
                  <a:lnTo>
                    <a:pt x="773" y="753"/>
                  </a:lnTo>
                  <a:lnTo>
                    <a:pt x="771" y="753"/>
                  </a:lnTo>
                  <a:lnTo>
                    <a:pt x="771" y="755"/>
                  </a:lnTo>
                  <a:lnTo>
                    <a:pt x="771" y="755"/>
                  </a:lnTo>
                  <a:lnTo>
                    <a:pt x="771" y="755"/>
                  </a:lnTo>
                  <a:lnTo>
                    <a:pt x="768" y="758"/>
                  </a:lnTo>
                  <a:lnTo>
                    <a:pt x="766" y="755"/>
                  </a:lnTo>
                  <a:lnTo>
                    <a:pt x="766" y="755"/>
                  </a:lnTo>
                  <a:lnTo>
                    <a:pt x="766" y="755"/>
                  </a:lnTo>
                  <a:lnTo>
                    <a:pt x="766" y="758"/>
                  </a:lnTo>
                  <a:lnTo>
                    <a:pt x="764" y="760"/>
                  </a:lnTo>
                  <a:lnTo>
                    <a:pt x="764" y="760"/>
                  </a:lnTo>
                  <a:lnTo>
                    <a:pt x="764" y="760"/>
                  </a:lnTo>
                  <a:lnTo>
                    <a:pt x="764" y="760"/>
                  </a:lnTo>
                  <a:lnTo>
                    <a:pt x="771" y="755"/>
                  </a:lnTo>
                  <a:lnTo>
                    <a:pt x="775" y="755"/>
                  </a:lnTo>
                  <a:lnTo>
                    <a:pt x="778" y="751"/>
                  </a:lnTo>
                  <a:lnTo>
                    <a:pt x="778" y="751"/>
                  </a:lnTo>
                  <a:lnTo>
                    <a:pt x="773" y="746"/>
                  </a:lnTo>
                  <a:close/>
                  <a:moveTo>
                    <a:pt x="650" y="502"/>
                  </a:moveTo>
                  <a:lnTo>
                    <a:pt x="648" y="500"/>
                  </a:lnTo>
                  <a:lnTo>
                    <a:pt x="648" y="500"/>
                  </a:lnTo>
                  <a:lnTo>
                    <a:pt x="648" y="500"/>
                  </a:lnTo>
                  <a:lnTo>
                    <a:pt x="648" y="500"/>
                  </a:lnTo>
                  <a:lnTo>
                    <a:pt x="648" y="500"/>
                  </a:lnTo>
                  <a:lnTo>
                    <a:pt x="648" y="500"/>
                  </a:lnTo>
                  <a:lnTo>
                    <a:pt x="648" y="502"/>
                  </a:lnTo>
                  <a:lnTo>
                    <a:pt x="650" y="509"/>
                  </a:lnTo>
                  <a:lnTo>
                    <a:pt x="650" y="512"/>
                  </a:lnTo>
                  <a:lnTo>
                    <a:pt x="650" y="512"/>
                  </a:lnTo>
                  <a:lnTo>
                    <a:pt x="650" y="512"/>
                  </a:lnTo>
                  <a:lnTo>
                    <a:pt x="650" y="507"/>
                  </a:lnTo>
                  <a:lnTo>
                    <a:pt x="650" y="504"/>
                  </a:lnTo>
                  <a:lnTo>
                    <a:pt x="650" y="502"/>
                  </a:lnTo>
                  <a:close/>
                  <a:moveTo>
                    <a:pt x="808" y="661"/>
                  </a:moveTo>
                  <a:lnTo>
                    <a:pt x="808" y="661"/>
                  </a:lnTo>
                  <a:lnTo>
                    <a:pt x="808" y="661"/>
                  </a:lnTo>
                  <a:lnTo>
                    <a:pt x="811" y="658"/>
                  </a:lnTo>
                  <a:lnTo>
                    <a:pt x="811" y="658"/>
                  </a:lnTo>
                  <a:lnTo>
                    <a:pt x="811" y="658"/>
                  </a:lnTo>
                  <a:lnTo>
                    <a:pt x="808" y="658"/>
                  </a:lnTo>
                  <a:lnTo>
                    <a:pt x="808" y="658"/>
                  </a:lnTo>
                  <a:lnTo>
                    <a:pt x="806" y="658"/>
                  </a:lnTo>
                  <a:lnTo>
                    <a:pt x="806" y="658"/>
                  </a:lnTo>
                  <a:lnTo>
                    <a:pt x="806" y="658"/>
                  </a:lnTo>
                  <a:lnTo>
                    <a:pt x="806" y="658"/>
                  </a:lnTo>
                  <a:lnTo>
                    <a:pt x="806" y="658"/>
                  </a:lnTo>
                  <a:lnTo>
                    <a:pt x="808" y="661"/>
                  </a:lnTo>
                  <a:close/>
                  <a:moveTo>
                    <a:pt x="823" y="665"/>
                  </a:moveTo>
                  <a:lnTo>
                    <a:pt x="825" y="665"/>
                  </a:lnTo>
                  <a:lnTo>
                    <a:pt x="825" y="665"/>
                  </a:lnTo>
                  <a:lnTo>
                    <a:pt x="825" y="665"/>
                  </a:lnTo>
                  <a:lnTo>
                    <a:pt x="823" y="665"/>
                  </a:lnTo>
                  <a:lnTo>
                    <a:pt x="823" y="665"/>
                  </a:lnTo>
                  <a:lnTo>
                    <a:pt x="823" y="665"/>
                  </a:lnTo>
                  <a:lnTo>
                    <a:pt x="823" y="665"/>
                  </a:lnTo>
                  <a:lnTo>
                    <a:pt x="823" y="665"/>
                  </a:lnTo>
                  <a:lnTo>
                    <a:pt x="823" y="665"/>
                  </a:lnTo>
                  <a:close/>
                  <a:moveTo>
                    <a:pt x="825" y="670"/>
                  </a:moveTo>
                  <a:lnTo>
                    <a:pt x="827" y="670"/>
                  </a:lnTo>
                  <a:lnTo>
                    <a:pt x="827" y="670"/>
                  </a:lnTo>
                  <a:lnTo>
                    <a:pt x="827" y="668"/>
                  </a:lnTo>
                  <a:lnTo>
                    <a:pt x="827" y="668"/>
                  </a:lnTo>
                  <a:lnTo>
                    <a:pt x="827" y="668"/>
                  </a:lnTo>
                  <a:lnTo>
                    <a:pt x="827" y="668"/>
                  </a:lnTo>
                  <a:lnTo>
                    <a:pt x="827" y="668"/>
                  </a:lnTo>
                  <a:lnTo>
                    <a:pt x="827" y="668"/>
                  </a:lnTo>
                  <a:lnTo>
                    <a:pt x="827" y="668"/>
                  </a:lnTo>
                  <a:lnTo>
                    <a:pt x="827" y="668"/>
                  </a:lnTo>
                  <a:lnTo>
                    <a:pt x="827" y="668"/>
                  </a:lnTo>
                  <a:lnTo>
                    <a:pt x="825" y="670"/>
                  </a:lnTo>
                  <a:close/>
                  <a:moveTo>
                    <a:pt x="813" y="661"/>
                  </a:moveTo>
                  <a:lnTo>
                    <a:pt x="816" y="658"/>
                  </a:lnTo>
                  <a:lnTo>
                    <a:pt x="816" y="658"/>
                  </a:lnTo>
                  <a:lnTo>
                    <a:pt x="813" y="658"/>
                  </a:lnTo>
                  <a:lnTo>
                    <a:pt x="813" y="658"/>
                  </a:lnTo>
                  <a:lnTo>
                    <a:pt x="811" y="658"/>
                  </a:lnTo>
                  <a:lnTo>
                    <a:pt x="813" y="661"/>
                  </a:lnTo>
                  <a:lnTo>
                    <a:pt x="813" y="661"/>
                  </a:lnTo>
                  <a:lnTo>
                    <a:pt x="813" y="661"/>
                  </a:lnTo>
                  <a:close/>
                  <a:moveTo>
                    <a:pt x="811" y="661"/>
                  </a:moveTo>
                  <a:lnTo>
                    <a:pt x="811" y="663"/>
                  </a:lnTo>
                  <a:lnTo>
                    <a:pt x="813" y="665"/>
                  </a:lnTo>
                  <a:lnTo>
                    <a:pt x="813" y="665"/>
                  </a:lnTo>
                  <a:lnTo>
                    <a:pt x="816" y="663"/>
                  </a:lnTo>
                  <a:lnTo>
                    <a:pt x="816" y="663"/>
                  </a:lnTo>
                  <a:lnTo>
                    <a:pt x="816" y="661"/>
                  </a:lnTo>
                  <a:lnTo>
                    <a:pt x="816" y="661"/>
                  </a:lnTo>
                  <a:lnTo>
                    <a:pt x="816" y="661"/>
                  </a:lnTo>
                  <a:lnTo>
                    <a:pt x="813" y="661"/>
                  </a:lnTo>
                  <a:lnTo>
                    <a:pt x="811" y="661"/>
                  </a:lnTo>
                  <a:lnTo>
                    <a:pt x="811" y="661"/>
                  </a:lnTo>
                  <a:close/>
                  <a:moveTo>
                    <a:pt x="811" y="656"/>
                  </a:moveTo>
                  <a:lnTo>
                    <a:pt x="811" y="656"/>
                  </a:lnTo>
                  <a:lnTo>
                    <a:pt x="808" y="656"/>
                  </a:lnTo>
                  <a:lnTo>
                    <a:pt x="806" y="656"/>
                  </a:lnTo>
                  <a:lnTo>
                    <a:pt x="806" y="656"/>
                  </a:lnTo>
                  <a:lnTo>
                    <a:pt x="806" y="656"/>
                  </a:lnTo>
                  <a:lnTo>
                    <a:pt x="806" y="656"/>
                  </a:lnTo>
                  <a:lnTo>
                    <a:pt x="811" y="656"/>
                  </a:lnTo>
                  <a:close/>
                  <a:moveTo>
                    <a:pt x="596" y="414"/>
                  </a:moveTo>
                  <a:lnTo>
                    <a:pt x="596" y="414"/>
                  </a:lnTo>
                  <a:lnTo>
                    <a:pt x="596" y="414"/>
                  </a:lnTo>
                  <a:lnTo>
                    <a:pt x="596" y="414"/>
                  </a:lnTo>
                  <a:lnTo>
                    <a:pt x="596" y="414"/>
                  </a:lnTo>
                  <a:lnTo>
                    <a:pt x="596" y="414"/>
                  </a:lnTo>
                  <a:lnTo>
                    <a:pt x="596" y="414"/>
                  </a:lnTo>
                  <a:lnTo>
                    <a:pt x="598" y="414"/>
                  </a:lnTo>
                  <a:lnTo>
                    <a:pt x="598" y="414"/>
                  </a:lnTo>
                  <a:lnTo>
                    <a:pt x="598" y="414"/>
                  </a:lnTo>
                  <a:lnTo>
                    <a:pt x="598" y="414"/>
                  </a:lnTo>
                  <a:lnTo>
                    <a:pt x="598" y="414"/>
                  </a:lnTo>
                  <a:lnTo>
                    <a:pt x="598" y="414"/>
                  </a:lnTo>
                  <a:lnTo>
                    <a:pt x="598" y="414"/>
                  </a:lnTo>
                  <a:lnTo>
                    <a:pt x="598" y="414"/>
                  </a:lnTo>
                  <a:lnTo>
                    <a:pt x="596" y="414"/>
                  </a:lnTo>
                  <a:close/>
                  <a:moveTo>
                    <a:pt x="827" y="665"/>
                  </a:moveTo>
                  <a:lnTo>
                    <a:pt x="830" y="665"/>
                  </a:lnTo>
                  <a:lnTo>
                    <a:pt x="830" y="668"/>
                  </a:lnTo>
                  <a:lnTo>
                    <a:pt x="830" y="668"/>
                  </a:lnTo>
                  <a:lnTo>
                    <a:pt x="830" y="665"/>
                  </a:lnTo>
                  <a:lnTo>
                    <a:pt x="830" y="665"/>
                  </a:lnTo>
                  <a:lnTo>
                    <a:pt x="830" y="663"/>
                  </a:lnTo>
                  <a:lnTo>
                    <a:pt x="827" y="663"/>
                  </a:lnTo>
                  <a:lnTo>
                    <a:pt x="827" y="663"/>
                  </a:lnTo>
                  <a:lnTo>
                    <a:pt x="827" y="665"/>
                  </a:lnTo>
                  <a:lnTo>
                    <a:pt x="827" y="665"/>
                  </a:lnTo>
                  <a:lnTo>
                    <a:pt x="827" y="665"/>
                  </a:lnTo>
                  <a:close/>
                  <a:moveTo>
                    <a:pt x="778" y="746"/>
                  </a:moveTo>
                  <a:lnTo>
                    <a:pt x="778" y="743"/>
                  </a:lnTo>
                  <a:lnTo>
                    <a:pt x="778" y="743"/>
                  </a:lnTo>
                  <a:lnTo>
                    <a:pt x="778" y="743"/>
                  </a:lnTo>
                  <a:lnTo>
                    <a:pt x="775" y="743"/>
                  </a:lnTo>
                  <a:lnTo>
                    <a:pt x="775" y="743"/>
                  </a:lnTo>
                  <a:lnTo>
                    <a:pt x="775" y="743"/>
                  </a:lnTo>
                  <a:lnTo>
                    <a:pt x="775" y="746"/>
                  </a:lnTo>
                  <a:lnTo>
                    <a:pt x="775" y="746"/>
                  </a:lnTo>
                  <a:lnTo>
                    <a:pt x="775" y="748"/>
                  </a:lnTo>
                  <a:lnTo>
                    <a:pt x="775" y="748"/>
                  </a:lnTo>
                  <a:lnTo>
                    <a:pt x="775" y="748"/>
                  </a:lnTo>
                  <a:lnTo>
                    <a:pt x="778" y="748"/>
                  </a:lnTo>
                  <a:lnTo>
                    <a:pt x="778" y="748"/>
                  </a:lnTo>
                  <a:lnTo>
                    <a:pt x="778" y="748"/>
                  </a:lnTo>
                  <a:lnTo>
                    <a:pt x="778" y="748"/>
                  </a:lnTo>
                  <a:lnTo>
                    <a:pt x="780" y="748"/>
                  </a:lnTo>
                  <a:lnTo>
                    <a:pt x="780" y="748"/>
                  </a:lnTo>
                  <a:lnTo>
                    <a:pt x="780" y="748"/>
                  </a:lnTo>
                  <a:lnTo>
                    <a:pt x="780" y="746"/>
                  </a:lnTo>
                  <a:lnTo>
                    <a:pt x="778" y="746"/>
                  </a:lnTo>
                  <a:close/>
                  <a:moveTo>
                    <a:pt x="572" y="294"/>
                  </a:moveTo>
                  <a:lnTo>
                    <a:pt x="572" y="294"/>
                  </a:lnTo>
                  <a:lnTo>
                    <a:pt x="572" y="294"/>
                  </a:lnTo>
                  <a:lnTo>
                    <a:pt x="572" y="294"/>
                  </a:lnTo>
                  <a:lnTo>
                    <a:pt x="572" y="291"/>
                  </a:lnTo>
                  <a:lnTo>
                    <a:pt x="572" y="291"/>
                  </a:lnTo>
                  <a:lnTo>
                    <a:pt x="572" y="291"/>
                  </a:lnTo>
                  <a:lnTo>
                    <a:pt x="572" y="291"/>
                  </a:lnTo>
                  <a:lnTo>
                    <a:pt x="572" y="294"/>
                  </a:lnTo>
                  <a:close/>
                  <a:moveTo>
                    <a:pt x="875" y="665"/>
                  </a:moveTo>
                  <a:lnTo>
                    <a:pt x="875" y="665"/>
                  </a:lnTo>
                  <a:lnTo>
                    <a:pt x="875" y="665"/>
                  </a:lnTo>
                  <a:lnTo>
                    <a:pt x="872" y="665"/>
                  </a:lnTo>
                  <a:lnTo>
                    <a:pt x="872" y="665"/>
                  </a:lnTo>
                  <a:lnTo>
                    <a:pt x="872" y="665"/>
                  </a:lnTo>
                  <a:lnTo>
                    <a:pt x="875" y="665"/>
                  </a:lnTo>
                  <a:lnTo>
                    <a:pt x="875" y="665"/>
                  </a:lnTo>
                  <a:close/>
                  <a:moveTo>
                    <a:pt x="861" y="677"/>
                  </a:moveTo>
                  <a:lnTo>
                    <a:pt x="861" y="675"/>
                  </a:lnTo>
                  <a:lnTo>
                    <a:pt x="858" y="675"/>
                  </a:lnTo>
                  <a:lnTo>
                    <a:pt x="858" y="677"/>
                  </a:lnTo>
                  <a:lnTo>
                    <a:pt x="861" y="677"/>
                  </a:lnTo>
                  <a:lnTo>
                    <a:pt x="861" y="677"/>
                  </a:lnTo>
                  <a:close/>
                  <a:moveTo>
                    <a:pt x="863" y="703"/>
                  </a:moveTo>
                  <a:lnTo>
                    <a:pt x="863" y="703"/>
                  </a:lnTo>
                  <a:lnTo>
                    <a:pt x="863" y="703"/>
                  </a:lnTo>
                  <a:lnTo>
                    <a:pt x="863" y="703"/>
                  </a:lnTo>
                  <a:close/>
                  <a:moveTo>
                    <a:pt x="863" y="677"/>
                  </a:moveTo>
                  <a:lnTo>
                    <a:pt x="863" y="677"/>
                  </a:lnTo>
                  <a:lnTo>
                    <a:pt x="863" y="677"/>
                  </a:lnTo>
                  <a:lnTo>
                    <a:pt x="863" y="677"/>
                  </a:lnTo>
                  <a:lnTo>
                    <a:pt x="863" y="677"/>
                  </a:lnTo>
                  <a:lnTo>
                    <a:pt x="863" y="677"/>
                  </a:lnTo>
                  <a:lnTo>
                    <a:pt x="863" y="680"/>
                  </a:lnTo>
                  <a:lnTo>
                    <a:pt x="863" y="680"/>
                  </a:lnTo>
                  <a:lnTo>
                    <a:pt x="863" y="677"/>
                  </a:lnTo>
                  <a:lnTo>
                    <a:pt x="863" y="677"/>
                  </a:lnTo>
                  <a:lnTo>
                    <a:pt x="863" y="677"/>
                  </a:lnTo>
                  <a:close/>
                  <a:moveTo>
                    <a:pt x="856" y="675"/>
                  </a:moveTo>
                  <a:lnTo>
                    <a:pt x="856" y="675"/>
                  </a:lnTo>
                  <a:lnTo>
                    <a:pt x="856" y="675"/>
                  </a:lnTo>
                  <a:lnTo>
                    <a:pt x="856" y="675"/>
                  </a:lnTo>
                  <a:close/>
                  <a:moveTo>
                    <a:pt x="861" y="708"/>
                  </a:moveTo>
                  <a:lnTo>
                    <a:pt x="861" y="708"/>
                  </a:lnTo>
                  <a:lnTo>
                    <a:pt x="858" y="710"/>
                  </a:lnTo>
                  <a:lnTo>
                    <a:pt x="858" y="710"/>
                  </a:lnTo>
                  <a:lnTo>
                    <a:pt x="861" y="710"/>
                  </a:lnTo>
                  <a:lnTo>
                    <a:pt x="861" y="708"/>
                  </a:lnTo>
                  <a:lnTo>
                    <a:pt x="863" y="708"/>
                  </a:lnTo>
                  <a:lnTo>
                    <a:pt x="863" y="706"/>
                  </a:lnTo>
                  <a:lnTo>
                    <a:pt x="863" y="706"/>
                  </a:lnTo>
                  <a:lnTo>
                    <a:pt x="861" y="708"/>
                  </a:lnTo>
                  <a:close/>
                  <a:moveTo>
                    <a:pt x="870" y="696"/>
                  </a:moveTo>
                  <a:lnTo>
                    <a:pt x="870" y="698"/>
                  </a:lnTo>
                  <a:lnTo>
                    <a:pt x="868" y="703"/>
                  </a:lnTo>
                  <a:lnTo>
                    <a:pt x="868" y="701"/>
                  </a:lnTo>
                  <a:lnTo>
                    <a:pt x="870" y="698"/>
                  </a:lnTo>
                  <a:lnTo>
                    <a:pt x="870" y="698"/>
                  </a:lnTo>
                  <a:lnTo>
                    <a:pt x="870" y="696"/>
                  </a:lnTo>
                  <a:lnTo>
                    <a:pt x="870" y="696"/>
                  </a:lnTo>
                  <a:close/>
                  <a:moveTo>
                    <a:pt x="865" y="677"/>
                  </a:moveTo>
                  <a:lnTo>
                    <a:pt x="865" y="677"/>
                  </a:lnTo>
                  <a:lnTo>
                    <a:pt x="865" y="675"/>
                  </a:lnTo>
                  <a:lnTo>
                    <a:pt x="863" y="672"/>
                  </a:lnTo>
                  <a:lnTo>
                    <a:pt x="863" y="672"/>
                  </a:lnTo>
                  <a:lnTo>
                    <a:pt x="863" y="675"/>
                  </a:lnTo>
                  <a:lnTo>
                    <a:pt x="863" y="675"/>
                  </a:lnTo>
                  <a:lnTo>
                    <a:pt x="865" y="677"/>
                  </a:lnTo>
                  <a:close/>
                  <a:moveTo>
                    <a:pt x="901" y="639"/>
                  </a:moveTo>
                  <a:lnTo>
                    <a:pt x="898" y="642"/>
                  </a:lnTo>
                  <a:lnTo>
                    <a:pt x="896" y="646"/>
                  </a:lnTo>
                  <a:lnTo>
                    <a:pt x="894" y="646"/>
                  </a:lnTo>
                  <a:lnTo>
                    <a:pt x="891" y="649"/>
                  </a:lnTo>
                  <a:lnTo>
                    <a:pt x="891" y="649"/>
                  </a:lnTo>
                  <a:lnTo>
                    <a:pt x="891" y="651"/>
                  </a:lnTo>
                  <a:lnTo>
                    <a:pt x="891" y="651"/>
                  </a:lnTo>
                  <a:lnTo>
                    <a:pt x="894" y="651"/>
                  </a:lnTo>
                  <a:lnTo>
                    <a:pt x="894" y="654"/>
                  </a:lnTo>
                  <a:lnTo>
                    <a:pt x="894" y="656"/>
                  </a:lnTo>
                  <a:lnTo>
                    <a:pt x="889" y="661"/>
                  </a:lnTo>
                  <a:lnTo>
                    <a:pt x="889" y="668"/>
                  </a:lnTo>
                  <a:lnTo>
                    <a:pt x="884" y="668"/>
                  </a:lnTo>
                  <a:lnTo>
                    <a:pt x="884" y="670"/>
                  </a:lnTo>
                  <a:lnTo>
                    <a:pt x="884" y="670"/>
                  </a:lnTo>
                  <a:lnTo>
                    <a:pt x="884" y="670"/>
                  </a:lnTo>
                  <a:lnTo>
                    <a:pt x="884" y="668"/>
                  </a:lnTo>
                  <a:lnTo>
                    <a:pt x="884" y="668"/>
                  </a:lnTo>
                  <a:lnTo>
                    <a:pt x="887" y="670"/>
                  </a:lnTo>
                  <a:lnTo>
                    <a:pt x="887" y="670"/>
                  </a:lnTo>
                  <a:lnTo>
                    <a:pt x="887" y="672"/>
                  </a:lnTo>
                  <a:lnTo>
                    <a:pt x="887" y="670"/>
                  </a:lnTo>
                  <a:lnTo>
                    <a:pt x="887" y="670"/>
                  </a:lnTo>
                  <a:lnTo>
                    <a:pt x="887" y="670"/>
                  </a:lnTo>
                  <a:lnTo>
                    <a:pt x="887" y="670"/>
                  </a:lnTo>
                  <a:lnTo>
                    <a:pt x="887" y="672"/>
                  </a:lnTo>
                  <a:lnTo>
                    <a:pt x="887" y="672"/>
                  </a:lnTo>
                  <a:lnTo>
                    <a:pt x="887" y="675"/>
                  </a:lnTo>
                  <a:lnTo>
                    <a:pt x="884" y="675"/>
                  </a:lnTo>
                  <a:lnTo>
                    <a:pt x="882" y="675"/>
                  </a:lnTo>
                  <a:lnTo>
                    <a:pt x="882" y="677"/>
                  </a:lnTo>
                  <a:lnTo>
                    <a:pt x="882" y="680"/>
                  </a:lnTo>
                  <a:lnTo>
                    <a:pt x="879" y="682"/>
                  </a:lnTo>
                  <a:lnTo>
                    <a:pt x="879" y="684"/>
                  </a:lnTo>
                  <a:lnTo>
                    <a:pt x="877" y="687"/>
                  </a:lnTo>
                  <a:lnTo>
                    <a:pt x="877" y="687"/>
                  </a:lnTo>
                  <a:lnTo>
                    <a:pt x="877" y="687"/>
                  </a:lnTo>
                  <a:lnTo>
                    <a:pt x="875" y="691"/>
                  </a:lnTo>
                  <a:lnTo>
                    <a:pt x="875" y="691"/>
                  </a:lnTo>
                  <a:lnTo>
                    <a:pt x="872" y="694"/>
                  </a:lnTo>
                  <a:lnTo>
                    <a:pt x="872" y="694"/>
                  </a:lnTo>
                  <a:lnTo>
                    <a:pt x="872" y="696"/>
                  </a:lnTo>
                  <a:lnTo>
                    <a:pt x="872" y="696"/>
                  </a:lnTo>
                  <a:lnTo>
                    <a:pt x="872" y="696"/>
                  </a:lnTo>
                  <a:lnTo>
                    <a:pt x="875" y="694"/>
                  </a:lnTo>
                  <a:lnTo>
                    <a:pt x="877" y="691"/>
                  </a:lnTo>
                  <a:lnTo>
                    <a:pt x="879" y="687"/>
                  </a:lnTo>
                  <a:lnTo>
                    <a:pt x="882" y="682"/>
                  </a:lnTo>
                  <a:lnTo>
                    <a:pt x="884" y="680"/>
                  </a:lnTo>
                  <a:lnTo>
                    <a:pt x="884" y="677"/>
                  </a:lnTo>
                  <a:lnTo>
                    <a:pt x="884" y="677"/>
                  </a:lnTo>
                  <a:lnTo>
                    <a:pt x="887" y="677"/>
                  </a:lnTo>
                  <a:lnTo>
                    <a:pt x="887" y="675"/>
                  </a:lnTo>
                  <a:lnTo>
                    <a:pt x="894" y="665"/>
                  </a:lnTo>
                  <a:lnTo>
                    <a:pt x="894" y="665"/>
                  </a:lnTo>
                  <a:lnTo>
                    <a:pt x="894" y="663"/>
                  </a:lnTo>
                  <a:lnTo>
                    <a:pt x="894" y="658"/>
                  </a:lnTo>
                  <a:lnTo>
                    <a:pt x="896" y="654"/>
                  </a:lnTo>
                  <a:lnTo>
                    <a:pt x="901" y="649"/>
                  </a:lnTo>
                  <a:lnTo>
                    <a:pt x="901" y="646"/>
                  </a:lnTo>
                  <a:lnTo>
                    <a:pt x="901" y="646"/>
                  </a:lnTo>
                  <a:lnTo>
                    <a:pt x="901" y="644"/>
                  </a:lnTo>
                  <a:lnTo>
                    <a:pt x="901" y="644"/>
                  </a:lnTo>
                  <a:lnTo>
                    <a:pt x="901" y="642"/>
                  </a:lnTo>
                  <a:lnTo>
                    <a:pt x="901" y="642"/>
                  </a:lnTo>
                  <a:lnTo>
                    <a:pt x="903" y="642"/>
                  </a:lnTo>
                  <a:lnTo>
                    <a:pt x="903" y="642"/>
                  </a:lnTo>
                  <a:lnTo>
                    <a:pt x="903" y="639"/>
                  </a:lnTo>
                  <a:lnTo>
                    <a:pt x="901" y="639"/>
                  </a:lnTo>
                  <a:lnTo>
                    <a:pt x="901" y="639"/>
                  </a:lnTo>
                  <a:close/>
                  <a:moveTo>
                    <a:pt x="870" y="668"/>
                  </a:moveTo>
                  <a:lnTo>
                    <a:pt x="868" y="668"/>
                  </a:lnTo>
                  <a:lnTo>
                    <a:pt x="868" y="668"/>
                  </a:lnTo>
                  <a:lnTo>
                    <a:pt x="868" y="668"/>
                  </a:lnTo>
                  <a:lnTo>
                    <a:pt x="868" y="670"/>
                  </a:lnTo>
                  <a:lnTo>
                    <a:pt x="868" y="670"/>
                  </a:lnTo>
                  <a:lnTo>
                    <a:pt x="870" y="668"/>
                  </a:lnTo>
                  <a:close/>
                  <a:moveTo>
                    <a:pt x="863" y="680"/>
                  </a:moveTo>
                  <a:lnTo>
                    <a:pt x="865" y="682"/>
                  </a:lnTo>
                  <a:lnTo>
                    <a:pt x="865" y="680"/>
                  </a:lnTo>
                  <a:lnTo>
                    <a:pt x="865" y="680"/>
                  </a:lnTo>
                  <a:lnTo>
                    <a:pt x="863" y="680"/>
                  </a:lnTo>
                  <a:close/>
                  <a:moveTo>
                    <a:pt x="856" y="691"/>
                  </a:moveTo>
                  <a:lnTo>
                    <a:pt x="858" y="691"/>
                  </a:lnTo>
                  <a:lnTo>
                    <a:pt x="856" y="691"/>
                  </a:lnTo>
                  <a:lnTo>
                    <a:pt x="856" y="691"/>
                  </a:lnTo>
                  <a:close/>
                  <a:moveTo>
                    <a:pt x="861" y="677"/>
                  </a:moveTo>
                  <a:lnTo>
                    <a:pt x="861" y="677"/>
                  </a:lnTo>
                  <a:lnTo>
                    <a:pt x="863" y="680"/>
                  </a:lnTo>
                  <a:lnTo>
                    <a:pt x="861" y="677"/>
                  </a:lnTo>
                  <a:close/>
                  <a:moveTo>
                    <a:pt x="804" y="741"/>
                  </a:moveTo>
                  <a:lnTo>
                    <a:pt x="801" y="743"/>
                  </a:lnTo>
                  <a:lnTo>
                    <a:pt x="804" y="743"/>
                  </a:lnTo>
                  <a:lnTo>
                    <a:pt x="804" y="743"/>
                  </a:lnTo>
                  <a:lnTo>
                    <a:pt x="804" y="743"/>
                  </a:lnTo>
                  <a:lnTo>
                    <a:pt x="804" y="741"/>
                  </a:lnTo>
                  <a:lnTo>
                    <a:pt x="804" y="741"/>
                  </a:lnTo>
                  <a:close/>
                  <a:moveTo>
                    <a:pt x="790" y="739"/>
                  </a:moveTo>
                  <a:lnTo>
                    <a:pt x="785" y="736"/>
                  </a:lnTo>
                  <a:lnTo>
                    <a:pt x="785" y="736"/>
                  </a:lnTo>
                  <a:lnTo>
                    <a:pt x="785" y="736"/>
                  </a:lnTo>
                  <a:lnTo>
                    <a:pt x="785" y="736"/>
                  </a:lnTo>
                  <a:lnTo>
                    <a:pt x="785" y="736"/>
                  </a:lnTo>
                  <a:lnTo>
                    <a:pt x="782" y="736"/>
                  </a:lnTo>
                  <a:lnTo>
                    <a:pt x="785" y="736"/>
                  </a:lnTo>
                  <a:lnTo>
                    <a:pt x="785" y="736"/>
                  </a:lnTo>
                  <a:lnTo>
                    <a:pt x="782" y="736"/>
                  </a:lnTo>
                  <a:lnTo>
                    <a:pt x="792" y="746"/>
                  </a:lnTo>
                  <a:lnTo>
                    <a:pt x="794" y="748"/>
                  </a:lnTo>
                  <a:lnTo>
                    <a:pt x="794" y="748"/>
                  </a:lnTo>
                  <a:lnTo>
                    <a:pt x="794" y="748"/>
                  </a:lnTo>
                  <a:lnTo>
                    <a:pt x="797" y="746"/>
                  </a:lnTo>
                  <a:lnTo>
                    <a:pt x="794" y="741"/>
                  </a:lnTo>
                  <a:lnTo>
                    <a:pt x="790" y="739"/>
                  </a:lnTo>
                  <a:close/>
                  <a:moveTo>
                    <a:pt x="782" y="743"/>
                  </a:moveTo>
                  <a:lnTo>
                    <a:pt x="782" y="746"/>
                  </a:lnTo>
                  <a:lnTo>
                    <a:pt x="782" y="746"/>
                  </a:lnTo>
                  <a:lnTo>
                    <a:pt x="782" y="746"/>
                  </a:lnTo>
                  <a:lnTo>
                    <a:pt x="782" y="746"/>
                  </a:lnTo>
                  <a:lnTo>
                    <a:pt x="782" y="746"/>
                  </a:lnTo>
                  <a:lnTo>
                    <a:pt x="782" y="746"/>
                  </a:lnTo>
                  <a:lnTo>
                    <a:pt x="782" y="748"/>
                  </a:lnTo>
                  <a:lnTo>
                    <a:pt x="782" y="748"/>
                  </a:lnTo>
                  <a:lnTo>
                    <a:pt x="785" y="748"/>
                  </a:lnTo>
                  <a:lnTo>
                    <a:pt x="785" y="746"/>
                  </a:lnTo>
                  <a:lnTo>
                    <a:pt x="782" y="746"/>
                  </a:lnTo>
                  <a:lnTo>
                    <a:pt x="782" y="743"/>
                  </a:lnTo>
                  <a:close/>
                  <a:moveTo>
                    <a:pt x="785" y="748"/>
                  </a:moveTo>
                  <a:lnTo>
                    <a:pt x="787" y="748"/>
                  </a:lnTo>
                  <a:lnTo>
                    <a:pt x="787" y="748"/>
                  </a:lnTo>
                  <a:lnTo>
                    <a:pt x="787" y="746"/>
                  </a:lnTo>
                  <a:lnTo>
                    <a:pt x="787" y="746"/>
                  </a:lnTo>
                  <a:lnTo>
                    <a:pt x="785" y="748"/>
                  </a:lnTo>
                  <a:close/>
                  <a:moveTo>
                    <a:pt x="797" y="739"/>
                  </a:moveTo>
                  <a:lnTo>
                    <a:pt x="794" y="739"/>
                  </a:lnTo>
                  <a:lnTo>
                    <a:pt x="794" y="741"/>
                  </a:lnTo>
                  <a:lnTo>
                    <a:pt x="794" y="741"/>
                  </a:lnTo>
                  <a:lnTo>
                    <a:pt x="794" y="741"/>
                  </a:lnTo>
                  <a:lnTo>
                    <a:pt x="797" y="741"/>
                  </a:lnTo>
                  <a:lnTo>
                    <a:pt x="797" y="743"/>
                  </a:lnTo>
                  <a:lnTo>
                    <a:pt x="797" y="741"/>
                  </a:lnTo>
                  <a:lnTo>
                    <a:pt x="797" y="741"/>
                  </a:lnTo>
                  <a:lnTo>
                    <a:pt x="797" y="739"/>
                  </a:lnTo>
                  <a:close/>
                  <a:moveTo>
                    <a:pt x="851" y="701"/>
                  </a:moveTo>
                  <a:lnTo>
                    <a:pt x="851" y="701"/>
                  </a:lnTo>
                  <a:lnTo>
                    <a:pt x="851" y="701"/>
                  </a:lnTo>
                  <a:lnTo>
                    <a:pt x="851" y="701"/>
                  </a:lnTo>
                  <a:close/>
                  <a:moveTo>
                    <a:pt x="853" y="713"/>
                  </a:moveTo>
                  <a:lnTo>
                    <a:pt x="853" y="713"/>
                  </a:lnTo>
                  <a:lnTo>
                    <a:pt x="853" y="713"/>
                  </a:lnTo>
                  <a:lnTo>
                    <a:pt x="853" y="715"/>
                  </a:lnTo>
                  <a:lnTo>
                    <a:pt x="853" y="715"/>
                  </a:lnTo>
                  <a:lnTo>
                    <a:pt x="853" y="715"/>
                  </a:lnTo>
                  <a:lnTo>
                    <a:pt x="851" y="713"/>
                  </a:lnTo>
                  <a:lnTo>
                    <a:pt x="851" y="713"/>
                  </a:lnTo>
                  <a:lnTo>
                    <a:pt x="851" y="713"/>
                  </a:lnTo>
                  <a:lnTo>
                    <a:pt x="851" y="713"/>
                  </a:lnTo>
                  <a:lnTo>
                    <a:pt x="849" y="717"/>
                  </a:lnTo>
                  <a:lnTo>
                    <a:pt x="846" y="717"/>
                  </a:lnTo>
                  <a:lnTo>
                    <a:pt x="846" y="717"/>
                  </a:lnTo>
                  <a:lnTo>
                    <a:pt x="846" y="717"/>
                  </a:lnTo>
                  <a:lnTo>
                    <a:pt x="851" y="717"/>
                  </a:lnTo>
                  <a:lnTo>
                    <a:pt x="853" y="717"/>
                  </a:lnTo>
                  <a:lnTo>
                    <a:pt x="853" y="715"/>
                  </a:lnTo>
                  <a:lnTo>
                    <a:pt x="853" y="715"/>
                  </a:lnTo>
                  <a:lnTo>
                    <a:pt x="853" y="715"/>
                  </a:lnTo>
                  <a:lnTo>
                    <a:pt x="853" y="713"/>
                  </a:lnTo>
                  <a:lnTo>
                    <a:pt x="853" y="713"/>
                  </a:lnTo>
                  <a:close/>
                  <a:moveTo>
                    <a:pt x="842" y="691"/>
                  </a:moveTo>
                  <a:lnTo>
                    <a:pt x="842" y="691"/>
                  </a:lnTo>
                  <a:lnTo>
                    <a:pt x="842" y="691"/>
                  </a:lnTo>
                  <a:lnTo>
                    <a:pt x="842" y="691"/>
                  </a:lnTo>
                  <a:close/>
                  <a:moveTo>
                    <a:pt x="827" y="729"/>
                  </a:moveTo>
                  <a:lnTo>
                    <a:pt x="827" y="729"/>
                  </a:lnTo>
                  <a:lnTo>
                    <a:pt x="825" y="732"/>
                  </a:lnTo>
                  <a:lnTo>
                    <a:pt x="820" y="734"/>
                  </a:lnTo>
                  <a:lnTo>
                    <a:pt x="818" y="736"/>
                  </a:lnTo>
                  <a:lnTo>
                    <a:pt x="818" y="736"/>
                  </a:lnTo>
                  <a:lnTo>
                    <a:pt x="818" y="736"/>
                  </a:lnTo>
                  <a:lnTo>
                    <a:pt x="820" y="734"/>
                  </a:lnTo>
                  <a:lnTo>
                    <a:pt x="823" y="734"/>
                  </a:lnTo>
                  <a:lnTo>
                    <a:pt x="823" y="736"/>
                  </a:lnTo>
                  <a:lnTo>
                    <a:pt x="823" y="736"/>
                  </a:lnTo>
                  <a:lnTo>
                    <a:pt x="823" y="736"/>
                  </a:lnTo>
                  <a:lnTo>
                    <a:pt x="823" y="736"/>
                  </a:lnTo>
                  <a:lnTo>
                    <a:pt x="823" y="736"/>
                  </a:lnTo>
                  <a:lnTo>
                    <a:pt x="825" y="734"/>
                  </a:lnTo>
                  <a:lnTo>
                    <a:pt x="825" y="734"/>
                  </a:lnTo>
                  <a:lnTo>
                    <a:pt x="827" y="732"/>
                  </a:lnTo>
                  <a:lnTo>
                    <a:pt x="827" y="732"/>
                  </a:lnTo>
                  <a:lnTo>
                    <a:pt x="827" y="729"/>
                  </a:lnTo>
                  <a:lnTo>
                    <a:pt x="827" y="729"/>
                  </a:lnTo>
                  <a:close/>
                  <a:moveTo>
                    <a:pt x="839" y="722"/>
                  </a:moveTo>
                  <a:lnTo>
                    <a:pt x="839" y="722"/>
                  </a:lnTo>
                  <a:lnTo>
                    <a:pt x="837" y="725"/>
                  </a:lnTo>
                  <a:lnTo>
                    <a:pt x="827" y="732"/>
                  </a:lnTo>
                  <a:lnTo>
                    <a:pt x="830" y="732"/>
                  </a:lnTo>
                  <a:lnTo>
                    <a:pt x="830" y="732"/>
                  </a:lnTo>
                  <a:lnTo>
                    <a:pt x="837" y="727"/>
                  </a:lnTo>
                  <a:lnTo>
                    <a:pt x="837" y="725"/>
                  </a:lnTo>
                  <a:lnTo>
                    <a:pt x="839" y="725"/>
                  </a:lnTo>
                  <a:lnTo>
                    <a:pt x="839" y="725"/>
                  </a:lnTo>
                  <a:lnTo>
                    <a:pt x="839" y="725"/>
                  </a:lnTo>
                  <a:lnTo>
                    <a:pt x="839" y="722"/>
                  </a:lnTo>
                  <a:lnTo>
                    <a:pt x="839" y="722"/>
                  </a:lnTo>
                  <a:close/>
                  <a:moveTo>
                    <a:pt x="853" y="689"/>
                  </a:moveTo>
                  <a:lnTo>
                    <a:pt x="853" y="687"/>
                  </a:lnTo>
                  <a:lnTo>
                    <a:pt x="853" y="687"/>
                  </a:lnTo>
                  <a:lnTo>
                    <a:pt x="853" y="689"/>
                  </a:lnTo>
                  <a:lnTo>
                    <a:pt x="853" y="689"/>
                  </a:lnTo>
                  <a:close/>
                  <a:moveTo>
                    <a:pt x="905" y="620"/>
                  </a:moveTo>
                  <a:lnTo>
                    <a:pt x="905" y="620"/>
                  </a:lnTo>
                  <a:lnTo>
                    <a:pt x="905" y="620"/>
                  </a:lnTo>
                  <a:lnTo>
                    <a:pt x="905" y="620"/>
                  </a:lnTo>
                  <a:lnTo>
                    <a:pt x="905" y="630"/>
                  </a:lnTo>
                  <a:lnTo>
                    <a:pt x="903" y="630"/>
                  </a:lnTo>
                  <a:lnTo>
                    <a:pt x="903" y="632"/>
                  </a:lnTo>
                  <a:lnTo>
                    <a:pt x="903" y="632"/>
                  </a:lnTo>
                  <a:lnTo>
                    <a:pt x="903" y="632"/>
                  </a:lnTo>
                  <a:lnTo>
                    <a:pt x="903" y="632"/>
                  </a:lnTo>
                  <a:lnTo>
                    <a:pt x="903" y="632"/>
                  </a:lnTo>
                  <a:lnTo>
                    <a:pt x="903" y="632"/>
                  </a:lnTo>
                  <a:lnTo>
                    <a:pt x="903" y="632"/>
                  </a:lnTo>
                  <a:lnTo>
                    <a:pt x="903" y="632"/>
                  </a:lnTo>
                  <a:lnTo>
                    <a:pt x="905" y="630"/>
                  </a:lnTo>
                  <a:lnTo>
                    <a:pt x="905" y="627"/>
                  </a:lnTo>
                  <a:lnTo>
                    <a:pt x="905" y="625"/>
                  </a:lnTo>
                  <a:lnTo>
                    <a:pt x="905" y="623"/>
                  </a:lnTo>
                  <a:lnTo>
                    <a:pt x="905" y="623"/>
                  </a:lnTo>
                  <a:lnTo>
                    <a:pt x="905" y="620"/>
                  </a:lnTo>
                  <a:lnTo>
                    <a:pt x="905" y="620"/>
                  </a:lnTo>
                  <a:lnTo>
                    <a:pt x="905" y="620"/>
                  </a:lnTo>
                  <a:close/>
                  <a:moveTo>
                    <a:pt x="882" y="672"/>
                  </a:moveTo>
                  <a:lnTo>
                    <a:pt x="882" y="672"/>
                  </a:lnTo>
                  <a:lnTo>
                    <a:pt x="882" y="672"/>
                  </a:lnTo>
                  <a:lnTo>
                    <a:pt x="882" y="672"/>
                  </a:lnTo>
                  <a:lnTo>
                    <a:pt x="882" y="675"/>
                  </a:lnTo>
                  <a:lnTo>
                    <a:pt x="879" y="675"/>
                  </a:lnTo>
                  <a:lnTo>
                    <a:pt x="879" y="675"/>
                  </a:lnTo>
                  <a:lnTo>
                    <a:pt x="882" y="675"/>
                  </a:lnTo>
                  <a:lnTo>
                    <a:pt x="882" y="672"/>
                  </a:lnTo>
                  <a:lnTo>
                    <a:pt x="882" y="672"/>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8" name="Freeform 57"/>
            <p:cNvSpPr>
              <a:spLocks/>
            </p:cNvSpPr>
            <p:nvPr/>
          </p:nvSpPr>
          <p:spPr bwMode="auto">
            <a:xfrm>
              <a:off x="6175201" y="3447084"/>
              <a:ext cx="122929" cy="200631"/>
            </a:xfrm>
            <a:custGeom>
              <a:avLst/>
              <a:gdLst>
                <a:gd name="T0" fmla="*/ 30 w 106"/>
                <a:gd name="T1" fmla="*/ 7 h 173"/>
                <a:gd name="T2" fmla="*/ 28 w 106"/>
                <a:gd name="T3" fmla="*/ 14 h 173"/>
                <a:gd name="T4" fmla="*/ 21 w 106"/>
                <a:gd name="T5" fmla="*/ 24 h 173"/>
                <a:gd name="T6" fmla="*/ 21 w 106"/>
                <a:gd name="T7" fmla="*/ 29 h 173"/>
                <a:gd name="T8" fmla="*/ 23 w 106"/>
                <a:gd name="T9" fmla="*/ 33 h 173"/>
                <a:gd name="T10" fmla="*/ 28 w 106"/>
                <a:gd name="T11" fmla="*/ 38 h 173"/>
                <a:gd name="T12" fmla="*/ 26 w 106"/>
                <a:gd name="T13" fmla="*/ 45 h 173"/>
                <a:gd name="T14" fmla="*/ 30 w 106"/>
                <a:gd name="T15" fmla="*/ 50 h 173"/>
                <a:gd name="T16" fmla="*/ 40 w 106"/>
                <a:gd name="T17" fmla="*/ 59 h 173"/>
                <a:gd name="T18" fmla="*/ 42 w 106"/>
                <a:gd name="T19" fmla="*/ 59 h 173"/>
                <a:gd name="T20" fmla="*/ 49 w 106"/>
                <a:gd name="T21" fmla="*/ 69 h 173"/>
                <a:gd name="T22" fmla="*/ 54 w 106"/>
                <a:gd name="T23" fmla="*/ 83 h 173"/>
                <a:gd name="T24" fmla="*/ 56 w 106"/>
                <a:gd name="T25" fmla="*/ 88 h 173"/>
                <a:gd name="T26" fmla="*/ 59 w 106"/>
                <a:gd name="T27" fmla="*/ 93 h 173"/>
                <a:gd name="T28" fmla="*/ 66 w 106"/>
                <a:gd name="T29" fmla="*/ 102 h 173"/>
                <a:gd name="T30" fmla="*/ 68 w 106"/>
                <a:gd name="T31" fmla="*/ 107 h 173"/>
                <a:gd name="T32" fmla="*/ 85 w 106"/>
                <a:gd name="T33" fmla="*/ 119 h 173"/>
                <a:gd name="T34" fmla="*/ 92 w 106"/>
                <a:gd name="T35" fmla="*/ 116 h 173"/>
                <a:gd name="T36" fmla="*/ 99 w 106"/>
                <a:gd name="T37" fmla="*/ 135 h 173"/>
                <a:gd name="T38" fmla="*/ 94 w 106"/>
                <a:gd name="T39" fmla="*/ 128 h 173"/>
                <a:gd name="T40" fmla="*/ 92 w 106"/>
                <a:gd name="T41" fmla="*/ 135 h 173"/>
                <a:gd name="T42" fmla="*/ 89 w 106"/>
                <a:gd name="T43" fmla="*/ 135 h 173"/>
                <a:gd name="T44" fmla="*/ 89 w 106"/>
                <a:gd name="T45" fmla="*/ 135 h 173"/>
                <a:gd name="T46" fmla="*/ 94 w 106"/>
                <a:gd name="T47" fmla="*/ 138 h 173"/>
                <a:gd name="T48" fmla="*/ 87 w 106"/>
                <a:gd name="T49" fmla="*/ 142 h 173"/>
                <a:gd name="T50" fmla="*/ 87 w 106"/>
                <a:gd name="T51" fmla="*/ 145 h 173"/>
                <a:gd name="T52" fmla="*/ 87 w 106"/>
                <a:gd name="T53" fmla="*/ 147 h 173"/>
                <a:gd name="T54" fmla="*/ 94 w 106"/>
                <a:gd name="T55" fmla="*/ 142 h 173"/>
                <a:gd name="T56" fmla="*/ 97 w 106"/>
                <a:gd name="T57" fmla="*/ 145 h 173"/>
                <a:gd name="T58" fmla="*/ 99 w 106"/>
                <a:gd name="T59" fmla="*/ 140 h 173"/>
                <a:gd name="T60" fmla="*/ 99 w 106"/>
                <a:gd name="T61" fmla="*/ 138 h 173"/>
                <a:gd name="T62" fmla="*/ 101 w 106"/>
                <a:gd name="T63" fmla="*/ 147 h 173"/>
                <a:gd name="T64" fmla="*/ 106 w 106"/>
                <a:gd name="T65" fmla="*/ 154 h 173"/>
                <a:gd name="T66" fmla="*/ 104 w 106"/>
                <a:gd name="T67" fmla="*/ 159 h 173"/>
                <a:gd name="T68" fmla="*/ 101 w 106"/>
                <a:gd name="T69" fmla="*/ 159 h 173"/>
                <a:gd name="T70" fmla="*/ 94 w 106"/>
                <a:gd name="T71" fmla="*/ 161 h 173"/>
                <a:gd name="T72" fmla="*/ 73 w 106"/>
                <a:gd name="T73" fmla="*/ 166 h 173"/>
                <a:gd name="T74" fmla="*/ 49 w 106"/>
                <a:gd name="T75" fmla="*/ 171 h 173"/>
                <a:gd name="T76" fmla="*/ 40 w 106"/>
                <a:gd name="T77" fmla="*/ 161 h 173"/>
                <a:gd name="T78" fmla="*/ 33 w 106"/>
                <a:gd name="T79" fmla="*/ 135 h 173"/>
                <a:gd name="T80" fmla="*/ 26 w 106"/>
                <a:gd name="T81" fmla="*/ 109 h 173"/>
                <a:gd name="T82" fmla="*/ 18 w 106"/>
                <a:gd name="T83" fmla="*/ 83 h 173"/>
                <a:gd name="T84" fmla="*/ 9 w 106"/>
                <a:gd name="T85" fmla="*/ 55 h 173"/>
                <a:gd name="T86" fmla="*/ 2 w 106"/>
                <a:gd name="T87" fmla="*/ 29 h 173"/>
                <a:gd name="T88" fmla="*/ 2 w 106"/>
                <a:gd name="T89" fmla="*/ 22 h 173"/>
                <a:gd name="T90" fmla="*/ 7 w 106"/>
                <a:gd name="T91" fmla="*/ 7 h 173"/>
                <a:gd name="T92" fmla="*/ 11 w 106"/>
                <a:gd name="T93" fmla="*/ 3 h 173"/>
                <a:gd name="T94" fmla="*/ 18 w 106"/>
                <a:gd name="T95" fmla="*/ 0 h 173"/>
                <a:gd name="T96" fmla="*/ 30 w 106"/>
                <a:gd name="T97" fmla="*/ 0 h 173"/>
                <a:gd name="T98" fmla="*/ 33 w 106"/>
                <a:gd name="T9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173">
                  <a:moveTo>
                    <a:pt x="33" y="3"/>
                  </a:moveTo>
                  <a:lnTo>
                    <a:pt x="33" y="3"/>
                  </a:lnTo>
                  <a:lnTo>
                    <a:pt x="30" y="7"/>
                  </a:lnTo>
                  <a:lnTo>
                    <a:pt x="28" y="7"/>
                  </a:lnTo>
                  <a:lnTo>
                    <a:pt x="28" y="12"/>
                  </a:lnTo>
                  <a:lnTo>
                    <a:pt x="28" y="14"/>
                  </a:lnTo>
                  <a:lnTo>
                    <a:pt x="26" y="22"/>
                  </a:lnTo>
                  <a:lnTo>
                    <a:pt x="23" y="22"/>
                  </a:lnTo>
                  <a:lnTo>
                    <a:pt x="21" y="24"/>
                  </a:lnTo>
                  <a:lnTo>
                    <a:pt x="21" y="26"/>
                  </a:lnTo>
                  <a:lnTo>
                    <a:pt x="21" y="26"/>
                  </a:lnTo>
                  <a:lnTo>
                    <a:pt x="21" y="29"/>
                  </a:lnTo>
                  <a:lnTo>
                    <a:pt x="21" y="29"/>
                  </a:lnTo>
                  <a:lnTo>
                    <a:pt x="21" y="31"/>
                  </a:lnTo>
                  <a:lnTo>
                    <a:pt x="23" y="33"/>
                  </a:lnTo>
                  <a:lnTo>
                    <a:pt x="26" y="33"/>
                  </a:lnTo>
                  <a:lnTo>
                    <a:pt x="28" y="36"/>
                  </a:lnTo>
                  <a:lnTo>
                    <a:pt x="28" y="38"/>
                  </a:lnTo>
                  <a:lnTo>
                    <a:pt x="28" y="41"/>
                  </a:lnTo>
                  <a:lnTo>
                    <a:pt x="26" y="43"/>
                  </a:lnTo>
                  <a:lnTo>
                    <a:pt x="26" y="45"/>
                  </a:lnTo>
                  <a:lnTo>
                    <a:pt x="28" y="48"/>
                  </a:lnTo>
                  <a:lnTo>
                    <a:pt x="30" y="50"/>
                  </a:lnTo>
                  <a:lnTo>
                    <a:pt x="30" y="50"/>
                  </a:lnTo>
                  <a:lnTo>
                    <a:pt x="33" y="52"/>
                  </a:lnTo>
                  <a:lnTo>
                    <a:pt x="37" y="59"/>
                  </a:lnTo>
                  <a:lnTo>
                    <a:pt x="40" y="59"/>
                  </a:lnTo>
                  <a:lnTo>
                    <a:pt x="40" y="59"/>
                  </a:lnTo>
                  <a:lnTo>
                    <a:pt x="42" y="59"/>
                  </a:lnTo>
                  <a:lnTo>
                    <a:pt x="42" y="59"/>
                  </a:lnTo>
                  <a:lnTo>
                    <a:pt x="44" y="62"/>
                  </a:lnTo>
                  <a:lnTo>
                    <a:pt x="49" y="67"/>
                  </a:lnTo>
                  <a:lnTo>
                    <a:pt x="49" y="69"/>
                  </a:lnTo>
                  <a:lnTo>
                    <a:pt x="52" y="71"/>
                  </a:lnTo>
                  <a:lnTo>
                    <a:pt x="52" y="81"/>
                  </a:lnTo>
                  <a:lnTo>
                    <a:pt x="54" y="83"/>
                  </a:lnTo>
                  <a:lnTo>
                    <a:pt x="54" y="83"/>
                  </a:lnTo>
                  <a:lnTo>
                    <a:pt x="54" y="85"/>
                  </a:lnTo>
                  <a:lnTo>
                    <a:pt x="56" y="88"/>
                  </a:lnTo>
                  <a:lnTo>
                    <a:pt x="56" y="90"/>
                  </a:lnTo>
                  <a:lnTo>
                    <a:pt x="56" y="90"/>
                  </a:lnTo>
                  <a:lnTo>
                    <a:pt x="59" y="93"/>
                  </a:lnTo>
                  <a:lnTo>
                    <a:pt x="61" y="95"/>
                  </a:lnTo>
                  <a:lnTo>
                    <a:pt x="66" y="100"/>
                  </a:lnTo>
                  <a:lnTo>
                    <a:pt x="66" y="102"/>
                  </a:lnTo>
                  <a:lnTo>
                    <a:pt x="68" y="104"/>
                  </a:lnTo>
                  <a:lnTo>
                    <a:pt x="68" y="107"/>
                  </a:lnTo>
                  <a:lnTo>
                    <a:pt x="68" y="107"/>
                  </a:lnTo>
                  <a:lnTo>
                    <a:pt x="75" y="112"/>
                  </a:lnTo>
                  <a:lnTo>
                    <a:pt x="82" y="116"/>
                  </a:lnTo>
                  <a:lnTo>
                    <a:pt x="85" y="119"/>
                  </a:lnTo>
                  <a:lnTo>
                    <a:pt x="89" y="119"/>
                  </a:lnTo>
                  <a:lnTo>
                    <a:pt x="92" y="119"/>
                  </a:lnTo>
                  <a:lnTo>
                    <a:pt x="92" y="116"/>
                  </a:lnTo>
                  <a:lnTo>
                    <a:pt x="94" y="119"/>
                  </a:lnTo>
                  <a:lnTo>
                    <a:pt x="99" y="130"/>
                  </a:lnTo>
                  <a:lnTo>
                    <a:pt x="99" y="135"/>
                  </a:lnTo>
                  <a:lnTo>
                    <a:pt x="99" y="135"/>
                  </a:lnTo>
                  <a:lnTo>
                    <a:pt x="97" y="130"/>
                  </a:lnTo>
                  <a:lnTo>
                    <a:pt x="94" y="128"/>
                  </a:lnTo>
                  <a:lnTo>
                    <a:pt x="89" y="130"/>
                  </a:lnTo>
                  <a:lnTo>
                    <a:pt x="89" y="130"/>
                  </a:lnTo>
                  <a:lnTo>
                    <a:pt x="92" y="135"/>
                  </a:lnTo>
                  <a:lnTo>
                    <a:pt x="92" y="135"/>
                  </a:lnTo>
                  <a:lnTo>
                    <a:pt x="92" y="135"/>
                  </a:lnTo>
                  <a:lnTo>
                    <a:pt x="89" y="135"/>
                  </a:lnTo>
                  <a:lnTo>
                    <a:pt x="89" y="135"/>
                  </a:lnTo>
                  <a:lnTo>
                    <a:pt x="89" y="135"/>
                  </a:lnTo>
                  <a:lnTo>
                    <a:pt x="89" y="135"/>
                  </a:lnTo>
                  <a:lnTo>
                    <a:pt x="92" y="135"/>
                  </a:lnTo>
                  <a:lnTo>
                    <a:pt x="92" y="138"/>
                  </a:lnTo>
                  <a:lnTo>
                    <a:pt x="94" y="138"/>
                  </a:lnTo>
                  <a:lnTo>
                    <a:pt x="97" y="138"/>
                  </a:lnTo>
                  <a:lnTo>
                    <a:pt x="94" y="140"/>
                  </a:lnTo>
                  <a:lnTo>
                    <a:pt x="87" y="142"/>
                  </a:lnTo>
                  <a:lnTo>
                    <a:pt x="87" y="145"/>
                  </a:lnTo>
                  <a:lnTo>
                    <a:pt x="89" y="145"/>
                  </a:lnTo>
                  <a:lnTo>
                    <a:pt x="87" y="145"/>
                  </a:lnTo>
                  <a:lnTo>
                    <a:pt x="87" y="147"/>
                  </a:lnTo>
                  <a:lnTo>
                    <a:pt x="87" y="147"/>
                  </a:lnTo>
                  <a:lnTo>
                    <a:pt x="87" y="147"/>
                  </a:lnTo>
                  <a:lnTo>
                    <a:pt x="89" y="147"/>
                  </a:lnTo>
                  <a:lnTo>
                    <a:pt x="92" y="145"/>
                  </a:lnTo>
                  <a:lnTo>
                    <a:pt x="94" y="142"/>
                  </a:lnTo>
                  <a:lnTo>
                    <a:pt x="94" y="145"/>
                  </a:lnTo>
                  <a:lnTo>
                    <a:pt x="97" y="145"/>
                  </a:lnTo>
                  <a:lnTo>
                    <a:pt x="97" y="145"/>
                  </a:lnTo>
                  <a:lnTo>
                    <a:pt x="99" y="145"/>
                  </a:lnTo>
                  <a:lnTo>
                    <a:pt x="99" y="142"/>
                  </a:lnTo>
                  <a:lnTo>
                    <a:pt x="99" y="140"/>
                  </a:lnTo>
                  <a:lnTo>
                    <a:pt x="99" y="140"/>
                  </a:lnTo>
                  <a:lnTo>
                    <a:pt x="99" y="140"/>
                  </a:lnTo>
                  <a:lnTo>
                    <a:pt x="99" y="138"/>
                  </a:lnTo>
                  <a:lnTo>
                    <a:pt x="101" y="140"/>
                  </a:lnTo>
                  <a:lnTo>
                    <a:pt x="101" y="140"/>
                  </a:lnTo>
                  <a:lnTo>
                    <a:pt x="101" y="147"/>
                  </a:lnTo>
                  <a:lnTo>
                    <a:pt x="104" y="149"/>
                  </a:lnTo>
                  <a:lnTo>
                    <a:pt x="104" y="152"/>
                  </a:lnTo>
                  <a:lnTo>
                    <a:pt x="106" y="154"/>
                  </a:lnTo>
                  <a:lnTo>
                    <a:pt x="106" y="159"/>
                  </a:lnTo>
                  <a:lnTo>
                    <a:pt x="104" y="159"/>
                  </a:lnTo>
                  <a:lnTo>
                    <a:pt x="104" y="159"/>
                  </a:lnTo>
                  <a:lnTo>
                    <a:pt x="104" y="156"/>
                  </a:lnTo>
                  <a:lnTo>
                    <a:pt x="104" y="156"/>
                  </a:lnTo>
                  <a:lnTo>
                    <a:pt x="101" y="159"/>
                  </a:lnTo>
                  <a:lnTo>
                    <a:pt x="101" y="159"/>
                  </a:lnTo>
                  <a:lnTo>
                    <a:pt x="99" y="159"/>
                  </a:lnTo>
                  <a:lnTo>
                    <a:pt x="94" y="161"/>
                  </a:lnTo>
                  <a:lnTo>
                    <a:pt x="87" y="161"/>
                  </a:lnTo>
                  <a:lnTo>
                    <a:pt x="80" y="164"/>
                  </a:lnTo>
                  <a:lnTo>
                    <a:pt x="73" y="166"/>
                  </a:lnTo>
                  <a:lnTo>
                    <a:pt x="66" y="166"/>
                  </a:lnTo>
                  <a:lnTo>
                    <a:pt x="56" y="168"/>
                  </a:lnTo>
                  <a:lnTo>
                    <a:pt x="49" y="171"/>
                  </a:lnTo>
                  <a:lnTo>
                    <a:pt x="42" y="173"/>
                  </a:lnTo>
                  <a:lnTo>
                    <a:pt x="40" y="166"/>
                  </a:lnTo>
                  <a:lnTo>
                    <a:pt x="40" y="161"/>
                  </a:lnTo>
                  <a:lnTo>
                    <a:pt x="37" y="152"/>
                  </a:lnTo>
                  <a:lnTo>
                    <a:pt x="35" y="142"/>
                  </a:lnTo>
                  <a:lnTo>
                    <a:pt x="33" y="135"/>
                  </a:lnTo>
                  <a:lnTo>
                    <a:pt x="30" y="126"/>
                  </a:lnTo>
                  <a:lnTo>
                    <a:pt x="28" y="116"/>
                  </a:lnTo>
                  <a:lnTo>
                    <a:pt x="26" y="109"/>
                  </a:lnTo>
                  <a:lnTo>
                    <a:pt x="23" y="100"/>
                  </a:lnTo>
                  <a:lnTo>
                    <a:pt x="21" y="90"/>
                  </a:lnTo>
                  <a:lnTo>
                    <a:pt x="18" y="83"/>
                  </a:lnTo>
                  <a:lnTo>
                    <a:pt x="16" y="74"/>
                  </a:lnTo>
                  <a:lnTo>
                    <a:pt x="14" y="64"/>
                  </a:lnTo>
                  <a:lnTo>
                    <a:pt x="9" y="55"/>
                  </a:lnTo>
                  <a:lnTo>
                    <a:pt x="7" y="48"/>
                  </a:lnTo>
                  <a:lnTo>
                    <a:pt x="4" y="38"/>
                  </a:lnTo>
                  <a:lnTo>
                    <a:pt x="2" y="29"/>
                  </a:lnTo>
                  <a:lnTo>
                    <a:pt x="0" y="22"/>
                  </a:lnTo>
                  <a:lnTo>
                    <a:pt x="2" y="22"/>
                  </a:lnTo>
                  <a:lnTo>
                    <a:pt x="2" y="22"/>
                  </a:lnTo>
                  <a:lnTo>
                    <a:pt x="2" y="17"/>
                  </a:lnTo>
                  <a:lnTo>
                    <a:pt x="4" y="12"/>
                  </a:lnTo>
                  <a:lnTo>
                    <a:pt x="7" y="7"/>
                  </a:lnTo>
                  <a:lnTo>
                    <a:pt x="7" y="7"/>
                  </a:lnTo>
                  <a:lnTo>
                    <a:pt x="9" y="5"/>
                  </a:lnTo>
                  <a:lnTo>
                    <a:pt x="11" y="3"/>
                  </a:lnTo>
                  <a:lnTo>
                    <a:pt x="14" y="3"/>
                  </a:lnTo>
                  <a:lnTo>
                    <a:pt x="16" y="0"/>
                  </a:lnTo>
                  <a:lnTo>
                    <a:pt x="18" y="0"/>
                  </a:lnTo>
                  <a:lnTo>
                    <a:pt x="23" y="0"/>
                  </a:lnTo>
                  <a:lnTo>
                    <a:pt x="28" y="0"/>
                  </a:lnTo>
                  <a:lnTo>
                    <a:pt x="30" y="0"/>
                  </a:lnTo>
                  <a:lnTo>
                    <a:pt x="33" y="3"/>
                  </a:lnTo>
                  <a:lnTo>
                    <a:pt x="33" y="3"/>
                  </a:lnTo>
                  <a:lnTo>
                    <a:pt x="33" y="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59" name="Freeform 58"/>
            <p:cNvSpPr>
              <a:spLocks/>
            </p:cNvSpPr>
            <p:nvPr/>
          </p:nvSpPr>
          <p:spPr bwMode="auto">
            <a:xfrm>
              <a:off x="6051112" y="3601326"/>
              <a:ext cx="22035" cy="26675"/>
            </a:xfrm>
            <a:custGeom>
              <a:avLst/>
              <a:gdLst>
                <a:gd name="T0" fmla="*/ 14 w 19"/>
                <a:gd name="T1" fmla="*/ 23 h 23"/>
                <a:gd name="T2" fmla="*/ 12 w 19"/>
                <a:gd name="T3" fmla="*/ 21 h 23"/>
                <a:gd name="T4" fmla="*/ 12 w 19"/>
                <a:gd name="T5" fmla="*/ 14 h 23"/>
                <a:gd name="T6" fmla="*/ 7 w 19"/>
                <a:gd name="T7" fmla="*/ 12 h 23"/>
                <a:gd name="T8" fmla="*/ 7 w 19"/>
                <a:gd name="T9" fmla="*/ 12 h 23"/>
                <a:gd name="T10" fmla="*/ 5 w 19"/>
                <a:gd name="T11" fmla="*/ 12 h 23"/>
                <a:gd name="T12" fmla="*/ 2 w 19"/>
                <a:gd name="T13" fmla="*/ 9 h 23"/>
                <a:gd name="T14" fmla="*/ 0 w 19"/>
                <a:gd name="T15" fmla="*/ 9 h 23"/>
                <a:gd name="T16" fmla="*/ 7 w 19"/>
                <a:gd name="T17" fmla="*/ 0 h 23"/>
                <a:gd name="T18" fmla="*/ 19 w 19"/>
                <a:gd name="T19" fmla="*/ 12 h 23"/>
                <a:gd name="T20" fmla="*/ 14 w 19"/>
                <a:gd name="T21" fmla="*/ 23 h 23"/>
                <a:gd name="T22" fmla="*/ 14 w 19"/>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14" y="23"/>
                  </a:moveTo>
                  <a:lnTo>
                    <a:pt x="12" y="21"/>
                  </a:lnTo>
                  <a:lnTo>
                    <a:pt x="12" y="14"/>
                  </a:lnTo>
                  <a:lnTo>
                    <a:pt x="7" y="12"/>
                  </a:lnTo>
                  <a:lnTo>
                    <a:pt x="7" y="12"/>
                  </a:lnTo>
                  <a:lnTo>
                    <a:pt x="5" y="12"/>
                  </a:lnTo>
                  <a:lnTo>
                    <a:pt x="2" y="9"/>
                  </a:lnTo>
                  <a:lnTo>
                    <a:pt x="0" y="9"/>
                  </a:lnTo>
                  <a:lnTo>
                    <a:pt x="7" y="0"/>
                  </a:lnTo>
                  <a:lnTo>
                    <a:pt x="19" y="12"/>
                  </a:lnTo>
                  <a:lnTo>
                    <a:pt x="14" y="23"/>
                  </a:lnTo>
                  <a:lnTo>
                    <a:pt x="14" y="2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0" name="Freeform 59"/>
            <p:cNvSpPr>
              <a:spLocks/>
            </p:cNvSpPr>
            <p:nvPr/>
          </p:nvSpPr>
          <p:spPr bwMode="auto">
            <a:xfrm>
              <a:off x="6350319" y="3049301"/>
              <a:ext cx="200631" cy="189034"/>
            </a:xfrm>
            <a:custGeom>
              <a:avLst/>
              <a:gdLst>
                <a:gd name="T0" fmla="*/ 161 w 173"/>
                <a:gd name="T1" fmla="*/ 21 h 163"/>
                <a:gd name="T2" fmla="*/ 168 w 173"/>
                <a:gd name="T3" fmla="*/ 47 h 163"/>
                <a:gd name="T4" fmla="*/ 173 w 173"/>
                <a:gd name="T5" fmla="*/ 71 h 163"/>
                <a:gd name="T6" fmla="*/ 173 w 173"/>
                <a:gd name="T7" fmla="*/ 81 h 163"/>
                <a:gd name="T8" fmla="*/ 170 w 173"/>
                <a:gd name="T9" fmla="*/ 83 h 163"/>
                <a:gd name="T10" fmla="*/ 166 w 173"/>
                <a:gd name="T11" fmla="*/ 81 h 163"/>
                <a:gd name="T12" fmla="*/ 149 w 173"/>
                <a:gd name="T13" fmla="*/ 85 h 163"/>
                <a:gd name="T14" fmla="*/ 147 w 173"/>
                <a:gd name="T15" fmla="*/ 92 h 163"/>
                <a:gd name="T16" fmla="*/ 137 w 173"/>
                <a:gd name="T17" fmla="*/ 95 h 163"/>
                <a:gd name="T18" fmla="*/ 128 w 173"/>
                <a:gd name="T19" fmla="*/ 97 h 163"/>
                <a:gd name="T20" fmla="*/ 125 w 173"/>
                <a:gd name="T21" fmla="*/ 95 h 163"/>
                <a:gd name="T22" fmla="*/ 123 w 173"/>
                <a:gd name="T23" fmla="*/ 90 h 163"/>
                <a:gd name="T24" fmla="*/ 125 w 173"/>
                <a:gd name="T25" fmla="*/ 95 h 163"/>
                <a:gd name="T26" fmla="*/ 125 w 173"/>
                <a:gd name="T27" fmla="*/ 102 h 163"/>
                <a:gd name="T28" fmla="*/ 116 w 173"/>
                <a:gd name="T29" fmla="*/ 104 h 163"/>
                <a:gd name="T30" fmla="*/ 111 w 173"/>
                <a:gd name="T31" fmla="*/ 107 h 163"/>
                <a:gd name="T32" fmla="*/ 109 w 173"/>
                <a:gd name="T33" fmla="*/ 107 h 163"/>
                <a:gd name="T34" fmla="*/ 97 w 173"/>
                <a:gd name="T35" fmla="*/ 109 h 163"/>
                <a:gd name="T36" fmla="*/ 95 w 173"/>
                <a:gd name="T37" fmla="*/ 111 h 163"/>
                <a:gd name="T38" fmla="*/ 87 w 173"/>
                <a:gd name="T39" fmla="*/ 111 h 163"/>
                <a:gd name="T40" fmla="*/ 83 w 173"/>
                <a:gd name="T41" fmla="*/ 114 h 163"/>
                <a:gd name="T42" fmla="*/ 76 w 173"/>
                <a:gd name="T43" fmla="*/ 111 h 163"/>
                <a:gd name="T44" fmla="*/ 73 w 173"/>
                <a:gd name="T45" fmla="*/ 114 h 163"/>
                <a:gd name="T46" fmla="*/ 66 w 173"/>
                <a:gd name="T47" fmla="*/ 123 h 163"/>
                <a:gd name="T48" fmla="*/ 61 w 173"/>
                <a:gd name="T49" fmla="*/ 128 h 163"/>
                <a:gd name="T50" fmla="*/ 59 w 173"/>
                <a:gd name="T51" fmla="*/ 130 h 163"/>
                <a:gd name="T52" fmla="*/ 54 w 173"/>
                <a:gd name="T53" fmla="*/ 133 h 163"/>
                <a:gd name="T54" fmla="*/ 50 w 173"/>
                <a:gd name="T55" fmla="*/ 135 h 163"/>
                <a:gd name="T56" fmla="*/ 50 w 173"/>
                <a:gd name="T57" fmla="*/ 135 h 163"/>
                <a:gd name="T58" fmla="*/ 47 w 173"/>
                <a:gd name="T59" fmla="*/ 137 h 163"/>
                <a:gd name="T60" fmla="*/ 45 w 173"/>
                <a:gd name="T61" fmla="*/ 140 h 163"/>
                <a:gd name="T62" fmla="*/ 40 w 173"/>
                <a:gd name="T63" fmla="*/ 142 h 163"/>
                <a:gd name="T64" fmla="*/ 38 w 173"/>
                <a:gd name="T65" fmla="*/ 147 h 163"/>
                <a:gd name="T66" fmla="*/ 28 w 173"/>
                <a:gd name="T67" fmla="*/ 154 h 163"/>
                <a:gd name="T68" fmla="*/ 24 w 173"/>
                <a:gd name="T69" fmla="*/ 159 h 163"/>
                <a:gd name="T70" fmla="*/ 16 w 173"/>
                <a:gd name="T71" fmla="*/ 159 h 163"/>
                <a:gd name="T72" fmla="*/ 14 w 173"/>
                <a:gd name="T73" fmla="*/ 161 h 163"/>
                <a:gd name="T74" fmla="*/ 12 w 173"/>
                <a:gd name="T75" fmla="*/ 161 h 163"/>
                <a:gd name="T76" fmla="*/ 5 w 173"/>
                <a:gd name="T77" fmla="*/ 154 h 163"/>
                <a:gd name="T78" fmla="*/ 19 w 173"/>
                <a:gd name="T79" fmla="*/ 140 h 163"/>
                <a:gd name="T80" fmla="*/ 19 w 173"/>
                <a:gd name="T81" fmla="*/ 130 h 163"/>
                <a:gd name="T82" fmla="*/ 14 w 173"/>
                <a:gd name="T83" fmla="*/ 118 h 163"/>
                <a:gd name="T84" fmla="*/ 9 w 173"/>
                <a:gd name="T85" fmla="*/ 95 h 163"/>
                <a:gd name="T86" fmla="*/ 7 w 173"/>
                <a:gd name="T87" fmla="*/ 73 h 163"/>
                <a:gd name="T88" fmla="*/ 2 w 173"/>
                <a:gd name="T89" fmla="*/ 52 h 163"/>
                <a:gd name="T90" fmla="*/ 12 w 173"/>
                <a:gd name="T91" fmla="*/ 31 h 163"/>
                <a:gd name="T92" fmla="*/ 52 w 173"/>
                <a:gd name="T93" fmla="*/ 24 h 163"/>
                <a:gd name="T94" fmla="*/ 66 w 173"/>
                <a:gd name="T95" fmla="*/ 24 h 163"/>
                <a:gd name="T96" fmla="*/ 83 w 173"/>
                <a:gd name="T97" fmla="*/ 17 h 163"/>
                <a:gd name="T98" fmla="*/ 104 w 173"/>
                <a:gd name="T99" fmla="*/ 12 h 163"/>
                <a:gd name="T100" fmla="*/ 154 w 173"/>
                <a:gd name="T10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63">
                  <a:moveTo>
                    <a:pt x="154" y="0"/>
                  </a:moveTo>
                  <a:lnTo>
                    <a:pt x="156" y="7"/>
                  </a:lnTo>
                  <a:lnTo>
                    <a:pt x="158" y="14"/>
                  </a:lnTo>
                  <a:lnTo>
                    <a:pt x="161" y="21"/>
                  </a:lnTo>
                  <a:lnTo>
                    <a:pt x="163" y="28"/>
                  </a:lnTo>
                  <a:lnTo>
                    <a:pt x="163" y="36"/>
                  </a:lnTo>
                  <a:lnTo>
                    <a:pt x="166" y="43"/>
                  </a:lnTo>
                  <a:lnTo>
                    <a:pt x="168" y="47"/>
                  </a:lnTo>
                  <a:lnTo>
                    <a:pt x="170" y="55"/>
                  </a:lnTo>
                  <a:lnTo>
                    <a:pt x="170" y="59"/>
                  </a:lnTo>
                  <a:lnTo>
                    <a:pt x="170" y="64"/>
                  </a:lnTo>
                  <a:lnTo>
                    <a:pt x="173" y="71"/>
                  </a:lnTo>
                  <a:lnTo>
                    <a:pt x="173" y="71"/>
                  </a:lnTo>
                  <a:lnTo>
                    <a:pt x="170" y="73"/>
                  </a:lnTo>
                  <a:lnTo>
                    <a:pt x="170" y="76"/>
                  </a:lnTo>
                  <a:lnTo>
                    <a:pt x="173" y="81"/>
                  </a:lnTo>
                  <a:lnTo>
                    <a:pt x="173" y="83"/>
                  </a:lnTo>
                  <a:lnTo>
                    <a:pt x="170" y="85"/>
                  </a:lnTo>
                  <a:lnTo>
                    <a:pt x="168" y="83"/>
                  </a:lnTo>
                  <a:lnTo>
                    <a:pt x="170" y="83"/>
                  </a:lnTo>
                  <a:lnTo>
                    <a:pt x="170" y="83"/>
                  </a:lnTo>
                  <a:lnTo>
                    <a:pt x="168" y="83"/>
                  </a:lnTo>
                  <a:lnTo>
                    <a:pt x="168" y="81"/>
                  </a:lnTo>
                  <a:lnTo>
                    <a:pt x="166" y="81"/>
                  </a:lnTo>
                  <a:lnTo>
                    <a:pt x="161" y="83"/>
                  </a:lnTo>
                  <a:lnTo>
                    <a:pt x="158" y="83"/>
                  </a:lnTo>
                  <a:lnTo>
                    <a:pt x="154" y="88"/>
                  </a:lnTo>
                  <a:lnTo>
                    <a:pt x="149" y="85"/>
                  </a:lnTo>
                  <a:lnTo>
                    <a:pt x="149" y="88"/>
                  </a:lnTo>
                  <a:lnTo>
                    <a:pt x="149" y="90"/>
                  </a:lnTo>
                  <a:lnTo>
                    <a:pt x="149" y="90"/>
                  </a:lnTo>
                  <a:lnTo>
                    <a:pt x="147" y="92"/>
                  </a:lnTo>
                  <a:lnTo>
                    <a:pt x="142" y="90"/>
                  </a:lnTo>
                  <a:lnTo>
                    <a:pt x="139" y="92"/>
                  </a:lnTo>
                  <a:lnTo>
                    <a:pt x="139" y="95"/>
                  </a:lnTo>
                  <a:lnTo>
                    <a:pt x="137" y="95"/>
                  </a:lnTo>
                  <a:lnTo>
                    <a:pt x="132" y="99"/>
                  </a:lnTo>
                  <a:lnTo>
                    <a:pt x="130" y="97"/>
                  </a:lnTo>
                  <a:lnTo>
                    <a:pt x="128" y="97"/>
                  </a:lnTo>
                  <a:lnTo>
                    <a:pt x="128" y="97"/>
                  </a:lnTo>
                  <a:lnTo>
                    <a:pt x="125" y="97"/>
                  </a:lnTo>
                  <a:lnTo>
                    <a:pt x="125" y="97"/>
                  </a:lnTo>
                  <a:lnTo>
                    <a:pt x="125" y="95"/>
                  </a:lnTo>
                  <a:lnTo>
                    <a:pt x="125" y="95"/>
                  </a:lnTo>
                  <a:lnTo>
                    <a:pt x="125" y="92"/>
                  </a:lnTo>
                  <a:lnTo>
                    <a:pt x="125" y="92"/>
                  </a:lnTo>
                  <a:lnTo>
                    <a:pt x="123" y="92"/>
                  </a:lnTo>
                  <a:lnTo>
                    <a:pt x="123" y="90"/>
                  </a:lnTo>
                  <a:lnTo>
                    <a:pt x="121" y="90"/>
                  </a:lnTo>
                  <a:lnTo>
                    <a:pt x="121" y="92"/>
                  </a:lnTo>
                  <a:lnTo>
                    <a:pt x="123" y="95"/>
                  </a:lnTo>
                  <a:lnTo>
                    <a:pt x="125" y="95"/>
                  </a:lnTo>
                  <a:lnTo>
                    <a:pt x="125" y="99"/>
                  </a:lnTo>
                  <a:lnTo>
                    <a:pt x="125" y="99"/>
                  </a:lnTo>
                  <a:lnTo>
                    <a:pt x="125" y="99"/>
                  </a:lnTo>
                  <a:lnTo>
                    <a:pt x="125" y="102"/>
                  </a:lnTo>
                  <a:lnTo>
                    <a:pt x="123" y="102"/>
                  </a:lnTo>
                  <a:lnTo>
                    <a:pt x="118" y="102"/>
                  </a:lnTo>
                  <a:lnTo>
                    <a:pt x="116" y="102"/>
                  </a:lnTo>
                  <a:lnTo>
                    <a:pt x="116" y="104"/>
                  </a:lnTo>
                  <a:lnTo>
                    <a:pt x="113" y="104"/>
                  </a:lnTo>
                  <a:lnTo>
                    <a:pt x="113" y="107"/>
                  </a:lnTo>
                  <a:lnTo>
                    <a:pt x="111" y="107"/>
                  </a:lnTo>
                  <a:lnTo>
                    <a:pt x="111" y="107"/>
                  </a:lnTo>
                  <a:lnTo>
                    <a:pt x="111" y="107"/>
                  </a:lnTo>
                  <a:lnTo>
                    <a:pt x="111" y="107"/>
                  </a:lnTo>
                  <a:lnTo>
                    <a:pt x="111" y="107"/>
                  </a:lnTo>
                  <a:lnTo>
                    <a:pt x="109" y="107"/>
                  </a:lnTo>
                  <a:lnTo>
                    <a:pt x="106" y="107"/>
                  </a:lnTo>
                  <a:lnTo>
                    <a:pt x="104" y="107"/>
                  </a:lnTo>
                  <a:lnTo>
                    <a:pt x="97" y="109"/>
                  </a:lnTo>
                  <a:lnTo>
                    <a:pt x="97" y="109"/>
                  </a:lnTo>
                  <a:lnTo>
                    <a:pt x="97" y="111"/>
                  </a:lnTo>
                  <a:lnTo>
                    <a:pt x="97" y="111"/>
                  </a:lnTo>
                  <a:lnTo>
                    <a:pt x="95" y="111"/>
                  </a:lnTo>
                  <a:lnTo>
                    <a:pt x="95" y="111"/>
                  </a:lnTo>
                  <a:lnTo>
                    <a:pt x="92" y="111"/>
                  </a:lnTo>
                  <a:lnTo>
                    <a:pt x="92" y="111"/>
                  </a:lnTo>
                  <a:lnTo>
                    <a:pt x="90" y="111"/>
                  </a:lnTo>
                  <a:lnTo>
                    <a:pt x="87" y="111"/>
                  </a:lnTo>
                  <a:lnTo>
                    <a:pt x="87" y="111"/>
                  </a:lnTo>
                  <a:lnTo>
                    <a:pt x="85" y="114"/>
                  </a:lnTo>
                  <a:lnTo>
                    <a:pt x="85" y="114"/>
                  </a:lnTo>
                  <a:lnTo>
                    <a:pt x="83" y="114"/>
                  </a:lnTo>
                  <a:lnTo>
                    <a:pt x="78" y="116"/>
                  </a:lnTo>
                  <a:lnTo>
                    <a:pt x="76" y="114"/>
                  </a:lnTo>
                  <a:lnTo>
                    <a:pt x="76" y="114"/>
                  </a:lnTo>
                  <a:lnTo>
                    <a:pt x="76" y="111"/>
                  </a:lnTo>
                  <a:lnTo>
                    <a:pt x="73" y="111"/>
                  </a:lnTo>
                  <a:lnTo>
                    <a:pt x="73" y="111"/>
                  </a:lnTo>
                  <a:lnTo>
                    <a:pt x="73" y="114"/>
                  </a:lnTo>
                  <a:lnTo>
                    <a:pt x="73" y="114"/>
                  </a:lnTo>
                  <a:lnTo>
                    <a:pt x="71" y="118"/>
                  </a:lnTo>
                  <a:lnTo>
                    <a:pt x="69" y="121"/>
                  </a:lnTo>
                  <a:lnTo>
                    <a:pt x="69" y="123"/>
                  </a:lnTo>
                  <a:lnTo>
                    <a:pt x="66" y="123"/>
                  </a:lnTo>
                  <a:lnTo>
                    <a:pt x="64" y="123"/>
                  </a:lnTo>
                  <a:lnTo>
                    <a:pt x="64" y="126"/>
                  </a:lnTo>
                  <a:lnTo>
                    <a:pt x="64" y="126"/>
                  </a:lnTo>
                  <a:lnTo>
                    <a:pt x="61" y="128"/>
                  </a:lnTo>
                  <a:lnTo>
                    <a:pt x="61" y="128"/>
                  </a:lnTo>
                  <a:lnTo>
                    <a:pt x="59" y="130"/>
                  </a:lnTo>
                  <a:lnTo>
                    <a:pt x="59" y="130"/>
                  </a:lnTo>
                  <a:lnTo>
                    <a:pt x="59" y="130"/>
                  </a:lnTo>
                  <a:lnTo>
                    <a:pt x="59" y="133"/>
                  </a:lnTo>
                  <a:lnTo>
                    <a:pt x="57" y="133"/>
                  </a:lnTo>
                  <a:lnTo>
                    <a:pt x="57" y="133"/>
                  </a:lnTo>
                  <a:lnTo>
                    <a:pt x="54" y="133"/>
                  </a:lnTo>
                  <a:lnTo>
                    <a:pt x="54" y="130"/>
                  </a:lnTo>
                  <a:lnTo>
                    <a:pt x="54" y="133"/>
                  </a:lnTo>
                  <a:lnTo>
                    <a:pt x="52" y="135"/>
                  </a:lnTo>
                  <a:lnTo>
                    <a:pt x="50" y="135"/>
                  </a:lnTo>
                  <a:lnTo>
                    <a:pt x="50" y="135"/>
                  </a:lnTo>
                  <a:lnTo>
                    <a:pt x="50" y="135"/>
                  </a:lnTo>
                  <a:lnTo>
                    <a:pt x="50" y="135"/>
                  </a:lnTo>
                  <a:lnTo>
                    <a:pt x="50" y="135"/>
                  </a:lnTo>
                  <a:lnTo>
                    <a:pt x="50" y="135"/>
                  </a:lnTo>
                  <a:lnTo>
                    <a:pt x="50" y="135"/>
                  </a:lnTo>
                  <a:lnTo>
                    <a:pt x="50" y="137"/>
                  </a:lnTo>
                  <a:lnTo>
                    <a:pt x="47" y="137"/>
                  </a:lnTo>
                  <a:lnTo>
                    <a:pt x="47" y="140"/>
                  </a:lnTo>
                  <a:lnTo>
                    <a:pt x="47" y="140"/>
                  </a:lnTo>
                  <a:lnTo>
                    <a:pt x="45" y="140"/>
                  </a:lnTo>
                  <a:lnTo>
                    <a:pt x="45" y="140"/>
                  </a:lnTo>
                  <a:lnTo>
                    <a:pt x="43" y="140"/>
                  </a:lnTo>
                  <a:lnTo>
                    <a:pt x="43" y="140"/>
                  </a:lnTo>
                  <a:lnTo>
                    <a:pt x="43" y="142"/>
                  </a:lnTo>
                  <a:lnTo>
                    <a:pt x="40" y="142"/>
                  </a:lnTo>
                  <a:lnTo>
                    <a:pt x="40" y="142"/>
                  </a:lnTo>
                  <a:lnTo>
                    <a:pt x="38" y="144"/>
                  </a:lnTo>
                  <a:lnTo>
                    <a:pt x="38" y="144"/>
                  </a:lnTo>
                  <a:lnTo>
                    <a:pt x="38" y="147"/>
                  </a:lnTo>
                  <a:lnTo>
                    <a:pt x="33" y="149"/>
                  </a:lnTo>
                  <a:lnTo>
                    <a:pt x="33" y="149"/>
                  </a:lnTo>
                  <a:lnTo>
                    <a:pt x="28" y="154"/>
                  </a:lnTo>
                  <a:lnTo>
                    <a:pt x="28" y="154"/>
                  </a:lnTo>
                  <a:lnTo>
                    <a:pt x="26" y="154"/>
                  </a:lnTo>
                  <a:lnTo>
                    <a:pt x="26" y="156"/>
                  </a:lnTo>
                  <a:lnTo>
                    <a:pt x="24" y="156"/>
                  </a:lnTo>
                  <a:lnTo>
                    <a:pt x="24" y="159"/>
                  </a:lnTo>
                  <a:lnTo>
                    <a:pt x="21" y="159"/>
                  </a:lnTo>
                  <a:lnTo>
                    <a:pt x="21" y="161"/>
                  </a:lnTo>
                  <a:lnTo>
                    <a:pt x="19" y="159"/>
                  </a:lnTo>
                  <a:lnTo>
                    <a:pt x="16" y="159"/>
                  </a:lnTo>
                  <a:lnTo>
                    <a:pt x="16" y="161"/>
                  </a:lnTo>
                  <a:lnTo>
                    <a:pt x="16" y="161"/>
                  </a:lnTo>
                  <a:lnTo>
                    <a:pt x="14" y="163"/>
                  </a:lnTo>
                  <a:lnTo>
                    <a:pt x="14" y="161"/>
                  </a:lnTo>
                  <a:lnTo>
                    <a:pt x="14" y="161"/>
                  </a:lnTo>
                  <a:lnTo>
                    <a:pt x="12" y="161"/>
                  </a:lnTo>
                  <a:lnTo>
                    <a:pt x="12" y="161"/>
                  </a:lnTo>
                  <a:lnTo>
                    <a:pt x="12" y="161"/>
                  </a:lnTo>
                  <a:lnTo>
                    <a:pt x="12" y="159"/>
                  </a:lnTo>
                  <a:lnTo>
                    <a:pt x="9" y="156"/>
                  </a:lnTo>
                  <a:lnTo>
                    <a:pt x="5" y="154"/>
                  </a:lnTo>
                  <a:lnTo>
                    <a:pt x="5" y="154"/>
                  </a:lnTo>
                  <a:lnTo>
                    <a:pt x="5" y="152"/>
                  </a:lnTo>
                  <a:lnTo>
                    <a:pt x="9" y="149"/>
                  </a:lnTo>
                  <a:lnTo>
                    <a:pt x="14" y="144"/>
                  </a:lnTo>
                  <a:lnTo>
                    <a:pt x="19" y="140"/>
                  </a:lnTo>
                  <a:lnTo>
                    <a:pt x="21" y="135"/>
                  </a:lnTo>
                  <a:lnTo>
                    <a:pt x="24" y="135"/>
                  </a:lnTo>
                  <a:lnTo>
                    <a:pt x="21" y="133"/>
                  </a:lnTo>
                  <a:lnTo>
                    <a:pt x="19" y="130"/>
                  </a:lnTo>
                  <a:lnTo>
                    <a:pt x="19" y="128"/>
                  </a:lnTo>
                  <a:lnTo>
                    <a:pt x="16" y="126"/>
                  </a:lnTo>
                  <a:lnTo>
                    <a:pt x="14" y="123"/>
                  </a:lnTo>
                  <a:lnTo>
                    <a:pt x="14" y="118"/>
                  </a:lnTo>
                  <a:lnTo>
                    <a:pt x="14" y="114"/>
                  </a:lnTo>
                  <a:lnTo>
                    <a:pt x="12" y="107"/>
                  </a:lnTo>
                  <a:lnTo>
                    <a:pt x="12" y="102"/>
                  </a:lnTo>
                  <a:lnTo>
                    <a:pt x="9" y="95"/>
                  </a:lnTo>
                  <a:lnTo>
                    <a:pt x="9" y="90"/>
                  </a:lnTo>
                  <a:lnTo>
                    <a:pt x="9" y="85"/>
                  </a:lnTo>
                  <a:lnTo>
                    <a:pt x="7" y="78"/>
                  </a:lnTo>
                  <a:lnTo>
                    <a:pt x="7" y="73"/>
                  </a:lnTo>
                  <a:lnTo>
                    <a:pt x="5" y="69"/>
                  </a:lnTo>
                  <a:lnTo>
                    <a:pt x="5" y="62"/>
                  </a:lnTo>
                  <a:lnTo>
                    <a:pt x="2" y="57"/>
                  </a:lnTo>
                  <a:lnTo>
                    <a:pt x="2" y="52"/>
                  </a:lnTo>
                  <a:lnTo>
                    <a:pt x="2" y="45"/>
                  </a:lnTo>
                  <a:lnTo>
                    <a:pt x="0" y="40"/>
                  </a:lnTo>
                  <a:lnTo>
                    <a:pt x="0" y="33"/>
                  </a:lnTo>
                  <a:lnTo>
                    <a:pt x="12" y="31"/>
                  </a:lnTo>
                  <a:lnTo>
                    <a:pt x="21" y="28"/>
                  </a:lnTo>
                  <a:lnTo>
                    <a:pt x="33" y="26"/>
                  </a:lnTo>
                  <a:lnTo>
                    <a:pt x="45" y="24"/>
                  </a:lnTo>
                  <a:lnTo>
                    <a:pt x="52" y="24"/>
                  </a:lnTo>
                  <a:lnTo>
                    <a:pt x="57" y="21"/>
                  </a:lnTo>
                  <a:lnTo>
                    <a:pt x="61" y="21"/>
                  </a:lnTo>
                  <a:lnTo>
                    <a:pt x="64" y="24"/>
                  </a:lnTo>
                  <a:lnTo>
                    <a:pt x="66" y="24"/>
                  </a:lnTo>
                  <a:lnTo>
                    <a:pt x="66" y="21"/>
                  </a:lnTo>
                  <a:lnTo>
                    <a:pt x="78" y="17"/>
                  </a:lnTo>
                  <a:lnTo>
                    <a:pt x="80" y="17"/>
                  </a:lnTo>
                  <a:lnTo>
                    <a:pt x="83" y="17"/>
                  </a:lnTo>
                  <a:lnTo>
                    <a:pt x="83" y="17"/>
                  </a:lnTo>
                  <a:lnTo>
                    <a:pt x="85" y="17"/>
                  </a:lnTo>
                  <a:lnTo>
                    <a:pt x="90" y="14"/>
                  </a:lnTo>
                  <a:lnTo>
                    <a:pt x="104" y="12"/>
                  </a:lnTo>
                  <a:lnTo>
                    <a:pt x="116" y="7"/>
                  </a:lnTo>
                  <a:lnTo>
                    <a:pt x="130" y="5"/>
                  </a:lnTo>
                  <a:lnTo>
                    <a:pt x="144" y="2"/>
                  </a:lnTo>
                  <a:lnTo>
                    <a:pt x="154" y="0"/>
                  </a:lnTo>
                  <a:lnTo>
                    <a:pt x="154" y="0"/>
                  </a:lnTo>
                  <a:lnTo>
                    <a:pt x="154" y="0"/>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1" name="Freeform 60"/>
            <p:cNvSpPr>
              <a:spLocks/>
            </p:cNvSpPr>
            <p:nvPr/>
          </p:nvSpPr>
          <p:spPr bwMode="auto">
            <a:xfrm>
              <a:off x="2422357" y="3545659"/>
              <a:ext cx="822240" cy="612330"/>
            </a:xfrm>
            <a:custGeom>
              <a:avLst/>
              <a:gdLst>
                <a:gd name="T0" fmla="*/ 707 w 709"/>
                <a:gd name="T1" fmla="*/ 178 h 528"/>
                <a:gd name="T2" fmla="*/ 707 w 709"/>
                <a:gd name="T3" fmla="*/ 213 h 528"/>
                <a:gd name="T4" fmla="*/ 707 w 709"/>
                <a:gd name="T5" fmla="*/ 249 h 528"/>
                <a:gd name="T6" fmla="*/ 707 w 709"/>
                <a:gd name="T7" fmla="*/ 284 h 528"/>
                <a:gd name="T8" fmla="*/ 705 w 709"/>
                <a:gd name="T9" fmla="*/ 318 h 528"/>
                <a:gd name="T10" fmla="*/ 705 w 709"/>
                <a:gd name="T11" fmla="*/ 353 h 528"/>
                <a:gd name="T12" fmla="*/ 705 w 709"/>
                <a:gd name="T13" fmla="*/ 389 h 528"/>
                <a:gd name="T14" fmla="*/ 705 w 709"/>
                <a:gd name="T15" fmla="*/ 422 h 528"/>
                <a:gd name="T16" fmla="*/ 702 w 709"/>
                <a:gd name="T17" fmla="*/ 457 h 528"/>
                <a:gd name="T18" fmla="*/ 702 w 709"/>
                <a:gd name="T19" fmla="*/ 493 h 528"/>
                <a:gd name="T20" fmla="*/ 702 w 709"/>
                <a:gd name="T21" fmla="*/ 528 h 528"/>
                <a:gd name="T22" fmla="*/ 664 w 709"/>
                <a:gd name="T23" fmla="*/ 526 h 528"/>
                <a:gd name="T24" fmla="*/ 629 w 709"/>
                <a:gd name="T25" fmla="*/ 526 h 528"/>
                <a:gd name="T26" fmla="*/ 584 w 709"/>
                <a:gd name="T27" fmla="*/ 524 h 528"/>
                <a:gd name="T28" fmla="*/ 527 w 709"/>
                <a:gd name="T29" fmla="*/ 524 h 528"/>
                <a:gd name="T30" fmla="*/ 470 w 709"/>
                <a:gd name="T31" fmla="*/ 521 h 528"/>
                <a:gd name="T32" fmla="*/ 414 w 709"/>
                <a:gd name="T33" fmla="*/ 519 h 528"/>
                <a:gd name="T34" fmla="*/ 357 w 709"/>
                <a:gd name="T35" fmla="*/ 516 h 528"/>
                <a:gd name="T36" fmla="*/ 300 w 709"/>
                <a:gd name="T37" fmla="*/ 512 h 528"/>
                <a:gd name="T38" fmla="*/ 243 w 709"/>
                <a:gd name="T39" fmla="*/ 509 h 528"/>
                <a:gd name="T40" fmla="*/ 187 w 709"/>
                <a:gd name="T41" fmla="*/ 507 h 528"/>
                <a:gd name="T42" fmla="*/ 130 w 709"/>
                <a:gd name="T43" fmla="*/ 502 h 528"/>
                <a:gd name="T44" fmla="*/ 75 w 709"/>
                <a:gd name="T45" fmla="*/ 498 h 528"/>
                <a:gd name="T46" fmla="*/ 19 w 709"/>
                <a:gd name="T47" fmla="*/ 493 h 528"/>
                <a:gd name="T48" fmla="*/ 2 w 709"/>
                <a:gd name="T49" fmla="*/ 462 h 528"/>
                <a:gd name="T50" fmla="*/ 4 w 709"/>
                <a:gd name="T51" fmla="*/ 415 h 528"/>
                <a:gd name="T52" fmla="*/ 9 w 709"/>
                <a:gd name="T53" fmla="*/ 370 h 528"/>
                <a:gd name="T54" fmla="*/ 12 w 709"/>
                <a:gd name="T55" fmla="*/ 322 h 528"/>
                <a:gd name="T56" fmla="*/ 16 w 709"/>
                <a:gd name="T57" fmla="*/ 275 h 528"/>
                <a:gd name="T58" fmla="*/ 21 w 709"/>
                <a:gd name="T59" fmla="*/ 230 h 528"/>
                <a:gd name="T60" fmla="*/ 23 w 709"/>
                <a:gd name="T61" fmla="*/ 183 h 528"/>
                <a:gd name="T62" fmla="*/ 28 w 709"/>
                <a:gd name="T63" fmla="*/ 138 h 528"/>
                <a:gd name="T64" fmla="*/ 30 w 709"/>
                <a:gd name="T65" fmla="*/ 90 h 528"/>
                <a:gd name="T66" fmla="*/ 35 w 709"/>
                <a:gd name="T67" fmla="*/ 45 h 528"/>
                <a:gd name="T68" fmla="*/ 40 w 709"/>
                <a:gd name="T69" fmla="*/ 0 h 528"/>
                <a:gd name="T70" fmla="*/ 85 w 709"/>
                <a:gd name="T71" fmla="*/ 3 h 528"/>
                <a:gd name="T72" fmla="*/ 130 w 709"/>
                <a:gd name="T73" fmla="*/ 5 h 528"/>
                <a:gd name="T74" fmla="*/ 175 w 709"/>
                <a:gd name="T75" fmla="*/ 10 h 528"/>
                <a:gd name="T76" fmla="*/ 220 w 709"/>
                <a:gd name="T77" fmla="*/ 12 h 528"/>
                <a:gd name="T78" fmla="*/ 265 w 709"/>
                <a:gd name="T79" fmla="*/ 15 h 528"/>
                <a:gd name="T80" fmla="*/ 310 w 709"/>
                <a:gd name="T81" fmla="*/ 17 h 528"/>
                <a:gd name="T82" fmla="*/ 355 w 709"/>
                <a:gd name="T83" fmla="*/ 19 h 528"/>
                <a:gd name="T84" fmla="*/ 399 w 709"/>
                <a:gd name="T85" fmla="*/ 22 h 528"/>
                <a:gd name="T86" fmla="*/ 444 w 709"/>
                <a:gd name="T87" fmla="*/ 24 h 528"/>
                <a:gd name="T88" fmla="*/ 489 w 709"/>
                <a:gd name="T89" fmla="*/ 27 h 528"/>
                <a:gd name="T90" fmla="*/ 530 w 709"/>
                <a:gd name="T91" fmla="*/ 29 h 528"/>
                <a:gd name="T92" fmla="*/ 565 w 709"/>
                <a:gd name="T93" fmla="*/ 29 h 528"/>
                <a:gd name="T94" fmla="*/ 598 w 709"/>
                <a:gd name="T95" fmla="*/ 31 h 528"/>
                <a:gd name="T96" fmla="*/ 634 w 709"/>
                <a:gd name="T97" fmla="*/ 31 h 528"/>
                <a:gd name="T98" fmla="*/ 667 w 709"/>
                <a:gd name="T99" fmla="*/ 31 h 528"/>
                <a:gd name="T100" fmla="*/ 702 w 709"/>
                <a:gd name="T101" fmla="*/ 34 h 528"/>
                <a:gd name="T102" fmla="*/ 709 w 709"/>
                <a:gd name="T103" fmla="*/ 48 h 528"/>
                <a:gd name="T104" fmla="*/ 709 w 709"/>
                <a:gd name="T105" fmla="*/ 71 h 528"/>
                <a:gd name="T106" fmla="*/ 709 w 709"/>
                <a:gd name="T107" fmla="*/ 95 h 528"/>
                <a:gd name="T108" fmla="*/ 709 w 709"/>
                <a:gd name="T109" fmla="*/ 116 h 528"/>
                <a:gd name="T110" fmla="*/ 707 w 709"/>
                <a:gd name="T111" fmla="*/ 140 h 528"/>
                <a:gd name="T112" fmla="*/ 707 w 709"/>
                <a:gd name="T113" fmla="*/ 157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9" h="528">
                  <a:moveTo>
                    <a:pt x="707" y="157"/>
                  </a:moveTo>
                  <a:lnTo>
                    <a:pt x="707" y="169"/>
                  </a:lnTo>
                  <a:lnTo>
                    <a:pt x="707" y="178"/>
                  </a:lnTo>
                  <a:lnTo>
                    <a:pt x="707" y="190"/>
                  </a:lnTo>
                  <a:lnTo>
                    <a:pt x="707" y="202"/>
                  </a:lnTo>
                  <a:lnTo>
                    <a:pt x="707" y="213"/>
                  </a:lnTo>
                  <a:lnTo>
                    <a:pt x="707" y="225"/>
                  </a:lnTo>
                  <a:lnTo>
                    <a:pt x="707" y="237"/>
                  </a:lnTo>
                  <a:lnTo>
                    <a:pt x="707" y="249"/>
                  </a:lnTo>
                  <a:lnTo>
                    <a:pt x="707" y="261"/>
                  </a:lnTo>
                  <a:lnTo>
                    <a:pt x="707" y="273"/>
                  </a:lnTo>
                  <a:lnTo>
                    <a:pt x="707" y="284"/>
                  </a:lnTo>
                  <a:lnTo>
                    <a:pt x="705" y="294"/>
                  </a:lnTo>
                  <a:lnTo>
                    <a:pt x="705" y="306"/>
                  </a:lnTo>
                  <a:lnTo>
                    <a:pt x="705" y="318"/>
                  </a:lnTo>
                  <a:lnTo>
                    <a:pt x="705" y="329"/>
                  </a:lnTo>
                  <a:lnTo>
                    <a:pt x="705" y="341"/>
                  </a:lnTo>
                  <a:lnTo>
                    <a:pt x="705" y="353"/>
                  </a:lnTo>
                  <a:lnTo>
                    <a:pt x="705" y="365"/>
                  </a:lnTo>
                  <a:lnTo>
                    <a:pt x="705" y="377"/>
                  </a:lnTo>
                  <a:lnTo>
                    <a:pt x="705" y="389"/>
                  </a:lnTo>
                  <a:lnTo>
                    <a:pt x="705" y="400"/>
                  </a:lnTo>
                  <a:lnTo>
                    <a:pt x="705" y="410"/>
                  </a:lnTo>
                  <a:lnTo>
                    <a:pt x="705" y="422"/>
                  </a:lnTo>
                  <a:lnTo>
                    <a:pt x="705" y="434"/>
                  </a:lnTo>
                  <a:lnTo>
                    <a:pt x="705" y="445"/>
                  </a:lnTo>
                  <a:lnTo>
                    <a:pt x="702" y="457"/>
                  </a:lnTo>
                  <a:lnTo>
                    <a:pt x="702" y="469"/>
                  </a:lnTo>
                  <a:lnTo>
                    <a:pt x="702" y="481"/>
                  </a:lnTo>
                  <a:lnTo>
                    <a:pt x="702" y="493"/>
                  </a:lnTo>
                  <a:lnTo>
                    <a:pt x="702" y="505"/>
                  </a:lnTo>
                  <a:lnTo>
                    <a:pt x="702" y="516"/>
                  </a:lnTo>
                  <a:lnTo>
                    <a:pt x="702" y="528"/>
                  </a:lnTo>
                  <a:lnTo>
                    <a:pt x="690" y="528"/>
                  </a:lnTo>
                  <a:lnTo>
                    <a:pt x="679" y="526"/>
                  </a:lnTo>
                  <a:lnTo>
                    <a:pt x="664" y="526"/>
                  </a:lnTo>
                  <a:lnTo>
                    <a:pt x="653" y="526"/>
                  </a:lnTo>
                  <a:lnTo>
                    <a:pt x="641" y="526"/>
                  </a:lnTo>
                  <a:lnTo>
                    <a:pt x="629" y="526"/>
                  </a:lnTo>
                  <a:lnTo>
                    <a:pt x="615" y="526"/>
                  </a:lnTo>
                  <a:lnTo>
                    <a:pt x="603" y="526"/>
                  </a:lnTo>
                  <a:lnTo>
                    <a:pt x="584" y="524"/>
                  </a:lnTo>
                  <a:lnTo>
                    <a:pt x="565" y="524"/>
                  </a:lnTo>
                  <a:lnTo>
                    <a:pt x="546" y="524"/>
                  </a:lnTo>
                  <a:lnTo>
                    <a:pt x="527" y="524"/>
                  </a:lnTo>
                  <a:lnTo>
                    <a:pt x="508" y="521"/>
                  </a:lnTo>
                  <a:lnTo>
                    <a:pt x="489" y="521"/>
                  </a:lnTo>
                  <a:lnTo>
                    <a:pt x="470" y="521"/>
                  </a:lnTo>
                  <a:lnTo>
                    <a:pt x="452" y="519"/>
                  </a:lnTo>
                  <a:lnTo>
                    <a:pt x="433" y="519"/>
                  </a:lnTo>
                  <a:lnTo>
                    <a:pt x="414" y="519"/>
                  </a:lnTo>
                  <a:lnTo>
                    <a:pt x="395" y="516"/>
                  </a:lnTo>
                  <a:lnTo>
                    <a:pt x="376" y="516"/>
                  </a:lnTo>
                  <a:lnTo>
                    <a:pt x="357" y="516"/>
                  </a:lnTo>
                  <a:lnTo>
                    <a:pt x="338" y="514"/>
                  </a:lnTo>
                  <a:lnTo>
                    <a:pt x="319" y="514"/>
                  </a:lnTo>
                  <a:lnTo>
                    <a:pt x="300" y="512"/>
                  </a:lnTo>
                  <a:lnTo>
                    <a:pt x="281" y="512"/>
                  </a:lnTo>
                  <a:lnTo>
                    <a:pt x="262" y="512"/>
                  </a:lnTo>
                  <a:lnTo>
                    <a:pt x="243" y="509"/>
                  </a:lnTo>
                  <a:lnTo>
                    <a:pt x="224" y="509"/>
                  </a:lnTo>
                  <a:lnTo>
                    <a:pt x="206" y="507"/>
                  </a:lnTo>
                  <a:lnTo>
                    <a:pt x="187" y="507"/>
                  </a:lnTo>
                  <a:lnTo>
                    <a:pt x="168" y="505"/>
                  </a:lnTo>
                  <a:lnTo>
                    <a:pt x="149" y="505"/>
                  </a:lnTo>
                  <a:lnTo>
                    <a:pt x="130" y="502"/>
                  </a:lnTo>
                  <a:lnTo>
                    <a:pt x="111" y="500"/>
                  </a:lnTo>
                  <a:lnTo>
                    <a:pt x="92" y="500"/>
                  </a:lnTo>
                  <a:lnTo>
                    <a:pt x="75" y="498"/>
                  </a:lnTo>
                  <a:lnTo>
                    <a:pt x="57" y="498"/>
                  </a:lnTo>
                  <a:lnTo>
                    <a:pt x="38" y="495"/>
                  </a:lnTo>
                  <a:lnTo>
                    <a:pt x="19" y="493"/>
                  </a:lnTo>
                  <a:lnTo>
                    <a:pt x="0" y="493"/>
                  </a:lnTo>
                  <a:lnTo>
                    <a:pt x="0" y="476"/>
                  </a:lnTo>
                  <a:lnTo>
                    <a:pt x="2" y="462"/>
                  </a:lnTo>
                  <a:lnTo>
                    <a:pt x="2" y="445"/>
                  </a:lnTo>
                  <a:lnTo>
                    <a:pt x="4" y="431"/>
                  </a:lnTo>
                  <a:lnTo>
                    <a:pt x="4" y="415"/>
                  </a:lnTo>
                  <a:lnTo>
                    <a:pt x="7" y="400"/>
                  </a:lnTo>
                  <a:lnTo>
                    <a:pt x="7" y="384"/>
                  </a:lnTo>
                  <a:lnTo>
                    <a:pt x="9" y="370"/>
                  </a:lnTo>
                  <a:lnTo>
                    <a:pt x="9" y="353"/>
                  </a:lnTo>
                  <a:lnTo>
                    <a:pt x="12" y="337"/>
                  </a:lnTo>
                  <a:lnTo>
                    <a:pt x="12" y="322"/>
                  </a:lnTo>
                  <a:lnTo>
                    <a:pt x="14" y="306"/>
                  </a:lnTo>
                  <a:lnTo>
                    <a:pt x="16" y="292"/>
                  </a:lnTo>
                  <a:lnTo>
                    <a:pt x="16" y="275"/>
                  </a:lnTo>
                  <a:lnTo>
                    <a:pt x="19" y="261"/>
                  </a:lnTo>
                  <a:lnTo>
                    <a:pt x="19" y="244"/>
                  </a:lnTo>
                  <a:lnTo>
                    <a:pt x="21" y="230"/>
                  </a:lnTo>
                  <a:lnTo>
                    <a:pt x="21" y="213"/>
                  </a:lnTo>
                  <a:lnTo>
                    <a:pt x="23" y="199"/>
                  </a:lnTo>
                  <a:lnTo>
                    <a:pt x="23" y="183"/>
                  </a:lnTo>
                  <a:lnTo>
                    <a:pt x="26" y="169"/>
                  </a:lnTo>
                  <a:lnTo>
                    <a:pt x="26" y="152"/>
                  </a:lnTo>
                  <a:lnTo>
                    <a:pt x="28" y="138"/>
                  </a:lnTo>
                  <a:lnTo>
                    <a:pt x="28" y="121"/>
                  </a:lnTo>
                  <a:lnTo>
                    <a:pt x="30" y="107"/>
                  </a:lnTo>
                  <a:lnTo>
                    <a:pt x="30" y="90"/>
                  </a:lnTo>
                  <a:lnTo>
                    <a:pt x="33" y="76"/>
                  </a:lnTo>
                  <a:lnTo>
                    <a:pt x="35" y="60"/>
                  </a:lnTo>
                  <a:lnTo>
                    <a:pt x="35" y="45"/>
                  </a:lnTo>
                  <a:lnTo>
                    <a:pt x="38" y="29"/>
                  </a:lnTo>
                  <a:lnTo>
                    <a:pt x="38" y="15"/>
                  </a:lnTo>
                  <a:lnTo>
                    <a:pt x="40" y="0"/>
                  </a:lnTo>
                  <a:lnTo>
                    <a:pt x="54" y="0"/>
                  </a:lnTo>
                  <a:lnTo>
                    <a:pt x="68" y="3"/>
                  </a:lnTo>
                  <a:lnTo>
                    <a:pt x="85" y="3"/>
                  </a:lnTo>
                  <a:lnTo>
                    <a:pt x="99" y="5"/>
                  </a:lnTo>
                  <a:lnTo>
                    <a:pt x="113" y="5"/>
                  </a:lnTo>
                  <a:lnTo>
                    <a:pt x="130" y="5"/>
                  </a:lnTo>
                  <a:lnTo>
                    <a:pt x="144" y="8"/>
                  </a:lnTo>
                  <a:lnTo>
                    <a:pt x="158" y="8"/>
                  </a:lnTo>
                  <a:lnTo>
                    <a:pt x="175" y="10"/>
                  </a:lnTo>
                  <a:lnTo>
                    <a:pt x="189" y="10"/>
                  </a:lnTo>
                  <a:lnTo>
                    <a:pt x="203" y="12"/>
                  </a:lnTo>
                  <a:lnTo>
                    <a:pt x="220" y="12"/>
                  </a:lnTo>
                  <a:lnTo>
                    <a:pt x="234" y="15"/>
                  </a:lnTo>
                  <a:lnTo>
                    <a:pt x="248" y="15"/>
                  </a:lnTo>
                  <a:lnTo>
                    <a:pt x="265" y="15"/>
                  </a:lnTo>
                  <a:lnTo>
                    <a:pt x="279" y="17"/>
                  </a:lnTo>
                  <a:lnTo>
                    <a:pt x="293" y="17"/>
                  </a:lnTo>
                  <a:lnTo>
                    <a:pt x="310" y="17"/>
                  </a:lnTo>
                  <a:lnTo>
                    <a:pt x="324" y="19"/>
                  </a:lnTo>
                  <a:lnTo>
                    <a:pt x="338" y="19"/>
                  </a:lnTo>
                  <a:lnTo>
                    <a:pt x="355" y="19"/>
                  </a:lnTo>
                  <a:lnTo>
                    <a:pt x="369" y="22"/>
                  </a:lnTo>
                  <a:lnTo>
                    <a:pt x="383" y="22"/>
                  </a:lnTo>
                  <a:lnTo>
                    <a:pt x="399" y="22"/>
                  </a:lnTo>
                  <a:lnTo>
                    <a:pt x="414" y="24"/>
                  </a:lnTo>
                  <a:lnTo>
                    <a:pt x="428" y="24"/>
                  </a:lnTo>
                  <a:lnTo>
                    <a:pt x="444" y="24"/>
                  </a:lnTo>
                  <a:lnTo>
                    <a:pt x="459" y="27"/>
                  </a:lnTo>
                  <a:lnTo>
                    <a:pt x="475" y="27"/>
                  </a:lnTo>
                  <a:lnTo>
                    <a:pt x="489" y="27"/>
                  </a:lnTo>
                  <a:lnTo>
                    <a:pt x="504" y="27"/>
                  </a:lnTo>
                  <a:lnTo>
                    <a:pt x="520" y="29"/>
                  </a:lnTo>
                  <a:lnTo>
                    <a:pt x="530" y="29"/>
                  </a:lnTo>
                  <a:lnTo>
                    <a:pt x="541" y="29"/>
                  </a:lnTo>
                  <a:lnTo>
                    <a:pt x="553" y="29"/>
                  </a:lnTo>
                  <a:lnTo>
                    <a:pt x="565" y="29"/>
                  </a:lnTo>
                  <a:lnTo>
                    <a:pt x="577" y="29"/>
                  </a:lnTo>
                  <a:lnTo>
                    <a:pt x="586" y="29"/>
                  </a:lnTo>
                  <a:lnTo>
                    <a:pt x="598" y="31"/>
                  </a:lnTo>
                  <a:lnTo>
                    <a:pt x="610" y="31"/>
                  </a:lnTo>
                  <a:lnTo>
                    <a:pt x="622" y="31"/>
                  </a:lnTo>
                  <a:lnTo>
                    <a:pt x="634" y="31"/>
                  </a:lnTo>
                  <a:lnTo>
                    <a:pt x="643" y="31"/>
                  </a:lnTo>
                  <a:lnTo>
                    <a:pt x="655" y="31"/>
                  </a:lnTo>
                  <a:lnTo>
                    <a:pt x="667" y="31"/>
                  </a:lnTo>
                  <a:lnTo>
                    <a:pt x="679" y="31"/>
                  </a:lnTo>
                  <a:lnTo>
                    <a:pt x="690" y="34"/>
                  </a:lnTo>
                  <a:lnTo>
                    <a:pt x="702" y="34"/>
                  </a:lnTo>
                  <a:lnTo>
                    <a:pt x="709" y="34"/>
                  </a:lnTo>
                  <a:lnTo>
                    <a:pt x="709" y="41"/>
                  </a:lnTo>
                  <a:lnTo>
                    <a:pt x="709" y="48"/>
                  </a:lnTo>
                  <a:lnTo>
                    <a:pt x="709" y="55"/>
                  </a:lnTo>
                  <a:lnTo>
                    <a:pt x="709" y="64"/>
                  </a:lnTo>
                  <a:lnTo>
                    <a:pt x="709" y="71"/>
                  </a:lnTo>
                  <a:lnTo>
                    <a:pt x="709" y="79"/>
                  </a:lnTo>
                  <a:lnTo>
                    <a:pt x="709" y="86"/>
                  </a:lnTo>
                  <a:lnTo>
                    <a:pt x="709" y="95"/>
                  </a:lnTo>
                  <a:lnTo>
                    <a:pt x="709" y="102"/>
                  </a:lnTo>
                  <a:lnTo>
                    <a:pt x="709" y="109"/>
                  </a:lnTo>
                  <a:lnTo>
                    <a:pt x="709" y="116"/>
                  </a:lnTo>
                  <a:lnTo>
                    <a:pt x="709" y="126"/>
                  </a:lnTo>
                  <a:lnTo>
                    <a:pt x="709" y="133"/>
                  </a:lnTo>
                  <a:lnTo>
                    <a:pt x="707" y="140"/>
                  </a:lnTo>
                  <a:lnTo>
                    <a:pt x="707" y="147"/>
                  </a:lnTo>
                  <a:lnTo>
                    <a:pt x="707" y="157"/>
                  </a:lnTo>
                  <a:lnTo>
                    <a:pt x="707" y="157"/>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2" name="Freeform 61"/>
            <p:cNvSpPr>
              <a:spLocks noEditPoints="1"/>
            </p:cNvSpPr>
            <p:nvPr/>
          </p:nvSpPr>
          <p:spPr bwMode="auto">
            <a:xfrm>
              <a:off x="767439" y="3153675"/>
              <a:ext cx="1018232" cy="1506473"/>
            </a:xfrm>
            <a:custGeom>
              <a:avLst/>
              <a:gdLst>
                <a:gd name="T0" fmla="*/ 405 w 878"/>
                <a:gd name="T1" fmla="*/ 1226 h 1299"/>
                <a:gd name="T2" fmla="*/ 301 w 878"/>
                <a:gd name="T3" fmla="*/ 1153 h 1299"/>
                <a:gd name="T4" fmla="*/ 414 w 878"/>
                <a:gd name="T5" fmla="*/ 1160 h 1299"/>
                <a:gd name="T6" fmla="*/ 258 w 878"/>
                <a:gd name="T7" fmla="*/ 1049 h 1299"/>
                <a:gd name="T8" fmla="*/ 270 w 878"/>
                <a:gd name="T9" fmla="*/ 1060 h 1299"/>
                <a:gd name="T10" fmla="*/ 232 w 878"/>
                <a:gd name="T11" fmla="*/ 1044 h 1299"/>
                <a:gd name="T12" fmla="*/ 280 w 878"/>
                <a:gd name="T13" fmla="*/ 1046 h 1299"/>
                <a:gd name="T14" fmla="*/ 873 w 878"/>
                <a:gd name="T15" fmla="*/ 1103 h 1299"/>
                <a:gd name="T16" fmla="*/ 857 w 878"/>
                <a:gd name="T17" fmla="*/ 1079 h 1299"/>
                <a:gd name="T18" fmla="*/ 838 w 878"/>
                <a:gd name="T19" fmla="*/ 1034 h 1299"/>
                <a:gd name="T20" fmla="*/ 599 w 878"/>
                <a:gd name="T21" fmla="*/ 712 h 1299"/>
                <a:gd name="T22" fmla="*/ 410 w 878"/>
                <a:gd name="T23" fmla="*/ 301 h 1299"/>
                <a:gd name="T24" fmla="*/ 206 w 878"/>
                <a:gd name="T25" fmla="*/ 33 h 1299"/>
                <a:gd name="T26" fmla="*/ 57 w 878"/>
                <a:gd name="T27" fmla="*/ 40 h 1299"/>
                <a:gd name="T28" fmla="*/ 43 w 878"/>
                <a:gd name="T29" fmla="*/ 104 h 1299"/>
                <a:gd name="T30" fmla="*/ 38 w 878"/>
                <a:gd name="T31" fmla="*/ 144 h 1299"/>
                <a:gd name="T32" fmla="*/ 15 w 878"/>
                <a:gd name="T33" fmla="*/ 161 h 1299"/>
                <a:gd name="T34" fmla="*/ 3 w 878"/>
                <a:gd name="T35" fmla="*/ 208 h 1299"/>
                <a:gd name="T36" fmla="*/ 38 w 878"/>
                <a:gd name="T37" fmla="*/ 284 h 1299"/>
                <a:gd name="T38" fmla="*/ 31 w 878"/>
                <a:gd name="T39" fmla="*/ 360 h 1299"/>
                <a:gd name="T40" fmla="*/ 67 w 878"/>
                <a:gd name="T41" fmla="*/ 447 h 1299"/>
                <a:gd name="T42" fmla="*/ 83 w 878"/>
                <a:gd name="T43" fmla="*/ 495 h 1299"/>
                <a:gd name="T44" fmla="*/ 76 w 878"/>
                <a:gd name="T45" fmla="*/ 502 h 1299"/>
                <a:gd name="T46" fmla="*/ 97 w 878"/>
                <a:gd name="T47" fmla="*/ 523 h 1299"/>
                <a:gd name="T48" fmla="*/ 116 w 878"/>
                <a:gd name="T49" fmla="*/ 525 h 1299"/>
                <a:gd name="T50" fmla="*/ 145 w 878"/>
                <a:gd name="T51" fmla="*/ 514 h 1299"/>
                <a:gd name="T52" fmla="*/ 175 w 878"/>
                <a:gd name="T53" fmla="*/ 521 h 1299"/>
                <a:gd name="T54" fmla="*/ 192 w 878"/>
                <a:gd name="T55" fmla="*/ 523 h 1299"/>
                <a:gd name="T56" fmla="*/ 206 w 878"/>
                <a:gd name="T57" fmla="*/ 521 h 1299"/>
                <a:gd name="T58" fmla="*/ 206 w 878"/>
                <a:gd name="T59" fmla="*/ 523 h 1299"/>
                <a:gd name="T60" fmla="*/ 190 w 878"/>
                <a:gd name="T61" fmla="*/ 528 h 1299"/>
                <a:gd name="T62" fmla="*/ 126 w 878"/>
                <a:gd name="T63" fmla="*/ 525 h 1299"/>
                <a:gd name="T64" fmla="*/ 142 w 878"/>
                <a:gd name="T65" fmla="*/ 566 h 1299"/>
                <a:gd name="T66" fmla="*/ 140 w 878"/>
                <a:gd name="T67" fmla="*/ 585 h 1299"/>
                <a:gd name="T68" fmla="*/ 121 w 878"/>
                <a:gd name="T69" fmla="*/ 568 h 1299"/>
                <a:gd name="T70" fmla="*/ 109 w 878"/>
                <a:gd name="T71" fmla="*/ 547 h 1299"/>
                <a:gd name="T72" fmla="*/ 109 w 878"/>
                <a:gd name="T73" fmla="*/ 611 h 1299"/>
                <a:gd name="T74" fmla="*/ 154 w 878"/>
                <a:gd name="T75" fmla="*/ 660 h 1299"/>
                <a:gd name="T76" fmla="*/ 145 w 878"/>
                <a:gd name="T77" fmla="*/ 698 h 1299"/>
                <a:gd name="T78" fmla="*/ 138 w 878"/>
                <a:gd name="T79" fmla="*/ 734 h 1299"/>
                <a:gd name="T80" fmla="*/ 166 w 878"/>
                <a:gd name="T81" fmla="*/ 781 h 1299"/>
                <a:gd name="T82" fmla="*/ 199 w 878"/>
                <a:gd name="T83" fmla="*/ 847 h 1299"/>
                <a:gd name="T84" fmla="*/ 211 w 878"/>
                <a:gd name="T85" fmla="*/ 888 h 1299"/>
                <a:gd name="T86" fmla="*/ 228 w 878"/>
                <a:gd name="T87" fmla="*/ 935 h 1299"/>
                <a:gd name="T88" fmla="*/ 225 w 878"/>
                <a:gd name="T89" fmla="*/ 975 h 1299"/>
                <a:gd name="T90" fmla="*/ 308 w 878"/>
                <a:gd name="T91" fmla="*/ 1011 h 1299"/>
                <a:gd name="T92" fmla="*/ 353 w 878"/>
                <a:gd name="T93" fmla="*/ 1039 h 1299"/>
                <a:gd name="T94" fmla="*/ 384 w 878"/>
                <a:gd name="T95" fmla="*/ 1067 h 1299"/>
                <a:gd name="T96" fmla="*/ 431 w 878"/>
                <a:gd name="T97" fmla="*/ 1108 h 1299"/>
                <a:gd name="T98" fmla="*/ 443 w 878"/>
                <a:gd name="T99" fmla="*/ 1115 h 1299"/>
                <a:gd name="T100" fmla="*/ 514 w 878"/>
                <a:gd name="T101" fmla="*/ 1179 h 1299"/>
                <a:gd name="T102" fmla="*/ 530 w 878"/>
                <a:gd name="T103" fmla="*/ 1262 h 1299"/>
                <a:gd name="T104" fmla="*/ 530 w 878"/>
                <a:gd name="T105" fmla="*/ 1264 h 1299"/>
                <a:gd name="T106" fmla="*/ 615 w 878"/>
                <a:gd name="T107" fmla="*/ 1290 h 1299"/>
                <a:gd name="T108" fmla="*/ 779 w 878"/>
                <a:gd name="T109" fmla="*/ 1297 h 1299"/>
                <a:gd name="T110" fmla="*/ 821 w 878"/>
                <a:gd name="T111" fmla="*/ 1269 h 1299"/>
                <a:gd name="T112" fmla="*/ 802 w 878"/>
                <a:gd name="T113" fmla="*/ 1212 h 1299"/>
                <a:gd name="T114" fmla="*/ 831 w 878"/>
                <a:gd name="T115" fmla="*/ 1176 h 1299"/>
                <a:gd name="T116" fmla="*/ 838 w 878"/>
                <a:gd name="T117" fmla="*/ 1143 h 1299"/>
                <a:gd name="T118" fmla="*/ 62 w 878"/>
                <a:gd name="T119" fmla="*/ 544 h 1299"/>
                <a:gd name="T120" fmla="*/ 126 w 878"/>
                <a:gd name="T121" fmla="*/ 542 h 1299"/>
                <a:gd name="T122" fmla="*/ 334 w 878"/>
                <a:gd name="T123" fmla="*/ 1065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8" h="1299">
                  <a:moveTo>
                    <a:pt x="410" y="1221"/>
                  </a:moveTo>
                  <a:lnTo>
                    <a:pt x="407" y="1217"/>
                  </a:lnTo>
                  <a:lnTo>
                    <a:pt x="403" y="1212"/>
                  </a:lnTo>
                  <a:lnTo>
                    <a:pt x="400" y="1209"/>
                  </a:lnTo>
                  <a:lnTo>
                    <a:pt x="400" y="1205"/>
                  </a:lnTo>
                  <a:lnTo>
                    <a:pt x="400" y="1205"/>
                  </a:lnTo>
                  <a:lnTo>
                    <a:pt x="400" y="1202"/>
                  </a:lnTo>
                  <a:lnTo>
                    <a:pt x="398" y="1202"/>
                  </a:lnTo>
                  <a:lnTo>
                    <a:pt x="398" y="1200"/>
                  </a:lnTo>
                  <a:lnTo>
                    <a:pt x="398" y="1200"/>
                  </a:lnTo>
                  <a:lnTo>
                    <a:pt x="398" y="1198"/>
                  </a:lnTo>
                  <a:lnTo>
                    <a:pt x="395" y="1198"/>
                  </a:lnTo>
                  <a:lnTo>
                    <a:pt x="395" y="1198"/>
                  </a:lnTo>
                  <a:lnTo>
                    <a:pt x="393" y="1200"/>
                  </a:lnTo>
                  <a:lnTo>
                    <a:pt x="395" y="1205"/>
                  </a:lnTo>
                  <a:lnTo>
                    <a:pt x="398" y="1207"/>
                  </a:lnTo>
                  <a:lnTo>
                    <a:pt x="398" y="1212"/>
                  </a:lnTo>
                  <a:lnTo>
                    <a:pt x="400" y="1219"/>
                  </a:lnTo>
                  <a:lnTo>
                    <a:pt x="403" y="1224"/>
                  </a:lnTo>
                  <a:lnTo>
                    <a:pt x="405" y="1226"/>
                  </a:lnTo>
                  <a:lnTo>
                    <a:pt x="407" y="1226"/>
                  </a:lnTo>
                  <a:lnTo>
                    <a:pt x="407" y="1228"/>
                  </a:lnTo>
                  <a:lnTo>
                    <a:pt x="410" y="1228"/>
                  </a:lnTo>
                  <a:lnTo>
                    <a:pt x="410" y="1228"/>
                  </a:lnTo>
                  <a:lnTo>
                    <a:pt x="410" y="1228"/>
                  </a:lnTo>
                  <a:lnTo>
                    <a:pt x="412" y="1228"/>
                  </a:lnTo>
                  <a:lnTo>
                    <a:pt x="414" y="1228"/>
                  </a:lnTo>
                  <a:lnTo>
                    <a:pt x="414" y="1228"/>
                  </a:lnTo>
                  <a:lnTo>
                    <a:pt x="417" y="1228"/>
                  </a:lnTo>
                  <a:lnTo>
                    <a:pt x="412" y="1224"/>
                  </a:lnTo>
                  <a:lnTo>
                    <a:pt x="410" y="1221"/>
                  </a:lnTo>
                  <a:close/>
                  <a:moveTo>
                    <a:pt x="310" y="1155"/>
                  </a:moveTo>
                  <a:lnTo>
                    <a:pt x="306" y="1153"/>
                  </a:lnTo>
                  <a:lnTo>
                    <a:pt x="306" y="1153"/>
                  </a:lnTo>
                  <a:lnTo>
                    <a:pt x="306" y="1150"/>
                  </a:lnTo>
                  <a:lnTo>
                    <a:pt x="303" y="1150"/>
                  </a:lnTo>
                  <a:lnTo>
                    <a:pt x="303" y="1150"/>
                  </a:lnTo>
                  <a:lnTo>
                    <a:pt x="301" y="1150"/>
                  </a:lnTo>
                  <a:lnTo>
                    <a:pt x="298" y="1150"/>
                  </a:lnTo>
                  <a:lnTo>
                    <a:pt x="301" y="1153"/>
                  </a:lnTo>
                  <a:lnTo>
                    <a:pt x="303" y="1157"/>
                  </a:lnTo>
                  <a:lnTo>
                    <a:pt x="306" y="1160"/>
                  </a:lnTo>
                  <a:lnTo>
                    <a:pt x="308" y="1160"/>
                  </a:lnTo>
                  <a:lnTo>
                    <a:pt x="313" y="1160"/>
                  </a:lnTo>
                  <a:lnTo>
                    <a:pt x="313" y="1157"/>
                  </a:lnTo>
                  <a:lnTo>
                    <a:pt x="310" y="1155"/>
                  </a:lnTo>
                  <a:close/>
                  <a:moveTo>
                    <a:pt x="426" y="1155"/>
                  </a:moveTo>
                  <a:lnTo>
                    <a:pt x="417" y="1150"/>
                  </a:lnTo>
                  <a:lnTo>
                    <a:pt x="417" y="1150"/>
                  </a:lnTo>
                  <a:lnTo>
                    <a:pt x="410" y="1146"/>
                  </a:lnTo>
                  <a:lnTo>
                    <a:pt x="407" y="1143"/>
                  </a:lnTo>
                  <a:lnTo>
                    <a:pt x="405" y="1143"/>
                  </a:lnTo>
                  <a:lnTo>
                    <a:pt x="405" y="1146"/>
                  </a:lnTo>
                  <a:lnTo>
                    <a:pt x="405" y="1148"/>
                  </a:lnTo>
                  <a:lnTo>
                    <a:pt x="407" y="1148"/>
                  </a:lnTo>
                  <a:lnTo>
                    <a:pt x="410" y="1150"/>
                  </a:lnTo>
                  <a:lnTo>
                    <a:pt x="412" y="1150"/>
                  </a:lnTo>
                  <a:lnTo>
                    <a:pt x="414" y="1153"/>
                  </a:lnTo>
                  <a:lnTo>
                    <a:pt x="414" y="1155"/>
                  </a:lnTo>
                  <a:lnTo>
                    <a:pt x="414" y="1160"/>
                  </a:lnTo>
                  <a:lnTo>
                    <a:pt x="414" y="1162"/>
                  </a:lnTo>
                  <a:lnTo>
                    <a:pt x="414" y="1164"/>
                  </a:lnTo>
                  <a:lnTo>
                    <a:pt x="417" y="1167"/>
                  </a:lnTo>
                  <a:lnTo>
                    <a:pt x="419" y="1167"/>
                  </a:lnTo>
                  <a:lnTo>
                    <a:pt x="419" y="1167"/>
                  </a:lnTo>
                  <a:lnTo>
                    <a:pt x="421" y="1167"/>
                  </a:lnTo>
                  <a:lnTo>
                    <a:pt x="424" y="1167"/>
                  </a:lnTo>
                  <a:lnTo>
                    <a:pt x="424" y="1167"/>
                  </a:lnTo>
                  <a:lnTo>
                    <a:pt x="426" y="1169"/>
                  </a:lnTo>
                  <a:lnTo>
                    <a:pt x="429" y="1169"/>
                  </a:lnTo>
                  <a:lnTo>
                    <a:pt x="431" y="1169"/>
                  </a:lnTo>
                  <a:lnTo>
                    <a:pt x="431" y="1167"/>
                  </a:lnTo>
                  <a:lnTo>
                    <a:pt x="426" y="1157"/>
                  </a:lnTo>
                  <a:lnTo>
                    <a:pt x="426" y="1155"/>
                  </a:lnTo>
                  <a:close/>
                  <a:moveTo>
                    <a:pt x="268" y="1053"/>
                  </a:moveTo>
                  <a:lnTo>
                    <a:pt x="268" y="1051"/>
                  </a:lnTo>
                  <a:lnTo>
                    <a:pt x="268" y="1049"/>
                  </a:lnTo>
                  <a:lnTo>
                    <a:pt x="265" y="1049"/>
                  </a:lnTo>
                  <a:lnTo>
                    <a:pt x="265" y="1049"/>
                  </a:lnTo>
                  <a:lnTo>
                    <a:pt x="258" y="1049"/>
                  </a:lnTo>
                  <a:lnTo>
                    <a:pt x="256" y="1049"/>
                  </a:lnTo>
                  <a:lnTo>
                    <a:pt x="256" y="1049"/>
                  </a:lnTo>
                  <a:lnTo>
                    <a:pt x="254" y="1049"/>
                  </a:lnTo>
                  <a:lnTo>
                    <a:pt x="251" y="1049"/>
                  </a:lnTo>
                  <a:lnTo>
                    <a:pt x="249" y="1046"/>
                  </a:lnTo>
                  <a:lnTo>
                    <a:pt x="246" y="1049"/>
                  </a:lnTo>
                  <a:lnTo>
                    <a:pt x="246" y="1051"/>
                  </a:lnTo>
                  <a:lnTo>
                    <a:pt x="249" y="1053"/>
                  </a:lnTo>
                  <a:lnTo>
                    <a:pt x="251" y="1056"/>
                  </a:lnTo>
                  <a:lnTo>
                    <a:pt x="251" y="1058"/>
                  </a:lnTo>
                  <a:lnTo>
                    <a:pt x="251" y="1060"/>
                  </a:lnTo>
                  <a:lnTo>
                    <a:pt x="254" y="1063"/>
                  </a:lnTo>
                  <a:lnTo>
                    <a:pt x="256" y="1063"/>
                  </a:lnTo>
                  <a:lnTo>
                    <a:pt x="258" y="1063"/>
                  </a:lnTo>
                  <a:lnTo>
                    <a:pt x="258" y="1063"/>
                  </a:lnTo>
                  <a:lnTo>
                    <a:pt x="261" y="1063"/>
                  </a:lnTo>
                  <a:lnTo>
                    <a:pt x="261" y="1063"/>
                  </a:lnTo>
                  <a:lnTo>
                    <a:pt x="263" y="1063"/>
                  </a:lnTo>
                  <a:lnTo>
                    <a:pt x="263" y="1063"/>
                  </a:lnTo>
                  <a:lnTo>
                    <a:pt x="270" y="1060"/>
                  </a:lnTo>
                  <a:lnTo>
                    <a:pt x="272" y="1060"/>
                  </a:lnTo>
                  <a:lnTo>
                    <a:pt x="272" y="1058"/>
                  </a:lnTo>
                  <a:lnTo>
                    <a:pt x="272" y="1056"/>
                  </a:lnTo>
                  <a:lnTo>
                    <a:pt x="270" y="1056"/>
                  </a:lnTo>
                  <a:lnTo>
                    <a:pt x="268" y="1053"/>
                  </a:lnTo>
                  <a:close/>
                  <a:moveTo>
                    <a:pt x="239" y="1044"/>
                  </a:moveTo>
                  <a:lnTo>
                    <a:pt x="239" y="1041"/>
                  </a:lnTo>
                  <a:lnTo>
                    <a:pt x="239" y="1041"/>
                  </a:lnTo>
                  <a:lnTo>
                    <a:pt x="237" y="1041"/>
                  </a:lnTo>
                  <a:lnTo>
                    <a:pt x="237" y="1039"/>
                  </a:lnTo>
                  <a:lnTo>
                    <a:pt x="237" y="1039"/>
                  </a:lnTo>
                  <a:lnTo>
                    <a:pt x="235" y="1037"/>
                  </a:lnTo>
                  <a:lnTo>
                    <a:pt x="235" y="1039"/>
                  </a:lnTo>
                  <a:lnTo>
                    <a:pt x="232" y="1039"/>
                  </a:lnTo>
                  <a:lnTo>
                    <a:pt x="230" y="1039"/>
                  </a:lnTo>
                  <a:lnTo>
                    <a:pt x="228" y="1041"/>
                  </a:lnTo>
                  <a:lnTo>
                    <a:pt x="228" y="1041"/>
                  </a:lnTo>
                  <a:lnTo>
                    <a:pt x="228" y="1041"/>
                  </a:lnTo>
                  <a:lnTo>
                    <a:pt x="230" y="1041"/>
                  </a:lnTo>
                  <a:lnTo>
                    <a:pt x="232" y="1044"/>
                  </a:lnTo>
                  <a:lnTo>
                    <a:pt x="235" y="1044"/>
                  </a:lnTo>
                  <a:lnTo>
                    <a:pt x="242" y="1046"/>
                  </a:lnTo>
                  <a:lnTo>
                    <a:pt x="242" y="1044"/>
                  </a:lnTo>
                  <a:lnTo>
                    <a:pt x="239" y="1044"/>
                  </a:lnTo>
                  <a:close/>
                  <a:moveTo>
                    <a:pt x="317" y="1056"/>
                  </a:moveTo>
                  <a:lnTo>
                    <a:pt x="317" y="1056"/>
                  </a:lnTo>
                  <a:lnTo>
                    <a:pt x="315" y="1053"/>
                  </a:lnTo>
                  <a:lnTo>
                    <a:pt x="313" y="1056"/>
                  </a:lnTo>
                  <a:lnTo>
                    <a:pt x="308" y="1058"/>
                  </a:lnTo>
                  <a:lnTo>
                    <a:pt x="308" y="1058"/>
                  </a:lnTo>
                  <a:lnTo>
                    <a:pt x="308" y="1058"/>
                  </a:lnTo>
                  <a:lnTo>
                    <a:pt x="298" y="1053"/>
                  </a:lnTo>
                  <a:lnTo>
                    <a:pt x="296" y="1051"/>
                  </a:lnTo>
                  <a:lnTo>
                    <a:pt x="291" y="1051"/>
                  </a:lnTo>
                  <a:lnTo>
                    <a:pt x="291" y="1051"/>
                  </a:lnTo>
                  <a:lnTo>
                    <a:pt x="287" y="1046"/>
                  </a:lnTo>
                  <a:lnTo>
                    <a:pt x="282" y="1046"/>
                  </a:lnTo>
                  <a:lnTo>
                    <a:pt x="282" y="1046"/>
                  </a:lnTo>
                  <a:lnTo>
                    <a:pt x="282" y="1046"/>
                  </a:lnTo>
                  <a:lnTo>
                    <a:pt x="280" y="1046"/>
                  </a:lnTo>
                  <a:lnTo>
                    <a:pt x="280" y="1049"/>
                  </a:lnTo>
                  <a:lnTo>
                    <a:pt x="280" y="1049"/>
                  </a:lnTo>
                  <a:lnTo>
                    <a:pt x="282" y="1049"/>
                  </a:lnTo>
                  <a:lnTo>
                    <a:pt x="282" y="1051"/>
                  </a:lnTo>
                  <a:lnTo>
                    <a:pt x="284" y="1051"/>
                  </a:lnTo>
                  <a:lnTo>
                    <a:pt x="284" y="1053"/>
                  </a:lnTo>
                  <a:lnTo>
                    <a:pt x="282" y="1056"/>
                  </a:lnTo>
                  <a:lnTo>
                    <a:pt x="284" y="1058"/>
                  </a:lnTo>
                  <a:lnTo>
                    <a:pt x="289" y="1060"/>
                  </a:lnTo>
                  <a:lnTo>
                    <a:pt x="291" y="1063"/>
                  </a:lnTo>
                  <a:lnTo>
                    <a:pt x="315" y="1063"/>
                  </a:lnTo>
                  <a:lnTo>
                    <a:pt x="317" y="1060"/>
                  </a:lnTo>
                  <a:lnTo>
                    <a:pt x="320" y="1060"/>
                  </a:lnTo>
                  <a:lnTo>
                    <a:pt x="320" y="1058"/>
                  </a:lnTo>
                  <a:lnTo>
                    <a:pt x="320" y="1058"/>
                  </a:lnTo>
                  <a:lnTo>
                    <a:pt x="317" y="1056"/>
                  </a:lnTo>
                  <a:close/>
                  <a:moveTo>
                    <a:pt x="878" y="1108"/>
                  </a:moveTo>
                  <a:lnTo>
                    <a:pt x="878" y="1108"/>
                  </a:lnTo>
                  <a:lnTo>
                    <a:pt x="876" y="1105"/>
                  </a:lnTo>
                  <a:lnTo>
                    <a:pt x="873" y="1103"/>
                  </a:lnTo>
                  <a:lnTo>
                    <a:pt x="873" y="1101"/>
                  </a:lnTo>
                  <a:lnTo>
                    <a:pt x="871" y="1101"/>
                  </a:lnTo>
                  <a:lnTo>
                    <a:pt x="864" y="1093"/>
                  </a:lnTo>
                  <a:lnTo>
                    <a:pt x="861" y="1091"/>
                  </a:lnTo>
                  <a:lnTo>
                    <a:pt x="861" y="1091"/>
                  </a:lnTo>
                  <a:lnTo>
                    <a:pt x="859" y="1089"/>
                  </a:lnTo>
                  <a:lnTo>
                    <a:pt x="859" y="1089"/>
                  </a:lnTo>
                  <a:lnTo>
                    <a:pt x="859" y="1089"/>
                  </a:lnTo>
                  <a:lnTo>
                    <a:pt x="859" y="1086"/>
                  </a:lnTo>
                  <a:lnTo>
                    <a:pt x="859" y="1086"/>
                  </a:lnTo>
                  <a:lnTo>
                    <a:pt x="857" y="1086"/>
                  </a:lnTo>
                  <a:lnTo>
                    <a:pt x="857" y="1086"/>
                  </a:lnTo>
                  <a:lnTo>
                    <a:pt x="857" y="1086"/>
                  </a:lnTo>
                  <a:lnTo>
                    <a:pt x="854" y="1086"/>
                  </a:lnTo>
                  <a:lnTo>
                    <a:pt x="854" y="1084"/>
                  </a:lnTo>
                  <a:lnTo>
                    <a:pt x="854" y="1084"/>
                  </a:lnTo>
                  <a:lnTo>
                    <a:pt x="854" y="1082"/>
                  </a:lnTo>
                  <a:lnTo>
                    <a:pt x="854" y="1082"/>
                  </a:lnTo>
                  <a:lnTo>
                    <a:pt x="854" y="1079"/>
                  </a:lnTo>
                  <a:lnTo>
                    <a:pt x="857" y="1079"/>
                  </a:lnTo>
                  <a:lnTo>
                    <a:pt x="854" y="1077"/>
                  </a:lnTo>
                  <a:lnTo>
                    <a:pt x="854" y="1077"/>
                  </a:lnTo>
                  <a:lnTo>
                    <a:pt x="854" y="1075"/>
                  </a:lnTo>
                  <a:lnTo>
                    <a:pt x="854" y="1072"/>
                  </a:lnTo>
                  <a:lnTo>
                    <a:pt x="852" y="1072"/>
                  </a:lnTo>
                  <a:lnTo>
                    <a:pt x="852" y="1070"/>
                  </a:lnTo>
                  <a:lnTo>
                    <a:pt x="852" y="1070"/>
                  </a:lnTo>
                  <a:lnTo>
                    <a:pt x="852" y="1065"/>
                  </a:lnTo>
                  <a:lnTo>
                    <a:pt x="852" y="1065"/>
                  </a:lnTo>
                  <a:lnTo>
                    <a:pt x="852" y="1065"/>
                  </a:lnTo>
                  <a:lnTo>
                    <a:pt x="852" y="1063"/>
                  </a:lnTo>
                  <a:lnTo>
                    <a:pt x="847" y="1049"/>
                  </a:lnTo>
                  <a:lnTo>
                    <a:pt x="845" y="1049"/>
                  </a:lnTo>
                  <a:lnTo>
                    <a:pt x="842" y="1046"/>
                  </a:lnTo>
                  <a:lnTo>
                    <a:pt x="840" y="1044"/>
                  </a:lnTo>
                  <a:lnTo>
                    <a:pt x="842" y="1041"/>
                  </a:lnTo>
                  <a:lnTo>
                    <a:pt x="840" y="1039"/>
                  </a:lnTo>
                  <a:lnTo>
                    <a:pt x="840" y="1037"/>
                  </a:lnTo>
                  <a:lnTo>
                    <a:pt x="840" y="1034"/>
                  </a:lnTo>
                  <a:lnTo>
                    <a:pt x="838" y="1034"/>
                  </a:lnTo>
                  <a:lnTo>
                    <a:pt x="838" y="1034"/>
                  </a:lnTo>
                  <a:lnTo>
                    <a:pt x="835" y="1032"/>
                  </a:lnTo>
                  <a:lnTo>
                    <a:pt x="838" y="1018"/>
                  </a:lnTo>
                  <a:lnTo>
                    <a:pt x="838" y="1015"/>
                  </a:lnTo>
                  <a:lnTo>
                    <a:pt x="821" y="996"/>
                  </a:lnTo>
                  <a:lnTo>
                    <a:pt x="805" y="975"/>
                  </a:lnTo>
                  <a:lnTo>
                    <a:pt x="788" y="956"/>
                  </a:lnTo>
                  <a:lnTo>
                    <a:pt x="772" y="935"/>
                  </a:lnTo>
                  <a:lnTo>
                    <a:pt x="757" y="918"/>
                  </a:lnTo>
                  <a:lnTo>
                    <a:pt x="743" y="899"/>
                  </a:lnTo>
                  <a:lnTo>
                    <a:pt x="729" y="883"/>
                  </a:lnTo>
                  <a:lnTo>
                    <a:pt x="715" y="864"/>
                  </a:lnTo>
                  <a:lnTo>
                    <a:pt x="703" y="845"/>
                  </a:lnTo>
                  <a:lnTo>
                    <a:pt x="689" y="828"/>
                  </a:lnTo>
                  <a:lnTo>
                    <a:pt x="675" y="809"/>
                  </a:lnTo>
                  <a:lnTo>
                    <a:pt x="660" y="793"/>
                  </a:lnTo>
                  <a:lnTo>
                    <a:pt x="646" y="772"/>
                  </a:lnTo>
                  <a:lnTo>
                    <a:pt x="630" y="753"/>
                  </a:lnTo>
                  <a:lnTo>
                    <a:pt x="613" y="734"/>
                  </a:lnTo>
                  <a:lnTo>
                    <a:pt x="599" y="712"/>
                  </a:lnTo>
                  <a:lnTo>
                    <a:pt x="582" y="693"/>
                  </a:lnTo>
                  <a:lnTo>
                    <a:pt x="568" y="675"/>
                  </a:lnTo>
                  <a:lnTo>
                    <a:pt x="552" y="653"/>
                  </a:lnTo>
                  <a:lnTo>
                    <a:pt x="537" y="634"/>
                  </a:lnTo>
                  <a:lnTo>
                    <a:pt x="518" y="611"/>
                  </a:lnTo>
                  <a:lnTo>
                    <a:pt x="500" y="587"/>
                  </a:lnTo>
                  <a:lnTo>
                    <a:pt x="478" y="563"/>
                  </a:lnTo>
                  <a:lnTo>
                    <a:pt x="459" y="540"/>
                  </a:lnTo>
                  <a:lnTo>
                    <a:pt x="440" y="516"/>
                  </a:lnTo>
                  <a:lnTo>
                    <a:pt x="421" y="490"/>
                  </a:lnTo>
                  <a:lnTo>
                    <a:pt x="403" y="466"/>
                  </a:lnTo>
                  <a:lnTo>
                    <a:pt x="384" y="443"/>
                  </a:lnTo>
                  <a:lnTo>
                    <a:pt x="384" y="440"/>
                  </a:lnTo>
                  <a:lnTo>
                    <a:pt x="384" y="436"/>
                  </a:lnTo>
                  <a:lnTo>
                    <a:pt x="388" y="412"/>
                  </a:lnTo>
                  <a:lnTo>
                    <a:pt x="393" y="391"/>
                  </a:lnTo>
                  <a:lnTo>
                    <a:pt x="398" y="367"/>
                  </a:lnTo>
                  <a:lnTo>
                    <a:pt x="400" y="346"/>
                  </a:lnTo>
                  <a:lnTo>
                    <a:pt x="405" y="324"/>
                  </a:lnTo>
                  <a:lnTo>
                    <a:pt x="410" y="301"/>
                  </a:lnTo>
                  <a:lnTo>
                    <a:pt x="412" y="279"/>
                  </a:lnTo>
                  <a:lnTo>
                    <a:pt x="417" y="256"/>
                  </a:lnTo>
                  <a:lnTo>
                    <a:pt x="421" y="234"/>
                  </a:lnTo>
                  <a:lnTo>
                    <a:pt x="426" y="213"/>
                  </a:lnTo>
                  <a:lnTo>
                    <a:pt x="429" y="189"/>
                  </a:lnTo>
                  <a:lnTo>
                    <a:pt x="433" y="168"/>
                  </a:lnTo>
                  <a:lnTo>
                    <a:pt x="438" y="147"/>
                  </a:lnTo>
                  <a:lnTo>
                    <a:pt x="440" y="123"/>
                  </a:lnTo>
                  <a:lnTo>
                    <a:pt x="445" y="102"/>
                  </a:lnTo>
                  <a:lnTo>
                    <a:pt x="450" y="80"/>
                  </a:lnTo>
                  <a:lnTo>
                    <a:pt x="426" y="76"/>
                  </a:lnTo>
                  <a:lnTo>
                    <a:pt x="400" y="71"/>
                  </a:lnTo>
                  <a:lnTo>
                    <a:pt x="377" y="66"/>
                  </a:lnTo>
                  <a:lnTo>
                    <a:pt x="353" y="62"/>
                  </a:lnTo>
                  <a:lnTo>
                    <a:pt x="327" y="57"/>
                  </a:lnTo>
                  <a:lnTo>
                    <a:pt x="303" y="52"/>
                  </a:lnTo>
                  <a:lnTo>
                    <a:pt x="280" y="47"/>
                  </a:lnTo>
                  <a:lnTo>
                    <a:pt x="256" y="43"/>
                  </a:lnTo>
                  <a:lnTo>
                    <a:pt x="230" y="38"/>
                  </a:lnTo>
                  <a:lnTo>
                    <a:pt x="206" y="33"/>
                  </a:lnTo>
                  <a:lnTo>
                    <a:pt x="183" y="26"/>
                  </a:lnTo>
                  <a:lnTo>
                    <a:pt x="159" y="21"/>
                  </a:lnTo>
                  <a:lnTo>
                    <a:pt x="133" y="17"/>
                  </a:lnTo>
                  <a:lnTo>
                    <a:pt x="109" y="12"/>
                  </a:lnTo>
                  <a:lnTo>
                    <a:pt x="86" y="7"/>
                  </a:lnTo>
                  <a:lnTo>
                    <a:pt x="62" y="0"/>
                  </a:lnTo>
                  <a:lnTo>
                    <a:pt x="62" y="0"/>
                  </a:lnTo>
                  <a:lnTo>
                    <a:pt x="60" y="0"/>
                  </a:lnTo>
                  <a:lnTo>
                    <a:pt x="60" y="2"/>
                  </a:lnTo>
                  <a:lnTo>
                    <a:pt x="60" y="5"/>
                  </a:lnTo>
                  <a:lnTo>
                    <a:pt x="60" y="5"/>
                  </a:lnTo>
                  <a:lnTo>
                    <a:pt x="57" y="17"/>
                  </a:lnTo>
                  <a:lnTo>
                    <a:pt x="55" y="19"/>
                  </a:lnTo>
                  <a:lnTo>
                    <a:pt x="52" y="21"/>
                  </a:lnTo>
                  <a:lnTo>
                    <a:pt x="48" y="26"/>
                  </a:lnTo>
                  <a:lnTo>
                    <a:pt x="48" y="26"/>
                  </a:lnTo>
                  <a:lnTo>
                    <a:pt x="50" y="28"/>
                  </a:lnTo>
                  <a:lnTo>
                    <a:pt x="55" y="31"/>
                  </a:lnTo>
                  <a:lnTo>
                    <a:pt x="57" y="38"/>
                  </a:lnTo>
                  <a:lnTo>
                    <a:pt x="57" y="40"/>
                  </a:lnTo>
                  <a:lnTo>
                    <a:pt x="57" y="43"/>
                  </a:lnTo>
                  <a:lnTo>
                    <a:pt x="57" y="45"/>
                  </a:lnTo>
                  <a:lnTo>
                    <a:pt x="57" y="47"/>
                  </a:lnTo>
                  <a:lnTo>
                    <a:pt x="60" y="50"/>
                  </a:lnTo>
                  <a:lnTo>
                    <a:pt x="60" y="50"/>
                  </a:lnTo>
                  <a:lnTo>
                    <a:pt x="57" y="54"/>
                  </a:lnTo>
                  <a:lnTo>
                    <a:pt x="57" y="54"/>
                  </a:lnTo>
                  <a:lnTo>
                    <a:pt x="57" y="57"/>
                  </a:lnTo>
                  <a:lnTo>
                    <a:pt x="60" y="57"/>
                  </a:lnTo>
                  <a:lnTo>
                    <a:pt x="60" y="57"/>
                  </a:lnTo>
                  <a:lnTo>
                    <a:pt x="60" y="59"/>
                  </a:lnTo>
                  <a:lnTo>
                    <a:pt x="60" y="59"/>
                  </a:lnTo>
                  <a:lnTo>
                    <a:pt x="57" y="64"/>
                  </a:lnTo>
                  <a:lnTo>
                    <a:pt x="57" y="71"/>
                  </a:lnTo>
                  <a:lnTo>
                    <a:pt x="57" y="76"/>
                  </a:lnTo>
                  <a:lnTo>
                    <a:pt x="52" y="83"/>
                  </a:lnTo>
                  <a:lnTo>
                    <a:pt x="52" y="88"/>
                  </a:lnTo>
                  <a:lnTo>
                    <a:pt x="48" y="95"/>
                  </a:lnTo>
                  <a:lnTo>
                    <a:pt x="45" y="99"/>
                  </a:lnTo>
                  <a:lnTo>
                    <a:pt x="43" y="104"/>
                  </a:lnTo>
                  <a:lnTo>
                    <a:pt x="41" y="104"/>
                  </a:lnTo>
                  <a:lnTo>
                    <a:pt x="41" y="107"/>
                  </a:lnTo>
                  <a:lnTo>
                    <a:pt x="41" y="109"/>
                  </a:lnTo>
                  <a:lnTo>
                    <a:pt x="41" y="111"/>
                  </a:lnTo>
                  <a:lnTo>
                    <a:pt x="38" y="114"/>
                  </a:lnTo>
                  <a:lnTo>
                    <a:pt x="41" y="118"/>
                  </a:lnTo>
                  <a:lnTo>
                    <a:pt x="43" y="121"/>
                  </a:lnTo>
                  <a:lnTo>
                    <a:pt x="41" y="123"/>
                  </a:lnTo>
                  <a:lnTo>
                    <a:pt x="31" y="140"/>
                  </a:lnTo>
                  <a:lnTo>
                    <a:pt x="26" y="147"/>
                  </a:lnTo>
                  <a:lnTo>
                    <a:pt x="24" y="149"/>
                  </a:lnTo>
                  <a:lnTo>
                    <a:pt x="26" y="147"/>
                  </a:lnTo>
                  <a:lnTo>
                    <a:pt x="29" y="147"/>
                  </a:lnTo>
                  <a:lnTo>
                    <a:pt x="34" y="140"/>
                  </a:lnTo>
                  <a:lnTo>
                    <a:pt x="34" y="140"/>
                  </a:lnTo>
                  <a:lnTo>
                    <a:pt x="38" y="140"/>
                  </a:lnTo>
                  <a:lnTo>
                    <a:pt x="41" y="140"/>
                  </a:lnTo>
                  <a:lnTo>
                    <a:pt x="41" y="142"/>
                  </a:lnTo>
                  <a:lnTo>
                    <a:pt x="41" y="142"/>
                  </a:lnTo>
                  <a:lnTo>
                    <a:pt x="38" y="144"/>
                  </a:lnTo>
                  <a:lnTo>
                    <a:pt x="36" y="144"/>
                  </a:lnTo>
                  <a:lnTo>
                    <a:pt x="34" y="144"/>
                  </a:lnTo>
                  <a:lnTo>
                    <a:pt x="31" y="144"/>
                  </a:lnTo>
                  <a:lnTo>
                    <a:pt x="31" y="147"/>
                  </a:lnTo>
                  <a:lnTo>
                    <a:pt x="26" y="149"/>
                  </a:lnTo>
                  <a:lnTo>
                    <a:pt x="26" y="151"/>
                  </a:lnTo>
                  <a:lnTo>
                    <a:pt x="24" y="156"/>
                  </a:lnTo>
                  <a:lnTo>
                    <a:pt x="22" y="159"/>
                  </a:lnTo>
                  <a:lnTo>
                    <a:pt x="22" y="156"/>
                  </a:lnTo>
                  <a:lnTo>
                    <a:pt x="19" y="154"/>
                  </a:lnTo>
                  <a:lnTo>
                    <a:pt x="19" y="154"/>
                  </a:lnTo>
                  <a:lnTo>
                    <a:pt x="22" y="151"/>
                  </a:lnTo>
                  <a:lnTo>
                    <a:pt x="22" y="151"/>
                  </a:lnTo>
                  <a:lnTo>
                    <a:pt x="17" y="154"/>
                  </a:lnTo>
                  <a:lnTo>
                    <a:pt x="15" y="156"/>
                  </a:lnTo>
                  <a:lnTo>
                    <a:pt x="15" y="161"/>
                  </a:lnTo>
                  <a:lnTo>
                    <a:pt x="15" y="161"/>
                  </a:lnTo>
                  <a:lnTo>
                    <a:pt x="15" y="161"/>
                  </a:lnTo>
                  <a:lnTo>
                    <a:pt x="15" y="161"/>
                  </a:lnTo>
                  <a:lnTo>
                    <a:pt x="15" y="161"/>
                  </a:lnTo>
                  <a:lnTo>
                    <a:pt x="12" y="161"/>
                  </a:lnTo>
                  <a:lnTo>
                    <a:pt x="12" y="161"/>
                  </a:lnTo>
                  <a:lnTo>
                    <a:pt x="12" y="163"/>
                  </a:lnTo>
                  <a:lnTo>
                    <a:pt x="12" y="163"/>
                  </a:lnTo>
                  <a:lnTo>
                    <a:pt x="8" y="168"/>
                  </a:lnTo>
                  <a:lnTo>
                    <a:pt x="8" y="170"/>
                  </a:lnTo>
                  <a:lnTo>
                    <a:pt x="5" y="173"/>
                  </a:lnTo>
                  <a:lnTo>
                    <a:pt x="3" y="175"/>
                  </a:lnTo>
                  <a:lnTo>
                    <a:pt x="3" y="178"/>
                  </a:lnTo>
                  <a:lnTo>
                    <a:pt x="3" y="180"/>
                  </a:lnTo>
                  <a:lnTo>
                    <a:pt x="0" y="182"/>
                  </a:lnTo>
                  <a:lnTo>
                    <a:pt x="0" y="182"/>
                  </a:lnTo>
                  <a:lnTo>
                    <a:pt x="0" y="185"/>
                  </a:lnTo>
                  <a:lnTo>
                    <a:pt x="0" y="187"/>
                  </a:lnTo>
                  <a:lnTo>
                    <a:pt x="3" y="196"/>
                  </a:lnTo>
                  <a:lnTo>
                    <a:pt x="3" y="199"/>
                  </a:lnTo>
                  <a:lnTo>
                    <a:pt x="0" y="204"/>
                  </a:lnTo>
                  <a:lnTo>
                    <a:pt x="0" y="206"/>
                  </a:lnTo>
                  <a:lnTo>
                    <a:pt x="0" y="208"/>
                  </a:lnTo>
                  <a:lnTo>
                    <a:pt x="3" y="208"/>
                  </a:lnTo>
                  <a:lnTo>
                    <a:pt x="12" y="222"/>
                  </a:lnTo>
                  <a:lnTo>
                    <a:pt x="17" y="227"/>
                  </a:lnTo>
                  <a:lnTo>
                    <a:pt x="17" y="230"/>
                  </a:lnTo>
                  <a:lnTo>
                    <a:pt x="19" y="237"/>
                  </a:lnTo>
                  <a:lnTo>
                    <a:pt x="19" y="237"/>
                  </a:lnTo>
                  <a:lnTo>
                    <a:pt x="19" y="239"/>
                  </a:lnTo>
                  <a:lnTo>
                    <a:pt x="19" y="241"/>
                  </a:lnTo>
                  <a:lnTo>
                    <a:pt x="22" y="241"/>
                  </a:lnTo>
                  <a:lnTo>
                    <a:pt x="22" y="241"/>
                  </a:lnTo>
                  <a:lnTo>
                    <a:pt x="24" y="244"/>
                  </a:lnTo>
                  <a:lnTo>
                    <a:pt x="26" y="246"/>
                  </a:lnTo>
                  <a:lnTo>
                    <a:pt x="36" y="270"/>
                  </a:lnTo>
                  <a:lnTo>
                    <a:pt x="36" y="272"/>
                  </a:lnTo>
                  <a:lnTo>
                    <a:pt x="34" y="277"/>
                  </a:lnTo>
                  <a:lnTo>
                    <a:pt x="36" y="279"/>
                  </a:lnTo>
                  <a:lnTo>
                    <a:pt x="36" y="282"/>
                  </a:lnTo>
                  <a:lnTo>
                    <a:pt x="36" y="282"/>
                  </a:lnTo>
                  <a:lnTo>
                    <a:pt x="36" y="282"/>
                  </a:lnTo>
                  <a:lnTo>
                    <a:pt x="38" y="284"/>
                  </a:lnTo>
                  <a:lnTo>
                    <a:pt x="38" y="284"/>
                  </a:lnTo>
                  <a:lnTo>
                    <a:pt x="38" y="286"/>
                  </a:lnTo>
                  <a:lnTo>
                    <a:pt x="38" y="289"/>
                  </a:lnTo>
                  <a:lnTo>
                    <a:pt x="36" y="296"/>
                  </a:lnTo>
                  <a:lnTo>
                    <a:pt x="36" y="305"/>
                  </a:lnTo>
                  <a:lnTo>
                    <a:pt x="36" y="305"/>
                  </a:lnTo>
                  <a:lnTo>
                    <a:pt x="34" y="305"/>
                  </a:lnTo>
                  <a:lnTo>
                    <a:pt x="34" y="308"/>
                  </a:lnTo>
                  <a:lnTo>
                    <a:pt x="31" y="315"/>
                  </a:lnTo>
                  <a:lnTo>
                    <a:pt x="29" y="322"/>
                  </a:lnTo>
                  <a:lnTo>
                    <a:pt x="26" y="327"/>
                  </a:lnTo>
                  <a:lnTo>
                    <a:pt x="26" y="331"/>
                  </a:lnTo>
                  <a:lnTo>
                    <a:pt x="26" y="334"/>
                  </a:lnTo>
                  <a:lnTo>
                    <a:pt x="26" y="334"/>
                  </a:lnTo>
                  <a:lnTo>
                    <a:pt x="26" y="336"/>
                  </a:lnTo>
                  <a:lnTo>
                    <a:pt x="26" y="338"/>
                  </a:lnTo>
                  <a:lnTo>
                    <a:pt x="26" y="346"/>
                  </a:lnTo>
                  <a:lnTo>
                    <a:pt x="26" y="348"/>
                  </a:lnTo>
                  <a:lnTo>
                    <a:pt x="29" y="348"/>
                  </a:lnTo>
                  <a:lnTo>
                    <a:pt x="31" y="357"/>
                  </a:lnTo>
                  <a:lnTo>
                    <a:pt x="31" y="360"/>
                  </a:lnTo>
                  <a:lnTo>
                    <a:pt x="29" y="362"/>
                  </a:lnTo>
                  <a:lnTo>
                    <a:pt x="29" y="365"/>
                  </a:lnTo>
                  <a:lnTo>
                    <a:pt x="29" y="367"/>
                  </a:lnTo>
                  <a:lnTo>
                    <a:pt x="29" y="369"/>
                  </a:lnTo>
                  <a:lnTo>
                    <a:pt x="29" y="372"/>
                  </a:lnTo>
                  <a:lnTo>
                    <a:pt x="26" y="374"/>
                  </a:lnTo>
                  <a:lnTo>
                    <a:pt x="26" y="374"/>
                  </a:lnTo>
                  <a:lnTo>
                    <a:pt x="24" y="376"/>
                  </a:lnTo>
                  <a:lnTo>
                    <a:pt x="24" y="379"/>
                  </a:lnTo>
                  <a:lnTo>
                    <a:pt x="26" y="383"/>
                  </a:lnTo>
                  <a:lnTo>
                    <a:pt x="31" y="393"/>
                  </a:lnTo>
                  <a:lnTo>
                    <a:pt x="36" y="398"/>
                  </a:lnTo>
                  <a:lnTo>
                    <a:pt x="36" y="400"/>
                  </a:lnTo>
                  <a:lnTo>
                    <a:pt x="36" y="400"/>
                  </a:lnTo>
                  <a:lnTo>
                    <a:pt x="38" y="402"/>
                  </a:lnTo>
                  <a:lnTo>
                    <a:pt x="41" y="407"/>
                  </a:lnTo>
                  <a:lnTo>
                    <a:pt x="43" y="409"/>
                  </a:lnTo>
                  <a:lnTo>
                    <a:pt x="55" y="436"/>
                  </a:lnTo>
                  <a:lnTo>
                    <a:pt x="57" y="440"/>
                  </a:lnTo>
                  <a:lnTo>
                    <a:pt x="67" y="447"/>
                  </a:lnTo>
                  <a:lnTo>
                    <a:pt x="69" y="452"/>
                  </a:lnTo>
                  <a:lnTo>
                    <a:pt x="71" y="459"/>
                  </a:lnTo>
                  <a:lnTo>
                    <a:pt x="74" y="462"/>
                  </a:lnTo>
                  <a:lnTo>
                    <a:pt x="71" y="469"/>
                  </a:lnTo>
                  <a:lnTo>
                    <a:pt x="71" y="471"/>
                  </a:lnTo>
                  <a:lnTo>
                    <a:pt x="71" y="469"/>
                  </a:lnTo>
                  <a:lnTo>
                    <a:pt x="74" y="466"/>
                  </a:lnTo>
                  <a:lnTo>
                    <a:pt x="78" y="471"/>
                  </a:lnTo>
                  <a:lnTo>
                    <a:pt x="78" y="473"/>
                  </a:lnTo>
                  <a:lnTo>
                    <a:pt x="78" y="476"/>
                  </a:lnTo>
                  <a:lnTo>
                    <a:pt x="78" y="478"/>
                  </a:lnTo>
                  <a:lnTo>
                    <a:pt x="78" y="478"/>
                  </a:lnTo>
                  <a:lnTo>
                    <a:pt x="81" y="483"/>
                  </a:lnTo>
                  <a:lnTo>
                    <a:pt x="83" y="490"/>
                  </a:lnTo>
                  <a:lnTo>
                    <a:pt x="88" y="497"/>
                  </a:lnTo>
                  <a:lnTo>
                    <a:pt x="88" y="499"/>
                  </a:lnTo>
                  <a:lnTo>
                    <a:pt x="88" y="502"/>
                  </a:lnTo>
                  <a:lnTo>
                    <a:pt x="88" y="499"/>
                  </a:lnTo>
                  <a:lnTo>
                    <a:pt x="86" y="497"/>
                  </a:lnTo>
                  <a:lnTo>
                    <a:pt x="83" y="495"/>
                  </a:lnTo>
                  <a:lnTo>
                    <a:pt x="83" y="490"/>
                  </a:lnTo>
                  <a:lnTo>
                    <a:pt x="83" y="488"/>
                  </a:lnTo>
                  <a:lnTo>
                    <a:pt x="78" y="483"/>
                  </a:lnTo>
                  <a:lnTo>
                    <a:pt x="76" y="480"/>
                  </a:lnTo>
                  <a:lnTo>
                    <a:pt x="78" y="488"/>
                  </a:lnTo>
                  <a:lnTo>
                    <a:pt x="78" y="490"/>
                  </a:lnTo>
                  <a:lnTo>
                    <a:pt x="71" y="502"/>
                  </a:lnTo>
                  <a:lnTo>
                    <a:pt x="69" y="507"/>
                  </a:lnTo>
                  <a:lnTo>
                    <a:pt x="67" y="509"/>
                  </a:lnTo>
                  <a:lnTo>
                    <a:pt x="69" y="509"/>
                  </a:lnTo>
                  <a:lnTo>
                    <a:pt x="71" y="509"/>
                  </a:lnTo>
                  <a:lnTo>
                    <a:pt x="71" y="509"/>
                  </a:lnTo>
                  <a:lnTo>
                    <a:pt x="71" y="509"/>
                  </a:lnTo>
                  <a:lnTo>
                    <a:pt x="71" y="509"/>
                  </a:lnTo>
                  <a:lnTo>
                    <a:pt x="74" y="507"/>
                  </a:lnTo>
                  <a:lnTo>
                    <a:pt x="74" y="507"/>
                  </a:lnTo>
                  <a:lnTo>
                    <a:pt x="76" y="504"/>
                  </a:lnTo>
                  <a:lnTo>
                    <a:pt x="76" y="504"/>
                  </a:lnTo>
                  <a:lnTo>
                    <a:pt x="76" y="504"/>
                  </a:lnTo>
                  <a:lnTo>
                    <a:pt x="76" y="502"/>
                  </a:lnTo>
                  <a:lnTo>
                    <a:pt x="76" y="502"/>
                  </a:lnTo>
                  <a:lnTo>
                    <a:pt x="76" y="502"/>
                  </a:lnTo>
                  <a:lnTo>
                    <a:pt x="76" y="499"/>
                  </a:lnTo>
                  <a:lnTo>
                    <a:pt x="78" y="499"/>
                  </a:lnTo>
                  <a:lnTo>
                    <a:pt x="78" y="499"/>
                  </a:lnTo>
                  <a:lnTo>
                    <a:pt x="78" y="504"/>
                  </a:lnTo>
                  <a:lnTo>
                    <a:pt x="81" y="507"/>
                  </a:lnTo>
                  <a:lnTo>
                    <a:pt x="88" y="511"/>
                  </a:lnTo>
                  <a:lnTo>
                    <a:pt x="88" y="511"/>
                  </a:lnTo>
                  <a:lnTo>
                    <a:pt x="88" y="511"/>
                  </a:lnTo>
                  <a:lnTo>
                    <a:pt x="90" y="514"/>
                  </a:lnTo>
                  <a:lnTo>
                    <a:pt x="90" y="518"/>
                  </a:lnTo>
                  <a:lnTo>
                    <a:pt x="90" y="518"/>
                  </a:lnTo>
                  <a:lnTo>
                    <a:pt x="93" y="521"/>
                  </a:lnTo>
                  <a:lnTo>
                    <a:pt x="93" y="521"/>
                  </a:lnTo>
                  <a:lnTo>
                    <a:pt x="95" y="525"/>
                  </a:lnTo>
                  <a:lnTo>
                    <a:pt x="97" y="525"/>
                  </a:lnTo>
                  <a:lnTo>
                    <a:pt x="97" y="525"/>
                  </a:lnTo>
                  <a:lnTo>
                    <a:pt x="97" y="525"/>
                  </a:lnTo>
                  <a:lnTo>
                    <a:pt x="97" y="523"/>
                  </a:lnTo>
                  <a:lnTo>
                    <a:pt x="102" y="528"/>
                  </a:lnTo>
                  <a:lnTo>
                    <a:pt x="105" y="533"/>
                  </a:lnTo>
                  <a:lnTo>
                    <a:pt x="107" y="535"/>
                  </a:lnTo>
                  <a:lnTo>
                    <a:pt x="109" y="537"/>
                  </a:lnTo>
                  <a:lnTo>
                    <a:pt x="112" y="537"/>
                  </a:lnTo>
                  <a:lnTo>
                    <a:pt x="112" y="540"/>
                  </a:lnTo>
                  <a:lnTo>
                    <a:pt x="114" y="540"/>
                  </a:lnTo>
                  <a:lnTo>
                    <a:pt x="116" y="537"/>
                  </a:lnTo>
                  <a:lnTo>
                    <a:pt x="116" y="537"/>
                  </a:lnTo>
                  <a:lnTo>
                    <a:pt x="116" y="535"/>
                  </a:lnTo>
                  <a:lnTo>
                    <a:pt x="116" y="533"/>
                  </a:lnTo>
                  <a:lnTo>
                    <a:pt x="116" y="533"/>
                  </a:lnTo>
                  <a:lnTo>
                    <a:pt x="119" y="533"/>
                  </a:lnTo>
                  <a:lnTo>
                    <a:pt x="119" y="535"/>
                  </a:lnTo>
                  <a:lnTo>
                    <a:pt x="119" y="535"/>
                  </a:lnTo>
                  <a:lnTo>
                    <a:pt x="121" y="533"/>
                  </a:lnTo>
                  <a:lnTo>
                    <a:pt x="119" y="530"/>
                  </a:lnTo>
                  <a:lnTo>
                    <a:pt x="116" y="528"/>
                  </a:lnTo>
                  <a:lnTo>
                    <a:pt x="116" y="525"/>
                  </a:lnTo>
                  <a:lnTo>
                    <a:pt x="116" y="525"/>
                  </a:lnTo>
                  <a:lnTo>
                    <a:pt x="119" y="523"/>
                  </a:lnTo>
                  <a:lnTo>
                    <a:pt x="119" y="523"/>
                  </a:lnTo>
                  <a:lnTo>
                    <a:pt x="116" y="523"/>
                  </a:lnTo>
                  <a:lnTo>
                    <a:pt x="119" y="521"/>
                  </a:lnTo>
                  <a:lnTo>
                    <a:pt x="119" y="521"/>
                  </a:lnTo>
                  <a:lnTo>
                    <a:pt x="121" y="521"/>
                  </a:lnTo>
                  <a:lnTo>
                    <a:pt x="121" y="518"/>
                  </a:lnTo>
                  <a:lnTo>
                    <a:pt x="119" y="516"/>
                  </a:lnTo>
                  <a:lnTo>
                    <a:pt x="119" y="514"/>
                  </a:lnTo>
                  <a:lnTo>
                    <a:pt x="121" y="507"/>
                  </a:lnTo>
                  <a:lnTo>
                    <a:pt x="121" y="504"/>
                  </a:lnTo>
                  <a:lnTo>
                    <a:pt x="123" y="504"/>
                  </a:lnTo>
                  <a:lnTo>
                    <a:pt x="126" y="504"/>
                  </a:lnTo>
                  <a:lnTo>
                    <a:pt x="128" y="502"/>
                  </a:lnTo>
                  <a:lnTo>
                    <a:pt x="131" y="499"/>
                  </a:lnTo>
                  <a:lnTo>
                    <a:pt x="140" y="507"/>
                  </a:lnTo>
                  <a:lnTo>
                    <a:pt x="142" y="509"/>
                  </a:lnTo>
                  <a:lnTo>
                    <a:pt x="142" y="511"/>
                  </a:lnTo>
                  <a:lnTo>
                    <a:pt x="142" y="511"/>
                  </a:lnTo>
                  <a:lnTo>
                    <a:pt x="145" y="514"/>
                  </a:lnTo>
                  <a:lnTo>
                    <a:pt x="147" y="514"/>
                  </a:lnTo>
                  <a:lnTo>
                    <a:pt x="152" y="518"/>
                  </a:lnTo>
                  <a:lnTo>
                    <a:pt x="154" y="518"/>
                  </a:lnTo>
                  <a:lnTo>
                    <a:pt x="154" y="518"/>
                  </a:lnTo>
                  <a:lnTo>
                    <a:pt x="157" y="518"/>
                  </a:lnTo>
                  <a:lnTo>
                    <a:pt x="161" y="516"/>
                  </a:lnTo>
                  <a:lnTo>
                    <a:pt x="161" y="514"/>
                  </a:lnTo>
                  <a:lnTo>
                    <a:pt x="161" y="514"/>
                  </a:lnTo>
                  <a:lnTo>
                    <a:pt x="164" y="511"/>
                  </a:lnTo>
                  <a:lnTo>
                    <a:pt x="164" y="511"/>
                  </a:lnTo>
                  <a:lnTo>
                    <a:pt x="164" y="509"/>
                  </a:lnTo>
                  <a:lnTo>
                    <a:pt x="166" y="509"/>
                  </a:lnTo>
                  <a:lnTo>
                    <a:pt x="168" y="509"/>
                  </a:lnTo>
                  <a:lnTo>
                    <a:pt x="171" y="509"/>
                  </a:lnTo>
                  <a:lnTo>
                    <a:pt x="171" y="511"/>
                  </a:lnTo>
                  <a:lnTo>
                    <a:pt x="171" y="511"/>
                  </a:lnTo>
                  <a:lnTo>
                    <a:pt x="168" y="516"/>
                  </a:lnTo>
                  <a:lnTo>
                    <a:pt x="173" y="518"/>
                  </a:lnTo>
                  <a:lnTo>
                    <a:pt x="178" y="518"/>
                  </a:lnTo>
                  <a:lnTo>
                    <a:pt x="175" y="521"/>
                  </a:lnTo>
                  <a:lnTo>
                    <a:pt x="175" y="521"/>
                  </a:lnTo>
                  <a:lnTo>
                    <a:pt x="175" y="521"/>
                  </a:lnTo>
                  <a:lnTo>
                    <a:pt x="175" y="523"/>
                  </a:lnTo>
                  <a:lnTo>
                    <a:pt x="178" y="523"/>
                  </a:lnTo>
                  <a:lnTo>
                    <a:pt x="180" y="523"/>
                  </a:lnTo>
                  <a:lnTo>
                    <a:pt x="180" y="523"/>
                  </a:lnTo>
                  <a:lnTo>
                    <a:pt x="180" y="521"/>
                  </a:lnTo>
                  <a:lnTo>
                    <a:pt x="183" y="521"/>
                  </a:lnTo>
                  <a:lnTo>
                    <a:pt x="185" y="523"/>
                  </a:lnTo>
                  <a:lnTo>
                    <a:pt x="187" y="523"/>
                  </a:lnTo>
                  <a:lnTo>
                    <a:pt x="192" y="523"/>
                  </a:lnTo>
                  <a:lnTo>
                    <a:pt x="192" y="521"/>
                  </a:lnTo>
                  <a:lnTo>
                    <a:pt x="197" y="518"/>
                  </a:lnTo>
                  <a:lnTo>
                    <a:pt x="199" y="516"/>
                  </a:lnTo>
                  <a:lnTo>
                    <a:pt x="199" y="516"/>
                  </a:lnTo>
                  <a:lnTo>
                    <a:pt x="199" y="518"/>
                  </a:lnTo>
                  <a:lnTo>
                    <a:pt x="197" y="521"/>
                  </a:lnTo>
                  <a:lnTo>
                    <a:pt x="197" y="521"/>
                  </a:lnTo>
                  <a:lnTo>
                    <a:pt x="194" y="523"/>
                  </a:lnTo>
                  <a:lnTo>
                    <a:pt x="192" y="523"/>
                  </a:lnTo>
                  <a:lnTo>
                    <a:pt x="192" y="523"/>
                  </a:lnTo>
                  <a:lnTo>
                    <a:pt x="190" y="523"/>
                  </a:lnTo>
                  <a:lnTo>
                    <a:pt x="190" y="523"/>
                  </a:lnTo>
                  <a:lnTo>
                    <a:pt x="190" y="525"/>
                  </a:lnTo>
                  <a:lnTo>
                    <a:pt x="190" y="525"/>
                  </a:lnTo>
                  <a:lnTo>
                    <a:pt x="190" y="525"/>
                  </a:lnTo>
                  <a:lnTo>
                    <a:pt x="190" y="528"/>
                  </a:lnTo>
                  <a:lnTo>
                    <a:pt x="194" y="528"/>
                  </a:lnTo>
                  <a:lnTo>
                    <a:pt x="197" y="528"/>
                  </a:lnTo>
                  <a:lnTo>
                    <a:pt x="199" y="525"/>
                  </a:lnTo>
                  <a:lnTo>
                    <a:pt x="199" y="523"/>
                  </a:lnTo>
                  <a:lnTo>
                    <a:pt x="199" y="523"/>
                  </a:lnTo>
                  <a:lnTo>
                    <a:pt x="201" y="521"/>
                  </a:lnTo>
                  <a:lnTo>
                    <a:pt x="201" y="521"/>
                  </a:lnTo>
                  <a:lnTo>
                    <a:pt x="201" y="523"/>
                  </a:lnTo>
                  <a:lnTo>
                    <a:pt x="201" y="523"/>
                  </a:lnTo>
                  <a:lnTo>
                    <a:pt x="204" y="523"/>
                  </a:lnTo>
                  <a:lnTo>
                    <a:pt x="204" y="523"/>
                  </a:lnTo>
                  <a:lnTo>
                    <a:pt x="204" y="521"/>
                  </a:lnTo>
                  <a:lnTo>
                    <a:pt x="206" y="521"/>
                  </a:lnTo>
                  <a:lnTo>
                    <a:pt x="209" y="523"/>
                  </a:lnTo>
                  <a:lnTo>
                    <a:pt x="209" y="523"/>
                  </a:lnTo>
                  <a:lnTo>
                    <a:pt x="211" y="523"/>
                  </a:lnTo>
                  <a:lnTo>
                    <a:pt x="216" y="530"/>
                  </a:lnTo>
                  <a:lnTo>
                    <a:pt x="218" y="533"/>
                  </a:lnTo>
                  <a:lnTo>
                    <a:pt x="218" y="533"/>
                  </a:lnTo>
                  <a:lnTo>
                    <a:pt x="220" y="535"/>
                  </a:lnTo>
                  <a:lnTo>
                    <a:pt x="220" y="537"/>
                  </a:lnTo>
                  <a:lnTo>
                    <a:pt x="220" y="537"/>
                  </a:lnTo>
                  <a:lnTo>
                    <a:pt x="218" y="537"/>
                  </a:lnTo>
                  <a:lnTo>
                    <a:pt x="218" y="535"/>
                  </a:lnTo>
                  <a:lnTo>
                    <a:pt x="216" y="533"/>
                  </a:lnTo>
                  <a:lnTo>
                    <a:pt x="216" y="530"/>
                  </a:lnTo>
                  <a:lnTo>
                    <a:pt x="213" y="530"/>
                  </a:lnTo>
                  <a:lnTo>
                    <a:pt x="211" y="530"/>
                  </a:lnTo>
                  <a:lnTo>
                    <a:pt x="209" y="525"/>
                  </a:lnTo>
                  <a:lnTo>
                    <a:pt x="209" y="525"/>
                  </a:lnTo>
                  <a:lnTo>
                    <a:pt x="209" y="525"/>
                  </a:lnTo>
                  <a:lnTo>
                    <a:pt x="209" y="523"/>
                  </a:lnTo>
                  <a:lnTo>
                    <a:pt x="206" y="523"/>
                  </a:lnTo>
                  <a:lnTo>
                    <a:pt x="206" y="523"/>
                  </a:lnTo>
                  <a:lnTo>
                    <a:pt x="206" y="523"/>
                  </a:lnTo>
                  <a:lnTo>
                    <a:pt x="204" y="523"/>
                  </a:lnTo>
                  <a:lnTo>
                    <a:pt x="204" y="523"/>
                  </a:lnTo>
                  <a:lnTo>
                    <a:pt x="201" y="523"/>
                  </a:lnTo>
                  <a:lnTo>
                    <a:pt x="201" y="523"/>
                  </a:lnTo>
                  <a:lnTo>
                    <a:pt x="199" y="525"/>
                  </a:lnTo>
                  <a:lnTo>
                    <a:pt x="199" y="525"/>
                  </a:lnTo>
                  <a:lnTo>
                    <a:pt x="199" y="525"/>
                  </a:lnTo>
                  <a:lnTo>
                    <a:pt x="199" y="528"/>
                  </a:lnTo>
                  <a:lnTo>
                    <a:pt x="199" y="528"/>
                  </a:lnTo>
                  <a:lnTo>
                    <a:pt x="197" y="528"/>
                  </a:lnTo>
                  <a:lnTo>
                    <a:pt x="197" y="528"/>
                  </a:lnTo>
                  <a:lnTo>
                    <a:pt x="194" y="528"/>
                  </a:lnTo>
                  <a:lnTo>
                    <a:pt x="194" y="530"/>
                  </a:lnTo>
                  <a:lnTo>
                    <a:pt x="194" y="530"/>
                  </a:lnTo>
                  <a:lnTo>
                    <a:pt x="197" y="530"/>
                  </a:lnTo>
                  <a:lnTo>
                    <a:pt x="197" y="533"/>
                  </a:lnTo>
                  <a:lnTo>
                    <a:pt x="194" y="530"/>
                  </a:lnTo>
                  <a:lnTo>
                    <a:pt x="190" y="528"/>
                  </a:lnTo>
                  <a:lnTo>
                    <a:pt x="178" y="525"/>
                  </a:lnTo>
                  <a:lnTo>
                    <a:pt x="173" y="523"/>
                  </a:lnTo>
                  <a:lnTo>
                    <a:pt x="161" y="518"/>
                  </a:lnTo>
                  <a:lnTo>
                    <a:pt x="161" y="518"/>
                  </a:lnTo>
                  <a:lnTo>
                    <a:pt x="154" y="521"/>
                  </a:lnTo>
                  <a:lnTo>
                    <a:pt x="152" y="521"/>
                  </a:lnTo>
                  <a:lnTo>
                    <a:pt x="152" y="521"/>
                  </a:lnTo>
                  <a:lnTo>
                    <a:pt x="147" y="516"/>
                  </a:lnTo>
                  <a:lnTo>
                    <a:pt x="145" y="516"/>
                  </a:lnTo>
                  <a:lnTo>
                    <a:pt x="145" y="516"/>
                  </a:lnTo>
                  <a:lnTo>
                    <a:pt x="142" y="516"/>
                  </a:lnTo>
                  <a:lnTo>
                    <a:pt x="135" y="521"/>
                  </a:lnTo>
                  <a:lnTo>
                    <a:pt x="135" y="521"/>
                  </a:lnTo>
                  <a:lnTo>
                    <a:pt x="133" y="521"/>
                  </a:lnTo>
                  <a:lnTo>
                    <a:pt x="133" y="521"/>
                  </a:lnTo>
                  <a:lnTo>
                    <a:pt x="133" y="518"/>
                  </a:lnTo>
                  <a:lnTo>
                    <a:pt x="131" y="518"/>
                  </a:lnTo>
                  <a:lnTo>
                    <a:pt x="131" y="521"/>
                  </a:lnTo>
                  <a:lnTo>
                    <a:pt x="128" y="523"/>
                  </a:lnTo>
                  <a:lnTo>
                    <a:pt x="126" y="525"/>
                  </a:lnTo>
                  <a:lnTo>
                    <a:pt x="126" y="525"/>
                  </a:lnTo>
                  <a:lnTo>
                    <a:pt x="126" y="530"/>
                  </a:lnTo>
                  <a:lnTo>
                    <a:pt x="131" y="533"/>
                  </a:lnTo>
                  <a:lnTo>
                    <a:pt x="133" y="535"/>
                  </a:lnTo>
                  <a:lnTo>
                    <a:pt x="133" y="540"/>
                  </a:lnTo>
                  <a:lnTo>
                    <a:pt x="131" y="544"/>
                  </a:lnTo>
                  <a:lnTo>
                    <a:pt x="131" y="547"/>
                  </a:lnTo>
                  <a:lnTo>
                    <a:pt x="131" y="549"/>
                  </a:lnTo>
                  <a:lnTo>
                    <a:pt x="133" y="549"/>
                  </a:lnTo>
                  <a:lnTo>
                    <a:pt x="138" y="554"/>
                  </a:lnTo>
                  <a:lnTo>
                    <a:pt x="140" y="554"/>
                  </a:lnTo>
                  <a:lnTo>
                    <a:pt x="135" y="556"/>
                  </a:lnTo>
                  <a:lnTo>
                    <a:pt x="135" y="556"/>
                  </a:lnTo>
                  <a:lnTo>
                    <a:pt x="138" y="556"/>
                  </a:lnTo>
                  <a:lnTo>
                    <a:pt x="135" y="559"/>
                  </a:lnTo>
                  <a:lnTo>
                    <a:pt x="138" y="559"/>
                  </a:lnTo>
                  <a:lnTo>
                    <a:pt x="140" y="559"/>
                  </a:lnTo>
                  <a:lnTo>
                    <a:pt x="140" y="559"/>
                  </a:lnTo>
                  <a:lnTo>
                    <a:pt x="140" y="561"/>
                  </a:lnTo>
                  <a:lnTo>
                    <a:pt x="142" y="566"/>
                  </a:lnTo>
                  <a:lnTo>
                    <a:pt x="142" y="580"/>
                  </a:lnTo>
                  <a:lnTo>
                    <a:pt x="145" y="585"/>
                  </a:lnTo>
                  <a:lnTo>
                    <a:pt x="145" y="585"/>
                  </a:lnTo>
                  <a:lnTo>
                    <a:pt x="147" y="587"/>
                  </a:lnTo>
                  <a:lnTo>
                    <a:pt x="147" y="587"/>
                  </a:lnTo>
                  <a:lnTo>
                    <a:pt x="149" y="587"/>
                  </a:lnTo>
                  <a:lnTo>
                    <a:pt x="149" y="589"/>
                  </a:lnTo>
                  <a:lnTo>
                    <a:pt x="149" y="589"/>
                  </a:lnTo>
                  <a:lnTo>
                    <a:pt x="149" y="589"/>
                  </a:lnTo>
                  <a:lnTo>
                    <a:pt x="149" y="589"/>
                  </a:lnTo>
                  <a:lnTo>
                    <a:pt x="149" y="592"/>
                  </a:lnTo>
                  <a:lnTo>
                    <a:pt x="149" y="592"/>
                  </a:lnTo>
                  <a:lnTo>
                    <a:pt x="152" y="592"/>
                  </a:lnTo>
                  <a:lnTo>
                    <a:pt x="149" y="594"/>
                  </a:lnTo>
                  <a:lnTo>
                    <a:pt x="147" y="594"/>
                  </a:lnTo>
                  <a:lnTo>
                    <a:pt x="145" y="592"/>
                  </a:lnTo>
                  <a:lnTo>
                    <a:pt x="142" y="592"/>
                  </a:lnTo>
                  <a:lnTo>
                    <a:pt x="142" y="589"/>
                  </a:lnTo>
                  <a:lnTo>
                    <a:pt x="142" y="587"/>
                  </a:lnTo>
                  <a:lnTo>
                    <a:pt x="140" y="585"/>
                  </a:lnTo>
                  <a:lnTo>
                    <a:pt x="140" y="585"/>
                  </a:lnTo>
                  <a:lnTo>
                    <a:pt x="138" y="585"/>
                  </a:lnTo>
                  <a:lnTo>
                    <a:pt x="138" y="582"/>
                  </a:lnTo>
                  <a:lnTo>
                    <a:pt x="138" y="582"/>
                  </a:lnTo>
                  <a:lnTo>
                    <a:pt x="135" y="582"/>
                  </a:lnTo>
                  <a:lnTo>
                    <a:pt x="135" y="582"/>
                  </a:lnTo>
                  <a:lnTo>
                    <a:pt x="135" y="580"/>
                  </a:lnTo>
                  <a:lnTo>
                    <a:pt x="133" y="580"/>
                  </a:lnTo>
                  <a:lnTo>
                    <a:pt x="133" y="578"/>
                  </a:lnTo>
                  <a:lnTo>
                    <a:pt x="133" y="578"/>
                  </a:lnTo>
                  <a:lnTo>
                    <a:pt x="131" y="578"/>
                  </a:lnTo>
                  <a:lnTo>
                    <a:pt x="131" y="575"/>
                  </a:lnTo>
                  <a:lnTo>
                    <a:pt x="131" y="575"/>
                  </a:lnTo>
                  <a:lnTo>
                    <a:pt x="128" y="575"/>
                  </a:lnTo>
                  <a:lnTo>
                    <a:pt x="126" y="573"/>
                  </a:lnTo>
                  <a:lnTo>
                    <a:pt x="126" y="570"/>
                  </a:lnTo>
                  <a:lnTo>
                    <a:pt x="126" y="570"/>
                  </a:lnTo>
                  <a:lnTo>
                    <a:pt x="123" y="570"/>
                  </a:lnTo>
                  <a:lnTo>
                    <a:pt x="121" y="570"/>
                  </a:lnTo>
                  <a:lnTo>
                    <a:pt x="121" y="568"/>
                  </a:lnTo>
                  <a:lnTo>
                    <a:pt x="121" y="568"/>
                  </a:lnTo>
                  <a:lnTo>
                    <a:pt x="121" y="566"/>
                  </a:lnTo>
                  <a:lnTo>
                    <a:pt x="121" y="566"/>
                  </a:lnTo>
                  <a:lnTo>
                    <a:pt x="121" y="563"/>
                  </a:lnTo>
                  <a:lnTo>
                    <a:pt x="121" y="563"/>
                  </a:lnTo>
                  <a:lnTo>
                    <a:pt x="123" y="554"/>
                  </a:lnTo>
                  <a:lnTo>
                    <a:pt x="123" y="554"/>
                  </a:lnTo>
                  <a:lnTo>
                    <a:pt x="123" y="554"/>
                  </a:lnTo>
                  <a:lnTo>
                    <a:pt x="126" y="554"/>
                  </a:lnTo>
                  <a:lnTo>
                    <a:pt x="123" y="554"/>
                  </a:lnTo>
                  <a:lnTo>
                    <a:pt x="123" y="551"/>
                  </a:lnTo>
                  <a:lnTo>
                    <a:pt x="123" y="551"/>
                  </a:lnTo>
                  <a:lnTo>
                    <a:pt x="123" y="549"/>
                  </a:lnTo>
                  <a:lnTo>
                    <a:pt x="123" y="544"/>
                  </a:lnTo>
                  <a:lnTo>
                    <a:pt x="123" y="544"/>
                  </a:lnTo>
                  <a:lnTo>
                    <a:pt x="121" y="542"/>
                  </a:lnTo>
                  <a:lnTo>
                    <a:pt x="116" y="542"/>
                  </a:lnTo>
                  <a:lnTo>
                    <a:pt x="114" y="542"/>
                  </a:lnTo>
                  <a:lnTo>
                    <a:pt x="114" y="542"/>
                  </a:lnTo>
                  <a:lnTo>
                    <a:pt x="109" y="547"/>
                  </a:lnTo>
                  <a:lnTo>
                    <a:pt x="109" y="551"/>
                  </a:lnTo>
                  <a:lnTo>
                    <a:pt x="109" y="559"/>
                  </a:lnTo>
                  <a:lnTo>
                    <a:pt x="109" y="563"/>
                  </a:lnTo>
                  <a:lnTo>
                    <a:pt x="109" y="566"/>
                  </a:lnTo>
                  <a:lnTo>
                    <a:pt x="107" y="568"/>
                  </a:lnTo>
                  <a:lnTo>
                    <a:pt x="105" y="570"/>
                  </a:lnTo>
                  <a:lnTo>
                    <a:pt x="105" y="578"/>
                  </a:lnTo>
                  <a:lnTo>
                    <a:pt x="105" y="578"/>
                  </a:lnTo>
                  <a:lnTo>
                    <a:pt x="107" y="578"/>
                  </a:lnTo>
                  <a:lnTo>
                    <a:pt x="107" y="578"/>
                  </a:lnTo>
                  <a:lnTo>
                    <a:pt x="109" y="580"/>
                  </a:lnTo>
                  <a:lnTo>
                    <a:pt x="109" y="582"/>
                  </a:lnTo>
                  <a:lnTo>
                    <a:pt x="109" y="587"/>
                  </a:lnTo>
                  <a:lnTo>
                    <a:pt x="112" y="589"/>
                  </a:lnTo>
                  <a:lnTo>
                    <a:pt x="112" y="592"/>
                  </a:lnTo>
                  <a:lnTo>
                    <a:pt x="112" y="594"/>
                  </a:lnTo>
                  <a:lnTo>
                    <a:pt x="112" y="596"/>
                  </a:lnTo>
                  <a:lnTo>
                    <a:pt x="112" y="599"/>
                  </a:lnTo>
                  <a:lnTo>
                    <a:pt x="109" y="606"/>
                  </a:lnTo>
                  <a:lnTo>
                    <a:pt x="109" y="611"/>
                  </a:lnTo>
                  <a:lnTo>
                    <a:pt x="107" y="613"/>
                  </a:lnTo>
                  <a:lnTo>
                    <a:pt x="109" y="620"/>
                  </a:lnTo>
                  <a:lnTo>
                    <a:pt x="112" y="622"/>
                  </a:lnTo>
                  <a:lnTo>
                    <a:pt x="112" y="625"/>
                  </a:lnTo>
                  <a:lnTo>
                    <a:pt x="112" y="627"/>
                  </a:lnTo>
                  <a:lnTo>
                    <a:pt x="112" y="627"/>
                  </a:lnTo>
                  <a:lnTo>
                    <a:pt x="119" y="634"/>
                  </a:lnTo>
                  <a:lnTo>
                    <a:pt x="121" y="641"/>
                  </a:lnTo>
                  <a:lnTo>
                    <a:pt x="123" y="646"/>
                  </a:lnTo>
                  <a:lnTo>
                    <a:pt x="131" y="653"/>
                  </a:lnTo>
                  <a:lnTo>
                    <a:pt x="133" y="653"/>
                  </a:lnTo>
                  <a:lnTo>
                    <a:pt x="135" y="653"/>
                  </a:lnTo>
                  <a:lnTo>
                    <a:pt x="138" y="653"/>
                  </a:lnTo>
                  <a:lnTo>
                    <a:pt x="140" y="653"/>
                  </a:lnTo>
                  <a:lnTo>
                    <a:pt x="142" y="653"/>
                  </a:lnTo>
                  <a:lnTo>
                    <a:pt x="142" y="656"/>
                  </a:lnTo>
                  <a:lnTo>
                    <a:pt x="147" y="653"/>
                  </a:lnTo>
                  <a:lnTo>
                    <a:pt x="149" y="656"/>
                  </a:lnTo>
                  <a:lnTo>
                    <a:pt x="152" y="656"/>
                  </a:lnTo>
                  <a:lnTo>
                    <a:pt x="154" y="660"/>
                  </a:lnTo>
                  <a:lnTo>
                    <a:pt x="157" y="672"/>
                  </a:lnTo>
                  <a:lnTo>
                    <a:pt x="159" y="677"/>
                  </a:lnTo>
                  <a:lnTo>
                    <a:pt x="157" y="684"/>
                  </a:lnTo>
                  <a:lnTo>
                    <a:pt x="157" y="684"/>
                  </a:lnTo>
                  <a:lnTo>
                    <a:pt x="157" y="684"/>
                  </a:lnTo>
                  <a:lnTo>
                    <a:pt x="159" y="684"/>
                  </a:lnTo>
                  <a:lnTo>
                    <a:pt x="159" y="684"/>
                  </a:lnTo>
                  <a:lnTo>
                    <a:pt x="159" y="684"/>
                  </a:lnTo>
                  <a:lnTo>
                    <a:pt x="159" y="686"/>
                  </a:lnTo>
                  <a:lnTo>
                    <a:pt x="159" y="686"/>
                  </a:lnTo>
                  <a:lnTo>
                    <a:pt x="159" y="686"/>
                  </a:lnTo>
                  <a:lnTo>
                    <a:pt x="157" y="686"/>
                  </a:lnTo>
                  <a:lnTo>
                    <a:pt x="154" y="686"/>
                  </a:lnTo>
                  <a:lnTo>
                    <a:pt x="154" y="686"/>
                  </a:lnTo>
                  <a:lnTo>
                    <a:pt x="152" y="693"/>
                  </a:lnTo>
                  <a:lnTo>
                    <a:pt x="152" y="696"/>
                  </a:lnTo>
                  <a:lnTo>
                    <a:pt x="149" y="696"/>
                  </a:lnTo>
                  <a:lnTo>
                    <a:pt x="147" y="698"/>
                  </a:lnTo>
                  <a:lnTo>
                    <a:pt x="145" y="698"/>
                  </a:lnTo>
                  <a:lnTo>
                    <a:pt x="145" y="698"/>
                  </a:lnTo>
                  <a:lnTo>
                    <a:pt x="142" y="696"/>
                  </a:lnTo>
                  <a:lnTo>
                    <a:pt x="140" y="696"/>
                  </a:lnTo>
                  <a:lnTo>
                    <a:pt x="140" y="696"/>
                  </a:lnTo>
                  <a:lnTo>
                    <a:pt x="138" y="698"/>
                  </a:lnTo>
                  <a:lnTo>
                    <a:pt x="135" y="701"/>
                  </a:lnTo>
                  <a:lnTo>
                    <a:pt x="135" y="703"/>
                  </a:lnTo>
                  <a:lnTo>
                    <a:pt x="138" y="703"/>
                  </a:lnTo>
                  <a:lnTo>
                    <a:pt x="138" y="705"/>
                  </a:lnTo>
                  <a:lnTo>
                    <a:pt x="140" y="705"/>
                  </a:lnTo>
                  <a:lnTo>
                    <a:pt x="140" y="708"/>
                  </a:lnTo>
                  <a:lnTo>
                    <a:pt x="138" y="708"/>
                  </a:lnTo>
                  <a:lnTo>
                    <a:pt x="135" y="708"/>
                  </a:lnTo>
                  <a:lnTo>
                    <a:pt x="135" y="710"/>
                  </a:lnTo>
                  <a:lnTo>
                    <a:pt x="135" y="712"/>
                  </a:lnTo>
                  <a:lnTo>
                    <a:pt x="138" y="717"/>
                  </a:lnTo>
                  <a:lnTo>
                    <a:pt x="138" y="724"/>
                  </a:lnTo>
                  <a:lnTo>
                    <a:pt x="135" y="729"/>
                  </a:lnTo>
                  <a:lnTo>
                    <a:pt x="135" y="729"/>
                  </a:lnTo>
                  <a:lnTo>
                    <a:pt x="138" y="734"/>
                  </a:lnTo>
                  <a:lnTo>
                    <a:pt x="138" y="734"/>
                  </a:lnTo>
                  <a:lnTo>
                    <a:pt x="138" y="736"/>
                  </a:lnTo>
                  <a:lnTo>
                    <a:pt x="138" y="736"/>
                  </a:lnTo>
                  <a:lnTo>
                    <a:pt x="138" y="738"/>
                  </a:lnTo>
                  <a:lnTo>
                    <a:pt x="138" y="738"/>
                  </a:lnTo>
                  <a:lnTo>
                    <a:pt x="140" y="738"/>
                  </a:lnTo>
                  <a:lnTo>
                    <a:pt x="140" y="741"/>
                  </a:lnTo>
                  <a:lnTo>
                    <a:pt x="140" y="743"/>
                  </a:lnTo>
                  <a:lnTo>
                    <a:pt x="140" y="743"/>
                  </a:lnTo>
                  <a:lnTo>
                    <a:pt x="140" y="746"/>
                  </a:lnTo>
                  <a:lnTo>
                    <a:pt x="142" y="746"/>
                  </a:lnTo>
                  <a:lnTo>
                    <a:pt x="145" y="748"/>
                  </a:lnTo>
                  <a:lnTo>
                    <a:pt x="152" y="755"/>
                  </a:lnTo>
                  <a:lnTo>
                    <a:pt x="154" y="760"/>
                  </a:lnTo>
                  <a:lnTo>
                    <a:pt x="159" y="769"/>
                  </a:lnTo>
                  <a:lnTo>
                    <a:pt x="159" y="774"/>
                  </a:lnTo>
                  <a:lnTo>
                    <a:pt x="159" y="776"/>
                  </a:lnTo>
                  <a:lnTo>
                    <a:pt x="161" y="776"/>
                  </a:lnTo>
                  <a:lnTo>
                    <a:pt x="164" y="779"/>
                  </a:lnTo>
                  <a:lnTo>
                    <a:pt x="166" y="779"/>
                  </a:lnTo>
                  <a:lnTo>
                    <a:pt x="166" y="781"/>
                  </a:lnTo>
                  <a:lnTo>
                    <a:pt x="168" y="783"/>
                  </a:lnTo>
                  <a:lnTo>
                    <a:pt x="168" y="786"/>
                  </a:lnTo>
                  <a:lnTo>
                    <a:pt x="168" y="788"/>
                  </a:lnTo>
                  <a:lnTo>
                    <a:pt x="168" y="791"/>
                  </a:lnTo>
                  <a:lnTo>
                    <a:pt x="168" y="793"/>
                  </a:lnTo>
                  <a:lnTo>
                    <a:pt x="168" y="795"/>
                  </a:lnTo>
                  <a:lnTo>
                    <a:pt x="171" y="798"/>
                  </a:lnTo>
                  <a:lnTo>
                    <a:pt x="173" y="802"/>
                  </a:lnTo>
                  <a:lnTo>
                    <a:pt x="173" y="805"/>
                  </a:lnTo>
                  <a:lnTo>
                    <a:pt x="175" y="807"/>
                  </a:lnTo>
                  <a:lnTo>
                    <a:pt x="178" y="809"/>
                  </a:lnTo>
                  <a:lnTo>
                    <a:pt x="180" y="812"/>
                  </a:lnTo>
                  <a:lnTo>
                    <a:pt x="180" y="819"/>
                  </a:lnTo>
                  <a:lnTo>
                    <a:pt x="183" y="826"/>
                  </a:lnTo>
                  <a:lnTo>
                    <a:pt x="183" y="828"/>
                  </a:lnTo>
                  <a:lnTo>
                    <a:pt x="190" y="831"/>
                  </a:lnTo>
                  <a:lnTo>
                    <a:pt x="192" y="833"/>
                  </a:lnTo>
                  <a:lnTo>
                    <a:pt x="194" y="836"/>
                  </a:lnTo>
                  <a:lnTo>
                    <a:pt x="197" y="843"/>
                  </a:lnTo>
                  <a:lnTo>
                    <a:pt x="199" y="847"/>
                  </a:lnTo>
                  <a:lnTo>
                    <a:pt x="201" y="852"/>
                  </a:lnTo>
                  <a:lnTo>
                    <a:pt x="204" y="854"/>
                  </a:lnTo>
                  <a:lnTo>
                    <a:pt x="206" y="857"/>
                  </a:lnTo>
                  <a:lnTo>
                    <a:pt x="213" y="859"/>
                  </a:lnTo>
                  <a:lnTo>
                    <a:pt x="216" y="862"/>
                  </a:lnTo>
                  <a:lnTo>
                    <a:pt x="216" y="864"/>
                  </a:lnTo>
                  <a:lnTo>
                    <a:pt x="216" y="866"/>
                  </a:lnTo>
                  <a:lnTo>
                    <a:pt x="216" y="869"/>
                  </a:lnTo>
                  <a:lnTo>
                    <a:pt x="216" y="871"/>
                  </a:lnTo>
                  <a:lnTo>
                    <a:pt x="218" y="873"/>
                  </a:lnTo>
                  <a:lnTo>
                    <a:pt x="218" y="876"/>
                  </a:lnTo>
                  <a:lnTo>
                    <a:pt x="218" y="876"/>
                  </a:lnTo>
                  <a:lnTo>
                    <a:pt x="216" y="876"/>
                  </a:lnTo>
                  <a:lnTo>
                    <a:pt x="216" y="876"/>
                  </a:lnTo>
                  <a:lnTo>
                    <a:pt x="216" y="873"/>
                  </a:lnTo>
                  <a:lnTo>
                    <a:pt x="216" y="871"/>
                  </a:lnTo>
                  <a:lnTo>
                    <a:pt x="211" y="880"/>
                  </a:lnTo>
                  <a:lnTo>
                    <a:pt x="211" y="883"/>
                  </a:lnTo>
                  <a:lnTo>
                    <a:pt x="211" y="885"/>
                  </a:lnTo>
                  <a:lnTo>
                    <a:pt x="211" y="888"/>
                  </a:lnTo>
                  <a:lnTo>
                    <a:pt x="213" y="890"/>
                  </a:lnTo>
                  <a:lnTo>
                    <a:pt x="218" y="895"/>
                  </a:lnTo>
                  <a:lnTo>
                    <a:pt x="220" y="897"/>
                  </a:lnTo>
                  <a:lnTo>
                    <a:pt x="220" y="897"/>
                  </a:lnTo>
                  <a:lnTo>
                    <a:pt x="223" y="897"/>
                  </a:lnTo>
                  <a:lnTo>
                    <a:pt x="225" y="897"/>
                  </a:lnTo>
                  <a:lnTo>
                    <a:pt x="228" y="897"/>
                  </a:lnTo>
                  <a:lnTo>
                    <a:pt x="228" y="897"/>
                  </a:lnTo>
                  <a:lnTo>
                    <a:pt x="230" y="899"/>
                  </a:lnTo>
                  <a:lnTo>
                    <a:pt x="230" y="899"/>
                  </a:lnTo>
                  <a:lnTo>
                    <a:pt x="232" y="902"/>
                  </a:lnTo>
                  <a:lnTo>
                    <a:pt x="232" y="902"/>
                  </a:lnTo>
                  <a:lnTo>
                    <a:pt x="232" y="907"/>
                  </a:lnTo>
                  <a:lnTo>
                    <a:pt x="232" y="911"/>
                  </a:lnTo>
                  <a:lnTo>
                    <a:pt x="230" y="916"/>
                  </a:lnTo>
                  <a:lnTo>
                    <a:pt x="230" y="921"/>
                  </a:lnTo>
                  <a:lnTo>
                    <a:pt x="225" y="928"/>
                  </a:lnTo>
                  <a:lnTo>
                    <a:pt x="223" y="930"/>
                  </a:lnTo>
                  <a:lnTo>
                    <a:pt x="225" y="930"/>
                  </a:lnTo>
                  <a:lnTo>
                    <a:pt x="228" y="935"/>
                  </a:lnTo>
                  <a:lnTo>
                    <a:pt x="228" y="935"/>
                  </a:lnTo>
                  <a:lnTo>
                    <a:pt x="228" y="937"/>
                  </a:lnTo>
                  <a:lnTo>
                    <a:pt x="228" y="937"/>
                  </a:lnTo>
                  <a:lnTo>
                    <a:pt x="228" y="940"/>
                  </a:lnTo>
                  <a:lnTo>
                    <a:pt x="228" y="942"/>
                  </a:lnTo>
                  <a:lnTo>
                    <a:pt x="225" y="947"/>
                  </a:lnTo>
                  <a:lnTo>
                    <a:pt x="223" y="949"/>
                  </a:lnTo>
                  <a:lnTo>
                    <a:pt x="225" y="951"/>
                  </a:lnTo>
                  <a:lnTo>
                    <a:pt x="225" y="954"/>
                  </a:lnTo>
                  <a:lnTo>
                    <a:pt x="225" y="956"/>
                  </a:lnTo>
                  <a:lnTo>
                    <a:pt x="225" y="959"/>
                  </a:lnTo>
                  <a:lnTo>
                    <a:pt x="223" y="961"/>
                  </a:lnTo>
                  <a:lnTo>
                    <a:pt x="223" y="963"/>
                  </a:lnTo>
                  <a:lnTo>
                    <a:pt x="220" y="963"/>
                  </a:lnTo>
                  <a:lnTo>
                    <a:pt x="220" y="968"/>
                  </a:lnTo>
                  <a:lnTo>
                    <a:pt x="218" y="970"/>
                  </a:lnTo>
                  <a:lnTo>
                    <a:pt x="218" y="970"/>
                  </a:lnTo>
                  <a:lnTo>
                    <a:pt x="220" y="973"/>
                  </a:lnTo>
                  <a:lnTo>
                    <a:pt x="223" y="975"/>
                  </a:lnTo>
                  <a:lnTo>
                    <a:pt x="225" y="975"/>
                  </a:lnTo>
                  <a:lnTo>
                    <a:pt x="228" y="975"/>
                  </a:lnTo>
                  <a:lnTo>
                    <a:pt x="230" y="980"/>
                  </a:lnTo>
                  <a:lnTo>
                    <a:pt x="232" y="985"/>
                  </a:lnTo>
                  <a:lnTo>
                    <a:pt x="235" y="989"/>
                  </a:lnTo>
                  <a:lnTo>
                    <a:pt x="239" y="989"/>
                  </a:lnTo>
                  <a:lnTo>
                    <a:pt x="249" y="989"/>
                  </a:lnTo>
                  <a:lnTo>
                    <a:pt x="263" y="992"/>
                  </a:lnTo>
                  <a:lnTo>
                    <a:pt x="268" y="994"/>
                  </a:lnTo>
                  <a:lnTo>
                    <a:pt x="272" y="996"/>
                  </a:lnTo>
                  <a:lnTo>
                    <a:pt x="277" y="996"/>
                  </a:lnTo>
                  <a:lnTo>
                    <a:pt x="284" y="999"/>
                  </a:lnTo>
                  <a:lnTo>
                    <a:pt x="294" y="1006"/>
                  </a:lnTo>
                  <a:lnTo>
                    <a:pt x="296" y="1006"/>
                  </a:lnTo>
                  <a:lnTo>
                    <a:pt x="298" y="1006"/>
                  </a:lnTo>
                  <a:lnTo>
                    <a:pt x="301" y="1006"/>
                  </a:lnTo>
                  <a:lnTo>
                    <a:pt x="301" y="1006"/>
                  </a:lnTo>
                  <a:lnTo>
                    <a:pt x="303" y="1008"/>
                  </a:lnTo>
                  <a:lnTo>
                    <a:pt x="306" y="1008"/>
                  </a:lnTo>
                  <a:lnTo>
                    <a:pt x="308" y="1011"/>
                  </a:lnTo>
                  <a:lnTo>
                    <a:pt x="308" y="1011"/>
                  </a:lnTo>
                  <a:lnTo>
                    <a:pt x="310" y="1011"/>
                  </a:lnTo>
                  <a:lnTo>
                    <a:pt x="310" y="1011"/>
                  </a:lnTo>
                  <a:lnTo>
                    <a:pt x="313" y="1008"/>
                  </a:lnTo>
                  <a:lnTo>
                    <a:pt x="317" y="1008"/>
                  </a:lnTo>
                  <a:lnTo>
                    <a:pt x="320" y="1011"/>
                  </a:lnTo>
                  <a:lnTo>
                    <a:pt x="322" y="1011"/>
                  </a:lnTo>
                  <a:lnTo>
                    <a:pt x="322" y="1011"/>
                  </a:lnTo>
                  <a:lnTo>
                    <a:pt x="324" y="1011"/>
                  </a:lnTo>
                  <a:lnTo>
                    <a:pt x="327" y="1013"/>
                  </a:lnTo>
                  <a:lnTo>
                    <a:pt x="332" y="1018"/>
                  </a:lnTo>
                  <a:lnTo>
                    <a:pt x="336" y="1020"/>
                  </a:lnTo>
                  <a:lnTo>
                    <a:pt x="346" y="1032"/>
                  </a:lnTo>
                  <a:lnTo>
                    <a:pt x="348" y="1034"/>
                  </a:lnTo>
                  <a:lnTo>
                    <a:pt x="351" y="1034"/>
                  </a:lnTo>
                  <a:lnTo>
                    <a:pt x="351" y="1034"/>
                  </a:lnTo>
                  <a:lnTo>
                    <a:pt x="351" y="1034"/>
                  </a:lnTo>
                  <a:lnTo>
                    <a:pt x="353" y="1037"/>
                  </a:lnTo>
                  <a:lnTo>
                    <a:pt x="351" y="1037"/>
                  </a:lnTo>
                  <a:lnTo>
                    <a:pt x="351" y="1039"/>
                  </a:lnTo>
                  <a:lnTo>
                    <a:pt x="353" y="1039"/>
                  </a:lnTo>
                  <a:lnTo>
                    <a:pt x="353" y="1041"/>
                  </a:lnTo>
                  <a:lnTo>
                    <a:pt x="353" y="1041"/>
                  </a:lnTo>
                  <a:lnTo>
                    <a:pt x="353" y="1044"/>
                  </a:lnTo>
                  <a:lnTo>
                    <a:pt x="353" y="1046"/>
                  </a:lnTo>
                  <a:lnTo>
                    <a:pt x="353" y="1046"/>
                  </a:lnTo>
                  <a:lnTo>
                    <a:pt x="353" y="1049"/>
                  </a:lnTo>
                  <a:lnTo>
                    <a:pt x="355" y="1049"/>
                  </a:lnTo>
                  <a:lnTo>
                    <a:pt x="355" y="1049"/>
                  </a:lnTo>
                  <a:lnTo>
                    <a:pt x="355" y="1051"/>
                  </a:lnTo>
                  <a:lnTo>
                    <a:pt x="355" y="1051"/>
                  </a:lnTo>
                  <a:lnTo>
                    <a:pt x="360" y="1056"/>
                  </a:lnTo>
                  <a:lnTo>
                    <a:pt x="362" y="1058"/>
                  </a:lnTo>
                  <a:lnTo>
                    <a:pt x="365" y="1058"/>
                  </a:lnTo>
                  <a:lnTo>
                    <a:pt x="365" y="1058"/>
                  </a:lnTo>
                  <a:lnTo>
                    <a:pt x="362" y="1058"/>
                  </a:lnTo>
                  <a:lnTo>
                    <a:pt x="362" y="1058"/>
                  </a:lnTo>
                  <a:lnTo>
                    <a:pt x="362" y="1056"/>
                  </a:lnTo>
                  <a:lnTo>
                    <a:pt x="365" y="1058"/>
                  </a:lnTo>
                  <a:lnTo>
                    <a:pt x="374" y="1063"/>
                  </a:lnTo>
                  <a:lnTo>
                    <a:pt x="384" y="1067"/>
                  </a:lnTo>
                  <a:lnTo>
                    <a:pt x="388" y="1070"/>
                  </a:lnTo>
                  <a:lnTo>
                    <a:pt x="391" y="1072"/>
                  </a:lnTo>
                  <a:lnTo>
                    <a:pt x="393" y="1075"/>
                  </a:lnTo>
                  <a:lnTo>
                    <a:pt x="395" y="1075"/>
                  </a:lnTo>
                  <a:lnTo>
                    <a:pt x="398" y="1072"/>
                  </a:lnTo>
                  <a:lnTo>
                    <a:pt x="412" y="1075"/>
                  </a:lnTo>
                  <a:lnTo>
                    <a:pt x="414" y="1075"/>
                  </a:lnTo>
                  <a:lnTo>
                    <a:pt x="414" y="1075"/>
                  </a:lnTo>
                  <a:lnTo>
                    <a:pt x="414" y="1075"/>
                  </a:lnTo>
                  <a:lnTo>
                    <a:pt x="417" y="1075"/>
                  </a:lnTo>
                  <a:lnTo>
                    <a:pt x="419" y="1075"/>
                  </a:lnTo>
                  <a:lnTo>
                    <a:pt x="421" y="1075"/>
                  </a:lnTo>
                  <a:lnTo>
                    <a:pt x="424" y="1077"/>
                  </a:lnTo>
                  <a:lnTo>
                    <a:pt x="426" y="1082"/>
                  </a:lnTo>
                  <a:lnTo>
                    <a:pt x="429" y="1089"/>
                  </a:lnTo>
                  <a:lnTo>
                    <a:pt x="431" y="1093"/>
                  </a:lnTo>
                  <a:lnTo>
                    <a:pt x="431" y="1098"/>
                  </a:lnTo>
                  <a:lnTo>
                    <a:pt x="433" y="1101"/>
                  </a:lnTo>
                  <a:lnTo>
                    <a:pt x="431" y="1103"/>
                  </a:lnTo>
                  <a:lnTo>
                    <a:pt x="431" y="1108"/>
                  </a:lnTo>
                  <a:lnTo>
                    <a:pt x="431" y="1108"/>
                  </a:lnTo>
                  <a:lnTo>
                    <a:pt x="429" y="1110"/>
                  </a:lnTo>
                  <a:lnTo>
                    <a:pt x="429" y="1112"/>
                  </a:lnTo>
                  <a:lnTo>
                    <a:pt x="429" y="1115"/>
                  </a:lnTo>
                  <a:lnTo>
                    <a:pt x="431" y="1115"/>
                  </a:lnTo>
                  <a:lnTo>
                    <a:pt x="431" y="1117"/>
                  </a:lnTo>
                  <a:lnTo>
                    <a:pt x="431" y="1117"/>
                  </a:lnTo>
                  <a:lnTo>
                    <a:pt x="433" y="1117"/>
                  </a:lnTo>
                  <a:lnTo>
                    <a:pt x="433" y="1115"/>
                  </a:lnTo>
                  <a:lnTo>
                    <a:pt x="436" y="1117"/>
                  </a:lnTo>
                  <a:lnTo>
                    <a:pt x="436" y="1120"/>
                  </a:lnTo>
                  <a:lnTo>
                    <a:pt x="436" y="1120"/>
                  </a:lnTo>
                  <a:lnTo>
                    <a:pt x="438" y="1120"/>
                  </a:lnTo>
                  <a:lnTo>
                    <a:pt x="438" y="1122"/>
                  </a:lnTo>
                  <a:lnTo>
                    <a:pt x="440" y="1122"/>
                  </a:lnTo>
                  <a:lnTo>
                    <a:pt x="440" y="1122"/>
                  </a:lnTo>
                  <a:lnTo>
                    <a:pt x="443" y="1120"/>
                  </a:lnTo>
                  <a:lnTo>
                    <a:pt x="443" y="1120"/>
                  </a:lnTo>
                  <a:lnTo>
                    <a:pt x="443" y="1120"/>
                  </a:lnTo>
                  <a:lnTo>
                    <a:pt x="443" y="1115"/>
                  </a:lnTo>
                  <a:lnTo>
                    <a:pt x="445" y="1115"/>
                  </a:lnTo>
                  <a:lnTo>
                    <a:pt x="445" y="1115"/>
                  </a:lnTo>
                  <a:lnTo>
                    <a:pt x="447" y="1115"/>
                  </a:lnTo>
                  <a:lnTo>
                    <a:pt x="447" y="1115"/>
                  </a:lnTo>
                  <a:lnTo>
                    <a:pt x="447" y="1115"/>
                  </a:lnTo>
                  <a:lnTo>
                    <a:pt x="450" y="1115"/>
                  </a:lnTo>
                  <a:lnTo>
                    <a:pt x="452" y="1117"/>
                  </a:lnTo>
                  <a:lnTo>
                    <a:pt x="455" y="1117"/>
                  </a:lnTo>
                  <a:lnTo>
                    <a:pt x="457" y="1117"/>
                  </a:lnTo>
                  <a:lnTo>
                    <a:pt x="459" y="1117"/>
                  </a:lnTo>
                  <a:lnTo>
                    <a:pt x="471" y="1134"/>
                  </a:lnTo>
                  <a:lnTo>
                    <a:pt x="474" y="1138"/>
                  </a:lnTo>
                  <a:lnTo>
                    <a:pt x="485" y="1146"/>
                  </a:lnTo>
                  <a:lnTo>
                    <a:pt x="490" y="1150"/>
                  </a:lnTo>
                  <a:lnTo>
                    <a:pt x="492" y="1157"/>
                  </a:lnTo>
                  <a:lnTo>
                    <a:pt x="495" y="1157"/>
                  </a:lnTo>
                  <a:lnTo>
                    <a:pt x="500" y="1162"/>
                  </a:lnTo>
                  <a:lnTo>
                    <a:pt x="500" y="1164"/>
                  </a:lnTo>
                  <a:lnTo>
                    <a:pt x="504" y="1172"/>
                  </a:lnTo>
                  <a:lnTo>
                    <a:pt x="514" y="1179"/>
                  </a:lnTo>
                  <a:lnTo>
                    <a:pt x="526" y="1202"/>
                  </a:lnTo>
                  <a:lnTo>
                    <a:pt x="528" y="1214"/>
                  </a:lnTo>
                  <a:lnTo>
                    <a:pt x="530" y="1221"/>
                  </a:lnTo>
                  <a:lnTo>
                    <a:pt x="530" y="1224"/>
                  </a:lnTo>
                  <a:lnTo>
                    <a:pt x="530" y="1226"/>
                  </a:lnTo>
                  <a:lnTo>
                    <a:pt x="530" y="1238"/>
                  </a:lnTo>
                  <a:lnTo>
                    <a:pt x="530" y="1240"/>
                  </a:lnTo>
                  <a:lnTo>
                    <a:pt x="530" y="1243"/>
                  </a:lnTo>
                  <a:lnTo>
                    <a:pt x="528" y="1243"/>
                  </a:lnTo>
                  <a:lnTo>
                    <a:pt x="528" y="1245"/>
                  </a:lnTo>
                  <a:lnTo>
                    <a:pt x="526" y="1247"/>
                  </a:lnTo>
                  <a:lnTo>
                    <a:pt x="528" y="1252"/>
                  </a:lnTo>
                  <a:lnTo>
                    <a:pt x="528" y="1254"/>
                  </a:lnTo>
                  <a:lnTo>
                    <a:pt x="528" y="1257"/>
                  </a:lnTo>
                  <a:lnTo>
                    <a:pt x="526" y="1262"/>
                  </a:lnTo>
                  <a:lnTo>
                    <a:pt x="526" y="1262"/>
                  </a:lnTo>
                  <a:lnTo>
                    <a:pt x="528" y="1264"/>
                  </a:lnTo>
                  <a:lnTo>
                    <a:pt x="528" y="1266"/>
                  </a:lnTo>
                  <a:lnTo>
                    <a:pt x="528" y="1266"/>
                  </a:lnTo>
                  <a:lnTo>
                    <a:pt x="530" y="1262"/>
                  </a:lnTo>
                  <a:lnTo>
                    <a:pt x="530" y="1262"/>
                  </a:lnTo>
                  <a:lnTo>
                    <a:pt x="533" y="1259"/>
                  </a:lnTo>
                  <a:lnTo>
                    <a:pt x="533" y="1259"/>
                  </a:lnTo>
                  <a:lnTo>
                    <a:pt x="535" y="1262"/>
                  </a:lnTo>
                  <a:lnTo>
                    <a:pt x="535" y="1262"/>
                  </a:lnTo>
                  <a:lnTo>
                    <a:pt x="537" y="1264"/>
                  </a:lnTo>
                  <a:lnTo>
                    <a:pt x="540" y="1264"/>
                  </a:lnTo>
                  <a:lnTo>
                    <a:pt x="540" y="1269"/>
                  </a:lnTo>
                  <a:lnTo>
                    <a:pt x="542" y="1271"/>
                  </a:lnTo>
                  <a:lnTo>
                    <a:pt x="542" y="1273"/>
                  </a:lnTo>
                  <a:lnTo>
                    <a:pt x="540" y="1273"/>
                  </a:lnTo>
                  <a:lnTo>
                    <a:pt x="540" y="1273"/>
                  </a:lnTo>
                  <a:lnTo>
                    <a:pt x="540" y="1271"/>
                  </a:lnTo>
                  <a:lnTo>
                    <a:pt x="537" y="1269"/>
                  </a:lnTo>
                  <a:lnTo>
                    <a:pt x="537" y="1266"/>
                  </a:lnTo>
                  <a:lnTo>
                    <a:pt x="535" y="1264"/>
                  </a:lnTo>
                  <a:lnTo>
                    <a:pt x="535" y="1264"/>
                  </a:lnTo>
                  <a:lnTo>
                    <a:pt x="535" y="1262"/>
                  </a:lnTo>
                  <a:lnTo>
                    <a:pt x="533" y="1262"/>
                  </a:lnTo>
                  <a:lnTo>
                    <a:pt x="530" y="1264"/>
                  </a:lnTo>
                  <a:lnTo>
                    <a:pt x="530" y="1264"/>
                  </a:lnTo>
                  <a:lnTo>
                    <a:pt x="533" y="1264"/>
                  </a:lnTo>
                  <a:lnTo>
                    <a:pt x="535" y="1266"/>
                  </a:lnTo>
                  <a:lnTo>
                    <a:pt x="537" y="1271"/>
                  </a:lnTo>
                  <a:lnTo>
                    <a:pt x="537" y="1273"/>
                  </a:lnTo>
                  <a:lnTo>
                    <a:pt x="537" y="1278"/>
                  </a:lnTo>
                  <a:lnTo>
                    <a:pt x="537" y="1280"/>
                  </a:lnTo>
                  <a:lnTo>
                    <a:pt x="537" y="1283"/>
                  </a:lnTo>
                  <a:lnTo>
                    <a:pt x="537" y="1285"/>
                  </a:lnTo>
                  <a:lnTo>
                    <a:pt x="537" y="1285"/>
                  </a:lnTo>
                  <a:lnTo>
                    <a:pt x="544" y="1285"/>
                  </a:lnTo>
                  <a:lnTo>
                    <a:pt x="554" y="1285"/>
                  </a:lnTo>
                  <a:lnTo>
                    <a:pt x="561" y="1285"/>
                  </a:lnTo>
                  <a:lnTo>
                    <a:pt x="568" y="1288"/>
                  </a:lnTo>
                  <a:lnTo>
                    <a:pt x="575" y="1288"/>
                  </a:lnTo>
                  <a:lnTo>
                    <a:pt x="585" y="1288"/>
                  </a:lnTo>
                  <a:lnTo>
                    <a:pt x="592" y="1288"/>
                  </a:lnTo>
                  <a:lnTo>
                    <a:pt x="599" y="1288"/>
                  </a:lnTo>
                  <a:lnTo>
                    <a:pt x="608" y="1290"/>
                  </a:lnTo>
                  <a:lnTo>
                    <a:pt x="615" y="1290"/>
                  </a:lnTo>
                  <a:lnTo>
                    <a:pt x="623" y="1290"/>
                  </a:lnTo>
                  <a:lnTo>
                    <a:pt x="630" y="1290"/>
                  </a:lnTo>
                  <a:lnTo>
                    <a:pt x="639" y="1290"/>
                  </a:lnTo>
                  <a:lnTo>
                    <a:pt x="646" y="1290"/>
                  </a:lnTo>
                  <a:lnTo>
                    <a:pt x="653" y="1292"/>
                  </a:lnTo>
                  <a:lnTo>
                    <a:pt x="670" y="1292"/>
                  </a:lnTo>
                  <a:lnTo>
                    <a:pt x="677" y="1292"/>
                  </a:lnTo>
                  <a:lnTo>
                    <a:pt x="684" y="1292"/>
                  </a:lnTo>
                  <a:lnTo>
                    <a:pt x="693" y="1295"/>
                  </a:lnTo>
                  <a:lnTo>
                    <a:pt x="701" y="1295"/>
                  </a:lnTo>
                  <a:lnTo>
                    <a:pt x="708" y="1295"/>
                  </a:lnTo>
                  <a:lnTo>
                    <a:pt x="715" y="1295"/>
                  </a:lnTo>
                  <a:lnTo>
                    <a:pt x="724" y="1295"/>
                  </a:lnTo>
                  <a:lnTo>
                    <a:pt x="731" y="1295"/>
                  </a:lnTo>
                  <a:lnTo>
                    <a:pt x="738" y="1297"/>
                  </a:lnTo>
                  <a:lnTo>
                    <a:pt x="748" y="1297"/>
                  </a:lnTo>
                  <a:lnTo>
                    <a:pt x="755" y="1297"/>
                  </a:lnTo>
                  <a:lnTo>
                    <a:pt x="762" y="1297"/>
                  </a:lnTo>
                  <a:lnTo>
                    <a:pt x="769" y="1297"/>
                  </a:lnTo>
                  <a:lnTo>
                    <a:pt x="779" y="1297"/>
                  </a:lnTo>
                  <a:lnTo>
                    <a:pt x="786" y="1297"/>
                  </a:lnTo>
                  <a:lnTo>
                    <a:pt x="790" y="1297"/>
                  </a:lnTo>
                  <a:lnTo>
                    <a:pt x="790" y="1299"/>
                  </a:lnTo>
                  <a:lnTo>
                    <a:pt x="790" y="1297"/>
                  </a:lnTo>
                  <a:lnTo>
                    <a:pt x="795" y="1295"/>
                  </a:lnTo>
                  <a:lnTo>
                    <a:pt x="805" y="1297"/>
                  </a:lnTo>
                  <a:lnTo>
                    <a:pt x="809" y="1297"/>
                  </a:lnTo>
                  <a:lnTo>
                    <a:pt x="812" y="1297"/>
                  </a:lnTo>
                  <a:lnTo>
                    <a:pt x="812" y="1295"/>
                  </a:lnTo>
                  <a:lnTo>
                    <a:pt x="812" y="1292"/>
                  </a:lnTo>
                  <a:lnTo>
                    <a:pt x="812" y="1290"/>
                  </a:lnTo>
                  <a:lnTo>
                    <a:pt x="814" y="1288"/>
                  </a:lnTo>
                  <a:lnTo>
                    <a:pt x="819" y="1285"/>
                  </a:lnTo>
                  <a:lnTo>
                    <a:pt x="819" y="1285"/>
                  </a:lnTo>
                  <a:lnTo>
                    <a:pt x="821" y="1283"/>
                  </a:lnTo>
                  <a:lnTo>
                    <a:pt x="819" y="1273"/>
                  </a:lnTo>
                  <a:lnTo>
                    <a:pt x="819" y="1271"/>
                  </a:lnTo>
                  <a:lnTo>
                    <a:pt x="821" y="1271"/>
                  </a:lnTo>
                  <a:lnTo>
                    <a:pt x="821" y="1269"/>
                  </a:lnTo>
                  <a:lnTo>
                    <a:pt x="821" y="1269"/>
                  </a:lnTo>
                  <a:lnTo>
                    <a:pt x="819" y="1264"/>
                  </a:lnTo>
                  <a:lnTo>
                    <a:pt x="814" y="1262"/>
                  </a:lnTo>
                  <a:lnTo>
                    <a:pt x="805" y="1259"/>
                  </a:lnTo>
                  <a:lnTo>
                    <a:pt x="802" y="1257"/>
                  </a:lnTo>
                  <a:lnTo>
                    <a:pt x="800" y="1252"/>
                  </a:lnTo>
                  <a:lnTo>
                    <a:pt x="800" y="1247"/>
                  </a:lnTo>
                  <a:lnTo>
                    <a:pt x="802" y="1243"/>
                  </a:lnTo>
                  <a:lnTo>
                    <a:pt x="802" y="1238"/>
                  </a:lnTo>
                  <a:lnTo>
                    <a:pt x="802" y="1231"/>
                  </a:lnTo>
                  <a:lnTo>
                    <a:pt x="802" y="1228"/>
                  </a:lnTo>
                  <a:lnTo>
                    <a:pt x="800" y="1226"/>
                  </a:lnTo>
                  <a:lnTo>
                    <a:pt x="800" y="1224"/>
                  </a:lnTo>
                  <a:lnTo>
                    <a:pt x="802" y="1219"/>
                  </a:lnTo>
                  <a:lnTo>
                    <a:pt x="802" y="1219"/>
                  </a:lnTo>
                  <a:lnTo>
                    <a:pt x="802" y="1217"/>
                  </a:lnTo>
                  <a:lnTo>
                    <a:pt x="802" y="1217"/>
                  </a:lnTo>
                  <a:lnTo>
                    <a:pt x="802" y="1214"/>
                  </a:lnTo>
                  <a:lnTo>
                    <a:pt x="802" y="1214"/>
                  </a:lnTo>
                  <a:lnTo>
                    <a:pt x="800" y="1212"/>
                  </a:lnTo>
                  <a:lnTo>
                    <a:pt x="802" y="1212"/>
                  </a:lnTo>
                  <a:lnTo>
                    <a:pt x="807" y="1212"/>
                  </a:lnTo>
                  <a:lnTo>
                    <a:pt x="809" y="1212"/>
                  </a:lnTo>
                  <a:lnTo>
                    <a:pt x="812" y="1209"/>
                  </a:lnTo>
                  <a:lnTo>
                    <a:pt x="816" y="1202"/>
                  </a:lnTo>
                  <a:lnTo>
                    <a:pt x="819" y="1200"/>
                  </a:lnTo>
                  <a:lnTo>
                    <a:pt x="819" y="1200"/>
                  </a:lnTo>
                  <a:lnTo>
                    <a:pt x="821" y="1198"/>
                  </a:lnTo>
                  <a:lnTo>
                    <a:pt x="824" y="1195"/>
                  </a:lnTo>
                  <a:lnTo>
                    <a:pt x="824" y="1195"/>
                  </a:lnTo>
                  <a:lnTo>
                    <a:pt x="824" y="1193"/>
                  </a:lnTo>
                  <a:lnTo>
                    <a:pt x="824" y="1191"/>
                  </a:lnTo>
                  <a:lnTo>
                    <a:pt x="824" y="1188"/>
                  </a:lnTo>
                  <a:lnTo>
                    <a:pt x="826" y="1188"/>
                  </a:lnTo>
                  <a:lnTo>
                    <a:pt x="826" y="1188"/>
                  </a:lnTo>
                  <a:lnTo>
                    <a:pt x="826" y="1186"/>
                  </a:lnTo>
                  <a:lnTo>
                    <a:pt x="826" y="1183"/>
                  </a:lnTo>
                  <a:lnTo>
                    <a:pt x="826" y="1181"/>
                  </a:lnTo>
                  <a:lnTo>
                    <a:pt x="828" y="1179"/>
                  </a:lnTo>
                  <a:lnTo>
                    <a:pt x="831" y="1179"/>
                  </a:lnTo>
                  <a:lnTo>
                    <a:pt x="831" y="1176"/>
                  </a:lnTo>
                  <a:lnTo>
                    <a:pt x="831" y="1174"/>
                  </a:lnTo>
                  <a:lnTo>
                    <a:pt x="831" y="1172"/>
                  </a:lnTo>
                  <a:lnTo>
                    <a:pt x="831" y="1172"/>
                  </a:lnTo>
                  <a:lnTo>
                    <a:pt x="831" y="1172"/>
                  </a:lnTo>
                  <a:lnTo>
                    <a:pt x="831" y="1169"/>
                  </a:lnTo>
                  <a:lnTo>
                    <a:pt x="831" y="1169"/>
                  </a:lnTo>
                  <a:lnTo>
                    <a:pt x="831" y="1167"/>
                  </a:lnTo>
                  <a:lnTo>
                    <a:pt x="831" y="1167"/>
                  </a:lnTo>
                  <a:lnTo>
                    <a:pt x="831" y="1162"/>
                  </a:lnTo>
                  <a:lnTo>
                    <a:pt x="831" y="1160"/>
                  </a:lnTo>
                  <a:lnTo>
                    <a:pt x="831" y="1157"/>
                  </a:lnTo>
                  <a:lnTo>
                    <a:pt x="833" y="1157"/>
                  </a:lnTo>
                  <a:lnTo>
                    <a:pt x="833" y="1155"/>
                  </a:lnTo>
                  <a:lnTo>
                    <a:pt x="833" y="1155"/>
                  </a:lnTo>
                  <a:lnTo>
                    <a:pt x="831" y="1153"/>
                  </a:lnTo>
                  <a:lnTo>
                    <a:pt x="831" y="1150"/>
                  </a:lnTo>
                  <a:lnTo>
                    <a:pt x="831" y="1150"/>
                  </a:lnTo>
                  <a:lnTo>
                    <a:pt x="831" y="1146"/>
                  </a:lnTo>
                  <a:lnTo>
                    <a:pt x="833" y="1146"/>
                  </a:lnTo>
                  <a:lnTo>
                    <a:pt x="838" y="1143"/>
                  </a:lnTo>
                  <a:lnTo>
                    <a:pt x="840" y="1141"/>
                  </a:lnTo>
                  <a:lnTo>
                    <a:pt x="842" y="1141"/>
                  </a:lnTo>
                  <a:lnTo>
                    <a:pt x="842" y="1138"/>
                  </a:lnTo>
                  <a:lnTo>
                    <a:pt x="845" y="1131"/>
                  </a:lnTo>
                  <a:lnTo>
                    <a:pt x="847" y="1129"/>
                  </a:lnTo>
                  <a:lnTo>
                    <a:pt x="847" y="1129"/>
                  </a:lnTo>
                  <a:lnTo>
                    <a:pt x="852" y="1129"/>
                  </a:lnTo>
                  <a:lnTo>
                    <a:pt x="864" y="1122"/>
                  </a:lnTo>
                  <a:lnTo>
                    <a:pt x="866" y="1122"/>
                  </a:lnTo>
                  <a:lnTo>
                    <a:pt x="869" y="1117"/>
                  </a:lnTo>
                  <a:lnTo>
                    <a:pt x="873" y="1115"/>
                  </a:lnTo>
                  <a:lnTo>
                    <a:pt x="876" y="1112"/>
                  </a:lnTo>
                  <a:lnTo>
                    <a:pt x="878" y="1110"/>
                  </a:lnTo>
                  <a:lnTo>
                    <a:pt x="878" y="1108"/>
                  </a:lnTo>
                  <a:close/>
                  <a:moveTo>
                    <a:pt x="62" y="544"/>
                  </a:moveTo>
                  <a:lnTo>
                    <a:pt x="62" y="544"/>
                  </a:lnTo>
                  <a:lnTo>
                    <a:pt x="62" y="544"/>
                  </a:lnTo>
                  <a:lnTo>
                    <a:pt x="62" y="544"/>
                  </a:lnTo>
                  <a:lnTo>
                    <a:pt x="62" y="544"/>
                  </a:lnTo>
                  <a:lnTo>
                    <a:pt x="62" y="544"/>
                  </a:lnTo>
                  <a:lnTo>
                    <a:pt x="62" y="544"/>
                  </a:lnTo>
                  <a:lnTo>
                    <a:pt x="62" y="544"/>
                  </a:lnTo>
                  <a:lnTo>
                    <a:pt x="62" y="544"/>
                  </a:lnTo>
                  <a:lnTo>
                    <a:pt x="62" y="544"/>
                  </a:lnTo>
                  <a:close/>
                  <a:moveTo>
                    <a:pt x="121" y="535"/>
                  </a:moveTo>
                  <a:lnTo>
                    <a:pt x="121" y="535"/>
                  </a:lnTo>
                  <a:lnTo>
                    <a:pt x="121" y="535"/>
                  </a:lnTo>
                  <a:lnTo>
                    <a:pt x="121" y="535"/>
                  </a:lnTo>
                  <a:lnTo>
                    <a:pt x="119" y="535"/>
                  </a:lnTo>
                  <a:lnTo>
                    <a:pt x="119" y="535"/>
                  </a:lnTo>
                  <a:lnTo>
                    <a:pt x="119" y="535"/>
                  </a:lnTo>
                  <a:lnTo>
                    <a:pt x="121" y="537"/>
                  </a:lnTo>
                  <a:lnTo>
                    <a:pt x="121" y="537"/>
                  </a:lnTo>
                  <a:lnTo>
                    <a:pt x="121" y="535"/>
                  </a:lnTo>
                  <a:lnTo>
                    <a:pt x="121" y="535"/>
                  </a:lnTo>
                  <a:lnTo>
                    <a:pt x="121" y="535"/>
                  </a:lnTo>
                  <a:lnTo>
                    <a:pt x="121" y="535"/>
                  </a:lnTo>
                  <a:close/>
                  <a:moveTo>
                    <a:pt x="126" y="540"/>
                  </a:moveTo>
                  <a:lnTo>
                    <a:pt x="126" y="542"/>
                  </a:lnTo>
                  <a:lnTo>
                    <a:pt x="126" y="542"/>
                  </a:lnTo>
                  <a:lnTo>
                    <a:pt x="126" y="544"/>
                  </a:lnTo>
                  <a:lnTo>
                    <a:pt x="126" y="542"/>
                  </a:lnTo>
                  <a:lnTo>
                    <a:pt x="126" y="542"/>
                  </a:lnTo>
                  <a:lnTo>
                    <a:pt x="126" y="542"/>
                  </a:lnTo>
                  <a:lnTo>
                    <a:pt x="126" y="542"/>
                  </a:lnTo>
                  <a:lnTo>
                    <a:pt x="126" y="540"/>
                  </a:lnTo>
                  <a:lnTo>
                    <a:pt x="126" y="540"/>
                  </a:lnTo>
                  <a:lnTo>
                    <a:pt x="126" y="540"/>
                  </a:lnTo>
                  <a:lnTo>
                    <a:pt x="126" y="540"/>
                  </a:lnTo>
                  <a:close/>
                  <a:moveTo>
                    <a:pt x="334" y="1063"/>
                  </a:moveTo>
                  <a:lnTo>
                    <a:pt x="332" y="1063"/>
                  </a:lnTo>
                  <a:lnTo>
                    <a:pt x="332" y="1063"/>
                  </a:lnTo>
                  <a:lnTo>
                    <a:pt x="329" y="1063"/>
                  </a:lnTo>
                  <a:lnTo>
                    <a:pt x="329" y="1063"/>
                  </a:lnTo>
                  <a:lnTo>
                    <a:pt x="329" y="1063"/>
                  </a:lnTo>
                  <a:lnTo>
                    <a:pt x="329" y="1063"/>
                  </a:lnTo>
                  <a:lnTo>
                    <a:pt x="332" y="1063"/>
                  </a:lnTo>
                  <a:lnTo>
                    <a:pt x="332" y="1063"/>
                  </a:lnTo>
                  <a:lnTo>
                    <a:pt x="334" y="1065"/>
                  </a:lnTo>
                  <a:lnTo>
                    <a:pt x="334" y="1065"/>
                  </a:lnTo>
                  <a:lnTo>
                    <a:pt x="334" y="1063"/>
                  </a:lnTo>
                  <a:lnTo>
                    <a:pt x="334" y="1063"/>
                  </a:lnTo>
                  <a:close/>
                  <a:moveTo>
                    <a:pt x="360" y="1134"/>
                  </a:moveTo>
                  <a:lnTo>
                    <a:pt x="360" y="1134"/>
                  </a:lnTo>
                  <a:lnTo>
                    <a:pt x="358" y="1134"/>
                  </a:lnTo>
                  <a:lnTo>
                    <a:pt x="358" y="1134"/>
                  </a:lnTo>
                  <a:lnTo>
                    <a:pt x="358" y="1136"/>
                  </a:lnTo>
                  <a:lnTo>
                    <a:pt x="358" y="1136"/>
                  </a:lnTo>
                  <a:lnTo>
                    <a:pt x="358" y="1136"/>
                  </a:lnTo>
                  <a:lnTo>
                    <a:pt x="358" y="1136"/>
                  </a:lnTo>
                  <a:lnTo>
                    <a:pt x="358" y="1136"/>
                  </a:lnTo>
                  <a:lnTo>
                    <a:pt x="360" y="1136"/>
                  </a:lnTo>
                  <a:lnTo>
                    <a:pt x="360" y="1134"/>
                  </a:lnTo>
                  <a:lnTo>
                    <a:pt x="360" y="1134"/>
                  </a:lnTo>
                  <a:lnTo>
                    <a:pt x="360" y="1134"/>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3" name="Freeform 62"/>
            <p:cNvSpPr>
              <a:spLocks/>
            </p:cNvSpPr>
            <p:nvPr/>
          </p:nvSpPr>
          <p:spPr bwMode="auto">
            <a:xfrm>
              <a:off x="1667380" y="4057095"/>
              <a:ext cx="754976" cy="875587"/>
            </a:xfrm>
            <a:custGeom>
              <a:avLst/>
              <a:gdLst>
                <a:gd name="T0" fmla="*/ 629 w 651"/>
                <a:gd name="T1" fmla="*/ 293 h 755"/>
                <a:gd name="T2" fmla="*/ 618 w 651"/>
                <a:gd name="T3" fmla="*/ 447 h 755"/>
                <a:gd name="T4" fmla="*/ 606 w 651"/>
                <a:gd name="T5" fmla="*/ 601 h 755"/>
                <a:gd name="T6" fmla="*/ 592 w 651"/>
                <a:gd name="T7" fmla="*/ 755 h 755"/>
                <a:gd name="T8" fmla="*/ 592 w 651"/>
                <a:gd name="T9" fmla="*/ 755 h 755"/>
                <a:gd name="T10" fmla="*/ 592 w 651"/>
                <a:gd name="T11" fmla="*/ 755 h 755"/>
                <a:gd name="T12" fmla="*/ 592 w 651"/>
                <a:gd name="T13" fmla="*/ 755 h 755"/>
                <a:gd name="T14" fmla="*/ 592 w 651"/>
                <a:gd name="T15" fmla="*/ 755 h 755"/>
                <a:gd name="T16" fmla="*/ 580 w 651"/>
                <a:gd name="T17" fmla="*/ 755 h 755"/>
                <a:gd name="T18" fmla="*/ 549 w 651"/>
                <a:gd name="T19" fmla="*/ 752 h 755"/>
                <a:gd name="T20" fmla="*/ 518 w 651"/>
                <a:gd name="T21" fmla="*/ 750 h 755"/>
                <a:gd name="T22" fmla="*/ 485 w 651"/>
                <a:gd name="T23" fmla="*/ 745 h 755"/>
                <a:gd name="T24" fmla="*/ 454 w 651"/>
                <a:gd name="T25" fmla="*/ 743 h 755"/>
                <a:gd name="T26" fmla="*/ 421 w 651"/>
                <a:gd name="T27" fmla="*/ 741 h 755"/>
                <a:gd name="T28" fmla="*/ 391 w 651"/>
                <a:gd name="T29" fmla="*/ 738 h 755"/>
                <a:gd name="T30" fmla="*/ 355 w 651"/>
                <a:gd name="T31" fmla="*/ 724 h 755"/>
                <a:gd name="T32" fmla="*/ 208 w 651"/>
                <a:gd name="T33" fmla="*/ 651 h 755"/>
                <a:gd name="T34" fmla="*/ 0 w 651"/>
                <a:gd name="T35" fmla="*/ 544 h 755"/>
                <a:gd name="T36" fmla="*/ 5 w 651"/>
                <a:gd name="T37" fmla="*/ 530 h 755"/>
                <a:gd name="T38" fmla="*/ 12 w 651"/>
                <a:gd name="T39" fmla="*/ 523 h 755"/>
                <a:gd name="T40" fmla="*/ 36 w 651"/>
                <a:gd name="T41" fmla="*/ 516 h 755"/>
                <a:gd name="T42" fmla="*/ 43 w 651"/>
                <a:gd name="T43" fmla="*/ 494 h 755"/>
                <a:gd name="T44" fmla="*/ 29 w 651"/>
                <a:gd name="T45" fmla="*/ 480 h 755"/>
                <a:gd name="T46" fmla="*/ 26 w 651"/>
                <a:gd name="T47" fmla="*/ 449 h 755"/>
                <a:gd name="T48" fmla="*/ 26 w 651"/>
                <a:gd name="T49" fmla="*/ 435 h 755"/>
                <a:gd name="T50" fmla="*/ 40 w 651"/>
                <a:gd name="T51" fmla="*/ 423 h 755"/>
                <a:gd name="T52" fmla="*/ 48 w 651"/>
                <a:gd name="T53" fmla="*/ 412 h 755"/>
                <a:gd name="T54" fmla="*/ 52 w 651"/>
                <a:gd name="T55" fmla="*/ 400 h 755"/>
                <a:gd name="T56" fmla="*/ 55 w 651"/>
                <a:gd name="T57" fmla="*/ 390 h 755"/>
                <a:gd name="T58" fmla="*/ 57 w 651"/>
                <a:gd name="T59" fmla="*/ 378 h 755"/>
                <a:gd name="T60" fmla="*/ 57 w 651"/>
                <a:gd name="T61" fmla="*/ 367 h 755"/>
                <a:gd name="T62" fmla="*/ 71 w 651"/>
                <a:gd name="T63" fmla="*/ 350 h 755"/>
                <a:gd name="T64" fmla="*/ 102 w 651"/>
                <a:gd name="T65" fmla="*/ 331 h 755"/>
                <a:gd name="T66" fmla="*/ 88 w 651"/>
                <a:gd name="T67" fmla="*/ 314 h 755"/>
                <a:gd name="T68" fmla="*/ 83 w 651"/>
                <a:gd name="T69" fmla="*/ 307 h 755"/>
                <a:gd name="T70" fmla="*/ 78 w 651"/>
                <a:gd name="T71" fmla="*/ 303 h 755"/>
                <a:gd name="T72" fmla="*/ 78 w 651"/>
                <a:gd name="T73" fmla="*/ 293 h 755"/>
                <a:gd name="T74" fmla="*/ 76 w 651"/>
                <a:gd name="T75" fmla="*/ 284 h 755"/>
                <a:gd name="T76" fmla="*/ 64 w 651"/>
                <a:gd name="T77" fmla="*/ 258 h 755"/>
                <a:gd name="T78" fmla="*/ 62 w 651"/>
                <a:gd name="T79" fmla="*/ 236 h 755"/>
                <a:gd name="T80" fmla="*/ 62 w 651"/>
                <a:gd name="T81" fmla="*/ 220 h 755"/>
                <a:gd name="T82" fmla="*/ 71 w 651"/>
                <a:gd name="T83" fmla="*/ 213 h 755"/>
                <a:gd name="T84" fmla="*/ 66 w 651"/>
                <a:gd name="T85" fmla="*/ 180 h 755"/>
                <a:gd name="T86" fmla="*/ 66 w 651"/>
                <a:gd name="T87" fmla="*/ 146 h 755"/>
                <a:gd name="T88" fmla="*/ 71 w 651"/>
                <a:gd name="T89" fmla="*/ 128 h 755"/>
                <a:gd name="T90" fmla="*/ 69 w 651"/>
                <a:gd name="T91" fmla="*/ 106 h 755"/>
                <a:gd name="T92" fmla="*/ 71 w 651"/>
                <a:gd name="T93" fmla="*/ 99 h 755"/>
                <a:gd name="T94" fmla="*/ 95 w 651"/>
                <a:gd name="T95" fmla="*/ 99 h 755"/>
                <a:gd name="T96" fmla="*/ 100 w 651"/>
                <a:gd name="T97" fmla="*/ 101 h 755"/>
                <a:gd name="T98" fmla="*/ 107 w 651"/>
                <a:gd name="T99" fmla="*/ 99 h 755"/>
                <a:gd name="T100" fmla="*/ 111 w 651"/>
                <a:gd name="T101" fmla="*/ 111 h 755"/>
                <a:gd name="T102" fmla="*/ 128 w 651"/>
                <a:gd name="T103" fmla="*/ 116 h 755"/>
                <a:gd name="T104" fmla="*/ 140 w 651"/>
                <a:gd name="T105" fmla="*/ 94 h 755"/>
                <a:gd name="T106" fmla="*/ 145 w 651"/>
                <a:gd name="T107" fmla="*/ 61 h 755"/>
                <a:gd name="T108" fmla="*/ 152 w 651"/>
                <a:gd name="T109" fmla="*/ 7 h 755"/>
                <a:gd name="T110" fmla="*/ 216 w 651"/>
                <a:gd name="T111" fmla="*/ 7 h 755"/>
                <a:gd name="T112" fmla="*/ 324 w 651"/>
                <a:gd name="T113" fmla="*/ 19 h 755"/>
                <a:gd name="T114" fmla="*/ 431 w 651"/>
                <a:gd name="T115" fmla="*/ 30 h 755"/>
                <a:gd name="T116" fmla="*/ 542 w 651"/>
                <a:gd name="T117" fmla="*/ 42 h 755"/>
                <a:gd name="T118" fmla="*/ 651 w 651"/>
                <a:gd name="T119" fmla="*/ 52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1" h="755">
                  <a:moveTo>
                    <a:pt x="641" y="161"/>
                  </a:moveTo>
                  <a:lnTo>
                    <a:pt x="639" y="182"/>
                  </a:lnTo>
                  <a:lnTo>
                    <a:pt x="637" y="206"/>
                  </a:lnTo>
                  <a:lnTo>
                    <a:pt x="637" y="227"/>
                  </a:lnTo>
                  <a:lnTo>
                    <a:pt x="634" y="248"/>
                  </a:lnTo>
                  <a:lnTo>
                    <a:pt x="632" y="272"/>
                  </a:lnTo>
                  <a:lnTo>
                    <a:pt x="629" y="293"/>
                  </a:lnTo>
                  <a:lnTo>
                    <a:pt x="627" y="314"/>
                  </a:lnTo>
                  <a:lnTo>
                    <a:pt x="627" y="336"/>
                  </a:lnTo>
                  <a:lnTo>
                    <a:pt x="625" y="359"/>
                  </a:lnTo>
                  <a:lnTo>
                    <a:pt x="622" y="381"/>
                  </a:lnTo>
                  <a:lnTo>
                    <a:pt x="620" y="402"/>
                  </a:lnTo>
                  <a:lnTo>
                    <a:pt x="620" y="426"/>
                  </a:lnTo>
                  <a:lnTo>
                    <a:pt x="618" y="447"/>
                  </a:lnTo>
                  <a:lnTo>
                    <a:pt x="615" y="468"/>
                  </a:lnTo>
                  <a:lnTo>
                    <a:pt x="613" y="490"/>
                  </a:lnTo>
                  <a:lnTo>
                    <a:pt x="613" y="513"/>
                  </a:lnTo>
                  <a:lnTo>
                    <a:pt x="611" y="535"/>
                  </a:lnTo>
                  <a:lnTo>
                    <a:pt x="608" y="556"/>
                  </a:lnTo>
                  <a:lnTo>
                    <a:pt x="606" y="580"/>
                  </a:lnTo>
                  <a:lnTo>
                    <a:pt x="606" y="601"/>
                  </a:lnTo>
                  <a:lnTo>
                    <a:pt x="603" y="622"/>
                  </a:lnTo>
                  <a:lnTo>
                    <a:pt x="601" y="643"/>
                  </a:lnTo>
                  <a:lnTo>
                    <a:pt x="599" y="667"/>
                  </a:lnTo>
                  <a:lnTo>
                    <a:pt x="599" y="688"/>
                  </a:lnTo>
                  <a:lnTo>
                    <a:pt x="596" y="710"/>
                  </a:lnTo>
                  <a:lnTo>
                    <a:pt x="594" y="733"/>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89" y="755"/>
                  </a:lnTo>
                  <a:lnTo>
                    <a:pt x="585" y="755"/>
                  </a:lnTo>
                  <a:lnTo>
                    <a:pt x="580" y="755"/>
                  </a:lnTo>
                  <a:lnTo>
                    <a:pt x="575" y="755"/>
                  </a:lnTo>
                  <a:lnTo>
                    <a:pt x="573" y="755"/>
                  </a:lnTo>
                  <a:lnTo>
                    <a:pt x="568" y="752"/>
                  </a:lnTo>
                  <a:lnTo>
                    <a:pt x="563" y="752"/>
                  </a:lnTo>
                  <a:lnTo>
                    <a:pt x="558" y="752"/>
                  </a:lnTo>
                  <a:lnTo>
                    <a:pt x="554" y="752"/>
                  </a:lnTo>
                  <a:lnTo>
                    <a:pt x="549" y="752"/>
                  </a:lnTo>
                  <a:lnTo>
                    <a:pt x="544" y="752"/>
                  </a:lnTo>
                  <a:lnTo>
                    <a:pt x="540" y="750"/>
                  </a:lnTo>
                  <a:lnTo>
                    <a:pt x="535" y="750"/>
                  </a:lnTo>
                  <a:lnTo>
                    <a:pt x="530" y="750"/>
                  </a:lnTo>
                  <a:lnTo>
                    <a:pt x="525" y="750"/>
                  </a:lnTo>
                  <a:lnTo>
                    <a:pt x="521" y="750"/>
                  </a:lnTo>
                  <a:lnTo>
                    <a:pt x="518" y="750"/>
                  </a:lnTo>
                  <a:lnTo>
                    <a:pt x="514" y="748"/>
                  </a:lnTo>
                  <a:lnTo>
                    <a:pt x="509" y="748"/>
                  </a:lnTo>
                  <a:lnTo>
                    <a:pt x="504" y="748"/>
                  </a:lnTo>
                  <a:lnTo>
                    <a:pt x="499" y="748"/>
                  </a:lnTo>
                  <a:lnTo>
                    <a:pt x="495" y="748"/>
                  </a:lnTo>
                  <a:lnTo>
                    <a:pt x="490" y="748"/>
                  </a:lnTo>
                  <a:lnTo>
                    <a:pt x="485" y="745"/>
                  </a:lnTo>
                  <a:lnTo>
                    <a:pt x="480" y="745"/>
                  </a:lnTo>
                  <a:lnTo>
                    <a:pt x="476" y="745"/>
                  </a:lnTo>
                  <a:lnTo>
                    <a:pt x="471" y="745"/>
                  </a:lnTo>
                  <a:lnTo>
                    <a:pt x="466" y="745"/>
                  </a:lnTo>
                  <a:lnTo>
                    <a:pt x="462" y="743"/>
                  </a:lnTo>
                  <a:lnTo>
                    <a:pt x="459" y="743"/>
                  </a:lnTo>
                  <a:lnTo>
                    <a:pt x="454" y="743"/>
                  </a:lnTo>
                  <a:lnTo>
                    <a:pt x="450" y="743"/>
                  </a:lnTo>
                  <a:lnTo>
                    <a:pt x="445" y="743"/>
                  </a:lnTo>
                  <a:lnTo>
                    <a:pt x="440" y="743"/>
                  </a:lnTo>
                  <a:lnTo>
                    <a:pt x="435" y="741"/>
                  </a:lnTo>
                  <a:lnTo>
                    <a:pt x="431" y="741"/>
                  </a:lnTo>
                  <a:lnTo>
                    <a:pt x="426" y="741"/>
                  </a:lnTo>
                  <a:lnTo>
                    <a:pt x="421" y="741"/>
                  </a:lnTo>
                  <a:lnTo>
                    <a:pt x="417" y="741"/>
                  </a:lnTo>
                  <a:lnTo>
                    <a:pt x="412" y="738"/>
                  </a:lnTo>
                  <a:lnTo>
                    <a:pt x="409" y="738"/>
                  </a:lnTo>
                  <a:lnTo>
                    <a:pt x="405" y="738"/>
                  </a:lnTo>
                  <a:lnTo>
                    <a:pt x="400" y="738"/>
                  </a:lnTo>
                  <a:lnTo>
                    <a:pt x="395" y="738"/>
                  </a:lnTo>
                  <a:lnTo>
                    <a:pt x="391" y="738"/>
                  </a:lnTo>
                  <a:lnTo>
                    <a:pt x="383" y="736"/>
                  </a:lnTo>
                  <a:lnTo>
                    <a:pt x="379" y="736"/>
                  </a:lnTo>
                  <a:lnTo>
                    <a:pt x="374" y="733"/>
                  </a:lnTo>
                  <a:lnTo>
                    <a:pt x="369" y="731"/>
                  </a:lnTo>
                  <a:lnTo>
                    <a:pt x="365" y="729"/>
                  </a:lnTo>
                  <a:lnTo>
                    <a:pt x="360" y="726"/>
                  </a:lnTo>
                  <a:lnTo>
                    <a:pt x="355" y="724"/>
                  </a:lnTo>
                  <a:lnTo>
                    <a:pt x="348" y="722"/>
                  </a:lnTo>
                  <a:lnTo>
                    <a:pt x="343" y="717"/>
                  </a:lnTo>
                  <a:lnTo>
                    <a:pt x="339" y="714"/>
                  </a:lnTo>
                  <a:lnTo>
                    <a:pt x="334" y="712"/>
                  </a:lnTo>
                  <a:lnTo>
                    <a:pt x="291" y="693"/>
                  </a:lnTo>
                  <a:lnTo>
                    <a:pt x="251" y="672"/>
                  </a:lnTo>
                  <a:lnTo>
                    <a:pt x="208" y="651"/>
                  </a:lnTo>
                  <a:lnTo>
                    <a:pt x="168" y="632"/>
                  </a:lnTo>
                  <a:lnTo>
                    <a:pt x="126" y="610"/>
                  </a:lnTo>
                  <a:lnTo>
                    <a:pt x="85" y="589"/>
                  </a:lnTo>
                  <a:lnTo>
                    <a:pt x="45" y="568"/>
                  </a:lnTo>
                  <a:lnTo>
                    <a:pt x="5" y="546"/>
                  </a:lnTo>
                  <a:lnTo>
                    <a:pt x="0" y="544"/>
                  </a:lnTo>
                  <a:lnTo>
                    <a:pt x="0" y="544"/>
                  </a:lnTo>
                  <a:lnTo>
                    <a:pt x="0" y="544"/>
                  </a:lnTo>
                  <a:lnTo>
                    <a:pt x="0" y="544"/>
                  </a:lnTo>
                  <a:lnTo>
                    <a:pt x="0" y="544"/>
                  </a:lnTo>
                  <a:lnTo>
                    <a:pt x="3" y="537"/>
                  </a:lnTo>
                  <a:lnTo>
                    <a:pt x="5" y="535"/>
                  </a:lnTo>
                  <a:lnTo>
                    <a:pt x="3" y="532"/>
                  </a:lnTo>
                  <a:lnTo>
                    <a:pt x="5" y="530"/>
                  </a:lnTo>
                  <a:lnTo>
                    <a:pt x="7" y="530"/>
                  </a:lnTo>
                  <a:lnTo>
                    <a:pt x="7" y="530"/>
                  </a:lnTo>
                  <a:lnTo>
                    <a:pt x="10" y="528"/>
                  </a:lnTo>
                  <a:lnTo>
                    <a:pt x="10" y="528"/>
                  </a:lnTo>
                  <a:lnTo>
                    <a:pt x="10" y="528"/>
                  </a:lnTo>
                  <a:lnTo>
                    <a:pt x="12" y="525"/>
                  </a:lnTo>
                  <a:lnTo>
                    <a:pt x="12" y="523"/>
                  </a:lnTo>
                  <a:lnTo>
                    <a:pt x="14" y="520"/>
                  </a:lnTo>
                  <a:lnTo>
                    <a:pt x="14" y="518"/>
                  </a:lnTo>
                  <a:lnTo>
                    <a:pt x="19" y="516"/>
                  </a:lnTo>
                  <a:lnTo>
                    <a:pt x="29" y="518"/>
                  </a:lnTo>
                  <a:lnTo>
                    <a:pt x="33" y="518"/>
                  </a:lnTo>
                  <a:lnTo>
                    <a:pt x="36" y="518"/>
                  </a:lnTo>
                  <a:lnTo>
                    <a:pt x="36" y="516"/>
                  </a:lnTo>
                  <a:lnTo>
                    <a:pt x="36" y="513"/>
                  </a:lnTo>
                  <a:lnTo>
                    <a:pt x="36" y="511"/>
                  </a:lnTo>
                  <a:lnTo>
                    <a:pt x="38" y="509"/>
                  </a:lnTo>
                  <a:lnTo>
                    <a:pt x="43" y="506"/>
                  </a:lnTo>
                  <a:lnTo>
                    <a:pt x="43" y="506"/>
                  </a:lnTo>
                  <a:lnTo>
                    <a:pt x="45" y="504"/>
                  </a:lnTo>
                  <a:lnTo>
                    <a:pt x="43" y="494"/>
                  </a:lnTo>
                  <a:lnTo>
                    <a:pt x="43" y="492"/>
                  </a:lnTo>
                  <a:lnTo>
                    <a:pt x="45" y="492"/>
                  </a:lnTo>
                  <a:lnTo>
                    <a:pt x="45" y="490"/>
                  </a:lnTo>
                  <a:lnTo>
                    <a:pt x="45" y="490"/>
                  </a:lnTo>
                  <a:lnTo>
                    <a:pt x="43" y="485"/>
                  </a:lnTo>
                  <a:lnTo>
                    <a:pt x="38" y="483"/>
                  </a:lnTo>
                  <a:lnTo>
                    <a:pt x="29" y="480"/>
                  </a:lnTo>
                  <a:lnTo>
                    <a:pt x="26" y="478"/>
                  </a:lnTo>
                  <a:lnTo>
                    <a:pt x="24" y="473"/>
                  </a:lnTo>
                  <a:lnTo>
                    <a:pt x="24" y="468"/>
                  </a:lnTo>
                  <a:lnTo>
                    <a:pt x="26" y="464"/>
                  </a:lnTo>
                  <a:lnTo>
                    <a:pt x="26" y="459"/>
                  </a:lnTo>
                  <a:lnTo>
                    <a:pt x="26" y="452"/>
                  </a:lnTo>
                  <a:lnTo>
                    <a:pt x="26" y="449"/>
                  </a:lnTo>
                  <a:lnTo>
                    <a:pt x="24" y="447"/>
                  </a:lnTo>
                  <a:lnTo>
                    <a:pt x="24" y="445"/>
                  </a:lnTo>
                  <a:lnTo>
                    <a:pt x="26" y="440"/>
                  </a:lnTo>
                  <a:lnTo>
                    <a:pt x="26" y="440"/>
                  </a:lnTo>
                  <a:lnTo>
                    <a:pt x="26" y="438"/>
                  </a:lnTo>
                  <a:lnTo>
                    <a:pt x="26" y="438"/>
                  </a:lnTo>
                  <a:lnTo>
                    <a:pt x="26" y="435"/>
                  </a:lnTo>
                  <a:lnTo>
                    <a:pt x="26" y="435"/>
                  </a:lnTo>
                  <a:lnTo>
                    <a:pt x="24" y="433"/>
                  </a:lnTo>
                  <a:lnTo>
                    <a:pt x="26" y="433"/>
                  </a:lnTo>
                  <a:lnTo>
                    <a:pt x="31" y="433"/>
                  </a:lnTo>
                  <a:lnTo>
                    <a:pt x="33" y="433"/>
                  </a:lnTo>
                  <a:lnTo>
                    <a:pt x="36" y="430"/>
                  </a:lnTo>
                  <a:lnTo>
                    <a:pt x="40" y="423"/>
                  </a:lnTo>
                  <a:lnTo>
                    <a:pt x="43" y="421"/>
                  </a:lnTo>
                  <a:lnTo>
                    <a:pt x="43" y="421"/>
                  </a:lnTo>
                  <a:lnTo>
                    <a:pt x="45" y="419"/>
                  </a:lnTo>
                  <a:lnTo>
                    <a:pt x="48" y="416"/>
                  </a:lnTo>
                  <a:lnTo>
                    <a:pt x="48" y="416"/>
                  </a:lnTo>
                  <a:lnTo>
                    <a:pt x="48" y="414"/>
                  </a:lnTo>
                  <a:lnTo>
                    <a:pt x="48" y="412"/>
                  </a:lnTo>
                  <a:lnTo>
                    <a:pt x="48" y="409"/>
                  </a:lnTo>
                  <a:lnTo>
                    <a:pt x="50" y="409"/>
                  </a:lnTo>
                  <a:lnTo>
                    <a:pt x="50" y="409"/>
                  </a:lnTo>
                  <a:lnTo>
                    <a:pt x="50" y="407"/>
                  </a:lnTo>
                  <a:lnTo>
                    <a:pt x="50" y="404"/>
                  </a:lnTo>
                  <a:lnTo>
                    <a:pt x="50" y="402"/>
                  </a:lnTo>
                  <a:lnTo>
                    <a:pt x="52" y="400"/>
                  </a:lnTo>
                  <a:lnTo>
                    <a:pt x="55" y="400"/>
                  </a:lnTo>
                  <a:lnTo>
                    <a:pt x="55" y="397"/>
                  </a:lnTo>
                  <a:lnTo>
                    <a:pt x="55" y="395"/>
                  </a:lnTo>
                  <a:lnTo>
                    <a:pt x="55" y="393"/>
                  </a:lnTo>
                  <a:lnTo>
                    <a:pt x="55" y="393"/>
                  </a:lnTo>
                  <a:lnTo>
                    <a:pt x="55" y="393"/>
                  </a:lnTo>
                  <a:lnTo>
                    <a:pt x="55" y="390"/>
                  </a:lnTo>
                  <a:lnTo>
                    <a:pt x="55" y="390"/>
                  </a:lnTo>
                  <a:lnTo>
                    <a:pt x="55" y="388"/>
                  </a:lnTo>
                  <a:lnTo>
                    <a:pt x="55" y="388"/>
                  </a:lnTo>
                  <a:lnTo>
                    <a:pt x="55" y="383"/>
                  </a:lnTo>
                  <a:lnTo>
                    <a:pt x="55" y="381"/>
                  </a:lnTo>
                  <a:lnTo>
                    <a:pt x="55" y="378"/>
                  </a:lnTo>
                  <a:lnTo>
                    <a:pt x="57" y="378"/>
                  </a:lnTo>
                  <a:lnTo>
                    <a:pt x="57" y="376"/>
                  </a:lnTo>
                  <a:lnTo>
                    <a:pt x="57" y="376"/>
                  </a:lnTo>
                  <a:lnTo>
                    <a:pt x="55" y="374"/>
                  </a:lnTo>
                  <a:lnTo>
                    <a:pt x="55" y="371"/>
                  </a:lnTo>
                  <a:lnTo>
                    <a:pt x="55" y="371"/>
                  </a:lnTo>
                  <a:lnTo>
                    <a:pt x="55" y="367"/>
                  </a:lnTo>
                  <a:lnTo>
                    <a:pt x="57" y="367"/>
                  </a:lnTo>
                  <a:lnTo>
                    <a:pt x="62" y="364"/>
                  </a:lnTo>
                  <a:lnTo>
                    <a:pt x="64" y="362"/>
                  </a:lnTo>
                  <a:lnTo>
                    <a:pt x="66" y="362"/>
                  </a:lnTo>
                  <a:lnTo>
                    <a:pt x="66" y="359"/>
                  </a:lnTo>
                  <a:lnTo>
                    <a:pt x="69" y="352"/>
                  </a:lnTo>
                  <a:lnTo>
                    <a:pt x="71" y="350"/>
                  </a:lnTo>
                  <a:lnTo>
                    <a:pt x="71" y="350"/>
                  </a:lnTo>
                  <a:lnTo>
                    <a:pt x="76" y="350"/>
                  </a:lnTo>
                  <a:lnTo>
                    <a:pt x="88" y="343"/>
                  </a:lnTo>
                  <a:lnTo>
                    <a:pt x="90" y="343"/>
                  </a:lnTo>
                  <a:lnTo>
                    <a:pt x="93" y="338"/>
                  </a:lnTo>
                  <a:lnTo>
                    <a:pt x="97" y="336"/>
                  </a:lnTo>
                  <a:lnTo>
                    <a:pt x="100" y="333"/>
                  </a:lnTo>
                  <a:lnTo>
                    <a:pt x="102" y="331"/>
                  </a:lnTo>
                  <a:lnTo>
                    <a:pt x="102" y="329"/>
                  </a:lnTo>
                  <a:lnTo>
                    <a:pt x="102" y="329"/>
                  </a:lnTo>
                  <a:lnTo>
                    <a:pt x="100" y="326"/>
                  </a:lnTo>
                  <a:lnTo>
                    <a:pt x="97" y="324"/>
                  </a:lnTo>
                  <a:lnTo>
                    <a:pt x="97" y="322"/>
                  </a:lnTo>
                  <a:lnTo>
                    <a:pt x="95" y="322"/>
                  </a:lnTo>
                  <a:lnTo>
                    <a:pt x="88" y="314"/>
                  </a:lnTo>
                  <a:lnTo>
                    <a:pt x="85" y="312"/>
                  </a:lnTo>
                  <a:lnTo>
                    <a:pt x="85" y="312"/>
                  </a:lnTo>
                  <a:lnTo>
                    <a:pt x="83" y="310"/>
                  </a:lnTo>
                  <a:lnTo>
                    <a:pt x="83" y="310"/>
                  </a:lnTo>
                  <a:lnTo>
                    <a:pt x="83" y="310"/>
                  </a:lnTo>
                  <a:lnTo>
                    <a:pt x="83" y="307"/>
                  </a:lnTo>
                  <a:lnTo>
                    <a:pt x="83" y="307"/>
                  </a:lnTo>
                  <a:lnTo>
                    <a:pt x="81" y="307"/>
                  </a:lnTo>
                  <a:lnTo>
                    <a:pt x="81" y="307"/>
                  </a:lnTo>
                  <a:lnTo>
                    <a:pt x="81" y="307"/>
                  </a:lnTo>
                  <a:lnTo>
                    <a:pt x="78" y="307"/>
                  </a:lnTo>
                  <a:lnTo>
                    <a:pt x="78" y="305"/>
                  </a:lnTo>
                  <a:lnTo>
                    <a:pt x="78" y="305"/>
                  </a:lnTo>
                  <a:lnTo>
                    <a:pt x="78" y="303"/>
                  </a:lnTo>
                  <a:lnTo>
                    <a:pt x="78" y="303"/>
                  </a:lnTo>
                  <a:lnTo>
                    <a:pt x="78" y="300"/>
                  </a:lnTo>
                  <a:lnTo>
                    <a:pt x="81" y="300"/>
                  </a:lnTo>
                  <a:lnTo>
                    <a:pt x="78" y="298"/>
                  </a:lnTo>
                  <a:lnTo>
                    <a:pt x="78" y="298"/>
                  </a:lnTo>
                  <a:lnTo>
                    <a:pt x="78" y="296"/>
                  </a:lnTo>
                  <a:lnTo>
                    <a:pt x="78" y="293"/>
                  </a:lnTo>
                  <a:lnTo>
                    <a:pt x="76" y="293"/>
                  </a:lnTo>
                  <a:lnTo>
                    <a:pt x="76" y="291"/>
                  </a:lnTo>
                  <a:lnTo>
                    <a:pt x="76" y="291"/>
                  </a:lnTo>
                  <a:lnTo>
                    <a:pt x="76" y="286"/>
                  </a:lnTo>
                  <a:lnTo>
                    <a:pt x="76" y="286"/>
                  </a:lnTo>
                  <a:lnTo>
                    <a:pt x="76" y="286"/>
                  </a:lnTo>
                  <a:lnTo>
                    <a:pt x="76" y="284"/>
                  </a:lnTo>
                  <a:lnTo>
                    <a:pt x="71" y="270"/>
                  </a:lnTo>
                  <a:lnTo>
                    <a:pt x="69" y="270"/>
                  </a:lnTo>
                  <a:lnTo>
                    <a:pt x="66" y="267"/>
                  </a:lnTo>
                  <a:lnTo>
                    <a:pt x="64" y="265"/>
                  </a:lnTo>
                  <a:lnTo>
                    <a:pt x="66" y="262"/>
                  </a:lnTo>
                  <a:lnTo>
                    <a:pt x="64" y="260"/>
                  </a:lnTo>
                  <a:lnTo>
                    <a:pt x="64" y="258"/>
                  </a:lnTo>
                  <a:lnTo>
                    <a:pt x="64" y="255"/>
                  </a:lnTo>
                  <a:lnTo>
                    <a:pt x="62" y="255"/>
                  </a:lnTo>
                  <a:lnTo>
                    <a:pt x="62" y="255"/>
                  </a:lnTo>
                  <a:lnTo>
                    <a:pt x="59" y="253"/>
                  </a:lnTo>
                  <a:lnTo>
                    <a:pt x="62" y="239"/>
                  </a:lnTo>
                  <a:lnTo>
                    <a:pt x="62" y="236"/>
                  </a:lnTo>
                  <a:lnTo>
                    <a:pt x="62" y="236"/>
                  </a:lnTo>
                  <a:lnTo>
                    <a:pt x="62" y="232"/>
                  </a:lnTo>
                  <a:lnTo>
                    <a:pt x="64" y="229"/>
                  </a:lnTo>
                  <a:lnTo>
                    <a:pt x="64" y="227"/>
                  </a:lnTo>
                  <a:lnTo>
                    <a:pt x="64" y="227"/>
                  </a:lnTo>
                  <a:lnTo>
                    <a:pt x="62" y="225"/>
                  </a:lnTo>
                  <a:lnTo>
                    <a:pt x="62" y="222"/>
                  </a:lnTo>
                  <a:lnTo>
                    <a:pt x="62" y="220"/>
                  </a:lnTo>
                  <a:lnTo>
                    <a:pt x="64" y="220"/>
                  </a:lnTo>
                  <a:lnTo>
                    <a:pt x="64" y="220"/>
                  </a:lnTo>
                  <a:lnTo>
                    <a:pt x="66" y="220"/>
                  </a:lnTo>
                  <a:lnTo>
                    <a:pt x="69" y="220"/>
                  </a:lnTo>
                  <a:lnTo>
                    <a:pt x="69" y="220"/>
                  </a:lnTo>
                  <a:lnTo>
                    <a:pt x="69" y="215"/>
                  </a:lnTo>
                  <a:lnTo>
                    <a:pt x="71" y="213"/>
                  </a:lnTo>
                  <a:lnTo>
                    <a:pt x="71" y="208"/>
                  </a:lnTo>
                  <a:lnTo>
                    <a:pt x="69" y="201"/>
                  </a:lnTo>
                  <a:lnTo>
                    <a:pt x="71" y="199"/>
                  </a:lnTo>
                  <a:lnTo>
                    <a:pt x="71" y="194"/>
                  </a:lnTo>
                  <a:lnTo>
                    <a:pt x="71" y="191"/>
                  </a:lnTo>
                  <a:lnTo>
                    <a:pt x="69" y="184"/>
                  </a:lnTo>
                  <a:lnTo>
                    <a:pt x="66" y="180"/>
                  </a:lnTo>
                  <a:lnTo>
                    <a:pt x="66" y="175"/>
                  </a:lnTo>
                  <a:lnTo>
                    <a:pt x="69" y="168"/>
                  </a:lnTo>
                  <a:lnTo>
                    <a:pt x="69" y="163"/>
                  </a:lnTo>
                  <a:lnTo>
                    <a:pt x="69" y="161"/>
                  </a:lnTo>
                  <a:lnTo>
                    <a:pt x="69" y="158"/>
                  </a:lnTo>
                  <a:lnTo>
                    <a:pt x="66" y="149"/>
                  </a:lnTo>
                  <a:lnTo>
                    <a:pt x="66" y="146"/>
                  </a:lnTo>
                  <a:lnTo>
                    <a:pt x="66" y="142"/>
                  </a:lnTo>
                  <a:lnTo>
                    <a:pt x="69" y="135"/>
                  </a:lnTo>
                  <a:lnTo>
                    <a:pt x="69" y="135"/>
                  </a:lnTo>
                  <a:lnTo>
                    <a:pt x="71" y="130"/>
                  </a:lnTo>
                  <a:lnTo>
                    <a:pt x="71" y="130"/>
                  </a:lnTo>
                  <a:lnTo>
                    <a:pt x="71" y="128"/>
                  </a:lnTo>
                  <a:lnTo>
                    <a:pt x="71" y="128"/>
                  </a:lnTo>
                  <a:lnTo>
                    <a:pt x="69" y="120"/>
                  </a:lnTo>
                  <a:lnTo>
                    <a:pt x="66" y="118"/>
                  </a:lnTo>
                  <a:lnTo>
                    <a:pt x="66" y="116"/>
                  </a:lnTo>
                  <a:lnTo>
                    <a:pt x="66" y="111"/>
                  </a:lnTo>
                  <a:lnTo>
                    <a:pt x="69" y="111"/>
                  </a:lnTo>
                  <a:lnTo>
                    <a:pt x="69" y="109"/>
                  </a:lnTo>
                  <a:lnTo>
                    <a:pt x="69" y="106"/>
                  </a:lnTo>
                  <a:lnTo>
                    <a:pt x="69" y="104"/>
                  </a:lnTo>
                  <a:lnTo>
                    <a:pt x="69" y="104"/>
                  </a:lnTo>
                  <a:lnTo>
                    <a:pt x="69" y="101"/>
                  </a:lnTo>
                  <a:lnTo>
                    <a:pt x="71" y="101"/>
                  </a:lnTo>
                  <a:lnTo>
                    <a:pt x="71" y="101"/>
                  </a:lnTo>
                  <a:lnTo>
                    <a:pt x="71" y="99"/>
                  </a:lnTo>
                  <a:lnTo>
                    <a:pt x="71" y="99"/>
                  </a:lnTo>
                  <a:lnTo>
                    <a:pt x="76" y="99"/>
                  </a:lnTo>
                  <a:lnTo>
                    <a:pt x="78" y="97"/>
                  </a:lnTo>
                  <a:lnTo>
                    <a:pt x="85" y="97"/>
                  </a:lnTo>
                  <a:lnTo>
                    <a:pt x="88" y="97"/>
                  </a:lnTo>
                  <a:lnTo>
                    <a:pt x="88" y="97"/>
                  </a:lnTo>
                  <a:lnTo>
                    <a:pt x="88" y="97"/>
                  </a:lnTo>
                  <a:lnTo>
                    <a:pt x="95" y="99"/>
                  </a:lnTo>
                  <a:lnTo>
                    <a:pt x="95" y="99"/>
                  </a:lnTo>
                  <a:lnTo>
                    <a:pt x="95" y="99"/>
                  </a:lnTo>
                  <a:lnTo>
                    <a:pt x="95" y="99"/>
                  </a:lnTo>
                  <a:lnTo>
                    <a:pt x="97" y="101"/>
                  </a:lnTo>
                  <a:lnTo>
                    <a:pt x="97" y="101"/>
                  </a:lnTo>
                  <a:lnTo>
                    <a:pt x="97" y="101"/>
                  </a:lnTo>
                  <a:lnTo>
                    <a:pt x="100" y="101"/>
                  </a:lnTo>
                  <a:lnTo>
                    <a:pt x="100" y="101"/>
                  </a:lnTo>
                  <a:lnTo>
                    <a:pt x="100" y="101"/>
                  </a:lnTo>
                  <a:lnTo>
                    <a:pt x="104" y="99"/>
                  </a:lnTo>
                  <a:lnTo>
                    <a:pt x="104" y="99"/>
                  </a:lnTo>
                  <a:lnTo>
                    <a:pt x="104" y="99"/>
                  </a:lnTo>
                  <a:lnTo>
                    <a:pt x="104" y="99"/>
                  </a:lnTo>
                  <a:lnTo>
                    <a:pt x="107" y="99"/>
                  </a:lnTo>
                  <a:lnTo>
                    <a:pt x="107" y="99"/>
                  </a:lnTo>
                  <a:lnTo>
                    <a:pt x="107" y="101"/>
                  </a:lnTo>
                  <a:lnTo>
                    <a:pt x="109" y="101"/>
                  </a:lnTo>
                  <a:lnTo>
                    <a:pt x="109" y="101"/>
                  </a:lnTo>
                  <a:lnTo>
                    <a:pt x="109" y="104"/>
                  </a:lnTo>
                  <a:lnTo>
                    <a:pt x="111" y="104"/>
                  </a:lnTo>
                  <a:lnTo>
                    <a:pt x="111" y="111"/>
                  </a:lnTo>
                  <a:lnTo>
                    <a:pt x="114" y="111"/>
                  </a:lnTo>
                  <a:lnTo>
                    <a:pt x="114" y="113"/>
                  </a:lnTo>
                  <a:lnTo>
                    <a:pt x="116" y="116"/>
                  </a:lnTo>
                  <a:lnTo>
                    <a:pt x="119" y="118"/>
                  </a:lnTo>
                  <a:lnTo>
                    <a:pt x="121" y="118"/>
                  </a:lnTo>
                  <a:lnTo>
                    <a:pt x="126" y="118"/>
                  </a:lnTo>
                  <a:lnTo>
                    <a:pt x="128" y="116"/>
                  </a:lnTo>
                  <a:lnTo>
                    <a:pt x="130" y="111"/>
                  </a:lnTo>
                  <a:lnTo>
                    <a:pt x="133" y="106"/>
                  </a:lnTo>
                  <a:lnTo>
                    <a:pt x="135" y="101"/>
                  </a:lnTo>
                  <a:lnTo>
                    <a:pt x="137" y="99"/>
                  </a:lnTo>
                  <a:lnTo>
                    <a:pt x="140" y="97"/>
                  </a:lnTo>
                  <a:lnTo>
                    <a:pt x="140" y="97"/>
                  </a:lnTo>
                  <a:lnTo>
                    <a:pt x="140" y="94"/>
                  </a:lnTo>
                  <a:lnTo>
                    <a:pt x="140" y="90"/>
                  </a:lnTo>
                  <a:lnTo>
                    <a:pt x="140" y="90"/>
                  </a:lnTo>
                  <a:lnTo>
                    <a:pt x="142" y="87"/>
                  </a:lnTo>
                  <a:lnTo>
                    <a:pt x="142" y="83"/>
                  </a:lnTo>
                  <a:lnTo>
                    <a:pt x="142" y="75"/>
                  </a:lnTo>
                  <a:lnTo>
                    <a:pt x="145" y="68"/>
                  </a:lnTo>
                  <a:lnTo>
                    <a:pt x="145" y="61"/>
                  </a:lnTo>
                  <a:lnTo>
                    <a:pt x="145" y="52"/>
                  </a:lnTo>
                  <a:lnTo>
                    <a:pt x="147" y="45"/>
                  </a:lnTo>
                  <a:lnTo>
                    <a:pt x="147" y="35"/>
                  </a:lnTo>
                  <a:lnTo>
                    <a:pt x="149" y="28"/>
                  </a:lnTo>
                  <a:lnTo>
                    <a:pt x="149" y="21"/>
                  </a:lnTo>
                  <a:lnTo>
                    <a:pt x="152" y="14"/>
                  </a:lnTo>
                  <a:lnTo>
                    <a:pt x="152" y="7"/>
                  </a:lnTo>
                  <a:lnTo>
                    <a:pt x="152" y="2"/>
                  </a:lnTo>
                  <a:lnTo>
                    <a:pt x="152" y="0"/>
                  </a:lnTo>
                  <a:lnTo>
                    <a:pt x="152" y="0"/>
                  </a:lnTo>
                  <a:lnTo>
                    <a:pt x="168" y="0"/>
                  </a:lnTo>
                  <a:lnTo>
                    <a:pt x="182" y="2"/>
                  </a:lnTo>
                  <a:lnTo>
                    <a:pt x="199" y="4"/>
                  </a:lnTo>
                  <a:lnTo>
                    <a:pt x="216" y="7"/>
                  </a:lnTo>
                  <a:lnTo>
                    <a:pt x="230" y="9"/>
                  </a:lnTo>
                  <a:lnTo>
                    <a:pt x="246" y="9"/>
                  </a:lnTo>
                  <a:lnTo>
                    <a:pt x="260" y="12"/>
                  </a:lnTo>
                  <a:lnTo>
                    <a:pt x="277" y="14"/>
                  </a:lnTo>
                  <a:lnTo>
                    <a:pt x="291" y="16"/>
                  </a:lnTo>
                  <a:lnTo>
                    <a:pt x="308" y="19"/>
                  </a:lnTo>
                  <a:lnTo>
                    <a:pt x="324" y="19"/>
                  </a:lnTo>
                  <a:lnTo>
                    <a:pt x="339" y="21"/>
                  </a:lnTo>
                  <a:lnTo>
                    <a:pt x="355" y="23"/>
                  </a:lnTo>
                  <a:lnTo>
                    <a:pt x="369" y="23"/>
                  </a:lnTo>
                  <a:lnTo>
                    <a:pt x="386" y="26"/>
                  </a:lnTo>
                  <a:lnTo>
                    <a:pt x="400" y="28"/>
                  </a:lnTo>
                  <a:lnTo>
                    <a:pt x="417" y="30"/>
                  </a:lnTo>
                  <a:lnTo>
                    <a:pt x="431" y="30"/>
                  </a:lnTo>
                  <a:lnTo>
                    <a:pt x="447" y="33"/>
                  </a:lnTo>
                  <a:lnTo>
                    <a:pt x="464" y="35"/>
                  </a:lnTo>
                  <a:lnTo>
                    <a:pt x="478" y="35"/>
                  </a:lnTo>
                  <a:lnTo>
                    <a:pt x="495" y="38"/>
                  </a:lnTo>
                  <a:lnTo>
                    <a:pt x="509" y="38"/>
                  </a:lnTo>
                  <a:lnTo>
                    <a:pt x="525" y="40"/>
                  </a:lnTo>
                  <a:lnTo>
                    <a:pt x="542" y="42"/>
                  </a:lnTo>
                  <a:lnTo>
                    <a:pt x="556" y="42"/>
                  </a:lnTo>
                  <a:lnTo>
                    <a:pt x="573" y="45"/>
                  </a:lnTo>
                  <a:lnTo>
                    <a:pt x="587" y="45"/>
                  </a:lnTo>
                  <a:lnTo>
                    <a:pt x="603" y="47"/>
                  </a:lnTo>
                  <a:lnTo>
                    <a:pt x="618" y="49"/>
                  </a:lnTo>
                  <a:lnTo>
                    <a:pt x="634" y="49"/>
                  </a:lnTo>
                  <a:lnTo>
                    <a:pt x="651" y="52"/>
                  </a:lnTo>
                  <a:lnTo>
                    <a:pt x="648" y="73"/>
                  </a:lnTo>
                  <a:lnTo>
                    <a:pt x="646" y="94"/>
                  </a:lnTo>
                  <a:lnTo>
                    <a:pt x="644" y="118"/>
                  </a:lnTo>
                  <a:lnTo>
                    <a:pt x="644" y="139"/>
                  </a:lnTo>
                  <a:lnTo>
                    <a:pt x="641" y="161"/>
                  </a:lnTo>
                  <a:lnTo>
                    <a:pt x="641" y="16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4" name="Freeform 63"/>
            <p:cNvSpPr>
              <a:spLocks/>
            </p:cNvSpPr>
            <p:nvPr/>
          </p:nvSpPr>
          <p:spPr bwMode="auto">
            <a:xfrm>
              <a:off x="4098147" y="4180025"/>
              <a:ext cx="584497" cy="535790"/>
            </a:xfrm>
            <a:custGeom>
              <a:avLst/>
              <a:gdLst>
                <a:gd name="T0" fmla="*/ 504 w 504"/>
                <a:gd name="T1" fmla="*/ 71 h 462"/>
                <a:gd name="T2" fmla="*/ 494 w 504"/>
                <a:gd name="T3" fmla="*/ 74 h 462"/>
                <a:gd name="T4" fmla="*/ 478 w 504"/>
                <a:gd name="T5" fmla="*/ 95 h 462"/>
                <a:gd name="T6" fmla="*/ 480 w 504"/>
                <a:gd name="T7" fmla="*/ 109 h 462"/>
                <a:gd name="T8" fmla="*/ 480 w 504"/>
                <a:gd name="T9" fmla="*/ 119 h 462"/>
                <a:gd name="T10" fmla="*/ 473 w 504"/>
                <a:gd name="T11" fmla="*/ 128 h 462"/>
                <a:gd name="T12" fmla="*/ 466 w 504"/>
                <a:gd name="T13" fmla="*/ 149 h 462"/>
                <a:gd name="T14" fmla="*/ 466 w 504"/>
                <a:gd name="T15" fmla="*/ 171 h 462"/>
                <a:gd name="T16" fmla="*/ 459 w 504"/>
                <a:gd name="T17" fmla="*/ 180 h 462"/>
                <a:gd name="T18" fmla="*/ 449 w 504"/>
                <a:gd name="T19" fmla="*/ 187 h 462"/>
                <a:gd name="T20" fmla="*/ 435 w 504"/>
                <a:gd name="T21" fmla="*/ 211 h 462"/>
                <a:gd name="T22" fmla="*/ 435 w 504"/>
                <a:gd name="T23" fmla="*/ 223 h 462"/>
                <a:gd name="T24" fmla="*/ 426 w 504"/>
                <a:gd name="T25" fmla="*/ 230 h 462"/>
                <a:gd name="T26" fmla="*/ 423 w 504"/>
                <a:gd name="T27" fmla="*/ 265 h 462"/>
                <a:gd name="T28" fmla="*/ 409 w 504"/>
                <a:gd name="T29" fmla="*/ 268 h 462"/>
                <a:gd name="T30" fmla="*/ 412 w 504"/>
                <a:gd name="T31" fmla="*/ 277 h 462"/>
                <a:gd name="T32" fmla="*/ 404 w 504"/>
                <a:gd name="T33" fmla="*/ 279 h 462"/>
                <a:gd name="T34" fmla="*/ 393 w 504"/>
                <a:gd name="T35" fmla="*/ 296 h 462"/>
                <a:gd name="T36" fmla="*/ 397 w 504"/>
                <a:gd name="T37" fmla="*/ 313 h 462"/>
                <a:gd name="T38" fmla="*/ 381 w 504"/>
                <a:gd name="T39" fmla="*/ 320 h 462"/>
                <a:gd name="T40" fmla="*/ 386 w 504"/>
                <a:gd name="T41" fmla="*/ 329 h 462"/>
                <a:gd name="T42" fmla="*/ 386 w 504"/>
                <a:gd name="T43" fmla="*/ 343 h 462"/>
                <a:gd name="T44" fmla="*/ 376 w 504"/>
                <a:gd name="T45" fmla="*/ 350 h 462"/>
                <a:gd name="T46" fmla="*/ 376 w 504"/>
                <a:gd name="T47" fmla="*/ 362 h 462"/>
                <a:gd name="T48" fmla="*/ 371 w 504"/>
                <a:gd name="T49" fmla="*/ 372 h 462"/>
                <a:gd name="T50" fmla="*/ 378 w 504"/>
                <a:gd name="T51" fmla="*/ 381 h 462"/>
                <a:gd name="T52" fmla="*/ 378 w 504"/>
                <a:gd name="T53" fmla="*/ 400 h 462"/>
                <a:gd name="T54" fmla="*/ 386 w 504"/>
                <a:gd name="T55" fmla="*/ 410 h 462"/>
                <a:gd name="T56" fmla="*/ 383 w 504"/>
                <a:gd name="T57" fmla="*/ 426 h 462"/>
                <a:gd name="T58" fmla="*/ 343 w 504"/>
                <a:gd name="T59" fmla="*/ 445 h 462"/>
                <a:gd name="T60" fmla="*/ 232 w 504"/>
                <a:gd name="T61" fmla="*/ 452 h 462"/>
                <a:gd name="T62" fmla="*/ 118 w 504"/>
                <a:gd name="T63" fmla="*/ 459 h 462"/>
                <a:gd name="T64" fmla="*/ 78 w 504"/>
                <a:gd name="T65" fmla="*/ 403 h 462"/>
                <a:gd name="T66" fmla="*/ 71 w 504"/>
                <a:gd name="T67" fmla="*/ 393 h 462"/>
                <a:gd name="T68" fmla="*/ 59 w 504"/>
                <a:gd name="T69" fmla="*/ 393 h 462"/>
                <a:gd name="T70" fmla="*/ 47 w 504"/>
                <a:gd name="T71" fmla="*/ 395 h 462"/>
                <a:gd name="T72" fmla="*/ 40 w 504"/>
                <a:gd name="T73" fmla="*/ 393 h 462"/>
                <a:gd name="T74" fmla="*/ 31 w 504"/>
                <a:gd name="T75" fmla="*/ 358 h 462"/>
                <a:gd name="T76" fmla="*/ 26 w 504"/>
                <a:gd name="T77" fmla="*/ 197 h 462"/>
                <a:gd name="T78" fmla="*/ 9 w 504"/>
                <a:gd name="T79" fmla="*/ 83 h 462"/>
                <a:gd name="T80" fmla="*/ 83 w 504"/>
                <a:gd name="T81" fmla="*/ 26 h 462"/>
                <a:gd name="T82" fmla="*/ 248 w 504"/>
                <a:gd name="T83" fmla="*/ 17 h 462"/>
                <a:gd name="T84" fmla="*/ 414 w 504"/>
                <a:gd name="T85" fmla="*/ 3 h 462"/>
                <a:gd name="T86" fmla="*/ 449 w 504"/>
                <a:gd name="T87" fmla="*/ 5 h 462"/>
                <a:gd name="T88" fmla="*/ 452 w 504"/>
                <a:gd name="T89" fmla="*/ 7 h 462"/>
                <a:gd name="T90" fmla="*/ 456 w 504"/>
                <a:gd name="T91" fmla="*/ 12 h 462"/>
                <a:gd name="T92" fmla="*/ 459 w 504"/>
                <a:gd name="T93" fmla="*/ 17 h 462"/>
                <a:gd name="T94" fmla="*/ 461 w 504"/>
                <a:gd name="T95" fmla="*/ 26 h 462"/>
                <a:gd name="T96" fmla="*/ 459 w 504"/>
                <a:gd name="T97" fmla="*/ 29 h 462"/>
                <a:gd name="T98" fmla="*/ 454 w 504"/>
                <a:gd name="T99" fmla="*/ 33 h 462"/>
                <a:gd name="T100" fmla="*/ 449 w 504"/>
                <a:gd name="T101" fmla="*/ 38 h 462"/>
                <a:gd name="T102" fmla="*/ 445 w 504"/>
                <a:gd name="T103" fmla="*/ 43 h 462"/>
                <a:gd name="T104" fmla="*/ 445 w 504"/>
                <a:gd name="T105" fmla="*/ 48 h 462"/>
                <a:gd name="T106" fmla="*/ 440 w 504"/>
                <a:gd name="T107" fmla="*/ 50 h 462"/>
                <a:gd name="T108" fmla="*/ 433 w 504"/>
                <a:gd name="T109" fmla="*/ 64 h 462"/>
                <a:gd name="T110" fmla="*/ 454 w 504"/>
                <a:gd name="T111" fmla="*/ 64 h 462"/>
                <a:gd name="T112" fmla="*/ 497 w 504"/>
                <a:gd name="T113" fmla="*/ 57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462">
                  <a:moveTo>
                    <a:pt x="499" y="57"/>
                  </a:moveTo>
                  <a:lnTo>
                    <a:pt x="499" y="59"/>
                  </a:lnTo>
                  <a:lnTo>
                    <a:pt x="499" y="62"/>
                  </a:lnTo>
                  <a:lnTo>
                    <a:pt x="504" y="64"/>
                  </a:lnTo>
                  <a:lnTo>
                    <a:pt x="504" y="69"/>
                  </a:lnTo>
                  <a:lnTo>
                    <a:pt x="504" y="71"/>
                  </a:lnTo>
                  <a:lnTo>
                    <a:pt x="504" y="71"/>
                  </a:lnTo>
                  <a:lnTo>
                    <a:pt x="499" y="69"/>
                  </a:lnTo>
                  <a:lnTo>
                    <a:pt x="497" y="69"/>
                  </a:lnTo>
                  <a:lnTo>
                    <a:pt x="494" y="69"/>
                  </a:lnTo>
                  <a:lnTo>
                    <a:pt x="494" y="71"/>
                  </a:lnTo>
                  <a:lnTo>
                    <a:pt x="494" y="74"/>
                  </a:lnTo>
                  <a:lnTo>
                    <a:pt x="497" y="76"/>
                  </a:lnTo>
                  <a:lnTo>
                    <a:pt x="499" y="76"/>
                  </a:lnTo>
                  <a:lnTo>
                    <a:pt x="499" y="78"/>
                  </a:lnTo>
                  <a:lnTo>
                    <a:pt x="494" y="85"/>
                  </a:lnTo>
                  <a:lnTo>
                    <a:pt x="480" y="93"/>
                  </a:lnTo>
                  <a:lnTo>
                    <a:pt x="478" y="95"/>
                  </a:lnTo>
                  <a:lnTo>
                    <a:pt x="478" y="97"/>
                  </a:lnTo>
                  <a:lnTo>
                    <a:pt x="480" y="100"/>
                  </a:lnTo>
                  <a:lnTo>
                    <a:pt x="483" y="102"/>
                  </a:lnTo>
                  <a:lnTo>
                    <a:pt x="483" y="104"/>
                  </a:lnTo>
                  <a:lnTo>
                    <a:pt x="483" y="107"/>
                  </a:lnTo>
                  <a:lnTo>
                    <a:pt x="480" y="109"/>
                  </a:lnTo>
                  <a:lnTo>
                    <a:pt x="480" y="109"/>
                  </a:lnTo>
                  <a:lnTo>
                    <a:pt x="480" y="111"/>
                  </a:lnTo>
                  <a:lnTo>
                    <a:pt x="483" y="114"/>
                  </a:lnTo>
                  <a:lnTo>
                    <a:pt x="483" y="116"/>
                  </a:lnTo>
                  <a:lnTo>
                    <a:pt x="483" y="119"/>
                  </a:lnTo>
                  <a:lnTo>
                    <a:pt x="480" y="119"/>
                  </a:lnTo>
                  <a:lnTo>
                    <a:pt x="478" y="119"/>
                  </a:lnTo>
                  <a:lnTo>
                    <a:pt x="475" y="121"/>
                  </a:lnTo>
                  <a:lnTo>
                    <a:pt x="475" y="121"/>
                  </a:lnTo>
                  <a:lnTo>
                    <a:pt x="473" y="123"/>
                  </a:lnTo>
                  <a:lnTo>
                    <a:pt x="475" y="126"/>
                  </a:lnTo>
                  <a:lnTo>
                    <a:pt x="473" y="128"/>
                  </a:lnTo>
                  <a:lnTo>
                    <a:pt x="473" y="130"/>
                  </a:lnTo>
                  <a:lnTo>
                    <a:pt x="471" y="133"/>
                  </a:lnTo>
                  <a:lnTo>
                    <a:pt x="466" y="137"/>
                  </a:lnTo>
                  <a:lnTo>
                    <a:pt x="466" y="140"/>
                  </a:lnTo>
                  <a:lnTo>
                    <a:pt x="466" y="142"/>
                  </a:lnTo>
                  <a:lnTo>
                    <a:pt x="466" y="149"/>
                  </a:lnTo>
                  <a:lnTo>
                    <a:pt x="466" y="152"/>
                  </a:lnTo>
                  <a:lnTo>
                    <a:pt x="468" y="156"/>
                  </a:lnTo>
                  <a:lnTo>
                    <a:pt x="471" y="161"/>
                  </a:lnTo>
                  <a:lnTo>
                    <a:pt x="471" y="166"/>
                  </a:lnTo>
                  <a:lnTo>
                    <a:pt x="468" y="171"/>
                  </a:lnTo>
                  <a:lnTo>
                    <a:pt x="466" y="171"/>
                  </a:lnTo>
                  <a:lnTo>
                    <a:pt x="464" y="171"/>
                  </a:lnTo>
                  <a:lnTo>
                    <a:pt x="461" y="171"/>
                  </a:lnTo>
                  <a:lnTo>
                    <a:pt x="461" y="173"/>
                  </a:lnTo>
                  <a:lnTo>
                    <a:pt x="461" y="175"/>
                  </a:lnTo>
                  <a:lnTo>
                    <a:pt x="461" y="178"/>
                  </a:lnTo>
                  <a:lnTo>
                    <a:pt x="459" y="180"/>
                  </a:lnTo>
                  <a:lnTo>
                    <a:pt x="459" y="180"/>
                  </a:lnTo>
                  <a:lnTo>
                    <a:pt x="454" y="182"/>
                  </a:lnTo>
                  <a:lnTo>
                    <a:pt x="452" y="185"/>
                  </a:lnTo>
                  <a:lnTo>
                    <a:pt x="449" y="185"/>
                  </a:lnTo>
                  <a:lnTo>
                    <a:pt x="449" y="187"/>
                  </a:lnTo>
                  <a:lnTo>
                    <a:pt x="449" y="187"/>
                  </a:lnTo>
                  <a:lnTo>
                    <a:pt x="452" y="187"/>
                  </a:lnTo>
                  <a:lnTo>
                    <a:pt x="454" y="192"/>
                  </a:lnTo>
                  <a:lnTo>
                    <a:pt x="454" y="197"/>
                  </a:lnTo>
                  <a:lnTo>
                    <a:pt x="452" y="201"/>
                  </a:lnTo>
                  <a:lnTo>
                    <a:pt x="447" y="204"/>
                  </a:lnTo>
                  <a:lnTo>
                    <a:pt x="435" y="211"/>
                  </a:lnTo>
                  <a:lnTo>
                    <a:pt x="435" y="211"/>
                  </a:lnTo>
                  <a:lnTo>
                    <a:pt x="435" y="213"/>
                  </a:lnTo>
                  <a:lnTo>
                    <a:pt x="438" y="216"/>
                  </a:lnTo>
                  <a:lnTo>
                    <a:pt x="438" y="218"/>
                  </a:lnTo>
                  <a:lnTo>
                    <a:pt x="435" y="220"/>
                  </a:lnTo>
                  <a:lnTo>
                    <a:pt x="435" y="223"/>
                  </a:lnTo>
                  <a:lnTo>
                    <a:pt x="433" y="223"/>
                  </a:lnTo>
                  <a:lnTo>
                    <a:pt x="430" y="223"/>
                  </a:lnTo>
                  <a:lnTo>
                    <a:pt x="428" y="220"/>
                  </a:lnTo>
                  <a:lnTo>
                    <a:pt x="428" y="223"/>
                  </a:lnTo>
                  <a:lnTo>
                    <a:pt x="426" y="225"/>
                  </a:lnTo>
                  <a:lnTo>
                    <a:pt x="426" y="230"/>
                  </a:lnTo>
                  <a:lnTo>
                    <a:pt x="426" y="235"/>
                  </a:lnTo>
                  <a:lnTo>
                    <a:pt x="428" y="242"/>
                  </a:lnTo>
                  <a:lnTo>
                    <a:pt x="428" y="253"/>
                  </a:lnTo>
                  <a:lnTo>
                    <a:pt x="428" y="258"/>
                  </a:lnTo>
                  <a:lnTo>
                    <a:pt x="428" y="261"/>
                  </a:lnTo>
                  <a:lnTo>
                    <a:pt x="423" y="265"/>
                  </a:lnTo>
                  <a:lnTo>
                    <a:pt x="421" y="268"/>
                  </a:lnTo>
                  <a:lnTo>
                    <a:pt x="419" y="268"/>
                  </a:lnTo>
                  <a:lnTo>
                    <a:pt x="414" y="270"/>
                  </a:lnTo>
                  <a:lnTo>
                    <a:pt x="412" y="270"/>
                  </a:lnTo>
                  <a:lnTo>
                    <a:pt x="412" y="270"/>
                  </a:lnTo>
                  <a:lnTo>
                    <a:pt x="409" y="268"/>
                  </a:lnTo>
                  <a:lnTo>
                    <a:pt x="409" y="270"/>
                  </a:lnTo>
                  <a:lnTo>
                    <a:pt x="409" y="270"/>
                  </a:lnTo>
                  <a:lnTo>
                    <a:pt x="412" y="272"/>
                  </a:lnTo>
                  <a:lnTo>
                    <a:pt x="412" y="275"/>
                  </a:lnTo>
                  <a:lnTo>
                    <a:pt x="412" y="275"/>
                  </a:lnTo>
                  <a:lnTo>
                    <a:pt x="412" y="277"/>
                  </a:lnTo>
                  <a:lnTo>
                    <a:pt x="412" y="279"/>
                  </a:lnTo>
                  <a:lnTo>
                    <a:pt x="409" y="279"/>
                  </a:lnTo>
                  <a:lnTo>
                    <a:pt x="409" y="282"/>
                  </a:lnTo>
                  <a:lnTo>
                    <a:pt x="409" y="282"/>
                  </a:lnTo>
                  <a:lnTo>
                    <a:pt x="407" y="279"/>
                  </a:lnTo>
                  <a:lnTo>
                    <a:pt x="404" y="279"/>
                  </a:lnTo>
                  <a:lnTo>
                    <a:pt x="404" y="279"/>
                  </a:lnTo>
                  <a:lnTo>
                    <a:pt x="404" y="282"/>
                  </a:lnTo>
                  <a:lnTo>
                    <a:pt x="402" y="291"/>
                  </a:lnTo>
                  <a:lnTo>
                    <a:pt x="400" y="291"/>
                  </a:lnTo>
                  <a:lnTo>
                    <a:pt x="400" y="294"/>
                  </a:lnTo>
                  <a:lnTo>
                    <a:pt x="393" y="296"/>
                  </a:lnTo>
                  <a:lnTo>
                    <a:pt x="393" y="298"/>
                  </a:lnTo>
                  <a:lnTo>
                    <a:pt x="393" y="301"/>
                  </a:lnTo>
                  <a:lnTo>
                    <a:pt x="400" y="303"/>
                  </a:lnTo>
                  <a:lnTo>
                    <a:pt x="402" y="308"/>
                  </a:lnTo>
                  <a:lnTo>
                    <a:pt x="400" y="310"/>
                  </a:lnTo>
                  <a:lnTo>
                    <a:pt x="397" y="313"/>
                  </a:lnTo>
                  <a:lnTo>
                    <a:pt x="397" y="313"/>
                  </a:lnTo>
                  <a:lnTo>
                    <a:pt x="395" y="313"/>
                  </a:lnTo>
                  <a:lnTo>
                    <a:pt x="393" y="313"/>
                  </a:lnTo>
                  <a:lnTo>
                    <a:pt x="386" y="317"/>
                  </a:lnTo>
                  <a:lnTo>
                    <a:pt x="381" y="320"/>
                  </a:lnTo>
                  <a:lnTo>
                    <a:pt x="381" y="320"/>
                  </a:lnTo>
                  <a:lnTo>
                    <a:pt x="381" y="322"/>
                  </a:lnTo>
                  <a:lnTo>
                    <a:pt x="381" y="322"/>
                  </a:lnTo>
                  <a:lnTo>
                    <a:pt x="383" y="322"/>
                  </a:lnTo>
                  <a:lnTo>
                    <a:pt x="386" y="324"/>
                  </a:lnTo>
                  <a:lnTo>
                    <a:pt x="386" y="327"/>
                  </a:lnTo>
                  <a:lnTo>
                    <a:pt x="386" y="329"/>
                  </a:lnTo>
                  <a:lnTo>
                    <a:pt x="383" y="332"/>
                  </a:lnTo>
                  <a:lnTo>
                    <a:pt x="386" y="336"/>
                  </a:lnTo>
                  <a:lnTo>
                    <a:pt x="386" y="339"/>
                  </a:lnTo>
                  <a:lnTo>
                    <a:pt x="386" y="341"/>
                  </a:lnTo>
                  <a:lnTo>
                    <a:pt x="386" y="343"/>
                  </a:lnTo>
                  <a:lnTo>
                    <a:pt x="386" y="343"/>
                  </a:lnTo>
                  <a:lnTo>
                    <a:pt x="381" y="346"/>
                  </a:lnTo>
                  <a:lnTo>
                    <a:pt x="381" y="346"/>
                  </a:lnTo>
                  <a:lnTo>
                    <a:pt x="381" y="346"/>
                  </a:lnTo>
                  <a:lnTo>
                    <a:pt x="378" y="348"/>
                  </a:lnTo>
                  <a:lnTo>
                    <a:pt x="376" y="348"/>
                  </a:lnTo>
                  <a:lnTo>
                    <a:pt x="376" y="350"/>
                  </a:lnTo>
                  <a:lnTo>
                    <a:pt x="374" y="355"/>
                  </a:lnTo>
                  <a:lnTo>
                    <a:pt x="371" y="358"/>
                  </a:lnTo>
                  <a:lnTo>
                    <a:pt x="369" y="358"/>
                  </a:lnTo>
                  <a:lnTo>
                    <a:pt x="369" y="360"/>
                  </a:lnTo>
                  <a:lnTo>
                    <a:pt x="371" y="362"/>
                  </a:lnTo>
                  <a:lnTo>
                    <a:pt x="376" y="362"/>
                  </a:lnTo>
                  <a:lnTo>
                    <a:pt x="378" y="365"/>
                  </a:lnTo>
                  <a:lnTo>
                    <a:pt x="378" y="367"/>
                  </a:lnTo>
                  <a:lnTo>
                    <a:pt x="378" y="369"/>
                  </a:lnTo>
                  <a:lnTo>
                    <a:pt x="376" y="372"/>
                  </a:lnTo>
                  <a:lnTo>
                    <a:pt x="374" y="372"/>
                  </a:lnTo>
                  <a:lnTo>
                    <a:pt x="371" y="372"/>
                  </a:lnTo>
                  <a:lnTo>
                    <a:pt x="369" y="374"/>
                  </a:lnTo>
                  <a:lnTo>
                    <a:pt x="369" y="377"/>
                  </a:lnTo>
                  <a:lnTo>
                    <a:pt x="371" y="377"/>
                  </a:lnTo>
                  <a:lnTo>
                    <a:pt x="374" y="379"/>
                  </a:lnTo>
                  <a:lnTo>
                    <a:pt x="376" y="379"/>
                  </a:lnTo>
                  <a:lnTo>
                    <a:pt x="378" y="381"/>
                  </a:lnTo>
                  <a:lnTo>
                    <a:pt x="381" y="384"/>
                  </a:lnTo>
                  <a:lnTo>
                    <a:pt x="381" y="386"/>
                  </a:lnTo>
                  <a:lnTo>
                    <a:pt x="383" y="388"/>
                  </a:lnTo>
                  <a:lnTo>
                    <a:pt x="383" y="393"/>
                  </a:lnTo>
                  <a:lnTo>
                    <a:pt x="381" y="395"/>
                  </a:lnTo>
                  <a:lnTo>
                    <a:pt x="378" y="400"/>
                  </a:lnTo>
                  <a:lnTo>
                    <a:pt x="378" y="403"/>
                  </a:lnTo>
                  <a:lnTo>
                    <a:pt x="378" y="405"/>
                  </a:lnTo>
                  <a:lnTo>
                    <a:pt x="381" y="405"/>
                  </a:lnTo>
                  <a:lnTo>
                    <a:pt x="383" y="407"/>
                  </a:lnTo>
                  <a:lnTo>
                    <a:pt x="386" y="407"/>
                  </a:lnTo>
                  <a:lnTo>
                    <a:pt x="386" y="410"/>
                  </a:lnTo>
                  <a:lnTo>
                    <a:pt x="386" y="417"/>
                  </a:lnTo>
                  <a:lnTo>
                    <a:pt x="388" y="419"/>
                  </a:lnTo>
                  <a:lnTo>
                    <a:pt x="388" y="422"/>
                  </a:lnTo>
                  <a:lnTo>
                    <a:pt x="388" y="424"/>
                  </a:lnTo>
                  <a:lnTo>
                    <a:pt x="386" y="426"/>
                  </a:lnTo>
                  <a:lnTo>
                    <a:pt x="383" y="426"/>
                  </a:lnTo>
                  <a:lnTo>
                    <a:pt x="383" y="426"/>
                  </a:lnTo>
                  <a:lnTo>
                    <a:pt x="381" y="429"/>
                  </a:lnTo>
                  <a:lnTo>
                    <a:pt x="383" y="440"/>
                  </a:lnTo>
                  <a:lnTo>
                    <a:pt x="381" y="443"/>
                  </a:lnTo>
                  <a:lnTo>
                    <a:pt x="362" y="443"/>
                  </a:lnTo>
                  <a:lnTo>
                    <a:pt x="343" y="445"/>
                  </a:lnTo>
                  <a:lnTo>
                    <a:pt x="324" y="445"/>
                  </a:lnTo>
                  <a:lnTo>
                    <a:pt x="305" y="448"/>
                  </a:lnTo>
                  <a:lnTo>
                    <a:pt x="289" y="450"/>
                  </a:lnTo>
                  <a:lnTo>
                    <a:pt x="270" y="450"/>
                  </a:lnTo>
                  <a:lnTo>
                    <a:pt x="251" y="452"/>
                  </a:lnTo>
                  <a:lnTo>
                    <a:pt x="232" y="452"/>
                  </a:lnTo>
                  <a:lnTo>
                    <a:pt x="213" y="455"/>
                  </a:lnTo>
                  <a:lnTo>
                    <a:pt x="194" y="455"/>
                  </a:lnTo>
                  <a:lnTo>
                    <a:pt x="175" y="457"/>
                  </a:lnTo>
                  <a:lnTo>
                    <a:pt x="156" y="457"/>
                  </a:lnTo>
                  <a:lnTo>
                    <a:pt x="137" y="459"/>
                  </a:lnTo>
                  <a:lnTo>
                    <a:pt x="118" y="459"/>
                  </a:lnTo>
                  <a:lnTo>
                    <a:pt x="102" y="462"/>
                  </a:lnTo>
                  <a:lnTo>
                    <a:pt x="83" y="462"/>
                  </a:lnTo>
                  <a:lnTo>
                    <a:pt x="80" y="448"/>
                  </a:lnTo>
                  <a:lnTo>
                    <a:pt x="80" y="433"/>
                  </a:lnTo>
                  <a:lnTo>
                    <a:pt x="78" y="417"/>
                  </a:lnTo>
                  <a:lnTo>
                    <a:pt x="78" y="403"/>
                  </a:lnTo>
                  <a:lnTo>
                    <a:pt x="78" y="395"/>
                  </a:lnTo>
                  <a:lnTo>
                    <a:pt x="78" y="395"/>
                  </a:lnTo>
                  <a:lnTo>
                    <a:pt x="76" y="393"/>
                  </a:lnTo>
                  <a:lnTo>
                    <a:pt x="76" y="393"/>
                  </a:lnTo>
                  <a:lnTo>
                    <a:pt x="71" y="391"/>
                  </a:lnTo>
                  <a:lnTo>
                    <a:pt x="71" y="393"/>
                  </a:lnTo>
                  <a:lnTo>
                    <a:pt x="69" y="393"/>
                  </a:lnTo>
                  <a:lnTo>
                    <a:pt x="66" y="393"/>
                  </a:lnTo>
                  <a:lnTo>
                    <a:pt x="61" y="391"/>
                  </a:lnTo>
                  <a:lnTo>
                    <a:pt x="61" y="391"/>
                  </a:lnTo>
                  <a:lnTo>
                    <a:pt x="59" y="393"/>
                  </a:lnTo>
                  <a:lnTo>
                    <a:pt x="59" y="393"/>
                  </a:lnTo>
                  <a:lnTo>
                    <a:pt x="52" y="391"/>
                  </a:lnTo>
                  <a:lnTo>
                    <a:pt x="52" y="391"/>
                  </a:lnTo>
                  <a:lnTo>
                    <a:pt x="50" y="393"/>
                  </a:lnTo>
                  <a:lnTo>
                    <a:pt x="50" y="395"/>
                  </a:lnTo>
                  <a:lnTo>
                    <a:pt x="50" y="395"/>
                  </a:lnTo>
                  <a:lnTo>
                    <a:pt x="47" y="395"/>
                  </a:lnTo>
                  <a:lnTo>
                    <a:pt x="45" y="395"/>
                  </a:lnTo>
                  <a:lnTo>
                    <a:pt x="43" y="395"/>
                  </a:lnTo>
                  <a:lnTo>
                    <a:pt x="43" y="393"/>
                  </a:lnTo>
                  <a:lnTo>
                    <a:pt x="43" y="393"/>
                  </a:lnTo>
                  <a:lnTo>
                    <a:pt x="43" y="393"/>
                  </a:lnTo>
                  <a:lnTo>
                    <a:pt x="40" y="393"/>
                  </a:lnTo>
                  <a:lnTo>
                    <a:pt x="38" y="391"/>
                  </a:lnTo>
                  <a:lnTo>
                    <a:pt x="35" y="391"/>
                  </a:lnTo>
                  <a:lnTo>
                    <a:pt x="35" y="388"/>
                  </a:lnTo>
                  <a:lnTo>
                    <a:pt x="33" y="386"/>
                  </a:lnTo>
                  <a:lnTo>
                    <a:pt x="31" y="386"/>
                  </a:lnTo>
                  <a:lnTo>
                    <a:pt x="31" y="358"/>
                  </a:lnTo>
                  <a:lnTo>
                    <a:pt x="31" y="332"/>
                  </a:lnTo>
                  <a:lnTo>
                    <a:pt x="28" y="303"/>
                  </a:lnTo>
                  <a:lnTo>
                    <a:pt x="28" y="277"/>
                  </a:lnTo>
                  <a:lnTo>
                    <a:pt x="28" y="249"/>
                  </a:lnTo>
                  <a:lnTo>
                    <a:pt x="26" y="223"/>
                  </a:lnTo>
                  <a:lnTo>
                    <a:pt x="26" y="197"/>
                  </a:lnTo>
                  <a:lnTo>
                    <a:pt x="26" y="168"/>
                  </a:lnTo>
                  <a:lnTo>
                    <a:pt x="21" y="152"/>
                  </a:lnTo>
                  <a:lnTo>
                    <a:pt x="19" y="135"/>
                  </a:lnTo>
                  <a:lnTo>
                    <a:pt x="17" y="116"/>
                  </a:lnTo>
                  <a:lnTo>
                    <a:pt x="14" y="100"/>
                  </a:lnTo>
                  <a:lnTo>
                    <a:pt x="9" y="83"/>
                  </a:lnTo>
                  <a:lnTo>
                    <a:pt x="7" y="66"/>
                  </a:lnTo>
                  <a:lnTo>
                    <a:pt x="5" y="48"/>
                  </a:lnTo>
                  <a:lnTo>
                    <a:pt x="0" y="31"/>
                  </a:lnTo>
                  <a:lnTo>
                    <a:pt x="28" y="29"/>
                  </a:lnTo>
                  <a:lnTo>
                    <a:pt x="57" y="29"/>
                  </a:lnTo>
                  <a:lnTo>
                    <a:pt x="83" y="26"/>
                  </a:lnTo>
                  <a:lnTo>
                    <a:pt x="111" y="26"/>
                  </a:lnTo>
                  <a:lnTo>
                    <a:pt x="140" y="24"/>
                  </a:lnTo>
                  <a:lnTo>
                    <a:pt x="166" y="22"/>
                  </a:lnTo>
                  <a:lnTo>
                    <a:pt x="194" y="19"/>
                  </a:lnTo>
                  <a:lnTo>
                    <a:pt x="222" y="19"/>
                  </a:lnTo>
                  <a:lnTo>
                    <a:pt x="248" y="17"/>
                  </a:lnTo>
                  <a:lnTo>
                    <a:pt x="277" y="14"/>
                  </a:lnTo>
                  <a:lnTo>
                    <a:pt x="303" y="12"/>
                  </a:lnTo>
                  <a:lnTo>
                    <a:pt x="331" y="10"/>
                  </a:lnTo>
                  <a:lnTo>
                    <a:pt x="360" y="7"/>
                  </a:lnTo>
                  <a:lnTo>
                    <a:pt x="386" y="5"/>
                  </a:lnTo>
                  <a:lnTo>
                    <a:pt x="414" y="3"/>
                  </a:lnTo>
                  <a:lnTo>
                    <a:pt x="442" y="0"/>
                  </a:lnTo>
                  <a:lnTo>
                    <a:pt x="449" y="0"/>
                  </a:lnTo>
                  <a:lnTo>
                    <a:pt x="449" y="0"/>
                  </a:lnTo>
                  <a:lnTo>
                    <a:pt x="449" y="0"/>
                  </a:lnTo>
                  <a:lnTo>
                    <a:pt x="449" y="3"/>
                  </a:lnTo>
                  <a:lnTo>
                    <a:pt x="449" y="5"/>
                  </a:lnTo>
                  <a:lnTo>
                    <a:pt x="452" y="5"/>
                  </a:lnTo>
                  <a:lnTo>
                    <a:pt x="452" y="5"/>
                  </a:lnTo>
                  <a:lnTo>
                    <a:pt x="452" y="5"/>
                  </a:lnTo>
                  <a:lnTo>
                    <a:pt x="452" y="5"/>
                  </a:lnTo>
                  <a:lnTo>
                    <a:pt x="452" y="7"/>
                  </a:lnTo>
                  <a:lnTo>
                    <a:pt x="452" y="7"/>
                  </a:lnTo>
                  <a:lnTo>
                    <a:pt x="452" y="10"/>
                  </a:lnTo>
                  <a:lnTo>
                    <a:pt x="454" y="10"/>
                  </a:lnTo>
                  <a:lnTo>
                    <a:pt x="454" y="10"/>
                  </a:lnTo>
                  <a:lnTo>
                    <a:pt x="454" y="10"/>
                  </a:lnTo>
                  <a:lnTo>
                    <a:pt x="454" y="12"/>
                  </a:lnTo>
                  <a:lnTo>
                    <a:pt x="456" y="12"/>
                  </a:lnTo>
                  <a:lnTo>
                    <a:pt x="459" y="12"/>
                  </a:lnTo>
                  <a:lnTo>
                    <a:pt x="459" y="14"/>
                  </a:lnTo>
                  <a:lnTo>
                    <a:pt x="459" y="14"/>
                  </a:lnTo>
                  <a:lnTo>
                    <a:pt x="459" y="14"/>
                  </a:lnTo>
                  <a:lnTo>
                    <a:pt x="459" y="14"/>
                  </a:lnTo>
                  <a:lnTo>
                    <a:pt x="459" y="17"/>
                  </a:lnTo>
                  <a:lnTo>
                    <a:pt x="459" y="17"/>
                  </a:lnTo>
                  <a:lnTo>
                    <a:pt x="459" y="17"/>
                  </a:lnTo>
                  <a:lnTo>
                    <a:pt x="459" y="19"/>
                  </a:lnTo>
                  <a:lnTo>
                    <a:pt x="459" y="22"/>
                  </a:lnTo>
                  <a:lnTo>
                    <a:pt x="461" y="24"/>
                  </a:lnTo>
                  <a:lnTo>
                    <a:pt x="461" y="26"/>
                  </a:lnTo>
                  <a:lnTo>
                    <a:pt x="461" y="26"/>
                  </a:lnTo>
                  <a:lnTo>
                    <a:pt x="459" y="26"/>
                  </a:lnTo>
                  <a:lnTo>
                    <a:pt x="459" y="26"/>
                  </a:lnTo>
                  <a:lnTo>
                    <a:pt x="459" y="29"/>
                  </a:lnTo>
                  <a:lnTo>
                    <a:pt x="459" y="29"/>
                  </a:lnTo>
                  <a:lnTo>
                    <a:pt x="459" y="29"/>
                  </a:lnTo>
                  <a:lnTo>
                    <a:pt x="459" y="29"/>
                  </a:lnTo>
                  <a:lnTo>
                    <a:pt x="456" y="29"/>
                  </a:lnTo>
                  <a:lnTo>
                    <a:pt x="454" y="31"/>
                  </a:lnTo>
                  <a:lnTo>
                    <a:pt x="454" y="31"/>
                  </a:lnTo>
                  <a:lnTo>
                    <a:pt x="454" y="31"/>
                  </a:lnTo>
                  <a:lnTo>
                    <a:pt x="454" y="33"/>
                  </a:lnTo>
                  <a:lnTo>
                    <a:pt x="454" y="33"/>
                  </a:lnTo>
                  <a:lnTo>
                    <a:pt x="454" y="36"/>
                  </a:lnTo>
                  <a:lnTo>
                    <a:pt x="454" y="36"/>
                  </a:lnTo>
                  <a:lnTo>
                    <a:pt x="454" y="36"/>
                  </a:lnTo>
                  <a:lnTo>
                    <a:pt x="449" y="38"/>
                  </a:lnTo>
                  <a:lnTo>
                    <a:pt x="449" y="38"/>
                  </a:lnTo>
                  <a:lnTo>
                    <a:pt x="447" y="40"/>
                  </a:lnTo>
                  <a:lnTo>
                    <a:pt x="447" y="40"/>
                  </a:lnTo>
                  <a:lnTo>
                    <a:pt x="445" y="40"/>
                  </a:lnTo>
                  <a:lnTo>
                    <a:pt x="445" y="40"/>
                  </a:lnTo>
                  <a:lnTo>
                    <a:pt x="445" y="40"/>
                  </a:lnTo>
                  <a:lnTo>
                    <a:pt x="445" y="43"/>
                  </a:lnTo>
                  <a:lnTo>
                    <a:pt x="445" y="43"/>
                  </a:lnTo>
                  <a:lnTo>
                    <a:pt x="445" y="45"/>
                  </a:lnTo>
                  <a:lnTo>
                    <a:pt x="445" y="45"/>
                  </a:lnTo>
                  <a:lnTo>
                    <a:pt x="445" y="45"/>
                  </a:lnTo>
                  <a:lnTo>
                    <a:pt x="445" y="45"/>
                  </a:lnTo>
                  <a:lnTo>
                    <a:pt x="445" y="48"/>
                  </a:lnTo>
                  <a:lnTo>
                    <a:pt x="442" y="48"/>
                  </a:lnTo>
                  <a:lnTo>
                    <a:pt x="442" y="48"/>
                  </a:lnTo>
                  <a:lnTo>
                    <a:pt x="442" y="48"/>
                  </a:lnTo>
                  <a:lnTo>
                    <a:pt x="440" y="48"/>
                  </a:lnTo>
                  <a:lnTo>
                    <a:pt x="440" y="48"/>
                  </a:lnTo>
                  <a:lnTo>
                    <a:pt x="440" y="50"/>
                  </a:lnTo>
                  <a:lnTo>
                    <a:pt x="440" y="50"/>
                  </a:lnTo>
                  <a:lnTo>
                    <a:pt x="438" y="50"/>
                  </a:lnTo>
                  <a:lnTo>
                    <a:pt x="438" y="52"/>
                  </a:lnTo>
                  <a:lnTo>
                    <a:pt x="435" y="55"/>
                  </a:lnTo>
                  <a:lnTo>
                    <a:pt x="435" y="57"/>
                  </a:lnTo>
                  <a:lnTo>
                    <a:pt x="433" y="64"/>
                  </a:lnTo>
                  <a:lnTo>
                    <a:pt x="433" y="64"/>
                  </a:lnTo>
                  <a:lnTo>
                    <a:pt x="433" y="64"/>
                  </a:lnTo>
                  <a:lnTo>
                    <a:pt x="433" y="66"/>
                  </a:lnTo>
                  <a:lnTo>
                    <a:pt x="433" y="66"/>
                  </a:lnTo>
                  <a:lnTo>
                    <a:pt x="440" y="64"/>
                  </a:lnTo>
                  <a:lnTo>
                    <a:pt x="454" y="64"/>
                  </a:lnTo>
                  <a:lnTo>
                    <a:pt x="468" y="62"/>
                  </a:lnTo>
                  <a:lnTo>
                    <a:pt x="483" y="59"/>
                  </a:lnTo>
                  <a:lnTo>
                    <a:pt x="497" y="59"/>
                  </a:lnTo>
                  <a:lnTo>
                    <a:pt x="497" y="59"/>
                  </a:lnTo>
                  <a:lnTo>
                    <a:pt x="497" y="57"/>
                  </a:lnTo>
                  <a:lnTo>
                    <a:pt x="497" y="57"/>
                  </a:lnTo>
                  <a:lnTo>
                    <a:pt x="499" y="57"/>
                  </a:lnTo>
                  <a:lnTo>
                    <a:pt x="499" y="57"/>
                  </a:lnTo>
                  <a:close/>
                </a:path>
              </a:pathLst>
            </a:custGeom>
            <a:solidFill>
              <a:srgbClr val="F2F2F2"/>
            </a:solid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5" name="Freeform 64"/>
            <p:cNvSpPr>
              <a:spLocks noEditPoints="1"/>
            </p:cNvSpPr>
            <p:nvPr/>
          </p:nvSpPr>
          <p:spPr bwMode="auto">
            <a:xfrm>
              <a:off x="4869359" y="4336587"/>
              <a:ext cx="454609" cy="722504"/>
            </a:xfrm>
            <a:custGeom>
              <a:avLst/>
              <a:gdLst>
                <a:gd name="T0" fmla="*/ 52 w 392"/>
                <a:gd name="T1" fmla="*/ 623 h 623"/>
                <a:gd name="T2" fmla="*/ 392 w 392"/>
                <a:gd name="T3" fmla="*/ 483 h 623"/>
                <a:gd name="T4" fmla="*/ 378 w 392"/>
                <a:gd name="T5" fmla="*/ 464 h 623"/>
                <a:gd name="T6" fmla="*/ 378 w 392"/>
                <a:gd name="T7" fmla="*/ 450 h 623"/>
                <a:gd name="T8" fmla="*/ 378 w 392"/>
                <a:gd name="T9" fmla="*/ 421 h 623"/>
                <a:gd name="T10" fmla="*/ 371 w 392"/>
                <a:gd name="T11" fmla="*/ 405 h 623"/>
                <a:gd name="T12" fmla="*/ 364 w 392"/>
                <a:gd name="T13" fmla="*/ 381 h 623"/>
                <a:gd name="T14" fmla="*/ 369 w 392"/>
                <a:gd name="T15" fmla="*/ 360 h 623"/>
                <a:gd name="T16" fmla="*/ 369 w 392"/>
                <a:gd name="T17" fmla="*/ 341 h 623"/>
                <a:gd name="T18" fmla="*/ 376 w 392"/>
                <a:gd name="T19" fmla="*/ 336 h 623"/>
                <a:gd name="T20" fmla="*/ 378 w 392"/>
                <a:gd name="T21" fmla="*/ 329 h 623"/>
                <a:gd name="T22" fmla="*/ 380 w 392"/>
                <a:gd name="T23" fmla="*/ 327 h 623"/>
                <a:gd name="T24" fmla="*/ 371 w 392"/>
                <a:gd name="T25" fmla="*/ 315 h 623"/>
                <a:gd name="T26" fmla="*/ 369 w 392"/>
                <a:gd name="T27" fmla="*/ 303 h 623"/>
                <a:gd name="T28" fmla="*/ 354 w 392"/>
                <a:gd name="T29" fmla="*/ 284 h 623"/>
                <a:gd name="T30" fmla="*/ 350 w 392"/>
                <a:gd name="T31" fmla="*/ 270 h 623"/>
                <a:gd name="T32" fmla="*/ 345 w 392"/>
                <a:gd name="T33" fmla="*/ 263 h 623"/>
                <a:gd name="T34" fmla="*/ 338 w 392"/>
                <a:gd name="T35" fmla="*/ 242 h 623"/>
                <a:gd name="T36" fmla="*/ 324 w 392"/>
                <a:gd name="T37" fmla="*/ 197 h 623"/>
                <a:gd name="T38" fmla="*/ 300 w 392"/>
                <a:gd name="T39" fmla="*/ 123 h 623"/>
                <a:gd name="T40" fmla="*/ 276 w 392"/>
                <a:gd name="T41" fmla="*/ 47 h 623"/>
                <a:gd name="T42" fmla="*/ 262 w 392"/>
                <a:gd name="T43" fmla="*/ 2 h 623"/>
                <a:gd name="T44" fmla="*/ 182 w 392"/>
                <a:gd name="T45" fmla="*/ 10 h 623"/>
                <a:gd name="T46" fmla="*/ 68 w 392"/>
                <a:gd name="T47" fmla="*/ 21 h 623"/>
                <a:gd name="T48" fmla="*/ 2 w 392"/>
                <a:gd name="T49" fmla="*/ 31 h 623"/>
                <a:gd name="T50" fmla="*/ 11 w 392"/>
                <a:gd name="T51" fmla="*/ 52 h 623"/>
                <a:gd name="T52" fmla="*/ 11 w 392"/>
                <a:gd name="T53" fmla="*/ 135 h 623"/>
                <a:gd name="T54" fmla="*/ 11 w 392"/>
                <a:gd name="T55" fmla="*/ 270 h 623"/>
                <a:gd name="T56" fmla="*/ 11 w 392"/>
                <a:gd name="T57" fmla="*/ 374 h 623"/>
                <a:gd name="T58" fmla="*/ 11 w 392"/>
                <a:gd name="T59" fmla="*/ 421 h 623"/>
                <a:gd name="T60" fmla="*/ 26 w 392"/>
                <a:gd name="T61" fmla="*/ 514 h 623"/>
                <a:gd name="T62" fmla="*/ 40 w 392"/>
                <a:gd name="T63" fmla="*/ 606 h 623"/>
                <a:gd name="T64" fmla="*/ 49 w 392"/>
                <a:gd name="T65" fmla="*/ 604 h 623"/>
                <a:gd name="T66" fmla="*/ 61 w 392"/>
                <a:gd name="T67" fmla="*/ 608 h 623"/>
                <a:gd name="T68" fmla="*/ 68 w 392"/>
                <a:gd name="T69" fmla="*/ 611 h 623"/>
                <a:gd name="T70" fmla="*/ 71 w 392"/>
                <a:gd name="T71" fmla="*/ 585 h 623"/>
                <a:gd name="T72" fmla="*/ 73 w 392"/>
                <a:gd name="T73" fmla="*/ 575 h 623"/>
                <a:gd name="T74" fmla="*/ 73 w 392"/>
                <a:gd name="T75" fmla="*/ 563 h 623"/>
                <a:gd name="T76" fmla="*/ 78 w 392"/>
                <a:gd name="T77" fmla="*/ 561 h 623"/>
                <a:gd name="T78" fmla="*/ 85 w 392"/>
                <a:gd name="T79" fmla="*/ 566 h 623"/>
                <a:gd name="T80" fmla="*/ 87 w 392"/>
                <a:gd name="T81" fmla="*/ 589 h 623"/>
                <a:gd name="T82" fmla="*/ 92 w 392"/>
                <a:gd name="T83" fmla="*/ 597 h 623"/>
                <a:gd name="T84" fmla="*/ 99 w 392"/>
                <a:gd name="T85" fmla="*/ 599 h 623"/>
                <a:gd name="T86" fmla="*/ 101 w 392"/>
                <a:gd name="T87" fmla="*/ 601 h 623"/>
                <a:gd name="T88" fmla="*/ 97 w 392"/>
                <a:gd name="T89" fmla="*/ 618 h 623"/>
                <a:gd name="T90" fmla="*/ 82 w 392"/>
                <a:gd name="T91" fmla="*/ 620 h 623"/>
                <a:gd name="T92" fmla="*/ 130 w 392"/>
                <a:gd name="T93" fmla="*/ 606 h 623"/>
                <a:gd name="T94" fmla="*/ 125 w 392"/>
                <a:gd name="T95" fmla="*/ 601 h 623"/>
                <a:gd name="T96" fmla="*/ 130 w 392"/>
                <a:gd name="T97" fmla="*/ 604 h 623"/>
                <a:gd name="T98" fmla="*/ 139 w 392"/>
                <a:gd name="T99" fmla="*/ 597 h 623"/>
                <a:gd name="T100" fmla="*/ 144 w 392"/>
                <a:gd name="T101" fmla="*/ 585 h 623"/>
                <a:gd name="T102" fmla="*/ 139 w 392"/>
                <a:gd name="T103" fmla="*/ 575 h 623"/>
                <a:gd name="T104" fmla="*/ 142 w 392"/>
                <a:gd name="T105" fmla="*/ 559 h 623"/>
                <a:gd name="T106" fmla="*/ 125 w 392"/>
                <a:gd name="T107" fmla="*/ 547 h 623"/>
                <a:gd name="T108" fmla="*/ 116 w 392"/>
                <a:gd name="T109" fmla="*/ 535 h 623"/>
                <a:gd name="T110" fmla="*/ 139 w 392"/>
                <a:gd name="T111" fmla="*/ 518 h 623"/>
                <a:gd name="T112" fmla="*/ 257 w 392"/>
                <a:gd name="T113" fmla="*/ 504 h 623"/>
                <a:gd name="T114" fmla="*/ 376 w 392"/>
                <a:gd name="T115" fmla="*/ 48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2" h="623">
                  <a:moveTo>
                    <a:pt x="73" y="615"/>
                  </a:moveTo>
                  <a:lnTo>
                    <a:pt x="71" y="618"/>
                  </a:lnTo>
                  <a:lnTo>
                    <a:pt x="71" y="618"/>
                  </a:lnTo>
                  <a:lnTo>
                    <a:pt x="71" y="618"/>
                  </a:lnTo>
                  <a:lnTo>
                    <a:pt x="68" y="618"/>
                  </a:lnTo>
                  <a:lnTo>
                    <a:pt x="61" y="620"/>
                  </a:lnTo>
                  <a:lnTo>
                    <a:pt x="52" y="623"/>
                  </a:lnTo>
                  <a:lnTo>
                    <a:pt x="52" y="623"/>
                  </a:lnTo>
                  <a:lnTo>
                    <a:pt x="75" y="620"/>
                  </a:lnTo>
                  <a:lnTo>
                    <a:pt x="75" y="620"/>
                  </a:lnTo>
                  <a:lnTo>
                    <a:pt x="78" y="618"/>
                  </a:lnTo>
                  <a:lnTo>
                    <a:pt x="78" y="618"/>
                  </a:lnTo>
                  <a:lnTo>
                    <a:pt x="73" y="615"/>
                  </a:lnTo>
                  <a:close/>
                  <a:moveTo>
                    <a:pt x="392" y="483"/>
                  </a:moveTo>
                  <a:lnTo>
                    <a:pt x="392" y="481"/>
                  </a:lnTo>
                  <a:lnTo>
                    <a:pt x="390" y="476"/>
                  </a:lnTo>
                  <a:lnTo>
                    <a:pt x="385" y="471"/>
                  </a:lnTo>
                  <a:lnTo>
                    <a:pt x="383" y="466"/>
                  </a:lnTo>
                  <a:lnTo>
                    <a:pt x="380" y="466"/>
                  </a:lnTo>
                  <a:lnTo>
                    <a:pt x="378" y="464"/>
                  </a:lnTo>
                  <a:lnTo>
                    <a:pt x="378" y="464"/>
                  </a:lnTo>
                  <a:lnTo>
                    <a:pt x="378" y="459"/>
                  </a:lnTo>
                  <a:lnTo>
                    <a:pt x="378" y="457"/>
                  </a:lnTo>
                  <a:lnTo>
                    <a:pt x="376" y="455"/>
                  </a:lnTo>
                  <a:lnTo>
                    <a:pt x="376" y="455"/>
                  </a:lnTo>
                  <a:lnTo>
                    <a:pt x="376" y="452"/>
                  </a:lnTo>
                  <a:lnTo>
                    <a:pt x="378" y="450"/>
                  </a:lnTo>
                  <a:lnTo>
                    <a:pt x="378" y="450"/>
                  </a:lnTo>
                  <a:lnTo>
                    <a:pt x="378" y="440"/>
                  </a:lnTo>
                  <a:lnTo>
                    <a:pt x="378" y="436"/>
                  </a:lnTo>
                  <a:lnTo>
                    <a:pt x="378" y="431"/>
                  </a:lnTo>
                  <a:lnTo>
                    <a:pt x="378" y="429"/>
                  </a:lnTo>
                  <a:lnTo>
                    <a:pt x="378" y="426"/>
                  </a:lnTo>
                  <a:lnTo>
                    <a:pt x="378" y="424"/>
                  </a:lnTo>
                  <a:lnTo>
                    <a:pt x="378" y="421"/>
                  </a:lnTo>
                  <a:lnTo>
                    <a:pt x="378" y="419"/>
                  </a:lnTo>
                  <a:lnTo>
                    <a:pt x="378" y="417"/>
                  </a:lnTo>
                  <a:lnTo>
                    <a:pt x="376" y="417"/>
                  </a:lnTo>
                  <a:lnTo>
                    <a:pt x="376" y="412"/>
                  </a:lnTo>
                  <a:lnTo>
                    <a:pt x="376" y="410"/>
                  </a:lnTo>
                  <a:lnTo>
                    <a:pt x="376" y="410"/>
                  </a:lnTo>
                  <a:lnTo>
                    <a:pt x="371" y="405"/>
                  </a:lnTo>
                  <a:lnTo>
                    <a:pt x="369" y="402"/>
                  </a:lnTo>
                  <a:lnTo>
                    <a:pt x="364" y="388"/>
                  </a:lnTo>
                  <a:lnTo>
                    <a:pt x="364" y="386"/>
                  </a:lnTo>
                  <a:lnTo>
                    <a:pt x="364" y="384"/>
                  </a:lnTo>
                  <a:lnTo>
                    <a:pt x="364" y="384"/>
                  </a:lnTo>
                  <a:lnTo>
                    <a:pt x="364" y="381"/>
                  </a:lnTo>
                  <a:lnTo>
                    <a:pt x="364" y="381"/>
                  </a:lnTo>
                  <a:lnTo>
                    <a:pt x="364" y="376"/>
                  </a:lnTo>
                  <a:lnTo>
                    <a:pt x="366" y="372"/>
                  </a:lnTo>
                  <a:lnTo>
                    <a:pt x="369" y="367"/>
                  </a:lnTo>
                  <a:lnTo>
                    <a:pt x="369" y="365"/>
                  </a:lnTo>
                  <a:lnTo>
                    <a:pt x="369" y="362"/>
                  </a:lnTo>
                  <a:lnTo>
                    <a:pt x="369" y="362"/>
                  </a:lnTo>
                  <a:lnTo>
                    <a:pt x="369" y="360"/>
                  </a:lnTo>
                  <a:lnTo>
                    <a:pt x="369" y="358"/>
                  </a:lnTo>
                  <a:lnTo>
                    <a:pt x="369" y="355"/>
                  </a:lnTo>
                  <a:lnTo>
                    <a:pt x="369" y="353"/>
                  </a:lnTo>
                  <a:lnTo>
                    <a:pt x="369" y="350"/>
                  </a:lnTo>
                  <a:lnTo>
                    <a:pt x="369" y="348"/>
                  </a:lnTo>
                  <a:lnTo>
                    <a:pt x="369" y="346"/>
                  </a:lnTo>
                  <a:lnTo>
                    <a:pt x="369" y="341"/>
                  </a:lnTo>
                  <a:lnTo>
                    <a:pt x="371" y="341"/>
                  </a:lnTo>
                  <a:lnTo>
                    <a:pt x="371" y="341"/>
                  </a:lnTo>
                  <a:lnTo>
                    <a:pt x="371" y="339"/>
                  </a:lnTo>
                  <a:lnTo>
                    <a:pt x="373" y="339"/>
                  </a:lnTo>
                  <a:lnTo>
                    <a:pt x="376" y="339"/>
                  </a:lnTo>
                  <a:lnTo>
                    <a:pt x="376" y="336"/>
                  </a:lnTo>
                  <a:lnTo>
                    <a:pt x="376" y="336"/>
                  </a:lnTo>
                  <a:lnTo>
                    <a:pt x="376" y="334"/>
                  </a:lnTo>
                  <a:lnTo>
                    <a:pt x="376" y="334"/>
                  </a:lnTo>
                  <a:lnTo>
                    <a:pt x="378" y="334"/>
                  </a:lnTo>
                  <a:lnTo>
                    <a:pt x="378" y="334"/>
                  </a:lnTo>
                  <a:lnTo>
                    <a:pt x="380" y="334"/>
                  </a:lnTo>
                  <a:lnTo>
                    <a:pt x="380" y="331"/>
                  </a:lnTo>
                  <a:lnTo>
                    <a:pt x="378" y="329"/>
                  </a:lnTo>
                  <a:lnTo>
                    <a:pt x="380" y="329"/>
                  </a:lnTo>
                  <a:lnTo>
                    <a:pt x="380" y="329"/>
                  </a:lnTo>
                  <a:lnTo>
                    <a:pt x="380" y="329"/>
                  </a:lnTo>
                  <a:lnTo>
                    <a:pt x="383" y="327"/>
                  </a:lnTo>
                  <a:lnTo>
                    <a:pt x="380" y="327"/>
                  </a:lnTo>
                  <a:lnTo>
                    <a:pt x="380" y="327"/>
                  </a:lnTo>
                  <a:lnTo>
                    <a:pt x="380" y="327"/>
                  </a:lnTo>
                  <a:lnTo>
                    <a:pt x="380" y="324"/>
                  </a:lnTo>
                  <a:lnTo>
                    <a:pt x="378" y="324"/>
                  </a:lnTo>
                  <a:lnTo>
                    <a:pt x="373" y="322"/>
                  </a:lnTo>
                  <a:lnTo>
                    <a:pt x="371" y="320"/>
                  </a:lnTo>
                  <a:lnTo>
                    <a:pt x="371" y="320"/>
                  </a:lnTo>
                  <a:lnTo>
                    <a:pt x="371" y="315"/>
                  </a:lnTo>
                  <a:lnTo>
                    <a:pt x="371" y="315"/>
                  </a:lnTo>
                  <a:lnTo>
                    <a:pt x="371" y="313"/>
                  </a:lnTo>
                  <a:lnTo>
                    <a:pt x="371" y="313"/>
                  </a:lnTo>
                  <a:lnTo>
                    <a:pt x="371" y="310"/>
                  </a:lnTo>
                  <a:lnTo>
                    <a:pt x="371" y="308"/>
                  </a:lnTo>
                  <a:lnTo>
                    <a:pt x="371" y="308"/>
                  </a:lnTo>
                  <a:lnTo>
                    <a:pt x="369" y="305"/>
                  </a:lnTo>
                  <a:lnTo>
                    <a:pt x="369" y="303"/>
                  </a:lnTo>
                  <a:lnTo>
                    <a:pt x="366" y="298"/>
                  </a:lnTo>
                  <a:lnTo>
                    <a:pt x="366" y="298"/>
                  </a:lnTo>
                  <a:lnTo>
                    <a:pt x="364" y="296"/>
                  </a:lnTo>
                  <a:lnTo>
                    <a:pt x="357" y="287"/>
                  </a:lnTo>
                  <a:lnTo>
                    <a:pt x="357" y="287"/>
                  </a:lnTo>
                  <a:lnTo>
                    <a:pt x="357" y="284"/>
                  </a:lnTo>
                  <a:lnTo>
                    <a:pt x="354" y="284"/>
                  </a:lnTo>
                  <a:lnTo>
                    <a:pt x="354" y="284"/>
                  </a:lnTo>
                  <a:lnTo>
                    <a:pt x="354" y="282"/>
                  </a:lnTo>
                  <a:lnTo>
                    <a:pt x="354" y="279"/>
                  </a:lnTo>
                  <a:lnTo>
                    <a:pt x="352" y="277"/>
                  </a:lnTo>
                  <a:lnTo>
                    <a:pt x="350" y="272"/>
                  </a:lnTo>
                  <a:lnTo>
                    <a:pt x="350" y="272"/>
                  </a:lnTo>
                  <a:lnTo>
                    <a:pt x="350" y="270"/>
                  </a:lnTo>
                  <a:lnTo>
                    <a:pt x="347" y="270"/>
                  </a:lnTo>
                  <a:lnTo>
                    <a:pt x="350" y="268"/>
                  </a:lnTo>
                  <a:lnTo>
                    <a:pt x="347" y="268"/>
                  </a:lnTo>
                  <a:lnTo>
                    <a:pt x="345" y="265"/>
                  </a:lnTo>
                  <a:lnTo>
                    <a:pt x="345" y="265"/>
                  </a:lnTo>
                  <a:lnTo>
                    <a:pt x="345" y="263"/>
                  </a:lnTo>
                  <a:lnTo>
                    <a:pt x="345" y="263"/>
                  </a:lnTo>
                  <a:lnTo>
                    <a:pt x="343" y="263"/>
                  </a:lnTo>
                  <a:lnTo>
                    <a:pt x="343" y="258"/>
                  </a:lnTo>
                  <a:lnTo>
                    <a:pt x="338" y="249"/>
                  </a:lnTo>
                  <a:lnTo>
                    <a:pt x="338" y="249"/>
                  </a:lnTo>
                  <a:lnTo>
                    <a:pt x="338" y="244"/>
                  </a:lnTo>
                  <a:lnTo>
                    <a:pt x="338" y="244"/>
                  </a:lnTo>
                  <a:lnTo>
                    <a:pt x="338" y="242"/>
                  </a:lnTo>
                  <a:lnTo>
                    <a:pt x="336" y="237"/>
                  </a:lnTo>
                  <a:lnTo>
                    <a:pt x="333" y="234"/>
                  </a:lnTo>
                  <a:lnTo>
                    <a:pt x="333" y="227"/>
                  </a:lnTo>
                  <a:lnTo>
                    <a:pt x="331" y="220"/>
                  </a:lnTo>
                  <a:lnTo>
                    <a:pt x="328" y="213"/>
                  </a:lnTo>
                  <a:lnTo>
                    <a:pt x="326" y="206"/>
                  </a:lnTo>
                  <a:lnTo>
                    <a:pt x="324" y="197"/>
                  </a:lnTo>
                  <a:lnTo>
                    <a:pt x="319" y="187"/>
                  </a:lnTo>
                  <a:lnTo>
                    <a:pt x="317" y="178"/>
                  </a:lnTo>
                  <a:lnTo>
                    <a:pt x="314" y="166"/>
                  </a:lnTo>
                  <a:lnTo>
                    <a:pt x="309" y="156"/>
                  </a:lnTo>
                  <a:lnTo>
                    <a:pt x="307" y="144"/>
                  </a:lnTo>
                  <a:lnTo>
                    <a:pt x="302" y="133"/>
                  </a:lnTo>
                  <a:lnTo>
                    <a:pt x="300" y="123"/>
                  </a:lnTo>
                  <a:lnTo>
                    <a:pt x="295" y="111"/>
                  </a:lnTo>
                  <a:lnTo>
                    <a:pt x="293" y="100"/>
                  </a:lnTo>
                  <a:lnTo>
                    <a:pt x="288" y="88"/>
                  </a:lnTo>
                  <a:lnTo>
                    <a:pt x="286" y="78"/>
                  </a:lnTo>
                  <a:lnTo>
                    <a:pt x="283" y="66"/>
                  </a:lnTo>
                  <a:lnTo>
                    <a:pt x="279" y="57"/>
                  </a:lnTo>
                  <a:lnTo>
                    <a:pt x="276" y="47"/>
                  </a:lnTo>
                  <a:lnTo>
                    <a:pt x="274" y="38"/>
                  </a:lnTo>
                  <a:lnTo>
                    <a:pt x="272" y="31"/>
                  </a:lnTo>
                  <a:lnTo>
                    <a:pt x="269" y="24"/>
                  </a:lnTo>
                  <a:lnTo>
                    <a:pt x="267" y="17"/>
                  </a:lnTo>
                  <a:lnTo>
                    <a:pt x="265" y="12"/>
                  </a:lnTo>
                  <a:lnTo>
                    <a:pt x="265" y="7"/>
                  </a:lnTo>
                  <a:lnTo>
                    <a:pt x="262" y="2"/>
                  </a:lnTo>
                  <a:lnTo>
                    <a:pt x="262" y="0"/>
                  </a:lnTo>
                  <a:lnTo>
                    <a:pt x="262" y="0"/>
                  </a:lnTo>
                  <a:lnTo>
                    <a:pt x="246" y="2"/>
                  </a:lnTo>
                  <a:lnTo>
                    <a:pt x="229" y="5"/>
                  </a:lnTo>
                  <a:lnTo>
                    <a:pt x="215" y="5"/>
                  </a:lnTo>
                  <a:lnTo>
                    <a:pt x="198" y="7"/>
                  </a:lnTo>
                  <a:lnTo>
                    <a:pt x="182" y="10"/>
                  </a:lnTo>
                  <a:lnTo>
                    <a:pt x="165" y="12"/>
                  </a:lnTo>
                  <a:lnTo>
                    <a:pt x="149" y="14"/>
                  </a:lnTo>
                  <a:lnTo>
                    <a:pt x="134" y="14"/>
                  </a:lnTo>
                  <a:lnTo>
                    <a:pt x="118" y="17"/>
                  </a:lnTo>
                  <a:lnTo>
                    <a:pt x="101" y="19"/>
                  </a:lnTo>
                  <a:lnTo>
                    <a:pt x="85" y="19"/>
                  </a:lnTo>
                  <a:lnTo>
                    <a:pt x="68" y="21"/>
                  </a:lnTo>
                  <a:lnTo>
                    <a:pt x="54" y="24"/>
                  </a:lnTo>
                  <a:lnTo>
                    <a:pt x="37" y="24"/>
                  </a:lnTo>
                  <a:lnTo>
                    <a:pt x="21" y="26"/>
                  </a:lnTo>
                  <a:lnTo>
                    <a:pt x="4" y="29"/>
                  </a:lnTo>
                  <a:lnTo>
                    <a:pt x="2" y="29"/>
                  </a:lnTo>
                  <a:lnTo>
                    <a:pt x="0" y="29"/>
                  </a:lnTo>
                  <a:lnTo>
                    <a:pt x="2" y="31"/>
                  </a:lnTo>
                  <a:lnTo>
                    <a:pt x="4" y="36"/>
                  </a:lnTo>
                  <a:lnTo>
                    <a:pt x="7" y="40"/>
                  </a:lnTo>
                  <a:lnTo>
                    <a:pt x="11" y="43"/>
                  </a:lnTo>
                  <a:lnTo>
                    <a:pt x="11" y="43"/>
                  </a:lnTo>
                  <a:lnTo>
                    <a:pt x="11" y="43"/>
                  </a:lnTo>
                  <a:lnTo>
                    <a:pt x="11" y="50"/>
                  </a:lnTo>
                  <a:lnTo>
                    <a:pt x="11" y="52"/>
                  </a:lnTo>
                  <a:lnTo>
                    <a:pt x="11" y="64"/>
                  </a:lnTo>
                  <a:lnTo>
                    <a:pt x="11" y="73"/>
                  </a:lnTo>
                  <a:lnTo>
                    <a:pt x="11" y="83"/>
                  </a:lnTo>
                  <a:lnTo>
                    <a:pt x="11" y="95"/>
                  </a:lnTo>
                  <a:lnTo>
                    <a:pt x="11" y="107"/>
                  </a:lnTo>
                  <a:lnTo>
                    <a:pt x="11" y="121"/>
                  </a:lnTo>
                  <a:lnTo>
                    <a:pt x="11" y="135"/>
                  </a:lnTo>
                  <a:lnTo>
                    <a:pt x="11" y="149"/>
                  </a:lnTo>
                  <a:lnTo>
                    <a:pt x="11" y="166"/>
                  </a:lnTo>
                  <a:lnTo>
                    <a:pt x="11" y="182"/>
                  </a:lnTo>
                  <a:lnTo>
                    <a:pt x="11" y="199"/>
                  </a:lnTo>
                  <a:lnTo>
                    <a:pt x="11" y="218"/>
                  </a:lnTo>
                  <a:lnTo>
                    <a:pt x="11" y="251"/>
                  </a:lnTo>
                  <a:lnTo>
                    <a:pt x="11" y="270"/>
                  </a:lnTo>
                  <a:lnTo>
                    <a:pt x="11" y="287"/>
                  </a:lnTo>
                  <a:lnTo>
                    <a:pt x="11" y="303"/>
                  </a:lnTo>
                  <a:lnTo>
                    <a:pt x="11" y="320"/>
                  </a:lnTo>
                  <a:lnTo>
                    <a:pt x="11" y="334"/>
                  </a:lnTo>
                  <a:lnTo>
                    <a:pt x="11" y="348"/>
                  </a:lnTo>
                  <a:lnTo>
                    <a:pt x="11" y="362"/>
                  </a:lnTo>
                  <a:lnTo>
                    <a:pt x="11" y="374"/>
                  </a:lnTo>
                  <a:lnTo>
                    <a:pt x="11" y="386"/>
                  </a:lnTo>
                  <a:lnTo>
                    <a:pt x="11" y="395"/>
                  </a:lnTo>
                  <a:lnTo>
                    <a:pt x="11" y="405"/>
                  </a:lnTo>
                  <a:lnTo>
                    <a:pt x="11" y="412"/>
                  </a:lnTo>
                  <a:lnTo>
                    <a:pt x="11" y="417"/>
                  </a:lnTo>
                  <a:lnTo>
                    <a:pt x="11" y="419"/>
                  </a:lnTo>
                  <a:lnTo>
                    <a:pt x="11" y="421"/>
                  </a:lnTo>
                  <a:lnTo>
                    <a:pt x="14" y="431"/>
                  </a:lnTo>
                  <a:lnTo>
                    <a:pt x="14" y="443"/>
                  </a:lnTo>
                  <a:lnTo>
                    <a:pt x="16" y="455"/>
                  </a:lnTo>
                  <a:lnTo>
                    <a:pt x="19" y="466"/>
                  </a:lnTo>
                  <a:lnTo>
                    <a:pt x="21" y="478"/>
                  </a:lnTo>
                  <a:lnTo>
                    <a:pt x="21" y="490"/>
                  </a:lnTo>
                  <a:lnTo>
                    <a:pt x="26" y="514"/>
                  </a:lnTo>
                  <a:lnTo>
                    <a:pt x="26" y="526"/>
                  </a:lnTo>
                  <a:lnTo>
                    <a:pt x="28" y="535"/>
                  </a:lnTo>
                  <a:lnTo>
                    <a:pt x="30" y="547"/>
                  </a:lnTo>
                  <a:lnTo>
                    <a:pt x="33" y="559"/>
                  </a:lnTo>
                  <a:lnTo>
                    <a:pt x="35" y="571"/>
                  </a:lnTo>
                  <a:lnTo>
                    <a:pt x="35" y="582"/>
                  </a:lnTo>
                  <a:lnTo>
                    <a:pt x="40" y="606"/>
                  </a:lnTo>
                  <a:lnTo>
                    <a:pt x="42" y="604"/>
                  </a:lnTo>
                  <a:lnTo>
                    <a:pt x="45" y="604"/>
                  </a:lnTo>
                  <a:lnTo>
                    <a:pt x="47" y="604"/>
                  </a:lnTo>
                  <a:lnTo>
                    <a:pt x="49" y="606"/>
                  </a:lnTo>
                  <a:lnTo>
                    <a:pt x="49" y="606"/>
                  </a:lnTo>
                  <a:lnTo>
                    <a:pt x="49" y="604"/>
                  </a:lnTo>
                  <a:lnTo>
                    <a:pt x="49" y="604"/>
                  </a:lnTo>
                  <a:lnTo>
                    <a:pt x="49" y="604"/>
                  </a:lnTo>
                  <a:lnTo>
                    <a:pt x="49" y="604"/>
                  </a:lnTo>
                  <a:lnTo>
                    <a:pt x="52" y="604"/>
                  </a:lnTo>
                  <a:lnTo>
                    <a:pt x="59" y="604"/>
                  </a:lnTo>
                  <a:lnTo>
                    <a:pt x="63" y="606"/>
                  </a:lnTo>
                  <a:lnTo>
                    <a:pt x="61" y="608"/>
                  </a:lnTo>
                  <a:lnTo>
                    <a:pt x="61" y="608"/>
                  </a:lnTo>
                  <a:lnTo>
                    <a:pt x="63" y="611"/>
                  </a:lnTo>
                  <a:lnTo>
                    <a:pt x="66" y="611"/>
                  </a:lnTo>
                  <a:lnTo>
                    <a:pt x="66" y="611"/>
                  </a:lnTo>
                  <a:lnTo>
                    <a:pt x="68" y="608"/>
                  </a:lnTo>
                  <a:lnTo>
                    <a:pt x="68" y="611"/>
                  </a:lnTo>
                  <a:lnTo>
                    <a:pt x="68" y="611"/>
                  </a:lnTo>
                  <a:lnTo>
                    <a:pt x="68" y="611"/>
                  </a:lnTo>
                  <a:lnTo>
                    <a:pt x="71" y="611"/>
                  </a:lnTo>
                  <a:lnTo>
                    <a:pt x="71" y="608"/>
                  </a:lnTo>
                  <a:lnTo>
                    <a:pt x="71" y="599"/>
                  </a:lnTo>
                  <a:lnTo>
                    <a:pt x="71" y="594"/>
                  </a:lnTo>
                  <a:lnTo>
                    <a:pt x="71" y="592"/>
                  </a:lnTo>
                  <a:lnTo>
                    <a:pt x="71" y="587"/>
                  </a:lnTo>
                  <a:lnTo>
                    <a:pt x="71" y="585"/>
                  </a:lnTo>
                  <a:lnTo>
                    <a:pt x="71" y="585"/>
                  </a:lnTo>
                  <a:lnTo>
                    <a:pt x="71" y="582"/>
                  </a:lnTo>
                  <a:lnTo>
                    <a:pt x="71" y="582"/>
                  </a:lnTo>
                  <a:lnTo>
                    <a:pt x="71" y="580"/>
                  </a:lnTo>
                  <a:lnTo>
                    <a:pt x="71" y="578"/>
                  </a:lnTo>
                  <a:lnTo>
                    <a:pt x="71" y="578"/>
                  </a:lnTo>
                  <a:lnTo>
                    <a:pt x="73" y="575"/>
                  </a:lnTo>
                  <a:lnTo>
                    <a:pt x="73" y="575"/>
                  </a:lnTo>
                  <a:lnTo>
                    <a:pt x="73" y="573"/>
                  </a:lnTo>
                  <a:lnTo>
                    <a:pt x="73" y="571"/>
                  </a:lnTo>
                  <a:lnTo>
                    <a:pt x="73" y="568"/>
                  </a:lnTo>
                  <a:lnTo>
                    <a:pt x="73" y="568"/>
                  </a:lnTo>
                  <a:lnTo>
                    <a:pt x="75" y="566"/>
                  </a:lnTo>
                  <a:lnTo>
                    <a:pt x="73" y="563"/>
                  </a:lnTo>
                  <a:lnTo>
                    <a:pt x="75" y="563"/>
                  </a:lnTo>
                  <a:lnTo>
                    <a:pt x="75" y="561"/>
                  </a:lnTo>
                  <a:lnTo>
                    <a:pt x="75" y="559"/>
                  </a:lnTo>
                  <a:lnTo>
                    <a:pt x="75" y="559"/>
                  </a:lnTo>
                  <a:lnTo>
                    <a:pt x="75" y="559"/>
                  </a:lnTo>
                  <a:lnTo>
                    <a:pt x="78" y="559"/>
                  </a:lnTo>
                  <a:lnTo>
                    <a:pt x="78" y="561"/>
                  </a:lnTo>
                  <a:lnTo>
                    <a:pt x="78" y="563"/>
                  </a:lnTo>
                  <a:lnTo>
                    <a:pt x="78" y="563"/>
                  </a:lnTo>
                  <a:lnTo>
                    <a:pt x="78" y="563"/>
                  </a:lnTo>
                  <a:lnTo>
                    <a:pt x="80" y="563"/>
                  </a:lnTo>
                  <a:lnTo>
                    <a:pt x="80" y="563"/>
                  </a:lnTo>
                  <a:lnTo>
                    <a:pt x="82" y="566"/>
                  </a:lnTo>
                  <a:lnTo>
                    <a:pt x="85" y="566"/>
                  </a:lnTo>
                  <a:lnTo>
                    <a:pt x="90" y="575"/>
                  </a:lnTo>
                  <a:lnTo>
                    <a:pt x="90" y="578"/>
                  </a:lnTo>
                  <a:lnTo>
                    <a:pt x="90" y="580"/>
                  </a:lnTo>
                  <a:lnTo>
                    <a:pt x="90" y="582"/>
                  </a:lnTo>
                  <a:lnTo>
                    <a:pt x="87" y="585"/>
                  </a:lnTo>
                  <a:lnTo>
                    <a:pt x="87" y="587"/>
                  </a:lnTo>
                  <a:lnTo>
                    <a:pt x="87" y="589"/>
                  </a:lnTo>
                  <a:lnTo>
                    <a:pt x="87" y="589"/>
                  </a:lnTo>
                  <a:lnTo>
                    <a:pt x="90" y="589"/>
                  </a:lnTo>
                  <a:lnTo>
                    <a:pt x="90" y="592"/>
                  </a:lnTo>
                  <a:lnTo>
                    <a:pt x="90" y="592"/>
                  </a:lnTo>
                  <a:lnTo>
                    <a:pt x="90" y="594"/>
                  </a:lnTo>
                  <a:lnTo>
                    <a:pt x="92" y="597"/>
                  </a:lnTo>
                  <a:lnTo>
                    <a:pt x="92" y="597"/>
                  </a:lnTo>
                  <a:lnTo>
                    <a:pt x="92" y="599"/>
                  </a:lnTo>
                  <a:lnTo>
                    <a:pt x="94" y="599"/>
                  </a:lnTo>
                  <a:lnTo>
                    <a:pt x="94" y="599"/>
                  </a:lnTo>
                  <a:lnTo>
                    <a:pt x="97" y="599"/>
                  </a:lnTo>
                  <a:lnTo>
                    <a:pt x="97" y="599"/>
                  </a:lnTo>
                  <a:lnTo>
                    <a:pt x="99" y="599"/>
                  </a:lnTo>
                  <a:lnTo>
                    <a:pt x="99" y="599"/>
                  </a:lnTo>
                  <a:lnTo>
                    <a:pt x="99" y="599"/>
                  </a:lnTo>
                  <a:lnTo>
                    <a:pt x="99" y="597"/>
                  </a:lnTo>
                  <a:lnTo>
                    <a:pt x="99" y="597"/>
                  </a:lnTo>
                  <a:lnTo>
                    <a:pt x="101" y="597"/>
                  </a:lnTo>
                  <a:lnTo>
                    <a:pt x="101" y="597"/>
                  </a:lnTo>
                  <a:lnTo>
                    <a:pt x="101" y="597"/>
                  </a:lnTo>
                  <a:lnTo>
                    <a:pt x="101" y="601"/>
                  </a:lnTo>
                  <a:lnTo>
                    <a:pt x="101" y="601"/>
                  </a:lnTo>
                  <a:lnTo>
                    <a:pt x="101" y="604"/>
                  </a:lnTo>
                  <a:lnTo>
                    <a:pt x="108" y="608"/>
                  </a:lnTo>
                  <a:lnTo>
                    <a:pt x="108" y="611"/>
                  </a:lnTo>
                  <a:lnTo>
                    <a:pt x="106" y="613"/>
                  </a:lnTo>
                  <a:lnTo>
                    <a:pt x="101" y="615"/>
                  </a:lnTo>
                  <a:lnTo>
                    <a:pt x="97" y="618"/>
                  </a:lnTo>
                  <a:lnTo>
                    <a:pt x="94" y="618"/>
                  </a:lnTo>
                  <a:lnTo>
                    <a:pt x="92" y="615"/>
                  </a:lnTo>
                  <a:lnTo>
                    <a:pt x="90" y="615"/>
                  </a:lnTo>
                  <a:lnTo>
                    <a:pt x="90" y="618"/>
                  </a:lnTo>
                  <a:lnTo>
                    <a:pt x="90" y="618"/>
                  </a:lnTo>
                  <a:lnTo>
                    <a:pt x="85" y="618"/>
                  </a:lnTo>
                  <a:lnTo>
                    <a:pt x="82" y="620"/>
                  </a:lnTo>
                  <a:lnTo>
                    <a:pt x="82" y="623"/>
                  </a:lnTo>
                  <a:lnTo>
                    <a:pt x="85" y="620"/>
                  </a:lnTo>
                  <a:lnTo>
                    <a:pt x="94" y="618"/>
                  </a:lnTo>
                  <a:lnTo>
                    <a:pt x="108" y="618"/>
                  </a:lnTo>
                  <a:lnTo>
                    <a:pt x="120" y="613"/>
                  </a:lnTo>
                  <a:lnTo>
                    <a:pt x="127" y="611"/>
                  </a:lnTo>
                  <a:lnTo>
                    <a:pt x="130" y="606"/>
                  </a:lnTo>
                  <a:lnTo>
                    <a:pt x="130" y="606"/>
                  </a:lnTo>
                  <a:lnTo>
                    <a:pt x="127" y="606"/>
                  </a:lnTo>
                  <a:lnTo>
                    <a:pt x="127" y="606"/>
                  </a:lnTo>
                  <a:lnTo>
                    <a:pt x="125" y="606"/>
                  </a:lnTo>
                  <a:lnTo>
                    <a:pt x="125" y="604"/>
                  </a:lnTo>
                  <a:lnTo>
                    <a:pt x="125" y="604"/>
                  </a:lnTo>
                  <a:lnTo>
                    <a:pt x="125" y="601"/>
                  </a:lnTo>
                  <a:lnTo>
                    <a:pt x="125" y="599"/>
                  </a:lnTo>
                  <a:lnTo>
                    <a:pt x="125" y="599"/>
                  </a:lnTo>
                  <a:lnTo>
                    <a:pt x="125" y="601"/>
                  </a:lnTo>
                  <a:lnTo>
                    <a:pt x="127" y="601"/>
                  </a:lnTo>
                  <a:lnTo>
                    <a:pt x="127" y="604"/>
                  </a:lnTo>
                  <a:lnTo>
                    <a:pt x="127" y="604"/>
                  </a:lnTo>
                  <a:lnTo>
                    <a:pt x="130" y="604"/>
                  </a:lnTo>
                  <a:lnTo>
                    <a:pt x="130" y="604"/>
                  </a:lnTo>
                  <a:lnTo>
                    <a:pt x="132" y="604"/>
                  </a:lnTo>
                  <a:lnTo>
                    <a:pt x="134" y="601"/>
                  </a:lnTo>
                  <a:lnTo>
                    <a:pt x="134" y="599"/>
                  </a:lnTo>
                  <a:lnTo>
                    <a:pt x="137" y="599"/>
                  </a:lnTo>
                  <a:lnTo>
                    <a:pt x="139" y="599"/>
                  </a:lnTo>
                  <a:lnTo>
                    <a:pt x="139" y="597"/>
                  </a:lnTo>
                  <a:lnTo>
                    <a:pt x="142" y="594"/>
                  </a:lnTo>
                  <a:lnTo>
                    <a:pt x="142" y="592"/>
                  </a:lnTo>
                  <a:lnTo>
                    <a:pt x="146" y="587"/>
                  </a:lnTo>
                  <a:lnTo>
                    <a:pt x="146" y="587"/>
                  </a:lnTo>
                  <a:lnTo>
                    <a:pt x="146" y="587"/>
                  </a:lnTo>
                  <a:lnTo>
                    <a:pt x="146" y="585"/>
                  </a:lnTo>
                  <a:lnTo>
                    <a:pt x="144" y="585"/>
                  </a:lnTo>
                  <a:lnTo>
                    <a:pt x="144" y="585"/>
                  </a:lnTo>
                  <a:lnTo>
                    <a:pt x="142" y="582"/>
                  </a:lnTo>
                  <a:lnTo>
                    <a:pt x="142" y="582"/>
                  </a:lnTo>
                  <a:lnTo>
                    <a:pt x="144" y="582"/>
                  </a:lnTo>
                  <a:lnTo>
                    <a:pt x="144" y="582"/>
                  </a:lnTo>
                  <a:lnTo>
                    <a:pt x="142" y="578"/>
                  </a:lnTo>
                  <a:lnTo>
                    <a:pt x="139" y="575"/>
                  </a:lnTo>
                  <a:lnTo>
                    <a:pt x="139" y="575"/>
                  </a:lnTo>
                  <a:lnTo>
                    <a:pt x="139" y="573"/>
                  </a:lnTo>
                  <a:lnTo>
                    <a:pt x="142" y="571"/>
                  </a:lnTo>
                  <a:lnTo>
                    <a:pt x="142" y="566"/>
                  </a:lnTo>
                  <a:lnTo>
                    <a:pt x="142" y="561"/>
                  </a:lnTo>
                  <a:lnTo>
                    <a:pt x="142" y="561"/>
                  </a:lnTo>
                  <a:lnTo>
                    <a:pt x="142" y="559"/>
                  </a:lnTo>
                  <a:lnTo>
                    <a:pt x="142" y="559"/>
                  </a:lnTo>
                  <a:lnTo>
                    <a:pt x="142" y="559"/>
                  </a:lnTo>
                  <a:lnTo>
                    <a:pt x="132" y="554"/>
                  </a:lnTo>
                  <a:lnTo>
                    <a:pt x="130" y="552"/>
                  </a:lnTo>
                  <a:lnTo>
                    <a:pt x="127" y="552"/>
                  </a:lnTo>
                  <a:lnTo>
                    <a:pt x="125" y="547"/>
                  </a:lnTo>
                  <a:lnTo>
                    <a:pt x="125" y="547"/>
                  </a:lnTo>
                  <a:lnTo>
                    <a:pt x="118" y="542"/>
                  </a:lnTo>
                  <a:lnTo>
                    <a:pt x="118" y="540"/>
                  </a:lnTo>
                  <a:lnTo>
                    <a:pt x="116" y="537"/>
                  </a:lnTo>
                  <a:lnTo>
                    <a:pt x="116" y="537"/>
                  </a:lnTo>
                  <a:lnTo>
                    <a:pt x="116" y="537"/>
                  </a:lnTo>
                  <a:lnTo>
                    <a:pt x="116" y="535"/>
                  </a:lnTo>
                  <a:lnTo>
                    <a:pt x="116" y="535"/>
                  </a:lnTo>
                  <a:lnTo>
                    <a:pt x="116" y="533"/>
                  </a:lnTo>
                  <a:lnTo>
                    <a:pt x="118" y="528"/>
                  </a:lnTo>
                  <a:lnTo>
                    <a:pt x="118" y="528"/>
                  </a:lnTo>
                  <a:lnTo>
                    <a:pt x="118" y="523"/>
                  </a:lnTo>
                  <a:lnTo>
                    <a:pt x="118" y="521"/>
                  </a:lnTo>
                  <a:lnTo>
                    <a:pt x="123" y="521"/>
                  </a:lnTo>
                  <a:lnTo>
                    <a:pt x="139" y="518"/>
                  </a:lnTo>
                  <a:lnTo>
                    <a:pt x="156" y="516"/>
                  </a:lnTo>
                  <a:lnTo>
                    <a:pt x="172" y="514"/>
                  </a:lnTo>
                  <a:lnTo>
                    <a:pt x="189" y="511"/>
                  </a:lnTo>
                  <a:lnTo>
                    <a:pt x="205" y="509"/>
                  </a:lnTo>
                  <a:lnTo>
                    <a:pt x="224" y="509"/>
                  </a:lnTo>
                  <a:lnTo>
                    <a:pt x="241" y="507"/>
                  </a:lnTo>
                  <a:lnTo>
                    <a:pt x="257" y="504"/>
                  </a:lnTo>
                  <a:lnTo>
                    <a:pt x="274" y="502"/>
                  </a:lnTo>
                  <a:lnTo>
                    <a:pt x="291" y="500"/>
                  </a:lnTo>
                  <a:lnTo>
                    <a:pt x="307" y="497"/>
                  </a:lnTo>
                  <a:lnTo>
                    <a:pt x="324" y="495"/>
                  </a:lnTo>
                  <a:lnTo>
                    <a:pt x="340" y="492"/>
                  </a:lnTo>
                  <a:lnTo>
                    <a:pt x="359" y="490"/>
                  </a:lnTo>
                  <a:lnTo>
                    <a:pt x="376" y="488"/>
                  </a:lnTo>
                  <a:lnTo>
                    <a:pt x="392" y="485"/>
                  </a:lnTo>
                  <a:lnTo>
                    <a:pt x="392" y="485"/>
                  </a:lnTo>
                  <a:lnTo>
                    <a:pt x="392" y="485"/>
                  </a:lnTo>
                  <a:lnTo>
                    <a:pt x="392" y="483"/>
                  </a:lnTo>
                  <a:lnTo>
                    <a:pt x="392" y="483"/>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sp>
          <p:nvSpPr>
            <p:cNvPr id="66" name="Freeform 65"/>
            <p:cNvSpPr>
              <a:spLocks noEditPoints="1"/>
            </p:cNvSpPr>
            <p:nvPr/>
          </p:nvSpPr>
          <p:spPr bwMode="auto">
            <a:xfrm>
              <a:off x="421844" y="5061410"/>
              <a:ext cx="2288123" cy="1229300"/>
            </a:xfrm>
            <a:custGeom>
              <a:avLst/>
              <a:gdLst>
                <a:gd name="T0" fmla="*/ 776 w 1973"/>
                <a:gd name="T1" fmla="*/ 1006 h 1060"/>
                <a:gd name="T2" fmla="*/ 750 w 1973"/>
                <a:gd name="T3" fmla="*/ 426 h 1060"/>
                <a:gd name="T4" fmla="*/ 710 w 1973"/>
                <a:gd name="T5" fmla="*/ 1015 h 1060"/>
                <a:gd name="T6" fmla="*/ 911 w 1973"/>
                <a:gd name="T7" fmla="*/ 968 h 1060"/>
                <a:gd name="T8" fmla="*/ 987 w 1973"/>
                <a:gd name="T9" fmla="*/ 982 h 1060"/>
                <a:gd name="T10" fmla="*/ 842 w 1973"/>
                <a:gd name="T11" fmla="*/ 961 h 1060"/>
                <a:gd name="T12" fmla="*/ 265 w 1973"/>
                <a:gd name="T13" fmla="*/ 1020 h 1060"/>
                <a:gd name="T14" fmla="*/ 341 w 1973"/>
                <a:gd name="T15" fmla="*/ 1034 h 1060"/>
                <a:gd name="T16" fmla="*/ 7 w 1973"/>
                <a:gd name="T17" fmla="*/ 821 h 1060"/>
                <a:gd name="T18" fmla="*/ 604 w 1973"/>
                <a:gd name="T19" fmla="*/ 1048 h 1060"/>
                <a:gd name="T20" fmla="*/ 649 w 1973"/>
                <a:gd name="T21" fmla="*/ 1051 h 1060"/>
                <a:gd name="T22" fmla="*/ 447 w 1973"/>
                <a:gd name="T23" fmla="*/ 1056 h 1060"/>
                <a:gd name="T24" fmla="*/ 1876 w 1973"/>
                <a:gd name="T25" fmla="*/ 788 h 1060"/>
                <a:gd name="T26" fmla="*/ 1410 w 1973"/>
                <a:gd name="T27" fmla="*/ 66 h 1060"/>
                <a:gd name="T28" fmla="*/ 1202 w 1973"/>
                <a:gd name="T29" fmla="*/ 43 h 1060"/>
                <a:gd name="T30" fmla="*/ 1065 w 1973"/>
                <a:gd name="T31" fmla="*/ 35 h 1060"/>
                <a:gd name="T32" fmla="*/ 977 w 1973"/>
                <a:gd name="T33" fmla="*/ 97 h 1060"/>
                <a:gd name="T34" fmla="*/ 996 w 1973"/>
                <a:gd name="T35" fmla="*/ 282 h 1060"/>
                <a:gd name="T36" fmla="*/ 904 w 1973"/>
                <a:gd name="T37" fmla="*/ 275 h 1060"/>
                <a:gd name="T38" fmla="*/ 939 w 1973"/>
                <a:gd name="T39" fmla="*/ 398 h 1060"/>
                <a:gd name="T40" fmla="*/ 890 w 1973"/>
                <a:gd name="T41" fmla="*/ 480 h 1060"/>
                <a:gd name="T42" fmla="*/ 864 w 1973"/>
                <a:gd name="T43" fmla="*/ 563 h 1060"/>
                <a:gd name="T44" fmla="*/ 847 w 1973"/>
                <a:gd name="T45" fmla="*/ 625 h 1060"/>
                <a:gd name="T46" fmla="*/ 928 w 1973"/>
                <a:gd name="T47" fmla="*/ 727 h 1060"/>
                <a:gd name="T48" fmla="*/ 1017 w 1973"/>
                <a:gd name="T49" fmla="*/ 755 h 1060"/>
                <a:gd name="T50" fmla="*/ 1036 w 1973"/>
                <a:gd name="T51" fmla="*/ 838 h 1060"/>
                <a:gd name="T52" fmla="*/ 854 w 1973"/>
                <a:gd name="T53" fmla="*/ 970 h 1060"/>
                <a:gd name="T54" fmla="*/ 963 w 1973"/>
                <a:gd name="T55" fmla="*/ 932 h 1060"/>
                <a:gd name="T56" fmla="*/ 1022 w 1973"/>
                <a:gd name="T57" fmla="*/ 906 h 1060"/>
                <a:gd name="T58" fmla="*/ 1112 w 1973"/>
                <a:gd name="T59" fmla="*/ 831 h 1060"/>
                <a:gd name="T60" fmla="*/ 1169 w 1973"/>
                <a:gd name="T61" fmla="*/ 724 h 1060"/>
                <a:gd name="T62" fmla="*/ 1290 w 1973"/>
                <a:gd name="T63" fmla="*/ 594 h 1060"/>
                <a:gd name="T64" fmla="*/ 1278 w 1973"/>
                <a:gd name="T65" fmla="*/ 710 h 1060"/>
                <a:gd name="T66" fmla="*/ 1339 w 1973"/>
                <a:gd name="T67" fmla="*/ 660 h 1060"/>
                <a:gd name="T68" fmla="*/ 1344 w 1973"/>
                <a:gd name="T69" fmla="*/ 618 h 1060"/>
                <a:gd name="T70" fmla="*/ 1401 w 1973"/>
                <a:gd name="T71" fmla="*/ 625 h 1060"/>
                <a:gd name="T72" fmla="*/ 1595 w 1973"/>
                <a:gd name="T73" fmla="*/ 646 h 1060"/>
                <a:gd name="T74" fmla="*/ 1715 w 1973"/>
                <a:gd name="T75" fmla="*/ 715 h 1060"/>
                <a:gd name="T76" fmla="*/ 1722 w 1973"/>
                <a:gd name="T77" fmla="*/ 677 h 1060"/>
                <a:gd name="T78" fmla="*/ 1789 w 1973"/>
                <a:gd name="T79" fmla="*/ 686 h 1060"/>
                <a:gd name="T80" fmla="*/ 1848 w 1973"/>
                <a:gd name="T81" fmla="*/ 753 h 1060"/>
                <a:gd name="T82" fmla="*/ 1952 w 1973"/>
                <a:gd name="T83" fmla="*/ 840 h 1060"/>
                <a:gd name="T84" fmla="*/ 970 w 1973"/>
                <a:gd name="T85" fmla="*/ 755 h 1060"/>
                <a:gd name="T86" fmla="*/ 1850 w 1973"/>
                <a:gd name="T87" fmla="*/ 838 h 1060"/>
                <a:gd name="T88" fmla="*/ 1855 w 1973"/>
                <a:gd name="T89" fmla="*/ 859 h 1060"/>
                <a:gd name="T90" fmla="*/ 1890 w 1973"/>
                <a:gd name="T91" fmla="*/ 835 h 1060"/>
                <a:gd name="T92" fmla="*/ 1883 w 1973"/>
                <a:gd name="T93" fmla="*/ 854 h 1060"/>
                <a:gd name="T94" fmla="*/ 1890 w 1973"/>
                <a:gd name="T95" fmla="*/ 885 h 1060"/>
                <a:gd name="T96" fmla="*/ 835 w 1973"/>
                <a:gd name="T97" fmla="*/ 530 h 1060"/>
                <a:gd name="T98" fmla="*/ 1888 w 1973"/>
                <a:gd name="T99" fmla="*/ 802 h 1060"/>
                <a:gd name="T100" fmla="*/ 1216 w 1973"/>
                <a:gd name="T101" fmla="*/ 798 h 1060"/>
                <a:gd name="T102" fmla="*/ 1346 w 1973"/>
                <a:gd name="T103" fmla="*/ 622 h 1060"/>
                <a:gd name="T104" fmla="*/ 1190 w 1973"/>
                <a:gd name="T105" fmla="*/ 814 h 1060"/>
                <a:gd name="T106" fmla="*/ 1188 w 1973"/>
                <a:gd name="T107" fmla="*/ 819 h 1060"/>
                <a:gd name="T108" fmla="*/ 1171 w 1973"/>
                <a:gd name="T109" fmla="*/ 871 h 1060"/>
                <a:gd name="T110" fmla="*/ 1722 w 1973"/>
                <a:gd name="T111" fmla="*/ 738 h 1060"/>
                <a:gd name="T112" fmla="*/ 1729 w 1973"/>
                <a:gd name="T113" fmla="*/ 717 h 1060"/>
                <a:gd name="T114" fmla="*/ 1798 w 1973"/>
                <a:gd name="T115" fmla="*/ 753 h 1060"/>
                <a:gd name="T116" fmla="*/ 1824 w 1973"/>
                <a:gd name="T117" fmla="*/ 838 h 1060"/>
                <a:gd name="T118" fmla="*/ 1822 w 1973"/>
                <a:gd name="T119" fmla="*/ 779 h 1060"/>
                <a:gd name="T120" fmla="*/ 1760 w 1973"/>
                <a:gd name="T121" fmla="*/ 769 h 1060"/>
                <a:gd name="T122" fmla="*/ 1782 w 1973"/>
                <a:gd name="T123" fmla="*/ 795 h 1060"/>
                <a:gd name="T124" fmla="*/ 1360 w 1973"/>
                <a:gd name="T125" fmla="*/ 686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73" h="1060">
                  <a:moveTo>
                    <a:pt x="802" y="298"/>
                  </a:moveTo>
                  <a:lnTo>
                    <a:pt x="805" y="298"/>
                  </a:lnTo>
                  <a:lnTo>
                    <a:pt x="805" y="298"/>
                  </a:lnTo>
                  <a:lnTo>
                    <a:pt x="805" y="296"/>
                  </a:lnTo>
                  <a:lnTo>
                    <a:pt x="805" y="296"/>
                  </a:lnTo>
                  <a:lnTo>
                    <a:pt x="805" y="296"/>
                  </a:lnTo>
                  <a:lnTo>
                    <a:pt x="802" y="296"/>
                  </a:lnTo>
                  <a:lnTo>
                    <a:pt x="802" y="296"/>
                  </a:lnTo>
                  <a:lnTo>
                    <a:pt x="802" y="298"/>
                  </a:lnTo>
                  <a:lnTo>
                    <a:pt x="802" y="298"/>
                  </a:lnTo>
                  <a:close/>
                  <a:moveTo>
                    <a:pt x="790" y="656"/>
                  </a:moveTo>
                  <a:lnTo>
                    <a:pt x="790" y="656"/>
                  </a:lnTo>
                  <a:lnTo>
                    <a:pt x="790" y="656"/>
                  </a:lnTo>
                  <a:lnTo>
                    <a:pt x="793" y="658"/>
                  </a:lnTo>
                  <a:lnTo>
                    <a:pt x="793" y="658"/>
                  </a:lnTo>
                  <a:lnTo>
                    <a:pt x="793" y="658"/>
                  </a:lnTo>
                  <a:lnTo>
                    <a:pt x="795" y="658"/>
                  </a:lnTo>
                  <a:lnTo>
                    <a:pt x="795" y="658"/>
                  </a:lnTo>
                  <a:lnTo>
                    <a:pt x="795" y="658"/>
                  </a:lnTo>
                  <a:lnTo>
                    <a:pt x="798" y="658"/>
                  </a:lnTo>
                  <a:lnTo>
                    <a:pt x="798" y="658"/>
                  </a:lnTo>
                  <a:lnTo>
                    <a:pt x="798" y="658"/>
                  </a:lnTo>
                  <a:lnTo>
                    <a:pt x="800" y="660"/>
                  </a:lnTo>
                  <a:lnTo>
                    <a:pt x="800" y="660"/>
                  </a:lnTo>
                  <a:lnTo>
                    <a:pt x="802" y="660"/>
                  </a:lnTo>
                  <a:lnTo>
                    <a:pt x="802" y="663"/>
                  </a:lnTo>
                  <a:lnTo>
                    <a:pt x="802" y="663"/>
                  </a:lnTo>
                  <a:lnTo>
                    <a:pt x="802" y="663"/>
                  </a:lnTo>
                  <a:lnTo>
                    <a:pt x="805" y="665"/>
                  </a:lnTo>
                  <a:lnTo>
                    <a:pt x="805" y="665"/>
                  </a:lnTo>
                  <a:lnTo>
                    <a:pt x="805" y="665"/>
                  </a:lnTo>
                  <a:lnTo>
                    <a:pt x="805" y="665"/>
                  </a:lnTo>
                  <a:lnTo>
                    <a:pt x="807" y="665"/>
                  </a:lnTo>
                  <a:lnTo>
                    <a:pt x="807" y="665"/>
                  </a:lnTo>
                  <a:lnTo>
                    <a:pt x="807" y="665"/>
                  </a:lnTo>
                  <a:lnTo>
                    <a:pt x="807" y="663"/>
                  </a:lnTo>
                  <a:lnTo>
                    <a:pt x="807" y="663"/>
                  </a:lnTo>
                  <a:lnTo>
                    <a:pt x="805" y="663"/>
                  </a:lnTo>
                  <a:lnTo>
                    <a:pt x="805" y="663"/>
                  </a:lnTo>
                  <a:lnTo>
                    <a:pt x="802" y="660"/>
                  </a:lnTo>
                  <a:lnTo>
                    <a:pt x="802" y="660"/>
                  </a:lnTo>
                  <a:lnTo>
                    <a:pt x="802" y="660"/>
                  </a:lnTo>
                  <a:lnTo>
                    <a:pt x="805" y="660"/>
                  </a:lnTo>
                  <a:lnTo>
                    <a:pt x="807" y="660"/>
                  </a:lnTo>
                  <a:lnTo>
                    <a:pt x="807" y="660"/>
                  </a:lnTo>
                  <a:lnTo>
                    <a:pt x="809" y="660"/>
                  </a:lnTo>
                  <a:lnTo>
                    <a:pt x="809" y="660"/>
                  </a:lnTo>
                  <a:lnTo>
                    <a:pt x="809" y="660"/>
                  </a:lnTo>
                  <a:lnTo>
                    <a:pt x="812" y="660"/>
                  </a:lnTo>
                  <a:lnTo>
                    <a:pt x="812" y="660"/>
                  </a:lnTo>
                  <a:lnTo>
                    <a:pt x="812" y="658"/>
                  </a:lnTo>
                  <a:lnTo>
                    <a:pt x="812" y="658"/>
                  </a:lnTo>
                  <a:lnTo>
                    <a:pt x="812" y="658"/>
                  </a:lnTo>
                  <a:lnTo>
                    <a:pt x="812" y="660"/>
                  </a:lnTo>
                  <a:lnTo>
                    <a:pt x="812" y="660"/>
                  </a:lnTo>
                  <a:lnTo>
                    <a:pt x="814" y="660"/>
                  </a:lnTo>
                  <a:lnTo>
                    <a:pt x="814" y="660"/>
                  </a:lnTo>
                  <a:lnTo>
                    <a:pt x="819" y="660"/>
                  </a:lnTo>
                  <a:lnTo>
                    <a:pt x="819" y="658"/>
                  </a:lnTo>
                  <a:lnTo>
                    <a:pt x="819" y="658"/>
                  </a:lnTo>
                  <a:lnTo>
                    <a:pt x="819" y="658"/>
                  </a:lnTo>
                  <a:lnTo>
                    <a:pt x="819" y="658"/>
                  </a:lnTo>
                  <a:lnTo>
                    <a:pt x="819" y="660"/>
                  </a:lnTo>
                  <a:lnTo>
                    <a:pt x="821" y="660"/>
                  </a:lnTo>
                  <a:lnTo>
                    <a:pt x="824" y="660"/>
                  </a:lnTo>
                  <a:lnTo>
                    <a:pt x="824" y="660"/>
                  </a:lnTo>
                  <a:lnTo>
                    <a:pt x="824" y="660"/>
                  </a:lnTo>
                  <a:lnTo>
                    <a:pt x="824" y="658"/>
                  </a:lnTo>
                  <a:lnTo>
                    <a:pt x="824" y="658"/>
                  </a:lnTo>
                  <a:lnTo>
                    <a:pt x="824" y="658"/>
                  </a:lnTo>
                  <a:lnTo>
                    <a:pt x="824" y="658"/>
                  </a:lnTo>
                  <a:lnTo>
                    <a:pt x="824" y="658"/>
                  </a:lnTo>
                  <a:lnTo>
                    <a:pt x="824" y="658"/>
                  </a:lnTo>
                  <a:lnTo>
                    <a:pt x="824" y="658"/>
                  </a:lnTo>
                  <a:lnTo>
                    <a:pt x="824" y="656"/>
                  </a:lnTo>
                  <a:lnTo>
                    <a:pt x="826" y="656"/>
                  </a:lnTo>
                  <a:lnTo>
                    <a:pt x="826" y="656"/>
                  </a:lnTo>
                  <a:lnTo>
                    <a:pt x="826" y="656"/>
                  </a:lnTo>
                  <a:lnTo>
                    <a:pt x="824" y="656"/>
                  </a:lnTo>
                  <a:lnTo>
                    <a:pt x="824" y="656"/>
                  </a:lnTo>
                  <a:lnTo>
                    <a:pt x="824" y="656"/>
                  </a:lnTo>
                  <a:lnTo>
                    <a:pt x="824" y="656"/>
                  </a:lnTo>
                  <a:lnTo>
                    <a:pt x="824" y="656"/>
                  </a:lnTo>
                  <a:lnTo>
                    <a:pt x="824" y="653"/>
                  </a:lnTo>
                  <a:lnTo>
                    <a:pt x="824" y="653"/>
                  </a:lnTo>
                  <a:lnTo>
                    <a:pt x="824" y="653"/>
                  </a:lnTo>
                  <a:lnTo>
                    <a:pt x="824" y="653"/>
                  </a:lnTo>
                  <a:lnTo>
                    <a:pt x="824" y="653"/>
                  </a:lnTo>
                  <a:lnTo>
                    <a:pt x="821" y="651"/>
                  </a:lnTo>
                  <a:lnTo>
                    <a:pt x="821" y="651"/>
                  </a:lnTo>
                  <a:lnTo>
                    <a:pt x="821" y="651"/>
                  </a:lnTo>
                  <a:lnTo>
                    <a:pt x="821" y="651"/>
                  </a:lnTo>
                  <a:lnTo>
                    <a:pt x="821" y="648"/>
                  </a:lnTo>
                  <a:lnTo>
                    <a:pt x="824" y="648"/>
                  </a:lnTo>
                  <a:lnTo>
                    <a:pt x="824" y="646"/>
                  </a:lnTo>
                  <a:lnTo>
                    <a:pt x="824" y="646"/>
                  </a:lnTo>
                  <a:lnTo>
                    <a:pt x="824" y="646"/>
                  </a:lnTo>
                  <a:lnTo>
                    <a:pt x="824" y="646"/>
                  </a:lnTo>
                  <a:lnTo>
                    <a:pt x="824" y="646"/>
                  </a:lnTo>
                  <a:lnTo>
                    <a:pt x="824" y="646"/>
                  </a:lnTo>
                  <a:lnTo>
                    <a:pt x="824" y="646"/>
                  </a:lnTo>
                  <a:lnTo>
                    <a:pt x="824" y="646"/>
                  </a:lnTo>
                  <a:lnTo>
                    <a:pt x="824" y="644"/>
                  </a:lnTo>
                  <a:lnTo>
                    <a:pt x="824" y="644"/>
                  </a:lnTo>
                  <a:lnTo>
                    <a:pt x="821" y="644"/>
                  </a:lnTo>
                  <a:lnTo>
                    <a:pt x="821" y="644"/>
                  </a:lnTo>
                  <a:lnTo>
                    <a:pt x="821" y="644"/>
                  </a:lnTo>
                  <a:lnTo>
                    <a:pt x="821" y="644"/>
                  </a:lnTo>
                  <a:lnTo>
                    <a:pt x="824" y="641"/>
                  </a:lnTo>
                  <a:lnTo>
                    <a:pt x="824" y="641"/>
                  </a:lnTo>
                  <a:lnTo>
                    <a:pt x="824" y="639"/>
                  </a:lnTo>
                  <a:lnTo>
                    <a:pt x="824" y="639"/>
                  </a:lnTo>
                  <a:lnTo>
                    <a:pt x="824" y="639"/>
                  </a:lnTo>
                  <a:lnTo>
                    <a:pt x="824" y="639"/>
                  </a:lnTo>
                  <a:lnTo>
                    <a:pt x="824" y="637"/>
                  </a:lnTo>
                  <a:lnTo>
                    <a:pt x="824" y="637"/>
                  </a:lnTo>
                  <a:lnTo>
                    <a:pt x="824" y="637"/>
                  </a:lnTo>
                  <a:lnTo>
                    <a:pt x="824" y="637"/>
                  </a:lnTo>
                  <a:lnTo>
                    <a:pt x="824" y="637"/>
                  </a:lnTo>
                  <a:lnTo>
                    <a:pt x="824" y="637"/>
                  </a:lnTo>
                  <a:lnTo>
                    <a:pt x="824" y="634"/>
                  </a:lnTo>
                  <a:lnTo>
                    <a:pt x="824" y="634"/>
                  </a:lnTo>
                  <a:lnTo>
                    <a:pt x="824" y="634"/>
                  </a:lnTo>
                  <a:lnTo>
                    <a:pt x="824" y="634"/>
                  </a:lnTo>
                  <a:lnTo>
                    <a:pt x="821" y="634"/>
                  </a:lnTo>
                  <a:lnTo>
                    <a:pt x="821" y="634"/>
                  </a:lnTo>
                  <a:lnTo>
                    <a:pt x="821" y="634"/>
                  </a:lnTo>
                  <a:lnTo>
                    <a:pt x="821" y="632"/>
                  </a:lnTo>
                  <a:lnTo>
                    <a:pt x="819" y="632"/>
                  </a:lnTo>
                  <a:lnTo>
                    <a:pt x="819" y="632"/>
                  </a:lnTo>
                  <a:lnTo>
                    <a:pt x="819" y="634"/>
                  </a:lnTo>
                  <a:lnTo>
                    <a:pt x="816" y="634"/>
                  </a:lnTo>
                  <a:lnTo>
                    <a:pt x="814" y="632"/>
                  </a:lnTo>
                  <a:lnTo>
                    <a:pt x="814" y="632"/>
                  </a:lnTo>
                  <a:lnTo>
                    <a:pt x="814" y="632"/>
                  </a:lnTo>
                  <a:lnTo>
                    <a:pt x="814" y="632"/>
                  </a:lnTo>
                  <a:lnTo>
                    <a:pt x="814" y="632"/>
                  </a:lnTo>
                  <a:lnTo>
                    <a:pt x="814" y="632"/>
                  </a:lnTo>
                  <a:lnTo>
                    <a:pt x="814" y="630"/>
                  </a:lnTo>
                  <a:lnTo>
                    <a:pt x="814" y="630"/>
                  </a:lnTo>
                  <a:lnTo>
                    <a:pt x="814" y="630"/>
                  </a:lnTo>
                  <a:lnTo>
                    <a:pt x="814" y="627"/>
                  </a:lnTo>
                  <a:lnTo>
                    <a:pt x="814" y="627"/>
                  </a:lnTo>
                  <a:lnTo>
                    <a:pt x="814" y="627"/>
                  </a:lnTo>
                  <a:lnTo>
                    <a:pt x="812" y="627"/>
                  </a:lnTo>
                  <a:lnTo>
                    <a:pt x="812" y="625"/>
                  </a:lnTo>
                  <a:lnTo>
                    <a:pt x="812" y="627"/>
                  </a:lnTo>
                  <a:lnTo>
                    <a:pt x="812" y="627"/>
                  </a:lnTo>
                  <a:lnTo>
                    <a:pt x="812" y="630"/>
                  </a:lnTo>
                  <a:lnTo>
                    <a:pt x="812" y="630"/>
                  </a:lnTo>
                  <a:lnTo>
                    <a:pt x="812" y="630"/>
                  </a:lnTo>
                  <a:lnTo>
                    <a:pt x="812" y="630"/>
                  </a:lnTo>
                  <a:lnTo>
                    <a:pt x="812" y="627"/>
                  </a:lnTo>
                  <a:lnTo>
                    <a:pt x="807" y="627"/>
                  </a:lnTo>
                  <a:lnTo>
                    <a:pt x="805" y="630"/>
                  </a:lnTo>
                  <a:lnTo>
                    <a:pt x="805" y="630"/>
                  </a:lnTo>
                  <a:lnTo>
                    <a:pt x="805" y="630"/>
                  </a:lnTo>
                  <a:lnTo>
                    <a:pt x="805" y="630"/>
                  </a:lnTo>
                  <a:lnTo>
                    <a:pt x="805" y="630"/>
                  </a:lnTo>
                  <a:lnTo>
                    <a:pt x="805" y="627"/>
                  </a:lnTo>
                  <a:lnTo>
                    <a:pt x="802" y="627"/>
                  </a:lnTo>
                  <a:lnTo>
                    <a:pt x="800" y="627"/>
                  </a:lnTo>
                  <a:lnTo>
                    <a:pt x="800" y="630"/>
                  </a:lnTo>
                  <a:lnTo>
                    <a:pt x="800" y="630"/>
                  </a:lnTo>
                  <a:lnTo>
                    <a:pt x="798" y="630"/>
                  </a:lnTo>
                  <a:lnTo>
                    <a:pt x="798" y="630"/>
                  </a:lnTo>
                  <a:lnTo>
                    <a:pt x="798" y="630"/>
                  </a:lnTo>
                  <a:lnTo>
                    <a:pt x="795" y="630"/>
                  </a:lnTo>
                  <a:lnTo>
                    <a:pt x="795" y="630"/>
                  </a:lnTo>
                  <a:lnTo>
                    <a:pt x="793" y="630"/>
                  </a:lnTo>
                  <a:lnTo>
                    <a:pt x="793" y="632"/>
                  </a:lnTo>
                  <a:lnTo>
                    <a:pt x="793" y="632"/>
                  </a:lnTo>
                  <a:lnTo>
                    <a:pt x="790" y="632"/>
                  </a:lnTo>
                  <a:lnTo>
                    <a:pt x="790" y="632"/>
                  </a:lnTo>
                  <a:lnTo>
                    <a:pt x="790" y="632"/>
                  </a:lnTo>
                  <a:lnTo>
                    <a:pt x="790" y="632"/>
                  </a:lnTo>
                  <a:lnTo>
                    <a:pt x="790" y="634"/>
                  </a:lnTo>
                  <a:lnTo>
                    <a:pt x="788" y="634"/>
                  </a:lnTo>
                  <a:lnTo>
                    <a:pt x="781" y="632"/>
                  </a:lnTo>
                  <a:lnTo>
                    <a:pt x="779" y="632"/>
                  </a:lnTo>
                  <a:lnTo>
                    <a:pt x="779" y="632"/>
                  </a:lnTo>
                  <a:lnTo>
                    <a:pt x="776" y="632"/>
                  </a:lnTo>
                  <a:lnTo>
                    <a:pt x="776" y="632"/>
                  </a:lnTo>
                  <a:lnTo>
                    <a:pt x="776" y="632"/>
                  </a:lnTo>
                  <a:lnTo>
                    <a:pt x="776" y="632"/>
                  </a:lnTo>
                  <a:lnTo>
                    <a:pt x="776" y="632"/>
                  </a:lnTo>
                  <a:lnTo>
                    <a:pt x="776" y="632"/>
                  </a:lnTo>
                  <a:lnTo>
                    <a:pt x="774" y="632"/>
                  </a:lnTo>
                  <a:lnTo>
                    <a:pt x="772" y="632"/>
                  </a:lnTo>
                  <a:lnTo>
                    <a:pt x="772" y="632"/>
                  </a:lnTo>
                  <a:lnTo>
                    <a:pt x="772" y="632"/>
                  </a:lnTo>
                  <a:lnTo>
                    <a:pt x="774" y="637"/>
                  </a:lnTo>
                  <a:lnTo>
                    <a:pt x="774" y="637"/>
                  </a:lnTo>
                  <a:lnTo>
                    <a:pt x="774" y="637"/>
                  </a:lnTo>
                  <a:lnTo>
                    <a:pt x="774" y="639"/>
                  </a:lnTo>
                  <a:lnTo>
                    <a:pt x="774" y="639"/>
                  </a:lnTo>
                  <a:lnTo>
                    <a:pt x="774" y="639"/>
                  </a:lnTo>
                  <a:lnTo>
                    <a:pt x="774" y="641"/>
                  </a:lnTo>
                  <a:lnTo>
                    <a:pt x="774" y="641"/>
                  </a:lnTo>
                  <a:lnTo>
                    <a:pt x="776" y="641"/>
                  </a:lnTo>
                  <a:lnTo>
                    <a:pt x="776" y="639"/>
                  </a:lnTo>
                  <a:lnTo>
                    <a:pt x="776" y="639"/>
                  </a:lnTo>
                  <a:lnTo>
                    <a:pt x="776" y="641"/>
                  </a:lnTo>
                  <a:lnTo>
                    <a:pt x="776" y="644"/>
                  </a:lnTo>
                  <a:lnTo>
                    <a:pt x="776" y="644"/>
                  </a:lnTo>
                  <a:lnTo>
                    <a:pt x="779" y="644"/>
                  </a:lnTo>
                  <a:lnTo>
                    <a:pt x="779" y="646"/>
                  </a:lnTo>
                  <a:lnTo>
                    <a:pt x="779" y="646"/>
                  </a:lnTo>
                  <a:lnTo>
                    <a:pt x="779" y="646"/>
                  </a:lnTo>
                  <a:lnTo>
                    <a:pt x="781" y="646"/>
                  </a:lnTo>
                  <a:lnTo>
                    <a:pt x="781" y="646"/>
                  </a:lnTo>
                  <a:lnTo>
                    <a:pt x="781" y="646"/>
                  </a:lnTo>
                  <a:lnTo>
                    <a:pt x="781" y="646"/>
                  </a:lnTo>
                  <a:lnTo>
                    <a:pt x="781" y="646"/>
                  </a:lnTo>
                  <a:lnTo>
                    <a:pt x="781" y="646"/>
                  </a:lnTo>
                  <a:lnTo>
                    <a:pt x="781" y="646"/>
                  </a:lnTo>
                  <a:lnTo>
                    <a:pt x="781" y="646"/>
                  </a:lnTo>
                  <a:lnTo>
                    <a:pt x="781" y="646"/>
                  </a:lnTo>
                  <a:lnTo>
                    <a:pt x="781" y="646"/>
                  </a:lnTo>
                  <a:lnTo>
                    <a:pt x="783" y="646"/>
                  </a:lnTo>
                  <a:lnTo>
                    <a:pt x="783" y="646"/>
                  </a:lnTo>
                  <a:lnTo>
                    <a:pt x="783" y="646"/>
                  </a:lnTo>
                  <a:lnTo>
                    <a:pt x="781" y="646"/>
                  </a:lnTo>
                  <a:lnTo>
                    <a:pt x="788" y="653"/>
                  </a:lnTo>
                  <a:lnTo>
                    <a:pt x="788" y="653"/>
                  </a:lnTo>
                  <a:lnTo>
                    <a:pt x="790" y="656"/>
                  </a:lnTo>
                  <a:close/>
                  <a:moveTo>
                    <a:pt x="757" y="1001"/>
                  </a:moveTo>
                  <a:lnTo>
                    <a:pt x="755" y="1001"/>
                  </a:lnTo>
                  <a:lnTo>
                    <a:pt x="755" y="1001"/>
                  </a:lnTo>
                  <a:lnTo>
                    <a:pt x="755" y="1001"/>
                  </a:lnTo>
                  <a:lnTo>
                    <a:pt x="755" y="1001"/>
                  </a:lnTo>
                  <a:lnTo>
                    <a:pt x="757" y="1001"/>
                  </a:lnTo>
                  <a:lnTo>
                    <a:pt x="757" y="1001"/>
                  </a:lnTo>
                  <a:lnTo>
                    <a:pt x="757" y="999"/>
                  </a:lnTo>
                  <a:lnTo>
                    <a:pt x="755" y="999"/>
                  </a:lnTo>
                  <a:lnTo>
                    <a:pt x="755" y="999"/>
                  </a:lnTo>
                  <a:lnTo>
                    <a:pt x="755" y="999"/>
                  </a:lnTo>
                  <a:lnTo>
                    <a:pt x="755" y="999"/>
                  </a:lnTo>
                  <a:lnTo>
                    <a:pt x="753" y="999"/>
                  </a:lnTo>
                  <a:lnTo>
                    <a:pt x="753" y="996"/>
                  </a:lnTo>
                  <a:lnTo>
                    <a:pt x="753" y="996"/>
                  </a:lnTo>
                  <a:lnTo>
                    <a:pt x="753" y="996"/>
                  </a:lnTo>
                  <a:lnTo>
                    <a:pt x="753" y="996"/>
                  </a:lnTo>
                  <a:lnTo>
                    <a:pt x="753" y="996"/>
                  </a:lnTo>
                  <a:lnTo>
                    <a:pt x="753" y="994"/>
                  </a:lnTo>
                  <a:lnTo>
                    <a:pt x="750" y="994"/>
                  </a:lnTo>
                  <a:lnTo>
                    <a:pt x="750" y="994"/>
                  </a:lnTo>
                  <a:lnTo>
                    <a:pt x="748" y="996"/>
                  </a:lnTo>
                  <a:lnTo>
                    <a:pt x="745" y="996"/>
                  </a:lnTo>
                  <a:lnTo>
                    <a:pt x="745" y="996"/>
                  </a:lnTo>
                  <a:lnTo>
                    <a:pt x="745" y="996"/>
                  </a:lnTo>
                  <a:lnTo>
                    <a:pt x="745" y="999"/>
                  </a:lnTo>
                  <a:lnTo>
                    <a:pt x="745" y="999"/>
                  </a:lnTo>
                  <a:lnTo>
                    <a:pt x="745" y="999"/>
                  </a:lnTo>
                  <a:lnTo>
                    <a:pt x="743" y="999"/>
                  </a:lnTo>
                  <a:lnTo>
                    <a:pt x="745" y="1001"/>
                  </a:lnTo>
                  <a:lnTo>
                    <a:pt x="745" y="1003"/>
                  </a:lnTo>
                  <a:lnTo>
                    <a:pt x="745" y="1003"/>
                  </a:lnTo>
                  <a:lnTo>
                    <a:pt x="745" y="1006"/>
                  </a:lnTo>
                  <a:lnTo>
                    <a:pt x="748" y="1006"/>
                  </a:lnTo>
                  <a:lnTo>
                    <a:pt x="748" y="1003"/>
                  </a:lnTo>
                  <a:lnTo>
                    <a:pt x="748" y="1003"/>
                  </a:lnTo>
                  <a:lnTo>
                    <a:pt x="748" y="1003"/>
                  </a:lnTo>
                  <a:lnTo>
                    <a:pt x="750" y="1003"/>
                  </a:lnTo>
                  <a:lnTo>
                    <a:pt x="750" y="1003"/>
                  </a:lnTo>
                  <a:lnTo>
                    <a:pt x="750" y="1003"/>
                  </a:lnTo>
                  <a:lnTo>
                    <a:pt x="750" y="1006"/>
                  </a:lnTo>
                  <a:lnTo>
                    <a:pt x="750" y="1006"/>
                  </a:lnTo>
                  <a:lnTo>
                    <a:pt x="750" y="1006"/>
                  </a:lnTo>
                  <a:lnTo>
                    <a:pt x="753" y="1006"/>
                  </a:lnTo>
                  <a:lnTo>
                    <a:pt x="753" y="1003"/>
                  </a:lnTo>
                  <a:lnTo>
                    <a:pt x="753" y="1003"/>
                  </a:lnTo>
                  <a:lnTo>
                    <a:pt x="755" y="1003"/>
                  </a:lnTo>
                  <a:lnTo>
                    <a:pt x="755" y="1006"/>
                  </a:lnTo>
                  <a:lnTo>
                    <a:pt x="755" y="1006"/>
                  </a:lnTo>
                  <a:lnTo>
                    <a:pt x="755" y="1006"/>
                  </a:lnTo>
                  <a:lnTo>
                    <a:pt x="760" y="1003"/>
                  </a:lnTo>
                  <a:lnTo>
                    <a:pt x="760" y="1003"/>
                  </a:lnTo>
                  <a:lnTo>
                    <a:pt x="760" y="1003"/>
                  </a:lnTo>
                  <a:lnTo>
                    <a:pt x="760" y="1003"/>
                  </a:lnTo>
                  <a:lnTo>
                    <a:pt x="760" y="1001"/>
                  </a:lnTo>
                  <a:lnTo>
                    <a:pt x="757" y="1001"/>
                  </a:lnTo>
                  <a:close/>
                  <a:moveTo>
                    <a:pt x="786" y="1006"/>
                  </a:moveTo>
                  <a:lnTo>
                    <a:pt x="786" y="1006"/>
                  </a:lnTo>
                  <a:lnTo>
                    <a:pt x="786" y="1006"/>
                  </a:lnTo>
                  <a:lnTo>
                    <a:pt x="783" y="1006"/>
                  </a:lnTo>
                  <a:lnTo>
                    <a:pt x="783" y="1006"/>
                  </a:lnTo>
                  <a:lnTo>
                    <a:pt x="783" y="1006"/>
                  </a:lnTo>
                  <a:lnTo>
                    <a:pt x="781" y="1006"/>
                  </a:lnTo>
                  <a:lnTo>
                    <a:pt x="781" y="1008"/>
                  </a:lnTo>
                  <a:lnTo>
                    <a:pt x="781" y="1006"/>
                  </a:lnTo>
                  <a:lnTo>
                    <a:pt x="781" y="1006"/>
                  </a:lnTo>
                  <a:lnTo>
                    <a:pt x="781" y="1006"/>
                  </a:lnTo>
                  <a:lnTo>
                    <a:pt x="781" y="1006"/>
                  </a:lnTo>
                  <a:lnTo>
                    <a:pt x="781" y="1006"/>
                  </a:lnTo>
                  <a:lnTo>
                    <a:pt x="779" y="1006"/>
                  </a:lnTo>
                  <a:lnTo>
                    <a:pt x="779" y="1006"/>
                  </a:lnTo>
                  <a:lnTo>
                    <a:pt x="779" y="1006"/>
                  </a:lnTo>
                  <a:lnTo>
                    <a:pt x="779" y="1006"/>
                  </a:lnTo>
                  <a:lnTo>
                    <a:pt x="779" y="1006"/>
                  </a:lnTo>
                  <a:lnTo>
                    <a:pt x="779" y="1006"/>
                  </a:lnTo>
                  <a:lnTo>
                    <a:pt x="779" y="1006"/>
                  </a:lnTo>
                  <a:lnTo>
                    <a:pt x="779" y="1006"/>
                  </a:lnTo>
                  <a:lnTo>
                    <a:pt x="776" y="1006"/>
                  </a:lnTo>
                  <a:lnTo>
                    <a:pt x="776" y="1006"/>
                  </a:lnTo>
                  <a:lnTo>
                    <a:pt x="776" y="1006"/>
                  </a:lnTo>
                  <a:lnTo>
                    <a:pt x="776" y="1006"/>
                  </a:lnTo>
                  <a:lnTo>
                    <a:pt x="776" y="1006"/>
                  </a:lnTo>
                  <a:lnTo>
                    <a:pt x="776" y="1006"/>
                  </a:lnTo>
                  <a:lnTo>
                    <a:pt x="776" y="1006"/>
                  </a:lnTo>
                  <a:lnTo>
                    <a:pt x="774" y="1008"/>
                  </a:lnTo>
                  <a:lnTo>
                    <a:pt x="776" y="1008"/>
                  </a:lnTo>
                  <a:lnTo>
                    <a:pt x="779" y="1008"/>
                  </a:lnTo>
                  <a:lnTo>
                    <a:pt x="779" y="1008"/>
                  </a:lnTo>
                  <a:lnTo>
                    <a:pt x="779" y="1008"/>
                  </a:lnTo>
                  <a:lnTo>
                    <a:pt x="779" y="1008"/>
                  </a:lnTo>
                  <a:lnTo>
                    <a:pt x="779" y="1008"/>
                  </a:lnTo>
                  <a:lnTo>
                    <a:pt x="779" y="1008"/>
                  </a:lnTo>
                  <a:lnTo>
                    <a:pt x="779" y="1008"/>
                  </a:lnTo>
                  <a:lnTo>
                    <a:pt x="781" y="1008"/>
                  </a:lnTo>
                  <a:lnTo>
                    <a:pt x="783" y="1011"/>
                  </a:lnTo>
                  <a:lnTo>
                    <a:pt x="783" y="1008"/>
                  </a:lnTo>
                  <a:lnTo>
                    <a:pt x="783" y="1008"/>
                  </a:lnTo>
                  <a:lnTo>
                    <a:pt x="786" y="1008"/>
                  </a:lnTo>
                  <a:lnTo>
                    <a:pt x="786" y="1008"/>
                  </a:lnTo>
                  <a:lnTo>
                    <a:pt x="786" y="1006"/>
                  </a:lnTo>
                  <a:lnTo>
                    <a:pt x="786" y="1006"/>
                  </a:lnTo>
                  <a:close/>
                  <a:moveTo>
                    <a:pt x="764" y="1008"/>
                  </a:moveTo>
                  <a:lnTo>
                    <a:pt x="764" y="1008"/>
                  </a:lnTo>
                  <a:lnTo>
                    <a:pt x="764" y="1006"/>
                  </a:lnTo>
                  <a:lnTo>
                    <a:pt x="764" y="1006"/>
                  </a:lnTo>
                  <a:lnTo>
                    <a:pt x="764" y="1006"/>
                  </a:lnTo>
                  <a:lnTo>
                    <a:pt x="762" y="1008"/>
                  </a:lnTo>
                  <a:lnTo>
                    <a:pt x="762" y="1008"/>
                  </a:lnTo>
                  <a:lnTo>
                    <a:pt x="762" y="1008"/>
                  </a:lnTo>
                  <a:lnTo>
                    <a:pt x="762" y="1008"/>
                  </a:lnTo>
                  <a:lnTo>
                    <a:pt x="764" y="1008"/>
                  </a:lnTo>
                  <a:lnTo>
                    <a:pt x="764" y="1008"/>
                  </a:lnTo>
                  <a:lnTo>
                    <a:pt x="764" y="1008"/>
                  </a:lnTo>
                  <a:lnTo>
                    <a:pt x="764" y="1008"/>
                  </a:lnTo>
                  <a:lnTo>
                    <a:pt x="764" y="1008"/>
                  </a:lnTo>
                  <a:close/>
                  <a:moveTo>
                    <a:pt x="764" y="1003"/>
                  </a:moveTo>
                  <a:lnTo>
                    <a:pt x="764" y="1003"/>
                  </a:lnTo>
                  <a:lnTo>
                    <a:pt x="764" y="1001"/>
                  </a:lnTo>
                  <a:lnTo>
                    <a:pt x="764" y="1001"/>
                  </a:lnTo>
                  <a:lnTo>
                    <a:pt x="764" y="1001"/>
                  </a:lnTo>
                  <a:lnTo>
                    <a:pt x="764" y="1001"/>
                  </a:lnTo>
                  <a:lnTo>
                    <a:pt x="767" y="1001"/>
                  </a:lnTo>
                  <a:lnTo>
                    <a:pt x="767" y="1001"/>
                  </a:lnTo>
                  <a:lnTo>
                    <a:pt x="767" y="1001"/>
                  </a:lnTo>
                  <a:lnTo>
                    <a:pt x="767" y="1001"/>
                  </a:lnTo>
                  <a:lnTo>
                    <a:pt x="767" y="1001"/>
                  </a:lnTo>
                  <a:lnTo>
                    <a:pt x="767" y="1001"/>
                  </a:lnTo>
                  <a:lnTo>
                    <a:pt x="769" y="1001"/>
                  </a:lnTo>
                  <a:lnTo>
                    <a:pt x="769" y="1001"/>
                  </a:lnTo>
                  <a:lnTo>
                    <a:pt x="769" y="999"/>
                  </a:lnTo>
                  <a:lnTo>
                    <a:pt x="769" y="999"/>
                  </a:lnTo>
                  <a:lnTo>
                    <a:pt x="764" y="996"/>
                  </a:lnTo>
                  <a:lnTo>
                    <a:pt x="764" y="996"/>
                  </a:lnTo>
                  <a:lnTo>
                    <a:pt x="767" y="996"/>
                  </a:lnTo>
                  <a:lnTo>
                    <a:pt x="764" y="996"/>
                  </a:lnTo>
                  <a:lnTo>
                    <a:pt x="764" y="996"/>
                  </a:lnTo>
                  <a:lnTo>
                    <a:pt x="764" y="996"/>
                  </a:lnTo>
                  <a:lnTo>
                    <a:pt x="764" y="996"/>
                  </a:lnTo>
                  <a:lnTo>
                    <a:pt x="767" y="994"/>
                  </a:lnTo>
                  <a:lnTo>
                    <a:pt x="767" y="994"/>
                  </a:lnTo>
                  <a:lnTo>
                    <a:pt x="767" y="994"/>
                  </a:lnTo>
                  <a:lnTo>
                    <a:pt x="767" y="994"/>
                  </a:lnTo>
                  <a:lnTo>
                    <a:pt x="767" y="994"/>
                  </a:lnTo>
                  <a:lnTo>
                    <a:pt x="767" y="994"/>
                  </a:lnTo>
                  <a:lnTo>
                    <a:pt x="767" y="994"/>
                  </a:lnTo>
                  <a:lnTo>
                    <a:pt x="767" y="994"/>
                  </a:lnTo>
                  <a:lnTo>
                    <a:pt x="764" y="994"/>
                  </a:lnTo>
                  <a:lnTo>
                    <a:pt x="764" y="994"/>
                  </a:lnTo>
                  <a:lnTo>
                    <a:pt x="764" y="994"/>
                  </a:lnTo>
                  <a:lnTo>
                    <a:pt x="764" y="994"/>
                  </a:lnTo>
                  <a:lnTo>
                    <a:pt x="764" y="994"/>
                  </a:lnTo>
                  <a:lnTo>
                    <a:pt x="764" y="994"/>
                  </a:lnTo>
                  <a:lnTo>
                    <a:pt x="764" y="994"/>
                  </a:lnTo>
                  <a:lnTo>
                    <a:pt x="764" y="994"/>
                  </a:lnTo>
                  <a:lnTo>
                    <a:pt x="764" y="992"/>
                  </a:lnTo>
                  <a:lnTo>
                    <a:pt x="764" y="992"/>
                  </a:lnTo>
                  <a:lnTo>
                    <a:pt x="762" y="992"/>
                  </a:lnTo>
                  <a:lnTo>
                    <a:pt x="762" y="994"/>
                  </a:lnTo>
                  <a:lnTo>
                    <a:pt x="762" y="994"/>
                  </a:lnTo>
                  <a:lnTo>
                    <a:pt x="762" y="994"/>
                  </a:lnTo>
                  <a:lnTo>
                    <a:pt x="762" y="994"/>
                  </a:lnTo>
                  <a:lnTo>
                    <a:pt x="762" y="994"/>
                  </a:lnTo>
                  <a:lnTo>
                    <a:pt x="762" y="994"/>
                  </a:lnTo>
                  <a:lnTo>
                    <a:pt x="760" y="996"/>
                  </a:lnTo>
                  <a:lnTo>
                    <a:pt x="764" y="996"/>
                  </a:lnTo>
                  <a:lnTo>
                    <a:pt x="764" y="996"/>
                  </a:lnTo>
                  <a:lnTo>
                    <a:pt x="764" y="996"/>
                  </a:lnTo>
                  <a:lnTo>
                    <a:pt x="762" y="999"/>
                  </a:lnTo>
                  <a:lnTo>
                    <a:pt x="762" y="999"/>
                  </a:lnTo>
                  <a:lnTo>
                    <a:pt x="762" y="999"/>
                  </a:lnTo>
                  <a:lnTo>
                    <a:pt x="762" y="1001"/>
                  </a:lnTo>
                  <a:lnTo>
                    <a:pt x="762" y="1001"/>
                  </a:lnTo>
                  <a:lnTo>
                    <a:pt x="762" y="1001"/>
                  </a:lnTo>
                  <a:lnTo>
                    <a:pt x="762" y="1003"/>
                  </a:lnTo>
                  <a:lnTo>
                    <a:pt x="762" y="1003"/>
                  </a:lnTo>
                  <a:lnTo>
                    <a:pt x="764" y="1003"/>
                  </a:lnTo>
                  <a:close/>
                  <a:moveTo>
                    <a:pt x="774" y="1008"/>
                  </a:moveTo>
                  <a:lnTo>
                    <a:pt x="774" y="1006"/>
                  </a:lnTo>
                  <a:lnTo>
                    <a:pt x="769" y="1006"/>
                  </a:lnTo>
                  <a:lnTo>
                    <a:pt x="767" y="1006"/>
                  </a:lnTo>
                  <a:lnTo>
                    <a:pt x="767" y="1006"/>
                  </a:lnTo>
                  <a:lnTo>
                    <a:pt x="769" y="1006"/>
                  </a:lnTo>
                  <a:lnTo>
                    <a:pt x="769" y="1008"/>
                  </a:lnTo>
                  <a:lnTo>
                    <a:pt x="772" y="1008"/>
                  </a:lnTo>
                  <a:lnTo>
                    <a:pt x="772" y="1008"/>
                  </a:lnTo>
                  <a:lnTo>
                    <a:pt x="772" y="1008"/>
                  </a:lnTo>
                  <a:lnTo>
                    <a:pt x="772" y="1011"/>
                  </a:lnTo>
                  <a:lnTo>
                    <a:pt x="772" y="1008"/>
                  </a:lnTo>
                  <a:lnTo>
                    <a:pt x="772" y="1008"/>
                  </a:lnTo>
                  <a:lnTo>
                    <a:pt x="774" y="1008"/>
                  </a:lnTo>
                  <a:lnTo>
                    <a:pt x="774" y="1008"/>
                  </a:lnTo>
                  <a:lnTo>
                    <a:pt x="774" y="1008"/>
                  </a:lnTo>
                  <a:lnTo>
                    <a:pt x="774" y="1008"/>
                  </a:lnTo>
                  <a:lnTo>
                    <a:pt x="774" y="1008"/>
                  </a:lnTo>
                  <a:lnTo>
                    <a:pt x="774" y="1008"/>
                  </a:lnTo>
                  <a:lnTo>
                    <a:pt x="774" y="1008"/>
                  </a:lnTo>
                  <a:close/>
                  <a:moveTo>
                    <a:pt x="743" y="1008"/>
                  </a:moveTo>
                  <a:lnTo>
                    <a:pt x="743" y="1008"/>
                  </a:lnTo>
                  <a:lnTo>
                    <a:pt x="741" y="1006"/>
                  </a:lnTo>
                  <a:lnTo>
                    <a:pt x="741" y="1008"/>
                  </a:lnTo>
                  <a:lnTo>
                    <a:pt x="741" y="1008"/>
                  </a:lnTo>
                  <a:lnTo>
                    <a:pt x="741" y="1008"/>
                  </a:lnTo>
                  <a:lnTo>
                    <a:pt x="741" y="1008"/>
                  </a:lnTo>
                  <a:lnTo>
                    <a:pt x="741" y="1008"/>
                  </a:lnTo>
                  <a:lnTo>
                    <a:pt x="741" y="1008"/>
                  </a:lnTo>
                  <a:lnTo>
                    <a:pt x="743" y="1011"/>
                  </a:lnTo>
                  <a:lnTo>
                    <a:pt x="743" y="1008"/>
                  </a:lnTo>
                  <a:lnTo>
                    <a:pt x="743" y="1008"/>
                  </a:lnTo>
                  <a:lnTo>
                    <a:pt x="743" y="1008"/>
                  </a:lnTo>
                  <a:lnTo>
                    <a:pt x="743" y="1008"/>
                  </a:lnTo>
                  <a:close/>
                  <a:moveTo>
                    <a:pt x="724" y="424"/>
                  </a:moveTo>
                  <a:lnTo>
                    <a:pt x="731" y="428"/>
                  </a:lnTo>
                  <a:lnTo>
                    <a:pt x="731" y="433"/>
                  </a:lnTo>
                  <a:lnTo>
                    <a:pt x="734" y="435"/>
                  </a:lnTo>
                  <a:lnTo>
                    <a:pt x="731" y="431"/>
                  </a:lnTo>
                  <a:lnTo>
                    <a:pt x="731" y="428"/>
                  </a:lnTo>
                  <a:lnTo>
                    <a:pt x="724" y="424"/>
                  </a:lnTo>
                  <a:close/>
                  <a:moveTo>
                    <a:pt x="741" y="445"/>
                  </a:moveTo>
                  <a:lnTo>
                    <a:pt x="743" y="445"/>
                  </a:lnTo>
                  <a:lnTo>
                    <a:pt x="743" y="447"/>
                  </a:lnTo>
                  <a:lnTo>
                    <a:pt x="743" y="450"/>
                  </a:lnTo>
                  <a:lnTo>
                    <a:pt x="743" y="447"/>
                  </a:lnTo>
                  <a:lnTo>
                    <a:pt x="741" y="445"/>
                  </a:lnTo>
                  <a:close/>
                  <a:moveTo>
                    <a:pt x="696" y="414"/>
                  </a:moveTo>
                  <a:lnTo>
                    <a:pt x="698" y="417"/>
                  </a:lnTo>
                  <a:lnTo>
                    <a:pt x="698" y="419"/>
                  </a:lnTo>
                  <a:lnTo>
                    <a:pt x="698" y="419"/>
                  </a:lnTo>
                  <a:lnTo>
                    <a:pt x="701" y="419"/>
                  </a:lnTo>
                  <a:lnTo>
                    <a:pt x="701" y="421"/>
                  </a:lnTo>
                  <a:lnTo>
                    <a:pt x="701" y="421"/>
                  </a:lnTo>
                  <a:lnTo>
                    <a:pt x="701" y="421"/>
                  </a:lnTo>
                  <a:lnTo>
                    <a:pt x="703" y="421"/>
                  </a:lnTo>
                  <a:lnTo>
                    <a:pt x="703" y="421"/>
                  </a:lnTo>
                  <a:lnTo>
                    <a:pt x="703" y="421"/>
                  </a:lnTo>
                  <a:lnTo>
                    <a:pt x="703" y="421"/>
                  </a:lnTo>
                  <a:lnTo>
                    <a:pt x="705" y="424"/>
                  </a:lnTo>
                  <a:lnTo>
                    <a:pt x="705" y="424"/>
                  </a:lnTo>
                  <a:lnTo>
                    <a:pt x="708" y="424"/>
                  </a:lnTo>
                  <a:lnTo>
                    <a:pt x="708" y="421"/>
                  </a:lnTo>
                  <a:lnTo>
                    <a:pt x="708" y="421"/>
                  </a:lnTo>
                  <a:lnTo>
                    <a:pt x="710" y="421"/>
                  </a:lnTo>
                  <a:lnTo>
                    <a:pt x="710" y="421"/>
                  </a:lnTo>
                  <a:lnTo>
                    <a:pt x="710" y="421"/>
                  </a:lnTo>
                  <a:lnTo>
                    <a:pt x="710" y="421"/>
                  </a:lnTo>
                  <a:lnTo>
                    <a:pt x="712" y="421"/>
                  </a:lnTo>
                  <a:lnTo>
                    <a:pt x="715" y="419"/>
                  </a:lnTo>
                  <a:lnTo>
                    <a:pt x="715" y="419"/>
                  </a:lnTo>
                  <a:lnTo>
                    <a:pt x="715" y="419"/>
                  </a:lnTo>
                  <a:lnTo>
                    <a:pt x="717" y="419"/>
                  </a:lnTo>
                  <a:lnTo>
                    <a:pt x="717" y="419"/>
                  </a:lnTo>
                  <a:lnTo>
                    <a:pt x="717" y="419"/>
                  </a:lnTo>
                  <a:lnTo>
                    <a:pt x="717" y="419"/>
                  </a:lnTo>
                  <a:lnTo>
                    <a:pt x="722" y="419"/>
                  </a:lnTo>
                  <a:lnTo>
                    <a:pt x="722" y="419"/>
                  </a:lnTo>
                  <a:lnTo>
                    <a:pt x="722" y="419"/>
                  </a:lnTo>
                  <a:lnTo>
                    <a:pt x="722" y="421"/>
                  </a:lnTo>
                  <a:lnTo>
                    <a:pt x="724" y="421"/>
                  </a:lnTo>
                  <a:lnTo>
                    <a:pt x="724" y="421"/>
                  </a:lnTo>
                  <a:lnTo>
                    <a:pt x="724" y="421"/>
                  </a:lnTo>
                  <a:lnTo>
                    <a:pt x="727" y="424"/>
                  </a:lnTo>
                  <a:lnTo>
                    <a:pt x="727" y="424"/>
                  </a:lnTo>
                  <a:lnTo>
                    <a:pt x="727" y="424"/>
                  </a:lnTo>
                  <a:lnTo>
                    <a:pt x="727" y="424"/>
                  </a:lnTo>
                  <a:lnTo>
                    <a:pt x="727" y="424"/>
                  </a:lnTo>
                  <a:lnTo>
                    <a:pt x="729" y="424"/>
                  </a:lnTo>
                  <a:lnTo>
                    <a:pt x="731" y="428"/>
                  </a:lnTo>
                  <a:lnTo>
                    <a:pt x="731" y="428"/>
                  </a:lnTo>
                  <a:lnTo>
                    <a:pt x="734" y="431"/>
                  </a:lnTo>
                  <a:lnTo>
                    <a:pt x="736" y="433"/>
                  </a:lnTo>
                  <a:lnTo>
                    <a:pt x="736" y="433"/>
                  </a:lnTo>
                  <a:lnTo>
                    <a:pt x="736" y="433"/>
                  </a:lnTo>
                  <a:lnTo>
                    <a:pt x="736" y="433"/>
                  </a:lnTo>
                  <a:lnTo>
                    <a:pt x="736" y="435"/>
                  </a:lnTo>
                  <a:lnTo>
                    <a:pt x="736" y="435"/>
                  </a:lnTo>
                  <a:lnTo>
                    <a:pt x="736" y="435"/>
                  </a:lnTo>
                  <a:lnTo>
                    <a:pt x="736" y="438"/>
                  </a:lnTo>
                  <a:lnTo>
                    <a:pt x="736" y="438"/>
                  </a:lnTo>
                  <a:lnTo>
                    <a:pt x="736" y="438"/>
                  </a:lnTo>
                  <a:lnTo>
                    <a:pt x="734" y="438"/>
                  </a:lnTo>
                  <a:lnTo>
                    <a:pt x="734" y="438"/>
                  </a:lnTo>
                  <a:lnTo>
                    <a:pt x="734" y="438"/>
                  </a:lnTo>
                  <a:lnTo>
                    <a:pt x="734" y="438"/>
                  </a:lnTo>
                  <a:lnTo>
                    <a:pt x="736" y="440"/>
                  </a:lnTo>
                  <a:lnTo>
                    <a:pt x="736" y="440"/>
                  </a:lnTo>
                  <a:lnTo>
                    <a:pt x="736" y="440"/>
                  </a:lnTo>
                  <a:lnTo>
                    <a:pt x="738" y="440"/>
                  </a:lnTo>
                  <a:lnTo>
                    <a:pt x="738" y="438"/>
                  </a:lnTo>
                  <a:lnTo>
                    <a:pt x="738" y="440"/>
                  </a:lnTo>
                  <a:lnTo>
                    <a:pt x="738" y="440"/>
                  </a:lnTo>
                  <a:lnTo>
                    <a:pt x="738" y="440"/>
                  </a:lnTo>
                  <a:lnTo>
                    <a:pt x="738" y="440"/>
                  </a:lnTo>
                  <a:lnTo>
                    <a:pt x="738" y="440"/>
                  </a:lnTo>
                  <a:lnTo>
                    <a:pt x="738" y="440"/>
                  </a:lnTo>
                  <a:lnTo>
                    <a:pt x="738" y="440"/>
                  </a:lnTo>
                  <a:lnTo>
                    <a:pt x="741" y="443"/>
                  </a:lnTo>
                  <a:lnTo>
                    <a:pt x="741" y="443"/>
                  </a:lnTo>
                  <a:lnTo>
                    <a:pt x="741" y="443"/>
                  </a:lnTo>
                  <a:lnTo>
                    <a:pt x="743" y="445"/>
                  </a:lnTo>
                  <a:lnTo>
                    <a:pt x="745" y="445"/>
                  </a:lnTo>
                  <a:lnTo>
                    <a:pt x="745" y="447"/>
                  </a:lnTo>
                  <a:lnTo>
                    <a:pt x="745" y="450"/>
                  </a:lnTo>
                  <a:lnTo>
                    <a:pt x="745" y="450"/>
                  </a:lnTo>
                  <a:lnTo>
                    <a:pt x="745" y="450"/>
                  </a:lnTo>
                  <a:lnTo>
                    <a:pt x="745" y="450"/>
                  </a:lnTo>
                  <a:lnTo>
                    <a:pt x="745" y="452"/>
                  </a:lnTo>
                  <a:lnTo>
                    <a:pt x="745" y="452"/>
                  </a:lnTo>
                  <a:lnTo>
                    <a:pt x="745" y="452"/>
                  </a:lnTo>
                  <a:lnTo>
                    <a:pt x="745" y="452"/>
                  </a:lnTo>
                  <a:lnTo>
                    <a:pt x="745" y="452"/>
                  </a:lnTo>
                  <a:lnTo>
                    <a:pt x="745" y="454"/>
                  </a:lnTo>
                  <a:lnTo>
                    <a:pt x="745" y="454"/>
                  </a:lnTo>
                  <a:lnTo>
                    <a:pt x="743" y="454"/>
                  </a:lnTo>
                  <a:lnTo>
                    <a:pt x="745" y="454"/>
                  </a:lnTo>
                  <a:lnTo>
                    <a:pt x="745" y="457"/>
                  </a:lnTo>
                  <a:lnTo>
                    <a:pt x="745" y="457"/>
                  </a:lnTo>
                  <a:lnTo>
                    <a:pt x="745" y="457"/>
                  </a:lnTo>
                  <a:lnTo>
                    <a:pt x="748" y="457"/>
                  </a:lnTo>
                  <a:lnTo>
                    <a:pt x="748" y="454"/>
                  </a:lnTo>
                  <a:lnTo>
                    <a:pt x="748" y="454"/>
                  </a:lnTo>
                  <a:lnTo>
                    <a:pt x="750" y="454"/>
                  </a:lnTo>
                  <a:lnTo>
                    <a:pt x="750" y="454"/>
                  </a:lnTo>
                  <a:lnTo>
                    <a:pt x="750" y="454"/>
                  </a:lnTo>
                  <a:lnTo>
                    <a:pt x="750" y="452"/>
                  </a:lnTo>
                  <a:lnTo>
                    <a:pt x="750" y="452"/>
                  </a:lnTo>
                  <a:lnTo>
                    <a:pt x="750" y="452"/>
                  </a:lnTo>
                  <a:lnTo>
                    <a:pt x="750" y="450"/>
                  </a:lnTo>
                  <a:lnTo>
                    <a:pt x="750" y="450"/>
                  </a:lnTo>
                  <a:lnTo>
                    <a:pt x="753" y="450"/>
                  </a:lnTo>
                  <a:lnTo>
                    <a:pt x="753" y="450"/>
                  </a:lnTo>
                  <a:lnTo>
                    <a:pt x="755" y="450"/>
                  </a:lnTo>
                  <a:lnTo>
                    <a:pt x="755" y="447"/>
                  </a:lnTo>
                  <a:lnTo>
                    <a:pt x="755" y="447"/>
                  </a:lnTo>
                  <a:lnTo>
                    <a:pt x="755" y="447"/>
                  </a:lnTo>
                  <a:lnTo>
                    <a:pt x="755" y="447"/>
                  </a:lnTo>
                  <a:lnTo>
                    <a:pt x="757" y="445"/>
                  </a:lnTo>
                  <a:lnTo>
                    <a:pt x="760" y="445"/>
                  </a:lnTo>
                  <a:lnTo>
                    <a:pt x="764" y="445"/>
                  </a:lnTo>
                  <a:lnTo>
                    <a:pt x="762" y="445"/>
                  </a:lnTo>
                  <a:lnTo>
                    <a:pt x="762" y="445"/>
                  </a:lnTo>
                  <a:lnTo>
                    <a:pt x="760" y="445"/>
                  </a:lnTo>
                  <a:lnTo>
                    <a:pt x="760" y="445"/>
                  </a:lnTo>
                  <a:lnTo>
                    <a:pt x="757" y="447"/>
                  </a:lnTo>
                  <a:lnTo>
                    <a:pt x="760" y="445"/>
                  </a:lnTo>
                  <a:lnTo>
                    <a:pt x="767" y="447"/>
                  </a:lnTo>
                  <a:lnTo>
                    <a:pt x="767" y="447"/>
                  </a:lnTo>
                  <a:lnTo>
                    <a:pt x="767" y="447"/>
                  </a:lnTo>
                  <a:lnTo>
                    <a:pt x="767" y="447"/>
                  </a:lnTo>
                  <a:lnTo>
                    <a:pt x="772" y="450"/>
                  </a:lnTo>
                  <a:lnTo>
                    <a:pt x="772" y="450"/>
                  </a:lnTo>
                  <a:lnTo>
                    <a:pt x="774" y="447"/>
                  </a:lnTo>
                  <a:lnTo>
                    <a:pt x="774" y="445"/>
                  </a:lnTo>
                  <a:lnTo>
                    <a:pt x="776" y="445"/>
                  </a:lnTo>
                  <a:lnTo>
                    <a:pt x="774" y="443"/>
                  </a:lnTo>
                  <a:lnTo>
                    <a:pt x="776" y="443"/>
                  </a:lnTo>
                  <a:lnTo>
                    <a:pt x="776" y="443"/>
                  </a:lnTo>
                  <a:lnTo>
                    <a:pt x="776" y="443"/>
                  </a:lnTo>
                  <a:lnTo>
                    <a:pt x="776" y="440"/>
                  </a:lnTo>
                  <a:lnTo>
                    <a:pt x="769" y="438"/>
                  </a:lnTo>
                  <a:lnTo>
                    <a:pt x="769" y="438"/>
                  </a:lnTo>
                  <a:lnTo>
                    <a:pt x="769" y="438"/>
                  </a:lnTo>
                  <a:lnTo>
                    <a:pt x="767" y="438"/>
                  </a:lnTo>
                  <a:lnTo>
                    <a:pt x="764" y="435"/>
                  </a:lnTo>
                  <a:lnTo>
                    <a:pt x="764" y="435"/>
                  </a:lnTo>
                  <a:lnTo>
                    <a:pt x="764" y="438"/>
                  </a:lnTo>
                  <a:lnTo>
                    <a:pt x="767" y="438"/>
                  </a:lnTo>
                  <a:lnTo>
                    <a:pt x="767" y="438"/>
                  </a:lnTo>
                  <a:lnTo>
                    <a:pt x="767" y="440"/>
                  </a:lnTo>
                  <a:lnTo>
                    <a:pt x="764" y="440"/>
                  </a:lnTo>
                  <a:lnTo>
                    <a:pt x="764" y="440"/>
                  </a:lnTo>
                  <a:lnTo>
                    <a:pt x="762" y="438"/>
                  </a:lnTo>
                  <a:lnTo>
                    <a:pt x="762" y="435"/>
                  </a:lnTo>
                  <a:lnTo>
                    <a:pt x="762" y="435"/>
                  </a:lnTo>
                  <a:lnTo>
                    <a:pt x="760" y="435"/>
                  </a:lnTo>
                  <a:lnTo>
                    <a:pt x="757" y="433"/>
                  </a:lnTo>
                  <a:lnTo>
                    <a:pt x="757" y="433"/>
                  </a:lnTo>
                  <a:lnTo>
                    <a:pt x="757" y="435"/>
                  </a:lnTo>
                  <a:lnTo>
                    <a:pt x="757" y="435"/>
                  </a:lnTo>
                  <a:lnTo>
                    <a:pt x="757" y="435"/>
                  </a:lnTo>
                  <a:lnTo>
                    <a:pt x="755" y="433"/>
                  </a:lnTo>
                  <a:lnTo>
                    <a:pt x="755" y="433"/>
                  </a:lnTo>
                  <a:lnTo>
                    <a:pt x="755" y="433"/>
                  </a:lnTo>
                  <a:lnTo>
                    <a:pt x="755" y="431"/>
                  </a:lnTo>
                  <a:lnTo>
                    <a:pt x="755" y="428"/>
                  </a:lnTo>
                  <a:lnTo>
                    <a:pt x="753" y="428"/>
                  </a:lnTo>
                  <a:lnTo>
                    <a:pt x="750" y="428"/>
                  </a:lnTo>
                  <a:lnTo>
                    <a:pt x="748" y="426"/>
                  </a:lnTo>
                  <a:lnTo>
                    <a:pt x="750" y="426"/>
                  </a:lnTo>
                  <a:lnTo>
                    <a:pt x="750" y="426"/>
                  </a:lnTo>
                  <a:lnTo>
                    <a:pt x="750" y="426"/>
                  </a:lnTo>
                  <a:lnTo>
                    <a:pt x="748" y="426"/>
                  </a:lnTo>
                  <a:lnTo>
                    <a:pt x="748" y="426"/>
                  </a:lnTo>
                  <a:lnTo>
                    <a:pt x="745" y="424"/>
                  </a:lnTo>
                  <a:lnTo>
                    <a:pt x="743" y="421"/>
                  </a:lnTo>
                  <a:lnTo>
                    <a:pt x="743" y="421"/>
                  </a:lnTo>
                  <a:lnTo>
                    <a:pt x="743" y="424"/>
                  </a:lnTo>
                  <a:lnTo>
                    <a:pt x="743" y="421"/>
                  </a:lnTo>
                  <a:lnTo>
                    <a:pt x="743" y="421"/>
                  </a:lnTo>
                  <a:lnTo>
                    <a:pt x="745" y="421"/>
                  </a:lnTo>
                  <a:lnTo>
                    <a:pt x="745" y="419"/>
                  </a:lnTo>
                  <a:lnTo>
                    <a:pt x="745" y="419"/>
                  </a:lnTo>
                  <a:lnTo>
                    <a:pt x="745" y="419"/>
                  </a:lnTo>
                  <a:lnTo>
                    <a:pt x="745" y="419"/>
                  </a:lnTo>
                  <a:lnTo>
                    <a:pt x="745" y="419"/>
                  </a:lnTo>
                  <a:lnTo>
                    <a:pt x="745" y="417"/>
                  </a:lnTo>
                  <a:lnTo>
                    <a:pt x="745" y="417"/>
                  </a:lnTo>
                  <a:lnTo>
                    <a:pt x="745" y="414"/>
                  </a:lnTo>
                  <a:lnTo>
                    <a:pt x="743" y="414"/>
                  </a:lnTo>
                  <a:lnTo>
                    <a:pt x="743" y="414"/>
                  </a:lnTo>
                  <a:lnTo>
                    <a:pt x="743" y="414"/>
                  </a:lnTo>
                  <a:lnTo>
                    <a:pt x="741" y="412"/>
                  </a:lnTo>
                  <a:lnTo>
                    <a:pt x="741" y="409"/>
                  </a:lnTo>
                  <a:lnTo>
                    <a:pt x="741" y="409"/>
                  </a:lnTo>
                  <a:lnTo>
                    <a:pt x="741" y="409"/>
                  </a:lnTo>
                  <a:lnTo>
                    <a:pt x="741" y="409"/>
                  </a:lnTo>
                  <a:lnTo>
                    <a:pt x="741" y="409"/>
                  </a:lnTo>
                  <a:lnTo>
                    <a:pt x="738" y="409"/>
                  </a:lnTo>
                  <a:lnTo>
                    <a:pt x="738" y="409"/>
                  </a:lnTo>
                  <a:lnTo>
                    <a:pt x="738" y="409"/>
                  </a:lnTo>
                  <a:lnTo>
                    <a:pt x="736" y="407"/>
                  </a:lnTo>
                  <a:lnTo>
                    <a:pt x="736" y="407"/>
                  </a:lnTo>
                  <a:lnTo>
                    <a:pt x="736" y="407"/>
                  </a:lnTo>
                  <a:lnTo>
                    <a:pt x="736" y="407"/>
                  </a:lnTo>
                  <a:lnTo>
                    <a:pt x="731" y="409"/>
                  </a:lnTo>
                  <a:lnTo>
                    <a:pt x="731" y="409"/>
                  </a:lnTo>
                  <a:lnTo>
                    <a:pt x="731" y="407"/>
                  </a:lnTo>
                  <a:lnTo>
                    <a:pt x="731" y="407"/>
                  </a:lnTo>
                  <a:lnTo>
                    <a:pt x="729" y="409"/>
                  </a:lnTo>
                  <a:lnTo>
                    <a:pt x="727" y="409"/>
                  </a:lnTo>
                  <a:lnTo>
                    <a:pt x="724" y="412"/>
                  </a:lnTo>
                  <a:lnTo>
                    <a:pt x="724" y="412"/>
                  </a:lnTo>
                  <a:lnTo>
                    <a:pt x="722" y="412"/>
                  </a:lnTo>
                  <a:lnTo>
                    <a:pt x="722" y="412"/>
                  </a:lnTo>
                  <a:lnTo>
                    <a:pt x="722" y="412"/>
                  </a:lnTo>
                  <a:lnTo>
                    <a:pt x="722" y="412"/>
                  </a:lnTo>
                  <a:lnTo>
                    <a:pt x="722" y="412"/>
                  </a:lnTo>
                  <a:lnTo>
                    <a:pt x="717" y="409"/>
                  </a:lnTo>
                  <a:lnTo>
                    <a:pt x="717" y="409"/>
                  </a:lnTo>
                  <a:lnTo>
                    <a:pt x="717" y="409"/>
                  </a:lnTo>
                  <a:lnTo>
                    <a:pt x="717" y="409"/>
                  </a:lnTo>
                  <a:lnTo>
                    <a:pt x="717" y="409"/>
                  </a:lnTo>
                  <a:lnTo>
                    <a:pt x="717" y="409"/>
                  </a:lnTo>
                  <a:lnTo>
                    <a:pt x="717" y="409"/>
                  </a:lnTo>
                  <a:lnTo>
                    <a:pt x="717" y="409"/>
                  </a:lnTo>
                  <a:lnTo>
                    <a:pt x="717" y="409"/>
                  </a:lnTo>
                  <a:lnTo>
                    <a:pt x="712" y="405"/>
                  </a:lnTo>
                  <a:lnTo>
                    <a:pt x="712" y="405"/>
                  </a:lnTo>
                  <a:lnTo>
                    <a:pt x="712" y="405"/>
                  </a:lnTo>
                  <a:lnTo>
                    <a:pt x="712" y="407"/>
                  </a:lnTo>
                  <a:lnTo>
                    <a:pt x="712" y="407"/>
                  </a:lnTo>
                  <a:lnTo>
                    <a:pt x="712" y="407"/>
                  </a:lnTo>
                  <a:lnTo>
                    <a:pt x="708" y="407"/>
                  </a:lnTo>
                  <a:lnTo>
                    <a:pt x="708" y="407"/>
                  </a:lnTo>
                  <a:lnTo>
                    <a:pt x="708" y="405"/>
                  </a:lnTo>
                  <a:lnTo>
                    <a:pt x="708" y="405"/>
                  </a:lnTo>
                  <a:lnTo>
                    <a:pt x="708" y="405"/>
                  </a:lnTo>
                  <a:lnTo>
                    <a:pt x="708" y="405"/>
                  </a:lnTo>
                  <a:lnTo>
                    <a:pt x="708" y="405"/>
                  </a:lnTo>
                  <a:lnTo>
                    <a:pt x="708" y="405"/>
                  </a:lnTo>
                  <a:lnTo>
                    <a:pt x="708" y="402"/>
                  </a:lnTo>
                  <a:lnTo>
                    <a:pt x="710" y="402"/>
                  </a:lnTo>
                  <a:lnTo>
                    <a:pt x="710" y="405"/>
                  </a:lnTo>
                  <a:lnTo>
                    <a:pt x="710" y="405"/>
                  </a:lnTo>
                  <a:lnTo>
                    <a:pt x="710" y="405"/>
                  </a:lnTo>
                  <a:lnTo>
                    <a:pt x="710" y="402"/>
                  </a:lnTo>
                  <a:lnTo>
                    <a:pt x="705" y="400"/>
                  </a:lnTo>
                  <a:lnTo>
                    <a:pt x="705" y="400"/>
                  </a:lnTo>
                  <a:lnTo>
                    <a:pt x="705" y="400"/>
                  </a:lnTo>
                  <a:lnTo>
                    <a:pt x="705" y="398"/>
                  </a:lnTo>
                  <a:lnTo>
                    <a:pt x="705" y="398"/>
                  </a:lnTo>
                  <a:lnTo>
                    <a:pt x="708" y="398"/>
                  </a:lnTo>
                  <a:lnTo>
                    <a:pt x="708" y="395"/>
                  </a:lnTo>
                  <a:lnTo>
                    <a:pt x="708" y="395"/>
                  </a:lnTo>
                  <a:lnTo>
                    <a:pt x="708" y="395"/>
                  </a:lnTo>
                  <a:lnTo>
                    <a:pt x="705" y="393"/>
                  </a:lnTo>
                  <a:lnTo>
                    <a:pt x="705" y="395"/>
                  </a:lnTo>
                  <a:lnTo>
                    <a:pt x="705" y="393"/>
                  </a:lnTo>
                  <a:lnTo>
                    <a:pt x="705" y="393"/>
                  </a:lnTo>
                  <a:lnTo>
                    <a:pt x="705" y="393"/>
                  </a:lnTo>
                  <a:lnTo>
                    <a:pt x="705" y="393"/>
                  </a:lnTo>
                  <a:lnTo>
                    <a:pt x="705" y="395"/>
                  </a:lnTo>
                  <a:lnTo>
                    <a:pt x="705" y="395"/>
                  </a:lnTo>
                  <a:lnTo>
                    <a:pt x="705" y="395"/>
                  </a:lnTo>
                  <a:lnTo>
                    <a:pt x="705" y="395"/>
                  </a:lnTo>
                  <a:lnTo>
                    <a:pt x="705" y="395"/>
                  </a:lnTo>
                  <a:lnTo>
                    <a:pt x="703" y="398"/>
                  </a:lnTo>
                  <a:lnTo>
                    <a:pt x="703" y="398"/>
                  </a:lnTo>
                  <a:lnTo>
                    <a:pt x="703" y="400"/>
                  </a:lnTo>
                  <a:lnTo>
                    <a:pt x="703" y="400"/>
                  </a:lnTo>
                  <a:lnTo>
                    <a:pt x="703" y="400"/>
                  </a:lnTo>
                  <a:lnTo>
                    <a:pt x="701" y="402"/>
                  </a:lnTo>
                  <a:lnTo>
                    <a:pt x="701" y="402"/>
                  </a:lnTo>
                  <a:lnTo>
                    <a:pt x="701" y="402"/>
                  </a:lnTo>
                  <a:lnTo>
                    <a:pt x="701" y="402"/>
                  </a:lnTo>
                  <a:lnTo>
                    <a:pt x="701" y="402"/>
                  </a:lnTo>
                  <a:lnTo>
                    <a:pt x="701" y="402"/>
                  </a:lnTo>
                  <a:lnTo>
                    <a:pt x="701" y="402"/>
                  </a:lnTo>
                  <a:lnTo>
                    <a:pt x="701" y="402"/>
                  </a:lnTo>
                  <a:lnTo>
                    <a:pt x="701" y="405"/>
                  </a:lnTo>
                  <a:lnTo>
                    <a:pt x="701" y="405"/>
                  </a:lnTo>
                  <a:lnTo>
                    <a:pt x="701" y="405"/>
                  </a:lnTo>
                  <a:lnTo>
                    <a:pt x="698" y="405"/>
                  </a:lnTo>
                  <a:lnTo>
                    <a:pt x="698" y="405"/>
                  </a:lnTo>
                  <a:lnTo>
                    <a:pt x="698" y="405"/>
                  </a:lnTo>
                  <a:lnTo>
                    <a:pt x="698" y="407"/>
                  </a:lnTo>
                  <a:lnTo>
                    <a:pt x="698" y="407"/>
                  </a:lnTo>
                  <a:lnTo>
                    <a:pt x="698" y="407"/>
                  </a:lnTo>
                  <a:lnTo>
                    <a:pt x="698" y="409"/>
                  </a:lnTo>
                  <a:lnTo>
                    <a:pt x="698" y="409"/>
                  </a:lnTo>
                  <a:lnTo>
                    <a:pt x="698" y="409"/>
                  </a:lnTo>
                  <a:lnTo>
                    <a:pt x="698" y="409"/>
                  </a:lnTo>
                  <a:lnTo>
                    <a:pt x="698" y="409"/>
                  </a:lnTo>
                  <a:lnTo>
                    <a:pt x="698" y="409"/>
                  </a:lnTo>
                  <a:lnTo>
                    <a:pt x="698" y="412"/>
                  </a:lnTo>
                  <a:lnTo>
                    <a:pt x="698" y="412"/>
                  </a:lnTo>
                  <a:lnTo>
                    <a:pt x="696" y="412"/>
                  </a:lnTo>
                  <a:lnTo>
                    <a:pt x="696" y="414"/>
                  </a:lnTo>
                  <a:close/>
                  <a:moveTo>
                    <a:pt x="719" y="419"/>
                  </a:moveTo>
                  <a:lnTo>
                    <a:pt x="724" y="424"/>
                  </a:lnTo>
                  <a:lnTo>
                    <a:pt x="717" y="419"/>
                  </a:lnTo>
                  <a:lnTo>
                    <a:pt x="717" y="419"/>
                  </a:lnTo>
                  <a:lnTo>
                    <a:pt x="717" y="419"/>
                  </a:lnTo>
                  <a:lnTo>
                    <a:pt x="719" y="419"/>
                  </a:lnTo>
                  <a:close/>
                  <a:moveTo>
                    <a:pt x="719" y="409"/>
                  </a:moveTo>
                  <a:lnTo>
                    <a:pt x="719" y="409"/>
                  </a:lnTo>
                  <a:lnTo>
                    <a:pt x="719" y="409"/>
                  </a:lnTo>
                  <a:lnTo>
                    <a:pt x="719" y="409"/>
                  </a:lnTo>
                  <a:close/>
                  <a:moveTo>
                    <a:pt x="717" y="409"/>
                  </a:moveTo>
                  <a:lnTo>
                    <a:pt x="717" y="409"/>
                  </a:lnTo>
                  <a:lnTo>
                    <a:pt x="719" y="409"/>
                  </a:lnTo>
                  <a:lnTo>
                    <a:pt x="717" y="409"/>
                  </a:lnTo>
                  <a:close/>
                  <a:moveTo>
                    <a:pt x="755" y="433"/>
                  </a:moveTo>
                  <a:lnTo>
                    <a:pt x="755" y="433"/>
                  </a:lnTo>
                  <a:lnTo>
                    <a:pt x="757" y="433"/>
                  </a:lnTo>
                  <a:lnTo>
                    <a:pt x="757" y="433"/>
                  </a:lnTo>
                  <a:lnTo>
                    <a:pt x="757" y="433"/>
                  </a:lnTo>
                  <a:lnTo>
                    <a:pt x="755" y="433"/>
                  </a:lnTo>
                  <a:close/>
                  <a:moveTo>
                    <a:pt x="734" y="1022"/>
                  </a:moveTo>
                  <a:lnTo>
                    <a:pt x="734" y="1020"/>
                  </a:lnTo>
                  <a:lnTo>
                    <a:pt x="734" y="1020"/>
                  </a:lnTo>
                  <a:lnTo>
                    <a:pt x="734" y="1020"/>
                  </a:lnTo>
                  <a:lnTo>
                    <a:pt x="734" y="1018"/>
                  </a:lnTo>
                  <a:lnTo>
                    <a:pt x="734" y="1018"/>
                  </a:lnTo>
                  <a:lnTo>
                    <a:pt x="734" y="1018"/>
                  </a:lnTo>
                  <a:lnTo>
                    <a:pt x="731" y="1018"/>
                  </a:lnTo>
                  <a:lnTo>
                    <a:pt x="731" y="1020"/>
                  </a:lnTo>
                  <a:lnTo>
                    <a:pt x="731" y="1020"/>
                  </a:lnTo>
                  <a:lnTo>
                    <a:pt x="731" y="1022"/>
                  </a:lnTo>
                  <a:lnTo>
                    <a:pt x="731" y="1020"/>
                  </a:lnTo>
                  <a:lnTo>
                    <a:pt x="731" y="1020"/>
                  </a:lnTo>
                  <a:lnTo>
                    <a:pt x="731" y="1020"/>
                  </a:lnTo>
                  <a:lnTo>
                    <a:pt x="731" y="1020"/>
                  </a:lnTo>
                  <a:lnTo>
                    <a:pt x="731" y="1020"/>
                  </a:lnTo>
                  <a:lnTo>
                    <a:pt x="729" y="1020"/>
                  </a:lnTo>
                  <a:lnTo>
                    <a:pt x="729" y="1020"/>
                  </a:lnTo>
                  <a:lnTo>
                    <a:pt x="729" y="1020"/>
                  </a:lnTo>
                  <a:lnTo>
                    <a:pt x="729" y="1020"/>
                  </a:lnTo>
                  <a:lnTo>
                    <a:pt x="729" y="1020"/>
                  </a:lnTo>
                  <a:lnTo>
                    <a:pt x="727" y="1020"/>
                  </a:lnTo>
                  <a:lnTo>
                    <a:pt x="727" y="1020"/>
                  </a:lnTo>
                  <a:lnTo>
                    <a:pt x="727" y="1022"/>
                  </a:lnTo>
                  <a:lnTo>
                    <a:pt x="727" y="1022"/>
                  </a:lnTo>
                  <a:lnTo>
                    <a:pt x="727" y="1022"/>
                  </a:lnTo>
                  <a:lnTo>
                    <a:pt x="727" y="1022"/>
                  </a:lnTo>
                  <a:lnTo>
                    <a:pt x="727" y="1020"/>
                  </a:lnTo>
                  <a:lnTo>
                    <a:pt x="727" y="1020"/>
                  </a:lnTo>
                  <a:lnTo>
                    <a:pt x="727" y="1020"/>
                  </a:lnTo>
                  <a:lnTo>
                    <a:pt x="724" y="1022"/>
                  </a:lnTo>
                  <a:lnTo>
                    <a:pt x="724" y="1022"/>
                  </a:lnTo>
                  <a:lnTo>
                    <a:pt x="724" y="1022"/>
                  </a:lnTo>
                  <a:lnTo>
                    <a:pt x="724" y="1020"/>
                  </a:lnTo>
                  <a:lnTo>
                    <a:pt x="724" y="1020"/>
                  </a:lnTo>
                  <a:lnTo>
                    <a:pt x="724" y="1020"/>
                  </a:lnTo>
                  <a:lnTo>
                    <a:pt x="727" y="1018"/>
                  </a:lnTo>
                  <a:lnTo>
                    <a:pt x="727" y="1018"/>
                  </a:lnTo>
                  <a:lnTo>
                    <a:pt x="727" y="1018"/>
                  </a:lnTo>
                  <a:lnTo>
                    <a:pt x="727" y="1018"/>
                  </a:lnTo>
                  <a:lnTo>
                    <a:pt x="727" y="1018"/>
                  </a:lnTo>
                  <a:lnTo>
                    <a:pt x="727" y="1018"/>
                  </a:lnTo>
                  <a:lnTo>
                    <a:pt x="727" y="1015"/>
                  </a:lnTo>
                  <a:lnTo>
                    <a:pt x="727" y="1018"/>
                  </a:lnTo>
                  <a:lnTo>
                    <a:pt x="731" y="1015"/>
                  </a:lnTo>
                  <a:lnTo>
                    <a:pt x="731" y="1015"/>
                  </a:lnTo>
                  <a:lnTo>
                    <a:pt x="731" y="1015"/>
                  </a:lnTo>
                  <a:lnTo>
                    <a:pt x="731" y="1015"/>
                  </a:lnTo>
                  <a:lnTo>
                    <a:pt x="731" y="1015"/>
                  </a:lnTo>
                  <a:lnTo>
                    <a:pt x="731" y="1015"/>
                  </a:lnTo>
                  <a:lnTo>
                    <a:pt x="734" y="1013"/>
                  </a:lnTo>
                  <a:lnTo>
                    <a:pt x="734" y="1013"/>
                  </a:lnTo>
                  <a:lnTo>
                    <a:pt x="734" y="1013"/>
                  </a:lnTo>
                  <a:lnTo>
                    <a:pt x="734" y="1013"/>
                  </a:lnTo>
                  <a:lnTo>
                    <a:pt x="734" y="1013"/>
                  </a:lnTo>
                  <a:lnTo>
                    <a:pt x="734" y="1013"/>
                  </a:lnTo>
                  <a:lnTo>
                    <a:pt x="734" y="1013"/>
                  </a:lnTo>
                  <a:lnTo>
                    <a:pt x="734" y="1013"/>
                  </a:lnTo>
                  <a:lnTo>
                    <a:pt x="736" y="1013"/>
                  </a:lnTo>
                  <a:lnTo>
                    <a:pt x="736" y="1013"/>
                  </a:lnTo>
                  <a:lnTo>
                    <a:pt x="736" y="1013"/>
                  </a:lnTo>
                  <a:lnTo>
                    <a:pt x="738" y="1013"/>
                  </a:lnTo>
                  <a:lnTo>
                    <a:pt x="738" y="1013"/>
                  </a:lnTo>
                  <a:lnTo>
                    <a:pt x="738" y="1011"/>
                  </a:lnTo>
                  <a:lnTo>
                    <a:pt x="738" y="1011"/>
                  </a:lnTo>
                  <a:lnTo>
                    <a:pt x="738" y="1011"/>
                  </a:lnTo>
                  <a:lnTo>
                    <a:pt x="738" y="1011"/>
                  </a:lnTo>
                  <a:lnTo>
                    <a:pt x="738" y="1011"/>
                  </a:lnTo>
                  <a:lnTo>
                    <a:pt x="736" y="1011"/>
                  </a:lnTo>
                  <a:lnTo>
                    <a:pt x="738" y="1011"/>
                  </a:lnTo>
                  <a:lnTo>
                    <a:pt x="738" y="1011"/>
                  </a:lnTo>
                  <a:lnTo>
                    <a:pt x="738" y="1008"/>
                  </a:lnTo>
                  <a:lnTo>
                    <a:pt x="738" y="1008"/>
                  </a:lnTo>
                  <a:lnTo>
                    <a:pt x="736" y="1008"/>
                  </a:lnTo>
                  <a:lnTo>
                    <a:pt x="736" y="1008"/>
                  </a:lnTo>
                  <a:lnTo>
                    <a:pt x="736" y="1008"/>
                  </a:lnTo>
                  <a:lnTo>
                    <a:pt x="734" y="1008"/>
                  </a:lnTo>
                  <a:lnTo>
                    <a:pt x="734" y="1008"/>
                  </a:lnTo>
                  <a:lnTo>
                    <a:pt x="734" y="1006"/>
                  </a:lnTo>
                  <a:lnTo>
                    <a:pt x="734" y="1006"/>
                  </a:lnTo>
                  <a:lnTo>
                    <a:pt x="734" y="1006"/>
                  </a:lnTo>
                  <a:lnTo>
                    <a:pt x="734" y="1006"/>
                  </a:lnTo>
                  <a:lnTo>
                    <a:pt x="734" y="1006"/>
                  </a:lnTo>
                  <a:lnTo>
                    <a:pt x="731" y="1008"/>
                  </a:lnTo>
                  <a:lnTo>
                    <a:pt x="731" y="1008"/>
                  </a:lnTo>
                  <a:lnTo>
                    <a:pt x="731" y="1008"/>
                  </a:lnTo>
                  <a:lnTo>
                    <a:pt x="731" y="1008"/>
                  </a:lnTo>
                  <a:lnTo>
                    <a:pt x="731" y="1008"/>
                  </a:lnTo>
                  <a:lnTo>
                    <a:pt x="731" y="1008"/>
                  </a:lnTo>
                  <a:lnTo>
                    <a:pt x="729" y="1011"/>
                  </a:lnTo>
                  <a:lnTo>
                    <a:pt x="729" y="1011"/>
                  </a:lnTo>
                  <a:lnTo>
                    <a:pt x="729" y="1011"/>
                  </a:lnTo>
                  <a:lnTo>
                    <a:pt x="729" y="1011"/>
                  </a:lnTo>
                  <a:lnTo>
                    <a:pt x="724" y="1013"/>
                  </a:lnTo>
                  <a:lnTo>
                    <a:pt x="724" y="1013"/>
                  </a:lnTo>
                  <a:lnTo>
                    <a:pt x="724" y="1013"/>
                  </a:lnTo>
                  <a:lnTo>
                    <a:pt x="727" y="1011"/>
                  </a:lnTo>
                  <a:lnTo>
                    <a:pt x="724" y="1011"/>
                  </a:lnTo>
                  <a:lnTo>
                    <a:pt x="724" y="1011"/>
                  </a:lnTo>
                  <a:lnTo>
                    <a:pt x="724" y="1011"/>
                  </a:lnTo>
                  <a:lnTo>
                    <a:pt x="724" y="1011"/>
                  </a:lnTo>
                  <a:lnTo>
                    <a:pt x="724" y="1011"/>
                  </a:lnTo>
                  <a:lnTo>
                    <a:pt x="724" y="1008"/>
                  </a:lnTo>
                  <a:lnTo>
                    <a:pt x="724" y="1008"/>
                  </a:lnTo>
                  <a:lnTo>
                    <a:pt x="724" y="1008"/>
                  </a:lnTo>
                  <a:lnTo>
                    <a:pt x="724" y="1008"/>
                  </a:lnTo>
                  <a:lnTo>
                    <a:pt x="724" y="1008"/>
                  </a:lnTo>
                  <a:lnTo>
                    <a:pt x="724" y="1008"/>
                  </a:lnTo>
                  <a:lnTo>
                    <a:pt x="724" y="1008"/>
                  </a:lnTo>
                  <a:lnTo>
                    <a:pt x="724" y="1006"/>
                  </a:lnTo>
                  <a:lnTo>
                    <a:pt x="724" y="1006"/>
                  </a:lnTo>
                  <a:lnTo>
                    <a:pt x="724" y="1006"/>
                  </a:lnTo>
                  <a:lnTo>
                    <a:pt x="727" y="1006"/>
                  </a:lnTo>
                  <a:lnTo>
                    <a:pt x="727" y="1003"/>
                  </a:lnTo>
                  <a:lnTo>
                    <a:pt x="724" y="1003"/>
                  </a:lnTo>
                  <a:lnTo>
                    <a:pt x="724" y="1003"/>
                  </a:lnTo>
                  <a:lnTo>
                    <a:pt x="722" y="1003"/>
                  </a:lnTo>
                  <a:lnTo>
                    <a:pt x="722" y="1003"/>
                  </a:lnTo>
                  <a:lnTo>
                    <a:pt x="722" y="1003"/>
                  </a:lnTo>
                  <a:lnTo>
                    <a:pt x="722" y="1003"/>
                  </a:lnTo>
                  <a:lnTo>
                    <a:pt x="722" y="1003"/>
                  </a:lnTo>
                  <a:lnTo>
                    <a:pt x="722" y="1003"/>
                  </a:lnTo>
                  <a:lnTo>
                    <a:pt x="722" y="1003"/>
                  </a:lnTo>
                  <a:lnTo>
                    <a:pt x="722" y="1003"/>
                  </a:lnTo>
                  <a:lnTo>
                    <a:pt x="722" y="1001"/>
                  </a:lnTo>
                  <a:lnTo>
                    <a:pt x="719" y="1003"/>
                  </a:lnTo>
                  <a:lnTo>
                    <a:pt x="717" y="1003"/>
                  </a:lnTo>
                  <a:lnTo>
                    <a:pt x="717" y="1003"/>
                  </a:lnTo>
                  <a:lnTo>
                    <a:pt x="717" y="1003"/>
                  </a:lnTo>
                  <a:lnTo>
                    <a:pt x="715" y="1003"/>
                  </a:lnTo>
                  <a:lnTo>
                    <a:pt x="715" y="1003"/>
                  </a:lnTo>
                  <a:lnTo>
                    <a:pt x="715" y="1003"/>
                  </a:lnTo>
                  <a:lnTo>
                    <a:pt x="712" y="1003"/>
                  </a:lnTo>
                  <a:lnTo>
                    <a:pt x="712" y="1003"/>
                  </a:lnTo>
                  <a:lnTo>
                    <a:pt x="710" y="1003"/>
                  </a:lnTo>
                  <a:lnTo>
                    <a:pt x="710" y="1003"/>
                  </a:lnTo>
                  <a:lnTo>
                    <a:pt x="710" y="1003"/>
                  </a:lnTo>
                  <a:lnTo>
                    <a:pt x="708" y="1006"/>
                  </a:lnTo>
                  <a:lnTo>
                    <a:pt x="708" y="1006"/>
                  </a:lnTo>
                  <a:lnTo>
                    <a:pt x="708" y="1008"/>
                  </a:lnTo>
                  <a:lnTo>
                    <a:pt x="705" y="1008"/>
                  </a:lnTo>
                  <a:lnTo>
                    <a:pt x="705" y="1008"/>
                  </a:lnTo>
                  <a:lnTo>
                    <a:pt x="705" y="1008"/>
                  </a:lnTo>
                  <a:lnTo>
                    <a:pt x="705" y="1008"/>
                  </a:lnTo>
                  <a:lnTo>
                    <a:pt x="705" y="1008"/>
                  </a:lnTo>
                  <a:lnTo>
                    <a:pt x="705" y="1008"/>
                  </a:lnTo>
                  <a:lnTo>
                    <a:pt x="705" y="1011"/>
                  </a:lnTo>
                  <a:lnTo>
                    <a:pt x="705" y="1011"/>
                  </a:lnTo>
                  <a:lnTo>
                    <a:pt x="705" y="1011"/>
                  </a:lnTo>
                  <a:lnTo>
                    <a:pt x="705" y="1011"/>
                  </a:lnTo>
                  <a:lnTo>
                    <a:pt x="705" y="1011"/>
                  </a:lnTo>
                  <a:lnTo>
                    <a:pt x="708" y="1011"/>
                  </a:lnTo>
                  <a:lnTo>
                    <a:pt x="708" y="1011"/>
                  </a:lnTo>
                  <a:lnTo>
                    <a:pt x="708" y="1011"/>
                  </a:lnTo>
                  <a:lnTo>
                    <a:pt x="708" y="1011"/>
                  </a:lnTo>
                  <a:lnTo>
                    <a:pt x="708" y="1011"/>
                  </a:lnTo>
                  <a:lnTo>
                    <a:pt x="705" y="1013"/>
                  </a:lnTo>
                  <a:lnTo>
                    <a:pt x="708" y="1015"/>
                  </a:lnTo>
                  <a:lnTo>
                    <a:pt x="710" y="1015"/>
                  </a:lnTo>
                  <a:lnTo>
                    <a:pt x="710" y="1015"/>
                  </a:lnTo>
                  <a:lnTo>
                    <a:pt x="710" y="1015"/>
                  </a:lnTo>
                  <a:lnTo>
                    <a:pt x="712" y="1015"/>
                  </a:lnTo>
                  <a:lnTo>
                    <a:pt x="712" y="1015"/>
                  </a:lnTo>
                  <a:lnTo>
                    <a:pt x="712" y="1015"/>
                  </a:lnTo>
                  <a:lnTo>
                    <a:pt x="715" y="1018"/>
                  </a:lnTo>
                  <a:lnTo>
                    <a:pt x="719" y="1020"/>
                  </a:lnTo>
                  <a:lnTo>
                    <a:pt x="719" y="1020"/>
                  </a:lnTo>
                  <a:lnTo>
                    <a:pt x="719" y="1020"/>
                  </a:lnTo>
                  <a:lnTo>
                    <a:pt x="717" y="1020"/>
                  </a:lnTo>
                  <a:lnTo>
                    <a:pt x="717" y="1020"/>
                  </a:lnTo>
                  <a:lnTo>
                    <a:pt x="717" y="1020"/>
                  </a:lnTo>
                  <a:lnTo>
                    <a:pt x="717" y="1020"/>
                  </a:lnTo>
                  <a:lnTo>
                    <a:pt x="717" y="1020"/>
                  </a:lnTo>
                  <a:lnTo>
                    <a:pt x="717" y="1020"/>
                  </a:lnTo>
                  <a:lnTo>
                    <a:pt x="717" y="1020"/>
                  </a:lnTo>
                  <a:lnTo>
                    <a:pt x="717" y="1020"/>
                  </a:lnTo>
                  <a:lnTo>
                    <a:pt x="715" y="1020"/>
                  </a:lnTo>
                  <a:lnTo>
                    <a:pt x="715" y="1020"/>
                  </a:lnTo>
                  <a:lnTo>
                    <a:pt x="715" y="1025"/>
                  </a:lnTo>
                  <a:lnTo>
                    <a:pt x="715" y="1022"/>
                  </a:lnTo>
                  <a:lnTo>
                    <a:pt x="715" y="1022"/>
                  </a:lnTo>
                  <a:lnTo>
                    <a:pt x="712" y="1022"/>
                  </a:lnTo>
                  <a:lnTo>
                    <a:pt x="712" y="1022"/>
                  </a:lnTo>
                  <a:lnTo>
                    <a:pt x="712" y="1025"/>
                  </a:lnTo>
                  <a:lnTo>
                    <a:pt x="712" y="1022"/>
                  </a:lnTo>
                  <a:lnTo>
                    <a:pt x="712" y="1022"/>
                  </a:lnTo>
                  <a:lnTo>
                    <a:pt x="712" y="1020"/>
                  </a:lnTo>
                  <a:lnTo>
                    <a:pt x="712" y="1020"/>
                  </a:lnTo>
                  <a:lnTo>
                    <a:pt x="712" y="1018"/>
                  </a:lnTo>
                  <a:lnTo>
                    <a:pt x="710" y="1018"/>
                  </a:lnTo>
                  <a:lnTo>
                    <a:pt x="708" y="1018"/>
                  </a:lnTo>
                  <a:lnTo>
                    <a:pt x="708" y="1018"/>
                  </a:lnTo>
                  <a:lnTo>
                    <a:pt x="705" y="1020"/>
                  </a:lnTo>
                  <a:lnTo>
                    <a:pt x="705" y="1020"/>
                  </a:lnTo>
                  <a:lnTo>
                    <a:pt x="708" y="1020"/>
                  </a:lnTo>
                  <a:lnTo>
                    <a:pt x="708" y="1022"/>
                  </a:lnTo>
                  <a:lnTo>
                    <a:pt x="708" y="1022"/>
                  </a:lnTo>
                  <a:lnTo>
                    <a:pt x="708" y="1022"/>
                  </a:lnTo>
                  <a:lnTo>
                    <a:pt x="705" y="1022"/>
                  </a:lnTo>
                  <a:lnTo>
                    <a:pt x="705" y="1022"/>
                  </a:lnTo>
                  <a:lnTo>
                    <a:pt x="705" y="1025"/>
                  </a:lnTo>
                  <a:lnTo>
                    <a:pt x="705" y="1025"/>
                  </a:lnTo>
                  <a:lnTo>
                    <a:pt x="705" y="1025"/>
                  </a:lnTo>
                  <a:lnTo>
                    <a:pt x="705" y="1025"/>
                  </a:lnTo>
                  <a:lnTo>
                    <a:pt x="705" y="1025"/>
                  </a:lnTo>
                  <a:lnTo>
                    <a:pt x="705" y="1025"/>
                  </a:lnTo>
                  <a:lnTo>
                    <a:pt x="705" y="1022"/>
                  </a:lnTo>
                  <a:lnTo>
                    <a:pt x="705" y="1022"/>
                  </a:lnTo>
                  <a:lnTo>
                    <a:pt x="705" y="1022"/>
                  </a:lnTo>
                  <a:lnTo>
                    <a:pt x="703" y="1022"/>
                  </a:lnTo>
                  <a:lnTo>
                    <a:pt x="703" y="1022"/>
                  </a:lnTo>
                  <a:lnTo>
                    <a:pt x="703" y="1022"/>
                  </a:lnTo>
                  <a:lnTo>
                    <a:pt x="703" y="1025"/>
                  </a:lnTo>
                  <a:lnTo>
                    <a:pt x="703" y="1025"/>
                  </a:lnTo>
                  <a:lnTo>
                    <a:pt x="703" y="1025"/>
                  </a:lnTo>
                  <a:lnTo>
                    <a:pt x="703" y="1025"/>
                  </a:lnTo>
                  <a:lnTo>
                    <a:pt x="703" y="1025"/>
                  </a:lnTo>
                  <a:lnTo>
                    <a:pt x="703" y="1027"/>
                  </a:lnTo>
                  <a:lnTo>
                    <a:pt x="703" y="1027"/>
                  </a:lnTo>
                  <a:lnTo>
                    <a:pt x="703" y="1027"/>
                  </a:lnTo>
                  <a:lnTo>
                    <a:pt x="705" y="1027"/>
                  </a:lnTo>
                  <a:lnTo>
                    <a:pt x="708" y="1027"/>
                  </a:lnTo>
                  <a:lnTo>
                    <a:pt x="708" y="1027"/>
                  </a:lnTo>
                  <a:lnTo>
                    <a:pt x="708" y="1030"/>
                  </a:lnTo>
                  <a:lnTo>
                    <a:pt x="708" y="1030"/>
                  </a:lnTo>
                  <a:lnTo>
                    <a:pt x="705" y="1030"/>
                  </a:lnTo>
                  <a:lnTo>
                    <a:pt x="703" y="1030"/>
                  </a:lnTo>
                  <a:lnTo>
                    <a:pt x="701" y="1027"/>
                  </a:lnTo>
                  <a:lnTo>
                    <a:pt x="701" y="1027"/>
                  </a:lnTo>
                  <a:lnTo>
                    <a:pt x="701" y="1027"/>
                  </a:lnTo>
                  <a:lnTo>
                    <a:pt x="701" y="1030"/>
                  </a:lnTo>
                  <a:lnTo>
                    <a:pt x="701" y="1030"/>
                  </a:lnTo>
                  <a:lnTo>
                    <a:pt x="701" y="1030"/>
                  </a:lnTo>
                  <a:lnTo>
                    <a:pt x="701" y="1030"/>
                  </a:lnTo>
                  <a:lnTo>
                    <a:pt x="701" y="1030"/>
                  </a:lnTo>
                  <a:lnTo>
                    <a:pt x="701" y="1030"/>
                  </a:lnTo>
                  <a:lnTo>
                    <a:pt x="701" y="1030"/>
                  </a:lnTo>
                  <a:lnTo>
                    <a:pt x="701" y="1030"/>
                  </a:lnTo>
                  <a:lnTo>
                    <a:pt x="701" y="1030"/>
                  </a:lnTo>
                  <a:lnTo>
                    <a:pt x="701" y="1032"/>
                  </a:lnTo>
                  <a:lnTo>
                    <a:pt x="698" y="1032"/>
                  </a:lnTo>
                  <a:lnTo>
                    <a:pt x="698" y="1032"/>
                  </a:lnTo>
                  <a:lnTo>
                    <a:pt x="696" y="1030"/>
                  </a:lnTo>
                  <a:lnTo>
                    <a:pt x="696" y="1030"/>
                  </a:lnTo>
                  <a:lnTo>
                    <a:pt x="696" y="1032"/>
                  </a:lnTo>
                  <a:lnTo>
                    <a:pt x="696" y="1032"/>
                  </a:lnTo>
                  <a:lnTo>
                    <a:pt x="696" y="1032"/>
                  </a:lnTo>
                  <a:lnTo>
                    <a:pt x="693" y="1032"/>
                  </a:lnTo>
                  <a:lnTo>
                    <a:pt x="693" y="1032"/>
                  </a:lnTo>
                  <a:lnTo>
                    <a:pt x="693" y="1032"/>
                  </a:lnTo>
                  <a:lnTo>
                    <a:pt x="693" y="1032"/>
                  </a:lnTo>
                  <a:lnTo>
                    <a:pt x="691" y="1032"/>
                  </a:lnTo>
                  <a:lnTo>
                    <a:pt x="691" y="1032"/>
                  </a:lnTo>
                  <a:lnTo>
                    <a:pt x="691" y="1032"/>
                  </a:lnTo>
                  <a:lnTo>
                    <a:pt x="691" y="1032"/>
                  </a:lnTo>
                  <a:lnTo>
                    <a:pt x="691" y="1032"/>
                  </a:lnTo>
                  <a:lnTo>
                    <a:pt x="691" y="1032"/>
                  </a:lnTo>
                  <a:lnTo>
                    <a:pt x="689" y="1032"/>
                  </a:lnTo>
                  <a:lnTo>
                    <a:pt x="689" y="1032"/>
                  </a:lnTo>
                  <a:lnTo>
                    <a:pt x="689" y="1032"/>
                  </a:lnTo>
                  <a:lnTo>
                    <a:pt x="689" y="1032"/>
                  </a:lnTo>
                  <a:lnTo>
                    <a:pt x="689" y="1032"/>
                  </a:lnTo>
                  <a:lnTo>
                    <a:pt x="686" y="1032"/>
                  </a:lnTo>
                  <a:lnTo>
                    <a:pt x="686" y="1032"/>
                  </a:lnTo>
                  <a:lnTo>
                    <a:pt x="689" y="1034"/>
                  </a:lnTo>
                  <a:lnTo>
                    <a:pt x="689" y="1034"/>
                  </a:lnTo>
                  <a:lnTo>
                    <a:pt x="686" y="1034"/>
                  </a:lnTo>
                  <a:lnTo>
                    <a:pt x="686" y="1032"/>
                  </a:lnTo>
                  <a:lnTo>
                    <a:pt x="684" y="1032"/>
                  </a:lnTo>
                  <a:lnTo>
                    <a:pt x="684" y="1034"/>
                  </a:lnTo>
                  <a:lnTo>
                    <a:pt x="684" y="1034"/>
                  </a:lnTo>
                  <a:lnTo>
                    <a:pt x="682" y="1032"/>
                  </a:lnTo>
                  <a:lnTo>
                    <a:pt x="682" y="1034"/>
                  </a:lnTo>
                  <a:lnTo>
                    <a:pt x="682" y="1032"/>
                  </a:lnTo>
                  <a:lnTo>
                    <a:pt x="682" y="1032"/>
                  </a:lnTo>
                  <a:lnTo>
                    <a:pt x="679" y="1032"/>
                  </a:lnTo>
                  <a:lnTo>
                    <a:pt x="679" y="1032"/>
                  </a:lnTo>
                  <a:lnTo>
                    <a:pt x="675" y="1037"/>
                  </a:lnTo>
                  <a:lnTo>
                    <a:pt x="675" y="1037"/>
                  </a:lnTo>
                  <a:lnTo>
                    <a:pt x="675" y="1037"/>
                  </a:lnTo>
                  <a:lnTo>
                    <a:pt x="675" y="1037"/>
                  </a:lnTo>
                  <a:lnTo>
                    <a:pt x="675" y="1037"/>
                  </a:lnTo>
                  <a:lnTo>
                    <a:pt x="675" y="1037"/>
                  </a:lnTo>
                  <a:lnTo>
                    <a:pt x="675" y="1037"/>
                  </a:lnTo>
                  <a:lnTo>
                    <a:pt x="677" y="1037"/>
                  </a:lnTo>
                  <a:lnTo>
                    <a:pt x="677" y="1037"/>
                  </a:lnTo>
                  <a:lnTo>
                    <a:pt x="677" y="1039"/>
                  </a:lnTo>
                  <a:lnTo>
                    <a:pt x="679" y="1039"/>
                  </a:lnTo>
                  <a:lnTo>
                    <a:pt x="679" y="1039"/>
                  </a:lnTo>
                  <a:lnTo>
                    <a:pt x="679" y="1041"/>
                  </a:lnTo>
                  <a:lnTo>
                    <a:pt x="682" y="1039"/>
                  </a:lnTo>
                  <a:lnTo>
                    <a:pt x="682" y="1039"/>
                  </a:lnTo>
                  <a:lnTo>
                    <a:pt x="682" y="1039"/>
                  </a:lnTo>
                  <a:lnTo>
                    <a:pt x="682" y="1039"/>
                  </a:lnTo>
                  <a:lnTo>
                    <a:pt x="682" y="1039"/>
                  </a:lnTo>
                  <a:lnTo>
                    <a:pt x="684" y="1039"/>
                  </a:lnTo>
                  <a:lnTo>
                    <a:pt x="684" y="1039"/>
                  </a:lnTo>
                  <a:lnTo>
                    <a:pt x="684" y="1039"/>
                  </a:lnTo>
                  <a:lnTo>
                    <a:pt x="686" y="1039"/>
                  </a:lnTo>
                  <a:lnTo>
                    <a:pt x="686" y="1041"/>
                  </a:lnTo>
                  <a:lnTo>
                    <a:pt x="686" y="1041"/>
                  </a:lnTo>
                  <a:lnTo>
                    <a:pt x="686" y="1041"/>
                  </a:lnTo>
                  <a:lnTo>
                    <a:pt x="686" y="1039"/>
                  </a:lnTo>
                  <a:lnTo>
                    <a:pt x="686" y="1039"/>
                  </a:lnTo>
                  <a:lnTo>
                    <a:pt x="689" y="1039"/>
                  </a:lnTo>
                  <a:lnTo>
                    <a:pt x="689" y="1039"/>
                  </a:lnTo>
                  <a:lnTo>
                    <a:pt x="689" y="1039"/>
                  </a:lnTo>
                  <a:lnTo>
                    <a:pt x="689" y="1037"/>
                  </a:lnTo>
                  <a:lnTo>
                    <a:pt x="689" y="1037"/>
                  </a:lnTo>
                  <a:lnTo>
                    <a:pt x="691" y="1037"/>
                  </a:lnTo>
                  <a:lnTo>
                    <a:pt x="691" y="1037"/>
                  </a:lnTo>
                  <a:lnTo>
                    <a:pt x="693" y="1039"/>
                  </a:lnTo>
                  <a:lnTo>
                    <a:pt x="693" y="1037"/>
                  </a:lnTo>
                  <a:lnTo>
                    <a:pt x="693" y="1037"/>
                  </a:lnTo>
                  <a:lnTo>
                    <a:pt x="696" y="1037"/>
                  </a:lnTo>
                  <a:lnTo>
                    <a:pt x="696" y="1037"/>
                  </a:lnTo>
                  <a:lnTo>
                    <a:pt x="696" y="1037"/>
                  </a:lnTo>
                  <a:lnTo>
                    <a:pt x="698" y="1037"/>
                  </a:lnTo>
                  <a:lnTo>
                    <a:pt x="701" y="1034"/>
                  </a:lnTo>
                  <a:lnTo>
                    <a:pt x="701" y="1034"/>
                  </a:lnTo>
                  <a:lnTo>
                    <a:pt x="703" y="1034"/>
                  </a:lnTo>
                  <a:lnTo>
                    <a:pt x="703" y="1034"/>
                  </a:lnTo>
                  <a:lnTo>
                    <a:pt x="705" y="1034"/>
                  </a:lnTo>
                  <a:lnTo>
                    <a:pt x="708" y="1034"/>
                  </a:lnTo>
                  <a:lnTo>
                    <a:pt x="705" y="1034"/>
                  </a:lnTo>
                  <a:lnTo>
                    <a:pt x="705" y="1034"/>
                  </a:lnTo>
                  <a:lnTo>
                    <a:pt x="708" y="1034"/>
                  </a:lnTo>
                  <a:lnTo>
                    <a:pt x="708" y="1034"/>
                  </a:lnTo>
                  <a:lnTo>
                    <a:pt x="708" y="1034"/>
                  </a:lnTo>
                  <a:lnTo>
                    <a:pt x="708" y="1032"/>
                  </a:lnTo>
                  <a:lnTo>
                    <a:pt x="708" y="1032"/>
                  </a:lnTo>
                  <a:lnTo>
                    <a:pt x="708" y="1034"/>
                  </a:lnTo>
                  <a:lnTo>
                    <a:pt x="708" y="1034"/>
                  </a:lnTo>
                  <a:lnTo>
                    <a:pt x="708" y="1034"/>
                  </a:lnTo>
                  <a:lnTo>
                    <a:pt x="710" y="1034"/>
                  </a:lnTo>
                  <a:lnTo>
                    <a:pt x="710" y="1032"/>
                  </a:lnTo>
                  <a:lnTo>
                    <a:pt x="710" y="1032"/>
                  </a:lnTo>
                  <a:lnTo>
                    <a:pt x="710" y="1032"/>
                  </a:lnTo>
                  <a:lnTo>
                    <a:pt x="712" y="1034"/>
                  </a:lnTo>
                  <a:lnTo>
                    <a:pt x="712" y="1034"/>
                  </a:lnTo>
                  <a:lnTo>
                    <a:pt x="712" y="1034"/>
                  </a:lnTo>
                  <a:lnTo>
                    <a:pt x="712" y="1034"/>
                  </a:lnTo>
                  <a:lnTo>
                    <a:pt x="712" y="1034"/>
                  </a:lnTo>
                  <a:lnTo>
                    <a:pt x="712" y="1034"/>
                  </a:lnTo>
                  <a:lnTo>
                    <a:pt x="712" y="1034"/>
                  </a:lnTo>
                  <a:lnTo>
                    <a:pt x="712" y="1034"/>
                  </a:lnTo>
                  <a:lnTo>
                    <a:pt x="715" y="1034"/>
                  </a:lnTo>
                  <a:lnTo>
                    <a:pt x="715" y="1034"/>
                  </a:lnTo>
                  <a:lnTo>
                    <a:pt x="715" y="1034"/>
                  </a:lnTo>
                  <a:lnTo>
                    <a:pt x="715" y="1034"/>
                  </a:lnTo>
                  <a:lnTo>
                    <a:pt x="715" y="1032"/>
                  </a:lnTo>
                  <a:lnTo>
                    <a:pt x="715" y="1030"/>
                  </a:lnTo>
                  <a:lnTo>
                    <a:pt x="715" y="1030"/>
                  </a:lnTo>
                  <a:lnTo>
                    <a:pt x="715" y="1027"/>
                  </a:lnTo>
                  <a:lnTo>
                    <a:pt x="715" y="1030"/>
                  </a:lnTo>
                  <a:lnTo>
                    <a:pt x="715" y="1030"/>
                  </a:lnTo>
                  <a:lnTo>
                    <a:pt x="715" y="1032"/>
                  </a:lnTo>
                  <a:lnTo>
                    <a:pt x="717" y="1032"/>
                  </a:lnTo>
                  <a:lnTo>
                    <a:pt x="717" y="1032"/>
                  </a:lnTo>
                  <a:lnTo>
                    <a:pt x="717" y="1032"/>
                  </a:lnTo>
                  <a:lnTo>
                    <a:pt x="717" y="1032"/>
                  </a:lnTo>
                  <a:lnTo>
                    <a:pt x="717" y="1034"/>
                  </a:lnTo>
                  <a:lnTo>
                    <a:pt x="719" y="1034"/>
                  </a:lnTo>
                  <a:lnTo>
                    <a:pt x="719" y="1032"/>
                  </a:lnTo>
                  <a:lnTo>
                    <a:pt x="719" y="1032"/>
                  </a:lnTo>
                  <a:lnTo>
                    <a:pt x="717" y="1032"/>
                  </a:lnTo>
                  <a:lnTo>
                    <a:pt x="717" y="1032"/>
                  </a:lnTo>
                  <a:lnTo>
                    <a:pt x="717" y="1030"/>
                  </a:lnTo>
                  <a:lnTo>
                    <a:pt x="717" y="1030"/>
                  </a:lnTo>
                  <a:lnTo>
                    <a:pt x="719" y="1032"/>
                  </a:lnTo>
                  <a:lnTo>
                    <a:pt x="719" y="1032"/>
                  </a:lnTo>
                  <a:lnTo>
                    <a:pt x="719" y="1030"/>
                  </a:lnTo>
                  <a:lnTo>
                    <a:pt x="719" y="1027"/>
                  </a:lnTo>
                  <a:lnTo>
                    <a:pt x="719" y="1027"/>
                  </a:lnTo>
                  <a:lnTo>
                    <a:pt x="722" y="1030"/>
                  </a:lnTo>
                  <a:lnTo>
                    <a:pt x="722" y="1032"/>
                  </a:lnTo>
                  <a:lnTo>
                    <a:pt x="722" y="1030"/>
                  </a:lnTo>
                  <a:lnTo>
                    <a:pt x="722" y="1027"/>
                  </a:lnTo>
                  <a:lnTo>
                    <a:pt x="724" y="1027"/>
                  </a:lnTo>
                  <a:lnTo>
                    <a:pt x="724" y="1030"/>
                  </a:lnTo>
                  <a:lnTo>
                    <a:pt x="724" y="1027"/>
                  </a:lnTo>
                  <a:lnTo>
                    <a:pt x="724" y="1027"/>
                  </a:lnTo>
                  <a:lnTo>
                    <a:pt x="724" y="1027"/>
                  </a:lnTo>
                  <a:lnTo>
                    <a:pt x="724" y="1027"/>
                  </a:lnTo>
                  <a:lnTo>
                    <a:pt x="724" y="1027"/>
                  </a:lnTo>
                  <a:lnTo>
                    <a:pt x="727" y="1025"/>
                  </a:lnTo>
                  <a:lnTo>
                    <a:pt x="727" y="1025"/>
                  </a:lnTo>
                  <a:lnTo>
                    <a:pt x="727" y="1025"/>
                  </a:lnTo>
                  <a:lnTo>
                    <a:pt x="729" y="1025"/>
                  </a:lnTo>
                  <a:lnTo>
                    <a:pt x="729" y="1025"/>
                  </a:lnTo>
                  <a:lnTo>
                    <a:pt x="729" y="1025"/>
                  </a:lnTo>
                  <a:lnTo>
                    <a:pt x="729" y="1025"/>
                  </a:lnTo>
                  <a:lnTo>
                    <a:pt x="729" y="1025"/>
                  </a:lnTo>
                  <a:lnTo>
                    <a:pt x="731" y="1025"/>
                  </a:lnTo>
                  <a:lnTo>
                    <a:pt x="734" y="1025"/>
                  </a:lnTo>
                  <a:lnTo>
                    <a:pt x="734" y="1025"/>
                  </a:lnTo>
                  <a:lnTo>
                    <a:pt x="734" y="1022"/>
                  </a:lnTo>
                  <a:lnTo>
                    <a:pt x="734" y="1022"/>
                  </a:lnTo>
                  <a:lnTo>
                    <a:pt x="734" y="1022"/>
                  </a:lnTo>
                  <a:lnTo>
                    <a:pt x="734" y="1022"/>
                  </a:lnTo>
                  <a:lnTo>
                    <a:pt x="734" y="1022"/>
                  </a:lnTo>
                  <a:close/>
                  <a:moveTo>
                    <a:pt x="743" y="450"/>
                  </a:moveTo>
                  <a:lnTo>
                    <a:pt x="743" y="450"/>
                  </a:lnTo>
                  <a:lnTo>
                    <a:pt x="745" y="452"/>
                  </a:lnTo>
                  <a:lnTo>
                    <a:pt x="743" y="450"/>
                  </a:lnTo>
                  <a:lnTo>
                    <a:pt x="743" y="450"/>
                  </a:lnTo>
                  <a:close/>
                  <a:moveTo>
                    <a:pt x="741" y="1015"/>
                  </a:moveTo>
                  <a:lnTo>
                    <a:pt x="741" y="1015"/>
                  </a:lnTo>
                  <a:lnTo>
                    <a:pt x="741" y="1015"/>
                  </a:lnTo>
                  <a:lnTo>
                    <a:pt x="741" y="1015"/>
                  </a:lnTo>
                  <a:lnTo>
                    <a:pt x="741" y="1015"/>
                  </a:lnTo>
                  <a:lnTo>
                    <a:pt x="738" y="1015"/>
                  </a:lnTo>
                  <a:lnTo>
                    <a:pt x="738" y="1015"/>
                  </a:lnTo>
                  <a:lnTo>
                    <a:pt x="738" y="1015"/>
                  </a:lnTo>
                  <a:lnTo>
                    <a:pt x="738" y="1018"/>
                  </a:lnTo>
                  <a:lnTo>
                    <a:pt x="736" y="1020"/>
                  </a:lnTo>
                  <a:lnTo>
                    <a:pt x="736" y="1020"/>
                  </a:lnTo>
                  <a:lnTo>
                    <a:pt x="736" y="1018"/>
                  </a:lnTo>
                  <a:lnTo>
                    <a:pt x="736" y="1018"/>
                  </a:lnTo>
                  <a:lnTo>
                    <a:pt x="736" y="1018"/>
                  </a:lnTo>
                  <a:lnTo>
                    <a:pt x="736" y="1018"/>
                  </a:lnTo>
                  <a:lnTo>
                    <a:pt x="736" y="1018"/>
                  </a:lnTo>
                  <a:lnTo>
                    <a:pt x="736" y="1018"/>
                  </a:lnTo>
                  <a:lnTo>
                    <a:pt x="736" y="1018"/>
                  </a:lnTo>
                  <a:lnTo>
                    <a:pt x="734" y="1018"/>
                  </a:lnTo>
                  <a:lnTo>
                    <a:pt x="734" y="1018"/>
                  </a:lnTo>
                  <a:lnTo>
                    <a:pt x="734" y="1020"/>
                  </a:lnTo>
                  <a:lnTo>
                    <a:pt x="734" y="1020"/>
                  </a:lnTo>
                  <a:lnTo>
                    <a:pt x="734" y="1020"/>
                  </a:lnTo>
                  <a:lnTo>
                    <a:pt x="736" y="1022"/>
                  </a:lnTo>
                  <a:lnTo>
                    <a:pt x="736" y="1022"/>
                  </a:lnTo>
                  <a:lnTo>
                    <a:pt x="736" y="1022"/>
                  </a:lnTo>
                  <a:lnTo>
                    <a:pt x="736" y="1022"/>
                  </a:lnTo>
                  <a:lnTo>
                    <a:pt x="738" y="1022"/>
                  </a:lnTo>
                  <a:lnTo>
                    <a:pt x="738" y="1022"/>
                  </a:lnTo>
                  <a:lnTo>
                    <a:pt x="738" y="1022"/>
                  </a:lnTo>
                  <a:lnTo>
                    <a:pt x="738" y="1020"/>
                  </a:lnTo>
                  <a:lnTo>
                    <a:pt x="738" y="1020"/>
                  </a:lnTo>
                  <a:lnTo>
                    <a:pt x="738" y="1020"/>
                  </a:lnTo>
                  <a:lnTo>
                    <a:pt x="741" y="1020"/>
                  </a:lnTo>
                  <a:lnTo>
                    <a:pt x="741" y="1020"/>
                  </a:lnTo>
                  <a:lnTo>
                    <a:pt x="741" y="1020"/>
                  </a:lnTo>
                  <a:lnTo>
                    <a:pt x="741" y="1020"/>
                  </a:lnTo>
                  <a:lnTo>
                    <a:pt x="741" y="1018"/>
                  </a:lnTo>
                  <a:lnTo>
                    <a:pt x="741" y="1018"/>
                  </a:lnTo>
                  <a:lnTo>
                    <a:pt x="741" y="1018"/>
                  </a:lnTo>
                  <a:lnTo>
                    <a:pt x="741" y="1018"/>
                  </a:lnTo>
                  <a:lnTo>
                    <a:pt x="741" y="1018"/>
                  </a:lnTo>
                  <a:lnTo>
                    <a:pt x="741" y="1018"/>
                  </a:lnTo>
                  <a:lnTo>
                    <a:pt x="741" y="1018"/>
                  </a:lnTo>
                  <a:lnTo>
                    <a:pt x="743" y="1015"/>
                  </a:lnTo>
                  <a:lnTo>
                    <a:pt x="741" y="1015"/>
                  </a:lnTo>
                  <a:lnTo>
                    <a:pt x="741" y="1015"/>
                  </a:lnTo>
                  <a:close/>
                  <a:moveTo>
                    <a:pt x="909" y="966"/>
                  </a:moveTo>
                  <a:lnTo>
                    <a:pt x="909" y="963"/>
                  </a:lnTo>
                  <a:lnTo>
                    <a:pt x="909" y="963"/>
                  </a:lnTo>
                  <a:lnTo>
                    <a:pt x="909" y="966"/>
                  </a:lnTo>
                  <a:lnTo>
                    <a:pt x="909" y="966"/>
                  </a:lnTo>
                  <a:lnTo>
                    <a:pt x="909" y="966"/>
                  </a:lnTo>
                  <a:lnTo>
                    <a:pt x="909" y="966"/>
                  </a:lnTo>
                  <a:lnTo>
                    <a:pt x="909" y="966"/>
                  </a:lnTo>
                  <a:lnTo>
                    <a:pt x="909" y="966"/>
                  </a:lnTo>
                  <a:lnTo>
                    <a:pt x="909" y="968"/>
                  </a:lnTo>
                  <a:lnTo>
                    <a:pt x="909" y="968"/>
                  </a:lnTo>
                  <a:lnTo>
                    <a:pt x="911" y="968"/>
                  </a:lnTo>
                  <a:lnTo>
                    <a:pt x="911" y="968"/>
                  </a:lnTo>
                  <a:lnTo>
                    <a:pt x="911" y="966"/>
                  </a:lnTo>
                  <a:lnTo>
                    <a:pt x="911" y="966"/>
                  </a:lnTo>
                  <a:lnTo>
                    <a:pt x="909" y="966"/>
                  </a:lnTo>
                  <a:close/>
                  <a:moveTo>
                    <a:pt x="963" y="959"/>
                  </a:moveTo>
                  <a:lnTo>
                    <a:pt x="963" y="959"/>
                  </a:lnTo>
                  <a:lnTo>
                    <a:pt x="963" y="959"/>
                  </a:lnTo>
                  <a:lnTo>
                    <a:pt x="963" y="956"/>
                  </a:lnTo>
                  <a:lnTo>
                    <a:pt x="963" y="956"/>
                  </a:lnTo>
                  <a:lnTo>
                    <a:pt x="963" y="956"/>
                  </a:lnTo>
                  <a:lnTo>
                    <a:pt x="963" y="956"/>
                  </a:lnTo>
                  <a:lnTo>
                    <a:pt x="963" y="956"/>
                  </a:lnTo>
                  <a:lnTo>
                    <a:pt x="963" y="956"/>
                  </a:lnTo>
                  <a:lnTo>
                    <a:pt x="961" y="956"/>
                  </a:lnTo>
                  <a:lnTo>
                    <a:pt x="961" y="956"/>
                  </a:lnTo>
                  <a:lnTo>
                    <a:pt x="961" y="956"/>
                  </a:lnTo>
                  <a:lnTo>
                    <a:pt x="961" y="956"/>
                  </a:lnTo>
                  <a:lnTo>
                    <a:pt x="961" y="959"/>
                  </a:lnTo>
                  <a:lnTo>
                    <a:pt x="963" y="959"/>
                  </a:lnTo>
                  <a:close/>
                  <a:moveTo>
                    <a:pt x="956" y="951"/>
                  </a:moveTo>
                  <a:lnTo>
                    <a:pt x="956" y="951"/>
                  </a:lnTo>
                  <a:lnTo>
                    <a:pt x="956" y="951"/>
                  </a:lnTo>
                  <a:lnTo>
                    <a:pt x="956" y="951"/>
                  </a:lnTo>
                  <a:lnTo>
                    <a:pt x="956" y="951"/>
                  </a:lnTo>
                  <a:lnTo>
                    <a:pt x="958" y="951"/>
                  </a:lnTo>
                  <a:lnTo>
                    <a:pt x="958" y="951"/>
                  </a:lnTo>
                  <a:lnTo>
                    <a:pt x="958" y="951"/>
                  </a:lnTo>
                  <a:lnTo>
                    <a:pt x="958" y="954"/>
                  </a:lnTo>
                  <a:lnTo>
                    <a:pt x="958" y="954"/>
                  </a:lnTo>
                  <a:lnTo>
                    <a:pt x="961" y="954"/>
                  </a:lnTo>
                  <a:lnTo>
                    <a:pt x="961" y="951"/>
                  </a:lnTo>
                  <a:lnTo>
                    <a:pt x="961" y="951"/>
                  </a:lnTo>
                  <a:lnTo>
                    <a:pt x="961" y="951"/>
                  </a:lnTo>
                  <a:lnTo>
                    <a:pt x="961" y="949"/>
                  </a:lnTo>
                  <a:lnTo>
                    <a:pt x="961" y="949"/>
                  </a:lnTo>
                  <a:lnTo>
                    <a:pt x="958" y="949"/>
                  </a:lnTo>
                  <a:lnTo>
                    <a:pt x="958" y="949"/>
                  </a:lnTo>
                  <a:lnTo>
                    <a:pt x="958" y="949"/>
                  </a:lnTo>
                  <a:lnTo>
                    <a:pt x="958" y="949"/>
                  </a:lnTo>
                  <a:lnTo>
                    <a:pt x="958" y="949"/>
                  </a:lnTo>
                  <a:lnTo>
                    <a:pt x="958" y="949"/>
                  </a:lnTo>
                  <a:lnTo>
                    <a:pt x="958" y="949"/>
                  </a:lnTo>
                  <a:lnTo>
                    <a:pt x="956" y="949"/>
                  </a:lnTo>
                  <a:lnTo>
                    <a:pt x="956" y="949"/>
                  </a:lnTo>
                  <a:lnTo>
                    <a:pt x="956" y="949"/>
                  </a:lnTo>
                  <a:lnTo>
                    <a:pt x="954" y="949"/>
                  </a:lnTo>
                  <a:lnTo>
                    <a:pt x="954" y="951"/>
                  </a:lnTo>
                  <a:lnTo>
                    <a:pt x="954" y="951"/>
                  </a:lnTo>
                  <a:lnTo>
                    <a:pt x="954" y="951"/>
                  </a:lnTo>
                  <a:lnTo>
                    <a:pt x="954" y="951"/>
                  </a:lnTo>
                  <a:lnTo>
                    <a:pt x="956" y="951"/>
                  </a:lnTo>
                  <a:close/>
                  <a:moveTo>
                    <a:pt x="911" y="956"/>
                  </a:moveTo>
                  <a:lnTo>
                    <a:pt x="909" y="956"/>
                  </a:lnTo>
                  <a:lnTo>
                    <a:pt x="909" y="956"/>
                  </a:lnTo>
                  <a:lnTo>
                    <a:pt x="906" y="956"/>
                  </a:lnTo>
                  <a:lnTo>
                    <a:pt x="906" y="959"/>
                  </a:lnTo>
                  <a:lnTo>
                    <a:pt x="906" y="959"/>
                  </a:lnTo>
                  <a:lnTo>
                    <a:pt x="906" y="959"/>
                  </a:lnTo>
                  <a:lnTo>
                    <a:pt x="909" y="959"/>
                  </a:lnTo>
                  <a:lnTo>
                    <a:pt x="909" y="959"/>
                  </a:lnTo>
                  <a:lnTo>
                    <a:pt x="909" y="959"/>
                  </a:lnTo>
                  <a:lnTo>
                    <a:pt x="911" y="959"/>
                  </a:lnTo>
                  <a:lnTo>
                    <a:pt x="911" y="959"/>
                  </a:lnTo>
                  <a:lnTo>
                    <a:pt x="911" y="959"/>
                  </a:lnTo>
                  <a:lnTo>
                    <a:pt x="911" y="956"/>
                  </a:lnTo>
                  <a:lnTo>
                    <a:pt x="911" y="956"/>
                  </a:lnTo>
                  <a:lnTo>
                    <a:pt x="911" y="956"/>
                  </a:lnTo>
                  <a:close/>
                  <a:moveTo>
                    <a:pt x="954" y="954"/>
                  </a:moveTo>
                  <a:lnTo>
                    <a:pt x="951" y="954"/>
                  </a:lnTo>
                  <a:lnTo>
                    <a:pt x="951" y="954"/>
                  </a:lnTo>
                  <a:lnTo>
                    <a:pt x="949" y="954"/>
                  </a:lnTo>
                  <a:lnTo>
                    <a:pt x="949" y="954"/>
                  </a:lnTo>
                  <a:lnTo>
                    <a:pt x="949" y="954"/>
                  </a:lnTo>
                  <a:lnTo>
                    <a:pt x="947" y="954"/>
                  </a:lnTo>
                  <a:lnTo>
                    <a:pt x="947" y="954"/>
                  </a:lnTo>
                  <a:lnTo>
                    <a:pt x="947" y="956"/>
                  </a:lnTo>
                  <a:lnTo>
                    <a:pt x="947" y="956"/>
                  </a:lnTo>
                  <a:lnTo>
                    <a:pt x="947" y="956"/>
                  </a:lnTo>
                  <a:lnTo>
                    <a:pt x="947" y="956"/>
                  </a:lnTo>
                  <a:lnTo>
                    <a:pt x="951" y="959"/>
                  </a:lnTo>
                  <a:lnTo>
                    <a:pt x="951" y="961"/>
                  </a:lnTo>
                  <a:lnTo>
                    <a:pt x="951" y="961"/>
                  </a:lnTo>
                  <a:lnTo>
                    <a:pt x="951" y="961"/>
                  </a:lnTo>
                  <a:lnTo>
                    <a:pt x="954" y="961"/>
                  </a:lnTo>
                  <a:lnTo>
                    <a:pt x="954" y="959"/>
                  </a:lnTo>
                  <a:lnTo>
                    <a:pt x="954" y="959"/>
                  </a:lnTo>
                  <a:lnTo>
                    <a:pt x="954" y="956"/>
                  </a:lnTo>
                  <a:lnTo>
                    <a:pt x="954" y="954"/>
                  </a:lnTo>
                  <a:lnTo>
                    <a:pt x="954" y="954"/>
                  </a:lnTo>
                  <a:lnTo>
                    <a:pt x="954" y="954"/>
                  </a:lnTo>
                  <a:close/>
                  <a:moveTo>
                    <a:pt x="918" y="961"/>
                  </a:moveTo>
                  <a:lnTo>
                    <a:pt x="918" y="959"/>
                  </a:lnTo>
                  <a:lnTo>
                    <a:pt x="918" y="959"/>
                  </a:lnTo>
                  <a:lnTo>
                    <a:pt x="918" y="959"/>
                  </a:lnTo>
                  <a:lnTo>
                    <a:pt x="918" y="959"/>
                  </a:lnTo>
                  <a:lnTo>
                    <a:pt x="918" y="959"/>
                  </a:lnTo>
                  <a:lnTo>
                    <a:pt x="916" y="959"/>
                  </a:lnTo>
                  <a:lnTo>
                    <a:pt x="916" y="959"/>
                  </a:lnTo>
                  <a:lnTo>
                    <a:pt x="916" y="959"/>
                  </a:lnTo>
                  <a:lnTo>
                    <a:pt x="916" y="961"/>
                  </a:lnTo>
                  <a:lnTo>
                    <a:pt x="916" y="961"/>
                  </a:lnTo>
                  <a:lnTo>
                    <a:pt x="918" y="961"/>
                  </a:lnTo>
                  <a:lnTo>
                    <a:pt x="918" y="963"/>
                  </a:lnTo>
                  <a:lnTo>
                    <a:pt x="918" y="963"/>
                  </a:lnTo>
                  <a:lnTo>
                    <a:pt x="918" y="961"/>
                  </a:lnTo>
                  <a:lnTo>
                    <a:pt x="918" y="961"/>
                  </a:lnTo>
                  <a:lnTo>
                    <a:pt x="918" y="961"/>
                  </a:lnTo>
                  <a:lnTo>
                    <a:pt x="918" y="961"/>
                  </a:lnTo>
                  <a:lnTo>
                    <a:pt x="918" y="961"/>
                  </a:lnTo>
                  <a:close/>
                  <a:moveTo>
                    <a:pt x="947" y="963"/>
                  </a:moveTo>
                  <a:lnTo>
                    <a:pt x="947" y="963"/>
                  </a:lnTo>
                  <a:lnTo>
                    <a:pt x="947" y="963"/>
                  </a:lnTo>
                  <a:lnTo>
                    <a:pt x="947" y="963"/>
                  </a:lnTo>
                  <a:lnTo>
                    <a:pt x="947" y="961"/>
                  </a:lnTo>
                  <a:lnTo>
                    <a:pt x="947" y="961"/>
                  </a:lnTo>
                  <a:lnTo>
                    <a:pt x="947" y="961"/>
                  </a:lnTo>
                  <a:lnTo>
                    <a:pt x="944" y="961"/>
                  </a:lnTo>
                  <a:lnTo>
                    <a:pt x="944" y="961"/>
                  </a:lnTo>
                  <a:lnTo>
                    <a:pt x="947" y="961"/>
                  </a:lnTo>
                  <a:lnTo>
                    <a:pt x="947" y="961"/>
                  </a:lnTo>
                  <a:lnTo>
                    <a:pt x="947" y="959"/>
                  </a:lnTo>
                  <a:lnTo>
                    <a:pt x="944" y="959"/>
                  </a:lnTo>
                  <a:lnTo>
                    <a:pt x="944" y="959"/>
                  </a:lnTo>
                  <a:lnTo>
                    <a:pt x="944" y="959"/>
                  </a:lnTo>
                  <a:lnTo>
                    <a:pt x="944" y="956"/>
                  </a:lnTo>
                  <a:lnTo>
                    <a:pt x="944" y="956"/>
                  </a:lnTo>
                  <a:lnTo>
                    <a:pt x="947" y="954"/>
                  </a:lnTo>
                  <a:lnTo>
                    <a:pt x="947" y="954"/>
                  </a:lnTo>
                  <a:lnTo>
                    <a:pt x="947" y="951"/>
                  </a:lnTo>
                  <a:lnTo>
                    <a:pt x="947" y="951"/>
                  </a:lnTo>
                  <a:lnTo>
                    <a:pt x="947" y="951"/>
                  </a:lnTo>
                  <a:lnTo>
                    <a:pt x="944" y="951"/>
                  </a:lnTo>
                  <a:lnTo>
                    <a:pt x="944" y="951"/>
                  </a:lnTo>
                  <a:lnTo>
                    <a:pt x="944" y="954"/>
                  </a:lnTo>
                  <a:lnTo>
                    <a:pt x="944" y="954"/>
                  </a:lnTo>
                  <a:lnTo>
                    <a:pt x="944" y="956"/>
                  </a:lnTo>
                  <a:lnTo>
                    <a:pt x="944" y="956"/>
                  </a:lnTo>
                  <a:lnTo>
                    <a:pt x="944" y="954"/>
                  </a:lnTo>
                  <a:lnTo>
                    <a:pt x="942" y="954"/>
                  </a:lnTo>
                  <a:lnTo>
                    <a:pt x="942" y="954"/>
                  </a:lnTo>
                  <a:lnTo>
                    <a:pt x="942" y="956"/>
                  </a:lnTo>
                  <a:lnTo>
                    <a:pt x="942" y="956"/>
                  </a:lnTo>
                  <a:lnTo>
                    <a:pt x="942" y="956"/>
                  </a:lnTo>
                  <a:lnTo>
                    <a:pt x="942" y="956"/>
                  </a:lnTo>
                  <a:lnTo>
                    <a:pt x="942" y="956"/>
                  </a:lnTo>
                  <a:lnTo>
                    <a:pt x="942" y="956"/>
                  </a:lnTo>
                  <a:lnTo>
                    <a:pt x="942" y="954"/>
                  </a:lnTo>
                  <a:lnTo>
                    <a:pt x="942" y="954"/>
                  </a:lnTo>
                  <a:lnTo>
                    <a:pt x="942" y="951"/>
                  </a:lnTo>
                  <a:lnTo>
                    <a:pt x="942" y="949"/>
                  </a:lnTo>
                  <a:lnTo>
                    <a:pt x="939" y="949"/>
                  </a:lnTo>
                  <a:lnTo>
                    <a:pt x="939" y="951"/>
                  </a:lnTo>
                  <a:lnTo>
                    <a:pt x="937" y="951"/>
                  </a:lnTo>
                  <a:lnTo>
                    <a:pt x="935" y="954"/>
                  </a:lnTo>
                  <a:lnTo>
                    <a:pt x="935" y="954"/>
                  </a:lnTo>
                  <a:lnTo>
                    <a:pt x="935" y="956"/>
                  </a:lnTo>
                  <a:lnTo>
                    <a:pt x="935" y="956"/>
                  </a:lnTo>
                  <a:lnTo>
                    <a:pt x="935" y="959"/>
                  </a:lnTo>
                  <a:lnTo>
                    <a:pt x="935" y="959"/>
                  </a:lnTo>
                  <a:lnTo>
                    <a:pt x="935" y="959"/>
                  </a:lnTo>
                  <a:lnTo>
                    <a:pt x="935" y="959"/>
                  </a:lnTo>
                  <a:lnTo>
                    <a:pt x="935" y="959"/>
                  </a:lnTo>
                  <a:lnTo>
                    <a:pt x="935" y="961"/>
                  </a:lnTo>
                  <a:lnTo>
                    <a:pt x="935" y="961"/>
                  </a:lnTo>
                  <a:lnTo>
                    <a:pt x="935" y="961"/>
                  </a:lnTo>
                  <a:lnTo>
                    <a:pt x="935" y="961"/>
                  </a:lnTo>
                  <a:lnTo>
                    <a:pt x="937" y="963"/>
                  </a:lnTo>
                  <a:lnTo>
                    <a:pt x="937" y="963"/>
                  </a:lnTo>
                  <a:lnTo>
                    <a:pt x="935" y="966"/>
                  </a:lnTo>
                  <a:lnTo>
                    <a:pt x="935" y="966"/>
                  </a:lnTo>
                  <a:lnTo>
                    <a:pt x="937" y="966"/>
                  </a:lnTo>
                  <a:lnTo>
                    <a:pt x="937" y="963"/>
                  </a:lnTo>
                  <a:lnTo>
                    <a:pt x="937" y="963"/>
                  </a:lnTo>
                  <a:lnTo>
                    <a:pt x="937" y="963"/>
                  </a:lnTo>
                  <a:lnTo>
                    <a:pt x="939" y="963"/>
                  </a:lnTo>
                  <a:lnTo>
                    <a:pt x="939" y="963"/>
                  </a:lnTo>
                  <a:lnTo>
                    <a:pt x="939" y="963"/>
                  </a:lnTo>
                  <a:lnTo>
                    <a:pt x="939" y="963"/>
                  </a:lnTo>
                  <a:lnTo>
                    <a:pt x="939" y="961"/>
                  </a:lnTo>
                  <a:lnTo>
                    <a:pt x="942" y="961"/>
                  </a:lnTo>
                  <a:lnTo>
                    <a:pt x="942" y="963"/>
                  </a:lnTo>
                  <a:lnTo>
                    <a:pt x="942" y="963"/>
                  </a:lnTo>
                  <a:lnTo>
                    <a:pt x="939" y="963"/>
                  </a:lnTo>
                  <a:lnTo>
                    <a:pt x="939" y="963"/>
                  </a:lnTo>
                  <a:lnTo>
                    <a:pt x="942" y="963"/>
                  </a:lnTo>
                  <a:lnTo>
                    <a:pt x="942" y="966"/>
                  </a:lnTo>
                  <a:lnTo>
                    <a:pt x="942" y="966"/>
                  </a:lnTo>
                  <a:lnTo>
                    <a:pt x="942" y="966"/>
                  </a:lnTo>
                  <a:lnTo>
                    <a:pt x="944" y="966"/>
                  </a:lnTo>
                  <a:lnTo>
                    <a:pt x="944" y="966"/>
                  </a:lnTo>
                  <a:lnTo>
                    <a:pt x="944" y="968"/>
                  </a:lnTo>
                  <a:lnTo>
                    <a:pt x="947" y="966"/>
                  </a:lnTo>
                  <a:lnTo>
                    <a:pt x="947" y="966"/>
                  </a:lnTo>
                  <a:lnTo>
                    <a:pt x="947" y="963"/>
                  </a:lnTo>
                  <a:lnTo>
                    <a:pt x="944" y="963"/>
                  </a:lnTo>
                  <a:lnTo>
                    <a:pt x="947" y="963"/>
                  </a:lnTo>
                  <a:lnTo>
                    <a:pt x="947" y="963"/>
                  </a:lnTo>
                  <a:lnTo>
                    <a:pt x="949" y="963"/>
                  </a:lnTo>
                  <a:lnTo>
                    <a:pt x="949" y="963"/>
                  </a:lnTo>
                  <a:lnTo>
                    <a:pt x="947" y="963"/>
                  </a:lnTo>
                  <a:close/>
                  <a:moveTo>
                    <a:pt x="968" y="966"/>
                  </a:moveTo>
                  <a:lnTo>
                    <a:pt x="968" y="968"/>
                  </a:lnTo>
                  <a:lnTo>
                    <a:pt x="968" y="968"/>
                  </a:lnTo>
                  <a:lnTo>
                    <a:pt x="965" y="968"/>
                  </a:lnTo>
                  <a:lnTo>
                    <a:pt x="968" y="966"/>
                  </a:lnTo>
                  <a:lnTo>
                    <a:pt x="968" y="963"/>
                  </a:lnTo>
                  <a:lnTo>
                    <a:pt x="968" y="963"/>
                  </a:lnTo>
                  <a:lnTo>
                    <a:pt x="968" y="963"/>
                  </a:lnTo>
                  <a:lnTo>
                    <a:pt x="968" y="961"/>
                  </a:lnTo>
                  <a:lnTo>
                    <a:pt x="968" y="961"/>
                  </a:lnTo>
                  <a:lnTo>
                    <a:pt x="968" y="961"/>
                  </a:lnTo>
                  <a:lnTo>
                    <a:pt x="968" y="959"/>
                  </a:lnTo>
                  <a:lnTo>
                    <a:pt x="968" y="961"/>
                  </a:lnTo>
                  <a:lnTo>
                    <a:pt x="965" y="961"/>
                  </a:lnTo>
                  <a:lnTo>
                    <a:pt x="965" y="961"/>
                  </a:lnTo>
                  <a:lnTo>
                    <a:pt x="965" y="963"/>
                  </a:lnTo>
                  <a:lnTo>
                    <a:pt x="965" y="963"/>
                  </a:lnTo>
                  <a:lnTo>
                    <a:pt x="965" y="963"/>
                  </a:lnTo>
                  <a:lnTo>
                    <a:pt x="965" y="963"/>
                  </a:lnTo>
                  <a:lnTo>
                    <a:pt x="965" y="963"/>
                  </a:lnTo>
                  <a:lnTo>
                    <a:pt x="965" y="963"/>
                  </a:lnTo>
                  <a:lnTo>
                    <a:pt x="965" y="963"/>
                  </a:lnTo>
                  <a:lnTo>
                    <a:pt x="965" y="963"/>
                  </a:lnTo>
                  <a:lnTo>
                    <a:pt x="965" y="966"/>
                  </a:lnTo>
                  <a:lnTo>
                    <a:pt x="965" y="966"/>
                  </a:lnTo>
                  <a:lnTo>
                    <a:pt x="961" y="963"/>
                  </a:lnTo>
                  <a:lnTo>
                    <a:pt x="963" y="966"/>
                  </a:lnTo>
                  <a:lnTo>
                    <a:pt x="963" y="968"/>
                  </a:lnTo>
                  <a:lnTo>
                    <a:pt x="963" y="970"/>
                  </a:lnTo>
                  <a:lnTo>
                    <a:pt x="963" y="970"/>
                  </a:lnTo>
                  <a:lnTo>
                    <a:pt x="963" y="970"/>
                  </a:lnTo>
                  <a:lnTo>
                    <a:pt x="963" y="970"/>
                  </a:lnTo>
                  <a:lnTo>
                    <a:pt x="963" y="970"/>
                  </a:lnTo>
                  <a:lnTo>
                    <a:pt x="963" y="970"/>
                  </a:lnTo>
                  <a:lnTo>
                    <a:pt x="963" y="970"/>
                  </a:lnTo>
                  <a:lnTo>
                    <a:pt x="961" y="970"/>
                  </a:lnTo>
                  <a:lnTo>
                    <a:pt x="961" y="968"/>
                  </a:lnTo>
                  <a:lnTo>
                    <a:pt x="961" y="968"/>
                  </a:lnTo>
                  <a:lnTo>
                    <a:pt x="961" y="968"/>
                  </a:lnTo>
                  <a:lnTo>
                    <a:pt x="961" y="968"/>
                  </a:lnTo>
                  <a:lnTo>
                    <a:pt x="961" y="968"/>
                  </a:lnTo>
                  <a:lnTo>
                    <a:pt x="961" y="966"/>
                  </a:lnTo>
                  <a:lnTo>
                    <a:pt x="958" y="968"/>
                  </a:lnTo>
                  <a:lnTo>
                    <a:pt x="961" y="968"/>
                  </a:lnTo>
                  <a:lnTo>
                    <a:pt x="961" y="970"/>
                  </a:lnTo>
                  <a:lnTo>
                    <a:pt x="961" y="970"/>
                  </a:lnTo>
                  <a:lnTo>
                    <a:pt x="961" y="970"/>
                  </a:lnTo>
                  <a:lnTo>
                    <a:pt x="958" y="968"/>
                  </a:lnTo>
                  <a:lnTo>
                    <a:pt x="958" y="968"/>
                  </a:lnTo>
                  <a:lnTo>
                    <a:pt x="956" y="968"/>
                  </a:lnTo>
                  <a:lnTo>
                    <a:pt x="956" y="970"/>
                  </a:lnTo>
                  <a:lnTo>
                    <a:pt x="958" y="970"/>
                  </a:lnTo>
                  <a:lnTo>
                    <a:pt x="958" y="970"/>
                  </a:lnTo>
                  <a:lnTo>
                    <a:pt x="958" y="970"/>
                  </a:lnTo>
                  <a:lnTo>
                    <a:pt x="958" y="970"/>
                  </a:lnTo>
                  <a:lnTo>
                    <a:pt x="958" y="973"/>
                  </a:lnTo>
                  <a:lnTo>
                    <a:pt x="958" y="973"/>
                  </a:lnTo>
                  <a:lnTo>
                    <a:pt x="958" y="973"/>
                  </a:lnTo>
                  <a:lnTo>
                    <a:pt x="958" y="973"/>
                  </a:lnTo>
                  <a:lnTo>
                    <a:pt x="958" y="973"/>
                  </a:lnTo>
                  <a:lnTo>
                    <a:pt x="961" y="973"/>
                  </a:lnTo>
                  <a:lnTo>
                    <a:pt x="961" y="975"/>
                  </a:lnTo>
                  <a:lnTo>
                    <a:pt x="958" y="975"/>
                  </a:lnTo>
                  <a:lnTo>
                    <a:pt x="958" y="975"/>
                  </a:lnTo>
                  <a:lnTo>
                    <a:pt x="958" y="975"/>
                  </a:lnTo>
                  <a:lnTo>
                    <a:pt x="956" y="980"/>
                  </a:lnTo>
                  <a:lnTo>
                    <a:pt x="956" y="980"/>
                  </a:lnTo>
                  <a:lnTo>
                    <a:pt x="954" y="980"/>
                  </a:lnTo>
                  <a:lnTo>
                    <a:pt x="954" y="980"/>
                  </a:lnTo>
                  <a:lnTo>
                    <a:pt x="954" y="982"/>
                  </a:lnTo>
                  <a:lnTo>
                    <a:pt x="954" y="982"/>
                  </a:lnTo>
                  <a:lnTo>
                    <a:pt x="954" y="982"/>
                  </a:lnTo>
                  <a:lnTo>
                    <a:pt x="956" y="985"/>
                  </a:lnTo>
                  <a:lnTo>
                    <a:pt x="956" y="982"/>
                  </a:lnTo>
                  <a:lnTo>
                    <a:pt x="956" y="980"/>
                  </a:lnTo>
                  <a:lnTo>
                    <a:pt x="958" y="980"/>
                  </a:lnTo>
                  <a:lnTo>
                    <a:pt x="958" y="977"/>
                  </a:lnTo>
                  <a:lnTo>
                    <a:pt x="961" y="977"/>
                  </a:lnTo>
                  <a:lnTo>
                    <a:pt x="961" y="975"/>
                  </a:lnTo>
                  <a:lnTo>
                    <a:pt x="963" y="973"/>
                  </a:lnTo>
                  <a:lnTo>
                    <a:pt x="963" y="973"/>
                  </a:lnTo>
                  <a:lnTo>
                    <a:pt x="963" y="973"/>
                  </a:lnTo>
                  <a:lnTo>
                    <a:pt x="963" y="973"/>
                  </a:lnTo>
                  <a:lnTo>
                    <a:pt x="965" y="973"/>
                  </a:lnTo>
                  <a:lnTo>
                    <a:pt x="965" y="973"/>
                  </a:lnTo>
                  <a:lnTo>
                    <a:pt x="965" y="973"/>
                  </a:lnTo>
                  <a:lnTo>
                    <a:pt x="963" y="970"/>
                  </a:lnTo>
                  <a:lnTo>
                    <a:pt x="965" y="970"/>
                  </a:lnTo>
                  <a:lnTo>
                    <a:pt x="965" y="968"/>
                  </a:lnTo>
                  <a:lnTo>
                    <a:pt x="965" y="968"/>
                  </a:lnTo>
                  <a:lnTo>
                    <a:pt x="965" y="970"/>
                  </a:lnTo>
                  <a:lnTo>
                    <a:pt x="965" y="970"/>
                  </a:lnTo>
                  <a:lnTo>
                    <a:pt x="968" y="970"/>
                  </a:lnTo>
                  <a:lnTo>
                    <a:pt x="968" y="970"/>
                  </a:lnTo>
                  <a:lnTo>
                    <a:pt x="968" y="970"/>
                  </a:lnTo>
                  <a:lnTo>
                    <a:pt x="968" y="970"/>
                  </a:lnTo>
                  <a:lnTo>
                    <a:pt x="968" y="970"/>
                  </a:lnTo>
                  <a:lnTo>
                    <a:pt x="968" y="970"/>
                  </a:lnTo>
                  <a:lnTo>
                    <a:pt x="968" y="968"/>
                  </a:lnTo>
                  <a:lnTo>
                    <a:pt x="968" y="968"/>
                  </a:lnTo>
                  <a:lnTo>
                    <a:pt x="970" y="968"/>
                  </a:lnTo>
                  <a:lnTo>
                    <a:pt x="970" y="968"/>
                  </a:lnTo>
                  <a:lnTo>
                    <a:pt x="970" y="966"/>
                  </a:lnTo>
                  <a:lnTo>
                    <a:pt x="968" y="966"/>
                  </a:lnTo>
                  <a:lnTo>
                    <a:pt x="968" y="966"/>
                  </a:lnTo>
                  <a:close/>
                  <a:moveTo>
                    <a:pt x="989" y="982"/>
                  </a:moveTo>
                  <a:lnTo>
                    <a:pt x="989" y="982"/>
                  </a:lnTo>
                  <a:lnTo>
                    <a:pt x="987" y="982"/>
                  </a:lnTo>
                  <a:lnTo>
                    <a:pt x="987" y="982"/>
                  </a:lnTo>
                  <a:lnTo>
                    <a:pt x="987" y="982"/>
                  </a:lnTo>
                  <a:lnTo>
                    <a:pt x="987" y="982"/>
                  </a:lnTo>
                  <a:lnTo>
                    <a:pt x="987" y="982"/>
                  </a:lnTo>
                  <a:lnTo>
                    <a:pt x="987" y="982"/>
                  </a:lnTo>
                  <a:lnTo>
                    <a:pt x="984" y="982"/>
                  </a:lnTo>
                  <a:lnTo>
                    <a:pt x="987" y="982"/>
                  </a:lnTo>
                  <a:lnTo>
                    <a:pt x="987" y="982"/>
                  </a:lnTo>
                  <a:lnTo>
                    <a:pt x="987" y="982"/>
                  </a:lnTo>
                  <a:lnTo>
                    <a:pt x="987" y="985"/>
                  </a:lnTo>
                  <a:lnTo>
                    <a:pt x="987" y="985"/>
                  </a:lnTo>
                  <a:lnTo>
                    <a:pt x="987" y="985"/>
                  </a:lnTo>
                  <a:lnTo>
                    <a:pt x="987" y="987"/>
                  </a:lnTo>
                  <a:lnTo>
                    <a:pt x="989" y="985"/>
                  </a:lnTo>
                  <a:lnTo>
                    <a:pt x="989" y="985"/>
                  </a:lnTo>
                  <a:lnTo>
                    <a:pt x="989" y="985"/>
                  </a:lnTo>
                  <a:lnTo>
                    <a:pt x="989" y="982"/>
                  </a:lnTo>
                  <a:lnTo>
                    <a:pt x="989" y="982"/>
                  </a:lnTo>
                  <a:close/>
                  <a:moveTo>
                    <a:pt x="991" y="930"/>
                  </a:moveTo>
                  <a:lnTo>
                    <a:pt x="989" y="930"/>
                  </a:lnTo>
                  <a:lnTo>
                    <a:pt x="989" y="930"/>
                  </a:lnTo>
                  <a:lnTo>
                    <a:pt x="989" y="932"/>
                  </a:lnTo>
                  <a:lnTo>
                    <a:pt x="989" y="932"/>
                  </a:lnTo>
                  <a:lnTo>
                    <a:pt x="989" y="932"/>
                  </a:lnTo>
                  <a:lnTo>
                    <a:pt x="989" y="932"/>
                  </a:lnTo>
                  <a:lnTo>
                    <a:pt x="991" y="932"/>
                  </a:lnTo>
                  <a:lnTo>
                    <a:pt x="991" y="932"/>
                  </a:lnTo>
                  <a:lnTo>
                    <a:pt x="991" y="932"/>
                  </a:lnTo>
                  <a:lnTo>
                    <a:pt x="991" y="930"/>
                  </a:lnTo>
                  <a:lnTo>
                    <a:pt x="991" y="930"/>
                  </a:lnTo>
                  <a:close/>
                  <a:moveTo>
                    <a:pt x="1010" y="928"/>
                  </a:moveTo>
                  <a:lnTo>
                    <a:pt x="1010" y="928"/>
                  </a:lnTo>
                  <a:lnTo>
                    <a:pt x="1010" y="928"/>
                  </a:lnTo>
                  <a:lnTo>
                    <a:pt x="1008" y="928"/>
                  </a:lnTo>
                  <a:lnTo>
                    <a:pt x="1008" y="928"/>
                  </a:lnTo>
                  <a:lnTo>
                    <a:pt x="1008" y="925"/>
                  </a:lnTo>
                  <a:lnTo>
                    <a:pt x="1006" y="925"/>
                  </a:lnTo>
                  <a:lnTo>
                    <a:pt x="1006" y="928"/>
                  </a:lnTo>
                  <a:lnTo>
                    <a:pt x="1006" y="928"/>
                  </a:lnTo>
                  <a:lnTo>
                    <a:pt x="1003" y="930"/>
                  </a:lnTo>
                  <a:lnTo>
                    <a:pt x="1003" y="930"/>
                  </a:lnTo>
                  <a:lnTo>
                    <a:pt x="1003" y="930"/>
                  </a:lnTo>
                  <a:lnTo>
                    <a:pt x="1006" y="932"/>
                  </a:lnTo>
                  <a:lnTo>
                    <a:pt x="1006" y="932"/>
                  </a:lnTo>
                  <a:lnTo>
                    <a:pt x="1006" y="930"/>
                  </a:lnTo>
                  <a:lnTo>
                    <a:pt x="1006" y="930"/>
                  </a:lnTo>
                  <a:lnTo>
                    <a:pt x="1006" y="930"/>
                  </a:lnTo>
                  <a:lnTo>
                    <a:pt x="1006" y="930"/>
                  </a:lnTo>
                  <a:lnTo>
                    <a:pt x="1006" y="930"/>
                  </a:lnTo>
                  <a:lnTo>
                    <a:pt x="1006" y="928"/>
                  </a:lnTo>
                  <a:lnTo>
                    <a:pt x="1008" y="928"/>
                  </a:lnTo>
                  <a:lnTo>
                    <a:pt x="1010" y="930"/>
                  </a:lnTo>
                  <a:lnTo>
                    <a:pt x="1010" y="930"/>
                  </a:lnTo>
                  <a:lnTo>
                    <a:pt x="1010" y="928"/>
                  </a:lnTo>
                  <a:close/>
                  <a:moveTo>
                    <a:pt x="984" y="977"/>
                  </a:moveTo>
                  <a:lnTo>
                    <a:pt x="984" y="977"/>
                  </a:lnTo>
                  <a:lnTo>
                    <a:pt x="984" y="977"/>
                  </a:lnTo>
                  <a:lnTo>
                    <a:pt x="984" y="977"/>
                  </a:lnTo>
                  <a:lnTo>
                    <a:pt x="984" y="977"/>
                  </a:lnTo>
                  <a:lnTo>
                    <a:pt x="984" y="977"/>
                  </a:lnTo>
                  <a:lnTo>
                    <a:pt x="984" y="975"/>
                  </a:lnTo>
                  <a:lnTo>
                    <a:pt x="984" y="977"/>
                  </a:lnTo>
                  <a:lnTo>
                    <a:pt x="984" y="975"/>
                  </a:lnTo>
                  <a:lnTo>
                    <a:pt x="984" y="975"/>
                  </a:lnTo>
                  <a:lnTo>
                    <a:pt x="987" y="975"/>
                  </a:lnTo>
                  <a:lnTo>
                    <a:pt x="984" y="975"/>
                  </a:lnTo>
                  <a:lnTo>
                    <a:pt x="984" y="975"/>
                  </a:lnTo>
                  <a:lnTo>
                    <a:pt x="982" y="975"/>
                  </a:lnTo>
                  <a:lnTo>
                    <a:pt x="982" y="975"/>
                  </a:lnTo>
                  <a:lnTo>
                    <a:pt x="982" y="975"/>
                  </a:lnTo>
                  <a:lnTo>
                    <a:pt x="982" y="975"/>
                  </a:lnTo>
                  <a:lnTo>
                    <a:pt x="982" y="975"/>
                  </a:lnTo>
                  <a:lnTo>
                    <a:pt x="980" y="977"/>
                  </a:lnTo>
                  <a:lnTo>
                    <a:pt x="982" y="977"/>
                  </a:lnTo>
                  <a:lnTo>
                    <a:pt x="982" y="977"/>
                  </a:lnTo>
                  <a:lnTo>
                    <a:pt x="982" y="980"/>
                  </a:lnTo>
                  <a:lnTo>
                    <a:pt x="982" y="980"/>
                  </a:lnTo>
                  <a:lnTo>
                    <a:pt x="982" y="980"/>
                  </a:lnTo>
                  <a:lnTo>
                    <a:pt x="982" y="980"/>
                  </a:lnTo>
                  <a:lnTo>
                    <a:pt x="982" y="980"/>
                  </a:lnTo>
                  <a:lnTo>
                    <a:pt x="982" y="980"/>
                  </a:lnTo>
                  <a:lnTo>
                    <a:pt x="982" y="980"/>
                  </a:lnTo>
                  <a:lnTo>
                    <a:pt x="982" y="980"/>
                  </a:lnTo>
                  <a:lnTo>
                    <a:pt x="982" y="982"/>
                  </a:lnTo>
                  <a:lnTo>
                    <a:pt x="982" y="982"/>
                  </a:lnTo>
                  <a:lnTo>
                    <a:pt x="984" y="982"/>
                  </a:lnTo>
                  <a:lnTo>
                    <a:pt x="984" y="980"/>
                  </a:lnTo>
                  <a:lnTo>
                    <a:pt x="984" y="977"/>
                  </a:lnTo>
                  <a:close/>
                  <a:moveTo>
                    <a:pt x="977" y="989"/>
                  </a:moveTo>
                  <a:lnTo>
                    <a:pt x="977" y="989"/>
                  </a:lnTo>
                  <a:lnTo>
                    <a:pt x="977" y="989"/>
                  </a:lnTo>
                  <a:lnTo>
                    <a:pt x="977" y="989"/>
                  </a:lnTo>
                  <a:lnTo>
                    <a:pt x="977" y="989"/>
                  </a:lnTo>
                  <a:lnTo>
                    <a:pt x="977" y="989"/>
                  </a:lnTo>
                  <a:lnTo>
                    <a:pt x="975" y="989"/>
                  </a:lnTo>
                  <a:lnTo>
                    <a:pt x="975" y="989"/>
                  </a:lnTo>
                  <a:lnTo>
                    <a:pt x="975" y="989"/>
                  </a:lnTo>
                  <a:lnTo>
                    <a:pt x="975" y="989"/>
                  </a:lnTo>
                  <a:lnTo>
                    <a:pt x="975" y="992"/>
                  </a:lnTo>
                  <a:lnTo>
                    <a:pt x="975" y="992"/>
                  </a:lnTo>
                  <a:lnTo>
                    <a:pt x="975" y="992"/>
                  </a:lnTo>
                  <a:lnTo>
                    <a:pt x="975" y="992"/>
                  </a:lnTo>
                  <a:lnTo>
                    <a:pt x="977" y="992"/>
                  </a:lnTo>
                  <a:lnTo>
                    <a:pt x="977" y="992"/>
                  </a:lnTo>
                  <a:lnTo>
                    <a:pt x="977" y="992"/>
                  </a:lnTo>
                  <a:lnTo>
                    <a:pt x="977" y="992"/>
                  </a:lnTo>
                  <a:lnTo>
                    <a:pt x="980" y="992"/>
                  </a:lnTo>
                  <a:lnTo>
                    <a:pt x="980" y="992"/>
                  </a:lnTo>
                  <a:lnTo>
                    <a:pt x="977" y="989"/>
                  </a:lnTo>
                  <a:close/>
                  <a:moveTo>
                    <a:pt x="814" y="348"/>
                  </a:moveTo>
                  <a:lnTo>
                    <a:pt x="814" y="348"/>
                  </a:lnTo>
                  <a:lnTo>
                    <a:pt x="814" y="348"/>
                  </a:lnTo>
                  <a:lnTo>
                    <a:pt x="814" y="348"/>
                  </a:lnTo>
                  <a:lnTo>
                    <a:pt x="814" y="346"/>
                  </a:lnTo>
                  <a:lnTo>
                    <a:pt x="814" y="348"/>
                  </a:lnTo>
                  <a:lnTo>
                    <a:pt x="814" y="348"/>
                  </a:lnTo>
                  <a:lnTo>
                    <a:pt x="814" y="348"/>
                  </a:lnTo>
                  <a:lnTo>
                    <a:pt x="814" y="348"/>
                  </a:lnTo>
                  <a:close/>
                  <a:moveTo>
                    <a:pt x="980" y="973"/>
                  </a:moveTo>
                  <a:lnTo>
                    <a:pt x="980" y="973"/>
                  </a:lnTo>
                  <a:lnTo>
                    <a:pt x="980" y="970"/>
                  </a:lnTo>
                  <a:lnTo>
                    <a:pt x="980" y="968"/>
                  </a:lnTo>
                  <a:lnTo>
                    <a:pt x="980" y="968"/>
                  </a:lnTo>
                  <a:lnTo>
                    <a:pt x="980" y="968"/>
                  </a:lnTo>
                  <a:lnTo>
                    <a:pt x="980" y="968"/>
                  </a:lnTo>
                  <a:lnTo>
                    <a:pt x="980" y="968"/>
                  </a:lnTo>
                  <a:lnTo>
                    <a:pt x="980" y="966"/>
                  </a:lnTo>
                  <a:lnTo>
                    <a:pt x="980" y="966"/>
                  </a:lnTo>
                  <a:lnTo>
                    <a:pt x="980" y="966"/>
                  </a:lnTo>
                  <a:lnTo>
                    <a:pt x="980" y="966"/>
                  </a:lnTo>
                  <a:lnTo>
                    <a:pt x="980" y="963"/>
                  </a:lnTo>
                  <a:lnTo>
                    <a:pt x="980" y="963"/>
                  </a:lnTo>
                  <a:lnTo>
                    <a:pt x="980" y="963"/>
                  </a:lnTo>
                  <a:lnTo>
                    <a:pt x="980" y="963"/>
                  </a:lnTo>
                  <a:lnTo>
                    <a:pt x="980" y="963"/>
                  </a:lnTo>
                  <a:lnTo>
                    <a:pt x="980" y="966"/>
                  </a:lnTo>
                  <a:lnTo>
                    <a:pt x="980" y="966"/>
                  </a:lnTo>
                  <a:lnTo>
                    <a:pt x="980" y="966"/>
                  </a:lnTo>
                  <a:lnTo>
                    <a:pt x="980" y="966"/>
                  </a:lnTo>
                  <a:lnTo>
                    <a:pt x="977" y="966"/>
                  </a:lnTo>
                  <a:lnTo>
                    <a:pt x="977" y="966"/>
                  </a:lnTo>
                  <a:lnTo>
                    <a:pt x="977" y="968"/>
                  </a:lnTo>
                  <a:lnTo>
                    <a:pt x="977" y="968"/>
                  </a:lnTo>
                  <a:lnTo>
                    <a:pt x="977" y="968"/>
                  </a:lnTo>
                  <a:lnTo>
                    <a:pt x="980" y="968"/>
                  </a:lnTo>
                  <a:lnTo>
                    <a:pt x="980" y="968"/>
                  </a:lnTo>
                  <a:lnTo>
                    <a:pt x="980" y="970"/>
                  </a:lnTo>
                  <a:lnTo>
                    <a:pt x="977" y="970"/>
                  </a:lnTo>
                  <a:lnTo>
                    <a:pt x="977" y="970"/>
                  </a:lnTo>
                  <a:lnTo>
                    <a:pt x="977" y="970"/>
                  </a:lnTo>
                  <a:lnTo>
                    <a:pt x="977" y="970"/>
                  </a:lnTo>
                  <a:lnTo>
                    <a:pt x="977" y="970"/>
                  </a:lnTo>
                  <a:lnTo>
                    <a:pt x="975" y="970"/>
                  </a:lnTo>
                  <a:lnTo>
                    <a:pt x="975" y="970"/>
                  </a:lnTo>
                  <a:lnTo>
                    <a:pt x="975" y="970"/>
                  </a:lnTo>
                  <a:lnTo>
                    <a:pt x="977" y="970"/>
                  </a:lnTo>
                  <a:lnTo>
                    <a:pt x="977" y="970"/>
                  </a:lnTo>
                  <a:lnTo>
                    <a:pt x="977" y="973"/>
                  </a:lnTo>
                  <a:lnTo>
                    <a:pt x="977" y="973"/>
                  </a:lnTo>
                  <a:lnTo>
                    <a:pt x="977" y="973"/>
                  </a:lnTo>
                  <a:lnTo>
                    <a:pt x="977" y="973"/>
                  </a:lnTo>
                  <a:lnTo>
                    <a:pt x="977" y="973"/>
                  </a:lnTo>
                  <a:lnTo>
                    <a:pt x="977" y="973"/>
                  </a:lnTo>
                  <a:lnTo>
                    <a:pt x="975" y="973"/>
                  </a:lnTo>
                  <a:lnTo>
                    <a:pt x="975" y="973"/>
                  </a:lnTo>
                  <a:lnTo>
                    <a:pt x="975" y="973"/>
                  </a:lnTo>
                  <a:lnTo>
                    <a:pt x="975" y="975"/>
                  </a:lnTo>
                  <a:lnTo>
                    <a:pt x="975" y="975"/>
                  </a:lnTo>
                  <a:lnTo>
                    <a:pt x="975" y="975"/>
                  </a:lnTo>
                  <a:lnTo>
                    <a:pt x="975" y="975"/>
                  </a:lnTo>
                  <a:lnTo>
                    <a:pt x="975" y="975"/>
                  </a:lnTo>
                  <a:lnTo>
                    <a:pt x="977" y="975"/>
                  </a:lnTo>
                  <a:lnTo>
                    <a:pt x="977" y="975"/>
                  </a:lnTo>
                  <a:lnTo>
                    <a:pt x="977" y="975"/>
                  </a:lnTo>
                  <a:lnTo>
                    <a:pt x="977" y="975"/>
                  </a:lnTo>
                  <a:lnTo>
                    <a:pt x="977" y="973"/>
                  </a:lnTo>
                  <a:lnTo>
                    <a:pt x="977" y="973"/>
                  </a:lnTo>
                  <a:lnTo>
                    <a:pt x="977" y="973"/>
                  </a:lnTo>
                  <a:lnTo>
                    <a:pt x="977" y="973"/>
                  </a:lnTo>
                  <a:lnTo>
                    <a:pt x="980" y="973"/>
                  </a:lnTo>
                  <a:lnTo>
                    <a:pt x="980" y="975"/>
                  </a:lnTo>
                  <a:lnTo>
                    <a:pt x="980" y="975"/>
                  </a:lnTo>
                  <a:lnTo>
                    <a:pt x="980" y="975"/>
                  </a:lnTo>
                  <a:lnTo>
                    <a:pt x="980" y="975"/>
                  </a:lnTo>
                  <a:lnTo>
                    <a:pt x="980" y="975"/>
                  </a:lnTo>
                  <a:lnTo>
                    <a:pt x="980" y="975"/>
                  </a:lnTo>
                  <a:lnTo>
                    <a:pt x="980" y="973"/>
                  </a:lnTo>
                  <a:close/>
                  <a:moveTo>
                    <a:pt x="871" y="1001"/>
                  </a:moveTo>
                  <a:lnTo>
                    <a:pt x="871" y="999"/>
                  </a:lnTo>
                  <a:lnTo>
                    <a:pt x="871" y="999"/>
                  </a:lnTo>
                  <a:lnTo>
                    <a:pt x="871" y="999"/>
                  </a:lnTo>
                  <a:lnTo>
                    <a:pt x="871" y="999"/>
                  </a:lnTo>
                  <a:lnTo>
                    <a:pt x="868" y="999"/>
                  </a:lnTo>
                  <a:lnTo>
                    <a:pt x="868" y="999"/>
                  </a:lnTo>
                  <a:lnTo>
                    <a:pt x="868" y="999"/>
                  </a:lnTo>
                  <a:lnTo>
                    <a:pt x="868" y="999"/>
                  </a:lnTo>
                  <a:lnTo>
                    <a:pt x="866" y="999"/>
                  </a:lnTo>
                  <a:lnTo>
                    <a:pt x="866" y="996"/>
                  </a:lnTo>
                  <a:lnTo>
                    <a:pt x="864" y="996"/>
                  </a:lnTo>
                  <a:lnTo>
                    <a:pt x="864" y="996"/>
                  </a:lnTo>
                  <a:lnTo>
                    <a:pt x="861" y="996"/>
                  </a:lnTo>
                  <a:lnTo>
                    <a:pt x="861" y="996"/>
                  </a:lnTo>
                  <a:lnTo>
                    <a:pt x="861" y="996"/>
                  </a:lnTo>
                  <a:lnTo>
                    <a:pt x="861" y="996"/>
                  </a:lnTo>
                  <a:lnTo>
                    <a:pt x="861" y="999"/>
                  </a:lnTo>
                  <a:lnTo>
                    <a:pt x="861" y="999"/>
                  </a:lnTo>
                  <a:lnTo>
                    <a:pt x="861" y="1001"/>
                  </a:lnTo>
                  <a:lnTo>
                    <a:pt x="864" y="1001"/>
                  </a:lnTo>
                  <a:lnTo>
                    <a:pt x="864" y="1001"/>
                  </a:lnTo>
                  <a:lnTo>
                    <a:pt x="864" y="1001"/>
                  </a:lnTo>
                  <a:lnTo>
                    <a:pt x="866" y="1003"/>
                  </a:lnTo>
                  <a:lnTo>
                    <a:pt x="866" y="1003"/>
                  </a:lnTo>
                  <a:lnTo>
                    <a:pt x="868" y="1003"/>
                  </a:lnTo>
                  <a:lnTo>
                    <a:pt x="868" y="1003"/>
                  </a:lnTo>
                  <a:lnTo>
                    <a:pt x="868" y="1003"/>
                  </a:lnTo>
                  <a:lnTo>
                    <a:pt x="868" y="1003"/>
                  </a:lnTo>
                  <a:lnTo>
                    <a:pt x="868" y="1003"/>
                  </a:lnTo>
                  <a:lnTo>
                    <a:pt x="868" y="1003"/>
                  </a:lnTo>
                  <a:lnTo>
                    <a:pt x="866" y="1003"/>
                  </a:lnTo>
                  <a:lnTo>
                    <a:pt x="871" y="1003"/>
                  </a:lnTo>
                  <a:lnTo>
                    <a:pt x="871" y="1003"/>
                  </a:lnTo>
                  <a:lnTo>
                    <a:pt x="871" y="1003"/>
                  </a:lnTo>
                  <a:lnTo>
                    <a:pt x="871" y="1001"/>
                  </a:lnTo>
                  <a:lnTo>
                    <a:pt x="871" y="1001"/>
                  </a:lnTo>
                  <a:lnTo>
                    <a:pt x="871" y="1001"/>
                  </a:lnTo>
                  <a:close/>
                  <a:moveTo>
                    <a:pt x="847" y="959"/>
                  </a:moveTo>
                  <a:lnTo>
                    <a:pt x="847" y="959"/>
                  </a:lnTo>
                  <a:lnTo>
                    <a:pt x="847" y="959"/>
                  </a:lnTo>
                  <a:lnTo>
                    <a:pt x="845" y="959"/>
                  </a:lnTo>
                  <a:lnTo>
                    <a:pt x="845" y="959"/>
                  </a:lnTo>
                  <a:lnTo>
                    <a:pt x="845" y="959"/>
                  </a:lnTo>
                  <a:lnTo>
                    <a:pt x="847" y="959"/>
                  </a:lnTo>
                  <a:lnTo>
                    <a:pt x="847" y="959"/>
                  </a:lnTo>
                  <a:lnTo>
                    <a:pt x="847" y="959"/>
                  </a:lnTo>
                  <a:lnTo>
                    <a:pt x="847" y="959"/>
                  </a:lnTo>
                  <a:lnTo>
                    <a:pt x="847" y="959"/>
                  </a:lnTo>
                  <a:lnTo>
                    <a:pt x="847" y="959"/>
                  </a:lnTo>
                  <a:lnTo>
                    <a:pt x="847" y="959"/>
                  </a:lnTo>
                  <a:lnTo>
                    <a:pt x="845" y="959"/>
                  </a:lnTo>
                  <a:lnTo>
                    <a:pt x="845" y="959"/>
                  </a:lnTo>
                  <a:lnTo>
                    <a:pt x="847" y="959"/>
                  </a:lnTo>
                  <a:close/>
                  <a:moveTo>
                    <a:pt x="677" y="999"/>
                  </a:moveTo>
                  <a:lnTo>
                    <a:pt x="675" y="996"/>
                  </a:lnTo>
                  <a:lnTo>
                    <a:pt x="675" y="996"/>
                  </a:lnTo>
                  <a:lnTo>
                    <a:pt x="675" y="999"/>
                  </a:lnTo>
                  <a:lnTo>
                    <a:pt x="677" y="999"/>
                  </a:lnTo>
                  <a:close/>
                  <a:moveTo>
                    <a:pt x="876" y="1003"/>
                  </a:moveTo>
                  <a:lnTo>
                    <a:pt x="876" y="1003"/>
                  </a:lnTo>
                  <a:lnTo>
                    <a:pt x="876" y="1003"/>
                  </a:lnTo>
                  <a:lnTo>
                    <a:pt x="876" y="1003"/>
                  </a:lnTo>
                  <a:lnTo>
                    <a:pt x="873" y="1001"/>
                  </a:lnTo>
                  <a:lnTo>
                    <a:pt x="873" y="1001"/>
                  </a:lnTo>
                  <a:lnTo>
                    <a:pt x="873" y="1001"/>
                  </a:lnTo>
                  <a:lnTo>
                    <a:pt x="873" y="1001"/>
                  </a:lnTo>
                  <a:lnTo>
                    <a:pt x="873" y="1003"/>
                  </a:lnTo>
                  <a:lnTo>
                    <a:pt x="873" y="1003"/>
                  </a:lnTo>
                  <a:lnTo>
                    <a:pt x="873" y="1003"/>
                  </a:lnTo>
                  <a:lnTo>
                    <a:pt x="876" y="1006"/>
                  </a:lnTo>
                  <a:lnTo>
                    <a:pt x="876" y="1006"/>
                  </a:lnTo>
                  <a:lnTo>
                    <a:pt x="878" y="1003"/>
                  </a:lnTo>
                  <a:lnTo>
                    <a:pt x="878" y="1003"/>
                  </a:lnTo>
                  <a:lnTo>
                    <a:pt x="876" y="1003"/>
                  </a:lnTo>
                  <a:lnTo>
                    <a:pt x="876" y="1003"/>
                  </a:lnTo>
                  <a:close/>
                  <a:moveTo>
                    <a:pt x="790" y="1001"/>
                  </a:moveTo>
                  <a:lnTo>
                    <a:pt x="790" y="1001"/>
                  </a:lnTo>
                  <a:lnTo>
                    <a:pt x="788" y="1003"/>
                  </a:lnTo>
                  <a:lnTo>
                    <a:pt x="788" y="1003"/>
                  </a:lnTo>
                  <a:lnTo>
                    <a:pt x="788" y="1003"/>
                  </a:lnTo>
                  <a:lnTo>
                    <a:pt x="790" y="1003"/>
                  </a:lnTo>
                  <a:lnTo>
                    <a:pt x="793" y="1003"/>
                  </a:lnTo>
                  <a:lnTo>
                    <a:pt x="793" y="1003"/>
                  </a:lnTo>
                  <a:lnTo>
                    <a:pt x="793" y="1001"/>
                  </a:lnTo>
                  <a:lnTo>
                    <a:pt x="790" y="1001"/>
                  </a:lnTo>
                  <a:close/>
                  <a:moveTo>
                    <a:pt x="854" y="985"/>
                  </a:moveTo>
                  <a:lnTo>
                    <a:pt x="854" y="982"/>
                  </a:lnTo>
                  <a:lnTo>
                    <a:pt x="854" y="982"/>
                  </a:lnTo>
                  <a:lnTo>
                    <a:pt x="854" y="982"/>
                  </a:lnTo>
                  <a:lnTo>
                    <a:pt x="854" y="982"/>
                  </a:lnTo>
                  <a:lnTo>
                    <a:pt x="854" y="982"/>
                  </a:lnTo>
                  <a:lnTo>
                    <a:pt x="854" y="980"/>
                  </a:lnTo>
                  <a:lnTo>
                    <a:pt x="854" y="977"/>
                  </a:lnTo>
                  <a:lnTo>
                    <a:pt x="852" y="977"/>
                  </a:lnTo>
                  <a:lnTo>
                    <a:pt x="852" y="977"/>
                  </a:lnTo>
                  <a:lnTo>
                    <a:pt x="852" y="977"/>
                  </a:lnTo>
                  <a:lnTo>
                    <a:pt x="852" y="977"/>
                  </a:lnTo>
                  <a:lnTo>
                    <a:pt x="852" y="977"/>
                  </a:lnTo>
                  <a:lnTo>
                    <a:pt x="852" y="977"/>
                  </a:lnTo>
                  <a:lnTo>
                    <a:pt x="850" y="977"/>
                  </a:lnTo>
                  <a:lnTo>
                    <a:pt x="850" y="977"/>
                  </a:lnTo>
                  <a:lnTo>
                    <a:pt x="847" y="977"/>
                  </a:lnTo>
                  <a:lnTo>
                    <a:pt x="847" y="977"/>
                  </a:lnTo>
                  <a:lnTo>
                    <a:pt x="847" y="977"/>
                  </a:lnTo>
                  <a:lnTo>
                    <a:pt x="845" y="975"/>
                  </a:lnTo>
                  <a:lnTo>
                    <a:pt x="845" y="973"/>
                  </a:lnTo>
                  <a:lnTo>
                    <a:pt x="845" y="970"/>
                  </a:lnTo>
                  <a:lnTo>
                    <a:pt x="845" y="968"/>
                  </a:lnTo>
                  <a:lnTo>
                    <a:pt x="845" y="966"/>
                  </a:lnTo>
                  <a:lnTo>
                    <a:pt x="845" y="966"/>
                  </a:lnTo>
                  <a:lnTo>
                    <a:pt x="845" y="966"/>
                  </a:lnTo>
                  <a:lnTo>
                    <a:pt x="842" y="963"/>
                  </a:lnTo>
                  <a:lnTo>
                    <a:pt x="842" y="963"/>
                  </a:lnTo>
                  <a:lnTo>
                    <a:pt x="842" y="961"/>
                  </a:lnTo>
                  <a:lnTo>
                    <a:pt x="842" y="961"/>
                  </a:lnTo>
                  <a:lnTo>
                    <a:pt x="842" y="961"/>
                  </a:lnTo>
                  <a:lnTo>
                    <a:pt x="842" y="961"/>
                  </a:lnTo>
                  <a:lnTo>
                    <a:pt x="842" y="961"/>
                  </a:lnTo>
                  <a:lnTo>
                    <a:pt x="842" y="961"/>
                  </a:lnTo>
                  <a:lnTo>
                    <a:pt x="840" y="959"/>
                  </a:lnTo>
                  <a:lnTo>
                    <a:pt x="838" y="959"/>
                  </a:lnTo>
                  <a:lnTo>
                    <a:pt x="835" y="959"/>
                  </a:lnTo>
                  <a:lnTo>
                    <a:pt x="833" y="959"/>
                  </a:lnTo>
                  <a:lnTo>
                    <a:pt x="833" y="959"/>
                  </a:lnTo>
                  <a:lnTo>
                    <a:pt x="833" y="959"/>
                  </a:lnTo>
                  <a:lnTo>
                    <a:pt x="828" y="959"/>
                  </a:lnTo>
                  <a:lnTo>
                    <a:pt x="828" y="959"/>
                  </a:lnTo>
                  <a:lnTo>
                    <a:pt x="826" y="961"/>
                  </a:lnTo>
                  <a:lnTo>
                    <a:pt x="826" y="961"/>
                  </a:lnTo>
                  <a:lnTo>
                    <a:pt x="824" y="961"/>
                  </a:lnTo>
                  <a:lnTo>
                    <a:pt x="821" y="961"/>
                  </a:lnTo>
                  <a:lnTo>
                    <a:pt x="821" y="961"/>
                  </a:lnTo>
                  <a:lnTo>
                    <a:pt x="819" y="963"/>
                  </a:lnTo>
                  <a:lnTo>
                    <a:pt x="816" y="963"/>
                  </a:lnTo>
                  <a:lnTo>
                    <a:pt x="819" y="963"/>
                  </a:lnTo>
                  <a:lnTo>
                    <a:pt x="819" y="966"/>
                  </a:lnTo>
                  <a:lnTo>
                    <a:pt x="816" y="966"/>
                  </a:lnTo>
                  <a:lnTo>
                    <a:pt x="814" y="966"/>
                  </a:lnTo>
                  <a:lnTo>
                    <a:pt x="814" y="963"/>
                  </a:lnTo>
                  <a:lnTo>
                    <a:pt x="812" y="963"/>
                  </a:lnTo>
                  <a:lnTo>
                    <a:pt x="812" y="963"/>
                  </a:lnTo>
                  <a:lnTo>
                    <a:pt x="809" y="961"/>
                  </a:lnTo>
                  <a:lnTo>
                    <a:pt x="809" y="963"/>
                  </a:lnTo>
                  <a:lnTo>
                    <a:pt x="807" y="963"/>
                  </a:lnTo>
                  <a:lnTo>
                    <a:pt x="807" y="963"/>
                  </a:lnTo>
                  <a:lnTo>
                    <a:pt x="805" y="966"/>
                  </a:lnTo>
                  <a:lnTo>
                    <a:pt x="805" y="966"/>
                  </a:lnTo>
                  <a:lnTo>
                    <a:pt x="800" y="975"/>
                  </a:lnTo>
                  <a:lnTo>
                    <a:pt x="798" y="977"/>
                  </a:lnTo>
                  <a:lnTo>
                    <a:pt x="795" y="977"/>
                  </a:lnTo>
                  <a:lnTo>
                    <a:pt x="793" y="977"/>
                  </a:lnTo>
                  <a:lnTo>
                    <a:pt x="790" y="977"/>
                  </a:lnTo>
                  <a:lnTo>
                    <a:pt x="790" y="980"/>
                  </a:lnTo>
                  <a:lnTo>
                    <a:pt x="788" y="980"/>
                  </a:lnTo>
                  <a:lnTo>
                    <a:pt x="790" y="982"/>
                  </a:lnTo>
                  <a:lnTo>
                    <a:pt x="790" y="982"/>
                  </a:lnTo>
                  <a:lnTo>
                    <a:pt x="790" y="982"/>
                  </a:lnTo>
                  <a:lnTo>
                    <a:pt x="790" y="985"/>
                  </a:lnTo>
                  <a:lnTo>
                    <a:pt x="790" y="985"/>
                  </a:lnTo>
                  <a:lnTo>
                    <a:pt x="790" y="985"/>
                  </a:lnTo>
                  <a:lnTo>
                    <a:pt x="790" y="987"/>
                  </a:lnTo>
                  <a:lnTo>
                    <a:pt x="790" y="987"/>
                  </a:lnTo>
                  <a:lnTo>
                    <a:pt x="790" y="987"/>
                  </a:lnTo>
                  <a:lnTo>
                    <a:pt x="790" y="989"/>
                  </a:lnTo>
                  <a:lnTo>
                    <a:pt x="793" y="989"/>
                  </a:lnTo>
                  <a:lnTo>
                    <a:pt x="793" y="992"/>
                  </a:lnTo>
                  <a:lnTo>
                    <a:pt x="798" y="992"/>
                  </a:lnTo>
                  <a:lnTo>
                    <a:pt x="798" y="992"/>
                  </a:lnTo>
                  <a:lnTo>
                    <a:pt x="800" y="992"/>
                  </a:lnTo>
                  <a:lnTo>
                    <a:pt x="800" y="992"/>
                  </a:lnTo>
                  <a:lnTo>
                    <a:pt x="802" y="992"/>
                  </a:lnTo>
                  <a:lnTo>
                    <a:pt x="805" y="992"/>
                  </a:lnTo>
                  <a:lnTo>
                    <a:pt x="807" y="992"/>
                  </a:lnTo>
                  <a:lnTo>
                    <a:pt x="809" y="989"/>
                  </a:lnTo>
                  <a:lnTo>
                    <a:pt x="809" y="989"/>
                  </a:lnTo>
                  <a:lnTo>
                    <a:pt x="809" y="987"/>
                  </a:lnTo>
                  <a:lnTo>
                    <a:pt x="809" y="987"/>
                  </a:lnTo>
                  <a:lnTo>
                    <a:pt x="809" y="987"/>
                  </a:lnTo>
                  <a:lnTo>
                    <a:pt x="809" y="987"/>
                  </a:lnTo>
                  <a:lnTo>
                    <a:pt x="809" y="987"/>
                  </a:lnTo>
                  <a:lnTo>
                    <a:pt x="814" y="982"/>
                  </a:lnTo>
                  <a:lnTo>
                    <a:pt x="816" y="982"/>
                  </a:lnTo>
                  <a:lnTo>
                    <a:pt x="819" y="982"/>
                  </a:lnTo>
                  <a:lnTo>
                    <a:pt x="831" y="982"/>
                  </a:lnTo>
                  <a:lnTo>
                    <a:pt x="833" y="985"/>
                  </a:lnTo>
                  <a:lnTo>
                    <a:pt x="835" y="985"/>
                  </a:lnTo>
                  <a:lnTo>
                    <a:pt x="838" y="985"/>
                  </a:lnTo>
                  <a:lnTo>
                    <a:pt x="840" y="985"/>
                  </a:lnTo>
                  <a:lnTo>
                    <a:pt x="840" y="982"/>
                  </a:lnTo>
                  <a:lnTo>
                    <a:pt x="842" y="982"/>
                  </a:lnTo>
                  <a:lnTo>
                    <a:pt x="842" y="982"/>
                  </a:lnTo>
                  <a:lnTo>
                    <a:pt x="842" y="982"/>
                  </a:lnTo>
                  <a:lnTo>
                    <a:pt x="842" y="980"/>
                  </a:lnTo>
                  <a:lnTo>
                    <a:pt x="842" y="977"/>
                  </a:lnTo>
                  <a:lnTo>
                    <a:pt x="842" y="977"/>
                  </a:lnTo>
                  <a:lnTo>
                    <a:pt x="845" y="977"/>
                  </a:lnTo>
                  <a:lnTo>
                    <a:pt x="845" y="977"/>
                  </a:lnTo>
                  <a:lnTo>
                    <a:pt x="847" y="977"/>
                  </a:lnTo>
                  <a:lnTo>
                    <a:pt x="847" y="980"/>
                  </a:lnTo>
                  <a:lnTo>
                    <a:pt x="847" y="980"/>
                  </a:lnTo>
                  <a:lnTo>
                    <a:pt x="847" y="980"/>
                  </a:lnTo>
                  <a:lnTo>
                    <a:pt x="850" y="982"/>
                  </a:lnTo>
                  <a:lnTo>
                    <a:pt x="850" y="982"/>
                  </a:lnTo>
                  <a:lnTo>
                    <a:pt x="850" y="982"/>
                  </a:lnTo>
                  <a:lnTo>
                    <a:pt x="850" y="982"/>
                  </a:lnTo>
                  <a:lnTo>
                    <a:pt x="850" y="982"/>
                  </a:lnTo>
                  <a:lnTo>
                    <a:pt x="852" y="982"/>
                  </a:lnTo>
                  <a:lnTo>
                    <a:pt x="852" y="982"/>
                  </a:lnTo>
                  <a:lnTo>
                    <a:pt x="852" y="982"/>
                  </a:lnTo>
                  <a:lnTo>
                    <a:pt x="852" y="982"/>
                  </a:lnTo>
                  <a:lnTo>
                    <a:pt x="854" y="982"/>
                  </a:lnTo>
                  <a:lnTo>
                    <a:pt x="854" y="982"/>
                  </a:lnTo>
                  <a:lnTo>
                    <a:pt x="852" y="985"/>
                  </a:lnTo>
                  <a:lnTo>
                    <a:pt x="852" y="985"/>
                  </a:lnTo>
                  <a:lnTo>
                    <a:pt x="852" y="985"/>
                  </a:lnTo>
                  <a:lnTo>
                    <a:pt x="854" y="985"/>
                  </a:lnTo>
                  <a:lnTo>
                    <a:pt x="857" y="985"/>
                  </a:lnTo>
                  <a:lnTo>
                    <a:pt x="857" y="985"/>
                  </a:lnTo>
                  <a:lnTo>
                    <a:pt x="854" y="985"/>
                  </a:lnTo>
                  <a:close/>
                  <a:moveTo>
                    <a:pt x="864" y="970"/>
                  </a:moveTo>
                  <a:lnTo>
                    <a:pt x="864" y="970"/>
                  </a:lnTo>
                  <a:lnTo>
                    <a:pt x="864" y="970"/>
                  </a:lnTo>
                  <a:lnTo>
                    <a:pt x="864" y="973"/>
                  </a:lnTo>
                  <a:lnTo>
                    <a:pt x="864" y="973"/>
                  </a:lnTo>
                  <a:lnTo>
                    <a:pt x="864" y="970"/>
                  </a:lnTo>
                  <a:close/>
                  <a:moveTo>
                    <a:pt x="904" y="961"/>
                  </a:moveTo>
                  <a:lnTo>
                    <a:pt x="904" y="961"/>
                  </a:lnTo>
                  <a:lnTo>
                    <a:pt x="904" y="961"/>
                  </a:lnTo>
                  <a:lnTo>
                    <a:pt x="904" y="961"/>
                  </a:lnTo>
                  <a:lnTo>
                    <a:pt x="904" y="961"/>
                  </a:lnTo>
                  <a:lnTo>
                    <a:pt x="904" y="961"/>
                  </a:lnTo>
                  <a:lnTo>
                    <a:pt x="902" y="961"/>
                  </a:lnTo>
                  <a:lnTo>
                    <a:pt x="899" y="961"/>
                  </a:lnTo>
                  <a:lnTo>
                    <a:pt x="899" y="961"/>
                  </a:lnTo>
                  <a:lnTo>
                    <a:pt x="899" y="961"/>
                  </a:lnTo>
                  <a:lnTo>
                    <a:pt x="899" y="961"/>
                  </a:lnTo>
                  <a:lnTo>
                    <a:pt x="899" y="961"/>
                  </a:lnTo>
                  <a:lnTo>
                    <a:pt x="899" y="961"/>
                  </a:lnTo>
                  <a:lnTo>
                    <a:pt x="899" y="961"/>
                  </a:lnTo>
                  <a:lnTo>
                    <a:pt x="899" y="963"/>
                  </a:lnTo>
                  <a:lnTo>
                    <a:pt x="902" y="963"/>
                  </a:lnTo>
                  <a:lnTo>
                    <a:pt x="902" y="963"/>
                  </a:lnTo>
                  <a:lnTo>
                    <a:pt x="902" y="963"/>
                  </a:lnTo>
                  <a:lnTo>
                    <a:pt x="902" y="961"/>
                  </a:lnTo>
                  <a:lnTo>
                    <a:pt x="902" y="961"/>
                  </a:lnTo>
                  <a:lnTo>
                    <a:pt x="902" y="961"/>
                  </a:lnTo>
                  <a:lnTo>
                    <a:pt x="904" y="963"/>
                  </a:lnTo>
                  <a:lnTo>
                    <a:pt x="904" y="963"/>
                  </a:lnTo>
                  <a:lnTo>
                    <a:pt x="902" y="963"/>
                  </a:lnTo>
                  <a:lnTo>
                    <a:pt x="902" y="966"/>
                  </a:lnTo>
                  <a:lnTo>
                    <a:pt x="902" y="966"/>
                  </a:lnTo>
                  <a:lnTo>
                    <a:pt x="902" y="966"/>
                  </a:lnTo>
                  <a:lnTo>
                    <a:pt x="902" y="966"/>
                  </a:lnTo>
                  <a:lnTo>
                    <a:pt x="904" y="968"/>
                  </a:lnTo>
                  <a:lnTo>
                    <a:pt x="904" y="966"/>
                  </a:lnTo>
                  <a:lnTo>
                    <a:pt x="904" y="966"/>
                  </a:lnTo>
                  <a:lnTo>
                    <a:pt x="904" y="966"/>
                  </a:lnTo>
                  <a:lnTo>
                    <a:pt x="906" y="966"/>
                  </a:lnTo>
                  <a:lnTo>
                    <a:pt x="906" y="966"/>
                  </a:lnTo>
                  <a:lnTo>
                    <a:pt x="906" y="963"/>
                  </a:lnTo>
                  <a:lnTo>
                    <a:pt x="906" y="963"/>
                  </a:lnTo>
                  <a:lnTo>
                    <a:pt x="906" y="963"/>
                  </a:lnTo>
                  <a:lnTo>
                    <a:pt x="904" y="961"/>
                  </a:lnTo>
                  <a:close/>
                  <a:moveTo>
                    <a:pt x="899" y="970"/>
                  </a:moveTo>
                  <a:lnTo>
                    <a:pt x="897" y="968"/>
                  </a:lnTo>
                  <a:lnTo>
                    <a:pt x="897" y="968"/>
                  </a:lnTo>
                  <a:lnTo>
                    <a:pt x="897" y="968"/>
                  </a:lnTo>
                  <a:lnTo>
                    <a:pt x="897" y="968"/>
                  </a:lnTo>
                  <a:lnTo>
                    <a:pt x="899" y="970"/>
                  </a:lnTo>
                  <a:lnTo>
                    <a:pt x="899" y="970"/>
                  </a:lnTo>
                  <a:lnTo>
                    <a:pt x="899" y="970"/>
                  </a:lnTo>
                  <a:lnTo>
                    <a:pt x="899" y="970"/>
                  </a:lnTo>
                  <a:lnTo>
                    <a:pt x="899" y="970"/>
                  </a:lnTo>
                  <a:close/>
                  <a:moveTo>
                    <a:pt x="880" y="989"/>
                  </a:moveTo>
                  <a:lnTo>
                    <a:pt x="880" y="989"/>
                  </a:lnTo>
                  <a:lnTo>
                    <a:pt x="878" y="989"/>
                  </a:lnTo>
                  <a:lnTo>
                    <a:pt x="878" y="989"/>
                  </a:lnTo>
                  <a:lnTo>
                    <a:pt x="880" y="989"/>
                  </a:lnTo>
                  <a:lnTo>
                    <a:pt x="878" y="989"/>
                  </a:lnTo>
                  <a:lnTo>
                    <a:pt x="878" y="989"/>
                  </a:lnTo>
                  <a:lnTo>
                    <a:pt x="878" y="989"/>
                  </a:lnTo>
                  <a:lnTo>
                    <a:pt x="878" y="989"/>
                  </a:lnTo>
                  <a:lnTo>
                    <a:pt x="878" y="989"/>
                  </a:lnTo>
                  <a:lnTo>
                    <a:pt x="878" y="989"/>
                  </a:lnTo>
                  <a:lnTo>
                    <a:pt x="878" y="989"/>
                  </a:lnTo>
                  <a:lnTo>
                    <a:pt x="878" y="989"/>
                  </a:lnTo>
                  <a:lnTo>
                    <a:pt x="878" y="989"/>
                  </a:lnTo>
                  <a:lnTo>
                    <a:pt x="880" y="989"/>
                  </a:lnTo>
                  <a:lnTo>
                    <a:pt x="880" y="989"/>
                  </a:lnTo>
                  <a:lnTo>
                    <a:pt x="880" y="989"/>
                  </a:lnTo>
                  <a:lnTo>
                    <a:pt x="880" y="989"/>
                  </a:lnTo>
                  <a:lnTo>
                    <a:pt x="880" y="989"/>
                  </a:lnTo>
                  <a:lnTo>
                    <a:pt x="880" y="989"/>
                  </a:lnTo>
                  <a:close/>
                  <a:moveTo>
                    <a:pt x="897" y="966"/>
                  </a:moveTo>
                  <a:lnTo>
                    <a:pt x="897" y="966"/>
                  </a:lnTo>
                  <a:lnTo>
                    <a:pt x="897" y="966"/>
                  </a:lnTo>
                  <a:lnTo>
                    <a:pt x="897" y="966"/>
                  </a:lnTo>
                  <a:lnTo>
                    <a:pt x="897" y="968"/>
                  </a:lnTo>
                  <a:lnTo>
                    <a:pt x="897" y="968"/>
                  </a:lnTo>
                  <a:lnTo>
                    <a:pt x="897" y="966"/>
                  </a:lnTo>
                  <a:lnTo>
                    <a:pt x="897" y="966"/>
                  </a:lnTo>
                  <a:lnTo>
                    <a:pt x="897" y="966"/>
                  </a:lnTo>
                  <a:close/>
                  <a:moveTo>
                    <a:pt x="885" y="968"/>
                  </a:moveTo>
                  <a:lnTo>
                    <a:pt x="883" y="968"/>
                  </a:lnTo>
                  <a:lnTo>
                    <a:pt x="883" y="970"/>
                  </a:lnTo>
                  <a:lnTo>
                    <a:pt x="880" y="970"/>
                  </a:lnTo>
                  <a:lnTo>
                    <a:pt x="880" y="970"/>
                  </a:lnTo>
                  <a:lnTo>
                    <a:pt x="878" y="973"/>
                  </a:lnTo>
                  <a:lnTo>
                    <a:pt x="878" y="973"/>
                  </a:lnTo>
                  <a:lnTo>
                    <a:pt x="878" y="973"/>
                  </a:lnTo>
                  <a:lnTo>
                    <a:pt x="880" y="975"/>
                  </a:lnTo>
                  <a:lnTo>
                    <a:pt x="880" y="977"/>
                  </a:lnTo>
                  <a:lnTo>
                    <a:pt x="880" y="977"/>
                  </a:lnTo>
                  <a:lnTo>
                    <a:pt x="883" y="977"/>
                  </a:lnTo>
                  <a:lnTo>
                    <a:pt x="883" y="977"/>
                  </a:lnTo>
                  <a:lnTo>
                    <a:pt x="885" y="975"/>
                  </a:lnTo>
                  <a:lnTo>
                    <a:pt x="885" y="973"/>
                  </a:lnTo>
                  <a:lnTo>
                    <a:pt x="885" y="973"/>
                  </a:lnTo>
                  <a:lnTo>
                    <a:pt x="885" y="973"/>
                  </a:lnTo>
                  <a:lnTo>
                    <a:pt x="885" y="970"/>
                  </a:lnTo>
                  <a:lnTo>
                    <a:pt x="885" y="970"/>
                  </a:lnTo>
                  <a:lnTo>
                    <a:pt x="885" y="968"/>
                  </a:lnTo>
                  <a:close/>
                  <a:moveTo>
                    <a:pt x="31" y="852"/>
                  </a:moveTo>
                  <a:lnTo>
                    <a:pt x="26" y="852"/>
                  </a:lnTo>
                  <a:lnTo>
                    <a:pt x="26" y="852"/>
                  </a:lnTo>
                  <a:lnTo>
                    <a:pt x="26" y="852"/>
                  </a:lnTo>
                  <a:lnTo>
                    <a:pt x="26" y="852"/>
                  </a:lnTo>
                  <a:lnTo>
                    <a:pt x="24" y="852"/>
                  </a:lnTo>
                  <a:lnTo>
                    <a:pt x="24" y="852"/>
                  </a:lnTo>
                  <a:lnTo>
                    <a:pt x="24" y="852"/>
                  </a:lnTo>
                  <a:lnTo>
                    <a:pt x="24" y="852"/>
                  </a:lnTo>
                  <a:lnTo>
                    <a:pt x="24" y="852"/>
                  </a:lnTo>
                  <a:lnTo>
                    <a:pt x="22" y="852"/>
                  </a:lnTo>
                  <a:lnTo>
                    <a:pt x="22" y="852"/>
                  </a:lnTo>
                  <a:lnTo>
                    <a:pt x="22" y="852"/>
                  </a:lnTo>
                  <a:lnTo>
                    <a:pt x="19" y="852"/>
                  </a:lnTo>
                  <a:lnTo>
                    <a:pt x="19" y="852"/>
                  </a:lnTo>
                  <a:lnTo>
                    <a:pt x="19" y="852"/>
                  </a:lnTo>
                  <a:lnTo>
                    <a:pt x="19" y="852"/>
                  </a:lnTo>
                  <a:lnTo>
                    <a:pt x="17" y="852"/>
                  </a:lnTo>
                  <a:lnTo>
                    <a:pt x="17" y="852"/>
                  </a:lnTo>
                  <a:lnTo>
                    <a:pt x="17" y="852"/>
                  </a:lnTo>
                  <a:lnTo>
                    <a:pt x="17" y="852"/>
                  </a:lnTo>
                  <a:lnTo>
                    <a:pt x="19" y="854"/>
                  </a:lnTo>
                  <a:lnTo>
                    <a:pt x="22" y="857"/>
                  </a:lnTo>
                  <a:lnTo>
                    <a:pt x="24" y="857"/>
                  </a:lnTo>
                  <a:lnTo>
                    <a:pt x="24" y="857"/>
                  </a:lnTo>
                  <a:lnTo>
                    <a:pt x="24" y="859"/>
                  </a:lnTo>
                  <a:lnTo>
                    <a:pt x="24" y="859"/>
                  </a:lnTo>
                  <a:lnTo>
                    <a:pt x="24" y="859"/>
                  </a:lnTo>
                  <a:lnTo>
                    <a:pt x="24" y="859"/>
                  </a:lnTo>
                  <a:lnTo>
                    <a:pt x="24" y="859"/>
                  </a:lnTo>
                  <a:lnTo>
                    <a:pt x="24" y="859"/>
                  </a:lnTo>
                  <a:lnTo>
                    <a:pt x="24" y="859"/>
                  </a:lnTo>
                  <a:lnTo>
                    <a:pt x="24" y="859"/>
                  </a:lnTo>
                  <a:lnTo>
                    <a:pt x="24" y="859"/>
                  </a:lnTo>
                  <a:lnTo>
                    <a:pt x="26" y="861"/>
                  </a:lnTo>
                  <a:lnTo>
                    <a:pt x="26" y="859"/>
                  </a:lnTo>
                  <a:lnTo>
                    <a:pt x="26" y="859"/>
                  </a:lnTo>
                  <a:lnTo>
                    <a:pt x="26" y="857"/>
                  </a:lnTo>
                  <a:lnTo>
                    <a:pt x="26" y="857"/>
                  </a:lnTo>
                  <a:lnTo>
                    <a:pt x="29" y="854"/>
                  </a:lnTo>
                  <a:lnTo>
                    <a:pt x="29" y="854"/>
                  </a:lnTo>
                  <a:lnTo>
                    <a:pt x="31" y="854"/>
                  </a:lnTo>
                  <a:lnTo>
                    <a:pt x="31" y="854"/>
                  </a:lnTo>
                  <a:lnTo>
                    <a:pt x="31" y="852"/>
                  </a:lnTo>
                  <a:close/>
                  <a:moveTo>
                    <a:pt x="268" y="1020"/>
                  </a:moveTo>
                  <a:lnTo>
                    <a:pt x="268" y="1020"/>
                  </a:lnTo>
                  <a:lnTo>
                    <a:pt x="268" y="1020"/>
                  </a:lnTo>
                  <a:lnTo>
                    <a:pt x="265" y="1020"/>
                  </a:lnTo>
                  <a:lnTo>
                    <a:pt x="265" y="1020"/>
                  </a:lnTo>
                  <a:lnTo>
                    <a:pt x="268" y="1020"/>
                  </a:lnTo>
                  <a:lnTo>
                    <a:pt x="268" y="1020"/>
                  </a:lnTo>
                  <a:lnTo>
                    <a:pt x="268" y="1022"/>
                  </a:lnTo>
                  <a:lnTo>
                    <a:pt x="268" y="1022"/>
                  </a:lnTo>
                  <a:lnTo>
                    <a:pt x="268" y="1020"/>
                  </a:lnTo>
                  <a:lnTo>
                    <a:pt x="268" y="1020"/>
                  </a:lnTo>
                  <a:lnTo>
                    <a:pt x="268" y="1020"/>
                  </a:lnTo>
                  <a:close/>
                  <a:moveTo>
                    <a:pt x="365" y="1037"/>
                  </a:moveTo>
                  <a:lnTo>
                    <a:pt x="365" y="1037"/>
                  </a:lnTo>
                  <a:lnTo>
                    <a:pt x="365" y="1039"/>
                  </a:lnTo>
                  <a:lnTo>
                    <a:pt x="362" y="1037"/>
                  </a:lnTo>
                  <a:lnTo>
                    <a:pt x="362" y="1037"/>
                  </a:lnTo>
                  <a:lnTo>
                    <a:pt x="365" y="1037"/>
                  </a:lnTo>
                  <a:lnTo>
                    <a:pt x="365" y="1037"/>
                  </a:lnTo>
                  <a:lnTo>
                    <a:pt x="365" y="1037"/>
                  </a:lnTo>
                  <a:lnTo>
                    <a:pt x="365" y="1037"/>
                  </a:lnTo>
                  <a:lnTo>
                    <a:pt x="365" y="1037"/>
                  </a:lnTo>
                  <a:lnTo>
                    <a:pt x="362" y="1037"/>
                  </a:lnTo>
                  <a:lnTo>
                    <a:pt x="362" y="1037"/>
                  </a:lnTo>
                  <a:lnTo>
                    <a:pt x="360" y="1037"/>
                  </a:lnTo>
                  <a:lnTo>
                    <a:pt x="360" y="1037"/>
                  </a:lnTo>
                  <a:lnTo>
                    <a:pt x="365" y="1039"/>
                  </a:lnTo>
                  <a:lnTo>
                    <a:pt x="365" y="1039"/>
                  </a:lnTo>
                  <a:lnTo>
                    <a:pt x="365" y="1039"/>
                  </a:lnTo>
                  <a:lnTo>
                    <a:pt x="365" y="1039"/>
                  </a:lnTo>
                  <a:lnTo>
                    <a:pt x="365" y="1039"/>
                  </a:lnTo>
                  <a:lnTo>
                    <a:pt x="365" y="1037"/>
                  </a:lnTo>
                  <a:lnTo>
                    <a:pt x="365" y="1037"/>
                  </a:lnTo>
                  <a:close/>
                  <a:moveTo>
                    <a:pt x="275" y="1032"/>
                  </a:moveTo>
                  <a:lnTo>
                    <a:pt x="275" y="1032"/>
                  </a:lnTo>
                  <a:lnTo>
                    <a:pt x="275" y="1032"/>
                  </a:lnTo>
                  <a:lnTo>
                    <a:pt x="275" y="1032"/>
                  </a:lnTo>
                  <a:lnTo>
                    <a:pt x="275" y="1032"/>
                  </a:lnTo>
                  <a:lnTo>
                    <a:pt x="275" y="1032"/>
                  </a:lnTo>
                  <a:close/>
                  <a:moveTo>
                    <a:pt x="261" y="1020"/>
                  </a:moveTo>
                  <a:lnTo>
                    <a:pt x="258" y="1020"/>
                  </a:lnTo>
                  <a:lnTo>
                    <a:pt x="258" y="1020"/>
                  </a:lnTo>
                  <a:lnTo>
                    <a:pt x="258" y="1020"/>
                  </a:lnTo>
                  <a:lnTo>
                    <a:pt x="258" y="1018"/>
                  </a:lnTo>
                  <a:lnTo>
                    <a:pt x="258" y="1018"/>
                  </a:lnTo>
                  <a:lnTo>
                    <a:pt x="258" y="1018"/>
                  </a:lnTo>
                  <a:lnTo>
                    <a:pt x="258" y="1018"/>
                  </a:lnTo>
                  <a:lnTo>
                    <a:pt x="258" y="1018"/>
                  </a:lnTo>
                  <a:lnTo>
                    <a:pt x="258" y="1020"/>
                  </a:lnTo>
                  <a:lnTo>
                    <a:pt x="258" y="1020"/>
                  </a:lnTo>
                  <a:lnTo>
                    <a:pt x="258" y="1020"/>
                  </a:lnTo>
                  <a:lnTo>
                    <a:pt x="258" y="1020"/>
                  </a:lnTo>
                  <a:lnTo>
                    <a:pt x="258" y="1020"/>
                  </a:lnTo>
                  <a:lnTo>
                    <a:pt x="261" y="1020"/>
                  </a:lnTo>
                  <a:lnTo>
                    <a:pt x="261" y="1022"/>
                  </a:lnTo>
                  <a:lnTo>
                    <a:pt x="261" y="1020"/>
                  </a:lnTo>
                  <a:lnTo>
                    <a:pt x="261" y="1020"/>
                  </a:lnTo>
                  <a:lnTo>
                    <a:pt x="261" y="1020"/>
                  </a:lnTo>
                  <a:close/>
                  <a:moveTo>
                    <a:pt x="265" y="1020"/>
                  </a:moveTo>
                  <a:lnTo>
                    <a:pt x="265" y="1020"/>
                  </a:lnTo>
                  <a:lnTo>
                    <a:pt x="265" y="1018"/>
                  </a:lnTo>
                  <a:lnTo>
                    <a:pt x="265" y="1018"/>
                  </a:lnTo>
                  <a:lnTo>
                    <a:pt x="263" y="1018"/>
                  </a:lnTo>
                  <a:lnTo>
                    <a:pt x="263" y="1018"/>
                  </a:lnTo>
                  <a:lnTo>
                    <a:pt x="263" y="1020"/>
                  </a:lnTo>
                  <a:lnTo>
                    <a:pt x="263" y="1020"/>
                  </a:lnTo>
                  <a:lnTo>
                    <a:pt x="263" y="1020"/>
                  </a:lnTo>
                  <a:lnTo>
                    <a:pt x="263" y="1020"/>
                  </a:lnTo>
                  <a:lnTo>
                    <a:pt x="265" y="1020"/>
                  </a:lnTo>
                  <a:lnTo>
                    <a:pt x="265" y="1020"/>
                  </a:lnTo>
                  <a:lnTo>
                    <a:pt x="265" y="1020"/>
                  </a:lnTo>
                  <a:lnTo>
                    <a:pt x="265" y="1020"/>
                  </a:lnTo>
                  <a:lnTo>
                    <a:pt x="265" y="1020"/>
                  </a:lnTo>
                  <a:lnTo>
                    <a:pt x="265" y="1020"/>
                  </a:lnTo>
                  <a:lnTo>
                    <a:pt x="265" y="1020"/>
                  </a:lnTo>
                  <a:close/>
                  <a:moveTo>
                    <a:pt x="301" y="1020"/>
                  </a:moveTo>
                  <a:lnTo>
                    <a:pt x="301" y="1020"/>
                  </a:lnTo>
                  <a:lnTo>
                    <a:pt x="303" y="1020"/>
                  </a:lnTo>
                  <a:lnTo>
                    <a:pt x="303" y="1020"/>
                  </a:lnTo>
                  <a:lnTo>
                    <a:pt x="306" y="1020"/>
                  </a:lnTo>
                  <a:lnTo>
                    <a:pt x="306" y="1020"/>
                  </a:lnTo>
                  <a:lnTo>
                    <a:pt x="306" y="1020"/>
                  </a:lnTo>
                  <a:lnTo>
                    <a:pt x="306" y="1020"/>
                  </a:lnTo>
                  <a:lnTo>
                    <a:pt x="303" y="1018"/>
                  </a:lnTo>
                  <a:lnTo>
                    <a:pt x="298" y="1018"/>
                  </a:lnTo>
                  <a:lnTo>
                    <a:pt x="298" y="1015"/>
                  </a:lnTo>
                  <a:lnTo>
                    <a:pt x="296" y="1015"/>
                  </a:lnTo>
                  <a:lnTo>
                    <a:pt x="298" y="1015"/>
                  </a:lnTo>
                  <a:lnTo>
                    <a:pt x="298" y="1013"/>
                  </a:lnTo>
                  <a:lnTo>
                    <a:pt x="298" y="1013"/>
                  </a:lnTo>
                  <a:lnTo>
                    <a:pt x="296" y="1013"/>
                  </a:lnTo>
                  <a:lnTo>
                    <a:pt x="296" y="1011"/>
                  </a:lnTo>
                  <a:lnTo>
                    <a:pt x="296" y="1011"/>
                  </a:lnTo>
                  <a:lnTo>
                    <a:pt x="289" y="1008"/>
                  </a:lnTo>
                  <a:lnTo>
                    <a:pt x="289" y="1008"/>
                  </a:lnTo>
                  <a:lnTo>
                    <a:pt x="287" y="1011"/>
                  </a:lnTo>
                  <a:lnTo>
                    <a:pt x="287" y="1011"/>
                  </a:lnTo>
                  <a:lnTo>
                    <a:pt x="289" y="1015"/>
                  </a:lnTo>
                  <a:lnTo>
                    <a:pt x="289" y="1015"/>
                  </a:lnTo>
                  <a:lnTo>
                    <a:pt x="289" y="1018"/>
                  </a:lnTo>
                  <a:lnTo>
                    <a:pt x="291" y="1018"/>
                  </a:lnTo>
                  <a:lnTo>
                    <a:pt x="291" y="1018"/>
                  </a:lnTo>
                  <a:lnTo>
                    <a:pt x="294" y="1020"/>
                  </a:lnTo>
                  <a:lnTo>
                    <a:pt x="291" y="1020"/>
                  </a:lnTo>
                  <a:lnTo>
                    <a:pt x="291" y="1022"/>
                  </a:lnTo>
                  <a:lnTo>
                    <a:pt x="291" y="1022"/>
                  </a:lnTo>
                  <a:lnTo>
                    <a:pt x="291" y="1022"/>
                  </a:lnTo>
                  <a:lnTo>
                    <a:pt x="289" y="1022"/>
                  </a:lnTo>
                  <a:lnTo>
                    <a:pt x="289" y="1022"/>
                  </a:lnTo>
                  <a:lnTo>
                    <a:pt x="289" y="1022"/>
                  </a:lnTo>
                  <a:lnTo>
                    <a:pt x="287" y="1022"/>
                  </a:lnTo>
                  <a:lnTo>
                    <a:pt x="287" y="1022"/>
                  </a:lnTo>
                  <a:lnTo>
                    <a:pt x="287" y="1022"/>
                  </a:lnTo>
                  <a:lnTo>
                    <a:pt x="287" y="1025"/>
                  </a:lnTo>
                  <a:lnTo>
                    <a:pt x="287" y="1025"/>
                  </a:lnTo>
                  <a:lnTo>
                    <a:pt x="287" y="1025"/>
                  </a:lnTo>
                  <a:lnTo>
                    <a:pt x="289" y="1025"/>
                  </a:lnTo>
                  <a:lnTo>
                    <a:pt x="289" y="1027"/>
                  </a:lnTo>
                  <a:lnTo>
                    <a:pt x="289" y="1027"/>
                  </a:lnTo>
                  <a:lnTo>
                    <a:pt x="289" y="1027"/>
                  </a:lnTo>
                  <a:lnTo>
                    <a:pt x="289" y="1030"/>
                  </a:lnTo>
                  <a:lnTo>
                    <a:pt x="289" y="1030"/>
                  </a:lnTo>
                  <a:lnTo>
                    <a:pt x="289" y="1030"/>
                  </a:lnTo>
                  <a:lnTo>
                    <a:pt x="291" y="1030"/>
                  </a:lnTo>
                  <a:lnTo>
                    <a:pt x="291" y="1030"/>
                  </a:lnTo>
                  <a:lnTo>
                    <a:pt x="291" y="1030"/>
                  </a:lnTo>
                  <a:lnTo>
                    <a:pt x="291" y="1027"/>
                  </a:lnTo>
                  <a:lnTo>
                    <a:pt x="291" y="1027"/>
                  </a:lnTo>
                  <a:lnTo>
                    <a:pt x="291" y="1027"/>
                  </a:lnTo>
                  <a:lnTo>
                    <a:pt x="291" y="1025"/>
                  </a:lnTo>
                  <a:lnTo>
                    <a:pt x="291" y="1025"/>
                  </a:lnTo>
                  <a:lnTo>
                    <a:pt x="294" y="1025"/>
                  </a:lnTo>
                  <a:lnTo>
                    <a:pt x="294" y="1025"/>
                  </a:lnTo>
                  <a:lnTo>
                    <a:pt x="294" y="1025"/>
                  </a:lnTo>
                  <a:lnTo>
                    <a:pt x="294" y="1025"/>
                  </a:lnTo>
                  <a:lnTo>
                    <a:pt x="294" y="1027"/>
                  </a:lnTo>
                  <a:lnTo>
                    <a:pt x="296" y="1027"/>
                  </a:lnTo>
                  <a:lnTo>
                    <a:pt x="296" y="1025"/>
                  </a:lnTo>
                  <a:lnTo>
                    <a:pt x="296" y="1025"/>
                  </a:lnTo>
                  <a:lnTo>
                    <a:pt x="296" y="1025"/>
                  </a:lnTo>
                  <a:lnTo>
                    <a:pt x="298" y="1022"/>
                  </a:lnTo>
                  <a:lnTo>
                    <a:pt x="298" y="1022"/>
                  </a:lnTo>
                  <a:lnTo>
                    <a:pt x="298" y="1022"/>
                  </a:lnTo>
                  <a:lnTo>
                    <a:pt x="298" y="1022"/>
                  </a:lnTo>
                  <a:lnTo>
                    <a:pt x="298" y="1020"/>
                  </a:lnTo>
                  <a:lnTo>
                    <a:pt x="298" y="1020"/>
                  </a:lnTo>
                  <a:lnTo>
                    <a:pt x="298" y="1020"/>
                  </a:lnTo>
                  <a:lnTo>
                    <a:pt x="301" y="1020"/>
                  </a:lnTo>
                  <a:close/>
                  <a:moveTo>
                    <a:pt x="313" y="1020"/>
                  </a:moveTo>
                  <a:lnTo>
                    <a:pt x="313" y="1020"/>
                  </a:lnTo>
                  <a:lnTo>
                    <a:pt x="315" y="1020"/>
                  </a:lnTo>
                  <a:lnTo>
                    <a:pt x="315" y="1020"/>
                  </a:lnTo>
                  <a:lnTo>
                    <a:pt x="315" y="1018"/>
                  </a:lnTo>
                  <a:lnTo>
                    <a:pt x="315" y="1018"/>
                  </a:lnTo>
                  <a:lnTo>
                    <a:pt x="315" y="1018"/>
                  </a:lnTo>
                  <a:lnTo>
                    <a:pt x="313" y="1018"/>
                  </a:lnTo>
                  <a:lnTo>
                    <a:pt x="313" y="1018"/>
                  </a:lnTo>
                  <a:lnTo>
                    <a:pt x="313" y="1018"/>
                  </a:lnTo>
                  <a:lnTo>
                    <a:pt x="313" y="1018"/>
                  </a:lnTo>
                  <a:lnTo>
                    <a:pt x="313" y="1020"/>
                  </a:lnTo>
                  <a:lnTo>
                    <a:pt x="313" y="1020"/>
                  </a:lnTo>
                  <a:close/>
                  <a:moveTo>
                    <a:pt x="350" y="1037"/>
                  </a:moveTo>
                  <a:lnTo>
                    <a:pt x="353" y="1037"/>
                  </a:lnTo>
                  <a:lnTo>
                    <a:pt x="353" y="1037"/>
                  </a:lnTo>
                  <a:lnTo>
                    <a:pt x="353" y="1037"/>
                  </a:lnTo>
                  <a:lnTo>
                    <a:pt x="353" y="1034"/>
                  </a:lnTo>
                  <a:lnTo>
                    <a:pt x="350" y="1034"/>
                  </a:lnTo>
                  <a:lnTo>
                    <a:pt x="350" y="1034"/>
                  </a:lnTo>
                  <a:lnTo>
                    <a:pt x="348" y="1034"/>
                  </a:lnTo>
                  <a:lnTo>
                    <a:pt x="348" y="1037"/>
                  </a:lnTo>
                  <a:lnTo>
                    <a:pt x="348" y="1037"/>
                  </a:lnTo>
                  <a:lnTo>
                    <a:pt x="348" y="1037"/>
                  </a:lnTo>
                  <a:lnTo>
                    <a:pt x="348" y="1037"/>
                  </a:lnTo>
                  <a:lnTo>
                    <a:pt x="348" y="1037"/>
                  </a:lnTo>
                  <a:lnTo>
                    <a:pt x="348" y="1039"/>
                  </a:lnTo>
                  <a:lnTo>
                    <a:pt x="348" y="1041"/>
                  </a:lnTo>
                  <a:lnTo>
                    <a:pt x="348" y="1041"/>
                  </a:lnTo>
                  <a:lnTo>
                    <a:pt x="348" y="1041"/>
                  </a:lnTo>
                  <a:lnTo>
                    <a:pt x="348" y="1041"/>
                  </a:lnTo>
                  <a:lnTo>
                    <a:pt x="348" y="1041"/>
                  </a:lnTo>
                  <a:lnTo>
                    <a:pt x="348" y="1041"/>
                  </a:lnTo>
                  <a:lnTo>
                    <a:pt x="348" y="1041"/>
                  </a:lnTo>
                  <a:lnTo>
                    <a:pt x="350" y="1041"/>
                  </a:lnTo>
                  <a:lnTo>
                    <a:pt x="350" y="1041"/>
                  </a:lnTo>
                  <a:lnTo>
                    <a:pt x="350" y="1041"/>
                  </a:lnTo>
                  <a:lnTo>
                    <a:pt x="350" y="1041"/>
                  </a:lnTo>
                  <a:lnTo>
                    <a:pt x="350" y="1041"/>
                  </a:lnTo>
                  <a:lnTo>
                    <a:pt x="350" y="1041"/>
                  </a:lnTo>
                  <a:lnTo>
                    <a:pt x="353" y="1041"/>
                  </a:lnTo>
                  <a:lnTo>
                    <a:pt x="353" y="1041"/>
                  </a:lnTo>
                  <a:lnTo>
                    <a:pt x="353" y="1041"/>
                  </a:lnTo>
                  <a:lnTo>
                    <a:pt x="353" y="1041"/>
                  </a:lnTo>
                  <a:lnTo>
                    <a:pt x="353" y="1039"/>
                  </a:lnTo>
                  <a:lnTo>
                    <a:pt x="353" y="1039"/>
                  </a:lnTo>
                  <a:lnTo>
                    <a:pt x="353" y="1039"/>
                  </a:lnTo>
                  <a:lnTo>
                    <a:pt x="353" y="1039"/>
                  </a:lnTo>
                  <a:lnTo>
                    <a:pt x="353" y="1039"/>
                  </a:lnTo>
                  <a:lnTo>
                    <a:pt x="353" y="1039"/>
                  </a:lnTo>
                  <a:lnTo>
                    <a:pt x="353" y="1037"/>
                  </a:lnTo>
                  <a:lnTo>
                    <a:pt x="353" y="1037"/>
                  </a:lnTo>
                  <a:lnTo>
                    <a:pt x="350" y="1039"/>
                  </a:lnTo>
                  <a:lnTo>
                    <a:pt x="350" y="1037"/>
                  </a:lnTo>
                  <a:lnTo>
                    <a:pt x="350" y="1037"/>
                  </a:lnTo>
                  <a:lnTo>
                    <a:pt x="350" y="1037"/>
                  </a:lnTo>
                  <a:lnTo>
                    <a:pt x="350" y="1037"/>
                  </a:lnTo>
                  <a:lnTo>
                    <a:pt x="350" y="1037"/>
                  </a:lnTo>
                  <a:lnTo>
                    <a:pt x="350" y="1037"/>
                  </a:lnTo>
                  <a:lnTo>
                    <a:pt x="350" y="1037"/>
                  </a:lnTo>
                  <a:close/>
                  <a:moveTo>
                    <a:pt x="362" y="1041"/>
                  </a:moveTo>
                  <a:lnTo>
                    <a:pt x="362" y="1041"/>
                  </a:lnTo>
                  <a:lnTo>
                    <a:pt x="362" y="1039"/>
                  </a:lnTo>
                  <a:lnTo>
                    <a:pt x="360" y="1039"/>
                  </a:lnTo>
                  <a:lnTo>
                    <a:pt x="360" y="1039"/>
                  </a:lnTo>
                  <a:lnTo>
                    <a:pt x="360" y="1039"/>
                  </a:lnTo>
                  <a:lnTo>
                    <a:pt x="360" y="1039"/>
                  </a:lnTo>
                  <a:lnTo>
                    <a:pt x="360" y="1039"/>
                  </a:lnTo>
                  <a:lnTo>
                    <a:pt x="360" y="1037"/>
                  </a:lnTo>
                  <a:lnTo>
                    <a:pt x="360" y="1037"/>
                  </a:lnTo>
                  <a:lnTo>
                    <a:pt x="358" y="1037"/>
                  </a:lnTo>
                  <a:lnTo>
                    <a:pt x="358" y="1037"/>
                  </a:lnTo>
                  <a:lnTo>
                    <a:pt x="358" y="1037"/>
                  </a:lnTo>
                  <a:lnTo>
                    <a:pt x="358" y="1034"/>
                  </a:lnTo>
                  <a:lnTo>
                    <a:pt x="358" y="1037"/>
                  </a:lnTo>
                  <a:lnTo>
                    <a:pt x="355" y="1037"/>
                  </a:lnTo>
                  <a:lnTo>
                    <a:pt x="355" y="1037"/>
                  </a:lnTo>
                  <a:lnTo>
                    <a:pt x="355" y="1037"/>
                  </a:lnTo>
                  <a:lnTo>
                    <a:pt x="355" y="1037"/>
                  </a:lnTo>
                  <a:lnTo>
                    <a:pt x="355" y="1039"/>
                  </a:lnTo>
                  <a:lnTo>
                    <a:pt x="355" y="1039"/>
                  </a:lnTo>
                  <a:lnTo>
                    <a:pt x="355" y="1039"/>
                  </a:lnTo>
                  <a:lnTo>
                    <a:pt x="355" y="1039"/>
                  </a:lnTo>
                  <a:lnTo>
                    <a:pt x="358" y="1039"/>
                  </a:lnTo>
                  <a:lnTo>
                    <a:pt x="358" y="1039"/>
                  </a:lnTo>
                  <a:lnTo>
                    <a:pt x="358" y="1039"/>
                  </a:lnTo>
                  <a:lnTo>
                    <a:pt x="358" y="1041"/>
                  </a:lnTo>
                  <a:lnTo>
                    <a:pt x="355" y="1041"/>
                  </a:lnTo>
                  <a:lnTo>
                    <a:pt x="358" y="1041"/>
                  </a:lnTo>
                  <a:lnTo>
                    <a:pt x="358" y="1041"/>
                  </a:lnTo>
                  <a:lnTo>
                    <a:pt x="358" y="1041"/>
                  </a:lnTo>
                  <a:lnTo>
                    <a:pt x="358" y="1041"/>
                  </a:lnTo>
                  <a:lnTo>
                    <a:pt x="358" y="1041"/>
                  </a:lnTo>
                  <a:lnTo>
                    <a:pt x="358" y="1041"/>
                  </a:lnTo>
                  <a:lnTo>
                    <a:pt x="358" y="1039"/>
                  </a:lnTo>
                  <a:lnTo>
                    <a:pt x="358" y="1039"/>
                  </a:lnTo>
                  <a:lnTo>
                    <a:pt x="358" y="1039"/>
                  </a:lnTo>
                  <a:lnTo>
                    <a:pt x="358" y="1041"/>
                  </a:lnTo>
                  <a:lnTo>
                    <a:pt x="358" y="1041"/>
                  </a:lnTo>
                  <a:lnTo>
                    <a:pt x="360" y="1041"/>
                  </a:lnTo>
                  <a:lnTo>
                    <a:pt x="360" y="1041"/>
                  </a:lnTo>
                  <a:lnTo>
                    <a:pt x="360" y="1039"/>
                  </a:lnTo>
                  <a:lnTo>
                    <a:pt x="360" y="1039"/>
                  </a:lnTo>
                  <a:lnTo>
                    <a:pt x="360" y="1041"/>
                  </a:lnTo>
                  <a:lnTo>
                    <a:pt x="360" y="1041"/>
                  </a:lnTo>
                  <a:lnTo>
                    <a:pt x="362" y="1041"/>
                  </a:lnTo>
                  <a:lnTo>
                    <a:pt x="362" y="1041"/>
                  </a:lnTo>
                  <a:lnTo>
                    <a:pt x="362" y="1041"/>
                  </a:lnTo>
                  <a:lnTo>
                    <a:pt x="362" y="1041"/>
                  </a:lnTo>
                  <a:lnTo>
                    <a:pt x="362" y="1041"/>
                  </a:lnTo>
                  <a:lnTo>
                    <a:pt x="362" y="1041"/>
                  </a:lnTo>
                  <a:close/>
                  <a:moveTo>
                    <a:pt x="327" y="1025"/>
                  </a:moveTo>
                  <a:lnTo>
                    <a:pt x="327" y="1025"/>
                  </a:lnTo>
                  <a:lnTo>
                    <a:pt x="327" y="1025"/>
                  </a:lnTo>
                  <a:lnTo>
                    <a:pt x="327" y="1025"/>
                  </a:lnTo>
                  <a:lnTo>
                    <a:pt x="327" y="1025"/>
                  </a:lnTo>
                  <a:lnTo>
                    <a:pt x="327" y="1022"/>
                  </a:lnTo>
                  <a:lnTo>
                    <a:pt x="327" y="1022"/>
                  </a:lnTo>
                  <a:lnTo>
                    <a:pt x="327" y="1022"/>
                  </a:lnTo>
                  <a:lnTo>
                    <a:pt x="324" y="1020"/>
                  </a:lnTo>
                  <a:lnTo>
                    <a:pt x="324" y="1020"/>
                  </a:lnTo>
                  <a:lnTo>
                    <a:pt x="322" y="1020"/>
                  </a:lnTo>
                  <a:lnTo>
                    <a:pt x="322" y="1022"/>
                  </a:lnTo>
                  <a:lnTo>
                    <a:pt x="322" y="1022"/>
                  </a:lnTo>
                  <a:lnTo>
                    <a:pt x="322" y="1022"/>
                  </a:lnTo>
                  <a:lnTo>
                    <a:pt x="322" y="1022"/>
                  </a:lnTo>
                  <a:lnTo>
                    <a:pt x="320" y="1027"/>
                  </a:lnTo>
                  <a:lnTo>
                    <a:pt x="317" y="1027"/>
                  </a:lnTo>
                  <a:lnTo>
                    <a:pt x="313" y="1027"/>
                  </a:lnTo>
                  <a:lnTo>
                    <a:pt x="310" y="1027"/>
                  </a:lnTo>
                  <a:lnTo>
                    <a:pt x="310" y="1027"/>
                  </a:lnTo>
                  <a:lnTo>
                    <a:pt x="310" y="1027"/>
                  </a:lnTo>
                  <a:lnTo>
                    <a:pt x="310" y="1027"/>
                  </a:lnTo>
                  <a:lnTo>
                    <a:pt x="308" y="1027"/>
                  </a:lnTo>
                  <a:lnTo>
                    <a:pt x="308" y="1027"/>
                  </a:lnTo>
                  <a:lnTo>
                    <a:pt x="308" y="1027"/>
                  </a:lnTo>
                  <a:lnTo>
                    <a:pt x="308" y="1027"/>
                  </a:lnTo>
                  <a:lnTo>
                    <a:pt x="308" y="1027"/>
                  </a:lnTo>
                  <a:lnTo>
                    <a:pt x="308" y="1027"/>
                  </a:lnTo>
                  <a:lnTo>
                    <a:pt x="306" y="1027"/>
                  </a:lnTo>
                  <a:lnTo>
                    <a:pt x="306" y="1027"/>
                  </a:lnTo>
                  <a:lnTo>
                    <a:pt x="303" y="1025"/>
                  </a:lnTo>
                  <a:lnTo>
                    <a:pt x="303" y="1025"/>
                  </a:lnTo>
                  <a:lnTo>
                    <a:pt x="303" y="1025"/>
                  </a:lnTo>
                  <a:lnTo>
                    <a:pt x="301" y="1027"/>
                  </a:lnTo>
                  <a:lnTo>
                    <a:pt x="301" y="1027"/>
                  </a:lnTo>
                  <a:lnTo>
                    <a:pt x="301" y="1027"/>
                  </a:lnTo>
                  <a:lnTo>
                    <a:pt x="301" y="1027"/>
                  </a:lnTo>
                  <a:lnTo>
                    <a:pt x="301" y="1027"/>
                  </a:lnTo>
                  <a:lnTo>
                    <a:pt x="301" y="1027"/>
                  </a:lnTo>
                  <a:lnTo>
                    <a:pt x="301" y="1030"/>
                  </a:lnTo>
                  <a:lnTo>
                    <a:pt x="301" y="1030"/>
                  </a:lnTo>
                  <a:lnTo>
                    <a:pt x="301" y="1030"/>
                  </a:lnTo>
                  <a:lnTo>
                    <a:pt x="301" y="1030"/>
                  </a:lnTo>
                  <a:lnTo>
                    <a:pt x="301" y="1030"/>
                  </a:lnTo>
                  <a:lnTo>
                    <a:pt x="303" y="1027"/>
                  </a:lnTo>
                  <a:lnTo>
                    <a:pt x="303" y="1027"/>
                  </a:lnTo>
                  <a:lnTo>
                    <a:pt x="306" y="1030"/>
                  </a:lnTo>
                  <a:lnTo>
                    <a:pt x="308" y="1030"/>
                  </a:lnTo>
                  <a:lnTo>
                    <a:pt x="308" y="1030"/>
                  </a:lnTo>
                  <a:lnTo>
                    <a:pt x="308" y="1030"/>
                  </a:lnTo>
                  <a:lnTo>
                    <a:pt x="310" y="1030"/>
                  </a:lnTo>
                  <a:lnTo>
                    <a:pt x="310" y="1030"/>
                  </a:lnTo>
                  <a:lnTo>
                    <a:pt x="313" y="1030"/>
                  </a:lnTo>
                  <a:lnTo>
                    <a:pt x="313" y="1030"/>
                  </a:lnTo>
                  <a:lnTo>
                    <a:pt x="313" y="1030"/>
                  </a:lnTo>
                  <a:lnTo>
                    <a:pt x="313" y="1032"/>
                  </a:lnTo>
                  <a:lnTo>
                    <a:pt x="313" y="1032"/>
                  </a:lnTo>
                  <a:lnTo>
                    <a:pt x="313" y="1032"/>
                  </a:lnTo>
                  <a:lnTo>
                    <a:pt x="313" y="1032"/>
                  </a:lnTo>
                  <a:lnTo>
                    <a:pt x="313" y="1032"/>
                  </a:lnTo>
                  <a:lnTo>
                    <a:pt x="315" y="1032"/>
                  </a:lnTo>
                  <a:lnTo>
                    <a:pt x="315" y="1034"/>
                  </a:lnTo>
                  <a:lnTo>
                    <a:pt x="315" y="1034"/>
                  </a:lnTo>
                  <a:lnTo>
                    <a:pt x="317" y="1032"/>
                  </a:lnTo>
                  <a:lnTo>
                    <a:pt x="317" y="1034"/>
                  </a:lnTo>
                  <a:lnTo>
                    <a:pt x="317" y="1034"/>
                  </a:lnTo>
                  <a:lnTo>
                    <a:pt x="317" y="1032"/>
                  </a:lnTo>
                  <a:lnTo>
                    <a:pt x="317" y="1032"/>
                  </a:lnTo>
                  <a:lnTo>
                    <a:pt x="317" y="1032"/>
                  </a:lnTo>
                  <a:lnTo>
                    <a:pt x="317" y="1032"/>
                  </a:lnTo>
                  <a:lnTo>
                    <a:pt x="320" y="1034"/>
                  </a:lnTo>
                  <a:lnTo>
                    <a:pt x="320" y="1032"/>
                  </a:lnTo>
                  <a:lnTo>
                    <a:pt x="322" y="1032"/>
                  </a:lnTo>
                  <a:lnTo>
                    <a:pt x="322" y="1030"/>
                  </a:lnTo>
                  <a:lnTo>
                    <a:pt x="322" y="1030"/>
                  </a:lnTo>
                  <a:lnTo>
                    <a:pt x="322" y="1027"/>
                  </a:lnTo>
                  <a:lnTo>
                    <a:pt x="324" y="1027"/>
                  </a:lnTo>
                  <a:lnTo>
                    <a:pt x="324" y="1025"/>
                  </a:lnTo>
                  <a:lnTo>
                    <a:pt x="327" y="1025"/>
                  </a:lnTo>
                  <a:close/>
                  <a:moveTo>
                    <a:pt x="251" y="1015"/>
                  </a:moveTo>
                  <a:lnTo>
                    <a:pt x="251" y="1015"/>
                  </a:lnTo>
                  <a:lnTo>
                    <a:pt x="251" y="1015"/>
                  </a:lnTo>
                  <a:lnTo>
                    <a:pt x="251" y="1015"/>
                  </a:lnTo>
                  <a:lnTo>
                    <a:pt x="251" y="1015"/>
                  </a:lnTo>
                  <a:lnTo>
                    <a:pt x="251" y="1015"/>
                  </a:lnTo>
                  <a:lnTo>
                    <a:pt x="251" y="1015"/>
                  </a:lnTo>
                  <a:lnTo>
                    <a:pt x="251" y="1015"/>
                  </a:lnTo>
                  <a:lnTo>
                    <a:pt x="251" y="1015"/>
                  </a:lnTo>
                  <a:lnTo>
                    <a:pt x="251" y="1015"/>
                  </a:lnTo>
                  <a:close/>
                  <a:moveTo>
                    <a:pt x="346" y="1039"/>
                  </a:moveTo>
                  <a:lnTo>
                    <a:pt x="346" y="1039"/>
                  </a:lnTo>
                  <a:lnTo>
                    <a:pt x="346" y="1037"/>
                  </a:lnTo>
                  <a:lnTo>
                    <a:pt x="348" y="1037"/>
                  </a:lnTo>
                  <a:lnTo>
                    <a:pt x="348" y="1037"/>
                  </a:lnTo>
                  <a:lnTo>
                    <a:pt x="348" y="1037"/>
                  </a:lnTo>
                  <a:lnTo>
                    <a:pt x="348" y="1037"/>
                  </a:lnTo>
                  <a:lnTo>
                    <a:pt x="348" y="1034"/>
                  </a:lnTo>
                  <a:lnTo>
                    <a:pt x="348" y="1034"/>
                  </a:lnTo>
                  <a:lnTo>
                    <a:pt x="346" y="1034"/>
                  </a:lnTo>
                  <a:lnTo>
                    <a:pt x="346" y="1034"/>
                  </a:lnTo>
                  <a:lnTo>
                    <a:pt x="346" y="1034"/>
                  </a:lnTo>
                  <a:lnTo>
                    <a:pt x="346" y="1034"/>
                  </a:lnTo>
                  <a:lnTo>
                    <a:pt x="346" y="1034"/>
                  </a:lnTo>
                  <a:lnTo>
                    <a:pt x="346" y="1034"/>
                  </a:lnTo>
                  <a:lnTo>
                    <a:pt x="343" y="1034"/>
                  </a:lnTo>
                  <a:lnTo>
                    <a:pt x="343" y="1034"/>
                  </a:lnTo>
                  <a:lnTo>
                    <a:pt x="343" y="1034"/>
                  </a:lnTo>
                  <a:lnTo>
                    <a:pt x="341" y="1034"/>
                  </a:lnTo>
                  <a:lnTo>
                    <a:pt x="341" y="1032"/>
                  </a:lnTo>
                  <a:lnTo>
                    <a:pt x="341" y="1032"/>
                  </a:lnTo>
                  <a:lnTo>
                    <a:pt x="341" y="1032"/>
                  </a:lnTo>
                  <a:lnTo>
                    <a:pt x="343" y="1032"/>
                  </a:lnTo>
                  <a:lnTo>
                    <a:pt x="341" y="1032"/>
                  </a:lnTo>
                  <a:lnTo>
                    <a:pt x="341" y="1032"/>
                  </a:lnTo>
                  <a:lnTo>
                    <a:pt x="341" y="1032"/>
                  </a:lnTo>
                  <a:lnTo>
                    <a:pt x="341" y="1030"/>
                  </a:lnTo>
                  <a:lnTo>
                    <a:pt x="343" y="1030"/>
                  </a:lnTo>
                  <a:lnTo>
                    <a:pt x="343" y="1030"/>
                  </a:lnTo>
                  <a:lnTo>
                    <a:pt x="343" y="1030"/>
                  </a:lnTo>
                  <a:lnTo>
                    <a:pt x="343" y="1030"/>
                  </a:lnTo>
                  <a:lnTo>
                    <a:pt x="346" y="1030"/>
                  </a:lnTo>
                  <a:lnTo>
                    <a:pt x="346" y="1030"/>
                  </a:lnTo>
                  <a:lnTo>
                    <a:pt x="346" y="1027"/>
                  </a:lnTo>
                  <a:lnTo>
                    <a:pt x="346" y="1027"/>
                  </a:lnTo>
                  <a:lnTo>
                    <a:pt x="346" y="1027"/>
                  </a:lnTo>
                  <a:lnTo>
                    <a:pt x="346" y="1025"/>
                  </a:lnTo>
                  <a:lnTo>
                    <a:pt x="346" y="1025"/>
                  </a:lnTo>
                  <a:lnTo>
                    <a:pt x="346" y="1025"/>
                  </a:lnTo>
                  <a:lnTo>
                    <a:pt x="346" y="1025"/>
                  </a:lnTo>
                  <a:lnTo>
                    <a:pt x="346" y="1025"/>
                  </a:lnTo>
                  <a:lnTo>
                    <a:pt x="343" y="1025"/>
                  </a:lnTo>
                  <a:lnTo>
                    <a:pt x="343" y="1025"/>
                  </a:lnTo>
                  <a:lnTo>
                    <a:pt x="343" y="1025"/>
                  </a:lnTo>
                  <a:lnTo>
                    <a:pt x="343" y="1027"/>
                  </a:lnTo>
                  <a:lnTo>
                    <a:pt x="341" y="1025"/>
                  </a:lnTo>
                  <a:lnTo>
                    <a:pt x="341" y="1025"/>
                  </a:lnTo>
                  <a:lnTo>
                    <a:pt x="341" y="1025"/>
                  </a:lnTo>
                  <a:lnTo>
                    <a:pt x="339" y="1025"/>
                  </a:lnTo>
                  <a:lnTo>
                    <a:pt x="339" y="1025"/>
                  </a:lnTo>
                  <a:lnTo>
                    <a:pt x="339" y="1025"/>
                  </a:lnTo>
                  <a:lnTo>
                    <a:pt x="336" y="1025"/>
                  </a:lnTo>
                  <a:lnTo>
                    <a:pt x="336" y="1027"/>
                  </a:lnTo>
                  <a:lnTo>
                    <a:pt x="336" y="1030"/>
                  </a:lnTo>
                  <a:lnTo>
                    <a:pt x="339" y="1030"/>
                  </a:lnTo>
                  <a:lnTo>
                    <a:pt x="336" y="1030"/>
                  </a:lnTo>
                  <a:lnTo>
                    <a:pt x="336" y="1030"/>
                  </a:lnTo>
                  <a:lnTo>
                    <a:pt x="336" y="1030"/>
                  </a:lnTo>
                  <a:lnTo>
                    <a:pt x="336" y="1032"/>
                  </a:lnTo>
                  <a:lnTo>
                    <a:pt x="336" y="1032"/>
                  </a:lnTo>
                  <a:lnTo>
                    <a:pt x="336" y="1032"/>
                  </a:lnTo>
                  <a:lnTo>
                    <a:pt x="336" y="1034"/>
                  </a:lnTo>
                  <a:lnTo>
                    <a:pt x="336" y="1034"/>
                  </a:lnTo>
                  <a:lnTo>
                    <a:pt x="336" y="1034"/>
                  </a:lnTo>
                  <a:lnTo>
                    <a:pt x="334" y="1034"/>
                  </a:lnTo>
                  <a:lnTo>
                    <a:pt x="332" y="1032"/>
                  </a:lnTo>
                  <a:lnTo>
                    <a:pt x="332" y="1032"/>
                  </a:lnTo>
                  <a:lnTo>
                    <a:pt x="332" y="1032"/>
                  </a:lnTo>
                  <a:lnTo>
                    <a:pt x="332" y="1030"/>
                  </a:lnTo>
                  <a:lnTo>
                    <a:pt x="332" y="1030"/>
                  </a:lnTo>
                  <a:lnTo>
                    <a:pt x="332" y="1032"/>
                  </a:lnTo>
                  <a:lnTo>
                    <a:pt x="329" y="1032"/>
                  </a:lnTo>
                  <a:lnTo>
                    <a:pt x="329" y="1032"/>
                  </a:lnTo>
                  <a:lnTo>
                    <a:pt x="329" y="1034"/>
                  </a:lnTo>
                  <a:lnTo>
                    <a:pt x="332" y="1034"/>
                  </a:lnTo>
                  <a:lnTo>
                    <a:pt x="332" y="1034"/>
                  </a:lnTo>
                  <a:lnTo>
                    <a:pt x="334" y="1034"/>
                  </a:lnTo>
                  <a:lnTo>
                    <a:pt x="332" y="1034"/>
                  </a:lnTo>
                  <a:lnTo>
                    <a:pt x="332" y="1034"/>
                  </a:lnTo>
                  <a:lnTo>
                    <a:pt x="332" y="1034"/>
                  </a:lnTo>
                  <a:lnTo>
                    <a:pt x="332" y="1034"/>
                  </a:lnTo>
                  <a:lnTo>
                    <a:pt x="332" y="1034"/>
                  </a:lnTo>
                  <a:lnTo>
                    <a:pt x="329" y="1034"/>
                  </a:lnTo>
                  <a:lnTo>
                    <a:pt x="329" y="1034"/>
                  </a:lnTo>
                  <a:lnTo>
                    <a:pt x="329" y="1037"/>
                  </a:lnTo>
                  <a:lnTo>
                    <a:pt x="329" y="1037"/>
                  </a:lnTo>
                  <a:lnTo>
                    <a:pt x="329" y="1037"/>
                  </a:lnTo>
                  <a:lnTo>
                    <a:pt x="324" y="1039"/>
                  </a:lnTo>
                  <a:lnTo>
                    <a:pt x="324" y="1039"/>
                  </a:lnTo>
                  <a:lnTo>
                    <a:pt x="324" y="1041"/>
                  </a:lnTo>
                  <a:lnTo>
                    <a:pt x="324" y="1041"/>
                  </a:lnTo>
                  <a:lnTo>
                    <a:pt x="324" y="1041"/>
                  </a:lnTo>
                  <a:lnTo>
                    <a:pt x="324" y="1041"/>
                  </a:lnTo>
                  <a:lnTo>
                    <a:pt x="327" y="1041"/>
                  </a:lnTo>
                  <a:lnTo>
                    <a:pt x="327" y="1041"/>
                  </a:lnTo>
                  <a:lnTo>
                    <a:pt x="327" y="1041"/>
                  </a:lnTo>
                  <a:lnTo>
                    <a:pt x="327" y="1041"/>
                  </a:lnTo>
                  <a:lnTo>
                    <a:pt x="332" y="1037"/>
                  </a:lnTo>
                  <a:lnTo>
                    <a:pt x="332" y="1037"/>
                  </a:lnTo>
                  <a:lnTo>
                    <a:pt x="332" y="1039"/>
                  </a:lnTo>
                  <a:lnTo>
                    <a:pt x="332" y="1039"/>
                  </a:lnTo>
                  <a:lnTo>
                    <a:pt x="332" y="1041"/>
                  </a:lnTo>
                  <a:lnTo>
                    <a:pt x="332" y="1041"/>
                  </a:lnTo>
                  <a:lnTo>
                    <a:pt x="332" y="1041"/>
                  </a:lnTo>
                  <a:lnTo>
                    <a:pt x="329" y="1041"/>
                  </a:lnTo>
                  <a:lnTo>
                    <a:pt x="329" y="1041"/>
                  </a:lnTo>
                  <a:lnTo>
                    <a:pt x="329" y="1044"/>
                  </a:lnTo>
                  <a:lnTo>
                    <a:pt x="329" y="1044"/>
                  </a:lnTo>
                  <a:lnTo>
                    <a:pt x="332" y="1044"/>
                  </a:lnTo>
                  <a:lnTo>
                    <a:pt x="332" y="1044"/>
                  </a:lnTo>
                  <a:lnTo>
                    <a:pt x="332" y="1041"/>
                  </a:lnTo>
                  <a:lnTo>
                    <a:pt x="334" y="1044"/>
                  </a:lnTo>
                  <a:lnTo>
                    <a:pt x="334" y="1044"/>
                  </a:lnTo>
                  <a:lnTo>
                    <a:pt x="334" y="1044"/>
                  </a:lnTo>
                  <a:lnTo>
                    <a:pt x="334" y="1041"/>
                  </a:lnTo>
                  <a:lnTo>
                    <a:pt x="334" y="1041"/>
                  </a:lnTo>
                  <a:lnTo>
                    <a:pt x="334" y="1041"/>
                  </a:lnTo>
                  <a:lnTo>
                    <a:pt x="334" y="1041"/>
                  </a:lnTo>
                  <a:lnTo>
                    <a:pt x="334" y="1039"/>
                  </a:lnTo>
                  <a:lnTo>
                    <a:pt x="336" y="1041"/>
                  </a:lnTo>
                  <a:lnTo>
                    <a:pt x="336" y="1041"/>
                  </a:lnTo>
                  <a:lnTo>
                    <a:pt x="336" y="1041"/>
                  </a:lnTo>
                  <a:lnTo>
                    <a:pt x="336" y="1041"/>
                  </a:lnTo>
                  <a:lnTo>
                    <a:pt x="336" y="1041"/>
                  </a:lnTo>
                  <a:lnTo>
                    <a:pt x="336" y="1041"/>
                  </a:lnTo>
                  <a:lnTo>
                    <a:pt x="339" y="1041"/>
                  </a:lnTo>
                  <a:lnTo>
                    <a:pt x="339" y="1041"/>
                  </a:lnTo>
                  <a:lnTo>
                    <a:pt x="339" y="1041"/>
                  </a:lnTo>
                  <a:lnTo>
                    <a:pt x="339" y="1041"/>
                  </a:lnTo>
                  <a:lnTo>
                    <a:pt x="339" y="1041"/>
                  </a:lnTo>
                  <a:lnTo>
                    <a:pt x="339" y="1041"/>
                  </a:lnTo>
                  <a:lnTo>
                    <a:pt x="339" y="1041"/>
                  </a:lnTo>
                  <a:lnTo>
                    <a:pt x="343" y="1039"/>
                  </a:lnTo>
                  <a:lnTo>
                    <a:pt x="343" y="1039"/>
                  </a:lnTo>
                  <a:lnTo>
                    <a:pt x="343" y="1041"/>
                  </a:lnTo>
                  <a:lnTo>
                    <a:pt x="346" y="1041"/>
                  </a:lnTo>
                  <a:lnTo>
                    <a:pt x="346" y="1041"/>
                  </a:lnTo>
                  <a:lnTo>
                    <a:pt x="346" y="1039"/>
                  </a:lnTo>
                  <a:lnTo>
                    <a:pt x="346" y="1039"/>
                  </a:lnTo>
                  <a:lnTo>
                    <a:pt x="346" y="1039"/>
                  </a:lnTo>
                  <a:close/>
                  <a:moveTo>
                    <a:pt x="265" y="1003"/>
                  </a:moveTo>
                  <a:lnTo>
                    <a:pt x="263" y="1003"/>
                  </a:lnTo>
                  <a:lnTo>
                    <a:pt x="263" y="1006"/>
                  </a:lnTo>
                  <a:lnTo>
                    <a:pt x="263" y="1006"/>
                  </a:lnTo>
                  <a:lnTo>
                    <a:pt x="261" y="1006"/>
                  </a:lnTo>
                  <a:lnTo>
                    <a:pt x="263" y="1008"/>
                  </a:lnTo>
                  <a:lnTo>
                    <a:pt x="263" y="1008"/>
                  </a:lnTo>
                  <a:lnTo>
                    <a:pt x="263" y="1008"/>
                  </a:lnTo>
                  <a:lnTo>
                    <a:pt x="265" y="1011"/>
                  </a:lnTo>
                  <a:lnTo>
                    <a:pt x="265" y="1008"/>
                  </a:lnTo>
                  <a:lnTo>
                    <a:pt x="265" y="1006"/>
                  </a:lnTo>
                  <a:lnTo>
                    <a:pt x="265" y="1006"/>
                  </a:lnTo>
                  <a:lnTo>
                    <a:pt x="265" y="1003"/>
                  </a:lnTo>
                  <a:close/>
                  <a:moveTo>
                    <a:pt x="100" y="897"/>
                  </a:moveTo>
                  <a:lnTo>
                    <a:pt x="97" y="897"/>
                  </a:lnTo>
                  <a:lnTo>
                    <a:pt x="97" y="895"/>
                  </a:lnTo>
                  <a:lnTo>
                    <a:pt x="97" y="897"/>
                  </a:lnTo>
                  <a:lnTo>
                    <a:pt x="97" y="899"/>
                  </a:lnTo>
                  <a:lnTo>
                    <a:pt x="100" y="899"/>
                  </a:lnTo>
                  <a:lnTo>
                    <a:pt x="100" y="899"/>
                  </a:lnTo>
                  <a:lnTo>
                    <a:pt x="100" y="897"/>
                  </a:lnTo>
                  <a:lnTo>
                    <a:pt x="100" y="897"/>
                  </a:lnTo>
                  <a:close/>
                  <a:moveTo>
                    <a:pt x="50" y="847"/>
                  </a:moveTo>
                  <a:lnTo>
                    <a:pt x="48" y="847"/>
                  </a:lnTo>
                  <a:lnTo>
                    <a:pt x="48" y="847"/>
                  </a:lnTo>
                  <a:lnTo>
                    <a:pt x="48" y="847"/>
                  </a:lnTo>
                  <a:lnTo>
                    <a:pt x="48" y="847"/>
                  </a:lnTo>
                  <a:lnTo>
                    <a:pt x="50" y="850"/>
                  </a:lnTo>
                  <a:lnTo>
                    <a:pt x="50" y="850"/>
                  </a:lnTo>
                  <a:lnTo>
                    <a:pt x="50" y="847"/>
                  </a:lnTo>
                  <a:close/>
                  <a:moveTo>
                    <a:pt x="249" y="1027"/>
                  </a:moveTo>
                  <a:lnTo>
                    <a:pt x="249" y="1027"/>
                  </a:lnTo>
                  <a:lnTo>
                    <a:pt x="249" y="1027"/>
                  </a:lnTo>
                  <a:lnTo>
                    <a:pt x="249" y="1027"/>
                  </a:lnTo>
                  <a:lnTo>
                    <a:pt x="249" y="1030"/>
                  </a:lnTo>
                  <a:lnTo>
                    <a:pt x="246" y="1030"/>
                  </a:lnTo>
                  <a:lnTo>
                    <a:pt x="246" y="1030"/>
                  </a:lnTo>
                  <a:lnTo>
                    <a:pt x="246" y="1032"/>
                  </a:lnTo>
                  <a:lnTo>
                    <a:pt x="246" y="1032"/>
                  </a:lnTo>
                  <a:lnTo>
                    <a:pt x="249" y="1030"/>
                  </a:lnTo>
                  <a:lnTo>
                    <a:pt x="249" y="1030"/>
                  </a:lnTo>
                  <a:lnTo>
                    <a:pt x="251" y="1030"/>
                  </a:lnTo>
                  <a:lnTo>
                    <a:pt x="251" y="1030"/>
                  </a:lnTo>
                  <a:lnTo>
                    <a:pt x="251" y="1027"/>
                  </a:lnTo>
                  <a:lnTo>
                    <a:pt x="249" y="1027"/>
                  </a:lnTo>
                  <a:lnTo>
                    <a:pt x="249" y="1027"/>
                  </a:lnTo>
                  <a:close/>
                  <a:moveTo>
                    <a:pt x="1044" y="902"/>
                  </a:moveTo>
                  <a:lnTo>
                    <a:pt x="1044" y="902"/>
                  </a:lnTo>
                  <a:lnTo>
                    <a:pt x="1044" y="902"/>
                  </a:lnTo>
                  <a:lnTo>
                    <a:pt x="1044" y="902"/>
                  </a:lnTo>
                  <a:lnTo>
                    <a:pt x="1044" y="899"/>
                  </a:lnTo>
                  <a:lnTo>
                    <a:pt x="1041" y="899"/>
                  </a:lnTo>
                  <a:lnTo>
                    <a:pt x="1039" y="902"/>
                  </a:lnTo>
                  <a:lnTo>
                    <a:pt x="1039" y="902"/>
                  </a:lnTo>
                  <a:lnTo>
                    <a:pt x="1041" y="902"/>
                  </a:lnTo>
                  <a:lnTo>
                    <a:pt x="1041" y="902"/>
                  </a:lnTo>
                  <a:lnTo>
                    <a:pt x="1041" y="904"/>
                  </a:lnTo>
                  <a:lnTo>
                    <a:pt x="1041" y="904"/>
                  </a:lnTo>
                  <a:lnTo>
                    <a:pt x="1044" y="904"/>
                  </a:lnTo>
                  <a:lnTo>
                    <a:pt x="1044" y="902"/>
                  </a:lnTo>
                  <a:lnTo>
                    <a:pt x="1044" y="902"/>
                  </a:lnTo>
                  <a:lnTo>
                    <a:pt x="1044" y="902"/>
                  </a:lnTo>
                  <a:lnTo>
                    <a:pt x="1044" y="902"/>
                  </a:lnTo>
                  <a:close/>
                  <a:moveTo>
                    <a:pt x="173" y="963"/>
                  </a:moveTo>
                  <a:lnTo>
                    <a:pt x="173" y="963"/>
                  </a:lnTo>
                  <a:lnTo>
                    <a:pt x="175" y="963"/>
                  </a:lnTo>
                  <a:lnTo>
                    <a:pt x="175" y="963"/>
                  </a:lnTo>
                  <a:lnTo>
                    <a:pt x="175" y="963"/>
                  </a:lnTo>
                  <a:lnTo>
                    <a:pt x="175" y="963"/>
                  </a:lnTo>
                  <a:lnTo>
                    <a:pt x="175" y="963"/>
                  </a:lnTo>
                  <a:lnTo>
                    <a:pt x="178" y="961"/>
                  </a:lnTo>
                  <a:lnTo>
                    <a:pt x="178" y="961"/>
                  </a:lnTo>
                  <a:lnTo>
                    <a:pt x="178" y="961"/>
                  </a:lnTo>
                  <a:lnTo>
                    <a:pt x="178" y="961"/>
                  </a:lnTo>
                  <a:lnTo>
                    <a:pt x="178" y="959"/>
                  </a:lnTo>
                  <a:lnTo>
                    <a:pt x="175" y="959"/>
                  </a:lnTo>
                  <a:lnTo>
                    <a:pt x="175" y="959"/>
                  </a:lnTo>
                  <a:lnTo>
                    <a:pt x="175" y="959"/>
                  </a:lnTo>
                  <a:lnTo>
                    <a:pt x="175" y="956"/>
                  </a:lnTo>
                  <a:lnTo>
                    <a:pt x="175" y="959"/>
                  </a:lnTo>
                  <a:lnTo>
                    <a:pt x="175" y="956"/>
                  </a:lnTo>
                  <a:lnTo>
                    <a:pt x="175" y="956"/>
                  </a:lnTo>
                  <a:lnTo>
                    <a:pt x="173" y="959"/>
                  </a:lnTo>
                  <a:lnTo>
                    <a:pt x="173" y="959"/>
                  </a:lnTo>
                  <a:lnTo>
                    <a:pt x="173" y="959"/>
                  </a:lnTo>
                  <a:lnTo>
                    <a:pt x="173" y="959"/>
                  </a:lnTo>
                  <a:lnTo>
                    <a:pt x="173" y="961"/>
                  </a:lnTo>
                  <a:lnTo>
                    <a:pt x="173" y="961"/>
                  </a:lnTo>
                  <a:lnTo>
                    <a:pt x="173" y="963"/>
                  </a:lnTo>
                  <a:close/>
                  <a:moveTo>
                    <a:pt x="17" y="824"/>
                  </a:moveTo>
                  <a:lnTo>
                    <a:pt x="17" y="824"/>
                  </a:lnTo>
                  <a:lnTo>
                    <a:pt x="19" y="824"/>
                  </a:lnTo>
                  <a:lnTo>
                    <a:pt x="19" y="826"/>
                  </a:lnTo>
                  <a:lnTo>
                    <a:pt x="19" y="826"/>
                  </a:lnTo>
                  <a:lnTo>
                    <a:pt x="19" y="828"/>
                  </a:lnTo>
                  <a:lnTo>
                    <a:pt x="19" y="828"/>
                  </a:lnTo>
                  <a:lnTo>
                    <a:pt x="19" y="828"/>
                  </a:lnTo>
                  <a:lnTo>
                    <a:pt x="22" y="828"/>
                  </a:lnTo>
                  <a:lnTo>
                    <a:pt x="22" y="828"/>
                  </a:lnTo>
                  <a:lnTo>
                    <a:pt x="22" y="826"/>
                  </a:lnTo>
                  <a:lnTo>
                    <a:pt x="22" y="826"/>
                  </a:lnTo>
                  <a:lnTo>
                    <a:pt x="22" y="826"/>
                  </a:lnTo>
                  <a:lnTo>
                    <a:pt x="22" y="826"/>
                  </a:lnTo>
                  <a:lnTo>
                    <a:pt x="22" y="826"/>
                  </a:lnTo>
                  <a:lnTo>
                    <a:pt x="22" y="826"/>
                  </a:lnTo>
                  <a:lnTo>
                    <a:pt x="24" y="826"/>
                  </a:lnTo>
                  <a:lnTo>
                    <a:pt x="24" y="826"/>
                  </a:lnTo>
                  <a:lnTo>
                    <a:pt x="24" y="826"/>
                  </a:lnTo>
                  <a:lnTo>
                    <a:pt x="24" y="828"/>
                  </a:lnTo>
                  <a:lnTo>
                    <a:pt x="24" y="828"/>
                  </a:lnTo>
                  <a:lnTo>
                    <a:pt x="26" y="831"/>
                  </a:lnTo>
                  <a:lnTo>
                    <a:pt x="26" y="828"/>
                  </a:lnTo>
                  <a:lnTo>
                    <a:pt x="26" y="828"/>
                  </a:lnTo>
                  <a:lnTo>
                    <a:pt x="29" y="831"/>
                  </a:lnTo>
                  <a:lnTo>
                    <a:pt x="29" y="831"/>
                  </a:lnTo>
                  <a:lnTo>
                    <a:pt x="29" y="831"/>
                  </a:lnTo>
                  <a:lnTo>
                    <a:pt x="31" y="828"/>
                  </a:lnTo>
                  <a:lnTo>
                    <a:pt x="29" y="828"/>
                  </a:lnTo>
                  <a:lnTo>
                    <a:pt x="26" y="828"/>
                  </a:lnTo>
                  <a:lnTo>
                    <a:pt x="26" y="826"/>
                  </a:lnTo>
                  <a:lnTo>
                    <a:pt x="24" y="826"/>
                  </a:lnTo>
                  <a:lnTo>
                    <a:pt x="26" y="826"/>
                  </a:lnTo>
                  <a:lnTo>
                    <a:pt x="26" y="826"/>
                  </a:lnTo>
                  <a:lnTo>
                    <a:pt x="29" y="826"/>
                  </a:lnTo>
                  <a:lnTo>
                    <a:pt x="29" y="824"/>
                  </a:lnTo>
                  <a:lnTo>
                    <a:pt x="29" y="824"/>
                  </a:lnTo>
                  <a:lnTo>
                    <a:pt x="26" y="821"/>
                  </a:lnTo>
                  <a:lnTo>
                    <a:pt x="26" y="821"/>
                  </a:lnTo>
                  <a:lnTo>
                    <a:pt x="26" y="821"/>
                  </a:lnTo>
                  <a:lnTo>
                    <a:pt x="24" y="821"/>
                  </a:lnTo>
                  <a:lnTo>
                    <a:pt x="24" y="821"/>
                  </a:lnTo>
                  <a:lnTo>
                    <a:pt x="24" y="821"/>
                  </a:lnTo>
                  <a:lnTo>
                    <a:pt x="24" y="821"/>
                  </a:lnTo>
                  <a:lnTo>
                    <a:pt x="22" y="821"/>
                  </a:lnTo>
                  <a:lnTo>
                    <a:pt x="24" y="819"/>
                  </a:lnTo>
                  <a:lnTo>
                    <a:pt x="24" y="819"/>
                  </a:lnTo>
                  <a:lnTo>
                    <a:pt x="26" y="819"/>
                  </a:lnTo>
                  <a:lnTo>
                    <a:pt x="24" y="819"/>
                  </a:lnTo>
                  <a:lnTo>
                    <a:pt x="24" y="817"/>
                  </a:lnTo>
                  <a:lnTo>
                    <a:pt x="24" y="817"/>
                  </a:lnTo>
                  <a:lnTo>
                    <a:pt x="22" y="814"/>
                  </a:lnTo>
                  <a:lnTo>
                    <a:pt x="19" y="814"/>
                  </a:lnTo>
                  <a:lnTo>
                    <a:pt x="19" y="814"/>
                  </a:lnTo>
                  <a:lnTo>
                    <a:pt x="19" y="814"/>
                  </a:lnTo>
                  <a:lnTo>
                    <a:pt x="17" y="814"/>
                  </a:lnTo>
                  <a:lnTo>
                    <a:pt x="17" y="814"/>
                  </a:lnTo>
                  <a:lnTo>
                    <a:pt x="17" y="814"/>
                  </a:lnTo>
                  <a:lnTo>
                    <a:pt x="17" y="814"/>
                  </a:lnTo>
                  <a:lnTo>
                    <a:pt x="17" y="812"/>
                  </a:lnTo>
                  <a:lnTo>
                    <a:pt x="17" y="812"/>
                  </a:lnTo>
                  <a:lnTo>
                    <a:pt x="15" y="809"/>
                  </a:lnTo>
                  <a:lnTo>
                    <a:pt x="12" y="809"/>
                  </a:lnTo>
                  <a:lnTo>
                    <a:pt x="12" y="809"/>
                  </a:lnTo>
                  <a:lnTo>
                    <a:pt x="12" y="809"/>
                  </a:lnTo>
                  <a:lnTo>
                    <a:pt x="10" y="807"/>
                  </a:lnTo>
                  <a:lnTo>
                    <a:pt x="5" y="807"/>
                  </a:lnTo>
                  <a:lnTo>
                    <a:pt x="5" y="809"/>
                  </a:lnTo>
                  <a:lnTo>
                    <a:pt x="5" y="807"/>
                  </a:lnTo>
                  <a:lnTo>
                    <a:pt x="0" y="809"/>
                  </a:lnTo>
                  <a:lnTo>
                    <a:pt x="3" y="809"/>
                  </a:lnTo>
                  <a:lnTo>
                    <a:pt x="3" y="809"/>
                  </a:lnTo>
                  <a:lnTo>
                    <a:pt x="3" y="809"/>
                  </a:lnTo>
                  <a:lnTo>
                    <a:pt x="3" y="812"/>
                  </a:lnTo>
                  <a:lnTo>
                    <a:pt x="5" y="812"/>
                  </a:lnTo>
                  <a:lnTo>
                    <a:pt x="7" y="812"/>
                  </a:lnTo>
                  <a:lnTo>
                    <a:pt x="7" y="812"/>
                  </a:lnTo>
                  <a:lnTo>
                    <a:pt x="7" y="812"/>
                  </a:lnTo>
                  <a:lnTo>
                    <a:pt x="5" y="814"/>
                  </a:lnTo>
                  <a:lnTo>
                    <a:pt x="5" y="814"/>
                  </a:lnTo>
                  <a:lnTo>
                    <a:pt x="5" y="814"/>
                  </a:lnTo>
                  <a:lnTo>
                    <a:pt x="7" y="817"/>
                  </a:lnTo>
                  <a:lnTo>
                    <a:pt x="10" y="817"/>
                  </a:lnTo>
                  <a:lnTo>
                    <a:pt x="10" y="817"/>
                  </a:lnTo>
                  <a:lnTo>
                    <a:pt x="10" y="817"/>
                  </a:lnTo>
                  <a:lnTo>
                    <a:pt x="10" y="817"/>
                  </a:lnTo>
                  <a:lnTo>
                    <a:pt x="12" y="817"/>
                  </a:lnTo>
                  <a:lnTo>
                    <a:pt x="10" y="817"/>
                  </a:lnTo>
                  <a:lnTo>
                    <a:pt x="10" y="819"/>
                  </a:lnTo>
                  <a:lnTo>
                    <a:pt x="7" y="819"/>
                  </a:lnTo>
                  <a:lnTo>
                    <a:pt x="7" y="821"/>
                  </a:lnTo>
                  <a:lnTo>
                    <a:pt x="7" y="821"/>
                  </a:lnTo>
                  <a:lnTo>
                    <a:pt x="7" y="821"/>
                  </a:lnTo>
                  <a:lnTo>
                    <a:pt x="7" y="821"/>
                  </a:lnTo>
                  <a:lnTo>
                    <a:pt x="7" y="821"/>
                  </a:lnTo>
                  <a:lnTo>
                    <a:pt x="7" y="821"/>
                  </a:lnTo>
                  <a:lnTo>
                    <a:pt x="7" y="821"/>
                  </a:lnTo>
                  <a:lnTo>
                    <a:pt x="10" y="821"/>
                  </a:lnTo>
                  <a:lnTo>
                    <a:pt x="10" y="821"/>
                  </a:lnTo>
                  <a:lnTo>
                    <a:pt x="10" y="821"/>
                  </a:lnTo>
                  <a:lnTo>
                    <a:pt x="10" y="824"/>
                  </a:lnTo>
                  <a:lnTo>
                    <a:pt x="10" y="824"/>
                  </a:lnTo>
                  <a:lnTo>
                    <a:pt x="10" y="824"/>
                  </a:lnTo>
                  <a:lnTo>
                    <a:pt x="12" y="824"/>
                  </a:lnTo>
                  <a:lnTo>
                    <a:pt x="12" y="824"/>
                  </a:lnTo>
                  <a:lnTo>
                    <a:pt x="12" y="824"/>
                  </a:lnTo>
                  <a:lnTo>
                    <a:pt x="10" y="824"/>
                  </a:lnTo>
                  <a:lnTo>
                    <a:pt x="10" y="826"/>
                  </a:lnTo>
                  <a:lnTo>
                    <a:pt x="10" y="826"/>
                  </a:lnTo>
                  <a:lnTo>
                    <a:pt x="12" y="826"/>
                  </a:lnTo>
                  <a:lnTo>
                    <a:pt x="12" y="826"/>
                  </a:lnTo>
                  <a:lnTo>
                    <a:pt x="15" y="826"/>
                  </a:lnTo>
                  <a:lnTo>
                    <a:pt x="17" y="824"/>
                  </a:lnTo>
                  <a:lnTo>
                    <a:pt x="17" y="824"/>
                  </a:lnTo>
                  <a:close/>
                  <a:moveTo>
                    <a:pt x="218" y="975"/>
                  </a:moveTo>
                  <a:lnTo>
                    <a:pt x="218" y="975"/>
                  </a:lnTo>
                  <a:lnTo>
                    <a:pt x="216" y="973"/>
                  </a:lnTo>
                  <a:lnTo>
                    <a:pt x="216" y="973"/>
                  </a:lnTo>
                  <a:lnTo>
                    <a:pt x="216" y="973"/>
                  </a:lnTo>
                  <a:lnTo>
                    <a:pt x="216" y="973"/>
                  </a:lnTo>
                  <a:lnTo>
                    <a:pt x="216" y="973"/>
                  </a:lnTo>
                  <a:lnTo>
                    <a:pt x="216" y="973"/>
                  </a:lnTo>
                  <a:lnTo>
                    <a:pt x="216" y="973"/>
                  </a:lnTo>
                  <a:lnTo>
                    <a:pt x="216" y="970"/>
                  </a:lnTo>
                  <a:lnTo>
                    <a:pt x="213" y="973"/>
                  </a:lnTo>
                  <a:lnTo>
                    <a:pt x="213" y="973"/>
                  </a:lnTo>
                  <a:lnTo>
                    <a:pt x="213" y="973"/>
                  </a:lnTo>
                  <a:lnTo>
                    <a:pt x="211" y="973"/>
                  </a:lnTo>
                  <a:lnTo>
                    <a:pt x="211" y="973"/>
                  </a:lnTo>
                  <a:lnTo>
                    <a:pt x="211" y="973"/>
                  </a:lnTo>
                  <a:lnTo>
                    <a:pt x="209" y="973"/>
                  </a:lnTo>
                  <a:lnTo>
                    <a:pt x="209" y="973"/>
                  </a:lnTo>
                  <a:lnTo>
                    <a:pt x="209" y="973"/>
                  </a:lnTo>
                  <a:lnTo>
                    <a:pt x="209" y="973"/>
                  </a:lnTo>
                  <a:lnTo>
                    <a:pt x="209" y="975"/>
                  </a:lnTo>
                  <a:lnTo>
                    <a:pt x="209" y="975"/>
                  </a:lnTo>
                  <a:lnTo>
                    <a:pt x="209" y="975"/>
                  </a:lnTo>
                  <a:lnTo>
                    <a:pt x="209" y="975"/>
                  </a:lnTo>
                  <a:lnTo>
                    <a:pt x="209" y="975"/>
                  </a:lnTo>
                  <a:lnTo>
                    <a:pt x="209" y="977"/>
                  </a:lnTo>
                  <a:lnTo>
                    <a:pt x="209" y="977"/>
                  </a:lnTo>
                  <a:lnTo>
                    <a:pt x="209" y="977"/>
                  </a:lnTo>
                  <a:lnTo>
                    <a:pt x="209" y="980"/>
                  </a:lnTo>
                  <a:lnTo>
                    <a:pt x="211" y="980"/>
                  </a:lnTo>
                  <a:lnTo>
                    <a:pt x="213" y="980"/>
                  </a:lnTo>
                  <a:lnTo>
                    <a:pt x="213" y="980"/>
                  </a:lnTo>
                  <a:lnTo>
                    <a:pt x="216" y="980"/>
                  </a:lnTo>
                  <a:lnTo>
                    <a:pt x="216" y="980"/>
                  </a:lnTo>
                  <a:lnTo>
                    <a:pt x="216" y="980"/>
                  </a:lnTo>
                  <a:lnTo>
                    <a:pt x="218" y="977"/>
                  </a:lnTo>
                  <a:lnTo>
                    <a:pt x="218" y="977"/>
                  </a:lnTo>
                  <a:lnTo>
                    <a:pt x="218" y="977"/>
                  </a:lnTo>
                  <a:lnTo>
                    <a:pt x="218" y="977"/>
                  </a:lnTo>
                  <a:lnTo>
                    <a:pt x="218" y="977"/>
                  </a:lnTo>
                  <a:lnTo>
                    <a:pt x="218" y="977"/>
                  </a:lnTo>
                  <a:lnTo>
                    <a:pt x="218" y="975"/>
                  </a:lnTo>
                  <a:close/>
                  <a:moveTo>
                    <a:pt x="244" y="1030"/>
                  </a:moveTo>
                  <a:lnTo>
                    <a:pt x="242" y="1030"/>
                  </a:lnTo>
                  <a:lnTo>
                    <a:pt x="242" y="1030"/>
                  </a:lnTo>
                  <a:lnTo>
                    <a:pt x="239" y="1032"/>
                  </a:lnTo>
                  <a:lnTo>
                    <a:pt x="239" y="1032"/>
                  </a:lnTo>
                  <a:lnTo>
                    <a:pt x="239" y="1032"/>
                  </a:lnTo>
                  <a:lnTo>
                    <a:pt x="239" y="1032"/>
                  </a:lnTo>
                  <a:lnTo>
                    <a:pt x="239" y="1034"/>
                  </a:lnTo>
                  <a:lnTo>
                    <a:pt x="239" y="1034"/>
                  </a:lnTo>
                  <a:lnTo>
                    <a:pt x="242" y="1034"/>
                  </a:lnTo>
                  <a:lnTo>
                    <a:pt x="242" y="1034"/>
                  </a:lnTo>
                  <a:lnTo>
                    <a:pt x="242" y="1034"/>
                  </a:lnTo>
                  <a:lnTo>
                    <a:pt x="244" y="1032"/>
                  </a:lnTo>
                  <a:lnTo>
                    <a:pt x="242" y="1032"/>
                  </a:lnTo>
                  <a:lnTo>
                    <a:pt x="244" y="1032"/>
                  </a:lnTo>
                  <a:lnTo>
                    <a:pt x="244" y="1030"/>
                  </a:lnTo>
                  <a:close/>
                  <a:moveTo>
                    <a:pt x="166" y="963"/>
                  </a:moveTo>
                  <a:lnTo>
                    <a:pt x="166" y="963"/>
                  </a:lnTo>
                  <a:lnTo>
                    <a:pt x="164" y="963"/>
                  </a:lnTo>
                  <a:lnTo>
                    <a:pt x="164" y="963"/>
                  </a:lnTo>
                  <a:lnTo>
                    <a:pt x="164" y="963"/>
                  </a:lnTo>
                  <a:lnTo>
                    <a:pt x="164" y="961"/>
                  </a:lnTo>
                  <a:lnTo>
                    <a:pt x="161" y="961"/>
                  </a:lnTo>
                  <a:lnTo>
                    <a:pt x="161" y="961"/>
                  </a:lnTo>
                  <a:lnTo>
                    <a:pt x="161" y="963"/>
                  </a:lnTo>
                  <a:lnTo>
                    <a:pt x="164" y="963"/>
                  </a:lnTo>
                  <a:lnTo>
                    <a:pt x="164" y="963"/>
                  </a:lnTo>
                  <a:lnTo>
                    <a:pt x="164" y="966"/>
                  </a:lnTo>
                  <a:lnTo>
                    <a:pt x="164" y="966"/>
                  </a:lnTo>
                  <a:lnTo>
                    <a:pt x="164" y="966"/>
                  </a:lnTo>
                  <a:lnTo>
                    <a:pt x="164" y="968"/>
                  </a:lnTo>
                  <a:lnTo>
                    <a:pt x="166" y="968"/>
                  </a:lnTo>
                  <a:lnTo>
                    <a:pt x="166" y="968"/>
                  </a:lnTo>
                  <a:lnTo>
                    <a:pt x="166" y="968"/>
                  </a:lnTo>
                  <a:lnTo>
                    <a:pt x="166" y="966"/>
                  </a:lnTo>
                  <a:lnTo>
                    <a:pt x="166" y="963"/>
                  </a:lnTo>
                  <a:close/>
                  <a:moveTo>
                    <a:pt x="192" y="1003"/>
                  </a:moveTo>
                  <a:lnTo>
                    <a:pt x="192" y="1003"/>
                  </a:lnTo>
                  <a:lnTo>
                    <a:pt x="187" y="1001"/>
                  </a:lnTo>
                  <a:lnTo>
                    <a:pt x="187" y="1001"/>
                  </a:lnTo>
                  <a:lnTo>
                    <a:pt x="190" y="1001"/>
                  </a:lnTo>
                  <a:lnTo>
                    <a:pt x="190" y="1001"/>
                  </a:lnTo>
                  <a:lnTo>
                    <a:pt x="190" y="1001"/>
                  </a:lnTo>
                  <a:lnTo>
                    <a:pt x="190" y="1001"/>
                  </a:lnTo>
                  <a:lnTo>
                    <a:pt x="187" y="1001"/>
                  </a:lnTo>
                  <a:lnTo>
                    <a:pt x="187" y="999"/>
                  </a:lnTo>
                  <a:lnTo>
                    <a:pt x="187" y="999"/>
                  </a:lnTo>
                  <a:lnTo>
                    <a:pt x="187" y="996"/>
                  </a:lnTo>
                  <a:lnTo>
                    <a:pt x="187" y="996"/>
                  </a:lnTo>
                  <a:lnTo>
                    <a:pt x="187" y="996"/>
                  </a:lnTo>
                  <a:lnTo>
                    <a:pt x="185" y="994"/>
                  </a:lnTo>
                  <a:lnTo>
                    <a:pt x="185" y="994"/>
                  </a:lnTo>
                  <a:lnTo>
                    <a:pt x="183" y="992"/>
                  </a:lnTo>
                  <a:lnTo>
                    <a:pt x="183" y="989"/>
                  </a:lnTo>
                  <a:lnTo>
                    <a:pt x="183" y="989"/>
                  </a:lnTo>
                  <a:lnTo>
                    <a:pt x="183" y="989"/>
                  </a:lnTo>
                  <a:lnTo>
                    <a:pt x="183" y="987"/>
                  </a:lnTo>
                  <a:lnTo>
                    <a:pt x="183" y="987"/>
                  </a:lnTo>
                  <a:lnTo>
                    <a:pt x="183" y="987"/>
                  </a:lnTo>
                  <a:lnTo>
                    <a:pt x="183" y="987"/>
                  </a:lnTo>
                  <a:lnTo>
                    <a:pt x="183" y="987"/>
                  </a:lnTo>
                  <a:lnTo>
                    <a:pt x="180" y="987"/>
                  </a:lnTo>
                  <a:lnTo>
                    <a:pt x="180" y="987"/>
                  </a:lnTo>
                  <a:lnTo>
                    <a:pt x="180" y="985"/>
                  </a:lnTo>
                  <a:lnTo>
                    <a:pt x="180" y="985"/>
                  </a:lnTo>
                  <a:lnTo>
                    <a:pt x="180" y="985"/>
                  </a:lnTo>
                  <a:lnTo>
                    <a:pt x="180" y="985"/>
                  </a:lnTo>
                  <a:lnTo>
                    <a:pt x="180" y="982"/>
                  </a:lnTo>
                  <a:lnTo>
                    <a:pt x="180" y="982"/>
                  </a:lnTo>
                  <a:lnTo>
                    <a:pt x="178" y="982"/>
                  </a:lnTo>
                  <a:lnTo>
                    <a:pt x="178" y="982"/>
                  </a:lnTo>
                  <a:lnTo>
                    <a:pt x="178" y="982"/>
                  </a:lnTo>
                  <a:lnTo>
                    <a:pt x="178" y="982"/>
                  </a:lnTo>
                  <a:lnTo>
                    <a:pt x="178" y="982"/>
                  </a:lnTo>
                  <a:lnTo>
                    <a:pt x="175" y="982"/>
                  </a:lnTo>
                  <a:lnTo>
                    <a:pt x="175" y="980"/>
                  </a:lnTo>
                  <a:lnTo>
                    <a:pt x="175" y="980"/>
                  </a:lnTo>
                  <a:lnTo>
                    <a:pt x="173" y="977"/>
                  </a:lnTo>
                  <a:lnTo>
                    <a:pt x="173" y="977"/>
                  </a:lnTo>
                  <a:lnTo>
                    <a:pt x="171" y="977"/>
                  </a:lnTo>
                  <a:lnTo>
                    <a:pt x="173" y="980"/>
                  </a:lnTo>
                  <a:lnTo>
                    <a:pt x="173" y="982"/>
                  </a:lnTo>
                  <a:lnTo>
                    <a:pt x="173" y="982"/>
                  </a:lnTo>
                  <a:lnTo>
                    <a:pt x="173" y="982"/>
                  </a:lnTo>
                  <a:lnTo>
                    <a:pt x="175" y="982"/>
                  </a:lnTo>
                  <a:lnTo>
                    <a:pt x="175" y="985"/>
                  </a:lnTo>
                  <a:lnTo>
                    <a:pt x="175" y="985"/>
                  </a:lnTo>
                  <a:lnTo>
                    <a:pt x="175" y="985"/>
                  </a:lnTo>
                  <a:lnTo>
                    <a:pt x="178" y="985"/>
                  </a:lnTo>
                  <a:lnTo>
                    <a:pt x="178" y="985"/>
                  </a:lnTo>
                  <a:lnTo>
                    <a:pt x="180" y="987"/>
                  </a:lnTo>
                  <a:lnTo>
                    <a:pt x="180" y="989"/>
                  </a:lnTo>
                  <a:lnTo>
                    <a:pt x="180" y="989"/>
                  </a:lnTo>
                  <a:lnTo>
                    <a:pt x="183" y="992"/>
                  </a:lnTo>
                  <a:lnTo>
                    <a:pt x="183" y="992"/>
                  </a:lnTo>
                  <a:lnTo>
                    <a:pt x="183" y="992"/>
                  </a:lnTo>
                  <a:lnTo>
                    <a:pt x="183" y="994"/>
                  </a:lnTo>
                  <a:lnTo>
                    <a:pt x="183" y="994"/>
                  </a:lnTo>
                  <a:lnTo>
                    <a:pt x="183" y="994"/>
                  </a:lnTo>
                  <a:lnTo>
                    <a:pt x="183" y="996"/>
                  </a:lnTo>
                  <a:lnTo>
                    <a:pt x="187" y="1001"/>
                  </a:lnTo>
                  <a:lnTo>
                    <a:pt x="187" y="1001"/>
                  </a:lnTo>
                  <a:lnTo>
                    <a:pt x="185" y="1001"/>
                  </a:lnTo>
                  <a:lnTo>
                    <a:pt x="185" y="1003"/>
                  </a:lnTo>
                  <a:lnTo>
                    <a:pt x="185" y="1003"/>
                  </a:lnTo>
                  <a:lnTo>
                    <a:pt x="187" y="1003"/>
                  </a:lnTo>
                  <a:lnTo>
                    <a:pt x="187" y="1003"/>
                  </a:lnTo>
                  <a:lnTo>
                    <a:pt x="187" y="1003"/>
                  </a:lnTo>
                  <a:lnTo>
                    <a:pt x="187" y="1003"/>
                  </a:lnTo>
                  <a:lnTo>
                    <a:pt x="187" y="1003"/>
                  </a:lnTo>
                  <a:lnTo>
                    <a:pt x="190" y="1003"/>
                  </a:lnTo>
                  <a:lnTo>
                    <a:pt x="190" y="1003"/>
                  </a:lnTo>
                  <a:lnTo>
                    <a:pt x="190" y="1003"/>
                  </a:lnTo>
                  <a:lnTo>
                    <a:pt x="190" y="1003"/>
                  </a:lnTo>
                  <a:lnTo>
                    <a:pt x="190" y="1003"/>
                  </a:lnTo>
                  <a:lnTo>
                    <a:pt x="192" y="1003"/>
                  </a:lnTo>
                  <a:lnTo>
                    <a:pt x="192" y="1003"/>
                  </a:lnTo>
                  <a:lnTo>
                    <a:pt x="192" y="1006"/>
                  </a:lnTo>
                  <a:lnTo>
                    <a:pt x="192" y="1006"/>
                  </a:lnTo>
                  <a:lnTo>
                    <a:pt x="192" y="1006"/>
                  </a:lnTo>
                  <a:lnTo>
                    <a:pt x="192" y="1006"/>
                  </a:lnTo>
                  <a:lnTo>
                    <a:pt x="192" y="1006"/>
                  </a:lnTo>
                  <a:lnTo>
                    <a:pt x="194" y="1006"/>
                  </a:lnTo>
                  <a:lnTo>
                    <a:pt x="194" y="1006"/>
                  </a:lnTo>
                  <a:lnTo>
                    <a:pt x="194" y="1006"/>
                  </a:lnTo>
                  <a:lnTo>
                    <a:pt x="192" y="1003"/>
                  </a:lnTo>
                  <a:close/>
                  <a:moveTo>
                    <a:pt x="149" y="937"/>
                  </a:moveTo>
                  <a:lnTo>
                    <a:pt x="149" y="937"/>
                  </a:lnTo>
                  <a:lnTo>
                    <a:pt x="147" y="937"/>
                  </a:lnTo>
                  <a:lnTo>
                    <a:pt x="147" y="937"/>
                  </a:lnTo>
                  <a:lnTo>
                    <a:pt x="145" y="937"/>
                  </a:lnTo>
                  <a:lnTo>
                    <a:pt x="142" y="940"/>
                  </a:lnTo>
                  <a:lnTo>
                    <a:pt x="142" y="942"/>
                  </a:lnTo>
                  <a:lnTo>
                    <a:pt x="142" y="942"/>
                  </a:lnTo>
                  <a:lnTo>
                    <a:pt x="140" y="942"/>
                  </a:lnTo>
                  <a:lnTo>
                    <a:pt x="140" y="942"/>
                  </a:lnTo>
                  <a:lnTo>
                    <a:pt x="140" y="942"/>
                  </a:lnTo>
                  <a:lnTo>
                    <a:pt x="140" y="942"/>
                  </a:lnTo>
                  <a:lnTo>
                    <a:pt x="138" y="942"/>
                  </a:lnTo>
                  <a:lnTo>
                    <a:pt x="138" y="942"/>
                  </a:lnTo>
                  <a:lnTo>
                    <a:pt x="138" y="942"/>
                  </a:lnTo>
                  <a:lnTo>
                    <a:pt x="135" y="942"/>
                  </a:lnTo>
                  <a:lnTo>
                    <a:pt x="135" y="942"/>
                  </a:lnTo>
                  <a:lnTo>
                    <a:pt x="135" y="942"/>
                  </a:lnTo>
                  <a:lnTo>
                    <a:pt x="133" y="942"/>
                  </a:lnTo>
                  <a:lnTo>
                    <a:pt x="133" y="942"/>
                  </a:lnTo>
                  <a:lnTo>
                    <a:pt x="130" y="942"/>
                  </a:lnTo>
                  <a:lnTo>
                    <a:pt x="130" y="944"/>
                  </a:lnTo>
                  <a:lnTo>
                    <a:pt x="130" y="947"/>
                  </a:lnTo>
                  <a:lnTo>
                    <a:pt x="130" y="947"/>
                  </a:lnTo>
                  <a:lnTo>
                    <a:pt x="130" y="947"/>
                  </a:lnTo>
                  <a:lnTo>
                    <a:pt x="130" y="947"/>
                  </a:lnTo>
                  <a:lnTo>
                    <a:pt x="130" y="949"/>
                  </a:lnTo>
                  <a:lnTo>
                    <a:pt x="130" y="949"/>
                  </a:lnTo>
                  <a:lnTo>
                    <a:pt x="133" y="947"/>
                  </a:lnTo>
                  <a:lnTo>
                    <a:pt x="133" y="947"/>
                  </a:lnTo>
                  <a:lnTo>
                    <a:pt x="135" y="944"/>
                  </a:lnTo>
                  <a:lnTo>
                    <a:pt x="135" y="944"/>
                  </a:lnTo>
                  <a:lnTo>
                    <a:pt x="135" y="944"/>
                  </a:lnTo>
                  <a:lnTo>
                    <a:pt x="138" y="944"/>
                  </a:lnTo>
                  <a:lnTo>
                    <a:pt x="140" y="944"/>
                  </a:lnTo>
                  <a:lnTo>
                    <a:pt x="138" y="944"/>
                  </a:lnTo>
                  <a:lnTo>
                    <a:pt x="138" y="947"/>
                  </a:lnTo>
                  <a:lnTo>
                    <a:pt x="140" y="947"/>
                  </a:lnTo>
                  <a:lnTo>
                    <a:pt x="140" y="944"/>
                  </a:lnTo>
                  <a:lnTo>
                    <a:pt x="140" y="944"/>
                  </a:lnTo>
                  <a:lnTo>
                    <a:pt x="140" y="944"/>
                  </a:lnTo>
                  <a:lnTo>
                    <a:pt x="142" y="947"/>
                  </a:lnTo>
                  <a:lnTo>
                    <a:pt x="142" y="947"/>
                  </a:lnTo>
                  <a:lnTo>
                    <a:pt x="142" y="947"/>
                  </a:lnTo>
                  <a:lnTo>
                    <a:pt x="142" y="947"/>
                  </a:lnTo>
                  <a:lnTo>
                    <a:pt x="142" y="947"/>
                  </a:lnTo>
                  <a:lnTo>
                    <a:pt x="142" y="947"/>
                  </a:lnTo>
                  <a:lnTo>
                    <a:pt x="142" y="947"/>
                  </a:lnTo>
                  <a:lnTo>
                    <a:pt x="145" y="947"/>
                  </a:lnTo>
                  <a:lnTo>
                    <a:pt x="145" y="947"/>
                  </a:lnTo>
                  <a:lnTo>
                    <a:pt x="145" y="947"/>
                  </a:lnTo>
                  <a:lnTo>
                    <a:pt x="145" y="947"/>
                  </a:lnTo>
                  <a:lnTo>
                    <a:pt x="142" y="944"/>
                  </a:lnTo>
                  <a:lnTo>
                    <a:pt x="142" y="944"/>
                  </a:lnTo>
                  <a:lnTo>
                    <a:pt x="142" y="944"/>
                  </a:lnTo>
                  <a:lnTo>
                    <a:pt x="145" y="944"/>
                  </a:lnTo>
                  <a:lnTo>
                    <a:pt x="145" y="942"/>
                  </a:lnTo>
                  <a:lnTo>
                    <a:pt x="147" y="942"/>
                  </a:lnTo>
                  <a:lnTo>
                    <a:pt x="147" y="942"/>
                  </a:lnTo>
                  <a:lnTo>
                    <a:pt x="147" y="942"/>
                  </a:lnTo>
                  <a:lnTo>
                    <a:pt x="147" y="940"/>
                  </a:lnTo>
                  <a:lnTo>
                    <a:pt x="149" y="940"/>
                  </a:lnTo>
                  <a:lnTo>
                    <a:pt x="149" y="940"/>
                  </a:lnTo>
                  <a:lnTo>
                    <a:pt x="149" y="940"/>
                  </a:lnTo>
                  <a:lnTo>
                    <a:pt x="149" y="940"/>
                  </a:lnTo>
                  <a:lnTo>
                    <a:pt x="149" y="940"/>
                  </a:lnTo>
                  <a:lnTo>
                    <a:pt x="149" y="937"/>
                  </a:lnTo>
                  <a:lnTo>
                    <a:pt x="149" y="937"/>
                  </a:lnTo>
                  <a:close/>
                  <a:moveTo>
                    <a:pt x="618" y="568"/>
                  </a:moveTo>
                  <a:lnTo>
                    <a:pt x="618" y="568"/>
                  </a:lnTo>
                  <a:lnTo>
                    <a:pt x="618" y="568"/>
                  </a:lnTo>
                  <a:lnTo>
                    <a:pt x="618" y="568"/>
                  </a:lnTo>
                  <a:lnTo>
                    <a:pt x="618" y="566"/>
                  </a:lnTo>
                  <a:lnTo>
                    <a:pt x="618" y="566"/>
                  </a:lnTo>
                  <a:lnTo>
                    <a:pt x="618" y="566"/>
                  </a:lnTo>
                  <a:lnTo>
                    <a:pt x="618" y="566"/>
                  </a:lnTo>
                  <a:lnTo>
                    <a:pt x="618" y="563"/>
                  </a:lnTo>
                  <a:lnTo>
                    <a:pt x="618" y="563"/>
                  </a:lnTo>
                  <a:lnTo>
                    <a:pt x="618" y="563"/>
                  </a:lnTo>
                  <a:lnTo>
                    <a:pt x="615" y="566"/>
                  </a:lnTo>
                  <a:lnTo>
                    <a:pt x="615" y="566"/>
                  </a:lnTo>
                  <a:lnTo>
                    <a:pt x="615" y="566"/>
                  </a:lnTo>
                  <a:lnTo>
                    <a:pt x="618" y="568"/>
                  </a:lnTo>
                  <a:close/>
                  <a:moveTo>
                    <a:pt x="604" y="1046"/>
                  </a:moveTo>
                  <a:lnTo>
                    <a:pt x="604" y="1046"/>
                  </a:lnTo>
                  <a:lnTo>
                    <a:pt x="604" y="1046"/>
                  </a:lnTo>
                  <a:lnTo>
                    <a:pt x="604" y="1046"/>
                  </a:lnTo>
                  <a:lnTo>
                    <a:pt x="604" y="1046"/>
                  </a:lnTo>
                  <a:lnTo>
                    <a:pt x="604" y="1046"/>
                  </a:lnTo>
                  <a:lnTo>
                    <a:pt x="601" y="1046"/>
                  </a:lnTo>
                  <a:lnTo>
                    <a:pt x="601" y="1046"/>
                  </a:lnTo>
                  <a:lnTo>
                    <a:pt x="601" y="1046"/>
                  </a:lnTo>
                  <a:lnTo>
                    <a:pt x="601" y="1044"/>
                  </a:lnTo>
                  <a:lnTo>
                    <a:pt x="601" y="1044"/>
                  </a:lnTo>
                  <a:lnTo>
                    <a:pt x="599" y="1044"/>
                  </a:lnTo>
                  <a:lnTo>
                    <a:pt x="599" y="1044"/>
                  </a:lnTo>
                  <a:lnTo>
                    <a:pt x="596" y="1044"/>
                  </a:lnTo>
                  <a:lnTo>
                    <a:pt x="596" y="1046"/>
                  </a:lnTo>
                  <a:lnTo>
                    <a:pt x="596" y="1046"/>
                  </a:lnTo>
                  <a:lnTo>
                    <a:pt x="594" y="1046"/>
                  </a:lnTo>
                  <a:lnTo>
                    <a:pt x="594" y="1044"/>
                  </a:lnTo>
                  <a:lnTo>
                    <a:pt x="594" y="1044"/>
                  </a:lnTo>
                  <a:lnTo>
                    <a:pt x="592" y="1046"/>
                  </a:lnTo>
                  <a:lnTo>
                    <a:pt x="592" y="1046"/>
                  </a:lnTo>
                  <a:lnTo>
                    <a:pt x="592" y="1046"/>
                  </a:lnTo>
                  <a:lnTo>
                    <a:pt x="592" y="1048"/>
                  </a:lnTo>
                  <a:lnTo>
                    <a:pt x="592" y="1048"/>
                  </a:lnTo>
                  <a:lnTo>
                    <a:pt x="592" y="1048"/>
                  </a:lnTo>
                  <a:lnTo>
                    <a:pt x="592" y="1048"/>
                  </a:lnTo>
                  <a:lnTo>
                    <a:pt x="594" y="1048"/>
                  </a:lnTo>
                  <a:lnTo>
                    <a:pt x="594" y="1048"/>
                  </a:lnTo>
                  <a:lnTo>
                    <a:pt x="594" y="1048"/>
                  </a:lnTo>
                  <a:lnTo>
                    <a:pt x="596" y="1048"/>
                  </a:lnTo>
                  <a:lnTo>
                    <a:pt x="596" y="1048"/>
                  </a:lnTo>
                  <a:lnTo>
                    <a:pt x="599" y="1048"/>
                  </a:lnTo>
                  <a:lnTo>
                    <a:pt x="599" y="1051"/>
                  </a:lnTo>
                  <a:lnTo>
                    <a:pt x="601" y="1051"/>
                  </a:lnTo>
                  <a:lnTo>
                    <a:pt x="601" y="1051"/>
                  </a:lnTo>
                  <a:lnTo>
                    <a:pt x="601" y="1051"/>
                  </a:lnTo>
                  <a:lnTo>
                    <a:pt x="601" y="1051"/>
                  </a:lnTo>
                  <a:lnTo>
                    <a:pt x="601" y="1051"/>
                  </a:lnTo>
                  <a:lnTo>
                    <a:pt x="604" y="1048"/>
                  </a:lnTo>
                  <a:lnTo>
                    <a:pt x="604" y="1048"/>
                  </a:lnTo>
                  <a:lnTo>
                    <a:pt x="604" y="1048"/>
                  </a:lnTo>
                  <a:lnTo>
                    <a:pt x="604" y="1048"/>
                  </a:lnTo>
                  <a:lnTo>
                    <a:pt x="604" y="1046"/>
                  </a:lnTo>
                  <a:lnTo>
                    <a:pt x="604" y="1046"/>
                  </a:lnTo>
                  <a:lnTo>
                    <a:pt x="604" y="1046"/>
                  </a:lnTo>
                  <a:close/>
                  <a:moveTo>
                    <a:pt x="606" y="1037"/>
                  </a:moveTo>
                  <a:lnTo>
                    <a:pt x="606" y="1037"/>
                  </a:lnTo>
                  <a:lnTo>
                    <a:pt x="604" y="1037"/>
                  </a:lnTo>
                  <a:lnTo>
                    <a:pt x="604" y="1037"/>
                  </a:lnTo>
                  <a:lnTo>
                    <a:pt x="604" y="1039"/>
                  </a:lnTo>
                  <a:lnTo>
                    <a:pt x="604" y="1039"/>
                  </a:lnTo>
                  <a:lnTo>
                    <a:pt x="604" y="1039"/>
                  </a:lnTo>
                  <a:lnTo>
                    <a:pt x="604" y="1041"/>
                  </a:lnTo>
                  <a:lnTo>
                    <a:pt x="604" y="1041"/>
                  </a:lnTo>
                  <a:lnTo>
                    <a:pt x="604" y="1041"/>
                  </a:lnTo>
                  <a:lnTo>
                    <a:pt x="604" y="1041"/>
                  </a:lnTo>
                  <a:lnTo>
                    <a:pt x="606" y="1039"/>
                  </a:lnTo>
                  <a:lnTo>
                    <a:pt x="606" y="1039"/>
                  </a:lnTo>
                  <a:lnTo>
                    <a:pt x="606" y="1039"/>
                  </a:lnTo>
                  <a:lnTo>
                    <a:pt x="606" y="1037"/>
                  </a:lnTo>
                  <a:lnTo>
                    <a:pt x="606" y="1037"/>
                  </a:lnTo>
                  <a:lnTo>
                    <a:pt x="606" y="1037"/>
                  </a:lnTo>
                  <a:close/>
                  <a:moveTo>
                    <a:pt x="656" y="831"/>
                  </a:moveTo>
                  <a:lnTo>
                    <a:pt x="656" y="831"/>
                  </a:lnTo>
                  <a:lnTo>
                    <a:pt x="656" y="831"/>
                  </a:lnTo>
                  <a:lnTo>
                    <a:pt x="658" y="833"/>
                  </a:lnTo>
                  <a:lnTo>
                    <a:pt x="658" y="833"/>
                  </a:lnTo>
                  <a:lnTo>
                    <a:pt x="660" y="833"/>
                  </a:lnTo>
                  <a:lnTo>
                    <a:pt x="660" y="831"/>
                  </a:lnTo>
                  <a:lnTo>
                    <a:pt x="663" y="831"/>
                  </a:lnTo>
                  <a:lnTo>
                    <a:pt x="663" y="831"/>
                  </a:lnTo>
                  <a:lnTo>
                    <a:pt x="660" y="828"/>
                  </a:lnTo>
                  <a:lnTo>
                    <a:pt x="660" y="828"/>
                  </a:lnTo>
                  <a:lnTo>
                    <a:pt x="660" y="828"/>
                  </a:lnTo>
                  <a:lnTo>
                    <a:pt x="658" y="828"/>
                  </a:lnTo>
                  <a:lnTo>
                    <a:pt x="656" y="826"/>
                  </a:lnTo>
                  <a:lnTo>
                    <a:pt x="653" y="826"/>
                  </a:lnTo>
                  <a:lnTo>
                    <a:pt x="653" y="828"/>
                  </a:lnTo>
                  <a:lnTo>
                    <a:pt x="656" y="831"/>
                  </a:lnTo>
                  <a:close/>
                  <a:moveTo>
                    <a:pt x="594" y="1041"/>
                  </a:moveTo>
                  <a:lnTo>
                    <a:pt x="592" y="1041"/>
                  </a:lnTo>
                  <a:lnTo>
                    <a:pt x="592" y="1041"/>
                  </a:lnTo>
                  <a:lnTo>
                    <a:pt x="589" y="1039"/>
                  </a:lnTo>
                  <a:lnTo>
                    <a:pt x="589" y="1039"/>
                  </a:lnTo>
                  <a:lnTo>
                    <a:pt x="589" y="1041"/>
                  </a:lnTo>
                  <a:lnTo>
                    <a:pt x="589" y="1041"/>
                  </a:lnTo>
                  <a:lnTo>
                    <a:pt x="589" y="1041"/>
                  </a:lnTo>
                  <a:lnTo>
                    <a:pt x="589" y="1041"/>
                  </a:lnTo>
                  <a:lnTo>
                    <a:pt x="589" y="1044"/>
                  </a:lnTo>
                  <a:lnTo>
                    <a:pt x="589" y="1044"/>
                  </a:lnTo>
                  <a:lnTo>
                    <a:pt x="589" y="1044"/>
                  </a:lnTo>
                  <a:lnTo>
                    <a:pt x="592" y="1044"/>
                  </a:lnTo>
                  <a:lnTo>
                    <a:pt x="592" y="1044"/>
                  </a:lnTo>
                  <a:lnTo>
                    <a:pt x="594" y="1041"/>
                  </a:lnTo>
                  <a:close/>
                  <a:moveTo>
                    <a:pt x="589" y="1048"/>
                  </a:moveTo>
                  <a:lnTo>
                    <a:pt x="587" y="1048"/>
                  </a:lnTo>
                  <a:lnTo>
                    <a:pt x="587" y="1048"/>
                  </a:lnTo>
                  <a:lnTo>
                    <a:pt x="587" y="1048"/>
                  </a:lnTo>
                  <a:lnTo>
                    <a:pt x="587" y="1046"/>
                  </a:lnTo>
                  <a:lnTo>
                    <a:pt x="585" y="1046"/>
                  </a:lnTo>
                  <a:lnTo>
                    <a:pt x="585" y="1046"/>
                  </a:lnTo>
                  <a:lnTo>
                    <a:pt x="585" y="1048"/>
                  </a:lnTo>
                  <a:lnTo>
                    <a:pt x="585" y="1048"/>
                  </a:lnTo>
                  <a:lnTo>
                    <a:pt x="585" y="1048"/>
                  </a:lnTo>
                  <a:lnTo>
                    <a:pt x="585" y="1048"/>
                  </a:lnTo>
                  <a:lnTo>
                    <a:pt x="585" y="1051"/>
                  </a:lnTo>
                  <a:lnTo>
                    <a:pt x="587" y="1051"/>
                  </a:lnTo>
                  <a:lnTo>
                    <a:pt x="589" y="1051"/>
                  </a:lnTo>
                  <a:lnTo>
                    <a:pt x="589" y="1051"/>
                  </a:lnTo>
                  <a:lnTo>
                    <a:pt x="589" y="1051"/>
                  </a:lnTo>
                  <a:lnTo>
                    <a:pt x="589" y="1051"/>
                  </a:lnTo>
                  <a:lnTo>
                    <a:pt x="589" y="1048"/>
                  </a:lnTo>
                  <a:lnTo>
                    <a:pt x="589" y="1048"/>
                  </a:lnTo>
                  <a:close/>
                  <a:moveTo>
                    <a:pt x="641" y="790"/>
                  </a:moveTo>
                  <a:lnTo>
                    <a:pt x="641" y="790"/>
                  </a:lnTo>
                  <a:lnTo>
                    <a:pt x="644" y="790"/>
                  </a:lnTo>
                  <a:lnTo>
                    <a:pt x="644" y="790"/>
                  </a:lnTo>
                  <a:lnTo>
                    <a:pt x="644" y="793"/>
                  </a:lnTo>
                  <a:lnTo>
                    <a:pt x="646" y="793"/>
                  </a:lnTo>
                  <a:lnTo>
                    <a:pt x="646" y="793"/>
                  </a:lnTo>
                  <a:lnTo>
                    <a:pt x="644" y="793"/>
                  </a:lnTo>
                  <a:lnTo>
                    <a:pt x="644" y="795"/>
                  </a:lnTo>
                  <a:lnTo>
                    <a:pt x="644" y="795"/>
                  </a:lnTo>
                  <a:lnTo>
                    <a:pt x="646" y="793"/>
                  </a:lnTo>
                  <a:lnTo>
                    <a:pt x="646" y="793"/>
                  </a:lnTo>
                  <a:lnTo>
                    <a:pt x="646" y="793"/>
                  </a:lnTo>
                  <a:lnTo>
                    <a:pt x="649" y="793"/>
                  </a:lnTo>
                  <a:lnTo>
                    <a:pt x="649" y="793"/>
                  </a:lnTo>
                  <a:lnTo>
                    <a:pt x="649" y="790"/>
                  </a:lnTo>
                  <a:lnTo>
                    <a:pt x="649" y="790"/>
                  </a:lnTo>
                  <a:lnTo>
                    <a:pt x="649" y="790"/>
                  </a:lnTo>
                  <a:lnTo>
                    <a:pt x="651" y="790"/>
                  </a:lnTo>
                  <a:lnTo>
                    <a:pt x="651" y="790"/>
                  </a:lnTo>
                  <a:lnTo>
                    <a:pt x="651" y="788"/>
                  </a:lnTo>
                  <a:lnTo>
                    <a:pt x="651" y="788"/>
                  </a:lnTo>
                  <a:lnTo>
                    <a:pt x="651" y="788"/>
                  </a:lnTo>
                  <a:lnTo>
                    <a:pt x="651" y="788"/>
                  </a:lnTo>
                  <a:lnTo>
                    <a:pt x="651" y="788"/>
                  </a:lnTo>
                  <a:lnTo>
                    <a:pt x="651" y="788"/>
                  </a:lnTo>
                  <a:lnTo>
                    <a:pt x="646" y="788"/>
                  </a:lnTo>
                  <a:lnTo>
                    <a:pt x="646" y="788"/>
                  </a:lnTo>
                  <a:lnTo>
                    <a:pt x="644" y="788"/>
                  </a:lnTo>
                  <a:lnTo>
                    <a:pt x="644" y="788"/>
                  </a:lnTo>
                  <a:lnTo>
                    <a:pt x="644" y="788"/>
                  </a:lnTo>
                  <a:lnTo>
                    <a:pt x="644" y="788"/>
                  </a:lnTo>
                  <a:lnTo>
                    <a:pt x="641" y="788"/>
                  </a:lnTo>
                  <a:lnTo>
                    <a:pt x="641" y="788"/>
                  </a:lnTo>
                  <a:lnTo>
                    <a:pt x="641" y="788"/>
                  </a:lnTo>
                  <a:lnTo>
                    <a:pt x="641" y="790"/>
                  </a:lnTo>
                  <a:lnTo>
                    <a:pt x="641" y="790"/>
                  </a:lnTo>
                  <a:lnTo>
                    <a:pt x="641" y="790"/>
                  </a:lnTo>
                  <a:close/>
                  <a:moveTo>
                    <a:pt x="568" y="1048"/>
                  </a:moveTo>
                  <a:lnTo>
                    <a:pt x="568" y="1048"/>
                  </a:lnTo>
                  <a:lnTo>
                    <a:pt x="568" y="1048"/>
                  </a:lnTo>
                  <a:lnTo>
                    <a:pt x="568" y="1048"/>
                  </a:lnTo>
                  <a:lnTo>
                    <a:pt x="568" y="1048"/>
                  </a:lnTo>
                  <a:lnTo>
                    <a:pt x="566" y="1048"/>
                  </a:lnTo>
                  <a:lnTo>
                    <a:pt x="566" y="1048"/>
                  </a:lnTo>
                  <a:lnTo>
                    <a:pt x="566" y="1048"/>
                  </a:lnTo>
                  <a:lnTo>
                    <a:pt x="566" y="1048"/>
                  </a:lnTo>
                  <a:lnTo>
                    <a:pt x="563" y="1048"/>
                  </a:lnTo>
                  <a:lnTo>
                    <a:pt x="563" y="1048"/>
                  </a:lnTo>
                  <a:lnTo>
                    <a:pt x="563" y="1048"/>
                  </a:lnTo>
                  <a:lnTo>
                    <a:pt x="563" y="1048"/>
                  </a:lnTo>
                  <a:lnTo>
                    <a:pt x="563" y="1048"/>
                  </a:lnTo>
                  <a:lnTo>
                    <a:pt x="563" y="1048"/>
                  </a:lnTo>
                  <a:lnTo>
                    <a:pt x="559" y="1051"/>
                  </a:lnTo>
                  <a:lnTo>
                    <a:pt x="559" y="1053"/>
                  </a:lnTo>
                  <a:lnTo>
                    <a:pt x="559" y="1056"/>
                  </a:lnTo>
                  <a:lnTo>
                    <a:pt x="559" y="1056"/>
                  </a:lnTo>
                  <a:lnTo>
                    <a:pt x="559" y="1056"/>
                  </a:lnTo>
                  <a:lnTo>
                    <a:pt x="559" y="1056"/>
                  </a:lnTo>
                  <a:lnTo>
                    <a:pt x="561" y="1056"/>
                  </a:lnTo>
                  <a:lnTo>
                    <a:pt x="561" y="1056"/>
                  </a:lnTo>
                  <a:lnTo>
                    <a:pt x="561" y="1053"/>
                  </a:lnTo>
                  <a:lnTo>
                    <a:pt x="563" y="1053"/>
                  </a:lnTo>
                  <a:lnTo>
                    <a:pt x="566" y="1053"/>
                  </a:lnTo>
                  <a:lnTo>
                    <a:pt x="566" y="1056"/>
                  </a:lnTo>
                  <a:lnTo>
                    <a:pt x="566" y="1053"/>
                  </a:lnTo>
                  <a:lnTo>
                    <a:pt x="568" y="1053"/>
                  </a:lnTo>
                  <a:lnTo>
                    <a:pt x="568" y="1051"/>
                  </a:lnTo>
                  <a:lnTo>
                    <a:pt x="570" y="1051"/>
                  </a:lnTo>
                  <a:lnTo>
                    <a:pt x="570" y="1051"/>
                  </a:lnTo>
                  <a:lnTo>
                    <a:pt x="570" y="1051"/>
                  </a:lnTo>
                  <a:lnTo>
                    <a:pt x="570" y="1051"/>
                  </a:lnTo>
                  <a:lnTo>
                    <a:pt x="568" y="1048"/>
                  </a:lnTo>
                  <a:close/>
                  <a:moveTo>
                    <a:pt x="675" y="1030"/>
                  </a:moveTo>
                  <a:lnTo>
                    <a:pt x="675" y="1030"/>
                  </a:lnTo>
                  <a:lnTo>
                    <a:pt x="675" y="1030"/>
                  </a:lnTo>
                  <a:lnTo>
                    <a:pt x="675" y="1030"/>
                  </a:lnTo>
                  <a:lnTo>
                    <a:pt x="675" y="1030"/>
                  </a:lnTo>
                  <a:lnTo>
                    <a:pt x="677" y="1027"/>
                  </a:lnTo>
                  <a:lnTo>
                    <a:pt x="677" y="1025"/>
                  </a:lnTo>
                  <a:lnTo>
                    <a:pt x="679" y="1025"/>
                  </a:lnTo>
                  <a:lnTo>
                    <a:pt x="679" y="1022"/>
                  </a:lnTo>
                  <a:lnTo>
                    <a:pt x="677" y="1022"/>
                  </a:lnTo>
                  <a:lnTo>
                    <a:pt x="675" y="1022"/>
                  </a:lnTo>
                  <a:lnTo>
                    <a:pt x="675" y="1022"/>
                  </a:lnTo>
                  <a:lnTo>
                    <a:pt x="672" y="1022"/>
                  </a:lnTo>
                  <a:lnTo>
                    <a:pt x="672" y="1020"/>
                  </a:lnTo>
                  <a:lnTo>
                    <a:pt x="672" y="1020"/>
                  </a:lnTo>
                  <a:lnTo>
                    <a:pt x="670" y="1020"/>
                  </a:lnTo>
                  <a:lnTo>
                    <a:pt x="670" y="1020"/>
                  </a:lnTo>
                  <a:lnTo>
                    <a:pt x="667" y="1020"/>
                  </a:lnTo>
                  <a:lnTo>
                    <a:pt x="667" y="1020"/>
                  </a:lnTo>
                  <a:lnTo>
                    <a:pt x="665" y="1020"/>
                  </a:lnTo>
                  <a:lnTo>
                    <a:pt x="663" y="1020"/>
                  </a:lnTo>
                  <a:lnTo>
                    <a:pt x="663" y="1020"/>
                  </a:lnTo>
                  <a:lnTo>
                    <a:pt x="660" y="1022"/>
                  </a:lnTo>
                  <a:lnTo>
                    <a:pt x="658" y="1022"/>
                  </a:lnTo>
                  <a:lnTo>
                    <a:pt x="658" y="1022"/>
                  </a:lnTo>
                  <a:lnTo>
                    <a:pt x="658" y="1022"/>
                  </a:lnTo>
                  <a:lnTo>
                    <a:pt x="656" y="1025"/>
                  </a:lnTo>
                  <a:lnTo>
                    <a:pt x="656" y="1025"/>
                  </a:lnTo>
                  <a:lnTo>
                    <a:pt x="656" y="1025"/>
                  </a:lnTo>
                  <a:lnTo>
                    <a:pt x="656" y="1027"/>
                  </a:lnTo>
                  <a:lnTo>
                    <a:pt x="656" y="1027"/>
                  </a:lnTo>
                  <a:lnTo>
                    <a:pt x="656" y="1027"/>
                  </a:lnTo>
                  <a:lnTo>
                    <a:pt x="656" y="1030"/>
                  </a:lnTo>
                  <a:lnTo>
                    <a:pt x="656" y="1030"/>
                  </a:lnTo>
                  <a:lnTo>
                    <a:pt x="653" y="1030"/>
                  </a:lnTo>
                  <a:lnTo>
                    <a:pt x="653" y="1030"/>
                  </a:lnTo>
                  <a:lnTo>
                    <a:pt x="656" y="1030"/>
                  </a:lnTo>
                  <a:lnTo>
                    <a:pt x="656" y="1030"/>
                  </a:lnTo>
                  <a:lnTo>
                    <a:pt x="656" y="1032"/>
                  </a:lnTo>
                  <a:lnTo>
                    <a:pt x="656" y="1032"/>
                  </a:lnTo>
                  <a:lnTo>
                    <a:pt x="656" y="1032"/>
                  </a:lnTo>
                  <a:lnTo>
                    <a:pt x="656" y="1032"/>
                  </a:lnTo>
                  <a:lnTo>
                    <a:pt x="656" y="1032"/>
                  </a:lnTo>
                  <a:lnTo>
                    <a:pt x="656" y="1034"/>
                  </a:lnTo>
                  <a:lnTo>
                    <a:pt x="656" y="1034"/>
                  </a:lnTo>
                  <a:lnTo>
                    <a:pt x="653" y="1034"/>
                  </a:lnTo>
                  <a:lnTo>
                    <a:pt x="653" y="1034"/>
                  </a:lnTo>
                  <a:lnTo>
                    <a:pt x="653" y="1034"/>
                  </a:lnTo>
                  <a:lnTo>
                    <a:pt x="653" y="1034"/>
                  </a:lnTo>
                  <a:lnTo>
                    <a:pt x="653" y="1032"/>
                  </a:lnTo>
                  <a:lnTo>
                    <a:pt x="653" y="1032"/>
                  </a:lnTo>
                  <a:lnTo>
                    <a:pt x="651" y="1032"/>
                  </a:lnTo>
                  <a:lnTo>
                    <a:pt x="651" y="1032"/>
                  </a:lnTo>
                  <a:lnTo>
                    <a:pt x="651" y="1032"/>
                  </a:lnTo>
                  <a:lnTo>
                    <a:pt x="651" y="1034"/>
                  </a:lnTo>
                  <a:lnTo>
                    <a:pt x="649" y="1034"/>
                  </a:lnTo>
                  <a:lnTo>
                    <a:pt x="649" y="1034"/>
                  </a:lnTo>
                  <a:lnTo>
                    <a:pt x="649" y="1034"/>
                  </a:lnTo>
                  <a:lnTo>
                    <a:pt x="649" y="1032"/>
                  </a:lnTo>
                  <a:lnTo>
                    <a:pt x="646" y="1032"/>
                  </a:lnTo>
                  <a:lnTo>
                    <a:pt x="646" y="1032"/>
                  </a:lnTo>
                  <a:lnTo>
                    <a:pt x="646" y="1032"/>
                  </a:lnTo>
                  <a:lnTo>
                    <a:pt x="646" y="1032"/>
                  </a:lnTo>
                  <a:lnTo>
                    <a:pt x="644" y="1034"/>
                  </a:lnTo>
                  <a:lnTo>
                    <a:pt x="644" y="1034"/>
                  </a:lnTo>
                  <a:lnTo>
                    <a:pt x="641" y="1034"/>
                  </a:lnTo>
                  <a:lnTo>
                    <a:pt x="641" y="1037"/>
                  </a:lnTo>
                  <a:lnTo>
                    <a:pt x="639" y="1037"/>
                  </a:lnTo>
                  <a:lnTo>
                    <a:pt x="639" y="1037"/>
                  </a:lnTo>
                  <a:lnTo>
                    <a:pt x="639" y="1039"/>
                  </a:lnTo>
                  <a:lnTo>
                    <a:pt x="639" y="1039"/>
                  </a:lnTo>
                  <a:lnTo>
                    <a:pt x="639" y="1041"/>
                  </a:lnTo>
                  <a:lnTo>
                    <a:pt x="639" y="1041"/>
                  </a:lnTo>
                  <a:lnTo>
                    <a:pt x="637" y="1044"/>
                  </a:lnTo>
                  <a:lnTo>
                    <a:pt x="637" y="1046"/>
                  </a:lnTo>
                  <a:lnTo>
                    <a:pt x="634" y="1044"/>
                  </a:lnTo>
                  <a:lnTo>
                    <a:pt x="634" y="1046"/>
                  </a:lnTo>
                  <a:lnTo>
                    <a:pt x="634" y="1048"/>
                  </a:lnTo>
                  <a:lnTo>
                    <a:pt x="634" y="1048"/>
                  </a:lnTo>
                  <a:lnTo>
                    <a:pt x="632" y="1048"/>
                  </a:lnTo>
                  <a:lnTo>
                    <a:pt x="632" y="1048"/>
                  </a:lnTo>
                  <a:lnTo>
                    <a:pt x="632" y="1048"/>
                  </a:lnTo>
                  <a:lnTo>
                    <a:pt x="630" y="1048"/>
                  </a:lnTo>
                  <a:lnTo>
                    <a:pt x="630" y="1048"/>
                  </a:lnTo>
                  <a:lnTo>
                    <a:pt x="630" y="1051"/>
                  </a:lnTo>
                  <a:lnTo>
                    <a:pt x="630" y="1051"/>
                  </a:lnTo>
                  <a:lnTo>
                    <a:pt x="627" y="1053"/>
                  </a:lnTo>
                  <a:lnTo>
                    <a:pt x="625" y="1051"/>
                  </a:lnTo>
                  <a:lnTo>
                    <a:pt x="625" y="1053"/>
                  </a:lnTo>
                  <a:lnTo>
                    <a:pt x="625" y="1053"/>
                  </a:lnTo>
                  <a:lnTo>
                    <a:pt x="625" y="1053"/>
                  </a:lnTo>
                  <a:lnTo>
                    <a:pt x="625" y="1053"/>
                  </a:lnTo>
                  <a:lnTo>
                    <a:pt x="625" y="1053"/>
                  </a:lnTo>
                  <a:lnTo>
                    <a:pt x="625" y="1053"/>
                  </a:lnTo>
                  <a:lnTo>
                    <a:pt x="625" y="1053"/>
                  </a:lnTo>
                  <a:lnTo>
                    <a:pt x="622" y="1053"/>
                  </a:lnTo>
                  <a:lnTo>
                    <a:pt x="627" y="1053"/>
                  </a:lnTo>
                  <a:lnTo>
                    <a:pt x="627" y="1053"/>
                  </a:lnTo>
                  <a:lnTo>
                    <a:pt x="627" y="1053"/>
                  </a:lnTo>
                  <a:lnTo>
                    <a:pt x="627" y="1053"/>
                  </a:lnTo>
                  <a:lnTo>
                    <a:pt x="627" y="1053"/>
                  </a:lnTo>
                  <a:lnTo>
                    <a:pt x="630" y="1051"/>
                  </a:lnTo>
                  <a:lnTo>
                    <a:pt x="632" y="1051"/>
                  </a:lnTo>
                  <a:lnTo>
                    <a:pt x="632" y="1051"/>
                  </a:lnTo>
                  <a:lnTo>
                    <a:pt x="634" y="1051"/>
                  </a:lnTo>
                  <a:lnTo>
                    <a:pt x="634" y="1051"/>
                  </a:lnTo>
                  <a:lnTo>
                    <a:pt x="634" y="1051"/>
                  </a:lnTo>
                  <a:lnTo>
                    <a:pt x="634" y="1051"/>
                  </a:lnTo>
                  <a:lnTo>
                    <a:pt x="637" y="1051"/>
                  </a:lnTo>
                  <a:lnTo>
                    <a:pt x="637" y="1051"/>
                  </a:lnTo>
                  <a:lnTo>
                    <a:pt x="637" y="1051"/>
                  </a:lnTo>
                  <a:lnTo>
                    <a:pt x="637" y="1051"/>
                  </a:lnTo>
                  <a:lnTo>
                    <a:pt x="637" y="1051"/>
                  </a:lnTo>
                  <a:lnTo>
                    <a:pt x="637" y="1051"/>
                  </a:lnTo>
                  <a:lnTo>
                    <a:pt x="637" y="1048"/>
                  </a:lnTo>
                  <a:lnTo>
                    <a:pt x="637" y="1048"/>
                  </a:lnTo>
                  <a:lnTo>
                    <a:pt x="639" y="1048"/>
                  </a:lnTo>
                  <a:lnTo>
                    <a:pt x="641" y="1048"/>
                  </a:lnTo>
                  <a:lnTo>
                    <a:pt x="641" y="1048"/>
                  </a:lnTo>
                  <a:lnTo>
                    <a:pt x="641" y="1048"/>
                  </a:lnTo>
                  <a:lnTo>
                    <a:pt x="641" y="1048"/>
                  </a:lnTo>
                  <a:lnTo>
                    <a:pt x="644" y="1048"/>
                  </a:lnTo>
                  <a:lnTo>
                    <a:pt x="644" y="1046"/>
                  </a:lnTo>
                  <a:lnTo>
                    <a:pt x="644" y="1046"/>
                  </a:lnTo>
                  <a:lnTo>
                    <a:pt x="646" y="1046"/>
                  </a:lnTo>
                  <a:lnTo>
                    <a:pt x="649" y="1046"/>
                  </a:lnTo>
                  <a:lnTo>
                    <a:pt x="649" y="1046"/>
                  </a:lnTo>
                  <a:lnTo>
                    <a:pt x="649" y="1046"/>
                  </a:lnTo>
                  <a:lnTo>
                    <a:pt x="651" y="1044"/>
                  </a:lnTo>
                  <a:lnTo>
                    <a:pt x="651" y="1044"/>
                  </a:lnTo>
                  <a:lnTo>
                    <a:pt x="653" y="1041"/>
                  </a:lnTo>
                  <a:lnTo>
                    <a:pt x="653" y="1041"/>
                  </a:lnTo>
                  <a:lnTo>
                    <a:pt x="653" y="1039"/>
                  </a:lnTo>
                  <a:lnTo>
                    <a:pt x="656" y="1041"/>
                  </a:lnTo>
                  <a:lnTo>
                    <a:pt x="656" y="1039"/>
                  </a:lnTo>
                  <a:lnTo>
                    <a:pt x="656" y="1039"/>
                  </a:lnTo>
                  <a:lnTo>
                    <a:pt x="656" y="1039"/>
                  </a:lnTo>
                  <a:lnTo>
                    <a:pt x="656" y="1039"/>
                  </a:lnTo>
                  <a:lnTo>
                    <a:pt x="656" y="1037"/>
                  </a:lnTo>
                  <a:lnTo>
                    <a:pt x="658" y="1037"/>
                  </a:lnTo>
                  <a:lnTo>
                    <a:pt x="658" y="1037"/>
                  </a:lnTo>
                  <a:lnTo>
                    <a:pt x="658" y="1037"/>
                  </a:lnTo>
                  <a:lnTo>
                    <a:pt x="660" y="1037"/>
                  </a:lnTo>
                  <a:lnTo>
                    <a:pt x="660" y="1037"/>
                  </a:lnTo>
                  <a:lnTo>
                    <a:pt x="663" y="1037"/>
                  </a:lnTo>
                  <a:lnTo>
                    <a:pt x="663" y="1034"/>
                  </a:lnTo>
                  <a:lnTo>
                    <a:pt x="670" y="1032"/>
                  </a:lnTo>
                  <a:lnTo>
                    <a:pt x="670" y="1032"/>
                  </a:lnTo>
                  <a:lnTo>
                    <a:pt x="672" y="1032"/>
                  </a:lnTo>
                  <a:lnTo>
                    <a:pt x="675" y="1032"/>
                  </a:lnTo>
                  <a:lnTo>
                    <a:pt x="675" y="1032"/>
                  </a:lnTo>
                  <a:lnTo>
                    <a:pt x="675" y="1030"/>
                  </a:lnTo>
                  <a:close/>
                  <a:moveTo>
                    <a:pt x="649" y="1048"/>
                  </a:moveTo>
                  <a:lnTo>
                    <a:pt x="649" y="1048"/>
                  </a:lnTo>
                  <a:lnTo>
                    <a:pt x="649" y="1048"/>
                  </a:lnTo>
                  <a:lnTo>
                    <a:pt x="649" y="1051"/>
                  </a:lnTo>
                  <a:lnTo>
                    <a:pt x="649" y="1051"/>
                  </a:lnTo>
                  <a:lnTo>
                    <a:pt x="649" y="1051"/>
                  </a:lnTo>
                  <a:lnTo>
                    <a:pt x="649" y="1051"/>
                  </a:lnTo>
                  <a:lnTo>
                    <a:pt x="649" y="1051"/>
                  </a:lnTo>
                  <a:lnTo>
                    <a:pt x="649" y="1051"/>
                  </a:lnTo>
                  <a:lnTo>
                    <a:pt x="649" y="1051"/>
                  </a:lnTo>
                  <a:lnTo>
                    <a:pt x="649" y="1048"/>
                  </a:lnTo>
                  <a:lnTo>
                    <a:pt x="649" y="1048"/>
                  </a:lnTo>
                  <a:close/>
                  <a:moveTo>
                    <a:pt x="625" y="589"/>
                  </a:moveTo>
                  <a:lnTo>
                    <a:pt x="625" y="589"/>
                  </a:lnTo>
                  <a:lnTo>
                    <a:pt x="627" y="589"/>
                  </a:lnTo>
                  <a:lnTo>
                    <a:pt x="627" y="589"/>
                  </a:lnTo>
                  <a:lnTo>
                    <a:pt x="630" y="587"/>
                  </a:lnTo>
                  <a:lnTo>
                    <a:pt x="630" y="589"/>
                  </a:lnTo>
                  <a:lnTo>
                    <a:pt x="632" y="589"/>
                  </a:lnTo>
                  <a:lnTo>
                    <a:pt x="632" y="589"/>
                  </a:lnTo>
                  <a:lnTo>
                    <a:pt x="634" y="592"/>
                  </a:lnTo>
                  <a:lnTo>
                    <a:pt x="634" y="592"/>
                  </a:lnTo>
                  <a:lnTo>
                    <a:pt x="634" y="592"/>
                  </a:lnTo>
                  <a:lnTo>
                    <a:pt x="634" y="592"/>
                  </a:lnTo>
                  <a:lnTo>
                    <a:pt x="637" y="592"/>
                  </a:lnTo>
                  <a:lnTo>
                    <a:pt x="637" y="592"/>
                  </a:lnTo>
                  <a:lnTo>
                    <a:pt x="634" y="589"/>
                  </a:lnTo>
                  <a:lnTo>
                    <a:pt x="634" y="589"/>
                  </a:lnTo>
                  <a:lnTo>
                    <a:pt x="632" y="587"/>
                  </a:lnTo>
                  <a:lnTo>
                    <a:pt x="632" y="585"/>
                  </a:lnTo>
                  <a:lnTo>
                    <a:pt x="630" y="585"/>
                  </a:lnTo>
                  <a:lnTo>
                    <a:pt x="627" y="585"/>
                  </a:lnTo>
                  <a:lnTo>
                    <a:pt x="622" y="577"/>
                  </a:lnTo>
                  <a:lnTo>
                    <a:pt x="620" y="575"/>
                  </a:lnTo>
                  <a:lnTo>
                    <a:pt x="620" y="575"/>
                  </a:lnTo>
                  <a:lnTo>
                    <a:pt x="620" y="575"/>
                  </a:lnTo>
                  <a:lnTo>
                    <a:pt x="620" y="573"/>
                  </a:lnTo>
                  <a:lnTo>
                    <a:pt x="620" y="570"/>
                  </a:lnTo>
                  <a:lnTo>
                    <a:pt x="620" y="570"/>
                  </a:lnTo>
                  <a:lnTo>
                    <a:pt x="620" y="570"/>
                  </a:lnTo>
                  <a:lnTo>
                    <a:pt x="620" y="570"/>
                  </a:lnTo>
                  <a:lnTo>
                    <a:pt x="618" y="570"/>
                  </a:lnTo>
                  <a:lnTo>
                    <a:pt x="618" y="570"/>
                  </a:lnTo>
                  <a:lnTo>
                    <a:pt x="618" y="570"/>
                  </a:lnTo>
                  <a:lnTo>
                    <a:pt x="618" y="570"/>
                  </a:lnTo>
                  <a:lnTo>
                    <a:pt x="615" y="570"/>
                  </a:lnTo>
                  <a:lnTo>
                    <a:pt x="615" y="570"/>
                  </a:lnTo>
                  <a:lnTo>
                    <a:pt x="615" y="573"/>
                  </a:lnTo>
                  <a:lnTo>
                    <a:pt x="615" y="573"/>
                  </a:lnTo>
                  <a:lnTo>
                    <a:pt x="615" y="573"/>
                  </a:lnTo>
                  <a:lnTo>
                    <a:pt x="615" y="573"/>
                  </a:lnTo>
                  <a:lnTo>
                    <a:pt x="615" y="573"/>
                  </a:lnTo>
                  <a:lnTo>
                    <a:pt x="615" y="575"/>
                  </a:lnTo>
                  <a:lnTo>
                    <a:pt x="615" y="575"/>
                  </a:lnTo>
                  <a:lnTo>
                    <a:pt x="615" y="575"/>
                  </a:lnTo>
                  <a:lnTo>
                    <a:pt x="615" y="575"/>
                  </a:lnTo>
                  <a:lnTo>
                    <a:pt x="620" y="582"/>
                  </a:lnTo>
                  <a:lnTo>
                    <a:pt x="622" y="582"/>
                  </a:lnTo>
                  <a:lnTo>
                    <a:pt x="622" y="582"/>
                  </a:lnTo>
                  <a:lnTo>
                    <a:pt x="622" y="585"/>
                  </a:lnTo>
                  <a:lnTo>
                    <a:pt x="622" y="585"/>
                  </a:lnTo>
                  <a:lnTo>
                    <a:pt x="622" y="585"/>
                  </a:lnTo>
                  <a:lnTo>
                    <a:pt x="622" y="585"/>
                  </a:lnTo>
                  <a:lnTo>
                    <a:pt x="622" y="587"/>
                  </a:lnTo>
                  <a:lnTo>
                    <a:pt x="625" y="587"/>
                  </a:lnTo>
                  <a:lnTo>
                    <a:pt x="625" y="589"/>
                  </a:lnTo>
                  <a:close/>
                  <a:moveTo>
                    <a:pt x="620" y="1056"/>
                  </a:moveTo>
                  <a:lnTo>
                    <a:pt x="618" y="1056"/>
                  </a:lnTo>
                  <a:lnTo>
                    <a:pt x="618" y="1056"/>
                  </a:lnTo>
                  <a:lnTo>
                    <a:pt x="618" y="1056"/>
                  </a:lnTo>
                  <a:lnTo>
                    <a:pt x="618" y="1056"/>
                  </a:lnTo>
                  <a:lnTo>
                    <a:pt x="618" y="1056"/>
                  </a:lnTo>
                  <a:lnTo>
                    <a:pt x="620" y="1056"/>
                  </a:lnTo>
                  <a:lnTo>
                    <a:pt x="620" y="1056"/>
                  </a:lnTo>
                  <a:lnTo>
                    <a:pt x="620" y="1056"/>
                  </a:lnTo>
                  <a:lnTo>
                    <a:pt x="620" y="1056"/>
                  </a:lnTo>
                  <a:lnTo>
                    <a:pt x="620" y="1056"/>
                  </a:lnTo>
                  <a:lnTo>
                    <a:pt x="620" y="1056"/>
                  </a:lnTo>
                  <a:lnTo>
                    <a:pt x="620" y="1056"/>
                  </a:lnTo>
                  <a:close/>
                  <a:moveTo>
                    <a:pt x="372" y="1039"/>
                  </a:moveTo>
                  <a:lnTo>
                    <a:pt x="372" y="1037"/>
                  </a:lnTo>
                  <a:lnTo>
                    <a:pt x="372" y="1037"/>
                  </a:lnTo>
                  <a:lnTo>
                    <a:pt x="372" y="1037"/>
                  </a:lnTo>
                  <a:lnTo>
                    <a:pt x="372" y="1037"/>
                  </a:lnTo>
                  <a:lnTo>
                    <a:pt x="372" y="1037"/>
                  </a:lnTo>
                  <a:lnTo>
                    <a:pt x="369" y="1037"/>
                  </a:lnTo>
                  <a:lnTo>
                    <a:pt x="369" y="1037"/>
                  </a:lnTo>
                  <a:lnTo>
                    <a:pt x="369" y="1037"/>
                  </a:lnTo>
                  <a:lnTo>
                    <a:pt x="369" y="1037"/>
                  </a:lnTo>
                  <a:lnTo>
                    <a:pt x="369" y="1037"/>
                  </a:lnTo>
                  <a:lnTo>
                    <a:pt x="372" y="1037"/>
                  </a:lnTo>
                  <a:lnTo>
                    <a:pt x="372" y="1037"/>
                  </a:lnTo>
                  <a:lnTo>
                    <a:pt x="372" y="1037"/>
                  </a:lnTo>
                  <a:lnTo>
                    <a:pt x="372" y="1039"/>
                  </a:lnTo>
                  <a:lnTo>
                    <a:pt x="372" y="1039"/>
                  </a:lnTo>
                  <a:lnTo>
                    <a:pt x="372" y="1039"/>
                  </a:lnTo>
                  <a:lnTo>
                    <a:pt x="372" y="1039"/>
                  </a:lnTo>
                  <a:lnTo>
                    <a:pt x="372" y="1039"/>
                  </a:lnTo>
                  <a:lnTo>
                    <a:pt x="372" y="1039"/>
                  </a:lnTo>
                  <a:close/>
                  <a:moveTo>
                    <a:pt x="362" y="1032"/>
                  </a:moveTo>
                  <a:lnTo>
                    <a:pt x="362" y="1032"/>
                  </a:lnTo>
                  <a:lnTo>
                    <a:pt x="362" y="1032"/>
                  </a:lnTo>
                  <a:lnTo>
                    <a:pt x="360" y="1032"/>
                  </a:lnTo>
                  <a:lnTo>
                    <a:pt x="360" y="1032"/>
                  </a:lnTo>
                  <a:lnTo>
                    <a:pt x="360" y="1032"/>
                  </a:lnTo>
                  <a:lnTo>
                    <a:pt x="360" y="1032"/>
                  </a:lnTo>
                  <a:lnTo>
                    <a:pt x="360" y="1032"/>
                  </a:lnTo>
                  <a:lnTo>
                    <a:pt x="362" y="1032"/>
                  </a:lnTo>
                  <a:close/>
                  <a:moveTo>
                    <a:pt x="376" y="1037"/>
                  </a:moveTo>
                  <a:lnTo>
                    <a:pt x="374" y="1037"/>
                  </a:lnTo>
                  <a:lnTo>
                    <a:pt x="374" y="1037"/>
                  </a:lnTo>
                  <a:lnTo>
                    <a:pt x="374" y="1037"/>
                  </a:lnTo>
                  <a:lnTo>
                    <a:pt x="374" y="1039"/>
                  </a:lnTo>
                  <a:lnTo>
                    <a:pt x="374" y="1039"/>
                  </a:lnTo>
                  <a:lnTo>
                    <a:pt x="374" y="1039"/>
                  </a:lnTo>
                  <a:lnTo>
                    <a:pt x="374" y="1037"/>
                  </a:lnTo>
                  <a:lnTo>
                    <a:pt x="376" y="1037"/>
                  </a:lnTo>
                  <a:lnTo>
                    <a:pt x="376" y="1037"/>
                  </a:lnTo>
                  <a:lnTo>
                    <a:pt x="376" y="1037"/>
                  </a:lnTo>
                  <a:lnTo>
                    <a:pt x="376" y="1037"/>
                  </a:lnTo>
                  <a:lnTo>
                    <a:pt x="376" y="1037"/>
                  </a:lnTo>
                  <a:close/>
                  <a:moveTo>
                    <a:pt x="386" y="1039"/>
                  </a:moveTo>
                  <a:lnTo>
                    <a:pt x="386" y="1039"/>
                  </a:lnTo>
                  <a:lnTo>
                    <a:pt x="384" y="1039"/>
                  </a:lnTo>
                  <a:lnTo>
                    <a:pt x="386" y="1039"/>
                  </a:lnTo>
                  <a:lnTo>
                    <a:pt x="386" y="1039"/>
                  </a:lnTo>
                  <a:lnTo>
                    <a:pt x="386" y="1039"/>
                  </a:lnTo>
                  <a:lnTo>
                    <a:pt x="386" y="1039"/>
                  </a:lnTo>
                  <a:close/>
                  <a:moveTo>
                    <a:pt x="367" y="1030"/>
                  </a:moveTo>
                  <a:lnTo>
                    <a:pt x="367" y="1030"/>
                  </a:lnTo>
                  <a:lnTo>
                    <a:pt x="367" y="1030"/>
                  </a:lnTo>
                  <a:lnTo>
                    <a:pt x="367" y="1030"/>
                  </a:lnTo>
                  <a:lnTo>
                    <a:pt x="367" y="1027"/>
                  </a:lnTo>
                  <a:lnTo>
                    <a:pt x="367" y="1027"/>
                  </a:lnTo>
                  <a:lnTo>
                    <a:pt x="367" y="1025"/>
                  </a:lnTo>
                  <a:lnTo>
                    <a:pt x="365" y="1025"/>
                  </a:lnTo>
                  <a:lnTo>
                    <a:pt x="365" y="1025"/>
                  </a:lnTo>
                  <a:lnTo>
                    <a:pt x="362" y="1022"/>
                  </a:lnTo>
                  <a:lnTo>
                    <a:pt x="362" y="1025"/>
                  </a:lnTo>
                  <a:lnTo>
                    <a:pt x="362" y="1025"/>
                  </a:lnTo>
                  <a:lnTo>
                    <a:pt x="360" y="1025"/>
                  </a:lnTo>
                  <a:lnTo>
                    <a:pt x="360" y="1025"/>
                  </a:lnTo>
                  <a:lnTo>
                    <a:pt x="360" y="1027"/>
                  </a:lnTo>
                  <a:lnTo>
                    <a:pt x="360" y="1027"/>
                  </a:lnTo>
                  <a:lnTo>
                    <a:pt x="360" y="1030"/>
                  </a:lnTo>
                  <a:lnTo>
                    <a:pt x="360" y="1030"/>
                  </a:lnTo>
                  <a:lnTo>
                    <a:pt x="360" y="1030"/>
                  </a:lnTo>
                  <a:lnTo>
                    <a:pt x="360" y="1030"/>
                  </a:lnTo>
                  <a:lnTo>
                    <a:pt x="362" y="1030"/>
                  </a:lnTo>
                  <a:lnTo>
                    <a:pt x="362" y="1032"/>
                  </a:lnTo>
                  <a:lnTo>
                    <a:pt x="362" y="1032"/>
                  </a:lnTo>
                  <a:lnTo>
                    <a:pt x="365" y="1032"/>
                  </a:lnTo>
                  <a:lnTo>
                    <a:pt x="365" y="1032"/>
                  </a:lnTo>
                  <a:lnTo>
                    <a:pt x="365" y="1032"/>
                  </a:lnTo>
                  <a:lnTo>
                    <a:pt x="365" y="1032"/>
                  </a:lnTo>
                  <a:lnTo>
                    <a:pt x="365" y="1032"/>
                  </a:lnTo>
                  <a:lnTo>
                    <a:pt x="365" y="1032"/>
                  </a:lnTo>
                  <a:lnTo>
                    <a:pt x="365" y="1030"/>
                  </a:lnTo>
                  <a:lnTo>
                    <a:pt x="367" y="1030"/>
                  </a:lnTo>
                  <a:lnTo>
                    <a:pt x="367" y="1030"/>
                  </a:lnTo>
                  <a:close/>
                  <a:moveTo>
                    <a:pt x="372" y="1034"/>
                  </a:moveTo>
                  <a:lnTo>
                    <a:pt x="372" y="1034"/>
                  </a:lnTo>
                  <a:lnTo>
                    <a:pt x="372" y="1034"/>
                  </a:lnTo>
                  <a:lnTo>
                    <a:pt x="372" y="1034"/>
                  </a:lnTo>
                  <a:lnTo>
                    <a:pt x="369" y="1034"/>
                  </a:lnTo>
                  <a:lnTo>
                    <a:pt x="369" y="1032"/>
                  </a:lnTo>
                  <a:lnTo>
                    <a:pt x="369" y="1034"/>
                  </a:lnTo>
                  <a:lnTo>
                    <a:pt x="369" y="1034"/>
                  </a:lnTo>
                  <a:lnTo>
                    <a:pt x="369" y="1034"/>
                  </a:lnTo>
                  <a:lnTo>
                    <a:pt x="369" y="1034"/>
                  </a:lnTo>
                  <a:lnTo>
                    <a:pt x="369" y="1034"/>
                  </a:lnTo>
                  <a:lnTo>
                    <a:pt x="369" y="1032"/>
                  </a:lnTo>
                  <a:lnTo>
                    <a:pt x="367" y="1032"/>
                  </a:lnTo>
                  <a:lnTo>
                    <a:pt x="367" y="1034"/>
                  </a:lnTo>
                  <a:lnTo>
                    <a:pt x="369" y="1034"/>
                  </a:lnTo>
                  <a:lnTo>
                    <a:pt x="369" y="1034"/>
                  </a:lnTo>
                  <a:lnTo>
                    <a:pt x="372" y="1034"/>
                  </a:lnTo>
                  <a:close/>
                  <a:moveTo>
                    <a:pt x="499" y="1051"/>
                  </a:moveTo>
                  <a:lnTo>
                    <a:pt x="499" y="1048"/>
                  </a:lnTo>
                  <a:lnTo>
                    <a:pt x="499" y="1048"/>
                  </a:lnTo>
                  <a:lnTo>
                    <a:pt x="499" y="1048"/>
                  </a:lnTo>
                  <a:lnTo>
                    <a:pt x="499" y="1048"/>
                  </a:lnTo>
                  <a:lnTo>
                    <a:pt x="497" y="1048"/>
                  </a:lnTo>
                  <a:lnTo>
                    <a:pt x="495" y="1048"/>
                  </a:lnTo>
                  <a:lnTo>
                    <a:pt x="492" y="1051"/>
                  </a:lnTo>
                  <a:lnTo>
                    <a:pt x="492" y="1051"/>
                  </a:lnTo>
                  <a:lnTo>
                    <a:pt x="490" y="1053"/>
                  </a:lnTo>
                  <a:lnTo>
                    <a:pt x="492" y="1056"/>
                  </a:lnTo>
                  <a:lnTo>
                    <a:pt x="492" y="1056"/>
                  </a:lnTo>
                  <a:lnTo>
                    <a:pt x="495" y="1056"/>
                  </a:lnTo>
                  <a:lnTo>
                    <a:pt x="497" y="1053"/>
                  </a:lnTo>
                  <a:lnTo>
                    <a:pt x="497" y="1056"/>
                  </a:lnTo>
                  <a:lnTo>
                    <a:pt x="497" y="1056"/>
                  </a:lnTo>
                  <a:lnTo>
                    <a:pt x="499" y="1056"/>
                  </a:lnTo>
                  <a:lnTo>
                    <a:pt x="502" y="1053"/>
                  </a:lnTo>
                  <a:lnTo>
                    <a:pt x="502" y="1053"/>
                  </a:lnTo>
                  <a:lnTo>
                    <a:pt x="502" y="1053"/>
                  </a:lnTo>
                  <a:lnTo>
                    <a:pt x="502" y="1051"/>
                  </a:lnTo>
                  <a:lnTo>
                    <a:pt x="499" y="1051"/>
                  </a:lnTo>
                  <a:close/>
                  <a:moveTo>
                    <a:pt x="542" y="1053"/>
                  </a:moveTo>
                  <a:lnTo>
                    <a:pt x="542" y="1053"/>
                  </a:lnTo>
                  <a:lnTo>
                    <a:pt x="540" y="1053"/>
                  </a:lnTo>
                  <a:lnTo>
                    <a:pt x="540" y="1056"/>
                  </a:lnTo>
                  <a:lnTo>
                    <a:pt x="542" y="1056"/>
                  </a:lnTo>
                  <a:lnTo>
                    <a:pt x="542" y="1056"/>
                  </a:lnTo>
                  <a:lnTo>
                    <a:pt x="544" y="1056"/>
                  </a:lnTo>
                  <a:lnTo>
                    <a:pt x="544" y="1056"/>
                  </a:lnTo>
                  <a:lnTo>
                    <a:pt x="544" y="1056"/>
                  </a:lnTo>
                  <a:lnTo>
                    <a:pt x="544" y="1053"/>
                  </a:lnTo>
                  <a:lnTo>
                    <a:pt x="544" y="1053"/>
                  </a:lnTo>
                  <a:lnTo>
                    <a:pt x="542" y="1053"/>
                  </a:lnTo>
                  <a:close/>
                  <a:moveTo>
                    <a:pt x="547" y="1051"/>
                  </a:moveTo>
                  <a:lnTo>
                    <a:pt x="547" y="1051"/>
                  </a:lnTo>
                  <a:lnTo>
                    <a:pt x="547" y="1051"/>
                  </a:lnTo>
                  <a:lnTo>
                    <a:pt x="547" y="1051"/>
                  </a:lnTo>
                  <a:lnTo>
                    <a:pt x="547" y="1051"/>
                  </a:lnTo>
                  <a:lnTo>
                    <a:pt x="547" y="1051"/>
                  </a:lnTo>
                  <a:lnTo>
                    <a:pt x="549" y="1051"/>
                  </a:lnTo>
                  <a:lnTo>
                    <a:pt x="549" y="1051"/>
                  </a:lnTo>
                  <a:lnTo>
                    <a:pt x="549" y="1051"/>
                  </a:lnTo>
                  <a:lnTo>
                    <a:pt x="549" y="1051"/>
                  </a:lnTo>
                  <a:lnTo>
                    <a:pt x="547" y="1051"/>
                  </a:lnTo>
                  <a:lnTo>
                    <a:pt x="547" y="1051"/>
                  </a:lnTo>
                  <a:close/>
                  <a:moveTo>
                    <a:pt x="386" y="1027"/>
                  </a:moveTo>
                  <a:lnTo>
                    <a:pt x="386" y="1027"/>
                  </a:lnTo>
                  <a:lnTo>
                    <a:pt x="386" y="1027"/>
                  </a:lnTo>
                  <a:lnTo>
                    <a:pt x="386" y="1027"/>
                  </a:lnTo>
                  <a:lnTo>
                    <a:pt x="386" y="1027"/>
                  </a:lnTo>
                  <a:lnTo>
                    <a:pt x="386" y="1027"/>
                  </a:lnTo>
                  <a:lnTo>
                    <a:pt x="386" y="1027"/>
                  </a:lnTo>
                  <a:lnTo>
                    <a:pt x="386" y="1027"/>
                  </a:lnTo>
                  <a:lnTo>
                    <a:pt x="386" y="1027"/>
                  </a:lnTo>
                  <a:lnTo>
                    <a:pt x="388" y="1027"/>
                  </a:lnTo>
                  <a:lnTo>
                    <a:pt x="386" y="1027"/>
                  </a:lnTo>
                  <a:lnTo>
                    <a:pt x="386" y="1027"/>
                  </a:lnTo>
                  <a:close/>
                  <a:moveTo>
                    <a:pt x="471" y="1058"/>
                  </a:moveTo>
                  <a:lnTo>
                    <a:pt x="469" y="1058"/>
                  </a:lnTo>
                  <a:lnTo>
                    <a:pt x="469" y="1058"/>
                  </a:lnTo>
                  <a:lnTo>
                    <a:pt x="469" y="1058"/>
                  </a:lnTo>
                  <a:lnTo>
                    <a:pt x="469" y="1058"/>
                  </a:lnTo>
                  <a:lnTo>
                    <a:pt x="466" y="1058"/>
                  </a:lnTo>
                  <a:lnTo>
                    <a:pt x="466" y="1058"/>
                  </a:lnTo>
                  <a:lnTo>
                    <a:pt x="466" y="1058"/>
                  </a:lnTo>
                  <a:lnTo>
                    <a:pt x="466" y="1058"/>
                  </a:lnTo>
                  <a:lnTo>
                    <a:pt x="466" y="1058"/>
                  </a:lnTo>
                  <a:lnTo>
                    <a:pt x="466" y="1056"/>
                  </a:lnTo>
                  <a:lnTo>
                    <a:pt x="466" y="1056"/>
                  </a:lnTo>
                  <a:lnTo>
                    <a:pt x="466" y="1056"/>
                  </a:lnTo>
                  <a:lnTo>
                    <a:pt x="464" y="1056"/>
                  </a:lnTo>
                  <a:lnTo>
                    <a:pt x="464" y="1056"/>
                  </a:lnTo>
                  <a:lnTo>
                    <a:pt x="462" y="1056"/>
                  </a:lnTo>
                  <a:lnTo>
                    <a:pt x="462" y="1056"/>
                  </a:lnTo>
                  <a:lnTo>
                    <a:pt x="462" y="1056"/>
                  </a:lnTo>
                  <a:lnTo>
                    <a:pt x="462" y="1056"/>
                  </a:lnTo>
                  <a:lnTo>
                    <a:pt x="459" y="1056"/>
                  </a:lnTo>
                  <a:lnTo>
                    <a:pt x="459" y="1056"/>
                  </a:lnTo>
                  <a:lnTo>
                    <a:pt x="459" y="1056"/>
                  </a:lnTo>
                  <a:lnTo>
                    <a:pt x="459" y="1053"/>
                  </a:lnTo>
                  <a:lnTo>
                    <a:pt x="459" y="1053"/>
                  </a:lnTo>
                  <a:lnTo>
                    <a:pt x="459" y="1053"/>
                  </a:lnTo>
                  <a:lnTo>
                    <a:pt x="459" y="1053"/>
                  </a:lnTo>
                  <a:lnTo>
                    <a:pt x="457" y="1053"/>
                  </a:lnTo>
                  <a:lnTo>
                    <a:pt x="457" y="1053"/>
                  </a:lnTo>
                  <a:lnTo>
                    <a:pt x="455" y="1053"/>
                  </a:lnTo>
                  <a:lnTo>
                    <a:pt x="455" y="1053"/>
                  </a:lnTo>
                  <a:lnTo>
                    <a:pt x="457" y="1051"/>
                  </a:lnTo>
                  <a:lnTo>
                    <a:pt x="455" y="1051"/>
                  </a:lnTo>
                  <a:lnTo>
                    <a:pt x="455" y="1051"/>
                  </a:lnTo>
                  <a:lnTo>
                    <a:pt x="455" y="1051"/>
                  </a:lnTo>
                  <a:lnTo>
                    <a:pt x="452" y="1051"/>
                  </a:lnTo>
                  <a:lnTo>
                    <a:pt x="452" y="1051"/>
                  </a:lnTo>
                  <a:lnTo>
                    <a:pt x="452" y="1051"/>
                  </a:lnTo>
                  <a:lnTo>
                    <a:pt x="452" y="1048"/>
                  </a:lnTo>
                  <a:lnTo>
                    <a:pt x="452" y="1048"/>
                  </a:lnTo>
                  <a:lnTo>
                    <a:pt x="450" y="1051"/>
                  </a:lnTo>
                  <a:lnTo>
                    <a:pt x="450" y="1051"/>
                  </a:lnTo>
                  <a:lnTo>
                    <a:pt x="447" y="1051"/>
                  </a:lnTo>
                  <a:lnTo>
                    <a:pt x="447" y="1051"/>
                  </a:lnTo>
                  <a:lnTo>
                    <a:pt x="445" y="1051"/>
                  </a:lnTo>
                  <a:lnTo>
                    <a:pt x="445" y="1051"/>
                  </a:lnTo>
                  <a:lnTo>
                    <a:pt x="445" y="1048"/>
                  </a:lnTo>
                  <a:lnTo>
                    <a:pt x="445" y="1048"/>
                  </a:lnTo>
                  <a:lnTo>
                    <a:pt x="445" y="1048"/>
                  </a:lnTo>
                  <a:lnTo>
                    <a:pt x="443" y="1048"/>
                  </a:lnTo>
                  <a:lnTo>
                    <a:pt x="443" y="1048"/>
                  </a:lnTo>
                  <a:lnTo>
                    <a:pt x="443" y="1048"/>
                  </a:lnTo>
                  <a:lnTo>
                    <a:pt x="443" y="1048"/>
                  </a:lnTo>
                  <a:lnTo>
                    <a:pt x="443" y="1048"/>
                  </a:lnTo>
                  <a:lnTo>
                    <a:pt x="443" y="1048"/>
                  </a:lnTo>
                  <a:lnTo>
                    <a:pt x="440" y="1048"/>
                  </a:lnTo>
                  <a:lnTo>
                    <a:pt x="440" y="1048"/>
                  </a:lnTo>
                  <a:lnTo>
                    <a:pt x="438" y="1046"/>
                  </a:lnTo>
                  <a:lnTo>
                    <a:pt x="438" y="1046"/>
                  </a:lnTo>
                  <a:lnTo>
                    <a:pt x="438" y="1046"/>
                  </a:lnTo>
                  <a:lnTo>
                    <a:pt x="438" y="1046"/>
                  </a:lnTo>
                  <a:lnTo>
                    <a:pt x="438" y="1046"/>
                  </a:lnTo>
                  <a:lnTo>
                    <a:pt x="438" y="1046"/>
                  </a:lnTo>
                  <a:lnTo>
                    <a:pt x="438" y="1046"/>
                  </a:lnTo>
                  <a:lnTo>
                    <a:pt x="438" y="1046"/>
                  </a:lnTo>
                  <a:lnTo>
                    <a:pt x="438" y="1046"/>
                  </a:lnTo>
                  <a:lnTo>
                    <a:pt x="438" y="1048"/>
                  </a:lnTo>
                  <a:lnTo>
                    <a:pt x="438" y="1048"/>
                  </a:lnTo>
                  <a:lnTo>
                    <a:pt x="438" y="1048"/>
                  </a:lnTo>
                  <a:lnTo>
                    <a:pt x="438" y="1048"/>
                  </a:lnTo>
                  <a:lnTo>
                    <a:pt x="438" y="1048"/>
                  </a:lnTo>
                  <a:lnTo>
                    <a:pt x="440" y="1048"/>
                  </a:lnTo>
                  <a:lnTo>
                    <a:pt x="440" y="1048"/>
                  </a:lnTo>
                  <a:lnTo>
                    <a:pt x="440" y="1051"/>
                  </a:lnTo>
                  <a:lnTo>
                    <a:pt x="440" y="1051"/>
                  </a:lnTo>
                  <a:lnTo>
                    <a:pt x="440" y="1051"/>
                  </a:lnTo>
                  <a:lnTo>
                    <a:pt x="440" y="1051"/>
                  </a:lnTo>
                  <a:lnTo>
                    <a:pt x="440" y="1051"/>
                  </a:lnTo>
                  <a:lnTo>
                    <a:pt x="443" y="1053"/>
                  </a:lnTo>
                  <a:lnTo>
                    <a:pt x="443" y="1053"/>
                  </a:lnTo>
                  <a:lnTo>
                    <a:pt x="447" y="1056"/>
                  </a:lnTo>
                  <a:lnTo>
                    <a:pt x="447" y="1053"/>
                  </a:lnTo>
                  <a:lnTo>
                    <a:pt x="450" y="1053"/>
                  </a:lnTo>
                  <a:lnTo>
                    <a:pt x="450" y="1053"/>
                  </a:lnTo>
                  <a:lnTo>
                    <a:pt x="450" y="1056"/>
                  </a:lnTo>
                  <a:lnTo>
                    <a:pt x="450" y="1056"/>
                  </a:lnTo>
                  <a:lnTo>
                    <a:pt x="452" y="1056"/>
                  </a:lnTo>
                  <a:lnTo>
                    <a:pt x="452" y="1056"/>
                  </a:lnTo>
                  <a:lnTo>
                    <a:pt x="452" y="1058"/>
                  </a:lnTo>
                  <a:lnTo>
                    <a:pt x="452" y="1058"/>
                  </a:lnTo>
                  <a:lnTo>
                    <a:pt x="452" y="1058"/>
                  </a:lnTo>
                  <a:lnTo>
                    <a:pt x="455" y="1058"/>
                  </a:lnTo>
                  <a:lnTo>
                    <a:pt x="455" y="1058"/>
                  </a:lnTo>
                  <a:lnTo>
                    <a:pt x="455" y="1058"/>
                  </a:lnTo>
                  <a:lnTo>
                    <a:pt x="455" y="1058"/>
                  </a:lnTo>
                  <a:lnTo>
                    <a:pt x="455" y="1058"/>
                  </a:lnTo>
                  <a:lnTo>
                    <a:pt x="455" y="1058"/>
                  </a:lnTo>
                  <a:lnTo>
                    <a:pt x="457" y="1058"/>
                  </a:lnTo>
                  <a:lnTo>
                    <a:pt x="457" y="1058"/>
                  </a:lnTo>
                  <a:lnTo>
                    <a:pt x="457" y="1058"/>
                  </a:lnTo>
                  <a:lnTo>
                    <a:pt x="459" y="1058"/>
                  </a:lnTo>
                  <a:lnTo>
                    <a:pt x="459" y="1058"/>
                  </a:lnTo>
                  <a:lnTo>
                    <a:pt x="462" y="1058"/>
                  </a:lnTo>
                  <a:lnTo>
                    <a:pt x="464" y="1058"/>
                  </a:lnTo>
                  <a:lnTo>
                    <a:pt x="464" y="1058"/>
                  </a:lnTo>
                  <a:lnTo>
                    <a:pt x="464" y="1058"/>
                  </a:lnTo>
                  <a:lnTo>
                    <a:pt x="464" y="1058"/>
                  </a:lnTo>
                  <a:lnTo>
                    <a:pt x="464" y="1058"/>
                  </a:lnTo>
                  <a:lnTo>
                    <a:pt x="466" y="1058"/>
                  </a:lnTo>
                  <a:lnTo>
                    <a:pt x="466" y="1058"/>
                  </a:lnTo>
                  <a:lnTo>
                    <a:pt x="466" y="1060"/>
                  </a:lnTo>
                  <a:lnTo>
                    <a:pt x="466" y="1060"/>
                  </a:lnTo>
                  <a:lnTo>
                    <a:pt x="469" y="1060"/>
                  </a:lnTo>
                  <a:lnTo>
                    <a:pt x="471" y="1060"/>
                  </a:lnTo>
                  <a:lnTo>
                    <a:pt x="471" y="1060"/>
                  </a:lnTo>
                  <a:lnTo>
                    <a:pt x="473" y="1060"/>
                  </a:lnTo>
                  <a:lnTo>
                    <a:pt x="473" y="1060"/>
                  </a:lnTo>
                  <a:lnTo>
                    <a:pt x="476" y="1060"/>
                  </a:lnTo>
                  <a:lnTo>
                    <a:pt x="476" y="1060"/>
                  </a:lnTo>
                  <a:lnTo>
                    <a:pt x="471" y="1058"/>
                  </a:lnTo>
                  <a:lnTo>
                    <a:pt x="471" y="1058"/>
                  </a:lnTo>
                  <a:close/>
                  <a:moveTo>
                    <a:pt x="436" y="1044"/>
                  </a:moveTo>
                  <a:lnTo>
                    <a:pt x="433" y="1044"/>
                  </a:lnTo>
                  <a:lnTo>
                    <a:pt x="433" y="1041"/>
                  </a:lnTo>
                  <a:lnTo>
                    <a:pt x="433" y="1041"/>
                  </a:lnTo>
                  <a:lnTo>
                    <a:pt x="433" y="1039"/>
                  </a:lnTo>
                  <a:lnTo>
                    <a:pt x="436" y="1039"/>
                  </a:lnTo>
                  <a:lnTo>
                    <a:pt x="438" y="1041"/>
                  </a:lnTo>
                  <a:lnTo>
                    <a:pt x="440" y="1039"/>
                  </a:lnTo>
                  <a:lnTo>
                    <a:pt x="440" y="1039"/>
                  </a:lnTo>
                  <a:lnTo>
                    <a:pt x="440" y="1039"/>
                  </a:lnTo>
                  <a:lnTo>
                    <a:pt x="440" y="1039"/>
                  </a:lnTo>
                  <a:lnTo>
                    <a:pt x="440" y="1039"/>
                  </a:lnTo>
                  <a:lnTo>
                    <a:pt x="440" y="1039"/>
                  </a:lnTo>
                  <a:lnTo>
                    <a:pt x="440" y="1039"/>
                  </a:lnTo>
                  <a:lnTo>
                    <a:pt x="443" y="1039"/>
                  </a:lnTo>
                  <a:lnTo>
                    <a:pt x="443" y="1037"/>
                  </a:lnTo>
                  <a:lnTo>
                    <a:pt x="443" y="1037"/>
                  </a:lnTo>
                  <a:lnTo>
                    <a:pt x="443" y="1037"/>
                  </a:lnTo>
                  <a:lnTo>
                    <a:pt x="443" y="1034"/>
                  </a:lnTo>
                  <a:lnTo>
                    <a:pt x="443" y="1034"/>
                  </a:lnTo>
                  <a:lnTo>
                    <a:pt x="443" y="1034"/>
                  </a:lnTo>
                  <a:lnTo>
                    <a:pt x="440" y="1032"/>
                  </a:lnTo>
                  <a:lnTo>
                    <a:pt x="440" y="1032"/>
                  </a:lnTo>
                  <a:lnTo>
                    <a:pt x="440" y="1030"/>
                  </a:lnTo>
                  <a:lnTo>
                    <a:pt x="440" y="1032"/>
                  </a:lnTo>
                  <a:lnTo>
                    <a:pt x="440" y="1030"/>
                  </a:lnTo>
                  <a:lnTo>
                    <a:pt x="438" y="1030"/>
                  </a:lnTo>
                  <a:lnTo>
                    <a:pt x="438" y="1030"/>
                  </a:lnTo>
                  <a:lnTo>
                    <a:pt x="438" y="1030"/>
                  </a:lnTo>
                  <a:lnTo>
                    <a:pt x="436" y="1030"/>
                  </a:lnTo>
                  <a:lnTo>
                    <a:pt x="433" y="1030"/>
                  </a:lnTo>
                  <a:lnTo>
                    <a:pt x="433" y="1030"/>
                  </a:lnTo>
                  <a:lnTo>
                    <a:pt x="433" y="1030"/>
                  </a:lnTo>
                  <a:lnTo>
                    <a:pt x="433" y="1030"/>
                  </a:lnTo>
                  <a:lnTo>
                    <a:pt x="431" y="1030"/>
                  </a:lnTo>
                  <a:lnTo>
                    <a:pt x="431" y="1030"/>
                  </a:lnTo>
                  <a:lnTo>
                    <a:pt x="431" y="1030"/>
                  </a:lnTo>
                  <a:lnTo>
                    <a:pt x="431" y="1032"/>
                  </a:lnTo>
                  <a:lnTo>
                    <a:pt x="429" y="1032"/>
                  </a:lnTo>
                  <a:lnTo>
                    <a:pt x="426" y="1032"/>
                  </a:lnTo>
                  <a:lnTo>
                    <a:pt x="426" y="1032"/>
                  </a:lnTo>
                  <a:lnTo>
                    <a:pt x="426" y="1032"/>
                  </a:lnTo>
                  <a:lnTo>
                    <a:pt x="429" y="1034"/>
                  </a:lnTo>
                  <a:lnTo>
                    <a:pt x="429" y="1034"/>
                  </a:lnTo>
                  <a:lnTo>
                    <a:pt x="429" y="1034"/>
                  </a:lnTo>
                  <a:lnTo>
                    <a:pt x="431" y="1032"/>
                  </a:lnTo>
                  <a:lnTo>
                    <a:pt x="431" y="1032"/>
                  </a:lnTo>
                  <a:lnTo>
                    <a:pt x="431" y="1034"/>
                  </a:lnTo>
                  <a:lnTo>
                    <a:pt x="431" y="1034"/>
                  </a:lnTo>
                  <a:lnTo>
                    <a:pt x="431" y="1034"/>
                  </a:lnTo>
                  <a:lnTo>
                    <a:pt x="431" y="1034"/>
                  </a:lnTo>
                  <a:lnTo>
                    <a:pt x="431" y="1037"/>
                  </a:lnTo>
                  <a:lnTo>
                    <a:pt x="433" y="1037"/>
                  </a:lnTo>
                  <a:lnTo>
                    <a:pt x="433" y="1037"/>
                  </a:lnTo>
                  <a:lnTo>
                    <a:pt x="433" y="1037"/>
                  </a:lnTo>
                  <a:lnTo>
                    <a:pt x="433" y="1039"/>
                  </a:lnTo>
                  <a:lnTo>
                    <a:pt x="431" y="1037"/>
                  </a:lnTo>
                  <a:lnTo>
                    <a:pt x="431" y="1039"/>
                  </a:lnTo>
                  <a:lnTo>
                    <a:pt x="431" y="1039"/>
                  </a:lnTo>
                  <a:lnTo>
                    <a:pt x="431" y="1039"/>
                  </a:lnTo>
                  <a:lnTo>
                    <a:pt x="431" y="1039"/>
                  </a:lnTo>
                  <a:lnTo>
                    <a:pt x="431" y="1039"/>
                  </a:lnTo>
                  <a:lnTo>
                    <a:pt x="429" y="1039"/>
                  </a:lnTo>
                  <a:lnTo>
                    <a:pt x="429" y="1039"/>
                  </a:lnTo>
                  <a:lnTo>
                    <a:pt x="429" y="1039"/>
                  </a:lnTo>
                  <a:lnTo>
                    <a:pt x="429" y="1039"/>
                  </a:lnTo>
                  <a:lnTo>
                    <a:pt x="426" y="1039"/>
                  </a:lnTo>
                  <a:lnTo>
                    <a:pt x="424" y="1037"/>
                  </a:lnTo>
                  <a:lnTo>
                    <a:pt x="424" y="1037"/>
                  </a:lnTo>
                  <a:lnTo>
                    <a:pt x="426" y="1039"/>
                  </a:lnTo>
                  <a:lnTo>
                    <a:pt x="426" y="1039"/>
                  </a:lnTo>
                  <a:lnTo>
                    <a:pt x="426" y="1039"/>
                  </a:lnTo>
                  <a:lnTo>
                    <a:pt x="426" y="1039"/>
                  </a:lnTo>
                  <a:lnTo>
                    <a:pt x="424" y="1039"/>
                  </a:lnTo>
                  <a:lnTo>
                    <a:pt x="424" y="1039"/>
                  </a:lnTo>
                  <a:lnTo>
                    <a:pt x="419" y="1039"/>
                  </a:lnTo>
                  <a:lnTo>
                    <a:pt x="421" y="1039"/>
                  </a:lnTo>
                  <a:lnTo>
                    <a:pt x="421" y="1039"/>
                  </a:lnTo>
                  <a:lnTo>
                    <a:pt x="421" y="1039"/>
                  </a:lnTo>
                  <a:lnTo>
                    <a:pt x="419" y="1039"/>
                  </a:lnTo>
                  <a:lnTo>
                    <a:pt x="421" y="1039"/>
                  </a:lnTo>
                  <a:lnTo>
                    <a:pt x="421" y="1039"/>
                  </a:lnTo>
                  <a:lnTo>
                    <a:pt x="421" y="1039"/>
                  </a:lnTo>
                  <a:lnTo>
                    <a:pt x="421" y="1041"/>
                  </a:lnTo>
                  <a:lnTo>
                    <a:pt x="421" y="1041"/>
                  </a:lnTo>
                  <a:lnTo>
                    <a:pt x="419" y="1041"/>
                  </a:lnTo>
                  <a:lnTo>
                    <a:pt x="419" y="1039"/>
                  </a:lnTo>
                  <a:lnTo>
                    <a:pt x="419" y="1041"/>
                  </a:lnTo>
                  <a:lnTo>
                    <a:pt x="417" y="1041"/>
                  </a:lnTo>
                  <a:lnTo>
                    <a:pt x="417" y="1041"/>
                  </a:lnTo>
                  <a:lnTo>
                    <a:pt x="419" y="1041"/>
                  </a:lnTo>
                  <a:lnTo>
                    <a:pt x="417" y="1041"/>
                  </a:lnTo>
                  <a:lnTo>
                    <a:pt x="417" y="1041"/>
                  </a:lnTo>
                  <a:lnTo>
                    <a:pt x="414" y="1041"/>
                  </a:lnTo>
                  <a:lnTo>
                    <a:pt x="414" y="1039"/>
                  </a:lnTo>
                  <a:lnTo>
                    <a:pt x="412" y="1039"/>
                  </a:lnTo>
                  <a:lnTo>
                    <a:pt x="412" y="1039"/>
                  </a:lnTo>
                  <a:lnTo>
                    <a:pt x="412" y="1041"/>
                  </a:lnTo>
                  <a:lnTo>
                    <a:pt x="410" y="1041"/>
                  </a:lnTo>
                  <a:lnTo>
                    <a:pt x="410" y="1041"/>
                  </a:lnTo>
                  <a:lnTo>
                    <a:pt x="410" y="1039"/>
                  </a:lnTo>
                  <a:lnTo>
                    <a:pt x="410" y="1039"/>
                  </a:lnTo>
                  <a:lnTo>
                    <a:pt x="410" y="1039"/>
                  </a:lnTo>
                  <a:lnTo>
                    <a:pt x="407" y="1039"/>
                  </a:lnTo>
                  <a:lnTo>
                    <a:pt x="407" y="1039"/>
                  </a:lnTo>
                  <a:lnTo>
                    <a:pt x="407" y="1039"/>
                  </a:lnTo>
                  <a:lnTo>
                    <a:pt x="407" y="1037"/>
                  </a:lnTo>
                  <a:lnTo>
                    <a:pt x="407" y="1039"/>
                  </a:lnTo>
                  <a:lnTo>
                    <a:pt x="405" y="1039"/>
                  </a:lnTo>
                  <a:lnTo>
                    <a:pt x="405" y="1039"/>
                  </a:lnTo>
                  <a:lnTo>
                    <a:pt x="405" y="1039"/>
                  </a:lnTo>
                  <a:lnTo>
                    <a:pt x="405" y="1039"/>
                  </a:lnTo>
                  <a:lnTo>
                    <a:pt x="403" y="1039"/>
                  </a:lnTo>
                  <a:lnTo>
                    <a:pt x="403" y="1039"/>
                  </a:lnTo>
                  <a:lnTo>
                    <a:pt x="403" y="1039"/>
                  </a:lnTo>
                  <a:lnTo>
                    <a:pt x="403" y="1039"/>
                  </a:lnTo>
                  <a:lnTo>
                    <a:pt x="403" y="1039"/>
                  </a:lnTo>
                  <a:lnTo>
                    <a:pt x="403" y="1039"/>
                  </a:lnTo>
                  <a:lnTo>
                    <a:pt x="403" y="1039"/>
                  </a:lnTo>
                  <a:lnTo>
                    <a:pt x="403" y="1039"/>
                  </a:lnTo>
                  <a:lnTo>
                    <a:pt x="403" y="1039"/>
                  </a:lnTo>
                  <a:lnTo>
                    <a:pt x="403" y="1039"/>
                  </a:lnTo>
                  <a:lnTo>
                    <a:pt x="403" y="1039"/>
                  </a:lnTo>
                  <a:lnTo>
                    <a:pt x="403" y="1041"/>
                  </a:lnTo>
                  <a:lnTo>
                    <a:pt x="400" y="1041"/>
                  </a:lnTo>
                  <a:lnTo>
                    <a:pt x="400" y="1041"/>
                  </a:lnTo>
                  <a:lnTo>
                    <a:pt x="400" y="1041"/>
                  </a:lnTo>
                  <a:lnTo>
                    <a:pt x="400" y="1039"/>
                  </a:lnTo>
                  <a:lnTo>
                    <a:pt x="400" y="1039"/>
                  </a:lnTo>
                  <a:lnTo>
                    <a:pt x="398" y="1039"/>
                  </a:lnTo>
                  <a:lnTo>
                    <a:pt x="398" y="1039"/>
                  </a:lnTo>
                  <a:lnTo>
                    <a:pt x="398" y="1039"/>
                  </a:lnTo>
                  <a:lnTo>
                    <a:pt x="398" y="1039"/>
                  </a:lnTo>
                  <a:lnTo>
                    <a:pt x="398" y="1039"/>
                  </a:lnTo>
                  <a:lnTo>
                    <a:pt x="398" y="1039"/>
                  </a:lnTo>
                  <a:lnTo>
                    <a:pt x="395" y="1039"/>
                  </a:lnTo>
                  <a:lnTo>
                    <a:pt x="395" y="1039"/>
                  </a:lnTo>
                  <a:lnTo>
                    <a:pt x="391" y="1039"/>
                  </a:lnTo>
                  <a:lnTo>
                    <a:pt x="391" y="1039"/>
                  </a:lnTo>
                  <a:lnTo>
                    <a:pt x="391" y="1039"/>
                  </a:lnTo>
                  <a:lnTo>
                    <a:pt x="400" y="1041"/>
                  </a:lnTo>
                  <a:lnTo>
                    <a:pt x="403" y="1041"/>
                  </a:lnTo>
                  <a:lnTo>
                    <a:pt x="403" y="1041"/>
                  </a:lnTo>
                  <a:lnTo>
                    <a:pt x="403" y="1041"/>
                  </a:lnTo>
                  <a:lnTo>
                    <a:pt x="405" y="1041"/>
                  </a:lnTo>
                  <a:lnTo>
                    <a:pt x="405" y="1041"/>
                  </a:lnTo>
                  <a:lnTo>
                    <a:pt x="405" y="1041"/>
                  </a:lnTo>
                  <a:lnTo>
                    <a:pt x="407" y="1041"/>
                  </a:lnTo>
                  <a:lnTo>
                    <a:pt x="410" y="1044"/>
                  </a:lnTo>
                  <a:lnTo>
                    <a:pt x="410" y="1044"/>
                  </a:lnTo>
                  <a:lnTo>
                    <a:pt x="410" y="1046"/>
                  </a:lnTo>
                  <a:lnTo>
                    <a:pt x="412" y="1046"/>
                  </a:lnTo>
                  <a:lnTo>
                    <a:pt x="412" y="1046"/>
                  </a:lnTo>
                  <a:lnTo>
                    <a:pt x="412" y="1044"/>
                  </a:lnTo>
                  <a:lnTo>
                    <a:pt x="412" y="1044"/>
                  </a:lnTo>
                  <a:lnTo>
                    <a:pt x="412" y="1044"/>
                  </a:lnTo>
                  <a:lnTo>
                    <a:pt x="412" y="1044"/>
                  </a:lnTo>
                  <a:lnTo>
                    <a:pt x="412" y="1044"/>
                  </a:lnTo>
                  <a:lnTo>
                    <a:pt x="412" y="1044"/>
                  </a:lnTo>
                  <a:lnTo>
                    <a:pt x="414" y="1046"/>
                  </a:lnTo>
                  <a:lnTo>
                    <a:pt x="414" y="1046"/>
                  </a:lnTo>
                  <a:lnTo>
                    <a:pt x="414" y="1046"/>
                  </a:lnTo>
                  <a:lnTo>
                    <a:pt x="417" y="1046"/>
                  </a:lnTo>
                  <a:lnTo>
                    <a:pt x="417" y="1046"/>
                  </a:lnTo>
                  <a:lnTo>
                    <a:pt x="417" y="1046"/>
                  </a:lnTo>
                  <a:lnTo>
                    <a:pt x="419" y="1046"/>
                  </a:lnTo>
                  <a:lnTo>
                    <a:pt x="419" y="1046"/>
                  </a:lnTo>
                  <a:lnTo>
                    <a:pt x="419" y="1046"/>
                  </a:lnTo>
                  <a:lnTo>
                    <a:pt x="419" y="1046"/>
                  </a:lnTo>
                  <a:lnTo>
                    <a:pt x="419" y="1046"/>
                  </a:lnTo>
                  <a:lnTo>
                    <a:pt x="419" y="1046"/>
                  </a:lnTo>
                  <a:lnTo>
                    <a:pt x="419" y="1044"/>
                  </a:lnTo>
                  <a:lnTo>
                    <a:pt x="419" y="1046"/>
                  </a:lnTo>
                  <a:lnTo>
                    <a:pt x="419" y="1046"/>
                  </a:lnTo>
                  <a:lnTo>
                    <a:pt x="419" y="1046"/>
                  </a:lnTo>
                  <a:lnTo>
                    <a:pt x="419" y="1046"/>
                  </a:lnTo>
                  <a:lnTo>
                    <a:pt x="419" y="1044"/>
                  </a:lnTo>
                  <a:lnTo>
                    <a:pt x="419" y="1044"/>
                  </a:lnTo>
                  <a:lnTo>
                    <a:pt x="419" y="1044"/>
                  </a:lnTo>
                  <a:lnTo>
                    <a:pt x="421" y="1044"/>
                  </a:lnTo>
                  <a:lnTo>
                    <a:pt x="421" y="1046"/>
                  </a:lnTo>
                  <a:lnTo>
                    <a:pt x="421" y="1044"/>
                  </a:lnTo>
                  <a:lnTo>
                    <a:pt x="421" y="1046"/>
                  </a:lnTo>
                  <a:lnTo>
                    <a:pt x="421" y="1046"/>
                  </a:lnTo>
                  <a:lnTo>
                    <a:pt x="421" y="1046"/>
                  </a:lnTo>
                  <a:lnTo>
                    <a:pt x="424" y="1048"/>
                  </a:lnTo>
                  <a:lnTo>
                    <a:pt x="424" y="1046"/>
                  </a:lnTo>
                  <a:lnTo>
                    <a:pt x="424" y="1044"/>
                  </a:lnTo>
                  <a:lnTo>
                    <a:pt x="426" y="1044"/>
                  </a:lnTo>
                  <a:lnTo>
                    <a:pt x="426" y="1044"/>
                  </a:lnTo>
                  <a:lnTo>
                    <a:pt x="424" y="1044"/>
                  </a:lnTo>
                  <a:lnTo>
                    <a:pt x="424" y="1044"/>
                  </a:lnTo>
                  <a:lnTo>
                    <a:pt x="424" y="1044"/>
                  </a:lnTo>
                  <a:lnTo>
                    <a:pt x="424" y="1044"/>
                  </a:lnTo>
                  <a:lnTo>
                    <a:pt x="424" y="1044"/>
                  </a:lnTo>
                  <a:lnTo>
                    <a:pt x="426" y="1044"/>
                  </a:lnTo>
                  <a:lnTo>
                    <a:pt x="426" y="1044"/>
                  </a:lnTo>
                  <a:lnTo>
                    <a:pt x="426" y="1044"/>
                  </a:lnTo>
                  <a:lnTo>
                    <a:pt x="429" y="1044"/>
                  </a:lnTo>
                  <a:lnTo>
                    <a:pt x="429" y="1044"/>
                  </a:lnTo>
                  <a:lnTo>
                    <a:pt x="429" y="1044"/>
                  </a:lnTo>
                  <a:lnTo>
                    <a:pt x="429" y="1046"/>
                  </a:lnTo>
                  <a:lnTo>
                    <a:pt x="429" y="1046"/>
                  </a:lnTo>
                  <a:lnTo>
                    <a:pt x="431" y="1046"/>
                  </a:lnTo>
                  <a:lnTo>
                    <a:pt x="431" y="1046"/>
                  </a:lnTo>
                  <a:lnTo>
                    <a:pt x="431" y="1046"/>
                  </a:lnTo>
                  <a:lnTo>
                    <a:pt x="431" y="1046"/>
                  </a:lnTo>
                  <a:lnTo>
                    <a:pt x="431" y="1046"/>
                  </a:lnTo>
                  <a:lnTo>
                    <a:pt x="431" y="1044"/>
                  </a:lnTo>
                  <a:lnTo>
                    <a:pt x="431" y="1046"/>
                  </a:lnTo>
                  <a:lnTo>
                    <a:pt x="433" y="1046"/>
                  </a:lnTo>
                  <a:lnTo>
                    <a:pt x="433" y="1046"/>
                  </a:lnTo>
                  <a:lnTo>
                    <a:pt x="433" y="1046"/>
                  </a:lnTo>
                  <a:lnTo>
                    <a:pt x="433" y="1046"/>
                  </a:lnTo>
                  <a:lnTo>
                    <a:pt x="433" y="1046"/>
                  </a:lnTo>
                  <a:lnTo>
                    <a:pt x="433" y="1046"/>
                  </a:lnTo>
                  <a:lnTo>
                    <a:pt x="436" y="1046"/>
                  </a:lnTo>
                  <a:lnTo>
                    <a:pt x="436" y="1046"/>
                  </a:lnTo>
                  <a:lnTo>
                    <a:pt x="436" y="1046"/>
                  </a:lnTo>
                  <a:lnTo>
                    <a:pt x="436" y="1046"/>
                  </a:lnTo>
                  <a:lnTo>
                    <a:pt x="436" y="1044"/>
                  </a:lnTo>
                  <a:close/>
                  <a:moveTo>
                    <a:pt x="828" y="303"/>
                  </a:moveTo>
                  <a:lnTo>
                    <a:pt x="831" y="303"/>
                  </a:lnTo>
                  <a:lnTo>
                    <a:pt x="831" y="303"/>
                  </a:lnTo>
                  <a:lnTo>
                    <a:pt x="831" y="303"/>
                  </a:lnTo>
                  <a:lnTo>
                    <a:pt x="831" y="303"/>
                  </a:lnTo>
                  <a:lnTo>
                    <a:pt x="831" y="303"/>
                  </a:lnTo>
                  <a:lnTo>
                    <a:pt x="833" y="303"/>
                  </a:lnTo>
                  <a:lnTo>
                    <a:pt x="833" y="303"/>
                  </a:lnTo>
                  <a:lnTo>
                    <a:pt x="833" y="301"/>
                  </a:lnTo>
                  <a:lnTo>
                    <a:pt x="831" y="303"/>
                  </a:lnTo>
                  <a:lnTo>
                    <a:pt x="831" y="303"/>
                  </a:lnTo>
                  <a:lnTo>
                    <a:pt x="831" y="303"/>
                  </a:lnTo>
                  <a:lnTo>
                    <a:pt x="828" y="303"/>
                  </a:lnTo>
                  <a:lnTo>
                    <a:pt x="828" y="303"/>
                  </a:lnTo>
                  <a:close/>
                  <a:moveTo>
                    <a:pt x="1893" y="793"/>
                  </a:moveTo>
                  <a:lnTo>
                    <a:pt x="1893" y="793"/>
                  </a:lnTo>
                  <a:lnTo>
                    <a:pt x="1893" y="793"/>
                  </a:lnTo>
                  <a:lnTo>
                    <a:pt x="1893" y="790"/>
                  </a:lnTo>
                  <a:lnTo>
                    <a:pt x="1890" y="788"/>
                  </a:lnTo>
                  <a:lnTo>
                    <a:pt x="1888" y="786"/>
                  </a:lnTo>
                  <a:lnTo>
                    <a:pt x="1888" y="786"/>
                  </a:lnTo>
                  <a:lnTo>
                    <a:pt x="1888" y="786"/>
                  </a:lnTo>
                  <a:lnTo>
                    <a:pt x="1886" y="783"/>
                  </a:lnTo>
                  <a:lnTo>
                    <a:pt x="1886" y="786"/>
                  </a:lnTo>
                  <a:lnTo>
                    <a:pt x="1886" y="786"/>
                  </a:lnTo>
                  <a:lnTo>
                    <a:pt x="1886" y="786"/>
                  </a:lnTo>
                  <a:lnTo>
                    <a:pt x="1883" y="786"/>
                  </a:lnTo>
                  <a:lnTo>
                    <a:pt x="1883" y="786"/>
                  </a:lnTo>
                  <a:lnTo>
                    <a:pt x="1881" y="786"/>
                  </a:lnTo>
                  <a:lnTo>
                    <a:pt x="1881" y="783"/>
                  </a:lnTo>
                  <a:lnTo>
                    <a:pt x="1878" y="783"/>
                  </a:lnTo>
                  <a:lnTo>
                    <a:pt x="1878" y="781"/>
                  </a:lnTo>
                  <a:lnTo>
                    <a:pt x="1878" y="781"/>
                  </a:lnTo>
                  <a:lnTo>
                    <a:pt x="1876" y="781"/>
                  </a:lnTo>
                  <a:lnTo>
                    <a:pt x="1874" y="781"/>
                  </a:lnTo>
                  <a:lnTo>
                    <a:pt x="1874" y="781"/>
                  </a:lnTo>
                  <a:lnTo>
                    <a:pt x="1874" y="781"/>
                  </a:lnTo>
                  <a:lnTo>
                    <a:pt x="1876" y="783"/>
                  </a:lnTo>
                  <a:lnTo>
                    <a:pt x="1876" y="783"/>
                  </a:lnTo>
                  <a:lnTo>
                    <a:pt x="1876" y="783"/>
                  </a:lnTo>
                  <a:lnTo>
                    <a:pt x="1876" y="786"/>
                  </a:lnTo>
                  <a:lnTo>
                    <a:pt x="1876" y="786"/>
                  </a:lnTo>
                  <a:lnTo>
                    <a:pt x="1876" y="786"/>
                  </a:lnTo>
                  <a:lnTo>
                    <a:pt x="1876" y="786"/>
                  </a:lnTo>
                  <a:lnTo>
                    <a:pt x="1876" y="788"/>
                  </a:lnTo>
                  <a:lnTo>
                    <a:pt x="1876" y="788"/>
                  </a:lnTo>
                  <a:lnTo>
                    <a:pt x="1878" y="788"/>
                  </a:lnTo>
                  <a:lnTo>
                    <a:pt x="1878" y="788"/>
                  </a:lnTo>
                  <a:lnTo>
                    <a:pt x="1878" y="793"/>
                  </a:lnTo>
                  <a:lnTo>
                    <a:pt x="1878" y="793"/>
                  </a:lnTo>
                  <a:lnTo>
                    <a:pt x="1881" y="795"/>
                  </a:lnTo>
                  <a:lnTo>
                    <a:pt x="1883" y="795"/>
                  </a:lnTo>
                  <a:lnTo>
                    <a:pt x="1883" y="795"/>
                  </a:lnTo>
                  <a:lnTo>
                    <a:pt x="1886" y="795"/>
                  </a:lnTo>
                  <a:lnTo>
                    <a:pt x="1886" y="795"/>
                  </a:lnTo>
                  <a:lnTo>
                    <a:pt x="1888" y="798"/>
                  </a:lnTo>
                  <a:lnTo>
                    <a:pt x="1888" y="798"/>
                  </a:lnTo>
                  <a:lnTo>
                    <a:pt x="1888" y="798"/>
                  </a:lnTo>
                  <a:lnTo>
                    <a:pt x="1888" y="795"/>
                  </a:lnTo>
                  <a:lnTo>
                    <a:pt x="1888" y="795"/>
                  </a:lnTo>
                  <a:lnTo>
                    <a:pt x="1890" y="798"/>
                  </a:lnTo>
                  <a:lnTo>
                    <a:pt x="1890" y="798"/>
                  </a:lnTo>
                  <a:lnTo>
                    <a:pt x="1890" y="798"/>
                  </a:lnTo>
                  <a:lnTo>
                    <a:pt x="1890" y="798"/>
                  </a:lnTo>
                  <a:lnTo>
                    <a:pt x="1893" y="798"/>
                  </a:lnTo>
                  <a:lnTo>
                    <a:pt x="1893" y="798"/>
                  </a:lnTo>
                  <a:lnTo>
                    <a:pt x="1893" y="795"/>
                  </a:lnTo>
                  <a:lnTo>
                    <a:pt x="1893" y="793"/>
                  </a:lnTo>
                  <a:lnTo>
                    <a:pt x="1893" y="793"/>
                  </a:lnTo>
                  <a:lnTo>
                    <a:pt x="1893" y="793"/>
                  </a:lnTo>
                  <a:close/>
                  <a:moveTo>
                    <a:pt x="1211" y="675"/>
                  </a:moveTo>
                  <a:lnTo>
                    <a:pt x="1211" y="675"/>
                  </a:lnTo>
                  <a:lnTo>
                    <a:pt x="1211" y="675"/>
                  </a:lnTo>
                  <a:lnTo>
                    <a:pt x="1211" y="675"/>
                  </a:lnTo>
                  <a:lnTo>
                    <a:pt x="1211" y="675"/>
                  </a:lnTo>
                  <a:lnTo>
                    <a:pt x="1209" y="675"/>
                  </a:lnTo>
                  <a:lnTo>
                    <a:pt x="1211" y="675"/>
                  </a:lnTo>
                  <a:lnTo>
                    <a:pt x="1211" y="675"/>
                  </a:lnTo>
                  <a:lnTo>
                    <a:pt x="1211" y="677"/>
                  </a:lnTo>
                  <a:lnTo>
                    <a:pt x="1211" y="677"/>
                  </a:lnTo>
                  <a:lnTo>
                    <a:pt x="1214" y="677"/>
                  </a:lnTo>
                  <a:lnTo>
                    <a:pt x="1211" y="677"/>
                  </a:lnTo>
                  <a:lnTo>
                    <a:pt x="1211" y="675"/>
                  </a:lnTo>
                  <a:lnTo>
                    <a:pt x="1211" y="675"/>
                  </a:lnTo>
                  <a:close/>
                  <a:moveTo>
                    <a:pt x="1185" y="719"/>
                  </a:moveTo>
                  <a:lnTo>
                    <a:pt x="1185" y="722"/>
                  </a:lnTo>
                  <a:lnTo>
                    <a:pt x="1185" y="722"/>
                  </a:lnTo>
                  <a:lnTo>
                    <a:pt x="1185" y="722"/>
                  </a:lnTo>
                  <a:lnTo>
                    <a:pt x="1183" y="722"/>
                  </a:lnTo>
                  <a:lnTo>
                    <a:pt x="1183" y="722"/>
                  </a:lnTo>
                  <a:lnTo>
                    <a:pt x="1183" y="722"/>
                  </a:lnTo>
                  <a:lnTo>
                    <a:pt x="1183" y="724"/>
                  </a:lnTo>
                  <a:lnTo>
                    <a:pt x="1183" y="724"/>
                  </a:lnTo>
                  <a:lnTo>
                    <a:pt x="1183" y="724"/>
                  </a:lnTo>
                  <a:lnTo>
                    <a:pt x="1183" y="724"/>
                  </a:lnTo>
                  <a:lnTo>
                    <a:pt x="1183" y="724"/>
                  </a:lnTo>
                  <a:lnTo>
                    <a:pt x="1185" y="727"/>
                  </a:lnTo>
                  <a:lnTo>
                    <a:pt x="1188" y="724"/>
                  </a:lnTo>
                  <a:lnTo>
                    <a:pt x="1188" y="724"/>
                  </a:lnTo>
                  <a:lnTo>
                    <a:pt x="1190" y="724"/>
                  </a:lnTo>
                  <a:lnTo>
                    <a:pt x="1190" y="722"/>
                  </a:lnTo>
                  <a:lnTo>
                    <a:pt x="1188" y="719"/>
                  </a:lnTo>
                  <a:lnTo>
                    <a:pt x="1185" y="719"/>
                  </a:lnTo>
                  <a:close/>
                  <a:moveTo>
                    <a:pt x="1971" y="819"/>
                  </a:moveTo>
                  <a:lnTo>
                    <a:pt x="1971" y="819"/>
                  </a:lnTo>
                  <a:lnTo>
                    <a:pt x="1971" y="819"/>
                  </a:lnTo>
                  <a:lnTo>
                    <a:pt x="1968" y="814"/>
                  </a:lnTo>
                  <a:lnTo>
                    <a:pt x="1968" y="814"/>
                  </a:lnTo>
                  <a:lnTo>
                    <a:pt x="1968" y="814"/>
                  </a:lnTo>
                  <a:lnTo>
                    <a:pt x="1966" y="812"/>
                  </a:lnTo>
                  <a:lnTo>
                    <a:pt x="1966" y="812"/>
                  </a:lnTo>
                  <a:lnTo>
                    <a:pt x="1966" y="812"/>
                  </a:lnTo>
                  <a:lnTo>
                    <a:pt x="1964" y="809"/>
                  </a:lnTo>
                  <a:lnTo>
                    <a:pt x="1964" y="807"/>
                  </a:lnTo>
                  <a:lnTo>
                    <a:pt x="1964" y="807"/>
                  </a:lnTo>
                  <a:lnTo>
                    <a:pt x="1961" y="807"/>
                  </a:lnTo>
                  <a:lnTo>
                    <a:pt x="1961" y="805"/>
                  </a:lnTo>
                  <a:lnTo>
                    <a:pt x="1961" y="805"/>
                  </a:lnTo>
                  <a:lnTo>
                    <a:pt x="1961" y="802"/>
                  </a:lnTo>
                  <a:lnTo>
                    <a:pt x="1961" y="802"/>
                  </a:lnTo>
                  <a:lnTo>
                    <a:pt x="1961" y="800"/>
                  </a:lnTo>
                  <a:lnTo>
                    <a:pt x="1959" y="800"/>
                  </a:lnTo>
                  <a:lnTo>
                    <a:pt x="1959" y="800"/>
                  </a:lnTo>
                  <a:lnTo>
                    <a:pt x="1959" y="800"/>
                  </a:lnTo>
                  <a:lnTo>
                    <a:pt x="1959" y="798"/>
                  </a:lnTo>
                  <a:lnTo>
                    <a:pt x="1959" y="798"/>
                  </a:lnTo>
                  <a:lnTo>
                    <a:pt x="1959" y="798"/>
                  </a:lnTo>
                  <a:lnTo>
                    <a:pt x="1959" y="798"/>
                  </a:lnTo>
                  <a:lnTo>
                    <a:pt x="1959" y="798"/>
                  </a:lnTo>
                  <a:lnTo>
                    <a:pt x="1959" y="798"/>
                  </a:lnTo>
                  <a:lnTo>
                    <a:pt x="1959" y="795"/>
                  </a:lnTo>
                  <a:lnTo>
                    <a:pt x="1959" y="795"/>
                  </a:lnTo>
                  <a:lnTo>
                    <a:pt x="1959" y="793"/>
                  </a:lnTo>
                  <a:lnTo>
                    <a:pt x="1959" y="790"/>
                  </a:lnTo>
                  <a:lnTo>
                    <a:pt x="1959" y="788"/>
                  </a:lnTo>
                  <a:lnTo>
                    <a:pt x="1959" y="788"/>
                  </a:lnTo>
                  <a:lnTo>
                    <a:pt x="1959" y="786"/>
                  </a:lnTo>
                  <a:lnTo>
                    <a:pt x="1959" y="783"/>
                  </a:lnTo>
                  <a:lnTo>
                    <a:pt x="1957" y="781"/>
                  </a:lnTo>
                  <a:lnTo>
                    <a:pt x="1957" y="781"/>
                  </a:lnTo>
                  <a:lnTo>
                    <a:pt x="1957" y="779"/>
                  </a:lnTo>
                  <a:lnTo>
                    <a:pt x="1954" y="779"/>
                  </a:lnTo>
                  <a:lnTo>
                    <a:pt x="1954" y="776"/>
                  </a:lnTo>
                  <a:lnTo>
                    <a:pt x="1952" y="776"/>
                  </a:lnTo>
                  <a:lnTo>
                    <a:pt x="1949" y="779"/>
                  </a:lnTo>
                  <a:lnTo>
                    <a:pt x="1949" y="779"/>
                  </a:lnTo>
                  <a:lnTo>
                    <a:pt x="1947" y="779"/>
                  </a:lnTo>
                  <a:lnTo>
                    <a:pt x="1942" y="779"/>
                  </a:lnTo>
                  <a:lnTo>
                    <a:pt x="1942" y="779"/>
                  </a:lnTo>
                  <a:lnTo>
                    <a:pt x="1942" y="779"/>
                  </a:lnTo>
                  <a:lnTo>
                    <a:pt x="1940" y="776"/>
                  </a:lnTo>
                  <a:lnTo>
                    <a:pt x="1938" y="774"/>
                  </a:lnTo>
                  <a:lnTo>
                    <a:pt x="1938" y="774"/>
                  </a:lnTo>
                  <a:lnTo>
                    <a:pt x="1935" y="774"/>
                  </a:lnTo>
                  <a:lnTo>
                    <a:pt x="1933" y="774"/>
                  </a:lnTo>
                  <a:lnTo>
                    <a:pt x="1928" y="772"/>
                  </a:lnTo>
                  <a:lnTo>
                    <a:pt x="1923" y="772"/>
                  </a:lnTo>
                  <a:lnTo>
                    <a:pt x="1919" y="772"/>
                  </a:lnTo>
                  <a:lnTo>
                    <a:pt x="1916" y="772"/>
                  </a:lnTo>
                  <a:lnTo>
                    <a:pt x="1912" y="769"/>
                  </a:lnTo>
                  <a:lnTo>
                    <a:pt x="1907" y="769"/>
                  </a:lnTo>
                  <a:lnTo>
                    <a:pt x="1900" y="767"/>
                  </a:lnTo>
                  <a:lnTo>
                    <a:pt x="1897" y="767"/>
                  </a:lnTo>
                  <a:lnTo>
                    <a:pt x="1897" y="767"/>
                  </a:lnTo>
                  <a:lnTo>
                    <a:pt x="1897" y="767"/>
                  </a:lnTo>
                  <a:lnTo>
                    <a:pt x="1893" y="767"/>
                  </a:lnTo>
                  <a:lnTo>
                    <a:pt x="1890" y="769"/>
                  </a:lnTo>
                  <a:lnTo>
                    <a:pt x="1888" y="769"/>
                  </a:lnTo>
                  <a:lnTo>
                    <a:pt x="1888" y="769"/>
                  </a:lnTo>
                  <a:lnTo>
                    <a:pt x="1888" y="767"/>
                  </a:lnTo>
                  <a:lnTo>
                    <a:pt x="1888" y="764"/>
                  </a:lnTo>
                  <a:lnTo>
                    <a:pt x="1888" y="764"/>
                  </a:lnTo>
                  <a:lnTo>
                    <a:pt x="1886" y="762"/>
                  </a:lnTo>
                  <a:lnTo>
                    <a:pt x="1886" y="762"/>
                  </a:lnTo>
                  <a:lnTo>
                    <a:pt x="1883" y="762"/>
                  </a:lnTo>
                  <a:lnTo>
                    <a:pt x="1883" y="760"/>
                  </a:lnTo>
                  <a:lnTo>
                    <a:pt x="1883" y="760"/>
                  </a:lnTo>
                  <a:lnTo>
                    <a:pt x="1883" y="760"/>
                  </a:lnTo>
                  <a:lnTo>
                    <a:pt x="1883" y="757"/>
                  </a:lnTo>
                  <a:lnTo>
                    <a:pt x="1883" y="757"/>
                  </a:lnTo>
                  <a:lnTo>
                    <a:pt x="1876" y="757"/>
                  </a:lnTo>
                  <a:lnTo>
                    <a:pt x="1874" y="746"/>
                  </a:lnTo>
                  <a:lnTo>
                    <a:pt x="1869" y="746"/>
                  </a:lnTo>
                  <a:lnTo>
                    <a:pt x="1864" y="746"/>
                  </a:lnTo>
                  <a:lnTo>
                    <a:pt x="1864" y="743"/>
                  </a:lnTo>
                  <a:lnTo>
                    <a:pt x="1864" y="738"/>
                  </a:lnTo>
                  <a:lnTo>
                    <a:pt x="1862" y="734"/>
                  </a:lnTo>
                  <a:lnTo>
                    <a:pt x="1857" y="731"/>
                  </a:lnTo>
                  <a:lnTo>
                    <a:pt x="1852" y="729"/>
                  </a:lnTo>
                  <a:lnTo>
                    <a:pt x="1850" y="724"/>
                  </a:lnTo>
                  <a:lnTo>
                    <a:pt x="1845" y="722"/>
                  </a:lnTo>
                  <a:lnTo>
                    <a:pt x="1841" y="717"/>
                  </a:lnTo>
                  <a:lnTo>
                    <a:pt x="1836" y="710"/>
                  </a:lnTo>
                  <a:lnTo>
                    <a:pt x="1831" y="708"/>
                  </a:lnTo>
                  <a:lnTo>
                    <a:pt x="1824" y="701"/>
                  </a:lnTo>
                  <a:lnTo>
                    <a:pt x="1817" y="693"/>
                  </a:lnTo>
                  <a:lnTo>
                    <a:pt x="1810" y="686"/>
                  </a:lnTo>
                  <a:lnTo>
                    <a:pt x="1805" y="684"/>
                  </a:lnTo>
                  <a:lnTo>
                    <a:pt x="1808" y="679"/>
                  </a:lnTo>
                  <a:lnTo>
                    <a:pt x="1793" y="672"/>
                  </a:lnTo>
                  <a:lnTo>
                    <a:pt x="1786" y="667"/>
                  </a:lnTo>
                  <a:lnTo>
                    <a:pt x="1772" y="663"/>
                  </a:lnTo>
                  <a:lnTo>
                    <a:pt x="1770" y="660"/>
                  </a:lnTo>
                  <a:lnTo>
                    <a:pt x="1770" y="658"/>
                  </a:lnTo>
                  <a:lnTo>
                    <a:pt x="1767" y="658"/>
                  </a:lnTo>
                  <a:lnTo>
                    <a:pt x="1765" y="653"/>
                  </a:lnTo>
                  <a:lnTo>
                    <a:pt x="1760" y="651"/>
                  </a:lnTo>
                  <a:lnTo>
                    <a:pt x="1758" y="651"/>
                  </a:lnTo>
                  <a:lnTo>
                    <a:pt x="1753" y="648"/>
                  </a:lnTo>
                  <a:lnTo>
                    <a:pt x="1753" y="646"/>
                  </a:lnTo>
                  <a:lnTo>
                    <a:pt x="1744" y="646"/>
                  </a:lnTo>
                  <a:lnTo>
                    <a:pt x="1741" y="641"/>
                  </a:lnTo>
                  <a:lnTo>
                    <a:pt x="1741" y="639"/>
                  </a:lnTo>
                  <a:lnTo>
                    <a:pt x="1739" y="639"/>
                  </a:lnTo>
                  <a:lnTo>
                    <a:pt x="1739" y="637"/>
                  </a:lnTo>
                  <a:lnTo>
                    <a:pt x="1739" y="634"/>
                  </a:lnTo>
                  <a:lnTo>
                    <a:pt x="1737" y="630"/>
                  </a:lnTo>
                  <a:lnTo>
                    <a:pt x="1734" y="627"/>
                  </a:lnTo>
                  <a:lnTo>
                    <a:pt x="1732" y="627"/>
                  </a:lnTo>
                  <a:lnTo>
                    <a:pt x="1729" y="625"/>
                  </a:lnTo>
                  <a:lnTo>
                    <a:pt x="1729" y="622"/>
                  </a:lnTo>
                  <a:lnTo>
                    <a:pt x="1725" y="622"/>
                  </a:lnTo>
                  <a:lnTo>
                    <a:pt x="1720" y="620"/>
                  </a:lnTo>
                  <a:lnTo>
                    <a:pt x="1708" y="632"/>
                  </a:lnTo>
                  <a:lnTo>
                    <a:pt x="1703" y="634"/>
                  </a:lnTo>
                  <a:lnTo>
                    <a:pt x="1701" y="637"/>
                  </a:lnTo>
                  <a:lnTo>
                    <a:pt x="1699" y="639"/>
                  </a:lnTo>
                  <a:lnTo>
                    <a:pt x="1703" y="639"/>
                  </a:lnTo>
                  <a:lnTo>
                    <a:pt x="1703" y="641"/>
                  </a:lnTo>
                  <a:lnTo>
                    <a:pt x="1703" y="646"/>
                  </a:lnTo>
                  <a:lnTo>
                    <a:pt x="1699" y="648"/>
                  </a:lnTo>
                  <a:lnTo>
                    <a:pt x="1696" y="646"/>
                  </a:lnTo>
                  <a:lnTo>
                    <a:pt x="1701" y="658"/>
                  </a:lnTo>
                  <a:lnTo>
                    <a:pt x="1699" y="665"/>
                  </a:lnTo>
                  <a:lnTo>
                    <a:pt x="1692" y="667"/>
                  </a:lnTo>
                  <a:lnTo>
                    <a:pt x="1680" y="682"/>
                  </a:lnTo>
                  <a:lnTo>
                    <a:pt x="1677" y="686"/>
                  </a:lnTo>
                  <a:lnTo>
                    <a:pt x="1675" y="689"/>
                  </a:lnTo>
                  <a:lnTo>
                    <a:pt x="1675" y="682"/>
                  </a:lnTo>
                  <a:lnTo>
                    <a:pt x="1668" y="670"/>
                  </a:lnTo>
                  <a:lnTo>
                    <a:pt x="1651" y="658"/>
                  </a:lnTo>
                  <a:lnTo>
                    <a:pt x="1630" y="646"/>
                  </a:lnTo>
                  <a:lnTo>
                    <a:pt x="1628" y="644"/>
                  </a:lnTo>
                  <a:lnTo>
                    <a:pt x="1625" y="637"/>
                  </a:lnTo>
                  <a:lnTo>
                    <a:pt x="1614" y="634"/>
                  </a:lnTo>
                  <a:lnTo>
                    <a:pt x="1609" y="630"/>
                  </a:lnTo>
                  <a:lnTo>
                    <a:pt x="1609" y="615"/>
                  </a:lnTo>
                  <a:lnTo>
                    <a:pt x="1609" y="613"/>
                  </a:lnTo>
                  <a:lnTo>
                    <a:pt x="1590" y="618"/>
                  </a:lnTo>
                  <a:lnTo>
                    <a:pt x="1585" y="630"/>
                  </a:lnTo>
                  <a:lnTo>
                    <a:pt x="1569" y="625"/>
                  </a:lnTo>
                  <a:lnTo>
                    <a:pt x="1569" y="630"/>
                  </a:lnTo>
                  <a:lnTo>
                    <a:pt x="1552" y="627"/>
                  </a:lnTo>
                  <a:lnTo>
                    <a:pt x="1552" y="620"/>
                  </a:lnTo>
                  <a:lnTo>
                    <a:pt x="1550" y="611"/>
                  </a:lnTo>
                  <a:lnTo>
                    <a:pt x="1547" y="601"/>
                  </a:lnTo>
                  <a:lnTo>
                    <a:pt x="1545" y="594"/>
                  </a:lnTo>
                  <a:lnTo>
                    <a:pt x="1545" y="585"/>
                  </a:lnTo>
                  <a:lnTo>
                    <a:pt x="1543" y="575"/>
                  </a:lnTo>
                  <a:lnTo>
                    <a:pt x="1540" y="568"/>
                  </a:lnTo>
                  <a:lnTo>
                    <a:pt x="1540" y="559"/>
                  </a:lnTo>
                  <a:lnTo>
                    <a:pt x="1538" y="549"/>
                  </a:lnTo>
                  <a:lnTo>
                    <a:pt x="1533" y="532"/>
                  </a:lnTo>
                  <a:lnTo>
                    <a:pt x="1533" y="525"/>
                  </a:lnTo>
                  <a:lnTo>
                    <a:pt x="1531" y="516"/>
                  </a:lnTo>
                  <a:lnTo>
                    <a:pt x="1528" y="506"/>
                  </a:lnTo>
                  <a:lnTo>
                    <a:pt x="1526" y="499"/>
                  </a:lnTo>
                  <a:lnTo>
                    <a:pt x="1526" y="490"/>
                  </a:lnTo>
                  <a:lnTo>
                    <a:pt x="1524" y="480"/>
                  </a:lnTo>
                  <a:lnTo>
                    <a:pt x="1521" y="473"/>
                  </a:lnTo>
                  <a:lnTo>
                    <a:pt x="1521" y="464"/>
                  </a:lnTo>
                  <a:lnTo>
                    <a:pt x="1519" y="454"/>
                  </a:lnTo>
                  <a:lnTo>
                    <a:pt x="1517" y="447"/>
                  </a:lnTo>
                  <a:lnTo>
                    <a:pt x="1514" y="438"/>
                  </a:lnTo>
                  <a:lnTo>
                    <a:pt x="1514" y="428"/>
                  </a:lnTo>
                  <a:lnTo>
                    <a:pt x="1512" y="421"/>
                  </a:lnTo>
                  <a:lnTo>
                    <a:pt x="1509" y="412"/>
                  </a:lnTo>
                  <a:lnTo>
                    <a:pt x="1509" y="405"/>
                  </a:lnTo>
                  <a:lnTo>
                    <a:pt x="1507" y="395"/>
                  </a:lnTo>
                  <a:lnTo>
                    <a:pt x="1505" y="386"/>
                  </a:lnTo>
                  <a:lnTo>
                    <a:pt x="1502" y="379"/>
                  </a:lnTo>
                  <a:lnTo>
                    <a:pt x="1502" y="369"/>
                  </a:lnTo>
                  <a:lnTo>
                    <a:pt x="1495" y="334"/>
                  </a:lnTo>
                  <a:lnTo>
                    <a:pt x="1493" y="327"/>
                  </a:lnTo>
                  <a:lnTo>
                    <a:pt x="1491" y="310"/>
                  </a:lnTo>
                  <a:lnTo>
                    <a:pt x="1488" y="301"/>
                  </a:lnTo>
                  <a:lnTo>
                    <a:pt x="1483" y="284"/>
                  </a:lnTo>
                  <a:lnTo>
                    <a:pt x="1483" y="275"/>
                  </a:lnTo>
                  <a:lnTo>
                    <a:pt x="1481" y="265"/>
                  </a:lnTo>
                  <a:lnTo>
                    <a:pt x="1479" y="258"/>
                  </a:lnTo>
                  <a:lnTo>
                    <a:pt x="1479" y="248"/>
                  </a:lnTo>
                  <a:lnTo>
                    <a:pt x="1474" y="232"/>
                  </a:lnTo>
                  <a:lnTo>
                    <a:pt x="1472" y="222"/>
                  </a:lnTo>
                  <a:lnTo>
                    <a:pt x="1472" y="215"/>
                  </a:lnTo>
                  <a:lnTo>
                    <a:pt x="1469" y="206"/>
                  </a:lnTo>
                  <a:lnTo>
                    <a:pt x="1467" y="189"/>
                  </a:lnTo>
                  <a:lnTo>
                    <a:pt x="1465" y="180"/>
                  </a:lnTo>
                  <a:lnTo>
                    <a:pt x="1462" y="173"/>
                  </a:lnTo>
                  <a:lnTo>
                    <a:pt x="1460" y="154"/>
                  </a:lnTo>
                  <a:lnTo>
                    <a:pt x="1455" y="137"/>
                  </a:lnTo>
                  <a:lnTo>
                    <a:pt x="1455" y="130"/>
                  </a:lnTo>
                  <a:lnTo>
                    <a:pt x="1453" y="121"/>
                  </a:lnTo>
                  <a:lnTo>
                    <a:pt x="1450" y="114"/>
                  </a:lnTo>
                  <a:lnTo>
                    <a:pt x="1448" y="104"/>
                  </a:lnTo>
                  <a:lnTo>
                    <a:pt x="1448" y="95"/>
                  </a:lnTo>
                  <a:lnTo>
                    <a:pt x="1446" y="88"/>
                  </a:lnTo>
                  <a:lnTo>
                    <a:pt x="1443" y="78"/>
                  </a:lnTo>
                  <a:lnTo>
                    <a:pt x="1443" y="78"/>
                  </a:lnTo>
                  <a:lnTo>
                    <a:pt x="1436" y="78"/>
                  </a:lnTo>
                  <a:lnTo>
                    <a:pt x="1436" y="78"/>
                  </a:lnTo>
                  <a:lnTo>
                    <a:pt x="1439" y="78"/>
                  </a:lnTo>
                  <a:lnTo>
                    <a:pt x="1439" y="78"/>
                  </a:lnTo>
                  <a:lnTo>
                    <a:pt x="1439" y="78"/>
                  </a:lnTo>
                  <a:lnTo>
                    <a:pt x="1439" y="78"/>
                  </a:lnTo>
                  <a:lnTo>
                    <a:pt x="1439" y="78"/>
                  </a:lnTo>
                  <a:lnTo>
                    <a:pt x="1439" y="80"/>
                  </a:lnTo>
                  <a:lnTo>
                    <a:pt x="1439" y="80"/>
                  </a:lnTo>
                  <a:lnTo>
                    <a:pt x="1436" y="80"/>
                  </a:lnTo>
                  <a:lnTo>
                    <a:pt x="1434" y="80"/>
                  </a:lnTo>
                  <a:lnTo>
                    <a:pt x="1434" y="78"/>
                  </a:lnTo>
                  <a:lnTo>
                    <a:pt x="1434" y="78"/>
                  </a:lnTo>
                  <a:lnTo>
                    <a:pt x="1431" y="76"/>
                  </a:lnTo>
                  <a:lnTo>
                    <a:pt x="1431" y="76"/>
                  </a:lnTo>
                  <a:lnTo>
                    <a:pt x="1429" y="76"/>
                  </a:lnTo>
                  <a:lnTo>
                    <a:pt x="1424" y="73"/>
                  </a:lnTo>
                  <a:lnTo>
                    <a:pt x="1424" y="73"/>
                  </a:lnTo>
                  <a:lnTo>
                    <a:pt x="1422" y="73"/>
                  </a:lnTo>
                  <a:lnTo>
                    <a:pt x="1422" y="73"/>
                  </a:lnTo>
                  <a:lnTo>
                    <a:pt x="1422" y="73"/>
                  </a:lnTo>
                  <a:lnTo>
                    <a:pt x="1422" y="73"/>
                  </a:lnTo>
                  <a:lnTo>
                    <a:pt x="1422" y="73"/>
                  </a:lnTo>
                  <a:lnTo>
                    <a:pt x="1420" y="73"/>
                  </a:lnTo>
                  <a:lnTo>
                    <a:pt x="1420" y="71"/>
                  </a:lnTo>
                  <a:lnTo>
                    <a:pt x="1420" y="71"/>
                  </a:lnTo>
                  <a:lnTo>
                    <a:pt x="1415" y="71"/>
                  </a:lnTo>
                  <a:lnTo>
                    <a:pt x="1415" y="71"/>
                  </a:lnTo>
                  <a:lnTo>
                    <a:pt x="1415" y="71"/>
                  </a:lnTo>
                  <a:lnTo>
                    <a:pt x="1415" y="71"/>
                  </a:lnTo>
                  <a:lnTo>
                    <a:pt x="1413" y="71"/>
                  </a:lnTo>
                  <a:lnTo>
                    <a:pt x="1413" y="69"/>
                  </a:lnTo>
                  <a:lnTo>
                    <a:pt x="1413" y="69"/>
                  </a:lnTo>
                  <a:lnTo>
                    <a:pt x="1413" y="69"/>
                  </a:lnTo>
                  <a:lnTo>
                    <a:pt x="1413" y="69"/>
                  </a:lnTo>
                  <a:lnTo>
                    <a:pt x="1413" y="69"/>
                  </a:lnTo>
                  <a:lnTo>
                    <a:pt x="1413" y="69"/>
                  </a:lnTo>
                  <a:lnTo>
                    <a:pt x="1413" y="69"/>
                  </a:lnTo>
                  <a:lnTo>
                    <a:pt x="1413" y="69"/>
                  </a:lnTo>
                  <a:lnTo>
                    <a:pt x="1413" y="69"/>
                  </a:lnTo>
                  <a:lnTo>
                    <a:pt x="1413" y="69"/>
                  </a:lnTo>
                  <a:lnTo>
                    <a:pt x="1413" y="69"/>
                  </a:lnTo>
                  <a:lnTo>
                    <a:pt x="1410" y="66"/>
                  </a:lnTo>
                  <a:lnTo>
                    <a:pt x="1410" y="66"/>
                  </a:lnTo>
                  <a:lnTo>
                    <a:pt x="1410" y="66"/>
                  </a:lnTo>
                  <a:lnTo>
                    <a:pt x="1410" y="66"/>
                  </a:lnTo>
                  <a:lnTo>
                    <a:pt x="1410" y="66"/>
                  </a:lnTo>
                  <a:lnTo>
                    <a:pt x="1410" y="66"/>
                  </a:lnTo>
                  <a:lnTo>
                    <a:pt x="1410" y="66"/>
                  </a:lnTo>
                  <a:lnTo>
                    <a:pt x="1408" y="66"/>
                  </a:lnTo>
                  <a:lnTo>
                    <a:pt x="1408" y="64"/>
                  </a:lnTo>
                  <a:lnTo>
                    <a:pt x="1408" y="66"/>
                  </a:lnTo>
                  <a:lnTo>
                    <a:pt x="1408" y="66"/>
                  </a:lnTo>
                  <a:lnTo>
                    <a:pt x="1408" y="66"/>
                  </a:lnTo>
                  <a:lnTo>
                    <a:pt x="1408" y="66"/>
                  </a:lnTo>
                  <a:lnTo>
                    <a:pt x="1408" y="66"/>
                  </a:lnTo>
                  <a:lnTo>
                    <a:pt x="1408" y="64"/>
                  </a:lnTo>
                  <a:lnTo>
                    <a:pt x="1408" y="64"/>
                  </a:lnTo>
                  <a:lnTo>
                    <a:pt x="1405" y="64"/>
                  </a:lnTo>
                  <a:lnTo>
                    <a:pt x="1401" y="61"/>
                  </a:lnTo>
                  <a:lnTo>
                    <a:pt x="1398" y="61"/>
                  </a:lnTo>
                  <a:lnTo>
                    <a:pt x="1401" y="61"/>
                  </a:lnTo>
                  <a:lnTo>
                    <a:pt x="1398" y="61"/>
                  </a:lnTo>
                  <a:lnTo>
                    <a:pt x="1398" y="61"/>
                  </a:lnTo>
                  <a:lnTo>
                    <a:pt x="1398" y="61"/>
                  </a:lnTo>
                  <a:lnTo>
                    <a:pt x="1398" y="61"/>
                  </a:lnTo>
                  <a:lnTo>
                    <a:pt x="1398" y="61"/>
                  </a:lnTo>
                  <a:lnTo>
                    <a:pt x="1398" y="61"/>
                  </a:lnTo>
                  <a:lnTo>
                    <a:pt x="1398" y="61"/>
                  </a:lnTo>
                  <a:lnTo>
                    <a:pt x="1396" y="61"/>
                  </a:lnTo>
                  <a:lnTo>
                    <a:pt x="1396" y="61"/>
                  </a:lnTo>
                  <a:lnTo>
                    <a:pt x="1396" y="61"/>
                  </a:lnTo>
                  <a:lnTo>
                    <a:pt x="1394" y="61"/>
                  </a:lnTo>
                  <a:lnTo>
                    <a:pt x="1394" y="59"/>
                  </a:lnTo>
                  <a:lnTo>
                    <a:pt x="1394" y="59"/>
                  </a:lnTo>
                  <a:lnTo>
                    <a:pt x="1391" y="59"/>
                  </a:lnTo>
                  <a:lnTo>
                    <a:pt x="1391" y="59"/>
                  </a:lnTo>
                  <a:lnTo>
                    <a:pt x="1391" y="61"/>
                  </a:lnTo>
                  <a:lnTo>
                    <a:pt x="1391" y="61"/>
                  </a:lnTo>
                  <a:lnTo>
                    <a:pt x="1391" y="64"/>
                  </a:lnTo>
                  <a:lnTo>
                    <a:pt x="1394" y="64"/>
                  </a:lnTo>
                  <a:lnTo>
                    <a:pt x="1391" y="64"/>
                  </a:lnTo>
                  <a:lnTo>
                    <a:pt x="1391" y="64"/>
                  </a:lnTo>
                  <a:lnTo>
                    <a:pt x="1391" y="61"/>
                  </a:lnTo>
                  <a:lnTo>
                    <a:pt x="1391" y="61"/>
                  </a:lnTo>
                  <a:lnTo>
                    <a:pt x="1391" y="61"/>
                  </a:lnTo>
                  <a:lnTo>
                    <a:pt x="1386" y="61"/>
                  </a:lnTo>
                  <a:lnTo>
                    <a:pt x="1386" y="61"/>
                  </a:lnTo>
                  <a:lnTo>
                    <a:pt x="1386" y="61"/>
                  </a:lnTo>
                  <a:lnTo>
                    <a:pt x="1386" y="59"/>
                  </a:lnTo>
                  <a:lnTo>
                    <a:pt x="1386" y="61"/>
                  </a:lnTo>
                  <a:lnTo>
                    <a:pt x="1386" y="61"/>
                  </a:lnTo>
                  <a:lnTo>
                    <a:pt x="1386" y="61"/>
                  </a:lnTo>
                  <a:lnTo>
                    <a:pt x="1386" y="61"/>
                  </a:lnTo>
                  <a:lnTo>
                    <a:pt x="1386" y="61"/>
                  </a:lnTo>
                  <a:lnTo>
                    <a:pt x="1384" y="64"/>
                  </a:lnTo>
                  <a:lnTo>
                    <a:pt x="1384" y="61"/>
                  </a:lnTo>
                  <a:lnTo>
                    <a:pt x="1382" y="61"/>
                  </a:lnTo>
                  <a:lnTo>
                    <a:pt x="1382" y="61"/>
                  </a:lnTo>
                  <a:lnTo>
                    <a:pt x="1382" y="64"/>
                  </a:lnTo>
                  <a:lnTo>
                    <a:pt x="1379" y="64"/>
                  </a:lnTo>
                  <a:lnTo>
                    <a:pt x="1379" y="64"/>
                  </a:lnTo>
                  <a:lnTo>
                    <a:pt x="1379" y="64"/>
                  </a:lnTo>
                  <a:lnTo>
                    <a:pt x="1379" y="64"/>
                  </a:lnTo>
                  <a:lnTo>
                    <a:pt x="1379" y="64"/>
                  </a:lnTo>
                  <a:lnTo>
                    <a:pt x="1379" y="64"/>
                  </a:lnTo>
                  <a:lnTo>
                    <a:pt x="1379" y="64"/>
                  </a:lnTo>
                  <a:lnTo>
                    <a:pt x="1379" y="64"/>
                  </a:lnTo>
                  <a:lnTo>
                    <a:pt x="1377" y="64"/>
                  </a:lnTo>
                  <a:lnTo>
                    <a:pt x="1377" y="64"/>
                  </a:lnTo>
                  <a:lnTo>
                    <a:pt x="1377" y="64"/>
                  </a:lnTo>
                  <a:lnTo>
                    <a:pt x="1377" y="64"/>
                  </a:lnTo>
                  <a:lnTo>
                    <a:pt x="1377" y="64"/>
                  </a:lnTo>
                  <a:lnTo>
                    <a:pt x="1377" y="64"/>
                  </a:lnTo>
                  <a:lnTo>
                    <a:pt x="1377" y="66"/>
                  </a:lnTo>
                  <a:lnTo>
                    <a:pt x="1377" y="66"/>
                  </a:lnTo>
                  <a:lnTo>
                    <a:pt x="1377" y="69"/>
                  </a:lnTo>
                  <a:lnTo>
                    <a:pt x="1377" y="69"/>
                  </a:lnTo>
                  <a:lnTo>
                    <a:pt x="1377" y="71"/>
                  </a:lnTo>
                  <a:lnTo>
                    <a:pt x="1377" y="69"/>
                  </a:lnTo>
                  <a:lnTo>
                    <a:pt x="1377" y="69"/>
                  </a:lnTo>
                  <a:lnTo>
                    <a:pt x="1377" y="69"/>
                  </a:lnTo>
                  <a:lnTo>
                    <a:pt x="1377" y="69"/>
                  </a:lnTo>
                  <a:lnTo>
                    <a:pt x="1377" y="69"/>
                  </a:lnTo>
                  <a:lnTo>
                    <a:pt x="1377" y="66"/>
                  </a:lnTo>
                  <a:lnTo>
                    <a:pt x="1377" y="66"/>
                  </a:lnTo>
                  <a:lnTo>
                    <a:pt x="1377" y="66"/>
                  </a:lnTo>
                  <a:lnTo>
                    <a:pt x="1375" y="66"/>
                  </a:lnTo>
                  <a:lnTo>
                    <a:pt x="1375" y="66"/>
                  </a:lnTo>
                  <a:lnTo>
                    <a:pt x="1375" y="66"/>
                  </a:lnTo>
                  <a:lnTo>
                    <a:pt x="1375" y="66"/>
                  </a:lnTo>
                  <a:lnTo>
                    <a:pt x="1375" y="66"/>
                  </a:lnTo>
                  <a:lnTo>
                    <a:pt x="1370" y="69"/>
                  </a:lnTo>
                  <a:lnTo>
                    <a:pt x="1368" y="69"/>
                  </a:lnTo>
                  <a:lnTo>
                    <a:pt x="1368" y="71"/>
                  </a:lnTo>
                  <a:lnTo>
                    <a:pt x="1365" y="71"/>
                  </a:lnTo>
                  <a:lnTo>
                    <a:pt x="1363" y="73"/>
                  </a:lnTo>
                  <a:lnTo>
                    <a:pt x="1360" y="73"/>
                  </a:lnTo>
                  <a:lnTo>
                    <a:pt x="1360" y="71"/>
                  </a:lnTo>
                  <a:lnTo>
                    <a:pt x="1360" y="71"/>
                  </a:lnTo>
                  <a:lnTo>
                    <a:pt x="1358" y="73"/>
                  </a:lnTo>
                  <a:lnTo>
                    <a:pt x="1353" y="73"/>
                  </a:lnTo>
                  <a:lnTo>
                    <a:pt x="1351" y="73"/>
                  </a:lnTo>
                  <a:lnTo>
                    <a:pt x="1351" y="73"/>
                  </a:lnTo>
                  <a:lnTo>
                    <a:pt x="1353" y="71"/>
                  </a:lnTo>
                  <a:lnTo>
                    <a:pt x="1353" y="71"/>
                  </a:lnTo>
                  <a:lnTo>
                    <a:pt x="1353" y="71"/>
                  </a:lnTo>
                  <a:lnTo>
                    <a:pt x="1351" y="71"/>
                  </a:lnTo>
                  <a:lnTo>
                    <a:pt x="1349" y="71"/>
                  </a:lnTo>
                  <a:lnTo>
                    <a:pt x="1349" y="71"/>
                  </a:lnTo>
                  <a:lnTo>
                    <a:pt x="1349" y="71"/>
                  </a:lnTo>
                  <a:lnTo>
                    <a:pt x="1346" y="71"/>
                  </a:lnTo>
                  <a:lnTo>
                    <a:pt x="1346" y="69"/>
                  </a:lnTo>
                  <a:lnTo>
                    <a:pt x="1346" y="69"/>
                  </a:lnTo>
                  <a:lnTo>
                    <a:pt x="1346" y="69"/>
                  </a:lnTo>
                  <a:lnTo>
                    <a:pt x="1346" y="69"/>
                  </a:lnTo>
                  <a:lnTo>
                    <a:pt x="1344" y="69"/>
                  </a:lnTo>
                  <a:lnTo>
                    <a:pt x="1344" y="69"/>
                  </a:lnTo>
                  <a:lnTo>
                    <a:pt x="1344" y="69"/>
                  </a:lnTo>
                  <a:lnTo>
                    <a:pt x="1344" y="69"/>
                  </a:lnTo>
                  <a:lnTo>
                    <a:pt x="1344" y="69"/>
                  </a:lnTo>
                  <a:lnTo>
                    <a:pt x="1344" y="69"/>
                  </a:lnTo>
                  <a:lnTo>
                    <a:pt x="1344" y="69"/>
                  </a:lnTo>
                  <a:lnTo>
                    <a:pt x="1342" y="66"/>
                  </a:lnTo>
                  <a:lnTo>
                    <a:pt x="1342" y="66"/>
                  </a:lnTo>
                  <a:lnTo>
                    <a:pt x="1339" y="64"/>
                  </a:lnTo>
                  <a:lnTo>
                    <a:pt x="1337" y="64"/>
                  </a:lnTo>
                  <a:lnTo>
                    <a:pt x="1339" y="66"/>
                  </a:lnTo>
                  <a:lnTo>
                    <a:pt x="1337" y="66"/>
                  </a:lnTo>
                  <a:lnTo>
                    <a:pt x="1337" y="64"/>
                  </a:lnTo>
                  <a:lnTo>
                    <a:pt x="1337" y="64"/>
                  </a:lnTo>
                  <a:lnTo>
                    <a:pt x="1337" y="66"/>
                  </a:lnTo>
                  <a:lnTo>
                    <a:pt x="1337" y="66"/>
                  </a:lnTo>
                  <a:lnTo>
                    <a:pt x="1334" y="66"/>
                  </a:lnTo>
                  <a:lnTo>
                    <a:pt x="1330" y="64"/>
                  </a:lnTo>
                  <a:lnTo>
                    <a:pt x="1327" y="64"/>
                  </a:lnTo>
                  <a:lnTo>
                    <a:pt x="1320" y="66"/>
                  </a:lnTo>
                  <a:lnTo>
                    <a:pt x="1318" y="66"/>
                  </a:lnTo>
                  <a:lnTo>
                    <a:pt x="1318" y="66"/>
                  </a:lnTo>
                  <a:lnTo>
                    <a:pt x="1318" y="66"/>
                  </a:lnTo>
                  <a:lnTo>
                    <a:pt x="1313" y="69"/>
                  </a:lnTo>
                  <a:lnTo>
                    <a:pt x="1311" y="66"/>
                  </a:lnTo>
                  <a:lnTo>
                    <a:pt x="1311" y="66"/>
                  </a:lnTo>
                  <a:lnTo>
                    <a:pt x="1311" y="66"/>
                  </a:lnTo>
                  <a:lnTo>
                    <a:pt x="1311" y="66"/>
                  </a:lnTo>
                  <a:lnTo>
                    <a:pt x="1311" y="66"/>
                  </a:lnTo>
                  <a:lnTo>
                    <a:pt x="1311" y="66"/>
                  </a:lnTo>
                  <a:lnTo>
                    <a:pt x="1311" y="66"/>
                  </a:lnTo>
                  <a:lnTo>
                    <a:pt x="1306" y="66"/>
                  </a:lnTo>
                  <a:lnTo>
                    <a:pt x="1301" y="66"/>
                  </a:lnTo>
                  <a:lnTo>
                    <a:pt x="1299" y="66"/>
                  </a:lnTo>
                  <a:lnTo>
                    <a:pt x="1297" y="64"/>
                  </a:lnTo>
                  <a:lnTo>
                    <a:pt x="1299" y="64"/>
                  </a:lnTo>
                  <a:lnTo>
                    <a:pt x="1299" y="64"/>
                  </a:lnTo>
                  <a:lnTo>
                    <a:pt x="1299" y="64"/>
                  </a:lnTo>
                  <a:lnTo>
                    <a:pt x="1299" y="64"/>
                  </a:lnTo>
                  <a:lnTo>
                    <a:pt x="1297" y="64"/>
                  </a:lnTo>
                  <a:lnTo>
                    <a:pt x="1297" y="64"/>
                  </a:lnTo>
                  <a:lnTo>
                    <a:pt x="1297" y="64"/>
                  </a:lnTo>
                  <a:lnTo>
                    <a:pt x="1297" y="61"/>
                  </a:lnTo>
                  <a:lnTo>
                    <a:pt x="1297" y="61"/>
                  </a:lnTo>
                  <a:lnTo>
                    <a:pt x="1297" y="61"/>
                  </a:lnTo>
                  <a:lnTo>
                    <a:pt x="1297" y="61"/>
                  </a:lnTo>
                  <a:lnTo>
                    <a:pt x="1297" y="61"/>
                  </a:lnTo>
                  <a:lnTo>
                    <a:pt x="1297" y="61"/>
                  </a:lnTo>
                  <a:lnTo>
                    <a:pt x="1297" y="61"/>
                  </a:lnTo>
                  <a:lnTo>
                    <a:pt x="1294" y="61"/>
                  </a:lnTo>
                  <a:lnTo>
                    <a:pt x="1294" y="61"/>
                  </a:lnTo>
                  <a:lnTo>
                    <a:pt x="1294" y="61"/>
                  </a:lnTo>
                  <a:lnTo>
                    <a:pt x="1294" y="61"/>
                  </a:lnTo>
                  <a:lnTo>
                    <a:pt x="1294" y="61"/>
                  </a:lnTo>
                  <a:lnTo>
                    <a:pt x="1292" y="61"/>
                  </a:lnTo>
                  <a:lnTo>
                    <a:pt x="1292" y="61"/>
                  </a:lnTo>
                  <a:lnTo>
                    <a:pt x="1292" y="61"/>
                  </a:lnTo>
                  <a:lnTo>
                    <a:pt x="1292" y="61"/>
                  </a:lnTo>
                  <a:lnTo>
                    <a:pt x="1292" y="59"/>
                  </a:lnTo>
                  <a:lnTo>
                    <a:pt x="1290" y="59"/>
                  </a:lnTo>
                  <a:lnTo>
                    <a:pt x="1290" y="59"/>
                  </a:lnTo>
                  <a:lnTo>
                    <a:pt x="1287" y="59"/>
                  </a:lnTo>
                  <a:lnTo>
                    <a:pt x="1287" y="61"/>
                  </a:lnTo>
                  <a:lnTo>
                    <a:pt x="1285" y="61"/>
                  </a:lnTo>
                  <a:lnTo>
                    <a:pt x="1282" y="61"/>
                  </a:lnTo>
                  <a:lnTo>
                    <a:pt x="1282" y="59"/>
                  </a:lnTo>
                  <a:lnTo>
                    <a:pt x="1282" y="59"/>
                  </a:lnTo>
                  <a:lnTo>
                    <a:pt x="1282" y="59"/>
                  </a:lnTo>
                  <a:lnTo>
                    <a:pt x="1282" y="57"/>
                  </a:lnTo>
                  <a:lnTo>
                    <a:pt x="1280" y="57"/>
                  </a:lnTo>
                  <a:lnTo>
                    <a:pt x="1280" y="57"/>
                  </a:lnTo>
                  <a:lnTo>
                    <a:pt x="1280" y="57"/>
                  </a:lnTo>
                  <a:lnTo>
                    <a:pt x="1278" y="54"/>
                  </a:lnTo>
                  <a:lnTo>
                    <a:pt x="1278" y="54"/>
                  </a:lnTo>
                  <a:lnTo>
                    <a:pt x="1278" y="57"/>
                  </a:lnTo>
                  <a:lnTo>
                    <a:pt x="1275" y="57"/>
                  </a:lnTo>
                  <a:lnTo>
                    <a:pt x="1275" y="54"/>
                  </a:lnTo>
                  <a:lnTo>
                    <a:pt x="1273" y="54"/>
                  </a:lnTo>
                  <a:lnTo>
                    <a:pt x="1273" y="54"/>
                  </a:lnTo>
                  <a:lnTo>
                    <a:pt x="1273" y="54"/>
                  </a:lnTo>
                  <a:lnTo>
                    <a:pt x="1273" y="54"/>
                  </a:lnTo>
                  <a:lnTo>
                    <a:pt x="1273" y="54"/>
                  </a:lnTo>
                  <a:lnTo>
                    <a:pt x="1273" y="54"/>
                  </a:lnTo>
                  <a:lnTo>
                    <a:pt x="1273" y="54"/>
                  </a:lnTo>
                  <a:lnTo>
                    <a:pt x="1271" y="54"/>
                  </a:lnTo>
                  <a:lnTo>
                    <a:pt x="1266" y="52"/>
                  </a:lnTo>
                  <a:lnTo>
                    <a:pt x="1263" y="52"/>
                  </a:lnTo>
                  <a:lnTo>
                    <a:pt x="1266" y="52"/>
                  </a:lnTo>
                  <a:lnTo>
                    <a:pt x="1263" y="52"/>
                  </a:lnTo>
                  <a:lnTo>
                    <a:pt x="1261" y="52"/>
                  </a:lnTo>
                  <a:lnTo>
                    <a:pt x="1261" y="52"/>
                  </a:lnTo>
                  <a:lnTo>
                    <a:pt x="1261" y="52"/>
                  </a:lnTo>
                  <a:lnTo>
                    <a:pt x="1263" y="52"/>
                  </a:lnTo>
                  <a:lnTo>
                    <a:pt x="1263" y="52"/>
                  </a:lnTo>
                  <a:lnTo>
                    <a:pt x="1261" y="50"/>
                  </a:lnTo>
                  <a:lnTo>
                    <a:pt x="1261" y="50"/>
                  </a:lnTo>
                  <a:lnTo>
                    <a:pt x="1261" y="52"/>
                  </a:lnTo>
                  <a:lnTo>
                    <a:pt x="1256" y="52"/>
                  </a:lnTo>
                  <a:lnTo>
                    <a:pt x="1256" y="52"/>
                  </a:lnTo>
                  <a:lnTo>
                    <a:pt x="1256" y="52"/>
                  </a:lnTo>
                  <a:lnTo>
                    <a:pt x="1254" y="52"/>
                  </a:lnTo>
                  <a:lnTo>
                    <a:pt x="1254" y="52"/>
                  </a:lnTo>
                  <a:lnTo>
                    <a:pt x="1249" y="57"/>
                  </a:lnTo>
                  <a:lnTo>
                    <a:pt x="1247" y="57"/>
                  </a:lnTo>
                  <a:lnTo>
                    <a:pt x="1245" y="59"/>
                  </a:lnTo>
                  <a:lnTo>
                    <a:pt x="1242" y="59"/>
                  </a:lnTo>
                  <a:lnTo>
                    <a:pt x="1242" y="57"/>
                  </a:lnTo>
                  <a:lnTo>
                    <a:pt x="1245" y="54"/>
                  </a:lnTo>
                  <a:lnTo>
                    <a:pt x="1245" y="54"/>
                  </a:lnTo>
                  <a:lnTo>
                    <a:pt x="1245" y="54"/>
                  </a:lnTo>
                  <a:lnTo>
                    <a:pt x="1242" y="54"/>
                  </a:lnTo>
                  <a:lnTo>
                    <a:pt x="1242" y="54"/>
                  </a:lnTo>
                  <a:lnTo>
                    <a:pt x="1242" y="54"/>
                  </a:lnTo>
                  <a:lnTo>
                    <a:pt x="1242" y="54"/>
                  </a:lnTo>
                  <a:lnTo>
                    <a:pt x="1242" y="54"/>
                  </a:lnTo>
                  <a:lnTo>
                    <a:pt x="1240" y="52"/>
                  </a:lnTo>
                  <a:lnTo>
                    <a:pt x="1240" y="52"/>
                  </a:lnTo>
                  <a:lnTo>
                    <a:pt x="1240" y="52"/>
                  </a:lnTo>
                  <a:lnTo>
                    <a:pt x="1240" y="52"/>
                  </a:lnTo>
                  <a:lnTo>
                    <a:pt x="1240" y="54"/>
                  </a:lnTo>
                  <a:lnTo>
                    <a:pt x="1240" y="52"/>
                  </a:lnTo>
                  <a:lnTo>
                    <a:pt x="1240" y="52"/>
                  </a:lnTo>
                  <a:lnTo>
                    <a:pt x="1240" y="52"/>
                  </a:lnTo>
                  <a:lnTo>
                    <a:pt x="1235" y="54"/>
                  </a:lnTo>
                  <a:lnTo>
                    <a:pt x="1235" y="54"/>
                  </a:lnTo>
                  <a:lnTo>
                    <a:pt x="1235" y="54"/>
                  </a:lnTo>
                  <a:lnTo>
                    <a:pt x="1237" y="54"/>
                  </a:lnTo>
                  <a:lnTo>
                    <a:pt x="1235" y="54"/>
                  </a:lnTo>
                  <a:lnTo>
                    <a:pt x="1235" y="54"/>
                  </a:lnTo>
                  <a:lnTo>
                    <a:pt x="1235" y="54"/>
                  </a:lnTo>
                  <a:lnTo>
                    <a:pt x="1235" y="54"/>
                  </a:lnTo>
                  <a:lnTo>
                    <a:pt x="1235" y="54"/>
                  </a:lnTo>
                  <a:lnTo>
                    <a:pt x="1235" y="54"/>
                  </a:lnTo>
                  <a:lnTo>
                    <a:pt x="1233" y="54"/>
                  </a:lnTo>
                  <a:lnTo>
                    <a:pt x="1233" y="57"/>
                  </a:lnTo>
                  <a:lnTo>
                    <a:pt x="1233" y="57"/>
                  </a:lnTo>
                  <a:lnTo>
                    <a:pt x="1233" y="57"/>
                  </a:lnTo>
                  <a:lnTo>
                    <a:pt x="1228" y="57"/>
                  </a:lnTo>
                  <a:lnTo>
                    <a:pt x="1228" y="57"/>
                  </a:lnTo>
                  <a:lnTo>
                    <a:pt x="1228" y="59"/>
                  </a:lnTo>
                  <a:lnTo>
                    <a:pt x="1228" y="59"/>
                  </a:lnTo>
                  <a:lnTo>
                    <a:pt x="1228" y="61"/>
                  </a:lnTo>
                  <a:lnTo>
                    <a:pt x="1228" y="61"/>
                  </a:lnTo>
                  <a:lnTo>
                    <a:pt x="1226" y="61"/>
                  </a:lnTo>
                  <a:lnTo>
                    <a:pt x="1226" y="61"/>
                  </a:lnTo>
                  <a:lnTo>
                    <a:pt x="1226" y="59"/>
                  </a:lnTo>
                  <a:lnTo>
                    <a:pt x="1226" y="59"/>
                  </a:lnTo>
                  <a:lnTo>
                    <a:pt x="1223" y="59"/>
                  </a:lnTo>
                  <a:lnTo>
                    <a:pt x="1223" y="59"/>
                  </a:lnTo>
                  <a:lnTo>
                    <a:pt x="1223" y="59"/>
                  </a:lnTo>
                  <a:lnTo>
                    <a:pt x="1221" y="57"/>
                  </a:lnTo>
                  <a:lnTo>
                    <a:pt x="1216" y="59"/>
                  </a:lnTo>
                  <a:lnTo>
                    <a:pt x="1211" y="57"/>
                  </a:lnTo>
                  <a:lnTo>
                    <a:pt x="1211" y="57"/>
                  </a:lnTo>
                  <a:lnTo>
                    <a:pt x="1214" y="54"/>
                  </a:lnTo>
                  <a:lnTo>
                    <a:pt x="1214" y="54"/>
                  </a:lnTo>
                  <a:lnTo>
                    <a:pt x="1214" y="54"/>
                  </a:lnTo>
                  <a:lnTo>
                    <a:pt x="1214" y="54"/>
                  </a:lnTo>
                  <a:lnTo>
                    <a:pt x="1214" y="52"/>
                  </a:lnTo>
                  <a:lnTo>
                    <a:pt x="1214" y="54"/>
                  </a:lnTo>
                  <a:lnTo>
                    <a:pt x="1214" y="52"/>
                  </a:lnTo>
                  <a:lnTo>
                    <a:pt x="1216" y="52"/>
                  </a:lnTo>
                  <a:lnTo>
                    <a:pt x="1216" y="52"/>
                  </a:lnTo>
                  <a:lnTo>
                    <a:pt x="1216" y="52"/>
                  </a:lnTo>
                  <a:lnTo>
                    <a:pt x="1216" y="50"/>
                  </a:lnTo>
                  <a:lnTo>
                    <a:pt x="1214" y="52"/>
                  </a:lnTo>
                  <a:lnTo>
                    <a:pt x="1211" y="50"/>
                  </a:lnTo>
                  <a:lnTo>
                    <a:pt x="1202" y="52"/>
                  </a:lnTo>
                  <a:lnTo>
                    <a:pt x="1200" y="52"/>
                  </a:lnTo>
                  <a:lnTo>
                    <a:pt x="1200" y="52"/>
                  </a:lnTo>
                  <a:lnTo>
                    <a:pt x="1200" y="52"/>
                  </a:lnTo>
                  <a:lnTo>
                    <a:pt x="1200" y="52"/>
                  </a:lnTo>
                  <a:lnTo>
                    <a:pt x="1200" y="52"/>
                  </a:lnTo>
                  <a:lnTo>
                    <a:pt x="1197" y="52"/>
                  </a:lnTo>
                  <a:lnTo>
                    <a:pt x="1197" y="52"/>
                  </a:lnTo>
                  <a:lnTo>
                    <a:pt x="1197" y="50"/>
                  </a:lnTo>
                  <a:lnTo>
                    <a:pt x="1200" y="50"/>
                  </a:lnTo>
                  <a:lnTo>
                    <a:pt x="1200" y="50"/>
                  </a:lnTo>
                  <a:lnTo>
                    <a:pt x="1200" y="50"/>
                  </a:lnTo>
                  <a:lnTo>
                    <a:pt x="1202" y="50"/>
                  </a:lnTo>
                  <a:lnTo>
                    <a:pt x="1202" y="50"/>
                  </a:lnTo>
                  <a:lnTo>
                    <a:pt x="1207" y="50"/>
                  </a:lnTo>
                  <a:lnTo>
                    <a:pt x="1209" y="50"/>
                  </a:lnTo>
                  <a:lnTo>
                    <a:pt x="1209" y="50"/>
                  </a:lnTo>
                  <a:lnTo>
                    <a:pt x="1209" y="50"/>
                  </a:lnTo>
                  <a:lnTo>
                    <a:pt x="1207" y="50"/>
                  </a:lnTo>
                  <a:lnTo>
                    <a:pt x="1204" y="50"/>
                  </a:lnTo>
                  <a:lnTo>
                    <a:pt x="1202" y="47"/>
                  </a:lnTo>
                  <a:lnTo>
                    <a:pt x="1200" y="47"/>
                  </a:lnTo>
                  <a:lnTo>
                    <a:pt x="1200" y="45"/>
                  </a:lnTo>
                  <a:lnTo>
                    <a:pt x="1200" y="43"/>
                  </a:lnTo>
                  <a:lnTo>
                    <a:pt x="1200" y="43"/>
                  </a:lnTo>
                  <a:lnTo>
                    <a:pt x="1200" y="43"/>
                  </a:lnTo>
                  <a:lnTo>
                    <a:pt x="1202" y="43"/>
                  </a:lnTo>
                  <a:lnTo>
                    <a:pt x="1202" y="43"/>
                  </a:lnTo>
                  <a:lnTo>
                    <a:pt x="1202" y="43"/>
                  </a:lnTo>
                  <a:lnTo>
                    <a:pt x="1202" y="40"/>
                  </a:lnTo>
                  <a:lnTo>
                    <a:pt x="1202" y="40"/>
                  </a:lnTo>
                  <a:lnTo>
                    <a:pt x="1202" y="40"/>
                  </a:lnTo>
                  <a:lnTo>
                    <a:pt x="1202" y="40"/>
                  </a:lnTo>
                  <a:lnTo>
                    <a:pt x="1204" y="38"/>
                  </a:lnTo>
                  <a:lnTo>
                    <a:pt x="1207" y="35"/>
                  </a:lnTo>
                  <a:lnTo>
                    <a:pt x="1207" y="35"/>
                  </a:lnTo>
                  <a:lnTo>
                    <a:pt x="1204" y="33"/>
                  </a:lnTo>
                  <a:lnTo>
                    <a:pt x="1200" y="33"/>
                  </a:lnTo>
                  <a:lnTo>
                    <a:pt x="1195" y="33"/>
                  </a:lnTo>
                  <a:lnTo>
                    <a:pt x="1195" y="33"/>
                  </a:lnTo>
                  <a:lnTo>
                    <a:pt x="1195" y="33"/>
                  </a:lnTo>
                  <a:lnTo>
                    <a:pt x="1195" y="33"/>
                  </a:lnTo>
                  <a:lnTo>
                    <a:pt x="1197" y="33"/>
                  </a:lnTo>
                  <a:lnTo>
                    <a:pt x="1197" y="35"/>
                  </a:lnTo>
                  <a:lnTo>
                    <a:pt x="1195" y="35"/>
                  </a:lnTo>
                  <a:lnTo>
                    <a:pt x="1195" y="35"/>
                  </a:lnTo>
                  <a:lnTo>
                    <a:pt x="1195" y="35"/>
                  </a:lnTo>
                  <a:lnTo>
                    <a:pt x="1195" y="33"/>
                  </a:lnTo>
                  <a:lnTo>
                    <a:pt x="1195" y="33"/>
                  </a:lnTo>
                  <a:lnTo>
                    <a:pt x="1195" y="33"/>
                  </a:lnTo>
                  <a:lnTo>
                    <a:pt x="1193" y="33"/>
                  </a:lnTo>
                  <a:lnTo>
                    <a:pt x="1193" y="33"/>
                  </a:lnTo>
                  <a:lnTo>
                    <a:pt x="1193" y="33"/>
                  </a:lnTo>
                  <a:lnTo>
                    <a:pt x="1193" y="33"/>
                  </a:lnTo>
                  <a:lnTo>
                    <a:pt x="1193" y="33"/>
                  </a:lnTo>
                  <a:lnTo>
                    <a:pt x="1193" y="33"/>
                  </a:lnTo>
                  <a:lnTo>
                    <a:pt x="1193" y="33"/>
                  </a:lnTo>
                  <a:lnTo>
                    <a:pt x="1193" y="33"/>
                  </a:lnTo>
                  <a:lnTo>
                    <a:pt x="1193" y="33"/>
                  </a:lnTo>
                  <a:lnTo>
                    <a:pt x="1193" y="33"/>
                  </a:lnTo>
                  <a:lnTo>
                    <a:pt x="1190" y="33"/>
                  </a:lnTo>
                  <a:lnTo>
                    <a:pt x="1190" y="31"/>
                  </a:lnTo>
                  <a:lnTo>
                    <a:pt x="1190" y="31"/>
                  </a:lnTo>
                  <a:lnTo>
                    <a:pt x="1190" y="31"/>
                  </a:lnTo>
                  <a:lnTo>
                    <a:pt x="1188" y="31"/>
                  </a:lnTo>
                  <a:lnTo>
                    <a:pt x="1188" y="31"/>
                  </a:lnTo>
                  <a:lnTo>
                    <a:pt x="1188" y="31"/>
                  </a:lnTo>
                  <a:lnTo>
                    <a:pt x="1188" y="31"/>
                  </a:lnTo>
                  <a:lnTo>
                    <a:pt x="1188" y="31"/>
                  </a:lnTo>
                  <a:lnTo>
                    <a:pt x="1188" y="31"/>
                  </a:lnTo>
                  <a:lnTo>
                    <a:pt x="1188" y="31"/>
                  </a:lnTo>
                  <a:lnTo>
                    <a:pt x="1188" y="31"/>
                  </a:lnTo>
                  <a:lnTo>
                    <a:pt x="1188" y="31"/>
                  </a:lnTo>
                  <a:lnTo>
                    <a:pt x="1185" y="31"/>
                  </a:lnTo>
                  <a:lnTo>
                    <a:pt x="1185" y="31"/>
                  </a:lnTo>
                  <a:lnTo>
                    <a:pt x="1183" y="31"/>
                  </a:lnTo>
                  <a:lnTo>
                    <a:pt x="1183" y="31"/>
                  </a:lnTo>
                  <a:lnTo>
                    <a:pt x="1183" y="31"/>
                  </a:lnTo>
                  <a:lnTo>
                    <a:pt x="1181" y="31"/>
                  </a:lnTo>
                  <a:lnTo>
                    <a:pt x="1178" y="33"/>
                  </a:lnTo>
                  <a:lnTo>
                    <a:pt x="1171" y="31"/>
                  </a:lnTo>
                  <a:lnTo>
                    <a:pt x="1171" y="33"/>
                  </a:lnTo>
                  <a:lnTo>
                    <a:pt x="1171" y="33"/>
                  </a:lnTo>
                  <a:lnTo>
                    <a:pt x="1169" y="35"/>
                  </a:lnTo>
                  <a:lnTo>
                    <a:pt x="1169" y="35"/>
                  </a:lnTo>
                  <a:lnTo>
                    <a:pt x="1167" y="38"/>
                  </a:lnTo>
                  <a:lnTo>
                    <a:pt x="1167" y="38"/>
                  </a:lnTo>
                  <a:lnTo>
                    <a:pt x="1164" y="38"/>
                  </a:lnTo>
                  <a:lnTo>
                    <a:pt x="1164" y="38"/>
                  </a:lnTo>
                  <a:lnTo>
                    <a:pt x="1164" y="38"/>
                  </a:lnTo>
                  <a:lnTo>
                    <a:pt x="1164" y="38"/>
                  </a:lnTo>
                  <a:lnTo>
                    <a:pt x="1164" y="38"/>
                  </a:lnTo>
                  <a:lnTo>
                    <a:pt x="1164" y="35"/>
                  </a:lnTo>
                  <a:lnTo>
                    <a:pt x="1164" y="35"/>
                  </a:lnTo>
                  <a:lnTo>
                    <a:pt x="1162" y="35"/>
                  </a:lnTo>
                  <a:lnTo>
                    <a:pt x="1162" y="35"/>
                  </a:lnTo>
                  <a:lnTo>
                    <a:pt x="1159" y="35"/>
                  </a:lnTo>
                  <a:lnTo>
                    <a:pt x="1157" y="35"/>
                  </a:lnTo>
                  <a:lnTo>
                    <a:pt x="1157" y="35"/>
                  </a:lnTo>
                  <a:lnTo>
                    <a:pt x="1157" y="35"/>
                  </a:lnTo>
                  <a:lnTo>
                    <a:pt x="1157" y="35"/>
                  </a:lnTo>
                  <a:lnTo>
                    <a:pt x="1157" y="35"/>
                  </a:lnTo>
                  <a:lnTo>
                    <a:pt x="1157" y="33"/>
                  </a:lnTo>
                  <a:lnTo>
                    <a:pt x="1157" y="33"/>
                  </a:lnTo>
                  <a:lnTo>
                    <a:pt x="1155" y="33"/>
                  </a:lnTo>
                  <a:lnTo>
                    <a:pt x="1152" y="33"/>
                  </a:lnTo>
                  <a:lnTo>
                    <a:pt x="1155" y="31"/>
                  </a:lnTo>
                  <a:lnTo>
                    <a:pt x="1155" y="31"/>
                  </a:lnTo>
                  <a:lnTo>
                    <a:pt x="1157" y="31"/>
                  </a:lnTo>
                  <a:lnTo>
                    <a:pt x="1157" y="31"/>
                  </a:lnTo>
                  <a:lnTo>
                    <a:pt x="1157" y="31"/>
                  </a:lnTo>
                  <a:lnTo>
                    <a:pt x="1157" y="28"/>
                  </a:lnTo>
                  <a:lnTo>
                    <a:pt x="1157" y="28"/>
                  </a:lnTo>
                  <a:lnTo>
                    <a:pt x="1157" y="28"/>
                  </a:lnTo>
                  <a:lnTo>
                    <a:pt x="1157" y="28"/>
                  </a:lnTo>
                  <a:lnTo>
                    <a:pt x="1157" y="28"/>
                  </a:lnTo>
                  <a:lnTo>
                    <a:pt x="1157" y="26"/>
                  </a:lnTo>
                  <a:lnTo>
                    <a:pt x="1157" y="26"/>
                  </a:lnTo>
                  <a:lnTo>
                    <a:pt x="1157" y="26"/>
                  </a:lnTo>
                  <a:lnTo>
                    <a:pt x="1157" y="26"/>
                  </a:lnTo>
                  <a:lnTo>
                    <a:pt x="1157" y="24"/>
                  </a:lnTo>
                  <a:lnTo>
                    <a:pt x="1157" y="24"/>
                  </a:lnTo>
                  <a:lnTo>
                    <a:pt x="1155" y="24"/>
                  </a:lnTo>
                  <a:lnTo>
                    <a:pt x="1155" y="21"/>
                  </a:lnTo>
                  <a:lnTo>
                    <a:pt x="1152" y="19"/>
                  </a:lnTo>
                  <a:lnTo>
                    <a:pt x="1152" y="19"/>
                  </a:lnTo>
                  <a:lnTo>
                    <a:pt x="1152" y="19"/>
                  </a:lnTo>
                  <a:lnTo>
                    <a:pt x="1152" y="21"/>
                  </a:lnTo>
                  <a:lnTo>
                    <a:pt x="1152" y="19"/>
                  </a:lnTo>
                  <a:lnTo>
                    <a:pt x="1152" y="19"/>
                  </a:lnTo>
                  <a:lnTo>
                    <a:pt x="1152" y="19"/>
                  </a:lnTo>
                  <a:lnTo>
                    <a:pt x="1150" y="19"/>
                  </a:lnTo>
                  <a:lnTo>
                    <a:pt x="1150" y="19"/>
                  </a:lnTo>
                  <a:lnTo>
                    <a:pt x="1150" y="19"/>
                  </a:lnTo>
                  <a:lnTo>
                    <a:pt x="1150" y="19"/>
                  </a:lnTo>
                  <a:lnTo>
                    <a:pt x="1150" y="19"/>
                  </a:lnTo>
                  <a:lnTo>
                    <a:pt x="1150" y="21"/>
                  </a:lnTo>
                  <a:lnTo>
                    <a:pt x="1150" y="21"/>
                  </a:lnTo>
                  <a:lnTo>
                    <a:pt x="1150" y="21"/>
                  </a:lnTo>
                  <a:lnTo>
                    <a:pt x="1150" y="24"/>
                  </a:lnTo>
                  <a:lnTo>
                    <a:pt x="1150" y="24"/>
                  </a:lnTo>
                  <a:lnTo>
                    <a:pt x="1148" y="26"/>
                  </a:lnTo>
                  <a:lnTo>
                    <a:pt x="1148" y="24"/>
                  </a:lnTo>
                  <a:lnTo>
                    <a:pt x="1148" y="24"/>
                  </a:lnTo>
                  <a:lnTo>
                    <a:pt x="1148" y="24"/>
                  </a:lnTo>
                  <a:lnTo>
                    <a:pt x="1150" y="21"/>
                  </a:lnTo>
                  <a:lnTo>
                    <a:pt x="1150" y="21"/>
                  </a:lnTo>
                  <a:lnTo>
                    <a:pt x="1148" y="21"/>
                  </a:lnTo>
                  <a:lnTo>
                    <a:pt x="1148" y="19"/>
                  </a:lnTo>
                  <a:lnTo>
                    <a:pt x="1148" y="19"/>
                  </a:lnTo>
                  <a:lnTo>
                    <a:pt x="1148" y="19"/>
                  </a:lnTo>
                  <a:lnTo>
                    <a:pt x="1150" y="19"/>
                  </a:lnTo>
                  <a:lnTo>
                    <a:pt x="1148" y="17"/>
                  </a:lnTo>
                  <a:lnTo>
                    <a:pt x="1148" y="17"/>
                  </a:lnTo>
                  <a:lnTo>
                    <a:pt x="1148" y="17"/>
                  </a:lnTo>
                  <a:lnTo>
                    <a:pt x="1148" y="17"/>
                  </a:lnTo>
                  <a:lnTo>
                    <a:pt x="1148" y="17"/>
                  </a:lnTo>
                  <a:lnTo>
                    <a:pt x="1148" y="19"/>
                  </a:lnTo>
                  <a:lnTo>
                    <a:pt x="1148" y="19"/>
                  </a:lnTo>
                  <a:lnTo>
                    <a:pt x="1148" y="19"/>
                  </a:lnTo>
                  <a:lnTo>
                    <a:pt x="1148" y="21"/>
                  </a:lnTo>
                  <a:lnTo>
                    <a:pt x="1148" y="21"/>
                  </a:lnTo>
                  <a:lnTo>
                    <a:pt x="1145" y="19"/>
                  </a:lnTo>
                  <a:lnTo>
                    <a:pt x="1145" y="19"/>
                  </a:lnTo>
                  <a:lnTo>
                    <a:pt x="1145" y="19"/>
                  </a:lnTo>
                  <a:lnTo>
                    <a:pt x="1145" y="19"/>
                  </a:lnTo>
                  <a:lnTo>
                    <a:pt x="1143" y="21"/>
                  </a:lnTo>
                  <a:lnTo>
                    <a:pt x="1145" y="21"/>
                  </a:lnTo>
                  <a:lnTo>
                    <a:pt x="1145" y="21"/>
                  </a:lnTo>
                  <a:lnTo>
                    <a:pt x="1145" y="24"/>
                  </a:lnTo>
                  <a:lnTo>
                    <a:pt x="1145" y="24"/>
                  </a:lnTo>
                  <a:lnTo>
                    <a:pt x="1145" y="26"/>
                  </a:lnTo>
                  <a:lnTo>
                    <a:pt x="1145" y="26"/>
                  </a:lnTo>
                  <a:lnTo>
                    <a:pt x="1145" y="26"/>
                  </a:lnTo>
                  <a:lnTo>
                    <a:pt x="1145" y="26"/>
                  </a:lnTo>
                  <a:lnTo>
                    <a:pt x="1145" y="24"/>
                  </a:lnTo>
                  <a:lnTo>
                    <a:pt x="1143" y="24"/>
                  </a:lnTo>
                  <a:lnTo>
                    <a:pt x="1143" y="24"/>
                  </a:lnTo>
                  <a:lnTo>
                    <a:pt x="1143" y="24"/>
                  </a:lnTo>
                  <a:lnTo>
                    <a:pt x="1143" y="26"/>
                  </a:lnTo>
                  <a:lnTo>
                    <a:pt x="1143" y="26"/>
                  </a:lnTo>
                  <a:lnTo>
                    <a:pt x="1140" y="26"/>
                  </a:lnTo>
                  <a:lnTo>
                    <a:pt x="1140" y="28"/>
                  </a:lnTo>
                  <a:lnTo>
                    <a:pt x="1138" y="28"/>
                  </a:lnTo>
                  <a:lnTo>
                    <a:pt x="1138" y="28"/>
                  </a:lnTo>
                  <a:lnTo>
                    <a:pt x="1138" y="31"/>
                  </a:lnTo>
                  <a:lnTo>
                    <a:pt x="1138" y="31"/>
                  </a:lnTo>
                  <a:lnTo>
                    <a:pt x="1138" y="33"/>
                  </a:lnTo>
                  <a:lnTo>
                    <a:pt x="1138" y="33"/>
                  </a:lnTo>
                  <a:lnTo>
                    <a:pt x="1138" y="33"/>
                  </a:lnTo>
                  <a:lnTo>
                    <a:pt x="1138" y="35"/>
                  </a:lnTo>
                  <a:lnTo>
                    <a:pt x="1138" y="35"/>
                  </a:lnTo>
                  <a:lnTo>
                    <a:pt x="1136" y="33"/>
                  </a:lnTo>
                  <a:lnTo>
                    <a:pt x="1136" y="33"/>
                  </a:lnTo>
                  <a:lnTo>
                    <a:pt x="1136" y="33"/>
                  </a:lnTo>
                  <a:lnTo>
                    <a:pt x="1136" y="33"/>
                  </a:lnTo>
                  <a:lnTo>
                    <a:pt x="1136" y="35"/>
                  </a:lnTo>
                  <a:lnTo>
                    <a:pt x="1136" y="35"/>
                  </a:lnTo>
                  <a:lnTo>
                    <a:pt x="1136" y="35"/>
                  </a:lnTo>
                  <a:lnTo>
                    <a:pt x="1136" y="35"/>
                  </a:lnTo>
                  <a:lnTo>
                    <a:pt x="1136" y="35"/>
                  </a:lnTo>
                  <a:lnTo>
                    <a:pt x="1136" y="35"/>
                  </a:lnTo>
                  <a:lnTo>
                    <a:pt x="1136" y="35"/>
                  </a:lnTo>
                  <a:lnTo>
                    <a:pt x="1133" y="35"/>
                  </a:lnTo>
                  <a:lnTo>
                    <a:pt x="1133" y="35"/>
                  </a:lnTo>
                  <a:lnTo>
                    <a:pt x="1133" y="35"/>
                  </a:lnTo>
                  <a:lnTo>
                    <a:pt x="1131" y="35"/>
                  </a:lnTo>
                  <a:lnTo>
                    <a:pt x="1131" y="35"/>
                  </a:lnTo>
                  <a:lnTo>
                    <a:pt x="1131" y="35"/>
                  </a:lnTo>
                  <a:lnTo>
                    <a:pt x="1131" y="38"/>
                  </a:lnTo>
                  <a:lnTo>
                    <a:pt x="1131" y="38"/>
                  </a:lnTo>
                  <a:lnTo>
                    <a:pt x="1131" y="38"/>
                  </a:lnTo>
                  <a:lnTo>
                    <a:pt x="1131" y="38"/>
                  </a:lnTo>
                  <a:lnTo>
                    <a:pt x="1131" y="38"/>
                  </a:lnTo>
                  <a:lnTo>
                    <a:pt x="1129" y="40"/>
                  </a:lnTo>
                  <a:lnTo>
                    <a:pt x="1129" y="38"/>
                  </a:lnTo>
                  <a:lnTo>
                    <a:pt x="1129" y="38"/>
                  </a:lnTo>
                  <a:lnTo>
                    <a:pt x="1129" y="38"/>
                  </a:lnTo>
                  <a:lnTo>
                    <a:pt x="1129" y="38"/>
                  </a:lnTo>
                  <a:lnTo>
                    <a:pt x="1129" y="35"/>
                  </a:lnTo>
                  <a:lnTo>
                    <a:pt x="1129" y="35"/>
                  </a:lnTo>
                  <a:lnTo>
                    <a:pt x="1129" y="35"/>
                  </a:lnTo>
                  <a:lnTo>
                    <a:pt x="1131" y="35"/>
                  </a:lnTo>
                  <a:lnTo>
                    <a:pt x="1131" y="33"/>
                  </a:lnTo>
                  <a:lnTo>
                    <a:pt x="1131" y="33"/>
                  </a:lnTo>
                  <a:lnTo>
                    <a:pt x="1131" y="33"/>
                  </a:lnTo>
                  <a:lnTo>
                    <a:pt x="1129" y="33"/>
                  </a:lnTo>
                  <a:lnTo>
                    <a:pt x="1129" y="31"/>
                  </a:lnTo>
                  <a:lnTo>
                    <a:pt x="1129" y="31"/>
                  </a:lnTo>
                  <a:lnTo>
                    <a:pt x="1129" y="31"/>
                  </a:lnTo>
                  <a:lnTo>
                    <a:pt x="1129" y="31"/>
                  </a:lnTo>
                  <a:lnTo>
                    <a:pt x="1126" y="31"/>
                  </a:lnTo>
                  <a:lnTo>
                    <a:pt x="1129" y="31"/>
                  </a:lnTo>
                  <a:lnTo>
                    <a:pt x="1129" y="31"/>
                  </a:lnTo>
                  <a:lnTo>
                    <a:pt x="1129" y="28"/>
                  </a:lnTo>
                  <a:lnTo>
                    <a:pt x="1126" y="31"/>
                  </a:lnTo>
                  <a:lnTo>
                    <a:pt x="1126" y="31"/>
                  </a:lnTo>
                  <a:lnTo>
                    <a:pt x="1126" y="28"/>
                  </a:lnTo>
                  <a:lnTo>
                    <a:pt x="1129" y="28"/>
                  </a:lnTo>
                  <a:lnTo>
                    <a:pt x="1129" y="28"/>
                  </a:lnTo>
                  <a:lnTo>
                    <a:pt x="1129" y="28"/>
                  </a:lnTo>
                  <a:lnTo>
                    <a:pt x="1129" y="28"/>
                  </a:lnTo>
                  <a:lnTo>
                    <a:pt x="1129" y="28"/>
                  </a:lnTo>
                  <a:lnTo>
                    <a:pt x="1126" y="26"/>
                  </a:lnTo>
                  <a:lnTo>
                    <a:pt x="1129" y="26"/>
                  </a:lnTo>
                  <a:lnTo>
                    <a:pt x="1129" y="26"/>
                  </a:lnTo>
                  <a:lnTo>
                    <a:pt x="1133" y="26"/>
                  </a:lnTo>
                  <a:lnTo>
                    <a:pt x="1133" y="26"/>
                  </a:lnTo>
                  <a:lnTo>
                    <a:pt x="1133" y="26"/>
                  </a:lnTo>
                  <a:lnTo>
                    <a:pt x="1133" y="26"/>
                  </a:lnTo>
                  <a:lnTo>
                    <a:pt x="1133" y="26"/>
                  </a:lnTo>
                  <a:lnTo>
                    <a:pt x="1136" y="26"/>
                  </a:lnTo>
                  <a:lnTo>
                    <a:pt x="1136" y="24"/>
                  </a:lnTo>
                  <a:lnTo>
                    <a:pt x="1136" y="24"/>
                  </a:lnTo>
                  <a:lnTo>
                    <a:pt x="1136" y="24"/>
                  </a:lnTo>
                  <a:lnTo>
                    <a:pt x="1136" y="24"/>
                  </a:lnTo>
                  <a:lnTo>
                    <a:pt x="1136" y="24"/>
                  </a:lnTo>
                  <a:lnTo>
                    <a:pt x="1136" y="24"/>
                  </a:lnTo>
                  <a:lnTo>
                    <a:pt x="1136" y="21"/>
                  </a:lnTo>
                  <a:lnTo>
                    <a:pt x="1136" y="21"/>
                  </a:lnTo>
                  <a:lnTo>
                    <a:pt x="1138" y="21"/>
                  </a:lnTo>
                  <a:lnTo>
                    <a:pt x="1138" y="21"/>
                  </a:lnTo>
                  <a:lnTo>
                    <a:pt x="1138" y="19"/>
                  </a:lnTo>
                  <a:lnTo>
                    <a:pt x="1138" y="19"/>
                  </a:lnTo>
                  <a:lnTo>
                    <a:pt x="1138" y="17"/>
                  </a:lnTo>
                  <a:lnTo>
                    <a:pt x="1138" y="17"/>
                  </a:lnTo>
                  <a:lnTo>
                    <a:pt x="1138" y="14"/>
                  </a:lnTo>
                  <a:lnTo>
                    <a:pt x="1133" y="14"/>
                  </a:lnTo>
                  <a:lnTo>
                    <a:pt x="1133" y="12"/>
                  </a:lnTo>
                  <a:lnTo>
                    <a:pt x="1131" y="14"/>
                  </a:lnTo>
                  <a:lnTo>
                    <a:pt x="1131" y="14"/>
                  </a:lnTo>
                  <a:lnTo>
                    <a:pt x="1131" y="14"/>
                  </a:lnTo>
                  <a:lnTo>
                    <a:pt x="1131" y="12"/>
                  </a:lnTo>
                  <a:lnTo>
                    <a:pt x="1131" y="12"/>
                  </a:lnTo>
                  <a:lnTo>
                    <a:pt x="1131" y="12"/>
                  </a:lnTo>
                  <a:lnTo>
                    <a:pt x="1131" y="12"/>
                  </a:lnTo>
                  <a:lnTo>
                    <a:pt x="1131" y="14"/>
                  </a:lnTo>
                  <a:lnTo>
                    <a:pt x="1129" y="14"/>
                  </a:lnTo>
                  <a:lnTo>
                    <a:pt x="1129" y="14"/>
                  </a:lnTo>
                  <a:lnTo>
                    <a:pt x="1129" y="14"/>
                  </a:lnTo>
                  <a:lnTo>
                    <a:pt x="1129" y="14"/>
                  </a:lnTo>
                  <a:lnTo>
                    <a:pt x="1129" y="14"/>
                  </a:lnTo>
                  <a:lnTo>
                    <a:pt x="1129" y="12"/>
                  </a:lnTo>
                  <a:lnTo>
                    <a:pt x="1129" y="12"/>
                  </a:lnTo>
                  <a:lnTo>
                    <a:pt x="1129" y="12"/>
                  </a:lnTo>
                  <a:lnTo>
                    <a:pt x="1129" y="12"/>
                  </a:lnTo>
                  <a:lnTo>
                    <a:pt x="1129" y="12"/>
                  </a:lnTo>
                  <a:lnTo>
                    <a:pt x="1126" y="9"/>
                  </a:lnTo>
                  <a:lnTo>
                    <a:pt x="1126" y="9"/>
                  </a:lnTo>
                  <a:lnTo>
                    <a:pt x="1122" y="9"/>
                  </a:lnTo>
                  <a:lnTo>
                    <a:pt x="1122" y="9"/>
                  </a:lnTo>
                  <a:lnTo>
                    <a:pt x="1122" y="9"/>
                  </a:lnTo>
                  <a:lnTo>
                    <a:pt x="1122" y="7"/>
                  </a:lnTo>
                  <a:lnTo>
                    <a:pt x="1119" y="7"/>
                  </a:lnTo>
                  <a:lnTo>
                    <a:pt x="1119" y="7"/>
                  </a:lnTo>
                  <a:lnTo>
                    <a:pt x="1119" y="5"/>
                  </a:lnTo>
                  <a:lnTo>
                    <a:pt x="1119" y="5"/>
                  </a:lnTo>
                  <a:lnTo>
                    <a:pt x="1119" y="5"/>
                  </a:lnTo>
                  <a:lnTo>
                    <a:pt x="1119" y="5"/>
                  </a:lnTo>
                  <a:lnTo>
                    <a:pt x="1119" y="2"/>
                  </a:lnTo>
                  <a:lnTo>
                    <a:pt x="1122" y="2"/>
                  </a:lnTo>
                  <a:lnTo>
                    <a:pt x="1122" y="2"/>
                  </a:lnTo>
                  <a:lnTo>
                    <a:pt x="1122" y="2"/>
                  </a:lnTo>
                  <a:lnTo>
                    <a:pt x="1124" y="2"/>
                  </a:lnTo>
                  <a:lnTo>
                    <a:pt x="1122" y="2"/>
                  </a:lnTo>
                  <a:lnTo>
                    <a:pt x="1122" y="0"/>
                  </a:lnTo>
                  <a:lnTo>
                    <a:pt x="1122" y="0"/>
                  </a:lnTo>
                  <a:lnTo>
                    <a:pt x="1122" y="0"/>
                  </a:lnTo>
                  <a:lnTo>
                    <a:pt x="1119" y="2"/>
                  </a:lnTo>
                  <a:lnTo>
                    <a:pt x="1119" y="2"/>
                  </a:lnTo>
                  <a:lnTo>
                    <a:pt x="1117" y="5"/>
                  </a:lnTo>
                  <a:lnTo>
                    <a:pt x="1114" y="7"/>
                  </a:lnTo>
                  <a:lnTo>
                    <a:pt x="1110" y="12"/>
                  </a:lnTo>
                  <a:lnTo>
                    <a:pt x="1107" y="14"/>
                  </a:lnTo>
                  <a:lnTo>
                    <a:pt x="1105" y="19"/>
                  </a:lnTo>
                  <a:lnTo>
                    <a:pt x="1098" y="26"/>
                  </a:lnTo>
                  <a:lnTo>
                    <a:pt x="1098" y="26"/>
                  </a:lnTo>
                  <a:lnTo>
                    <a:pt x="1098" y="26"/>
                  </a:lnTo>
                  <a:lnTo>
                    <a:pt x="1098" y="28"/>
                  </a:lnTo>
                  <a:lnTo>
                    <a:pt x="1096" y="28"/>
                  </a:lnTo>
                  <a:lnTo>
                    <a:pt x="1091" y="31"/>
                  </a:lnTo>
                  <a:lnTo>
                    <a:pt x="1088" y="33"/>
                  </a:lnTo>
                  <a:lnTo>
                    <a:pt x="1081" y="33"/>
                  </a:lnTo>
                  <a:lnTo>
                    <a:pt x="1079" y="31"/>
                  </a:lnTo>
                  <a:lnTo>
                    <a:pt x="1079" y="31"/>
                  </a:lnTo>
                  <a:lnTo>
                    <a:pt x="1079" y="33"/>
                  </a:lnTo>
                  <a:lnTo>
                    <a:pt x="1079" y="33"/>
                  </a:lnTo>
                  <a:lnTo>
                    <a:pt x="1081" y="33"/>
                  </a:lnTo>
                  <a:lnTo>
                    <a:pt x="1074" y="35"/>
                  </a:lnTo>
                  <a:lnTo>
                    <a:pt x="1067" y="33"/>
                  </a:lnTo>
                  <a:lnTo>
                    <a:pt x="1067" y="33"/>
                  </a:lnTo>
                  <a:lnTo>
                    <a:pt x="1067" y="33"/>
                  </a:lnTo>
                  <a:lnTo>
                    <a:pt x="1070" y="33"/>
                  </a:lnTo>
                  <a:lnTo>
                    <a:pt x="1070" y="35"/>
                  </a:lnTo>
                  <a:lnTo>
                    <a:pt x="1065" y="35"/>
                  </a:lnTo>
                  <a:lnTo>
                    <a:pt x="1065" y="35"/>
                  </a:lnTo>
                  <a:lnTo>
                    <a:pt x="1062" y="35"/>
                  </a:lnTo>
                  <a:lnTo>
                    <a:pt x="1062" y="35"/>
                  </a:lnTo>
                  <a:lnTo>
                    <a:pt x="1065" y="40"/>
                  </a:lnTo>
                  <a:lnTo>
                    <a:pt x="1062" y="40"/>
                  </a:lnTo>
                  <a:lnTo>
                    <a:pt x="1062" y="38"/>
                  </a:lnTo>
                  <a:lnTo>
                    <a:pt x="1062" y="38"/>
                  </a:lnTo>
                  <a:lnTo>
                    <a:pt x="1062" y="35"/>
                  </a:lnTo>
                  <a:lnTo>
                    <a:pt x="1062" y="35"/>
                  </a:lnTo>
                  <a:lnTo>
                    <a:pt x="1062" y="35"/>
                  </a:lnTo>
                  <a:lnTo>
                    <a:pt x="1062" y="35"/>
                  </a:lnTo>
                  <a:lnTo>
                    <a:pt x="1062" y="35"/>
                  </a:lnTo>
                  <a:lnTo>
                    <a:pt x="1062" y="35"/>
                  </a:lnTo>
                  <a:lnTo>
                    <a:pt x="1060" y="35"/>
                  </a:lnTo>
                  <a:lnTo>
                    <a:pt x="1060" y="35"/>
                  </a:lnTo>
                  <a:lnTo>
                    <a:pt x="1060" y="35"/>
                  </a:lnTo>
                  <a:lnTo>
                    <a:pt x="1060" y="35"/>
                  </a:lnTo>
                  <a:lnTo>
                    <a:pt x="1060" y="33"/>
                  </a:lnTo>
                  <a:lnTo>
                    <a:pt x="1060" y="33"/>
                  </a:lnTo>
                  <a:lnTo>
                    <a:pt x="1062" y="33"/>
                  </a:lnTo>
                  <a:lnTo>
                    <a:pt x="1065" y="33"/>
                  </a:lnTo>
                  <a:lnTo>
                    <a:pt x="1065" y="33"/>
                  </a:lnTo>
                  <a:lnTo>
                    <a:pt x="1065" y="31"/>
                  </a:lnTo>
                  <a:lnTo>
                    <a:pt x="1065" y="31"/>
                  </a:lnTo>
                  <a:lnTo>
                    <a:pt x="1060" y="31"/>
                  </a:lnTo>
                  <a:lnTo>
                    <a:pt x="1062" y="31"/>
                  </a:lnTo>
                  <a:lnTo>
                    <a:pt x="1065" y="28"/>
                  </a:lnTo>
                  <a:lnTo>
                    <a:pt x="1065" y="28"/>
                  </a:lnTo>
                  <a:lnTo>
                    <a:pt x="1062" y="28"/>
                  </a:lnTo>
                  <a:lnTo>
                    <a:pt x="1060" y="31"/>
                  </a:lnTo>
                  <a:lnTo>
                    <a:pt x="1060" y="31"/>
                  </a:lnTo>
                  <a:lnTo>
                    <a:pt x="1058" y="31"/>
                  </a:lnTo>
                  <a:lnTo>
                    <a:pt x="1058" y="31"/>
                  </a:lnTo>
                  <a:lnTo>
                    <a:pt x="1058" y="33"/>
                  </a:lnTo>
                  <a:lnTo>
                    <a:pt x="1055" y="33"/>
                  </a:lnTo>
                  <a:lnTo>
                    <a:pt x="1055" y="33"/>
                  </a:lnTo>
                  <a:lnTo>
                    <a:pt x="1055" y="33"/>
                  </a:lnTo>
                  <a:lnTo>
                    <a:pt x="1055" y="33"/>
                  </a:lnTo>
                  <a:lnTo>
                    <a:pt x="1053" y="35"/>
                  </a:lnTo>
                  <a:lnTo>
                    <a:pt x="1051" y="38"/>
                  </a:lnTo>
                  <a:lnTo>
                    <a:pt x="1051" y="38"/>
                  </a:lnTo>
                  <a:lnTo>
                    <a:pt x="1051" y="38"/>
                  </a:lnTo>
                  <a:lnTo>
                    <a:pt x="1051" y="38"/>
                  </a:lnTo>
                  <a:lnTo>
                    <a:pt x="1051" y="38"/>
                  </a:lnTo>
                  <a:lnTo>
                    <a:pt x="1046" y="40"/>
                  </a:lnTo>
                  <a:lnTo>
                    <a:pt x="1046" y="43"/>
                  </a:lnTo>
                  <a:lnTo>
                    <a:pt x="1046" y="43"/>
                  </a:lnTo>
                  <a:lnTo>
                    <a:pt x="1046" y="43"/>
                  </a:lnTo>
                  <a:lnTo>
                    <a:pt x="1046" y="43"/>
                  </a:lnTo>
                  <a:lnTo>
                    <a:pt x="1046" y="43"/>
                  </a:lnTo>
                  <a:lnTo>
                    <a:pt x="1048" y="43"/>
                  </a:lnTo>
                  <a:lnTo>
                    <a:pt x="1048" y="43"/>
                  </a:lnTo>
                  <a:lnTo>
                    <a:pt x="1051" y="43"/>
                  </a:lnTo>
                  <a:lnTo>
                    <a:pt x="1051" y="45"/>
                  </a:lnTo>
                  <a:lnTo>
                    <a:pt x="1051" y="45"/>
                  </a:lnTo>
                  <a:lnTo>
                    <a:pt x="1051" y="45"/>
                  </a:lnTo>
                  <a:lnTo>
                    <a:pt x="1051" y="45"/>
                  </a:lnTo>
                  <a:lnTo>
                    <a:pt x="1051" y="45"/>
                  </a:lnTo>
                  <a:lnTo>
                    <a:pt x="1051" y="47"/>
                  </a:lnTo>
                  <a:lnTo>
                    <a:pt x="1051" y="47"/>
                  </a:lnTo>
                  <a:lnTo>
                    <a:pt x="1051" y="47"/>
                  </a:lnTo>
                  <a:lnTo>
                    <a:pt x="1051" y="50"/>
                  </a:lnTo>
                  <a:lnTo>
                    <a:pt x="1053" y="50"/>
                  </a:lnTo>
                  <a:lnTo>
                    <a:pt x="1053" y="50"/>
                  </a:lnTo>
                  <a:lnTo>
                    <a:pt x="1053" y="50"/>
                  </a:lnTo>
                  <a:lnTo>
                    <a:pt x="1053" y="50"/>
                  </a:lnTo>
                  <a:lnTo>
                    <a:pt x="1053" y="50"/>
                  </a:lnTo>
                  <a:lnTo>
                    <a:pt x="1053" y="50"/>
                  </a:lnTo>
                  <a:lnTo>
                    <a:pt x="1055" y="50"/>
                  </a:lnTo>
                  <a:lnTo>
                    <a:pt x="1055" y="50"/>
                  </a:lnTo>
                  <a:lnTo>
                    <a:pt x="1055" y="50"/>
                  </a:lnTo>
                  <a:lnTo>
                    <a:pt x="1055" y="50"/>
                  </a:lnTo>
                  <a:lnTo>
                    <a:pt x="1055" y="50"/>
                  </a:lnTo>
                  <a:lnTo>
                    <a:pt x="1055" y="50"/>
                  </a:lnTo>
                  <a:lnTo>
                    <a:pt x="1055" y="50"/>
                  </a:lnTo>
                  <a:lnTo>
                    <a:pt x="1055" y="50"/>
                  </a:lnTo>
                  <a:lnTo>
                    <a:pt x="1058" y="50"/>
                  </a:lnTo>
                  <a:lnTo>
                    <a:pt x="1058" y="50"/>
                  </a:lnTo>
                  <a:lnTo>
                    <a:pt x="1062" y="50"/>
                  </a:lnTo>
                  <a:lnTo>
                    <a:pt x="1060" y="50"/>
                  </a:lnTo>
                  <a:lnTo>
                    <a:pt x="1060" y="50"/>
                  </a:lnTo>
                  <a:lnTo>
                    <a:pt x="1060" y="50"/>
                  </a:lnTo>
                  <a:lnTo>
                    <a:pt x="1058" y="50"/>
                  </a:lnTo>
                  <a:lnTo>
                    <a:pt x="1058" y="50"/>
                  </a:lnTo>
                  <a:lnTo>
                    <a:pt x="1058" y="50"/>
                  </a:lnTo>
                  <a:lnTo>
                    <a:pt x="1058" y="50"/>
                  </a:lnTo>
                  <a:lnTo>
                    <a:pt x="1058" y="50"/>
                  </a:lnTo>
                  <a:lnTo>
                    <a:pt x="1055" y="50"/>
                  </a:lnTo>
                  <a:lnTo>
                    <a:pt x="1055" y="50"/>
                  </a:lnTo>
                  <a:lnTo>
                    <a:pt x="1053" y="52"/>
                  </a:lnTo>
                  <a:lnTo>
                    <a:pt x="1053" y="52"/>
                  </a:lnTo>
                  <a:lnTo>
                    <a:pt x="1053" y="52"/>
                  </a:lnTo>
                  <a:lnTo>
                    <a:pt x="1051" y="50"/>
                  </a:lnTo>
                  <a:lnTo>
                    <a:pt x="1051" y="50"/>
                  </a:lnTo>
                  <a:lnTo>
                    <a:pt x="1051" y="50"/>
                  </a:lnTo>
                  <a:lnTo>
                    <a:pt x="1051" y="52"/>
                  </a:lnTo>
                  <a:lnTo>
                    <a:pt x="1051" y="52"/>
                  </a:lnTo>
                  <a:lnTo>
                    <a:pt x="1048" y="54"/>
                  </a:lnTo>
                  <a:lnTo>
                    <a:pt x="1048" y="54"/>
                  </a:lnTo>
                  <a:lnTo>
                    <a:pt x="1048" y="54"/>
                  </a:lnTo>
                  <a:lnTo>
                    <a:pt x="1048" y="54"/>
                  </a:lnTo>
                  <a:lnTo>
                    <a:pt x="1048" y="57"/>
                  </a:lnTo>
                  <a:lnTo>
                    <a:pt x="1048" y="57"/>
                  </a:lnTo>
                  <a:lnTo>
                    <a:pt x="1048" y="57"/>
                  </a:lnTo>
                  <a:lnTo>
                    <a:pt x="1048" y="59"/>
                  </a:lnTo>
                  <a:lnTo>
                    <a:pt x="1048" y="59"/>
                  </a:lnTo>
                  <a:lnTo>
                    <a:pt x="1048" y="59"/>
                  </a:lnTo>
                  <a:lnTo>
                    <a:pt x="1048" y="59"/>
                  </a:lnTo>
                  <a:lnTo>
                    <a:pt x="1048" y="59"/>
                  </a:lnTo>
                  <a:lnTo>
                    <a:pt x="1048" y="61"/>
                  </a:lnTo>
                  <a:lnTo>
                    <a:pt x="1048" y="61"/>
                  </a:lnTo>
                  <a:lnTo>
                    <a:pt x="1048" y="61"/>
                  </a:lnTo>
                  <a:lnTo>
                    <a:pt x="1048" y="61"/>
                  </a:lnTo>
                  <a:lnTo>
                    <a:pt x="1048" y="64"/>
                  </a:lnTo>
                  <a:lnTo>
                    <a:pt x="1048" y="64"/>
                  </a:lnTo>
                  <a:lnTo>
                    <a:pt x="1048" y="64"/>
                  </a:lnTo>
                  <a:lnTo>
                    <a:pt x="1051" y="66"/>
                  </a:lnTo>
                  <a:lnTo>
                    <a:pt x="1051" y="66"/>
                  </a:lnTo>
                  <a:lnTo>
                    <a:pt x="1051" y="69"/>
                  </a:lnTo>
                  <a:lnTo>
                    <a:pt x="1048" y="66"/>
                  </a:lnTo>
                  <a:lnTo>
                    <a:pt x="1048" y="64"/>
                  </a:lnTo>
                  <a:lnTo>
                    <a:pt x="1048" y="64"/>
                  </a:lnTo>
                  <a:lnTo>
                    <a:pt x="1048" y="61"/>
                  </a:lnTo>
                  <a:lnTo>
                    <a:pt x="1048" y="61"/>
                  </a:lnTo>
                  <a:lnTo>
                    <a:pt x="1048" y="61"/>
                  </a:lnTo>
                  <a:lnTo>
                    <a:pt x="1048" y="61"/>
                  </a:lnTo>
                  <a:lnTo>
                    <a:pt x="1048" y="61"/>
                  </a:lnTo>
                  <a:lnTo>
                    <a:pt x="1048" y="61"/>
                  </a:lnTo>
                  <a:lnTo>
                    <a:pt x="1048" y="61"/>
                  </a:lnTo>
                  <a:lnTo>
                    <a:pt x="1048" y="61"/>
                  </a:lnTo>
                  <a:lnTo>
                    <a:pt x="1048" y="61"/>
                  </a:lnTo>
                  <a:lnTo>
                    <a:pt x="1048" y="59"/>
                  </a:lnTo>
                  <a:lnTo>
                    <a:pt x="1048" y="59"/>
                  </a:lnTo>
                  <a:lnTo>
                    <a:pt x="1048" y="59"/>
                  </a:lnTo>
                  <a:lnTo>
                    <a:pt x="1048" y="59"/>
                  </a:lnTo>
                  <a:lnTo>
                    <a:pt x="1048" y="59"/>
                  </a:lnTo>
                  <a:lnTo>
                    <a:pt x="1048" y="57"/>
                  </a:lnTo>
                  <a:lnTo>
                    <a:pt x="1048" y="57"/>
                  </a:lnTo>
                  <a:lnTo>
                    <a:pt x="1046" y="57"/>
                  </a:lnTo>
                  <a:lnTo>
                    <a:pt x="1046" y="57"/>
                  </a:lnTo>
                  <a:lnTo>
                    <a:pt x="1044" y="59"/>
                  </a:lnTo>
                  <a:lnTo>
                    <a:pt x="1044" y="59"/>
                  </a:lnTo>
                  <a:lnTo>
                    <a:pt x="1044" y="59"/>
                  </a:lnTo>
                  <a:lnTo>
                    <a:pt x="1046" y="57"/>
                  </a:lnTo>
                  <a:lnTo>
                    <a:pt x="1046" y="57"/>
                  </a:lnTo>
                  <a:lnTo>
                    <a:pt x="1046" y="54"/>
                  </a:lnTo>
                  <a:lnTo>
                    <a:pt x="1046" y="54"/>
                  </a:lnTo>
                  <a:lnTo>
                    <a:pt x="1046" y="52"/>
                  </a:lnTo>
                  <a:lnTo>
                    <a:pt x="1048" y="52"/>
                  </a:lnTo>
                  <a:lnTo>
                    <a:pt x="1048" y="52"/>
                  </a:lnTo>
                  <a:lnTo>
                    <a:pt x="1048" y="50"/>
                  </a:lnTo>
                  <a:lnTo>
                    <a:pt x="1048" y="50"/>
                  </a:lnTo>
                  <a:lnTo>
                    <a:pt x="1044" y="52"/>
                  </a:lnTo>
                  <a:lnTo>
                    <a:pt x="1044" y="52"/>
                  </a:lnTo>
                  <a:lnTo>
                    <a:pt x="1044" y="50"/>
                  </a:lnTo>
                  <a:lnTo>
                    <a:pt x="1044" y="50"/>
                  </a:lnTo>
                  <a:lnTo>
                    <a:pt x="1046" y="50"/>
                  </a:lnTo>
                  <a:lnTo>
                    <a:pt x="1046" y="50"/>
                  </a:lnTo>
                  <a:lnTo>
                    <a:pt x="1046" y="47"/>
                  </a:lnTo>
                  <a:lnTo>
                    <a:pt x="1048" y="50"/>
                  </a:lnTo>
                  <a:lnTo>
                    <a:pt x="1048" y="47"/>
                  </a:lnTo>
                  <a:lnTo>
                    <a:pt x="1048" y="47"/>
                  </a:lnTo>
                  <a:lnTo>
                    <a:pt x="1048" y="47"/>
                  </a:lnTo>
                  <a:lnTo>
                    <a:pt x="1048" y="47"/>
                  </a:lnTo>
                  <a:lnTo>
                    <a:pt x="1048" y="47"/>
                  </a:lnTo>
                  <a:lnTo>
                    <a:pt x="1048" y="45"/>
                  </a:lnTo>
                  <a:lnTo>
                    <a:pt x="1048" y="45"/>
                  </a:lnTo>
                  <a:lnTo>
                    <a:pt x="1048" y="45"/>
                  </a:lnTo>
                  <a:lnTo>
                    <a:pt x="1048" y="45"/>
                  </a:lnTo>
                  <a:lnTo>
                    <a:pt x="1046" y="45"/>
                  </a:lnTo>
                  <a:lnTo>
                    <a:pt x="1046" y="45"/>
                  </a:lnTo>
                  <a:lnTo>
                    <a:pt x="1044" y="45"/>
                  </a:lnTo>
                  <a:lnTo>
                    <a:pt x="1044" y="45"/>
                  </a:lnTo>
                  <a:lnTo>
                    <a:pt x="1044" y="45"/>
                  </a:lnTo>
                  <a:lnTo>
                    <a:pt x="1044" y="43"/>
                  </a:lnTo>
                  <a:lnTo>
                    <a:pt x="1044" y="43"/>
                  </a:lnTo>
                  <a:lnTo>
                    <a:pt x="1044" y="43"/>
                  </a:lnTo>
                  <a:lnTo>
                    <a:pt x="1044" y="43"/>
                  </a:lnTo>
                  <a:lnTo>
                    <a:pt x="1044" y="45"/>
                  </a:lnTo>
                  <a:lnTo>
                    <a:pt x="1036" y="50"/>
                  </a:lnTo>
                  <a:lnTo>
                    <a:pt x="1032" y="52"/>
                  </a:lnTo>
                  <a:lnTo>
                    <a:pt x="1029" y="54"/>
                  </a:lnTo>
                  <a:lnTo>
                    <a:pt x="1029" y="54"/>
                  </a:lnTo>
                  <a:lnTo>
                    <a:pt x="1032" y="52"/>
                  </a:lnTo>
                  <a:lnTo>
                    <a:pt x="1034" y="52"/>
                  </a:lnTo>
                  <a:lnTo>
                    <a:pt x="1034" y="52"/>
                  </a:lnTo>
                  <a:lnTo>
                    <a:pt x="1034" y="52"/>
                  </a:lnTo>
                  <a:lnTo>
                    <a:pt x="1029" y="57"/>
                  </a:lnTo>
                  <a:lnTo>
                    <a:pt x="1027" y="57"/>
                  </a:lnTo>
                  <a:lnTo>
                    <a:pt x="1025" y="59"/>
                  </a:lnTo>
                  <a:lnTo>
                    <a:pt x="1025" y="59"/>
                  </a:lnTo>
                  <a:lnTo>
                    <a:pt x="1027" y="59"/>
                  </a:lnTo>
                  <a:lnTo>
                    <a:pt x="1027" y="59"/>
                  </a:lnTo>
                  <a:lnTo>
                    <a:pt x="1025" y="59"/>
                  </a:lnTo>
                  <a:lnTo>
                    <a:pt x="1025" y="59"/>
                  </a:lnTo>
                  <a:lnTo>
                    <a:pt x="1025" y="59"/>
                  </a:lnTo>
                  <a:lnTo>
                    <a:pt x="1025" y="59"/>
                  </a:lnTo>
                  <a:lnTo>
                    <a:pt x="1025" y="59"/>
                  </a:lnTo>
                  <a:lnTo>
                    <a:pt x="1025" y="59"/>
                  </a:lnTo>
                  <a:lnTo>
                    <a:pt x="1020" y="59"/>
                  </a:lnTo>
                  <a:lnTo>
                    <a:pt x="1017" y="61"/>
                  </a:lnTo>
                  <a:lnTo>
                    <a:pt x="1013" y="61"/>
                  </a:lnTo>
                  <a:lnTo>
                    <a:pt x="1013" y="61"/>
                  </a:lnTo>
                  <a:lnTo>
                    <a:pt x="1010" y="61"/>
                  </a:lnTo>
                  <a:lnTo>
                    <a:pt x="1010" y="61"/>
                  </a:lnTo>
                  <a:lnTo>
                    <a:pt x="1010" y="61"/>
                  </a:lnTo>
                  <a:lnTo>
                    <a:pt x="1010" y="61"/>
                  </a:lnTo>
                  <a:lnTo>
                    <a:pt x="1010" y="61"/>
                  </a:lnTo>
                  <a:lnTo>
                    <a:pt x="1010" y="61"/>
                  </a:lnTo>
                  <a:lnTo>
                    <a:pt x="1010" y="61"/>
                  </a:lnTo>
                  <a:lnTo>
                    <a:pt x="1010" y="64"/>
                  </a:lnTo>
                  <a:lnTo>
                    <a:pt x="1010" y="64"/>
                  </a:lnTo>
                  <a:lnTo>
                    <a:pt x="1010" y="64"/>
                  </a:lnTo>
                  <a:lnTo>
                    <a:pt x="1010" y="64"/>
                  </a:lnTo>
                  <a:lnTo>
                    <a:pt x="1010" y="64"/>
                  </a:lnTo>
                  <a:lnTo>
                    <a:pt x="1008" y="64"/>
                  </a:lnTo>
                  <a:lnTo>
                    <a:pt x="1008" y="64"/>
                  </a:lnTo>
                  <a:lnTo>
                    <a:pt x="1008" y="64"/>
                  </a:lnTo>
                  <a:lnTo>
                    <a:pt x="1006" y="66"/>
                  </a:lnTo>
                  <a:lnTo>
                    <a:pt x="1001" y="66"/>
                  </a:lnTo>
                  <a:lnTo>
                    <a:pt x="1001" y="64"/>
                  </a:lnTo>
                  <a:lnTo>
                    <a:pt x="1001" y="64"/>
                  </a:lnTo>
                  <a:lnTo>
                    <a:pt x="1003" y="64"/>
                  </a:lnTo>
                  <a:lnTo>
                    <a:pt x="1003" y="64"/>
                  </a:lnTo>
                  <a:lnTo>
                    <a:pt x="1003" y="64"/>
                  </a:lnTo>
                  <a:lnTo>
                    <a:pt x="1003" y="64"/>
                  </a:lnTo>
                  <a:lnTo>
                    <a:pt x="1006" y="64"/>
                  </a:lnTo>
                  <a:lnTo>
                    <a:pt x="1006" y="64"/>
                  </a:lnTo>
                  <a:lnTo>
                    <a:pt x="1008" y="64"/>
                  </a:lnTo>
                  <a:lnTo>
                    <a:pt x="1008" y="61"/>
                  </a:lnTo>
                  <a:lnTo>
                    <a:pt x="1008" y="61"/>
                  </a:lnTo>
                  <a:lnTo>
                    <a:pt x="1008" y="61"/>
                  </a:lnTo>
                  <a:lnTo>
                    <a:pt x="1008" y="61"/>
                  </a:lnTo>
                  <a:lnTo>
                    <a:pt x="1008" y="61"/>
                  </a:lnTo>
                  <a:lnTo>
                    <a:pt x="1008" y="61"/>
                  </a:lnTo>
                  <a:lnTo>
                    <a:pt x="1006" y="59"/>
                  </a:lnTo>
                  <a:lnTo>
                    <a:pt x="1008" y="59"/>
                  </a:lnTo>
                  <a:lnTo>
                    <a:pt x="1010" y="61"/>
                  </a:lnTo>
                  <a:lnTo>
                    <a:pt x="1010" y="59"/>
                  </a:lnTo>
                  <a:lnTo>
                    <a:pt x="1010" y="59"/>
                  </a:lnTo>
                  <a:lnTo>
                    <a:pt x="1008" y="59"/>
                  </a:lnTo>
                  <a:lnTo>
                    <a:pt x="1008" y="57"/>
                  </a:lnTo>
                  <a:lnTo>
                    <a:pt x="1008" y="57"/>
                  </a:lnTo>
                  <a:lnTo>
                    <a:pt x="1008" y="57"/>
                  </a:lnTo>
                  <a:lnTo>
                    <a:pt x="1008" y="57"/>
                  </a:lnTo>
                  <a:lnTo>
                    <a:pt x="1008" y="57"/>
                  </a:lnTo>
                  <a:lnTo>
                    <a:pt x="1008" y="57"/>
                  </a:lnTo>
                  <a:lnTo>
                    <a:pt x="1008" y="57"/>
                  </a:lnTo>
                  <a:lnTo>
                    <a:pt x="1008" y="57"/>
                  </a:lnTo>
                  <a:lnTo>
                    <a:pt x="1006" y="57"/>
                  </a:lnTo>
                  <a:lnTo>
                    <a:pt x="1006" y="57"/>
                  </a:lnTo>
                  <a:lnTo>
                    <a:pt x="1003" y="59"/>
                  </a:lnTo>
                  <a:lnTo>
                    <a:pt x="1003" y="59"/>
                  </a:lnTo>
                  <a:lnTo>
                    <a:pt x="1003" y="59"/>
                  </a:lnTo>
                  <a:lnTo>
                    <a:pt x="1001" y="61"/>
                  </a:lnTo>
                  <a:lnTo>
                    <a:pt x="1001" y="61"/>
                  </a:lnTo>
                  <a:lnTo>
                    <a:pt x="1001" y="64"/>
                  </a:lnTo>
                  <a:lnTo>
                    <a:pt x="1001" y="64"/>
                  </a:lnTo>
                  <a:lnTo>
                    <a:pt x="1001" y="64"/>
                  </a:lnTo>
                  <a:lnTo>
                    <a:pt x="999" y="64"/>
                  </a:lnTo>
                  <a:lnTo>
                    <a:pt x="999" y="64"/>
                  </a:lnTo>
                  <a:lnTo>
                    <a:pt x="999" y="64"/>
                  </a:lnTo>
                  <a:lnTo>
                    <a:pt x="999" y="64"/>
                  </a:lnTo>
                  <a:lnTo>
                    <a:pt x="996" y="66"/>
                  </a:lnTo>
                  <a:lnTo>
                    <a:pt x="996" y="69"/>
                  </a:lnTo>
                  <a:lnTo>
                    <a:pt x="996" y="69"/>
                  </a:lnTo>
                  <a:lnTo>
                    <a:pt x="996" y="69"/>
                  </a:lnTo>
                  <a:lnTo>
                    <a:pt x="996" y="69"/>
                  </a:lnTo>
                  <a:lnTo>
                    <a:pt x="996" y="71"/>
                  </a:lnTo>
                  <a:lnTo>
                    <a:pt x="996" y="71"/>
                  </a:lnTo>
                  <a:lnTo>
                    <a:pt x="994" y="71"/>
                  </a:lnTo>
                  <a:lnTo>
                    <a:pt x="994" y="71"/>
                  </a:lnTo>
                  <a:lnTo>
                    <a:pt x="994" y="71"/>
                  </a:lnTo>
                  <a:lnTo>
                    <a:pt x="994" y="71"/>
                  </a:lnTo>
                  <a:lnTo>
                    <a:pt x="991" y="73"/>
                  </a:lnTo>
                  <a:lnTo>
                    <a:pt x="991" y="76"/>
                  </a:lnTo>
                  <a:lnTo>
                    <a:pt x="991" y="76"/>
                  </a:lnTo>
                  <a:lnTo>
                    <a:pt x="989" y="76"/>
                  </a:lnTo>
                  <a:lnTo>
                    <a:pt x="987" y="78"/>
                  </a:lnTo>
                  <a:lnTo>
                    <a:pt x="987" y="80"/>
                  </a:lnTo>
                  <a:lnTo>
                    <a:pt x="987" y="80"/>
                  </a:lnTo>
                  <a:lnTo>
                    <a:pt x="984" y="80"/>
                  </a:lnTo>
                  <a:lnTo>
                    <a:pt x="982" y="85"/>
                  </a:lnTo>
                  <a:lnTo>
                    <a:pt x="980" y="85"/>
                  </a:lnTo>
                  <a:lnTo>
                    <a:pt x="980" y="85"/>
                  </a:lnTo>
                  <a:lnTo>
                    <a:pt x="980" y="85"/>
                  </a:lnTo>
                  <a:lnTo>
                    <a:pt x="980" y="88"/>
                  </a:lnTo>
                  <a:lnTo>
                    <a:pt x="980" y="88"/>
                  </a:lnTo>
                  <a:lnTo>
                    <a:pt x="980" y="88"/>
                  </a:lnTo>
                  <a:lnTo>
                    <a:pt x="980" y="88"/>
                  </a:lnTo>
                  <a:lnTo>
                    <a:pt x="980" y="88"/>
                  </a:lnTo>
                  <a:lnTo>
                    <a:pt x="980" y="90"/>
                  </a:lnTo>
                  <a:lnTo>
                    <a:pt x="980" y="90"/>
                  </a:lnTo>
                  <a:lnTo>
                    <a:pt x="980" y="90"/>
                  </a:lnTo>
                  <a:lnTo>
                    <a:pt x="977" y="90"/>
                  </a:lnTo>
                  <a:lnTo>
                    <a:pt x="977" y="90"/>
                  </a:lnTo>
                  <a:lnTo>
                    <a:pt x="977" y="92"/>
                  </a:lnTo>
                  <a:lnTo>
                    <a:pt x="977" y="92"/>
                  </a:lnTo>
                  <a:lnTo>
                    <a:pt x="977" y="92"/>
                  </a:lnTo>
                  <a:lnTo>
                    <a:pt x="977" y="95"/>
                  </a:lnTo>
                  <a:lnTo>
                    <a:pt x="977" y="95"/>
                  </a:lnTo>
                  <a:lnTo>
                    <a:pt x="977" y="95"/>
                  </a:lnTo>
                  <a:lnTo>
                    <a:pt x="977" y="95"/>
                  </a:lnTo>
                  <a:lnTo>
                    <a:pt x="975" y="95"/>
                  </a:lnTo>
                  <a:lnTo>
                    <a:pt x="975" y="95"/>
                  </a:lnTo>
                  <a:lnTo>
                    <a:pt x="977" y="95"/>
                  </a:lnTo>
                  <a:lnTo>
                    <a:pt x="977" y="97"/>
                  </a:lnTo>
                  <a:lnTo>
                    <a:pt x="977" y="97"/>
                  </a:lnTo>
                  <a:lnTo>
                    <a:pt x="977" y="97"/>
                  </a:lnTo>
                  <a:lnTo>
                    <a:pt x="977" y="97"/>
                  </a:lnTo>
                  <a:lnTo>
                    <a:pt x="977" y="97"/>
                  </a:lnTo>
                  <a:lnTo>
                    <a:pt x="977" y="99"/>
                  </a:lnTo>
                  <a:lnTo>
                    <a:pt x="977" y="99"/>
                  </a:lnTo>
                  <a:lnTo>
                    <a:pt x="975" y="102"/>
                  </a:lnTo>
                  <a:lnTo>
                    <a:pt x="975" y="102"/>
                  </a:lnTo>
                  <a:lnTo>
                    <a:pt x="975" y="102"/>
                  </a:lnTo>
                  <a:lnTo>
                    <a:pt x="975" y="102"/>
                  </a:lnTo>
                  <a:lnTo>
                    <a:pt x="975" y="104"/>
                  </a:lnTo>
                  <a:lnTo>
                    <a:pt x="975" y="104"/>
                  </a:lnTo>
                  <a:lnTo>
                    <a:pt x="975" y="104"/>
                  </a:lnTo>
                  <a:lnTo>
                    <a:pt x="975" y="104"/>
                  </a:lnTo>
                  <a:lnTo>
                    <a:pt x="975" y="104"/>
                  </a:lnTo>
                  <a:lnTo>
                    <a:pt x="975" y="106"/>
                  </a:lnTo>
                  <a:lnTo>
                    <a:pt x="975" y="106"/>
                  </a:lnTo>
                  <a:lnTo>
                    <a:pt x="975" y="106"/>
                  </a:lnTo>
                  <a:lnTo>
                    <a:pt x="973" y="109"/>
                  </a:lnTo>
                  <a:lnTo>
                    <a:pt x="973" y="109"/>
                  </a:lnTo>
                  <a:lnTo>
                    <a:pt x="973" y="109"/>
                  </a:lnTo>
                  <a:lnTo>
                    <a:pt x="970" y="111"/>
                  </a:lnTo>
                  <a:lnTo>
                    <a:pt x="970" y="114"/>
                  </a:lnTo>
                  <a:lnTo>
                    <a:pt x="970" y="111"/>
                  </a:lnTo>
                  <a:lnTo>
                    <a:pt x="970" y="111"/>
                  </a:lnTo>
                  <a:lnTo>
                    <a:pt x="975" y="106"/>
                  </a:lnTo>
                  <a:lnTo>
                    <a:pt x="973" y="104"/>
                  </a:lnTo>
                  <a:lnTo>
                    <a:pt x="973" y="106"/>
                  </a:lnTo>
                  <a:lnTo>
                    <a:pt x="970" y="111"/>
                  </a:lnTo>
                  <a:lnTo>
                    <a:pt x="970" y="111"/>
                  </a:lnTo>
                  <a:lnTo>
                    <a:pt x="961" y="123"/>
                  </a:lnTo>
                  <a:lnTo>
                    <a:pt x="956" y="125"/>
                  </a:lnTo>
                  <a:lnTo>
                    <a:pt x="956" y="125"/>
                  </a:lnTo>
                  <a:lnTo>
                    <a:pt x="954" y="128"/>
                  </a:lnTo>
                  <a:lnTo>
                    <a:pt x="954" y="128"/>
                  </a:lnTo>
                  <a:lnTo>
                    <a:pt x="949" y="128"/>
                  </a:lnTo>
                  <a:lnTo>
                    <a:pt x="949" y="130"/>
                  </a:lnTo>
                  <a:lnTo>
                    <a:pt x="947" y="130"/>
                  </a:lnTo>
                  <a:lnTo>
                    <a:pt x="944" y="130"/>
                  </a:lnTo>
                  <a:lnTo>
                    <a:pt x="935" y="130"/>
                  </a:lnTo>
                  <a:lnTo>
                    <a:pt x="928" y="130"/>
                  </a:lnTo>
                  <a:lnTo>
                    <a:pt x="923" y="130"/>
                  </a:lnTo>
                  <a:lnTo>
                    <a:pt x="916" y="130"/>
                  </a:lnTo>
                  <a:lnTo>
                    <a:pt x="911" y="128"/>
                  </a:lnTo>
                  <a:lnTo>
                    <a:pt x="909" y="128"/>
                  </a:lnTo>
                  <a:lnTo>
                    <a:pt x="906" y="125"/>
                  </a:lnTo>
                  <a:lnTo>
                    <a:pt x="904" y="125"/>
                  </a:lnTo>
                  <a:lnTo>
                    <a:pt x="902" y="128"/>
                  </a:lnTo>
                  <a:lnTo>
                    <a:pt x="902" y="128"/>
                  </a:lnTo>
                  <a:lnTo>
                    <a:pt x="902" y="130"/>
                  </a:lnTo>
                  <a:lnTo>
                    <a:pt x="902" y="132"/>
                  </a:lnTo>
                  <a:lnTo>
                    <a:pt x="902" y="135"/>
                  </a:lnTo>
                  <a:lnTo>
                    <a:pt x="902" y="135"/>
                  </a:lnTo>
                  <a:lnTo>
                    <a:pt x="902" y="137"/>
                  </a:lnTo>
                  <a:lnTo>
                    <a:pt x="902" y="137"/>
                  </a:lnTo>
                  <a:lnTo>
                    <a:pt x="902" y="137"/>
                  </a:lnTo>
                  <a:lnTo>
                    <a:pt x="902" y="140"/>
                  </a:lnTo>
                  <a:lnTo>
                    <a:pt x="902" y="140"/>
                  </a:lnTo>
                  <a:lnTo>
                    <a:pt x="902" y="140"/>
                  </a:lnTo>
                  <a:lnTo>
                    <a:pt x="899" y="140"/>
                  </a:lnTo>
                  <a:lnTo>
                    <a:pt x="902" y="140"/>
                  </a:lnTo>
                  <a:lnTo>
                    <a:pt x="899" y="142"/>
                  </a:lnTo>
                  <a:lnTo>
                    <a:pt x="899" y="142"/>
                  </a:lnTo>
                  <a:lnTo>
                    <a:pt x="899" y="144"/>
                  </a:lnTo>
                  <a:lnTo>
                    <a:pt x="899" y="144"/>
                  </a:lnTo>
                  <a:lnTo>
                    <a:pt x="899" y="144"/>
                  </a:lnTo>
                  <a:lnTo>
                    <a:pt x="899" y="144"/>
                  </a:lnTo>
                  <a:lnTo>
                    <a:pt x="899" y="147"/>
                  </a:lnTo>
                  <a:lnTo>
                    <a:pt x="897" y="147"/>
                  </a:lnTo>
                  <a:lnTo>
                    <a:pt x="897" y="147"/>
                  </a:lnTo>
                  <a:lnTo>
                    <a:pt x="897" y="149"/>
                  </a:lnTo>
                  <a:lnTo>
                    <a:pt x="897" y="149"/>
                  </a:lnTo>
                  <a:lnTo>
                    <a:pt x="897" y="151"/>
                  </a:lnTo>
                  <a:lnTo>
                    <a:pt x="895" y="151"/>
                  </a:lnTo>
                  <a:lnTo>
                    <a:pt x="895" y="151"/>
                  </a:lnTo>
                  <a:lnTo>
                    <a:pt x="895" y="154"/>
                  </a:lnTo>
                  <a:lnTo>
                    <a:pt x="897" y="154"/>
                  </a:lnTo>
                  <a:lnTo>
                    <a:pt x="895" y="154"/>
                  </a:lnTo>
                  <a:lnTo>
                    <a:pt x="895" y="154"/>
                  </a:lnTo>
                  <a:lnTo>
                    <a:pt x="895" y="154"/>
                  </a:lnTo>
                  <a:lnTo>
                    <a:pt x="895" y="154"/>
                  </a:lnTo>
                  <a:lnTo>
                    <a:pt x="895" y="154"/>
                  </a:lnTo>
                  <a:lnTo>
                    <a:pt x="892" y="154"/>
                  </a:lnTo>
                  <a:lnTo>
                    <a:pt x="892" y="154"/>
                  </a:lnTo>
                  <a:lnTo>
                    <a:pt x="890" y="156"/>
                  </a:lnTo>
                  <a:lnTo>
                    <a:pt x="887" y="156"/>
                  </a:lnTo>
                  <a:lnTo>
                    <a:pt x="885" y="154"/>
                  </a:lnTo>
                  <a:lnTo>
                    <a:pt x="887" y="154"/>
                  </a:lnTo>
                  <a:lnTo>
                    <a:pt x="892" y="154"/>
                  </a:lnTo>
                  <a:lnTo>
                    <a:pt x="892" y="151"/>
                  </a:lnTo>
                  <a:lnTo>
                    <a:pt x="892" y="151"/>
                  </a:lnTo>
                  <a:lnTo>
                    <a:pt x="890" y="154"/>
                  </a:lnTo>
                  <a:lnTo>
                    <a:pt x="885" y="154"/>
                  </a:lnTo>
                  <a:lnTo>
                    <a:pt x="885" y="156"/>
                  </a:lnTo>
                  <a:lnTo>
                    <a:pt x="885" y="156"/>
                  </a:lnTo>
                  <a:lnTo>
                    <a:pt x="885" y="156"/>
                  </a:lnTo>
                  <a:lnTo>
                    <a:pt x="887" y="156"/>
                  </a:lnTo>
                  <a:lnTo>
                    <a:pt x="895" y="161"/>
                  </a:lnTo>
                  <a:lnTo>
                    <a:pt x="897" y="163"/>
                  </a:lnTo>
                  <a:lnTo>
                    <a:pt x="899" y="166"/>
                  </a:lnTo>
                  <a:lnTo>
                    <a:pt x="899" y="166"/>
                  </a:lnTo>
                  <a:lnTo>
                    <a:pt x="899" y="166"/>
                  </a:lnTo>
                  <a:lnTo>
                    <a:pt x="899" y="168"/>
                  </a:lnTo>
                  <a:lnTo>
                    <a:pt x="899" y="170"/>
                  </a:lnTo>
                  <a:lnTo>
                    <a:pt x="902" y="170"/>
                  </a:lnTo>
                  <a:lnTo>
                    <a:pt x="904" y="173"/>
                  </a:lnTo>
                  <a:lnTo>
                    <a:pt x="909" y="175"/>
                  </a:lnTo>
                  <a:lnTo>
                    <a:pt x="911" y="177"/>
                  </a:lnTo>
                  <a:lnTo>
                    <a:pt x="916" y="182"/>
                  </a:lnTo>
                  <a:lnTo>
                    <a:pt x="918" y="187"/>
                  </a:lnTo>
                  <a:lnTo>
                    <a:pt x="923" y="192"/>
                  </a:lnTo>
                  <a:lnTo>
                    <a:pt x="923" y="194"/>
                  </a:lnTo>
                  <a:lnTo>
                    <a:pt x="925" y="194"/>
                  </a:lnTo>
                  <a:lnTo>
                    <a:pt x="925" y="196"/>
                  </a:lnTo>
                  <a:lnTo>
                    <a:pt x="925" y="194"/>
                  </a:lnTo>
                  <a:lnTo>
                    <a:pt x="925" y="194"/>
                  </a:lnTo>
                  <a:lnTo>
                    <a:pt x="925" y="194"/>
                  </a:lnTo>
                  <a:lnTo>
                    <a:pt x="925" y="194"/>
                  </a:lnTo>
                  <a:lnTo>
                    <a:pt x="925" y="194"/>
                  </a:lnTo>
                  <a:lnTo>
                    <a:pt x="925" y="194"/>
                  </a:lnTo>
                  <a:lnTo>
                    <a:pt x="925" y="194"/>
                  </a:lnTo>
                  <a:lnTo>
                    <a:pt x="928" y="199"/>
                  </a:lnTo>
                  <a:lnTo>
                    <a:pt x="930" y="199"/>
                  </a:lnTo>
                  <a:lnTo>
                    <a:pt x="930" y="201"/>
                  </a:lnTo>
                  <a:lnTo>
                    <a:pt x="937" y="208"/>
                  </a:lnTo>
                  <a:lnTo>
                    <a:pt x="937" y="213"/>
                  </a:lnTo>
                  <a:lnTo>
                    <a:pt x="939" y="215"/>
                  </a:lnTo>
                  <a:lnTo>
                    <a:pt x="942" y="225"/>
                  </a:lnTo>
                  <a:lnTo>
                    <a:pt x="942" y="227"/>
                  </a:lnTo>
                  <a:lnTo>
                    <a:pt x="942" y="230"/>
                  </a:lnTo>
                  <a:lnTo>
                    <a:pt x="942" y="230"/>
                  </a:lnTo>
                  <a:lnTo>
                    <a:pt x="942" y="234"/>
                  </a:lnTo>
                  <a:lnTo>
                    <a:pt x="942" y="237"/>
                  </a:lnTo>
                  <a:lnTo>
                    <a:pt x="942" y="239"/>
                  </a:lnTo>
                  <a:lnTo>
                    <a:pt x="942" y="239"/>
                  </a:lnTo>
                  <a:lnTo>
                    <a:pt x="942" y="241"/>
                  </a:lnTo>
                  <a:lnTo>
                    <a:pt x="949" y="244"/>
                  </a:lnTo>
                  <a:lnTo>
                    <a:pt x="949" y="244"/>
                  </a:lnTo>
                  <a:lnTo>
                    <a:pt x="954" y="246"/>
                  </a:lnTo>
                  <a:lnTo>
                    <a:pt x="956" y="246"/>
                  </a:lnTo>
                  <a:lnTo>
                    <a:pt x="961" y="248"/>
                  </a:lnTo>
                  <a:lnTo>
                    <a:pt x="961" y="248"/>
                  </a:lnTo>
                  <a:lnTo>
                    <a:pt x="961" y="248"/>
                  </a:lnTo>
                  <a:lnTo>
                    <a:pt x="961" y="248"/>
                  </a:lnTo>
                  <a:lnTo>
                    <a:pt x="958" y="248"/>
                  </a:lnTo>
                  <a:lnTo>
                    <a:pt x="958" y="246"/>
                  </a:lnTo>
                  <a:lnTo>
                    <a:pt x="958" y="246"/>
                  </a:lnTo>
                  <a:lnTo>
                    <a:pt x="961" y="246"/>
                  </a:lnTo>
                  <a:lnTo>
                    <a:pt x="963" y="246"/>
                  </a:lnTo>
                  <a:lnTo>
                    <a:pt x="965" y="248"/>
                  </a:lnTo>
                  <a:lnTo>
                    <a:pt x="965" y="248"/>
                  </a:lnTo>
                  <a:lnTo>
                    <a:pt x="965" y="248"/>
                  </a:lnTo>
                  <a:lnTo>
                    <a:pt x="965" y="248"/>
                  </a:lnTo>
                  <a:lnTo>
                    <a:pt x="965" y="248"/>
                  </a:lnTo>
                  <a:lnTo>
                    <a:pt x="965" y="248"/>
                  </a:lnTo>
                  <a:lnTo>
                    <a:pt x="968" y="248"/>
                  </a:lnTo>
                  <a:lnTo>
                    <a:pt x="968" y="248"/>
                  </a:lnTo>
                  <a:lnTo>
                    <a:pt x="970" y="246"/>
                  </a:lnTo>
                  <a:lnTo>
                    <a:pt x="973" y="244"/>
                  </a:lnTo>
                  <a:lnTo>
                    <a:pt x="973" y="244"/>
                  </a:lnTo>
                  <a:lnTo>
                    <a:pt x="973" y="241"/>
                  </a:lnTo>
                  <a:lnTo>
                    <a:pt x="973" y="241"/>
                  </a:lnTo>
                  <a:lnTo>
                    <a:pt x="973" y="241"/>
                  </a:lnTo>
                  <a:lnTo>
                    <a:pt x="973" y="241"/>
                  </a:lnTo>
                  <a:lnTo>
                    <a:pt x="973" y="241"/>
                  </a:lnTo>
                  <a:lnTo>
                    <a:pt x="975" y="241"/>
                  </a:lnTo>
                  <a:lnTo>
                    <a:pt x="975" y="241"/>
                  </a:lnTo>
                  <a:lnTo>
                    <a:pt x="975" y="241"/>
                  </a:lnTo>
                  <a:lnTo>
                    <a:pt x="975" y="241"/>
                  </a:lnTo>
                  <a:lnTo>
                    <a:pt x="973" y="244"/>
                  </a:lnTo>
                  <a:lnTo>
                    <a:pt x="973" y="246"/>
                  </a:lnTo>
                  <a:lnTo>
                    <a:pt x="973" y="246"/>
                  </a:lnTo>
                  <a:lnTo>
                    <a:pt x="973" y="246"/>
                  </a:lnTo>
                  <a:lnTo>
                    <a:pt x="973" y="248"/>
                  </a:lnTo>
                  <a:lnTo>
                    <a:pt x="970" y="251"/>
                  </a:lnTo>
                  <a:lnTo>
                    <a:pt x="970" y="251"/>
                  </a:lnTo>
                  <a:lnTo>
                    <a:pt x="970" y="251"/>
                  </a:lnTo>
                  <a:lnTo>
                    <a:pt x="970" y="251"/>
                  </a:lnTo>
                  <a:lnTo>
                    <a:pt x="973" y="251"/>
                  </a:lnTo>
                  <a:lnTo>
                    <a:pt x="975" y="251"/>
                  </a:lnTo>
                  <a:lnTo>
                    <a:pt x="975" y="251"/>
                  </a:lnTo>
                  <a:lnTo>
                    <a:pt x="975" y="248"/>
                  </a:lnTo>
                  <a:lnTo>
                    <a:pt x="975" y="248"/>
                  </a:lnTo>
                  <a:lnTo>
                    <a:pt x="975" y="248"/>
                  </a:lnTo>
                  <a:lnTo>
                    <a:pt x="975" y="246"/>
                  </a:lnTo>
                  <a:lnTo>
                    <a:pt x="975" y="246"/>
                  </a:lnTo>
                  <a:lnTo>
                    <a:pt x="975" y="246"/>
                  </a:lnTo>
                  <a:lnTo>
                    <a:pt x="975" y="248"/>
                  </a:lnTo>
                  <a:lnTo>
                    <a:pt x="975" y="248"/>
                  </a:lnTo>
                  <a:lnTo>
                    <a:pt x="975" y="248"/>
                  </a:lnTo>
                  <a:lnTo>
                    <a:pt x="975" y="248"/>
                  </a:lnTo>
                  <a:lnTo>
                    <a:pt x="975" y="251"/>
                  </a:lnTo>
                  <a:lnTo>
                    <a:pt x="975" y="251"/>
                  </a:lnTo>
                  <a:lnTo>
                    <a:pt x="982" y="248"/>
                  </a:lnTo>
                  <a:lnTo>
                    <a:pt x="984" y="248"/>
                  </a:lnTo>
                  <a:lnTo>
                    <a:pt x="987" y="251"/>
                  </a:lnTo>
                  <a:lnTo>
                    <a:pt x="987" y="251"/>
                  </a:lnTo>
                  <a:lnTo>
                    <a:pt x="987" y="251"/>
                  </a:lnTo>
                  <a:lnTo>
                    <a:pt x="987" y="251"/>
                  </a:lnTo>
                  <a:lnTo>
                    <a:pt x="987" y="251"/>
                  </a:lnTo>
                  <a:lnTo>
                    <a:pt x="989" y="251"/>
                  </a:lnTo>
                  <a:lnTo>
                    <a:pt x="989" y="251"/>
                  </a:lnTo>
                  <a:lnTo>
                    <a:pt x="989" y="251"/>
                  </a:lnTo>
                  <a:lnTo>
                    <a:pt x="989" y="251"/>
                  </a:lnTo>
                  <a:lnTo>
                    <a:pt x="989" y="251"/>
                  </a:lnTo>
                  <a:lnTo>
                    <a:pt x="989" y="251"/>
                  </a:lnTo>
                  <a:lnTo>
                    <a:pt x="989" y="253"/>
                  </a:lnTo>
                  <a:lnTo>
                    <a:pt x="989" y="253"/>
                  </a:lnTo>
                  <a:lnTo>
                    <a:pt x="991" y="253"/>
                  </a:lnTo>
                  <a:lnTo>
                    <a:pt x="991" y="253"/>
                  </a:lnTo>
                  <a:lnTo>
                    <a:pt x="991" y="253"/>
                  </a:lnTo>
                  <a:lnTo>
                    <a:pt x="991" y="253"/>
                  </a:lnTo>
                  <a:lnTo>
                    <a:pt x="991" y="256"/>
                  </a:lnTo>
                  <a:lnTo>
                    <a:pt x="991" y="256"/>
                  </a:lnTo>
                  <a:lnTo>
                    <a:pt x="991" y="256"/>
                  </a:lnTo>
                  <a:lnTo>
                    <a:pt x="989" y="256"/>
                  </a:lnTo>
                  <a:lnTo>
                    <a:pt x="989" y="256"/>
                  </a:lnTo>
                  <a:lnTo>
                    <a:pt x="987" y="256"/>
                  </a:lnTo>
                  <a:lnTo>
                    <a:pt x="987" y="256"/>
                  </a:lnTo>
                  <a:lnTo>
                    <a:pt x="987" y="256"/>
                  </a:lnTo>
                  <a:lnTo>
                    <a:pt x="987" y="256"/>
                  </a:lnTo>
                  <a:lnTo>
                    <a:pt x="987" y="256"/>
                  </a:lnTo>
                  <a:lnTo>
                    <a:pt x="987" y="258"/>
                  </a:lnTo>
                  <a:lnTo>
                    <a:pt x="984" y="258"/>
                  </a:lnTo>
                  <a:lnTo>
                    <a:pt x="984" y="258"/>
                  </a:lnTo>
                  <a:lnTo>
                    <a:pt x="984" y="260"/>
                  </a:lnTo>
                  <a:lnTo>
                    <a:pt x="984" y="260"/>
                  </a:lnTo>
                  <a:lnTo>
                    <a:pt x="984" y="260"/>
                  </a:lnTo>
                  <a:lnTo>
                    <a:pt x="984" y="263"/>
                  </a:lnTo>
                  <a:lnTo>
                    <a:pt x="984" y="263"/>
                  </a:lnTo>
                  <a:lnTo>
                    <a:pt x="982" y="263"/>
                  </a:lnTo>
                  <a:lnTo>
                    <a:pt x="982" y="263"/>
                  </a:lnTo>
                  <a:lnTo>
                    <a:pt x="982" y="265"/>
                  </a:lnTo>
                  <a:lnTo>
                    <a:pt x="982" y="265"/>
                  </a:lnTo>
                  <a:lnTo>
                    <a:pt x="982" y="267"/>
                  </a:lnTo>
                  <a:lnTo>
                    <a:pt x="982" y="267"/>
                  </a:lnTo>
                  <a:lnTo>
                    <a:pt x="982" y="267"/>
                  </a:lnTo>
                  <a:lnTo>
                    <a:pt x="982" y="270"/>
                  </a:lnTo>
                  <a:lnTo>
                    <a:pt x="987" y="277"/>
                  </a:lnTo>
                  <a:lnTo>
                    <a:pt x="987" y="277"/>
                  </a:lnTo>
                  <a:lnTo>
                    <a:pt x="989" y="277"/>
                  </a:lnTo>
                  <a:lnTo>
                    <a:pt x="989" y="279"/>
                  </a:lnTo>
                  <a:lnTo>
                    <a:pt x="989" y="279"/>
                  </a:lnTo>
                  <a:lnTo>
                    <a:pt x="989" y="279"/>
                  </a:lnTo>
                  <a:lnTo>
                    <a:pt x="989" y="282"/>
                  </a:lnTo>
                  <a:lnTo>
                    <a:pt x="989" y="282"/>
                  </a:lnTo>
                  <a:lnTo>
                    <a:pt x="991" y="282"/>
                  </a:lnTo>
                  <a:lnTo>
                    <a:pt x="991" y="282"/>
                  </a:lnTo>
                  <a:lnTo>
                    <a:pt x="991" y="282"/>
                  </a:lnTo>
                  <a:lnTo>
                    <a:pt x="994" y="282"/>
                  </a:lnTo>
                  <a:lnTo>
                    <a:pt x="996" y="282"/>
                  </a:lnTo>
                  <a:lnTo>
                    <a:pt x="996" y="279"/>
                  </a:lnTo>
                  <a:lnTo>
                    <a:pt x="996" y="279"/>
                  </a:lnTo>
                  <a:lnTo>
                    <a:pt x="996" y="279"/>
                  </a:lnTo>
                  <a:lnTo>
                    <a:pt x="996" y="279"/>
                  </a:lnTo>
                  <a:lnTo>
                    <a:pt x="996" y="279"/>
                  </a:lnTo>
                  <a:lnTo>
                    <a:pt x="996" y="277"/>
                  </a:lnTo>
                  <a:lnTo>
                    <a:pt x="996" y="277"/>
                  </a:lnTo>
                  <a:lnTo>
                    <a:pt x="996" y="277"/>
                  </a:lnTo>
                  <a:lnTo>
                    <a:pt x="996" y="277"/>
                  </a:lnTo>
                  <a:lnTo>
                    <a:pt x="996" y="277"/>
                  </a:lnTo>
                  <a:lnTo>
                    <a:pt x="996" y="277"/>
                  </a:lnTo>
                  <a:lnTo>
                    <a:pt x="999" y="275"/>
                  </a:lnTo>
                  <a:lnTo>
                    <a:pt x="999" y="275"/>
                  </a:lnTo>
                  <a:lnTo>
                    <a:pt x="1001" y="275"/>
                  </a:lnTo>
                  <a:lnTo>
                    <a:pt x="1006" y="275"/>
                  </a:lnTo>
                  <a:lnTo>
                    <a:pt x="1006" y="275"/>
                  </a:lnTo>
                  <a:lnTo>
                    <a:pt x="1010" y="279"/>
                  </a:lnTo>
                  <a:lnTo>
                    <a:pt x="1010" y="279"/>
                  </a:lnTo>
                  <a:lnTo>
                    <a:pt x="1013" y="279"/>
                  </a:lnTo>
                  <a:lnTo>
                    <a:pt x="1013" y="279"/>
                  </a:lnTo>
                  <a:lnTo>
                    <a:pt x="1013" y="279"/>
                  </a:lnTo>
                  <a:lnTo>
                    <a:pt x="1013" y="279"/>
                  </a:lnTo>
                  <a:lnTo>
                    <a:pt x="1013" y="279"/>
                  </a:lnTo>
                  <a:lnTo>
                    <a:pt x="1015" y="277"/>
                  </a:lnTo>
                  <a:lnTo>
                    <a:pt x="1015" y="277"/>
                  </a:lnTo>
                  <a:lnTo>
                    <a:pt x="1017" y="279"/>
                  </a:lnTo>
                  <a:lnTo>
                    <a:pt x="1017" y="279"/>
                  </a:lnTo>
                  <a:lnTo>
                    <a:pt x="1017" y="277"/>
                  </a:lnTo>
                  <a:lnTo>
                    <a:pt x="1017" y="277"/>
                  </a:lnTo>
                  <a:lnTo>
                    <a:pt x="1020" y="277"/>
                  </a:lnTo>
                  <a:lnTo>
                    <a:pt x="1020" y="277"/>
                  </a:lnTo>
                  <a:lnTo>
                    <a:pt x="1020" y="277"/>
                  </a:lnTo>
                  <a:lnTo>
                    <a:pt x="1020" y="277"/>
                  </a:lnTo>
                  <a:lnTo>
                    <a:pt x="1017" y="279"/>
                  </a:lnTo>
                  <a:lnTo>
                    <a:pt x="1017" y="279"/>
                  </a:lnTo>
                  <a:lnTo>
                    <a:pt x="1017" y="279"/>
                  </a:lnTo>
                  <a:lnTo>
                    <a:pt x="1017" y="279"/>
                  </a:lnTo>
                  <a:lnTo>
                    <a:pt x="1017" y="279"/>
                  </a:lnTo>
                  <a:lnTo>
                    <a:pt x="1020" y="282"/>
                  </a:lnTo>
                  <a:lnTo>
                    <a:pt x="1020" y="284"/>
                  </a:lnTo>
                  <a:lnTo>
                    <a:pt x="1020" y="286"/>
                  </a:lnTo>
                  <a:lnTo>
                    <a:pt x="1020" y="289"/>
                  </a:lnTo>
                  <a:lnTo>
                    <a:pt x="1020" y="291"/>
                  </a:lnTo>
                  <a:lnTo>
                    <a:pt x="1020" y="291"/>
                  </a:lnTo>
                  <a:lnTo>
                    <a:pt x="1020" y="291"/>
                  </a:lnTo>
                  <a:lnTo>
                    <a:pt x="1013" y="291"/>
                  </a:lnTo>
                  <a:lnTo>
                    <a:pt x="1010" y="293"/>
                  </a:lnTo>
                  <a:lnTo>
                    <a:pt x="1008" y="293"/>
                  </a:lnTo>
                  <a:lnTo>
                    <a:pt x="1006" y="293"/>
                  </a:lnTo>
                  <a:lnTo>
                    <a:pt x="1006" y="293"/>
                  </a:lnTo>
                  <a:lnTo>
                    <a:pt x="1001" y="289"/>
                  </a:lnTo>
                  <a:lnTo>
                    <a:pt x="1001" y="286"/>
                  </a:lnTo>
                  <a:lnTo>
                    <a:pt x="1001" y="286"/>
                  </a:lnTo>
                  <a:lnTo>
                    <a:pt x="999" y="284"/>
                  </a:lnTo>
                  <a:lnTo>
                    <a:pt x="999" y="284"/>
                  </a:lnTo>
                  <a:lnTo>
                    <a:pt x="996" y="282"/>
                  </a:lnTo>
                  <a:lnTo>
                    <a:pt x="996" y="282"/>
                  </a:lnTo>
                  <a:lnTo>
                    <a:pt x="996" y="282"/>
                  </a:lnTo>
                  <a:lnTo>
                    <a:pt x="996" y="282"/>
                  </a:lnTo>
                  <a:lnTo>
                    <a:pt x="994" y="284"/>
                  </a:lnTo>
                  <a:lnTo>
                    <a:pt x="994" y="284"/>
                  </a:lnTo>
                  <a:lnTo>
                    <a:pt x="994" y="284"/>
                  </a:lnTo>
                  <a:lnTo>
                    <a:pt x="994" y="284"/>
                  </a:lnTo>
                  <a:lnTo>
                    <a:pt x="991" y="284"/>
                  </a:lnTo>
                  <a:lnTo>
                    <a:pt x="991" y="286"/>
                  </a:lnTo>
                  <a:lnTo>
                    <a:pt x="987" y="286"/>
                  </a:lnTo>
                  <a:lnTo>
                    <a:pt x="987" y="286"/>
                  </a:lnTo>
                  <a:lnTo>
                    <a:pt x="980" y="279"/>
                  </a:lnTo>
                  <a:lnTo>
                    <a:pt x="980" y="279"/>
                  </a:lnTo>
                  <a:lnTo>
                    <a:pt x="977" y="275"/>
                  </a:lnTo>
                  <a:lnTo>
                    <a:pt x="977" y="275"/>
                  </a:lnTo>
                  <a:lnTo>
                    <a:pt x="977" y="272"/>
                  </a:lnTo>
                  <a:lnTo>
                    <a:pt x="977" y="272"/>
                  </a:lnTo>
                  <a:lnTo>
                    <a:pt x="977" y="270"/>
                  </a:lnTo>
                  <a:lnTo>
                    <a:pt x="977" y="270"/>
                  </a:lnTo>
                  <a:lnTo>
                    <a:pt x="977" y="267"/>
                  </a:lnTo>
                  <a:lnTo>
                    <a:pt x="980" y="265"/>
                  </a:lnTo>
                  <a:lnTo>
                    <a:pt x="980" y="265"/>
                  </a:lnTo>
                  <a:lnTo>
                    <a:pt x="980" y="265"/>
                  </a:lnTo>
                  <a:lnTo>
                    <a:pt x="977" y="265"/>
                  </a:lnTo>
                  <a:lnTo>
                    <a:pt x="977" y="263"/>
                  </a:lnTo>
                  <a:lnTo>
                    <a:pt x="975" y="260"/>
                  </a:lnTo>
                  <a:lnTo>
                    <a:pt x="975" y="256"/>
                  </a:lnTo>
                  <a:lnTo>
                    <a:pt x="973" y="253"/>
                  </a:lnTo>
                  <a:lnTo>
                    <a:pt x="973" y="253"/>
                  </a:lnTo>
                  <a:lnTo>
                    <a:pt x="973" y="253"/>
                  </a:lnTo>
                  <a:lnTo>
                    <a:pt x="973" y="256"/>
                  </a:lnTo>
                  <a:lnTo>
                    <a:pt x="970" y="256"/>
                  </a:lnTo>
                  <a:lnTo>
                    <a:pt x="970" y="256"/>
                  </a:lnTo>
                  <a:lnTo>
                    <a:pt x="970" y="253"/>
                  </a:lnTo>
                  <a:lnTo>
                    <a:pt x="970" y="253"/>
                  </a:lnTo>
                  <a:lnTo>
                    <a:pt x="970" y="253"/>
                  </a:lnTo>
                  <a:lnTo>
                    <a:pt x="970" y="253"/>
                  </a:lnTo>
                  <a:lnTo>
                    <a:pt x="968" y="253"/>
                  </a:lnTo>
                  <a:lnTo>
                    <a:pt x="968" y="253"/>
                  </a:lnTo>
                  <a:lnTo>
                    <a:pt x="968" y="256"/>
                  </a:lnTo>
                  <a:lnTo>
                    <a:pt x="968" y="256"/>
                  </a:lnTo>
                  <a:lnTo>
                    <a:pt x="968" y="256"/>
                  </a:lnTo>
                  <a:lnTo>
                    <a:pt x="968" y="256"/>
                  </a:lnTo>
                  <a:lnTo>
                    <a:pt x="965" y="256"/>
                  </a:lnTo>
                  <a:lnTo>
                    <a:pt x="965" y="256"/>
                  </a:lnTo>
                  <a:lnTo>
                    <a:pt x="965" y="258"/>
                  </a:lnTo>
                  <a:lnTo>
                    <a:pt x="965" y="258"/>
                  </a:lnTo>
                  <a:lnTo>
                    <a:pt x="965" y="260"/>
                  </a:lnTo>
                  <a:lnTo>
                    <a:pt x="965" y="260"/>
                  </a:lnTo>
                  <a:lnTo>
                    <a:pt x="965" y="260"/>
                  </a:lnTo>
                  <a:lnTo>
                    <a:pt x="968" y="263"/>
                  </a:lnTo>
                  <a:lnTo>
                    <a:pt x="968" y="263"/>
                  </a:lnTo>
                  <a:lnTo>
                    <a:pt x="968" y="263"/>
                  </a:lnTo>
                  <a:lnTo>
                    <a:pt x="968" y="265"/>
                  </a:lnTo>
                  <a:lnTo>
                    <a:pt x="968" y="265"/>
                  </a:lnTo>
                  <a:lnTo>
                    <a:pt x="968" y="265"/>
                  </a:lnTo>
                  <a:lnTo>
                    <a:pt x="968" y="265"/>
                  </a:lnTo>
                  <a:lnTo>
                    <a:pt x="968" y="265"/>
                  </a:lnTo>
                  <a:lnTo>
                    <a:pt x="968" y="265"/>
                  </a:lnTo>
                  <a:lnTo>
                    <a:pt x="968" y="267"/>
                  </a:lnTo>
                  <a:lnTo>
                    <a:pt x="973" y="267"/>
                  </a:lnTo>
                  <a:lnTo>
                    <a:pt x="975" y="270"/>
                  </a:lnTo>
                  <a:lnTo>
                    <a:pt x="975" y="270"/>
                  </a:lnTo>
                  <a:lnTo>
                    <a:pt x="977" y="275"/>
                  </a:lnTo>
                  <a:lnTo>
                    <a:pt x="980" y="279"/>
                  </a:lnTo>
                  <a:lnTo>
                    <a:pt x="980" y="282"/>
                  </a:lnTo>
                  <a:lnTo>
                    <a:pt x="980" y="284"/>
                  </a:lnTo>
                  <a:lnTo>
                    <a:pt x="980" y="284"/>
                  </a:lnTo>
                  <a:lnTo>
                    <a:pt x="980" y="286"/>
                  </a:lnTo>
                  <a:lnTo>
                    <a:pt x="980" y="286"/>
                  </a:lnTo>
                  <a:lnTo>
                    <a:pt x="980" y="286"/>
                  </a:lnTo>
                  <a:lnTo>
                    <a:pt x="977" y="289"/>
                  </a:lnTo>
                  <a:lnTo>
                    <a:pt x="977" y="291"/>
                  </a:lnTo>
                  <a:lnTo>
                    <a:pt x="977" y="291"/>
                  </a:lnTo>
                  <a:lnTo>
                    <a:pt x="977" y="291"/>
                  </a:lnTo>
                  <a:lnTo>
                    <a:pt x="977" y="293"/>
                  </a:lnTo>
                  <a:lnTo>
                    <a:pt x="977" y="293"/>
                  </a:lnTo>
                  <a:lnTo>
                    <a:pt x="977" y="293"/>
                  </a:lnTo>
                  <a:lnTo>
                    <a:pt x="977" y="293"/>
                  </a:lnTo>
                  <a:lnTo>
                    <a:pt x="977" y="296"/>
                  </a:lnTo>
                  <a:lnTo>
                    <a:pt x="977" y="296"/>
                  </a:lnTo>
                  <a:lnTo>
                    <a:pt x="977" y="296"/>
                  </a:lnTo>
                  <a:lnTo>
                    <a:pt x="980" y="296"/>
                  </a:lnTo>
                  <a:lnTo>
                    <a:pt x="980" y="296"/>
                  </a:lnTo>
                  <a:lnTo>
                    <a:pt x="980" y="293"/>
                  </a:lnTo>
                  <a:lnTo>
                    <a:pt x="980" y="293"/>
                  </a:lnTo>
                  <a:lnTo>
                    <a:pt x="980" y="293"/>
                  </a:lnTo>
                  <a:lnTo>
                    <a:pt x="980" y="293"/>
                  </a:lnTo>
                  <a:lnTo>
                    <a:pt x="980" y="293"/>
                  </a:lnTo>
                  <a:lnTo>
                    <a:pt x="977" y="293"/>
                  </a:lnTo>
                  <a:lnTo>
                    <a:pt x="977" y="291"/>
                  </a:lnTo>
                  <a:lnTo>
                    <a:pt x="980" y="291"/>
                  </a:lnTo>
                  <a:lnTo>
                    <a:pt x="980" y="289"/>
                  </a:lnTo>
                  <a:lnTo>
                    <a:pt x="982" y="289"/>
                  </a:lnTo>
                  <a:lnTo>
                    <a:pt x="982" y="289"/>
                  </a:lnTo>
                  <a:lnTo>
                    <a:pt x="982" y="289"/>
                  </a:lnTo>
                  <a:lnTo>
                    <a:pt x="982" y="289"/>
                  </a:lnTo>
                  <a:lnTo>
                    <a:pt x="989" y="289"/>
                  </a:lnTo>
                  <a:lnTo>
                    <a:pt x="991" y="291"/>
                  </a:lnTo>
                  <a:lnTo>
                    <a:pt x="991" y="291"/>
                  </a:lnTo>
                  <a:lnTo>
                    <a:pt x="991" y="291"/>
                  </a:lnTo>
                  <a:lnTo>
                    <a:pt x="994" y="291"/>
                  </a:lnTo>
                  <a:lnTo>
                    <a:pt x="994" y="291"/>
                  </a:lnTo>
                  <a:lnTo>
                    <a:pt x="996" y="293"/>
                  </a:lnTo>
                  <a:lnTo>
                    <a:pt x="999" y="293"/>
                  </a:lnTo>
                  <a:lnTo>
                    <a:pt x="999" y="296"/>
                  </a:lnTo>
                  <a:lnTo>
                    <a:pt x="999" y="296"/>
                  </a:lnTo>
                  <a:lnTo>
                    <a:pt x="999" y="298"/>
                  </a:lnTo>
                  <a:lnTo>
                    <a:pt x="999" y="298"/>
                  </a:lnTo>
                  <a:lnTo>
                    <a:pt x="1001" y="301"/>
                  </a:lnTo>
                  <a:lnTo>
                    <a:pt x="999" y="301"/>
                  </a:lnTo>
                  <a:lnTo>
                    <a:pt x="999" y="303"/>
                  </a:lnTo>
                  <a:lnTo>
                    <a:pt x="999" y="303"/>
                  </a:lnTo>
                  <a:lnTo>
                    <a:pt x="999" y="305"/>
                  </a:lnTo>
                  <a:lnTo>
                    <a:pt x="999" y="305"/>
                  </a:lnTo>
                  <a:lnTo>
                    <a:pt x="996" y="305"/>
                  </a:lnTo>
                  <a:lnTo>
                    <a:pt x="996" y="308"/>
                  </a:lnTo>
                  <a:lnTo>
                    <a:pt x="996" y="308"/>
                  </a:lnTo>
                  <a:lnTo>
                    <a:pt x="996" y="308"/>
                  </a:lnTo>
                  <a:lnTo>
                    <a:pt x="996" y="308"/>
                  </a:lnTo>
                  <a:lnTo>
                    <a:pt x="994" y="305"/>
                  </a:lnTo>
                  <a:lnTo>
                    <a:pt x="994" y="305"/>
                  </a:lnTo>
                  <a:lnTo>
                    <a:pt x="996" y="305"/>
                  </a:lnTo>
                  <a:lnTo>
                    <a:pt x="996" y="305"/>
                  </a:lnTo>
                  <a:lnTo>
                    <a:pt x="996" y="305"/>
                  </a:lnTo>
                  <a:lnTo>
                    <a:pt x="996" y="305"/>
                  </a:lnTo>
                  <a:lnTo>
                    <a:pt x="996" y="305"/>
                  </a:lnTo>
                  <a:lnTo>
                    <a:pt x="996" y="305"/>
                  </a:lnTo>
                  <a:lnTo>
                    <a:pt x="996" y="303"/>
                  </a:lnTo>
                  <a:lnTo>
                    <a:pt x="996" y="303"/>
                  </a:lnTo>
                  <a:lnTo>
                    <a:pt x="996" y="303"/>
                  </a:lnTo>
                  <a:lnTo>
                    <a:pt x="996" y="303"/>
                  </a:lnTo>
                  <a:lnTo>
                    <a:pt x="996" y="301"/>
                  </a:lnTo>
                  <a:lnTo>
                    <a:pt x="996" y="301"/>
                  </a:lnTo>
                  <a:lnTo>
                    <a:pt x="999" y="301"/>
                  </a:lnTo>
                  <a:lnTo>
                    <a:pt x="999" y="301"/>
                  </a:lnTo>
                  <a:lnTo>
                    <a:pt x="999" y="301"/>
                  </a:lnTo>
                  <a:lnTo>
                    <a:pt x="996" y="298"/>
                  </a:lnTo>
                  <a:lnTo>
                    <a:pt x="996" y="298"/>
                  </a:lnTo>
                  <a:lnTo>
                    <a:pt x="996" y="301"/>
                  </a:lnTo>
                  <a:lnTo>
                    <a:pt x="994" y="301"/>
                  </a:lnTo>
                  <a:lnTo>
                    <a:pt x="991" y="301"/>
                  </a:lnTo>
                  <a:lnTo>
                    <a:pt x="991" y="301"/>
                  </a:lnTo>
                  <a:lnTo>
                    <a:pt x="991" y="298"/>
                  </a:lnTo>
                  <a:lnTo>
                    <a:pt x="991" y="298"/>
                  </a:lnTo>
                  <a:lnTo>
                    <a:pt x="991" y="296"/>
                  </a:lnTo>
                  <a:lnTo>
                    <a:pt x="987" y="296"/>
                  </a:lnTo>
                  <a:lnTo>
                    <a:pt x="987" y="298"/>
                  </a:lnTo>
                  <a:lnTo>
                    <a:pt x="987" y="298"/>
                  </a:lnTo>
                  <a:lnTo>
                    <a:pt x="987" y="298"/>
                  </a:lnTo>
                  <a:lnTo>
                    <a:pt x="987" y="298"/>
                  </a:lnTo>
                  <a:lnTo>
                    <a:pt x="984" y="298"/>
                  </a:lnTo>
                  <a:lnTo>
                    <a:pt x="984" y="301"/>
                  </a:lnTo>
                  <a:lnTo>
                    <a:pt x="984" y="301"/>
                  </a:lnTo>
                  <a:lnTo>
                    <a:pt x="984" y="301"/>
                  </a:lnTo>
                  <a:lnTo>
                    <a:pt x="984" y="301"/>
                  </a:lnTo>
                  <a:lnTo>
                    <a:pt x="984" y="303"/>
                  </a:lnTo>
                  <a:lnTo>
                    <a:pt x="982" y="303"/>
                  </a:lnTo>
                  <a:lnTo>
                    <a:pt x="982" y="305"/>
                  </a:lnTo>
                  <a:lnTo>
                    <a:pt x="980" y="308"/>
                  </a:lnTo>
                  <a:lnTo>
                    <a:pt x="980" y="308"/>
                  </a:lnTo>
                  <a:lnTo>
                    <a:pt x="980" y="308"/>
                  </a:lnTo>
                  <a:lnTo>
                    <a:pt x="982" y="308"/>
                  </a:lnTo>
                  <a:lnTo>
                    <a:pt x="982" y="308"/>
                  </a:lnTo>
                  <a:lnTo>
                    <a:pt x="982" y="308"/>
                  </a:lnTo>
                  <a:lnTo>
                    <a:pt x="980" y="308"/>
                  </a:lnTo>
                  <a:lnTo>
                    <a:pt x="980" y="308"/>
                  </a:lnTo>
                  <a:lnTo>
                    <a:pt x="980" y="310"/>
                  </a:lnTo>
                  <a:lnTo>
                    <a:pt x="980" y="310"/>
                  </a:lnTo>
                  <a:lnTo>
                    <a:pt x="977" y="310"/>
                  </a:lnTo>
                  <a:lnTo>
                    <a:pt x="977" y="312"/>
                  </a:lnTo>
                  <a:lnTo>
                    <a:pt x="980" y="312"/>
                  </a:lnTo>
                  <a:lnTo>
                    <a:pt x="980" y="312"/>
                  </a:lnTo>
                  <a:lnTo>
                    <a:pt x="977" y="312"/>
                  </a:lnTo>
                  <a:lnTo>
                    <a:pt x="977" y="312"/>
                  </a:lnTo>
                  <a:lnTo>
                    <a:pt x="977" y="312"/>
                  </a:lnTo>
                  <a:lnTo>
                    <a:pt x="975" y="312"/>
                  </a:lnTo>
                  <a:lnTo>
                    <a:pt x="975" y="312"/>
                  </a:lnTo>
                  <a:lnTo>
                    <a:pt x="977" y="312"/>
                  </a:lnTo>
                  <a:lnTo>
                    <a:pt x="977" y="310"/>
                  </a:lnTo>
                  <a:lnTo>
                    <a:pt x="977" y="310"/>
                  </a:lnTo>
                  <a:lnTo>
                    <a:pt x="975" y="310"/>
                  </a:lnTo>
                  <a:lnTo>
                    <a:pt x="975" y="310"/>
                  </a:lnTo>
                  <a:lnTo>
                    <a:pt x="975" y="310"/>
                  </a:lnTo>
                  <a:lnTo>
                    <a:pt x="975" y="310"/>
                  </a:lnTo>
                  <a:lnTo>
                    <a:pt x="975" y="310"/>
                  </a:lnTo>
                  <a:lnTo>
                    <a:pt x="977" y="310"/>
                  </a:lnTo>
                  <a:lnTo>
                    <a:pt x="970" y="308"/>
                  </a:lnTo>
                  <a:lnTo>
                    <a:pt x="970" y="308"/>
                  </a:lnTo>
                  <a:lnTo>
                    <a:pt x="968" y="308"/>
                  </a:lnTo>
                  <a:lnTo>
                    <a:pt x="965" y="308"/>
                  </a:lnTo>
                  <a:lnTo>
                    <a:pt x="965" y="308"/>
                  </a:lnTo>
                  <a:lnTo>
                    <a:pt x="965" y="308"/>
                  </a:lnTo>
                  <a:lnTo>
                    <a:pt x="963" y="308"/>
                  </a:lnTo>
                  <a:lnTo>
                    <a:pt x="963" y="308"/>
                  </a:lnTo>
                  <a:lnTo>
                    <a:pt x="963" y="308"/>
                  </a:lnTo>
                  <a:lnTo>
                    <a:pt x="963" y="308"/>
                  </a:lnTo>
                  <a:lnTo>
                    <a:pt x="963" y="305"/>
                  </a:lnTo>
                  <a:lnTo>
                    <a:pt x="963" y="305"/>
                  </a:lnTo>
                  <a:lnTo>
                    <a:pt x="963" y="305"/>
                  </a:lnTo>
                  <a:lnTo>
                    <a:pt x="963" y="305"/>
                  </a:lnTo>
                  <a:lnTo>
                    <a:pt x="963" y="305"/>
                  </a:lnTo>
                  <a:lnTo>
                    <a:pt x="963" y="305"/>
                  </a:lnTo>
                  <a:lnTo>
                    <a:pt x="961" y="308"/>
                  </a:lnTo>
                  <a:lnTo>
                    <a:pt x="958" y="308"/>
                  </a:lnTo>
                  <a:lnTo>
                    <a:pt x="958" y="308"/>
                  </a:lnTo>
                  <a:lnTo>
                    <a:pt x="958" y="308"/>
                  </a:lnTo>
                  <a:lnTo>
                    <a:pt x="958" y="308"/>
                  </a:lnTo>
                  <a:lnTo>
                    <a:pt x="958" y="308"/>
                  </a:lnTo>
                  <a:lnTo>
                    <a:pt x="958" y="310"/>
                  </a:lnTo>
                  <a:lnTo>
                    <a:pt x="958" y="310"/>
                  </a:lnTo>
                  <a:lnTo>
                    <a:pt x="958" y="310"/>
                  </a:lnTo>
                  <a:lnTo>
                    <a:pt x="958" y="308"/>
                  </a:lnTo>
                  <a:lnTo>
                    <a:pt x="958" y="308"/>
                  </a:lnTo>
                  <a:lnTo>
                    <a:pt x="958" y="308"/>
                  </a:lnTo>
                  <a:lnTo>
                    <a:pt x="958" y="308"/>
                  </a:lnTo>
                  <a:lnTo>
                    <a:pt x="958" y="305"/>
                  </a:lnTo>
                  <a:lnTo>
                    <a:pt x="958" y="305"/>
                  </a:lnTo>
                  <a:lnTo>
                    <a:pt x="958" y="305"/>
                  </a:lnTo>
                  <a:lnTo>
                    <a:pt x="956" y="303"/>
                  </a:lnTo>
                  <a:lnTo>
                    <a:pt x="956" y="303"/>
                  </a:lnTo>
                  <a:lnTo>
                    <a:pt x="956" y="303"/>
                  </a:lnTo>
                  <a:lnTo>
                    <a:pt x="954" y="303"/>
                  </a:lnTo>
                  <a:lnTo>
                    <a:pt x="951" y="303"/>
                  </a:lnTo>
                  <a:lnTo>
                    <a:pt x="951" y="303"/>
                  </a:lnTo>
                  <a:lnTo>
                    <a:pt x="951" y="303"/>
                  </a:lnTo>
                  <a:lnTo>
                    <a:pt x="949" y="303"/>
                  </a:lnTo>
                  <a:lnTo>
                    <a:pt x="947" y="303"/>
                  </a:lnTo>
                  <a:lnTo>
                    <a:pt x="944" y="303"/>
                  </a:lnTo>
                  <a:lnTo>
                    <a:pt x="942" y="303"/>
                  </a:lnTo>
                  <a:lnTo>
                    <a:pt x="942" y="303"/>
                  </a:lnTo>
                  <a:lnTo>
                    <a:pt x="942" y="301"/>
                  </a:lnTo>
                  <a:lnTo>
                    <a:pt x="935" y="301"/>
                  </a:lnTo>
                  <a:lnTo>
                    <a:pt x="932" y="301"/>
                  </a:lnTo>
                  <a:lnTo>
                    <a:pt x="930" y="298"/>
                  </a:lnTo>
                  <a:lnTo>
                    <a:pt x="930" y="298"/>
                  </a:lnTo>
                  <a:lnTo>
                    <a:pt x="930" y="296"/>
                  </a:lnTo>
                  <a:lnTo>
                    <a:pt x="930" y="293"/>
                  </a:lnTo>
                  <a:lnTo>
                    <a:pt x="930" y="293"/>
                  </a:lnTo>
                  <a:lnTo>
                    <a:pt x="928" y="293"/>
                  </a:lnTo>
                  <a:lnTo>
                    <a:pt x="928" y="293"/>
                  </a:lnTo>
                  <a:lnTo>
                    <a:pt x="928" y="293"/>
                  </a:lnTo>
                  <a:lnTo>
                    <a:pt x="928" y="293"/>
                  </a:lnTo>
                  <a:lnTo>
                    <a:pt x="928" y="293"/>
                  </a:lnTo>
                  <a:lnTo>
                    <a:pt x="928" y="293"/>
                  </a:lnTo>
                  <a:lnTo>
                    <a:pt x="928" y="293"/>
                  </a:lnTo>
                  <a:lnTo>
                    <a:pt x="925" y="293"/>
                  </a:lnTo>
                  <a:lnTo>
                    <a:pt x="923" y="293"/>
                  </a:lnTo>
                  <a:lnTo>
                    <a:pt x="923" y="291"/>
                  </a:lnTo>
                  <a:lnTo>
                    <a:pt x="925" y="293"/>
                  </a:lnTo>
                  <a:lnTo>
                    <a:pt x="925" y="291"/>
                  </a:lnTo>
                  <a:lnTo>
                    <a:pt x="925" y="291"/>
                  </a:lnTo>
                  <a:lnTo>
                    <a:pt x="925" y="291"/>
                  </a:lnTo>
                  <a:lnTo>
                    <a:pt x="928" y="291"/>
                  </a:lnTo>
                  <a:lnTo>
                    <a:pt x="928" y="291"/>
                  </a:lnTo>
                  <a:lnTo>
                    <a:pt x="930" y="291"/>
                  </a:lnTo>
                  <a:lnTo>
                    <a:pt x="930" y="289"/>
                  </a:lnTo>
                  <a:lnTo>
                    <a:pt x="932" y="289"/>
                  </a:lnTo>
                  <a:lnTo>
                    <a:pt x="930" y="289"/>
                  </a:lnTo>
                  <a:lnTo>
                    <a:pt x="930" y="286"/>
                  </a:lnTo>
                  <a:lnTo>
                    <a:pt x="930" y="286"/>
                  </a:lnTo>
                  <a:lnTo>
                    <a:pt x="932" y="286"/>
                  </a:lnTo>
                  <a:lnTo>
                    <a:pt x="930" y="286"/>
                  </a:lnTo>
                  <a:lnTo>
                    <a:pt x="930" y="284"/>
                  </a:lnTo>
                  <a:lnTo>
                    <a:pt x="932" y="284"/>
                  </a:lnTo>
                  <a:lnTo>
                    <a:pt x="932" y="284"/>
                  </a:lnTo>
                  <a:lnTo>
                    <a:pt x="932" y="282"/>
                  </a:lnTo>
                  <a:lnTo>
                    <a:pt x="932" y="282"/>
                  </a:lnTo>
                  <a:lnTo>
                    <a:pt x="932" y="282"/>
                  </a:lnTo>
                  <a:lnTo>
                    <a:pt x="932" y="282"/>
                  </a:lnTo>
                  <a:lnTo>
                    <a:pt x="932" y="279"/>
                  </a:lnTo>
                  <a:lnTo>
                    <a:pt x="932" y="279"/>
                  </a:lnTo>
                  <a:lnTo>
                    <a:pt x="935" y="277"/>
                  </a:lnTo>
                  <a:lnTo>
                    <a:pt x="935" y="277"/>
                  </a:lnTo>
                  <a:lnTo>
                    <a:pt x="935" y="277"/>
                  </a:lnTo>
                  <a:lnTo>
                    <a:pt x="935" y="275"/>
                  </a:lnTo>
                  <a:lnTo>
                    <a:pt x="935" y="275"/>
                  </a:lnTo>
                  <a:lnTo>
                    <a:pt x="935" y="272"/>
                  </a:lnTo>
                  <a:lnTo>
                    <a:pt x="935" y="272"/>
                  </a:lnTo>
                  <a:lnTo>
                    <a:pt x="932" y="272"/>
                  </a:lnTo>
                  <a:lnTo>
                    <a:pt x="932" y="272"/>
                  </a:lnTo>
                  <a:lnTo>
                    <a:pt x="932" y="270"/>
                  </a:lnTo>
                  <a:lnTo>
                    <a:pt x="932" y="270"/>
                  </a:lnTo>
                  <a:lnTo>
                    <a:pt x="939" y="272"/>
                  </a:lnTo>
                  <a:lnTo>
                    <a:pt x="939" y="272"/>
                  </a:lnTo>
                  <a:lnTo>
                    <a:pt x="937" y="270"/>
                  </a:lnTo>
                  <a:lnTo>
                    <a:pt x="930" y="270"/>
                  </a:lnTo>
                  <a:lnTo>
                    <a:pt x="925" y="267"/>
                  </a:lnTo>
                  <a:lnTo>
                    <a:pt x="918" y="267"/>
                  </a:lnTo>
                  <a:lnTo>
                    <a:pt x="913" y="270"/>
                  </a:lnTo>
                  <a:lnTo>
                    <a:pt x="913" y="270"/>
                  </a:lnTo>
                  <a:lnTo>
                    <a:pt x="909" y="272"/>
                  </a:lnTo>
                  <a:lnTo>
                    <a:pt x="906" y="275"/>
                  </a:lnTo>
                  <a:lnTo>
                    <a:pt x="906" y="275"/>
                  </a:lnTo>
                  <a:lnTo>
                    <a:pt x="906" y="275"/>
                  </a:lnTo>
                  <a:lnTo>
                    <a:pt x="906" y="275"/>
                  </a:lnTo>
                  <a:lnTo>
                    <a:pt x="906" y="275"/>
                  </a:lnTo>
                  <a:lnTo>
                    <a:pt x="906" y="275"/>
                  </a:lnTo>
                  <a:lnTo>
                    <a:pt x="906" y="275"/>
                  </a:lnTo>
                  <a:lnTo>
                    <a:pt x="904" y="277"/>
                  </a:lnTo>
                  <a:lnTo>
                    <a:pt x="904" y="277"/>
                  </a:lnTo>
                  <a:lnTo>
                    <a:pt x="904" y="277"/>
                  </a:lnTo>
                  <a:lnTo>
                    <a:pt x="904" y="277"/>
                  </a:lnTo>
                  <a:lnTo>
                    <a:pt x="904" y="277"/>
                  </a:lnTo>
                  <a:lnTo>
                    <a:pt x="904" y="275"/>
                  </a:lnTo>
                  <a:lnTo>
                    <a:pt x="904" y="275"/>
                  </a:lnTo>
                  <a:lnTo>
                    <a:pt x="904" y="275"/>
                  </a:lnTo>
                  <a:lnTo>
                    <a:pt x="904" y="275"/>
                  </a:lnTo>
                  <a:lnTo>
                    <a:pt x="904" y="275"/>
                  </a:lnTo>
                  <a:lnTo>
                    <a:pt x="904" y="275"/>
                  </a:lnTo>
                  <a:lnTo>
                    <a:pt x="899" y="275"/>
                  </a:lnTo>
                  <a:lnTo>
                    <a:pt x="897" y="275"/>
                  </a:lnTo>
                  <a:lnTo>
                    <a:pt x="897" y="275"/>
                  </a:lnTo>
                  <a:lnTo>
                    <a:pt x="895" y="275"/>
                  </a:lnTo>
                  <a:lnTo>
                    <a:pt x="885" y="279"/>
                  </a:lnTo>
                  <a:lnTo>
                    <a:pt x="883" y="282"/>
                  </a:lnTo>
                  <a:lnTo>
                    <a:pt x="883" y="282"/>
                  </a:lnTo>
                  <a:lnTo>
                    <a:pt x="883" y="284"/>
                  </a:lnTo>
                  <a:lnTo>
                    <a:pt x="883" y="284"/>
                  </a:lnTo>
                  <a:lnTo>
                    <a:pt x="883" y="284"/>
                  </a:lnTo>
                  <a:lnTo>
                    <a:pt x="885" y="284"/>
                  </a:lnTo>
                  <a:lnTo>
                    <a:pt x="885" y="286"/>
                  </a:lnTo>
                  <a:lnTo>
                    <a:pt x="887" y="289"/>
                  </a:lnTo>
                  <a:lnTo>
                    <a:pt x="890" y="289"/>
                  </a:lnTo>
                  <a:lnTo>
                    <a:pt x="890" y="289"/>
                  </a:lnTo>
                  <a:lnTo>
                    <a:pt x="890" y="291"/>
                  </a:lnTo>
                  <a:lnTo>
                    <a:pt x="885" y="291"/>
                  </a:lnTo>
                  <a:lnTo>
                    <a:pt x="876" y="289"/>
                  </a:lnTo>
                  <a:lnTo>
                    <a:pt x="876" y="286"/>
                  </a:lnTo>
                  <a:lnTo>
                    <a:pt x="876" y="286"/>
                  </a:lnTo>
                  <a:lnTo>
                    <a:pt x="876" y="286"/>
                  </a:lnTo>
                  <a:lnTo>
                    <a:pt x="876" y="286"/>
                  </a:lnTo>
                  <a:lnTo>
                    <a:pt x="876" y="286"/>
                  </a:lnTo>
                  <a:lnTo>
                    <a:pt x="873" y="286"/>
                  </a:lnTo>
                  <a:lnTo>
                    <a:pt x="871" y="284"/>
                  </a:lnTo>
                  <a:lnTo>
                    <a:pt x="871" y="284"/>
                  </a:lnTo>
                  <a:lnTo>
                    <a:pt x="871" y="286"/>
                  </a:lnTo>
                  <a:lnTo>
                    <a:pt x="868" y="286"/>
                  </a:lnTo>
                  <a:lnTo>
                    <a:pt x="866" y="286"/>
                  </a:lnTo>
                  <a:lnTo>
                    <a:pt x="866" y="286"/>
                  </a:lnTo>
                  <a:lnTo>
                    <a:pt x="859" y="291"/>
                  </a:lnTo>
                  <a:lnTo>
                    <a:pt x="859" y="291"/>
                  </a:lnTo>
                  <a:lnTo>
                    <a:pt x="857" y="293"/>
                  </a:lnTo>
                  <a:lnTo>
                    <a:pt x="857" y="293"/>
                  </a:lnTo>
                  <a:lnTo>
                    <a:pt x="857" y="293"/>
                  </a:lnTo>
                  <a:lnTo>
                    <a:pt x="857" y="293"/>
                  </a:lnTo>
                  <a:lnTo>
                    <a:pt x="857" y="293"/>
                  </a:lnTo>
                  <a:lnTo>
                    <a:pt x="857" y="293"/>
                  </a:lnTo>
                  <a:lnTo>
                    <a:pt x="857" y="293"/>
                  </a:lnTo>
                  <a:lnTo>
                    <a:pt x="857" y="293"/>
                  </a:lnTo>
                  <a:lnTo>
                    <a:pt x="857" y="293"/>
                  </a:lnTo>
                  <a:lnTo>
                    <a:pt x="857" y="293"/>
                  </a:lnTo>
                  <a:lnTo>
                    <a:pt x="857" y="293"/>
                  </a:lnTo>
                  <a:lnTo>
                    <a:pt x="857" y="291"/>
                  </a:lnTo>
                  <a:lnTo>
                    <a:pt x="857" y="293"/>
                  </a:lnTo>
                  <a:lnTo>
                    <a:pt x="854" y="293"/>
                  </a:lnTo>
                  <a:lnTo>
                    <a:pt x="854" y="293"/>
                  </a:lnTo>
                  <a:lnTo>
                    <a:pt x="854" y="293"/>
                  </a:lnTo>
                  <a:lnTo>
                    <a:pt x="854" y="296"/>
                  </a:lnTo>
                  <a:lnTo>
                    <a:pt x="854" y="296"/>
                  </a:lnTo>
                  <a:lnTo>
                    <a:pt x="852" y="298"/>
                  </a:lnTo>
                  <a:lnTo>
                    <a:pt x="850" y="298"/>
                  </a:lnTo>
                  <a:lnTo>
                    <a:pt x="847" y="301"/>
                  </a:lnTo>
                  <a:lnTo>
                    <a:pt x="847" y="301"/>
                  </a:lnTo>
                  <a:lnTo>
                    <a:pt x="847" y="298"/>
                  </a:lnTo>
                  <a:lnTo>
                    <a:pt x="845" y="298"/>
                  </a:lnTo>
                  <a:lnTo>
                    <a:pt x="845" y="298"/>
                  </a:lnTo>
                  <a:lnTo>
                    <a:pt x="845" y="296"/>
                  </a:lnTo>
                  <a:lnTo>
                    <a:pt x="842" y="296"/>
                  </a:lnTo>
                  <a:lnTo>
                    <a:pt x="838" y="301"/>
                  </a:lnTo>
                  <a:lnTo>
                    <a:pt x="838" y="301"/>
                  </a:lnTo>
                  <a:lnTo>
                    <a:pt x="838" y="301"/>
                  </a:lnTo>
                  <a:lnTo>
                    <a:pt x="840" y="301"/>
                  </a:lnTo>
                  <a:lnTo>
                    <a:pt x="840" y="301"/>
                  </a:lnTo>
                  <a:lnTo>
                    <a:pt x="840" y="301"/>
                  </a:lnTo>
                  <a:lnTo>
                    <a:pt x="838" y="301"/>
                  </a:lnTo>
                  <a:lnTo>
                    <a:pt x="838" y="301"/>
                  </a:lnTo>
                  <a:lnTo>
                    <a:pt x="835" y="301"/>
                  </a:lnTo>
                  <a:lnTo>
                    <a:pt x="838" y="303"/>
                  </a:lnTo>
                  <a:lnTo>
                    <a:pt x="838" y="303"/>
                  </a:lnTo>
                  <a:lnTo>
                    <a:pt x="838" y="303"/>
                  </a:lnTo>
                  <a:lnTo>
                    <a:pt x="838" y="305"/>
                  </a:lnTo>
                  <a:lnTo>
                    <a:pt x="838" y="305"/>
                  </a:lnTo>
                  <a:lnTo>
                    <a:pt x="835" y="305"/>
                  </a:lnTo>
                  <a:lnTo>
                    <a:pt x="831" y="305"/>
                  </a:lnTo>
                  <a:lnTo>
                    <a:pt x="828" y="305"/>
                  </a:lnTo>
                  <a:lnTo>
                    <a:pt x="828" y="308"/>
                  </a:lnTo>
                  <a:lnTo>
                    <a:pt x="828" y="308"/>
                  </a:lnTo>
                  <a:lnTo>
                    <a:pt x="826" y="308"/>
                  </a:lnTo>
                  <a:lnTo>
                    <a:pt x="824" y="308"/>
                  </a:lnTo>
                  <a:lnTo>
                    <a:pt x="824" y="308"/>
                  </a:lnTo>
                  <a:lnTo>
                    <a:pt x="824" y="308"/>
                  </a:lnTo>
                  <a:lnTo>
                    <a:pt x="824" y="305"/>
                  </a:lnTo>
                  <a:lnTo>
                    <a:pt x="824" y="305"/>
                  </a:lnTo>
                  <a:lnTo>
                    <a:pt x="826" y="305"/>
                  </a:lnTo>
                  <a:lnTo>
                    <a:pt x="826" y="305"/>
                  </a:lnTo>
                  <a:lnTo>
                    <a:pt x="828" y="303"/>
                  </a:lnTo>
                  <a:lnTo>
                    <a:pt x="828" y="303"/>
                  </a:lnTo>
                  <a:lnTo>
                    <a:pt x="828" y="303"/>
                  </a:lnTo>
                  <a:lnTo>
                    <a:pt x="828" y="303"/>
                  </a:lnTo>
                  <a:lnTo>
                    <a:pt x="831" y="301"/>
                  </a:lnTo>
                  <a:lnTo>
                    <a:pt x="828" y="303"/>
                  </a:lnTo>
                  <a:lnTo>
                    <a:pt x="826" y="303"/>
                  </a:lnTo>
                  <a:lnTo>
                    <a:pt x="824" y="305"/>
                  </a:lnTo>
                  <a:lnTo>
                    <a:pt x="821" y="305"/>
                  </a:lnTo>
                  <a:lnTo>
                    <a:pt x="821" y="305"/>
                  </a:lnTo>
                  <a:lnTo>
                    <a:pt x="821" y="305"/>
                  </a:lnTo>
                  <a:lnTo>
                    <a:pt x="821" y="305"/>
                  </a:lnTo>
                  <a:lnTo>
                    <a:pt x="821" y="305"/>
                  </a:lnTo>
                  <a:lnTo>
                    <a:pt x="821" y="308"/>
                  </a:lnTo>
                  <a:lnTo>
                    <a:pt x="821" y="308"/>
                  </a:lnTo>
                  <a:lnTo>
                    <a:pt x="821" y="308"/>
                  </a:lnTo>
                  <a:lnTo>
                    <a:pt x="821" y="310"/>
                  </a:lnTo>
                  <a:lnTo>
                    <a:pt x="821" y="310"/>
                  </a:lnTo>
                  <a:lnTo>
                    <a:pt x="821" y="310"/>
                  </a:lnTo>
                  <a:lnTo>
                    <a:pt x="821" y="310"/>
                  </a:lnTo>
                  <a:lnTo>
                    <a:pt x="821" y="310"/>
                  </a:lnTo>
                  <a:lnTo>
                    <a:pt x="821" y="312"/>
                  </a:lnTo>
                  <a:lnTo>
                    <a:pt x="821" y="312"/>
                  </a:lnTo>
                  <a:lnTo>
                    <a:pt x="824" y="312"/>
                  </a:lnTo>
                  <a:lnTo>
                    <a:pt x="826" y="312"/>
                  </a:lnTo>
                  <a:lnTo>
                    <a:pt x="831" y="319"/>
                  </a:lnTo>
                  <a:lnTo>
                    <a:pt x="831" y="319"/>
                  </a:lnTo>
                  <a:lnTo>
                    <a:pt x="831" y="319"/>
                  </a:lnTo>
                  <a:lnTo>
                    <a:pt x="833" y="322"/>
                  </a:lnTo>
                  <a:lnTo>
                    <a:pt x="838" y="324"/>
                  </a:lnTo>
                  <a:lnTo>
                    <a:pt x="840" y="327"/>
                  </a:lnTo>
                  <a:lnTo>
                    <a:pt x="850" y="331"/>
                  </a:lnTo>
                  <a:lnTo>
                    <a:pt x="852" y="331"/>
                  </a:lnTo>
                  <a:lnTo>
                    <a:pt x="854" y="334"/>
                  </a:lnTo>
                  <a:lnTo>
                    <a:pt x="852" y="331"/>
                  </a:lnTo>
                  <a:lnTo>
                    <a:pt x="850" y="331"/>
                  </a:lnTo>
                  <a:lnTo>
                    <a:pt x="850" y="331"/>
                  </a:lnTo>
                  <a:lnTo>
                    <a:pt x="847" y="329"/>
                  </a:lnTo>
                  <a:lnTo>
                    <a:pt x="847" y="329"/>
                  </a:lnTo>
                  <a:lnTo>
                    <a:pt x="847" y="329"/>
                  </a:lnTo>
                  <a:lnTo>
                    <a:pt x="854" y="331"/>
                  </a:lnTo>
                  <a:lnTo>
                    <a:pt x="857" y="334"/>
                  </a:lnTo>
                  <a:lnTo>
                    <a:pt x="859" y="334"/>
                  </a:lnTo>
                  <a:lnTo>
                    <a:pt x="859" y="336"/>
                  </a:lnTo>
                  <a:lnTo>
                    <a:pt x="861" y="336"/>
                  </a:lnTo>
                  <a:lnTo>
                    <a:pt x="861" y="336"/>
                  </a:lnTo>
                  <a:lnTo>
                    <a:pt x="864" y="336"/>
                  </a:lnTo>
                  <a:lnTo>
                    <a:pt x="866" y="338"/>
                  </a:lnTo>
                  <a:lnTo>
                    <a:pt x="866" y="338"/>
                  </a:lnTo>
                  <a:lnTo>
                    <a:pt x="868" y="341"/>
                  </a:lnTo>
                  <a:lnTo>
                    <a:pt x="866" y="341"/>
                  </a:lnTo>
                  <a:lnTo>
                    <a:pt x="866" y="341"/>
                  </a:lnTo>
                  <a:lnTo>
                    <a:pt x="866" y="341"/>
                  </a:lnTo>
                  <a:lnTo>
                    <a:pt x="861" y="338"/>
                  </a:lnTo>
                  <a:lnTo>
                    <a:pt x="861" y="338"/>
                  </a:lnTo>
                  <a:lnTo>
                    <a:pt x="861" y="338"/>
                  </a:lnTo>
                  <a:lnTo>
                    <a:pt x="859" y="338"/>
                  </a:lnTo>
                  <a:lnTo>
                    <a:pt x="859" y="338"/>
                  </a:lnTo>
                  <a:lnTo>
                    <a:pt x="859" y="338"/>
                  </a:lnTo>
                  <a:lnTo>
                    <a:pt x="859" y="338"/>
                  </a:lnTo>
                  <a:lnTo>
                    <a:pt x="857" y="338"/>
                  </a:lnTo>
                  <a:lnTo>
                    <a:pt x="857" y="341"/>
                  </a:lnTo>
                  <a:lnTo>
                    <a:pt x="857" y="341"/>
                  </a:lnTo>
                  <a:lnTo>
                    <a:pt x="857" y="343"/>
                  </a:lnTo>
                  <a:lnTo>
                    <a:pt x="857" y="343"/>
                  </a:lnTo>
                  <a:lnTo>
                    <a:pt x="854" y="346"/>
                  </a:lnTo>
                  <a:lnTo>
                    <a:pt x="854" y="346"/>
                  </a:lnTo>
                  <a:lnTo>
                    <a:pt x="854" y="346"/>
                  </a:lnTo>
                  <a:lnTo>
                    <a:pt x="854" y="346"/>
                  </a:lnTo>
                  <a:lnTo>
                    <a:pt x="854" y="346"/>
                  </a:lnTo>
                  <a:lnTo>
                    <a:pt x="854" y="346"/>
                  </a:lnTo>
                  <a:lnTo>
                    <a:pt x="854" y="346"/>
                  </a:lnTo>
                  <a:lnTo>
                    <a:pt x="854" y="346"/>
                  </a:lnTo>
                  <a:lnTo>
                    <a:pt x="852" y="346"/>
                  </a:lnTo>
                  <a:lnTo>
                    <a:pt x="852" y="346"/>
                  </a:lnTo>
                  <a:lnTo>
                    <a:pt x="852" y="346"/>
                  </a:lnTo>
                  <a:lnTo>
                    <a:pt x="850" y="346"/>
                  </a:lnTo>
                  <a:lnTo>
                    <a:pt x="850" y="346"/>
                  </a:lnTo>
                  <a:lnTo>
                    <a:pt x="847" y="343"/>
                  </a:lnTo>
                  <a:lnTo>
                    <a:pt x="845" y="343"/>
                  </a:lnTo>
                  <a:lnTo>
                    <a:pt x="845" y="343"/>
                  </a:lnTo>
                  <a:lnTo>
                    <a:pt x="845" y="343"/>
                  </a:lnTo>
                  <a:lnTo>
                    <a:pt x="845" y="343"/>
                  </a:lnTo>
                  <a:lnTo>
                    <a:pt x="845" y="341"/>
                  </a:lnTo>
                  <a:lnTo>
                    <a:pt x="845" y="338"/>
                  </a:lnTo>
                  <a:lnTo>
                    <a:pt x="845" y="338"/>
                  </a:lnTo>
                  <a:lnTo>
                    <a:pt x="847" y="338"/>
                  </a:lnTo>
                  <a:lnTo>
                    <a:pt x="847" y="336"/>
                  </a:lnTo>
                  <a:lnTo>
                    <a:pt x="847" y="336"/>
                  </a:lnTo>
                  <a:lnTo>
                    <a:pt x="847" y="336"/>
                  </a:lnTo>
                  <a:lnTo>
                    <a:pt x="847" y="336"/>
                  </a:lnTo>
                  <a:lnTo>
                    <a:pt x="847" y="336"/>
                  </a:lnTo>
                  <a:lnTo>
                    <a:pt x="845" y="336"/>
                  </a:lnTo>
                  <a:lnTo>
                    <a:pt x="845" y="338"/>
                  </a:lnTo>
                  <a:lnTo>
                    <a:pt x="845" y="341"/>
                  </a:lnTo>
                  <a:lnTo>
                    <a:pt x="845" y="343"/>
                  </a:lnTo>
                  <a:lnTo>
                    <a:pt x="845" y="346"/>
                  </a:lnTo>
                  <a:lnTo>
                    <a:pt x="847" y="348"/>
                  </a:lnTo>
                  <a:lnTo>
                    <a:pt x="847" y="348"/>
                  </a:lnTo>
                  <a:lnTo>
                    <a:pt x="850" y="350"/>
                  </a:lnTo>
                  <a:lnTo>
                    <a:pt x="850" y="350"/>
                  </a:lnTo>
                  <a:lnTo>
                    <a:pt x="850" y="353"/>
                  </a:lnTo>
                  <a:lnTo>
                    <a:pt x="850" y="353"/>
                  </a:lnTo>
                  <a:lnTo>
                    <a:pt x="850" y="353"/>
                  </a:lnTo>
                  <a:lnTo>
                    <a:pt x="852" y="355"/>
                  </a:lnTo>
                  <a:lnTo>
                    <a:pt x="852" y="357"/>
                  </a:lnTo>
                  <a:lnTo>
                    <a:pt x="854" y="360"/>
                  </a:lnTo>
                  <a:lnTo>
                    <a:pt x="854" y="360"/>
                  </a:lnTo>
                  <a:lnTo>
                    <a:pt x="852" y="357"/>
                  </a:lnTo>
                  <a:lnTo>
                    <a:pt x="852" y="357"/>
                  </a:lnTo>
                  <a:lnTo>
                    <a:pt x="852" y="357"/>
                  </a:lnTo>
                  <a:lnTo>
                    <a:pt x="854" y="357"/>
                  </a:lnTo>
                  <a:lnTo>
                    <a:pt x="854" y="360"/>
                  </a:lnTo>
                  <a:lnTo>
                    <a:pt x="854" y="360"/>
                  </a:lnTo>
                  <a:lnTo>
                    <a:pt x="854" y="360"/>
                  </a:lnTo>
                  <a:lnTo>
                    <a:pt x="854" y="362"/>
                  </a:lnTo>
                  <a:lnTo>
                    <a:pt x="854" y="362"/>
                  </a:lnTo>
                  <a:lnTo>
                    <a:pt x="854" y="364"/>
                  </a:lnTo>
                  <a:lnTo>
                    <a:pt x="854" y="364"/>
                  </a:lnTo>
                  <a:lnTo>
                    <a:pt x="854" y="364"/>
                  </a:lnTo>
                  <a:lnTo>
                    <a:pt x="854" y="364"/>
                  </a:lnTo>
                  <a:lnTo>
                    <a:pt x="854" y="364"/>
                  </a:lnTo>
                  <a:lnTo>
                    <a:pt x="852" y="364"/>
                  </a:lnTo>
                  <a:lnTo>
                    <a:pt x="852" y="364"/>
                  </a:lnTo>
                  <a:lnTo>
                    <a:pt x="852" y="364"/>
                  </a:lnTo>
                  <a:lnTo>
                    <a:pt x="852" y="367"/>
                  </a:lnTo>
                  <a:lnTo>
                    <a:pt x="852" y="367"/>
                  </a:lnTo>
                  <a:lnTo>
                    <a:pt x="852" y="369"/>
                  </a:lnTo>
                  <a:lnTo>
                    <a:pt x="852" y="369"/>
                  </a:lnTo>
                  <a:lnTo>
                    <a:pt x="852" y="372"/>
                  </a:lnTo>
                  <a:lnTo>
                    <a:pt x="852" y="376"/>
                  </a:lnTo>
                  <a:lnTo>
                    <a:pt x="857" y="379"/>
                  </a:lnTo>
                  <a:lnTo>
                    <a:pt x="861" y="381"/>
                  </a:lnTo>
                  <a:lnTo>
                    <a:pt x="864" y="383"/>
                  </a:lnTo>
                  <a:lnTo>
                    <a:pt x="876" y="388"/>
                  </a:lnTo>
                  <a:lnTo>
                    <a:pt x="885" y="393"/>
                  </a:lnTo>
                  <a:lnTo>
                    <a:pt x="890" y="393"/>
                  </a:lnTo>
                  <a:lnTo>
                    <a:pt x="892" y="393"/>
                  </a:lnTo>
                  <a:lnTo>
                    <a:pt x="892" y="393"/>
                  </a:lnTo>
                  <a:lnTo>
                    <a:pt x="890" y="393"/>
                  </a:lnTo>
                  <a:lnTo>
                    <a:pt x="890" y="393"/>
                  </a:lnTo>
                  <a:lnTo>
                    <a:pt x="887" y="393"/>
                  </a:lnTo>
                  <a:lnTo>
                    <a:pt x="887" y="393"/>
                  </a:lnTo>
                  <a:lnTo>
                    <a:pt x="887" y="390"/>
                  </a:lnTo>
                  <a:lnTo>
                    <a:pt x="887" y="390"/>
                  </a:lnTo>
                  <a:lnTo>
                    <a:pt x="887" y="390"/>
                  </a:lnTo>
                  <a:lnTo>
                    <a:pt x="887" y="390"/>
                  </a:lnTo>
                  <a:lnTo>
                    <a:pt x="887" y="390"/>
                  </a:lnTo>
                  <a:lnTo>
                    <a:pt x="887" y="390"/>
                  </a:lnTo>
                  <a:lnTo>
                    <a:pt x="887" y="390"/>
                  </a:lnTo>
                  <a:lnTo>
                    <a:pt x="887" y="388"/>
                  </a:lnTo>
                  <a:lnTo>
                    <a:pt x="887" y="388"/>
                  </a:lnTo>
                  <a:lnTo>
                    <a:pt x="887" y="388"/>
                  </a:lnTo>
                  <a:lnTo>
                    <a:pt x="887" y="388"/>
                  </a:lnTo>
                  <a:lnTo>
                    <a:pt x="887" y="388"/>
                  </a:lnTo>
                  <a:lnTo>
                    <a:pt x="890" y="388"/>
                  </a:lnTo>
                  <a:lnTo>
                    <a:pt x="890" y="390"/>
                  </a:lnTo>
                  <a:lnTo>
                    <a:pt x="887" y="390"/>
                  </a:lnTo>
                  <a:lnTo>
                    <a:pt x="890" y="390"/>
                  </a:lnTo>
                  <a:lnTo>
                    <a:pt x="890" y="390"/>
                  </a:lnTo>
                  <a:lnTo>
                    <a:pt x="892" y="390"/>
                  </a:lnTo>
                  <a:lnTo>
                    <a:pt x="895" y="390"/>
                  </a:lnTo>
                  <a:lnTo>
                    <a:pt x="895" y="390"/>
                  </a:lnTo>
                  <a:lnTo>
                    <a:pt x="892" y="390"/>
                  </a:lnTo>
                  <a:lnTo>
                    <a:pt x="892" y="390"/>
                  </a:lnTo>
                  <a:lnTo>
                    <a:pt x="895" y="390"/>
                  </a:lnTo>
                  <a:lnTo>
                    <a:pt x="904" y="388"/>
                  </a:lnTo>
                  <a:lnTo>
                    <a:pt x="906" y="388"/>
                  </a:lnTo>
                  <a:lnTo>
                    <a:pt x="902" y="388"/>
                  </a:lnTo>
                  <a:lnTo>
                    <a:pt x="913" y="390"/>
                  </a:lnTo>
                  <a:lnTo>
                    <a:pt x="918" y="390"/>
                  </a:lnTo>
                  <a:lnTo>
                    <a:pt x="921" y="390"/>
                  </a:lnTo>
                  <a:lnTo>
                    <a:pt x="925" y="393"/>
                  </a:lnTo>
                  <a:lnTo>
                    <a:pt x="928" y="395"/>
                  </a:lnTo>
                  <a:lnTo>
                    <a:pt x="928" y="395"/>
                  </a:lnTo>
                  <a:lnTo>
                    <a:pt x="930" y="398"/>
                  </a:lnTo>
                  <a:lnTo>
                    <a:pt x="930" y="398"/>
                  </a:lnTo>
                  <a:lnTo>
                    <a:pt x="930" y="398"/>
                  </a:lnTo>
                  <a:lnTo>
                    <a:pt x="930" y="400"/>
                  </a:lnTo>
                  <a:lnTo>
                    <a:pt x="932" y="402"/>
                  </a:lnTo>
                  <a:lnTo>
                    <a:pt x="932" y="402"/>
                  </a:lnTo>
                  <a:lnTo>
                    <a:pt x="932" y="402"/>
                  </a:lnTo>
                  <a:lnTo>
                    <a:pt x="935" y="402"/>
                  </a:lnTo>
                  <a:lnTo>
                    <a:pt x="935" y="400"/>
                  </a:lnTo>
                  <a:lnTo>
                    <a:pt x="935" y="400"/>
                  </a:lnTo>
                  <a:lnTo>
                    <a:pt x="937" y="398"/>
                  </a:lnTo>
                  <a:lnTo>
                    <a:pt x="937" y="398"/>
                  </a:lnTo>
                  <a:lnTo>
                    <a:pt x="937" y="398"/>
                  </a:lnTo>
                  <a:lnTo>
                    <a:pt x="937" y="398"/>
                  </a:lnTo>
                  <a:lnTo>
                    <a:pt x="937" y="395"/>
                  </a:lnTo>
                  <a:lnTo>
                    <a:pt x="935" y="398"/>
                  </a:lnTo>
                  <a:lnTo>
                    <a:pt x="935" y="395"/>
                  </a:lnTo>
                  <a:lnTo>
                    <a:pt x="932" y="395"/>
                  </a:lnTo>
                  <a:lnTo>
                    <a:pt x="932" y="395"/>
                  </a:lnTo>
                  <a:lnTo>
                    <a:pt x="932" y="393"/>
                  </a:lnTo>
                  <a:lnTo>
                    <a:pt x="930" y="393"/>
                  </a:lnTo>
                  <a:lnTo>
                    <a:pt x="930" y="393"/>
                  </a:lnTo>
                  <a:lnTo>
                    <a:pt x="928" y="390"/>
                  </a:lnTo>
                  <a:lnTo>
                    <a:pt x="928" y="390"/>
                  </a:lnTo>
                  <a:lnTo>
                    <a:pt x="928" y="390"/>
                  </a:lnTo>
                  <a:lnTo>
                    <a:pt x="930" y="390"/>
                  </a:lnTo>
                  <a:lnTo>
                    <a:pt x="932" y="388"/>
                  </a:lnTo>
                  <a:lnTo>
                    <a:pt x="932" y="388"/>
                  </a:lnTo>
                  <a:lnTo>
                    <a:pt x="935" y="388"/>
                  </a:lnTo>
                  <a:lnTo>
                    <a:pt x="935" y="390"/>
                  </a:lnTo>
                  <a:lnTo>
                    <a:pt x="935" y="390"/>
                  </a:lnTo>
                  <a:lnTo>
                    <a:pt x="937" y="393"/>
                  </a:lnTo>
                  <a:lnTo>
                    <a:pt x="937" y="393"/>
                  </a:lnTo>
                  <a:lnTo>
                    <a:pt x="937" y="393"/>
                  </a:lnTo>
                  <a:lnTo>
                    <a:pt x="937" y="393"/>
                  </a:lnTo>
                  <a:lnTo>
                    <a:pt x="937" y="395"/>
                  </a:lnTo>
                  <a:lnTo>
                    <a:pt x="937" y="395"/>
                  </a:lnTo>
                  <a:lnTo>
                    <a:pt x="939" y="395"/>
                  </a:lnTo>
                  <a:lnTo>
                    <a:pt x="939" y="395"/>
                  </a:lnTo>
                  <a:lnTo>
                    <a:pt x="939" y="395"/>
                  </a:lnTo>
                  <a:lnTo>
                    <a:pt x="939" y="395"/>
                  </a:lnTo>
                  <a:lnTo>
                    <a:pt x="939" y="395"/>
                  </a:lnTo>
                  <a:lnTo>
                    <a:pt x="939" y="398"/>
                  </a:lnTo>
                  <a:lnTo>
                    <a:pt x="942" y="398"/>
                  </a:lnTo>
                  <a:lnTo>
                    <a:pt x="942" y="398"/>
                  </a:lnTo>
                  <a:lnTo>
                    <a:pt x="942" y="400"/>
                  </a:lnTo>
                  <a:lnTo>
                    <a:pt x="942" y="398"/>
                  </a:lnTo>
                  <a:lnTo>
                    <a:pt x="942" y="400"/>
                  </a:lnTo>
                  <a:lnTo>
                    <a:pt x="939" y="400"/>
                  </a:lnTo>
                  <a:lnTo>
                    <a:pt x="942" y="400"/>
                  </a:lnTo>
                  <a:lnTo>
                    <a:pt x="942" y="402"/>
                  </a:lnTo>
                  <a:lnTo>
                    <a:pt x="942" y="402"/>
                  </a:lnTo>
                  <a:lnTo>
                    <a:pt x="942" y="405"/>
                  </a:lnTo>
                  <a:lnTo>
                    <a:pt x="942" y="405"/>
                  </a:lnTo>
                  <a:lnTo>
                    <a:pt x="942" y="405"/>
                  </a:lnTo>
                  <a:lnTo>
                    <a:pt x="942" y="407"/>
                  </a:lnTo>
                  <a:lnTo>
                    <a:pt x="942" y="407"/>
                  </a:lnTo>
                  <a:lnTo>
                    <a:pt x="942" y="407"/>
                  </a:lnTo>
                  <a:lnTo>
                    <a:pt x="942" y="407"/>
                  </a:lnTo>
                  <a:lnTo>
                    <a:pt x="944" y="407"/>
                  </a:lnTo>
                  <a:lnTo>
                    <a:pt x="947" y="405"/>
                  </a:lnTo>
                  <a:lnTo>
                    <a:pt x="947" y="405"/>
                  </a:lnTo>
                  <a:lnTo>
                    <a:pt x="947" y="405"/>
                  </a:lnTo>
                  <a:lnTo>
                    <a:pt x="947" y="402"/>
                  </a:lnTo>
                  <a:lnTo>
                    <a:pt x="947" y="402"/>
                  </a:lnTo>
                  <a:lnTo>
                    <a:pt x="947" y="402"/>
                  </a:lnTo>
                  <a:lnTo>
                    <a:pt x="947" y="402"/>
                  </a:lnTo>
                  <a:lnTo>
                    <a:pt x="947" y="400"/>
                  </a:lnTo>
                  <a:lnTo>
                    <a:pt x="947" y="400"/>
                  </a:lnTo>
                  <a:lnTo>
                    <a:pt x="947" y="398"/>
                  </a:lnTo>
                  <a:lnTo>
                    <a:pt x="949" y="398"/>
                  </a:lnTo>
                  <a:lnTo>
                    <a:pt x="949" y="398"/>
                  </a:lnTo>
                  <a:lnTo>
                    <a:pt x="951" y="395"/>
                  </a:lnTo>
                  <a:lnTo>
                    <a:pt x="956" y="393"/>
                  </a:lnTo>
                  <a:lnTo>
                    <a:pt x="956" y="393"/>
                  </a:lnTo>
                  <a:lnTo>
                    <a:pt x="958" y="393"/>
                  </a:lnTo>
                  <a:lnTo>
                    <a:pt x="958" y="393"/>
                  </a:lnTo>
                  <a:lnTo>
                    <a:pt x="958" y="390"/>
                  </a:lnTo>
                  <a:lnTo>
                    <a:pt x="958" y="390"/>
                  </a:lnTo>
                  <a:lnTo>
                    <a:pt x="961" y="388"/>
                  </a:lnTo>
                  <a:lnTo>
                    <a:pt x="961" y="388"/>
                  </a:lnTo>
                  <a:lnTo>
                    <a:pt x="963" y="388"/>
                  </a:lnTo>
                  <a:lnTo>
                    <a:pt x="963" y="388"/>
                  </a:lnTo>
                  <a:lnTo>
                    <a:pt x="961" y="388"/>
                  </a:lnTo>
                  <a:lnTo>
                    <a:pt x="961" y="388"/>
                  </a:lnTo>
                  <a:lnTo>
                    <a:pt x="963" y="388"/>
                  </a:lnTo>
                  <a:lnTo>
                    <a:pt x="965" y="388"/>
                  </a:lnTo>
                  <a:lnTo>
                    <a:pt x="965" y="388"/>
                  </a:lnTo>
                  <a:lnTo>
                    <a:pt x="968" y="388"/>
                  </a:lnTo>
                  <a:lnTo>
                    <a:pt x="968" y="388"/>
                  </a:lnTo>
                  <a:lnTo>
                    <a:pt x="968" y="388"/>
                  </a:lnTo>
                  <a:lnTo>
                    <a:pt x="968" y="388"/>
                  </a:lnTo>
                  <a:lnTo>
                    <a:pt x="968" y="388"/>
                  </a:lnTo>
                  <a:lnTo>
                    <a:pt x="970" y="386"/>
                  </a:lnTo>
                  <a:lnTo>
                    <a:pt x="970" y="386"/>
                  </a:lnTo>
                  <a:lnTo>
                    <a:pt x="968" y="386"/>
                  </a:lnTo>
                  <a:lnTo>
                    <a:pt x="968" y="388"/>
                  </a:lnTo>
                  <a:lnTo>
                    <a:pt x="968" y="388"/>
                  </a:lnTo>
                  <a:lnTo>
                    <a:pt x="965" y="388"/>
                  </a:lnTo>
                  <a:lnTo>
                    <a:pt x="965" y="388"/>
                  </a:lnTo>
                  <a:lnTo>
                    <a:pt x="968" y="386"/>
                  </a:lnTo>
                  <a:lnTo>
                    <a:pt x="973" y="383"/>
                  </a:lnTo>
                  <a:lnTo>
                    <a:pt x="973" y="383"/>
                  </a:lnTo>
                  <a:lnTo>
                    <a:pt x="970" y="383"/>
                  </a:lnTo>
                  <a:lnTo>
                    <a:pt x="970" y="383"/>
                  </a:lnTo>
                  <a:lnTo>
                    <a:pt x="973" y="383"/>
                  </a:lnTo>
                  <a:lnTo>
                    <a:pt x="973" y="383"/>
                  </a:lnTo>
                  <a:lnTo>
                    <a:pt x="973" y="386"/>
                  </a:lnTo>
                  <a:lnTo>
                    <a:pt x="975" y="386"/>
                  </a:lnTo>
                  <a:lnTo>
                    <a:pt x="975" y="386"/>
                  </a:lnTo>
                  <a:lnTo>
                    <a:pt x="975" y="388"/>
                  </a:lnTo>
                  <a:lnTo>
                    <a:pt x="977" y="388"/>
                  </a:lnTo>
                  <a:lnTo>
                    <a:pt x="977" y="388"/>
                  </a:lnTo>
                  <a:lnTo>
                    <a:pt x="977" y="386"/>
                  </a:lnTo>
                  <a:lnTo>
                    <a:pt x="977" y="386"/>
                  </a:lnTo>
                  <a:lnTo>
                    <a:pt x="977" y="386"/>
                  </a:lnTo>
                  <a:lnTo>
                    <a:pt x="980" y="386"/>
                  </a:lnTo>
                  <a:lnTo>
                    <a:pt x="980" y="386"/>
                  </a:lnTo>
                  <a:lnTo>
                    <a:pt x="980" y="386"/>
                  </a:lnTo>
                  <a:lnTo>
                    <a:pt x="980" y="386"/>
                  </a:lnTo>
                  <a:lnTo>
                    <a:pt x="982" y="386"/>
                  </a:lnTo>
                  <a:lnTo>
                    <a:pt x="982" y="383"/>
                  </a:lnTo>
                  <a:lnTo>
                    <a:pt x="982" y="383"/>
                  </a:lnTo>
                  <a:lnTo>
                    <a:pt x="982" y="383"/>
                  </a:lnTo>
                  <a:lnTo>
                    <a:pt x="982" y="383"/>
                  </a:lnTo>
                  <a:lnTo>
                    <a:pt x="982" y="383"/>
                  </a:lnTo>
                  <a:lnTo>
                    <a:pt x="982" y="383"/>
                  </a:lnTo>
                  <a:lnTo>
                    <a:pt x="982" y="381"/>
                  </a:lnTo>
                  <a:lnTo>
                    <a:pt x="984" y="381"/>
                  </a:lnTo>
                  <a:lnTo>
                    <a:pt x="984" y="379"/>
                  </a:lnTo>
                  <a:lnTo>
                    <a:pt x="987" y="379"/>
                  </a:lnTo>
                  <a:lnTo>
                    <a:pt x="987" y="379"/>
                  </a:lnTo>
                  <a:lnTo>
                    <a:pt x="987" y="376"/>
                  </a:lnTo>
                  <a:lnTo>
                    <a:pt x="989" y="379"/>
                  </a:lnTo>
                  <a:lnTo>
                    <a:pt x="989" y="379"/>
                  </a:lnTo>
                  <a:lnTo>
                    <a:pt x="989" y="376"/>
                  </a:lnTo>
                  <a:lnTo>
                    <a:pt x="989" y="376"/>
                  </a:lnTo>
                  <a:lnTo>
                    <a:pt x="991" y="376"/>
                  </a:lnTo>
                  <a:lnTo>
                    <a:pt x="991" y="376"/>
                  </a:lnTo>
                  <a:lnTo>
                    <a:pt x="991" y="376"/>
                  </a:lnTo>
                  <a:lnTo>
                    <a:pt x="991" y="379"/>
                  </a:lnTo>
                  <a:lnTo>
                    <a:pt x="991" y="379"/>
                  </a:lnTo>
                  <a:lnTo>
                    <a:pt x="991" y="379"/>
                  </a:lnTo>
                  <a:lnTo>
                    <a:pt x="989" y="379"/>
                  </a:lnTo>
                  <a:lnTo>
                    <a:pt x="989" y="379"/>
                  </a:lnTo>
                  <a:lnTo>
                    <a:pt x="989" y="379"/>
                  </a:lnTo>
                  <a:lnTo>
                    <a:pt x="987" y="379"/>
                  </a:lnTo>
                  <a:lnTo>
                    <a:pt x="987" y="379"/>
                  </a:lnTo>
                  <a:lnTo>
                    <a:pt x="989" y="381"/>
                  </a:lnTo>
                  <a:lnTo>
                    <a:pt x="991" y="383"/>
                  </a:lnTo>
                  <a:lnTo>
                    <a:pt x="991" y="383"/>
                  </a:lnTo>
                  <a:lnTo>
                    <a:pt x="994" y="386"/>
                  </a:lnTo>
                  <a:lnTo>
                    <a:pt x="994" y="386"/>
                  </a:lnTo>
                  <a:lnTo>
                    <a:pt x="994" y="386"/>
                  </a:lnTo>
                  <a:lnTo>
                    <a:pt x="994" y="388"/>
                  </a:lnTo>
                  <a:lnTo>
                    <a:pt x="994" y="390"/>
                  </a:lnTo>
                  <a:lnTo>
                    <a:pt x="996" y="390"/>
                  </a:lnTo>
                  <a:lnTo>
                    <a:pt x="996" y="390"/>
                  </a:lnTo>
                  <a:lnTo>
                    <a:pt x="996" y="390"/>
                  </a:lnTo>
                  <a:lnTo>
                    <a:pt x="996" y="393"/>
                  </a:lnTo>
                  <a:lnTo>
                    <a:pt x="996" y="393"/>
                  </a:lnTo>
                  <a:lnTo>
                    <a:pt x="994" y="395"/>
                  </a:lnTo>
                  <a:lnTo>
                    <a:pt x="994" y="398"/>
                  </a:lnTo>
                  <a:lnTo>
                    <a:pt x="991" y="400"/>
                  </a:lnTo>
                  <a:lnTo>
                    <a:pt x="991" y="400"/>
                  </a:lnTo>
                  <a:lnTo>
                    <a:pt x="991" y="400"/>
                  </a:lnTo>
                  <a:lnTo>
                    <a:pt x="989" y="400"/>
                  </a:lnTo>
                  <a:lnTo>
                    <a:pt x="989" y="400"/>
                  </a:lnTo>
                  <a:lnTo>
                    <a:pt x="987" y="400"/>
                  </a:lnTo>
                  <a:lnTo>
                    <a:pt x="987" y="402"/>
                  </a:lnTo>
                  <a:lnTo>
                    <a:pt x="989" y="402"/>
                  </a:lnTo>
                  <a:lnTo>
                    <a:pt x="987" y="402"/>
                  </a:lnTo>
                  <a:lnTo>
                    <a:pt x="987" y="405"/>
                  </a:lnTo>
                  <a:lnTo>
                    <a:pt x="980" y="402"/>
                  </a:lnTo>
                  <a:lnTo>
                    <a:pt x="980" y="400"/>
                  </a:lnTo>
                  <a:lnTo>
                    <a:pt x="980" y="400"/>
                  </a:lnTo>
                  <a:lnTo>
                    <a:pt x="977" y="400"/>
                  </a:lnTo>
                  <a:lnTo>
                    <a:pt x="977" y="400"/>
                  </a:lnTo>
                  <a:lnTo>
                    <a:pt x="977" y="402"/>
                  </a:lnTo>
                  <a:lnTo>
                    <a:pt x="977" y="402"/>
                  </a:lnTo>
                  <a:lnTo>
                    <a:pt x="977" y="402"/>
                  </a:lnTo>
                  <a:lnTo>
                    <a:pt x="977" y="402"/>
                  </a:lnTo>
                  <a:lnTo>
                    <a:pt x="977" y="405"/>
                  </a:lnTo>
                  <a:lnTo>
                    <a:pt x="975" y="405"/>
                  </a:lnTo>
                  <a:lnTo>
                    <a:pt x="975" y="405"/>
                  </a:lnTo>
                  <a:lnTo>
                    <a:pt x="975" y="405"/>
                  </a:lnTo>
                  <a:lnTo>
                    <a:pt x="975" y="407"/>
                  </a:lnTo>
                  <a:lnTo>
                    <a:pt x="975" y="407"/>
                  </a:lnTo>
                  <a:lnTo>
                    <a:pt x="975" y="409"/>
                  </a:lnTo>
                  <a:lnTo>
                    <a:pt x="975" y="409"/>
                  </a:lnTo>
                  <a:lnTo>
                    <a:pt x="975" y="409"/>
                  </a:lnTo>
                  <a:lnTo>
                    <a:pt x="975" y="409"/>
                  </a:lnTo>
                  <a:lnTo>
                    <a:pt x="975" y="407"/>
                  </a:lnTo>
                  <a:lnTo>
                    <a:pt x="975" y="407"/>
                  </a:lnTo>
                  <a:lnTo>
                    <a:pt x="977" y="407"/>
                  </a:lnTo>
                  <a:lnTo>
                    <a:pt x="977" y="407"/>
                  </a:lnTo>
                  <a:lnTo>
                    <a:pt x="980" y="407"/>
                  </a:lnTo>
                  <a:lnTo>
                    <a:pt x="984" y="409"/>
                  </a:lnTo>
                  <a:lnTo>
                    <a:pt x="984" y="409"/>
                  </a:lnTo>
                  <a:lnTo>
                    <a:pt x="982" y="409"/>
                  </a:lnTo>
                  <a:lnTo>
                    <a:pt x="982" y="409"/>
                  </a:lnTo>
                  <a:lnTo>
                    <a:pt x="982" y="409"/>
                  </a:lnTo>
                  <a:lnTo>
                    <a:pt x="982" y="409"/>
                  </a:lnTo>
                  <a:lnTo>
                    <a:pt x="982" y="409"/>
                  </a:lnTo>
                  <a:lnTo>
                    <a:pt x="984" y="409"/>
                  </a:lnTo>
                  <a:lnTo>
                    <a:pt x="982" y="412"/>
                  </a:lnTo>
                  <a:lnTo>
                    <a:pt x="982" y="412"/>
                  </a:lnTo>
                  <a:lnTo>
                    <a:pt x="982" y="412"/>
                  </a:lnTo>
                  <a:lnTo>
                    <a:pt x="982" y="412"/>
                  </a:lnTo>
                  <a:lnTo>
                    <a:pt x="984" y="412"/>
                  </a:lnTo>
                  <a:lnTo>
                    <a:pt x="984" y="414"/>
                  </a:lnTo>
                  <a:lnTo>
                    <a:pt x="984" y="417"/>
                  </a:lnTo>
                  <a:lnTo>
                    <a:pt x="987" y="417"/>
                  </a:lnTo>
                  <a:lnTo>
                    <a:pt x="987" y="419"/>
                  </a:lnTo>
                  <a:lnTo>
                    <a:pt x="987" y="419"/>
                  </a:lnTo>
                  <a:lnTo>
                    <a:pt x="989" y="421"/>
                  </a:lnTo>
                  <a:lnTo>
                    <a:pt x="987" y="428"/>
                  </a:lnTo>
                  <a:lnTo>
                    <a:pt x="987" y="431"/>
                  </a:lnTo>
                  <a:lnTo>
                    <a:pt x="989" y="440"/>
                  </a:lnTo>
                  <a:lnTo>
                    <a:pt x="991" y="445"/>
                  </a:lnTo>
                  <a:lnTo>
                    <a:pt x="989" y="450"/>
                  </a:lnTo>
                  <a:lnTo>
                    <a:pt x="989" y="452"/>
                  </a:lnTo>
                  <a:lnTo>
                    <a:pt x="987" y="452"/>
                  </a:lnTo>
                  <a:lnTo>
                    <a:pt x="987" y="452"/>
                  </a:lnTo>
                  <a:lnTo>
                    <a:pt x="984" y="457"/>
                  </a:lnTo>
                  <a:lnTo>
                    <a:pt x="984" y="457"/>
                  </a:lnTo>
                  <a:lnTo>
                    <a:pt x="982" y="457"/>
                  </a:lnTo>
                  <a:lnTo>
                    <a:pt x="982" y="457"/>
                  </a:lnTo>
                  <a:lnTo>
                    <a:pt x="982" y="459"/>
                  </a:lnTo>
                  <a:lnTo>
                    <a:pt x="982" y="459"/>
                  </a:lnTo>
                  <a:lnTo>
                    <a:pt x="977" y="464"/>
                  </a:lnTo>
                  <a:lnTo>
                    <a:pt x="973" y="464"/>
                  </a:lnTo>
                  <a:lnTo>
                    <a:pt x="973" y="464"/>
                  </a:lnTo>
                  <a:lnTo>
                    <a:pt x="970" y="464"/>
                  </a:lnTo>
                  <a:lnTo>
                    <a:pt x="970" y="464"/>
                  </a:lnTo>
                  <a:lnTo>
                    <a:pt x="970" y="464"/>
                  </a:lnTo>
                  <a:lnTo>
                    <a:pt x="970" y="464"/>
                  </a:lnTo>
                  <a:lnTo>
                    <a:pt x="970" y="464"/>
                  </a:lnTo>
                  <a:lnTo>
                    <a:pt x="970" y="464"/>
                  </a:lnTo>
                  <a:lnTo>
                    <a:pt x="968" y="464"/>
                  </a:lnTo>
                  <a:lnTo>
                    <a:pt x="968" y="464"/>
                  </a:lnTo>
                  <a:lnTo>
                    <a:pt x="968" y="464"/>
                  </a:lnTo>
                  <a:lnTo>
                    <a:pt x="965" y="464"/>
                  </a:lnTo>
                  <a:lnTo>
                    <a:pt x="965" y="464"/>
                  </a:lnTo>
                  <a:lnTo>
                    <a:pt x="965" y="464"/>
                  </a:lnTo>
                  <a:lnTo>
                    <a:pt x="951" y="464"/>
                  </a:lnTo>
                  <a:lnTo>
                    <a:pt x="951" y="464"/>
                  </a:lnTo>
                  <a:lnTo>
                    <a:pt x="951" y="464"/>
                  </a:lnTo>
                  <a:lnTo>
                    <a:pt x="954" y="464"/>
                  </a:lnTo>
                  <a:lnTo>
                    <a:pt x="954" y="464"/>
                  </a:lnTo>
                  <a:lnTo>
                    <a:pt x="954" y="464"/>
                  </a:lnTo>
                  <a:lnTo>
                    <a:pt x="954" y="461"/>
                  </a:lnTo>
                  <a:lnTo>
                    <a:pt x="954" y="461"/>
                  </a:lnTo>
                  <a:lnTo>
                    <a:pt x="956" y="461"/>
                  </a:lnTo>
                  <a:lnTo>
                    <a:pt x="956" y="461"/>
                  </a:lnTo>
                  <a:lnTo>
                    <a:pt x="954" y="461"/>
                  </a:lnTo>
                  <a:lnTo>
                    <a:pt x="954" y="461"/>
                  </a:lnTo>
                  <a:lnTo>
                    <a:pt x="954" y="459"/>
                  </a:lnTo>
                  <a:lnTo>
                    <a:pt x="954" y="459"/>
                  </a:lnTo>
                  <a:lnTo>
                    <a:pt x="951" y="459"/>
                  </a:lnTo>
                  <a:lnTo>
                    <a:pt x="951" y="459"/>
                  </a:lnTo>
                  <a:lnTo>
                    <a:pt x="951" y="459"/>
                  </a:lnTo>
                  <a:lnTo>
                    <a:pt x="949" y="457"/>
                  </a:lnTo>
                  <a:lnTo>
                    <a:pt x="949" y="457"/>
                  </a:lnTo>
                  <a:lnTo>
                    <a:pt x="949" y="457"/>
                  </a:lnTo>
                  <a:lnTo>
                    <a:pt x="949" y="457"/>
                  </a:lnTo>
                  <a:lnTo>
                    <a:pt x="947" y="457"/>
                  </a:lnTo>
                  <a:lnTo>
                    <a:pt x="949" y="459"/>
                  </a:lnTo>
                  <a:lnTo>
                    <a:pt x="949" y="461"/>
                  </a:lnTo>
                  <a:lnTo>
                    <a:pt x="947" y="461"/>
                  </a:lnTo>
                  <a:lnTo>
                    <a:pt x="947" y="461"/>
                  </a:lnTo>
                  <a:lnTo>
                    <a:pt x="947" y="461"/>
                  </a:lnTo>
                  <a:lnTo>
                    <a:pt x="947" y="464"/>
                  </a:lnTo>
                  <a:lnTo>
                    <a:pt x="944" y="464"/>
                  </a:lnTo>
                  <a:lnTo>
                    <a:pt x="944" y="464"/>
                  </a:lnTo>
                  <a:lnTo>
                    <a:pt x="944" y="466"/>
                  </a:lnTo>
                  <a:lnTo>
                    <a:pt x="937" y="473"/>
                  </a:lnTo>
                  <a:lnTo>
                    <a:pt x="935" y="476"/>
                  </a:lnTo>
                  <a:lnTo>
                    <a:pt x="932" y="476"/>
                  </a:lnTo>
                  <a:lnTo>
                    <a:pt x="932" y="476"/>
                  </a:lnTo>
                  <a:lnTo>
                    <a:pt x="930" y="476"/>
                  </a:lnTo>
                  <a:lnTo>
                    <a:pt x="930" y="476"/>
                  </a:lnTo>
                  <a:lnTo>
                    <a:pt x="930" y="478"/>
                  </a:lnTo>
                  <a:lnTo>
                    <a:pt x="930" y="478"/>
                  </a:lnTo>
                  <a:lnTo>
                    <a:pt x="930" y="478"/>
                  </a:lnTo>
                  <a:lnTo>
                    <a:pt x="930" y="480"/>
                  </a:lnTo>
                  <a:lnTo>
                    <a:pt x="928" y="480"/>
                  </a:lnTo>
                  <a:lnTo>
                    <a:pt x="928" y="480"/>
                  </a:lnTo>
                  <a:lnTo>
                    <a:pt x="928" y="480"/>
                  </a:lnTo>
                  <a:lnTo>
                    <a:pt x="925" y="480"/>
                  </a:lnTo>
                  <a:lnTo>
                    <a:pt x="925" y="483"/>
                  </a:lnTo>
                  <a:lnTo>
                    <a:pt x="925" y="483"/>
                  </a:lnTo>
                  <a:lnTo>
                    <a:pt x="923" y="483"/>
                  </a:lnTo>
                  <a:lnTo>
                    <a:pt x="923" y="483"/>
                  </a:lnTo>
                  <a:lnTo>
                    <a:pt x="918" y="483"/>
                  </a:lnTo>
                  <a:lnTo>
                    <a:pt x="916" y="485"/>
                  </a:lnTo>
                  <a:lnTo>
                    <a:pt x="916" y="483"/>
                  </a:lnTo>
                  <a:lnTo>
                    <a:pt x="916" y="483"/>
                  </a:lnTo>
                  <a:lnTo>
                    <a:pt x="913" y="480"/>
                  </a:lnTo>
                  <a:lnTo>
                    <a:pt x="913" y="480"/>
                  </a:lnTo>
                  <a:lnTo>
                    <a:pt x="911" y="478"/>
                  </a:lnTo>
                  <a:lnTo>
                    <a:pt x="911" y="478"/>
                  </a:lnTo>
                  <a:lnTo>
                    <a:pt x="909" y="480"/>
                  </a:lnTo>
                  <a:lnTo>
                    <a:pt x="909" y="483"/>
                  </a:lnTo>
                  <a:lnTo>
                    <a:pt x="904" y="483"/>
                  </a:lnTo>
                  <a:lnTo>
                    <a:pt x="904" y="485"/>
                  </a:lnTo>
                  <a:lnTo>
                    <a:pt x="904" y="483"/>
                  </a:lnTo>
                  <a:lnTo>
                    <a:pt x="909" y="480"/>
                  </a:lnTo>
                  <a:lnTo>
                    <a:pt x="909" y="480"/>
                  </a:lnTo>
                  <a:lnTo>
                    <a:pt x="909" y="478"/>
                  </a:lnTo>
                  <a:lnTo>
                    <a:pt x="911" y="478"/>
                  </a:lnTo>
                  <a:lnTo>
                    <a:pt x="911" y="478"/>
                  </a:lnTo>
                  <a:lnTo>
                    <a:pt x="911" y="478"/>
                  </a:lnTo>
                  <a:lnTo>
                    <a:pt x="911" y="478"/>
                  </a:lnTo>
                  <a:lnTo>
                    <a:pt x="909" y="478"/>
                  </a:lnTo>
                  <a:lnTo>
                    <a:pt x="909" y="478"/>
                  </a:lnTo>
                  <a:lnTo>
                    <a:pt x="909" y="478"/>
                  </a:lnTo>
                  <a:lnTo>
                    <a:pt x="909" y="478"/>
                  </a:lnTo>
                  <a:lnTo>
                    <a:pt x="909" y="476"/>
                  </a:lnTo>
                  <a:lnTo>
                    <a:pt x="909" y="476"/>
                  </a:lnTo>
                  <a:lnTo>
                    <a:pt x="909" y="476"/>
                  </a:lnTo>
                  <a:lnTo>
                    <a:pt x="909" y="473"/>
                  </a:lnTo>
                  <a:lnTo>
                    <a:pt x="909" y="473"/>
                  </a:lnTo>
                  <a:lnTo>
                    <a:pt x="909" y="473"/>
                  </a:lnTo>
                  <a:lnTo>
                    <a:pt x="906" y="473"/>
                  </a:lnTo>
                  <a:lnTo>
                    <a:pt x="906" y="473"/>
                  </a:lnTo>
                  <a:lnTo>
                    <a:pt x="906" y="471"/>
                  </a:lnTo>
                  <a:lnTo>
                    <a:pt x="906" y="471"/>
                  </a:lnTo>
                  <a:lnTo>
                    <a:pt x="906" y="471"/>
                  </a:lnTo>
                  <a:lnTo>
                    <a:pt x="906" y="471"/>
                  </a:lnTo>
                  <a:lnTo>
                    <a:pt x="904" y="471"/>
                  </a:lnTo>
                  <a:lnTo>
                    <a:pt x="902" y="469"/>
                  </a:lnTo>
                  <a:lnTo>
                    <a:pt x="897" y="466"/>
                  </a:lnTo>
                  <a:lnTo>
                    <a:pt x="890" y="469"/>
                  </a:lnTo>
                  <a:lnTo>
                    <a:pt x="890" y="469"/>
                  </a:lnTo>
                  <a:lnTo>
                    <a:pt x="887" y="471"/>
                  </a:lnTo>
                  <a:lnTo>
                    <a:pt x="887" y="471"/>
                  </a:lnTo>
                  <a:lnTo>
                    <a:pt x="885" y="471"/>
                  </a:lnTo>
                  <a:lnTo>
                    <a:pt x="885" y="473"/>
                  </a:lnTo>
                  <a:lnTo>
                    <a:pt x="883" y="473"/>
                  </a:lnTo>
                  <a:lnTo>
                    <a:pt x="885" y="473"/>
                  </a:lnTo>
                  <a:lnTo>
                    <a:pt x="885" y="473"/>
                  </a:lnTo>
                  <a:lnTo>
                    <a:pt x="885" y="476"/>
                  </a:lnTo>
                  <a:lnTo>
                    <a:pt x="885" y="476"/>
                  </a:lnTo>
                  <a:lnTo>
                    <a:pt x="890" y="478"/>
                  </a:lnTo>
                  <a:lnTo>
                    <a:pt x="890" y="478"/>
                  </a:lnTo>
                  <a:lnTo>
                    <a:pt x="890" y="480"/>
                  </a:lnTo>
                  <a:lnTo>
                    <a:pt x="890" y="480"/>
                  </a:lnTo>
                  <a:lnTo>
                    <a:pt x="890" y="480"/>
                  </a:lnTo>
                  <a:lnTo>
                    <a:pt x="890" y="480"/>
                  </a:lnTo>
                  <a:lnTo>
                    <a:pt x="890" y="480"/>
                  </a:lnTo>
                  <a:lnTo>
                    <a:pt x="887" y="480"/>
                  </a:lnTo>
                  <a:lnTo>
                    <a:pt x="887" y="480"/>
                  </a:lnTo>
                  <a:lnTo>
                    <a:pt x="887" y="480"/>
                  </a:lnTo>
                  <a:lnTo>
                    <a:pt x="887" y="480"/>
                  </a:lnTo>
                  <a:lnTo>
                    <a:pt x="887" y="480"/>
                  </a:lnTo>
                  <a:lnTo>
                    <a:pt x="887" y="480"/>
                  </a:lnTo>
                  <a:lnTo>
                    <a:pt x="885" y="480"/>
                  </a:lnTo>
                  <a:lnTo>
                    <a:pt x="885" y="480"/>
                  </a:lnTo>
                  <a:lnTo>
                    <a:pt x="885" y="480"/>
                  </a:lnTo>
                  <a:lnTo>
                    <a:pt x="885" y="480"/>
                  </a:lnTo>
                  <a:lnTo>
                    <a:pt x="885" y="480"/>
                  </a:lnTo>
                  <a:lnTo>
                    <a:pt x="885" y="480"/>
                  </a:lnTo>
                  <a:lnTo>
                    <a:pt x="885" y="480"/>
                  </a:lnTo>
                  <a:lnTo>
                    <a:pt x="885" y="478"/>
                  </a:lnTo>
                  <a:lnTo>
                    <a:pt x="880" y="478"/>
                  </a:lnTo>
                  <a:lnTo>
                    <a:pt x="880" y="478"/>
                  </a:lnTo>
                  <a:lnTo>
                    <a:pt x="878" y="480"/>
                  </a:lnTo>
                  <a:lnTo>
                    <a:pt x="878" y="480"/>
                  </a:lnTo>
                  <a:lnTo>
                    <a:pt x="876" y="485"/>
                  </a:lnTo>
                  <a:lnTo>
                    <a:pt x="876" y="485"/>
                  </a:lnTo>
                  <a:lnTo>
                    <a:pt x="873" y="488"/>
                  </a:lnTo>
                  <a:lnTo>
                    <a:pt x="873" y="488"/>
                  </a:lnTo>
                  <a:lnTo>
                    <a:pt x="873" y="488"/>
                  </a:lnTo>
                  <a:lnTo>
                    <a:pt x="873" y="488"/>
                  </a:lnTo>
                  <a:lnTo>
                    <a:pt x="873" y="488"/>
                  </a:lnTo>
                  <a:lnTo>
                    <a:pt x="873" y="490"/>
                  </a:lnTo>
                  <a:lnTo>
                    <a:pt x="873" y="490"/>
                  </a:lnTo>
                  <a:lnTo>
                    <a:pt x="873" y="492"/>
                  </a:lnTo>
                  <a:lnTo>
                    <a:pt x="876" y="492"/>
                  </a:lnTo>
                  <a:lnTo>
                    <a:pt x="876" y="492"/>
                  </a:lnTo>
                  <a:lnTo>
                    <a:pt x="876" y="492"/>
                  </a:lnTo>
                  <a:lnTo>
                    <a:pt x="873" y="492"/>
                  </a:lnTo>
                  <a:lnTo>
                    <a:pt x="873" y="492"/>
                  </a:lnTo>
                  <a:lnTo>
                    <a:pt x="873" y="492"/>
                  </a:lnTo>
                  <a:lnTo>
                    <a:pt x="873" y="492"/>
                  </a:lnTo>
                  <a:lnTo>
                    <a:pt x="873" y="492"/>
                  </a:lnTo>
                  <a:lnTo>
                    <a:pt x="873" y="492"/>
                  </a:lnTo>
                  <a:lnTo>
                    <a:pt x="873" y="492"/>
                  </a:lnTo>
                  <a:lnTo>
                    <a:pt x="873" y="492"/>
                  </a:lnTo>
                  <a:lnTo>
                    <a:pt x="873" y="495"/>
                  </a:lnTo>
                  <a:lnTo>
                    <a:pt x="873" y="495"/>
                  </a:lnTo>
                  <a:lnTo>
                    <a:pt x="873" y="495"/>
                  </a:lnTo>
                  <a:lnTo>
                    <a:pt x="873" y="495"/>
                  </a:lnTo>
                  <a:lnTo>
                    <a:pt x="873" y="495"/>
                  </a:lnTo>
                  <a:lnTo>
                    <a:pt x="873" y="495"/>
                  </a:lnTo>
                  <a:lnTo>
                    <a:pt x="871" y="495"/>
                  </a:lnTo>
                  <a:lnTo>
                    <a:pt x="873" y="497"/>
                  </a:lnTo>
                  <a:lnTo>
                    <a:pt x="873" y="497"/>
                  </a:lnTo>
                  <a:lnTo>
                    <a:pt x="873" y="499"/>
                  </a:lnTo>
                  <a:lnTo>
                    <a:pt x="873" y="499"/>
                  </a:lnTo>
                  <a:lnTo>
                    <a:pt x="873" y="502"/>
                  </a:lnTo>
                  <a:lnTo>
                    <a:pt x="873" y="502"/>
                  </a:lnTo>
                  <a:lnTo>
                    <a:pt x="876" y="502"/>
                  </a:lnTo>
                  <a:lnTo>
                    <a:pt x="878" y="499"/>
                  </a:lnTo>
                  <a:lnTo>
                    <a:pt x="878" y="499"/>
                  </a:lnTo>
                  <a:lnTo>
                    <a:pt x="880" y="497"/>
                  </a:lnTo>
                  <a:lnTo>
                    <a:pt x="880" y="497"/>
                  </a:lnTo>
                  <a:lnTo>
                    <a:pt x="883" y="497"/>
                  </a:lnTo>
                  <a:lnTo>
                    <a:pt x="883" y="497"/>
                  </a:lnTo>
                  <a:lnTo>
                    <a:pt x="876" y="504"/>
                  </a:lnTo>
                  <a:lnTo>
                    <a:pt x="873" y="504"/>
                  </a:lnTo>
                  <a:lnTo>
                    <a:pt x="873" y="504"/>
                  </a:lnTo>
                  <a:lnTo>
                    <a:pt x="871" y="504"/>
                  </a:lnTo>
                  <a:lnTo>
                    <a:pt x="871" y="504"/>
                  </a:lnTo>
                  <a:lnTo>
                    <a:pt x="871" y="506"/>
                  </a:lnTo>
                  <a:lnTo>
                    <a:pt x="871" y="506"/>
                  </a:lnTo>
                  <a:lnTo>
                    <a:pt x="871" y="506"/>
                  </a:lnTo>
                  <a:lnTo>
                    <a:pt x="871" y="506"/>
                  </a:lnTo>
                  <a:lnTo>
                    <a:pt x="871" y="506"/>
                  </a:lnTo>
                  <a:lnTo>
                    <a:pt x="873" y="506"/>
                  </a:lnTo>
                  <a:lnTo>
                    <a:pt x="873" y="509"/>
                  </a:lnTo>
                  <a:lnTo>
                    <a:pt x="871" y="509"/>
                  </a:lnTo>
                  <a:lnTo>
                    <a:pt x="871" y="511"/>
                  </a:lnTo>
                  <a:lnTo>
                    <a:pt x="871" y="511"/>
                  </a:lnTo>
                  <a:lnTo>
                    <a:pt x="873" y="511"/>
                  </a:lnTo>
                  <a:lnTo>
                    <a:pt x="873" y="511"/>
                  </a:lnTo>
                  <a:lnTo>
                    <a:pt x="873" y="511"/>
                  </a:lnTo>
                  <a:lnTo>
                    <a:pt x="876" y="511"/>
                  </a:lnTo>
                  <a:lnTo>
                    <a:pt x="876" y="511"/>
                  </a:lnTo>
                  <a:lnTo>
                    <a:pt x="876" y="509"/>
                  </a:lnTo>
                  <a:lnTo>
                    <a:pt x="876" y="509"/>
                  </a:lnTo>
                  <a:lnTo>
                    <a:pt x="876" y="509"/>
                  </a:lnTo>
                  <a:lnTo>
                    <a:pt x="876" y="511"/>
                  </a:lnTo>
                  <a:lnTo>
                    <a:pt x="876" y="511"/>
                  </a:lnTo>
                  <a:lnTo>
                    <a:pt x="876" y="514"/>
                  </a:lnTo>
                  <a:lnTo>
                    <a:pt x="876" y="514"/>
                  </a:lnTo>
                  <a:lnTo>
                    <a:pt x="878" y="514"/>
                  </a:lnTo>
                  <a:lnTo>
                    <a:pt x="878" y="514"/>
                  </a:lnTo>
                  <a:lnTo>
                    <a:pt x="878" y="516"/>
                  </a:lnTo>
                  <a:lnTo>
                    <a:pt x="876" y="516"/>
                  </a:lnTo>
                  <a:lnTo>
                    <a:pt x="876" y="516"/>
                  </a:lnTo>
                  <a:lnTo>
                    <a:pt x="876" y="516"/>
                  </a:lnTo>
                  <a:lnTo>
                    <a:pt x="876" y="516"/>
                  </a:lnTo>
                  <a:lnTo>
                    <a:pt x="873" y="516"/>
                  </a:lnTo>
                  <a:lnTo>
                    <a:pt x="873" y="518"/>
                  </a:lnTo>
                  <a:lnTo>
                    <a:pt x="873" y="518"/>
                  </a:lnTo>
                  <a:lnTo>
                    <a:pt x="873" y="516"/>
                  </a:lnTo>
                  <a:lnTo>
                    <a:pt x="873" y="516"/>
                  </a:lnTo>
                  <a:lnTo>
                    <a:pt x="876" y="516"/>
                  </a:lnTo>
                  <a:lnTo>
                    <a:pt x="876" y="516"/>
                  </a:lnTo>
                  <a:lnTo>
                    <a:pt x="876" y="514"/>
                  </a:lnTo>
                  <a:lnTo>
                    <a:pt x="876" y="514"/>
                  </a:lnTo>
                  <a:lnTo>
                    <a:pt x="873" y="514"/>
                  </a:lnTo>
                  <a:lnTo>
                    <a:pt x="873" y="514"/>
                  </a:lnTo>
                  <a:lnTo>
                    <a:pt x="873" y="514"/>
                  </a:lnTo>
                  <a:lnTo>
                    <a:pt x="873" y="511"/>
                  </a:lnTo>
                  <a:lnTo>
                    <a:pt x="871" y="511"/>
                  </a:lnTo>
                  <a:lnTo>
                    <a:pt x="871" y="511"/>
                  </a:lnTo>
                  <a:lnTo>
                    <a:pt x="871" y="509"/>
                  </a:lnTo>
                  <a:lnTo>
                    <a:pt x="871" y="509"/>
                  </a:lnTo>
                  <a:lnTo>
                    <a:pt x="871" y="509"/>
                  </a:lnTo>
                  <a:lnTo>
                    <a:pt x="871" y="509"/>
                  </a:lnTo>
                  <a:lnTo>
                    <a:pt x="871" y="509"/>
                  </a:lnTo>
                  <a:lnTo>
                    <a:pt x="871" y="506"/>
                  </a:lnTo>
                  <a:lnTo>
                    <a:pt x="871" y="506"/>
                  </a:lnTo>
                  <a:lnTo>
                    <a:pt x="868" y="506"/>
                  </a:lnTo>
                  <a:lnTo>
                    <a:pt x="866" y="506"/>
                  </a:lnTo>
                  <a:lnTo>
                    <a:pt x="866" y="506"/>
                  </a:lnTo>
                  <a:lnTo>
                    <a:pt x="864" y="506"/>
                  </a:lnTo>
                  <a:lnTo>
                    <a:pt x="864" y="506"/>
                  </a:lnTo>
                  <a:lnTo>
                    <a:pt x="861" y="509"/>
                  </a:lnTo>
                  <a:lnTo>
                    <a:pt x="859" y="511"/>
                  </a:lnTo>
                  <a:lnTo>
                    <a:pt x="857" y="511"/>
                  </a:lnTo>
                  <a:lnTo>
                    <a:pt x="857" y="514"/>
                  </a:lnTo>
                  <a:lnTo>
                    <a:pt x="857" y="514"/>
                  </a:lnTo>
                  <a:lnTo>
                    <a:pt x="857" y="516"/>
                  </a:lnTo>
                  <a:lnTo>
                    <a:pt x="852" y="518"/>
                  </a:lnTo>
                  <a:lnTo>
                    <a:pt x="847" y="525"/>
                  </a:lnTo>
                  <a:lnTo>
                    <a:pt x="845" y="525"/>
                  </a:lnTo>
                  <a:lnTo>
                    <a:pt x="845" y="528"/>
                  </a:lnTo>
                  <a:lnTo>
                    <a:pt x="842" y="528"/>
                  </a:lnTo>
                  <a:lnTo>
                    <a:pt x="842" y="528"/>
                  </a:lnTo>
                  <a:lnTo>
                    <a:pt x="842" y="528"/>
                  </a:lnTo>
                  <a:lnTo>
                    <a:pt x="842" y="530"/>
                  </a:lnTo>
                  <a:lnTo>
                    <a:pt x="842" y="530"/>
                  </a:lnTo>
                  <a:lnTo>
                    <a:pt x="842" y="530"/>
                  </a:lnTo>
                  <a:lnTo>
                    <a:pt x="840" y="532"/>
                  </a:lnTo>
                  <a:lnTo>
                    <a:pt x="840" y="535"/>
                  </a:lnTo>
                  <a:lnTo>
                    <a:pt x="840" y="535"/>
                  </a:lnTo>
                  <a:lnTo>
                    <a:pt x="840" y="537"/>
                  </a:lnTo>
                  <a:lnTo>
                    <a:pt x="840" y="540"/>
                  </a:lnTo>
                  <a:lnTo>
                    <a:pt x="842" y="540"/>
                  </a:lnTo>
                  <a:lnTo>
                    <a:pt x="842" y="542"/>
                  </a:lnTo>
                  <a:lnTo>
                    <a:pt x="842" y="544"/>
                  </a:lnTo>
                  <a:lnTo>
                    <a:pt x="842" y="544"/>
                  </a:lnTo>
                  <a:lnTo>
                    <a:pt x="842" y="544"/>
                  </a:lnTo>
                  <a:lnTo>
                    <a:pt x="840" y="544"/>
                  </a:lnTo>
                  <a:lnTo>
                    <a:pt x="840" y="544"/>
                  </a:lnTo>
                  <a:lnTo>
                    <a:pt x="838" y="544"/>
                  </a:lnTo>
                  <a:lnTo>
                    <a:pt x="838" y="544"/>
                  </a:lnTo>
                  <a:lnTo>
                    <a:pt x="838" y="544"/>
                  </a:lnTo>
                  <a:lnTo>
                    <a:pt x="835" y="544"/>
                  </a:lnTo>
                  <a:lnTo>
                    <a:pt x="835" y="544"/>
                  </a:lnTo>
                  <a:lnTo>
                    <a:pt x="833" y="544"/>
                  </a:lnTo>
                  <a:lnTo>
                    <a:pt x="828" y="544"/>
                  </a:lnTo>
                  <a:lnTo>
                    <a:pt x="828" y="547"/>
                  </a:lnTo>
                  <a:lnTo>
                    <a:pt x="831" y="547"/>
                  </a:lnTo>
                  <a:lnTo>
                    <a:pt x="831" y="549"/>
                  </a:lnTo>
                  <a:lnTo>
                    <a:pt x="831" y="549"/>
                  </a:lnTo>
                  <a:lnTo>
                    <a:pt x="831" y="551"/>
                  </a:lnTo>
                  <a:lnTo>
                    <a:pt x="833" y="551"/>
                  </a:lnTo>
                  <a:lnTo>
                    <a:pt x="833" y="551"/>
                  </a:lnTo>
                  <a:lnTo>
                    <a:pt x="833" y="551"/>
                  </a:lnTo>
                  <a:lnTo>
                    <a:pt x="833" y="551"/>
                  </a:lnTo>
                  <a:lnTo>
                    <a:pt x="833" y="551"/>
                  </a:lnTo>
                  <a:lnTo>
                    <a:pt x="835" y="551"/>
                  </a:lnTo>
                  <a:lnTo>
                    <a:pt x="835" y="554"/>
                  </a:lnTo>
                  <a:lnTo>
                    <a:pt x="835" y="554"/>
                  </a:lnTo>
                  <a:lnTo>
                    <a:pt x="835" y="554"/>
                  </a:lnTo>
                  <a:lnTo>
                    <a:pt x="838" y="554"/>
                  </a:lnTo>
                  <a:lnTo>
                    <a:pt x="835" y="554"/>
                  </a:lnTo>
                  <a:lnTo>
                    <a:pt x="828" y="554"/>
                  </a:lnTo>
                  <a:lnTo>
                    <a:pt x="828" y="554"/>
                  </a:lnTo>
                  <a:lnTo>
                    <a:pt x="828" y="554"/>
                  </a:lnTo>
                  <a:lnTo>
                    <a:pt x="826" y="554"/>
                  </a:lnTo>
                  <a:lnTo>
                    <a:pt x="826" y="554"/>
                  </a:lnTo>
                  <a:lnTo>
                    <a:pt x="826" y="554"/>
                  </a:lnTo>
                  <a:lnTo>
                    <a:pt x="826" y="554"/>
                  </a:lnTo>
                  <a:lnTo>
                    <a:pt x="826" y="554"/>
                  </a:lnTo>
                  <a:lnTo>
                    <a:pt x="826" y="549"/>
                  </a:lnTo>
                  <a:lnTo>
                    <a:pt x="826" y="549"/>
                  </a:lnTo>
                  <a:lnTo>
                    <a:pt x="826" y="551"/>
                  </a:lnTo>
                  <a:lnTo>
                    <a:pt x="826" y="551"/>
                  </a:lnTo>
                  <a:lnTo>
                    <a:pt x="826" y="554"/>
                  </a:lnTo>
                  <a:lnTo>
                    <a:pt x="824" y="556"/>
                  </a:lnTo>
                  <a:lnTo>
                    <a:pt x="824" y="556"/>
                  </a:lnTo>
                  <a:lnTo>
                    <a:pt x="824" y="556"/>
                  </a:lnTo>
                  <a:lnTo>
                    <a:pt x="824" y="556"/>
                  </a:lnTo>
                  <a:lnTo>
                    <a:pt x="824" y="556"/>
                  </a:lnTo>
                  <a:lnTo>
                    <a:pt x="824" y="561"/>
                  </a:lnTo>
                  <a:lnTo>
                    <a:pt x="826" y="563"/>
                  </a:lnTo>
                  <a:lnTo>
                    <a:pt x="826" y="563"/>
                  </a:lnTo>
                  <a:lnTo>
                    <a:pt x="826" y="563"/>
                  </a:lnTo>
                  <a:lnTo>
                    <a:pt x="826" y="563"/>
                  </a:lnTo>
                  <a:lnTo>
                    <a:pt x="826" y="561"/>
                  </a:lnTo>
                  <a:lnTo>
                    <a:pt x="826" y="561"/>
                  </a:lnTo>
                  <a:lnTo>
                    <a:pt x="828" y="561"/>
                  </a:lnTo>
                  <a:lnTo>
                    <a:pt x="831" y="561"/>
                  </a:lnTo>
                  <a:lnTo>
                    <a:pt x="831" y="561"/>
                  </a:lnTo>
                  <a:lnTo>
                    <a:pt x="833" y="561"/>
                  </a:lnTo>
                  <a:lnTo>
                    <a:pt x="833" y="561"/>
                  </a:lnTo>
                  <a:lnTo>
                    <a:pt x="833" y="561"/>
                  </a:lnTo>
                  <a:lnTo>
                    <a:pt x="833" y="563"/>
                  </a:lnTo>
                  <a:lnTo>
                    <a:pt x="835" y="563"/>
                  </a:lnTo>
                  <a:lnTo>
                    <a:pt x="835" y="566"/>
                  </a:lnTo>
                  <a:lnTo>
                    <a:pt x="835" y="566"/>
                  </a:lnTo>
                  <a:lnTo>
                    <a:pt x="835" y="566"/>
                  </a:lnTo>
                  <a:lnTo>
                    <a:pt x="835" y="566"/>
                  </a:lnTo>
                  <a:lnTo>
                    <a:pt x="833" y="568"/>
                  </a:lnTo>
                  <a:lnTo>
                    <a:pt x="833" y="568"/>
                  </a:lnTo>
                  <a:lnTo>
                    <a:pt x="833" y="568"/>
                  </a:lnTo>
                  <a:lnTo>
                    <a:pt x="833" y="568"/>
                  </a:lnTo>
                  <a:lnTo>
                    <a:pt x="831" y="568"/>
                  </a:lnTo>
                  <a:lnTo>
                    <a:pt x="831" y="568"/>
                  </a:lnTo>
                  <a:lnTo>
                    <a:pt x="828" y="570"/>
                  </a:lnTo>
                  <a:lnTo>
                    <a:pt x="831" y="573"/>
                  </a:lnTo>
                  <a:lnTo>
                    <a:pt x="831" y="575"/>
                  </a:lnTo>
                  <a:lnTo>
                    <a:pt x="831" y="575"/>
                  </a:lnTo>
                  <a:lnTo>
                    <a:pt x="835" y="577"/>
                  </a:lnTo>
                  <a:lnTo>
                    <a:pt x="835" y="577"/>
                  </a:lnTo>
                  <a:lnTo>
                    <a:pt x="838" y="577"/>
                  </a:lnTo>
                  <a:lnTo>
                    <a:pt x="835" y="577"/>
                  </a:lnTo>
                  <a:lnTo>
                    <a:pt x="835" y="580"/>
                  </a:lnTo>
                  <a:lnTo>
                    <a:pt x="835" y="580"/>
                  </a:lnTo>
                  <a:lnTo>
                    <a:pt x="838" y="580"/>
                  </a:lnTo>
                  <a:lnTo>
                    <a:pt x="835" y="580"/>
                  </a:lnTo>
                  <a:lnTo>
                    <a:pt x="835" y="580"/>
                  </a:lnTo>
                  <a:lnTo>
                    <a:pt x="835" y="580"/>
                  </a:lnTo>
                  <a:lnTo>
                    <a:pt x="835" y="582"/>
                  </a:lnTo>
                  <a:lnTo>
                    <a:pt x="835" y="582"/>
                  </a:lnTo>
                  <a:lnTo>
                    <a:pt x="835" y="582"/>
                  </a:lnTo>
                  <a:lnTo>
                    <a:pt x="835" y="582"/>
                  </a:lnTo>
                  <a:lnTo>
                    <a:pt x="835" y="582"/>
                  </a:lnTo>
                  <a:lnTo>
                    <a:pt x="835" y="585"/>
                  </a:lnTo>
                  <a:lnTo>
                    <a:pt x="835" y="585"/>
                  </a:lnTo>
                  <a:lnTo>
                    <a:pt x="835" y="585"/>
                  </a:lnTo>
                  <a:lnTo>
                    <a:pt x="835" y="585"/>
                  </a:lnTo>
                  <a:lnTo>
                    <a:pt x="835" y="585"/>
                  </a:lnTo>
                  <a:lnTo>
                    <a:pt x="835" y="587"/>
                  </a:lnTo>
                  <a:lnTo>
                    <a:pt x="835" y="587"/>
                  </a:lnTo>
                  <a:lnTo>
                    <a:pt x="835" y="589"/>
                  </a:lnTo>
                  <a:lnTo>
                    <a:pt x="838" y="589"/>
                  </a:lnTo>
                  <a:lnTo>
                    <a:pt x="838" y="589"/>
                  </a:lnTo>
                  <a:lnTo>
                    <a:pt x="840" y="592"/>
                  </a:lnTo>
                  <a:lnTo>
                    <a:pt x="840" y="592"/>
                  </a:lnTo>
                  <a:lnTo>
                    <a:pt x="842" y="592"/>
                  </a:lnTo>
                  <a:lnTo>
                    <a:pt x="842" y="592"/>
                  </a:lnTo>
                  <a:lnTo>
                    <a:pt x="842" y="589"/>
                  </a:lnTo>
                  <a:lnTo>
                    <a:pt x="842" y="589"/>
                  </a:lnTo>
                  <a:lnTo>
                    <a:pt x="842" y="589"/>
                  </a:lnTo>
                  <a:lnTo>
                    <a:pt x="842" y="587"/>
                  </a:lnTo>
                  <a:lnTo>
                    <a:pt x="842" y="587"/>
                  </a:lnTo>
                  <a:lnTo>
                    <a:pt x="842" y="585"/>
                  </a:lnTo>
                  <a:lnTo>
                    <a:pt x="842" y="582"/>
                  </a:lnTo>
                  <a:lnTo>
                    <a:pt x="845" y="582"/>
                  </a:lnTo>
                  <a:lnTo>
                    <a:pt x="845" y="582"/>
                  </a:lnTo>
                  <a:lnTo>
                    <a:pt x="847" y="580"/>
                  </a:lnTo>
                  <a:lnTo>
                    <a:pt x="847" y="580"/>
                  </a:lnTo>
                  <a:lnTo>
                    <a:pt x="847" y="580"/>
                  </a:lnTo>
                  <a:lnTo>
                    <a:pt x="847" y="580"/>
                  </a:lnTo>
                  <a:lnTo>
                    <a:pt x="847" y="580"/>
                  </a:lnTo>
                  <a:lnTo>
                    <a:pt x="847" y="577"/>
                  </a:lnTo>
                  <a:lnTo>
                    <a:pt x="847" y="577"/>
                  </a:lnTo>
                  <a:lnTo>
                    <a:pt x="847" y="577"/>
                  </a:lnTo>
                  <a:lnTo>
                    <a:pt x="847" y="577"/>
                  </a:lnTo>
                  <a:lnTo>
                    <a:pt x="847" y="577"/>
                  </a:lnTo>
                  <a:lnTo>
                    <a:pt x="847" y="577"/>
                  </a:lnTo>
                  <a:lnTo>
                    <a:pt x="847" y="575"/>
                  </a:lnTo>
                  <a:lnTo>
                    <a:pt x="847" y="575"/>
                  </a:lnTo>
                  <a:lnTo>
                    <a:pt x="847" y="575"/>
                  </a:lnTo>
                  <a:lnTo>
                    <a:pt x="847" y="575"/>
                  </a:lnTo>
                  <a:lnTo>
                    <a:pt x="850" y="575"/>
                  </a:lnTo>
                  <a:lnTo>
                    <a:pt x="850" y="575"/>
                  </a:lnTo>
                  <a:lnTo>
                    <a:pt x="850" y="575"/>
                  </a:lnTo>
                  <a:lnTo>
                    <a:pt x="850" y="573"/>
                  </a:lnTo>
                  <a:lnTo>
                    <a:pt x="850" y="573"/>
                  </a:lnTo>
                  <a:lnTo>
                    <a:pt x="852" y="573"/>
                  </a:lnTo>
                  <a:lnTo>
                    <a:pt x="852" y="570"/>
                  </a:lnTo>
                  <a:lnTo>
                    <a:pt x="852" y="573"/>
                  </a:lnTo>
                  <a:lnTo>
                    <a:pt x="852" y="573"/>
                  </a:lnTo>
                  <a:lnTo>
                    <a:pt x="852" y="573"/>
                  </a:lnTo>
                  <a:lnTo>
                    <a:pt x="854" y="573"/>
                  </a:lnTo>
                  <a:lnTo>
                    <a:pt x="854" y="573"/>
                  </a:lnTo>
                  <a:lnTo>
                    <a:pt x="854" y="570"/>
                  </a:lnTo>
                  <a:lnTo>
                    <a:pt x="854" y="570"/>
                  </a:lnTo>
                  <a:lnTo>
                    <a:pt x="854" y="570"/>
                  </a:lnTo>
                  <a:lnTo>
                    <a:pt x="854" y="570"/>
                  </a:lnTo>
                  <a:lnTo>
                    <a:pt x="854" y="570"/>
                  </a:lnTo>
                  <a:lnTo>
                    <a:pt x="854" y="570"/>
                  </a:lnTo>
                  <a:lnTo>
                    <a:pt x="854" y="570"/>
                  </a:lnTo>
                  <a:lnTo>
                    <a:pt x="854" y="570"/>
                  </a:lnTo>
                  <a:lnTo>
                    <a:pt x="854" y="570"/>
                  </a:lnTo>
                  <a:lnTo>
                    <a:pt x="854" y="570"/>
                  </a:lnTo>
                  <a:lnTo>
                    <a:pt x="857" y="568"/>
                  </a:lnTo>
                  <a:lnTo>
                    <a:pt x="857" y="568"/>
                  </a:lnTo>
                  <a:lnTo>
                    <a:pt x="857" y="568"/>
                  </a:lnTo>
                  <a:lnTo>
                    <a:pt x="857" y="568"/>
                  </a:lnTo>
                  <a:lnTo>
                    <a:pt x="857" y="568"/>
                  </a:lnTo>
                  <a:lnTo>
                    <a:pt x="859" y="568"/>
                  </a:lnTo>
                  <a:lnTo>
                    <a:pt x="859" y="568"/>
                  </a:lnTo>
                  <a:lnTo>
                    <a:pt x="861" y="566"/>
                  </a:lnTo>
                  <a:lnTo>
                    <a:pt x="864" y="563"/>
                  </a:lnTo>
                  <a:lnTo>
                    <a:pt x="864" y="563"/>
                  </a:lnTo>
                  <a:lnTo>
                    <a:pt x="864" y="563"/>
                  </a:lnTo>
                  <a:lnTo>
                    <a:pt x="864" y="563"/>
                  </a:lnTo>
                  <a:lnTo>
                    <a:pt x="864" y="563"/>
                  </a:lnTo>
                  <a:lnTo>
                    <a:pt x="864" y="563"/>
                  </a:lnTo>
                  <a:lnTo>
                    <a:pt x="864" y="563"/>
                  </a:lnTo>
                  <a:lnTo>
                    <a:pt x="864" y="563"/>
                  </a:lnTo>
                  <a:lnTo>
                    <a:pt x="864" y="561"/>
                  </a:lnTo>
                  <a:lnTo>
                    <a:pt x="864" y="561"/>
                  </a:lnTo>
                  <a:lnTo>
                    <a:pt x="864" y="561"/>
                  </a:lnTo>
                  <a:lnTo>
                    <a:pt x="866" y="563"/>
                  </a:lnTo>
                  <a:lnTo>
                    <a:pt x="866" y="563"/>
                  </a:lnTo>
                  <a:lnTo>
                    <a:pt x="866" y="563"/>
                  </a:lnTo>
                  <a:lnTo>
                    <a:pt x="864" y="563"/>
                  </a:lnTo>
                  <a:lnTo>
                    <a:pt x="864" y="566"/>
                  </a:lnTo>
                  <a:lnTo>
                    <a:pt x="864" y="566"/>
                  </a:lnTo>
                  <a:lnTo>
                    <a:pt x="864" y="568"/>
                  </a:lnTo>
                  <a:lnTo>
                    <a:pt x="864" y="568"/>
                  </a:lnTo>
                  <a:lnTo>
                    <a:pt x="861" y="568"/>
                  </a:lnTo>
                  <a:lnTo>
                    <a:pt x="861" y="568"/>
                  </a:lnTo>
                  <a:lnTo>
                    <a:pt x="861" y="568"/>
                  </a:lnTo>
                  <a:lnTo>
                    <a:pt x="861" y="568"/>
                  </a:lnTo>
                  <a:lnTo>
                    <a:pt x="861" y="568"/>
                  </a:lnTo>
                  <a:lnTo>
                    <a:pt x="861" y="568"/>
                  </a:lnTo>
                  <a:lnTo>
                    <a:pt x="861" y="570"/>
                  </a:lnTo>
                  <a:lnTo>
                    <a:pt x="859" y="568"/>
                  </a:lnTo>
                  <a:lnTo>
                    <a:pt x="857" y="568"/>
                  </a:lnTo>
                  <a:lnTo>
                    <a:pt x="857" y="570"/>
                  </a:lnTo>
                  <a:lnTo>
                    <a:pt x="857" y="570"/>
                  </a:lnTo>
                  <a:lnTo>
                    <a:pt x="857" y="570"/>
                  </a:lnTo>
                  <a:lnTo>
                    <a:pt x="857" y="570"/>
                  </a:lnTo>
                  <a:lnTo>
                    <a:pt x="857" y="570"/>
                  </a:lnTo>
                  <a:lnTo>
                    <a:pt x="854" y="570"/>
                  </a:lnTo>
                  <a:lnTo>
                    <a:pt x="854" y="570"/>
                  </a:lnTo>
                  <a:lnTo>
                    <a:pt x="854" y="573"/>
                  </a:lnTo>
                  <a:lnTo>
                    <a:pt x="854" y="573"/>
                  </a:lnTo>
                  <a:lnTo>
                    <a:pt x="852" y="573"/>
                  </a:lnTo>
                  <a:lnTo>
                    <a:pt x="850" y="573"/>
                  </a:lnTo>
                  <a:lnTo>
                    <a:pt x="850" y="575"/>
                  </a:lnTo>
                  <a:lnTo>
                    <a:pt x="850" y="575"/>
                  </a:lnTo>
                  <a:lnTo>
                    <a:pt x="850" y="575"/>
                  </a:lnTo>
                  <a:lnTo>
                    <a:pt x="850" y="575"/>
                  </a:lnTo>
                  <a:lnTo>
                    <a:pt x="850" y="577"/>
                  </a:lnTo>
                  <a:lnTo>
                    <a:pt x="850" y="577"/>
                  </a:lnTo>
                  <a:lnTo>
                    <a:pt x="847" y="577"/>
                  </a:lnTo>
                  <a:lnTo>
                    <a:pt x="847" y="577"/>
                  </a:lnTo>
                  <a:lnTo>
                    <a:pt x="850" y="577"/>
                  </a:lnTo>
                  <a:lnTo>
                    <a:pt x="850" y="577"/>
                  </a:lnTo>
                  <a:lnTo>
                    <a:pt x="850" y="580"/>
                  </a:lnTo>
                  <a:lnTo>
                    <a:pt x="850" y="580"/>
                  </a:lnTo>
                  <a:lnTo>
                    <a:pt x="847" y="580"/>
                  </a:lnTo>
                  <a:lnTo>
                    <a:pt x="847" y="582"/>
                  </a:lnTo>
                  <a:lnTo>
                    <a:pt x="847" y="582"/>
                  </a:lnTo>
                  <a:lnTo>
                    <a:pt x="847" y="582"/>
                  </a:lnTo>
                  <a:lnTo>
                    <a:pt x="845" y="582"/>
                  </a:lnTo>
                  <a:lnTo>
                    <a:pt x="845" y="582"/>
                  </a:lnTo>
                  <a:lnTo>
                    <a:pt x="842" y="585"/>
                  </a:lnTo>
                  <a:lnTo>
                    <a:pt x="842" y="585"/>
                  </a:lnTo>
                  <a:lnTo>
                    <a:pt x="842" y="585"/>
                  </a:lnTo>
                  <a:lnTo>
                    <a:pt x="847" y="589"/>
                  </a:lnTo>
                  <a:lnTo>
                    <a:pt x="850" y="587"/>
                  </a:lnTo>
                  <a:lnTo>
                    <a:pt x="850" y="587"/>
                  </a:lnTo>
                  <a:lnTo>
                    <a:pt x="850" y="587"/>
                  </a:lnTo>
                  <a:lnTo>
                    <a:pt x="850" y="587"/>
                  </a:lnTo>
                  <a:lnTo>
                    <a:pt x="850" y="587"/>
                  </a:lnTo>
                  <a:lnTo>
                    <a:pt x="850" y="585"/>
                  </a:lnTo>
                  <a:lnTo>
                    <a:pt x="850" y="585"/>
                  </a:lnTo>
                  <a:lnTo>
                    <a:pt x="850" y="585"/>
                  </a:lnTo>
                  <a:lnTo>
                    <a:pt x="852" y="585"/>
                  </a:lnTo>
                  <a:lnTo>
                    <a:pt x="850" y="585"/>
                  </a:lnTo>
                  <a:lnTo>
                    <a:pt x="850" y="585"/>
                  </a:lnTo>
                  <a:lnTo>
                    <a:pt x="850" y="582"/>
                  </a:lnTo>
                  <a:lnTo>
                    <a:pt x="850" y="582"/>
                  </a:lnTo>
                  <a:lnTo>
                    <a:pt x="852" y="585"/>
                  </a:lnTo>
                  <a:lnTo>
                    <a:pt x="850" y="585"/>
                  </a:lnTo>
                  <a:lnTo>
                    <a:pt x="850" y="587"/>
                  </a:lnTo>
                  <a:lnTo>
                    <a:pt x="850" y="589"/>
                  </a:lnTo>
                  <a:lnTo>
                    <a:pt x="850" y="589"/>
                  </a:lnTo>
                  <a:lnTo>
                    <a:pt x="847" y="589"/>
                  </a:lnTo>
                  <a:lnTo>
                    <a:pt x="847" y="589"/>
                  </a:lnTo>
                  <a:lnTo>
                    <a:pt x="847" y="589"/>
                  </a:lnTo>
                  <a:lnTo>
                    <a:pt x="850" y="592"/>
                  </a:lnTo>
                  <a:lnTo>
                    <a:pt x="850" y="592"/>
                  </a:lnTo>
                  <a:lnTo>
                    <a:pt x="850" y="592"/>
                  </a:lnTo>
                  <a:lnTo>
                    <a:pt x="850" y="594"/>
                  </a:lnTo>
                  <a:lnTo>
                    <a:pt x="850" y="594"/>
                  </a:lnTo>
                  <a:lnTo>
                    <a:pt x="852" y="594"/>
                  </a:lnTo>
                  <a:lnTo>
                    <a:pt x="852" y="594"/>
                  </a:lnTo>
                  <a:lnTo>
                    <a:pt x="852" y="594"/>
                  </a:lnTo>
                  <a:lnTo>
                    <a:pt x="852" y="592"/>
                  </a:lnTo>
                  <a:lnTo>
                    <a:pt x="852" y="592"/>
                  </a:lnTo>
                  <a:lnTo>
                    <a:pt x="854" y="592"/>
                  </a:lnTo>
                  <a:lnTo>
                    <a:pt x="857" y="592"/>
                  </a:lnTo>
                  <a:lnTo>
                    <a:pt x="859" y="592"/>
                  </a:lnTo>
                  <a:lnTo>
                    <a:pt x="859" y="592"/>
                  </a:lnTo>
                  <a:lnTo>
                    <a:pt x="859" y="592"/>
                  </a:lnTo>
                  <a:lnTo>
                    <a:pt x="859" y="594"/>
                  </a:lnTo>
                  <a:lnTo>
                    <a:pt x="857" y="594"/>
                  </a:lnTo>
                  <a:lnTo>
                    <a:pt x="857" y="594"/>
                  </a:lnTo>
                  <a:lnTo>
                    <a:pt x="857" y="594"/>
                  </a:lnTo>
                  <a:lnTo>
                    <a:pt x="857" y="594"/>
                  </a:lnTo>
                  <a:lnTo>
                    <a:pt x="854" y="594"/>
                  </a:lnTo>
                  <a:lnTo>
                    <a:pt x="854" y="594"/>
                  </a:lnTo>
                  <a:lnTo>
                    <a:pt x="854" y="594"/>
                  </a:lnTo>
                  <a:lnTo>
                    <a:pt x="854" y="594"/>
                  </a:lnTo>
                  <a:lnTo>
                    <a:pt x="852" y="596"/>
                  </a:lnTo>
                  <a:lnTo>
                    <a:pt x="852" y="596"/>
                  </a:lnTo>
                  <a:lnTo>
                    <a:pt x="850" y="596"/>
                  </a:lnTo>
                  <a:lnTo>
                    <a:pt x="847" y="596"/>
                  </a:lnTo>
                  <a:lnTo>
                    <a:pt x="845" y="599"/>
                  </a:lnTo>
                  <a:lnTo>
                    <a:pt x="845" y="601"/>
                  </a:lnTo>
                  <a:lnTo>
                    <a:pt x="847" y="601"/>
                  </a:lnTo>
                  <a:lnTo>
                    <a:pt x="847" y="603"/>
                  </a:lnTo>
                  <a:lnTo>
                    <a:pt x="850" y="603"/>
                  </a:lnTo>
                  <a:lnTo>
                    <a:pt x="850" y="603"/>
                  </a:lnTo>
                  <a:lnTo>
                    <a:pt x="852" y="601"/>
                  </a:lnTo>
                  <a:lnTo>
                    <a:pt x="852" y="601"/>
                  </a:lnTo>
                  <a:lnTo>
                    <a:pt x="854" y="601"/>
                  </a:lnTo>
                  <a:lnTo>
                    <a:pt x="854" y="601"/>
                  </a:lnTo>
                  <a:lnTo>
                    <a:pt x="854" y="601"/>
                  </a:lnTo>
                  <a:lnTo>
                    <a:pt x="854" y="603"/>
                  </a:lnTo>
                  <a:lnTo>
                    <a:pt x="857" y="603"/>
                  </a:lnTo>
                  <a:lnTo>
                    <a:pt x="857" y="606"/>
                  </a:lnTo>
                  <a:lnTo>
                    <a:pt x="857" y="606"/>
                  </a:lnTo>
                  <a:lnTo>
                    <a:pt x="857" y="603"/>
                  </a:lnTo>
                  <a:lnTo>
                    <a:pt x="859" y="603"/>
                  </a:lnTo>
                  <a:lnTo>
                    <a:pt x="859" y="603"/>
                  </a:lnTo>
                  <a:lnTo>
                    <a:pt x="859" y="603"/>
                  </a:lnTo>
                  <a:lnTo>
                    <a:pt x="861" y="603"/>
                  </a:lnTo>
                  <a:lnTo>
                    <a:pt x="861" y="603"/>
                  </a:lnTo>
                  <a:lnTo>
                    <a:pt x="861" y="606"/>
                  </a:lnTo>
                  <a:lnTo>
                    <a:pt x="861" y="606"/>
                  </a:lnTo>
                  <a:lnTo>
                    <a:pt x="861" y="608"/>
                  </a:lnTo>
                  <a:lnTo>
                    <a:pt x="861" y="608"/>
                  </a:lnTo>
                  <a:lnTo>
                    <a:pt x="861" y="608"/>
                  </a:lnTo>
                  <a:lnTo>
                    <a:pt x="861" y="608"/>
                  </a:lnTo>
                  <a:lnTo>
                    <a:pt x="868" y="608"/>
                  </a:lnTo>
                  <a:lnTo>
                    <a:pt x="876" y="611"/>
                  </a:lnTo>
                  <a:lnTo>
                    <a:pt x="878" y="611"/>
                  </a:lnTo>
                  <a:lnTo>
                    <a:pt x="880" y="611"/>
                  </a:lnTo>
                  <a:lnTo>
                    <a:pt x="883" y="611"/>
                  </a:lnTo>
                  <a:lnTo>
                    <a:pt x="883" y="608"/>
                  </a:lnTo>
                  <a:lnTo>
                    <a:pt x="883" y="608"/>
                  </a:lnTo>
                  <a:lnTo>
                    <a:pt x="883" y="608"/>
                  </a:lnTo>
                  <a:lnTo>
                    <a:pt x="883" y="608"/>
                  </a:lnTo>
                  <a:lnTo>
                    <a:pt x="883" y="608"/>
                  </a:lnTo>
                  <a:lnTo>
                    <a:pt x="883" y="606"/>
                  </a:lnTo>
                  <a:lnTo>
                    <a:pt x="885" y="606"/>
                  </a:lnTo>
                  <a:lnTo>
                    <a:pt x="885" y="606"/>
                  </a:lnTo>
                  <a:lnTo>
                    <a:pt x="885" y="606"/>
                  </a:lnTo>
                  <a:lnTo>
                    <a:pt x="885" y="606"/>
                  </a:lnTo>
                  <a:lnTo>
                    <a:pt x="887" y="606"/>
                  </a:lnTo>
                  <a:lnTo>
                    <a:pt x="890" y="603"/>
                  </a:lnTo>
                  <a:lnTo>
                    <a:pt x="890" y="603"/>
                  </a:lnTo>
                  <a:lnTo>
                    <a:pt x="890" y="606"/>
                  </a:lnTo>
                  <a:lnTo>
                    <a:pt x="887" y="606"/>
                  </a:lnTo>
                  <a:lnTo>
                    <a:pt x="887" y="606"/>
                  </a:lnTo>
                  <a:lnTo>
                    <a:pt x="887" y="606"/>
                  </a:lnTo>
                  <a:lnTo>
                    <a:pt x="887" y="606"/>
                  </a:lnTo>
                  <a:lnTo>
                    <a:pt x="887" y="608"/>
                  </a:lnTo>
                  <a:lnTo>
                    <a:pt x="892" y="608"/>
                  </a:lnTo>
                  <a:lnTo>
                    <a:pt x="892" y="611"/>
                  </a:lnTo>
                  <a:lnTo>
                    <a:pt x="892" y="611"/>
                  </a:lnTo>
                  <a:lnTo>
                    <a:pt x="892" y="611"/>
                  </a:lnTo>
                  <a:lnTo>
                    <a:pt x="892" y="611"/>
                  </a:lnTo>
                  <a:lnTo>
                    <a:pt x="887" y="613"/>
                  </a:lnTo>
                  <a:lnTo>
                    <a:pt x="887" y="611"/>
                  </a:lnTo>
                  <a:lnTo>
                    <a:pt x="885" y="611"/>
                  </a:lnTo>
                  <a:lnTo>
                    <a:pt x="885" y="611"/>
                  </a:lnTo>
                  <a:lnTo>
                    <a:pt x="883" y="611"/>
                  </a:lnTo>
                  <a:lnTo>
                    <a:pt x="880" y="611"/>
                  </a:lnTo>
                  <a:lnTo>
                    <a:pt x="880" y="613"/>
                  </a:lnTo>
                  <a:lnTo>
                    <a:pt x="883" y="613"/>
                  </a:lnTo>
                  <a:lnTo>
                    <a:pt x="892" y="615"/>
                  </a:lnTo>
                  <a:lnTo>
                    <a:pt x="895" y="620"/>
                  </a:lnTo>
                  <a:lnTo>
                    <a:pt x="895" y="620"/>
                  </a:lnTo>
                  <a:lnTo>
                    <a:pt x="895" y="620"/>
                  </a:lnTo>
                  <a:lnTo>
                    <a:pt x="892" y="620"/>
                  </a:lnTo>
                  <a:lnTo>
                    <a:pt x="895" y="620"/>
                  </a:lnTo>
                  <a:lnTo>
                    <a:pt x="895" y="622"/>
                  </a:lnTo>
                  <a:lnTo>
                    <a:pt x="895" y="622"/>
                  </a:lnTo>
                  <a:lnTo>
                    <a:pt x="892" y="625"/>
                  </a:lnTo>
                  <a:lnTo>
                    <a:pt x="887" y="627"/>
                  </a:lnTo>
                  <a:lnTo>
                    <a:pt x="885" y="630"/>
                  </a:lnTo>
                  <a:lnTo>
                    <a:pt x="885" y="630"/>
                  </a:lnTo>
                  <a:lnTo>
                    <a:pt x="883" y="630"/>
                  </a:lnTo>
                  <a:lnTo>
                    <a:pt x="883" y="630"/>
                  </a:lnTo>
                  <a:lnTo>
                    <a:pt x="883" y="627"/>
                  </a:lnTo>
                  <a:lnTo>
                    <a:pt x="883" y="627"/>
                  </a:lnTo>
                  <a:lnTo>
                    <a:pt x="880" y="627"/>
                  </a:lnTo>
                  <a:lnTo>
                    <a:pt x="883" y="625"/>
                  </a:lnTo>
                  <a:lnTo>
                    <a:pt x="883" y="625"/>
                  </a:lnTo>
                  <a:lnTo>
                    <a:pt x="883" y="625"/>
                  </a:lnTo>
                  <a:lnTo>
                    <a:pt x="883" y="622"/>
                  </a:lnTo>
                  <a:lnTo>
                    <a:pt x="883" y="622"/>
                  </a:lnTo>
                  <a:lnTo>
                    <a:pt x="883" y="622"/>
                  </a:lnTo>
                  <a:lnTo>
                    <a:pt x="883" y="620"/>
                  </a:lnTo>
                  <a:lnTo>
                    <a:pt x="883" y="620"/>
                  </a:lnTo>
                  <a:lnTo>
                    <a:pt x="883" y="618"/>
                  </a:lnTo>
                  <a:lnTo>
                    <a:pt x="883" y="618"/>
                  </a:lnTo>
                  <a:lnTo>
                    <a:pt x="883" y="618"/>
                  </a:lnTo>
                  <a:lnTo>
                    <a:pt x="880" y="615"/>
                  </a:lnTo>
                  <a:lnTo>
                    <a:pt x="880" y="615"/>
                  </a:lnTo>
                  <a:lnTo>
                    <a:pt x="878" y="615"/>
                  </a:lnTo>
                  <a:lnTo>
                    <a:pt x="878" y="618"/>
                  </a:lnTo>
                  <a:lnTo>
                    <a:pt x="876" y="618"/>
                  </a:lnTo>
                  <a:lnTo>
                    <a:pt x="876" y="618"/>
                  </a:lnTo>
                  <a:lnTo>
                    <a:pt x="876" y="620"/>
                  </a:lnTo>
                  <a:lnTo>
                    <a:pt x="873" y="620"/>
                  </a:lnTo>
                  <a:lnTo>
                    <a:pt x="873" y="622"/>
                  </a:lnTo>
                  <a:lnTo>
                    <a:pt x="873" y="622"/>
                  </a:lnTo>
                  <a:lnTo>
                    <a:pt x="871" y="622"/>
                  </a:lnTo>
                  <a:lnTo>
                    <a:pt x="868" y="622"/>
                  </a:lnTo>
                  <a:lnTo>
                    <a:pt x="868" y="622"/>
                  </a:lnTo>
                  <a:lnTo>
                    <a:pt x="868" y="622"/>
                  </a:lnTo>
                  <a:lnTo>
                    <a:pt x="866" y="625"/>
                  </a:lnTo>
                  <a:lnTo>
                    <a:pt x="864" y="627"/>
                  </a:lnTo>
                  <a:lnTo>
                    <a:pt x="864" y="627"/>
                  </a:lnTo>
                  <a:lnTo>
                    <a:pt x="864" y="627"/>
                  </a:lnTo>
                  <a:lnTo>
                    <a:pt x="864" y="627"/>
                  </a:lnTo>
                  <a:lnTo>
                    <a:pt x="864" y="625"/>
                  </a:lnTo>
                  <a:lnTo>
                    <a:pt x="864" y="625"/>
                  </a:lnTo>
                  <a:lnTo>
                    <a:pt x="864" y="625"/>
                  </a:lnTo>
                  <a:lnTo>
                    <a:pt x="866" y="625"/>
                  </a:lnTo>
                  <a:lnTo>
                    <a:pt x="866" y="625"/>
                  </a:lnTo>
                  <a:lnTo>
                    <a:pt x="866" y="625"/>
                  </a:lnTo>
                  <a:lnTo>
                    <a:pt x="866" y="625"/>
                  </a:lnTo>
                  <a:lnTo>
                    <a:pt x="866" y="625"/>
                  </a:lnTo>
                  <a:lnTo>
                    <a:pt x="866" y="625"/>
                  </a:lnTo>
                  <a:lnTo>
                    <a:pt x="866" y="625"/>
                  </a:lnTo>
                  <a:lnTo>
                    <a:pt x="866" y="622"/>
                  </a:lnTo>
                  <a:lnTo>
                    <a:pt x="866" y="622"/>
                  </a:lnTo>
                  <a:lnTo>
                    <a:pt x="866" y="622"/>
                  </a:lnTo>
                  <a:lnTo>
                    <a:pt x="866" y="622"/>
                  </a:lnTo>
                  <a:lnTo>
                    <a:pt x="868" y="622"/>
                  </a:lnTo>
                  <a:lnTo>
                    <a:pt x="868" y="622"/>
                  </a:lnTo>
                  <a:lnTo>
                    <a:pt x="868" y="622"/>
                  </a:lnTo>
                  <a:lnTo>
                    <a:pt x="871" y="620"/>
                  </a:lnTo>
                  <a:lnTo>
                    <a:pt x="871" y="620"/>
                  </a:lnTo>
                  <a:lnTo>
                    <a:pt x="871" y="618"/>
                  </a:lnTo>
                  <a:lnTo>
                    <a:pt x="871" y="618"/>
                  </a:lnTo>
                  <a:lnTo>
                    <a:pt x="871" y="618"/>
                  </a:lnTo>
                  <a:lnTo>
                    <a:pt x="871" y="618"/>
                  </a:lnTo>
                  <a:lnTo>
                    <a:pt x="871" y="618"/>
                  </a:lnTo>
                  <a:lnTo>
                    <a:pt x="871" y="618"/>
                  </a:lnTo>
                  <a:lnTo>
                    <a:pt x="871" y="615"/>
                  </a:lnTo>
                  <a:lnTo>
                    <a:pt x="871" y="615"/>
                  </a:lnTo>
                  <a:lnTo>
                    <a:pt x="871" y="615"/>
                  </a:lnTo>
                  <a:lnTo>
                    <a:pt x="871" y="613"/>
                  </a:lnTo>
                  <a:lnTo>
                    <a:pt x="871" y="613"/>
                  </a:lnTo>
                  <a:lnTo>
                    <a:pt x="868" y="613"/>
                  </a:lnTo>
                  <a:lnTo>
                    <a:pt x="868" y="613"/>
                  </a:lnTo>
                  <a:lnTo>
                    <a:pt x="868" y="613"/>
                  </a:lnTo>
                  <a:lnTo>
                    <a:pt x="866" y="613"/>
                  </a:lnTo>
                  <a:lnTo>
                    <a:pt x="866" y="613"/>
                  </a:lnTo>
                  <a:lnTo>
                    <a:pt x="866" y="611"/>
                  </a:lnTo>
                  <a:lnTo>
                    <a:pt x="861" y="611"/>
                  </a:lnTo>
                  <a:lnTo>
                    <a:pt x="859" y="611"/>
                  </a:lnTo>
                  <a:lnTo>
                    <a:pt x="859" y="608"/>
                  </a:lnTo>
                  <a:lnTo>
                    <a:pt x="859" y="608"/>
                  </a:lnTo>
                  <a:lnTo>
                    <a:pt x="861" y="606"/>
                  </a:lnTo>
                  <a:lnTo>
                    <a:pt x="861" y="606"/>
                  </a:lnTo>
                  <a:lnTo>
                    <a:pt x="859" y="603"/>
                  </a:lnTo>
                  <a:lnTo>
                    <a:pt x="859" y="603"/>
                  </a:lnTo>
                  <a:lnTo>
                    <a:pt x="857" y="606"/>
                  </a:lnTo>
                  <a:lnTo>
                    <a:pt x="857" y="606"/>
                  </a:lnTo>
                  <a:lnTo>
                    <a:pt x="854" y="606"/>
                  </a:lnTo>
                  <a:lnTo>
                    <a:pt x="854" y="606"/>
                  </a:lnTo>
                  <a:lnTo>
                    <a:pt x="854" y="606"/>
                  </a:lnTo>
                  <a:lnTo>
                    <a:pt x="854" y="606"/>
                  </a:lnTo>
                  <a:lnTo>
                    <a:pt x="854" y="606"/>
                  </a:lnTo>
                  <a:lnTo>
                    <a:pt x="854" y="603"/>
                  </a:lnTo>
                  <a:lnTo>
                    <a:pt x="852" y="603"/>
                  </a:lnTo>
                  <a:lnTo>
                    <a:pt x="852" y="601"/>
                  </a:lnTo>
                  <a:lnTo>
                    <a:pt x="852" y="603"/>
                  </a:lnTo>
                  <a:lnTo>
                    <a:pt x="852" y="606"/>
                  </a:lnTo>
                  <a:lnTo>
                    <a:pt x="852" y="606"/>
                  </a:lnTo>
                  <a:lnTo>
                    <a:pt x="854" y="608"/>
                  </a:lnTo>
                  <a:lnTo>
                    <a:pt x="852" y="608"/>
                  </a:lnTo>
                  <a:lnTo>
                    <a:pt x="850" y="611"/>
                  </a:lnTo>
                  <a:lnTo>
                    <a:pt x="850" y="611"/>
                  </a:lnTo>
                  <a:lnTo>
                    <a:pt x="850" y="611"/>
                  </a:lnTo>
                  <a:lnTo>
                    <a:pt x="850" y="611"/>
                  </a:lnTo>
                  <a:lnTo>
                    <a:pt x="850" y="611"/>
                  </a:lnTo>
                  <a:lnTo>
                    <a:pt x="847" y="611"/>
                  </a:lnTo>
                  <a:lnTo>
                    <a:pt x="850" y="613"/>
                  </a:lnTo>
                  <a:lnTo>
                    <a:pt x="850" y="615"/>
                  </a:lnTo>
                  <a:lnTo>
                    <a:pt x="850" y="615"/>
                  </a:lnTo>
                  <a:lnTo>
                    <a:pt x="847" y="615"/>
                  </a:lnTo>
                  <a:lnTo>
                    <a:pt x="845" y="618"/>
                  </a:lnTo>
                  <a:lnTo>
                    <a:pt x="845" y="618"/>
                  </a:lnTo>
                  <a:lnTo>
                    <a:pt x="842" y="618"/>
                  </a:lnTo>
                  <a:lnTo>
                    <a:pt x="842" y="620"/>
                  </a:lnTo>
                  <a:lnTo>
                    <a:pt x="840" y="620"/>
                  </a:lnTo>
                  <a:lnTo>
                    <a:pt x="840" y="620"/>
                  </a:lnTo>
                  <a:lnTo>
                    <a:pt x="840" y="620"/>
                  </a:lnTo>
                  <a:lnTo>
                    <a:pt x="840" y="620"/>
                  </a:lnTo>
                  <a:lnTo>
                    <a:pt x="838" y="622"/>
                  </a:lnTo>
                  <a:lnTo>
                    <a:pt x="838" y="622"/>
                  </a:lnTo>
                  <a:lnTo>
                    <a:pt x="838" y="620"/>
                  </a:lnTo>
                  <a:lnTo>
                    <a:pt x="835" y="620"/>
                  </a:lnTo>
                  <a:lnTo>
                    <a:pt x="835" y="622"/>
                  </a:lnTo>
                  <a:lnTo>
                    <a:pt x="835" y="622"/>
                  </a:lnTo>
                  <a:lnTo>
                    <a:pt x="835" y="625"/>
                  </a:lnTo>
                  <a:lnTo>
                    <a:pt x="835" y="625"/>
                  </a:lnTo>
                  <a:lnTo>
                    <a:pt x="840" y="627"/>
                  </a:lnTo>
                  <a:lnTo>
                    <a:pt x="840" y="627"/>
                  </a:lnTo>
                  <a:lnTo>
                    <a:pt x="842" y="627"/>
                  </a:lnTo>
                  <a:lnTo>
                    <a:pt x="842" y="625"/>
                  </a:lnTo>
                  <a:lnTo>
                    <a:pt x="847" y="625"/>
                  </a:lnTo>
                  <a:lnTo>
                    <a:pt x="847" y="625"/>
                  </a:lnTo>
                  <a:lnTo>
                    <a:pt x="847" y="627"/>
                  </a:lnTo>
                  <a:lnTo>
                    <a:pt x="847" y="627"/>
                  </a:lnTo>
                  <a:lnTo>
                    <a:pt x="847" y="627"/>
                  </a:lnTo>
                  <a:lnTo>
                    <a:pt x="847" y="627"/>
                  </a:lnTo>
                  <a:lnTo>
                    <a:pt x="847" y="627"/>
                  </a:lnTo>
                  <a:lnTo>
                    <a:pt x="845" y="627"/>
                  </a:lnTo>
                  <a:lnTo>
                    <a:pt x="845" y="630"/>
                  </a:lnTo>
                  <a:lnTo>
                    <a:pt x="845" y="630"/>
                  </a:lnTo>
                  <a:lnTo>
                    <a:pt x="845" y="630"/>
                  </a:lnTo>
                  <a:lnTo>
                    <a:pt x="845" y="630"/>
                  </a:lnTo>
                  <a:lnTo>
                    <a:pt x="845" y="630"/>
                  </a:lnTo>
                  <a:lnTo>
                    <a:pt x="842" y="630"/>
                  </a:lnTo>
                  <a:lnTo>
                    <a:pt x="842" y="630"/>
                  </a:lnTo>
                  <a:lnTo>
                    <a:pt x="842" y="632"/>
                  </a:lnTo>
                  <a:lnTo>
                    <a:pt x="842" y="632"/>
                  </a:lnTo>
                  <a:lnTo>
                    <a:pt x="842" y="634"/>
                  </a:lnTo>
                  <a:lnTo>
                    <a:pt x="845" y="634"/>
                  </a:lnTo>
                  <a:lnTo>
                    <a:pt x="845" y="637"/>
                  </a:lnTo>
                  <a:lnTo>
                    <a:pt x="845" y="637"/>
                  </a:lnTo>
                  <a:lnTo>
                    <a:pt x="850" y="641"/>
                  </a:lnTo>
                  <a:lnTo>
                    <a:pt x="852" y="641"/>
                  </a:lnTo>
                  <a:lnTo>
                    <a:pt x="852" y="641"/>
                  </a:lnTo>
                  <a:lnTo>
                    <a:pt x="852" y="641"/>
                  </a:lnTo>
                  <a:lnTo>
                    <a:pt x="854" y="639"/>
                  </a:lnTo>
                  <a:lnTo>
                    <a:pt x="854" y="641"/>
                  </a:lnTo>
                  <a:lnTo>
                    <a:pt x="854" y="641"/>
                  </a:lnTo>
                  <a:lnTo>
                    <a:pt x="854" y="641"/>
                  </a:lnTo>
                  <a:lnTo>
                    <a:pt x="854" y="641"/>
                  </a:lnTo>
                  <a:lnTo>
                    <a:pt x="854" y="644"/>
                  </a:lnTo>
                  <a:lnTo>
                    <a:pt x="854" y="644"/>
                  </a:lnTo>
                  <a:lnTo>
                    <a:pt x="854" y="644"/>
                  </a:lnTo>
                  <a:lnTo>
                    <a:pt x="854" y="646"/>
                  </a:lnTo>
                  <a:lnTo>
                    <a:pt x="857" y="646"/>
                  </a:lnTo>
                  <a:lnTo>
                    <a:pt x="857" y="648"/>
                  </a:lnTo>
                  <a:lnTo>
                    <a:pt x="859" y="648"/>
                  </a:lnTo>
                  <a:lnTo>
                    <a:pt x="859" y="648"/>
                  </a:lnTo>
                  <a:lnTo>
                    <a:pt x="859" y="651"/>
                  </a:lnTo>
                  <a:lnTo>
                    <a:pt x="859" y="651"/>
                  </a:lnTo>
                  <a:lnTo>
                    <a:pt x="859" y="651"/>
                  </a:lnTo>
                  <a:lnTo>
                    <a:pt x="859" y="651"/>
                  </a:lnTo>
                  <a:lnTo>
                    <a:pt x="859" y="653"/>
                  </a:lnTo>
                  <a:lnTo>
                    <a:pt x="859" y="653"/>
                  </a:lnTo>
                  <a:lnTo>
                    <a:pt x="859" y="653"/>
                  </a:lnTo>
                  <a:lnTo>
                    <a:pt x="859" y="656"/>
                  </a:lnTo>
                  <a:lnTo>
                    <a:pt x="859" y="656"/>
                  </a:lnTo>
                  <a:lnTo>
                    <a:pt x="861" y="656"/>
                  </a:lnTo>
                  <a:lnTo>
                    <a:pt x="861" y="658"/>
                  </a:lnTo>
                  <a:lnTo>
                    <a:pt x="866" y="660"/>
                  </a:lnTo>
                  <a:lnTo>
                    <a:pt x="866" y="660"/>
                  </a:lnTo>
                  <a:lnTo>
                    <a:pt x="868" y="663"/>
                  </a:lnTo>
                  <a:lnTo>
                    <a:pt x="866" y="663"/>
                  </a:lnTo>
                  <a:lnTo>
                    <a:pt x="866" y="663"/>
                  </a:lnTo>
                  <a:lnTo>
                    <a:pt x="866" y="663"/>
                  </a:lnTo>
                  <a:lnTo>
                    <a:pt x="868" y="663"/>
                  </a:lnTo>
                  <a:lnTo>
                    <a:pt x="868" y="663"/>
                  </a:lnTo>
                  <a:lnTo>
                    <a:pt x="868" y="663"/>
                  </a:lnTo>
                  <a:lnTo>
                    <a:pt x="868" y="663"/>
                  </a:lnTo>
                  <a:lnTo>
                    <a:pt x="866" y="663"/>
                  </a:lnTo>
                  <a:lnTo>
                    <a:pt x="864" y="665"/>
                  </a:lnTo>
                  <a:lnTo>
                    <a:pt x="864" y="667"/>
                  </a:lnTo>
                  <a:lnTo>
                    <a:pt x="864" y="667"/>
                  </a:lnTo>
                  <a:lnTo>
                    <a:pt x="866" y="670"/>
                  </a:lnTo>
                  <a:lnTo>
                    <a:pt x="866" y="672"/>
                  </a:lnTo>
                  <a:lnTo>
                    <a:pt x="866" y="672"/>
                  </a:lnTo>
                  <a:lnTo>
                    <a:pt x="873" y="675"/>
                  </a:lnTo>
                  <a:lnTo>
                    <a:pt x="880" y="677"/>
                  </a:lnTo>
                  <a:lnTo>
                    <a:pt x="890" y="675"/>
                  </a:lnTo>
                  <a:lnTo>
                    <a:pt x="897" y="675"/>
                  </a:lnTo>
                  <a:lnTo>
                    <a:pt x="906" y="670"/>
                  </a:lnTo>
                  <a:lnTo>
                    <a:pt x="909" y="670"/>
                  </a:lnTo>
                  <a:lnTo>
                    <a:pt x="909" y="667"/>
                  </a:lnTo>
                  <a:lnTo>
                    <a:pt x="909" y="667"/>
                  </a:lnTo>
                  <a:lnTo>
                    <a:pt x="911" y="670"/>
                  </a:lnTo>
                  <a:lnTo>
                    <a:pt x="913" y="670"/>
                  </a:lnTo>
                  <a:lnTo>
                    <a:pt x="916" y="670"/>
                  </a:lnTo>
                  <a:lnTo>
                    <a:pt x="916" y="667"/>
                  </a:lnTo>
                  <a:lnTo>
                    <a:pt x="916" y="667"/>
                  </a:lnTo>
                  <a:lnTo>
                    <a:pt x="916" y="667"/>
                  </a:lnTo>
                  <a:lnTo>
                    <a:pt x="916" y="665"/>
                  </a:lnTo>
                  <a:lnTo>
                    <a:pt x="916" y="665"/>
                  </a:lnTo>
                  <a:lnTo>
                    <a:pt x="916" y="663"/>
                  </a:lnTo>
                  <a:lnTo>
                    <a:pt x="916" y="663"/>
                  </a:lnTo>
                  <a:lnTo>
                    <a:pt x="916" y="663"/>
                  </a:lnTo>
                  <a:lnTo>
                    <a:pt x="916" y="660"/>
                  </a:lnTo>
                  <a:lnTo>
                    <a:pt x="918" y="660"/>
                  </a:lnTo>
                  <a:lnTo>
                    <a:pt x="918" y="658"/>
                  </a:lnTo>
                  <a:lnTo>
                    <a:pt x="918" y="658"/>
                  </a:lnTo>
                  <a:lnTo>
                    <a:pt x="918" y="656"/>
                  </a:lnTo>
                  <a:lnTo>
                    <a:pt x="916" y="653"/>
                  </a:lnTo>
                  <a:lnTo>
                    <a:pt x="913" y="653"/>
                  </a:lnTo>
                  <a:lnTo>
                    <a:pt x="911" y="651"/>
                  </a:lnTo>
                  <a:lnTo>
                    <a:pt x="916" y="653"/>
                  </a:lnTo>
                  <a:lnTo>
                    <a:pt x="916" y="653"/>
                  </a:lnTo>
                  <a:lnTo>
                    <a:pt x="916" y="653"/>
                  </a:lnTo>
                  <a:lnTo>
                    <a:pt x="916" y="651"/>
                  </a:lnTo>
                  <a:lnTo>
                    <a:pt x="916" y="651"/>
                  </a:lnTo>
                  <a:lnTo>
                    <a:pt x="916" y="651"/>
                  </a:lnTo>
                  <a:lnTo>
                    <a:pt x="916" y="651"/>
                  </a:lnTo>
                  <a:lnTo>
                    <a:pt x="916" y="651"/>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8" y="648"/>
                  </a:lnTo>
                  <a:lnTo>
                    <a:pt x="918" y="648"/>
                  </a:lnTo>
                  <a:lnTo>
                    <a:pt x="918" y="646"/>
                  </a:lnTo>
                  <a:lnTo>
                    <a:pt x="918" y="646"/>
                  </a:lnTo>
                  <a:lnTo>
                    <a:pt x="918" y="646"/>
                  </a:lnTo>
                  <a:lnTo>
                    <a:pt x="921" y="646"/>
                  </a:lnTo>
                  <a:lnTo>
                    <a:pt x="921" y="646"/>
                  </a:lnTo>
                  <a:lnTo>
                    <a:pt x="921" y="646"/>
                  </a:lnTo>
                  <a:lnTo>
                    <a:pt x="921" y="646"/>
                  </a:lnTo>
                  <a:lnTo>
                    <a:pt x="921" y="646"/>
                  </a:lnTo>
                  <a:lnTo>
                    <a:pt x="921" y="644"/>
                  </a:lnTo>
                  <a:lnTo>
                    <a:pt x="921" y="644"/>
                  </a:lnTo>
                  <a:lnTo>
                    <a:pt x="921" y="644"/>
                  </a:lnTo>
                  <a:lnTo>
                    <a:pt x="921" y="644"/>
                  </a:lnTo>
                  <a:lnTo>
                    <a:pt x="923" y="644"/>
                  </a:lnTo>
                  <a:lnTo>
                    <a:pt x="923" y="644"/>
                  </a:lnTo>
                  <a:lnTo>
                    <a:pt x="923" y="641"/>
                  </a:lnTo>
                  <a:lnTo>
                    <a:pt x="923" y="641"/>
                  </a:lnTo>
                  <a:lnTo>
                    <a:pt x="923" y="641"/>
                  </a:lnTo>
                  <a:lnTo>
                    <a:pt x="923" y="641"/>
                  </a:lnTo>
                  <a:lnTo>
                    <a:pt x="925" y="637"/>
                  </a:lnTo>
                  <a:lnTo>
                    <a:pt x="925" y="637"/>
                  </a:lnTo>
                  <a:lnTo>
                    <a:pt x="925" y="637"/>
                  </a:lnTo>
                  <a:lnTo>
                    <a:pt x="925" y="634"/>
                  </a:lnTo>
                  <a:lnTo>
                    <a:pt x="928" y="634"/>
                  </a:lnTo>
                  <a:lnTo>
                    <a:pt x="928" y="632"/>
                  </a:lnTo>
                  <a:lnTo>
                    <a:pt x="928" y="632"/>
                  </a:lnTo>
                  <a:lnTo>
                    <a:pt x="928" y="632"/>
                  </a:lnTo>
                  <a:lnTo>
                    <a:pt x="930" y="632"/>
                  </a:lnTo>
                  <a:lnTo>
                    <a:pt x="932" y="632"/>
                  </a:lnTo>
                  <a:lnTo>
                    <a:pt x="932" y="630"/>
                  </a:lnTo>
                  <a:lnTo>
                    <a:pt x="932" y="630"/>
                  </a:lnTo>
                  <a:lnTo>
                    <a:pt x="932" y="630"/>
                  </a:lnTo>
                  <a:lnTo>
                    <a:pt x="932" y="627"/>
                  </a:lnTo>
                  <a:lnTo>
                    <a:pt x="930" y="627"/>
                  </a:lnTo>
                  <a:lnTo>
                    <a:pt x="932" y="627"/>
                  </a:lnTo>
                  <a:lnTo>
                    <a:pt x="932" y="627"/>
                  </a:lnTo>
                  <a:lnTo>
                    <a:pt x="932" y="630"/>
                  </a:lnTo>
                  <a:lnTo>
                    <a:pt x="932" y="630"/>
                  </a:lnTo>
                  <a:lnTo>
                    <a:pt x="932" y="630"/>
                  </a:lnTo>
                  <a:lnTo>
                    <a:pt x="937" y="630"/>
                  </a:lnTo>
                  <a:lnTo>
                    <a:pt x="937" y="627"/>
                  </a:lnTo>
                  <a:lnTo>
                    <a:pt x="937" y="627"/>
                  </a:lnTo>
                  <a:lnTo>
                    <a:pt x="939" y="630"/>
                  </a:lnTo>
                  <a:lnTo>
                    <a:pt x="937" y="630"/>
                  </a:lnTo>
                  <a:lnTo>
                    <a:pt x="937" y="630"/>
                  </a:lnTo>
                  <a:lnTo>
                    <a:pt x="937" y="630"/>
                  </a:lnTo>
                  <a:lnTo>
                    <a:pt x="937" y="630"/>
                  </a:lnTo>
                  <a:lnTo>
                    <a:pt x="937" y="632"/>
                  </a:lnTo>
                  <a:lnTo>
                    <a:pt x="932" y="632"/>
                  </a:lnTo>
                  <a:lnTo>
                    <a:pt x="932" y="632"/>
                  </a:lnTo>
                  <a:lnTo>
                    <a:pt x="932" y="632"/>
                  </a:lnTo>
                  <a:lnTo>
                    <a:pt x="930" y="634"/>
                  </a:lnTo>
                  <a:lnTo>
                    <a:pt x="928" y="634"/>
                  </a:lnTo>
                  <a:lnTo>
                    <a:pt x="928" y="634"/>
                  </a:lnTo>
                  <a:lnTo>
                    <a:pt x="928" y="634"/>
                  </a:lnTo>
                  <a:lnTo>
                    <a:pt x="928" y="637"/>
                  </a:lnTo>
                  <a:lnTo>
                    <a:pt x="928" y="637"/>
                  </a:lnTo>
                  <a:lnTo>
                    <a:pt x="928" y="637"/>
                  </a:lnTo>
                  <a:lnTo>
                    <a:pt x="928" y="637"/>
                  </a:lnTo>
                  <a:lnTo>
                    <a:pt x="928" y="639"/>
                  </a:lnTo>
                  <a:lnTo>
                    <a:pt x="928" y="639"/>
                  </a:lnTo>
                  <a:lnTo>
                    <a:pt x="928" y="639"/>
                  </a:lnTo>
                  <a:lnTo>
                    <a:pt x="925" y="641"/>
                  </a:lnTo>
                  <a:lnTo>
                    <a:pt x="925" y="641"/>
                  </a:lnTo>
                  <a:lnTo>
                    <a:pt x="925" y="641"/>
                  </a:lnTo>
                  <a:lnTo>
                    <a:pt x="925" y="644"/>
                  </a:lnTo>
                  <a:lnTo>
                    <a:pt x="923" y="646"/>
                  </a:lnTo>
                  <a:lnTo>
                    <a:pt x="921" y="648"/>
                  </a:lnTo>
                  <a:lnTo>
                    <a:pt x="921" y="648"/>
                  </a:lnTo>
                  <a:lnTo>
                    <a:pt x="918" y="651"/>
                  </a:lnTo>
                  <a:lnTo>
                    <a:pt x="918" y="651"/>
                  </a:lnTo>
                  <a:lnTo>
                    <a:pt x="921" y="653"/>
                  </a:lnTo>
                  <a:lnTo>
                    <a:pt x="921" y="653"/>
                  </a:lnTo>
                  <a:lnTo>
                    <a:pt x="921" y="656"/>
                  </a:lnTo>
                  <a:lnTo>
                    <a:pt x="923" y="656"/>
                  </a:lnTo>
                  <a:lnTo>
                    <a:pt x="923" y="656"/>
                  </a:lnTo>
                  <a:lnTo>
                    <a:pt x="923" y="656"/>
                  </a:lnTo>
                  <a:lnTo>
                    <a:pt x="921" y="658"/>
                  </a:lnTo>
                  <a:lnTo>
                    <a:pt x="921" y="658"/>
                  </a:lnTo>
                  <a:lnTo>
                    <a:pt x="921" y="658"/>
                  </a:lnTo>
                  <a:lnTo>
                    <a:pt x="921" y="658"/>
                  </a:lnTo>
                  <a:lnTo>
                    <a:pt x="921" y="658"/>
                  </a:lnTo>
                  <a:lnTo>
                    <a:pt x="921" y="658"/>
                  </a:lnTo>
                  <a:lnTo>
                    <a:pt x="921" y="660"/>
                  </a:lnTo>
                  <a:lnTo>
                    <a:pt x="921" y="660"/>
                  </a:lnTo>
                  <a:lnTo>
                    <a:pt x="921" y="660"/>
                  </a:lnTo>
                  <a:lnTo>
                    <a:pt x="923" y="660"/>
                  </a:lnTo>
                  <a:lnTo>
                    <a:pt x="923" y="660"/>
                  </a:lnTo>
                  <a:lnTo>
                    <a:pt x="923" y="660"/>
                  </a:lnTo>
                  <a:lnTo>
                    <a:pt x="923" y="660"/>
                  </a:lnTo>
                  <a:lnTo>
                    <a:pt x="923" y="660"/>
                  </a:lnTo>
                  <a:lnTo>
                    <a:pt x="923" y="660"/>
                  </a:lnTo>
                  <a:lnTo>
                    <a:pt x="923" y="660"/>
                  </a:lnTo>
                  <a:lnTo>
                    <a:pt x="923" y="658"/>
                  </a:lnTo>
                  <a:lnTo>
                    <a:pt x="923" y="658"/>
                  </a:lnTo>
                  <a:lnTo>
                    <a:pt x="923" y="658"/>
                  </a:lnTo>
                  <a:lnTo>
                    <a:pt x="923" y="658"/>
                  </a:lnTo>
                  <a:lnTo>
                    <a:pt x="923" y="658"/>
                  </a:lnTo>
                  <a:lnTo>
                    <a:pt x="923" y="658"/>
                  </a:lnTo>
                  <a:lnTo>
                    <a:pt x="923" y="658"/>
                  </a:lnTo>
                  <a:lnTo>
                    <a:pt x="923" y="656"/>
                  </a:lnTo>
                  <a:lnTo>
                    <a:pt x="923" y="658"/>
                  </a:lnTo>
                  <a:lnTo>
                    <a:pt x="923" y="656"/>
                  </a:lnTo>
                  <a:lnTo>
                    <a:pt x="923" y="656"/>
                  </a:lnTo>
                  <a:lnTo>
                    <a:pt x="923" y="656"/>
                  </a:lnTo>
                  <a:lnTo>
                    <a:pt x="923" y="656"/>
                  </a:lnTo>
                  <a:lnTo>
                    <a:pt x="923" y="656"/>
                  </a:lnTo>
                  <a:lnTo>
                    <a:pt x="923" y="656"/>
                  </a:lnTo>
                  <a:lnTo>
                    <a:pt x="925" y="656"/>
                  </a:lnTo>
                  <a:lnTo>
                    <a:pt x="923" y="656"/>
                  </a:lnTo>
                  <a:lnTo>
                    <a:pt x="925" y="656"/>
                  </a:lnTo>
                  <a:lnTo>
                    <a:pt x="925" y="656"/>
                  </a:lnTo>
                  <a:lnTo>
                    <a:pt x="928" y="656"/>
                  </a:lnTo>
                  <a:lnTo>
                    <a:pt x="925" y="656"/>
                  </a:lnTo>
                  <a:lnTo>
                    <a:pt x="925" y="656"/>
                  </a:lnTo>
                  <a:lnTo>
                    <a:pt x="925" y="656"/>
                  </a:lnTo>
                  <a:lnTo>
                    <a:pt x="925" y="656"/>
                  </a:lnTo>
                  <a:lnTo>
                    <a:pt x="928" y="656"/>
                  </a:lnTo>
                  <a:lnTo>
                    <a:pt x="928" y="656"/>
                  </a:lnTo>
                  <a:lnTo>
                    <a:pt x="928" y="656"/>
                  </a:lnTo>
                  <a:lnTo>
                    <a:pt x="928" y="656"/>
                  </a:lnTo>
                  <a:lnTo>
                    <a:pt x="928" y="656"/>
                  </a:lnTo>
                  <a:lnTo>
                    <a:pt x="928" y="656"/>
                  </a:lnTo>
                  <a:lnTo>
                    <a:pt x="928" y="658"/>
                  </a:lnTo>
                  <a:lnTo>
                    <a:pt x="925" y="658"/>
                  </a:lnTo>
                  <a:lnTo>
                    <a:pt x="925" y="658"/>
                  </a:lnTo>
                  <a:lnTo>
                    <a:pt x="925" y="658"/>
                  </a:lnTo>
                  <a:lnTo>
                    <a:pt x="925" y="660"/>
                  </a:lnTo>
                  <a:lnTo>
                    <a:pt x="925" y="660"/>
                  </a:lnTo>
                  <a:lnTo>
                    <a:pt x="925" y="660"/>
                  </a:lnTo>
                  <a:lnTo>
                    <a:pt x="925" y="660"/>
                  </a:lnTo>
                  <a:lnTo>
                    <a:pt x="925" y="663"/>
                  </a:lnTo>
                  <a:lnTo>
                    <a:pt x="925" y="663"/>
                  </a:lnTo>
                  <a:lnTo>
                    <a:pt x="925" y="663"/>
                  </a:lnTo>
                  <a:lnTo>
                    <a:pt x="925" y="663"/>
                  </a:lnTo>
                  <a:lnTo>
                    <a:pt x="923" y="665"/>
                  </a:lnTo>
                  <a:lnTo>
                    <a:pt x="923" y="665"/>
                  </a:lnTo>
                  <a:lnTo>
                    <a:pt x="925" y="667"/>
                  </a:lnTo>
                  <a:lnTo>
                    <a:pt x="925" y="670"/>
                  </a:lnTo>
                  <a:lnTo>
                    <a:pt x="925" y="670"/>
                  </a:lnTo>
                  <a:lnTo>
                    <a:pt x="925" y="672"/>
                  </a:lnTo>
                  <a:lnTo>
                    <a:pt x="928" y="672"/>
                  </a:lnTo>
                  <a:lnTo>
                    <a:pt x="928" y="672"/>
                  </a:lnTo>
                  <a:lnTo>
                    <a:pt x="928" y="675"/>
                  </a:lnTo>
                  <a:lnTo>
                    <a:pt x="928" y="677"/>
                  </a:lnTo>
                  <a:lnTo>
                    <a:pt x="928" y="677"/>
                  </a:lnTo>
                  <a:lnTo>
                    <a:pt x="930" y="682"/>
                  </a:lnTo>
                  <a:lnTo>
                    <a:pt x="930" y="689"/>
                  </a:lnTo>
                  <a:lnTo>
                    <a:pt x="932" y="689"/>
                  </a:lnTo>
                  <a:lnTo>
                    <a:pt x="932" y="689"/>
                  </a:lnTo>
                  <a:lnTo>
                    <a:pt x="932" y="689"/>
                  </a:lnTo>
                  <a:lnTo>
                    <a:pt x="932" y="691"/>
                  </a:lnTo>
                  <a:lnTo>
                    <a:pt x="932" y="691"/>
                  </a:lnTo>
                  <a:lnTo>
                    <a:pt x="932" y="691"/>
                  </a:lnTo>
                  <a:lnTo>
                    <a:pt x="932" y="693"/>
                  </a:lnTo>
                  <a:lnTo>
                    <a:pt x="935" y="701"/>
                  </a:lnTo>
                  <a:lnTo>
                    <a:pt x="935" y="701"/>
                  </a:lnTo>
                  <a:lnTo>
                    <a:pt x="935" y="703"/>
                  </a:lnTo>
                  <a:lnTo>
                    <a:pt x="935" y="703"/>
                  </a:lnTo>
                  <a:lnTo>
                    <a:pt x="935" y="703"/>
                  </a:lnTo>
                  <a:lnTo>
                    <a:pt x="935" y="703"/>
                  </a:lnTo>
                  <a:lnTo>
                    <a:pt x="932" y="703"/>
                  </a:lnTo>
                  <a:lnTo>
                    <a:pt x="932" y="703"/>
                  </a:lnTo>
                  <a:lnTo>
                    <a:pt x="932" y="705"/>
                  </a:lnTo>
                  <a:lnTo>
                    <a:pt x="930" y="705"/>
                  </a:lnTo>
                  <a:lnTo>
                    <a:pt x="930" y="705"/>
                  </a:lnTo>
                  <a:lnTo>
                    <a:pt x="930" y="705"/>
                  </a:lnTo>
                  <a:lnTo>
                    <a:pt x="930" y="705"/>
                  </a:lnTo>
                  <a:lnTo>
                    <a:pt x="930" y="708"/>
                  </a:lnTo>
                  <a:lnTo>
                    <a:pt x="928" y="708"/>
                  </a:lnTo>
                  <a:lnTo>
                    <a:pt x="928" y="708"/>
                  </a:lnTo>
                  <a:lnTo>
                    <a:pt x="928" y="708"/>
                  </a:lnTo>
                  <a:lnTo>
                    <a:pt x="928" y="710"/>
                  </a:lnTo>
                  <a:lnTo>
                    <a:pt x="928" y="710"/>
                  </a:lnTo>
                  <a:lnTo>
                    <a:pt x="928" y="710"/>
                  </a:lnTo>
                  <a:lnTo>
                    <a:pt x="928" y="712"/>
                  </a:lnTo>
                  <a:lnTo>
                    <a:pt x="925" y="712"/>
                  </a:lnTo>
                  <a:lnTo>
                    <a:pt x="925" y="715"/>
                  </a:lnTo>
                  <a:lnTo>
                    <a:pt x="925" y="715"/>
                  </a:lnTo>
                  <a:lnTo>
                    <a:pt x="925" y="717"/>
                  </a:lnTo>
                  <a:lnTo>
                    <a:pt x="923" y="715"/>
                  </a:lnTo>
                  <a:lnTo>
                    <a:pt x="923" y="715"/>
                  </a:lnTo>
                  <a:lnTo>
                    <a:pt x="925" y="712"/>
                  </a:lnTo>
                  <a:lnTo>
                    <a:pt x="925" y="712"/>
                  </a:lnTo>
                  <a:lnTo>
                    <a:pt x="925" y="712"/>
                  </a:lnTo>
                  <a:lnTo>
                    <a:pt x="925" y="712"/>
                  </a:lnTo>
                  <a:lnTo>
                    <a:pt x="923" y="715"/>
                  </a:lnTo>
                  <a:lnTo>
                    <a:pt x="923" y="715"/>
                  </a:lnTo>
                  <a:lnTo>
                    <a:pt x="923" y="717"/>
                  </a:lnTo>
                  <a:lnTo>
                    <a:pt x="925" y="722"/>
                  </a:lnTo>
                  <a:lnTo>
                    <a:pt x="925" y="724"/>
                  </a:lnTo>
                  <a:lnTo>
                    <a:pt x="928" y="727"/>
                  </a:lnTo>
                  <a:lnTo>
                    <a:pt x="928" y="727"/>
                  </a:lnTo>
                  <a:lnTo>
                    <a:pt x="928" y="727"/>
                  </a:lnTo>
                  <a:lnTo>
                    <a:pt x="928" y="727"/>
                  </a:lnTo>
                  <a:lnTo>
                    <a:pt x="928" y="724"/>
                  </a:lnTo>
                  <a:lnTo>
                    <a:pt x="928" y="724"/>
                  </a:lnTo>
                  <a:lnTo>
                    <a:pt x="930" y="724"/>
                  </a:lnTo>
                  <a:lnTo>
                    <a:pt x="932" y="724"/>
                  </a:lnTo>
                  <a:lnTo>
                    <a:pt x="935" y="724"/>
                  </a:lnTo>
                  <a:lnTo>
                    <a:pt x="935" y="724"/>
                  </a:lnTo>
                  <a:lnTo>
                    <a:pt x="935" y="724"/>
                  </a:lnTo>
                  <a:lnTo>
                    <a:pt x="935" y="724"/>
                  </a:lnTo>
                  <a:lnTo>
                    <a:pt x="935" y="724"/>
                  </a:lnTo>
                  <a:lnTo>
                    <a:pt x="935" y="724"/>
                  </a:lnTo>
                  <a:lnTo>
                    <a:pt x="937" y="724"/>
                  </a:lnTo>
                  <a:lnTo>
                    <a:pt x="937" y="724"/>
                  </a:lnTo>
                  <a:lnTo>
                    <a:pt x="937" y="724"/>
                  </a:lnTo>
                  <a:lnTo>
                    <a:pt x="937" y="724"/>
                  </a:lnTo>
                  <a:lnTo>
                    <a:pt x="937" y="727"/>
                  </a:lnTo>
                  <a:lnTo>
                    <a:pt x="937" y="727"/>
                  </a:lnTo>
                  <a:lnTo>
                    <a:pt x="937" y="727"/>
                  </a:lnTo>
                  <a:lnTo>
                    <a:pt x="937" y="727"/>
                  </a:lnTo>
                  <a:lnTo>
                    <a:pt x="937" y="727"/>
                  </a:lnTo>
                  <a:lnTo>
                    <a:pt x="935" y="727"/>
                  </a:lnTo>
                  <a:lnTo>
                    <a:pt x="935" y="727"/>
                  </a:lnTo>
                  <a:lnTo>
                    <a:pt x="932" y="729"/>
                  </a:lnTo>
                  <a:lnTo>
                    <a:pt x="932" y="729"/>
                  </a:lnTo>
                  <a:lnTo>
                    <a:pt x="932" y="729"/>
                  </a:lnTo>
                  <a:lnTo>
                    <a:pt x="930" y="729"/>
                  </a:lnTo>
                  <a:lnTo>
                    <a:pt x="930" y="729"/>
                  </a:lnTo>
                  <a:lnTo>
                    <a:pt x="930" y="729"/>
                  </a:lnTo>
                  <a:lnTo>
                    <a:pt x="930" y="729"/>
                  </a:lnTo>
                  <a:lnTo>
                    <a:pt x="930" y="729"/>
                  </a:lnTo>
                  <a:lnTo>
                    <a:pt x="930" y="729"/>
                  </a:lnTo>
                  <a:lnTo>
                    <a:pt x="930" y="729"/>
                  </a:lnTo>
                  <a:lnTo>
                    <a:pt x="930" y="729"/>
                  </a:lnTo>
                  <a:lnTo>
                    <a:pt x="930" y="729"/>
                  </a:lnTo>
                  <a:lnTo>
                    <a:pt x="930" y="729"/>
                  </a:lnTo>
                  <a:lnTo>
                    <a:pt x="928" y="729"/>
                  </a:lnTo>
                  <a:lnTo>
                    <a:pt x="928" y="729"/>
                  </a:lnTo>
                  <a:lnTo>
                    <a:pt x="928" y="729"/>
                  </a:lnTo>
                  <a:lnTo>
                    <a:pt x="928" y="729"/>
                  </a:lnTo>
                  <a:lnTo>
                    <a:pt x="928" y="729"/>
                  </a:lnTo>
                  <a:lnTo>
                    <a:pt x="928" y="729"/>
                  </a:lnTo>
                  <a:lnTo>
                    <a:pt x="928" y="731"/>
                  </a:lnTo>
                  <a:lnTo>
                    <a:pt x="928" y="731"/>
                  </a:lnTo>
                  <a:lnTo>
                    <a:pt x="930" y="731"/>
                  </a:lnTo>
                  <a:lnTo>
                    <a:pt x="930" y="731"/>
                  </a:lnTo>
                  <a:lnTo>
                    <a:pt x="930" y="734"/>
                  </a:lnTo>
                  <a:lnTo>
                    <a:pt x="930" y="734"/>
                  </a:lnTo>
                  <a:lnTo>
                    <a:pt x="928" y="738"/>
                  </a:lnTo>
                  <a:lnTo>
                    <a:pt x="928" y="738"/>
                  </a:lnTo>
                  <a:lnTo>
                    <a:pt x="930" y="741"/>
                  </a:lnTo>
                  <a:lnTo>
                    <a:pt x="930" y="741"/>
                  </a:lnTo>
                  <a:lnTo>
                    <a:pt x="930" y="741"/>
                  </a:lnTo>
                  <a:lnTo>
                    <a:pt x="930" y="741"/>
                  </a:lnTo>
                  <a:lnTo>
                    <a:pt x="930" y="743"/>
                  </a:lnTo>
                  <a:lnTo>
                    <a:pt x="930" y="743"/>
                  </a:lnTo>
                  <a:lnTo>
                    <a:pt x="928" y="743"/>
                  </a:lnTo>
                  <a:lnTo>
                    <a:pt x="930" y="743"/>
                  </a:lnTo>
                  <a:lnTo>
                    <a:pt x="930" y="743"/>
                  </a:lnTo>
                  <a:lnTo>
                    <a:pt x="930" y="741"/>
                  </a:lnTo>
                  <a:lnTo>
                    <a:pt x="932" y="741"/>
                  </a:lnTo>
                  <a:lnTo>
                    <a:pt x="932" y="743"/>
                  </a:lnTo>
                  <a:lnTo>
                    <a:pt x="930" y="746"/>
                  </a:lnTo>
                  <a:lnTo>
                    <a:pt x="930" y="746"/>
                  </a:lnTo>
                  <a:lnTo>
                    <a:pt x="930" y="746"/>
                  </a:lnTo>
                  <a:lnTo>
                    <a:pt x="928" y="746"/>
                  </a:lnTo>
                  <a:lnTo>
                    <a:pt x="928" y="746"/>
                  </a:lnTo>
                  <a:lnTo>
                    <a:pt x="928" y="746"/>
                  </a:lnTo>
                  <a:lnTo>
                    <a:pt x="928" y="748"/>
                  </a:lnTo>
                  <a:lnTo>
                    <a:pt x="925" y="748"/>
                  </a:lnTo>
                  <a:lnTo>
                    <a:pt x="925" y="748"/>
                  </a:lnTo>
                  <a:lnTo>
                    <a:pt x="925" y="750"/>
                  </a:lnTo>
                  <a:lnTo>
                    <a:pt x="925" y="750"/>
                  </a:lnTo>
                  <a:lnTo>
                    <a:pt x="925" y="753"/>
                  </a:lnTo>
                  <a:lnTo>
                    <a:pt x="923" y="753"/>
                  </a:lnTo>
                  <a:lnTo>
                    <a:pt x="923" y="753"/>
                  </a:lnTo>
                  <a:lnTo>
                    <a:pt x="923" y="750"/>
                  </a:lnTo>
                  <a:lnTo>
                    <a:pt x="923" y="750"/>
                  </a:lnTo>
                  <a:lnTo>
                    <a:pt x="923" y="750"/>
                  </a:lnTo>
                  <a:lnTo>
                    <a:pt x="923" y="750"/>
                  </a:lnTo>
                  <a:lnTo>
                    <a:pt x="923" y="750"/>
                  </a:lnTo>
                  <a:lnTo>
                    <a:pt x="923" y="750"/>
                  </a:lnTo>
                  <a:lnTo>
                    <a:pt x="923" y="750"/>
                  </a:lnTo>
                  <a:lnTo>
                    <a:pt x="923" y="750"/>
                  </a:lnTo>
                  <a:lnTo>
                    <a:pt x="921" y="750"/>
                  </a:lnTo>
                  <a:lnTo>
                    <a:pt x="921" y="750"/>
                  </a:lnTo>
                  <a:lnTo>
                    <a:pt x="921" y="750"/>
                  </a:lnTo>
                  <a:lnTo>
                    <a:pt x="918" y="750"/>
                  </a:lnTo>
                  <a:lnTo>
                    <a:pt x="918" y="750"/>
                  </a:lnTo>
                  <a:lnTo>
                    <a:pt x="916" y="750"/>
                  </a:lnTo>
                  <a:lnTo>
                    <a:pt x="916" y="753"/>
                  </a:lnTo>
                  <a:lnTo>
                    <a:pt x="918" y="753"/>
                  </a:lnTo>
                  <a:lnTo>
                    <a:pt x="925" y="753"/>
                  </a:lnTo>
                  <a:lnTo>
                    <a:pt x="928" y="753"/>
                  </a:lnTo>
                  <a:lnTo>
                    <a:pt x="928" y="755"/>
                  </a:lnTo>
                  <a:lnTo>
                    <a:pt x="928" y="755"/>
                  </a:lnTo>
                  <a:lnTo>
                    <a:pt x="928" y="755"/>
                  </a:lnTo>
                  <a:lnTo>
                    <a:pt x="928" y="753"/>
                  </a:lnTo>
                  <a:lnTo>
                    <a:pt x="928" y="753"/>
                  </a:lnTo>
                  <a:lnTo>
                    <a:pt x="928" y="753"/>
                  </a:lnTo>
                  <a:lnTo>
                    <a:pt x="928" y="753"/>
                  </a:lnTo>
                  <a:lnTo>
                    <a:pt x="928" y="753"/>
                  </a:lnTo>
                  <a:lnTo>
                    <a:pt x="930" y="753"/>
                  </a:lnTo>
                  <a:lnTo>
                    <a:pt x="930" y="755"/>
                  </a:lnTo>
                  <a:lnTo>
                    <a:pt x="930" y="755"/>
                  </a:lnTo>
                  <a:lnTo>
                    <a:pt x="928" y="757"/>
                  </a:lnTo>
                  <a:lnTo>
                    <a:pt x="928" y="757"/>
                  </a:lnTo>
                  <a:lnTo>
                    <a:pt x="928" y="757"/>
                  </a:lnTo>
                  <a:lnTo>
                    <a:pt x="930" y="757"/>
                  </a:lnTo>
                  <a:lnTo>
                    <a:pt x="930" y="757"/>
                  </a:lnTo>
                  <a:lnTo>
                    <a:pt x="930" y="757"/>
                  </a:lnTo>
                  <a:lnTo>
                    <a:pt x="930" y="757"/>
                  </a:lnTo>
                  <a:lnTo>
                    <a:pt x="930" y="755"/>
                  </a:lnTo>
                  <a:lnTo>
                    <a:pt x="932" y="755"/>
                  </a:lnTo>
                  <a:lnTo>
                    <a:pt x="932" y="755"/>
                  </a:lnTo>
                  <a:lnTo>
                    <a:pt x="932" y="755"/>
                  </a:lnTo>
                  <a:lnTo>
                    <a:pt x="932" y="755"/>
                  </a:lnTo>
                  <a:lnTo>
                    <a:pt x="935" y="755"/>
                  </a:lnTo>
                  <a:lnTo>
                    <a:pt x="935" y="755"/>
                  </a:lnTo>
                  <a:lnTo>
                    <a:pt x="935" y="755"/>
                  </a:lnTo>
                  <a:lnTo>
                    <a:pt x="935" y="753"/>
                  </a:lnTo>
                  <a:lnTo>
                    <a:pt x="939" y="753"/>
                  </a:lnTo>
                  <a:lnTo>
                    <a:pt x="942" y="753"/>
                  </a:lnTo>
                  <a:lnTo>
                    <a:pt x="942" y="753"/>
                  </a:lnTo>
                  <a:lnTo>
                    <a:pt x="942" y="753"/>
                  </a:lnTo>
                  <a:lnTo>
                    <a:pt x="939" y="753"/>
                  </a:lnTo>
                  <a:lnTo>
                    <a:pt x="939" y="753"/>
                  </a:lnTo>
                  <a:lnTo>
                    <a:pt x="939" y="750"/>
                  </a:lnTo>
                  <a:lnTo>
                    <a:pt x="939" y="750"/>
                  </a:lnTo>
                  <a:lnTo>
                    <a:pt x="942" y="750"/>
                  </a:lnTo>
                  <a:lnTo>
                    <a:pt x="942" y="748"/>
                  </a:lnTo>
                  <a:lnTo>
                    <a:pt x="944" y="746"/>
                  </a:lnTo>
                  <a:lnTo>
                    <a:pt x="944" y="746"/>
                  </a:lnTo>
                  <a:lnTo>
                    <a:pt x="947" y="746"/>
                  </a:lnTo>
                  <a:lnTo>
                    <a:pt x="944" y="746"/>
                  </a:lnTo>
                  <a:lnTo>
                    <a:pt x="942" y="746"/>
                  </a:lnTo>
                  <a:lnTo>
                    <a:pt x="942" y="746"/>
                  </a:lnTo>
                  <a:lnTo>
                    <a:pt x="944" y="746"/>
                  </a:lnTo>
                  <a:lnTo>
                    <a:pt x="944" y="743"/>
                  </a:lnTo>
                  <a:lnTo>
                    <a:pt x="944" y="743"/>
                  </a:lnTo>
                  <a:lnTo>
                    <a:pt x="944" y="743"/>
                  </a:lnTo>
                  <a:lnTo>
                    <a:pt x="944" y="743"/>
                  </a:lnTo>
                  <a:lnTo>
                    <a:pt x="944" y="743"/>
                  </a:lnTo>
                  <a:lnTo>
                    <a:pt x="944" y="746"/>
                  </a:lnTo>
                  <a:lnTo>
                    <a:pt x="944" y="746"/>
                  </a:lnTo>
                  <a:lnTo>
                    <a:pt x="947" y="746"/>
                  </a:lnTo>
                  <a:lnTo>
                    <a:pt x="947" y="746"/>
                  </a:lnTo>
                  <a:lnTo>
                    <a:pt x="947" y="746"/>
                  </a:lnTo>
                  <a:lnTo>
                    <a:pt x="949" y="746"/>
                  </a:lnTo>
                  <a:lnTo>
                    <a:pt x="951" y="743"/>
                  </a:lnTo>
                  <a:lnTo>
                    <a:pt x="951" y="743"/>
                  </a:lnTo>
                  <a:lnTo>
                    <a:pt x="954" y="743"/>
                  </a:lnTo>
                  <a:lnTo>
                    <a:pt x="954" y="741"/>
                  </a:lnTo>
                  <a:lnTo>
                    <a:pt x="954" y="741"/>
                  </a:lnTo>
                  <a:lnTo>
                    <a:pt x="956" y="741"/>
                  </a:lnTo>
                  <a:lnTo>
                    <a:pt x="956" y="741"/>
                  </a:lnTo>
                  <a:lnTo>
                    <a:pt x="958" y="741"/>
                  </a:lnTo>
                  <a:lnTo>
                    <a:pt x="958" y="743"/>
                  </a:lnTo>
                  <a:lnTo>
                    <a:pt x="958" y="743"/>
                  </a:lnTo>
                  <a:lnTo>
                    <a:pt x="958" y="743"/>
                  </a:lnTo>
                  <a:lnTo>
                    <a:pt x="958" y="746"/>
                  </a:lnTo>
                  <a:lnTo>
                    <a:pt x="961" y="741"/>
                  </a:lnTo>
                  <a:lnTo>
                    <a:pt x="963" y="738"/>
                  </a:lnTo>
                  <a:lnTo>
                    <a:pt x="973" y="731"/>
                  </a:lnTo>
                  <a:lnTo>
                    <a:pt x="973" y="731"/>
                  </a:lnTo>
                  <a:lnTo>
                    <a:pt x="975" y="731"/>
                  </a:lnTo>
                  <a:lnTo>
                    <a:pt x="975" y="731"/>
                  </a:lnTo>
                  <a:lnTo>
                    <a:pt x="975" y="734"/>
                  </a:lnTo>
                  <a:lnTo>
                    <a:pt x="975" y="734"/>
                  </a:lnTo>
                  <a:lnTo>
                    <a:pt x="975" y="734"/>
                  </a:lnTo>
                  <a:lnTo>
                    <a:pt x="975" y="734"/>
                  </a:lnTo>
                  <a:lnTo>
                    <a:pt x="975" y="734"/>
                  </a:lnTo>
                  <a:lnTo>
                    <a:pt x="975" y="734"/>
                  </a:lnTo>
                  <a:lnTo>
                    <a:pt x="975" y="736"/>
                  </a:lnTo>
                  <a:lnTo>
                    <a:pt x="977" y="736"/>
                  </a:lnTo>
                  <a:lnTo>
                    <a:pt x="977" y="736"/>
                  </a:lnTo>
                  <a:lnTo>
                    <a:pt x="977" y="736"/>
                  </a:lnTo>
                  <a:lnTo>
                    <a:pt x="977" y="736"/>
                  </a:lnTo>
                  <a:lnTo>
                    <a:pt x="977" y="736"/>
                  </a:lnTo>
                  <a:lnTo>
                    <a:pt x="977" y="736"/>
                  </a:lnTo>
                  <a:lnTo>
                    <a:pt x="975" y="736"/>
                  </a:lnTo>
                  <a:lnTo>
                    <a:pt x="975" y="736"/>
                  </a:lnTo>
                  <a:lnTo>
                    <a:pt x="975" y="738"/>
                  </a:lnTo>
                  <a:lnTo>
                    <a:pt x="975" y="738"/>
                  </a:lnTo>
                  <a:lnTo>
                    <a:pt x="975" y="738"/>
                  </a:lnTo>
                  <a:lnTo>
                    <a:pt x="975" y="738"/>
                  </a:lnTo>
                  <a:lnTo>
                    <a:pt x="975" y="738"/>
                  </a:lnTo>
                  <a:lnTo>
                    <a:pt x="975" y="738"/>
                  </a:lnTo>
                  <a:lnTo>
                    <a:pt x="977" y="738"/>
                  </a:lnTo>
                  <a:lnTo>
                    <a:pt x="977" y="741"/>
                  </a:lnTo>
                  <a:lnTo>
                    <a:pt x="977" y="741"/>
                  </a:lnTo>
                  <a:lnTo>
                    <a:pt x="977" y="741"/>
                  </a:lnTo>
                  <a:lnTo>
                    <a:pt x="977" y="741"/>
                  </a:lnTo>
                  <a:lnTo>
                    <a:pt x="980" y="741"/>
                  </a:lnTo>
                  <a:lnTo>
                    <a:pt x="980" y="743"/>
                  </a:lnTo>
                  <a:lnTo>
                    <a:pt x="980" y="743"/>
                  </a:lnTo>
                  <a:lnTo>
                    <a:pt x="980" y="743"/>
                  </a:lnTo>
                  <a:lnTo>
                    <a:pt x="980" y="746"/>
                  </a:lnTo>
                  <a:lnTo>
                    <a:pt x="980" y="746"/>
                  </a:lnTo>
                  <a:lnTo>
                    <a:pt x="980" y="746"/>
                  </a:lnTo>
                  <a:lnTo>
                    <a:pt x="980" y="743"/>
                  </a:lnTo>
                  <a:lnTo>
                    <a:pt x="980" y="743"/>
                  </a:lnTo>
                  <a:lnTo>
                    <a:pt x="982" y="743"/>
                  </a:lnTo>
                  <a:lnTo>
                    <a:pt x="982" y="743"/>
                  </a:lnTo>
                  <a:lnTo>
                    <a:pt x="982" y="743"/>
                  </a:lnTo>
                  <a:lnTo>
                    <a:pt x="982" y="743"/>
                  </a:lnTo>
                  <a:lnTo>
                    <a:pt x="984" y="743"/>
                  </a:lnTo>
                  <a:lnTo>
                    <a:pt x="984" y="746"/>
                  </a:lnTo>
                  <a:lnTo>
                    <a:pt x="984" y="746"/>
                  </a:lnTo>
                  <a:lnTo>
                    <a:pt x="984" y="746"/>
                  </a:lnTo>
                  <a:lnTo>
                    <a:pt x="984" y="746"/>
                  </a:lnTo>
                  <a:lnTo>
                    <a:pt x="984" y="748"/>
                  </a:lnTo>
                  <a:lnTo>
                    <a:pt x="984" y="748"/>
                  </a:lnTo>
                  <a:lnTo>
                    <a:pt x="984" y="750"/>
                  </a:lnTo>
                  <a:lnTo>
                    <a:pt x="987" y="750"/>
                  </a:lnTo>
                  <a:lnTo>
                    <a:pt x="987" y="750"/>
                  </a:lnTo>
                  <a:lnTo>
                    <a:pt x="987" y="750"/>
                  </a:lnTo>
                  <a:lnTo>
                    <a:pt x="989" y="750"/>
                  </a:lnTo>
                  <a:lnTo>
                    <a:pt x="989" y="750"/>
                  </a:lnTo>
                  <a:lnTo>
                    <a:pt x="989" y="748"/>
                  </a:lnTo>
                  <a:lnTo>
                    <a:pt x="989" y="748"/>
                  </a:lnTo>
                  <a:lnTo>
                    <a:pt x="989" y="748"/>
                  </a:lnTo>
                  <a:lnTo>
                    <a:pt x="989" y="748"/>
                  </a:lnTo>
                  <a:lnTo>
                    <a:pt x="989" y="748"/>
                  </a:lnTo>
                  <a:lnTo>
                    <a:pt x="989" y="746"/>
                  </a:lnTo>
                  <a:lnTo>
                    <a:pt x="989" y="746"/>
                  </a:lnTo>
                  <a:lnTo>
                    <a:pt x="989" y="746"/>
                  </a:lnTo>
                  <a:lnTo>
                    <a:pt x="991" y="746"/>
                  </a:lnTo>
                  <a:lnTo>
                    <a:pt x="991" y="746"/>
                  </a:lnTo>
                  <a:lnTo>
                    <a:pt x="991" y="746"/>
                  </a:lnTo>
                  <a:lnTo>
                    <a:pt x="991" y="746"/>
                  </a:lnTo>
                  <a:lnTo>
                    <a:pt x="991" y="746"/>
                  </a:lnTo>
                  <a:lnTo>
                    <a:pt x="991" y="743"/>
                  </a:lnTo>
                  <a:lnTo>
                    <a:pt x="991" y="743"/>
                  </a:lnTo>
                  <a:lnTo>
                    <a:pt x="991" y="743"/>
                  </a:lnTo>
                  <a:lnTo>
                    <a:pt x="991" y="741"/>
                  </a:lnTo>
                  <a:lnTo>
                    <a:pt x="991" y="741"/>
                  </a:lnTo>
                  <a:lnTo>
                    <a:pt x="996" y="741"/>
                  </a:lnTo>
                  <a:lnTo>
                    <a:pt x="996" y="741"/>
                  </a:lnTo>
                  <a:lnTo>
                    <a:pt x="996" y="741"/>
                  </a:lnTo>
                  <a:lnTo>
                    <a:pt x="996" y="741"/>
                  </a:lnTo>
                  <a:lnTo>
                    <a:pt x="996" y="743"/>
                  </a:lnTo>
                  <a:lnTo>
                    <a:pt x="996" y="746"/>
                  </a:lnTo>
                  <a:lnTo>
                    <a:pt x="994" y="746"/>
                  </a:lnTo>
                  <a:lnTo>
                    <a:pt x="994" y="748"/>
                  </a:lnTo>
                  <a:lnTo>
                    <a:pt x="994" y="748"/>
                  </a:lnTo>
                  <a:lnTo>
                    <a:pt x="996" y="748"/>
                  </a:lnTo>
                  <a:lnTo>
                    <a:pt x="996" y="748"/>
                  </a:lnTo>
                  <a:lnTo>
                    <a:pt x="999" y="748"/>
                  </a:lnTo>
                  <a:lnTo>
                    <a:pt x="999" y="748"/>
                  </a:lnTo>
                  <a:lnTo>
                    <a:pt x="999" y="748"/>
                  </a:lnTo>
                  <a:lnTo>
                    <a:pt x="999" y="748"/>
                  </a:lnTo>
                  <a:lnTo>
                    <a:pt x="999" y="750"/>
                  </a:lnTo>
                  <a:lnTo>
                    <a:pt x="1001" y="753"/>
                  </a:lnTo>
                  <a:lnTo>
                    <a:pt x="1006" y="757"/>
                  </a:lnTo>
                  <a:lnTo>
                    <a:pt x="1008" y="764"/>
                  </a:lnTo>
                  <a:lnTo>
                    <a:pt x="1008" y="767"/>
                  </a:lnTo>
                  <a:lnTo>
                    <a:pt x="1010" y="769"/>
                  </a:lnTo>
                  <a:lnTo>
                    <a:pt x="1010" y="769"/>
                  </a:lnTo>
                  <a:lnTo>
                    <a:pt x="1010" y="772"/>
                  </a:lnTo>
                  <a:lnTo>
                    <a:pt x="1010" y="772"/>
                  </a:lnTo>
                  <a:lnTo>
                    <a:pt x="1010" y="772"/>
                  </a:lnTo>
                  <a:lnTo>
                    <a:pt x="1013" y="772"/>
                  </a:lnTo>
                  <a:lnTo>
                    <a:pt x="1013" y="772"/>
                  </a:lnTo>
                  <a:lnTo>
                    <a:pt x="1010" y="774"/>
                  </a:lnTo>
                  <a:lnTo>
                    <a:pt x="1010" y="774"/>
                  </a:lnTo>
                  <a:lnTo>
                    <a:pt x="1010" y="772"/>
                  </a:lnTo>
                  <a:lnTo>
                    <a:pt x="1010" y="774"/>
                  </a:lnTo>
                  <a:lnTo>
                    <a:pt x="1013" y="774"/>
                  </a:lnTo>
                  <a:lnTo>
                    <a:pt x="1017" y="776"/>
                  </a:lnTo>
                  <a:lnTo>
                    <a:pt x="1017" y="776"/>
                  </a:lnTo>
                  <a:lnTo>
                    <a:pt x="1020" y="774"/>
                  </a:lnTo>
                  <a:lnTo>
                    <a:pt x="1017" y="774"/>
                  </a:lnTo>
                  <a:lnTo>
                    <a:pt x="1017" y="774"/>
                  </a:lnTo>
                  <a:lnTo>
                    <a:pt x="1020" y="774"/>
                  </a:lnTo>
                  <a:lnTo>
                    <a:pt x="1020" y="774"/>
                  </a:lnTo>
                  <a:lnTo>
                    <a:pt x="1020" y="774"/>
                  </a:lnTo>
                  <a:lnTo>
                    <a:pt x="1022" y="772"/>
                  </a:lnTo>
                  <a:lnTo>
                    <a:pt x="1022" y="772"/>
                  </a:lnTo>
                  <a:lnTo>
                    <a:pt x="1022" y="772"/>
                  </a:lnTo>
                  <a:lnTo>
                    <a:pt x="1022" y="769"/>
                  </a:lnTo>
                  <a:lnTo>
                    <a:pt x="1022" y="769"/>
                  </a:lnTo>
                  <a:lnTo>
                    <a:pt x="1022" y="769"/>
                  </a:lnTo>
                  <a:lnTo>
                    <a:pt x="1020" y="769"/>
                  </a:lnTo>
                  <a:lnTo>
                    <a:pt x="1020" y="769"/>
                  </a:lnTo>
                  <a:lnTo>
                    <a:pt x="1020" y="769"/>
                  </a:lnTo>
                  <a:lnTo>
                    <a:pt x="1020" y="767"/>
                  </a:lnTo>
                  <a:lnTo>
                    <a:pt x="1020" y="767"/>
                  </a:lnTo>
                  <a:lnTo>
                    <a:pt x="1020" y="767"/>
                  </a:lnTo>
                  <a:lnTo>
                    <a:pt x="1020" y="767"/>
                  </a:lnTo>
                  <a:lnTo>
                    <a:pt x="1020" y="767"/>
                  </a:lnTo>
                  <a:lnTo>
                    <a:pt x="1017" y="757"/>
                  </a:lnTo>
                  <a:lnTo>
                    <a:pt x="1017" y="755"/>
                  </a:lnTo>
                  <a:lnTo>
                    <a:pt x="1017" y="755"/>
                  </a:lnTo>
                  <a:lnTo>
                    <a:pt x="1017" y="753"/>
                  </a:lnTo>
                  <a:lnTo>
                    <a:pt x="1017" y="753"/>
                  </a:lnTo>
                  <a:lnTo>
                    <a:pt x="1017" y="753"/>
                  </a:lnTo>
                  <a:lnTo>
                    <a:pt x="1020" y="753"/>
                  </a:lnTo>
                  <a:lnTo>
                    <a:pt x="1017" y="753"/>
                  </a:lnTo>
                  <a:lnTo>
                    <a:pt x="1017" y="750"/>
                  </a:lnTo>
                  <a:lnTo>
                    <a:pt x="1020" y="750"/>
                  </a:lnTo>
                  <a:lnTo>
                    <a:pt x="1020" y="750"/>
                  </a:lnTo>
                  <a:lnTo>
                    <a:pt x="1020" y="750"/>
                  </a:lnTo>
                  <a:lnTo>
                    <a:pt x="1020" y="753"/>
                  </a:lnTo>
                  <a:lnTo>
                    <a:pt x="1020" y="753"/>
                  </a:lnTo>
                  <a:lnTo>
                    <a:pt x="1020" y="753"/>
                  </a:lnTo>
                  <a:lnTo>
                    <a:pt x="1017" y="753"/>
                  </a:lnTo>
                  <a:lnTo>
                    <a:pt x="1017" y="755"/>
                  </a:lnTo>
                  <a:lnTo>
                    <a:pt x="1017" y="755"/>
                  </a:lnTo>
                  <a:lnTo>
                    <a:pt x="1017" y="755"/>
                  </a:lnTo>
                  <a:lnTo>
                    <a:pt x="1017" y="755"/>
                  </a:lnTo>
                  <a:lnTo>
                    <a:pt x="1017" y="755"/>
                  </a:lnTo>
                  <a:lnTo>
                    <a:pt x="1017" y="755"/>
                  </a:lnTo>
                  <a:lnTo>
                    <a:pt x="1020" y="755"/>
                  </a:lnTo>
                  <a:lnTo>
                    <a:pt x="1020" y="755"/>
                  </a:lnTo>
                  <a:lnTo>
                    <a:pt x="1020" y="755"/>
                  </a:lnTo>
                  <a:lnTo>
                    <a:pt x="1020" y="755"/>
                  </a:lnTo>
                  <a:lnTo>
                    <a:pt x="1020" y="753"/>
                  </a:lnTo>
                  <a:lnTo>
                    <a:pt x="1022" y="753"/>
                  </a:lnTo>
                  <a:lnTo>
                    <a:pt x="1022" y="753"/>
                  </a:lnTo>
                  <a:lnTo>
                    <a:pt x="1020" y="750"/>
                  </a:lnTo>
                  <a:lnTo>
                    <a:pt x="1022" y="746"/>
                  </a:lnTo>
                  <a:lnTo>
                    <a:pt x="1022" y="746"/>
                  </a:lnTo>
                  <a:lnTo>
                    <a:pt x="1022" y="741"/>
                  </a:lnTo>
                  <a:lnTo>
                    <a:pt x="1020" y="741"/>
                  </a:lnTo>
                  <a:lnTo>
                    <a:pt x="1022" y="741"/>
                  </a:lnTo>
                  <a:lnTo>
                    <a:pt x="1022" y="741"/>
                  </a:lnTo>
                  <a:lnTo>
                    <a:pt x="1022" y="741"/>
                  </a:lnTo>
                  <a:lnTo>
                    <a:pt x="1022" y="743"/>
                  </a:lnTo>
                  <a:lnTo>
                    <a:pt x="1022" y="743"/>
                  </a:lnTo>
                  <a:lnTo>
                    <a:pt x="1022" y="743"/>
                  </a:lnTo>
                  <a:lnTo>
                    <a:pt x="1025" y="743"/>
                  </a:lnTo>
                  <a:lnTo>
                    <a:pt x="1022" y="746"/>
                  </a:lnTo>
                  <a:lnTo>
                    <a:pt x="1022" y="746"/>
                  </a:lnTo>
                  <a:lnTo>
                    <a:pt x="1022" y="746"/>
                  </a:lnTo>
                  <a:lnTo>
                    <a:pt x="1022" y="748"/>
                  </a:lnTo>
                  <a:lnTo>
                    <a:pt x="1022" y="748"/>
                  </a:lnTo>
                  <a:lnTo>
                    <a:pt x="1025" y="748"/>
                  </a:lnTo>
                  <a:lnTo>
                    <a:pt x="1025" y="746"/>
                  </a:lnTo>
                  <a:lnTo>
                    <a:pt x="1027" y="746"/>
                  </a:lnTo>
                  <a:lnTo>
                    <a:pt x="1027" y="743"/>
                  </a:lnTo>
                  <a:lnTo>
                    <a:pt x="1029" y="743"/>
                  </a:lnTo>
                  <a:lnTo>
                    <a:pt x="1029" y="741"/>
                  </a:lnTo>
                  <a:lnTo>
                    <a:pt x="1029" y="741"/>
                  </a:lnTo>
                  <a:lnTo>
                    <a:pt x="1029" y="741"/>
                  </a:lnTo>
                  <a:lnTo>
                    <a:pt x="1029" y="741"/>
                  </a:lnTo>
                  <a:lnTo>
                    <a:pt x="1029" y="741"/>
                  </a:lnTo>
                  <a:lnTo>
                    <a:pt x="1029" y="738"/>
                  </a:lnTo>
                  <a:lnTo>
                    <a:pt x="1029" y="738"/>
                  </a:lnTo>
                  <a:lnTo>
                    <a:pt x="1029" y="738"/>
                  </a:lnTo>
                  <a:lnTo>
                    <a:pt x="1029" y="738"/>
                  </a:lnTo>
                  <a:lnTo>
                    <a:pt x="1032" y="738"/>
                  </a:lnTo>
                  <a:lnTo>
                    <a:pt x="1032" y="738"/>
                  </a:lnTo>
                  <a:lnTo>
                    <a:pt x="1032" y="736"/>
                  </a:lnTo>
                  <a:lnTo>
                    <a:pt x="1032" y="734"/>
                  </a:lnTo>
                  <a:lnTo>
                    <a:pt x="1032" y="731"/>
                  </a:lnTo>
                  <a:lnTo>
                    <a:pt x="1029" y="731"/>
                  </a:lnTo>
                  <a:lnTo>
                    <a:pt x="1029" y="731"/>
                  </a:lnTo>
                  <a:lnTo>
                    <a:pt x="1029" y="731"/>
                  </a:lnTo>
                  <a:lnTo>
                    <a:pt x="1029" y="729"/>
                  </a:lnTo>
                  <a:lnTo>
                    <a:pt x="1029" y="731"/>
                  </a:lnTo>
                  <a:lnTo>
                    <a:pt x="1029" y="731"/>
                  </a:lnTo>
                  <a:lnTo>
                    <a:pt x="1032" y="731"/>
                  </a:lnTo>
                  <a:lnTo>
                    <a:pt x="1032" y="731"/>
                  </a:lnTo>
                  <a:lnTo>
                    <a:pt x="1032" y="731"/>
                  </a:lnTo>
                  <a:lnTo>
                    <a:pt x="1032" y="731"/>
                  </a:lnTo>
                  <a:lnTo>
                    <a:pt x="1032" y="731"/>
                  </a:lnTo>
                  <a:lnTo>
                    <a:pt x="1032" y="734"/>
                  </a:lnTo>
                  <a:lnTo>
                    <a:pt x="1032" y="734"/>
                  </a:lnTo>
                  <a:lnTo>
                    <a:pt x="1032" y="734"/>
                  </a:lnTo>
                  <a:lnTo>
                    <a:pt x="1034" y="736"/>
                  </a:lnTo>
                  <a:lnTo>
                    <a:pt x="1034" y="736"/>
                  </a:lnTo>
                  <a:lnTo>
                    <a:pt x="1036" y="736"/>
                  </a:lnTo>
                  <a:lnTo>
                    <a:pt x="1039" y="738"/>
                  </a:lnTo>
                  <a:lnTo>
                    <a:pt x="1041" y="738"/>
                  </a:lnTo>
                  <a:lnTo>
                    <a:pt x="1044" y="741"/>
                  </a:lnTo>
                  <a:lnTo>
                    <a:pt x="1044" y="743"/>
                  </a:lnTo>
                  <a:lnTo>
                    <a:pt x="1046" y="746"/>
                  </a:lnTo>
                  <a:lnTo>
                    <a:pt x="1044" y="746"/>
                  </a:lnTo>
                  <a:lnTo>
                    <a:pt x="1044" y="748"/>
                  </a:lnTo>
                  <a:lnTo>
                    <a:pt x="1046" y="748"/>
                  </a:lnTo>
                  <a:lnTo>
                    <a:pt x="1046" y="748"/>
                  </a:lnTo>
                  <a:lnTo>
                    <a:pt x="1046" y="748"/>
                  </a:lnTo>
                  <a:lnTo>
                    <a:pt x="1046" y="748"/>
                  </a:lnTo>
                  <a:lnTo>
                    <a:pt x="1046" y="748"/>
                  </a:lnTo>
                  <a:lnTo>
                    <a:pt x="1046" y="748"/>
                  </a:lnTo>
                  <a:lnTo>
                    <a:pt x="1046" y="748"/>
                  </a:lnTo>
                  <a:lnTo>
                    <a:pt x="1046" y="748"/>
                  </a:lnTo>
                  <a:lnTo>
                    <a:pt x="1044" y="748"/>
                  </a:lnTo>
                  <a:lnTo>
                    <a:pt x="1044" y="748"/>
                  </a:lnTo>
                  <a:lnTo>
                    <a:pt x="1044" y="748"/>
                  </a:lnTo>
                  <a:lnTo>
                    <a:pt x="1044" y="746"/>
                  </a:lnTo>
                  <a:lnTo>
                    <a:pt x="1044" y="746"/>
                  </a:lnTo>
                  <a:lnTo>
                    <a:pt x="1044" y="743"/>
                  </a:lnTo>
                  <a:lnTo>
                    <a:pt x="1044" y="743"/>
                  </a:lnTo>
                  <a:lnTo>
                    <a:pt x="1041" y="741"/>
                  </a:lnTo>
                  <a:lnTo>
                    <a:pt x="1041" y="741"/>
                  </a:lnTo>
                  <a:lnTo>
                    <a:pt x="1034" y="738"/>
                  </a:lnTo>
                  <a:lnTo>
                    <a:pt x="1034" y="738"/>
                  </a:lnTo>
                  <a:lnTo>
                    <a:pt x="1034" y="738"/>
                  </a:lnTo>
                  <a:lnTo>
                    <a:pt x="1032" y="738"/>
                  </a:lnTo>
                  <a:lnTo>
                    <a:pt x="1032" y="741"/>
                  </a:lnTo>
                  <a:lnTo>
                    <a:pt x="1032" y="741"/>
                  </a:lnTo>
                  <a:lnTo>
                    <a:pt x="1032" y="741"/>
                  </a:lnTo>
                  <a:lnTo>
                    <a:pt x="1032" y="741"/>
                  </a:lnTo>
                  <a:lnTo>
                    <a:pt x="1032" y="741"/>
                  </a:lnTo>
                  <a:lnTo>
                    <a:pt x="1032" y="741"/>
                  </a:lnTo>
                  <a:lnTo>
                    <a:pt x="1032" y="741"/>
                  </a:lnTo>
                  <a:lnTo>
                    <a:pt x="1032" y="741"/>
                  </a:lnTo>
                  <a:lnTo>
                    <a:pt x="1032" y="741"/>
                  </a:lnTo>
                  <a:lnTo>
                    <a:pt x="1032" y="741"/>
                  </a:lnTo>
                  <a:lnTo>
                    <a:pt x="1032" y="741"/>
                  </a:lnTo>
                  <a:lnTo>
                    <a:pt x="1034" y="743"/>
                  </a:lnTo>
                  <a:lnTo>
                    <a:pt x="1032" y="743"/>
                  </a:lnTo>
                  <a:lnTo>
                    <a:pt x="1032" y="743"/>
                  </a:lnTo>
                  <a:lnTo>
                    <a:pt x="1032" y="746"/>
                  </a:lnTo>
                  <a:lnTo>
                    <a:pt x="1032" y="746"/>
                  </a:lnTo>
                  <a:lnTo>
                    <a:pt x="1029" y="748"/>
                  </a:lnTo>
                  <a:lnTo>
                    <a:pt x="1029" y="748"/>
                  </a:lnTo>
                  <a:lnTo>
                    <a:pt x="1029" y="748"/>
                  </a:lnTo>
                  <a:lnTo>
                    <a:pt x="1029" y="748"/>
                  </a:lnTo>
                  <a:lnTo>
                    <a:pt x="1029" y="750"/>
                  </a:lnTo>
                  <a:lnTo>
                    <a:pt x="1029" y="750"/>
                  </a:lnTo>
                  <a:lnTo>
                    <a:pt x="1027" y="750"/>
                  </a:lnTo>
                  <a:lnTo>
                    <a:pt x="1027" y="750"/>
                  </a:lnTo>
                  <a:lnTo>
                    <a:pt x="1029" y="753"/>
                  </a:lnTo>
                  <a:lnTo>
                    <a:pt x="1029" y="753"/>
                  </a:lnTo>
                  <a:lnTo>
                    <a:pt x="1032" y="755"/>
                  </a:lnTo>
                  <a:lnTo>
                    <a:pt x="1034" y="755"/>
                  </a:lnTo>
                  <a:lnTo>
                    <a:pt x="1034" y="755"/>
                  </a:lnTo>
                  <a:lnTo>
                    <a:pt x="1034" y="757"/>
                  </a:lnTo>
                  <a:lnTo>
                    <a:pt x="1034" y="760"/>
                  </a:lnTo>
                  <a:lnTo>
                    <a:pt x="1034" y="760"/>
                  </a:lnTo>
                  <a:lnTo>
                    <a:pt x="1034" y="762"/>
                  </a:lnTo>
                  <a:lnTo>
                    <a:pt x="1036" y="764"/>
                  </a:lnTo>
                  <a:lnTo>
                    <a:pt x="1039" y="764"/>
                  </a:lnTo>
                  <a:lnTo>
                    <a:pt x="1041" y="764"/>
                  </a:lnTo>
                  <a:lnTo>
                    <a:pt x="1046" y="762"/>
                  </a:lnTo>
                  <a:lnTo>
                    <a:pt x="1051" y="760"/>
                  </a:lnTo>
                  <a:lnTo>
                    <a:pt x="1058" y="757"/>
                  </a:lnTo>
                  <a:lnTo>
                    <a:pt x="1060" y="755"/>
                  </a:lnTo>
                  <a:lnTo>
                    <a:pt x="1062" y="755"/>
                  </a:lnTo>
                  <a:lnTo>
                    <a:pt x="1062" y="755"/>
                  </a:lnTo>
                  <a:lnTo>
                    <a:pt x="1065" y="755"/>
                  </a:lnTo>
                  <a:lnTo>
                    <a:pt x="1065" y="753"/>
                  </a:lnTo>
                  <a:lnTo>
                    <a:pt x="1065" y="753"/>
                  </a:lnTo>
                  <a:lnTo>
                    <a:pt x="1065" y="753"/>
                  </a:lnTo>
                  <a:lnTo>
                    <a:pt x="1070" y="753"/>
                  </a:lnTo>
                  <a:lnTo>
                    <a:pt x="1072" y="750"/>
                  </a:lnTo>
                  <a:lnTo>
                    <a:pt x="1074" y="750"/>
                  </a:lnTo>
                  <a:lnTo>
                    <a:pt x="1074" y="748"/>
                  </a:lnTo>
                  <a:lnTo>
                    <a:pt x="1074" y="748"/>
                  </a:lnTo>
                  <a:lnTo>
                    <a:pt x="1077" y="746"/>
                  </a:lnTo>
                  <a:lnTo>
                    <a:pt x="1077" y="746"/>
                  </a:lnTo>
                  <a:lnTo>
                    <a:pt x="1077" y="743"/>
                  </a:lnTo>
                  <a:lnTo>
                    <a:pt x="1079" y="743"/>
                  </a:lnTo>
                  <a:lnTo>
                    <a:pt x="1079" y="743"/>
                  </a:lnTo>
                  <a:lnTo>
                    <a:pt x="1081" y="743"/>
                  </a:lnTo>
                  <a:lnTo>
                    <a:pt x="1081" y="741"/>
                  </a:lnTo>
                  <a:lnTo>
                    <a:pt x="1081" y="741"/>
                  </a:lnTo>
                  <a:lnTo>
                    <a:pt x="1081" y="741"/>
                  </a:lnTo>
                  <a:lnTo>
                    <a:pt x="1081" y="738"/>
                  </a:lnTo>
                  <a:lnTo>
                    <a:pt x="1081" y="738"/>
                  </a:lnTo>
                  <a:lnTo>
                    <a:pt x="1081" y="736"/>
                  </a:lnTo>
                  <a:lnTo>
                    <a:pt x="1081" y="736"/>
                  </a:lnTo>
                  <a:lnTo>
                    <a:pt x="1081" y="736"/>
                  </a:lnTo>
                  <a:lnTo>
                    <a:pt x="1084" y="734"/>
                  </a:lnTo>
                  <a:lnTo>
                    <a:pt x="1084" y="736"/>
                  </a:lnTo>
                  <a:lnTo>
                    <a:pt x="1084" y="736"/>
                  </a:lnTo>
                  <a:lnTo>
                    <a:pt x="1081" y="736"/>
                  </a:lnTo>
                  <a:lnTo>
                    <a:pt x="1081" y="738"/>
                  </a:lnTo>
                  <a:lnTo>
                    <a:pt x="1081" y="743"/>
                  </a:lnTo>
                  <a:lnTo>
                    <a:pt x="1081" y="743"/>
                  </a:lnTo>
                  <a:lnTo>
                    <a:pt x="1081" y="743"/>
                  </a:lnTo>
                  <a:lnTo>
                    <a:pt x="1079" y="746"/>
                  </a:lnTo>
                  <a:lnTo>
                    <a:pt x="1079" y="746"/>
                  </a:lnTo>
                  <a:lnTo>
                    <a:pt x="1077" y="746"/>
                  </a:lnTo>
                  <a:lnTo>
                    <a:pt x="1077" y="746"/>
                  </a:lnTo>
                  <a:lnTo>
                    <a:pt x="1077" y="748"/>
                  </a:lnTo>
                  <a:lnTo>
                    <a:pt x="1077" y="748"/>
                  </a:lnTo>
                  <a:lnTo>
                    <a:pt x="1077" y="748"/>
                  </a:lnTo>
                  <a:lnTo>
                    <a:pt x="1077" y="748"/>
                  </a:lnTo>
                  <a:lnTo>
                    <a:pt x="1077" y="750"/>
                  </a:lnTo>
                  <a:lnTo>
                    <a:pt x="1077" y="750"/>
                  </a:lnTo>
                  <a:lnTo>
                    <a:pt x="1077" y="750"/>
                  </a:lnTo>
                  <a:lnTo>
                    <a:pt x="1077" y="750"/>
                  </a:lnTo>
                  <a:lnTo>
                    <a:pt x="1077" y="753"/>
                  </a:lnTo>
                  <a:lnTo>
                    <a:pt x="1074" y="757"/>
                  </a:lnTo>
                  <a:lnTo>
                    <a:pt x="1074" y="757"/>
                  </a:lnTo>
                  <a:lnTo>
                    <a:pt x="1074" y="760"/>
                  </a:lnTo>
                  <a:lnTo>
                    <a:pt x="1077" y="760"/>
                  </a:lnTo>
                  <a:lnTo>
                    <a:pt x="1077" y="760"/>
                  </a:lnTo>
                  <a:lnTo>
                    <a:pt x="1079" y="760"/>
                  </a:lnTo>
                  <a:lnTo>
                    <a:pt x="1079" y="760"/>
                  </a:lnTo>
                  <a:lnTo>
                    <a:pt x="1077" y="760"/>
                  </a:lnTo>
                  <a:lnTo>
                    <a:pt x="1077" y="760"/>
                  </a:lnTo>
                  <a:lnTo>
                    <a:pt x="1074" y="760"/>
                  </a:lnTo>
                  <a:lnTo>
                    <a:pt x="1072" y="762"/>
                  </a:lnTo>
                  <a:lnTo>
                    <a:pt x="1072" y="762"/>
                  </a:lnTo>
                  <a:lnTo>
                    <a:pt x="1067" y="764"/>
                  </a:lnTo>
                  <a:lnTo>
                    <a:pt x="1065" y="769"/>
                  </a:lnTo>
                  <a:lnTo>
                    <a:pt x="1065" y="772"/>
                  </a:lnTo>
                  <a:lnTo>
                    <a:pt x="1062" y="772"/>
                  </a:lnTo>
                  <a:lnTo>
                    <a:pt x="1062" y="772"/>
                  </a:lnTo>
                  <a:lnTo>
                    <a:pt x="1060" y="774"/>
                  </a:lnTo>
                  <a:lnTo>
                    <a:pt x="1058" y="781"/>
                  </a:lnTo>
                  <a:lnTo>
                    <a:pt x="1058" y="783"/>
                  </a:lnTo>
                  <a:lnTo>
                    <a:pt x="1058" y="786"/>
                  </a:lnTo>
                  <a:lnTo>
                    <a:pt x="1058" y="786"/>
                  </a:lnTo>
                  <a:lnTo>
                    <a:pt x="1058" y="788"/>
                  </a:lnTo>
                  <a:lnTo>
                    <a:pt x="1060" y="788"/>
                  </a:lnTo>
                  <a:lnTo>
                    <a:pt x="1060" y="790"/>
                  </a:lnTo>
                  <a:lnTo>
                    <a:pt x="1060" y="788"/>
                  </a:lnTo>
                  <a:lnTo>
                    <a:pt x="1062" y="788"/>
                  </a:lnTo>
                  <a:lnTo>
                    <a:pt x="1065" y="788"/>
                  </a:lnTo>
                  <a:lnTo>
                    <a:pt x="1070" y="790"/>
                  </a:lnTo>
                  <a:lnTo>
                    <a:pt x="1070" y="790"/>
                  </a:lnTo>
                  <a:lnTo>
                    <a:pt x="1070" y="793"/>
                  </a:lnTo>
                  <a:lnTo>
                    <a:pt x="1070" y="793"/>
                  </a:lnTo>
                  <a:lnTo>
                    <a:pt x="1070" y="793"/>
                  </a:lnTo>
                  <a:lnTo>
                    <a:pt x="1070" y="793"/>
                  </a:lnTo>
                  <a:lnTo>
                    <a:pt x="1070" y="790"/>
                  </a:lnTo>
                  <a:lnTo>
                    <a:pt x="1070" y="790"/>
                  </a:lnTo>
                  <a:lnTo>
                    <a:pt x="1065" y="790"/>
                  </a:lnTo>
                  <a:lnTo>
                    <a:pt x="1062" y="790"/>
                  </a:lnTo>
                  <a:lnTo>
                    <a:pt x="1062" y="790"/>
                  </a:lnTo>
                  <a:lnTo>
                    <a:pt x="1062" y="790"/>
                  </a:lnTo>
                  <a:lnTo>
                    <a:pt x="1060" y="793"/>
                  </a:lnTo>
                  <a:lnTo>
                    <a:pt x="1060" y="793"/>
                  </a:lnTo>
                  <a:lnTo>
                    <a:pt x="1060" y="793"/>
                  </a:lnTo>
                  <a:lnTo>
                    <a:pt x="1058" y="793"/>
                  </a:lnTo>
                  <a:lnTo>
                    <a:pt x="1058" y="793"/>
                  </a:lnTo>
                  <a:lnTo>
                    <a:pt x="1058" y="793"/>
                  </a:lnTo>
                  <a:lnTo>
                    <a:pt x="1055" y="793"/>
                  </a:lnTo>
                  <a:lnTo>
                    <a:pt x="1055" y="795"/>
                  </a:lnTo>
                  <a:lnTo>
                    <a:pt x="1055" y="795"/>
                  </a:lnTo>
                  <a:lnTo>
                    <a:pt x="1055" y="798"/>
                  </a:lnTo>
                  <a:lnTo>
                    <a:pt x="1055" y="800"/>
                  </a:lnTo>
                  <a:lnTo>
                    <a:pt x="1055" y="805"/>
                  </a:lnTo>
                  <a:lnTo>
                    <a:pt x="1053" y="807"/>
                  </a:lnTo>
                  <a:lnTo>
                    <a:pt x="1053" y="809"/>
                  </a:lnTo>
                  <a:lnTo>
                    <a:pt x="1053" y="814"/>
                  </a:lnTo>
                  <a:lnTo>
                    <a:pt x="1051" y="817"/>
                  </a:lnTo>
                  <a:lnTo>
                    <a:pt x="1051" y="819"/>
                  </a:lnTo>
                  <a:lnTo>
                    <a:pt x="1051" y="819"/>
                  </a:lnTo>
                  <a:lnTo>
                    <a:pt x="1051" y="821"/>
                  </a:lnTo>
                  <a:lnTo>
                    <a:pt x="1051" y="821"/>
                  </a:lnTo>
                  <a:lnTo>
                    <a:pt x="1051" y="824"/>
                  </a:lnTo>
                  <a:lnTo>
                    <a:pt x="1051" y="824"/>
                  </a:lnTo>
                  <a:lnTo>
                    <a:pt x="1051" y="824"/>
                  </a:lnTo>
                  <a:lnTo>
                    <a:pt x="1051" y="826"/>
                  </a:lnTo>
                  <a:lnTo>
                    <a:pt x="1053" y="826"/>
                  </a:lnTo>
                  <a:lnTo>
                    <a:pt x="1053" y="826"/>
                  </a:lnTo>
                  <a:lnTo>
                    <a:pt x="1053" y="824"/>
                  </a:lnTo>
                  <a:lnTo>
                    <a:pt x="1053" y="824"/>
                  </a:lnTo>
                  <a:lnTo>
                    <a:pt x="1053" y="824"/>
                  </a:lnTo>
                  <a:lnTo>
                    <a:pt x="1053" y="824"/>
                  </a:lnTo>
                  <a:lnTo>
                    <a:pt x="1053" y="824"/>
                  </a:lnTo>
                  <a:lnTo>
                    <a:pt x="1053" y="824"/>
                  </a:lnTo>
                  <a:lnTo>
                    <a:pt x="1053" y="824"/>
                  </a:lnTo>
                  <a:lnTo>
                    <a:pt x="1053" y="826"/>
                  </a:lnTo>
                  <a:lnTo>
                    <a:pt x="1053" y="826"/>
                  </a:lnTo>
                  <a:lnTo>
                    <a:pt x="1053" y="826"/>
                  </a:lnTo>
                  <a:lnTo>
                    <a:pt x="1053" y="826"/>
                  </a:lnTo>
                  <a:lnTo>
                    <a:pt x="1053" y="826"/>
                  </a:lnTo>
                  <a:lnTo>
                    <a:pt x="1055" y="828"/>
                  </a:lnTo>
                  <a:lnTo>
                    <a:pt x="1055" y="828"/>
                  </a:lnTo>
                  <a:lnTo>
                    <a:pt x="1053" y="831"/>
                  </a:lnTo>
                  <a:lnTo>
                    <a:pt x="1053" y="833"/>
                  </a:lnTo>
                  <a:lnTo>
                    <a:pt x="1053" y="833"/>
                  </a:lnTo>
                  <a:lnTo>
                    <a:pt x="1055" y="833"/>
                  </a:lnTo>
                  <a:lnTo>
                    <a:pt x="1055" y="833"/>
                  </a:lnTo>
                  <a:lnTo>
                    <a:pt x="1055" y="833"/>
                  </a:lnTo>
                  <a:lnTo>
                    <a:pt x="1055" y="833"/>
                  </a:lnTo>
                  <a:lnTo>
                    <a:pt x="1055" y="833"/>
                  </a:lnTo>
                  <a:lnTo>
                    <a:pt x="1055" y="833"/>
                  </a:lnTo>
                  <a:lnTo>
                    <a:pt x="1060" y="833"/>
                  </a:lnTo>
                  <a:lnTo>
                    <a:pt x="1060" y="833"/>
                  </a:lnTo>
                  <a:lnTo>
                    <a:pt x="1058" y="831"/>
                  </a:lnTo>
                  <a:lnTo>
                    <a:pt x="1058" y="831"/>
                  </a:lnTo>
                  <a:lnTo>
                    <a:pt x="1060" y="828"/>
                  </a:lnTo>
                  <a:lnTo>
                    <a:pt x="1060" y="828"/>
                  </a:lnTo>
                  <a:lnTo>
                    <a:pt x="1060" y="828"/>
                  </a:lnTo>
                  <a:lnTo>
                    <a:pt x="1060" y="828"/>
                  </a:lnTo>
                  <a:lnTo>
                    <a:pt x="1060" y="831"/>
                  </a:lnTo>
                  <a:lnTo>
                    <a:pt x="1060" y="831"/>
                  </a:lnTo>
                  <a:lnTo>
                    <a:pt x="1060" y="831"/>
                  </a:lnTo>
                  <a:lnTo>
                    <a:pt x="1060" y="831"/>
                  </a:lnTo>
                  <a:lnTo>
                    <a:pt x="1060" y="833"/>
                  </a:lnTo>
                  <a:lnTo>
                    <a:pt x="1060" y="833"/>
                  </a:lnTo>
                  <a:lnTo>
                    <a:pt x="1060" y="833"/>
                  </a:lnTo>
                  <a:lnTo>
                    <a:pt x="1060" y="833"/>
                  </a:lnTo>
                  <a:lnTo>
                    <a:pt x="1058" y="833"/>
                  </a:lnTo>
                  <a:lnTo>
                    <a:pt x="1058" y="833"/>
                  </a:lnTo>
                  <a:lnTo>
                    <a:pt x="1055" y="835"/>
                  </a:lnTo>
                  <a:lnTo>
                    <a:pt x="1055" y="835"/>
                  </a:lnTo>
                  <a:lnTo>
                    <a:pt x="1055" y="833"/>
                  </a:lnTo>
                  <a:lnTo>
                    <a:pt x="1051" y="833"/>
                  </a:lnTo>
                  <a:lnTo>
                    <a:pt x="1051" y="833"/>
                  </a:lnTo>
                  <a:lnTo>
                    <a:pt x="1053" y="833"/>
                  </a:lnTo>
                  <a:lnTo>
                    <a:pt x="1051" y="831"/>
                  </a:lnTo>
                  <a:lnTo>
                    <a:pt x="1051" y="828"/>
                  </a:lnTo>
                  <a:lnTo>
                    <a:pt x="1051" y="828"/>
                  </a:lnTo>
                  <a:lnTo>
                    <a:pt x="1051" y="828"/>
                  </a:lnTo>
                  <a:lnTo>
                    <a:pt x="1051" y="828"/>
                  </a:lnTo>
                  <a:lnTo>
                    <a:pt x="1051" y="828"/>
                  </a:lnTo>
                  <a:lnTo>
                    <a:pt x="1048" y="828"/>
                  </a:lnTo>
                  <a:lnTo>
                    <a:pt x="1048" y="828"/>
                  </a:lnTo>
                  <a:lnTo>
                    <a:pt x="1046" y="831"/>
                  </a:lnTo>
                  <a:lnTo>
                    <a:pt x="1044" y="833"/>
                  </a:lnTo>
                  <a:lnTo>
                    <a:pt x="1041" y="833"/>
                  </a:lnTo>
                  <a:lnTo>
                    <a:pt x="1041" y="835"/>
                  </a:lnTo>
                  <a:lnTo>
                    <a:pt x="1039" y="835"/>
                  </a:lnTo>
                  <a:lnTo>
                    <a:pt x="1039" y="838"/>
                  </a:lnTo>
                  <a:lnTo>
                    <a:pt x="1036" y="838"/>
                  </a:lnTo>
                  <a:lnTo>
                    <a:pt x="1036" y="838"/>
                  </a:lnTo>
                  <a:lnTo>
                    <a:pt x="1039" y="838"/>
                  </a:lnTo>
                  <a:lnTo>
                    <a:pt x="1039" y="838"/>
                  </a:lnTo>
                  <a:lnTo>
                    <a:pt x="1039" y="840"/>
                  </a:lnTo>
                  <a:lnTo>
                    <a:pt x="1034" y="840"/>
                  </a:lnTo>
                  <a:lnTo>
                    <a:pt x="1032" y="843"/>
                  </a:lnTo>
                  <a:lnTo>
                    <a:pt x="1029" y="843"/>
                  </a:lnTo>
                  <a:lnTo>
                    <a:pt x="1029" y="843"/>
                  </a:lnTo>
                  <a:lnTo>
                    <a:pt x="1020" y="854"/>
                  </a:lnTo>
                  <a:lnTo>
                    <a:pt x="1017" y="857"/>
                  </a:lnTo>
                  <a:lnTo>
                    <a:pt x="1017" y="859"/>
                  </a:lnTo>
                  <a:lnTo>
                    <a:pt x="1017" y="859"/>
                  </a:lnTo>
                  <a:lnTo>
                    <a:pt x="1015" y="861"/>
                  </a:lnTo>
                  <a:lnTo>
                    <a:pt x="1015" y="861"/>
                  </a:lnTo>
                  <a:lnTo>
                    <a:pt x="1015" y="864"/>
                  </a:lnTo>
                  <a:lnTo>
                    <a:pt x="1015" y="866"/>
                  </a:lnTo>
                  <a:lnTo>
                    <a:pt x="1015" y="869"/>
                  </a:lnTo>
                  <a:lnTo>
                    <a:pt x="1017" y="871"/>
                  </a:lnTo>
                  <a:lnTo>
                    <a:pt x="1017" y="871"/>
                  </a:lnTo>
                  <a:lnTo>
                    <a:pt x="1017" y="871"/>
                  </a:lnTo>
                  <a:lnTo>
                    <a:pt x="1017" y="871"/>
                  </a:lnTo>
                  <a:lnTo>
                    <a:pt x="1017" y="876"/>
                  </a:lnTo>
                  <a:lnTo>
                    <a:pt x="1017" y="873"/>
                  </a:lnTo>
                  <a:lnTo>
                    <a:pt x="1015" y="873"/>
                  </a:lnTo>
                  <a:lnTo>
                    <a:pt x="1015" y="873"/>
                  </a:lnTo>
                  <a:lnTo>
                    <a:pt x="1015" y="873"/>
                  </a:lnTo>
                  <a:lnTo>
                    <a:pt x="1013" y="873"/>
                  </a:lnTo>
                  <a:lnTo>
                    <a:pt x="1013" y="873"/>
                  </a:lnTo>
                  <a:lnTo>
                    <a:pt x="1013" y="873"/>
                  </a:lnTo>
                  <a:lnTo>
                    <a:pt x="1010" y="873"/>
                  </a:lnTo>
                  <a:lnTo>
                    <a:pt x="1010" y="873"/>
                  </a:lnTo>
                  <a:lnTo>
                    <a:pt x="1010" y="871"/>
                  </a:lnTo>
                  <a:lnTo>
                    <a:pt x="1008" y="871"/>
                  </a:lnTo>
                  <a:lnTo>
                    <a:pt x="1008" y="869"/>
                  </a:lnTo>
                  <a:lnTo>
                    <a:pt x="1008" y="869"/>
                  </a:lnTo>
                  <a:lnTo>
                    <a:pt x="1006" y="871"/>
                  </a:lnTo>
                  <a:lnTo>
                    <a:pt x="1006" y="871"/>
                  </a:lnTo>
                  <a:lnTo>
                    <a:pt x="1006" y="873"/>
                  </a:lnTo>
                  <a:lnTo>
                    <a:pt x="1006" y="873"/>
                  </a:lnTo>
                  <a:lnTo>
                    <a:pt x="1006" y="873"/>
                  </a:lnTo>
                  <a:lnTo>
                    <a:pt x="1006" y="871"/>
                  </a:lnTo>
                  <a:lnTo>
                    <a:pt x="1003" y="871"/>
                  </a:lnTo>
                  <a:lnTo>
                    <a:pt x="1006" y="871"/>
                  </a:lnTo>
                  <a:lnTo>
                    <a:pt x="1006" y="871"/>
                  </a:lnTo>
                  <a:lnTo>
                    <a:pt x="1008" y="869"/>
                  </a:lnTo>
                  <a:lnTo>
                    <a:pt x="1010" y="866"/>
                  </a:lnTo>
                  <a:lnTo>
                    <a:pt x="1010" y="866"/>
                  </a:lnTo>
                  <a:lnTo>
                    <a:pt x="1010" y="866"/>
                  </a:lnTo>
                  <a:lnTo>
                    <a:pt x="1008" y="869"/>
                  </a:lnTo>
                  <a:lnTo>
                    <a:pt x="1006" y="869"/>
                  </a:lnTo>
                  <a:lnTo>
                    <a:pt x="1003" y="871"/>
                  </a:lnTo>
                  <a:lnTo>
                    <a:pt x="1003" y="873"/>
                  </a:lnTo>
                  <a:lnTo>
                    <a:pt x="999" y="873"/>
                  </a:lnTo>
                  <a:lnTo>
                    <a:pt x="999" y="873"/>
                  </a:lnTo>
                  <a:lnTo>
                    <a:pt x="996" y="876"/>
                  </a:lnTo>
                  <a:lnTo>
                    <a:pt x="996" y="876"/>
                  </a:lnTo>
                  <a:lnTo>
                    <a:pt x="996" y="876"/>
                  </a:lnTo>
                  <a:lnTo>
                    <a:pt x="999" y="878"/>
                  </a:lnTo>
                  <a:lnTo>
                    <a:pt x="999" y="878"/>
                  </a:lnTo>
                  <a:lnTo>
                    <a:pt x="996" y="878"/>
                  </a:lnTo>
                  <a:lnTo>
                    <a:pt x="996" y="878"/>
                  </a:lnTo>
                  <a:lnTo>
                    <a:pt x="994" y="878"/>
                  </a:lnTo>
                  <a:lnTo>
                    <a:pt x="994" y="878"/>
                  </a:lnTo>
                  <a:lnTo>
                    <a:pt x="989" y="880"/>
                  </a:lnTo>
                  <a:lnTo>
                    <a:pt x="989" y="880"/>
                  </a:lnTo>
                  <a:lnTo>
                    <a:pt x="987" y="880"/>
                  </a:lnTo>
                  <a:lnTo>
                    <a:pt x="987" y="880"/>
                  </a:lnTo>
                  <a:lnTo>
                    <a:pt x="987" y="880"/>
                  </a:lnTo>
                  <a:lnTo>
                    <a:pt x="989" y="880"/>
                  </a:lnTo>
                  <a:lnTo>
                    <a:pt x="980" y="883"/>
                  </a:lnTo>
                  <a:lnTo>
                    <a:pt x="977" y="885"/>
                  </a:lnTo>
                  <a:lnTo>
                    <a:pt x="973" y="888"/>
                  </a:lnTo>
                  <a:lnTo>
                    <a:pt x="970" y="890"/>
                  </a:lnTo>
                  <a:lnTo>
                    <a:pt x="963" y="892"/>
                  </a:lnTo>
                  <a:lnTo>
                    <a:pt x="963" y="895"/>
                  </a:lnTo>
                  <a:lnTo>
                    <a:pt x="958" y="899"/>
                  </a:lnTo>
                  <a:lnTo>
                    <a:pt x="956" y="902"/>
                  </a:lnTo>
                  <a:lnTo>
                    <a:pt x="956" y="902"/>
                  </a:lnTo>
                  <a:lnTo>
                    <a:pt x="956" y="904"/>
                  </a:lnTo>
                  <a:lnTo>
                    <a:pt x="954" y="904"/>
                  </a:lnTo>
                  <a:lnTo>
                    <a:pt x="954" y="904"/>
                  </a:lnTo>
                  <a:lnTo>
                    <a:pt x="954" y="906"/>
                  </a:lnTo>
                  <a:lnTo>
                    <a:pt x="954" y="909"/>
                  </a:lnTo>
                  <a:lnTo>
                    <a:pt x="954" y="909"/>
                  </a:lnTo>
                  <a:lnTo>
                    <a:pt x="951" y="911"/>
                  </a:lnTo>
                  <a:lnTo>
                    <a:pt x="951" y="914"/>
                  </a:lnTo>
                  <a:lnTo>
                    <a:pt x="949" y="914"/>
                  </a:lnTo>
                  <a:lnTo>
                    <a:pt x="949" y="916"/>
                  </a:lnTo>
                  <a:lnTo>
                    <a:pt x="949" y="916"/>
                  </a:lnTo>
                  <a:lnTo>
                    <a:pt x="949" y="916"/>
                  </a:lnTo>
                  <a:lnTo>
                    <a:pt x="951" y="916"/>
                  </a:lnTo>
                  <a:lnTo>
                    <a:pt x="951" y="916"/>
                  </a:lnTo>
                  <a:lnTo>
                    <a:pt x="949" y="918"/>
                  </a:lnTo>
                  <a:lnTo>
                    <a:pt x="949" y="918"/>
                  </a:lnTo>
                  <a:lnTo>
                    <a:pt x="949" y="918"/>
                  </a:lnTo>
                  <a:lnTo>
                    <a:pt x="949" y="918"/>
                  </a:lnTo>
                  <a:lnTo>
                    <a:pt x="949" y="918"/>
                  </a:lnTo>
                  <a:lnTo>
                    <a:pt x="951" y="918"/>
                  </a:lnTo>
                  <a:lnTo>
                    <a:pt x="956" y="923"/>
                  </a:lnTo>
                  <a:lnTo>
                    <a:pt x="958" y="925"/>
                  </a:lnTo>
                  <a:lnTo>
                    <a:pt x="958" y="925"/>
                  </a:lnTo>
                  <a:lnTo>
                    <a:pt x="958" y="925"/>
                  </a:lnTo>
                  <a:lnTo>
                    <a:pt x="956" y="925"/>
                  </a:lnTo>
                  <a:lnTo>
                    <a:pt x="956" y="928"/>
                  </a:lnTo>
                  <a:lnTo>
                    <a:pt x="958" y="928"/>
                  </a:lnTo>
                  <a:lnTo>
                    <a:pt x="958" y="928"/>
                  </a:lnTo>
                  <a:lnTo>
                    <a:pt x="958" y="930"/>
                  </a:lnTo>
                  <a:lnTo>
                    <a:pt x="958" y="930"/>
                  </a:lnTo>
                  <a:lnTo>
                    <a:pt x="958" y="930"/>
                  </a:lnTo>
                  <a:lnTo>
                    <a:pt x="956" y="930"/>
                  </a:lnTo>
                  <a:lnTo>
                    <a:pt x="954" y="928"/>
                  </a:lnTo>
                  <a:lnTo>
                    <a:pt x="954" y="928"/>
                  </a:lnTo>
                  <a:lnTo>
                    <a:pt x="954" y="928"/>
                  </a:lnTo>
                  <a:lnTo>
                    <a:pt x="954" y="928"/>
                  </a:lnTo>
                  <a:lnTo>
                    <a:pt x="954" y="928"/>
                  </a:lnTo>
                  <a:lnTo>
                    <a:pt x="954" y="928"/>
                  </a:lnTo>
                  <a:lnTo>
                    <a:pt x="951" y="928"/>
                  </a:lnTo>
                  <a:lnTo>
                    <a:pt x="951" y="928"/>
                  </a:lnTo>
                  <a:lnTo>
                    <a:pt x="951" y="928"/>
                  </a:lnTo>
                  <a:lnTo>
                    <a:pt x="951" y="925"/>
                  </a:lnTo>
                  <a:lnTo>
                    <a:pt x="951" y="925"/>
                  </a:lnTo>
                  <a:lnTo>
                    <a:pt x="951" y="925"/>
                  </a:lnTo>
                  <a:lnTo>
                    <a:pt x="951" y="923"/>
                  </a:lnTo>
                  <a:lnTo>
                    <a:pt x="951" y="923"/>
                  </a:lnTo>
                  <a:lnTo>
                    <a:pt x="944" y="923"/>
                  </a:lnTo>
                  <a:lnTo>
                    <a:pt x="944" y="923"/>
                  </a:lnTo>
                  <a:lnTo>
                    <a:pt x="942" y="921"/>
                  </a:lnTo>
                  <a:lnTo>
                    <a:pt x="942" y="921"/>
                  </a:lnTo>
                  <a:lnTo>
                    <a:pt x="942" y="921"/>
                  </a:lnTo>
                  <a:lnTo>
                    <a:pt x="942" y="921"/>
                  </a:lnTo>
                  <a:lnTo>
                    <a:pt x="942" y="921"/>
                  </a:lnTo>
                  <a:lnTo>
                    <a:pt x="942" y="921"/>
                  </a:lnTo>
                  <a:lnTo>
                    <a:pt x="942" y="921"/>
                  </a:lnTo>
                  <a:lnTo>
                    <a:pt x="942" y="921"/>
                  </a:lnTo>
                  <a:lnTo>
                    <a:pt x="942" y="923"/>
                  </a:lnTo>
                  <a:lnTo>
                    <a:pt x="942" y="923"/>
                  </a:lnTo>
                  <a:lnTo>
                    <a:pt x="942" y="925"/>
                  </a:lnTo>
                  <a:lnTo>
                    <a:pt x="942" y="928"/>
                  </a:lnTo>
                  <a:lnTo>
                    <a:pt x="942" y="928"/>
                  </a:lnTo>
                  <a:lnTo>
                    <a:pt x="944" y="928"/>
                  </a:lnTo>
                  <a:lnTo>
                    <a:pt x="944" y="930"/>
                  </a:lnTo>
                  <a:lnTo>
                    <a:pt x="944" y="930"/>
                  </a:lnTo>
                  <a:lnTo>
                    <a:pt x="944" y="930"/>
                  </a:lnTo>
                  <a:lnTo>
                    <a:pt x="944" y="930"/>
                  </a:lnTo>
                  <a:lnTo>
                    <a:pt x="944" y="930"/>
                  </a:lnTo>
                  <a:lnTo>
                    <a:pt x="944" y="930"/>
                  </a:lnTo>
                  <a:lnTo>
                    <a:pt x="944" y="932"/>
                  </a:lnTo>
                  <a:lnTo>
                    <a:pt x="944" y="932"/>
                  </a:lnTo>
                  <a:lnTo>
                    <a:pt x="944" y="932"/>
                  </a:lnTo>
                  <a:lnTo>
                    <a:pt x="944" y="932"/>
                  </a:lnTo>
                  <a:lnTo>
                    <a:pt x="942" y="930"/>
                  </a:lnTo>
                  <a:lnTo>
                    <a:pt x="942" y="930"/>
                  </a:lnTo>
                  <a:lnTo>
                    <a:pt x="942" y="928"/>
                  </a:lnTo>
                  <a:lnTo>
                    <a:pt x="942" y="930"/>
                  </a:lnTo>
                  <a:lnTo>
                    <a:pt x="939" y="930"/>
                  </a:lnTo>
                  <a:lnTo>
                    <a:pt x="939" y="930"/>
                  </a:lnTo>
                  <a:lnTo>
                    <a:pt x="937" y="925"/>
                  </a:lnTo>
                  <a:lnTo>
                    <a:pt x="937" y="925"/>
                  </a:lnTo>
                  <a:lnTo>
                    <a:pt x="935" y="923"/>
                  </a:lnTo>
                  <a:lnTo>
                    <a:pt x="935" y="923"/>
                  </a:lnTo>
                  <a:lnTo>
                    <a:pt x="935" y="923"/>
                  </a:lnTo>
                  <a:lnTo>
                    <a:pt x="937" y="921"/>
                  </a:lnTo>
                  <a:lnTo>
                    <a:pt x="935" y="921"/>
                  </a:lnTo>
                  <a:lnTo>
                    <a:pt x="935" y="921"/>
                  </a:lnTo>
                  <a:lnTo>
                    <a:pt x="935" y="921"/>
                  </a:lnTo>
                  <a:lnTo>
                    <a:pt x="935" y="921"/>
                  </a:lnTo>
                  <a:lnTo>
                    <a:pt x="935" y="921"/>
                  </a:lnTo>
                  <a:lnTo>
                    <a:pt x="932" y="921"/>
                  </a:lnTo>
                  <a:lnTo>
                    <a:pt x="932" y="918"/>
                  </a:lnTo>
                  <a:lnTo>
                    <a:pt x="935" y="918"/>
                  </a:lnTo>
                  <a:lnTo>
                    <a:pt x="935" y="918"/>
                  </a:lnTo>
                  <a:lnTo>
                    <a:pt x="937" y="918"/>
                  </a:lnTo>
                  <a:lnTo>
                    <a:pt x="937" y="918"/>
                  </a:lnTo>
                  <a:lnTo>
                    <a:pt x="939" y="918"/>
                  </a:lnTo>
                  <a:lnTo>
                    <a:pt x="939" y="918"/>
                  </a:lnTo>
                  <a:lnTo>
                    <a:pt x="939" y="916"/>
                  </a:lnTo>
                  <a:lnTo>
                    <a:pt x="939" y="914"/>
                  </a:lnTo>
                  <a:lnTo>
                    <a:pt x="937" y="914"/>
                  </a:lnTo>
                  <a:lnTo>
                    <a:pt x="937" y="914"/>
                  </a:lnTo>
                  <a:lnTo>
                    <a:pt x="937" y="916"/>
                  </a:lnTo>
                  <a:lnTo>
                    <a:pt x="935" y="916"/>
                  </a:lnTo>
                  <a:lnTo>
                    <a:pt x="932" y="916"/>
                  </a:lnTo>
                  <a:lnTo>
                    <a:pt x="932" y="916"/>
                  </a:lnTo>
                  <a:lnTo>
                    <a:pt x="932" y="916"/>
                  </a:lnTo>
                  <a:lnTo>
                    <a:pt x="930" y="916"/>
                  </a:lnTo>
                  <a:lnTo>
                    <a:pt x="930" y="916"/>
                  </a:lnTo>
                  <a:lnTo>
                    <a:pt x="930" y="916"/>
                  </a:lnTo>
                  <a:lnTo>
                    <a:pt x="930" y="916"/>
                  </a:lnTo>
                  <a:lnTo>
                    <a:pt x="928" y="916"/>
                  </a:lnTo>
                  <a:lnTo>
                    <a:pt x="923" y="916"/>
                  </a:lnTo>
                  <a:lnTo>
                    <a:pt x="925" y="914"/>
                  </a:lnTo>
                  <a:lnTo>
                    <a:pt x="925" y="914"/>
                  </a:lnTo>
                  <a:lnTo>
                    <a:pt x="928" y="914"/>
                  </a:lnTo>
                  <a:lnTo>
                    <a:pt x="930" y="911"/>
                  </a:lnTo>
                  <a:lnTo>
                    <a:pt x="923" y="914"/>
                  </a:lnTo>
                  <a:lnTo>
                    <a:pt x="923" y="914"/>
                  </a:lnTo>
                  <a:lnTo>
                    <a:pt x="921" y="914"/>
                  </a:lnTo>
                  <a:lnTo>
                    <a:pt x="918" y="914"/>
                  </a:lnTo>
                  <a:lnTo>
                    <a:pt x="916" y="916"/>
                  </a:lnTo>
                  <a:lnTo>
                    <a:pt x="913" y="916"/>
                  </a:lnTo>
                  <a:lnTo>
                    <a:pt x="911" y="916"/>
                  </a:lnTo>
                  <a:lnTo>
                    <a:pt x="909" y="916"/>
                  </a:lnTo>
                  <a:lnTo>
                    <a:pt x="906" y="916"/>
                  </a:lnTo>
                  <a:lnTo>
                    <a:pt x="906" y="918"/>
                  </a:lnTo>
                  <a:lnTo>
                    <a:pt x="904" y="921"/>
                  </a:lnTo>
                  <a:lnTo>
                    <a:pt x="904" y="921"/>
                  </a:lnTo>
                  <a:lnTo>
                    <a:pt x="899" y="923"/>
                  </a:lnTo>
                  <a:lnTo>
                    <a:pt x="897" y="923"/>
                  </a:lnTo>
                  <a:lnTo>
                    <a:pt x="897" y="923"/>
                  </a:lnTo>
                  <a:lnTo>
                    <a:pt x="895" y="925"/>
                  </a:lnTo>
                  <a:lnTo>
                    <a:pt x="895" y="925"/>
                  </a:lnTo>
                  <a:lnTo>
                    <a:pt x="892" y="928"/>
                  </a:lnTo>
                  <a:lnTo>
                    <a:pt x="878" y="940"/>
                  </a:lnTo>
                  <a:lnTo>
                    <a:pt x="878" y="940"/>
                  </a:lnTo>
                  <a:lnTo>
                    <a:pt x="878" y="940"/>
                  </a:lnTo>
                  <a:lnTo>
                    <a:pt x="878" y="942"/>
                  </a:lnTo>
                  <a:lnTo>
                    <a:pt x="876" y="942"/>
                  </a:lnTo>
                  <a:lnTo>
                    <a:pt x="878" y="942"/>
                  </a:lnTo>
                  <a:lnTo>
                    <a:pt x="878" y="942"/>
                  </a:lnTo>
                  <a:lnTo>
                    <a:pt x="878" y="940"/>
                  </a:lnTo>
                  <a:lnTo>
                    <a:pt x="880" y="940"/>
                  </a:lnTo>
                  <a:lnTo>
                    <a:pt x="880" y="942"/>
                  </a:lnTo>
                  <a:lnTo>
                    <a:pt x="880" y="942"/>
                  </a:lnTo>
                  <a:lnTo>
                    <a:pt x="880" y="942"/>
                  </a:lnTo>
                  <a:lnTo>
                    <a:pt x="880" y="944"/>
                  </a:lnTo>
                  <a:lnTo>
                    <a:pt x="880" y="944"/>
                  </a:lnTo>
                  <a:lnTo>
                    <a:pt x="880" y="944"/>
                  </a:lnTo>
                  <a:lnTo>
                    <a:pt x="880" y="944"/>
                  </a:lnTo>
                  <a:lnTo>
                    <a:pt x="880" y="944"/>
                  </a:lnTo>
                  <a:lnTo>
                    <a:pt x="880" y="944"/>
                  </a:lnTo>
                  <a:lnTo>
                    <a:pt x="880" y="944"/>
                  </a:lnTo>
                  <a:lnTo>
                    <a:pt x="880" y="944"/>
                  </a:lnTo>
                  <a:lnTo>
                    <a:pt x="880" y="944"/>
                  </a:lnTo>
                  <a:lnTo>
                    <a:pt x="878" y="947"/>
                  </a:lnTo>
                  <a:lnTo>
                    <a:pt x="878" y="947"/>
                  </a:lnTo>
                  <a:lnTo>
                    <a:pt x="878" y="947"/>
                  </a:lnTo>
                  <a:lnTo>
                    <a:pt x="878" y="947"/>
                  </a:lnTo>
                  <a:lnTo>
                    <a:pt x="876" y="947"/>
                  </a:lnTo>
                  <a:lnTo>
                    <a:pt x="876" y="944"/>
                  </a:lnTo>
                  <a:lnTo>
                    <a:pt x="876" y="944"/>
                  </a:lnTo>
                  <a:lnTo>
                    <a:pt x="876" y="944"/>
                  </a:lnTo>
                  <a:lnTo>
                    <a:pt x="873" y="947"/>
                  </a:lnTo>
                  <a:lnTo>
                    <a:pt x="871" y="947"/>
                  </a:lnTo>
                  <a:lnTo>
                    <a:pt x="868" y="949"/>
                  </a:lnTo>
                  <a:lnTo>
                    <a:pt x="868" y="949"/>
                  </a:lnTo>
                  <a:lnTo>
                    <a:pt x="866" y="949"/>
                  </a:lnTo>
                  <a:lnTo>
                    <a:pt x="866" y="951"/>
                  </a:lnTo>
                  <a:lnTo>
                    <a:pt x="866" y="951"/>
                  </a:lnTo>
                  <a:lnTo>
                    <a:pt x="868" y="951"/>
                  </a:lnTo>
                  <a:lnTo>
                    <a:pt x="866" y="954"/>
                  </a:lnTo>
                  <a:lnTo>
                    <a:pt x="866" y="954"/>
                  </a:lnTo>
                  <a:lnTo>
                    <a:pt x="864" y="956"/>
                  </a:lnTo>
                  <a:lnTo>
                    <a:pt x="861" y="956"/>
                  </a:lnTo>
                  <a:lnTo>
                    <a:pt x="861" y="954"/>
                  </a:lnTo>
                  <a:lnTo>
                    <a:pt x="861" y="954"/>
                  </a:lnTo>
                  <a:lnTo>
                    <a:pt x="861" y="954"/>
                  </a:lnTo>
                  <a:lnTo>
                    <a:pt x="861" y="954"/>
                  </a:lnTo>
                  <a:lnTo>
                    <a:pt x="861" y="954"/>
                  </a:lnTo>
                  <a:lnTo>
                    <a:pt x="859" y="954"/>
                  </a:lnTo>
                  <a:lnTo>
                    <a:pt x="859" y="954"/>
                  </a:lnTo>
                  <a:lnTo>
                    <a:pt x="859" y="954"/>
                  </a:lnTo>
                  <a:lnTo>
                    <a:pt x="859" y="951"/>
                  </a:lnTo>
                  <a:lnTo>
                    <a:pt x="861" y="951"/>
                  </a:lnTo>
                  <a:lnTo>
                    <a:pt x="861" y="951"/>
                  </a:lnTo>
                  <a:lnTo>
                    <a:pt x="861" y="951"/>
                  </a:lnTo>
                  <a:lnTo>
                    <a:pt x="861" y="949"/>
                  </a:lnTo>
                  <a:lnTo>
                    <a:pt x="857" y="954"/>
                  </a:lnTo>
                  <a:lnTo>
                    <a:pt x="850" y="956"/>
                  </a:lnTo>
                  <a:lnTo>
                    <a:pt x="850" y="956"/>
                  </a:lnTo>
                  <a:lnTo>
                    <a:pt x="850" y="956"/>
                  </a:lnTo>
                  <a:lnTo>
                    <a:pt x="850" y="956"/>
                  </a:lnTo>
                  <a:lnTo>
                    <a:pt x="850" y="956"/>
                  </a:lnTo>
                  <a:lnTo>
                    <a:pt x="850" y="956"/>
                  </a:lnTo>
                  <a:lnTo>
                    <a:pt x="850" y="959"/>
                  </a:lnTo>
                  <a:lnTo>
                    <a:pt x="850" y="959"/>
                  </a:lnTo>
                  <a:lnTo>
                    <a:pt x="850" y="959"/>
                  </a:lnTo>
                  <a:lnTo>
                    <a:pt x="850" y="961"/>
                  </a:lnTo>
                  <a:lnTo>
                    <a:pt x="850" y="963"/>
                  </a:lnTo>
                  <a:lnTo>
                    <a:pt x="850" y="963"/>
                  </a:lnTo>
                  <a:lnTo>
                    <a:pt x="852" y="966"/>
                  </a:lnTo>
                  <a:lnTo>
                    <a:pt x="852" y="966"/>
                  </a:lnTo>
                  <a:lnTo>
                    <a:pt x="850" y="968"/>
                  </a:lnTo>
                  <a:lnTo>
                    <a:pt x="850" y="966"/>
                  </a:lnTo>
                  <a:lnTo>
                    <a:pt x="850" y="966"/>
                  </a:lnTo>
                  <a:lnTo>
                    <a:pt x="847" y="966"/>
                  </a:lnTo>
                  <a:lnTo>
                    <a:pt x="847" y="968"/>
                  </a:lnTo>
                  <a:lnTo>
                    <a:pt x="850" y="968"/>
                  </a:lnTo>
                  <a:lnTo>
                    <a:pt x="850" y="968"/>
                  </a:lnTo>
                  <a:lnTo>
                    <a:pt x="850" y="968"/>
                  </a:lnTo>
                  <a:lnTo>
                    <a:pt x="850" y="968"/>
                  </a:lnTo>
                  <a:lnTo>
                    <a:pt x="850" y="968"/>
                  </a:lnTo>
                  <a:lnTo>
                    <a:pt x="847" y="968"/>
                  </a:lnTo>
                  <a:lnTo>
                    <a:pt x="847" y="970"/>
                  </a:lnTo>
                  <a:lnTo>
                    <a:pt x="847" y="970"/>
                  </a:lnTo>
                  <a:lnTo>
                    <a:pt x="847" y="970"/>
                  </a:lnTo>
                  <a:lnTo>
                    <a:pt x="847" y="970"/>
                  </a:lnTo>
                  <a:lnTo>
                    <a:pt x="845" y="970"/>
                  </a:lnTo>
                  <a:lnTo>
                    <a:pt x="845" y="973"/>
                  </a:lnTo>
                  <a:lnTo>
                    <a:pt x="847" y="973"/>
                  </a:lnTo>
                  <a:lnTo>
                    <a:pt x="847" y="975"/>
                  </a:lnTo>
                  <a:lnTo>
                    <a:pt x="847" y="975"/>
                  </a:lnTo>
                  <a:lnTo>
                    <a:pt x="847" y="975"/>
                  </a:lnTo>
                  <a:lnTo>
                    <a:pt x="850" y="973"/>
                  </a:lnTo>
                  <a:lnTo>
                    <a:pt x="850" y="973"/>
                  </a:lnTo>
                  <a:lnTo>
                    <a:pt x="852" y="973"/>
                  </a:lnTo>
                  <a:lnTo>
                    <a:pt x="852" y="973"/>
                  </a:lnTo>
                  <a:lnTo>
                    <a:pt x="854" y="970"/>
                  </a:lnTo>
                  <a:lnTo>
                    <a:pt x="854" y="970"/>
                  </a:lnTo>
                  <a:lnTo>
                    <a:pt x="857" y="968"/>
                  </a:lnTo>
                  <a:lnTo>
                    <a:pt x="859" y="968"/>
                  </a:lnTo>
                  <a:lnTo>
                    <a:pt x="859" y="968"/>
                  </a:lnTo>
                  <a:lnTo>
                    <a:pt x="857" y="966"/>
                  </a:lnTo>
                  <a:lnTo>
                    <a:pt x="857" y="966"/>
                  </a:lnTo>
                  <a:lnTo>
                    <a:pt x="857" y="966"/>
                  </a:lnTo>
                  <a:lnTo>
                    <a:pt x="854" y="963"/>
                  </a:lnTo>
                  <a:lnTo>
                    <a:pt x="854" y="963"/>
                  </a:lnTo>
                  <a:lnTo>
                    <a:pt x="852" y="961"/>
                  </a:lnTo>
                  <a:lnTo>
                    <a:pt x="854" y="959"/>
                  </a:lnTo>
                  <a:lnTo>
                    <a:pt x="854" y="959"/>
                  </a:lnTo>
                  <a:lnTo>
                    <a:pt x="852" y="959"/>
                  </a:lnTo>
                  <a:lnTo>
                    <a:pt x="852" y="959"/>
                  </a:lnTo>
                  <a:lnTo>
                    <a:pt x="852" y="959"/>
                  </a:lnTo>
                  <a:lnTo>
                    <a:pt x="854" y="959"/>
                  </a:lnTo>
                  <a:lnTo>
                    <a:pt x="854" y="959"/>
                  </a:lnTo>
                  <a:lnTo>
                    <a:pt x="854" y="959"/>
                  </a:lnTo>
                  <a:lnTo>
                    <a:pt x="854" y="959"/>
                  </a:lnTo>
                  <a:lnTo>
                    <a:pt x="854" y="959"/>
                  </a:lnTo>
                  <a:lnTo>
                    <a:pt x="854" y="956"/>
                  </a:lnTo>
                  <a:lnTo>
                    <a:pt x="854" y="956"/>
                  </a:lnTo>
                  <a:lnTo>
                    <a:pt x="854" y="956"/>
                  </a:lnTo>
                  <a:lnTo>
                    <a:pt x="857" y="956"/>
                  </a:lnTo>
                  <a:lnTo>
                    <a:pt x="857" y="956"/>
                  </a:lnTo>
                  <a:lnTo>
                    <a:pt x="857" y="956"/>
                  </a:lnTo>
                  <a:lnTo>
                    <a:pt x="857" y="959"/>
                  </a:lnTo>
                  <a:lnTo>
                    <a:pt x="857" y="959"/>
                  </a:lnTo>
                  <a:lnTo>
                    <a:pt x="854" y="959"/>
                  </a:lnTo>
                  <a:lnTo>
                    <a:pt x="857" y="959"/>
                  </a:lnTo>
                  <a:lnTo>
                    <a:pt x="857" y="959"/>
                  </a:lnTo>
                  <a:lnTo>
                    <a:pt x="857" y="959"/>
                  </a:lnTo>
                  <a:lnTo>
                    <a:pt x="857" y="959"/>
                  </a:lnTo>
                  <a:lnTo>
                    <a:pt x="859" y="959"/>
                  </a:lnTo>
                  <a:lnTo>
                    <a:pt x="859" y="959"/>
                  </a:lnTo>
                  <a:lnTo>
                    <a:pt x="859" y="959"/>
                  </a:lnTo>
                  <a:lnTo>
                    <a:pt x="859" y="961"/>
                  </a:lnTo>
                  <a:lnTo>
                    <a:pt x="861" y="961"/>
                  </a:lnTo>
                  <a:lnTo>
                    <a:pt x="861" y="963"/>
                  </a:lnTo>
                  <a:lnTo>
                    <a:pt x="861" y="963"/>
                  </a:lnTo>
                  <a:lnTo>
                    <a:pt x="864" y="963"/>
                  </a:lnTo>
                  <a:lnTo>
                    <a:pt x="864" y="963"/>
                  </a:lnTo>
                  <a:lnTo>
                    <a:pt x="861" y="963"/>
                  </a:lnTo>
                  <a:lnTo>
                    <a:pt x="861" y="966"/>
                  </a:lnTo>
                  <a:lnTo>
                    <a:pt x="861" y="966"/>
                  </a:lnTo>
                  <a:lnTo>
                    <a:pt x="861" y="966"/>
                  </a:lnTo>
                  <a:lnTo>
                    <a:pt x="861" y="968"/>
                  </a:lnTo>
                  <a:lnTo>
                    <a:pt x="861" y="968"/>
                  </a:lnTo>
                  <a:lnTo>
                    <a:pt x="861" y="968"/>
                  </a:lnTo>
                  <a:lnTo>
                    <a:pt x="864" y="968"/>
                  </a:lnTo>
                  <a:lnTo>
                    <a:pt x="864" y="970"/>
                  </a:lnTo>
                  <a:lnTo>
                    <a:pt x="866" y="970"/>
                  </a:lnTo>
                  <a:lnTo>
                    <a:pt x="868" y="970"/>
                  </a:lnTo>
                  <a:lnTo>
                    <a:pt x="868" y="970"/>
                  </a:lnTo>
                  <a:lnTo>
                    <a:pt x="868" y="968"/>
                  </a:lnTo>
                  <a:lnTo>
                    <a:pt x="868" y="968"/>
                  </a:lnTo>
                  <a:lnTo>
                    <a:pt x="868" y="968"/>
                  </a:lnTo>
                  <a:lnTo>
                    <a:pt x="868" y="968"/>
                  </a:lnTo>
                  <a:lnTo>
                    <a:pt x="868" y="968"/>
                  </a:lnTo>
                  <a:lnTo>
                    <a:pt x="871" y="966"/>
                  </a:lnTo>
                  <a:lnTo>
                    <a:pt x="871" y="966"/>
                  </a:lnTo>
                  <a:lnTo>
                    <a:pt x="871" y="963"/>
                  </a:lnTo>
                  <a:lnTo>
                    <a:pt x="871" y="963"/>
                  </a:lnTo>
                  <a:lnTo>
                    <a:pt x="873" y="963"/>
                  </a:lnTo>
                  <a:lnTo>
                    <a:pt x="873" y="963"/>
                  </a:lnTo>
                  <a:lnTo>
                    <a:pt x="873" y="966"/>
                  </a:lnTo>
                  <a:lnTo>
                    <a:pt x="873" y="966"/>
                  </a:lnTo>
                  <a:lnTo>
                    <a:pt x="873" y="966"/>
                  </a:lnTo>
                  <a:lnTo>
                    <a:pt x="871" y="966"/>
                  </a:lnTo>
                  <a:lnTo>
                    <a:pt x="873" y="966"/>
                  </a:lnTo>
                  <a:lnTo>
                    <a:pt x="873" y="968"/>
                  </a:lnTo>
                  <a:lnTo>
                    <a:pt x="873" y="968"/>
                  </a:lnTo>
                  <a:lnTo>
                    <a:pt x="876" y="970"/>
                  </a:lnTo>
                  <a:lnTo>
                    <a:pt x="873" y="963"/>
                  </a:lnTo>
                  <a:lnTo>
                    <a:pt x="873" y="961"/>
                  </a:lnTo>
                  <a:lnTo>
                    <a:pt x="873" y="963"/>
                  </a:lnTo>
                  <a:lnTo>
                    <a:pt x="873" y="963"/>
                  </a:lnTo>
                  <a:lnTo>
                    <a:pt x="873" y="961"/>
                  </a:lnTo>
                  <a:lnTo>
                    <a:pt x="873" y="961"/>
                  </a:lnTo>
                  <a:lnTo>
                    <a:pt x="873" y="959"/>
                  </a:lnTo>
                  <a:lnTo>
                    <a:pt x="873" y="959"/>
                  </a:lnTo>
                  <a:lnTo>
                    <a:pt x="873" y="959"/>
                  </a:lnTo>
                  <a:lnTo>
                    <a:pt x="873" y="959"/>
                  </a:lnTo>
                  <a:lnTo>
                    <a:pt x="873" y="959"/>
                  </a:lnTo>
                  <a:lnTo>
                    <a:pt x="873" y="959"/>
                  </a:lnTo>
                  <a:lnTo>
                    <a:pt x="873" y="959"/>
                  </a:lnTo>
                  <a:lnTo>
                    <a:pt x="873" y="959"/>
                  </a:lnTo>
                  <a:lnTo>
                    <a:pt x="876" y="959"/>
                  </a:lnTo>
                  <a:lnTo>
                    <a:pt x="876" y="959"/>
                  </a:lnTo>
                  <a:lnTo>
                    <a:pt x="876" y="959"/>
                  </a:lnTo>
                  <a:lnTo>
                    <a:pt x="876" y="959"/>
                  </a:lnTo>
                  <a:lnTo>
                    <a:pt x="876" y="956"/>
                  </a:lnTo>
                  <a:lnTo>
                    <a:pt x="873" y="956"/>
                  </a:lnTo>
                  <a:lnTo>
                    <a:pt x="873" y="956"/>
                  </a:lnTo>
                  <a:lnTo>
                    <a:pt x="871" y="954"/>
                  </a:lnTo>
                  <a:lnTo>
                    <a:pt x="871" y="954"/>
                  </a:lnTo>
                  <a:lnTo>
                    <a:pt x="871" y="951"/>
                  </a:lnTo>
                  <a:lnTo>
                    <a:pt x="873" y="951"/>
                  </a:lnTo>
                  <a:lnTo>
                    <a:pt x="873" y="949"/>
                  </a:lnTo>
                  <a:lnTo>
                    <a:pt x="873" y="949"/>
                  </a:lnTo>
                  <a:lnTo>
                    <a:pt x="876" y="949"/>
                  </a:lnTo>
                  <a:lnTo>
                    <a:pt x="876" y="949"/>
                  </a:lnTo>
                  <a:lnTo>
                    <a:pt x="876" y="949"/>
                  </a:lnTo>
                  <a:lnTo>
                    <a:pt x="878" y="949"/>
                  </a:lnTo>
                  <a:lnTo>
                    <a:pt x="878" y="949"/>
                  </a:lnTo>
                  <a:lnTo>
                    <a:pt x="876" y="951"/>
                  </a:lnTo>
                  <a:lnTo>
                    <a:pt x="878" y="951"/>
                  </a:lnTo>
                  <a:lnTo>
                    <a:pt x="878" y="951"/>
                  </a:lnTo>
                  <a:lnTo>
                    <a:pt x="878" y="956"/>
                  </a:lnTo>
                  <a:lnTo>
                    <a:pt x="880" y="956"/>
                  </a:lnTo>
                  <a:lnTo>
                    <a:pt x="880" y="959"/>
                  </a:lnTo>
                  <a:lnTo>
                    <a:pt x="880" y="961"/>
                  </a:lnTo>
                  <a:lnTo>
                    <a:pt x="883" y="961"/>
                  </a:lnTo>
                  <a:lnTo>
                    <a:pt x="883" y="961"/>
                  </a:lnTo>
                  <a:lnTo>
                    <a:pt x="880" y="961"/>
                  </a:lnTo>
                  <a:lnTo>
                    <a:pt x="880" y="961"/>
                  </a:lnTo>
                  <a:lnTo>
                    <a:pt x="878" y="961"/>
                  </a:lnTo>
                  <a:lnTo>
                    <a:pt x="878" y="961"/>
                  </a:lnTo>
                  <a:lnTo>
                    <a:pt x="878" y="961"/>
                  </a:lnTo>
                  <a:lnTo>
                    <a:pt x="878" y="963"/>
                  </a:lnTo>
                  <a:lnTo>
                    <a:pt x="878" y="963"/>
                  </a:lnTo>
                  <a:lnTo>
                    <a:pt x="878" y="963"/>
                  </a:lnTo>
                  <a:lnTo>
                    <a:pt x="880" y="966"/>
                  </a:lnTo>
                  <a:lnTo>
                    <a:pt x="880" y="966"/>
                  </a:lnTo>
                  <a:lnTo>
                    <a:pt x="883" y="966"/>
                  </a:lnTo>
                  <a:lnTo>
                    <a:pt x="883" y="966"/>
                  </a:lnTo>
                  <a:lnTo>
                    <a:pt x="883" y="966"/>
                  </a:lnTo>
                  <a:lnTo>
                    <a:pt x="883" y="963"/>
                  </a:lnTo>
                  <a:lnTo>
                    <a:pt x="885" y="963"/>
                  </a:lnTo>
                  <a:lnTo>
                    <a:pt x="885" y="966"/>
                  </a:lnTo>
                  <a:lnTo>
                    <a:pt x="885" y="966"/>
                  </a:lnTo>
                  <a:lnTo>
                    <a:pt x="885" y="966"/>
                  </a:lnTo>
                  <a:lnTo>
                    <a:pt x="885" y="968"/>
                  </a:lnTo>
                  <a:lnTo>
                    <a:pt x="885" y="968"/>
                  </a:lnTo>
                  <a:lnTo>
                    <a:pt x="885" y="966"/>
                  </a:lnTo>
                  <a:lnTo>
                    <a:pt x="887" y="966"/>
                  </a:lnTo>
                  <a:lnTo>
                    <a:pt x="887" y="966"/>
                  </a:lnTo>
                  <a:lnTo>
                    <a:pt x="887" y="966"/>
                  </a:lnTo>
                  <a:lnTo>
                    <a:pt x="887" y="963"/>
                  </a:lnTo>
                  <a:lnTo>
                    <a:pt x="887" y="961"/>
                  </a:lnTo>
                  <a:lnTo>
                    <a:pt x="890" y="961"/>
                  </a:lnTo>
                  <a:lnTo>
                    <a:pt x="892" y="959"/>
                  </a:lnTo>
                  <a:lnTo>
                    <a:pt x="892" y="959"/>
                  </a:lnTo>
                  <a:lnTo>
                    <a:pt x="892" y="961"/>
                  </a:lnTo>
                  <a:lnTo>
                    <a:pt x="892" y="961"/>
                  </a:lnTo>
                  <a:lnTo>
                    <a:pt x="892" y="961"/>
                  </a:lnTo>
                  <a:lnTo>
                    <a:pt x="892" y="961"/>
                  </a:lnTo>
                  <a:lnTo>
                    <a:pt x="892" y="961"/>
                  </a:lnTo>
                  <a:lnTo>
                    <a:pt x="890" y="961"/>
                  </a:lnTo>
                  <a:lnTo>
                    <a:pt x="890" y="963"/>
                  </a:lnTo>
                  <a:lnTo>
                    <a:pt x="892" y="963"/>
                  </a:lnTo>
                  <a:lnTo>
                    <a:pt x="892" y="963"/>
                  </a:lnTo>
                  <a:lnTo>
                    <a:pt x="892" y="963"/>
                  </a:lnTo>
                  <a:lnTo>
                    <a:pt x="895" y="963"/>
                  </a:lnTo>
                  <a:lnTo>
                    <a:pt x="895" y="963"/>
                  </a:lnTo>
                  <a:lnTo>
                    <a:pt x="897" y="963"/>
                  </a:lnTo>
                  <a:lnTo>
                    <a:pt x="897" y="961"/>
                  </a:lnTo>
                  <a:lnTo>
                    <a:pt x="897" y="961"/>
                  </a:lnTo>
                  <a:lnTo>
                    <a:pt x="897" y="961"/>
                  </a:lnTo>
                  <a:lnTo>
                    <a:pt x="897" y="961"/>
                  </a:lnTo>
                  <a:lnTo>
                    <a:pt x="897" y="961"/>
                  </a:lnTo>
                  <a:lnTo>
                    <a:pt x="895" y="959"/>
                  </a:lnTo>
                  <a:lnTo>
                    <a:pt x="895" y="959"/>
                  </a:lnTo>
                  <a:lnTo>
                    <a:pt x="895" y="956"/>
                  </a:lnTo>
                  <a:lnTo>
                    <a:pt x="895" y="956"/>
                  </a:lnTo>
                  <a:lnTo>
                    <a:pt x="895" y="956"/>
                  </a:lnTo>
                  <a:lnTo>
                    <a:pt x="895" y="954"/>
                  </a:lnTo>
                  <a:lnTo>
                    <a:pt x="897" y="956"/>
                  </a:lnTo>
                  <a:lnTo>
                    <a:pt x="897" y="956"/>
                  </a:lnTo>
                  <a:lnTo>
                    <a:pt x="899" y="956"/>
                  </a:lnTo>
                  <a:lnTo>
                    <a:pt x="899" y="956"/>
                  </a:lnTo>
                  <a:lnTo>
                    <a:pt x="897" y="956"/>
                  </a:lnTo>
                  <a:lnTo>
                    <a:pt x="897" y="956"/>
                  </a:lnTo>
                  <a:lnTo>
                    <a:pt x="897" y="956"/>
                  </a:lnTo>
                  <a:lnTo>
                    <a:pt x="899" y="956"/>
                  </a:lnTo>
                  <a:lnTo>
                    <a:pt x="899" y="956"/>
                  </a:lnTo>
                  <a:lnTo>
                    <a:pt x="899" y="956"/>
                  </a:lnTo>
                  <a:lnTo>
                    <a:pt x="899" y="956"/>
                  </a:lnTo>
                  <a:lnTo>
                    <a:pt x="899" y="956"/>
                  </a:lnTo>
                  <a:lnTo>
                    <a:pt x="899" y="956"/>
                  </a:lnTo>
                  <a:lnTo>
                    <a:pt x="902" y="954"/>
                  </a:lnTo>
                  <a:lnTo>
                    <a:pt x="902" y="951"/>
                  </a:lnTo>
                  <a:lnTo>
                    <a:pt x="904" y="951"/>
                  </a:lnTo>
                  <a:lnTo>
                    <a:pt x="906" y="947"/>
                  </a:lnTo>
                  <a:lnTo>
                    <a:pt x="906" y="947"/>
                  </a:lnTo>
                  <a:lnTo>
                    <a:pt x="906" y="947"/>
                  </a:lnTo>
                  <a:lnTo>
                    <a:pt x="906" y="944"/>
                  </a:lnTo>
                  <a:lnTo>
                    <a:pt x="906" y="944"/>
                  </a:lnTo>
                  <a:lnTo>
                    <a:pt x="909" y="942"/>
                  </a:lnTo>
                  <a:lnTo>
                    <a:pt x="909" y="942"/>
                  </a:lnTo>
                  <a:lnTo>
                    <a:pt x="909" y="942"/>
                  </a:lnTo>
                  <a:lnTo>
                    <a:pt x="909" y="942"/>
                  </a:lnTo>
                  <a:lnTo>
                    <a:pt x="909" y="940"/>
                  </a:lnTo>
                  <a:lnTo>
                    <a:pt x="909" y="940"/>
                  </a:lnTo>
                  <a:lnTo>
                    <a:pt x="909" y="940"/>
                  </a:lnTo>
                  <a:lnTo>
                    <a:pt x="911" y="937"/>
                  </a:lnTo>
                  <a:lnTo>
                    <a:pt x="911" y="935"/>
                  </a:lnTo>
                  <a:lnTo>
                    <a:pt x="911" y="935"/>
                  </a:lnTo>
                  <a:lnTo>
                    <a:pt x="911" y="935"/>
                  </a:lnTo>
                  <a:lnTo>
                    <a:pt x="911" y="935"/>
                  </a:lnTo>
                  <a:lnTo>
                    <a:pt x="911" y="935"/>
                  </a:lnTo>
                  <a:lnTo>
                    <a:pt x="918" y="932"/>
                  </a:lnTo>
                  <a:lnTo>
                    <a:pt x="918" y="935"/>
                  </a:lnTo>
                  <a:lnTo>
                    <a:pt x="921" y="935"/>
                  </a:lnTo>
                  <a:lnTo>
                    <a:pt x="921" y="937"/>
                  </a:lnTo>
                  <a:lnTo>
                    <a:pt x="923" y="937"/>
                  </a:lnTo>
                  <a:lnTo>
                    <a:pt x="923" y="937"/>
                  </a:lnTo>
                  <a:lnTo>
                    <a:pt x="923" y="937"/>
                  </a:lnTo>
                  <a:lnTo>
                    <a:pt x="923" y="940"/>
                  </a:lnTo>
                  <a:lnTo>
                    <a:pt x="923" y="940"/>
                  </a:lnTo>
                  <a:lnTo>
                    <a:pt x="928" y="940"/>
                  </a:lnTo>
                  <a:lnTo>
                    <a:pt x="928" y="940"/>
                  </a:lnTo>
                  <a:lnTo>
                    <a:pt x="928" y="942"/>
                  </a:lnTo>
                  <a:lnTo>
                    <a:pt x="925" y="942"/>
                  </a:lnTo>
                  <a:lnTo>
                    <a:pt x="923" y="940"/>
                  </a:lnTo>
                  <a:lnTo>
                    <a:pt x="921" y="940"/>
                  </a:lnTo>
                  <a:lnTo>
                    <a:pt x="921" y="937"/>
                  </a:lnTo>
                  <a:lnTo>
                    <a:pt x="921" y="937"/>
                  </a:lnTo>
                  <a:lnTo>
                    <a:pt x="918" y="937"/>
                  </a:lnTo>
                  <a:lnTo>
                    <a:pt x="918" y="940"/>
                  </a:lnTo>
                  <a:lnTo>
                    <a:pt x="916" y="940"/>
                  </a:lnTo>
                  <a:lnTo>
                    <a:pt x="916" y="942"/>
                  </a:lnTo>
                  <a:lnTo>
                    <a:pt x="916" y="942"/>
                  </a:lnTo>
                  <a:lnTo>
                    <a:pt x="916" y="942"/>
                  </a:lnTo>
                  <a:lnTo>
                    <a:pt x="916" y="944"/>
                  </a:lnTo>
                  <a:lnTo>
                    <a:pt x="916" y="947"/>
                  </a:lnTo>
                  <a:lnTo>
                    <a:pt x="913" y="949"/>
                  </a:lnTo>
                  <a:lnTo>
                    <a:pt x="913" y="949"/>
                  </a:lnTo>
                  <a:lnTo>
                    <a:pt x="913" y="949"/>
                  </a:lnTo>
                  <a:lnTo>
                    <a:pt x="913" y="949"/>
                  </a:lnTo>
                  <a:lnTo>
                    <a:pt x="918" y="949"/>
                  </a:lnTo>
                  <a:lnTo>
                    <a:pt x="921" y="949"/>
                  </a:lnTo>
                  <a:lnTo>
                    <a:pt x="921" y="951"/>
                  </a:lnTo>
                  <a:lnTo>
                    <a:pt x="921" y="951"/>
                  </a:lnTo>
                  <a:lnTo>
                    <a:pt x="921" y="951"/>
                  </a:lnTo>
                  <a:lnTo>
                    <a:pt x="928" y="949"/>
                  </a:lnTo>
                  <a:lnTo>
                    <a:pt x="930" y="947"/>
                  </a:lnTo>
                  <a:lnTo>
                    <a:pt x="932" y="947"/>
                  </a:lnTo>
                  <a:lnTo>
                    <a:pt x="932" y="944"/>
                  </a:lnTo>
                  <a:lnTo>
                    <a:pt x="935" y="942"/>
                  </a:lnTo>
                  <a:lnTo>
                    <a:pt x="937" y="942"/>
                  </a:lnTo>
                  <a:lnTo>
                    <a:pt x="937" y="942"/>
                  </a:lnTo>
                  <a:lnTo>
                    <a:pt x="937" y="944"/>
                  </a:lnTo>
                  <a:lnTo>
                    <a:pt x="937" y="944"/>
                  </a:lnTo>
                  <a:lnTo>
                    <a:pt x="937" y="944"/>
                  </a:lnTo>
                  <a:lnTo>
                    <a:pt x="937" y="947"/>
                  </a:lnTo>
                  <a:lnTo>
                    <a:pt x="937" y="947"/>
                  </a:lnTo>
                  <a:lnTo>
                    <a:pt x="937" y="947"/>
                  </a:lnTo>
                  <a:lnTo>
                    <a:pt x="937" y="947"/>
                  </a:lnTo>
                  <a:lnTo>
                    <a:pt x="937" y="947"/>
                  </a:lnTo>
                  <a:lnTo>
                    <a:pt x="939" y="947"/>
                  </a:lnTo>
                  <a:lnTo>
                    <a:pt x="942" y="947"/>
                  </a:lnTo>
                  <a:lnTo>
                    <a:pt x="942" y="947"/>
                  </a:lnTo>
                  <a:lnTo>
                    <a:pt x="944" y="944"/>
                  </a:lnTo>
                  <a:lnTo>
                    <a:pt x="942" y="944"/>
                  </a:lnTo>
                  <a:lnTo>
                    <a:pt x="942" y="942"/>
                  </a:lnTo>
                  <a:lnTo>
                    <a:pt x="942" y="942"/>
                  </a:lnTo>
                  <a:lnTo>
                    <a:pt x="939" y="942"/>
                  </a:lnTo>
                  <a:lnTo>
                    <a:pt x="939" y="942"/>
                  </a:lnTo>
                  <a:lnTo>
                    <a:pt x="942" y="942"/>
                  </a:lnTo>
                  <a:lnTo>
                    <a:pt x="942" y="942"/>
                  </a:lnTo>
                  <a:lnTo>
                    <a:pt x="944" y="942"/>
                  </a:lnTo>
                  <a:lnTo>
                    <a:pt x="944" y="940"/>
                  </a:lnTo>
                  <a:lnTo>
                    <a:pt x="944" y="940"/>
                  </a:lnTo>
                  <a:lnTo>
                    <a:pt x="947" y="937"/>
                  </a:lnTo>
                  <a:lnTo>
                    <a:pt x="947" y="937"/>
                  </a:lnTo>
                  <a:lnTo>
                    <a:pt x="947" y="940"/>
                  </a:lnTo>
                  <a:lnTo>
                    <a:pt x="947" y="942"/>
                  </a:lnTo>
                  <a:lnTo>
                    <a:pt x="947" y="942"/>
                  </a:lnTo>
                  <a:lnTo>
                    <a:pt x="947" y="947"/>
                  </a:lnTo>
                  <a:lnTo>
                    <a:pt x="947" y="947"/>
                  </a:lnTo>
                  <a:lnTo>
                    <a:pt x="949" y="947"/>
                  </a:lnTo>
                  <a:lnTo>
                    <a:pt x="949" y="944"/>
                  </a:lnTo>
                  <a:lnTo>
                    <a:pt x="949" y="944"/>
                  </a:lnTo>
                  <a:lnTo>
                    <a:pt x="949" y="944"/>
                  </a:lnTo>
                  <a:lnTo>
                    <a:pt x="949" y="944"/>
                  </a:lnTo>
                  <a:lnTo>
                    <a:pt x="951" y="942"/>
                  </a:lnTo>
                  <a:lnTo>
                    <a:pt x="951" y="942"/>
                  </a:lnTo>
                  <a:lnTo>
                    <a:pt x="951" y="942"/>
                  </a:lnTo>
                  <a:lnTo>
                    <a:pt x="951" y="942"/>
                  </a:lnTo>
                  <a:lnTo>
                    <a:pt x="951" y="940"/>
                  </a:lnTo>
                  <a:lnTo>
                    <a:pt x="951" y="940"/>
                  </a:lnTo>
                  <a:lnTo>
                    <a:pt x="954" y="940"/>
                  </a:lnTo>
                  <a:lnTo>
                    <a:pt x="954" y="940"/>
                  </a:lnTo>
                  <a:lnTo>
                    <a:pt x="954" y="940"/>
                  </a:lnTo>
                  <a:lnTo>
                    <a:pt x="951" y="937"/>
                  </a:lnTo>
                  <a:lnTo>
                    <a:pt x="951" y="937"/>
                  </a:lnTo>
                  <a:lnTo>
                    <a:pt x="951" y="937"/>
                  </a:lnTo>
                  <a:lnTo>
                    <a:pt x="954" y="937"/>
                  </a:lnTo>
                  <a:lnTo>
                    <a:pt x="954" y="937"/>
                  </a:lnTo>
                  <a:lnTo>
                    <a:pt x="958" y="937"/>
                  </a:lnTo>
                  <a:lnTo>
                    <a:pt x="958" y="937"/>
                  </a:lnTo>
                  <a:lnTo>
                    <a:pt x="958" y="937"/>
                  </a:lnTo>
                  <a:lnTo>
                    <a:pt x="961" y="937"/>
                  </a:lnTo>
                  <a:lnTo>
                    <a:pt x="963" y="935"/>
                  </a:lnTo>
                  <a:lnTo>
                    <a:pt x="961" y="935"/>
                  </a:lnTo>
                  <a:lnTo>
                    <a:pt x="961" y="932"/>
                  </a:lnTo>
                  <a:lnTo>
                    <a:pt x="961" y="932"/>
                  </a:lnTo>
                  <a:lnTo>
                    <a:pt x="963" y="932"/>
                  </a:lnTo>
                  <a:lnTo>
                    <a:pt x="963" y="932"/>
                  </a:lnTo>
                  <a:lnTo>
                    <a:pt x="963" y="932"/>
                  </a:lnTo>
                  <a:lnTo>
                    <a:pt x="963" y="932"/>
                  </a:lnTo>
                  <a:lnTo>
                    <a:pt x="963" y="935"/>
                  </a:lnTo>
                  <a:lnTo>
                    <a:pt x="963" y="935"/>
                  </a:lnTo>
                  <a:lnTo>
                    <a:pt x="965" y="935"/>
                  </a:lnTo>
                  <a:lnTo>
                    <a:pt x="963" y="932"/>
                  </a:lnTo>
                  <a:lnTo>
                    <a:pt x="963" y="932"/>
                  </a:lnTo>
                  <a:lnTo>
                    <a:pt x="963" y="932"/>
                  </a:lnTo>
                  <a:lnTo>
                    <a:pt x="963" y="932"/>
                  </a:lnTo>
                  <a:lnTo>
                    <a:pt x="965" y="932"/>
                  </a:lnTo>
                  <a:lnTo>
                    <a:pt x="965" y="932"/>
                  </a:lnTo>
                  <a:lnTo>
                    <a:pt x="965" y="932"/>
                  </a:lnTo>
                  <a:lnTo>
                    <a:pt x="965" y="930"/>
                  </a:lnTo>
                  <a:lnTo>
                    <a:pt x="965" y="930"/>
                  </a:lnTo>
                  <a:lnTo>
                    <a:pt x="965" y="930"/>
                  </a:lnTo>
                  <a:lnTo>
                    <a:pt x="965" y="928"/>
                  </a:lnTo>
                  <a:lnTo>
                    <a:pt x="965" y="928"/>
                  </a:lnTo>
                  <a:lnTo>
                    <a:pt x="965" y="930"/>
                  </a:lnTo>
                  <a:lnTo>
                    <a:pt x="968" y="930"/>
                  </a:lnTo>
                  <a:lnTo>
                    <a:pt x="968" y="930"/>
                  </a:lnTo>
                  <a:lnTo>
                    <a:pt x="968" y="930"/>
                  </a:lnTo>
                  <a:lnTo>
                    <a:pt x="968" y="930"/>
                  </a:lnTo>
                  <a:lnTo>
                    <a:pt x="968" y="928"/>
                  </a:lnTo>
                  <a:lnTo>
                    <a:pt x="968" y="928"/>
                  </a:lnTo>
                  <a:lnTo>
                    <a:pt x="968" y="928"/>
                  </a:lnTo>
                  <a:lnTo>
                    <a:pt x="968" y="928"/>
                  </a:lnTo>
                  <a:lnTo>
                    <a:pt x="968" y="928"/>
                  </a:lnTo>
                  <a:lnTo>
                    <a:pt x="970" y="930"/>
                  </a:lnTo>
                  <a:lnTo>
                    <a:pt x="970" y="930"/>
                  </a:lnTo>
                  <a:lnTo>
                    <a:pt x="973" y="930"/>
                  </a:lnTo>
                  <a:lnTo>
                    <a:pt x="973" y="930"/>
                  </a:lnTo>
                  <a:lnTo>
                    <a:pt x="973" y="928"/>
                  </a:lnTo>
                  <a:lnTo>
                    <a:pt x="973" y="928"/>
                  </a:lnTo>
                  <a:lnTo>
                    <a:pt x="973" y="928"/>
                  </a:lnTo>
                  <a:lnTo>
                    <a:pt x="973" y="925"/>
                  </a:lnTo>
                  <a:lnTo>
                    <a:pt x="973" y="925"/>
                  </a:lnTo>
                  <a:lnTo>
                    <a:pt x="977" y="928"/>
                  </a:lnTo>
                  <a:lnTo>
                    <a:pt x="980" y="928"/>
                  </a:lnTo>
                  <a:lnTo>
                    <a:pt x="980" y="928"/>
                  </a:lnTo>
                  <a:lnTo>
                    <a:pt x="980" y="930"/>
                  </a:lnTo>
                  <a:lnTo>
                    <a:pt x="980" y="930"/>
                  </a:lnTo>
                  <a:lnTo>
                    <a:pt x="980" y="930"/>
                  </a:lnTo>
                  <a:lnTo>
                    <a:pt x="977" y="932"/>
                  </a:lnTo>
                  <a:lnTo>
                    <a:pt x="977" y="932"/>
                  </a:lnTo>
                  <a:lnTo>
                    <a:pt x="977" y="932"/>
                  </a:lnTo>
                  <a:lnTo>
                    <a:pt x="977" y="932"/>
                  </a:lnTo>
                  <a:lnTo>
                    <a:pt x="977" y="932"/>
                  </a:lnTo>
                  <a:lnTo>
                    <a:pt x="977" y="935"/>
                  </a:lnTo>
                  <a:lnTo>
                    <a:pt x="980" y="935"/>
                  </a:lnTo>
                  <a:lnTo>
                    <a:pt x="980" y="935"/>
                  </a:lnTo>
                  <a:lnTo>
                    <a:pt x="977" y="937"/>
                  </a:lnTo>
                  <a:lnTo>
                    <a:pt x="977" y="937"/>
                  </a:lnTo>
                  <a:lnTo>
                    <a:pt x="977" y="937"/>
                  </a:lnTo>
                  <a:lnTo>
                    <a:pt x="977" y="940"/>
                  </a:lnTo>
                  <a:lnTo>
                    <a:pt x="980" y="940"/>
                  </a:lnTo>
                  <a:lnTo>
                    <a:pt x="980" y="940"/>
                  </a:lnTo>
                  <a:lnTo>
                    <a:pt x="980" y="940"/>
                  </a:lnTo>
                  <a:lnTo>
                    <a:pt x="980" y="940"/>
                  </a:lnTo>
                  <a:lnTo>
                    <a:pt x="980" y="940"/>
                  </a:lnTo>
                  <a:lnTo>
                    <a:pt x="977" y="940"/>
                  </a:lnTo>
                  <a:lnTo>
                    <a:pt x="977" y="942"/>
                  </a:lnTo>
                  <a:lnTo>
                    <a:pt x="977" y="942"/>
                  </a:lnTo>
                  <a:lnTo>
                    <a:pt x="977" y="940"/>
                  </a:lnTo>
                  <a:lnTo>
                    <a:pt x="975" y="940"/>
                  </a:lnTo>
                  <a:lnTo>
                    <a:pt x="975" y="940"/>
                  </a:lnTo>
                  <a:lnTo>
                    <a:pt x="975" y="942"/>
                  </a:lnTo>
                  <a:lnTo>
                    <a:pt x="975" y="942"/>
                  </a:lnTo>
                  <a:lnTo>
                    <a:pt x="977" y="942"/>
                  </a:lnTo>
                  <a:lnTo>
                    <a:pt x="975" y="942"/>
                  </a:lnTo>
                  <a:lnTo>
                    <a:pt x="975" y="942"/>
                  </a:lnTo>
                  <a:lnTo>
                    <a:pt x="975" y="944"/>
                  </a:lnTo>
                  <a:lnTo>
                    <a:pt x="975" y="944"/>
                  </a:lnTo>
                  <a:lnTo>
                    <a:pt x="980" y="942"/>
                  </a:lnTo>
                  <a:lnTo>
                    <a:pt x="980" y="942"/>
                  </a:lnTo>
                  <a:lnTo>
                    <a:pt x="980" y="942"/>
                  </a:lnTo>
                  <a:lnTo>
                    <a:pt x="980" y="940"/>
                  </a:lnTo>
                  <a:lnTo>
                    <a:pt x="980" y="940"/>
                  </a:lnTo>
                  <a:lnTo>
                    <a:pt x="980" y="940"/>
                  </a:lnTo>
                  <a:lnTo>
                    <a:pt x="982" y="940"/>
                  </a:lnTo>
                  <a:lnTo>
                    <a:pt x="982" y="940"/>
                  </a:lnTo>
                  <a:lnTo>
                    <a:pt x="982" y="940"/>
                  </a:lnTo>
                  <a:lnTo>
                    <a:pt x="982" y="940"/>
                  </a:lnTo>
                  <a:lnTo>
                    <a:pt x="982" y="940"/>
                  </a:lnTo>
                  <a:lnTo>
                    <a:pt x="982" y="937"/>
                  </a:lnTo>
                  <a:lnTo>
                    <a:pt x="982" y="937"/>
                  </a:lnTo>
                  <a:lnTo>
                    <a:pt x="982" y="937"/>
                  </a:lnTo>
                  <a:lnTo>
                    <a:pt x="982" y="937"/>
                  </a:lnTo>
                  <a:lnTo>
                    <a:pt x="982" y="935"/>
                  </a:lnTo>
                  <a:lnTo>
                    <a:pt x="982" y="935"/>
                  </a:lnTo>
                  <a:lnTo>
                    <a:pt x="982" y="935"/>
                  </a:lnTo>
                  <a:lnTo>
                    <a:pt x="984" y="932"/>
                  </a:lnTo>
                  <a:lnTo>
                    <a:pt x="984" y="932"/>
                  </a:lnTo>
                  <a:lnTo>
                    <a:pt x="984" y="932"/>
                  </a:lnTo>
                  <a:lnTo>
                    <a:pt x="984" y="932"/>
                  </a:lnTo>
                  <a:lnTo>
                    <a:pt x="984" y="932"/>
                  </a:lnTo>
                  <a:lnTo>
                    <a:pt x="984" y="932"/>
                  </a:lnTo>
                  <a:lnTo>
                    <a:pt x="984" y="932"/>
                  </a:lnTo>
                  <a:lnTo>
                    <a:pt x="984" y="930"/>
                  </a:lnTo>
                  <a:lnTo>
                    <a:pt x="984" y="930"/>
                  </a:lnTo>
                  <a:lnTo>
                    <a:pt x="984" y="930"/>
                  </a:lnTo>
                  <a:lnTo>
                    <a:pt x="984" y="928"/>
                  </a:lnTo>
                  <a:lnTo>
                    <a:pt x="984" y="928"/>
                  </a:lnTo>
                  <a:lnTo>
                    <a:pt x="982" y="925"/>
                  </a:lnTo>
                  <a:lnTo>
                    <a:pt x="982" y="925"/>
                  </a:lnTo>
                  <a:lnTo>
                    <a:pt x="982" y="925"/>
                  </a:lnTo>
                  <a:lnTo>
                    <a:pt x="984" y="925"/>
                  </a:lnTo>
                  <a:lnTo>
                    <a:pt x="984" y="925"/>
                  </a:lnTo>
                  <a:lnTo>
                    <a:pt x="987" y="925"/>
                  </a:lnTo>
                  <a:lnTo>
                    <a:pt x="984" y="925"/>
                  </a:lnTo>
                  <a:lnTo>
                    <a:pt x="984" y="925"/>
                  </a:lnTo>
                  <a:lnTo>
                    <a:pt x="984" y="928"/>
                  </a:lnTo>
                  <a:lnTo>
                    <a:pt x="984" y="928"/>
                  </a:lnTo>
                  <a:lnTo>
                    <a:pt x="984" y="930"/>
                  </a:lnTo>
                  <a:lnTo>
                    <a:pt x="984" y="930"/>
                  </a:lnTo>
                  <a:lnTo>
                    <a:pt x="987" y="930"/>
                  </a:lnTo>
                  <a:lnTo>
                    <a:pt x="987" y="930"/>
                  </a:lnTo>
                  <a:lnTo>
                    <a:pt x="987" y="930"/>
                  </a:lnTo>
                  <a:lnTo>
                    <a:pt x="987" y="928"/>
                  </a:lnTo>
                  <a:lnTo>
                    <a:pt x="987" y="928"/>
                  </a:lnTo>
                  <a:lnTo>
                    <a:pt x="989" y="925"/>
                  </a:lnTo>
                  <a:lnTo>
                    <a:pt x="989" y="925"/>
                  </a:lnTo>
                  <a:lnTo>
                    <a:pt x="989" y="925"/>
                  </a:lnTo>
                  <a:lnTo>
                    <a:pt x="991" y="928"/>
                  </a:lnTo>
                  <a:lnTo>
                    <a:pt x="991" y="925"/>
                  </a:lnTo>
                  <a:lnTo>
                    <a:pt x="991" y="925"/>
                  </a:lnTo>
                  <a:lnTo>
                    <a:pt x="994" y="925"/>
                  </a:lnTo>
                  <a:lnTo>
                    <a:pt x="996" y="925"/>
                  </a:lnTo>
                  <a:lnTo>
                    <a:pt x="996" y="925"/>
                  </a:lnTo>
                  <a:lnTo>
                    <a:pt x="996" y="925"/>
                  </a:lnTo>
                  <a:lnTo>
                    <a:pt x="996" y="923"/>
                  </a:lnTo>
                  <a:lnTo>
                    <a:pt x="999" y="923"/>
                  </a:lnTo>
                  <a:lnTo>
                    <a:pt x="999" y="923"/>
                  </a:lnTo>
                  <a:lnTo>
                    <a:pt x="999" y="923"/>
                  </a:lnTo>
                  <a:lnTo>
                    <a:pt x="999" y="923"/>
                  </a:lnTo>
                  <a:lnTo>
                    <a:pt x="1001" y="925"/>
                  </a:lnTo>
                  <a:lnTo>
                    <a:pt x="1001" y="925"/>
                  </a:lnTo>
                  <a:lnTo>
                    <a:pt x="1001" y="925"/>
                  </a:lnTo>
                  <a:lnTo>
                    <a:pt x="1001" y="925"/>
                  </a:lnTo>
                  <a:lnTo>
                    <a:pt x="1001" y="925"/>
                  </a:lnTo>
                  <a:lnTo>
                    <a:pt x="1001" y="925"/>
                  </a:lnTo>
                  <a:lnTo>
                    <a:pt x="1001" y="925"/>
                  </a:lnTo>
                  <a:lnTo>
                    <a:pt x="1001" y="925"/>
                  </a:lnTo>
                  <a:lnTo>
                    <a:pt x="1001" y="925"/>
                  </a:lnTo>
                  <a:lnTo>
                    <a:pt x="1001" y="925"/>
                  </a:lnTo>
                  <a:lnTo>
                    <a:pt x="1001" y="925"/>
                  </a:lnTo>
                  <a:lnTo>
                    <a:pt x="1001" y="923"/>
                  </a:lnTo>
                  <a:lnTo>
                    <a:pt x="1001" y="923"/>
                  </a:lnTo>
                  <a:lnTo>
                    <a:pt x="1001" y="923"/>
                  </a:lnTo>
                  <a:lnTo>
                    <a:pt x="1003" y="923"/>
                  </a:lnTo>
                  <a:lnTo>
                    <a:pt x="1003" y="923"/>
                  </a:lnTo>
                  <a:lnTo>
                    <a:pt x="1003" y="923"/>
                  </a:lnTo>
                  <a:lnTo>
                    <a:pt x="1003" y="925"/>
                  </a:lnTo>
                  <a:lnTo>
                    <a:pt x="1003" y="925"/>
                  </a:lnTo>
                  <a:lnTo>
                    <a:pt x="1006" y="921"/>
                  </a:lnTo>
                  <a:lnTo>
                    <a:pt x="1006" y="918"/>
                  </a:lnTo>
                  <a:lnTo>
                    <a:pt x="1008" y="918"/>
                  </a:lnTo>
                  <a:lnTo>
                    <a:pt x="1008" y="921"/>
                  </a:lnTo>
                  <a:lnTo>
                    <a:pt x="1008" y="921"/>
                  </a:lnTo>
                  <a:lnTo>
                    <a:pt x="1008" y="921"/>
                  </a:lnTo>
                  <a:lnTo>
                    <a:pt x="1008" y="921"/>
                  </a:lnTo>
                  <a:lnTo>
                    <a:pt x="1008" y="921"/>
                  </a:lnTo>
                  <a:lnTo>
                    <a:pt x="1008" y="918"/>
                  </a:lnTo>
                  <a:lnTo>
                    <a:pt x="1010" y="921"/>
                  </a:lnTo>
                  <a:lnTo>
                    <a:pt x="1010" y="921"/>
                  </a:lnTo>
                  <a:lnTo>
                    <a:pt x="1010" y="921"/>
                  </a:lnTo>
                  <a:lnTo>
                    <a:pt x="1010" y="921"/>
                  </a:lnTo>
                  <a:lnTo>
                    <a:pt x="1010" y="921"/>
                  </a:lnTo>
                  <a:lnTo>
                    <a:pt x="1010" y="921"/>
                  </a:lnTo>
                  <a:lnTo>
                    <a:pt x="1010" y="923"/>
                  </a:lnTo>
                  <a:lnTo>
                    <a:pt x="1010" y="923"/>
                  </a:lnTo>
                  <a:lnTo>
                    <a:pt x="1010" y="923"/>
                  </a:lnTo>
                  <a:lnTo>
                    <a:pt x="1010" y="923"/>
                  </a:lnTo>
                  <a:lnTo>
                    <a:pt x="1010" y="923"/>
                  </a:lnTo>
                  <a:lnTo>
                    <a:pt x="1013" y="923"/>
                  </a:lnTo>
                  <a:lnTo>
                    <a:pt x="1013" y="923"/>
                  </a:lnTo>
                  <a:lnTo>
                    <a:pt x="1013" y="923"/>
                  </a:lnTo>
                  <a:lnTo>
                    <a:pt x="1013" y="921"/>
                  </a:lnTo>
                  <a:lnTo>
                    <a:pt x="1013" y="921"/>
                  </a:lnTo>
                  <a:lnTo>
                    <a:pt x="1013" y="921"/>
                  </a:lnTo>
                  <a:lnTo>
                    <a:pt x="1013" y="921"/>
                  </a:lnTo>
                  <a:lnTo>
                    <a:pt x="1013" y="921"/>
                  </a:lnTo>
                  <a:lnTo>
                    <a:pt x="1013" y="918"/>
                  </a:lnTo>
                  <a:lnTo>
                    <a:pt x="1013" y="918"/>
                  </a:lnTo>
                  <a:lnTo>
                    <a:pt x="1013" y="918"/>
                  </a:lnTo>
                  <a:lnTo>
                    <a:pt x="1013" y="918"/>
                  </a:lnTo>
                  <a:lnTo>
                    <a:pt x="1010" y="918"/>
                  </a:lnTo>
                  <a:lnTo>
                    <a:pt x="1010" y="918"/>
                  </a:lnTo>
                  <a:lnTo>
                    <a:pt x="1013" y="916"/>
                  </a:lnTo>
                  <a:lnTo>
                    <a:pt x="1013" y="916"/>
                  </a:lnTo>
                  <a:lnTo>
                    <a:pt x="1013" y="916"/>
                  </a:lnTo>
                  <a:lnTo>
                    <a:pt x="1013" y="914"/>
                  </a:lnTo>
                  <a:lnTo>
                    <a:pt x="1013" y="914"/>
                  </a:lnTo>
                  <a:lnTo>
                    <a:pt x="1013" y="914"/>
                  </a:lnTo>
                  <a:lnTo>
                    <a:pt x="1013" y="914"/>
                  </a:lnTo>
                  <a:lnTo>
                    <a:pt x="1013" y="911"/>
                  </a:lnTo>
                  <a:lnTo>
                    <a:pt x="1013" y="911"/>
                  </a:lnTo>
                  <a:lnTo>
                    <a:pt x="1013" y="911"/>
                  </a:lnTo>
                  <a:lnTo>
                    <a:pt x="1013" y="911"/>
                  </a:lnTo>
                  <a:lnTo>
                    <a:pt x="1013" y="914"/>
                  </a:lnTo>
                  <a:lnTo>
                    <a:pt x="1013" y="914"/>
                  </a:lnTo>
                  <a:lnTo>
                    <a:pt x="1015" y="914"/>
                  </a:lnTo>
                  <a:lnTo>
                    <a:pt x="1015" y="914"/>
                  </a:lnTo>
                  <a:lnTo>
                    <a:pt x="1015" y="911"/>
                  </a:lnTo>
                  <a:lnTo>
                    <a:pt x="1017" y="911"/>
                  </a:lnTo>
                  <a:lnTo>
                    <a:pt x="1015" y="909"/>
                  </a:lnTo>
                  <a:lnTo>
                    <a:pt x="1015" y="909"/>
                  </a:lnTo>
                  <a:lnTo>
                    <a:pt x="1015" y="909"/>
                  </a:lnTo>
                  <a:lnTo>
                    <a:pt x="1017" y="909"/>
                  </a:lnTo>
                  <a:lnTo>
                    <a:pt x="1020" y="909"/>
                  </a:lnTo>
                  <a:lnTo>
                    <a:pt x="1020" y="909"/>
                  </a:lnTo>
                  <a:lnTo>
                    <a:pt x="1020" y="909"/>
                  </a:lnTo>
                  <a:lnTo>
                    <a:pt x="1020" y="911"/>
                  </a:lnTo>
                  <a:lnTo>
                    <a:pt x="1020" y="911"/>
                  </a:lnTo>
                  <a:lnTo>
                    <a:pt x="1020" y="911"/>
                  </a:lnTo>
                  <a:lnTo>
                    <a:pt x="1020" y="911"/>
                  </a:lnTo>
                  <a:lnTo>
                    <a:pt x="1020" y="911"/>
                  </a:lnTo>
                  <a:lnTo>
                    <a:pt x="1017" y="911"/>
                  </a:lnTo>
                  <a:lnTo>
                    <a:pt x="1017" y="911"/>
                  </a:lnTo>
                  <a:lnTo>
                    <a:pt x="1017" y="911"/>
                  </a:lnTo>
                  <a:lnTo>
                    <a:pt x="1017" y="911"/>
                  </a:lnTo>
                  <a:lnTo>
                    <a:pt x="1017" y="911"/>
                  </a:lnTo>
                  <a:lnTo>
                    <a:pt x="1017" y="911"/>
                  </a:lnTo>
                  <a:lnTo>
                    <a:pt x="1017" y="914"/>
                  </a:lnTo>
                  <a:lnTo>
                    <a:pt x="1017" y="914"/>
                  </a:lnTo>
                  <a:lnTo>
                    <a:pt x="1015" y="914"/>
                  </a:lnTo>
                  <a:lnTo>
                    <a:pt x="1015" y="914"/>
                  </a:lnTo>
                  <a:lnTo>
                    <a:pt x="1015" y="916"/>
                  </a:lnTo>
                  <a:lnTo>
                    <a:pt x="1015" y="916"/>
                  </a:lnTo>
                  <a:lnTo>
                    <a:pt x="1015" y="916"/>
                  </a:lnTo>
                  <a:lnTo>
                    <a:pt x="1015" y="916"/>
                  </a:lnTo>
                  <a:lnTo>
                    <a:pt x="1015" y="918"/>
                  </a:lnTo>
                  <a:lnTo>
                    <a:pt x="1015" y="918"/>
                  </a:lnTo>
                  <a:lnTo>
                    <a:pt x="1015" y="918"/>
                  </a:lnTo>
                  <a:lnTo>
                    <a:pt x="1017" y="918"/>
                  </a:lnTo>
                  <a:lnTo>
                    <a:pt x="1017" y="918"/>
                  </a:lnTo>
                  <a:lnTo>
                    <a:pt x="1017" y="918"/>
                  </a:lnTo>
                  <a:lnTo>
                    <a:pt x="1015" y="918"/>
                  </a:lnTo>
                  <a:lnTo>
                    <a:pt x="1017" y="921"/>
                  </a:lnTo>
                  <a:lnTo>
                    <a:pt x="1017" y="921"/>
                  </a:lnTo>
                  <a:lnTo>
                    <a:pt x="1017" y="921"/>
                  </a:lnTo>
                  <a:lnTo>
                    <a:pt x="1017" y="921"/>
                  </a:lnTo>
                  <a:lnTo>
                    <a:pt x="1017" y="921"/>
                  </a:lnTo>
                  <a:lnTo>
                    <a:pt x="1017" y="918"/>
                  </a:lnTo>
                  <a:lnTo>
                    <a:pt x="1017" y="918"/>
                  </a:lnTo>
                  <a:lnTo>
                    <a:pt x="1020" y="918"/>
                  </a:lnTo>
                  <a:lnTo>
                    <a:pt x="1020" y="918"/>
                  </a:lnTo>
                  <a:lnTo>
                    <a:pt x="1020" y="921"/>
                  </a:lnTo>
                  <a:lnTo>
                    <a:pt x="1020" y="921"/>
                  </a:lnTo>
                  <a:lnTo>
                    <a:pt x="1020" y="921"/>
                  </a:lnTo>
                  <a:lnTo>
                    <a:pt x="1022" y="921"/>
                  </a:lnTo>
                  <a:lnTo>
                    <a:pt x="1020" y="918"/>
                  </a:lnTo>
                  <a:lnTo>
                    <a:pt x="1020" y="918"/>
                  </a:lnTo>
                  <a:lnTo>
                    <a:pt x="1020" y="918"/>
                  </a:lnTo>
                  <a:lnTo>
                    <a:pt x="1020" y="918"/>
                  </a:lnTo>
                  <a:lnTo>
                    <a:pt x="1020" y="918"/>
                  </a:lnTo>
                  <a:lnTo>
                    <a:pt x="1020" y="918"/>
                  </a:lnTo>
                  <a:lnTo>
                    <a:pt x="1020" y="918"/>
                  </a:lnTo>
                  <a:lnTo>
                    <a:pt x="1020" y="918"/>
                  </a:lnTo>
                  <a:lnTo>
                    <a:pt x="1020" y="916"/>
                  </a:lnTo>
                  <a:lnTo>
                    <a:pt x="1020" y="916"/>
                  </a:lnTo>
                  <a:lnTo>
                    <a:pt x="1020" y="914"/>
                  </a:lnTo>
                  <a:lnTo>
                    <a:pt x="1020" y="914"/>
                  </a:lnTo>
                  <a:lnTo>
                    <a:pt x="1020" y="914"/>
                  </a:lnTo>
                  <a:lnTo>
                    <a:pt x="1020" y="914"/>
                  </a:lnTo>
                  <a:lnTo>
                    <a:pt x="1020" y="916"/>
                  </a:lnTo>
                  <a:lnTo>
                    <a:pt x="1020" y="916"/>
                  </a:lnTo>
                  <a:lnTo>
                    <a:pt x="1022" y="916"/>
                  </a:lnTo>
                  <a:lnTo>
                    <a:pt x="1022" y="916"/>
                  </a:lnTo>
                  <a:lnTo>
                    <a:pt x="1022" y="916"/>
                  </a:lnTo>
                  <a:lnTo>
                    <a:pt x="1022" y="914"/>
                  </a:lnTo>
                  <a:lnTo>
                    <a:pt x="1022" y="914"/>
                  </a:lnTo>
                  <a:lnTo>
                    <a:pt x="1022" y="914"/>
                  </a:lnTo>
                  <a:lnTo>
                    <a:pt x="1022" y="914"/>
                  </a:lnTo>
                  <a:lnTo>
                    <a:pt x="1022" y="911"/>
                  </a:lnTo>
                  <a:lnTo>
                    <a:pt x="1022" y="911"/>
                  </a:lnTo>
                  <a:lnTo>
                    <a:pt x="1022" y="911"/>
                  </a:lnTo>
                  <a:lnTo>
                    <a:pt x="1022" y="911"/>
                  </a:lnTo>
                  <a:lnTo>
                    <a:pt x="1022" y="911"/>
                  </a:lnTo>
                  <a:lnTo>
                    <a:pt x="1022" y="911"/>
                  </a:lnTo>
                  <a:lnTo>
                    <a:pt x="1022" y="914"/>
                  </a:lnTo>
                  <a:lnTo>
                    <a:pt x="1025" y="914"/>
                  </a:lnTo>
                  <a:lnTo>
                    <a:pt x="1025" y="911"/>
                  </a:lnTo>
                  <a:lnTo>
                    <a:pt x="1025" y="911"/>
                  </a:lnTo>
                  <a:lnTo>
                    <a:pt x="1027" y="911"/>
                  </a:lnTo>
                  <a:lnTo>
                    <a:pt x="1027" y="911"/>
                  </a:lnTo>
                  <a:lnTo>
                    <a:pt x="1027" y="911"/>
                  </a:lnTo>
                  <a:lnTo>
                    <a:pt x="1027" y="911"/>
                  </a:lnTo>
                  <a:lnTo>
                    <a:pt x="1027" y="911"/>
                  </a:lnTo>
                  <a:lnTo>
                    <a:pt x="1029" y="911"/>
                  </a:lnTo>
                  <a:lnTo>
                    <a:pt x="1029" y="911"/>
                  </a:lnTo>
                  <a:lnTo>
                    <a:pt x="1029" y="911"/>
                  </a:lnTo>
                  <a:lnTo>
                    <a:pt x="1029" y="909"/>
                  </a:lnTo>
                  <a:lnTo>
                    <a:pt x="1029" y="909"/>
                  </a:lnTo>
                  <a:lnTo>
                    <a:pt x="1029" y="909"/>
                  </a:lnTo>
                  <a:lnTo>
                    <a:pt x="1032" y="909"/>
                  </a:lnTo>
                  <a:lnTo>
                    <a:pt x="1032" y="909"/>
                  </a:lnTo>
                  <a:lnTo>
                    <a:pt x="1032" y="909"/>
                  </a:lnTo>
                  <a:lnTo>
                    <a:pt x="1032" y="906"/>
                  </a:lnTo>
                  <a:lnTo>
                    <a:pt x="1032" y="906"/>
                  </a:lnTo>
                  <a:lnTo>
                    <a:pt x="1029" y="906"/>
                  </a:lnTo>
                  <a:lnTo>
                    <a:pt x="1029" y="909"/>
                  </a:lnTo>
                  <a:lnTo>
                    <a:pt x="1027" y="909"/>
                  </a:lnTo>
                  <a:lnTo>
                    <a:pt x="1027" y="911"/>
                  </a:lnTo>
                  <a:lnTo>
                    <a:pt x="1025" y="911"/>
                  </a:lnTo>
                  <a:lnTo>
                    <a:pt x="1025" y="911"/>
                  </a:lnTo>
                  <a:lnTo>
                    <a:pt x="1025" y="909"/>
                  </a:lnTo>
                  <a:lnTo>
                    <a:pt x="1025" y="909"/>
                  </a:lnTo>
                  <a:lnTo>
                    <a:pt x="1025" y="909"/>
                  </a:lnTo>
                  <a:lnTo>
                    <a:pt x="1022" y="909"/>
                  </a:lnTo>
                  <a:lnTo>
                    <a:pt x="1022" y="909"/>
                  </a:lnTo>
                  <a:lnTo>
                    <a:pt x="1022" y="909"/>
                  </a:lnTo>
                  <a:lnTo>
                    <a:pt x="1022" y="909"/>
                  </a:lnTo>
                  <a:lnTo>
                    <a:pt x="1022" y="909"/>
                  </a:lnTo>
                  <a:lnTo>
                    <a:pt x="1022" y="906"/>
                  </a:lnTo>
                  <a:lnTo>
                    <a:pt x="1022" y="906"/>
                  </a:lnTo>
                  <a:lnTo>
                    <a:pt x="1022" y="906"/>
                  </a:lnTo>
                  <a:lnTo>
                    <a:pt x="1025" y="906"/>
                  </a:lnTo>
                  <a:lnTo>
                    <a:pt x="1025" y="906"/>
                  </a:lnTo>
                  <a:lnTo>
                    <a:pt x="1025" y="906"/>
                  </a:lnTo>
                  <a:lnTo>
                    <a:pt x="1027" y="906"/>
                  </a:lnTo>
                  <a:lnTo>
                    <a:pt x="1027" y="906"/>
                  </a:lnTo>
                  <a:lnTo>
                    <a:pt x="1027" y="906"/>
                  </a:lnTo>
                  <a:lnTo>
                    <a:pt x="1029" y="904"/>
                  </a:lnTo>
                  <a:lnTo>
                    <a:pt x="1029" y="904"/>
                  </a:lnTo>
                  <a:lnTo>
                    <a:pt x="1029" y="904"/>
                  </a:lnTo>
                  <a:lnTo>
                    <a:pt x="1027" y="904"/>
                  </a:lnTo>
                  <a:lnTo>
                    <a:pt x="1027" y="902"/>
                  </a:lnTo>
                  <a:lnTo>
                    <a:pt x="1025" y="902"/>
                  </a:lnTo>
                  <a:lnTo>
                    <a:pt x="1025" y="902"/>
                  </a:lnTo>
                  <a:lnTo>
                    <a:pt x="1025" y="902"/>
                  </a:lnTo>
                  <a:lnTo>
                    <a:pt x="1025" y="902"/>
                  </a:lnTo>
                  <a:lnTo>
                    <a:pt x="1022" y="904"/>
                  </a:lnTo>
                  <a:lnTo>
                    <a:pt x="1022" y="902"/>
                  </a:lnTo>
                  <a:lnTo>
                    <a:pt x="1022" y="902"/>
                  </a:lnTo>
                  <a:lnTo>
                    <a:pt x="1022" y="902"/>
                  </a:lnTo>
                  <a:lnTo>
                    <a:pt x="1022" y="902"/>
                  </a:lnTo>
                  <a:lnTo>
                    <a:pt x="1022" y="902"/>
                  </a:lnTo>
                  <a:lnTo>
                    <a:pt x="1022" y="902"/>
                  </a:lnTo>
                  <a:lnTo>
                    <a:pt x="1022" y="899"/>
                  </a:lnTo>
                  <a:lnTo>
                    <a:pt x="1020" y="899"/>
                  </a:lnTo>
                  <a:lnTo>
                    <a:pt x="1017" y="902"/>
                  </a:lnTo>
                  <a:lnTo>
                    <a:pt x="1017" y="902"/>
                  </a:lnTo>
                  <a:lnTo>
                    <a:pt x="1017" y="904"/>
                  </a:lnTo>
                  <a:lnTo>
                    <a:pt x="1017" y="904"/>
                  </a:lnTo>
                  <a:lnTo>
                    <a:pt x="1017" y="904"/>
                  </a:lnTo>
                  <a:lnTo>
                    <a:pt x="1017" y="904"/>
                  </a:lnTo>
                  <a:lnTo>
                    <a:pt x="1017" y="906"/>
                  </a:lnTo>
                  <a:lnTo>
                    <a:pt x="1015" y="904"/>
                  </a:lnTo>
                  <a:lnTo>
                    <a:pt x="1015" y="904"/>
                  </a:lnTo>
                  <a:lnTo>
                    <a:pt x="1015" y="902"/>
                  </a:lnTo>
                  <a:lnTo>
                    <a:pt x="1015" y="902"/>
                  </a:lnTo>
                  <a:lnTo>
                    <a:pt x="1017" y="902"/>
                  </a:lnTo>
                  <a:lnTo>
                    <a:pt x="1017" y="899"/>
                  </a:lnTo>
                  <a:lnTo>
                    <a:pt x="1020" y="899"/>
                  </a:lnTo>
                  <a:lnTo>
                    <a:pt x="1020" y="899"/>
                  </a:lnTo>
                  <a:lnTo>
                    <a:pt x="1020" y="899"/>
                  </a:lnTo>
                  <a:lnTo>
                    <a:pt x="1020" y="897"/>
                  </a:lnTo>
                  <a:lnTo>
                    <a:pt x="1022" y="897"/>
                  </a:lnTo>
                  <a:lnTo>
                    <a:pt x="1022" y="897"/>
                  </a:lnTo>
                  <a:lnTo>
                    <a:pt x="1022" y="895"/>
                  </a:lnTo>
                  <a:lnTo>
                    <a:pt x="1022" y="895"/>
                  </a:lnTo>
                  <a:lnTo>
                    <a:pt x="1022" y="895"/>
                  </a:lnTo>
                  <a:lnTo>
                    <a:pt x="1025" y="892"/>
                  </a:lnTo>
                  <a:lnTo>
                    <a:pt x="1027" y="892"/>
                  </a:lnTo>
                  <a:lnTo>
                    <a:pt x="1027" y="892"/>
                  </a:lnTo>
                  <a:lnTo>
                    <a:pt x="1027" y="892"/>
                  </a:lnTo>
                  <a:lnTo>
                    <a:pt x="1027" y="892"/>
                  </a:lnTo>
                  <a:lnTo>
                    <a:pt x="1029" y="895"/>
                  </a:lnTo>
                  <a:lnTo>
                    <a:pt x="1029" y="895"/>
                  </a:lnTo>
                  <a:lnTo>
                    <a:pt x="1029" y="895"/>
                  </a:lnTo>
                  <a:lnTo>
                    <a:pt x="1032" y="895"/>
                  </a:lnTo>
                  <a:lnTo>
                    <a:pt x="1032" y="895"/>
                  </a:lnTo>
                  <a:lnTo>
                    <a:pt x="1034" y="892"/>
                  </a:lnTo>
                  <a:lnTo>
                    <a:pt x="1032" y="892"/>
                  </a:lnTo>
                  <a:lnTo>
                    <a:pt x="1032" y="892"/>
                  </a:lnTo>
                  <a:lnTo>
                    <a:pt x="1032" y="892"/>
                  </a:lnTo>
                  <a:lnTo>
                    <a:pt x="1032" y="890"/>
                  </a:lnTo>
                  <a:lnTo>
                    <a:pt x="1032" y="890"/>
                  </a:lnTo>
                  <a:lnTo>
                    <a:pt x="1034" y="890"/>
                  </a:lnTo>
                  <a:lnTo>
                    <a:pt x="1034" y="890"/>
                  </a:lnTo>
                  <a:lnTo>
                    <a:pt x="1039" y="892"/>
                  </a:lnTo>
                  <a:lnTo>
                    <a:pt x="1041" y="895"/>
                  </a:lnTo>
                  <a:lnTo>
                    <a:pt x="1041" y="895"/>
                  </a:lnTo>
                  <a:lnTo>
                    <a:pt x="1041" y="892"/>
                  </a:lnTo>
                  <a:lnTo>
                    <a:pt x="1041" y="892"/>
                  </a:lnTo>
                  <a:lnTo>
                    <a:pt x="1044" y="892"/>
                  </a:lnTo>
                  <a:lnTo>
                    <a:pt x="1044" y="892"/>
                  </a:lnTo>
                  <a:lnTo>
                    <a:pt x="1044" y="890"/>
                  </a:lnTo>
                  <a:lnTo>
                    <a:pt x="1041" y="890"/>
                  </a:lnTo>
                  <a:lnTo>
                    <a:pt x="1041" y="890"/>
                  </a:lnTo>
                  <a:lnTo>
                    <a:pt x="1041" y="890"/>
                  </a:lnTo>
                  <a:lnTo>
                    <a:pt x="1041" y="888"/>
                  </a:lnTo>
                  <a:lnTo>
                    <a:pt x="1041" y="888"/>
                  </a:lnTo>
                  <a:lnTo>
                    <a:pt x="1041" y="888"/>
                  </a:lnTo>
                  <a:lnTo>
                    <a:pt x="1039" y="888"/>
                  </a:lnTo>
                  <a:lnTo>
                    <a:pt x="1034" y="890"/>
                  </a:lnTo>
                  <a:lnTo>
                    <a:pt x="1032" y="890"/>
                  </a:lnTo>
                  <a:lnTo>
                    <a:pt x="1034" y="888"/>
                  </a:lnTo>
                  <a:lnTo>
                    <a:pt x="1034" y="888"/>
                  </a:lnTo>
                  <a:lnTo>
                    <a:pt x="1034" y="888"/>
                  </a:lnTo>
                  <a:lnTo>
                    <a:pt x="1034" y="888"/>
                  </a:lnTo>
                  <a:lnTo>
                    <a:pt x="1036" y="888"/>
                  </a:lnTo>
                  <a:lnTo>
                    <a:pt x="1036" y="888"/>
                  </a:lnTo>
                  <a:lnTo>
                    <a:pt x="1036" y="888"/>
                  </a:lnTo>
                  <a:lnTo>
                    <a:pt x="1036" y="885"/>
                  </a:lnTo>
                  <a:lnTo>
                    <a:pt x="1036" y="885"/>
                  </a:lnTo>
                  <a:lnTo>
                    <a:pt x="1036" y="885"/>
                  </a:lnTo>
                  <a:lnTo>
                    <a:pt x="1039" y="885"/>
                  </a:lnTo>
                  <a:lnTo>
                    <a:pt x="1039" y="885"/>
                  </a:lnTo>
                  <a:lnTo>
                    <a:pt x="1039" y="883"/>
                  </a:lnTo>
                  <a:lnTo>
                    <a:pt x="1041" y="883"/>
                  </a:lnTo>
                  <a:lnTo>
                    <a:pt x="1041" y="883"/>
                  </a:lnTo>
                  <a:lnTo>
                    <a:pt x="1041" y="883"/>
                  </a:lnTo>
                  <a:lnTo>
                    <a:pt x="1044" y="883"/>
                  </a:lnTo>
                  <a:lnTo>
                    <a:pt x="1044" y="883"/>
                  </a:lnTo>
                  <a:lnTo>
                    <a:pt x="1044" y="880"/>
                  </a:lnTo>
                  <a:lnTo>
                    <a:pt x="1046" y="880"/>
                  </a:lnTo>
                  <a:lnTo>
                    <a:pt x="1046" y="883"/>
                  </a:lnTo>
                  <a:lnTo>
                    <a:pt x="1046" y="885"/>
                  </a:lnTo>
                  <a:lnTo>
                    <a:pt x="1048" y="885"/>
                  </a:lnTo>
                  <a:lnTo>
                    <a:pt x="1048" y="885"/>
                  </a:lnTo>
                  <a:lnTo>
                    <a:pt x="1051" y="885"/>
                  </a:lnTo>
                  <a:lnTo>
                    <a:pt x="1051" y="885"/>
                  </a:lnTo>
                  <a:lnTo>
                    <a:pt x="1051" y="885"/>
                  </a:lnTo>
                  <a:lnTo>
                    <a:pt x="1053" y="885"/>
                  </a:lnTo>
                  <a:lnTo>
                    <a:pt x="1055" y="885"/>
                  </a:lnTo>
                  <a:lnTo>
                    <a:pt x="1055" y="885"/>
                  </a:lnTo>
                  <a:lnTo>
                    <a:pt x="1055" y="885"/>
                  </a:lnTo>
                  <a:lnTo>
                    <a:pt x="1055" y="885"/>
                  </a:lnTo>
                  <a:lnTo>
                    <a:pt x="1055" y="883"/>
                  </a:lnTo>
                  <a:lnTo>
                    <a:pt x="1055" y="883"/>
                  </a:lnTo>
                  <a:lnTo>
                    <a:pt x="1055" y="883"/>
                  </a:lnTo>
                  <a:lnTo>
                    <a:pt x="1055" y="883"/>
                  </a:lnTo>
                  <a:lnTo>
                    <a:pt x="1053" y="883"/>
                  </a:lnTo>
                  <a:lnTo>
                    <a:pt x="1053" y="880"/>
                  </a:lnTo>
                  <a:lnTo>
                    <a:pt x="1053" y="880"/>
                  </a:lnTo>
                  <a:lnTo>
                    <a:pt x="1051" y="880"/>
                  </a:lnTo>
                  <a:lnTo>
                    <a:pt x="1051" y="880"/>
                  </a:lnTo>
                  <a:lnTo>
                    <a:pt x="1051" y="880"/>
                  </a:lnTo>
                  <a:lnTo>
                    <a:pt x="1051" y="880"/>
                  </a:lnTo>
                  <a:lnTo>
                    <a:pt x="1051" y="878"/>
                  </a:lnTo>
                  <a:lnTo>
                    <a:pt x="1051" y="878"/>
                  </a:lnTo>
                  <a:lnTo>
                    <a:pt x="1053" y="880"/>
                  </a:lnTo>
                  <a:lnTo>
                    <a:pt x="1053" y="878"/>
                  </a:lnTo>
                  <a:lnTo>
                    <a:pt x="1053" y="878"/>
                  </a:lnTo>
                  <a:lnTo>
                    <a:pt x="1055" y="876"/>
                  </a:lnTo>
                  <a:lnTo>
                    <a:pt x="1055" y="878"/>
                  </a:lnTo>
                  <a:lnTo>
                    <a:pt x="1055" y="878"/>
                  </a:lnTo>
                  <a:lnTo>
                    <a:pt x="1055" y="878"/>
                  </a:lnTo>
                  <a:lnTo>
                    <a:pt x="1055" y="878"/>
                  </a:lnTo>
                  <a:lnTo>
                    <a:pt x="1058" y="876"/>
                  </a:lnTo>
                  <a:lnTo>
                    <a:pt x="1058" y="876"/>
                  </a:lnTo>
                  <a:lnTo>
                    <a:pt x="1058" y="876"/>
                  </a:lnTo>
                  <a:lnTo>
                    <a:pt x="1058" y="876"/>
                  </a:lnTo>
                  <a:lnTo>
                    <a:pt x="1058" y="876"/>
                  </a:lnTo>
                  <a:lnTo>
                    <a:pt x="1058" y="878"/>
                  </a:lnTo>
                  <a:lnTo>
                    <a:pt x="1058" y="876"/>
                  </a:lnTo>
                  <a:lnTo>
                    <a:pt x="1058" y="876"/>
                  </a:lnTo>
                  <a:lnTo>
                    <a:pt x="1058" y="876"/>
                  </a:lnTo>
                  <a:lnTo>
                    <a:pt x="1058" y="873"/>
                  </a:lnTo>
                  <a:lnTo>
                    <a:pt x="1058" y="873"/>
                  </a:lnTo>
                  <a:lnTo>
                    <a:pt x="1055" y="873"/>
                  </a:lnTo>
                  <a:lnTo>
                    <a:pt x="1055" y="873"/>
                  </a:lnTo>
                  <a:lnTo>
                    <a:pt x="1055" y="873"/>
                  </a:lnTo>
                  <a:lnTo>
                    <a:pt x="1055" y="873"/>
                  </a:lnTo>
                  <a:lnTo>
                    <a:pt x="1055" y="871"/>
                  </a:lnTo>
                  <a:lnTo>
                    <a:pt x="1058" y="871"/>
                  </a:lnTo>
                  <a:lnTo>
                    <a:pt x="1058" y="871"/>
                  </a:lnTo>
                  <a:lnTo>
                    <a:pt x="1058" y="871"/>
                  </a:lnTo>
                  <a:lnTo>
                    <a:pt x="1060" y="871"/>
                  </a:lnTo>
                  <a:lnTo>
                    <a:pt x="1060" y="873"/>
                  </a:lnTo>
                  <a:lnTo>
                    <a:pt x="1062" y="876"/>
                  </a:lnTo>
                  <a:lnTo>
                    <a:pt x="1062" y="876"/>
                  </a:lnTo>
                  <a:lnTo>
                    <a:pt x="1065" y="876"/>
                  </a:lnTo>
                  <a:lnTo>
                    <a:pt x="1065" y="876"/>
                  </a:lnTo>
                  <a:lnTo>
                    <a:pt x="1065" y="876"/>
                  </a:lnTo>
                  <a:lnTo>
                    <a:pt x="1067" y="873"/>
                  </a:lnTo>
                  <a:lnTo>
                    <a:pt x="1065" y="873"/>
                  </a:lnTo>
                  <a:lnTo>
                    <a:pt x="1065" y="873"/>
                  </a:lnTo>
                  <a:lnTo>
                    <a:pt x="1065" y="873"/>
                  </a:lnTo>
                  <a:lnTo>
                    <a:pt x="1065" y="871"/>
                  </a:lnTo>
                  <a:lnTo>
                    <a:pt x="1067" y="873"/>
                  </a:lnTo>
                  <a:lnTo>
                    <a:pt x="1067" y="873"/>
                  </a:lnTo>
                  <a:lnTo>
                    <a:pt x="1070" y="873"/>
                  </a:lnTo>
                  <a:lnTo>
                    <a:pt x="1070" y="871"/>
                  </a:lnTo>
                  <a:lnTo>
                    <a:pt x="1070" y="871"/>
                  </a:lnTo>
                  <a:lnTo>
                    <a:pt x="1070" y="871"/>
                  </a:lnTo>
                  <a:lnTo>
                    <a:pt x="1072" y="869"/>
                  </a:lnTo>
                  <a:lnTo>
                    <a:pt x="1072" y="869"/>
                  </a:lnTo>
                  <a:lnTo>
                    <a:pt x="1074" y="869"/>
                  </a:lnTo>
                  <a:lnTo>
                    <a:pt x="1074" y="869"/>
                  </a:lnTo>
                  <a:lnTo>
                    <a:pt x="1072" y="869"/>
                  </a:lnTo>
                  <a:lnTo>
                    <a:pt x="1072" y="869"/>
                  </a:lnTo>
                  <a:lnTo>
                    <a:pt x="1074" y="866"/>
                  </a:lnTo>
                  <a:lnTo>
                    <a:pt x="1074" y="866"/>
                  </a:lnTo>
                  <a:lnTo>
                    <a:pt x="1072" y="866"/>
                  </a:lnTo>
                  <a:lnTo>
                    <a:pt x="1072" y="864"/>
                  </a:lnTo>
                  <a:lnTo>
                    <a:pt x="1074" y="864"/>
                  </a:lnTo>
                  <a:lnTo>
                    <a:pt x="1074" y="866"/>
                  </a:lnTo>
                  <a:lnTo>
                    <a:pt x="1074" y="866"/>
                  </a:lnTo>
                  <a:lnTo>
                    <a:pt x="1074" y="866"/>
                  </a:lnTo>
                  <a:lnTo>
                    <a:pt x="1077" y="869"/>
                  </a:lnTo>
                  <a:lnTo>
                    <a:pt x="1077" y="871"/>
                  </a:lnTo>
                  <a:lnTo>
                    <a:pt x="1077" y="869"/>
                  </a:lnTo>
                  <a:lnTo>
                    <a:pt x="1079" y="869"/>
                  </a:lnTo>
                  <a:lnTo>
                    <a:pt x="1079" y="866"/>
                  </a:lnTo>
                  <a:lnTo>
                    <a:pt x="1079" y="866"/>
                  </a:lnTo>
                  <a:lnTo>
                    <a:pt x="1079" y="866"/>
                  </a:lnTo>
                  <a:lnTo>
                    <a:pt x="1079" y="866"/>
                  </a:lnTo>
                  <a:lnTo>
                    <a:pt x="1079" y="864"/>
                  </a:lnTo>
                  <a:lnTo>
                    <a:pt x="1079" y="864"/>
                  </a:lnTo>
                  <a:lnTo>
                    <a:pt x="1079" y="864"/>
                  </a:lnTo>
                  <a:lnTo>
                    <a:pt x="1079" y="864"/>
                  </a:lnTo>
                  <a:lnTo>
                    <a:pt x="1079" y="864"/>
                  </a:lnTo>
                  <a:lnTo>
                    <a:pt x="1079" y="864"/>
                  </a:lnTo>
                  <a:lnTo>
                    <a:pt x="1079" y="861"/>
                  </a:lnTo>
                  <a:lnTo>
                    <a:pt x="1079" y="861"/>
                  </a:lnTo>
                  <a:lnTo>
                    <a:pt x="1079" y="861"/>
                  </a:lnTo>
                  <a:lnTo>
                    <a:pt x="1079" y="861"/>
                  </a:lnTo>
                  <a:lnTo>
                    <a:pt x="1079" y="861"/>
                  </a:lnTo>
                  <a:lnTo>
                    <a:pt x="1079" y="861"/>
                  </a:lnTo>
                  <a:lnTo>
                    <a:pt x="1081" y="861"/>
                  </a:lnTo>
                  <a:lnTo>
                    <a:pt x="1081" y="861"/>
                  </a:lnTo>
                  <a:lnTo>
                    <a:pt x="1081" y="861"/>
                  </a:lnTo>
                  <a:lnTo>
                    <a:pt x="1081" y="861"/>
                  </a:lnTo>
                  <a:lnTo>
                    <a:pt x="1081" y="864"/>
                  </a:lnTo>
                  <a:lnTo>
                    <a:pt x="1081" y="864"/>
                  </a:lnTo>
                  <a:lnTo>
                    <a:pt x="1081" y="864"/>
                  </a:lnTo>
                  <a:lnTo>
                    <a:pt x="1081" y="864"/>
                  </a:lnTo>
                  <a:lnTo>
                    <a:pt x="1084" y="864"/>
                  </a:lnTo>
                  <a:lnTo>
                    <a:pt x="1086" y="866"/>
                  </a:lnTo>
                  <a:lnTo>
                    <a:pt x="1086" y="866"/>
                  </a:lnTo>
                  <a:lnTo>
                    <a:pt x="1086" y="864"/>
                  </a:lnTo>
                  <a:lnTo>
                    <a:pt x="1084" y="861"/>
                  </a:lnTo>
                  <a:lnTo>
                    <a:pt x="1084" y="861"/>
                  </a:lnTo>
                  <a:lnTo>
                    <a:pt x="1084" y="859"/>
                  </a:lnTo>
                  <a:lnTo>
                    <a:pt x="1084" y="859"/>
                  </a:lnTo>
                  <a:lnTo>
                    <a:pt x="1086" y="861"/>
                  </a:lnTo>
                  <a:lnTo>
                    <a:pt x="1086" y="861"/>
                  </a:lnTo>
                  <a:lnTo>
                    <a:pt x="1086" y="861"/>
                  </a:lnTo>
                  <a:lnTo>
                    <a:pt x="1086" y="861"/>
                  </a:lnTo>
                  <a:lnTo>
                    <a:pt x="1086" y="861"/>
                  </a:lnTo>
                  <a:lnTo>
                    <a:pt x="1088" y="861"/>
                  </a:lnTo>
                  <a:lnTo>
                    <a:pt x="1088" y="861"/>
                  </a:lnTo>
                  <a:lnTo>
                    <a:pt x="1088" y="859"/>
                  </a:lnTo>
                  <a:lnTo>
                    <a:pt x="1088" y="859"/>
                  </a:lnTo>
                  <a:lnTo>
                    <a:pt x="1088" y="859"/>
                  </a:lnTo>
                  <a:lnTo>
                    <a:pt x="1088" y="859"/>
                  </a:lnTo>
                  <a:lnTo>
                    <a:pt x="1088" y="859"/>
                  </a:lnTo>
                  <a:lnTo>
                    <a:pt x="1088" y="859"/>
                  </a:lnTo>
                  <a:lnTo>
                    <a:pt x="1088" y="859"/>
                  </a:lnTo>
                  <a:lnTo>
                    <a:pt x="1088" y="857"/>
                  </a:lnTo>
                  <a:lnTo>
                    <a:pt x="1088" y="857"/>
                  </a:lnTo>
                  <a:lnTo>
                    <a:pt x="1093" y="857"/>
                  </a:lnTo>
                  <a:lnTo>
                    <a:pt x="1093" y="854"/>
                  </a:lnTo>
                  <a:lnTo>
                    <a:pt x="1093" y="854"/>
                  </a:lnTo>
                  <a:lnTo>
                    <a:pt x="1093" y="854"/>
                  </a:lnTo>
                  <a:lnTo>
                    <a:pt x="1093" y="854"/>
                  </a:lnTo>
                  <a:lnTo>
                    <a:pt x="1093" y="852"/>
                  </a:lnTo>
                  <a:lnTo>
                    <a:pt x="1093" y="852"/>
                  </a:lnTo>
                  <a:lnTo>
                    <a:pt x="1093" y="852"/>
                  </a:lnTo>
                  <a:lnTo>
                    <a:pt x="1093" y="852"/>
                  </a:lnTo>
                  <a:lnTo>
                    <a:pt x="1091" y="852"/>
                  </a:lnTo>
                  <a:lnTo>
                    <a:pt x="1091" y="852"/>
                  </a:lnTo>
                  <a:lnTo>
                    <a:pt x="1091" y="850"/>
                  </a:lnTo>
                  <a:lnTo>
                    <a:pt x="1091" y="850"/>
                  </a:lnTo>
                  <a:lnTo>
                    <a:pt x="1091" y="850"/>
                  </a:lnTo>
                  <a:lnTo>
                    <a:pt x="1093" y="850"/>
                  </a:lnTo>
                  <a:lnTo>
                    <a:pt x="1093" y="850"/>
                  </a:lnTo>
                  <a:lnTo>
                    <a:pt x="1093" y="847"/>
                  </a:lnTo>
                  <a:lnTo>
                    <a:pt x="1093" y="847"/>
                  </a:lnTo>
                  <a:lnTo>
                    <a:pt x="1093" y="847"/>
                  </a:lnTo>
                  <a:lnTo>
                    <a:pt x="1093" y="847"/>
                  </a:lnTo>
                  <a:lnTo>
                    <a:pt x="1093" y="847"/>
                  </a:lnTo>
                  <a:lnTo>
                    <a:pt x="1093" y="847"/>
                  </a:lnTo>
                  <a:lnTo>
                    <a:pt x="1093" y="847"/>
                  </a:lnTo>
                  <a:lnTo>
                    <a:pt x="1093" y="845"/>
                  </a:lnTo>
                  <a:lnTo>
                    <a:pt x="1093" y="845"/>
                  </a:lnTo>
                  <a:lnTo>
                    <a:pt x="1093" y="845"/>
                  </a:lnTo>
                  <a:lnTo>
                    <a:pt x="1088" y="847"/>
                  </a:lnTo>
                  <a:lnTo>
                    <a:pt x="1086" y="847"/>
                  </a:lnTo>
                  <a:lnTo>
                    <a:pt x="1086" y="845"/>
                  </a:lnTo>
                  <a:lnTo>
                    <a:pt x="1086" y="845"/>
                  </a:lnTo>
                  <a:lnTo>
                    <a:pt x="1088" y="845"/>
                  </a:lnTo>
                  <a:lnTo>
                    <a:pt x="1088" y="845"/>
                  </a:lnTo>
                  <a:lnTo>
                    <a:pt x="1088" y="845"/>
                  </a:lnTo>
                  <a:lnTo>
                    <a:pt x="1093" y="840"/>
                  </a:lnTo>
                  <a:lnTo>
                    <a:pt x="1096" y="838"/>
                  </a:lnTo>
                  <a:lnTo>
                    <a:pt x="1096" y="838"/>
                  </a:lnTo>
                  <a:lnTo>
                    <a:pt x="1098" y="838"/>
                  </a:lnTo>
                  <a:lnTo>
                    <a:pt x="1098" y="838"/>
                  </a:lnTo>
                  <a:lnTo>
                    <a:pt x="1098" y="838"/>
                  </a:lnTo>
                  <a:lnTo>
                    <a:pt x="1098" y="835"/>
                  </a:lnTo>
                  <a:lnTo>
                    <a:pt x="1098" y="835"/>
                  </a:lnTo>
                  <a:lnTo>
                    <a:pt x="1100" y="835"/>
                  </a:lnTo>
                  <a:lnTo>
                    <a:pt x="1100" y="838"/>
                  </a:lnTo>
                  <a:lnTo>
                    <a:pt x="1103" y="838"/>
                  </a:lnTo>
                  <a:lnTo>
                    <a:pt x="1105" y="838"/>
                  </a:lnTo>
                  <a:lnTo>
                    <a:pt x="1105" y="838"/>
                  </a:lnTo>
                  <a:lnTo>
                    <a:pt x="1103" y="835"/>
                  </a:lnTo>
                  <a:lnTo>
                    <a:pt x="1103" y="835"/>
                  </a:lnTo>
                  <a:lnTo>
                    <a:pt x="1103" y="833"/>
                  </a:lnTo>
                  <a:lnTo>
                    <a:pt x="1103" y="833"/>
                  </a:lnTo>
                  <a:lnTo>
                    <a:pt x="1103" y="833"/>
                  </a:lnTo>
                  <a:lnTo>
                    <a:pt x="1103" y="833"/>
                  </a:lnTo>
                  <a:lnTo>
                    <a:pt x="1103" y="833"/>
                  </a:lnTo>
                  <a:lnTo>
                    <a:pt x="1105" y="833"/>
                  </a:lnTo>
                  <a:lnTo>
                    <a:pt x="1105" y="833"/>
                  </a:lnTo>
                  <a:lnTo>
                    <a:pt x="1105" y="831"/>
                  </a:lnTo>
                  <a:lnTo>
                    <a:pt x="1105" y="831"/>
                  </a:lnTo>
                  <a:lnTo>
                    <a:pt x="1105" y="831"/>
                  </a:lnTo>
                  <a:lnTo>
                    <a:pt x="1105" y="831"/>
                  </a:lnTo>
                  <a:lnTo>
                    <a:pt x="1107" y="833"/>
                  </a:lnTo>
                  <a:lnTo>
                    <a:pt x="1107" y="833"/>
                  </a:lnTo>
                  <a:lnTo>
                    <a:pt x="1107" y="831"/>
                  </a:lnTo>
                  <a:lnTo>
                    <a:pt x="1107" y="831"/>
                  </a:lnTo>
                  <a:lnTo>
                    <a:pt x="1110" y="831"/>
                  </a:lnTo>
                  <a:lnTo>
                    <a:pt x="1110" y="831"/>
                  </a:lnTo>
                  <a:lnTo>
                    <a:pt x="1110" y="831"/>
                  </a:lnTo>
                  <a:lnTo>
                    <a:pt x="1110" y="831"/>
                  </a:lnTo>
                  <a:lnTo>
                    <a:pt x="1112" y="831"/>
                  </a:lnTo>
                  <a:lnTo>
                    <a:pt x="1112" y="831"/>
                  </a:lnTo>
                  <a:lnTo>
                    <a:pt x="1112" y="831"/>
                  </a:lnTo>
                  <a:lnTo>
                    <a:pt x="1112" y="833"/>
                  </a:lnTo>
                  <a:lnTo>
                    <a:pt x="1112" y="833"/>
                  </a:lnTo>
                  <a:lnTo>
                    <a:pt x="1114" y="831"/>
                  </a:lnTo>
                  <a:lnTo>
                    <a:pt x="1114" y="831"/>
                  </a:lnTo>
                  <a:lnTo>
                    <a:pt x="1114" y="831"/>
                  </a:lnTo>
                  <a:lnTo>
                    <a:pt x="1114" y="828"/>
                  </a:lnTo>
                  <a:lnTo>
                    <a:pt x="1114" y="828"/>
                  </a:lnTo>
                  <a:lnTo>
                    <a:pt x="1114" y="828"/>
                  </a:lnTo>
                  <a:lnTo>
                    <a:pt x="1114" y="828"/>
                  </a:lnTo>
                  <a:lnTo>
                    <a:pt x="1114" y="828"/>
                  </a:lnTo>
                  <a:lnTo>
                    <a:pt x="1114" y="828"/>
                  </a:lnTo>
                  <a:lnTo>
                    <a:pt x="1112" y="826"/>
                  </a:lnTo>
                  <a:lnTo>
                    <a:pt x="1112" y="826"/>
                  </a:lnTo>
                  <a:lnTo>
                    <a:pt x="1112" y="826"/>
                  </a:lnTo>
                  <a:lnTo>
                    <a:pt x="1114" y="826"/>
                  </a:lnTo>
                  <a:lnTo>
                    <a:pt x="1117" y="826"/>
                  </a:lnTo>
                  <a:lnTo>
                    <a:pt x="1119" y="824"/>
                  </a:lnTo>
                  <a:lnTo>
                    <a:pt x="1119" y="824"/>
                  </a:lnTo>
                  <a:lnTo>
                    <a:pt x="1117" y="821"/>
                  </a:lnTo>
                  <a:lnTo>
                    <a:pt x="1117" y="821"/>
                  </a:lnTo>
                  <a:lnTo>
                    <a:pt x="1117" y="821"/>
                  </a:lnTo>
                  <a:lnTo>
                    <a:pt x="1117" y="819"/>
                  </a:lnTo>
                  <a:lnTo>
                    <a:pt x="1117" y="819"/>
                  </a:lnTo>
                  <a:lnTo>
                    <a:pt x="1119" y="817"/>
                  </a:lnTo>
                  <a:lnTo>
                    <a:pt x="1119" y="817"/>
                  </a:lnTo>
                  <a:lnTo>
                    <a:pt x="1119" y="817"/>
                  </a:lnTo>
                  <a:lnTo>
                    <a:pt x="1122" y="819"/>
                  </a:lnTo>
                  <a:lnTo>
                    <a:pt x="1122" y="819"/>
                  </a:lnTo>
                  <a:lnTo>
                    <a:pt x="1122" y="819"/>
                  </a:lnTo>
                  <a:lnTo>
                    <a:pt x="1124" y="821"/>
                  </a:lnTo>
                  <a:lnTo>
                    <a:pt x="1124" y="821"/>
                  </a:lnTo>
                  <a:lnTo>
                    <a:pt x="1124" y="821"/>
                  </a:lnTo>
                  <a:lnTo>
                    <a:pt x="1126" y="821"/>
                  </a:lnTo>
                  <a:lnTo>
                    <a:pt x="1126" y="821"/>
                  </a:lnTo>
                  <a:lnTo>
                    <a:pt x="1126" y="821"/>
                  </a:lnTo>
                  <a:lnTo>
                    <a:pt x="1126" y="821"/>
                  </a:lnTo>
                  <a:lnTo>
                    <a:pt x="1129" y="821"/>
                  </a:lnTo>
                  <a:lnTo>
                    <a:pt x="1129" y="819"/>
                  </a:lnTo>
                  <a:lnTo>
                    <a:pt x="1129" y="819"/>
                  </a:lnTo>
                  <a:lnTo>
                    <a:pt x="1126" y="817"/>
                  </a:lnTo>
                  <a:lnTo>
                    <a:pt x="1126" y="817"/>
                  </a:lnTo>
                  <a:lnTo>
                    <a:pt x="1126" y="817"/>
                  </a:lnTo>
                  <a:lnTo>
                    <a:pt x="1126" y="817"/>
                  </a:lnTo>
                  <a:lnTo>
                    <a:pt x="1129" y="817"/>
                  </a:lnTo>
                  <a:lnTo>
                    <a:pt x="1126" y="817"/>
                  </a:lnTo>
                  <a:lnTo>
                    <a:pt x="1126" y="814"/>
                  </a:lnTo>
                  <a:lnTo>
                    <a:pt x="1126" y="814"/>
                  </a:lnTo>
                  <a:lnTo>
                    <a:pt x="1129" y="814"/>
                  </a:lnTo>
                  <a:lnTo>
                    <a:pt x="1129" y="814"/>
                  </a:lnTo>
                  <a:lnTo>
                    <a:pt x="1131" y="814"/>
                  </a:lnTo>
                  <a:lnTo>
                    <a:pt x="1131" y="814"/>
                  </a:lnTo>
                  <a:lnTo>
                    <a:pt x="1131" y="814"/>
                  </a:lnTo>
                  <a:lnTo>
                    <a:pt x="1131" y="814"/>
                  </a:lnTo>
                  <a:lnTo>
                    <a:pt x="1129" y="812"/>
                  </a:lnTo>
                  <a:lnTo>
                    <a:pt x="1133" y="812"/>
                  </a:lnTo>
                  <a:lnTo>
                    <a:pt x="1136" y="812"/>
                  </a:lnTo>
                  <a:lnTo>
                    <a:pt x="1136" y="812"/>
                  </a:lnTo>
                  <a:lnTo>
                    <a:pt x="1136" y="809"/>
                  </a:lnTo>
                  <a:lnTo>
                    <a:pt x="1133" y="807"/>
                  </a:lnTo>
                  <a:lnTo>
                    <a:pt x="1136" y="807"/>
                  </a:lnTo>
                  <a:lnTo>
                    <a:pt x="1136" y="807"/>
                  </a:lnTo>
                  <a:lnTo>
                    <a:pt x="1136" y="807"/>
                  </a:lnTo>
                  <a:lnTo>
                    <a:pt x="1136" y="805"/>
                  </a:lnTo>
                  <a:lnTo>
                    <a:pt x="1136" y="805"/>
                  </a:lnTo>
                  <a:lnTo>
                    <a:pt x="1138" y="805"/>
                  </a:lnTo>
                  <a:lnTo>
                    <a:pt x="1138" y="802"/>
                  </a:lnTo>
                  <a:lnTo>
                    <a:pt x="1140" y="802"/>
                  </a:lnTo>
                  <a:lnTo>
                    <a:pt x="1143" y="805"/>
                  </a:lnTo>
                  <a:lnTo>
                    <a:pt x="1143" y="805"/>
                  </a:lnTo>
                  <a:lnTo>
                    <a:pt x="1145" y="805"/>
                  </a:lnTo>
                  <a:lnTo>
                    <a:pt x="1145" y="805"/>
                  </a:lnTo>
                  <a:lnTo>
                    <a:pt x="1145" y="805"/>
                  </a:lnTo>
                  <a:lnTo>
                    <a:pt x="1145" y="805"/>
                  </a:lnTo>
                  <a:lnTo>
                    <a:pt x="1145" y="805"/>
                  </a:lnTo>
                  <a:lnTo>
                    <a:pt x="1145" y="805"/>
                  </a:lnTo>
                  <a:lnTo>
                    <a:pt x="1145" y="802"/>
                  </a:lnTo>
                  <a:lnTo>
                    <a:pt x="1145" y="802"/>
                  </a:lnTo>
                  <a:lnTo>
                    <a:pt x="1148" y="802"/>
                  </a:lnTo>
                  <a:lnTo>
                    <a:pt x="1148" y="802"/>
                  </a:lnTo>
                  <a:lnTo>
                    <a:pt x="1148" y="800"/>
                  </a:lnTo>
                  <a:lnTo>
                    <a:pt x="1150" y="802"/>
                  </a:lnTo>
                  <a:lnTo>
                    <a:pt x="1150" y="802"/>
                  </a:lnTo>
                  <a:lnTo>
                    <a:pt x="1150" y="802"/>
                  </a:lnTo>
                  <a:lnTo>
                    <a:pt x="1150" y="802"/>
                  </a:lnTo>
                  <a:lnTo>
                    <a:pt x="1150" y="802"/>
                  </a:lnTo>
                  <a:lnTo>
                    <a:pt x="1150" y="805"/>
                  </a:lnTo>
                  <a:lnTo>
                    <a:pt x="1152" y="802"/>
                  </a:lnTo>
                  <a:lnTo>
                    <a:pt x="1152" y="802"/>
                  </a:lnTo>
                  <a:lnTo>
                    <a:pt x="1152" y="800"/>
                  </a:lnTo>
                  <a:lnTo>
                    <a:pt x="1152" y="800"/>
                  </a:lnTo>
                  <a:lnTo>
                    <a:pt x="1152" y="800"/>
                  </a:lnTo>
                  <a:lnTo>
                    <a:pt x="1150" y="798"/>
                  </a:lnTo>
                  <a:lnTo>
                    <a:pt x="1150" y="798"/>
                  </a:lnTo>
                  <a:lnTo>
                    <a:pt x="1152" y="798"/>
                  </a:lnTo>
                  <a:lnTo>
                    <a:pt x="1155" y="800"/>
                  </a:lnTo>
                  <a:lnTo>
                    <a:pt x="1155" y="800"/>
                  </a:lnTo>
                  <a:lnTo>
                    <a:pt x="1155" y="798"/>
                  </a:lnTo>
                  <a:lnTo>
                    <a:pt x="1155" y="798"/>
                  </a:lnTo>
                  <a:lnTo>
                    <a:pt x="1155" y="793"/>
                  </a:lnTo>
                  <a:lnTo>
                    <a:pt x="1155" y="793"/>
                  </a:lnTo>
                  <a:lnTo>
                    <a:pt x="1155" y="795"/>
                  </a:lnTo>
                  <a:lnTo>
                    <a:pt x="1155" y="795"/>
                  </a:lnTo>
                  <a:lnTo>
                    <a:pt x="1155" y="795"/>
                  </a:lnTo>
                  <a:lnTo>
                    <a:pt x="1155" y="795"/>
                  </a:lnTo>
                  <a:lnTo>
                    <a:pt x="1155" y="795"/>
                  </a:lnTo>
                  <a:lnTo>
                    <a:pt x="1155" y="798"/>
                  </a:lnTo>
                  <a:lnTo>
                    <a:pt x="1157" y="798"/>
                  </a:lnTo>
                  <a:lnTo>
                    <a:pt x="1157" y="798"/>
                  </a:lnTo>
                  <a:lnTo>
                    <a:pt x="1157" y="798"/>
                  </a:lnTo>
                  <a:lnTo>
                    <a:pt x="1157" y="800"/>
                  </a:lnTo>
                  <a:lnTo>
                    <a:pt x="1159" y="800"/>
                  </a:lnTo>
                  <a:lnTo>
                    <a:pt x="1159" y="800"/>
                  </a:lnTo>
                  <a:lnTo>
                    <a:pt x="1159" y="800"/>
                  </a:lnTo>
                  <a:lnTo>
                    <a:pt x="1159" y="798"/>
                  </a:lnTo>
                  <a:lnTo>
                    <a:pt x="1159" y="798"/>
                  </a:lnTo>
                  <a:lnTo>
                    <a:pt x="1159" y="798"/>
                  </a:lnTo>
                  <a:lnTo>
                    <a:pt x="1159" y="795"/>
                  </a:lnTo>
                  <a:lnTo>
                    <a:pt x="1162" y="798"/>
                  </a:lnTo>
                  <a:lnTo>
                    <a:pt x="1162" y="798"/>
                  </a:lnTo>
                  <a:lnTo>
                    <a:pt x="1162" y="798"/>
                  </a:lnTo>
                  <a:lnTo>
                    <a:pt x="1162" y="795"/>
                  </a:lnTo>
                  <a:lnTo>
                    <a:pt x="1159" y="795"/>
                  </a:lnTo>
                  <a:lnTo>
                    <a:pt x="1159" y="793"/>
                  </a:lnTo>
                  <a:lnTo>
                    <a:pt x="1159" y="793"/>
                  </a:lnTo>
                  <a:lnTo>
                    <a:pt x="1162" y="793"/>
                  </a:lnTo>
                  <a:lnTo>
                    <a:pt x="1162" y="793"/>
                  </a:lnTo>
                  <a:lnTo>
                    <a:pt x="1162" y="793"/>
                  </a:lnTo>
                  <a:lnTo>
                    <a:pt x="1164" y="793"/>
                  </a:lnTo>
                  <a:lnTo>
                    <a:pt x="1164" y="793"/>
                  </a:lnTo>
                  <a:lnTo>
                    <a:pt x="1164" y="790"/>
                  </a:lnTo>
                  <a:lnTo>
                    <a:pt x="1164" y="790"/>
                  </a:lnTo>
                  <a:lnTo>
                    <a:pt x="1162" y="790"/>
                  </a:lnTo>
                  <a:lnTo>
                    <a:pt x="1164" y="790"/>
                  </a:lnTo>
                  <a:lnTo>
                    <a:pt x="1164" y="788"/>
                  </a:lnTo>
                  <a:lnTo>
                    <a:pt x="1167" y="788"/>
                  </a:lnTo>
                  <a:lnTo>
                    <a:pt x="1164" y="786"/>
                  </a:lnTo>
                  <a:lnTo>
                    <a:pt x="1164" y="786"/>
                  </a:lnTo>
                  <a:lnTo>
                    <a:pt x="1164" y="786"/>
                  </a:lnTo>
                  <a:lnTo>
                    <a:pt x="1164" y="786"/>
                  </a:lnTo>
                  <a:lnTo>
                    <a:pt x="1164" y="786"/>
                  </a:lnTo>
                  <a:lnTo>
                    <a:pt x="1164" y="786"/>
                  </a:lnTo>
                  <a:lnTo>
                    <a:pt x="1164" y="788"/>
                  </a:lnTo>
                  <a:lnTo>
                    <a:pt x="1164" y="788"/>
                  </a:lnTo>
                  <a:lnTo>
                    <a:pt x="1162" y="788"/>
                  </a:lnTo>
                  <a:lnTo>
                    <a:pt x="1162" y="788"/>
                  </a:lnTo>
                  <a:lnTo>
                    <a:pt x="1162" y="788"/>
                  </a:lnTo>
                  <a:lnTo>
                    <a:pt x="1162" y="788"/>
                  </a:lnTo>
                  <a:lnTo>
                    <a:pt x="1159" y="788"/>
                  </a:lnTo>
                  <a:lnTo>
                    <a:pt x="1159" y="788"/>
                  </a:lnTo>
                  <a:lnTo>
                    <a:pt x="1159" y="790"/>
                  </a:lnTo>
                  <a:lnTo>
                    <a:pt x="1159" y="790"/>
                  </a:lnTo>
                  <a:lnTo>
                    <a:pt x="1159" y="790"/>
                  </a:lnTo>
                  <a:lnTo>
                    <a:pt x="1157" y="790"/>
                  </a:lnTo>
                  <a:lnTo>
                    <a:pt x="1159" y="790"/>
                  </a:lnTo>
                  <a:lnTo>
                    <a:pt x="1159" y="788"/>
                  </a:lnTo>
                  <a:lnTo>
                    <a:pt x="1159" y="788"/>
                  </a:lnTo>
                  <a:lnTo>
                    <a:pt x="1157" y="788"/>
                  </a:lnTo>
                  <a:lnTo>
                    <a:pt x="1159" y="788"/>
                  </a:lnTo>
                  <a:lnTo>
                    <a:pt x="1159" y="786"/>
                  </a:lnTo>
                  <a:lnTo>
                    <a:pt x="1159" y="786"/>
                  </a:lnTo>
                  <a:lnTo>
                    <a:pt x="1162" y="786"/>
                  </a:lnTo>
                  <a:lnTo>
                    <a:pt x="1162" y="786"/>
                  </a:lnTo>
                  <a:lnTo>
                    <a:pt x="1164" y="786"/>
                  </a:lnTo>
                  <a:lnTo>
                    <a:pt x="1164" y="786"/>
                  </a:lnTo>
                  <a:lnTo>
                    <a:pt x="1164" y="783"/>
                  </a:lnTo>
                  <a:lnTo>
                    <a:pt x="1164" y="783"/>
                  </a:lnTo>
                  <a:lnTo>
                    <a:pt x="1164" y="783"/>
                  </a:lnTo>
                  <a:lnTo>
                    <a:pt x="1167" y="783"/>
                  </a:lnTo>
                  <a:lnTo>
                    <a:pt x="1167" y="783"/>
                  </a:lnTo>
                  <a:lnTo>
                    <a:pt x="1169" y="783"/>
                  </a:lnTo>
                  <a:lnTo>
                    <a:pt x="1169" y="783"/>
                  </a:lnTo>
                  <a:lnTo>
                    <a:pt x="1169" y="783"/>
                  </a:lnTo>
                  <a:lnTo>
                    <a:pt x="1169" y="781"/>
                  </a:lnTo>
                  <a:lnTo>
                    <a:pt x="1169" y="781"/>
                  </a:lnTo>
                  <a:lnTo>
                    <a:pt x="1169" y="781"/>
                  </a:lnTo>
                  <a:lnTo>
                    <a:pt x="1167" y="781"/>
                  </a:lnTo>
                  <a:lnTo>
                    <a:pt x="1167" y="781"/>
                  </a:lnTo>
                  <a:lnTo>
                    <a:pt x="1167" y="781"/>
                  </a:lnTo>
                  <a:lnTo>
                    <a:pt x="1167" y="781"/>
                  </a:lnTo>
                  <a:lnTo>
                    <a:pt x="1167" y="781"/>
                  </a:lnTo>
                  <a:lnTo>
                    <a:pt x="1167" y="779"/>
                  </a:lnTo>
                  <a:lnTo>
                    <a:pt x="1167" y="776"/>
                  </a:lnTo>
                  <a:lnTo>
                    <a:pt x="1167" y="776"/>
                  </a:lnTo>
                  <a:lnTo>
                    <a:pt x="1167" y="776"/>
                  </a:lnTo>
                  <a:lnTo>
                    <a:pt x="1169" y="776"/>
                  </a:lnTo>
                  <a:lnTo>
                    <a:pt x="1169" y="776"/>
                  </a:lnTo>
                  <a:lnTo>
                    <a:pt x="1171" y="776"/>
                  </a:lnTo>
                  <a:lnTo>
                    <a:pt x="1171" y="776"/>
                  </a:lnTo>
                  <a:lnTo>
                    <a:pt x="1171" y="776"/>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2"/>
                  </a:lnTo>
                  <a:lnTo>
                    <a:pt x="1171" y="772"/>
                  </a:lnTo>
                  <a:lnTo>
                    <a:pt x="1174" y="772"/>
                  </a:lnTo>
                  <a:lnTo>
                    <a:pt x="1174" y="769"/>
                  </a:lnTo>
                  <a:lnTo>
                    <a:pt x="1174" y="769"/>
                  </a:lnTo>
                  <a:lnTo>
                    <a:pt x="1171" y="769"/>
                  </a:lnTo>
                  <a:lnTo>
                    <a:pt x="1171" y="769"/>
                  </a:lnTo>
                  <a:lnTo>
                    <a:pt x="1174" y="769"/>
                  </a:lnTo>
                  <a:lnTo>
                    <a:pt x="1174" y="769"/>
                  </a:lnTo>
                  <a:lnTo>
                    <a:pt x="1176" y="769"/>
                  </a:lnTo>
                  <a:lnTo>
                    <a:pt x="1178" y="767"/>
                  </a:lnTo>
                  <a:lnTo>
                    <a:pt x="1181" y="767"/>
                  </a:lnTo>
                  <a:lnTo>
                    <a:pt x="1181" y="767"/>
                  </a:lnTo>
                  <a:lnTo>
                    <a:pt x="1183" y="767"/>
                  </a:lnTo>
                  <a:lnTo>
                    <a:pt x="1183" y="764"/>
                  </a:lnTo>
                  <a:lnTo>
                    <a:pt x="1183" y="764"/>
                  </a:lnTo>
                  <a:lnTo>
                    <a:pt x="1183" y="764"/>
                  </a:lnTo>
                  <a:lnTo>
                    <a:pt x="1185" y="764"/>
                  </a:lnTo>
                  <a:lnTo>
                    <a:pt x="1188" y="762"/>
                  </a:lnTo>
                  <a:lnTo>
                    <a:pt x="1188" y="760"/>
                  </a:lnTo>
                  <a:lnTo>
                    <a:pt x="1188" y="760"/>
                  </a:lnTo>
                  <a:lnTo>
                    <a:pt x="1188" y="757"/>
                  </a:lnTo>
                  <a:lnTo>
                    <a:pt x="1188" y="755"/>
                  </a:lnTo>
                  <a:lnTo>
                    <a:pt x="1190" y="755"/>
                  </a:lnTo>
                  <a:lnTo>
                    <a:pt x="1190" y="755"/>
                  </a:lnTo>
                  <a:lnTo>
                    <a:pt x="1193" y="755"/>
                  </a:lnTo>
                  <a:lnTo>
                    <a:pt x="1193" y="753"/>
                  </a:lnTo>
                  <a:lnTo>
                    <a:pt x="1193" y="753"/>
                  </a:lnTo>
                  <a:lnTo>
                    <a:pt x="1193" y="753"/>
                  </a:lnTo>
                  <a:lnTo>
                    <a:pt x="1190" y="753"/>
                  </a:lnTo>
                  <a:lnTo>
                    <a:pt x="1190" y="753"/>
                  </a:lnTo>
                  <a:lnTo>
                    <a:pt x="1190" y="753"/>
                  </a:lnTo>
                  <a:lnTo>
                    <a:pt x="1190" y="753"/>
                  </a:lnTo>
                  <a:lnTo>
                    <a:pt x="1193" y="753"/>
                  </a:lnTo>
                  <a:lnTo>
                    <a:pt x="1193" y="753"/>
                  </a:lnTo>
                  <a:lnTo>
                    <a:pt x="1190" y="753"/>
                  </a:lnTo>
                  <a:lnTo>
                    <a:pt x="1190" y="753"/>
                  </a:lnTo>
                  <a:lnTo>
                    <a:pt x="1190" y="750"/>
                  </a:lnTo>
                  <a:lnTo>
                    <a:pt x="1190" y="750"/>
                  </a:lnTo>
                  <a:lnTo>
                    <a:pt x="1190" y="750"/>
                  </a:lnTo>
                  <a:lnTo>
                    <a:pt x="1190" y="750"/>
                  </a:lnTo>
                  <a:lnTo>
                    <a:pt x="1190" y="748"/>
                  </a:lnTo>
                  <a:lnTo>
                    <a:pt x="1190" y="748"/>
                  </a:lnTo>
                  <a:lnTo>
                    <a:pt x="1188" y="748"/>
                  </a:lnTo>
                  <a:lnTo>
                    <a:pt x="1188" y="746"/>
                  </a:lnTo>
                  <a:lnTo>
                    <a:pt x="1188" y="746"/>
                  </a:lnTo>
                  <a:lnTo>
                    <a:pt x="1185" y="746"/>
                  </a:lnTo>
                  <a:lnTo>
                    <a:pt x="1185" y="746"/>
                  </a:lnTo>
                  <a:lnTo>
                    <a:pt x="1185" y="746"/>
                  </a:lnTo>
                  <a:lnTo>
                    <a:pt x="1185" y="746"/>
                  </a:lnTo>
                  <a:lnTo>
                    <a:pt x="1185" y="746"/>
                  </a:lnTo>
                  <a:lnTo>
                    <a:pt x="1183" y="746"/>
                  </a:lnTo>
                  <a:lnTo>
                    <a:pt x="1183" y="746"/>
                  </a:lnTo>
                  <a:lnTo>
                    <a:pt x="1183" y="746"/>
                  </a:lnTo>
                  <a:lnTo>
                    <a:pt x="1183" y="746"/>
                  </a:lnTo>
                  <a:lnTo>
                    <a:pt x="1181" y="746"/>
                  </a:lnTo>
                  <a:lnTo>
                    <a:pt x="1181" y="743"/>
                  </a:lnTo>
                  <a:lnTo>
                    <a:pt x="1181" y="743"/>
                  </a:lnTo>
                  <a:lnTo>
                    <a:pt x="1181" y="743"/>
                  </a:lnTo>
                  <a:lnTo>
                    <a:pt x="1178" y="741"/>
                  </a:lnTo>
                  <a:lnTo>
                    <a:pt x="1178" y="741"/>
                  </a:lnTo>
                  <a:lnTo>
                    <a:pt x="1176" y="741"/>
                  </a:lnTo>
                  <a:lnTo>
                    <a:pt x="1176" y="741"/>
                  </a:lnTo>
                  <a:lnTo>
                    <a:pt x="1174" y="741"/>
                  </a:lnTo>
                  <a:lnTo>
                    <a:pt x="1174" y="741"/>
                  </a:lnTo>
                  <a:lnTo>
                    <a:pt x="1169" y="741"/>
                  </a:lnTo>
                  <a:lnTo>
                    <a:pt x="1167" y="741"/>
                  </a:lnTo>
                  <a:lnTo>
                    <a:pt x="1167" y="741"/>
                  </a:lnTo>
                  <a:lnTo>
                    <a:pt x="1167" y="743"/>
                  </a:lnTo>
                  <a:lnTo>
                    <a:pt x="1164" y="743"/>
                  </a:lnTo>
                  <a:lnTo>
                    <a:pt x="1164" y="743"/>
                  </a:lnTo>
                  <a:lnTo>
                    <a:pt x="1164" y="743"/>
                  </a:lnTo>
                  <a:lnTo>
                    <a:pt x="1164" y="741"/>
                  </a:lnTo>
                  <a:lnTo>
                    <a:pt x="1164" y="741"/>
                  </a:lnTo>
                  <a:lnTo>
                    <a:pt x="1164" y="741"/>
                  </a:lnTo>
                  <a:lnTo>
                    <a:pt x="1164" y="738"/>
                  </a:lnTo>
                  <a:lnTo>
                    <a:pt x="1164" y="738"/>
                  </a:lnTo>
                  <a:lnTo>
                    <a:pt x="1164" y="738"/>
                  </a:lnTo>
                  <a:lnTo>
                    <a:pt x="1164" y="738"/>
                  </a:lnTo>
                  <a:lnTo>
                    <a:pt x="1164" y="738"/>
                  </a:lnTo>
                  <a:lnTo>
                    <a:pt x="1164" y="738"/>
                  </a:lnTo>
                  <a:lnTo>
                    <a:pt x="1164" y="736"/>
                  </a:lnTo>
                  <a:lnTo>
                    <a:pt x="1162" y="738"/>
                  </a:lnTo>
                  <a:lnTo>
                    <a:pt x="1162" y="738"/>
                  </a:lnTo>
                  <a:lnTo>
                    <a:pt x="1162" y="736"/>
                  </a:lnTo>
                  <a:lnTo>
                    <a:pt x="1162" y="736"/>
                  </a:lnTo>
                  <a:lnTo>
                    <a:pt x="1162" y="736"/>
                  </a:lnTo>
                  <a:lnTo>
                    <a:pt x="1162" y="736"/>
                  </a:lnTo>
                  <a:lnTo>
                    <a:pt x="1162" y="736"/>
                  </a:lnTo>
                  <a:lnTo>
                    <a:pt x="1162" y="736"/>
                  </a:lnTo>
                  <a:lnTo>
                    <a:pt x="1162" y="736"/>
                  </a:lnTo>
                  <a:lnTo>
                    <a:pt x="1162" y="736"/>
                  </a:lnTo>
                  <a:lnTo>
                    <a:pt x="1164" y="734"/>
                  </a:lnTo>
                  <a:lnTo>
                    <a:pt x="1164" y="734"/>
                  </a:lnTo>
                  <a:lnTo>
                    <a:pt x="1164" y="734"/>
                  </a:lnTo>
                  <a:lnTo>
                    <a:pt x="1164" y="734"/>
                  </a:lnTo>
                  <a:lnTo>
                    <a:pt x="1167" y="734"/>
                  </a:lnTo>
                  <a:lnTo>
                    <a:pt x="1167" y="731"/>
                  </a:lnTo>
                  <a:lnTo>
                    <a:pt x="1164" y="731"/>
                  </a:lnTo>
                  <a:lnTo>
                    <a:pt x="1164" y="731"/>
                  </a:lnTo>
                  <a:lnTo>
                    <a:pt x="1164" y="729"/>
                  </a:lnTo>
                  <a:lnTo>
                    <a:pt x="1164" y="729"/>
                  </a:lnTo>
                  <a:lnTo>
                    <a:pt x="1167" y="727"/>
                  </a:lnTo>
                  <a:lnTo>
                    <a:pt x="1167" y="727"/>
                  </a:lnTo>
                  <a:lnTo>
                    <a:pt x="1169" y="724"/>
                  </a:lnTo>
                  <a:lnTo>
                    <a:pt x="1171" y="724"/>
                  </a:lnTo>
                  <a:lnTo>
                    <a:pt x="1171" y="722"/>
                  </a:lnTo>
                  <a:lnTo>
                    <a:pt x="1171" y="724"/>
                  </a:lnTo>
                  <a:lnTo>
                    <a:pt x="1171" y="722"/>
                  </a:lnTo>
                  <a:lnTo>
                    <a:pt x="1169" y="722"/>
                  </a:lnTo>
                  <a:lnTo>
                    <a:pt x="1169" y="722"/>
                  </a:lnTo>
                  <a:lnTo>
                    <a:pt x="1169" y="724"/>
                  </a:lnTo>
                  <a:lnTo>
                    <a:pt x="1167" y="724"/>
                  </a:lnTo>
                  <a:lnTo>
                    <a:pt x="1167" y="724"/>
                  </a:lnTo>
                  <a:lnTo>
                    <a:pt x="1164" y="722"/>
                  </a:lnTo>
                  <a:lnTo>
                    <a:pt x="1167" y="722"/>
                  </a:lnTo>
                  <a:lnTo>
                    <a:pt x="1167" y="722"/>
                  </a:lnTo>
                  <a:lnTo>
                    <a:pt x="1167" y="722"/>
                  </a:lnTo>
                  <a:lnTo>
                    <a:pt x="1169" y="722"/>
                  </a:lnTo>
                  <a:lnTo>
                    <a:pt x="1169" y="722"/>
                  </a:lnTo>
                  <a:lnTo>
                    <a:pt x="1169" y="722"/>
                  </a:lnTo>
                  <a:lnTo>
                    <a:pt x="1169" y="722"/>
                  </a:lnTo>
                  <a:lnTo>
                    <a:pt x="1169" y="722"/>
                  </a:lnTo>
                  <a:lnTo>
                    <a:pt x="1171" y="722"/>
                  </a:lnTo>
                  <a:lnTo>
                    <a:pt x="1171" y="719"/>
                  </a:lnTo>
                  <a:lnTo>
                    <a:pt x="1171" y="719"/>
                  </a:lnTo>
                  <a:lnTo>
                    <a:pt x="1171" y="719"/>
                  </a:lnTo>
                  <a:lnTo>
                    <a:pt x="1174" y="719"/>
                  </a:lnTo>
                  <a:lnTo>
                    <a:pt x="1174" y="719"/>
                  </a:lnTo>
                  <a:lnTo>
                    <a:pt x="1176" y="719"/>
                  </a:lnTo>
                  <a:lnTo>
                    <a:pt x="1178" y="719"/>
                  </a:lnTo>
                  <a:lnTo>
                    <a:pt x="1178" y="717"/>
                  </a:lnTo>
                  <a:lnTo>
                    <a:pt x="1178" y="717"/>
                  </a:lnTo>
                  <a:lnTo>
                    <a:pt x="1178" y="717"/>
                  </a:lnTo>
                  <a:lnTo>
                    <a:pt x="1178" y="715"/>
                  </a:lnTo>
                  <a:lnTo>
                    <a:pt x="1176" y="712"/>
                  </a:lnTo>
                  <a:lnTo>
                    <a:pt x="1176" y="712"/>
                  </a:lnTo>
                  <a:lnTo>
                    <a:pt x="1174" y="712"/>
                  </a:lnTo>
                  <a:lnTo>
                    <a:pt x="1174" y="712"/>
                  </a:lnTo>
                  <a:lnTo>
                    <a:pt x="1174" y="712"/>
                  </a:lnTo>
                  <a:lnTo>
                    <a:pt x="1174" y="712"/>
                  </a:lnTo>
                  <a:lnTo>
                    <a:pt x="1176" y="712"/>
                  </a:lnTo>
                  <a:lnTo>
                    <a:pt x="1176" y="712"/>
                  </a:lnTo>
                  <a:lnTo>
                    <a:pt x="1181" y="712"/>
                  </a:lnTo>
                  <a:lnTo>
                    <a:pt x="1183" y="710"/>
                  </a:lnTo>
                  <a:lnTo>
                    <a:pt x="1183" y="710"/>
                  </a:lnTo>
                  <a:lnTo>
                    <a:pt x="1183" y="708"/>
                  </a:lnTo>
                  <a:lnTo>
                    <a:pt x="1183" y="708"/>
                  </a:lnTo>
                  <a:lnTo>
                    <a:pt x="1181" y="708"/>
                  </a:lnTo>
                  <a:lnTo>
                    <a:pt x="1181" y="708"/>
                  </a:lnTo>
                  <a:lnTo>
                    <a:pt x="1178" y="708"/>
                  </a:lnTo>
                  <a:lnTo>
                    <a:pt x="1178" y="705"/>
                  </a:lnTo>
                  <a:lnTo>
                    <a:pt x="1181" y="705"/>
                  </a:lnTo>
                  <a:lnTo>
                    <a:pt x="1181" y="705"/>
                  </a:lnTo>
                  <a:lnTo>
                    <a:pt x="1181" y="705"/>
                  </a:lnTo>
                  <a:lnTo>
                    <a:pt x="1181" y="703"/>
                  </a:lnTo>
                  <a:lnTo>
                    <a:pt x="1181" y="703"/>
                  </a:lnTo>
                  <a:lnTo>
                    <a:pt x="1181" y="703"/>
                  </a:lnTo>
                  <a:lnTo>
                    <a:pt x="1181" y="703"/>
                  </a:lnTo>
                  <a:lnTo>
                    <a:pt x="1181" y="703"/>
                  </a:lnTo>
                  <a:lnTo>
                    <a:pt x="1181" y="703"/>
                  </a:lnTo>
                  <a:lnTo>
                    <a:pt x="1181" y="703"/>
                  </a:lnTo>
                  <a:lnTo>
                    <a:pt x="1181" y="705"/>
                  </a:lnTo>
                  <a:lnTo>
                    <a:pt x="1183" y="705"/>
                  </a:lnTo>
                  <a:lnTo>
                    <a:pt x="1183" y="708"/>
                  </a:lnTo>
                  <a:lnTo>
                    <a:pt x="1183" y="708"/>
                  </a:lnTo>
                  <a:lnTo>
                    <a:pt x="1185" y="705"/>
                  </a:lnTo>
                  <a:lnTo>
                    <a:pt x="1185" y="705"/>
                  </a:lnTo>
                  <a:lnTo>
                    <a:pt x="1185" y="705"/>
                  </a:lnTo>
                  <a:lnTo>
                    <a:pt x="1185" y="705"/>
                  </a:lnTo>
                  <a:lnTo>
                    <a:pt x="1185" y="703"/>
                  </a:lnTo>
                  <a:lnTo>
                    <a:pt x="1185" y="701"/>
                  </a:lnTo>
                  <a:lnTo>
                    <a:pt x="1185" y="701"/>
                  </a:lnTo>
                  <a:lnTo>
                    <a:pt x="1185" y="698"/>
                  </a:lnTo>
                  <a:lnTo>
                    <a:pt x="1185" y="698"/>
                  </a:lnTo>
                  <a:lnTo>
                    <a:pt x="1185" y="698"/>
                  </a:lnTo>
                  <a:lnTo>
                    <a:pt x="1188" y="701"/>
                  </a:lnTo>
                  <a:lnTo>
                    <a:pt x="1190" y="701"/>
                  </a:lnTo>
                  <a:lnTo>
                    <a:pt x="1190" y="703"/>
                  </a:lnTo>
                  <a:lnTo>
                    <a:pt x="1190" y="701"/>
                  </a:lnTo>
                  <a:lnTo>
                    <a:pt x="1188" y="701"/>
                  </a:lnTo>
                  <a:lnTo>
                    <a:pt x="1188" y="705"/>
                  </a:lnTo>
                  <a:lnTo>
                    <a:pt x="1188" y="705"/>
                  </a:lnTo>
                  <a:lnTo>
                    <a:pt x="1188" y="705"/>
                  </a:lnTo>
                  <a:lnTo>
                    <a:pt x="1188" y="705"/>
                  </a:lnTo>
                  <a:lnTo>
                    <a:pt x="1188" y="705"/>
                  </a:lnTo>
                  <a:lnTo>
                    <a:pt x="1188" y="705"/>
                  </a:lnTo>
                  <a:lnTo>
                    <a:pt x="1190" y="708"/>
                  </a:lnTo>
                  <a:lnTo>
                    <a:pt x="1190" y="708"/>
                  </a:lnTo>
                  <a:lnTo>
                    <a:pt x="1190" y="708"/>
                  </a:lnTo>
                  <a:lnTo>
                    <a:pt x="1190" y="705"/>
                  </a:lnTo>
                  <a:lnTo>
                    <a:pt x="1190" y="705"/>
                  </a:lnTo>
                  <a:lnTo>
                    <a:pt x="1190" y="705"/>
                  </a:lnTo>
                  <a:lnTo>
                    <a:pt x="1190" y="705"/>
                  </a:lnTo>
                  <a:lnTo>
                    <a:pt x="1190" y="705"/>
                  </a:lnTo>
                  <a:lnTo>
                    <a:pt x="1190" y="703"/>
                  </a:lnTo>
                  <a:lnTo>
                    <a:pt x="1190" y="703"/>
                  </a:lnTo>
                  <a:lnTo>
                    <a:pt x="1193" y="705"/>
                  </a:lnTo>
                  <a:lnTo>
                    <a:pt x="1193" y="705"/>
                  </a:lnTo>
                  <a:lnTo>
                    <a:pt x="1193" y="705"/>
                  </a:lnTo>
                  <a:lnTo>
                    <a:pt x="1193" y="705"/>
                  </a:lnTo>
                  <a:lnTo>
                    <a:pt x="1195" y="705"/>
                  </a:lnTo>
                  <a:lnTo>
                    <a:pt x="1195" y="705"/>
                  </a:lnTo>
                  <a:lnTo>
                    <a:pt x="1195" y="705"/>
                  </a:lnTo>
                  <a:lnTo>
                    <a:pt x="1195" y="703"/>
                  </a:lnTo>
                  <a:lnTo>
                    <a:pt x="1197" y="703"/>
                  </a:lnTo>
                  <a:lnTo>
                    <a:pt x="1197" y="703"/>
                  </a:lnTo>
                  <a:lnTo>
                    <a:pt x="1200" y="701"/>
                  </a:lnTo>
                  <a:lnTo>
                    <a:pt x="1200" y="698"/>
                  </a:lnTo>
                  <a:lnTo>
                    <a:pt x="1200" y="698"/>
                  </a:lnTo>
                  <a:lnTo>
                    <a:pt x="1200" y="698"/>
                  </a:lnTo>
                  <a:lnTo>
                    <a:pt x="1200" y="696"/>
                  </a:lnTo>
                  <a:lnTo>
                    <a:pt x="1200" y="696"/>
                  </a:lnTo>
                  <a:lnTo>
                    <a:pt x="1200" y="696"/>
                  </a:lnTo>
                  <a:lnTo>
                    <a:pt x="1200" y="696"/>
                  </a:lnTo>
                  <a:lnTo>
                    <a:pt x="1197" y="696"/>
                  </a:lnTo>
                  <a:lnTo>
                    <a:pt x="1195" y="696"/>
                  </a:lnTo>
                  <a:lnTo>
                    <a:pt x="1195" y="696"/>
                  </a:lnTo>
                  <a:lnTo>
                    <a:pt x="1195" y="696"/>
                  </a:lnTo>
                  <a:lnTo>
                    <a:pt x="1195" y="696"/>
                  </a:lnTo>
                  <a:lnTo>
                    <a:pt x="1193" y="696"/>
                  </a:lnTo>
                  <a:lnTo>
                    <a:pt x="1193" y="696"/>
                  </a:lnTo>
                  <a:lnTo>
                    <a:pt x="1190" y="696"/>
                  </a:lnTo>
                  <a:lnTo>
                    <a:pt x="1190" y="696"/>
                  </a:lnTo>
                  <a:lnTo>
                    <a:pt x="1193" y="693"/>
                  </a:lnTo>
                  <a:lnTo>
                    <a:pt x="1193" y="693"/>
                  </a:lnTo>
                  <a:lnTo>
                    <a:pt x="1193" y="693"/>
                  </a:lnTo>
                  <a:lnTo>
                    <a:pt x="1197" y="691"/>
                  </a:lnTo>
                  <a:lnTo>
                    <a:pt x="1197" y="691"/>
                  </a:lnTo>
                  <a:lnTo>
                    <a:pt x="1200" y="691"/>
                  </a:lnTo>
                  <a:lnTo>
                    <a:pt x="1202" y="691"/>
                  </a:lnTo>
                  <a:lnTo>
                    <a:pt x="1202" y="691"/>
                  </a:lnTo>
                  <a:lnTo>
                    <a:pt x="1202" y="691"/>
                  </a:lnTo>
                  <a:lnTo>
                    <a:pt x="1204" y="691"/>
                  </a:lnTo>
                  <a:lnTo>
                    <a:pt x="1204" y="691"/>
                  </a:lnTo>
                  <a:lnTo>
                    <a:pt x="1204" y="691"/>
                  </a:lnTo>
                  <a:lnTo>
                    <a:pt x="1204" y="691"/>
                  </a:lnTo>
                  <a:lnTo>
                    <a:pt x="1207" y="691"/>
                  </a:lnTo>
                  <a:lnTo>
                    <a:pt x="1209" y="689"/>
                  </a:lnTo>
                  <a:lnTo>
                    <a:pt x="1209" y="689"/>
                  </a:lnTo>
                  <a:lnTo>
                    <a:pt x="1209" y="686"/>
                  </a:lnTo>
                  <a:lnTo>
                    <a:pt x="1209" y="686"/>
                  </a:lnTo>
                  <a:lnTo>
                    <a:pt x="1209" y="684"/>
                  </a:lnTo>
                  <a:lnTo>
                    <a:pt x="1211" y="684"/>
                  </a:lnTo>
                  <a:lnTo>
                    <a:pt x="1211" y="684"/>
                  </a:lnTo>
                  <a:lnTo>
                    <a:pt x="1211" y="684"/>
                  </a:lnTo>
                  <a:lnTo>
                    <a:pt x="1211" y="682"/>
                  </a:lnTo>
                  <a:lnTo>
                    <a:pt x="1211" y="682"/>
                  </a:lnTo>
                  <a:lnTo>
                    <a:pt x="1211" y="682"/>
                  </a:lnTo>
                  <a:lnTo>
                    <a:pt x="1211" y="679"/>
                  </a:lnTo>
                  <a:lnTo>
                    <a:pt x="1211" y="679"/>
                  </a:lnTo>
                  <a:lnTo>
                    <a:pt x="1211" y="679"/>
                  </a:lnTo>
                  <a:lnTo>
                    <a:pt x="1209" y="677"/>
                  </a:lnTo>
                  <a:lnTo>
                    <a:pt x="1209" y="677"/>
                  </a:lnTo>
                  <a:lnTo>
                    <a:pt x="1209" y="677"/>
                  </a:lnTo>
                  <a:lnTo>
                    <a:pt x="1209" y="677"/>
                  </a:lnTo>
                  <a:lnTo>
                    <a:pt x="1209" y="675"/>
                  </a:lnTo>
                  <a:lnTo>
                    <a:pt x="1209" y="675"/>
                  </a:lnTo>
                  <a:lnTo>
                    <a:pt x="1209" y="675"/>
                  </a:lnTo>
                  <a:lnTo>
                    <a:pt x="1209" y="675"/>
                  </a:lnTo>
                  <a:lnTo>
                    <a:pt x="1209" y="675"/>
                  </a:lnTo>
                  <a:lnTo>
                    <a:pt x="1209" y="675"/>
                  </a:lnTo>
                  <a:lnTo>
                    <a:pt x="1207" y="675"/>
                  </a:lnTo>
                  <a:lnTo>
                    <a:pt x="1207" y="675"/>
                  </a:lnTo>
                  <a:lnTo>
                    <a:pt x="1207" y="675"/>
                  </a:lnTo>
                  <a:lnTo>
                    <a:pt x="1207" y="672"/>
                  </a:lnTo>
                  <a:lnTo>
                    <a:pt x="1204" y="672"/>
                  </a:lnTo>
                  <a:lnTo>
                    <a:pt x="1202" y="670"/>
                  </a:lnTo>
                  <a:lnTo>
                    <a:pt x="1202" y="670"/>
                  </a:lnTo>
                  <a:lnTo>
                    <a:pt x="1202" y="670"/>
                  </a:lnTo>
                  <a:lnTo>
                    <a:pt x="1202" y="670"/>
                  </a:lnTo>
                  <a:lnTo>
                    <a:pt x="1202" y="667"/>
                  </a:lnTo>
                  <a:lnTo>
                    <a:pt x="1202" y="667"/>
                  </a:lnTo>
                  <a:lnTo>
                    <a:pt x="1200" y="667"/>
                  </a:lnTo>
                  <a:lnTo>
                    <a:pt x="1200" y="667"/>
                  </a:lnTo>
                  <a:lnTo>
                    <a:pt x="1197" y="667"/>
                  </a:lnTo>
                  <a:lnTo>
                    <a:pt x="1197" y="667"/>
                  </a:lnTo>
                  <a:lnTo>
                    <a:pt x="1197" y="667"/>
                  </a:lnTo>
                  <a:lnTo>
                    <a:pt x="1197" y="667"/>
                  </a:lnTo>
                  <a:lnTo>
                    <a:pt x="1197" y="667"/>
                  </a:lnTo>
                  <a:lnTo>
                    <a:pt x="1197" y="667"/>
                  </a:lnTo>
                  <a:lnTo>
                    <a:pt x="1197" y="665"/>
                  </a:lnTo>
                  <a:lnTo>
                    <a:pt x="1200" y="665"/>
                  </a:lnTo>
                  <a:lnTo>
                    <a:pt x="1202" y="665"/>
                  </a:lnTo>
                  <a:lnTo>
                    <a:pt x="1202" y="665"/>
                  </a:lnTo>
                  <a:lnTo>
                    <a:pt x="1202" y="667"/>
                  </a:lnTo>
                  <a:lnTo>
                    <a:pt x="1202" y="667"/>
                  </a:lnTo>
                  <a:lnTo>
                    <a:pt x="1202" y="670"/>
                  </a:lnTo>
                  <a:lnTo>
                    <a:pt x="1204" y="667"/>
                  </a:lnTo>
                  <a:lnTo>
                    <a:pt x="1204" y="667"/>
                  </a:lnTo>
                  <a:lnTo>
                    <a:pt x="1207" y="670"/>
                  </a:lnTo>
                  <a:lnTo>
                    <a:pt x="1207" y="670"/>
                  </a:lnTo>
                  <a:lnTo>
                    <a:pt x="1204" y="670"/>
                  </a:lnTo>
                  <a:lnTo>
                    <a:pt x="1204" y="670"/>
                  </a:lnTo>
                  <a:lnTo>
                    <a:pt x="1204" y="670"/>
                  </a:lnTo>
                  <a:lnTo>
                    <a:pt x="1204" y="670"/>
                  </a:lnTo>
                  <a:lnTo>
                    <a:pt x="1204" y="670"/>
                  </a:lnTo>
                  <a:lnTo>
                    <a:pt x="1209" y="670"/>
                  </a:lnTo>
                  <a:lnTo>
                    <a:pt x="1209" y="670"/>
                  </a:lnTo>
                  <a:lnTo>
                    <a:pt x="1209" y="670"/>
                  </a:lnTo>
                  <a:lnTo>
                    <a:pt x="1211" y="670"/>
                  </a:lnTo>
                  <a:lnTo>
                    <a:pt x="1211" y="670"/>
                  </a:lnTo>
                  <a:lnTo>
                    <a:pt x="1214" y="667"/>
                  </a:lnTo>
                  <a:lnTo>
                    <a:pt x="1214" y="667"/>
                  </a:lnTo>
                  <a:lnTo>
                    <a:pt x="1216" y="667"/>
                  </a:lnTo>
                  <a:lnTo>
                    <a:pt x="1216" y="667"/>
                  </a:lnTo>
                  <a:lnTo>
                    <a:pt x="1216" y="665"/>
                  </a:lnTo>
                  <a:lnTo>
                    <a:pt x="1216" y="665"/>
                  </a:lnTo>
                  <a:lnTo>
                    <a:pt x="1216" y="665"/>
                  </a:lnTo>
                  <a:lnTo>
                    <a:pt x="1216" y="665"/>
                  </a:lnTo>
                  <a:lnTo>
                    <a:pt x="1219" y="663"/>
                  </a:lnTo>
                  <a:lnTo>
                    <a:pt x="1221" y="660"/>
                  </a:lnTo>
                  <a:lnTo>
                    <a:pt x="1221" y="660"/>
                  </a:lnTo>
                  <a:lnTo>
                    <a:pt x="1221" y="660"/>
                  </a:lnTo>
                  <a:lnTo>
                    <a:pt x="1219" y="658"/>
                  </a:lnTo>
                  <a:lnTo>
                    <a:pt x="1219" y="658"/>
                  </a:lnTo>
                  <a:lnTo>
                    <a:pt x="1219" y="656"/>
                  </a:lnTo>
                  <a:lnTo>
                    <a:pt x="1219" y="656"/>
                  </a:lnTo>
                  <a:lnTo>
                    <a:pt x="1219" y="656"/>
                  </a:lnTo>
                  <a:lnTo>
                    <a:pt x="1219" y="653"/>
                  </a:lnTo>
                  <a:lnTo>
                    <a:pt x="1221" y="651"/>
                  </a:lnTo>
                  <a:lnTo>
                    <a:pt x="1223" y="648"/>
                  </a:lnTo>
                  <a:lnTo>
                    <a:pt x="1223" y="648"/>
                  </a:lnTo>
                  <a:lnTo>
                    <a:pt x="1226" y="648"/>
                  </a:lnTo>
                  <a:lnTo>
                    <a:pt x="1226" y="648"/>
                  </a:lnTo>
                  <a:lnTo>
                    <a:pt x="1226" y="646"/>
                  </a:lnTo>
                  <a:lnTo>
                    <a:pt x="1226" y="644"/>
                  </a:lnTo>
                  <a:lnTo>
                    <a:pt x="1226" y="644"/>
                  </a:lnTo>
                  <a:lnTo>
                    <a:pt x="1226" y="644"/>
                  </a:lnTo>
                  <a:lnTo>
                    <a:pt x="1228" y="644"/>
                  </a:lnTo>
                  <a:lnTo>
                    <a:pt x="1228" y="644"/>
                  </a:lnTo>
                  <a:lnTo>
                    <a:pt x="1228" y="644"/>
                  </a:lnTo>
                  <a:lnTo>
                    <a:pt x="1230" y="641"/>
                  </a:lnTo>
                  <a:lnTo>
                    <a:pt x="1230" y="639"/>
                  </a:lnTo>
                  <a:lnTo>
                    <a:pt x="1230" y="639"/>
                  </a:lnTo>
                  <a:lnTo>
                    <a:pt x="1233" y="639"/>
                  </a:lnTo>
                  <a:lnTo>
                    <a:pt x="1233" y="639"/>
                  </a:lnTo>
                  <a:lnTo>
                    <a:pt x="1233" y="639"/>
                  </a:lnTo>
                  <a:lnTo>
                    <a:pt x="1233" y="639"/>
                  </a:lnTo>
                  <a:lnTo>
                    <a:pt x="1233" y="639"/>
                  </a:lnTo>
                  <a:lnTo>
                    <a:pt x="1235" y="639"/>
                  </a:lnTo>
                  <a:lnTo>
                    <a:pt x="1235" y="641"/>
                  </a:lnTo>
                  <a:lnTo>
                    <a:pt x="1237" y="639"/>
                  </a:lnTo>
                  <a:lnTo>
                    <a:pt x="1237" y="639"/>
                  </a:lnTo>
                  <a:lnTo>
                    <a:pt x="1233" y="634"/>
                  </a:lnTo>
                  <a:lnTo>
                    <a:pt x="1233" y="634"/>
                  </a:lnTo>
                  <a:lnTo>
                    <a:pt x="1233" y="632"/>
                  </a:lnTo>
                  <a:lnTo>
                    <a:pt x="1233" y="632"/>
                  </a:lnTo>
                  <a:lnTo>
                    <a:pt x="1235" y="630"/>
                  </a:lnTo>
                  <a:lnTo>
                    <a:pt x="1235" y="630"/>
                  </a:lnTo>
                  <a:lnTo>
                    <a:pt x="1235" y="627"/>
                  </a:lnTo>
                  <a:lnTo>
                    <a:pt x="1237" y="627"/>
                  </a:lnTo>
                  <a:lnTo>
                    <a:pt x="1237" y="627"/>
                  </a:lnTo>
                  <a:lnTo>
                    <a:pt x="1240" y="625"/>
                  </a:lnTo>
                  <a:lnTo>
                    <a:pt x="1240" y="622"/>
                  </a:lnTo>
                  <a:lnTo>
                    <a:pt x="1242" y="622"/>
                  </a:lnTo>
                  <a:lnTo>
                    <a:pt x="1242" y="622"/>
                  </a:lnTo>
                  <a:lnTo>
                    <a:pt x="1245" y="622"/>
                  </a:lnTo>
                  <a:lnTo>
                    <a:pt x="1247" y="622"/>
                  </a:lnTo>
                  <a:lnTo>
                    <a:pt x="1247" y="622"/>
                  </a:lnTo>
                  <a:lnTo>
                    <a:pt x="1247" y="620"/>
                  </a:lnTo>
                  <a:lnTo>
                    <a:pt x="1247" y="620"/>
                  </a:lnTo>
                  <a:lnTo>
                    <a:pt x="1249" y="620"/>
                  </a:lnTo>
                  <a:lnTo>
                    <a:pt x="1252" y="620"/>
                  </a:lnTo>
                  <a:lnTo>
                    <a:pt x="1252" y="618"/>
                  </a:lnTo>
                  <a:lnTo>
                    <a:pt x="1252" y="618"/>
                  </a:lnTo>
                  <a:lnTo>
                    <a:pt x="1252" y="618"/>
                  </a:lnTo>
                  <a:lnTo>
                    <a:pt x="1254" y="613"/>
                  </a:lnTo>
                  <a:lnTo>
                    <a:pt x="1254" y="613"/>
                  </a:lnTo>
                  <a:lnTo>
                    <a:pt x="1256" y="611"/>
                  </a:lnTo>
                  <a:lnTo>
                    <a:pt x="1256" y="611"/>
                  </a:lnTo>
                  <a:lnTo>
                    <a:pt x="1256" y="611"/>
                  </a:lnTo>
                  <a:lnTo>
                    <a:pt x="1256" y="611"/>
                  </a:lnTo>
                  <a:lnTo>
                    <a:pt x="1256" y="611"/>
                  </a:lnTo>
                  <a:lnTo>
                    <a:pt x="1259" y="611"/>
                  </a:lnTo>
                  <a:lnTo>
                    <a:pt x="1259" y="611"/>
                  </a:lnTo>
                  <a:lnTo>
                    <a:pt x="1263" y="606"/>
                  </a:lnTo>
                  <a:lnTo>
                    <a:pt x="1266" y="606"/>
                  </a:lnTo>
                  <a:lnTo>
                    <a:pt x="1266" y="603"/>
                  </a:lnTo>
                  <a:lnTo>
                    <a:pt x="1266" y="603"/>
                  </a:lnTo>
                  <a:lnTo>
                    <a:pt x="1268" y="603"/>
                  </a:lnTo>
                  <a:lnTo>
                    <a:pt x="1268" y="603"/>
                  </a:lnTo>
                  <a:lnTo>
                    <a:pt x="1268" y="601"/>
                  </a:lnTo>
                  <a:lnTo>
                    <a:pt x="1268" y="601"/>
                  </a:lnTo>
                  <a:lnTo>
                    <a:pt x="1268" y="599"/>
                  </a:lnTo>
                  <a:lnTo>
                    <a:pt x="1268" y="599"/>
                  </a:lnTo>
                  <a:lnTo>
                    <a:pt x="1268" y="603"/>
                  </a:lnTo>
                  <a:lnTo>
                    <a:pt x="1268" y="603"/>
                  </a:lnTo>
                  <a:lnTo>
                    <a:pt x="1271" y="606"/>
                  </a:lnTo>
                  <a:lnTo>
                    <a:pt x="1273" y="606"/>
                  </a:lnTo>
                  <a:lnTo>
                    <a:pt x="1275" y="606"/>
                  </a:lnTo>
                  <a:lnTo>
                    <a:pt x="1275" y="606"/>
                  </a:lnTo>
                  <a:lnTo>
                    <a:pt x="1275" y="606"/>
                  </a:lnTo>
                  <a:lnTo>
                    <a:pt x="1275" y="606"/>
                  </a:lnTo>
                  <a:lnTo>
                    <a:pt x="1275" y="606"/>
                  </a:lnTo>
                  <a:lnTo>
                    <a:pt x="1275" y="606"/>
                  </a:lnTo>
                  <a:lnTo>
                    <a:pt x="1275" y="603"/>
                  </a:lnTo>
                  <a:lnTo>
                    <a:pt x="1275" y="603"/>
                  </a:lnTo>
                  <a:lnTo>
                    <a:pt x="1275" y="606"/>
                  </a:lnTo>
                  <a:lnTo>
                    <a:pt x="1275" y="606"/>
                  </a:lnTo>
                  <a:lnTo>
                    <a:pt x="1278" y="606"/>
                  </a:lnTo>
                  <a:lnTo>
                    <a:pt x="1285" y="606"/>
                  </a:lnTo>
                  <a:lnTo>
                    <a:pt x="1287" y="606"/>
                  </a:lnTo>
                  <a:lnTo>
                    <a:pt x="1287" y="603"/>
                  </a:lnTo>
                  <a:lnTo>
                    <a:pt x="1287" y="603"/>
                  </a:lnTo>
                  <a:lnTo>
                    <a:pt x="1287" y="601"/>
                  </a:lnTo>
                  <a:lnTo>
                    <a:pt x="1287" y="599"/>
                  </a:lnTo>
                  <a:lnTo>
                    <a:pt x="1287" y="599"/>
                  </a:lnTo>
                  <a:lnTo>
                    <a:pt x="1287" y="596"/>
                  </a:lnTo>
                  <a:lnTo>
                    <a:pt x="1287" y="596"/>
                  </a:lnTo>
                  <a:lnTo>
                    <a:pt x="1290" y="596"/>
                  </a:lnTo>
                  <a:lnTo>
                    <a:pt x="1290" y="594"/>
                  </a:lnTo>
                  <a:lnTo>
                    <a:pt x="1292" y="594"/>
                  </a:lnTo>
                  <a:lnTo>
                    <a:pt x="1294" y="592"/>
                  </a:lnTo>
                  <a:lnTo>
                    <a:pt x="1301" y="589"/>
                  </a:lnTo>
                  <a:lnTo>
                    <a:pt x="1301" y="589"/>
                  </a:lnTo>
                  <a:lnTo>
                    <a:pt x="1301" y="589"/>
                  </a:lnTo>
                  <a:lnTo>
                    <a:pt x="1304" y="589"/>
                  </a:lnTo>
                  <a:lnTo>
                    <a:pt x="1306" y="589"/>
                  </a:lnTo>
                  <a:lnTo>
                    <a:pt x="1306" y="589"/>
                  </a:lnTo>
                  <a:lnTo>
                    <a:pt x="1304" y="592"/>
                  </a:lnTo>
                  <a:lnTo>
                    <a:pt x="1304" y="592"/>
                  </a:lnTo>
                  <a:lnTo>
                    <a:pt x="1294" y="596"/>
                  </a:lnTo>
                  <a:lnTo>
                    <a:pt x="1294" y="596"/>
                  </a:lnTo>
                  <a:lnTo>
                    <a:pt x="1292" y="596"/>
                  </a:lnTo>
                  <a:lnTo>
                    <a:pt x="1292" y="599"/>
                  </a:lnTo>
                  <a:lnTo>
                    <a:pt x="1292" y="601"/>
                  </a:lnTo>
                  <a:lnTo>
                    <a:pt x="1292" y="601"/>
                  </a:lnTo>
                  <a:lnTo>
                    <a:pt x="1292" y="601"/>
                  </a:lnTo>
                  <a:lnTo>
                    <a:pt x="1290" y="601"/>
                  </a:lnTo>
                  <a:lnTo>
                    <a:pt x="1290" y="601"/>
                  </a:lnTo>
                  <a:lnTo>
                    <a:pt x="1290" y="603"/>
                  </a:lnTo>
                  <a:lnTo>
                    <a:pt x="1290" y="603"/>
                  </a:lnTo>
                  <a:lnTo>
                    <a:pt x="1287" y="606"/>
                  </a:lnTo>
                  <a:lnTo>
                    <a:pt x="1287" y="606"/>
                  </a:lnTo>
                  <a:lnTo>
                    <a:pt x="1287" y="608"/>
                  </a:lnTo>
                  <a:lnTo>
                    <a:pt x="1287" y="608"/>
                  </a:lnTo>
                  <a:lnTo>
                    <a:pt x="1285" y="608"/>
                  </a:lnTo>
                  <a:lnTo>
                    <a:pt x="1285" y="608"/>
                  </a:lnTo>
                  <a:lnTo>
                    <a:pt x="1285" y="608"/>
                  </a:lnTo>
                  <a:lnTo>
                    <a:pt x="1285" y="611"/>
                  </a:lnTo>
                  <a:lnTo>
                    <a:pt x="1282" y="611"/>
                  </a:lnTo>
                  <a:lnTo>
                    <a:pt x="1282" y="611"/>
                  </a:lnTo>
                  <a:lnTo>
                    <a:pt x="1287" y="615"/>
                  </a:lnTo>
                  <a:lnTo>
                    <a:pt x="1290" y="615"/>
                  </a:lnTo>
                  <a:lnTo>
                    <a:pt x="1292" y="618"/>
                  </a:lnTo>
                  <a:lnTo>
                    <a:pt x="1297" y="620"/>
                  </a:lnTo>
                  <a:lnTo>
                    <a:pt x="1299" y="620"/>
                  </a:lnTo>
                  <a:lnTo>
                    <a:pt x="1301" y="620"/>
                  </a:lnTo>
                  <a:lnTo>
                    <a:pt x="1304" y="622"/>
                  </a:lnTo>
                  <a:lnTo>
                    <a:pt x="1304" y="625"/>
                  </a:lnTo>
                  <a:lnTo>
                    <a:pt x="1306" y="625"/>
                  </a:lnTo>
                  <a:lnTo>
                    <a:pt x="1308" y="622"/>
                  </a:lnTo>
                  <a:lnTo>
                    <a:pt x="1311" y="622"/>
                  </a:lnTo>
                  <a:lnTo>
                    <a:pt x="1311" y="622"/>
                  </a:lnTo>
                  <a:lnTo>
                    <a:pt x="1313" y="625"/>
                  </a:lnTo>
                  <a:lnTo>
                    <a:pt x="1316" y="627"/>
                  </a:lnTo>
                  <a:lnTo>
                    <a:pt x="1313" y="627"/>
                  </a:lnTo>
                  <a:lnTo>
                    <a:pt x="1313" y="627"/>
                  </a:lnTo>
                  <a:lnTo>
                    <a:pt x="1313" y="627"/>
                  </a:lnTo>
                  <a:lnTo>
                    <a:pt x="1313" y="627"/>
                  </a:lnTo>
                  <a:lnTo>
                    <a:pt x="1313" y="627"/>
                  </a:lnTo>
                  <a:lnTo>
                    <a:pt x="1311" y="627"/>
                  </a:lnTo>
                  <a:lnTo>
                    <a:pt x="1301" y="625"/>
                  </a:lnTo>
                  <a:lnTo>
                    <a:pt x="1301" y="625"/>
                  </a:lnTo>
                  <a:lnTo>
                    <a:pt x="1299" y="625"/>
                  </a:lnTo>
                  <a:lnTo>
                    <a:pt x="1297" y="625"/>
                  </a:lnTo>
                  <a:lnTo>
                    <a:pt x="1297" y="625"/>
                  </a:lnTo>
                  <a:lnTo>
                    <a:pt x="1294" y="622"/>
                  </a:lnTo>
                  <a:lnTo>
                    <a:pt x="1294" y="622"/>
                  </a:lnTo>
                  <a:lnTo>
                    <a:pt x="1292" y="622"/>
                  </a:lnTo>
                  <a:lnTo>
                    <a:pt x="1292" y="622"/>
                  </a:lnTo>
                  <a:lnTo>
                    <a:pt x="1290" y="622"/>
                  </a:lnTo>
                  <a:lnTo>
                    <a:pt x="1287" y="625"/>
                  </a:lnTo>
                  <a:lnTo>
                    <a:pt x="1287" y="625"/>
                  </a:lnTo>
                  <a:lnTo>
                    <a:pt x="1285" y="627"/>
                  </a:lnTo>
                  <a:lnTo>
                    <a:pt x="1280" y="625"/>
                  </a:lnTo>
                  <a:lnTo>
                    <a:pt x="1280" y="625"/>
                  </a:lnTo>
                  <a:lnTo>
                    <a:pt x="1278" y="625"/>
                  </a:lnTo>
                  <a:lnTo>
                    <a:pt x="1278" y="622"/>
                  </a:lnTo>
                  <a:lnTo>
                    <a:pt x="1278" y="622"/>
                  </a:lnTo>
                  <a:lnTo>
                    <a:pt x="1275" y="620"/>
                  </a:lnTo>
                  <a:lnTo>
                    <a:pt x="1275" y="620"/>
                  </a:lnTo>
                  <a:lnTo>
                    <a:pt x="1275" y="618"/>
                  </a:lnTo>
                  <a:lnTo>
                    <a:pt x="1273" y="620"/>
                  </a:lnTo>
                  <a:lnTo>
                    <a:pt x="1268" y="622"/>
                  </a:lnTo>
                  <a:lnTo>
                    <a:pt x="1263" y="627"/>
                  </a:lnTo>
                  <a:lnTo>
                    <a:pt x="1256" y="634"/>
                  </a:lnTo>
                  <a:lnTo>
                    <a:pt x="1256" y="634"/>
                  </a:lnTo>
                  <a:lnTo>
                    <a:pt x="1256" y="637"/>
                  </a:lnTo>
                  <a:lnTo>
                    <a:pt x="1249" y="637"/>
                  </a:lnTo>
                  <a:lnTo>
                    <a:pt x="1249" y="637"/>
                  </a:lnTo>
                  <a:lnTo>
                    <a:pt x="1249" y="639"/>
                  </a:lnTo>
                  <a:lnTo>
                    <a:pt x="1247" y="639"/>
                  </a:lnTo>
                  <a:lnTo>
                    <a:pt x="1247" y="639"/>
                  </a:lnTo>
                  <a:lnTo>
                    <a:pt x="1245" y="639"/>
                  </a:lnTo>
                  <a:lnTo>
                    <a:pt x="1245" y="641"/>
                  </a:lnTo>
                  <a:lnTo>
                    <a:pt x="1247" y="641"/>
                  </a:lnTo>
                  <a:lnTo>
                    <a:pt x="1247" y="644"/>
                  </a:lnTo>
                  <a:lnTo>
                    <a:pt x="1247" y="644"/>
                  </a:lnTo>
                  <a:lnTo>
                    <a:pt x="1247" y="648"/>
                  </a:lnTo>
                  <a:lnTo>
                    <a:pt x="1249" y="648"/>
                  </a:lnTo>
                  <a:lnTo>
                    <a:pt x="1249" y="651"/>
                  </a:lnTo>
                  <a:lnTo>
                    <a:pt x="1249" y="651"/>
                  </a:lnTo>
                  <a:lnTo>
                    <a:pt x="1249" y="653"/>
                  </a:lnTo>
                  <a:lnTo>
                    <a:pt x="1249" y="653"/>
                  </a:lnTo>
                  <a:lnTo>
                    <a:pt x="1249" y="658"/>
                  </a:lnTo>
                  <a:lnTo>
                    <a:pt x="1249" y="660"/>
                  </a:lnTo>
                  <a:lnTo>
                    <a:pt x="1249" y="660"/>
                  </a:lnTo>
                  <a:lnTo>
                    <a:pt x="1249" y="660"/>
                  </a:lnTo>
                  <a:lnTo>
                    <a:pt x="1247" y="660"/>
                  </a:lnTo>
                  <a:lnTo>
                    <a:pt x="1247" y="660"/>
                  </a:lnTo>
                  <a:lnTo>
                    <a:pt x="1247" y="660"/>
                  </a:lnTo>
                  <a:lnTo>
                    <a:pt x="1247" y="663"/>
                  </a:lnTo>
                  <a:lnTo>
                    <a:pt x="1247" y="663"/>
                  </a:lnTo>
                  <a:lnTo>
                    <a:pt x="1247" y="665"/>
                  </a:lnTo>
                  <a:lnTo>
                    <a:pt x="1247" y="667"/>
                  </a:lnTo>
                  <a:lnTo>
                    <a:pt x="1247" y="670"/>
                  </a:lnTo>
                  <a:lnTo>
                    <a:pt x="1245" y="672"/>
                  </a:lnTo>
                  <a:lnTo>
                    <a:pt x="1237" y="682"/>
                  </a:lnTo>
                  <a:lnTo>
                    <a:pt x="1237" y="682"/>
                  </a:lnTo>
                  <a:lnTo>
                    <a:pt x="1237" y="684"/>
                  </a:lnTo>
                  <a:lnTo>
                    <a:pt x="1237" y="684"/>
                  </a:lnTo>
                  <a:lnTo>
                    <a:pt x="1235" y="693"/>
                  </a:lnTo>
                  <a:lnTo>
                    <a:pt x="1235" y="693"/>
                  </a:lnTo>
                  <a:lnTo>
                    <a:pt x="1235" y="696"/>
                  </a:lnTo>
                  <a:lnTo>
                    <a:pt x="1233" y="696"/>
                  </a:lnTo>
                  <a:lnTo>
                    <a:pt x="1233" y="696"/>
                  </a:lnTo>
                  <a:lnTo>
                    <a:pt x="1233" y="698"/>
                  </a:lnTo>
                  <a:lnTo>
                    <a:pt x="1235" y="701"/>
                  </a:lnTo>
                  <a:lnTo>
                    <a:pt x="1237" y="703"/>
                  </a:lnTo>
                  <a:lnTo>
                    <a:pt x="1237" y="703"/>
                  </a:lnTo>
                  <a:lnTo>
                    <a:pt x="1247" y="708"/>
                  </a:lnTo>
                  <a:lnTo>
                    <a:pt x="1247" y="708"/>
                  </a:lnTo>
                  <a:lnTo>
                    <a:pt x="1247" y="705"/>
                  </a:lnTo>
                  <a:lnTo>
                    <a:pt x="1247" y="705"/>
                  </a:lnTo>
                  <a:lnTo>
                    <a:pt x="1247" y="705"/>
                  </a:lnTo>
                  <a:lnTo>
                    <a:pt x="1247" y="703"/>
                  </a:lnTo>
                  <a:lnTo>
                    <a:pt x="1247" y="703"/>
                  </a:lnTo>
                  <a:lnTo>
                    <a:pt x="1247" y="703"/>
                  </a:lnTo>
                  <a:lnTo>
                    <a:pt x="1249" y="703"/>
                  </a:lnTo>
                  <a:lnTo>
                    <a:pt x="1254" y="698"/>
                  </a:lnTo>
                  <a:lnTo>
                    <a:pt x="1256" y="698"/>
                  </a:lnTo>
                  <a:lnTo>
                    <a:pt x="1256" y="696"/>
                  </a:lnTo>
                  <a:lnTo>
                    <a:pt x="1259" y="696"/>
                  </a:lnTo>
                  <a:lnTo>
                    <a:pt x="1259" y="696"/>
                  </a:lnTo>
                  <a:lnTo>
                    <a:pt x="1261" y="696"/>
                  </a:lnTo>
                  <a:lnTo>
                    <a:pt x="1259" y="698"/>
                  </a:lnTo>
                  <a:lnTo>
                    <a:pt x="1256" y="701"/>
                  </a:lnTo>
                  <a:lnTo>
                    <a:pt x="1256" y="701"/>
                  </a:lnTo>
                  <a:lnTo>
                    <a:pt x="1256" y="703"/>
                  </a:lnTo>
                  <a:lnTo>
                    <a:pt x="1256" y="703"/>
                  </a:lnTo>
                  <a:lnTo>
                    <a:pt x="1256" y="703"/>
                  </a:lnTo>
                  <a:lnTo>
                    <a:pt x="1254" y="703"/>
                  </a:lnTo>
                  <a:lnTo>
                    <a:pt x="1254" y="703"/>
                  </a:lnTo>
                  <a:lnTo>
                    <a:pt x="1254" y="705"/>
                  </a:lnTo>
                  <a:lnTo>
                    <a:pt x="1254" y="705"/>
                  </a:lnTo>
                  <a:lnTo>
                    <a:pt x="1256" y="708"/>
                  </a:lnTo>
                  <a:lnTo>
                    <a:pt x="1256" y="708"/>
                  </a:lnTo>
                  <a:lnTo>
                    <a:pt x="1254" y="708"/>
                  </a:lnTo>
                  <a:lnTo>
                    <a:pt x="1254" y="708"/>
                  </a:lnTo>
                  <a:lnTo>
                    <a:pt x="1252" y="708"/>
                  </a:lnTo>
                  <a:lnTo>
                    <a:pt x="1252" y="708"/>
                  </a:lnTo>
                  <a:lnTo>
                    <a:pt x="1252" y="710"/>
                  </a:lnTo>
                  <a:lnTo>
                    <a:pt x="1252" y="710"/>
                  </a:lnTo>
                  <a:lnTo>
                    <a:pt x="1252" y="710"/>
                  </a:lnTo>
                  <a:lnTo>
                    <a:pt x="1249" y="710"/>
                  </a:lnTo>
                  <a:lnTo>
                    <a:pt x="1249" y="710"/>
                  </a:lnTo>
                  <a:lnTo>
                    <a:pt x="1247" y="710"/>
                  </a:lnTo>
                  <a:lnTo>
                    <a:pt x="1247" y="712"/>
                  </a:lnTo>
                  <a:lnTo>
                    <a:pt x="1247" y="712"/>
                  </a:lnTo>
                  <a:lnTo>
                    <a:pt x="1247" y="715"/>
                  </a:lnTo>
                  <a:lnTo>
                    <a:pt x="1249" y="715"/>
                  </a:lnTo>
                  <a:lnTo>
                    <a:pt x="1249" y="717"/>
                  </a:lnTo>
                  <a:lnTo>
                    <a:pt x="1249" y="717"/>
                  </a:lnTo>
                  <a:lnTo>
                    <a:pt x="1249" y="717"/>
                  </a:lnTo>
                  <a:lnTo>
                    <a:pt x="1247" y="717"/>
                  </a:lnTo>
                  <a:lnTo>
                    <a:pt x="1247" y="715"/>
                  </a:lnTo>
                  <a:lnTo>
                    <a:pt x="1247" y="715"/>
                  </a:lnTo>
                  <a:lnTo>
                    <a:pt x="1242" y="715"/>
                  </a:lnTo>
                  <a:lnTo>
                    <a:pt x="1240" y="715"/>
                  </a:lnTo>
                  <a:lnTo>
                    <a:pt x="1240" y="715"/>
                  </a:lnTo>
                  <a:lnTo>
                    <a:pt x="1240" y="717"/>
                  </a:lnTo>
                  <a:lnTo>
                    <a:pt x="1237" y="717"/>
                  </a:lnTo>
                  <a:lnTo>
                    <a:pt x="1237" y="717"/>
                  </a:lnTo>
                  <a:lnTo>
                    <a:pt x="1235" y="719"/>
                  </a:lnTo>
                  <a:lnTo>
                    <a:pt x="1233" y="719"/>
                  </a:lnTo>
                  <a:lnTo>
                    <a:pt x="1233" y="719"/>
                  </a:lnTo>
                  <a:lnTo>
                    <a:pt x="1235" y="722"/>
                  </a:lnTo>
                  <a:lnTo>
                    <a:pt x="1235" y="722"/>
                  </a:lnTo>
                  <a:lnTo>
                    <a:pt x="1237" y="722"/>
                  </a:lnTo>
                  <a:lnTo>
                    <a:pt x="1233" y="722"/>
                  </a:lnTo>
                  <a:lnTo>
                    <a:pt x="1233" y="722"/>
                  </a:lnTo>
                  <a:lnTo>
                    <a:pt x="1233" y="724"/>
                  </a:lnTo>
                  <a:lnTo>
                    <a:pt x="1230" y="724"/>
                  </a:lnTo>
                  <a:lnTo>
                    <a:pt x="1230" y="724"/>
                  </a:lnTo>
                  <a:lnTo>
                    <a:pt x="1230" y="727"/>
                  </a:lnTo>
                  <a:lnTo>
                    <a:pt x="1230" y="727"/>
                  </a:lnTo>
                  <a:lnTo>
                    <a:pt x="1233" y="729"/>
                  </a:lnTo>
                  <a:lnTo>
                    <a:pt x="1233" y="729"/>
                  </a:lnTo>
                  <a:lnTo>
                    <a:pt x="1233" y="729"/>
                  </a:lnTo>
                  <a:lnTo>
                    <a:pt x="1235" y="729"/>
                  </a:lnTo>
                  <a:lnTo>
                    <a:pt x="1235" y="729"/>
                  </a:lnTo>
                  <a:lnTo>
                    <a:pt x="1235" y="729"/>
                  </a:lnTo>
                  <a:lnTo>
                    <a:pt x="1235" y="729"/>
                  </a:lnTo>
                  <a:lnTo>
                    <a:pt x="1233" y="729"/>
                  </a:lnTo>
                  <a:lnTo>
                    <a:pt x="1235" y="731"/>
                  </a:lnTo>
                  <a:lnTo>
                    <a:pt x="1235" y="731"/>
                  </a:lnTo>
                  <a:lnTo>
                    <a:pt x="1235" y="731"/>
                  </a:lnTo>
                  <a:lnTo>
                    <a:pt x="1237" y="731"/>
                  </a:lnTo>
                  <a:lnTo>
                    <a:pt x="1237" y="731"/>
                  </a:lnTo>
                  <a:lnTo>
                    <a:pt x="1237" y="731"/>
                  </a:lnTo>
                  <a:lnTo>
                    <a:pt x="1237" y="731"/>
                  </a:lnTo>
                  <a:lnTo>
                    <a:pt x="1240" y="734"/>
                  </a:lnTo>
                  <a:lnTo>
                    <a:pt x="1240" y="734"/>
                  </a:lnTo>
                  <a:lnTo>
                    <a:pt x="1245" y="734"/>
                  </a:lnTo>
                  <a:lnTo>
                    <a:pt x="1245" y="731"/>
                  </a:lnTo>
                  <a:lnTo>
                    <a:pt x="1242" y="734"/>
                  </a:lnTo>
                  <a:lnTo>
                    <a:pt x="1242" y="731"/>
                  </a:lnTo>
                  <a:lnTo>
                    <a:pt x="1242" y="731"/>
                  </a:lnTo>
                  <a:lnTo>
                    <a:pt x="1242" y="731"/>
                  </a:lnTo>
                  <a:lnTo>
                    <a:pt x="1245" y="731"/>
                  </a:lnTo>
                  <a:lnTo>
                    <a:pt x="1247" y="731"/>
                  </a:lnTo>
                  <a:lnTo>
                    <a:pt x="1247" y="731"/>
                  </a:lnTo>
                  <a:lnTo>
                    <a:pt x="1247" y="731"/>
                  </a:lnTo>
                  <a:lnTo>
                    <a:pt x="1247" y="731"/>
                  </a:lnTo>
                  <a:lnTo>
                    <a:pt x="1247" y="731"/>
                  </a:lnTo>
                  <a:lnTo>
                    <a:pt x="1245" y="731"/>
                  </a:lnTo>
                  <a:lnTo>
                    <a:pt x="1247" y="729"/>
                  </a:lnTo>
                  <a:lnTo>
                    <a:pt x="1249" y="729"/>
                  </a:lnTo>
                  <a:lnTo>
                    <a:pt x="1249" y="729"/>
                  </a:lnTo>
                  <a:lnTo>
                    <a:pt x="1249" y="729"/>
                  </a:lnTo>
                  <a:lnTo>
                    <a:pt x="1249" y="729"/>
                  </a:lnTo>
                  <a:lnTo>
                    <a:pt x="1249" y="729"/>
                  </a:lnTo>
                  <a:lnTo>
                    <a:pt x="1252" y="729"/>
                  </a:lnTo>
                  <a:lnTo>
                    <a:pt x="1252" y="729"/>
                  </a:lnTo>
                  <a:lnTo>
                    <a:pt x="1254" y="729"/>
                  </a:lnTo>
                  <a:lnTo>
                    <a:pt x="1254" y="729"/>
                  </a:lnTo>
                  <a:lnTo>
                    <a:pt x="1254" y="729"/>
                  </a:lnTo>
                  <a:lnTo>
                    <a:pt x="1256" y="731"/>
                  </a:lnTo>
                  <a:lnTo>
                    <a:pt x="1256" y="731"/>
                  </a:lnTo>
                  <a:lnTo>
                    <a:pt x="1256" y="731"/>
                  </a:lnTo>
                  <a:lnTo>
                    <a:pt x="1259" y="729"/>
                  </a:lnTo>
                  <a:lnTo>
                    <a:pt x="1259" y="729"/>
                  </a:lnTo>
                  <a:lnTo>
                    <a:pt x="1259" y="729"/>
                  </a:lnTo>
                  <a:lnTo>
                    <a:pt x="1259" y="729"/>
                  </a:lnTo>
                  <a:lnTo>
                    <a:pt x="1259" y="729"/>
                  </a:lnTo>
                  <a:lnTo>
                    <a:pt x="1259" y="729"/>
                  </a:lnTo>
                  <a:lnTo>
                    <a:pt x="1256" y="727"/>
                  </a:lnTo>
                  <a:lnTo>
                    <a:pt x="1256" y="727"/>
                  </a:lnTo>
                  <a:lnTo>
                    <a:pt x="1256" y="727"/>
                  </a:lnTo>
                  <a:lnTo>
                    <a:pt x="1254" y="727"/>
                  </a:lnTo>
                  <a:lnTo>
                    <a:pt x="1254" y="727"/>
                  </a:lnTo>
                  <a:lnTo>
                    <a:pt x="1254" y="727"/>
                  </a:lnTo>
                  <a:lnTo>
                    <a:pt x="1254" y="724"/>
                  </a:lnTo>
                  <a:lnTo>
                    <a:pt x="1254" y="724"/>
                  </a:lnTo>
                  <a:lnTo>
                    <a:pt x="1254" y="724"/>
                  </a:lnTo>
                  <a:lnTo>
                    <a:pt x="1254" y="724"/>
                  </a:lnTo>
                  <a:lnTo>
                    <a:pt x="1256" y="724"/>
                  </a:lnTo>
                  <a:lnTo>
                    <a:pt x="1259" y="727"/>
                  </a:lnTo>
                  <a:lnTo>
                    <a:pt x="1259" y="727"/>
                  </a:lnTo>
                  <a:lnTo>
                    <a:pt x="1259" y="727"/>
                  </a:lnTo>
                  <a:lnTo>
                    <a:pt x="1259" y="724"/>
                  </a:lnTo>
                  <a:lnTo>
                    <a:pt x="1259" y="724"/>
                  </a:lnTo>
                  <a:lnTo>
                    <a:pt x="1261" y="724"/>
                  </a:lnTo>
                  <a:lnTo>
                    <a:pt x="1261" y="727"/>
                  </a:lnTo>
                  <a:lnTo>
                    <a:pt x="1261" y="727"/>
                  </a:lnTo>
                  <a:lnTo>
                    <a:pt x="1261" y="727"/>
                  </a:lnTo>
                  <a:lnTo>
                    <a:pt x="1261" y="727"/>
                  </a:lnTo>
                  <a:lnTo>
                    <a:pt x="1261" y="727"/>
                  </a:lnTo>
                  <a:lnTo>
                    <a:pt x="1261" y="727"/>
                  </a:lnTo>
                  <a:lnTo>
                    <a:pt x="1261" y="729"/>
                  </a:lnTo>
                  <a:lnTo>
                    <a:pt x="1261" y="729"/>
                  </a:lnTo>
                  <a:lnTo>
                    <a:pt x="1263" y="731"/>
                  </a:lnTo>
                  <a:lnTo>
                    <a:pt x="1263" y="729"/>
                  </a:lnTo>
                  <a:lnTo>
                    <a:pt x="1263" y="729"/>
                  </a:lnTo>
                  <a:lnTo>
                    <a:pt x="1266" y="727"/>
                  </a:lnTo>
                  <a:lnTo>
                    <a:pt x="1266" y="727"/>
                  </a:lnTo>
                  <a:lnTo>
                    <a:pt x="1263" y="724"/>
                  </a:lnTo>
                  <a:lnTo>
                    <a:pt x="1263" y="724"/>
                  </a:lnTo>
                  <a:lnTo>
                    <a:pt x="1263" y="724"/>
                  </a:lnTo>
                  <a:lnTo>
                    <a:pt x="1266" y="722"/>
                  </a:lnTo>
                  <a:lnTo>
                    <a:pt x="1266" y="722"/>
                  </a:lnTo>
                  <a:lnTo>
                    <a:pt x="1266" y="722"/>
                  </a:lnTo>
                  <a:lnTo>
                    <a:pt x="1268" y="719"/>
                  </a:lnTo>
                  <a:lnTo>
                    <a:pt x="1268" y="719"/>
                  </a:lnTo>
                  <a:lnTo>
                    <a:pt x="1268" y="719"/>
                  </a:lnTo>
                  <a:lnTo>
                    <a:pt x="1268" y="719"/>
                  </a:lnTo>
                  <a:lnTo>
                    <a:pt x="1268" y="717"/>
                  </a:lnTo>
                  <a:lnTo>
                    <a:pt x="1268" y="717"/>
                  </a:lnTo>
                  <a:lnTo>
                    <a:pt x="1271" y="717"/>
                  </a:lnTo>
                  <a:lnTo>
                    <a:pt x="1273" y="717"/>
                  </a:lnTo>
                  <a:lnTo>
                    <a:pt x="1273" y="717"/>
                  </a:lnTo>
                  <a:lnTo>
                    <a:pt x="1273" y="715"/>
                  </a:lnTo>
                  <a:lnTo>
                    <a:pt x="1273" y="715"/>
                  </a:lnTo>
                  <a:lnTo>
                    <a:pt x="1273" y="715"/>
                  </a:lnTo>
                  <a:lnTo>
                    <a:pt x="1273" y="715"/>
                  </a:lnTo>
                  <a:lnTo>
                    <a:pt x="1273" y="715"/>
                  </a:lnTo>
                  <a:lnTo>
                    <a:pt x="1273" y="712"/>
                  </a:lnTo>
                  <a:lnTo>
                    <a:pt x="1273" y="712"/>
                  </a:lnTo>
                  <a:lnTo>
                    <a:pt x="1273" y="712"/>
                  </a:lnTo>
                  <a:lnTo>
                    <a:pt x="1273" y="710"/>
                  </a:lnTo>
                  <a:lnTo>
                    <a:pt x="1271" y="710"/>
                  </a:lnTo>
                  <a:lnTo>
                    <a:pt x="1271" y="710"/>
                  </a:lnTo>
                  <a:lnTo>
                    <a:pt x="1271" y="710"/>
                  </a:lnTo>
                  <a:lnTo>
                    <a:pt x="1273" y="708"/>
                  </a:lnTo>
                  <a:lnTo>
                    <a:pt x="1275" y="705"/>
                  </a:lnTo>
                  <a:lnTo>
                    <a:pt x="1275" y="705"/>
                  </a:lnTo>
                  <a:lnTo>
                    <a:pt x="1275" y="708"/>
                  </a:lnTo>
                  <a:lnTo>
                    <a:pt x="1275" y="710"/>
                  </a:lnTo>
                  <a:lnTo>
                    <a:pt x="1275" y="710"/>
                  </a:lnTo>
                  <a:lnTo>
                    <a:pt x="1275" y="712"/>
                  </a:lnTo>
                  <a:lnTo>
                    <a:pt x="1275" y="712"/>
                  </a:lnTo>
                  <a:lnTo>
                    <a:pt x="1275" y="715"/>
                  </a:lnTo>
                  <a:lnTo>
                    <a:pt x="1275" y="715"/>
                  </a:lnTo>
                  <a:lnTo>
                    <a:pt x="1278" y="715"/>
                  </a:lnTo>
                  <a:lnTo>
                    <a:pt x="1278" y="712"/>
                  </a:lnTo>
                  <a:lnTo>
                    <a:pt x="1278" y="712"/>
                  </a:lnTo>
                  <a:lnTo>
                    <a:pt x="1278" y="710"/>
                  </a:lnTo>
                  <a:lnTo>
                    <a:pt x="1280" y="708"/>
                  </a:lnTo>
                  <a:lnTo>
                    <a:pt x="1280" y="708"/>
                  </a:lnTo>
                  <a:lnTo>
                    <a:pt x="1280" y="705"/>
                  </a:lnTo>
                  <a:lnTo>
                    <a:pt x="1282" y="701"/>
                  </a:lnTo>
                  <a:lnTo>
                    <a:pt x="1282" y="698"/>
                  </a:lnTo>
                  <a:lnTo>
                    <a:pt x="1285" y="698"/>
                  </a:lnTo>
                  <a:lnTo>
                    <a:pt x="1282" y="701"/>
                  </a:lnTo>
                  <a:lnTo>
                    <a:pt x="1282" y="701"/>
                  </a:lnTo>
                  <a:lnTo>
                    <a:pt x="1282" y="703"/>
                  </a:lnTo>
                  <a:lnTo>
                    <a:pt x="1282" y="703"/>
                  </a:lnTo>
                  <a:lnTo>
                    <a:pt x="1282" y="705"/>
                  </a:lnTo>
                  <a:lnTo>
                    <a:pt x="1282" y="705"/>
                  </a:lnTo>
                  <a:lnTo>
                    <a:pt x="1282" y="705"/>
                  </a:lnTo>
                  <a:lnTo>
                    <a:pt x="1282" y="705"/>
                  </a:lnTo>
                  <a:lnTo>
                    <a:pt x="1282" y="708"/>
                  </a:lnTo>
                  <a:lnTo>
                    <a:pt x="1282" y="708"/>
                  </a:lnTo>
                  <a:lnTo>
                    <a:pt x="1282" y="708"/>
                  </a:lnTo>
                  <a:lnTo>
                    <a:pt x="1280" y="708"/>
                  </a:lnTo>
                  <a:lnTo>
                    <a:pt x="1280" y="710"/>
                  </a:lnTo>
                  <a:lnTo>
                    <a:pt x="1280" y="710"/>
                  </a:lnTo>
                  <a:lnTo>
                    <a:pt x="1280" y="710"/>
                  </a:lnTo>
                  <a:lnTo>
                    <a:pt x="1280" y="710"/>
                  </a:lnTo>
                  <a:lnTo>
                    <a:pt x="1280" y="710"/>
                  </a:lnTo>
                  <a:lnTo>
                    <a:pt x="1280" y="712"/>
                  </a:lnTo>
                  <a:lnTo>
                    <a:pt x="1280" y="712"/>
                  </a:lnTo>
                  <a:lnTo>
                    <a:pt x="1280" y="712"/>
                  </a:lnTo>
                  <a:lnTo>
                    <a:pt x="1280" y="712"/>
                  </a:lnTo>
                  <a:lnTo>
                    <a:pt x="1280" y="712"/>
                  </a:lnTo>
                  <a:lnTo>
                    <a:pt x="1280" y="712"/>
                  </a:lnTo>
                  <a:lnTo>
                    <a:pt x="1280" y="712"/>
                  </a:lnTo>
                  <a:lnTo>
                    <a:pt x="1280" y="712"/>
                  </a:lnTo>
                  <a:lnTo>
                    <a:pt x="1280" y="712"/>
                  </a:lnTo>
                  <a:lnTo>
                    <a:pt x="1280" y="715"/>
                  </a:lnTo>
                  <a:lnTo>
                    <a:pt x="1280" y="715"/>
                  </a:lnTo>
                  <a:lnTo>
                    <a:pt x="1282" y="712"/>
                  </a:lnTo>
                  <a:lnTo>
                    <a:pt x="1282" y="712"/>
                  </a:lnTo>
                  <a:lnTo>
                    <a:pt x="1282" y="712"/>
                  </a:lnTo>
                  <a:lnTo>
                    <a:pt x="1285" y="712"/>
                  </a:lnTo>
                  <a:lnTo>
                    <a:pt x="1282" y="710"/>
                  </a:lnTo>
                  <a:lnTo>
                    <a:pt x="1285" y="710"/>
                  </a:lnTo>
                  <a:lnTo>
                    <a:pt x="1285" y="710"/>
                  </a:lnTo>
                  <a:lnTo>
                    <a:pt x="1285" y="708"/>
                  </a:lnTo>
                  <a:lnTo>
                    <a:pt x="1285" y="708"/>
                  </a:lnTo>
                  <a:lnTo>
                    <a:pt x="1285" y="708"/>
                  </a:lnTo>
                  <a:lnTo>
                    <a:pt x="1285" y="705"/>
                  </a:lnTo>
                  <a:lnTo>
                    <a:pt x="1285" y="705"/>
                  </a:lnTo>
                  <a:lnTo>
                    <a:pt x="1287" y="708"/>
                  </a:lnTo>
                  <a:lnTo>
                    <a:pt x="1287" y="708"/>
                  </a:lnTo>
                  <a:lnTo>
                    <a:pt x="1287" y="708"/>
                  </a:lnTo>
                  <a:lnTo>
                    <a:pt x="1287" y="708"/>
                  </a:lnTo>
                  <a:lnTo>
                    <a:pt x="1287" y="705"/>
                  </a:lnTo>
                  <a:lnTo>
                    <a:pt x="1287" y="705"/>
                  </a:lnTo>
                  <a:lnTo>
                    <a:pt x="1287" y="705"/>
                  </a:lnTo>
                  <a:lnTo>
                    <a:pt x="1287" y="703"/>
                  </a:lnTo>
                  <a:lnTo>
                    <a:pt x="1287" y="703"/>
                  </a:lnTo>
                  <a:lnTo>
                    <a:pt x="1287" y="703"/>
                  </a:lnTo>
                  <a:lnTo>
                    <a:pt x="1287" y="701"/>
                  </a:lnTo>
                  <a:lnTo>
                    <a:pt x="1287" y="701"/>
                  </a:lnTo>
                  <a:lnTo>
                    <a:pt x="1287" y="701"/>
                  </a:lnTo>
                  <a:lnTo>
                    <a:pt x="1287" y="701"/>
                  </a:lnTo>
                  <a:lnTo>
                    <a:pt x="1287" y="701"/>
                  </a:lnTo>
                  <a:lnTo>
                    <a:pt x="1287" y="701"/>
                  </a:lnTo>
                  <a:lnTo>
                    <a:pt x="1290" y="701"/>
                  </a:lnTo>
                  <a:lnTo>
                    <a:pt x="1290" y="703"/>
                  </a:lnTo>
                  <a:lnTo>
                    <a:pt x="1290" y="703"/>
                  </a:lnTo>
                  <a:lnTo>
                    <a:pt x="1290" y="703"/>
                  </a:lnTo>
                  <a:lnTo>
                    <a:pt x="1290" y="703"/>
                  </a:lnTo>
                  <a:lnTo>
                    <a:pt x="1292" y="701"/>
                  </a:lnTo>
                  <a:lnTo>
                    <a:pt x="1292" y="698"/>
                  </a:lnTo>
                  <a:lnTo>
                    <a:pt x="1292" y="698"/>
                  </a:lnTo>
                  <a:lnTo>
                    <a:pt x="1292" y="698"/>
                  </a:lnTo>
                  <a:lnTo>
                    <a:pt x="1292" y="698"/>
                  </a:lnTo>
                  <a:lnTo>
                    <a:pt x="1292" y="696"/>
                  </a:lnTo>
                  <a:lnTo>
                    <a:pt x="1292" y="696"/>
                  </a:lnTo>
                  <a:lnTo>
                    <a:pt x="1290" y="696"/>
                  </a:lnTo>
                  <a:lnTo>
                    <a:pt x="1290" y="693"/>
                  </a:lnTo>
                  <a:lnTo>
                    <a:pt x="1290" y="693"/>
                  </a:lnTo>
                  <a:lnTo>
                    <a:pt x="1290" y="693"/>
                  </a:lnTo>
                  <a:lnTo>
                    <a:pt x="1292" y="693"/>
                  </a:lnTo>
                  <a:lnTo>
                    <a:pt x="1292" y="693"/>
                  </a:lnTo>
                  <a:lnTo>
                    <a:pt x="1292" y="696"/>
                  </a:lnTo>
                  <a:lnTo>
                    <a:pt x="1294" y="696"/>
                  </a:lnTo>
                  <a:lnTo>
                    <a:pt x="1294" y="698"/>
                  </a:lnTo>
                  <a:lnTo>
                    <a:pt x="1297" y="698"/>
                  </a:lnTo>
                  <a:lnTo>
                    <a:pt x="1297" y="698"/>
                  </a:lnTo>
                  <a:lnTo>
                    <a:pt x="1297" y="698"/>
                  </a:lnTo>
                  <a:lnTo>
                    <a:pt x="1297" y="701"/>
                  </a:lnTo>
                  <a:lnTo>
                    <a:pt x="1297" y="701"/>
                  </a:lnTo>
                  <a:lnTo>
                    <a:pt x="1297" y="701"/>
                  </a:lnTo>
                  <a:lnTo>
                    <a:pt x="1297" y="701"/>
                  </a:lnTo>
                  <a:lnTo>
                    <a:pt x="1299" y="701"/>
                  </a:lnTo>
                  <a:lnTo>
                    <a:pt x="1299" y="701"/>
                  </a:lnTo>
                  <a:lnTo>
                    <a:pt x="1299" y="701"/>
                  </a:lnTo>
                  <a:lnTo>
                    <a:pt x="1299" y="698"/>
                  </a:lnTo>
                  <a:lnTo>
                    <a:pt x="1297" y="693"/>
                  </a:lnTo>
                  <a:lnTo>
                    <a:pt x="1297" y="693"/>
                  </a:lnTo>
                  <a:lnTo>
                    <a:pt x="1294" y="691"/>
                  </a:lnTo>
                  <a:lnTo>
                    <a:pt x="1294" y="691"/>
                  </a:lnTo>
                  <a:lnTo>
                    <a:pt x="1294" y="691"/>
                  </a:lnTo>
                  <a:lnTo>
                    <a:pt x="1294" y="689"/>
                  </a:lnTo>
                  <a:lnTo>
                    <a:pt x="1294" y="689"/>
                  </a:lnTo>
                  <a:lnTo>
                    <a:pt x="1297" y="691"/>
                  </a:lnTo>
                  <a:lnTo>
                    <a:pt x="1297" y="691"/>
                  </a:lnTo>
                  <a:lnTo>
                    <a:pt x="1297" y="691"/>
                  </a:lnTo>
                  <a:lnTo>
                    <a:pt x="1297" y="689"/>
                  </a:lnTo>
                  <a:lnTo>
                    <a:pt x="1297" y="686"/>
                  </a:lnTo>
                  <a:lnTo>
                    <a:pt x="1297" y="684"/>
                  </a:lnTo>
                  <a:lnTo>
                    <a:pt x="1297" y="684"/>
                  </a:lnTo>
                  <a:lnTo>
                    <a:pt x="1299" y="684"/>
                  </a:lnTo>
                  <a:lnTo>
                    <a:pt x="1299" y="684"/>
                  </a:lnTo>
                  <a:lnTo>
                    <a:pt x="1301" y="686"/>
                  </a:lnTo>
                  <a:lnTo>
                    <a:pt x="1301" y="686"/>
                  </a:lnTo>
                  <a:lnTo>
                    <a:pt x="1301" y="689"/>
                  </a:lnTo>
                  <a:lnTo>
                    <a:pt x="1301" y="691"/>
                  </a:lnTo>
                  <a:lnTo>
                    <a:pt x="1299" y="691"/>
                  </a:lnTo>
                  <a:lnTo>
                    <a:pt x="1299" y="691"/>
                  </a:lnTo>
                  <a:lnTo>
                    <a:pt x="1301" y="693"/>
                  </a:lnTo>
                  <a:lnTo>
                    <a:pt x="1301" y="693"/>
                  </a:lnTo>
                  <a:lnTo>
                    <a:pt x="1301" y="693"/>
                  </a:lnTo>
                  <a:lnTo>
                    <a:pt x="1301" y="693"/>
                  </a:lnTo>
                  <a:lnTo>
                    <a:pt x="1301" y="693"/>
                  </a:lnTo>
                  <a:lnTo>
                    <a:pt x="1301" y="693"/>
                  </a:lnTo>
                  <a:lnTo>
                    <a:pt x="1301" y="693"/>
                  </a:lnTo>
                  <a:lnTo>
                    <a:pt x="1301" y="696"/>
                  </a:lnTo>
                  <a:lnTo>
                    <a:pt x="1304" y="696"/>
                  </a:lnTo>
                  <a:lnTo>
                    <a:pt x="1304" y="696"/>
                  </a:lnTo>
                  <a:lnTo>
                    <a:pt x="1304" y="698"/>
                  </a:lnTo>
                  <a:lnTo>
                    <a:pt x="1304" y="698"/>
                  </a:lnTo>
                  <a:lnTo>
                    <a:pt x="1304" y="698"/>
                  </a:lnTo>
                  <a:lnTo>
                    <a:pt x="1304" y="696"/>
                  </a:lnTo>
                  <a:lnTo>
                    <a:pt x="1304" y="696"/>
                  </a:lnTo>
                  <a:lnTo>
                    <a:pt x="1304" y="696"/>
                  </a:lnTo>
                  <a:lnTo>
                    <a:pt x="1304" y="696"/>
                  </a:lnTo>
                  <a:lnTo>
                    <a:pt x="1304" y="693"/>
                  </a:lnTo>
                  <a:lnTo>
                    <a:pt x="1304" y="693"/>
                  </a:lnTo>
                  <a:lnTo>
                    <a:pt x="1304" y="693"/>
                  </a:lnTo>
                  <a:lnTo>
                    <a:pt x="1304" y="693"/>
                  </a:lnTo>
                  <a:lnTo>
                    <a:pt x="1304" y="693"/>
                  </a:lnTo>
                  <a:lnTo>
                    <a:pt x="1304" y="693"/>
                  </a:lnTo>
                  <a:lnTo>
                    <a:pt x="1301" y="693"/>
                  </a:lnTo>
                  <a:lnTo>
                    <a:pt x="1301" y="691"/>
                  </a:lnTo>
                  <a:lnTo>
                    <a:pt x="1301" y="691"/>
                  </a:lnTo>
                  <a:lnTo>
                    <a:pt x="1301" y="691"/>
                  </a:lnTo>
                  <a:lnTo>
                    <a:pt x="1301" y="691"/>
                  </a:lnTo>
                  <a:lnTo>
                    <a:pt x="1301" y="689"/>
                  </a:lnTo>
                  <a:lnTo>
                    <a:pt x="1301" y="686"/>
                  </a:lnTo>
                  <a:lnTo>
                    <a:pt x="1304" y="686"/>
                  </a:lnTo>
                  <a:lnTo>
                    <a:pt x="1304" y="686"/>
                  </a:lnTo>
                  <a:lnTo>
                    <a:pt x="1304" y="684"/>
                  </a:lnTo>
                  <a:lnTo>
                    <a:pt x="1304" y="684"/>
                  </a:lnTo>
                  <a:lnTo>
                    <a:pt x="1304" y="684"/>
                  </a:lnTo>
                  <a:lnTo>
                    <a:pt x="1306" y="684"/>
                  </a:lnTo>
                  <a:lnTo>
                    <a:pt x="1306" y="684"/>
                  </a:lnTo>
                  <a:lnTo>
                    <a:pt x="1306" y="684"/>
                  </a:lnTo>
                  <a:lnTo>
                    <a:pt x="1306" y="684"/>
                  </a:lnTo>
                  <a:lnTo>
                    <a:pt x="1306" y="682"/>
                  </a:lnTo>
                  <a:lnTo>
                    <a:pt x="1306" y="682"/>
                  </a:lnTo>
                  <a:lnTo>
                    <a:pt x="1306" y="682"/>
                  </a:lnTo>
                  <a:lnTo>
                    <a:pt x="1306" y="682"/>
                  </a:lnTo>
                  <a:lnTo>
                    <a:pt x="1308" y="679"/>
                  </a:lnTo>
                  <a:lnTo>
                    <a:pt x="1306" y="679"/>
                  </a:lnTo>
                  <a:lnTo>
                    <a:pt x="1306" y="679"/>
                  </a:lnTo>
                  <a:lnTo>
                    <a:pt x="1306" y="677"/>
                  </a:lnTo>
                  <a:lnTo>
                    <a:pt x="1306" y="677"/>
                  </a:lnTo>
                  <a:lnTo>
                    <a:pt x="1306" y="675"/>
                  </a:lnTo>
                  <a:lnTo>
                    <a:pt x="1306" y="675"/>
                  </a:lnTo>
                  <a:lnTo>
                    <a:pt x="1306" y="672"/>
                  </a:lnTo>
                  <a:lnTo>
                    <a:pt x="1306" y="672"/>
                  </a:lnTo>
                  <a:lnTo>
                    <a:pt x="1308" y="672"/>
                  </a:lnTo>
                  <a:lnTo>
                    <a:pt x="1308" y="672"/>
                  </a:lnTo>
                  <a:lnTo>
                    <a:pt x="1308" y="675"/>
                  </a:lnTo>
                  <a:lnTo>
                    <a:pt x="1308" y="679"/>
                  </a:lnTo>
                  <a:lnTo>
                    <a:pt x="1311" y="679"/>
                  </a:lnTo>
                  <a:lnTo>
                    <a:pt x="1311" y="679"/>
                  </a:lnTo>
                  <a:lnTo>
                    <a:pt x="1311" y="679"/>
                  </a:lnTo>
                  <a:lnTo>
                    <a:pt x="1311" y="679"/>
                  </a:lnTo>
                  <a:lnTo>
                    <a:pt x="1311" y="679"/>
                  </a:lnTo>
                  <a:lnTo>
                    <a:pt x="1308" y="679"/>
                  </a:lnTo>
                  <a:lnTo>
                    <a:pt x="1308" y="682"/>
                  </a:lnTo>
                  <a:lnTo>
                    <a:pt x="1311" y="682"/>
                  </a:lnTo>
                  <a:lnTo>
                    <a:pt x="1311" y="682"/>
                  </a:lnTo>
                  <a:lnTo>
                    <a:pt x="1311" y="682"/>
                  </a:lnTo>
                  <a:lnTo>
                    <a:pt x="1311" y="682"/>
                  </a:lnTo>
                  <a:lnTo>
                    <a:pt x="1311" y="684"/>
                  </a:lnTo>
                  <a:lnTo>
                    <a:pt x="1311" y="684"/>
                  </a:lnTo>
                  <a:lnTo>
                    <a:pt x="1311" y="686"/>
                  </a:lnTo>
                  <a:lnTo>
                    <a:pt x="1311" y="686"/>
                  </a:lnTo>
                  <a:lnTo>
                    <a:pt x="1311" y="686"/>
                  </a:lnTo>
                  <a:lnTo>
                    <a:pt x="1313" y="686"/>
                  </a:lnTo>
                  <a:lnTo>
                    <a:pt x="1313" y="686"/>
                  </a:lnTo>
                  <a:lnTo>
                    <a:pt x="1313" y="684"/>
                  </a:lnTo>
                  <a:lnTo>
                    <a:pt x="1313" y="684"/>
                  </a:lnTo>
                  <a:lnTo>
                    <a:pt x="1313" y="684"/>
                  </a:lnTo>
                  <a:lnTo>
                    <a:pt x="1313" y="682"/>
                  </a:lnTo>
                  <a:lnTo>
                    <a:pt x="1313" y="682"/>
                  </a:lnTo>
                  <a:lnTo>
                    <a:pt x="1313" y="682"/>
                  </a:lnTo>
                  <a:lnTo>
                    <a:pt x="1313" y="682"/>
                  </a:lnTo>
                  <a:lnTo>
                    <a:pt x="1313" y="679"/>
                  </a:lnTo>
                  <a:lnTo>
                    <a:pt x="1313" y="679"/>
                  </a:lnTo>
                  <a:lnTo>
                    <a:pt x="1313" y="679"/>
                  </a:lnTo>
                  <a:lnTo>
                    <a:pt x="1316" y="677"/>
                  </a:lnTo>
                  <a:lnTo>
                    <a:pt x="1316" y="677"/>
                  </a:lnTo>
                  <a:lnTo>
                    <a:pt x="1318" y="677"/>
                  </a:lnTo>
                  <a:lnTo>
                    <a:pt x="1318" y="677"/>
                  </a:lnTo>
                  <a:lnTo>
                    <a:pt x="1318" y="677"/>
                  </a:lnTo>
                  <a:lnTo>
                    <a:pt x="1316" y="679"/>
                  </a:lnTo>
                  <a:lnTo>
                    <a:pt x="1316" y="679"/>
                  </a:lnTo>
                  <a:lnTo>
                    <a:pt x="1316" y="682"/>
                  </a:lnTo>
                  <a:lnTo>
                    <a:pt x="1318" y="682"/>
                  </a:lnTo>
                  <a:lnTo>
                    <a:pt x="1318" y="679"/>
                  </a:lnTo>
                  <a:lnTo>
                    <a:pt x="1318" y="682"/>
                  </a:lnTo>
                  <a:lnTo>
                    <a:pt x="1320" y="682"/>
                  </a:lnTo>
                  <a:lnTo>
                    <a:pt x="1320" y="682"/>
                  </a:lnTo>
                  <a:lnTo>
                    <a:pt x="1323" y="682"/>
                  </a:lnTo>
                  <a:lnTo>
                    <a:pt x="1323" y="682"/>
                  </a:lnTo>
                  <a:lnTo>
                    <a:pt x="1323" y="682"/>
                  </a:lnTo>
                  <a:lnTo>
                    <a:pt x="1325" y="682"/>
                  </a:lnTo>
                  <a:lnTo>
                    <a:pt x="1325" y="682"/>
                  </a:lnTo>
                  <a:lnTo>
                    <a:pt x="1327" y="682"/>
                  </a:lnTo>
                  <a:lnTo>
                    <a:pt x="1327" y="682"/>
                  </a:lnTo>
                  <a:lnTo>
                    <a:pt x="1327" y="682"/>
                  </a:lnTo>
                  <a:lnTo>
                    <a:pt x="1327" y="682"/>
                  </a:lnTo>
                  <a:lnTo>
                    <a:pt x="1330" y="682"/>
                  </a:lnTo>
                  <a:lnTo>
                    <a:pt x="1330" y="682"/>
                  </a:lnTo>
                  <a:lnTo>
                    <a:pt x="1330" y="682"/>
                  </a:lnTo>
                  <a:lnTo>
                    <a:pt x="1330" y="682"/>
                  </a:lnTo>
                  <a:lnTo>
                    <a:pt x="1330" y="682"/>
                  </a:lnTo>
                  <a:lnTo>
                    <a:pt x="1330" y="682"/>
                  </a:lnTo>
                  <a:lnTo>
                    <a:pt x="1330" y="682"/>
                  </a:lnTo>
                  <a:lnTo>
                    <a:pt x="1330" y="684"/>
                  </a:lnTo>
                  <a:lnTo>
                    <a:pt x="1330" y="684"/>
                  </a:lnTo>
                  <a:lnTo>
                    <a:pt x="1332" y="682"/>
                  </a:lnTo>
                  <a:lnTo>
                    <a:pt x="1332" y="679"/>
                  </a:lnTo>
                  <a:lnTo>
                    <a:pt x="1332" y="679"/>
                  </a:lnTo>
                  <a:lnTo>
                    <a:pt x="1332" y="679"/>
                  </a:lnTo>
                  <a:lnTo>
                    <a:pt x="1332" y="679"/>
                  </a:lnTo>
                  <a:lnTo>
                    <a:pt x="1332" y="677"/>
                  </a:lnTo>
                  <a:lnTo>
                    <a:pt x="1332" y="677"/>
                  </a:lnTo>
                  <a:lnTo>
                    <a:pt x="1334" y="677"/>
                  </a:lnTo>
                  <a:lnTo>
                    <a:pt x="1334" y="677"/>
                  </a:lnTo>
                  <a:lnTo>
                    <a:pt x="1334" y="679"/>
                  </a:lnTo>
                  <a:lnTo>
                    <a:pt x="1337" y="682"/>
                  </a:lnTo>
                  <a:lnTo>
                    <a:pt x="1337" y="679"/>
                  </a:lnTo>
                  <a:lnTo>
                    <a:pt x="1337" y="679"/>
                  </a:lnTo>
                  <a:lnTo>
                    <a:pt x="1337" y="677"/>
                  </a:lnTo>
                  <a:lnTo>
                    <a:pt x="1337" y="677"/>
                  </a:lnTo>
                  <a:lnTo>
                    <a:pt x="1337" y="677"/>
                  </a:lnTo>
                  <a:lnTo>
                    <a:pt x="1337" y="677"/>
                  </a:lnTo>
                  <a:lnTo>
                    <a:pt x="1337" y="677"/>
                  </a:lnTo>
                  <a:lnTo>
                    <a:pt x="1337" y="677"/>
                  </a:lnTo>
                  <a:lnTo>
                    <a:pt x="1337" y="677"/>
                  </a:lnTo>
                  <a:lnTo>
                    <a:pt x="1337" y="675"/>
                  </a:lnTo>
                  <a:lnTo>
                    <a:pt x="1337" y="675"/>
                  </a:lnTo>
                  <a:lnTo>
                    <a:pt x="1337" y="672"/>
                  </a:lnTo>
                  <a:lnTo>
                    <a:pt x="1337" y="670"/>
                  </a:lnTo>
                  <a:lnTo>
                    <a:pt x="1339" y="667"/>
                  </a:lnTo>
                  <a:lnTo>
                    <a:pt x="1339" y="667"/>
                  </a:lnTo>
                  <a:lnTo>
                    <a:pt x="1339" y="667"/>
                  </a:lnTo>
                  <a:lnTo>
                    <a:pt x="1339" y="667"/>
                  </a:lnTo>
                  <a:lnTo>
                    <a:pt x="1339" y="670"/>
                  </a:lnTo>
                  <a:lnTo>
                    <a:pt x="1339" y="670"/>
                  </a:lnTo>
                  <a:lnTo>
                    <a:pt x="1342" y="670"/>
                  </a:lnTo>
                  <a:lnTo>
                    <a:pt x="1344" y="670"/>
                  </a:lnTo>
                  <a:lnTo>
                    <a:pt x="1344" y="667"/>
                  </a:lnTo>
                  <a:lnTo>
                    <a:pt x="1344" y="665"/>
                  </a:lnTo>
                  <a:lnTo>
                    <a:pt x="1344" y="665"/>
                  </a:lnTo>
                  <a:lnTo>
                    <a:pt x="1344" y="663"/>
                  </a:lnTo>
                  <a:lnTo>
                    <a:pt x="1344" y="663"/>
                  </a:lnTo>
                  <a:lnTo>
                    <a:pt x="1344" y="663"/>
                  </a:lnTo>
                  <a:lnTo>
                    <a:pt x="1344" y="663"/>
                  </a:lnTo>
                  <a:lnTo>
                    <a:pt x="1344" y="663"/>
                  </a:lnTo>
                  <a:lnTo>
                    <a:pt x="1344" y="665"/>
                  </a:lnTo>
                  <a:lnTo>
                    <a:pt x="1342" y="667"/>
                  </a:lnTo>
                  <a:lnTo>
                    <a:pt x="1342" y="667"/>
                  </a:lnTo>
                  <a:lnTo>
                    <a:pt x="1342" y="665"/>
                  </a:lnTo>
                  <a:lnTo>
                    <a:pt x="1342" y="665"/>
                  </a:lnTo>
                  <a:lnTo>
                    <a:pt x="1342" y="665"/>
                  </a:lnTo>
                  <a:lnTo>
                    <a:pt x="1342" y="665"/>
                  </a:lnTo>
                  <a:lnTo>
                    <a:pt x="1342" y="663"/>
                  </a:lnTo>
                  <a:lnTo>
                    <a:pt x="1339" y="663"/>
                  </a:lnTo>
                  <a:lnTo>
                    <a:pt x="1342" y="663"/>
                  </a:lnTo>
                  <a:lnTo>
                    <a:pt x="1342" y="663"/>
                  </a:lnTo>
                  <a:lnTo>
                    <a:pt x="1342" y="663"/>
                  </a:lnTo>
                  <a:lnTo>
                    <a:pt x="1342" y="663"/>
                  </a:lnTo>
                  <a:lnTo>
                    <a:pt x="1339" y="663"/>
                  </a:lnTo>
                  <a:lnTo>
                    <a:pt x="1339" y="665"/>
                  </a:lnTo>
                  <a:lnTo>
                    <a:pt x="1337" y="665"/>
                  </a:lnTo>
                  <a:lnTo>
                    <a:pt x="1337" y="665"/>
                  </a:lnTo>
                  <a:lnTo>
                    <a:pt x="1337" y="667"/>
                  </a:lnTo>
                  <a:lnTo>
                    <a:pt x="1334" y="667"/>
                  </a:lnTo>
                  <a:lnTo>
                    <a:pt x="1334" y="665"/>
                  </a:lnTo>
                  <a:lnTo>
                    <a:pt x="1337" y="665"/>
                  </a:lnTo>
                  <a:lnTo>
                    <a:pt x="1337" y="665"/>
                  </a:lnTo>
                  <a:lnTo>
                    <a:pt x="1337" y="665"/>
                  </a:lnTo>
                  <a:lnTo>
                    <a:pt x="1337" y="665"/>
                  </a:lnTo>
                  <a:lnTo>
                    <a:pt x="1337" y="663"/>
                  </a:lnTo>
                  <a:lnTo>
                    <a:pt x="1337" y="663"/>
                  </a:lnTo>
                  <a:lnTo>
                    <a:pt x="1337" y="663"/>
                  </a:lnTo>
                  <a:lnTo>
                    <a:pt x="1337" y="663"/>
                  </a:lnTo>
                  <a:lnTo>
                    <a:pt x="1337" y="660"/>
                  </a:lnTo>
                  <a:lnTo>
                    <a:pt x="1337" y="660"/>
                  </a:lnTo>
                  <a:lnTo>
                    <a:pt x="1337" y="660"/>
                  </a:lnTo>
                  <a:lnTo>
                    <a:pt x="1337" y="660"/>
                  </a:lnTo>
                  <a:lnTo>
                    <a:pt x="1337" y="663"/>
                  </a:lnTo>
                  <a:lnTo>
                    <a:pt x="1337" y="663"/>
                  </a:lnTo>
                  <a:lnTo>
                    <a:pt x="1339" y="663"/>
                  </a:lnTo>
                  <a:lnTo>
                    <a:pt x="1339" y="660"/>
                  </a:lnTo>
                  <a:lnTo>
                    <a:pt x="1339" y="660"/>
                  </a:lnTo>
                  <a:lnTo>
                    <a:pt x="1342" y="660"/>
                  </a:lnTo>
                  <a:lnTo>
                    <a:pt x="1342" y="658"/>
                  </a:lnTo>
                  <a:lnTo>
                    <a:pt x="1342" y="656"/>
                  </a:lnTo>
                  <a:lnTo>
                    <a:pt x="1342" y="656"/>
                  </a:lnTo>
                  <a:lnTo>
                    <a:pt x="1339" y="656"/>
                  </a:lnTo>
                  <a:lnTo>
                    <a:pt x="1339" y="656"/>
                  </a:lnTo>
                  <a:lnTo>
                    <a:pt x="1339" y="656"/>
                  </a:lnTo>
                  <a:lnTo>
                    <a:pt x="1339" y="656"/>
                  </a:lnTo>
                  <a:lnTo>
                    <a:pt x="1339" y="653"/>
                  </a:lnTo>
                  <a:lnTo>
                    <a:pt x="1342" y="656"/>
                  </a:lnTo>
                  <a:lnTo>
                    <a:pt x="1342" y="656"/>
                  </a:lnTo>
                  <a:lnTo>
                    <a:pt x="1342" y="656"/>
                  </a:lnTo>
                  <a:lnTo>
                    <a:pt x="1342" y="656"/>
                  </a:lnTo>
                  <a:lnTo>
                    <a:pt x="1344" y="656"/>
                  </a:lnTo>
                  <a:lnTo>
                    <a:pt x="1344" y="656"/>
                  </a:lnTo>
                  <a:lnTo>
                    <a:pt x="1344" y="653"/>
                  </a:lnTo>
                  <a:lnTo>
                    <a:pt x="1342" y="653"/>
                  </a:lnTo>
                  <a:lnTo>
                    <a:pt x="1342" y="653"/>
                  </a:lnTo>
                  <a:lnTo>
                    <a:pt x="1342" y="653"/>
                  </a:lnTo>
                  <a:lnTo>
                    <a:pt x="1344" y="653"/>
                  </a:lnTo>
                  <a:lnTo>
                    <a:pt x="1344" y="653"/>
                  </a:lnTo>
                  <a:lnTo>
                    <a:pt x="1344" y="651"/>
                  </a:lnTo>
                  <a:lnTo>
                    <a:pt x="1344" y="651"/>
                  </a:lnTo>
                  <a:lnTo>
                    <a:pt x="1346" y="653"/>
                  </a:lnTo>
                  <a:lnTo>
                    <a:pt x="1346" y="653"/>
                  </a:lnTo>
                  <a:lnTo>
                    <a:pt x="1346" y="653"/>
                  </a:lnTo>
                  <a:lnTo>
                    <a:pt x="1346" y="651"/>
                  </a:lnTo>
                  <a:lnTo>
                    <a:pt x="1346" y="651"/>
                  </a:lnTo>
                  <a:lnTo>
                    <a:pt x="1349" y="651"/>
                  </a:lnTo>
                  <a:lnTo>
                    <a:pt x="1349" y="651"/>
                  </a:lnTo>
                  <a:lnTo>
                    <a:pt x="1349" y="648"/>
                  </a:lnTo>
                  <a:lnTo>
                    <a:pt x="1349" y="648"/>
                  </a:lnTo>
                  <a:lnTo>
                    <a:pt x="1349" y="648"/>
                  </a:lnTo>
                  <a:lnTo>
                    <a:pt x="1346" y="648"/>
                  </a:lnTo>
                  <a:lnTo>
                    <a:pt x="1346" y="648"/>
                  </a:lnTo>
                  <a:lnTo>
                    <a:pt x="1346" y="648"/>
                  </a:lnTo>
                  <a:lnTo>
                    <a:pt x="1346" y="648"/>
                  </a:lnTo>
                  <a:lnTo>
                    <a:pt x="1349" y="646"/>
                  </a:lnTo>
                  <a:lnTo>
                    <a:pt x="1349" y="646"/>
                  </a:lnTo>
                  <a:lnTo>
                    <a:pt x="1349" y="646"/>
                  </a:lnTo>
                  <a:lnTo>
                    <a:pt x="1346" y="646"/>
                  </a:lnTo>
                  <a:lnTo>
                    <a:pt x="1346" y="646"/>
                  </a:lnTo>
                  <a:lnTo>
                    <a:pt x="1346" y="646"/>
                  </a:lnTo>
                  <a:lnTo>
                    <a:pt x="1346" y="644"/>
                  </a:lnTo>
                  <a:lnTo>
                    <a:pt x="1346" y="644"/>
                  </a:lnTo>
                  <a:lnTo>
                    <a:pt x="1346" y="644"/>
                  </a:lnTo>
                  <a:lnTo>
                    <a:pt x="1346" y="644"/>
                  </a:lnTo>
                  <a:lnTo>
                    <a:pt x="1346" y="644"/>
                  </a:lnTo>
                  <a:lnTo>
                    <a:pt x="1344" y="644"/>
                  </a:lnTo>
                  <a:lnTo>
                    <a:pt x="1344" y="644"/>
                  </a:lnTo>
                  <a:lnTo>
                    <a:pt x="1344" y="641"/>
                  </a:lnTo>
                  <a:lnTo>
                    <a:pt x="1344" y="641"/>
                  </a:lnTo>
                  <a:lnTo>
                    <a:pt x="1344" y="641"/>
                  </a:lnTo>
                  <a:lnTo>
                    <a:pt x="1344" y="641"/>
                  </a:lnTo>
                  <a:lnTo>
                    <a:pt x="1344" y="641"/>
                  </a:lnTo>
                  <a:lnTo>
                    <a:pt x="1342" y="641"/>
                  </a:lnTo>
                  <a:lnTo>
                    <a:pt x="1342" y="641"/>
                  </a:lnTo>
                  <a:lnTo>
                    <a:pt x="1342" y="644"/>
                  </a:lnTo>
                  <a:lnTo>
                    <a:pt x="1342" y="646"/>
                  </a:lnTo>
                  <a:lnTo>
                    <a:pt x="1342" y="646"/>
                  </a:lnTo>
                  <a:lnTo>
                    <a:pt x="1342" y="646"/>
                  </a:lnTo>
                  <a:lnTo>
                    <a:pt x="1342" y="646"/>
                  </a:lnTo>
                  <a:lnTo>
                    <a:pt x="1342" y="646"/>
                  </a:lnTo>
                  <a:lnTo>
                    <a:pt x="1342" y="644"/>
                  </a:lnTo>
                  <a:lnTo>
                    <a:pt x="1342" y="644"/>
                  </a:lnTo>
                  <a:lnTo>
                    <a:pt x="1342" y="644"/>
                  </a:lnTo>
                  <a:lnTo>
                    <a:pt x="1342" y="644"/>
                  </a:lnTo>
                  <a:lnTo>
                    <a:pt x="1339" y="644"/>
                  </a:lnTo>
                  <a:lnTo>
                    <a:pt x="1339" y="646"/>
                  </a:lnTo>
                  <a:lnTo>
                    <a:pt x="1339" y="646"/>
                  </a:lnTo>
                  <a:lnTo>
                    <a:pt x="1339" y="646"/>
                  </a:lnTo>
                  <a:lnTo>
                    <a:pt x="1339" y="646"/>
                  </a:lnTo>
                  <a:lnTo>
                    <a:pt x="1339" y="646"/>
                  </a:lnTo>
                  <a:lnTo>
                    <a:pt x="1339" y="646"/>
                  </a:lnTo>
                  <a:lnTo>
                    <a:pt x="1339" y="646"/>
                  </a:lnTo>
                  <a:lnTo>
                    <a:pt x="1339" y="646"/>
                  </a:lnTo>
                  <a:lnTo>
                    <a:pt x="1339" y="648"/>
                  </a:lnTo>
                  <a:lnTo>
                    <a:pt x="1339" y="648"/>
                  </a:lnTo>
                  <a:lnTo>
                    <a:pt x="1339" y="648"/>
                  </a:lnTo>
                  <a:lnTo>
                    <a:pt x="1339" y="651"/>
                  </a:lnTo>
                  <a:lnTo>
                    <a:pt x="1339" y="651"/>
                  </a:lnTo>
                  <a:lnTo>
                    <a:pt x="1339" y="648"/>
                  </a:lnTo>
                  <a:lnTo>
                    <a:pt x="1339" y="648"/>
                  </a:lnTo>
                  <a:lnTo>
                    <a:pt x="1337" y="648"/>
                  </a:lnTo>
                  <a:lnTo>
                    <a:pt x="1337" y="648"/>
                  </a:lnTo>
                  <a:lnTo>
                    <a:pt x="1337" y="648"/>
                  </a:lnTo>
                  <a:lnTo>
                    <a:pt x="1337" y="648"/>
                  </a:lnTo>
                  <a:lnTo>
                    <a:pt x="1337" y="648"/>
                  </a:lnTo>
                  <a:lnTo>
                    <a:pt x="1337" y="646"/>
                  </a:lnTo>
                  <a:lnTo>
                    <a:pt x="1337" y="646"/>
                  </a:lnTo>
                  <a:lnTo>
                    <a:pt x="1334" y="648"/>
                  </a:lnTo>
                  <a:lnTo>
                    <a:pt x="1334" y="646"/>
                  </a:lnTo>
                  <a:lnTo>
                    <a:pt x="1334" y="646"/>
                  </a:lnTo>
                  <a:lnTo>
                    <a:pt x="1334" y="646"/>
                  </a:lnTo>
                  <a:lnTo>
                    <a:pt x="1334" y="646"/>
                  </a:lnTo>
                  <a:lnTo>
                    <a:pt x="1334" y="646"/>
                  </a:lnTo>
                  <a:lnTo>
                    <a:pt x="1332" y="646"/>
                  </a:lnTo>
                  <a:lnTo>
                    <a:pt x="1332" y="646"/>
                  </a:lnTo>
                  <a:lnTo>
                    <a:pt x="1330" y="648"/>
                  </a:lnTo>
                  <a:lnTo>
                    <a:pt x="1327" y="648"/>
                  </a:lnTo>
                  <a:lnTo>
                    <a:pt x="1327" y="651"/>
                  </a:lnTo>
                  <a:lnTo>
                    <a:pt x="1327" y="651"/>
                  </a:lnTo>
                  <a:lnTo>
                    <a:pt x="1327" y="651"/>
                  </a:lnTo>
                  <a:lnTo>
                    <a:pt x="1327" y="651"/>
                  </a:lnTo>
                  <a:lnTo>
                    <a:pt x="1327" y="648"/>
                  </a:lnTo>
                  <a:lnTo>
                    <a:pt x="1327" y="648"/>
                  </a:lnTo>
                  <a:lnTo>
                    <a:pt x="1330" y="646"/>
                  </a:lnTo>
                  <a:lnTo>
                    <a:pt x="1330" y="644"/>
                  </a:lnTo>
                  <a:lnTo>
                    <a:pt x="1332" y="644"/>
                  </a:lnTo>
                  <a:lnTo>
                    <a:pt x="1332" y="641"/>
                  </a:lnTo>
                  <a:lnTo>
                    <a:pt x="1332" y="644"/>
                  </a:lnTo>
                  <a:lnTo>
                    <a:pt x="1334" y="644"/>
                  </a:lnTo>
                  <a:lnTo>
                    <a:pt x="1334" y="644"/>
                  </a:lnTo>
                  <a:lnTo>
                    <a:pt x="1334" y="644"/>
                  </a:lnTo>
                  <a:lnTo>
                    <a:pt x="1334" y="644"/>
                  </a:lnTo>
                  <a:lnTo>
                    <a:pt x="1334" y="644"/>
                  </a:lnTo>
                  <a:lnTo>
                    <a:pt x="1337" y="646"/>
                  </a:lnTo>
                  <a:lnTo>
                    <a:pt x="1337" y="644"/>
                  </a:lnTo>
                  <a:lnTo>
                    <a:pt x="1339" y="641"/>
                  </a:lnTo>
                  <a:lnTo>
                    <a:pt x="1339" y="641"/>
                  </a:lnTo>
                  <a:lnTo>
                    <a:pt x="1339" y="641"/>
                  </a:lnTo>
                  <a:lnTo>
                    <a:pt x="1339" y="639"/>
                  </a:lnTo>
                  <a:lnTo>
                    <a:pt x="1339" y="639"/>
                  </a:lnTo>
                  <a:lnTo>
                    <a:pt x="1339" y="639"/>
                  </a:lnTo>
                  <a:lnTo>
                    <a:pt x="1339" y="639"/>
                  </a:lnTo>
                  <a:lnTo>
                    <a:pt x="1339" y="639"/>
                  </a:lnTo>
                  <a:lnTo>
                    <a:pt x="1339" y="637"/>
                  </a:lnTo>
                  <a:lnTo>
                    <a:pt x="1339" y="637"/>
                  </a:lnTo>
                  <a:lnTo>
                    <a:pt x="1339" y="637"/>
                  </a:lnTo>
                  <a:lnTo>
                    <a:pt x="1339" y="637"/>
                  </a:lnTo>
                  <a:lnTo>
                    <a:pt x="1337" y="634"/>
                  </a:lnTo>
                  <a:lnTo>
                    <a:pt x="1337" y="632"/>
                  </a:lnTo>
                  <a:lnTo>
                    <a:pt x="1337" y="632"/>
                  </a:lnTo>
                  <a:lnTo>
                    <a:pt x="1339" y="632"/>
                  </a:lnTo>
                  <a:lnTo>
                    <a:pt x="1339" y="632"/>
                  </a:lnTo>
                  <a:lnTo>
                    <a:pt x="1337" y="632"/>
                  </a:lnTo>
                  <a:lnTo>
                    <a:pt x="1337" y="634"/>
                  </a:lnTo>
                  <a:lnTo>
                    <a:pt x="1334" y="634"/>
                  </a:lnTo>
                  <a:lnTo>
                    <a:pt x="1334" y="637"/>
                  </a:lnTo>
                  <a:lnTo>
                    <a:pt x="1334" y="637"/>
                  </a:lnTo>
                  <a:lnTo>
                    <a:pt x="1334" y="637"/>
                  </a:lnTo>
                  <a:lnTo>
                    <a:pt x="1334" y="639"/>
                  </a:lnTo>
                  <a:lnTo>
                    <a:pt x="1334" y="639"/>
                  </a:lnTo>
                  <a:lnTo>
                    <a:pt x="1334" y="639"/>
                  </a:lnTo>
                  <a:lnTo>
                    <a:pt x="1332" y="639"/>
                  </a:lnTo>
                  <a:lnTo>
                    <a:pt x="1332" y="637"/>
                  </a:lnTo>
                  <a:lnTo>
                    <a:pt x="1332" y="637"/>
                  </a:lnTo>
                  <a:lnTo>
                    <a:pt x="1334" y="637"/>
                  </a:lnTo>
                  <a:lnTo>
                    <a:pt x="1334" y="637"/>
                  </a:lnTo>
                  <a:lnTo>
                    <a:pt x="1334" y="634"/>
                  </a:lnTo>
                  <a:lnTo>
                    <a:pt x="1334" y="634"/>
                  </a:lnTo>
                  <a:lnTo>
                    <a:pt x="1334" y="634"/>
                  </a:lnTo>
                  <a:lnTo>
                    <a:pt x="1334" y="634"/>
                  </a:lnTo>
                  <a:lnTo>
                    <a:pt x="1334" y="632"/>
                  </a:lnTo>
                  <a:lnTo>
                    <a:pt x="1334" y="632"/>
                  </a:lnTo>
                  <a:lnTo>
                    <a:pt x="1334" y="632"/>
                  </a:lnTo>
                  <a:lnTo>
                    <a:pt x="1334" y="632"/>
                  </a:lnTo>
                  <a:lnTo>
                    <a:pt x="1334" y="632"/>
                  </a:lnTo>
                  <a:lnTo>
                    <a:pt x="1334" y="632"/>
                  </a:lnTo>
                  <a:lnTo>
                    <a:pt x="1334" y="632"/>
                  </a:lnTo>
                  <a:lnTo>
                    <a:pt x="1334" y="632"/>
                  </a:lnTo>
                  <a:lnTo>
                    <a:pt x="1332" y="632"/>
                  </a:lnTo>
                  <a:lnTo>
                    <a:pt x="1332" y="632"/>
                  </a:lnTo>
                  <a:lnTo>
                    <a:pt x="1332" y="632"/>
                  </a:lnTo>
                  <a:lnTo>
                    <a:pt x="1332" y="632"/>
                  </a:lnTo>
                  <a:lnTo>
                    <a:pt x="1330" y="632"/>
                  </a:lnTo>
                  <a:lnTo>
                    <a:pt x="1330" y="632"/>
                  </a:lnTo>
                  <a:lnTo>
                    <a:pt x="1330" y="632"/>
                  </a:lnTo>
                  <a:lnTo>
                    <a:pt x="1330" y="634"/>
                  </a:lnTo>
                  <a:lnTo>
                    <a:pt x="1330" y="634"/>
                  </a:lnTo>
                  <a:lnTo>
                    <a:pt x="1327" y="634"/>
                  </a:lnTo>
                  <a:lnTo>
                    <a:pt x="1327" y="634"/>
                  </a:lnTo>
                  <a:lnTo>
                    <a:pt x="1327" y="634"/>
                  </a:lnTo>
                  <a:lnTo>
                    <a:pt x="1327" y="634"/>
                  </a:lnTo>
                  <a:lnTo>
                    <a:pt x="1327" y="637"/>
                  </a:lnTo>
                  <a:lnTo>
                    <a:pt x="1327" y="637"/>
                  </a:lnTo>
                  <a:lnTo>
                    <a:pt x="1327" y="637"/>
                  </a:lnTo>
                  <a:lnTo>
                    <a:pt x="1327" y="637"/>
                  </a:lnTo>
                  <a:lnTo>
                    <a:pt x="1327" y="637"/>
                  </a:lnTo>
                  <a:lnTo>
                    <a:pt x="1325" y="639"/>
                  </a:lnTo>
                  <a:lnTo>
                    <a:pt x="1325" y="639"/>
                  </a:lnTo>
                  <a:lnTo>
                    <a:pt x="1325" y="637"/>
                  </a:lnTo>
                  <a:lnTo>
                    <a:pt x="1325" y="637"/>
                  </a:lnTo>
                  <a:lnTo>
                    <a:pt x="1325" y="637"/>
                  </a:lnTo>
                  <a:lnTo>
                    <a:pt x="1325" y="634"/>
                  </a:lnTo>
                  <a:lnTo>
                    <a:pt x="1325" y="634"/>
                  </a:lnTo>
                  <a:lnTo>
                    <a:pt x="1327" y="634"/>
                  </a:lnTo>
                  <a:lnTo>
                    <a:pt x="1327" y="632"/>
                  </a:lnTo>
                  <a:lnTo>
                    <a:pt x="1327" y="632"/>
                  </a:lnTo>
                  <a:lnTo>
                    <a:pt x="1330" y="630"/>
                  </a:lnTo>
                  <a:lnTo>
                    <a:pt x="1332" y="630"/>
                  </a:lnTo>
                  <a:lnTo>
                    <a:pt x="1332" y="630"/>
                  </a:lnTo>
                  <a:lnTo>
                    <a:pt x="1330" y="630"/>
                  </a:lnTo>
                  <a:lnTo>
                    <a:pt x="1330" y="630"/>
                  </a:lnTo>
                  <a:lnTo>
                    <a:pt x="1330" y="630"/>
                  </a:lnTo>
                  <a:lnTo>
                    <a:pt x="1330" y="630"/>
                  </a:lnTo>
                  <a:lnTo>
                    <a:pt x="1327" y="630"/>
                  </a:lnTo>
                  <a:lnTo>
                    <a:pt x="1327" y="630"/>
                  </a:lnTo>
                  <a:lnTo>
                    <a:pt x="1327" y="630"/>
                  </a:lnTo>
                  <a:lnTo>
                    <a:pt x="1327" y="630"/>
                  </a:lnTo>
                  <a:lnTo>
                    <a:pt x="1325" y="632"/>
                  </a:lnTo>
                  <a:lnTo>
                    <a:pt x="1325" y="632"/>
                  </a:lnTo>
                  <a:lnTo>
                    <a:pt x="1327" y="627"/>
                  </a:lnTo>
                  <a:lnTo>
                    <a:pt x="1330" y="627"/>
                  </a:lnTo>
                  <a:lnTo>
                    <a:pt x="1332" y="627"/>
                  </a:lnTo>
                  <a:lnTo>
                    <a:pt x="1332" y="627"/>
                  </a:lnTo>
                  <a:lnTo>
                    <a:pt x="1334" y="630"/>
                  </a:lnTo>
                  <a:lnTo>
                    <a:pt x="1334" y="630"/>
                  </a:lnTo>
                  <a:lnTo>
                    <a:pt x="1334" y="630"/>
                  </a:lnTo>
                  <a:lnTo>
                    <a:pt x="1334" y="627"/>
                  </a:lnTo>
                  <a:lnTo>
                    <a:pt x="1332" y="627"/>
                  </a:lnTo>
                  <a:lnTo>
                    <a:pt x="1334" y="627"/>
                  </a:lnTo>
                  <a:lnTo>
                    <a:pt x="1334" y="627"/>
                  </a:lnTo>
                  <a:lnTo>
                    <a:pt x="1334" y="627"/>
                  </a:lnTo>
                  <a:lnTo>
                    <a:pt x="1334" y="627"/>
                  </a:lnTo>
                  <a:lnTo>
                    <a:pt x="1334" y="625"/>
                  </a:lnTo>
                  <a:lnTo>
                    <a:pt x="1334" y="625"/>
                  </a:lnTo>
                  <a:lnTo>
                    <a:pt x="1334" y="625"/>
                  </a:lnTo>
                  <a:lnTo>
                    <a:pt x="1334" y="622"/>
                  </a:lnTo>
                  <a:lnTo>
                    <a:pt x="1337" y="622"/>
                  </a:lnTo>
                  <a:lnTo>
                    <a:pt x="1337" y="622"/>
                  </a:lnTo>
                  <a:lnTo>
                    <a:pt x="1337" y="622"/>
                  </a:lnTo>
                  <a:lnTo>
                    <a:pt x="1334" y="620"/>
                  </a:lnTo>
                  <a:lnTo>
                    <a:pt x="1334" y="620"/>
                  </a:lnTo>
                  <a:lnTo>
                    <a:pt x="1334" y="620"/>
                  </a:lnTo>
                  <a:lnTo>
                    <a:pt x="1337" y="620"/>
                  </a:lnTo>
                  <a:lnTo>
                    <a:pt x="1337" y="620"/>
                  </a:lnTo>
                  <a:lnTo>
                    <a:pt x="1337" y="620"/>
                  </a:lnTo>
                  <a:lnTo>
                    <a:pt x="1337" y="618"/>
                  </a:lnTo>
                  <a:lnTo>
                    <a:pt x="1337" y="618"/>
                  </a:lnTo>
                  <a:lnTo>
                    <a:pt x="1339" y="615"/>
                  </a:lnTo>
                  <a:lnTo>
                    <a:pt x="1339" y="615"/>
                  </a:lnTo>
                  <a:lnTo>
                    <a:pt x="1339" y="615"/>
                  </a:lnTo>
                  <a:lnTo>
                    <a:pt x="1339" y="613"/>
                  </a:lnTo>
                  <a:lnTo>
                    <a:pt x="1339" y="613"/>
                  </a:lnTo>
                  <a:lnTo>
                    <a:pt x="1339" y="613"/>
                  </a:lnTo>
                  <a:lnTo>
                    <a:pt x="1337" y="613"/>
                  </a:lnTo>
                  <a:lnTo>
                    <a:pt x="1334" y="613"/>
                  </a:lnTo>
                  <a:lnTo>
                    <a:pt x="1334" y="615"/>
                  </a:lnTo>
                  <a:lnTo>
                    <a:pt x="1332" y="618"/>
                  </a:lnTo>
                  <a:lnTo>
                    <a:pt x="1332" y="618"/>
                  </a:lnTo>
                  <a:lnTo>
                    <a:pt x="1330" y="618"/>
                  </a:lnTo>
                  <a:lnTo>
                    <a:pt x="1330" y="618"/>
                  </a:lnTo>
                  <a:lnTo>
                    <a:pt x="1332" y="618"/>
                  </a:lnTo>
                  <a:lnTo>
                    <a:pt x="1332" y="618"/>
                  </a:lnTo>
                  <a:lnTo>
                    <a:pt x="1332" y="615"/>
                  </a:lnTo>
                  <a:lnTo>
                    <a:pt x="1332" y="615"/>
                  </a:lnTo>
                  <a:lnTo>
                    <a:pt x="1332" y="615"/>
                  </a:lnTo>
                  <a:lnTo>
                    <a:pt x="1332" y="615"/>
                  </a:lnTo>
                  <a:lnTo>
                    <a:pt x="1332" y="615"/>
                  </a:lnTo>
                  <a:lnTo>
                    <a:pt x="1332" y="613"/>
                  </a:lnTo>
                  <a:lnTo>
                    <a:pt x="1332" y="613"/>
                  </a:lnTo>
                  <a:lnTo>
                    <a:pt x="1334" y="613"/>
                  </a:lnTo>
                  <a:lnTo>
                    <a:pt x="1334" y="613"/>
                  </a:lnTo>
                  <a:lnTo>
                    <a:pt x="1337" y="611"/>
                  </a:lnTo>
                  <a:lnTo>
                    <a:pt x="1337" y="611"/>
                  </a:lnTo>
                  <a:lnTo>
                    <a:pt x="1339" y="611"/>
                  </a:lnTo>
                  <a:lnTo>
                    <a:pt x="1339" y="611"/>
                  </a:lnTo>
                  <a:lnTo>
                    <a:pt x="1339" y="611"/>
                  </a:lnTo>
                  <a:lnTo>
                    <a:pt x="1339" y="611"/>
                  </a:lnTo>
                  <a:lnTo>
                    <a:pt x="1339" y="611"/>
                  </a:lnTo>
                  <a:lnTo>
                    <a:pt x="1339" y="613"/>
                  </a:lnTo>
                  <a:lnTo>
                    <a:pt x="1339" y="613"/>
                  </a:lnTo>
                  <a:lnTo>
                    <a:pt x="1342" y="615"/>
                  </a:lnTo>
                  <a:lnTo>
                    <a:pt x="1342" y="615"/>
                  </a:lnTo>
                  <a:lnTo>
                    <a:pt x="1342" y="615"/>
                  </a:lnTo>
                  <a:lnTo>
                    <a:pt x="1342" y="615"/>
                  </a:lnTo>
                  <a:lnTo>
                    <a:pt x="1342" y="615"/>
                  </a:lnTo>
                  <a:lnTo>
                    <a:pt x="1344" y="615"/>
                  </a:lnTo>
                  <a:lnTo>
                    <a:pt x="1344" y="613"/>
                  </a:lnTo>
                  <a:lnTo>
                    <a:pt x="1344" y="611"/>
                  </a:lnTo>
                  <a:lnTo>
                    <a:pt x="1346" y="606"/>
                  </a:lnTo>
                  <a:lnTo>
                    <a:pt x="1346" y="606"/>
                  </a:lnTo>
                  <a:lnTo>
                    <a:pt x="1346" y="606"/>
                  </a:lnTo>
                  <a:lnTo>
                    <a:pt x="1346" y="603"/>
                  </a:lnTo>
                  <a:lnTo>
                    <a:pt x="1349" y="601"/>
                  </a:lnTo>
                  <a:lnTo>
                    <a:pt x="1349" y="601"/>
                  </a:lnTo>
                  <a:lnTo>
                    <a:pt x="1349" y="599"/>
                  </a:lnTo>
                  <a:lnTo>
                    <a:pt x="1351" y="599"/>
                  </a:lnTo>
                  <a:lnTo>
                    <a:pt x="1351" y="599"/>
                  </a:lnTo>
                  <a:lnTo>
                    <a:pt x="1351" y="601"/>
                  </a:lnTo>
                  <a:lnTo>
                    <a:pt x="1349" y="603"/>
                  </a:lnTo>
                  <a:lnTo>
                    <a:pt x="1349" y="603"/>
                  </a:lnTo>
                  <a:lnTo>
                    <a:pt x="1351" y="603"/>
                  </a:lnTo>
                  <a:lnTo>
                    <a:pt x="1351" y="601"/>
                  </a:lnTo>
                  <a:lnTo>
                    <a:pt x="1351" y="603"/>
                  </a:lnTo>
                  <a:lnTo>
                    <a:pt x="1351" y="603"/>
                  </a:lnTo>
                  <a:lnTo>
                    <a:pt x="1349" y="603"/>
                  </a:lnTo>
                  <a:lnTo>
                    <a:pt x="1349" y="606"/>
                  </a:lnTo>
                  <a:lnTo>
                    <a:pt x="1349" y="606"/>
                  </a:lnTo>
                  <a:lnTo>
                    <a:pt x="1349" y="608"/>
                  </a:lnTo>
                  <a:lnTo>
                    <a:pt x="1346" y="608"/>
                  </a:lnTo>
                  <a:lnTo>
                    <a:pt x="1346" y="608"/>
                  </a:lnTo>
                  <a:lnTo>
                    <a:pt x="1346" y="611"/>
                  </a:lnTo>
                  <a:lnTo>
                    <a:pt x="1346" y="613"/>
                  </a:lnTo>
                  <a:lnTo>
                    <a:pt x="1346" y="613"/>
                  </a:lnTo>
                  <a:lnTo>
                    <a:pt x="1346" y="613"/>
                  </a:lnTo>
                  <a:lnTo>
                    <a:pt x="1346" y="613"/>
                  </a:lnTo>
                  <a:lnTo>
                    <a:pt x="1346" y="615"/>
                  </a:lnTo>
                  <a:lnTo>
                    <a:pt x="1344" y="615"/>
                  </a:lnTo>
                  <a:lnTo>
                    <a:pt x="1344" y="615"/>
                  </a:lnTo>
                  <a:lnTo>
                    <a:pt x="1344" y="615"/>
                  </a:lnTo>
                  <a:lnTo>
                    <a:pt x="1344" y="618"/>
                  </a:lnTo>
                  <a:lnTo>
                    <a:pt x="1344" y="618"/>
                  </a:lnTo>
                  <a:lnTo>
                    <a:pt x="1344" y="618"/>
                  </a:lnTo>
                  <a:lnTo>
                    <a:pt x="1344" y="618"/>
                  </a:lnTo>
                  <a:lnTo>
                    <a:pt x="1344" y="618"/>
                  </a:lnTo>
                  <a:lnTo>
                    <a:pt x="1344" y="620"/>
                  </a:lnTo>
                  <a:lnTo>
                    <a:pt x="1342" y="620"/>
                  </a:lnTo>
                  <a:lnTo>
                    <a:pt x="1344" y="620"/>
                  </a:lnTo>
                  <a:lnTo>
                    <a:pt x="1344" y="620"/>
                  </a:lnTo>
                  <a:lnTo>
                    <a:pt x="1346" y="622"/>
                  </a:lnTo>
                  <a:lnTo>
                    <a:pt x="1346" y="622"/>
                  </a:lnTo>
                  <a:lnTo>
                    <a:pt x="1346" y="622"/>
                  </a:lnTo>
                  <a:lnTo>
                    <a:pt x="1346" y="622"/>
                  </a:lnTo>
                  <a:lnTo>
                    <a:pt x="1346" y="625"/>
                  </a:lnTo>
                  <a:lnTo>
                    <a:pt x="1346" y="625"/>
                  </a:lnTo>
                  <a:lnTo>
                    <a:pt x="1349" y="625"/>
                  </a:lnTo>
                  <a:lnTo>
                    <a:pt x="1349" y="627"/>
                  </a:lnTo>
                  <a:lnTo>
                    <a:pt x="1351" y="627"/>
                  </a:lnTo>
                  <a:lnTo>
                    <a:pt x="1351" y="627"/>
                  </a:lnTo>
                  <a:lnTo>
                    <a:pt x="1351" y="625"/>
                  </a:lnTo>
                  <a:lnTo>
                    <a:pt x="1351" y="625"/>
                  </a:lnTo>
                  <a:lnTo>
                    <a:pt x="1351" y="625"/>
                  </a:lnTo>
                  <a:lnTo>
                    <a:pt x="1351" y="625"/>
                  </a:lnTo>
                  <a:lnTo>
                    <a:pt x="1351" y="625"/>
                  </a:lnTo>
                  <a:lnTo>
                    <a:pt x="1351" y="625"/>
                  </a:lnTo>
                  <a:lnTo>
                    <a:pt x="1351" y="625"/>
                  </a:lnTo>
                  <a:lnTo>
                    <a:pt x="1349" y="625"/>
                  </a:lnTo>
                  <a:lnTo>
                    <a:pt x="1351" y="622"/>
                  </a:lnTo>
                  <a:lnTo>
                    <a:pt x="1351" y="622"/>
                  </a:lnTo>
                  <a:lnTo>
                    <a:pt x="1351" y="620"/>
                  </a:lnTo>
                  <a:lnTo>
                    <a:pt x="1351" y="620"/>
                  </a:lnTo>
                  <a:lnTo>
                    <a:pt x="1351" y="620"/>
                  </a:lnTo>
                  <a:lnTo>
                    <a:pt x="1351" y="620"/>
                  </a:lnTo>
                  <a:lnTo>
                    <a:pt x="1351" y="620"/>
                  </a:lnTo>
                  <a:lnTo>
                    <a:pt x="1351" y="620"/>
                  </a:lnTo>
                  <a:lnTo>
                    <a:pt x="1353" y="618"/>
                  </a:lnTo>
                  <a:lnTo>
                    <a:pt x="1353" y="620"/>
                  </a:lnTo>
                  <a:lnTo>
                    <a:pt x="1353" y="620"/>
                  </a:lnTo>
                  <a:lnTo>
                    <a:pt x="1351" y="620"/>
                  </a:lnTo>
                  <a:lnTo>
                    <a:pt x="1351" y="622"/>
                  </a:lnTo>
                  <a:lnTo>
                    <a:pt x="1351" y="622"/>
                  </a:lnTo>
                  <a:lnTo>
                    <a:pt x="1353" y="622"/>
                  </a:lnTo>
                  <a:lnTo>
                    <a:pt x="1353" y="622"/>
                  </a:lnTo>
                  <a:lnTo>
                    <a:pt x="1353" y="622"/>
                  </a:lnTo>
                  <a:lnTo>
                    <a:pt x="1353" y="625"/>
                  </a:lnTo>
                  <a:lnTo>
                    <a:pt x="1353" y="625"/>
                  </a:lnTo>
                  <a:lnTo>
                    <a:pt x="1356" y="625"/>
                  </a:lnTo>
                  <a:lnTo>
                    <a:pt x="1356" y="622"/>
                  </a:lnTo>
                  <a:lnTo>
                    <a:pt x="1356" y="622"/>
                  </a:lnTo>
                  <a:lnTo>
                    <a:pt x="1356" y="620"/>
                  </a:lnTo>
                  <a:lnTo>
                    <a:pt x="1356" y="620"/>
                  </a:lnTo>
                  <a:lnTo>
                    <a:pt x="1356" y="618"/>
                  </a:lnTo>
                  <a:lnTo>
                    <a:pt x="1356" y="618"/>
                  </a:lnTo>
                  <a:lnTo>
                    <a:pt x="1356" y="618"/>
                  </a:lnTo>
                  <a:lnTo>
                    <a:pt x="1356" y="618"/>
                  </a:lnTo>
                  <a:lnTo>
                    <a:pt x="1356" y="618"/>
                  </a:lnTo>
                  <a:lnTo>
                    <a:pt x="1353" y="618"/>
                  </a:lnTo>
                  <a:lnTo>
                    <a:pt x="1353" y="618"/>
                  </a:lnTo>
                  <a:lnTo>
                    <a:pt x="1356" y="615"/>
                  </a:lnTo>
                  <a:lnTo>
                    <a:pt x="1356" y="615"/>
                  </a:lnTo>
                  <a:lnTo>
                    <a:pt x="1356" y="615"/>
                  </a:lnTo>
                  <a:lnTo>
                    <a:pt x="1356" y="615"/>
                  </a:lnTo>
                  <a:lnTo>
                    <a:pt x="1356" y="615"/>
                  </a:lnTo>
                  <a:lnTo>
                    <a:pt x="1356" y="615"/>
                  </a:lnTo>
                  <a:lnTo>
                    <a:pt x="1356" y="615"/>
                  </a:lnTo>
                  <a:lnTo>
                    <a:pt x="1353" y="615"/>
                  </a:lnTo>
                  <a:lnTo>
                    <a:pt x="1353" y="615"/>
                  </a:lnTo>
                  <a:lnTo>
                    <a:pt x="1353" y="615"/>
                  </a:lnTo>
                  <a:lnTo>
                    <a:pt x="1353" y="615"/>
                  </a:lnTo>
                  <a:lnTo>
                    <a:pt x="1353" y="613"/>
                  </a:lnTo>
                  <a:lnTo>
                    <a:pt x="1356" y="613"/>
                  </a:lnTo>
                  <a:lnTo>
                    <a:pt x="1356" y="613"/>
                  </a:lnTo>
                  <a:lnTo>
                    <a:pt x="1356" y="611"/>
                  </a:lnTo>
                  <a:lnTo>
                    <a:pt x="1356" y="608"/>
                  </a:lnTo>
                  <a:lnTo>
                    <a:pt x="1356" y="608"/>
                  </a:lnTo>
                  <a:lnTo>
                    <a:pt x="1356" y="608"/>
                  </a:lnTo>
                  <a:lnTo>
                    <a:pt x="1356" y="608"/>
                  </a:lnTo>
                  <a:lnTo>
                    <a:pt x="1356" y="606"/>
                  </a:lnTo>
                  <a:lnTo>
                    <a:pt x="1356" y="606"/>
                  </a:lnTo>
                  <a:lnTo>
                    <a:pt x="1356" y="606"/>
                  </a:lnTo>
                  <a:lnTo>
                    <a:pt x="1356" y="606"/>
                  </a:lnTo>
                  <a:lnTo>
                    <a:pt x="1358" y="606"/>
                  </a:lnTo>
                  <a:lnTo>
                    <a:pt x="1356" y="606"/>
                  </a:lnTo>
                  <a:lnTo>
                    <a:pt x="1356" y="608"/>
                  </a:lnTo>
                  <a:lnTo>
                    <a:pt x="1356" y="608"/>
                  </a:lnTo>
                  <a:lnTo>
                    <a:pt x="1358" y="611"/>
                  </a:lnTo>
                  <a:lnTo>
                    <a:pt x="1358" y="611"/>
                  </a:lnTo>
                  <a:lnTo>
                    <a:pt x="1358" y="611"/>
                  </a:lnTo>
                  <a:lnTo>
                    <a:pt x="1358" y="611"/>
                  </a:lnTo>
                  <a:lnTo>
                    <a:pt x="1358" y="611"/>
                  </a:lnTo>
                  <a:lnTo>
                    <a:pt x="1358" y="611"/>
                  </a:lnTo>
                  <a:lnTo>
                    <a:pt x="1358" y="611"/>
                  </a:lnTo>
                  <a:lnTo>
                    <a:pt x="1356" y="613"/>
                  </a:lnTo>
                  <a:lnTo>
                    <a:pt x="1358" y="613"/>
                  </a:lnTo>
                  <a:lnTo>
                    <a:pt x="1358" y="615"/>
                  </a:lnTo>
                  <a:lnTo>
                    <a:pt x="1358" y="615"/>
                  </a:lnTo>
                  <a:lnTo>
                    <a:pt x="1358" y="615"/>
                  </a:lnTo>
                  <a:lnTo>
                    <a:pt x="1358" y="620"/>
                  </a:lnTo>
                  <a:lnTo>
                    <a:pt x="1358" y="620"/>
                  </a:lnTo>
                  <a:lnTo>
                    <a:pt x="1358" y="620"/>
                  </a:lnTo>
                  <a:lnTo>
                    <a:pt x="1358" y="618"/>
                  </a:lnTo>
                  <a:lnTo>
                    <a:pt x="1358" y="615"/>
                  </a:lnTo>
                  <a:lnTo>
                    <a:pt x="1360" y="615"/>
                  </a:lnTo>
                  <a:lnTo>
                    <a:pt x="1360" y="615"/>
                  </a:lnTo>
                  <a:lnTo>
                    <a:pt x="1360" y="615"/>
                  </a:lnTo>
                  <a:lnTo>
                    <a:pt x="1360" y="615"/>
                  </a:lnTo>
                  <a:lnTo>
                    <a:pt x="1360" y="618"/>
                  </a:lnTo>
                  <a:lnTo>
                    <a:pt x="1360" y="618"/>
                  </a:lnTo>
                  <a:lnTo>
                    <a:pt x="1360" y="618"/>
                  </a:lnTo>
                  <a:lnTo>
                    <a:pt x="1360" y="615"/>
                  </a:lnTo>
                  <a:lnTo>
                    <a:pt x="1360" y="615"/>
                  </a:lnTo>
                  <a:lnTo>
                    <a:pt x="1363" y="615"/>
                  </a:lnTo>
                  <a:lnTo>
                    <a:pt x="1360" y="620"/>
                  </a:lnTo>
                  <a:lnTo>
                    <a:pt x="1360" y="620"/>
                  </a:lnTo>
                  <a:lnTo>
                    <a:pt x="1360" y="620"/>
                  </a:lnTo>
                  <a:lnTo>
                    <a:pt x="1360" y="620"/>
                  </a:lnTo>
                  <a:lnTo>
                    <a:pt x="1363" y="620"/>
                  </a:lnTo>
                  <a:lnTo>
                    <a:pt x="1363" y="620"/>
                  </a:lnTo>
                  <a:lnTo>
                    <a:pt x="1363" y="622"/>
                  </a:lnTo>
                  <a:lnTo>
                    <a:pt x="1363" y="620"/>
                  </a:lnTo>
                  <a:lnTo>
                    <a:pt x="1365" y="620"/>
                  </a:lnTo>
                  <a:lnTo>
                    <a:pt x="1363" y="620"/>
                  </a:lnTo>
                  <a:lnTo>
                    <a:pt x="1365" y="618"/>
                  </a:lnTo>
                  <a:lnTo>
                    <a:pt x="1365" y="618"/>
                  </a:lnTo>
                  <a:lnTo>
                    <a:pt x="1365" y="618"/>
                  </a:lnTo>
                  <a:lnTo>
                    <a:pt x="1365" y="618"/>
                  </a:lnTo>
                  <a:lnTo>
                    <a:pt x="1365" y="615"/>
                  </a:lnTo>
                  <a:lnTo>
                    <a:pt x="1365" y="615"/>
                  </a:lnTo>
                  <a:lnTo>
                    <a:pt x="1365" y="615"/>
                  </a:lnTo>
                  <a:lnTo>
                    <a:pt x="1365" y="615"/>
                  </a:lnTo>
                  <a:lnTo>
                    <a:pt x="1365" y="615"/>
                  </a:lnTo>
                  <a:lnTo>
                    <a:pt x="1365" y="615"/>
                  </a:lnTo>
                  <a:lnTo>
                    <a:pt x="1368" y="613"/>
                  </a:lnTo>
                  <a:lnTo>
                    <a:pt x="1368" y="613"/>
                  </a:lnTo>
                  <a:lnTo>
                    <a:pt x="1368" y="613"/>
                  </a:lnTo>
                  <a:lnTo>
                    <a:pt x="1368" y="615"/>
                  </a:lnTo>
                  <a:lnTo>
                    <a:pt x="1368" y="615"/>
                  </a:lnTo>
                  <a:lnTo>
                    <a:pt x="1368" y="618"/>
                  </a:lnTo>
                  <a:lnTo>
                    <a:pt x="1368" y="618"/>
                  </a:lnTo>
                  <a:lnTo>
                    <a:pt x="1368" y="618"/>
                  </a:lnTo>
                  <a:lnTo>
                    <a:pt x="1368" y="618"/>
                  </a:lnTo>
                  <a:lnTo>
                    <a:pt x="1368" y="615"/>
                  </a:lnTo>
                  <a:lnTo>
                    <a:pt x="1368" y="615"/>
                  </a:lnTo>
                  <a:lnTo>
                    <a:pt x="1368" y="615"/>
                  </a:lnTo>
                  <a:lnTo>
                    <a:pt x="1370" y="613"/>
                  </a:lnTo>
                  <a:lnTo>
                    <a:pt x="1370" y="613"/>
                  </a:lnTo>
                  <a:lnTo>
                    <a:pt x="1370" y="613"/>
                  </a:lnTo>
                  <a:lnTo>
                    <a:pt x="1372" y="613"/>
                  </a:lnTo>
                  <a:lnTo>
                    <a:pt x="1372" y="613"/>
                  </a:lnTo>
                  <a:lnTo>
                    <a:pt x="1372" y="615"/>
                  </a:lnTo>
                  <a:lnTo>
                    <a:pt x="1370" y="615"/>
                  </a:lnTo>
                  <a:lnTo>
                    <a:pt x="1372" y="615"/>
                  </a:lnTo>
                  <a:lnTo>
                    <a:pt x="1372" y="615"/>
                  </a:lnTo>
                  <a:lnTo>
                    <a:pt x="1372" y="615"/>
                  </a:lnTo>
                  <a:lnTo>
                    <a:pt x="1372" y="615"/>
                  </a:lnTo>
                  <a:lnTo>
                    <a:pt x="1372" y="613"/>
                  </a:lnTo>
                  <a:lnTo>
                    <a:pt x="1372" y="613"/>
                  </a:lnTo>
                  <a:lnTo>
                    <a:pt x="1372" y="613"/>
                  </a:lnTo>
                  <a:lnTo>
                    <a:pt x="1372" y="613"/>
                  </a:lnTo>
                  <a:lnTo>
                    <a:pt x="1372" y="613"/>
                  </a:lnTo>
                  <a:lnTo>
                    <a:pt x="1372" y="613"/>
                  </a:lnTo>
                  <a:lnTo>
                    <a:pt x="1372" y="615"/>
                  </a:lnTo>
                  <a:lnTo>
                    <a:pt x="1372" y="615"/>
                  </a:lnTo>
                  <a:lnTo>
                    <a:pt x="1372" y="618"/>
                  </a:lnTo>
                  <a:lnTo>
                    <a:pt x="1375" y="618"/>
                  </a:lnTo>
                  <a:lnTo>
                    <a:pt x="1375" y="618"/>
                  </a:lnTo>
                  <a:lnTo>
                    <a:pt x="1375" y="615"/>
                  </a:lnTo>
                  <a:lnTo>
                    <a:pt x="1377" y="615"/>
                  </a:lnTo>
                  <a:lnTo>
                    <a:pt x="1377" y="615"/>
                  </a:lnTo>
                  <a:lnTo>
                    <a:pt x="1377" y="613"/>
                  </a:lnTo>
                  <a:lnTo>
                    <a:pt x="1377" y="611"/>
                  </a:lnTo>
                  <a:lnTo>
                    <a:pt x="1379" y="608"/>
                  </a:lnTo>
                  <a:lnTo>
                    <a:pt x="1382" y="608"/>
                  </a:lnTo>
                  <a:lnTo>
                    <a:pt x="1382" y="606"/>
                  </a:lnTo>
                  <a:lnTo>
                    <a:pt x="1384" y="606"/>
                  </a:lnTo>
                  <a:lnTo>
                    <a:pt x="1384" y="603"/>
                  </a:lnTo>
                  <a:lnTo>
                    <a:pt x="1386" y="603"/>
                  </a:lnTo>
                  <a:lnTo>
                    <a:pt x="1389" y="603"/>
                  </a:lnTo>
                  <a:lnTo>
                    <a:pt x="1389" y="603"/>
                  </a:lnTo>
                  <a:lnTo>
                    <a:pt x="1391" y="603"/>
                  </a:lnTo>
                  <a:lnTo>
                    <a:pt x="1391" y="603"/>
                  </a:lnTo>
                  <a:lnTo>
                    <a:pt x="1394" y="603"/>
                  </a:lnTo>
                  <a:lnTo>
                    <a:pt x="1394" y="606"/>
                  </a:lnTo>
                  <a:lnTo>
                    <a:pt x="1394" y="606"/>
                  </a:lnTo>
                  <a:lnTo>
                    <a:pt x="1384" y="608"/>
                  </a:lnTo>
                  <a:lnTo>
                    <a:pt x="1382" y="608"/>
                  </a:lnTo>
                  <a:lnTo>
                    <a:pt x="1382" y="608"/>
                  </a:lnTo>
                  <a:lnTo>
                    <a:pt x="1384" y="608"/>
                  </a:lnTo>
                  <a:lnTo>
                    <a:pt x="1384" y="611"/>
                  </a:lnTo>
                  <a:lnTo>
                    <a:pt x="1384" y="611"/>
                  </a:lnTo>
                  <a:lnTo>
                    <a:pt x="1384" y="611"/>
                  </a:lnTo>
                  <a:lnTo>
                    <a:pt x="1384" y="611"/>
                  </a:lnTo>
                  <a:lnTo>
                    <a:pt x="1384" y="611"/>
                  </a:lnTo>
                  <a:lnTo>
                    <a:pt x="1382" y="611"/>
                  </a:lnTo>
                  <a:lnTo>
                    <a:pt x="1382" y="611"/>
                  </a:lnTo>
                  <a:lnTo>
                    <a:pt x="1382" y="611"/>
                  </a:lnTo>
                  <a:lnTo>
                    <a:pt x="1382" y="613"/>
                  </a:lnTo>
                  <a:lnTo>
                    <a:pt x="1382" y="613"/>
                  </a:lnTo>
                  <a:lnTo>
                    <a:pt x="1382" y="615"/>
                  </a:lnTo>
                  <a:lnTo>
                    <a:pt x="1382" y="615"/>
                  </a:lnTo>
                  <a:lnTo>
                    <a:pt x="1384" y="615"/>
                  </a:lnTo>
                  <a:lnTo>
                    <a:pt x="1384" y="615"/>
                  </a:lnTo>
                  <a:lnTo>
                    <a:pt x="1384" y="615"/>
                  </a:lnTo>
                  <a:lnTo>
                    <a:pt x="1382" y="615"/>
                  </a:lnTo>
                  <a:lnTo>
                    <a:pt x="1382" y="615"/>
                  </a:lnTo>
                  <a:lnTo>
                    <a:pt x="1382" y="615"/>
                  </a:lnTo>
                  <a:lnTo>
                    <a:pt x="1379" y="615"/>
                  </a:lnTo>
                  <a:lnTo>
                    <a:pt x="1379" y="615"/>
                  </a:lnTo>
                  <a:lnTo>
                    <a:pt x="1382" y="618"/>
                  </a:lnTo>
                  <a:lnTo>
                    <a:pt x="1382" y="618"/>
                  </a:lnTo>
                  <a:lnTo>
                    <a:pt x="1382" y="618"/>
                  </a:lnTo>
                  <a:lnTo>
                    <a:pt x="1382" y="618"/>
                  </a:lnTo>
                  <a:lnTo>
                    <a:pt x="1382" y="618"/>
                  </a:lnTo>
                  <a:lnTo>
                    <a:pt x="1382" y="620"/>
                  </a:lnTo>
                  <a:lnTo>
                    <a:pt x="1382" y="620"/>
                  </a:lnTo>
                  <a:lnTo>
                    <a:pt x="1382" y="620"/>
                  </a:lnTo>
                  <a:lnTo>
                    <a:pt x="1384" y="620"/>
                  </a:lnTo>
                  <a:lnTo>
                    <a:pt x="1384" y="620"/>
                  </a:lnTo>
                  <a:lnTo>
                    <a:pt x="1384" y="620"/>
                  </a:lnTo>
                  <a:lnTo>
                    <a:pt x="1384" y="620"/>
                  </a:lnTo>
                  <a:lnTo>
                    <a:pt x="1384" y="620"/>
                  </a:lnTo>
                  <a:lnTo>
                    <a:pt x="1384" y="620"/>
                  </a:lnTo>
                  <a:lnTo>
                    <a:pt x="1384" y="620"/>
                  </a:lnTo>
                  <a:lnTo>
                    <a:pt x="1384" y="620"/>
                  </a:lnTo>
                  <a:lnTo>
                    <a:pt x="1384" y="622"/>
                  </a:lnTo>
                  <a:lnTo>
                    <a:pt x="1384" y="622"/>
                  </a:lnTo>
                  <a:lnTo>
                    <a:pt x="1384" y="622"/>
                  </a:lnTo>
                  <a:lnTo>
                    <a:pt x="1384" y="622"/>
                  </a:lnTo>
                  <a:lnTo>
                    <a:pt x="1384" y="622"/>
                  </a:lnTo>
                  <a:lnTo>
                    <a:pt x="1386" y="622"/>
                  </a:lnTo>
                  <a:lnTo>
                    <a:pt x="1386" y="620"/>
                  </a:lnTo>
                  <a:lnTo>
                    <a:pt x="1386" y="622"/>
                  </a:lnTo>
                  <a:lnTo>
                    <a:pt x="1386" y="622"/>
                  </a:lnTo>
                  <a:lnTo>
                    <a:pt x="1389" y="622"/>
                  </a:lnTo>
                  <a:lnTo>
                    <a:pt x="1391" y="620"/>
                  </a:lnTo>
                  <a:lnTo>
                    <a:pt x="1391" y="622"/>
                  </a:lnTo>
                  <a:lnTo>
                    <a:pt x="1391" y="622"/>
                  </a:lnTo>
                  <a:lnTo>
                    <a:pt x="1391" y="622"/>
                  </a:lnTo>
                  <a:lnTo>
                    <a:pt x="1391" y="622"/>
                  </a:lnTo>
                  <a:lnTo>
                    <a:pt x="1391" y="622"/>
                  </a:lnTo>
                  <a:lnTo>
                    <a:pt x="1394" y="622"/>
                  </a:lnTo>
                  <a:lnTo>
                    <a:pt x="1394" y="620"/>
                  </a:lnTo>
                  <a:lnTo>
                    <a:pt x="1396" y="618"/>
                  </a:lnTo>
                  <a:lnTo>
                    <a:pt x="1396" y="618"/>
                  </a:lnTo>
                  <a:lnTo>
                    <a:pt x="1401" y="620"/>
                  </a:lnTo>
                  <a:lnTo>
                    <a:pt x="1396" y="620"/>
                  </a:lnTo>
                  <a:lnTo>
                    <a:pt x="1396" y="620"/>
                  </a:lnTo>
                  <a:lnTo>
                    <a:pt x="1396" y="620"/>
                  </a:lnTo>
                  <a:lnTo>
                    <a:pt x="1396" y="622"/>
                  </a:lnTo>
                  <a:lnTo>
                    <a:pt x="1396" y="622"/>
                  </a:lnTo>
                  <a:lnTo>
                    <a:pt x="1396" y="622"/>
                  </a:lnTo>
                  <a:lnTo>
                    <a:pt x="1396" y="622"/>
                  </a:lnTo>
                  <a:lnTo>
                    <a:pt x="1394" y="625"/>
                  </a:lnTo>
                  <a:lnTo>
                    <a:pt x="1391" y="625"/>
                  </a:lnTo>
                  <a:lnTo>
                    <a:pt x="1391" y="625"/>
                  </a:lnTo>
                  <a:lnTo>
                    <a:pt x="1391" y="625"/>
                  </a:lnTo>
                  <a:lnTo>
                    <a:pt x="1389" y="625"/>
                  </a:lnTo>
                  <a:lnTo>
                    <a:pt x="1389" y="625"/>
                  </a:lnTo>
                  <a:lnTo>
                    <a:pt x="1386" y="627"/>
                  </a:lnTo>
                  <a:lnTo>
                    <a:pt x="1389" y="625"/>
                  </a:lnTo>
                  <a:lnTo>
                    <a:pt x="1389" y="627"/>
                  </a:lnTo>
                  <a:lnTo>
                    <a:pt x="1389" y="627"/>
                  </a:lnTo>
                  <a:lnTo>
                    <a:pt x="1389" y="627"/>
                  </a:lnTo>
                  <a:lnTo>
                    <a:pt x="1389" y="627"/>
                  </a:lnTo>
                  <a:lnTo>
                    <a:pt x="1389" y="627"/>
                  </a:lnTo>
                  <a:lnTo>
                    <a:pt x="1386" y="627"/>
                  </a:lnTo>
                  <a:lnTo>
                    <a:pt x="1386" y="627"/>
                  </a:lnTo>
                  <a:lnTo>
                    <a:pt x="1386" y="627"/>
                  </a:lnTo>
                  <a:lnTo>
                    <a:pt x="1386" y="627"/>
                  </a:lnTo>
                  <a:lnTo>
                    <a:pt x="1384" y="627"/>
                  </a:lnTo>
                  <a:lnTo>
                    <a:pt x="1384" y="630"/>
                  </a:lnTo>
                  <a:lnTo>
                    <a:pt x="1384" y="627"/>
                  </a:lnTo>
                  <a:lnTo>
                    <a:pt x="1384" y="627"/>
                  </a:lnTo>
                  <a:lnTo>
                    <a:pt x="1384" y="627"/>
                  </a:lnTo>
                  <a:lnTo>
                    <a:pt x="1384" y="627"/>
                  </a:lnTo>
                  <a:lnTo>
                    <a:pt x="1384" y="630"/>
                  </a:lnTo>
                  <a:lnTo>
                    <a:pt x="1384" y="630"/>
                  </a:lnTo>
                  <a:lnTo>
                    <a:pt x="1384" y="630"/>
                  </a:lnTo>
                  <a:lnTo>
                    <a:pt x="1384" y="630"/>
                  </a:lnTo>
                  <a:lnTo>
                    <a:pt x="1384" y="630"/>
                  </a:lnTo>
                  <a:lnTo>
                    <a:pt x="1384" y="632"/>
                  </a:lnTo>
                  <a:lnTo>
                    <a:pt x="1386" y="630"/>
                  </a:lnTo>
                  <a:lnTo>
                    <a:pt x="1389" y="630"/>
                  </a:lnTo>
                  <a:lnTo>
                    <a:pt x="1389" y="632"/>
                  </a:lnTo>
                  <a:lnTo>
                    <a:pt x="1389" y="632"/>
                  </a:lnTo>
                  <a:lnTo>
                    <a:pt x="1391" y="630"/>
                  </a:lnTo>
                  <a:lnTo>
                    <a:pt x="1391" y="630"/>
                  </a:lnTo>
                  <a:lnTo>
                    <a:pt x="1391" y="630"/>
                  </a:lnTo>
                  <a:lnTo>
                    <a:pt x="1391" y="630"/>
                  </a:lnTo>
                  <a:lnTo>
                    <a:pt x="1394" y="627"/>
                  </a:lnTo>
                  <a:lnTo>
                    <a:pt x="1394" y="625"/>
                  </a:lnTo>
                  <a:lnTo>
                    <a:pt x="1396" y="625"/>
                  </a:lnTo>
                  <a:lnTo>
                    <a:pt x="1394" y="625"/>
                  </a:lnTo>
                  <a:lnTo>
                    <a:pt x="1394" y="625"/>
                  </a:lnTo>
                  <a:lnTo>
                    <a:pt x="1394" y="627"/>
                  </a:lnTo>
                  <a:lnTo>
                    <a:pt x="1394" y="627"/>
                  </a:lnTo>
                  <a:lnTo>
                    <a:pt x="1394" y="627"/>
                  </a:lnTo>
                  <a:lnTo>
                    <a:pt x="1396" y="627"/>
                  </a:lnTo>
                  <a:lnTo>
                    <a:pt x="1396" y="627"/>
                  </a:lnTo>
                  <a:lnTo>
                    <a:pt x="1396" y="627"/>
                  </a:lnTo>
                  <a:lnTo>
                    <a:pt x="1396" y="627"/>
                  </a:lnTo>
                  <a:lnTo>
                    <a:pt x="1396" y="627"/>
                  </a:lnTo>
                  <a:lnTo>
                    <a:pt x="1396" y="625"/>
                  </a:lnTo>
                  <a:lnTo>
                    <a:pt x="1398" y="625"/>
                  </a:lnTo>
                  <a:lnTo>
                    <a:pt x="1398" y="625"/>
                  </a:lnTo>
                  <a:lnTo>
                    <a:pt x="1398" y="625"/>
                  </a:lnTo>
                  <a:lnTo>
                    <a:pt x="1398" y="627"/>
                  </a:lnTo>
                  <a:lnTo>
                    <a:pt x="1398" y="627"/>
                  </a:lnTo>
                  <a:lnTo>
                    <a:pt x="1398" y="627"/>
                  </a:lnTo>
                  <a:lnTo>
                    <a:pt x="1401" y="625"/>
                  </a:lnTo>
                  <a:lnTo>
                    <a:pt x="1401" y="625"/>
                  </a:lnTo>
                  <a:lnTo>
                    <a:pt x="1401" y="622"/>
                  </a:lnTo>
                  <a:lnTo>
                    <a:pt x="1401" y="622"/>
                  </a:lnTo>
                  <a:lnTo>
                    <a:pt x="1401" y="622"/>
                  </a:lnTo>
                  <a:lnTo>
                    <a:pt x="1401" y="622"/>
                  </a:lnTo>
                  <a:lnTo>
                    <a:pt x="1401" y="622"/>
                  </a:lnTo>
                  <a:lnTo>
                    <a:pt x="1403" y="622"/>
                  </a:lnTo>
                  <a:lnTo>
                    <a:pt x="1403" y="622"/>
                  </a:lnTo>
                  <a:lnTo>
                    <a:pt x="1403" y="625"/>
                  </a:lnTo>
                  <a:lnTo>
                    <a:pt x="1403" y="625"/>
                  </a:lnTo>
                  <a:lnTo>
                    <a:pt x="1403" y="625"/>
                  </a:lnTo>
                  <a:lnTo>
                    <a:pt x="1403" y="625"/>
                  </a:lnTo>
                  <a:lnTo>
                    <a:pt x="1401" y="625"/>
                  </a:lnTo>
                  <a:lnTo>
                    <a:pt x="1401" y="625"/>
                  </a:lnTo>
                  <a:lnTo>
                    <a:pt x="1401" y="627"/>
                  </a:lnTo>
                  <a:lnTo>
                    <a:pt x="1401" y="627"/>
                  </a:lnTo>
                  <a:lnTo>
                    <a:pt x="1401" y="627"/>
                  </a:lnTo>
                  <a:lnTo>
                    <a:pt x="1401" y="627"/>
                  </a:lnTo>
                  <a:lnTo>
                    <a:pt x="1398" y="632"/>
                  </a:lnTo>
                  <a:lnTo>
                    <a:pt x="1396" y="632"/>
                  </a:lnTo>
                  <a:lnTo>
                    <a:pt x="1396" y="632"/>
                  </a:lnTo>
                  <a:lnTo>
                    <a:pt x="1396" y="632"/>
                  </a:lnTo>
                  <a:lnTo>
                    <a:pt x="1396" y="632"/>
                  </a:lnTo>
                  <a:lnTo>
                    <a:pt x="1396" y="632"/>
                  </a:lnTo>
                  <a:lnTo>
                    <a:pt x="1396" y="632"/>
                  </a:lnTo>
                  <a:lnTo>
                    <a:pt x="1396" y="632"/>
                  </a:lnTo>
                  <a:lnTo>
                    <a:pt x="1396" y="632"/>
                  </a:lnTo>
                  <a:lnTo>
                    <a:pt x="1398" y="634"/>
                  </a:lnTo>
                  <a:lnTo>
                    <a:pt x="1398" y="632"/>
                  </a:lnTo>
                  <a:lnTo>
                    <a:pt x="1403" y="630"/>
                  </a:lnTo>
                  <a:lnTo>
                    <a:pt x="1403" y="630"/>
                  </a:lnTo>
                  <a:lnTo>
                    <a:pt x="1403" y="630"/>
                  </a:lnTo>
                  <a:lnTo>
                    <a:pt x="1405" y="630"/>
                  </a:lnTo>
                  <a:lnTo>
                    <a:pt x="1405" y="627"/>
                  </a:lnTo>
                  <a:lnTo>
                    <a:pt x="1405" y="627"/>
                  </a:lnTo>
                  <a:lnTo>
                    <a:pt x="1405" y="630"/>
                  </a:lnTo>
                  <a:lnTo>
                    <a:pt x="1405" y="630"/>
                  </a:lnTo>
                  <a:lnTo>
                    <a:pt x="1405" y="630"/>
                  </a:lnTo>
                  <a:lnTo>
                    <a:pt x="1405" y="632"/>
                  </a:lnTo>
                  <a:lnTo>
                    <a:pt x="1403" y="632"/>
                  </a:lnTo>
                  <a:lnTo>
                    <a:pt x="1403" y="632"/>
                  </a:lnTo>
                  <a:lnTo>
                    <a:pt x="1405" y="632"/>
                  </a:lnTo>
                  <a:lnTo>
                    <a:pt x="1405" y="632"/>
                  </a:lnTo>
                  <a:lnTo>
                    <a:pt x="1408" y="630"/>
                  </a:lnTo>
                  <a:lnTo>
                    <a:pt x="1408" y="630"/>
                  </a:lnTo>
                  <a:lnTo>
                    <a:pt x="1408" y="627"/>
                  </a:lnTo>
                  <a:lnTo>
                    <a:pt x="1408" y="627"/>
                  </a:lnTo>
                  <a:lnTo>
                    <a:pt x="1408" y="630"/>
                  </a:lnTo>
                  <a:lnTo>
                    <a:pt x="1408" y="630"/>
                  </a:lnTo>
                  <a:lnTo>
                    <a:pt x="1408" y="630"/>
                  </a:lnTo>
                  <a:lnTo>
                    <a:pt x="1408" y="630"/>
                  </a:lnTo>
                  <a:lnTo>
                    <a:pt x="1410" y="630"/>
                  </a:lnTo>
                  <a:lnTo>
                    <a:pt x="1410" y="630"/>
                  </a:lnTo>
                  <a:lnTo>
                    <a:pt x="1410" y="632"/>
                  </a:lnTo>
                  <a:lnTo>
                    <a:pt x="1408" y="632"/>
                  </a:lnTo>
                  <a:lnTo>
                    <a:pt x="1408" y="632"/>
                  </a:lnTo>
                  <a:lnTo>
                    <a:pt x="1408" y="632"/>
                  </a:lnTo>
                  <a:lnTo>
                    <a:pt x="1413" y="630"/>
                  </a:lnTo>
                  <a:lnTo>
                    <a:pt x="1415" y="630"/>
                  </a:lnTo>
                  <a:lnTo>
                    <a:pt x="1415" y="630"/>
                  </a:lnTo>
                  <a:lnTo>
                    <a:pt x="1415" y="630"/>
                  </a:lnTo>
                  <a:lnTo>
                    <a:pt x="1415" y="630"/>
                  </a:lnTo>
                  <a:lnTo>
                    <a:pt x="1415" y="630"/>
                  </a:lnTo>
                  <a:lnTo>
                    <a:pt x="1415" y="632"/>
                  </a:lnTo>
                  <a:lnTo>
                    <a:pt x="1415" y="632"/>
                  </a:lnTo>
                  <a:lnTo>
                    <a:pt x="1413" y="632"/>
                  </a:lnTo>
                  <a:lnTo>
                    <a:pt x="1413" y="637"/>
                  </a:lnTo>
                  <a:lnTo>
                    <a:pt x="1410" y="639"/>
                  </a:lnTo>
                  <a:lnTo>
                    <a:pt x="1410" y="641"/>
                  </a:lnTo>
                  <a:lnTo>
                    <a:pt x="1408" y="641"/>
                  </a:lnTo>
                  <a:lnTo>
                    <a:pt x="1408" y="641"/>
                  </a:lnTo>
                  <a:lnTo>
                    <a:pt x="1408" y="641"/>
                  </a:lnTo>
                  <a:lnTo>
                    <a:pt x="1410" y="641"/>
                  </a:lnTo>
                  <a:lnTo>
                    <a:pt x="1413" y="641"/>
                  </a:lnTo>
                  <a:lnTo>
                    <a:pt x="1415" y="641"/>
                  </a:lnTo>
                  <a:lnTo>
                    <a:pt x="1417" y="641"/>
                  </a:lnTo>
                  <a:lnTo>
                    <a:pt x="1417" y="641"/>
                  </a:lnTo>
                  <a:lnTo>
                    <a:pt x="1420" y="641"/>
                  </a:lnTo>
                  <a:lnTo>
                    <a:pt x="1420" y="641"/>
                  </a:lnTo>
                  <a:lnTo>
                    <a:pt x="1420" y="644"/>
                  </a:lnTo>
                  <a:lnTo>
                    <a:pt x="1420" y="644"/>
                  </a:lnTo>
                  <a:lnTo>
                    <a:pt x="1422" y="644"/>
                  </a:lnTo>
                  <a:lnTo>
                    <a:pt x="1422" y="644"/>
                  </a:lnTo>
                  <a:lnTo>
                    <a:pt x="1422" y="646"/>
                  </a:lnTo>
                  <a:lnTo>
                    <a:pt x="1422" y="646"/>
                  </a:lnTo>
                  <a:lnTo>
                    <a:pt x="1424" y="646"/>
                  </a:lnTo>
                  <a:lnTo>
                    <a:pt x="1424" y="646"/>
                  </a:lnTo>
                  <a:lnTo>
                    <a:pt x="1424" y="646"/>
                  </a:lnTo>
                  <a:lnTo>
                    <a:pt x="1427" y="646"/>
                  </a:lnTo>
                  <a:lnTo>
                    <a:pt x="1427" y="646"/>
                  </a:lnTo>
                  <a:lnTo>
                    <a:pt x="1429" y="646"/>
                  </a:lnTo>
                  <a:lnTo>
                    <a:pt x="1431" y="641"/>
                  </a:lnTo>
                  <a:lnTo>
                    <a:pt x="1431" y="641"/>
                  </a:lnTo>
                  <a:lnTo>
                    <a:pt x="1431" y="641"/>
                  </a:lnTo>
                  <a:lnTo>
                    <a:pt x="1431" y="639"/>
                  </a:lnTo>
                  <a:lnTo>
                    <a:pt x="1434" y="637"/>
                  </a:lnTo>
                  <a:lnTo>
                    <a:pt x="1434" y="634"/>
                  </a:lnTo>
                  <a:lnTo>
                    <a:pt x="1434" y="634"/>
                  </a:lnTo>
                  <a:lnTo>
                    <a:pt x="1434" y="634"/>
                  </a:lnTo>
                  <a:lnTo>
                    <a:pt x="1436" y="632"/>
                  </a:lnTo>
                  <a:lnTo>
                    <a:pt x="1436" y="632"/>
                  </a:lnTo>
                  <a:lnTo>
                    <a:pt x="1436" y="632"/>
                  </a:lnTo>
                  <a:lnTo>
                    <a:pt x="1436" y="630"/>
                  </a:lnTo>
                  <a:lnTo>
                    <a:pt x="1439" y="630"/>
                  </a:lnTo>
                  <a:lnTo>
                    <a:pt x="1439" y="627"/>
                  </a:lnTo>
                  <a:lnTo>
                    <a:pt x="1439" y="627"/>
                  </a:lnTo>
                  <a:lnTo>
                    <a:pt x="1439" y="625"/>
                  </a:lnTo>
                  <a:lnTo>
                    <a:pt x="1441" y="625"/>
                  </a:lnTo>
                  <a:lnTo>
                    <a:pt x="1441" y="625"/>
                  </a:lnTo>
                  <a:lnTo>
                    <a:pt x="1441" y="622"/>
                  </a:lnTo>
                  <a:lnTo>
                    <a:pt x="1443" y="622"/>
                  </a:lnTo>
                  <a:lnTo>
                    <a:pt x="1443" y="622"/>
                  </a:lnTo>
                  <a:lnTo>
                    <a:pt x="1443" y="622"/>
                  </a:lnTo>
                  <a:lnTo>
                    <a:pt x="1443" y="622"/>
                  </a:lnTo>
                  <a:lnTo>
                    <a:pt x="1443" y="625"/>
                  </a:lnTo>
                  <a:lnTo>
                    <a:pt x="1443" y="625"/>
                  </a:lnTo>
                  <a:lnTo>
                    <a:pt x="1443" y="625"/>
                  </a:lnTo>
                  <a:lnTo>
                    <a:pt x="1443" y="625"/>
                  </a:lnTo>
                  <a:lnTo>
                    <a:pt x="1443" y="625"/>
                  </a:lnTo>
                  <a:lnTo>
                    <a:pt x="1441" y="625"/>
                  </a:lnTo>
                  <a:lnTo>
                    <a:pt x="1441" y="625"/>
                  </a:lnTo>
                  <a:lnTo>
                    <a:pt x="1441" y="625"/>
                  </a:lnTo>
                  <a:lnTo>
                    <a:pt x="1441" y="627"/>
                  </a:lnTo>
                  <a:lnTo>
                    <a:pt x="1441" y="627"/>
                  </a:lnTo>
                  <a:lnTo>
                    <a:pt x="1441" y="627"/>
                  </a:lnTo>
                  <a:lnTo>
                    <a:pt x="1441" y="627"/>
                  </a:lnTo>
                  <a:lnTo>
                    <a:pt x="1441" y="627"/>
                  </a:lnTo>
                  <a:lnTo>
                    <a:pt x="1439" y="630"/>
                  </a:lnTo>
                  <a:lnTo>
                    <a:pt x="1439" y="630"/>
                  </a:lnTo>
                  <a:lnTo>
                    <a:pt x="1439" y="630"/>
                  </a:lnTo>
                  <a:lnTo>
                    <a:pt x="1439" y="632"/>
                  </a:lnTo>
                  <a:lnTo>
                    <a:pt x="1439" y="632"/>
                  </a:lnTo>
                  <a:lnTo>
                    <a:pt x="1439" y="632"/>
                  </a:lnTo>
                  <a:lnTo>
                    <a:pt x="1439" y="634"/>
                  </a:lnTo>
                  <a:lnTo>
                    <a:pt x="1439" y="634"/>
                  </a:lnTo>
                  <a:lnTo>
                    <a:pt x="1439" y="634"/>
                  </a:lnTo>
                  <a:lnTo>
                    <a:pt x="1439" y="634"/>
                  </a:lnTo>
                  <a:lnTo>
                    <a:pt x="1439" y="634"/>
                  </a:lnTo>
                  <a:lnTo>
                    <a:pt x="1439" y="634"/>
                  </a:lnTo>
                  <a:lnTo>
                    <a:pt x="1439" y="634"/>
                  </a:lnTo>
                  <a:lnTo>
                    <a:pt x="1439" y="637"/>
                  </a:lnTo>
                  <a:lnTo>
                    <a:pt x="1439" y="637"/>
                  </a:lnTo>
                  <a:lnTo>
                    <a:pt x="1439" y="637"/>
                  </a:lnTo>
                  <a:lnTo>
                    <a:pt x="1439" y="637"/>
                  </a:lnTo>
                  <a:lnTo>
                    <a:pt x="1439" y="639"/>
                  </a:lnTo>
                  <a:lnTo>
                    <a:pt x="1439" y="639"/>
                  </a:lnTo>
                  <a:lnTo>
                    <a:pt x="1439" y="637"/>
                  </a:lnTo>
                  <a:lnTo>
                    <a:pt x="1441" y="637"/>
                  </a:lnTo>
                  <a:lnTo>
                    <a:pt x="1441" y="637"/>
                  </a:lnTo>
                  <a:lnTo>
                    <a:pt x="1441" y="637"/>
                  </a:lnTo>
                  <a:lnTo>
                    <a:pt x="1441" y="639"/>
                  </a:lnTo>
                  <a:lnTo>
                    <a:pt x="1439" y="639"/>
                  </a:lnTo>
                  <a:lnTo>
                    <a:pt x="1439" y="641"/>
                  </a:lnTo>
                  <a:lnTo>
                    <a:pt x="1441" y="641"/>
                  </a:lnTo>
                  <a:lnTo>
                    <a:pt x="1441" y="641"/>
                  </a:lnTo>
                  <a:lnTo>
                    <a:pt x="1439" y="641"/>
                  </a:lnTo>
                  <a:lnTo>
                    <a:pt x="1439" y="641"/>
                  </a:lnTo>
                  <a:lnTo>
                    <a:pt x="1439" y="641"/>
                  </a:lnTo>
                  <a:lnTo>
                    <a:pt x="1439" y="644"/>
                  </a:lnTo>
                  <a:lnTo>
                    <a:pt x="1439" y="644"/>
                  </a:lnTo>
                  <a:lnTo>
                    <a:pt x="1439" y="644"/>
                  </a:lnTo>
                  <a:lnTo>
                    <a:pt x="1439" y="644"/>
                  </a:lnTo>
                  <a:lnTo>
                    <a:pt x="1439" y="644"/>
                  </a:lnTo>
                  <a:lnTo>
                    <a:pt x="1439" y="644"/>
                  </a:lnTo>
                  <a:lnTo>
                    <a:pt x="1439" y="646"/>
                  </a:lnTo>
                  <a:lnTo>
                    <a:pt x="1439" y="646"/>
                  </a:lnTo>
                  <a:lnTo>
                    <a:pt x="1439" y="646"/>
                  </a:lnTo>
                  <a:lnTo>
                    <a:pt x="1439" y="648"/>
                  </a:lnTo>
                  <a:lnTo>
                    <a:pt x="1439" y="648"/>
                  </a:lnTo>
                  <a:lnTo>
                    <a:pt x="1439" y="648"/>
                  </a:lnTo>
                  <a:lnTo>
                    <a:pt x="1439" y="648"/>
                  </a:lnTo>
                  <a:lnTo>
                    <a:pt x="1439" y="648"/>
                  </a:lnTo>
                  <a:lnTo>
                    <a:pt x="1439" y="648"/>
                  </a:lnTo>
                  <a:lnTo>
                    <a:pt x="1441" y="648"/>
                  </a:lnTo>
                  <a:lnTo>
                    <a:pt x="1441" y="648"/>
                  </a:lnTo>
                  <a:lnTo>
                    <a:pt x="1441" y="648"/>
                  </a:lnTo>
                  <a:lnTo>
                    <a:pt x="1441" y="648"/>
                  </a:lnTo>
                  <a:lnTo>
                    <a:pt x="1441" y="648"/>
                  </a:lnTo>
                  <a:lnTo>
                    <a:pt x="1441" y="648"/>
                  </a:lnTo>
                  <a:lnTo>
                    <a:pt x="1441" y="648"/>
                  </a:lnTo>
                  <a:lnTo>
                    <a:pt x="1441" y="648"/>
                  </a:lnTo>
                  <a:lnTo>
                    <a:pt x="1443" y="648"/>
                  </a:lnTo>
                  <a:lnTo>
                    <a:pt x="1443" y="648"/>
                  </a:lnTo>
                  <a:lnTo>
                    <a:pt x="1443" y="648"/>
                  </a:lnTo>
                  <a:lnTo>
                    <a:pt x="1443" y="648"/>
                  </a:lnTo>
                  <a:lnTo>
                    <a:pt x="1443" y="648"/>
                  </a:lnTo>
                  <a:lnTo>
                    <a:pt x="1446" y="648"/>
                  </a:lnTo>
                  <a:lnTo>
                    <a:pt x="1446" y="651"/>
                  </a:lnTo>
                  <a:lnTo>
                    <a:pt x="1448" y="651"/>
                  </a:lnTo>
                  <a:lnTo>
                    <a:pt x="1448" y="653"/>
                  </a:lnTo>
                  <a:lnTo>
                    <a:pt x="1448" y="651"/>
                  </a:lnTo>
                  <a:lnTo>
                    <a:pt x="1446" y="651"/>
                  </a:lnTo>
                  <a:lnTo>
                    <a:pt x="1446" y="651"/>
                  </a:lnTo>
                  <a:lnTo>
                    <a:pt x="1446" y="651"/>
                  </a:lnTo>
                  <a:lnTo>
                    <a:pt x="1446" y="653"/>
                  </a:lnTo>
                  <a:lnTo>
                    <a:pt x="1448" y="653"/>
                  </a:lnTo>
                  <a:lnTo>
                    <a:pt x="1450" y="653"/>
                  </a:lnTo>
                  <a:lnTo>
                    <a:pt x="1450" y="653"/>
                  </a:lnTo>
                  <a:lnTo>
                    <a:pt x="1450" y="653"/>
                  </a:lnTo>
                  <a:lnTo>
                    <a:pt x="1453" y="651"/>
                  </a:lnTo>
                  <a:lnTo>
                    <a:pt x="1453" y="653"/>
                  </a:lnTo>
                  <a:lnTo>
                    <a:pt x="1453" y="653"/>
                  </a:lnTo>
                  <a:lnTo>
                    <a:pt x="1453" y="653"/>
                  </a:lnTo>
                  <a:lnTo>
                    <a:pt x="1453" y="653"/>
                  </a:lnTo>
                  <a:lnTo>
                    <a:pt x="1453" y="653"/>
                  </a:lnTo>
                  <a:lnTo>
                    <a:pt x="1455" y="653"/>
                  </a:lnTo>
                  <a:lnTo>
                    <a:pt x="1455" y="653"/>
                  </a:lnTo>
                  <a:lnTo>
                    <a:pt x="1455" y="651"/>
                  </a:lnTo>
                  <a:lnTo>
                    <a:pt x="1460" y="653"/>
                  </a:lnTo>
                  <a:lnTo>
                    <a:pt x="1460" y="651"/>
                  </a:lnTo>
                  <a:lnTo>
                    <a:pt x="1460" y="651"/>
                  </a:lnTo>
                  <a:lnTo>
                    <a:pt x="1460" y="651"/>
                  </a:lnTo>
                  <a:lnTo>
                    <a:pt x="1460" y="651"/>
                  </a:lnTo>
                  <a:lnTo>
                    <a:pt x="1460" y="651"/>
                  </a:lnTo>
                  <a:lnTo>
                    <a:pt x="1460" y="653"/>
                  </a:lnTo>
                  <a:lnTo>
                    <a:pt x="1460" y="653"/>
                  </a:lnTo>
                  <a:lnTo>
                    <a:pt x="1460" y="653"/>
                  </a:lnTo>
                  <a:lnTo>
                    <a:pt x="1460" y="653"/>
                  </a:lnTo>
                  <a:lnTo>
                    <a:pt x="1460" y="653"/>
                  </a:lnTo>
                  <a:lnTo>
                    <a:pt x="1460" y="656"/>
                  </a:lnTo>
                  <a:lnTo>
                    <a:pt x="1460" y="656"/>
                  </a:lnTo>
                  <a:lnTo>
                    <a:pt x="1460" y="656"/>
                  </a:lnTo>
                  <a:lnTo>
                    <a:pt x="1467" y="658"/>
                  </a:lnTo>
                  <a:lnTo>
                    <a:pt x="1467" y="658"/>
                  </a:lnTo>
                  <a:lnTo>
                    <a:pt x="1467" y="660"/>
                  </a:lnTo>
                  <a:lnTo>
                    <a:pt x="1467" y="660"/>
                  </a:lnTo>
                  <a:lnTo>
                    <a:pt x="1465" y="660"/>
                  </a:lnTo>
                  <a:lnTo>
                    <a:pt x="1460" y="663"/>
                  </a:lnTo>
                  <a:lnTo>
                    <a:pt x="1465" y="660"/>
                  </a:lnTo>
                  <a:lnTo>
                    <a:pt x="1467" y="660"/>
                  </a:lnTo>
                  <a:lnTo>
                    <a:pt x="1472" y="663"/>
                  </a:lnTo>
                  <a:lnTo>
                    <a:pt x="1472" y="663"/>
                  </a:lnTo>
                  <a:lnTo>
                    <a:pt x="1476" y="660"/>
                  </a:lnTo>
                  <a:lnTo>
                    <a:pt x="1479" y="658"/>
                  </a:lnTo>
                  <a:lnTo>
                    <a:pt x="1483" y="656"/>
                  </a:lnTo>
                  <a:lnTo>
                    <a:pt x="1491" y="656"/>
                  </a:lnTo>
                  <a:lnTo>
                    <a:pt x="1498" y="651"/>
                  </a:lnTo>
                  <a:lnTo>
                    <a:pt x="1502" y="651"/>
                  </a:lnTo>
                  <a:lnTo>
                    <a:pt x="1507" y="651"/>
                  </a:lnTo>
                  <a:lnTo>
                    <a:pt x="1512" y="651"/>
                  </a:lnTo>
                  <a:lnTo>
                    <a:pt x="1517" y="651"/>
                  </a:lnTo>
                  <a:lnTo>
                    <a:pt x="1521" y="651"/>
                  </a:lnTo>
                  <a:lnTo>
                    <a:pt x="1524" y="651"/>
                  </a:lnTo>
                  <a:lnTo>
                    <a:pt x="1528" y="651"/>
                  </a:lnTo>
                  <a:lnTo>
                    <a:pt x="1531" y="651"/>
                  </a:lnTo>
                  <a:lnTo>
                    <a:pt x="1536" y="653"/>
                  </a:lnTo>
                  <a:lnTo>
                    <a:pt x="1538" y="653"/>
                  </a:lnTo>
                  <a:lnTo>
                    <a:pt x="1538" y="653"/>
                  </a:lnTo>
                  <a:lnTo>
                    <a:pt x="1543" y="648"/>
                  </a:lnTo>
                  <a:lnTo>
                    <a:pt x="1545" y="648"/>
                  </a:lnTo>
                  <a:lnTo>
                    <a:pt x="1545" y="648"/>
                  </a:lnTo>
                  <a:lnTo>
                    <a:pt x="1545" y="646"/>
                  </a:lnTo>
                  <a:lnTo>
                    <a:pt x="1545" y="646"/>
                  </a:lnTo>
                  <a:lnTo>
                    <a:pt x="1543" y="646"/>
                  </a:lnTo>
                  <a:lnTo>
                    <a:pt x="1543" y="646"/>
                  </a:lnTo>
                  <a:lnTo>
                    <a:pt x="1543" y="646"/>
                  </a:lnTo>
                  <a:lnTo>
                    <a:pt x="1543" y="644"/>
                  </a:lnTo>
                  <a:lnTo>
                    <a:pt x="1540" y="644"/>
                  </a:lnTo>
                  <a:lnTo>
                    <a:pt x="1540" y="641"/>
                  </a:lnTo>
                  <a:lnTo>
                    <a:pt x="1543" y="641"/>
                  </a:lnTo>
                  <a:lnTo>
                    <a:pt x="1545" y="641"/>
                  </a:lnTo>
                  <a:lnTo>
                    <a:pt x="1545" y="641"/>
                  </a:lnTo>
                  <a:lnTo>
                    <a:pt x="1545" y="644"/>
                  </a:lnTo>
                  <a:lnTo>
                    <a:pt x="1547" y="644"/>
                  </a:lnTo>
                  <a:lnTo>
                    <a:pt x="1547" y="644"/>
                  </a:lnTo>
                  <a:lnTo>
                    <a:pt x="1547" y="644"/>
                  </a:lnTo>
                  <a:lnTo>
                    <a:pt x="1547" y="644"/>
                  </a:lnTo>
                  <a:lnTo>
                    <a:pt x="1547" y="646"/>
                  </a:lnTo>
                  <a:lnTo>
                    <a:pt x="1547" y="646"/>
                  </a:lnTo>
                  <a:lnTo>
                    <a:pt x="1547" y="646"/>
                  </a:lnTo>
                  <a:lnTo>
                    <a:pt x="1550" y="648"/>
                  </a:lnTo>
                  <a:lnTo>
                    <a:pt x="1550" y="648"/>
                  </a:lnTo>
                  <a:lnTo>
                    <a:pt x="1550" y="651"/>
                  </a:lnTo>
                  <a:lnTo>
                    <a:pt x="1550" y="651"/>
                  </a:lnTo>
                  <a:lnTo>
                    <a:pt x="1550" y="651"/>
                  </a:lnTo>
                  <a:lnTo>
                    <a:pt x="1550" y="653"/>
                  </a:lnTo>
                  <a:lnTo>
                    <a:pt x="1547" y="653"/>
                  </a:lnTo>
                  <a:lnTo>
                    <a:pt x="1547" y="653"/>
                  </a:lnTo>
                  <a:lnTo>
                    <a:pt x="1547" y="653"/>
                  </a:lnTo>
                  <a:lnTo>
                    <a:pt x="1547" y="653"/>
                  </a:lnTo>
                  <a:lnTo>
                    <a:pt x="1545" y="656"/>
                  </a:lnTo>
                  <a:lnTo>
                    <a:pt x="1545" y="656"/>
                  </a:lnTo>
                  <a:lnTo>
                    <a:pt x="1545" y="656"/>
                  </a:lnTo>
                  <a:lnTo>
                    <a:pt x="1545" y="656"/>
                  </a:lnTo>
                  <a:lnTo>
                    <a:pt x="1545" y="653"/>
                  </a:lnTo>
                  <a:lnTo>
                    <a:pt x="1545" y="653"/>
                  </a:lnTo>
                  <a:lnTo>
                    <a:pt x="1545" y="653"/>
                  </a:lnTo>
                  <a:lnTo>
                    <a:pt x="1545" y="656"/>
                  </a:lnTo>
                  <a:lnTo>
                    <a:pt x="1545" y="656"/>
                  </a:lnTo>
                  <a:lnTo>
                    <a:pt x="1545" y="656"/>
                  </a:lnTo>
                  <a:lnTo>
                    <a:pt x="1545" y="658"/>
                  </a:lnTo>
                  <a:lnTo>
                    <a:pt x="1547" y="658"/>
                  </a:lnTo>
                  <a:lnTo>
                    <a:pt x="1550" y="658"/>
                  </a:lnTo>
                  <a:lnTo>
                    <a:pt x="1554" y="658"/>
                  </a:lnTo>
                  <a:lnTo>
                    <a:pt x="1559" y="660"/>
                  </a:lnTo>
                  <a:lnTo>
                    <a:pt x="1564" y="660"/>
                  </a:lnTo>
                  <a:lnTo>
                    <a:pt x="1566" y="663"/>
                  </a:lnTo>
                  <a:lnTo>
                    <a:pt x="1569" y="663"/>
                  </a:lnTo>
                  <a:lnTo>
                    <a:pt x="1571" y="663"/>
                  </a:lnTo>
                  <a:lnTo>
                    <a:pt x="1576" y="660"/>
                  </a:lnTo>
                  <a:lnTo>
                    <a:pt x="1580" y="660"/>
                  </a:lnTo>
                  <a:lnTo>
                    <a:pt x="1583" y="660"/>
                  </a:lnTo>
                  <a:lnTo>
                    <a:pt x="1585" y="658"/>
                  </a:lnTo>
                  <a:lnTo>
                    <a:pt x="1588" y="656"/>
                  </a:lnTo>
                  <a:lnTo>
                    <a:pt x="1590" y="653"/>
                  </a:lnTo>
                  <a:lnTo>
                    <a:pt x="1592" y="651"/>
                  </a:lnTo>
                  <a:lnTo>
                    <a:pt x="1595" y="648"/>
                  </a:lnTo>
                  <a:lnTo>
                    <a:pt x="1595" y="646"/>
                  </a:lnTo>
                  <a:lnTo>
                    <a:pt x="1595" y="644"/>
                  </a:lnTo>
                  <a:lnTo>
                    <a:pt x="1597" y="641"/>
                  </a:lnTo>
                  <a:lnTo>
                    <a:pt x="1597" y="641"/>
                  </a:lnTo>
                  <a:lnTo>
                    <a:pt x="1599" y="641"/>
                  </a:lnTo>
                  <a:lnTo>
                    <a:pt x="1599" y="641"/>
                  </a:lnTo>
                  <a:lnTo>
                    <a:pt x="1599" y="641"/>
                  </a:lnTo>
                  <a:lnTo>
                    <a:pt x="1597" y="639"/>
                  </a:lnTo>
                  <a:lnTo>
                    <a:pt x="1599" y="637"/>
                  </a:lnTo>
                  <a:lnTo>
                    <a:pt x="1599" y="637"/>
                  </a:lnTo>
                  <a:lnTo>
                    <a:pt x="1599" y="634"/>
                  </a:lnTo>
                  <a:lnTo>
                    <a:pt x="1599" y="634"/>
                  </a:lnTo>
                  <a:lnTo>
                    <a:pt x="1599" y="634"/>
                  </a:lnTo>
                  <a:lnTo>
                    <a:pt x="1602" y="637"/>
                  </a:lnTo>
                  <a:lnTo>
                    <a:pt x="1602" y="637"/>
                  </a:lnTo>
                  <a:lnTo>
                    <a:pt x="1604" y="637"/>
                  </a:lnTo>
                  <a:lnTo>
                    <a:pt x="1604" y="637"/>
                  </a:lnTo>
                  <a:lnTo>
                    <a:pt x="1604" y="639"/>
                  </a:lnTo>
                  <a:lnTo>
                    <a:pt x="1604" y="639"/>
                  </a:lnTo>
                  <a:lnTo>
                    <a:pt x="1606" y="639"/>
                  </a:lnTo>
                  <a:lnTo>
                    <a:pt x="1606" y="639"/>
                  </a:lnTo>
                  <a:lnTo>
                    <a:pt x="1609" y="644"/>
                  </a:lnTo>
                  <a:lnTo>
                    <a:pt x="1611" y="644"/>
                  </a:lnTo>
                  <a:lnTo>
                    <a:pt x="1616" y="644"/>
                  </a:lnTo>
                  <a:lnTo>
                    <a:pt x="1616" y="644"/>
                  </a:lnTo>
                  <a:lnTo>
                    <a:pt x="1618" y="644"/>
                  </a:lnTo>
                  <a:lnTo>
                    <a:pt x="1621" y="644"/>
                  </a:lnTo>
                  <a:lnTo>
                    <a:pt x="1621" y="644"/>
                  </a:lnTo>
                  <a:lnTo>
                    <a:pt x="1621" y="644"/>
                  </a:lnTo>
                  <a:lnTo>
                    <a:pt x="1621" y="646"/>
                  </a:lnTo>
                  <a:lnTo>
                    <a:pt x="1621" y="646"/>
                  </a:lnTo>
                  <a:lnTo>
                    <a:pt x="1618" y="644"/>
                  </a:lnTo>
                  <a:lnTo>
                    <a:pt x="1616" y="644"/>
                  </a:lnTo>
                  <a:lnTo>
                    <a:pt x="1616" y="644"/>
                  </a:lnTo>
                  <a:lnTo>
                    <a:pt x="1611" y="644"/>
                  </a:lnTo>
                  <a:lnTo>
                    <a:pt x="1609" y="646"/>
                  </a:lnTo>
                  <a:lnTo>
                    <a:pt x="1609" y="646"/>
                  </a:lnTo>
                  <a:lnTo>
                    <a:pt x="1609" y="646"/>
                  </a:lnTo>
                  <a:lnTo>
                    <a:pt x="1611" y="648"/>
                  </a:lnTo>
                  <a:lnTo>
                    <a:pt x="1611" y="648"/>
                  </a:lnTo>
                  <a:lnTo>
                    <a:pt x="1611" y="648"/>
                  </a:lnTo>
                  <a:lnTo>
                    <a:pt x="1609" y="651"/>
                  </a:lnTo>
                  <a:lnTo>
                    <a:pt x="1609" y="651"/>
                  </a:lnTo>
                  <a:lnTo>
                    <a:pt x="1611" y="651"/>
                  </a:lnTo>
                  <a:lnTo>
                    <a:pt x="1611" y="651"/>
                  </a:lnTo>
                  <a:lnTo>
                    <a:pt x="1611" y="651"/>
                  </a:lnTo>
                  <a:lnTo>
                    <a:pt x="1611" y="651"/>
                  </a:lnTo>
                  <a:lnTo>
                    <a:pt x="1611" y="653"/>
                  </a:lnTo>
                  <a:lnTo>
                    <a:pt x="1611" y="653"/>
                  </a:lnTo>
                  <a:lnTo>
                    <a:pt x="1611" y="656"/>
                  </a:lnTo>
                  <a:lnTo>
                    <a:pt x="1611" y="656"/>
                  </a:lnTo>
                  <a:lnTo>
                    <a:pt x="1614" y="658"/>
                  </a:lnTo>
                  <a:lnTo>
                    <a:pt x="1614" y="658"/>
                  </a:lnTo>
                  <a:lnTo>
                    <a:pt x="1614" y="660"/>
                  </a:lnTo>
                  <a:lnTo>
                    <a:pt x="1614" y="660"/>
                  </a:lnTo>
                  <a:lnTo>
                    <a:pt x="1614" y="660"/>
                  </a:lnTo>
                  <a:lnTo>
                    <a:pt x="1611" y="660"/>
                  </a:lnTo>
                  <a:lnTo>
                    <a:pt x="1611" y="660"/>
                  </a:lnTo>
                  <a:lnTo>
                    <a:pt x="1611" y="658"/>
                  </a:lnTo>
                  <a:lnTo>
                    <a:pt x="1611" y="658"/>
                  </a:lnTo>
                  <a:lnTo>
                    <a:pt x="1614" y="658"/>
                  </a:lnTo>
                  <a:lnTo>
                    <a:pt x="1611" y="658"/>
                  </a:lnTo>
                  <a:lnTo>
                    <a:pt x="1611" y="656"/>
                  </a:lnTo>
                  <a:lnTo>
                    <a:pt x="1611" y="653"/>
                  </a:lnTo>
                  <a:lnTo>
                    <a:pt x="1611" y="653"/>
                  </a:lnTo>
                  <a:lnTo>
                    <a:pt x="1609" y="653"/>
                  </a:lnTo>
                  <a:lnTo>
                    <a:pt x="1609" y="653"/>
                  </a:lnTo>
                  <a:lnTo>
                    <a:pt x="1609" y="653"/>
                  </a:lnTo>
                  <a:lnTo>
                    <a:pt x="1609" y="653"/>
                  </a:lnTo>
                  <a:lnTo>
                    <a:pt x="1609" y="651"/>
                  </a:lnTo>
                  <a:lnTo>
                    <a:pt x="1609" y="651"/>
                  </a:lnTo>
                  <a:lnTo>
                    <a:pt x="1609" y="648"/>
                  </a:lnTo>
                  <a:lnTo>
                    <a:pt x="1609" y="648"/>
                  </a:lnTo>
                  <a:lnTo>
                    <a:pt x="1609" y="646"/>
                  </a:lnTo>
                  <a:lnTo>
                    <a:pt x="1609" y="644"/>
                  </a:lnTo>
                  <a:lnTo>
                    <a:pt x="1606" y="641"/>
                  </a:lnTo>
                  <a:lnTo>
                    <a:pt x="1604" y="639"/>
                  </a:lnTo>
                  <a:lnTo>
                    <a:pt x="1602" y="639"/>
                  </a:lnTo>
                  <a:lnTo>
                    <a:pt x="1602" y="637"/>
                  </a:lnTo>
                  <a:lnTo>
                    <a:pt x="1602" y="639"/>
                  </a:lnTo>
                  <a:lnTo>
                    <a:pt x="1602" y="641"/>
                  </a:lnTo>
                  <a:lnTo>
                    <a:pt x="1599" y="641"/>
                  </a:lnTo>
                  <a:lnTo>
                    <a:pt x="1599" y="641"/>
                  </a:lnTo>
                  <a:lnTo>
                    <a:pt x="1599" y="641"/>
                  </a:lnTo>
                  <a:lnTo>
                    <a:pt x="1599" y="641"/>
                  </a:lnTo>
                  <a:lnTo>
                    <a:pt x="1599" y="644"/>
                  </a:lnTo>
                  <a:lnTo>
                    <a:pt x="1599" y="644"/>
                  </a:lnTo>
                  <a:lnTo>
                    <a:pt x="1599" y="644"/>
                  </a:lnTo>
                  <a:lnTo>
                    <a:pt x="1599" y="646"/>
                  </a:lnTo>
                  <a:lnTo>
                    <a:pt x="1599" y="648"/>
                  </a:lnTo>
                  <a:lnTo>
                    <a:pt x="1602" y="651"/>
                  </a:lnTo>
                  <a:lnTo>
                    <a:pt x="1602" y="651"/>
                  </a:lnTo>
                  <a:lnTo>
                    <a:pt x="1602" y="651"/>
                  </a:lnTo>
                  <a:lnTo>
                    <a:pt x="1602" y="653"/>
                  </a:lnTo>
                  <a:lnTo>
                    <a:pt x="1604" y="653"/>
                  </a:lnTo>
                  <a:lnTo>
                    <a:pt x="1604" y="656"/>
                  </a:lnTo>
                  <a:lnTo>
                    <a:pt x="1604" y="656"/>
                  </a:lnTo>
                  <a:lnTo>
                    <a:pt x="1604" y="660"/>
                  </a:lnTo>
                  <a:lnTo>
                    <a:pt x="1602" y="660"/>
                  </a:lnTo>
                  <a:lnTo>
                    <a:pt x="1604" y="660"/>
                  </a:lnTo>
                  <a:lnTo>
                    <a:pt x="1602" y="663"/>
                  </a:lnTo>
                  <a:lnTo>
                    <a:pt x="1602" y="663"/>
                  </a:lnTo>
                  <a:lnTo>
                    <a:pt x="1602" y="663"/>
                  </a:lnTo>
                  <a:lnTo>
                    <a:pt x="1602" y="663"/>
                  </a:lnTo>
                  <a:lnTo>
                    <a:pt x="1602" y="663"/>
                  </a:lnTo>
                  <a:lnTo>
                    <a:pt x="1602" y="663"/>
                  </a:lnTo>
                  <a:lnTo>
                    <a:pt x="1602" y="663"/>
                  </a:lnTo>
                  <a:lnTo>
                    <a:pt x="1599" y="663"/>
                  </a:lnTo>
                  <a:lnTo>
                    <a:pt x="1599" y="665"/>
                  </a:lnTo>
                  <a:lnTo>
                    <a:pt x="1599" y="665"/>
                  </a:lnTo>
                  <a:lnTo>
                    <a:pt x="1599" y="665"/>
                  </a:lnTo>
                  <a:lnTo>
                    <a:pt x="1599" y="665"/>
                  </a:lnTo>
                  <a:lnTo>
                    <a:pt x="1599" y="665"/>
                  </a:lnTo>
                  <a:lnTo>
                    <a:pt x="1599" y="665"/>
                  </a:lnTo>
                  <a:lnTo>
                    <a:pt x="1597" y="665"/>
                  </a:lnTo>
                  <a:lnTo>
                    <a:pt x="1597" y="667"/>
                  </a:lnTo>
                  <a:lnTo>
                    <a:pt x="1604" y="670"/>
                  </a:lnTo>
                  <a:lnTo>
                    <a:pt x="1606" y="670"/>
                  </a:lnTo>
                  <a:lnTo>
                    <a:pt x="1606" y="670"/>
                  </a:lnTo>
                  <a:lnTo>
                    <a:pt x="1609" y="672"/>
                  </a:lnTo>
                  <a:lnTo>
                    <a:pt x="1609" y="672"/>
                  </a:lnTo>
                  <a:lnTo>
                    <a:pt x="1611" y="672"/>
                  </a:lnTo>
                  <a:lnTo>
                    <a:pt x="1611" y="672"/>
                  </a:lnTo>
                  <a:lnTo>
                    <a:pt x="1611" y="672"/>
                  </a:lnTo>
                  <a:lnTo>
                    <a:pt x="1611" y="672"/>
                  </a:lnTo>
                  <a:lnTo>
                    <a:pt x="1614" y="672"/>
                  </a:lnTo>
                  <a:lnTo>
                    <a:pt x="1614" y="672"/>
                  </a:lnTo>
                  <a:lnTo>
                    <a:pt x="1614" y="672"/>
                  </a:lnTo>
                  <a:lnTo>
                    <a:pt x="1614" y="672"/>
                  </a:lnTo>
                  <a:lnTo>
                    <a:pt x="1611" y="672"/>
                  </a:lnTo>
                  <a:lnTo>
                    <a:pt x="1611" y="672"/>
                  </a:lnTo>
                  <a:lnTo>
                    <a:pt x="1609" y="672"/>
                  </a:lnTo>
                  <a:lnTo>
                    <a:pt x="1609" y="672"/>
                  </a:lnTo>
                  <a:lnTo>
                    <a:pt x="1611" y="672"/>
                  </a:lnTo>
                  <a:lnTo>
                    <a:pt x="1611" y="675"/>
                  </a:lnTo>
                  <a:lnTo>
                    <a:pt x="1614" y="675"/>
                  </a:lnTo>
                  <a:lnTo>
                    <a:pt x="1614" y="675"/>
                  </a:lnTo>
                  <a:lnTo>
                    <a:pt x="1614" y="675"/>
                  </a:lnTo>
                  <a:lnTo>
                    <a:pt x="1616" y="675"/>
                  </a:lnTo>
                  <a:lnTo>
                    <a:pt x="1616" y="675"/>
                  </a:lnTo>
                  <a:lnTo>
                    <a:pt x="1616" y="672"/>
                  </a:lnTo>
                  <a:lnTo>
                    <a:pt x="1616" y="672"/>
                  </a:lnTo>
                  <a:lnTo>
                    <a:pt x="1616" y="672"/>
                  </a:lnTo>
                  <a:lnTo>
                    <a:pt x="1616" y="672"/>
                  </a:lnTo>
                  <a:lnTo>
                    <a:pt x="1616" y="672"/>
                  </a:lnTo>
                  <a:lnTo>
                    <a:pt x="1616" y="672"/>
                  </a:lnTo>
                  <a:lnTo>
                    <a:pt x="1616" y="675"/>
                  </a:lnTo>
                  <a:lnTo>
                    <a:pt x="1616" y="675"/>
                  </a:lnTo>
                  <a:lnTo>
                    <a:pt x="1618" y="675"/>
                  </a:lnTo>
                  <a:lnTo>
                    <a:pt x="1618" y="675"/>
                  </a:lnTo>
                  <a:lnTo>
                    <a:pt x="1618" y="675"/>
                  </a:lnTo>
                  <a:lnTo>
                    <a:pt x="1618" y="675"/>
                  </a:lnTo>
                  <a:lnTo>
                    <a:pt x="1621" y="675"/>
                  </a:lnTo>
                  <a:lnTo>
                    <a:pt x="1621" y="675"/>
                  </a:lnTo>
                  <a:lnTo>
                    <a:pt x="1621" y="677"/>
                  </a:lnTo>
                  <a:lnTo>
                    <a:pt x="1618" y="675"/>
                  </a:lnTo>
                  <a:lnTo>
                    <a:pt x="1618" y="675"/>
                  </a:lnTo>
                  <a:lnTo>
                    <a:pt x="1625" y="677"/>
                  </a:lnTo>
                  <a:lnTo>
                    <a:pt x="1630" y="679"/>
                  </a:lnTo>
                  <a:lnTo>
                    <a:pt x="1632" y="679"/>
                  </a:lnTo>
                  <a:lnTo>
                    <a:pt x="1632" y="679"/>
                  </a:lnTo>
                  <a:lnTo>
                    <a:pt x="1635" y="679"/>
                  </a:lnTo>
                  <a:lnTo>
                    <a:pt x="1635" y="682"/>
                  </a:lnTo>
                  <a:lnTo>
                    <a:pt x="1637" y="682"/>
                  </a:lnTo>
                  <a:lnTo>
                    <a:pt x="1637" y="682"/>
                  </a:lnTo>
                  <a:lnTo>
                    <a:pt x="1637" y="682"/>
                  </a:lnTo>
                  <a:lnTo>
                    <a:pt x="1637" y="682"/>
                  </a:lnTo>
                  <a:lnTo>
                    <a:pt x="1637" y="682"/>
                  </a:lnTo>
                  <a:lnTo>
                    <a:pt x="1637" y="682"/>
                  </a:lnTo>
                  <a:lnTo>
                    <a:pt x="1640" y="679"/>
                  </a:lnTo>
                  <a:lnTo>
                    <a:pt x="1640" y="679"/>
                  </a:lnTo>
                  <a:lnTo>
                    <a:pt x="1640" y="679"/>
                  </a:lnTo>
                  <a:lnTo>
                    <a:pt x="1642" y="677"/>
                  </a:lnTo>
                  <a:lnTo>
                    <a:pt x="1642" y="679"/>
                  </a:lnTo>
                  <a:lnTo>
                    <a:pt x="1642" y="679"/>
                  </a:lnTo>
                  <a:lnTo>
                    <a:pt x="1642" y="679"/>
                  </a:lnTo>
                  <a:lnTo>
                    <a:pt x="1642" y="679"/>
                  </a:lnTo>
                  <a:lnTo>
                    <a:pt x="1642" y="682"/>
                  </a:lnTo>
                  <a:lnTo>
                    <a:pt x="1642" y="682"/>
                  </a:lnTo>
                  <a:lnTo>
                    <a:pt x="1642" y="682"/>
                  </a:lnTo>
                  <a:lnTo>
                    <a:pt x="1642" y="682"/>
                  </a:lnTo>
                  <a:lnTo>
                    <a:pt x="1642" y="682"/>
                  </a:lnTo>
                  <a:lnTo>
                    <a:pt x="1640" y="684"/>
                  </a:lnTo>
                  <a:lnTo>
                    <a:pt x="1640" y="684"/>
                  </a:lnTo>
                  <a:lnTo>
                    <a:pt x="1644" y="682"/>
                  </a:lnTo>
                  <a:lnTo>
                    <a:pt x="1647" y="682"/>
                  </a:lnTo>
                  <a:lnTo>
                    <a:pt x="1647" y="684"/>
                  </a:lnTo>
                  <a:lnTo>
                    <a:pt x="1647" y="684"/>
                  </a:lnTo>
                  <a:lnTo>
                    <a:pt x="1644" y="684"/>
                  </a:lnTo>
                  <a:lnTo>
                    <a:pt x="1647" y="684"/>
                  </a:lnTo>
                  <a:lnTo>
                    <a:pt x="1647" y="684"/>
                  </a:lnTo>
                  <a:lnTo>
                    <a:pt x="1649" y="684"/>
                  </a:lnTo>
                  <a:lnTo>
                    <a:pt x="1649" y="684"/>
                  </a:lnTo>
                  <a:lnTo>
                    <a:pt x="1651" y="684"/>
                  </a:lnTo>
                  <a:lnTo>
                    <a:pt x="1654" y="686"/>
                  </a:lnTo>
                  <a:lnTo>
                    <a:pt x="1661" y="691"/>
                  </a:lnTo>
                  <a:lnTo>
                    <a:pt x="1663" y="691"/>
                  </a:lnTo>
                  <a:lnTo>
                    <a:pt x="1663" y="693"/>
                  </a:lnTo>
                  <a:lnTo>
                    <a:pt x="1663" y="696"/>
                  </a:lnTo>
                  <a:lnTo>
                    <a:pt x="1663" y="696"/>
                  </a:lnTo>
                  <a:lnTo>
                    <a:pt x="1663" y="696"/>
                  </a:lnTo>
                  <a:lnTo>
                    <a:pt x="1663" y="698"/>
                  </a:lnTo>
                  <a:lnTo>
                    <a:pt x="1663" y="698"/>
                  </a:lnTo>
                  <a:lnTo>
                    <a:pt x="1666" y="698"/>
                  </a:lnTo>
                  <a:lnTo>
                    <a:pt x="1666" y="698"/>
                  </a:lnTo>
                  <a:lnTo>
                    <a:pt x="1666" y="698"/>
                  </a:lnTo>
                  <a:lnTo>
                    <a:pt x="1673" y="703"/>
                  </a:lnTo>
                  <a:lnTo>
                    <a:pt x="1673" y="703"/>
                  </a:lnTo>
                  <a:lnTo>
                    <a:pt x="1673" y="705"/>
                  </a:lnTo>
                  <a:lnTo>
                    <a:pt x="1675" y="705"/>
                  </a:lnTo>
                  <a:lnTo>
                    <a:pt x="1675" y="705"/>
                  </a:lnTo>
                  <a:lnTo>
                    <a:pt x="1677" y="703"/>
                  </a:lnTo>
                  <a:lnTo>
                    <a:pt x="1677" y="703"/>
                  </a:lnTo>
                  <a:lnTo>
                    <a:pt x="1677" y="703"/>
                  </a:lnTo>
                  <a:lnTo>
                    <a:pt x="1680" y="701"/>
                  </a:lnTo>
                  <a:lnTo>
                    <a:pt x="1680" y="701"/>
                  </a:lnTo>
                  <a:lnTo>
                    <a:pt x="1680" y="701"/>
                  </a:lnTo>
                  <a:lnTo>
                    <a:pt x="1680" y="701"/>
                  </a:lnTo>
                  <a:lnTo>
                    <a:pt x="1680" y="703"/>
                  </a:lnTo>
                  <a:lnTo>
                    <a:pt x="1680" y="703"/>
                  </a:lnTo>
                  <a:lnTo>
                    <a:pt x="1680" y="703"/>
                  </a:lnTo>
                  <a:lnTo>
                    <a:pt x="1680" y="703"/>
                  </a:lnTo>
                  <a:lnTo>
                    <a:pt x="1680" y="703"/>
                  </a:lnTo>
                  <a:lnTo>
                    <a:pt x="1677" y="705"/>
                  </a:lnTo>
                  <a:lnTo>
                    <a:pt x="1677" y="705"/>
                  </a:lnTo>
                  <a:lnTo>
                    <a:pt x="1675" y="705"/>
                  </a:lnTo>
                  <a:lnTo>
                    <a:pt x="1675" y="705"/>
                  </a:lnTo>
                  <a:lnTo>
                    <a:pt x="1675" y="705"/>
                  </a:lnTo>
                  <a:lnTo>
                    <a:pt x="1675" y="705"/>
                  </a:lnTo>
                  <a:lnTo>
                    <a:pt x="1677" y="705"/>
                  </a:lnTo>
                  <a:lnTo>
                    <a:pt x="1677" y="708"/>
                  </a:lnTo>
                  <a:lnTo>
                    <a:pt x="1680" y="708"/>
                  </a:lnTo>
                  <a:lnTo>
                    <a:pt x="1682" y="708"/>
                  </a:lnTo>
                  <a:lnTo>
                    <a:pt x="1685" y="710"/>
                  </a:lnTo>
                  <a:lnTo>
                    <a:pt x="1687" y="710"/>
                  </a:lnTo>
                  <a:lnTo>
                    <a:pt x="1687" y="710"/>
                  </a:lnTo>
                  <a:lnTo>
                    <a:pt x="1687" y="710"/>
                  </a:lnTo>
                  <a:lnTo>
                    <a:pt x="1687" y="712"/>
                  </a:lnTo>
                  <a:lnTo>
                    <a:pt x="1689" y="712"/>
                  </a:lnTo>
                  <a:lnTo>
                    <a:pt x="1692" y="712"/>
                  </a:lnTo>
                  <a:lnTo>
                    <a:pt x="1694" y="715"/>
                  </a:lnTo>
                  <a:lnTo>
                    <a:pt x="1694" y="715"/>
                  </a:lnTo>
                  <a:lnTo>
                    <a:pt x="1696" y="715"/>
                  </a:lnTo>
                  <a:lnTo>
                    <a:pt x="1696" y="715"/>
                  </a:lnTo>
                  <a:lnTo>
                    <a:pt x="1696" y="712"/>
                  </a:lnTo>
                  <a:lnTo>
                    <a:pt x="1699" y="712"/>
                  </a:lnTo>
                  <a:lnTo>
                    <a:pt x="1699" y="712"/>
                  </a:lnTo>
                  <a:lnTo>
                    <a:pt x="1699" y="712"/>
                  </a:lnTo>
                  <a:lnTo>
                    <a:pt x="1701" y="712"/>
                  </a:lnTo>
                  <a:lnTo>
                    <a:pt x="1701" y="715"/>
                  </a:lnTo>
                  <a:lnTo>
                    <a:pt x="1701" y="715"/>
                  </a:lnTo>
                  <a:lnTo>
                    <a:pt x="1701" y="715"/>
                  </a:lnTo>
                  <a:lnTo>
                    <a:pt x="1701" y="715"/>
                  </a:lnTo>
                  <a:lnTo>
                    <a:pt x="1701" y="712"/>
                  </a:lnTo>
                  <a:lnTo>
                    <a:pt x="1703" y="712"/>
                  </a:lnTo>
                  <a:lnTo>
                    <a:pt x="1703" y="715"/>
                  </a:lnTo>
                  <a:lnTo>
                    <a:pt x="1703" y="715"/>
                  </a:lnTo>
                  <a:lnTo>
                    <a:pt x="1703" y="715"/>
                  </a:lnTo>
                  <a:lnTo>
                    <a:pt x="1703" y="715"/>
                  </a:lnTo>
                  <a:lnTo>
                    <a:pt x="1703" y="717"/>
                  </a:lnTo>
                  <a:lnTo>
                    <a:pt x="1703" y="717"/>
                  </a:lnTo>
                  <a:lnTo>
                    <a:pt x="1703" y="717"/>
                  </a:lnTo>
                  <a:lnTo>
                    <a:pt x="1706" y="715"/>
                  </a:lnTo>
                  <a:lnTo>
                    <a:pt x="1706" y="715"/>
                  </a:lnTo>
                  <a:lnTo>
                    <a:pt x="1706" y="717"/>
                  </a:lnTo>
                  <a:lnTo>
                    <a:pt x="1706" y="717"/>
                  </a:lnTo>
                  <a:lnTo>
                    <a:pt x="1706" y="717"/>
                  </a:lnTo>
                  <a:lnTo>
                    <a:pt x="1706" y="717"/>
                  </a:lnTo>
                  <a:lnTo>
                    <a:pt x="1706" y="717"/>
                  </a:lnTo>
                  <a:lnTo>
                    <a:pt x="1708" y="717"/>
                  </a:lnTo>
                  <a:lnTo>
                    <a:pt x="1708" y="717"/>
                  </a:lnTo>
                  <a:lnTo>
                    <a:pt x="1708" y="717"/>
                  </a:lnTo>
                  <a:lnTo>
                    <a:pt x="1708" y="717"/>
                  </a:lnTo>
                  <a:lnTo>
                    <a:pt x="1708" y="717"/>
                  </a:lnTo>
                  <a:lnTo>
                    <a:pt x="1708" y="717"/>
                  </a:lnTo>
                  <a:lnTo>
                    <a:pt x="1708" y="717"/>
                  </a:lnTo>
                  <a:lnTo>
                    <a:pt x="1708" y="717"/>
                  </a:lnTo>
                  <a:lnTo>
                    <a:pt x="1711" y="717"/>
                  </a:lnTo>
                  <a:lnTo>
                    <a:pt x="1711" y="717"/>
                  </a:lnTo>
                  <a:lnTo>
                    <a:pt x="1708" y="717"/>
                  </a:lnTo>
                  <a:lnTo>
                    <a:pt x="1708" y="719"/>
                  </a:lnTo>
                  <a:lnTo>
                    <a:pt x="1708" y="719"/>
                  </a:lnTo>
                  <a:lnTo>
                    <a:pt x="1711" y="722"/>
                  </a:lnTo>
                  <a:lnTo>
                    <a:pt x="1711" y="722"/>
                  </a:lnTo>
                  <a:lnTo>
                    <a:pt x="1711" y="722"/>
                  </a:lnTo>
                  <a:lnTo>
                    <a:pt x="1711" y="722"/>
                  </a:lnTo>
                  <a:lnTo>
                    <a:pt x="1711" y="719"/>
                  </a:lnTo>
                  <a:lnTo>
                    <a:pt x="1711" y="719"/>
                  </a:lnTo>
                  <a:lnTo>
                    <a:pt x="1713" y="719"/>
                  </a:lnTo>
                  <a:lnTo>
                    <a:pt x="1713" y="719"/>
                  </a:lnTo>
                  <a:lnTo>
                    <a:pt x="1713" y="719"/>
                  </a:lnTo>
                  <a:lnTo>
                    <a:pt x="1713" y="717"/>
                  </a:lnTo>
                  <a:lnTo>
                    <a:pt x="1713" y="717"/>
                  </a:lnTo>
                  <a:lnTo>
                    <a:pt x="1713" y="717"/>
                  </a:lnTo>
                  <a:lnTo>
                    <a:pt x="1713" y="717"/>
                  </a:lnTo>
                  <a:lnTo>
                    <a:pt x="1708" y="715"/>
                  </a:lnTo>
                  <a:lnTo>
                    <a:pt x="1711" y="712"/>
                  </a:lnTo>
                  <a:lnTo>
                    <a:pt x="1711" y="712"/>
                  </a:lnTo>
                  <a:lnTo>
                    <a:pt x="1711" y="712"/>
                  </a:lnTo>
                  <a:lnTo>
                    <a:pt x="1711" y="712"/>
                  </a:lnTo>
                  <a:lnTo>
                    <a:pt x="1713" y="712"/>
                  </a:lnTo>
                  <a:lnTo>
                    <a:pt x="1713" y="712"/>
                  </a:lnTo>
                  <a:lnTo>
                    <a:pt x="1713" y="712"/>
                  </a:lnTo>
                  <a:lnTo>
                    <a:pt x="1713" y="712"/>
                  </a:lnTo>
                  <a:lnTo>
                    <a:pt x="1713" y="712"/>
                  </a:lnTo>
                  <a:lnTo>
                    <a:pt x="1713" y="715"/>
                  </a:lnTo>
                  <a:lnTo>
                    <a:pt x="1713" y="715"/>
                  </a:lnTo>
                  <a:lnTo>
                    <a:pt x="1715" y="715"/>
                  </a:lnTo>
                  <a:lnTo>
                    <a:pt x="1715" y="712"/>
                  </a:lnTo>
                  <a:lnTo>
                    <a:pt x="1718" y="715"/>
                  </a:lnTo>
                  <a:lnTo>
                    <a:pt x="1718" y="715"/>
                  </a:lnTo>
                  <a:lnTo>
                    <a:pt x="1718" y="712"/>
                  </a:lnTo>
                  <a:lnTo>
                    <a:pt x="1718" y="712"/>
                  </a:lnTo>
                  <a:lnTo>
                    <a:pt x="1718" y="710"/>
                  </a:lnTo>
                  <a:lnTo>
                    <a:pt x="1718" y="710"/>
                  </a:lnTo>
                  <a:lnTo>
                    <a:pt x="1718" y="710"/>
                  </a:lnTo>
                  <a:lnTo>
                    <a:pt x="1715" y="710"/>
                  </a:lnTo>
                  <a:lnTo>
                    <a:pt x="1715" y="710"/>
                  </a:lnTo>
                  <a:lnTo>
                    <a:pt x="1715" y="710"/>
                  </a:lnTo>
                  <a:lnTo>
                    <a:pt x="1715" y="710"/>
                  </a:lnTo>
                  <a:lnTo>
                    <a:pt x="1715" y="710"/>
                  </a:lnTo>
                  <a:lnTo>
                    <a:pt x="1715" y="710"/>
                  </a:lnTo>
                  <a:lnTo>
                    <a:pt x="1715" y="710"/>
                  </a:lnTo>
                  <a:lnTo>
                    <a:pt x="1713" y="710"/>
                  </a:lnTo>
                  <a:lnTo>
                    <a:pt x="1713" y="712"/>
                  </a:lnTo>
                  <a:lnTo>
                    <a:pt x="1715" y="712"/>
                  </a:lnTo>
                  <a:lnTo>
                    <a:pt x="1715" y="712"/>
                  </a:lnTo>
                  <a:lnTo>
                    <a:pt x="1713" y="712"/>
                  </a:lnTo>
                  <a:lnTo>
                    <a:pt x="1713" y="712"/>
                  </a:lnTo>
                  <a:lnTo>
                    <a:pt x="1713" y="712"/>
                  </a:lnTo>
                  <a:lnTo>
                    <a:pt x="1713" y="712"/>
                  </a:lnTo>
                  <a:lnTo>
                    <a:pt x="1713" y="712"/>
                  </a:lnTo>
                  <a:lnTo>
                    <a:pt x="1713" y="712"/>
                  </a:lnTo>
                  <a:lnTo>
                    <a:pt x="1713" y="712"/>
                  </a:lnTo>
                  <a:lnTo>
                    <a:pt x="1711" y="712"/>
                  </a:lnTo>
                  <a:lnTo>
                    <a:pt x="1713" y="710"/>
                  </a:lnTo>
                  <a:lnTo>
                    <a:pt x="1713" y="710"/>
                  </a:lnTo>
                  <a:lnTo>
                    <a:pt x="1713" y="710"/>
                  </a:lnTo>
                  <a:lnTo>
                    <a:pt x="1713" y="708"/>
                  </a:lnTo>
                  <a:lnTo>
                    <a:pt x="1713" y="708"/>
                  </a:lnTo>
                  <a:lnTo>
                    <a:pt x="1713" y="708"/>
                  </a:lnTo>
                  <a:lnTo>
                    <a:pt x="1713" y="708"/>
                  </a:lnTo>
                  <a:lnTo>
                    <a:pt x="1713" y="708"/>
                  </a:lnTo>
                  <a:lnTo>
                    <a:pt x="1713" y="708"/>
                  </a:lnTo>
                  <a:lnTo>
                    <a:pt x="1713" y="708"/>
                  </a:lnTo>
                  <a:lnTo>
                    <a:pt x="1713" y="708"/>
                  </a:lnTo>
                  <a:lnTo>
                    <a:pt x="1715" y="710"/>
                  </a:lnTo>
                  <a:lnTo>
                    <a:pt x="1718" y="710"/>
                  </a:lnTo>
                  <a:lnTo>
                    <a:pt x="1718" y="710"/>
                  </a:lnTo>
                  <a:lnTo>
                    <a:pt x="1718" y="708"/>
                  </a:lnTo>
                  <a:lnTo>
                    <a:pt x="1720" y="710"/>
                  </a:lnTo>
                  <a:lnTo>
                    <a:pt x="1720" y="710"/>
                  </a:lnTo>
                  <a:lnTo>
                    <a:pt x="1720" y="710"/>
                  </a:lnTo>
                  <a:lnTo>
                    <a:pt x="1720" y="712"/>
                  </a:lnTo>
                  <a:lnTo>
                    <a:pt x="1720" y="712"/>
                  </a:lnTo>
                  <a:lnTo>
                    <a:pt x="1722" y="712"/>
                  </a:lnTo>
                  <a:lnTo>
                    <a:pt x="1725" y="712"/>
                  </a:lnTo>
                  <a:lnTo>
                    <a:pt x="1725" y="710"/>
                  </a:lnTo>
                  <a:lnTo>
                    <a:pt x="1727" y="710"/>
                  </a:lnTo>
                  <a:lnTo>
                    <a:pt x="1727" y="710"/>
                  </a:lnTo>
                  <a:lnTo>
                    <a:pt x="1727" y="708"/>
                  </a:lnTo>
                  <a:lnTo>
                    <a:pt x="1727" y="705"/>
                  </a:lnTo>
                  <a:lnTo>
                    <a:pt x="1727" y="705"/>
                  </a:lnTo>
                  <a:lnTo>
                    <a:pt x="1725" y="703"/>
                  </a:lnTo>
                  <a:lnTo>
                    <a:pt x="1725" y="703"/>
                  </a:lnTo>
                  <a:lnTo>
                    <a:pt x="1725" y="703"/>
                  </a:lnTo>
                  <a:lnTo>
                    <a:pt x="1725" y="701"/>
                  </a:lnTo>
                  <a:lnTo>
                    <a:pt x="1725" y="701"/>
                  </a:lnTo>
                  <a:lnTo>
                    <a:pt x="1725" y="701"/>
                  </a:lnTo>
                  <a:lnTo>
                    <a:pt x="1725" y="701"/>
                  </a:lnTo>
                  <a:lnTo>
                    <a:pt x="1725" y="701"/>
                  </a:lnTo>
                  <a:lnTo>
                    <a:pt x="1725" y="701"/>
                  </a:lnTo>
                  <a:lnTo>
                    <a:pt x="1725" y="701"/>
                  </a:lnTo>
                  <a:lnTo>
                    <a:pt x="1725" y="698"/>
                  </a:lnTo>
                  <a:lnTo>
                    <a:pt x="1725" y="698"/>
                  </a:lnTo>
                  <a:lnTo>
                    <a:pt x="1722" y="698"/>
                  </a:lnTo>
                  <a:lnTo>
                    <a:pt x="1722" y="701"/>
                  </a:lnTo>
                  <a:lnTo>
                    <a:pt x="1720" y="701"/>
                  </a:lnTo>
                  <a:lnTo>
                    <a:pt x="1720" y="701"/>
                  </a:lnTo>
                  <a:lnTo>
                    <a:pt x="1720" y="701"/>
                  </a:lnTo>
                  <a:lnTo>
                    <a:pt x="1720" y="701"/>
                  </a:lnTo>
                  <a:lnTo>
                    <a:pt x="1722" y="698"/>
                  </a:lnTo>
                  <a:lnTo>
                    <a:pt x="1722" y="698"/>
                  </a:lnTo>
                  <a:lnTo>
                    <a:pt x="1722" y="698"/>
                  </a:lnTo>
                  <a:lnTo>
                    <a:pt x="1722" y="698"/>
                  </a:lnTo>
                  <a:lnTo>
                    <a:pt x="1722" y="698"/>
                  </a:lnTo>
                  <a:lnTo>
                    <a:pt x="1722" y="698"/>
                  </a:lnTo>
                  <a:lnTo>
                    <a:pt x="1722" y="696"/>
                  </a:lnTo>
                  <a:lnTo>
                    <a:pt x="1720" y="696"/>
                  </a:lnTo>
                  <a:lnTo>
                    <a:pt x="1720" y="696"/>
                  </a:lnTo>
                  <a:lnTo>
                    <a:pt x="1720" y="696"/>
                  </a:lnTo>
                  <a:lnTo>
                    <a:pt x="1720" y="696"/>
                  </a:lnTo>
                  <a:lnTo>
                    <a:pt x="1718" y="696"/>
                  </a:lnTo>
                  <a:lnTo>
                    <a:pt x="1720" y="696"/>
                  </a:lnTo>
                  <a:lnTo>
                    <a:pt x="1720" y="696"/>
                  </a:lnTo>
                  <a:lnTo>
                    <a:pt x="1720" y="696"/>
                  </a:lnTo>
                  <a:lnTo>
                    <a:pt x="1720" y="693"/>
                  </a:lnTo>
                  <a:lnTo>
                    <a:pt x="1715" y="693"/>
                  </a:lnTo>
                  <a:lnTo>
                    <a:pt x="1715" y="691"/>
                  </a:lnTo>
                  <a:lnTo>
                    <a:pt x="1715" y="693"/>
                  </a:lnTo>
                  <a:lnTo>
                    <a:pt x="1715" y="693"/>
                  </a:lnTo>
                  <a:lnTo>
                    <a:pt x="1715" y="693"/>
                  </a:lnTo>
                  <a:lnTo>
                    <a:pt x="1715" y="693"/>
                  </a:lnTo>
                  <a:lnTo>
                    <a:pt x="1715" y="693"/>
                  </a:lnTo>
                  <a:lnTo>
                    <a:pt x="1715" y="693"/>
                  </a:lnTo>
                  <a:lnTo>
                    <a:pt x="1715" y="693"/>
                  </a:lnTo>
                  <a:lnTo>
                    <a:pt x="1715" y="693"/>
                  </a:lnTo>
                  <a:lnTo>
                    <a:pt x="1713" y="693"/>
                  </a:lnTo>
                  <a:lnTo>
                    <a:pt x="1713" y="693"/>
                  </a:lnTo>
                  <a:lnTo>
                    <a:pt x="1713" y="696"/>
                  </a:lnTo>
                  <a:lnTo>
                    <a:pt x="1713" y="696"/>
                  </a:lnTo>
                  <a:lnTo>
                    <a:pt x="1715" y="696"/>
                  </a:lnTo>
                  <a:lnTo>
                    <a:pt x="1715" y="696"/>
                  </a:lnTo>
                  <a:lnTo>
                    <a:pt x="1715" y="696"/>
                  </a:lnTo>
                  <a:lnTo>
                    <a:pt x="1713" y="696"/>
                  </a:lnTo>
                  <a:lnTo>
                    <a:pt x="1713" y="696"/>
                  </a:lnTo>
                  <a:lnTo>
                    <a:pt x="1711" y="696"/>
                  </a:lnTo>
                  <a:lnTo>
                    <a:pt x="1711" y="698"/>
                  </a:lnTo>
                  <a:lnTo>
                    <a:pt x="1711" y="698"/>
                  </a:lnTo>
                  <a:lnTo>
                    <a:pt x="1711" y="698"/>
                  </a:lnTo>
                  <a:lnTo>
                    <a:pt x="1708" y="698"/>
                  </a:lnTo>
                  <a:lnTo>
                    <a:pt x="1708" y="696"/>
                  </a:lnTo>
                  <a:lnTo>
                    <a:pt x="1711" y="696"/>
                  </a:lnTo>
                  <a:lnTo>
                    <a:pt x="1711" y="696"/>
                  </a:lnTo>
                  <a:lnTo>
                    <a:pt x="1713" y="693"/>
                  </a:lnTo>
                  <a:lnTo>
                    <a:pt x="1713" y="693"/>
                  </a:lnTo>
                  <a:lnTo>
                    <a:pt x="1713" y="691"/>
                  </a:lnTo>
                  <a:lnTo>
                    <a:pt x="1713" y="691"/>
                  </a:lnTo>
                  <a:lnTo>
                    <a:pt x="1713" y="691"/>
                  </a:lnTo>
                  <a:lnTo>
                    <a:pt x="1713" y="691"/>
                  </a:lnTo>
                  <a:lnTo>
                    <a:pt x="1713" y="689"/>
                  </a:lnTo>
                  <a:lnTo>
                    <a:pt x="1711" y="689"/>
                  </a:lnTo>
                  <a:lnTo>
                    <a:pt x="1708" y="689"/>
                  </a:lnTo>
                  <a:lnTo>
                    <a:pt x="1708" y="689"/>
                  </a:lnTo>
                  <a:lnTo>
                    <a:pt x="1708" y="691"/>
                  </a:lnTo>
                  <a:lnTo>
                    <a:pt x="1708" y="691"/>
                  </a:lnTo>
                  <a:lnTo>
                    <a:pt x="1711" y="691"/>
                  </a:lnTo>
                  <a:lnTo>
                    <a:pt x="1711" y="693"/>
                  </a:lnTo>
                  <a:lnTo>
                    <a:pt x="1711" y="693"/>
                  </a:lnTo>
                  <a:lnTo>
                    <a:pt x="1708" y="691"/>
                  </a:lnTo>
                  <a:lnTo>
                    <a:pt x="1708" y="691"/>
                  </a:lnTo>
                  <a:lnTo>
                    <a:pt x="1708" y="691"/>
                  </a:lnTo>
                  <a:lnTo>
                    <a:pt x="1708" y="691"/>
                  </a:lnTo>
                  <a:lnTo>
                    <a:pt x="1708" y="691"/>
                  </a:lnTo>
                  <a:lnTo>
                    <a:pt x="1708" y="691"/>
                  </a:lnTo>
                  <a:lnTo>
                    <a:pt x="1708" y="691"/>
                  </a:lnTo>
                  <a:lnTo>
                    <a:pt x="1708" y="691"/>
                  </a:lnTo>
                  <a:lnTo>
                    <a:pt x="1708" y="689"/>
                  </a:lnTo>
                  <a:lnTo>
                    <a:pt x="1706" y="689"/>
                  </a:lnTo>
                  <a:lnTo>
                    <a:pt x="1706" y="689"/>
                  </a:lnTo>
                  <a:lnTo>
                    <a:pt x="1706" y="689"/>
                  </a:lnTo>
                  <a:lnTo>
                    <a:pt x="1706" y="689"/>
                  </a:lnTo>
                  <a:lnTo>
                    <a:pt x="1703" y="689"/>
                  </a:lnTo>
                  <a:lnTo>
                    <a:pt x="1703" y="689"/>
                  </a:lnTo>
                  <a:lnTo>
                    <a:pt x="1703" y="689"/>
                  </a:lnTo>
                  <a:lnTo>
                    <a:pt x="1706" y="689"/>
                  </a:lnTo>
                  <a:lnTo>
                    <a:pt x="1706" y="689"/>
                  </a:lnTo>
                  <a:lnTo>
                    <a:pt x="1703" y="686"/>
                  </a:lnTo>
                  <a:lnTo>
                    <a:pt x="1703" y="686"/>
                  </a:lnTo>
                  <a:lnTo>
                    <a:pt x="1701" y="686"/>
                  </a:lnTo>
                  <a:lnTo>
                    <a:pt x="1703" y="686"/>
                  </a:lnTo>
                  <a:lnTo>
                    <a:pt x="1703" y="686"/>
                  </a:lnTo>
                  <a:lnTo>
                    <a:pt x="1706" y="686"/>
                  </a:lnTo>
                  <a:lnTo>
                    <a:pt x="1706" y="689"/>
                  </a:lnTo>
                  <a:lnTo>
                    <a:pt x="1706" y="689"/>
                  </a:lnTo>
                  <a:lnTo>
                    <a:pt x="1706" y="686"/>
                  </a:lnTo>
                  <a:lnTo>
                    <a:pt x="1706" y="686"/>
                  </a:lnTo>
                  <a:lnTo>
                    <a:pt x="1708" y="686"/>
                  </a:lnTo>
                  <a:lnTo>
                    <a:pt x="1708" y="686"/>
                  </a:lnTo>
                  <a:lnTo>
                    <a:pt x="1706" y="684"/>
                  </a:lnTo>
                  <a:lnTo>
                    <a:pt x="1703" y="684"/>
                  </a:lnTo>
                  <a:lnTo>
                    <a:pt x="1703" y="684"/>
                  </a:lnTo>
                  <a:lnTo>
                    <a:pt x="1703" y="684"/>
                  </a:lnTo>
                  <a:lnTo>
                    <a:pt x="1703" y="684"/>
                  </a:lnTo>
                  <a:lnTo>
                    <a:pt x="1703" y="684"/>
                  </a:lnTo>
                  <a:lnTo>
                    <a:pt x="1703" y="684"/>
                  </a:lnTo>
                  <a:lnTo>
                    <a:pt x="1701" y="684"/>
                  </a:lnTo>
                  <a:lnTo>
                    <a:pt x="1701" y="684"/>
                  </a:lnTo>
                  <a:lnTo>
                    <a:pt x="1701" y="684"/>
                  </a:lnTo>
                  <a:lnTo>
                    <a:pt x="1701" y="684"/>
                  </a:lnTo>
                  <a:lnTo>
                    <a:pt x="1701" y="684"/>
                  </a:lnTo>
                  <a:lnTo>
                    <a:pt x="1699" y="684"/>
                  </a:lnTo>
                  <a:lnTo>
                    <a:pt x="1699" y="684"/>
                  </a:lnTo>
                  <a:lnTo>
                    <a:pt x="1699" y="684"/>
                  </a:lnTo>
                  <a:lnTo>
                    <a:pt x="1696" y="684"/>
                  </a:lnTo>
                  <a:lnTo>
                    <a:pt x="1696" y="686"/>
                  </a:lnTo>
                  <a:lnTo>
                    <a:pt x="1696" y="686"/>
                  </a:lnTo>
                  <a:lnTo>
                    <a:pt x="1696" y="686"/>
                  </a:lnTo>
                  <a:lnTo>
                    <a:pt x="1696" y="686"/>
                  </a:lnTo>
                  <a:lnTo>
                    <a:pt x="1696" y="684"/>
                  </a:lnTo>
                  <a:lnTo>
                    <a:pt x="1696" y="684"/>
                  </a:lnTo>
                  <a:lnTo>
                    <a:pt x="1696" y="684"/>
                  </a:lnTo>
                  <a:lnTo>
                    <a:pt x="1696" y="684"/>
                  </a:lnTo>
                  <a:lnTo>
                    <a:pt x="1694" y="684"/>
                  </a:lnTo>
                  <a:lnTo>
                    <a:pt x="1692" y="684"/>
                  </a:lnTo>
                  <a:lnTo>
                    <a:pt x="1689" y="684"/>
                  </a:lnTo>
                  <a:lnTo>
                    <a:pt x="1689" y="686"/>
                  </a:lnTo>
                  <a:lnTo>
                    <a:pt x="1689" y="689"/>
                  </a:lnTo>
                  <a:lnTo>
                    <a:pt x="1689" y="689"/>
                  </a:lnTo>
                  <a:lnTo>
                    <a:pt x="1689" y="689"/>
                  </a:lnTo>
                  <a:lnTo>
                    <a:pt x="1687" y="689"/>
                  </a:lnTo>
                  <a:lnTo>
                    <a:pt x="1687" y="689"/>
                  </a:lnTo>
                  <a:lnTo>
                    <a:pt x="1687" y="686"/>
                  </a:lnTo>
                  <a:lnTo>
                    <a:pt x="1689" y="686"/>
                  </a:lnTo>
                  <a:lnTo>
                    <a:pt x="1689" y="686"/>
                  </a:lnTo>
                  <a:lnTo>
                    <a:pt x="1689" y="684"/>
                  </a:lnTo>
                  <a:lnTo>
                    <a:pt x="1689" y="684"/>
                  </a:lnTo>
                  <a:lnTo>
                    <a:pt x="1692" y="682"/>
                  </a:lnTo>
                  <a:lnTo>
                    <a:pt x="1692" y="682"/>
                  </a:lnTo>
                  <a:lnTo>
                    <a:pt x="1692" y="679"/>
                  </a:lnTo>
                  <a:lnTo>
                    <a:pt x="1692" y="679"/>
                  </a:lnTo>
                  <a:lnTo>
                    <a:pt x="1689" y="679"/>
                  </a:lnTo>
                  <a:lnTo>
                    <a:pt x="1689" y="677"/>
                  </a:lnTo>
                  <a:lnTo>
                    <a:pt x="1687" y="677"/>
                  </a:lnTo>
                  <a:lnTo>
                    <a:pt x="1687" y="677"/>
                  </a:lnTo>
                  <a:lnTo>
                    <a:pt x="1687" y="677"/>
                  </a:lnTo>
                  <a:lnTo>
                    <a:pt x="1687" y="675"/>
                  </a:lnTo>
                  <a:lnTo>
                    <a:pt x="1687" y="675"/>
                  </a:lnTo>
                  <a:lnTo>
                    <a:pt x="1687" y="675"/>
                  </a:lnTo>
                  <a:lnTo>
                    <a:pt x="1687" y="675"/>
                  </a:lnTo>
                  <a:lnTo>
                    <a:pt x="1687" y="675"/>
                  </a:lnTo>
                  <a:lnTo>
                    <a:pt x="1689" y="677"/>
                  </a:lnTo>
                  <a:lnTo>
                    <a:pt x="1692" y="677"/>
                  </a:lnTo>
                  <a:lnTo>
                    <a:pt x="1692" y="679"/>
                  </a:lnTo>
                  <a:lnTo>
                    <a:pt x="1694" y="679"/>
                  </a:lnTo>
                  <a:lnTo>
                    <a:pt x="1694" y="679"/>
                  </a:lnTo>
                  <a:lnTo>
                    <a:pt x="1696" y="679"/>
                  </a:lnTo>
                  <a:lnTo>
                    <a:pt x="1696" y="679"/>
                  </a:lnTo>
                  <a:lnTo>
                    <a:pt x="1699" y="682"/>
                  </a:lnTo>
                  <a:lnTo>
                    <a:pt x="1699" y="682"/>
                  </a:lnTo>
                  <a:lnTo>
                    <a:pt x="1699" y="682"/>
                  </a:lnTo>
                  <a:lnTo>
                    <a:pt x="1699" y="682"/>
                  </a:lnTo>
                  <a:lnTo>
                    <a:pt x="1701" y="682"/>
                  </a:lnTo>
                  <a:lnTo>
                    <a:pt x="1701" y="682"/>
                  </a:lnTo>
                  <a:lnTo>
                    <a:pt x="1701" y="682"/>
                  </a:lnTo>
                  <a:lnTo>
                    <a:pt x="1696" y="675"/>
                  </a:lnTo>
                  <a:lnTo>
                    <a:pt x="1699" y="675"/>
                  </a:lnTo>
                  <a:lnTo>
                    <a:pt x="1699" y="675"/>
                  </a:lnTo>
                  <a:lnTo>
                    <a:pt x="1701" y="677"/>
                  </a:lnTo>
                  <a:lnTo>
                    <a:pt x="1703" y="679"/>
                  </a:lnTo>
                  <a:lnTo>
                    <a:pt x="1703" y="677"/>
                  </a:lnTo>
                  <a:lnTo>
                    <a:pt x="1703" y="677"/>
                  </a:lnTo>
                  <a:lnTo>
                    <a:pt x="1703" y="677"/>
                  </a:lnTo>
                  <a:lnTo>
                    <a:pt x="1703" y="677"/>
                  </a:lnTo>
                  <a:lnTo>
                    <a:pt x="1703" y="677"/>
                  </a:lnTo>
                  <a:lnTo>
                    <a:pt x="1706" y="679"/>
                  </a:lnTo>
                  <a:lnTo>
                    <a:pt x="1706" y="682"/>
                  </a:lnTo>
                  <a:lnTo>
                    <a:pt x="1706" y="684"/>
                  </a:lnTo>
                  <a:lnTo>
                    <a:pt x="1708" y="684"/>
                  </a:lnTo>
                  <a:lnTo>
                    <a:pt x="1708" y="684"/>
                  </a:lnTo>
                  <a:lnTo>
                    <a:pt x="1711" y="684"/>
                  </a:lnTo>
                  <a:lnTo>
                    <a:pt x="1713" y="682"/>
                  </a:lnTo>
                  <a:lnTo>
                    <a:pt x="1713" y="682"/>
                  </a:lnTo>
                  <a:lnTo>
                    <a:pt x="1713" y="684"/>
                  </a:lnTo>
                  <a:lnTo>
                    <a:pt x="1713" y="684"/>
                  </a:lnTo>
                  <a:lnTo>
                    <a:pt x="1711" y="684"/>
                  </a:lnTo>
                  <a:lnTo>
                    <a:pt x="1711" y="684"/>
                  </a:lnTo>
                  <a:lnTo>
                    <a:pt x="1715" y="686"/>
                  </a:lnTo>
                  <a:lnTo>
                    <a:pt x="1715" y="686"/>
                  </a:lnTo>
                  <a:lnTo>
                    <a:pt x="1718" y="684"/>
                  </a:lnTo>
                  <a:lnTo>
                    <a:pt x="1718" y="684"/>
                  </a:lnTo>
                  <a:lnTo>
                    <a:pt x="1718" y="684"/>
                  </a:lnTo>
                  <a:lnTo>
                    <a:pt x="1718" y="684"/>
                  </a:lnTo>
                  <a:lnTo>
                    <a:pt x="1718" y="684"/>
                  </a:lnTo>
                  <a:lnTo>
                    <a:pt x="1718" y="682"/>
                  </a:lnTo>
                  <a:lnTo>
                    <a:pt x="1718" y="682"/>
                  </a:lnTo>
                  <a:lnTo>
                    <a:pt x="1718" y="679"/>
                  </a:lnTo>
                  <a:lnTo>
                    <a:pt x="1718" y="679"/>
                  </a:lnTo>
                  <a:lnTo>
                    <a:pt x="1718" y="677"/>
                  </a:lnTo>
                  <a:lnTo>
                    <a:pt x="1718" y="677"/>
                  </a:lnTo>
                  <a:lnTo>
                    <a:pt x="1715" y="677"/>
                  </a:lnTo>
                  <a:lnTo>
                    <a:pt x="1718" y="677"/>
                  </a:lnTo>
                  <a:lnTo>
                    <a:pt x="1718" y="677"/>
                  </a:lnTo>
                  <a:lnTo>
                    <a:pt x="1715" y="675"/>
                  </a:lnTo>
                  <a:lnTo>
                    <a:pt x="1715" y="675"/>
                  </a:lnTo>
                  <a:lnTo>
                    <a:pt x="1713" y="677"/>
                  </a:lnTo>
                  <a:lnTo>
                    <a:pt x="1713" y="677"/>
                  </a:lnTo>
                  <a:lnTo>
                    <a:pt x="1715" y="675"/>
                  </a:lnTo>
                  <a:lnTo>
                    <a:pt x="1715" y="675"/>
                  </a:lnTo>
                  <a:lnTo>
                    <a:pt x="1715" y="672"/>
                  </a:lnTo>
                  <a:lnTo>
                    <a:pt x="1715" y="672"/>
                  </a:lnTo>
                  <a:lnTo>
                    <a:pt x="1715" y="672"/>
                  </a:lnTo>
                  <a:lnTo>
                    <a:pt x="1713" y="670"/>
                  </a:lnTo>
                  <a:lnTo>
                    <a:pt x="1713" y="670"/>
                  </a:lnTo>
                  <a:lnTo>
                    <a:pt x="1713" y="670"/>
                  </a:lnTo>
                  <a:lnTo>
                    <a:pt x="1713" y="670"/>
                  </a:lnTo>
                  <a:lnTo>
                    <a:pt x="1715" y="670"/>
                  </a:lnTo>
                  <a:lnTo>
                    <a:pt x="1715" y="670"/>
                  </a:lnTo>
                  <a:lnTo>
                    <a:pt x="1715" y="670"/>
                  </a:lnTo>
                  <a:lnTo>
                    <a:pt x="1715" y="670"/>
                  </a:lnTo>
                  <a:lnTo>
                    <a:pt x="1715" y="672"/>
                  </a:lnTo>
                  <a:lnTo>
                    <a:pt x="1715" y="672"/>
                  </a:lnTo>
                  <a:lnTo>
                    <a:pt x="1715" y="672"/>
                  </a:lnTo>
                  <a:lnTo>
                    <a:pt x="1718" y="675"/>
                  </a:lnTo>
                  <a:lnTo>
                    <a:pt x="1718" y="675"/>
                  </a:lnTo>
                  <a:lnTo>
                    <a:pt x="1718" y="675"/>
                  </a:lnTo>
                  <a:lnTo>
                    <a:pt x="1718" y="675"/>
                  </a:lnTo>
                  <a:lnTo>
                    <a:pt x="1718" y="677"/>
                  </a:lnTo>
                  <a:lnTo>
                    <a:pt x="1718" y="677"/>
                  </a:lnTo>
                  <a:lnTo>
                    <a:pt x="1720" y="677"/>
                  </a:lnTo>
                  <a:lnTo>
                    <a:pt x="1720" y="677"/>
                  </a:lnTo>
                  <a:lnTo>
                    <a:pt x="1720" y="679"/>
                  </a:lnTo>
                  <a:lnTo>
                    <a:pt x="1720" y="679"/>
                  </a:lnTo>
                  <a:lnTo>
                    <a:pt x="1720" y="679"/>
                  </a:lnTo>
                  <a:lnTo>
                    <a:pt x="1720" y="679"/>
                  </a:lnTo>
                  <a:lnTo>
                    <a:pt x="1722" y="677"/>
                  </a:lnTo>
                  <a:lnTo>
                    <a:pt x="1722" y="675"/>
                  </a:lnTo>
                  <a:lnTo>
                    <a:pt x="1722" y="675"/>
                  </a:lnTo>
                  <a:lnTo>
                    <a:pt x="1720" y="675"/>
                  </a:lnTo>
                  <a:lnTo>
                    <a:pt x="1720" y="675"/>
                  </a:lnTo>
                  <a:lnTo>
                    <a:pt x="1722" y="675"/>
                  </a:lnTo>
                  <a:lnTo>
                    <a:pt x="1727" y="675"/>
                  </a:lnTo>
                  <a:lnTo>
                    <a:pt x="1727" y="675"/>
                  </a:lnTo>
                  <a:lnTo>
                    <a:pt x="1727" y="675"/>
                  </a:lnTo>
                  <a:lnTo>
                    <a:pt x="1722" y="677"/>
                  </a:lnTo>
                  <a:lnTo>
                    <a:pt x="1722" y="677"/>
                  </a:lnTo>
                  <a:lnTo>
                    <a:pt x="1722" y="677"/>
                  </a:lnTo>
                  <a:lnTo>
                    <a:pt x="1722" y="677"/>
                  </a:lnTo>
                  <a:lnTo>
                    <a:pt x="1722" y="677"/>
                  </a:lnTo>
                  <a:lnTo>
                    <a:pt x="1720" y="682"/>
                  </a:lnTo>
                  <a:lnTo>
                    <a:pt x="1720" y="682"/>
                  </a:lnTo>
                  <a:lnTo>
                    <a:pt x="1720" y="682"/>
                  </a:lnTo>
                  <a:lnTo>
                    <a:pt x="1722" y="684"/>
                  </a:lnTo>
                  <a:lnTo>
                    <a:pt x="1722" y="684"/>
                  </a:lnTo>
                  <a:lnTo>
                    <a:pt x="1722" y="684"/>
                  </a:lnTo>
                  <a:lnTo>
                    <a:pt x="1722" y="684"/>
                  </a:lnTo>
                  <a:lnTo>
                    <a:pt x="1725" y="686"/>
                  </a:lnTo>
                  <a:lnTo>
                    <a:pt x="1725" y="686"/>
                  </a:lnTo>
                  <a:lnTo>
                    <a:pt x="1725" y="686"/>
                  </a:lnTo>
                  <a:lnTo>
                    <a:pt x="1725" y="686"/>
                  </a:lnTo>
                  <a:lnTo>
                    <a:pt x="1725" y="689"/>
                  </a:lnTo>
                  <a:lnTo>
                    <a:pt x="1725" y="689"/>
                  </a:lnTo>
                  <a:lnTo>
                    <a:pt x="1725" y="689"/>
                  </a:lnTo>
                  <a:lnTo>
                    <a:pt x="1727" y="691"/>
                  </a:lnTo>
                  <a:lnTo>
                    <a:pt x="1729" y="691"/>
                  </a:lnTo>
                  <a:lnTo>
                    <a:pt x="1729" y="691"/>
                  </a:lnTo>
                  <a:lnTo>
                    <a:pt x="1729" y="691"/>
                  </a:lnTo>
                  <a:lnTo>
                    <a:pt x="1729" y="691"/>
                  </a:lnTo>
                  <a:lnTo>
                    <a:pt x="1729" y="693"/>
                  </a:lnTo>
                  <a:lnTo>
                    <a:pt x="1729" y="693"/>
                  </a:lnTo>
                  <a:lnTo>
                    <a:pt x="1729" y="693"/>
                  </a:lnTo>
                  <a:lnTo>
                    <a:pt x="1729" y="696"/>
                  </a:lnTo>
                  <a:lnTo>
                    <a:pt x="1729" y="696"/>
                  </a:lnTo>
                  <a:lnTo>
                    <a:pt x="1732" y="696"/>
                  </a:lnTo>
                  <a:lnTo>
                    <a:pt x="1732" y="698"/>
                  </a:lnTo>
                  <a:lnTo>
                    <a:pt x="1732" y="698"/>
                  </a:lnTo>
                  <a:lnTo>
                    <a:pt x="1732" y="698"/>
                  </a:lnTo>
                  <a:lnTo>
                    <a:pt x="1732" y="701"/>
                  </a:lnTo>
                  <a:lnTo>
                    <a:pt x="1729" y="701"/>
                  </a:lnTo>
                  <a:lnTo>
                    <a:pt x="1729" y="701"/>
                  </a:lnTo>
                  <a:lnTo>
                    <a:pt x="1729" y="701"/>
                  </a:lnTo>
                  <a:lnTo>
                    <a:pt x="1729" y="701"/>
                  </a:lnTo>
                  <a:lnTo>
                    <a:pt x="1729" y="701"/>
                  </a:lnTo>
                  <a:lnTo>
                    <a:pt x="1729" y="701"/>
                  </a:lnTo>
                  <a:lnTo>
                    <a:pt x="1729" y="701"/>
                  </a:lnTo>
                  <a:lnTo>
                    <a:pt x="1729" y="701"/>
                  </a:lnTo>
                  <a:lnTo>
                    <a:pt x="1732" y="701"/>
                  </a:lnTo>
                  <a:lnTo>
                    <a:pt x="1732" y="701"/>
                  </a:lnTo>
                  <a:lnTo>
                    <a:pt x="1732" y="703"/>
                  </a:lnTo>
                  <a:lnTo>
                    <a:pt x="1732" y="705"/>
                  </a:lnTo>
                  <a:lnTo>
                    <a:pt x="1732" y="705"/>
                  </a:lnTo>
                  <a:lnTo>
                    <a:pt x="1732" y="705"/>
                  </a:lnTo>
                  <a:lnTo>
                    <a:pt x="1739" y="703"/>
                  </a:lnTo>
                  <a:lnTo>
                    <a:pt x="1739" y="701"/>
                  </a:lnTo>
                  <a:lnTo>
                    <a:pt x="1739" y="701"/>
                  </a:lnTo>
                  <a:lnTo>
                    <a:pt x="1741" y="701"/>
                  </a:lnTo>
                  <a:lnTo>
                    <a:pt x="1741" y="701"/>
                  </a:lnTo>
                  <a:lnTo>
                    <a:pt x="1744" y="703"/>
                  </a:lnTo>
                  <a:lnTo>
                    <a:pt x="1744" y="703"/>
                  </a:lnTo>
                  <a:lnTo>
                    <a:pt x="1744" y="703"/>
                  </a:lnTo>
                  <a:lnTo>
                    <a:pt x="1744" y="703"/>
                  </a:lnTo>
                  <a:lnTo>
                    <a:pt x="1744" y="701"/>
                  </a:lnTo>
                  <a:lnTo>
                    <a:pt x="1744" y="701"/>
                  </a:lnTo>
                  <a:lnTo>
                    <a:pt x="1744" y="698"/>
                  </a:lnTo>
                  <a:lnTo>
                    <a:pt x="1744" y="698"/>
                  </a:lnTo>
                  <a:lnTo>
                    <a:pt x="1741" y="698"/>
                  </a:lnTo>
                  <a:lnTo>
                    <a:pt x="1741" y="696"/>
                  </a:lnTo>
                  <a:lnTo>
                    <a:pt x="1741" y="696"/>
                  </a:lnTo>
                  <a:lnTo>
                    <a:pt x="1744" y="696"/>
                  </a:lnTo>
                  <a:lnTo>
                    <a:pt x="1744" y="698"/>
                  </a:lnTo>
                  <a:lnTo>
                    <a:pt x="1744" y="698"/>
                  </a:lnTo>
                  <a:lnTo>
                    <a:pt x="1746" y="701"/>
                  </a:lnTo>
                  <a:lnTo>
                    <a:pt x="1746" y="701"/>
                  </a:lnTo>
                  <a:lnTo>
                    <a:pt x="1746" y="703"/>
                  </a:lnTo>
                  <a:lnTo>
                    <a:pt x="1748" y="705"/>
                  </a:lnTo>
                  <a:lnTo>
                    <a:pt x="1751" y="708"/>
                  </a:lnTo>
                  <a:lnTo>
                    <a:pt x="1751" y="708"/>
                  </a:lnTo>
                  <a:lnTo>
                    <a:pt x="1755" y="708"/>
                  </a:lnTo>
                  <a:lnTo>
                    <a:pt x="1758" y="708"/>
                  </a:lnTo>
                  <a:lnTo>
                    <a:pt x="1758" y="708"/>
                  </a:lnTo>
                  <a:lnTo>
                    <a:pt x="1758" y="708"/>
                  </a:lnTo>
                  <a:lnTo>
                    <a:pt x="1758" y="708"/>
                  </a:lnTo>
                  <a:lnTo>
                    <a:pt x="1758" y="705"/>
                  </a:lnTo>
                  <a:lnTo>
                    <a:pt x="1758" y="705"/>
                  </a:lnTo>
                  <a:lnTo>
                    <a:pt x="1758" y="705"/>
                  </a:lnTo>
                  <a:lnTo>
                    <a:pt x="1758" y="705"/>
                  </a:lnTo>
                  <a:lnTo>
                    <a:pt x="1758" y="703"/>
                  </a:lnTo>
                  <a:lnTo>
                    <a:pt x="1758" y="703"/>
                  </a:lnTo>
                  <a:lnTo>
                    <a:pt x="1758" y="703"/>
                  </a:lnTo>
                  <a:lnTo>
                    <a:pt x="1758" y="703"/>
                  </a:lnTo>
                  <a:lnTo>
                    <a:pt x="1758" y="703"/>
                  </a:lnTo>
                  <a:lnTo>
                    <a:pt x="1758" y="703"/>
                  </a:lnTo>
                  <a:lnTo>
                    <a:pt x="1758" y="701"/>
                  </a:lnTo>
                  <a:lnTo>
                    <a:pt x="1758" y="701"/>
                  </a:lnTo>
                  <a:lnTo>
                    <a:pt x="1755" y="696"/>
                  </a:lnTo>
                  <a:lnTo>
                    <a:pt x="1753" y="693"/>
                  </a:lnTo>
                  <a:lnTo>
                    <a:pt x="1753" y="693"/>
                  </a:lnTo>
                  <a:lnTo>
                    <a:pt x="1753" y="693"/>
                  </a:lnTo>
                  <a:lnTo>
                    <a:pt x="1753" y="691"/>
                  </a:lnTo>
                  <a:lnTo>
                    <a:pt x="1753" y="691"/>
                  </a:lnTo>
                  <a:lnTo>
                    <a:pt x="1753" y="691"/>
                  </a:lnTo>
                  <a:lnTo>
                    <a:pt x="1753" y="691"/>
                  </a:lnTo>
                  <a:lnTo>
                    <a:pt x="1751" y="691"/>
                  </a:lnTo>
                  <a:lnTo>
                    <a:pt x="1751" y="689"/>
                  </a:lnTo>
                  <a:lnTo>
                    <a:pt x="1748" y="686"/>
                  </a:lnTo>
                  <a:lnTo>
                    <a:pt x="1748" y="686"/>
                  </a:lnTo>
                  <a:lnTo>
                    <a:pt x="1748" y="686"/>
                  </a:lnTo>
                  <a:lnTo>
                    <a:pt x="1748" y="684"/>
                  </a:lnTo>
                  <a:lnTo>
                    <a:pt x="1748" y="684"/>
                  </a:lnTo>
                  <a:lnTo>
                    <a:pt x="1748" y="684"/>
                  </a:lnTo>
                  <a:lnTo>
                    <a:pt x="1746" y="679"/>
                  </a:lnTo>
                  <a:lnTo>
                    <a:pt x="1746" y="679"/>
                  </a:lnTo>
                  <a:lnTo>
                    <a:pt x="1746" y="679"/>
                  </a:lnTo>
                  <a:lnTo>
                    <a:pt x="1746" y="677"/>
                  </a:lnTo>
                  <a:lnTo>
                    <a:pt x="1741" y="675"/>
                  </a:lnTo>
                  <a:lnTo>
                    <a:pt x="1741" y="672"/>
                  </a:lnTo>
                  <a:lnTo>
                    <a:pt x="1741" y="672"/>
                  </a:lnTo>
                  <a:lnTo>
                    <a:pt x="1741" y="670"/>
                  </a:lnTo>
                  <a:lnTo>
                    <a:pt x="1741" y="670"/>
                  </a:lnTo>
                  <a:lnTo>
                    <a:pt x="1739" y="670"/>
                  </a:lnTo>
                  <a:lnTo>
                    <a:pt x="1739" y="670"/>
                  </a:lnTo>
                  <a:lnTo>
                    <a:pt x="1739" y="670"/>
                  </a:lnTo>
                  <a:lnTo>
                    <a:pt x="1737" y="667"/>
                  </a:lnTo>
                  <a:lnTo>
                    <a:pt x="1737" y="667"/>
                  </a:lnTo>
                  <a:lnTo>
                    <a:pt x="1737" y="665"/>
                  </a:lnTo>
                  <a:lnTo>
                    <a:pt x="1737" y="665"/>
                  </a:lnTo>
                  <a:lnTo>
                    <a:pt x="1737" y="665"/>
                  </a:lnTo>
                  <a:lnTo>
                    <a:pt x="1737" y="665"/>
                  </a:lnTo>
                  <a:lnTo>
                    <a:pt x="1737" y="663"/>
                  </a:lnTo>
                  <a:lnTo>
                    <a:pt x="1737" y="663"/>
                  </a:lnTo>
                  <a:lnTo>
                    <a:pt x="1737" y="663"/>
                  </a:lnTo>
                  <a:lnTo>
                    <a:pt x="1737" y="660"/>
                  </a:lnTo>
                  <a:lnTo>
                    <a:pt x="1737" y="660"/>
                  </a:lnTo>
                  <a:lnTo>
                    <a:pt x="1734" y="660"/>
                  </a:lnTo>
                  <a:lnTo>
                    <a:pt x="1734" y="658"/>
                  </a:lnTo>
                  <a:lnTo>
                    <a:pt x="1734" y="658"/>
                  </a:lnTo>
                  <a:lnTo>
                    <a:pt x="1732" y="658"/>
                  </a:lnTo>
                  <a:lnTo>
                    <a:pt x="1732" y="656"/>
                  </a:lnTo>
                  <a:lnTo>
                    <a:pt x="1732" y="656"/>
                  </a:lnTo>
                  <a:lnTo>
                    <a:pt x="1729" y="653"/>
                  </a:lnTo>
                  <a:lnTo>
                    <a:pt x="1727" y="653"/>
                  </a:lnTo>
                  <a:lnTo>
                    <a:pt x="1729" y="653"/>
                  </a:lnTo>
                  <a:lnTo>
                    <a:pt x="1729" y="653"/>
                  </a:lnTo>
                  <a:lnTo>
                    <a:pt x="1732" y="653"/>
                  </a:lnTo>
                  <a:lnTo>
                    <a:pt x="1734" y="656"/>
                  </a:lnTo>
                  <a:lnTo>
                    <a:pt x="1734" y="656"/>
                  </a:lnTo>
                  <a:lnTo>
                    <a:pt x="1734" y="658"/>
                  </a:lnTo>
                  <a:lnTo>
                    <a:pt x="1734" y="658"/>
                  </a:lnTo>
                  <a:lnTo>
                    <a:pt x="1737" y="658"/>
                  </a:lnTo>
                  <a:lnTo>
                    <a:pt x="1737" y="658"/>
                  </a:lnTo>
                  <a:lnTo>
                    <a:pt x="1737" y="660"/>
                  </a:lnTo>
                  <a:lnTo>
                    <a:pt x="1737" y="658"/>
                  </a:lnTo>
                  <a:lnTo>
                    <a:pt x="1737" y="658"/>
                  </a:lnTo>
                  <a:lnTo>
                    <a:pt x="1737" y="658"/>
                  </a:lnTo>
                  <a:lnTo>
                    <a:pt x="1737" y="658"/>
                  </a:lnTo>
                  <a:lnTo>
                    <a:pt x="1737" y="656"/>
                  </a:lnTo>
                  <a:lnTo>
                    <a:pt x="1737" y="656"/>
                  </a:lnTo>
                  <a:lnTo>
                    <a:pt x="1737" y="656"/>
                  </a:lnTo>
                  <a:lnTo>
                    <a:pt x="1737" y="656"/>
                  </a:lnTo>
                  <a:lnTo>
                    <a:pt x="1737" y="656"/>
                  </a:lnTo>
                  <a:lnTo>
                    <a:pt x="1737" y="656"/>
                  </a:lnTo>
                  <a:lnTo>
                    <a:pt x="1734" y="653"/>
                  </a:lnTo>
                  <a:lnTo>
                    <a:pt x="1734" y="653"/>
                  </a:lnTo>
                  <a:lnTo>
                    <a:pt x="1734" y="653"/>
                  </a:lnTo>
                  <a:lnTo>
                    <a:pt x="1734" y="653"/>
                  </a:lnTo>
                  <a:lnTo>
                    <a:pt x="1732" y="651"/>
                  </a:lnTo>
                  <a:lnTo>
                    <a:pt x="1732" y="651"/>
                  </a:lnTo>
                  <a:lnTo>
                    <a:pt x="1732" y="651"/>
                  </a:lnTo>
                  <a:lnTo>
                    <a:pt x="1732" y="651"/>
                  </a:lnTo>
                  <a:lnTo>
                    <a:pt x="1732" y="651"/>
                  </a:lnTo>
                  <a:lnTo>
                    <a:pt x="1732" y="651"/>
                  </a:lnTo>
                  <a:lnTo>
                    <a:pt x="1729" y="648"/>
                  </a:lnTo>
                  <a:lnTo>
                    <a:pt x="1729" y="648"/>
                  </a:lnTo>
                  <a:lnTo>
                    <a:pt x="1727" y="648"/>
                  </a:lnTo>
                  <a:lnTo>
                    <a:pt x="1727" y="648"/>
                  </a:lnTo>
                  <a:lnTo>
                    <a:pt x="1727" y="648"/>
                  </a:lnTo>
                  <a:lnTo>
                    <a:pt x="1729" y="648"/>
                  </a:lnTo>
                  <a:lnTo>
                    <a:pt x="1729" y="648"/>
                  </a:lnTo>
                  <a:lnTo>
                    <a:pt x="1732" y="648"/>
                  </a:lnTo>
                  <a:lnTo>
                    <a:pt x="1732" y="646"/>
                  </a:lnTo>
                  <a:lnTo>
                    <a:pt x="1729" y="644"/>
                  </a:lnTo>
                  <a:lnTo>
                    <a:pt x="1729" y="639"/>
                  </a:lnTo>
                  <a:lnTo>
                    <a:pt x="1729" y="637"/>
                  </a:lnTo>
                  <a:lnTo>
                    <a:pt x="1732" y="639"/>
                  </a:lnTo>
                  <a:lnTo>
                    <a:pt x="1732" y="641"/>
                  </a:lnTo>
                  <a:lnTo>
                    <a:pt x="1732" y="646"/>
                  </a:lnTo>
                  <a:lnTo>
                    <a:pt x="1732" y="648"/>
                  </a:lnTo>
                  <a:lnTo>
                    <a:pt x="1734" y="651"/>
                  </a:lnTo>
                  <a:lnTo>
                    <a:pt x="1737" y="653"/>
                  </a:lnTo>
                  <a:lnTo>
                    <a:pt x="1737" y="653"/>
                  </a:lnTo>
                  <a:lnTo>
                    <a:pt x="1739" y="656"/>
                  </a:lnTo>
                  <a:lnTo>
                    <a:pt x="1739" y="658"/>
                  </a:lnTo>
                  <a:lnTo>
                    <a:pt x="1739" y="658"/>
                  </a:lnTo>
                  <a:lnTo>
                    <a:pt x="1741" y="660"/>
                  </a:lnTo>
                  <a:lnTo>
                    <a:pt x="1741" y="660"/>
                  </a:lnTo>
                  <a:lnTo>
                    <a:pt x="1741" y="663"/>
                  </a:lnTo>
                  <a:lnTo>
                    <a:pt x="1741" y="663"/>
                  </a:lnTo>
                  <a:lnTo>
                    <a:pt x="1744" y="663"/>
                  </a:lnTo>
                  <a:lnTo>
                    <a:pt x="1744" y="663"/>
                  </a:lnTo>
                  <a:lnTo>
                    <a:pt x="1744" y="665"/>
                  </a:lnTo>
                  <a:lnTo>
                    <a:pt x="1744" y="667"/>
                  </a:lnTo>
                  <a:lnTo>
                    <a:pt x="1746" y="667"/>
                  </a:lnTo>
                  <a:lnTo>
                    <a:pt x="1746" y="667"/>
                  </a:lnTo>
                  <a:lnTo>
                    <a:pt x="1746" y="670"/>
                  </a:lnTo>
                  <a:lnTo>
                    <a:pt x="1746" y="672"/>
                  </a:lnTo>
                  <a:lnTo>
                    <a:pt x="1746" y="672"/>
                  </a:lnTo>
                  <a:lnTo>
                    <a:pt x="1746" y="672"/>
                  </a:lnTo>
                  <a:lnTo>
                    <a:pt x="1748" y="675"/>
                  </a:lnTo>
                  <a:lnTo>
                    <a:pt x="1751" y="677"/>
                  </a:lnTo>
                  <a:lnTo>
                    <a:pt x="1751" y="677"/>
                  </a:lnTo>
                  <a:lnTo>
                    <a:pt x="1751" y="677"/>
                  </a:lnTo>
                  <a:lnTo>
                    <a:pt x="1751" y="677"/>
                  </a:lnTo>
                  <a:lnTo>
                    <a:pt x="1751" y="677"/>
                  </a:lnTo>
                  <a:lnTo>
                    <a:pt x="1751" y="675"/>
                  </a:lnTo>
                  <a:lnTo>
                    <a:pt x="1751" y="675"/>
                  </a:lnTo>
                  <a:lnTo>
                    <a:pt x="1751" y="675"/>
                  </a:lnTo>
                  <a:lnTo>
                    <a:pt x="1751" y="675"/>
                  </a:lnTo>
                  <a:lnTo>
                    <a:pt x="1751" y="672"/>
                  </a:lnTo>
                  <a:lnTo>
                    <a:pt x="1751" y="672"/>
                  </a:lnTo>
                  <a:lnTo>
                    <a:pt x="1751" y="672"/>
                  </a:lnTo>
                  <a:lnTo>
                    <a:pt x="1753" y="672"/>
                  </a:lnTo>
                  <a:lnTo>
                    <a:pt x="1753" y="672"/>
                  </a:lnTo>
                  <a:lnTo>
                    <a:pt x="1753" y="672"/>
                  </a:lnTo>
                  <a:lnTo>
                    <a:pt x="1753" y="672"/>
                  </a:lnTo>
                  <a:lnTo>
                    <a:pt x="1753" y="675"/>
                  </a:lnTo>
                  <a:lnTo>
                    <a:pt x="1755" y="675"/>
                  </a:lnTo>
                  <a:lnTo>
                    <a:pt x="1755" y="677"/>
                  </a:lnTo>
                  <a:lnTo>
                    <a:pt x="1755" y="679"/>
                  </a:lnTo>
                  <a:lnTo>
                    <a:pt x="1755" y="679"/>
                  </a:lnTo>
                  <a:lnTo>
                    <a:pt x="1755" y="682"/>
                  </a:lnTo>
                  <a:lnTo>
                    <a:pt x="1755" y="682"/>
                  </a:lnTo>
                  <a:lnTo>
                    <a:pt x="1755" y="682"/>
                  </a:lnTo>
                  <a:lnTo>
                    <a:pt x="1755" y="679"/>
                  </a:lnTo>
                  <a:lnTo>
                    <a:pt x="1755" y="682"/>
                  </a:lnTo>
                  <a:lnTo>
                    <a:pt x="1755" y="682"/>
                  </a:lnTo>
                  <a:lnTo>
                    <a:pt x="1753" y="679"/>
                  </a:lnTo>
                  <a:lnTo>
                    <a:pt x="1755" y="682"/>
                  </a:lnTo>
                  <a:lnTo>
                    <a:pt x="1755" y="684"/>
                  </a:lnTo>
                  <a:lnTo>
                    <a:pt x="1758" y="686"/>
                  </a:lnTo>
                  <a:lnTo>
                    <a:pt x="1760" y="686"/>
                  </a:lnTo>
                  <a:lnTo>
                    <a:pt x="1760" y="686"/>
                  </a:lnTo>
                  <a:lnTo>
                    <a:pt x="1763" y="689"/>
                  </a:lnTo>
                  <a:lnTo>
                    <a:pt x="1763" y="689"/>
                  </a:lnTo>
                  <a:lnTo>
                    <a:pt x="1763" y="689"/>
                  </a:lnTo>
                  <a:lnTo>
                    <a:pt x="1763" y="689"/>
                  </a:lnTo>
                  <a:lnTo>
                    <a:pt x="1763" y="689"/>
                  </a:lnTo>
                  <a:lnTo>
                    <a:pt x="1763" y="689"/>
                  </a:lnTo>
                  <a:lnTo>
                    <a:pt x="1763" y="689"/>
                  </a:lnTo>
                  <a:lnTo>
                    <a:pt x="1763" y="689"/>
                  </a:lnTo>
                  <a:lnTo>
                    <a:pt x="1765" y="691"/>
                  </a:lnTo>
                  <a:lnTo>
                    <a:pt x="1765" y="693"/>
                  </a:lnTo>
                  <a:lnTo>
                    <a:pt x="1765" y="693"/>
                  </a:lnTo>
                  <a:lnTo>
                    <a:pt x="1765" y="696"/>
                  </a:lnTo>
                  <a:lnTo>
                    <a:pt x="1767" y="696"/>
                  </a:lnTo>
                  <a:lnTo>
                    <a:pt x="1767" y="696"/>
                  </a:lnTo>
                  <a:lnTo>
                    <a:pt x="1767" y="696"/>
                  </a:lnTo>
                  <a:lnTo>
                    <a:pt x="1770" y="693"/>
                  </a:lnTo>
                  <a:lnTo>
                    <a:pt x="1770" y="693"/>
                  </a:lnTo>
                  <a:lnTo>
                    <a:pt x="1770" y="696"/>
                  </a:lnTo>
                  <a:lnTo>
                    <a:pt x="1770" y="696"/>
                  </a:lnTo>
                  <a:lnTo>
                    <a:pt x="1770" y="696"/>
                  </a:lnTo>
                  <a:lnTo>
                    <a:pt x="1770" y="696"/>
                  </a:lnTo>
                  <a:lnTo>
                    <a:pt x="1770" y="696"/>
                  </a:lnTo>
                  <a:lnTo>
                    <a:pt x="1770" y="696"/>
                  </a:lnTo>
                  <a:lnTo>
                    <a:pt x="1770" y="696"/>
                  </a:lnTo>
                  <a:lnTo>
                    <a:pt x="1772" y="696"/>
                  </a:lnTo>
                  <a:lnTo>
                    <a:pt x="1772" y="696"/>
                  </a:lnTo>
                  <a:lnTo>
                    <a:pt x="1772" y="696"/>
                  </a:lnTo>
                  <a:lnTo>
                    <a:pt x="1774" y="696"/>
                  </a:lnTo>
                  <a:lnTo>
                    <a:pt x="1774" y="696"/>
                  </a:lnTo>
                  <a:lnTo>
                    <a:pt x="1774" y="696"/>
                  </a:lnTo>
                  <a:lnTo>
                    <a:pt x="1777" y="696"/>
                  </a:lnTo>
                  <a:lnTo>
                    <a:pt x="1777" y="696"/>
                  </a:lnTo>
                  <a:lnTo>
                    <a:pt x="1784" y="701"/>
                  </a:lnTo>
                  <a:lnTo>
                    <a:pt x="1786" y="701"/>
                  </a:lnTo>
                  <a:lnTo>
                    <a:pt x="1786" y="701"/>
                  </a:lnTo>
                  <a:lnTo>
                    <a:pt x="1786" y="701"/>
                  </a:lnTo>
                  <a:lnTo>
                    <a:pt x="1789" y="701"/>
                  </a:lnTo>
                  <a:lnTo>
                    <a:pt x="1789" y="698"/>
                  </a:lnTo>
                  <a:lnTo>
                    <a:pt x="1789" y="698"/>
                  </a:lnTo>
                  <a:lnTo>
                    <a:pt x="1789" y="698"/>
                  </a:lnTo>
                  <a:lnTo>
                    <a:pt x="1789" y="696"/>
                  </a:lnTo>
                  <a:lnTo>
                    <a:pt x="1786" y="696"/>
                  </a:lnTo>
                  <a:lnTo>
                    <a:pt x="1786" y="696"/>
                  </a:lnTo>
                  <a:lnTo>
                    <a:pt x="1786" y="693"/>
                  </a:lnTo>
                  <a:lnTo>
                    <a:pt x="1786" y="693"/>
                  </a:lnTo>
                  <a:lnTo>
                    <a:pt x="1786" y="691"/>
                  </a:lnTo>
                  <a:lnTo>
                    <a:pt x="1789" y="691"/>
                  </a:lnTo>
                  <a:lnTo>
                    <a:pt x="1789" y="689"/>
                  </a:lnTo>
                  <a:lnTo>
                    <a:pt x="1786" y="689"/>
                  </a:lnTo>
                  <a:lnTo>
                    <a:pt x="1786" y="686"/>
                  </a:lnTo>
                  <a:lnTo>
                    <a:pt x="1786" y="686"/>
                  </a:lnTo>
                  <a:lnTo>
                    <a:pt x="1786" y="686"/>
                  </a:lnTo>
                  <a:lnTo>
                    <a:pt x="1786" y="686"/>
                  </a:lnTo>
                  <a:lnTo>
                    <a:pt x="1789" y="686"/>
                  </a:lnTo>
                  <a:lnTo>
                    <a:pt x="1789" y="684"/>
                  </a:lnTo>
                  <a:lnTo>
                    <a:pt x="1789" y="684"/>
                  </a:lnTo>
                  <a:lnTo>
                    <a:pt x="1789" y="682"/>
                  </a:lnTo>
                  <a:lnTo>
                    <a:pt x="1786" y="682"/>
                  </a:lnTo>
                  <a:lnTo>
                    <a:pt x="1789" y="682"/>
                  </a:lnTo>
                  <a:lnTo>
                    <a:pt x="1789" y="679"/>
                  </a:lnTo>
                  <a:lnTo>
                    <a:pt x="1789" y="679"/>
                  </a:lnTo>
                  <a:lnTo>
                    <a:pt x="1793" y="679"/>
                  </a:lnTo>
                  <a:lnTo>
                    <a:pt x="1793" y="679"/>
                  </a:lnTo>
                  <a:lnTo>
                    <a:pt x="1791" y="679"/>
                  </a:lnTo>
                  <a:lnTo>
                    <a:pt x="1789" y="682"/>
                  </a:lnTo>
                  <a:lnTo>
                    <a:pt x="1789" y="684"/>
                  </a:lnTo>
                  <a:lnTo>
                    <a:pt x="1789" y="684"/>
                  </a:lnTo>
                  <a:lnTo>
                    <a:pt x="1789" y="684"/>
                  </a:lnTo>
                  <a:lnTo>
                    <a:pt x="1789" y="684"/>
                  </a:lnTo>
                  <a:lnTo>
                    <a:pt x="1789" y="686"/>
                  </a:lnTo>
                  <a:lnTo>
                    <a:pt x="1789" y="686"/>
                  </a:lnTo>
                  <a:lnTo>
                    <a:pt x="1789" y="686"/>
                  </a:lnTo>
                  <a:lnTo>
                    <a:pt x="1789" y="686"/>
                  </a:lnTo>
                  <a:lnTo>
                    <a:pt x="1789" y="689"/>
                  </a:lnTo>
                  <a:lnTo>
                    <a:pt x="1789" y="689"/>
                  </a:lnTo>
                  <a:lnTo>
                    <a:pt x="1791" y="691"/>
                  </a:lnTo>
                  <a:lnTo>
                    <a:pt x="1791" y="691"/>
                  </a:lnTo>
                  <a:lnTo>
                    <a:pt x="1791" y="691"/>
                  </a:lnTo>
                  <a:lnTo>
                    <a:pt x="1791" y="691"/>
                  </a:lnTo>
                  <a:lnTo>
                    <a:pt x="1791" y="693"/>
                  </a:lnTo>
                  <a:lnTo>
                    <a:pt x="1791" y="693"/>
                  </a:lnTo>
                  <a:lnTo>
                    <a:pt x="1789" y="693"/>
                  </a:lnTo>
                  <a:lnTo>
                    <a:pt x="1789" y="693"/>
                  </a:lnTo>
                  <a:lnTo>
                    <a:pt x="1789" y="696"/>
                  </a:lnTo>
                  <a:lnTo>
                    <a:pt x="1789" y="696"/>
                  </a:lnTo>
                  <a:lnTo>
                    <a:pt x="1789" y="696"/>
                  </a:lnTo>
                  <a:lnTo>
                    <a:pt x="1789" y="696"/>
                  </a:lnTo>
                  <a:lnTo>
                    <a:pt x="1789" y="696"/>
                  </a:lnTo>
                  <a:lnTo>
                    <a:pt x="1789" y="696"/>
                  </a:lnTo>
                  <a:lnTo>
                    <a:pt x="1789" y="696"/>
                  </a:lnTo>
                  <a:lnTo>
                    <a:pt x="1789" y="698"/>
                  </a:lnTo>
                  <a:lnTo>
                    <a:pt x="1789" y="698"/>
                  </a:lnTo>
                  <a:lnTo>
                    <a:pt x="1789" y="698"/>
                  </a:lnTo>
                  <a:lnTo>
                    <a:pt x="1789" y="698"/>
                  </a:lnTo>
                  <a:lnTo>
                    <a:pt x="1789" y="698"/>
                  </a:lnTo>
                  <a:lnTo>
                    <a:pt x="1789" y="701"/>
                  </a:lnTo>
                  <a:lnTo>
                    <a:pt x="1789" y="701"/>
                  </a:lnTo>
                  <a:lnTo>
                    <a:pt x="1791" y="701"/>
                  </a:lnTo>
                  <a:lnTo>
                    <a:pt x="1791" y="703"/>
                  </a:lnTo>
                  <a:lnTo>
                    <a:pt x="1791" y="703"/>
                  </a:lnTo>
                  <a:lnTo>
                    <a:pt x="1791" y="703"/>
                  </a:lnTo>
                  <a:lnTo>
                    <a:pt x="1791" y="703"/>
                  </a:lnTo>
                  <a:lnTo>
                    <a:pt x="1791" y="703"/>
                  </a:lnTo>
                  <a:lnTo>
                    <a:pt x="1793" y="703"/>
                  </a:lnTo>
                  <a:lnTo>
                    <a:pt x="1791" y="705"/>
                  </a:lnTo>
                  <a:lnTo>
                    <a:pt x="1791" y="705"/>
                  </a:lnTo>
                  <a:lnTo>
                    <a:pt x="1791" y="705"/>
                  </a:lnTo>
                  <a:lnTo>
                    <a:pt x="1793" y="705"/>
                  </a:lnTo>
                  <a:lnTo>
                    <a:pt x="1793" y="708"/>
                  </a:lnTo>
                  <a:lnTo>
                    <a:pt x="1793" y="708"/>
                  </a:lnTo>
                  <a:lnTo>
                    <a:pt x="1793" y="708"/>
                  </a:lnTo>
                  <a:lnTo>
                    <a:pt x="1793" y="708"/>
                  </a:lnTo>
                  <a:lnTo>
                    <a:pt x="1793" y="708"/>
                  </a:lnTo>
                  <a:lnTo>
                    <a:pt x="1793" y="708"/>
                  </a:lnTo>
                  <a:lnTo>
                    <a:pt x="1796" y="708"/>
                  </a:lnTo>
                  <a:lnTo>
                    <a:pt x="1796" y="708"/>
                  </a:lnTo>
                  <a:lnTo>
                    <a:pt x="1796" y="708"/>
                  </a:lnTo>
                  <a:lnTo>
                    <a:pt x="1796" y="708"/>
                  </a:lnTo>
                  <a:lnTo>
                    <a:pt x="1796" y="708"/>
                  </a:lnTo>
                  <a:lnTo>
                    <a:pt x="1796" y="710"/>
                  </a:lnTo>
                  <a:lnTo>
                    <a:pt x="1796" y="710"/>
                  </a:lnTo>
                  <a:lnTo>
                    <a:pt x="1796" y="710"/>
                  </a:lnTo>
                  <a:lnTo>
                    <a:pt x="1798" y="710"/>
                  </a:lnTo>
                  <a:lnTo>
                    <a:pt x="1798" y="710"/>
                  </a:lnTo>
                  <a:lnTo>
                    <a:pt x="1798" y="710"/>
                  </a:lnTo>
                  <a:lnTo>
                    <a:pt x="1798" y="710"/>
                  </a:lnTo>
                  <a:lnTo>
                    <a:pt x="1798" y="710"/>
                  </a:lnTo>
                  <a:lnTo>
                    <a:pt x="1798" y="710"/>
                  </a:lnTo>
                  <a:lnTo>
                    <a:pt x="1798" y="710"/>
                  </a:lnTo>
                  <a:lnTo>
                    <a:pt x="1800" y="710"/>
                  </a:lnTo>
                  <a:lnTo>
                    <a:pt x="1800" y="710"/>
                  </a:lnTo>
                  <a:lnTo>
                    <a:pt x="1800" y="708"/>
                  </a:lnTo>
                  <a:lnTo>
                    <a:pt x="1800" y="708"/>
                  </a:lnTo>
                  <a:lnTo>
                    <a:pt x="1800" y="705"/>
                  </a:lnTo>
                  <a:lnTo>
                    <a:pt x="1800" y="703"/>
                  </a:lnTo>
                  <a:lnTo>
                    <a:pt x="1800" y="701"/>
                  </a:lnTo>
                  <a:lnTo>
                    <a:pt x="1800" y="701"/>
                  </a:lnTo>
                  <a:lnTo>
                    <a:pt x="1800" y="701"/>
                  </a:lnTo>
                  <a:lnTo>
                    <a:pt x="1803" y="698"/>
                  </a:lnTo>
                  <a:lnTo>
                    <a:pt x="1803" y="698"/>
                  </a:lnTo>
                  <a:lnTo>
                    <a:pt x="1803" y="698"/>
                  </a:lnTo>
                  <a:lnTo>
                    <a:pt x="1803" y="698"/>
                  </a:lnTo>
                  <a:lnTo>
                    <a:pt x="1803" y="701"/>
                  </a:lnTo>
                  <a:lnTo>
                    <a:pt x="1803" y="701"/>
                  </a:lnTo>
                  <a:lnTo>
                    <a:pt x="1803" y="701"/>
                  </a:lnTo>
                  <a:lnTo>
                    <a:pt x="1803" y="701"/>
                  </a:lnTo>
                  <a:lnTo>
                    <a:pt x="1803" y="703"/>
                  </a:lnTo>
                  <a:lnTo>
                    <a:pt x="1803" y="703"/>
                  </a:lnTo>
                  <a:lnTo>
                    <a:pt x="1803" y="705"/>
                  </a:lnTo>
                  <a:lnTo>
                    <a:pt x="1803" y="705"/>
                  </a:lnTo>
                  <a:lnTo>
                    <a:pt x="1803" y="708"/>
                  </a:lnTo>
                  <a:lnTo>
                    <a:pt x="1805" y="705"/>
                  </a:lnTo>
                  <a:lnTo>
                    <a:pt x="1805" y="708"/>
                  </a:lnTo>
                  <a:lnTo>
                    <a:pt x="1805" y="708"/>
                  </a:lnTo>
                  <a:lnTo>
                    <a:pt x="1805" y="708"/>
                  </a:lnTo>
                  <a:lnTo>
                    <a:pt x="1805" y="710"/>
                  </a:lnTo>
                  <a:lnTo>
                    <a:pt x="1805" y="710"/>
                  </a:lnTo>
                  <a:lnTo>
                    <a:pt x="1805" y="710"/>
                  </a:lnTo>
                  <a:lnTo>
                    <a:pt x="1805" y="710"/>
                  </a:lnTo>
                  <a:lnTo>
                    <a:pt x="1805" y="710"/>
                  </a:lnTo>
                  <a:lnTo>
                    <a:pt x="1803" y="710"/>
                  </a:lnTo>
                  <a:lnTo>
                    <a:pt x="1803" y="710"/>
                  </a:lnTo>
                  <a:lnTo>
                    <a:pt x="1803" y="710"/>
                  </a:lnTo>
                  <a:lnTo>
                    <a:pt x="1803" y="710"/>
                  </a:lnTo>
                  <a:lnTo>
                    <a:pt x="1803" y="710"/>
                  </a:lnTo>
                  <a:lnTo>
                    <a:pt x="1800" y="712"/>
                  </a:lnTo>
                  <a:lnTo>
                    <a:pt x="1803" y="712"/>
                  </a:lnTo>
                  <a:lnTo>
                    <a:pt x="1803" y="712"/>
                  </a:lnTo>
                  <a:lnTo>
                    <a:pt x="1803" y="715"/>
                  </a:lnTo>
                  <a:lnTo>
                    <a:pt x="1803" y="715"/>
                  </a:lnTo>
                  <a:lnTo>
                    <a:pt x="1803" y="715"/>
                  </a:lnTo>
                  <a:lnTo>
                    <a:pt x="1805" y="717"/>
                  </a:lnTo>
                  <a:lnTo>
                    <a:pt x="1808" y="719"/>
                  </a:lnTo>
                  <a:lnTo>
                    <a:pt x="1810" y="719"/>
                  </a:lnTo>
                  <a:lnTo>
                    <a:pt x="1810" y="719"/>
                  </a:lnTo>
                  <a:lnTo>
                    <a:pt x="1810" y="717"/>
                  </a:lnTo>
                  <a:lnTo>
                    <a:pt x="1810" y="717"/>
                  </a:lnTo>
                  <a:lnTo>
                    <a:pt x="1810" y="715"/>
                  </a:lnTo>
                  <a:lnTo>
                    <a:pt x="1810" y="712"/>
                  </a:lnTo>
                  <a:lnTo>
                    <a:pt x="1810" y="715"/>
                  </a:lnTo>
                  <a:lnTo>
                    <a:pt x="1810" y="715"/>
                  </a:lnTo>
                  <a:lnTo>
                    <a:pt x="1810" y="715"/>
                  </a:lnTo>
                  <a:lnTo>
                    <a:pt x="1810" y="715"/>
                  </a:lnTo>
                  <a:lnTo>
                    <a:pt x="1810" y="715"/>
                  </a:lnTo>
                  <a:lnTo>
                    <a:pt x="1810" y="712"/>
                  </a:lnTo>
                  <a:lnTo>
                    <a:pt x="1810" y="712"/>
                  </a:lnTo>
                  <a:lnTo>
                    <a:pt x="1810" y="712"/>
                  </a:lnTo>
                  <a:lnTo>
                    <a:pt x="1810" y="710"/>
                  </a:lnTo>
                  <a:lnTo>
                    <a:pt x="1810" y="710"/>
                  </a:lnTo>
                  <a:lnTo>
                    <a:pt x="1822" y="708"/>
                  </a:lnTo>
                  <a:lnTo>
                    <a:pt x="1822" y="710"/>
                  </a:lnTo>
                  <a:lnTo>
                    <a:pt x="1824" y="710"/>
                  </a:lnTo>
                  <a:lnTo>
                    <a:pt x="1824" y="710"/>
                  </a:lnTo>
                  <a:lnTo>
                    <a:pt x="1824" y="710"/>
                  </a:lnTo>
                  <a:lnTo>
                    <a:pt x="1822" y="710"/>
                  </a:lnTo>
                  <a:lnTo>
                    <a:pt x="1819" y="710"/>
                  </a:lnTo>
                  <a:lnTo>
                    <a:pt x="1819" y="710"/>
                  </a:lnTo>
                  <a:lnTo>
                    <a:pt x="1819" y="710"/>
                  </a:lnTo>
                  <a:lnTo>
                    <a:pt x="1819" y="710"/>
                  </a:lnTo>
                  <a:lnTo>
                    <a:pt x="1819" y="710"/>
                  </a:lnTo>
                  <a:lnTo>
                    <a:pt x="1817" y="710"/>
                  </a:lnTo>
                  <a:lnTo>
                    <a:pt x="1815" y="710"/>
                  </a:lnTo>
                  <a:lnTo>
                    <a:pt x="1815" y="710"/>
                  </a:lnTo>
                  <a:lnTo>
                    <a:pt x="1812" y="710"/>
                  </a:lnTo>
                  <a:lnTo>
                    <a:pt x="1812" y="710"/>
                  </a:lnTo>
                  <a:lnTo>
                    <a:pt x="1810" y="710"/>
                  </a:lnTo>
                  <a:lnTo>
                    <a:pt x="1810" y="712"/>
                  </a:lnTo>
                  <a:lnTo>
                    <a:pt x="1812" y="717"/>
                  </a:lnTo>
                  <a:lnTo>
                    <a:pt x="1815" y="719"/>
                  </a:lnTo>
                  <a:lnTo>
                    <a:pt x="1815" y="719"/>
                  </a:lnTo>
                  <a:lnTo>
                    <a:pt x="1815" y="722"/>
                  </a:lnTo>
                  <a:lnTo>
                    <a:pt x="1817" y="722"/>
                  </a:lnTo>
                  <a:lnTo>
                    <a:pt x="1819" y="722"/>
                  </a:lnTo>
                  <a:lnTo>
                    <a:pt x="1819" y="722"/>
                  </a:lnTo>
                  <a:lnTo>
                    <a:pt x="1822" y="722"/>
                  </a:lnTo>
                  <a:lnTo>
                    <a:pt x="1824" y="724"/>
                  </a:lnTo>
                  <a:lnTo>
                    <a:pt x="1826" y="724"/>
                  </a:lnTo>
                  <a:lnTo>
                    <a:pt x="1826" y="724"/>
                  </a:lnTo>
                  <a:lnTo>
                    <a:pt x="1826" y="724"/>
                  </a:lnTo>
                  <a:lnTo>
                    <a:pt x="1829" y="724"/>
                  </a:lnTo>
                  <a:lnTo>
                    <a:pt x="1829" y="724"/>
                  </a:lnTo>
                  <a:lnTo>
                    <a:pt x="1829" y="724"/>
                  </a:lnTo>
                  <a:lnTo>
                    <a:pt x="1829" y="727"/>
                  </a:lnTo>
                  <a:lnTo>
                    <a:pt x="1831" y="727"/>
                  </a:lnTo>
                  <a:lnTo>
                    <a:pt x="1831" y="729"/>
                  </a:lnTo>
                  <a:lnTo>
                    <a:pt x="1834" y="729"/>
                  </a:lnTo>
                  <a:lnTo>
                    <a:pt x="1836" y="729"/>
                  </a:lnTo>
                  <a:lnTo>
                    <a:pt x="1836" y="729"/>
                  </a:lnTo>
                  <a:lnTo>
                    <a:pt x="1834" y="729"/>
                  </a:lnTo>
                  <a:lnTo>
                    <a:pt x="1834" y="729"/>
                  </a:lnTo>
                  <a:lnTo>
                    <a:pt x="1834" y="729"/>
                  </a:lnTo>
                  <a:lnTo>
                    <a:pt x="1834" y="729"/>
                  </a:lnTo>
                  <a:lnTo>
                    <a:pt x="1831" y="729"/>
                  </a:lnTo>
                  <a:lnTo>
                    <a:pt x="1831" y="727"/>
                  </a:lnTo>
                  <a:lnTo>
                    <a:pt x="1831" y="727"/>
                  </a:lnTo>
                  <a:lnTo>
                    <a:pt x="1829" y="727"/>
                  </a:lnTo>
                  <a:lnTo>
                    <a:pt x="1829" y="727"/>
                  </a:lnTo>
                  <a:lnTo>
                    <a:pt x="1826" y="727"/>
                  </a:lnTo>
                  <a:lnTo>
                    <a:pt x="1819" y="724"/>
                  </a:lnTo>
                  <a:lnTo>
                    <a:pt x="1817" y="724"/>
                  </a:lnTo>
                  <a:lnTo>
                    <a:pt x="1817" y="724"/>
                  </a:lnTo>
                  <a:lnTo>
                    <a:pt x="1815" y="724"/>
                  </a:lnTo>
                  <a:lnTo>
                    <a:pt x="1815" y="724"/>
                  </a:lnTo>
                  <a:lnTo>
                    <a:pt x="1815" y="724"/>
                  </a:lnTo>
                  <a:lnTo>
                    <a:pt x="1815" y="722"/>
                  </a:lnTo>
                  <a:lnTo>
                    <a:pt x="1815" y="722"/>
                  </a:lnTo>
                  <a:lnTo>
                    <a:pt x="1815" y="722"/>
                  </a:lnTo>
                  <a:lnTo>
                    <a:pt x="1815" y="724"/>
                  </a:lnTo>
                  <a:lnTo>
                    <a:pt x="1812" y="724"/>
                  </a:lnTo>
                  <a:lnTo>
                    <a:pt x="1812" y="724"/>
                  </a:lnTo>
                  <a:lnTo>
                    <a:pt x="1812" y="724"/>
                  </a:lnTo>
                  <a:lnTo>
                    <a:pt x="1812" y="724"/>
                  </a:lnTo>
                  <a:lnTo>
                    <a:pt x="1812" y="724"/>
                  </a:lnTo>
                  <a:lnTo>
                    <a:pt x="1812" y="729"/>
                  </a:lnTo>
                  <a:lnTo>
                    <a:pt x="1812" y="729"/>
                  </a:lnTo>
                  <a:lnTo>
                    <a:pt x="1812" y="729"/>
                  </a:lnTo>
                  <a:lnTo>
                    <a:pt x="1815" y="731"/>
                  </a:lnTo>
                  <a:lnTo>
                    <a:pt x="1815" y="731"/>
                  </a:lnTo>
                  <a:lnTo>
                    <a:pt x="1817" y="731"/>
                  </a:lnTo>
                  <a:lnTo>
                    <a:pt x="1819" y="729"/>
                  </a:lnTo>
                  <a:lnTo>
                    <a:pt x="1819" y="729"/>
                  </a:lnTo>
                  <a:lnTo>
                    <a:pt x="1822" y="729"/>
                  </a:lnTo>
                  <a:lnTo>
                    <a:pt x="1824" y="727"/>
                  </a:lnTo>
                  <a:lnTo>
                    <a:pt x="1824" y="727"/>
                  </a:lnTo>
                  <a:lnTo>
                    <a:pt x="1824" y="729"/>
                  </a:lnTo>
                  <a:lnTo>
                    <a:pt x="1822" y="729"/>
                  </a:lnTo>
                  <a:lnTo>
                    <a:pt x="1819" y="731"/>
                  </a:lnTo>
                  <a:lnTo>
                    <a:pt x="1819" y="731"/>
                  </a:lnTo>
                  <a:lnTo>
                    <a:pt x="1819" y="734"/>
                  </a:lnTo>
                  <a:lnTo>
                    <a:pt x="1819" y="734"/>
                  </a:lnTo>
                  <a:lnTo>
                    <a:pt x="1819" y="736"/>
                  </a:lnTo>
                  <a:lnTo>
                    <a:pt x="1819" y="736"/>
                  </a:lnTo>
                  <a:lnTo>
                    <a:pt x="1822" y="738"/>
                  </a:lnTo>
                  <a:lnTo>
                    <a:pt x="1822" y="738"/>
                  </a:lnTo>
                  <a:lnTo>
                    <a:pt x="1824" y="738"/>
                  </a:lnTo>
                  <a:lnTo>
                    <a:pt x="1824" y="738"/>
                  </a:lnTo>
                  <a:lnTo>
                    <a:pt x="1824" y="738"/>
                  </a:lnTo>
                  <a:lnTo>
                    <a:pt x="1824" y="738"/>
                  </a:lnTo>
                  <a:lnTo>
                    <a:pt x="1824" y="738"/>
                  </a:lnTo>
                  <a:lnTo>
                    <a:pt x="1826" y="736"/>
                  </a:lnTo>
                  <a:lnTo>
                    <a:pt x="1826" y="736"/>
                  </a:lnTo>
                  <a:lnTo>
                    <a:pt x="1826" y="736"/>
                  </a:lnTo>
                  <a:lnTo>
                    <a:pt x="1826" y="736"/>
                  </a:lnTo>
                  <a:lnTo>
                    <a:pt x="1826" y="736"/>
                  </a:lnTo>
                  <a:lnTo>
                    <a:pt x="1826" y="738"/>
                  </a:lnTo>
                  <a:lnTo>
                    <a:pt x="1826" y="738"/>
                  </a:lnTo>
                  <a:lnTo>
                    <a:pt x="1826" y="738"/>
                  </a:lnTo>
                  <a:lnTo>
                    <a:pt x="1824" y="738"/>
                  </a:lnTo>
                  <a:lnTo>
                    <a:pt x="1824" y="741"/>
                  </a:lnTo>
                  <a:lnTo>
                    <a:pt x="1824" y="741"/>
                  </a:lnTo>
                  <a:lnTo>
                    <a:pt x="1824" y="741"/>
                  </a:lnTo>
                  <a:lnTo>
                    <a:pt x="1826" y="743"/>
                  </a:lnTo>
                  <a:lnTo>
                    <a:pt x="1826" y="743"/>
                  </a:lnTo>
                  <a:lnTo>
                    <a:pt x="1829" y="741"/>
                  </a:lnTo>
                  <a:lnTo>
                    <a:pt x="1831" y="741"/>
                  </a:lnTo>
                  <a:lnTo>
                    <a:pt x="1831" y="743"/>
                  </a:lnTo>
                  <a:lnTo>
                    <a:pt x="1831" y="743"/>
                  </a:lnTo>
                  <a:lnTo>
                    <a:pt x="1831" y="741"/>
                  </a:lnTo>
                  <a:lnTo>
                    <a:pt x="1834" y="741"/>
                  </a:lnTo>
                  <a:lnTo>
                    <a:pt x="1834" y="741"/>
                  </a:lnTo>
                  <a:lnTo>
                    <a:pt x="1834" y="741"/>
                  </a:lnTo>
                  <a:lnTo>
                    <a:pt x="1836" y="738"/>
                  </a:lnTo>
                  <a:lnTo>
                    <a:pt x="1836" y="738"/>
                  </a:lnTo>
                  <a:lnTo>
                    <a:pt x="1836" y="738"/>
                  </a:lnTo>
                  <a:lnTo>
                    <a:pt x="1836" y="738"/>
                  </a:lnTo>
                  <a:lnTo>
                    <a:pt x="1836" y="741"/>
                  </a:lnTo>
                  <a:lnTo>
                    <a:pt x="1836" y="741"/>
                  </a:lnTo>
                  <a:lnTo>
                    <a:pt x="1836" y="741"/>
                  </a:lnTo>
                  <a:lnTo>
                    <a:pt x="1834" y="741"/>
                  </a:lnTo>
                  <a:lnTo>
                    <a:pt x="1834" y="741"/>
                  </a:lnTo>
                  <a:lnTo>
                    <a:pt x="1834" y="743"/>
                  </a:lnTo>
                  <a:lnTo>
                    <a:pt x="1834" y="743"/>
                  </a:lnTo>
                  <a:lnTo>
                    <a:pt x="1831" y="746"/>
                  </a:lnTo>
                  <a:lnTo>
                    <a:pt x="1826" y="746"/>
                  </a:lnTo>
                  <a:lnTo>
                    <a:pt x="1824" y="746"/>
                  </a:lnTo>
                  <a:lnTo>
                    <a:pt x="1824" y="748"/>
                  </a:lnTo>
                  <a:lnTo>
                    <a:pt x="1824" y="748"/>
                  </a:lnTo>
                  <a:lnTo>
                    <a:pt x="1824" y="748"/>
                  </a:lnTo>
                  <a:lnTo>
                    <a:pt x="1824" y="748"/>
                  </a:lnTo>
                  <a:lnTo>
                    <a:pt x="1824" y="748"/>
                  </a:lnTo>
                  <a:lnTo>
                    <a:pt x="1824" y="750"/>
                  </a:lnTo>
                  <a:lnTo>
                    <a:pt x="1826" y="750"/>
                  </a:lnTo>
                  <a:lnTo>
                    <a:pt x="1824" y="750"/>
                  </a:lnTo>
                  <a:lnTo>
                    <a:pt x="1824" y="753"/>
                  </a:lnTo>
                  <a:lnTo>
                    <a:pt x="1824" y="753"/>
                  </a:lnTo>
                  <a:lnTo>
                    <a:pt x="1824" y="753"/>
                  </a:lnTo>
                  <a:lnTo>
                    <a:pt x="1824" y="753"/>
                  </a:lnTo>
                  <a:lnTo>
                    <a:pt x="1826" y="753"/>
                  </a:lnTo>
                  <a:lnTo>
                    <a:pt x="1826" y="753"/>
                  </a:lnTo>
                  <a:lnTo>
                    <a:pt x="1826" y="753"/>
                  </a:lnTo>
                  <a:lnTo>
                    <a:pt x="1829" y="755"/>
                  </a:lnTo>
                  <a:lnTo>
                    <a:pt x="1829" y="755"/>
                  </a:lnTo>
                  <a:lnTo>
                    <a:pt x="1829" y="755"/>
                  </a:lnTo>
                  <a:lnTo>
                    <a:pt x="1831" y="755"/>
                  </a:lnTo>
                  <a:lnTo>
                    <a:pt x="1834" y="755"/>
                  </a:lnTo>
                  <a:lnTo>
                    <a:pt x="1834" y="755"/>
                  </a:lnTo>
                  <a:lnTo>
                    <a:pt x="1834" y="755"/>
                  </a:lnTo>
                  <a:lnTo>
                    <a:pt x="1834" y="753"/>
                  </a:lnTo>
                  <a:lnTo>
                    <a:pt x="1834" y="750"/>
                  </a:lnTo>
                  <a:lnTo>
                    <a:pt x="1834" y="750"/>
                  </a:lnTo>
                  <a:lnTo>
                    <a:pt x="1834" y="750"/>
                  </a:lnTo>
                  <a:lnTo>
                    <a:pt x="1836" y="750"/>
                  </a:lnTo>
                  <a:lnTo>
                    <a:pt x="1836" y="750"/>
                  </a:lnTo>
                  <a:lnTo>
                    <a:pt x="1836" y="753"/>
                  </a:lnTo>
                  <a:lnTo>
                    <a:pt x="1836" y="753"/>
                  </a:lnTo>
                  <a:lnTo>
                    <a:pt x="1836" y="753"/>
                  </a:lnTo>
                  <a:lnTo>
                    <a:pt x="1836" y="750"/>
                  </a:lnTo>
                  <a:lnTo>
                    <a:pt x="1836" y="753"/>
                  </a:lnTo>
                  <a:lnTo>
                    <a:pt x="1836" y="750"/>
                  </a:lnTo>
                  <a:lnTo>
                    <a:pt x="1838" y="750"/>
                  </a:lnTo>
                  <a:lnTo>
                    <a:pt x="1838" y="750"/>
                  </a:lnTo>
                  <a:lnTo>
                    <a:pt x="1838" y="750"/>
                  </a:lnTo>
                  <a:lnTo>
                    <a:pt x="1838" y="753"/>
                  </a:lnTo>
                  <a:lnTo>
                    <a:pt x="1838" y="753"/>
                  </a:lnTo>
                  <a:lnTo>
                    <a:pt x="1838" y="753"/>
                  </a:lnTo>
                  <a:lnTo>
                    <a:pt x="1838" y="753"/>
                  </a:lnTo>
                  <a:lnTo>
                    <a:pt x="1838" y="755"/>
                  </a:lnTo>
                  <a:lnTo>
                    <a:pt x="1838" y="755"/>
                  </a:lnTo>
                  <a:lnTo>
                    <a:pt x="1838" y="755"/>
                  </a:lnTo>
                  <a:lnTo>
                    <a:pt x="1838" y="755"/>
                  </a:lnTo>
                  <a:lnTo>
                    <a:pt x="1838" y="755"/>
                  </a:lnTo>
                  <a:lnTo>
                    <a:pt x="1838" y="755"/>
                  </a:lnTo>
                  <a:lnTo>
                    <a:pt x="1838" y="755"/>
                  </a:lnTo>
                  <a:lnTo>
                    <a:pt x="1838" y="755"/>
                  </a:lnTo>
                  <a:lnTo>
                    <a:pt x="1841" y="755"/>
                  </a:lnTo>
                  <a:lnTo>
                    <a:pt x="1841" y="755"/>
                  </a:lnTo>
                  <a:lnTo>
                    <a:pt x="1841" y="755"/>
                  </a:lnTo>
                  <a:lnTo>
                    <a:pt x="1841" y="755"/>
                  </a:lnTo>
                  <a:lnTo>
                    <a:pt x="1843" y="755"/>
                  </a:lnTo>
                  <a:lnTo>
                    <a:pt x="1843" y="755"/>
                  </a:lnTo>
                  <a:lnTo>
                    <a:pt x="1845" y="755"/>
                  </a:lnTo>
                  <a:lnTo>
                    <a:pt x="1845" y="755"/>
                  </a:lnTo>
                  <a:lnTo>
                    <a:pt x="1845" y="755"/>
                  </a:lnTo>
                  <a:lnTo>
                    <a:pt x="1848" y="755"/>
                  </a:lnTo>
                  <a:lnTo>
                    <a:pt x="1848" y="755"/>
                  </a:lnTo>
                  <a:lnTo>
                    <a:pt x="1848" y="755"/>
                  </a:lnTo>
                  <a:lnTo>
                    <a:pt x="1848" y="753"/>
                  </a:lnTo>
                  <a:lnTo>
                    <a:pt x="1848" y="753"/>
                  </a:lnTo>
                  <a:lnTo>
                    <a:pt x="1850" y="750"/>
                  </a:lnTo>
                  <a:lnTo>
                    <a:pt x="1850" y="750"/>
                  </a:lnTo>
                  <a:lnTo>
                    <a:pt x="1850" y="750"/>
                  </a:lnTo>
                  <a:lnTo>
                    <a:pt x="1850" y="750"/>
                  </a:lnTo>
                  <a:lnTo>
                    <a:pt x="1850" y="753"/>
                  </a:lnTo>
                  <a:lnTo>
                    <a:pt x="1850" y="753"/>
                  </a:lnTo>
                  <a:lnTo>
                    <a:pt x="1850" y="753"/>
                  </a:lnTo>
                  <a:lnTo>
                    <a:pt x="1852" y="755"/>
                  </a:lnTo>
                  <a:lnTo>
                    <a:pt x="1852" y="757"/>
                  </a:lnTo>
                  <a:lnTo>
                    <a:pt x="1852" y="757"/>
                  </a:lnTo>
                  <a:lnTo>
                    <a:pt x="1850" y="757"/>
                  </a:lnTo>
                  <a:lnTo>
                    <a:pt x="1850" y="757"/>
                  </a:lnTo>
                  <a:lnTo>
                    <a:pt x="1850" y="757"/>
                  </a:lnTo>
                  <a:lnTo>
                    <a:pt x="1850" y="757"/>
                  </a:lnTo>
                  <a:lnTo>
                    <a:pt x="1850" y="757"/>
                  </a:lnTo>
                  <a:lnTo>
                    <a:pt x="1848" y="757"/>
                  </a:lnTo>
                  <a:lnTo>
                    <a:pt x="1848" y="757"/>
                  </a:lnTo>
                  <a:lnTo>
                    <a:pt x="1848" y="757"/>
                  </a:lnTo>
                  <a:lnTo>
                    <a:pt x="1848" y="760"/>
                  </a:lnTo>
                  <a:lnTo>
                    <a:pt x="1848" y="760"/>
                  </a:lnTo>
                  <a:lnTo>
                    <a:pt x="1850" y="760"/>
                  </a:lnTo>
                  <a:lnTo>
                    <a:pt x="1850" y="760"/>
                  </a:lnTo>
                  <a:lnTo>
                    <a:pt x="1850" y="760"/>
                  </a:lnTo>
                  <a:lnTo>
                    <a:pt x="1850" y="762"/>
                  </a:lnTo>
                  <a:lnTo>
                    <a:pt x="1850" y="762"/>
                  </a:lnTo>
                  <a:lnTo>
                    <a:pt x="1850" y="762"/>
                  </a:lnTo>
                  <a:lnTo>
                    <a:pt x="1852" y="762"/>
                  </a:lnTo>
                  <a:lnTo>
                    <a:pt x="1852" y="762"/>
                  </a:lnTo>
                  <a:lnTo>
                    <a:pt x="1855" y="762"/>
                  </a:lnTo>
                  <a:lnTo>
                    <a:pt x="1855" y="764"/>
                  </a:lnTo>
                  <a:lnTo>
                    <a:pt x="1855" y="764"/>
                  </a:lnTo>
                  <a:lnTo>
                    <a:pt x="1855" y="764"/>
                  </a:lnTo>
                  <a:lnTo>
                    <a:pt x="1860" y="767"/>
                  </a:lnTo>
                  <a:lnTo>
                    <a:pt x="1864" y="767"/>
                  </a:lnTo>
                  <a:lnTo>
                    <a:pt x="1864" y="767"/>
                  </a:lnTo>
                  <a:lnTo>
                    <a:pt x="1864" y="767"/>
                  </a:lnTo>
                  <a:lnTo>
                    <a:pt x="1864" y="764"/>
                  </a:lnTo>
                  <a:lnTo>
                    <a:pt x="1864" y="764"/>
                  </a:lnTo>
                  <a:lnTo>
                    <a:pt x="1867" y="764"/>
                  </a:lnTo>
                  <a:lnTo>
                    <a:pt x="1867" y="764"/>
                  </a:lnTo>
                  <a:lnTo>
                    <a:pt x="1867" y="764"/>
                  </a:lnTo>
                  <a:lnTo>
                    <a:pt x="1867" y="762"/>
                  </a:lnTo>
                  <a:lnTo>
                    <a:pt x="1867" y="762"/>
                  </a:lnTo>
                  <a:lnTo>
                    <a:pt x="1867" y="762"/>
                  </a:lnTo>
                  <a:lnTo>
                    <a:pt x="1869" y="762"/>
                  </a:lnTo>
                  <a:lnTo>
                    <a:pt x="1867" y="762"/>
                  </a:lnTo>
                  <a:lnTo>
                    <a:pt x="1867" y="762"/>
                  </a:lnTo>
                  <a:lnTo>
                    <a:pt x="1867" y="762"/>
                  </a:lnTo>
                  <a:lnTo>
                    <a:pt x="1867" y="762"/>
                  </a:lnTo>
                  <a:lnTo>
                    <a:pt x="1867" y="764"/>
                  </a:lnTo>
                  <a:lnTo>
                    <a:pt x="1867" y="764"/>
                  </a:lnTo>
                  <a:lnTo>
                    <a:pt x="1867" y="764"/>
                  </a:lnTo>
                  <a:lnTo>
                    <a:pt x="1867" y="767"/>
                  </a:lnTo>
                  <a:lnTo>
                    <a:pt x="1867" y="767"/>
                  </a:lnTo>
                  <a:lnTo>
                    <a:pt x="1867" y="767"/>
                  </a:lnTo>
                  <a:lnTo>
                    <a:pt x="1864" y="769"/>
                  </a:lnTo>
                  <a:lnTo>
                    <a:pt x="1867" y="769"/>
                  </a:lnTo>
                  <a:lnTo>
                    <a:pt x="1867" y="769"/>
                  </a:lnTo>
                  <a:lnTo>
                    <a:pt x="1867" y="769"/>
                  </a:lnTo>
                  <a:lnTo>
                    <a:pt x="1867" y="772"/>
                  </a:lnTo>
                  <a:lnTo>
                    <a:pt x="1867" y="772"/>
                  </a:lnTo>
                  <a:lnTo>
                    <a:pt x="1867" y="772"/>
                  </a:lnTo>
                  <a:lnTo>
                    <a:pt x="1864" y="772"/>
                  </a:lnTo>
                  <a:lnTo>
                    <a:pt x="1867" y="774"/>
                  </a:lnTo>
                  <a:lnTo>
                    <a:pt x="1867" y="774"/>
                  </a:lnTo>
                  <a:lnTo>
                    <a:pt x="1867" y="774"/>
                  </a:lnTo>
                  <a:lnTo>
                    <a:pt x="1869" y="776"/>
                  </a:lnTo>
                  <a:lnTo>
                    <a:pt x="1869" y="774"/>
                  </a:lnTo>
                  <a:lnTo>
                    <a:pt x="1871" y="774"/>
                  </a:lnTo>
                  <a:lnTo>
                    <a:pt x="1871" y="772"/>
                  </a:lnTo>
                  <a:lnTo>
                    <a:pt x="1874" y="772"/>
                  </a:lnTo>
                  <a:lnTo>
                    <a:pt x="1874" y="774"/>
                  </a:lnTo>
                  <a:lnTo>
                    <a:pt x="1874" y="776"/>
                  </a:lnTo>
                  <a:lnTo>
                    <a:pt x="1874" y="776"/>
                  </a:lnTo>
                  <a:lnTo>
                    <a:pt x="1874" y="779"/>
                  </a:lnTo>
                  <a:lnTo>
                    <a:pt x="1874" y="779"/>
                  </a:lnTo>
                  <a:lnTo>
                    <a:pt x="1874" y="779"/>
                  </a:lnTo>
                  <a:lnTo>
                    <a:pt x="1876" y="779"/>
                  </a:lnTo>
                  <a:lnTo>
                    <a:pt x="1876" y="779"/>
                  </a:lnTo>
                  <a:lnTo>
                    <a:pt x="1878" y="779"/>
                  </a:lnTo>
                  <a:lnTo>
                    <a:pt x="1878" y="781"/>
                  </a:lnTo>
                  <a:lnTo>
                    <a:pt x="1881" y="781"/>
                  </a:lnTo>
                  <a:lnTo>
                    <a:pt x="1881" y="781"/>
                  </a:lnTo>
                  <a:lnTo>
                    <a:pt x="1883" y="786"/>
                  </a:lnTo>
                  <a:lnTo>
                    <a:pt x="1883" y="783"/>
                  </a:lnTo>
                  <a:lnTo>
                    <a:pt x="1883" y="783"/>
                  </a:lnTo>
                  <a:lnTo>
                    <a:pt x="1886" y="783"/>
                  </a:lnTo>
                  <a:lnTo>
                    <a:pt x="1886" y="783"/>
                  </a:lnTo>
                  <a:lnTo>
                    <a:pt x="1886" y="783"/>
                  </a:lnTo>
                  <a:lnTo>
                    <a:pt x="1886" y="783"/>
                  </a:lnTo>
                  <a:lnTo>
                    <a:pt x="1888" y="783"/>
                  </a:lnTo>
                  <a:lnTo>
                    <a:pt x="1888" y="783"/>
                  </a:lnTo>
                  <a:lnTo>
                    <a:pt x="1888" y="783"/>
                  </a:lnTo>
                  <a:lnTo>
                    <a:pt x="1890" y="786"/>
                  </a:lnTo>
                  <a:lnTo>
                    <a:pt x="1890" y="788"/>
                  </a:lnTo>
                  <a:lnTo>
                    <a:pt x="1893" y="790"/>
                  </a:lnTo>
                  <a:lnTo>
                    <a:pt x="1895" y="790"/>
                  </a:lnTo>
                  <a:lnTo>
                    <a:pt x="1900" y="788"/>
                  </a:lnTo>
                  <a:lnTo>
                    <a:pt x="1902" y="788"/>
                  </a:lnTo>
                  <a:lnTo>
                    <a:pt x="1905" y="788"/>
                  </a:lnTo>
                  <a:lnTo>
                    <a:pt x="1905" y="788"/>
                  </a:lnTo>
                  <a:lnTo>
                    <a:pt x="1905" y="786"/>
                  </a:lnTo>
                  <a:lnTo>
                    <a:pt x="1907" y="786"/>
                  </a:lnTo>
                  <a:lnTo>
                    <a:pt x="1907" y="786"/>
                  </a:lnTo>
                  <a:lnTo>
                    <a:pt x="1907" y="786"/>
                  </a:lnTo>
                  <a:lnTo>
                    <a:pt x="1907" y="788"/>
                  </a:lnTo>
                  <a:lnTo>
                    <a:pt x="1905" y="788"/>
                  </a:lnTo>
                  <a:lnTo>
                    <a:pt x="1905" y="790"/>
                  </a:lnTo>
                  <a:lnTo>
                    <a:pt x="1905" y="790"/>
                  </a:lnTo>
                  <a:lnTo>
                    <a:pt x="1900" y="790"/>
                  </a:lnTo>
                  <a:lnTo>
                    <a:pt x="1897" y="790"/>
                  </a:lnTo>
                  <a:lnTo>
                    <a:pt x="1895" y="793"/>
                  </a:lnTo>
                  <a:lnTo>
                    <a:pt x="1893" y="795"/>
                  </a:lnTo>
                  <a:lnTo>
                    <a:pt x="1893" y="795"/>
                  </a:lnTo>
                  <a:lnTo>
                    <a:pt x="1895" y="800"/>
                  </a:lnTo>
                  <a:lnTo>
                    <a:pt x="1897" y="802"/>
                  </a:lnTo>
                  <a:lnTo>
                    <a:pt x="1897" y="805"/>
                  </a:lnTo>
                  <a:lnTo>
                    <a:pt x="1897" y="805"/>
                  </a:lnTo>
                  <a:lnTo>
                    <a:pt x="1897" y="805"/>
                  </a:lnTo>
                  <a:lnTo>
                    <a:pt x="1897" y="807"/>
                  </a:lnTo>
                  <a:lnTo>
                    <a:pt x="1897" y="807"/>
                  </a:lnTo>
                  <a:lnTo>
                    <a:pt x="1895" y="807"/>
                  </a:lnTo>
                  <a:lnTo>
                    <a:pt x="1895" y="807"/>
                  </a:lnTo>
                  <a:lnTo>
                    <a:pt x="1895" y="809"/>
                  </a:lnTo>
                  <a:lnTo>
                    <a:pt x="1895" y="809"/>
                  </a:lnTo>
                  <a:lnTo>
                    <a:pt x="1895" y="809"/>
                  </a:lnTo>
                  <a:lnTo>
                    <a:pt x="1895" y="812"/>
                  </a:lnTo>
                  <a:lnTo>
                    <a:pt x="1895" y="812"/>
                  </a:lnTo>
                  <a:lnTo>
                    <a:pt x="1895" y="814"/>
                  </a:lnTo>
                  <a:lnTo>
                    <a:pt x="1895" y="814"/>
                  </a:lnTo>
                  <a:lnTo>
                    <a:pt x="1897" y="814"/>
                  </a:lnTo>
                  <a:lnTo>
                    <a:pt x="1897" y="817"/>
                  </a:lnTo>
                  <a:lnTo>
                    <a:pt x="1897" y="817"/>
                  </a:lnTo>
                  <a:lnTo>
                    <a:pt x="1897" y="817"/>
                  </a:lnTo>
                  <a:lnTo>
                    <a:pt x="1895" y="817"/>
                  </a:lnTo>
                  <a:lnTo>
                    <a:pt x="1893" y="817"/>
                  </a:lnTo>
                  <a:lnTo>
                    <a:pt x="1893" y="819"/>
                  </a:lnTo>
                  <a:lnTo>
                    <a:pt x="1893" y="819"/>
                  </a:lnTo>
                  <a:lnTo>
                    <a:pt x="1895" y="821"/>
                  </a:lnTo>
                  <a:lnTo>
                    <a:pt x="1895" y="821"/>
                  </a:lnTo>
                  <a:lnTo>
                    <a:pt x="1895" y="821"/>
                  </a:lnTo>
                  <a:lnTo>
                    <a:pt x="1893" y="821"/>
                  </a:lnTo>
                  <a:lnTo>
                    <a:pt x="1893" y="821"/>
                  </a:lnTo>
                  <a:lnTo>
                    <a:pt x="1890" y="821"/>
                  </a:lnTo>
                  <a:lnTo>
                    <a:pt x="1893" y="821"/>
                  </a:lnTo>
                  <a:lnTo>
                    <a:pt x="1893" y="824"/>
                  </a:lnTo>
                  <a:lnTo>
                    <a:pt x="1893" y="824"/>
                  </a:lnTo>
                  <a:lnTo>
                    <a:pt x="1895" y="824"/>
                  </a:lnTo>
                  <a:lnTo>
                    <a:pt x="1897" y="828"/>
                  </a:lnTo>
                  <a:lnTo>
                    <a:pt x="1897" y="831"/>
                  </a:lnTo>
                  <a:lnTo>
                    <a:pt x="1900" y="831"/>
                  </a:lnTo>
                  <a:lnTo>
                    <a:pt x="1905" y="833"/>
                  </a:lnTo>
                  <a:lnTo>
                    <a:pt x="1907" y="833"/>
                  </a:lnTo>
                  <a:lnTo>
                    <a:pt x="1907" y="833"/>
                  </a:lnTo>
                  <a:lnTo>
                    <a:pt x="1907" y="833"/>
                  </a:lnTo>
                  <a:lnTo>
                    <a:pt x="1907" y="831"/>
                  </a:lnTo>
                  <a:lnTo>
                    <a:pt x="1907" y="831"/>
                  </a:lnTo>
                  <a:lnTo>
                    <a:pt x="1907" y="831"/>
                  </a:lnTo>
                  <a:lnTo>
                    <a:pt x="1907" y="831"/>
                  </a:lnTo>
                  <a:lnTo>
                    <a:pt x="1907" y="828"/>
                  </a:lnTo>
                  <a:lnTo>
                    <a:pt x="1907" y="828"/>
                  </a:lnTo>
                  <a:lnTo>
                    <a:pt x="1905" y="828"/>
                  </a:lnTo>
                  <a:lnTo>
                    <a:pt x="1905" y="828"/>
                  </a:lnTo>
                  <a:lnTo>
                    <a:pt x="1905" y="826"/>
                  </a:lnTo>
                  <a:lnTo>
                    <a:pt x="1905" y="826"/>
                  </a:lnTo>
                  <a:lnTo>
                    <a:pt x="1905" y="826"/>
                  </a:lnTo>
                  <a:lnTo>
                    <a:pt x="1905" y="826"/>
                  </a:lnTo>
                  <a:lnTo>
                    <a:pt x="1905" y="826"/>
                  </a:lnTo>
                  <a:lnTo>
                    <a:pt x="1905" y="826"/>
                  </a:lnTo>
                  <a:lnTo>
                    <a:pt x="1902" y="824"/>
                  </a:lnTo>
                  <a:lnTo>
                    <a:pt x="1902" y="824"/>
                  </a:lnTo>
                  <a:lnTo>
                    <a:pt x="1907" y="826"/>
                  </a:lnTo>
                  <a:lnTo>
                    <a:pt x="1907" y="826"/>
                  </a:lnTo>
                  <a:lnTo>
                    <a:pt x="1907" y="826"/>
                  </a:lnTo>
                  <a:lnTo>
                    <a:pt x="1907" y="826"/>
                  </a:lnTo>
                  <a:lnTo>
                    <a:pt x="1907" y="824"/>
                  </a:lnTo>
                  <a:lnTo>
                    <a:pt x="1907" y="821"/>
                  </a:lnTo>
                  <a:lnTo>
                    <a:pt x="1907" y="819"/>
                  </a:lnTo>
                  <a:lnTo>
                    <a:pt x="1905" y="819"/>
                  </a:lnTo>
                  <a:lnTo>
                    <a:pt x="1907" y="819"/>
                  </a:lnTo>
                  <a:lnTo>
                    <a:pt x="1907" y="819"/>
                  </a:lnTo>
                  <a:lnTo>
                    <a:pt x="1907" y="817"/>
                  </a:lnTo>
                  <a:lnTo>
                    <a:pt x="1907" y="817"/>
                  </a:lnTo>
                  <a:lnTo>
                    <a:pt x="1907" y="814"/>
                  </a:lnTo>
                  <a:lnTo>
                    <a:pt x="1907" y="814"/>
                  </a:lnTo>
                  <a:lnTo>
                    <a:pt x="1907" y="812"/>
                  </a:lnTo>
                  <a:lnTo>
                    <a:pt x="1907" y="812"/>
                  </a:lnTo>
                  <a:lnTo>
                    <a:pt x="1905" y="812"/>
                  </a:lnTo>
                  <a:lnTo>
                    <a:pt x="1902" y="812"/>
                  </a:lnTo>
                  <a:lnTo>
                    <a:pt x="1900" y="812"/>
                  </a:lnTo>
                  <a:lnTo>
                    <a:pt x="1902" y="812"/>
                  </a:lnTo>
                  <a:lnTo>
                    <a:pt x="1902" y="812"/>
                  </a:lnTo>
                  <a:lnTo>
                    <a:pt x="1902" y="812"/>
                  </a:lnTo>
                  <a:lnTo>
                    <a:pt x="1902" y="809"/>
                  </a:lnTo>
                  <a:lnTo>
                    <a:pt x="1902" y="809"/>
                  </a:lnTo>
                  <a:lnTo>
                    <a:pt x="1902" y="809"/>
                  </a:lnTo>
                  <a:lnTo>
                    <a:pt x="1905" y="809"/>
                  </a:lnTo>
                  <a:lnTo>
                    <a:pt x="1905" y="809"/>
                  </a:lnTo>
                  <a:lnTo>
                    <a:pt x="1905" y="809"/>
                  </a:lnTo>
                  <a:lnTo>
                    <a:pt x="1907" y="807"/>
                  </a:lnTo>
                  <a:lnTo>
                    <a:pt x="1907" y="807"/>
                  </a:lnTo>
                  <a:lnTo>
                    <a:pt x="1907" y="807"/>
                  </a:lnTo>
                  <a:lnTo>
                    <a:pt x="1907" y="807"/>
                  </a:lnTo>
                  <a:lnTo>
                    <a:pt x="1907" y="805"/>
                  </a:lnTo>
                  <a:lnTo>
                    <a:pt x="1909" y="805"/>
                  </a:lnTo>
                  <a:lnTo>
                    <a:pt x="1909" y="805"/>
                  </a:lnTo>
                  <a:lnTo>
                    <a:pt x="1909" y="805"/>
                  </a:lnTo>
                  <a:lnTo>
                    <a:pt x="1909" y="805"/>
                  </a:lnTo>
                  <a:lnTo>
                    <a:pt x="1909" y="805"/>
                  </a:lnTo>
                  <a:lnTo>
                    <a:pt x="1909" y="802"/>
                  </a:lnTo>
                  <a:lnTo>
                    <a:pt x="1909" y="802"/>
                  </a:lnTo>
                  <a:lnTo>
                    <a:pt x="1912" y="800"/>
                  </a:lnTo>
                  <a:lnTo>
                    <a:pt x="1912" y="800"/>
                  </a:lnTo>
                  <a:lnTo>
                    <a:pt x="1912" y="800"/>
                  </a:lnTo>
                  <a:lnTo>
                    <a:pt x="1914" y="798"/>
                  </a:lnTo>
                  <a:lnTo>
                    <a:pt x="1914" y="798"/>
                  </a:lnTo>
                  <a:lnTo>
                    <a:pt x="1914" y="798"/>
                  </a:lnTo>
                  <a:lnTo>
                    <a:pt x="1916" y="800"/>
                  </a:lnTo>
                  <a:lnTo>
                    <a:pt x="1916" y="800"/>
                  </a:lnTo>
                  <a:lnTo>
                    <a:pt x="1916" y="798"/>
                  </a:lnTo>
                  <a:lnTo>
                    <a:pt x="1919" y="798"/>
                  </a:lnTo>
                  <a:lnTo>
                    <a:pt x="1919" y="798"/>
                  </a:lnTo>
                  <a:lnTo>
                    <a:pt x="1921" y="795"/>
                  </a:lnTo>
                  <a:lnTo>
                    <a:pt x="1921" y="793"/>
                  </a:lnTo>
                  <a:lnTo>
                    <a:pt x="1921" y="793"/>
                  </a:lnTo>
                  <a:lnTo>
                    <a:pt x="1921" y="793"/>
                  </a:lnTo>
                  <a:lnTo>
                    <a:pt x="1921" y="790"/>
                  </a:lnTo>
                  <a:lnTo>
                    <a:pt x="1923" y="790"/>
                  </a:lnTo>
                  <a:lnTo>
                    <a:pt x="1923" y="788"/>
                  </a:lnTo>
                  <a:lnTo>
                    <a:pt x="1923" y="788"/>
                  </a:lnTo>
                  <a:lnTo>
                    <a:pt x="1923" y="790"/>
                  </a:lnTo>
                  <a:lnTo>
                    <a:pt x="1923" y="790"/>
                  </a:lnTo>
                  <a:lnTo>
                    <a:pt x="1923" y="790"/>
                  </a:lnTo>
                  <a:lnTo>
                    <a:pt x="1923" y="790"/>
                  </a:lnTo>
                  <a:lnTo>
                    <a:pt x="1921" y="793"/>
                  </a:lnTo>
                  <a:lnTo>
                    <a:pt x="1921" y="795"/>
                  </a:lnTo>
                  <a:lnTo>
                    <a:pt x="1921" y="798"/>
                  </a:lnTo>
                  <a:lnTo>
                    <a:pt x="1921" y="798"/>
                  </a:lnTo>
                  <a:lnTo>
                    <a:pt x="1923" y="798"/>
                  </a:lnTo>
                  <a:lnTo>
                    <a:pt x="1923" y="798"/>
                  </a:lnTo>
                  <a:lnTo>
                    <a:pt x="1923" y="798"/>
                  </a:lnTo>
                  <a:lnTo>
                    <a:pt x="1923" y="798"/>
                  </a:lnTo>
                  <a:lnTo>
                    <a:pt x="1923" y="800"/>
                  </a:lnTo>
                  <a:lnTo>
                    <a:pt x="1923" y="800"/>
                  </a:lnTo>
                  <a:lnTo>
                    <a:pt x="1926" y="800"/>
                  </a:lnTo>
                  <a:lnTo>
                    <a:pt x="1928" y="800"/>
                  </a:lnTo>
                  <a:lnTo>
                    <a:pt x="1931" y="802"/>
                  </a:lnTo>
                  <a:lnTo>
                    <a:pt x="1931" y="805"/>
                  </a:lnTo>
                  <a:lnTo>
                    <a:pt x="1931" y="805"/>
                  </a:lnTo>
                  <a:lnTo>
                    <a:pt x="1931" y="805"/>
                  </a:lnTo>
                  <a:lnTo>
                    <a:pt x="1931" y="805"/>
                  </a:lnTo>
                  <a:lnTo>
                    <a:pt x="1933" y="805"/>
                  </a:lnTo>
                  <a:lnTo>
                    <a:pt x="1933" y="802"/>
                  </a:lnTo>
                  <a:lnTo>
                    <a:pt x="1933" y="802"/>
                  </a:lnTo>
                  <a:lnTo>
                    <a:pt x="1933" y="802"/>
                  </a:lnTo>
                  <a:lnTo>
                    <a:pt x="1933" y="805"/>
                  </a:lnTo>
                  <a:lnTo>
                    <a:pt x="1933" y="805"/>
                  </a:lnTo>
                  <a:lnTo>
                    <a:pt x="1933" y="805"/>
                  </a:lnTo>
                  <a:lnTo>
                    <a:pt x="1935" y="807"/>
                  </a:lnTo>
                  <a:lnTo>
                    <a:pt x="1935" y="807"/>
                  </a:lnTo>
                  <a:lnTo>
                    <a:pt x="1935" y="807"/>
                  </a:lnTo>
                  <a:lnTo>
                    <a:pt x="1935" y="809"/>
                  </a:lnTo>
                  <a:lnTo>
                    <a:pt x="1938" y="809"/>
                  </a:lnTo>
                  <a:lnTo>
                    <a:pt x="1935" y="809"/>
                  </a:lnTo>
                  <a:lnTo>
                    <a:pt x="1935" y="809"/>
                  </a:lnTo>
                  <a:lnTo>
                    <a:pt x="1938" y="812"/>
                  </a:lnTo>
                  <a:lnTo>
                    <a:pt x="1938" y="812"/>
                  </a:lnTo>
                  <a:lnTo>
                    <a:pt x="1938" y="814"/>
                  </a:lnTo>
                  <a:lnTo>
                    <a:pt x="1940" y="817"/>
                  </a:lnTo>
                  <a:lnTo>
                    <a:pt x="1940" y="819"/>
                  </a:lnTo>
                  <a:lnTo>
                    <a:pt x="1942" y="824"/>
                  </a:lnTo>
                  <a:lnTo>
                    <a:pt x="1945" y="828"/>
                  </a:lnTo>
                  <a:lnTo>
                    <a:pt x="1945" y="831"/>
                  </a:lnTo>
                  <a:lnTo>
                    <a:pt x="1947" y="831"/>
                  </a:lnTo>
                  <a:lnTo>
                    <a:pt x="1949" y="828"/>
                  </a:lnTo>
                  <a:lnTo>
                    <a:pt x="1949" y="828"/>
                  </a:lnTo>
                  <a:lnTo>
                    <a:pt x="1952" y="826"/>
                  </a:lnTo>
                  <a:lnTo>
                    <a:pt x="1952" y="826"/>
                  </a:lnTo>
                  <a:lnTo>
                    <a:pt x="1952" y="826"/>
                  </a:lnTo>
                  <a:lnTo>
                    <a:pt x="1952" y="828"/>
                  </a:lnTo>
                  <a:lnTo>
                    <a:pt x="1952" y="828"/>
                  </a:lnTo>
                  <a:lnTo>
                    <a:pt x="1954" y="828"/>
                  </a:lnTo>
                  <a:lnTo>
                    <a:pt x="1954" y="828"/>
                  </a:lnTo>
                  <a:lnTo>
                    <a:pt x="1954" y="828"/>
                  </a:lnTo>
                  <a:lnTo>
                    <a:pt x="1945" y="833"/>
                  </a:lnTo>
                  <a:lnTo>
                    <a:pt x="1945" y="833"/>
                  </a:lnTo>
                  <a:lnTo>
                    <a:pt x="1945" y="833"/>
                  </a:lnTo>
                  <a:lnTo>
                    <a:pt x="1942" y="833"/>
                  </a:lnTo>
                  <a:lnTo>
                    <a:pt x="1942" y="835"/>
                  </a:lnTo>
                  <a:lnTo>
                    <a:pt x="1942" y="835"/>
                  </a:lnTo>
                  <a:lnTo>
                    <a:pt x="1942" y="835"/>
                  </a:lnTo>
                  <a:lnTo>
                    <a:pt x="1942" y="835"/>
                  </a:lnTo>
                  <a:lnTo>
                    <a:pt x="1942" y="840"/>
                  </a:lnTo>
                  <a:lnTo>
                    <a:pt x="1942" y="840"/>
                  </a:lnTo>
                  <a:lnTo>
                    <a:pt x="1942" y="843"/>
                  </a:lnTo>
                  <a:lnTo>
                    <a:pt x="1942" y="843"/>
                  </a:lnTo>
                  <a:lnTo>
                    <a:pt x="1945" y="845"/>
                  </a:lnTo>
                  <a:lnTo>
                    <a:pt x="1945" y="845"/>
                  </a:lnTo>
                  <a:lnTo>
                    <a:pt x="1945" y="845"/>
                  </a:lnTo>
                  <a:lnTo>
                    <a:pt x="1947" y="845"/>
                  </a:lnTo>
                  <a:lnTo>
                    <a:pt x="1949" y="843"/>
                  </a:lnTo>
                  <a:lnTo>
                    <a:pt x="1949" y="843"/>
                  </a:lnTo>
                  <a:lnTo>
                    <a:pt x="1949" y="840"/>
                  </a:lnTo>
                  <a:lnTo>
                    <a:pt x="1949" y="840"/>
                  </a:lnTo>
                  <a:lnTo>
                    <a:pt x="1949" y="840"/>
                  </a:lnTo>
                  <a:lnTo>
                    <a:pt x="1952" y="840"/>
                  </a:lnTo>
                  <a:lnTo>
                    <a:pt x="1952" y="840"/>
                  </a:lnTo>
                  <a:lnTo>
                    <a:pt x="1952" y="843"/>
                  </a:lnTo>
                  <a:lnTo>
                    <a:pt x="1952" y="843"/>
                  </a:lnTo>
                  <a:lnTo>
                    <a:pt x="1954" y="843"/>
                  </a:lnTo>
                  <a:lnTo>
                    <a:pt x="1954" y="838"/>
                  </a:lnTo>
                  <a:lnTo>
                    <a:pt x="1954" y="835"/>
                  </a:lnTo>
                  <a:lnTo>
                    <a:pt x="1957" y="833"/>
                  </a:lnTo>
                  <a:lnTo>
                    <a:pt x="1957" y="833"/>
                  </a:lnTo>
                  <a:lnTo>
                    <a:pt x="1957" y="828"/>
                  </a:lnTo>
                  <a:lnTo>
                    <a:pt x="1957" y="828"/>
                  </a:lnTo>
                  <a:lnTo>
                    <a:pt x="1957" y="826"/>
                  </a:lnTo>
                  <a:lnTo>
                    <a:pt x="1957" y="826"/>
                  </a:lnTo>
                  <a:lnTo>
                    <a:pt x="1957" y="826"/>
                  </a:lnTo>
                  <a:lnTo>
                    <a:pt x="1957" y="826"/>
                  </a:lnTo>
                  <a:lnTo>
                    <a:pt x="1959" y="824"/>
                  </a:lnTo>
                  <a:lnTo>
                    <a:pt x="1959" y="826"/>
                  </a:lnTo>
                  <a:lnTo>
                    <a:pt x="1957" y="833"/>
                  </a:lnTo>
                  <a:lnTo>
                    <a:pt x="1954" y="835"/>
                  </a:lnTo>
                  <a:lnTo>
                    <a:pt x="1954" y="838"/>
                  </a:lnTo>
                  <a:lnTo>
                    <a:pt x="1954" y="840"/>
                  </a:lnTo>
                  <a:lnTo>
                    <a:pt x="1954" y="840"/>
                  </a:lnTo>
                  <a:lnTo>
                    <a:pt x="1954" y="843"/>
                  </a:lnTo>
                  <a:lnTo>
                    <a:pt x="1954" y="843"/>
                  </a:lnTo>
                  <a:lnTo>
                    <a:pt x="1954" y="843"/>
                  </a:lnTo>
                  <a:lnTo>
                    <a:pt x="1954" y="843"/>
                  </a:lnTo>
                  <a:lnTo>
                    <a:pt x="1954" y="843"/>
                  </a:lnTo>
                  <a:lnTo>
                    <a:pt x="1952" y="843"/>
                  </a:lnTo>
                  <a:lnTo>
                    <a:pt x="1952" y="843"/>
                  </a:lnTo>
                  <a:lnTo>
                    <a:pt x="1952" y="843"/>
                  </a:lnTo>
                  <a:lnTo>
                    <a:pt x="1952" y="843"/>
                  </a:lnTo>
                  <a:lnTo>
                    <a:pt x="1952" y="843"/>
                  </a:lnTo>
                  <a:lnTo>
                    <a:pt x="1949" y="843"/>
                  </a:lnTo>
                  <a:lnTo>
                    <a:pt x="1949" y="843"/>
                  </a:lnTo>
                  <a:lnTo>
                    <a:pt x="1949" y="845"/>
                  </a:lnTo>
                  <a:lnTo>
                    <a:pt x="1947" y="845"/>
                  </a:lnTo>
                  <a:lnTo>
                    <a:pt x="1947" y="845"/>
                  </a:lnTo>
                  <a:lnTo>
                    <a:pt x="1947" y="847"/>
                  </a:lnTo>
                  <a:lnTo>
                    <a:pt x="1947" y="850"/>
                  </a:lnTo>
                  <a:lnTo>
                    <a:pt x="1947" y="850"/>
                  </a:lnTo>
                  <a:lnTo>
                    <a:pt x="1947" y="850"/>
                  </a:lnTo>
                  <a:lnTo>
                    <a:pt x="1947" y="850"/>
                  </a:lnTo>
                  <a:lnTo>
                    <a:pt x="1947" y="850"/>
                  </a:lnTo>
                  <a:lnTo>
                    <a:pt x="1949" y="850"/>
                  </a:lnTo>
                  <a:lnTo>
                    <a:pt x="1949" y="852"/>
                  </a:lnTo>
                  <a:lnTo>
                    <a:pt x="1949" y="852"/>
                  </a:lnTo>
                  <a:lnTo>
                    <a:pt x="1952" y="852"/>
                  </a:lnTo>
                  <a:lnTo>
                    <a:pt x="1952" y="854"/>
                  </a:lnTo>
                  <a:lnTo>
                    <a:pt x="1949" y="854"/>
                  </a:lnTo>
                  <a:lnTo>
                    <a:pt x="1949" y="854"/>
                  </a:lnTo>
                  <a:lnTo>
                    <a:pt x="1952" y="854"/>
                  </a:lnTo>
                  <a:lnTo>
                    <a:pt x="1952" y="857"/>
                  </a:lnTo>
                  <a:lnTo>
                    <a:pt x="1952" y="857"/>
                  </a:lnTo>
                  <a:lnTo>
                    <a:pt x="1952" y="857"/>
                  </a:lnTo>
                  <a:lnTo>
                    <a:pt x="1952" y="857"/>
                  </a:lnTo>
                  <a:lnTo>
                    <a:pt x="1952" y="859"/>
                  </a:lnTo>
                  <a:lnTo>
                    <a:pt x="1954" y="859"/>
                  </a:lnTo>
                  <a:lnTo>
                    <a:pt x="1957" y="861"/>
                  </a:lnTo>
                  <a:lnTo>
                    <a:pt x="1957" y="861"/>
                  </a:lnTo>
                  <a:lnTo>
                    <a:pt x="1959" y="859"/>
                  </a:lnTo>
                  <a:lnTo>
                    <a:pt x="1959" y="859"/>
                  </a:lnTo>
                  <a:lnTo>
                    <a:pt x="1959" y="857"/>
                  </a:lnTo>
                  <a:lnTo>
                    <a:pt x="1959" y="857"/>
                  </a:lnTo>
                  <a:lnTo>
                    <a:pt x="1959" y="857"/>
                  </a:lnTo>
                  <a:lnTo>
                    <a:pt x="1959" y="857"/>
                  </a:lnTo>
                  <a:lnTo>
                    <a:pt x="1959" y="857"/>
                  </a:lnTo>
                  <a:lnTo>
                    <a:pt x="1959" y="854"/>
                  </a:lnTo>
                  <a:lnTo>
                    <a:pt x="1959" y="854"/>
                  </a:lnTo>
                  <a:lnTo>
                    <a:pt x="1959" y="854"/>
                  </a:lnTo>
                  <a:lnTo>
                    <a:pt x="1957" y="852"/>
                  </a:lnTo>
                  <a:lnTo>
                    <a:pt x="1957" y="850"/>
                  </a:lnTo>
                  <a:lnTo>
                    <a:pt x="1957" y="850"/>
                  </a:lnTo>
                  <a:lnTo>
                    <a:pt x="1957" y="850"/>
                  </a:lnTo>
                  <a:lnTo>
                    <a:pt x="1957" y="850"/>
                  </a:lnTo>
                  <a:lnTo>
                    <a:pt x="1957" y="850"/>
                  </a:lnTo>
                  <a:lnTo>
                    <a:pt x="1957" y="850"/>
                  </a:lnTo>
                  <a:lnTo>
                    <a:pt x="1959" y="852"/>
                  </a:lnTo>
                  <a:lnTo>
                    <a:pt x="1959" y="852"/>
                  </a:lnTo>
                  <a:lnTo>
                    <a:pt x="1959" y="852"/>
                  </a:lnTo>
                  <a:lnTo>
                    <a:pt x="1959" y="854"/>
                  </a:lnTo>
                  <a:lnTo>
                    <a:pt x="1959" y="854"/>
                  </a:lnTo>
                  <a:lnTo>
                    <a:pt x="1961" y="854"/>
                  </a:lnTo>
                  <a:lnTo>
                    <a:pt x="1961" y="857"/>
                  </a:lnTo>
                  <a:lnTo>
                    <a:pt x="1961" y="857"/>
                  </a:lnTo>
                  <a:lnTo>
                    <a:pt x="1961" y="857"/>
                  </a:lnTo>
                  <a:lnTo>
                    <a:pt x="1961" y="859"/>
                  </a:lnTo>
                  <a:lnTo>
                    <a:pt x="1961" y="859"/>
                  </a:lnTo>
                  <a:lnTo>
                    <a:pt x="1961" y="859"/>
                  </a:lnTo>
                  <a:lnTo>
                    <a:pt x="1961" y="859"/>
                  </a:lnTo>
                  <a:lnTo>
                    <a:pt x="1961" y="859"/>
                  </a:lnTo>
                  <a:lnTo>
                    <a:pt x="1961" y="859"/>
                  </a:lnTo>
                  <a:lnTo>
                    <a:pt x="1964" y="859"/>
                  </a:lnTo>
                  <a:lnTo>
                    <a:pt x="1964" y="854"/>
                  </a:lnTo>
                  <a:lnTo>
                    <a:pt x="1964" y="854"/>
                  </a:lnTo>
                  <a:lnTo>
                    <a:pt x="1964" y="852"/>
                  </a:lnTo>
                  <a:lnTo>
                    <a:pt x="1964" y="852"/>
                  </a:lnTo>
                  <a:lnTo>
                    <a:pt x="1964" y="852"/>
                  </a:lnTo>
                  <a:lnTo>
                    <a:pt x="1964" y="854"/>
                  </a:lnTo>
                  <a:lnTo>
                    <a:pt x="1964" y="857"/>
                  </a:lnTo>
                  <a:lnTo>
                    <a:pt x="1964" y="857"/>
                  </a:lnTo>
                  <a:lnTo>
                    <a:pt x="1966" y="857"/>
                  </a:lnTo>
                  <a:lnTo>
                    <a:pt x="1966" y="852"/>
                  </a:lnTo>
                  <a:lnTo>
                    <a:pt x="1968" y="850"/>
                  </a:lnTo>
                  <a:lnTo>
                    <a:pt x="1968" y="847"/>
                  </a:lnTo>
                  <a:lnTo>
                    <a:pt x="1971" y="847"/>
                  </a:lnTo>
                  <a:lnTo>
                    <a:pt x="1971" y="845"/>
                  </a:lnTo>
                  <a:lnTo>
                    <a:pt x="1971" y="845"/>
                  </a:lnTo>
                  <a:lnTo>
                    <a:pt x="1971" y="843"/>
                  </a:lnTo>
                  <a:lnTo>
                    <a:pt x="1971" y="843"/>
                  </a:lnTo>
                  <a:lnTo>
                    <a:pt x="1971" y="840"/>
                  </a:lnTo>
                  <a:lnTo>
                    <a:pt x="1971" y="840"/>
                  </a:lnTo>
                  <a:lnTo>
                    <a:pt x="1971" y="840"/>
                  </a:lnTo>
                  <a:lnTo>
                    <a:pt x="1971" y="838"/>
                  </a:lnTo>
                  <a:lnTo>
                    <a:pt x="1971" y="838"/>
                  </a:lnTo>
                  <a:lnTo>
                    <a:pt x="1971" y="835"/>
                  </a:lnTo>
                  <a:lnTo>
                    <a:pt x="1971" y="835"/>
                  </a:lnTo>
                  <a:lnTo>
                    <a:pt x="1971" y="833"/>
                  </a:lnTo>
                  <a:lnTo>
                    <a:pt x="1971" y="833"/>
                  </a:lnTo>
                  <a:lnTo>
                    <a:pt x="1971" y="831"/>
                  </a:lnTo>
                  <a:lnTo>
                    <a:pt x="1971" y="831"/>
                  </a:lnTo>
                  <a:lnTo>
                    <a:pt x="1971" y="828"/>
                  </a:lnTo>
                  <a:lnTo>
                    <a:pt x="1971" y="828"/>
                  </a:lnTo>
                  <a:lnTo>
                    <a:pt x="1971" y="828"/>
                  </a:lnTo>
                  <a:lnTo>
                    <a:pt x="1971" y="828"/>
                  </a:lnTo>
                  <a:lnTo>
                    <a:pt x="1971" y="826"/>
                  </a:lnTo>
                  <a:lnTo>
                    <a:pt x="1971" y="826"/>
                  </a:lnTo>
                  <a:lnTo>
                    <a:pt x="1973" y="826"/>
                  </a:lnTo>
                  <a:lnTo>
                    <a:pt x="1973" y="826"/>
                  </a:lnTo>
                  <a:lnTo>
                    <a:pt x="1973" y="824"/>
                  </a:lnTo>
                  <a:lnTo>
                    <a:pt x="1973" y="824"/>
                  </a:lnTo>
                  <a:lnTo>
                    <a:pt x="1973" y="821"/>
                  </a:lnTo>
                  <a:lnTo>
                    <a:pt x="1971" y="819"/>
                  </a:lnTo>
                  <a:close/>
                  <a:moveTo>
                    <a:pt x="1942" y="857"/>
                  </a:moveTo>
                  <a:lnTo>
                    <a:pt x="1940" y="857"/>
                  </a:lnTo>
                  <a:lnTo>
                    <a:pt x="1940" y="857"/>
                  </a:lnTo>
                  <a:lnTo>
                    <a:pt x="1940" y="854"/>
                  </a:lnTo>
                  <a:lnTo>
                    <a:pt x="1940" y="854"/>
                  </a:lnTo>
                  <a:lnTo>
                    <a:pt x="1940" y="854"/>
                  </a:lnTo>
                  <a:lnTo>
                    <a:pt x="1940" y="854"/>
                  </a:lnTo>
                  <a:lnTo>
                    <a:pt x="1940" y="852"/>
                  </a:lnTo>
                  <a:lnTo>
                    <a:pt x="1938" y="852"/>
                  </a:lnTo>
                  <a:lnTo>
                    <a:pt x="1938" y="857"/>
                  </a:lnTo>
                  <a:lnTo>
                    <a:pt x="1935" y="854"/>
                  </a:lnTo>
                  <a:lnTo>
                    <a:pt x="1935" y="857"/>
                  </a:lnTo>
                  <a:lnTo>
                    <a:pt x="1935" y="857"/>
                  </a:lnTo>
                  <a:lnTo>
                    <a:pt x="1933" y="857"/>
                  </a:lnTo>
                  <a:lnTo>
                    <a:pt x="1933" y="859"/>
                  </a:lnTo>
                  <a:lnTo>
                    <a:pt x="1933" y="859"/>
                  </a:lnTo>
                  <a:lnTo>
                    <a:pt x="1933" y="859"/>
                  </a:lnTo>
                  <a:lnTo>
                    <a:pt x="1935" y="859"/>
                  </a:lnTo>
                  <a:lnTo>
                    <a:pt x="1935" y="859"/>
                  </a:lnTo>
                  <a:lnTo>
                    <a:pt x="1938" y="861"/>
                  </a:lnTo>
                  <a:lnTo>
                    <a:pt x="1938" y="861"/>
                  </a:lnTo>
                  <a:lnTo>
                    <a:pt x="1938" y="861"/>
                  </a:lnTo>
                  <a:lnTo>
                    <a:pt x="1938" y="861"/>
                  </a:lnTo>
                  <a:lnTo>
                    <a:pt x="1940" y="861"/>
                  </a:lnTo>
                  <a:lnTo>
                    <a:pt x="1940" y="861"/>
                  </a:lnTo>
                  <a:lnTo>
                    <a:pt x="1940" y="859"/>
                  </a:lnTo>
                  <a:lnTo>
                    <a:pt x="1940" y="859"/>
                  </a:lnTo>
                  <a:lnTo>
                    <a:pt x="1942" y="859"/>
                  </a:lnTo>
                  <a:lnTo>
                    <a:pt x="1942" y="859"/>
                  </a:lnTo>
                  <a:lnTo>
                    <a:pt x="1942" y="857"/>
                  </a:lnTo>
                  <a:lnTo>
                    <a:pt x="1942" y="857"/>
                  </a:lnTo>
                  <a:lnTo>
                    <a:pt x="1942" y="857"/>
                  </a:lnTo>
                  <a:lnTo>
                    <a:pt x="1942" y="857"/>
                  </a:lnTo>
                  <a:close/>
                  <a:moveTo>
                    <a:pt x="1935" y="854"/>
                  </a:moveTo>
                  <a:lnTo>
                    <a:pt x="1935" y="852"/>
                  </a:lnTo>
                  <a:lnTo>
                    <a:pt x="1935" y="850"/>
                  </a:lnTo>
                  <a:lnTo>
                    <a:pt x="1935" y="850"/>
                  </a:lnTo>
                  <a:lnTo>
                    <a:pt x="1935" y="850"/>
                  </a:lnTo>
                  <a:lnTo>
                    <a:pt x="1933" y="850"/>
                  </a:lnTo>
                  <a:lnTo>
                    <a:pt x="1933" y="850"/>
                  </a:lnTo>
                  <a:lnTo>
                    <a:pt x="1933" y="847"/>
                  </a:lnTo>
                  <a:lnTo>
                    <a:pt x="1933" y="847"/>
                  </a:lnTo>
                  <a:lnTo>
                    <a:pt x="1933" y="847"/>
                  </a:lnTo>
                  <a:lnTo>
                    <a:pt x="1933" y="845"/>
                  </a:lnTo>
                  <a:lnTo>
                    <a:pt x="1933" y="845"/>
                  </a:lnTo>
                  <a:lnTo>
                    <a:pt x="1931" y="845"/>
                  </a:lnTo>
                  <a:lnTo>
                    <a:pt x="1931" y="843"/>
                  </a:lnTo>
                  <a:lnTo>
                    <a:pt x="1931" y="843"/>
                  </a:lnTo>
                  <a:lnTo>
                    <a:pt x="1928" y="843"/>
                  </a:lnTo>
                  <a:lnTo>
                    <a:pt x="1926" y="840"/>
                  </a:lnTo>
                  <a:lnTo>
                    <a:pt x="1926" y="840"/>
                  </a:lnTo>
                  <a:lnTo>
                    <a:pt x="1923" y="840"/>
                  </a:lnTo>
                  <a:lnTo>
                    <a:pt x="1923" y="840"/>
                  </a:lnTo>
                  <a:lnTo>
                    <a:pt x="1923" y="840"/>
                  </a:lnTo>
                  <a:lnTo>
                    <a:pt x="1923" y="843"/>
                  </a:lnTo>
                  <a:lnTo>
                    <a:pt x="1923" y="843"/>
                  </a:lnTo>
                  <a:lnTo>
                    <a:pt x="1923" y="843"/>
                  </a:lnTo>
                  <a:lnTo>
                    <a:pt x="1923" y="843"/>
                  </a:lnTo>
                  <a:lnTo>
                    <a:pt x="1923" y="845"/>
                  </a:lnTo>
                  <a:lnTo>
                    <a:pt x="1923" y="845"/>
                  </a:lnTo>
                  <a:lnTo>
                    <a:pt x="1926" y="845"/>
                  </a:lnTo>
                  <a:lnTo>
                    <a:pt x="1926" y="845"/>
                  </a:lnTo>
                  <a:lnTo>
                    <a:pt x="1926" y="845"/>
                  </a:lnTo>
                  <a:lnTo>
                    <a:pt x="1926" y="847"/>
                  </a:lnTo>
                  <a:lnTo>
                    <a:pt x="1926" y="847"/>
                  </a:lnTo>
                  <a:lnTo>
                    <a:pt x="1926" y="847"/>
                  </a:lnTo>
                  <a:lnTo>
                    <a:pt x="1926" y="847"/>
                  </a:lnTo>
                  <a:lnTo>
                    <a:pt x="1928" y="847"/>
                  </a:lnTo>
                  <a:lnTo>
                    <a:pt x="1928" y="850"/>
                  </a:lnTo>
                  <a:lnTo>
                    <a:pt x="1928" y="850"/>
                  </a:lnTo>
                  <a:lnTo>
                    <a:pt x="1926" y="850"/>
                  </a:lnTo>
                  <a:lnTo>
                    <a:pt x="1926" y="850"/>
                  </a:lnTo>
                  <a:lnTo>
                    <a:pt x="1926" y="852"/>
                  </a:lnTo>
                  <a:lnTo>
                    <a:pt x="1926" y="852"/>
                  </a:lnTo>
                  <a:lnTo>
                    <a:pt x="1926" y="852"/>
                  </a:lnTo>
                  <a:lnTo>
                    <a:pt x="1926" y="854"/>
                  </a:lnTo>
                  <a:lnTo>
                    <a:pt x="1926" y="857"/>
                  </a:lnTo>
                  <a:lnTo>
                    <a:pt x="1928" y="857"/>
                  </a:lnTo>
                  <a:lnTo>
                    <a:pt x="1928" y="857"/>
                  </a:lnTo>
                  <a:lnTo>
                    <a:pt x="1928" y="857"/>
                  </a:lnTo>
                  <a:lnTo>
                    <a:pt x="1928" y="857"/>
                  </a:lnTo>
                  <a:lnTo>
                    <a:pt x="1928" y="857"/>
                  </a:lnTo>
                  <a:lnTo>
                    <a:pt x="1928" y="857"/>
                  </a:lnTo>
                  <a:lnTo>
                    <a:pt x="1928" y="857"/>
                  </a:lnTo>
                  <a:lnTo>
                    <a:pt x="1928" y="857"/>
                  </a:lnTo>
                  <a:lnTo>
                    <a:pt x="1928" y="857"/>
                  </a:lnTo>
                  <a:lnTo>
                    <a:pt x="1928" y="854"/>
                  </a:lnTo>
                  <a:lnTo>
                    <a:pt x="1928" y="854"/>
                  </a:lnTo>
                  <a:lnTo>
                    <a:pt x="1931" y="854"/>
                  </a:lnTo>
                  <a:lnTo>
                    <a:pt x="1928" y="852"/>
                  </a:lnTo>
                  <a:lnTo>
                    <a:pt x="1928" y="852"/>
                  </a:lnTo>
                  <a:lnTo>
                    <a:pt x="1928" y="852"/>
                  </a:lnTo>
                  <a:lnTo>
                    <a:pt x="1928" y="852"/>
                  </a:lnTo>
                  <a:lnTo>
                    <a:pt x="1928" y="852"/>
                  </a:lnTo>
                  <a:lnTo>
                    <a:pt x="1928" y="852"/>
                  </a:lnTo>
                  <a:lnTo>
                    <a:pt x="1931" y="852"/>
                  </a:lnTo>
                  <a:lnTo>
                    <a:pt x="1931" y="852"/>
                  </a:lnTo>
                  <a:lnTo>
                    <a:pt x="1931" y="854"/>
                  </a:lnTo>
                  <a:lnTo>
                    <a:pt x="1931" y="854"/>
                  </a:lnTo>
                  <a:lnTo>
                    <a:pt x="1931" y="854"/>
                  </a:lnTo>
                  <a:lnTo>
                    <a:pt x="1931" y="854"/>
                  </a:lnTo>
                  <a:lnTo>
                    <a:pt x="1933" y="854"/>
                  </a:lnTo>
                  <a:lnTo>
                    <a:pt x="1933" y="854"/>
                  </a:lnTo>
                  <a:lnTo>
                    <a:pt x="1935" y="854"/>
                  </a:lnTo>
                  <a:close/>
                  <a:moveTo>
                    <a:pt x="1247" y="708"/>
                  </a:moveTo>
                  <a:lnTo>
                    <a:pt x="1247" y="708"/>
                  </a:lnTo>
                  <a:lnTo>
                    <a:pt x="1247" y="708"/>
                  </a:lnTo>
                  <a:lnTo>
                    <a:pt x="1247" y="708"/>
                  </a:lnTo>
                  <a:close/>
                  <a:moveTo>
                    <a:pt x="859" y="940"/>
                  </a:moveTo>
                  <a:lnTo>
                    <a:pt x="859" y="940"/>
                  </a:lnTo>
                  <a:lnTo>
                    <a:pt x="859" y="940"/>
                  </a:lnTo>
                  <a:lnTo>
                    <a:pt x="859" y="940"/>
                  </a:lnTo>
                  <a:lnTo>
                    <a:pt x="859" y="940"/>
                  </a:lnTo>
                  <a:lnTo>
                    <a:pt x="859" y="937"/>
                  </a:lnTo>
                  <a:lnTo>
                    <a:pt x="859" y="937"/>
                  </a:lnTo>
                  <a:lnTo>
                    <a:pt x="857" y="940"/>
                  </a:lnTo>
                  <a:lnTo>
                    <a:pt x="857" y="940"/>
                  </a:lnTo>
                  <a:lnTo>
                    <a:pt x="857" y="940"/>
                  </a:lnTo>
                  <a:lnTo>
                    <a:pt x="857" y="940"/>
                  </a:lnTo>
                  <a:lnTo>
                    <a:pt x="859" y="940"/>
                  </a:lnTo>
                  <a:close/>
                  <a:moveTo>
                    <a:pt x="937" y="914"/>
                  </a:moveTo>
                  <a:lnTo>
                    <a:pt x="937" y="914"/>
                  </a:lnTo>
                  <a:lnTo>
                    <a:pt x="937" y="914"/>
                  </a:lnTo>
                  <a:lnTo>
                    <a:pt x="939" y="914"/>
                  </a:lnTo>
                  <a:lnTo>
                    <a:pt x="939" y="911"/>
                  </a:lnTo>
                  <a:lnTo>
                    <a:pt x="937" y="911"/>
                  </a:lnTo>
                  <a:lnTo>
                    <a:pt x="937" y="911"/>
                  </a:lnTo>
                  <a:lnTo>
                    <a:pt x="937" y="914"/>
                  </a:lnTo>
                  <a:lnTo>
                    <a:pt x="937" y="914"/>
                  </a:lnTo>
                  <a:lnTo>
                    <a:pt x="937" y="914"/>
                  </a:lnTo>
                  <a:lnTo>
                    <a:pt x="937" y="914"/>
                  </a:lnTo>
                  <a:close/>
                  <a:moveTo>
                    <a:pt x="942" y="914"/>
                  </a:moveTo>
                  <a:lnTo>
                    <a:pt x="942" y="914"/>
                  </a:lnTo>
                  <a:lnTo>
                    <a:pt x="942" y="914"/>
                  </a:lnTo>
                  <a:lnTo>
                    <a:pt x="942" y="911"/>
                  </a:lnTo>
                  <a:lnTo>
                    <a:pt x="939" y="911"/>
                  </a:lnTo>
                  <a:lnTo>
                    <a:pt x="939" y="914"/>
                  </a:lnTo>
                  <a:lnTo>
                    <a:pt x="939" y="914"/>
                  </a:lnTo>
                  <a:lnTo>
                    <a:pt x="939" y="914"/>
                  </a:lnTo>
                  <a:lnTo>
                    <a:pt x="942" y="914"/>
                  </a:lnTo>
                  <a:close/>
                  <a:moveTo>
                    <a:pt x="949" y="760"/>
                  </a:moveTo>
                  <a:lnTo>
                    <a:pt x="949" y="760"/>
                  </a:lnTo>
                  <a:lnTo>
                    <a:pt x="951" y="760"/>
                  </a:lnTo>
                  <a:lnTo>
                    <a:pt x="954" y="760"/>
                  </a:lnTo>
                  <a:lnTo>
                    <a:pt x="954" y="760"/>
                  </a:lnTo>
                  <a:lnTo>
                    <a:pt x="954" y="757"/>
                  </a:lnTo>
                  <a:lnTo>
                    <a:pt x="956" y="755"/>
                  </a:lnTo>
                  <a:lnTo>
                    <a:pt x="956" y="755"/>
                  </a:lnTo>
                  <a:lnTo>
                    <a:pt x="958" y="755"/>
                  </a:lnTo>
                  <a:lnTo>
                    <a:pt x="958" y="755"/>
                  </a:lnTo>
                  <a:lnTo>
                    <a:pt x="958" y="753"/>
                  </a:lnTo>
                  <a:lnTo>
                    <a:pt x="961" y="748"/>
                  </a:lnTo>
                  <a:lnTo>
                    <a:pt x="961" y="748"/>
                  </a:lnTo>
                  <a:lnTo>
                    <a:pt x="961" y="746"/>
                  </a:lnTo>
                  <a:lnTo>
                    <a:pt x="963" y="746"/>
                  </a:lnTo>
                  <a:lnTo>
                    <a:pt x="963" y="746"/>
                  </a:lnTo>
                  <a:lnTo>
                    <a:pt x="963" y="746"/>
                  </a:lnTo>
                  <a:lnTo>
                    <a:pt x="956" y="750"/>
                  </a:lnTo>
                  <a:lnTo>
                    <a:pt x="954" y="750"/>
                  </a:lnTo>
                  <a:lnTo>
                    <a:pt x="954" y="750"/>
                  </a:lnTo>
                  <a:lnTo>
                    <a:pt x="951" y="750"/>
                  </a:lnTo>
                  <a:lnTo>
                    <a:pt x="951" y="750"/>
                  </a:lnTo>
                  <a:lnTo>
                    <a:pt x="949" y="753"/>
                  </a:lnTo>
                  <a:lnTo>
                    <a:pt x="949" y="755"/>
                  </a:lnTo>
                  <a:lnTo>
                    <a:pt x="949" y="755"/>
                  </a:lnTo>
                  <a:lnTo>
                    <a:pt x="949" y="755"/>
                  </a:lnTo>
                  <a:lnTo>
                    <a:pt x="947" y="753"/>
                  </a:lnTo>
                  <a:lnTo>
                    <a:pt x="949" y="755"/>
                  </a:lnTo>
                  <a:lnTo>
                    <a:pt x="949" y="755"/>
                  </a:lnTo>
                  <a:lnTo>
                    <a:pt x="949" y="757"/>
                  </a:lnTo>
                  <a:lnTo>
                    <a:pt x="949" y="757"/>
                  </a:lnTo>
                  <a:lnTo>
                    <a:pt x="949" y="757"/>
                  </a:lnTo>
                  <a:lnTo>
                    <a:pt x="949" y="757"/>
                  </a:lnTo>
                  <a:lnTo>
                    <a:pt x="949" y="760"/>
                  </a:lnTo>
                  <a:lnTo>
                    <a:pt x="949" y="760"/>
                  </a:lnTo>
                  <a:close/>
                  <a:moveTo>
                    <a:pt x="970" y="755"/>
                  </a:moveTo>
                  <a:lnTo>
                    <a:pt x="970" y="755"/>
                  </a:lnTo>
                  <a:lnTo>
                    <a:pt x="970" y="753"/>
                  </a:lnTo>
                  <a:lnTo>
                    <a:pt x="970" y="753"/>
                  </a:lnTo>
                  <a:lnTo>
                    <a:pt x="970" y="753"/>
                  </a:lnTo>
                  <a:lnTo>
                    <a:pt x="970" y="753"/>
                  </a:lnTo>
                  <a:lnTo>
                    <a:pt x="970" y="753"/>
                  </a:lnTo>
                  <a:lnTo>
                    <a:pt x="970" y="753"/>
                  </a:lnTo>
                  <a:lnTo>
                    <a:pt x="970" y="750"/>
                  </a:lnTo>
                  <a:lnTo>
                    <a:pt x="970" y="750"/>
                  </a:lnTo>
                  <a:lnTo>
                    <a:pt x="970" y="753"/>
                  </a:lnTo>
                  <a:lnTo>
                    <a:pt x="970" y="755"/>
                  </a:lnTo>
                  <a:lnTo>
                    <a:pt x="970" y="755"/>
                  </a:lnTo>
                  <a:lnTo>
                    <a:pt x="970" y="755"/>
                  </a:lnTo>
                  <a:lnTo>
                    <a:pt x="970" y="755"/>
                  </a:lnTo>
                  <a:close/>
                  <a:moveTo>
                    <a:pt x="975" y="757"/>
                  </a:moveTo>
                  <a:lnTo>
                    <a:pt x="975" y="757"/>
                  </a:lnTo>
                  <a:lnTo>
                    <a:pt x="975" y="757"/>
                  </a:lnTo>
                  <a:lnTo>
                    <a:pt x="975" y="757"/>
                  </a:lnTo>
                  <a:lnTo>
                    <a:pt x="975" y="757"/>
                  </a:lnTo>
                  <a:lnTo>
                    <a:pt x="975" y="755"/>
                  </a:lnTo>
                  <a:lnTo>
                    <a:pt x="975" y="755"/>
                  </a:lnTo>
                  <a:lnTo>
                    <a:pt x="975" y="755"/>
                  </a:lnTo>
                  <a:lnTo>
                    <a:pt x="975" y="755"/>
                  </a:lnTo>
                  <a:lnTo>
                    <a:pt x="975" y="755"/>
                  </a:lnTo>
                  <a:lnTo>
                    <a:pt x="975" y="753"/>
                  </a:lnTo>
                  <a:lnTo>
                    <a:pt x="975" y="753"/>
                  </a:lnTo>
                  <a:lnTo>
                    <a:pt x="973" y="753"/>
                  </a:lnTo>
                  <a:lnTo>
                    <a:pt x="973" y="753"/>
                  </a:lnTo>
                  <a:lnTo>
                    <a:pt x="973" y="755"/>
                  </a:lnTo>
                  <a:lnTo>
                    <a:pt x="973" y="755"/>
                  </a:lnTo>
                  <a:lnTo>
                    <a:pt x="973" y="755"/>
                  </a:lnTo>
                  <a:lnTo>
                    <a:pt x="975" y="755"/>
                  </a:lnTo>
                  <a:lnTo>
                    <a:pt x="975" y="757"/>
                  </a:lnTo>
                  <a:close/>
                  <a:moveTo>
                    <a:pt x="864" y="949"/>
                  </a:moveTo>
                  <a:lnTo>
                    <a:pt x="864" y="949"/>
                  </a:lnTo>
                  <a:lnTo>
                    <a:pt x="864" y="949"/>
                  </a:lnTo>
                  <a:lnTo>
                    <a:pt x="866" y="947"/>
                  </a:lnTo>
                  <a:lnTo>
                    <a:pt x="866" y="947"/>
                  </a:lnTo>
                  <a:lnTo>
                    <a:pt x="866" y="947"/>
                  </a:lnTo>
                  <a:lnTo>
                    <a:pt x="866" y="947"/>
                  </a:lnTo>
                  <a:lnTo>
                    <a:pt x="866" y="947"/>
                  </a:lnTo>
                  <a:lnTo>
                    <a:pt x="866" y="947"/>
                  </a:lnTo>
                  <a:lnTo>
                    <a:pt x="864" y="949"/>
                  </a:lnTo>
                  <a:lnTo>
                    <a:pt x="864" y="949"/>
                  </a:lnTo>
                  <a:lnTo>
                    <a:pt x="864" y="949"/>
                  </a:lnTo>
                  <a:lnTo>
                    <a:pt x="864" y="949"/>
                  </a:lnTo>
                  <a:lnTo>
                    <a:pt x="864" y="949"/>
                  </a:lnTo>
                  <a:close/>
                  <a:moveTo>
                    <a:pt x="939" y="918"/>
                  </a:moveTo>
                  <a:lnTo>
                    <a:pt x="937" y="921"/>
                  </a:lnTo>
                  <a:lnTo>
                    <a:pt x="937" y="918"/>
                  </a:lnTo>
                  <a:lnTo>
                    <a:pt x="937" y="918"/>
                  </a:lnTo>
                  <a:lnTo>
                    <a:pt x="937" y="921"/>
                  </a:lnTo>
                  <a:lnTo>
                    <a:pt x="939" y="918"/>
                  </a:lnTo>
                  <a:lnTo>
                    <a:pt x="942" y="921"/>
                  </a:lnTo>
                  <a:lnTo>
                    <a:pt x="942" y="918"/>
                  </a:lnTo>
                  <a:lnTo>
                    <a:pt x="942" y="918"/>
                  </a:lnTo>
                  <a:lnTo>
                    <a:pt x="939" y="918"/>
                  </a:lnTo>
                  <a:lnTo>
                    <a:pt x="939" y="918"/>
                  </a:lnTo>
                  <a:lnTo>
                    <a:pt x="939" y="918"/>
                  </a:lnTo>
                  <a:lnTo>
                    <a:pt x="939" y="918"/>
                  </a:lnTo>
                  <a:lnTo>
                    <a:pt x="939" y="918"/>
                  </a:lnTo>
                  <a:close/>
                  <a:moveTo>
                    <a:pt x="1923" y="838"/>
                  </a:moveTo>
                  <a:lnTo>
                    <a:pt x="1923" y="838"/>
                  </a:lnTo>
                  <a:lnTo>
                    <a:pt x="1926" y="835"/>
                  </a:lnTo>
                  <a:lnTo>
                    <a:pt x="1926" y="833"/>
                  </a:lnTo>
                  <a:lnTo>
                    <a:pt x="1923" y="833"/>
                  </a:lnTo>
                  <a:lnTo>
                    <a:pt x="1923" y="831"/>
                  </a:lnTo>
                  <a:lnTo>
                    <a:pt x="1921" y="831"/>
                  </a:lnTo>
                  <a:lnTo>
                    <a:pt x="1921" y="831"/>
                  </a:lnTo>
                  <a:lnTo>
                    <a:pt x="1921" y="828"/>
                  </a:lnTo>
                  <a:lnTo>
                    <a:pt x="1921" y="828"/>
                  </a:lnTo>
                  <a:lnTo>
                    <a:pt x="1921" y="826"/>
                  </a:lnTo>
                  <a:lnTo>
                    <a:pt x="1921" y="826"/>
                  </a:lnTo>
                  <a:lnTo>
                    <a:pt x="1923" y="826"/>
                  </a:lnTo>
                  <a:lnTo>
                    <a:pt x="1923" y="824"/>
                  </a:lnTo>
                  <a:lnTo>
                    <a:pt x="1923" y="828"/>
                  </a:lnTo>
                  <a:lnTo>
                    <a:pt x="1923" y="828"/>
                  </a:lnTo>
                  <a:lnTo>
                    <a:pt x="1923" y="831"/>
                  </a:lnTo>
                  <a:lnTo>
                    <a:pt x="1923" y="831"/>
                  </a:lnTo>
                  <a:lnTo>
                    <a:pt x="1926" y="833"/>
                  </a:lnTo>
                  <a:lnTo>
                    <a:pt x="1926" y="833"/>
                  </a:lnTo>
                  <a:lnTo>
                    <a:pt x="1926" y="833"/>
                  </a:lnTo>
                  <a:lnTo>
                    <a:pt x="1926" y="833"/>
                  </a:lnTo>
                  <a:lnTo>
                    <a:pt x="1926" y="835"/>
                  </a:lnTo>
                  <a:lnTo>
                    <a:pt x="1926" y="835"/>
                  </a:lnTo>
                  <a:lnTo>
                    <a:pt x="1926" y="835"/>
                  </a:lnTo>
                  <a:lnTo>
                    <a:pt x="1926" y="835"/>
                  </a:lnTo>
                  <a:lnTo>
                    <a:pt x="1928" y="833"/>
                  </a:lnTo>
                  <a:lnTo>
                    <a:pt x="1928" y="833"/>
                  </a:lnTo>
                  <a:lnTo>
                    <a:pt x="1928" y="833"/>
                  </a:lnTo>
                  <a:lnTo>
                    <a:pt x="1928" y="831"/>
                  </a:lnTo>
                  <a:lnTo>
                    <a:pt x="1928" y="831"/>
                  </a:lnTo>
                  <a:lnTo>
                    <a:pt x="1928" y="828"/>
                  </a:lnTo>
                  <a:lnTo>
                    <a:pt x="1928" y="826"/>
                  </a:lnTo>
                  <a:lnTo>
                    <a:pt x="1926" y="826"/>
                  </a:lnTo>
                  <a:lnTo>
                    <a:pt x="1923" y="821"/>
                  </a:lnTo>
                  <a:lnTo>
                    <a:pt x="1923" y="819"/>
                  </a:lnTo>
                  <a:lnTo>
                    <a:pt x="1923" y="817"/>
                  </a:lnTo>
                  <a:lnTo>
                    <a:pt x="1923" y="817"/>
                  </a:lnTo>
                  <a:lnTo>
                    <a:pt x="1923" y="819"/>
                  </a:lnTo>
                  <a:lnTo>
                    <a:pt x="1926" y="821"/>
                  </a:lnTo>
                  <a:lnTo>
                    <a:pt x="1926" y="821"/>
                  </a:lnTo>
                  <a:lnTo>
                    <a:pt x="1926" y="824"/>
                  </a:lnTo>
                  <a:lnTo>
                    <a:pt x="1928" y="824"/>
                  </a:lnTo>
                  <a:lnTo>
                    <a:pt x="1928" y="826"/>
                  </a:lnTo>
                  <a:lnTo>
                    <a:pt x="1928" y="826"/>
                  </a:lnTo>
                  <a:lnTo>
                    <a:pt x="1931" y="828"/>
                  </a:lnTo>
                  <a:lnTo>
                    <a:pt x="1931" y="828"/>
                  </a:lnTo>
                  <a:lnTo>
                    <a:pt x="1928" y="831"/>
                  </a:lnTo>
                  <a:lnTo>
                    <a:pt x="1928" y="831"/>
                  </a:lnTo>
                  <a:lnTo>
                    <a:pt x="1928" y="833"/>
                  </a:lnTo>
                  <a:lnTo>
                    <a:pt x="1928" y="833"/>
                  </a:lnTo>
                  <a:lnTo>
                    <a:pt x="1928" y="833"/>
                  </a:lnTo>
                  <a:lnTo>
                    <a:pt x="1928" y="833"/>
                  </a:lnTo>
                  <a:lnTo>
                    <a:pt x="1928" y="833"/>
                  </a:lnTo>
                  <a:lnTo>
                    <a:pt x="1928" y="835"/>
                  </a:lnTo>
                  <a:lnTo>
                    <a:pt x="1928" y="835"/>
                  </a:lnTo>
                  <a:lnTo>
                    <a:pt x="1928" y="835"/>
                  </a:lnTo>
                  <a:lnTo>
                    <a:pt x="1926" y="838"/>
                  </a:lnTo>
                  <a:lnTo>
                    <a:pt x="1926" y="838"/>
                  </a:lnTo>
                  <a:lnTo>
                    <a:pt x="1926" y="838"/>
                  </a:lnTo>
                  <a:lnTo>
                    <a:pt x="1928" y="840"/>
                  </a:lnTo>
                  <a:lnTo>
                    <a:pt x="1928" y="840"/>
                  </a:lnTo>
                  <a:lnTo>
                    <a:pt x="1928" y="840"/>
                  </a:lnTo>
                  <a:lnTo>
                    <a:pt x="1931" y="840"/>
                  </a:lnTo>
                  <a:lnTo>
                    <a:pt x="1931" y="838"/>
                  </a:lnTo>
                  <a:lnTo>
                    <a:pt x="1933" y="838"/>
                  </a:lnTo>
                  <a:lnTo>
                    <a:pt x="1933" y="835"/>
                  </a:lnTo>
                  <a:lnTo>
                    <a:pt x="1933" y="835"/>
                  </a:lnTo>
                  <a:lnTo>
                    <a:pt x="1933" y="835"/>
                  </a:lnTo>
                  <a:lnTo>
                    <a:pt x="1931" y="833"/>
                  </a:lnTo>
                  <a:lnTo>
                    <a:pt x="1931" y="833"/>
                  </a:lnTo>
                  <a:lnTo>
                    <a:pt x="1931" y="831"/>
                  </a:lnTo>
                  <a:lnTo>
                    <a:pt x="1931" y="831"/>
                  </a:lnTo>
                  <a:lnTo>
                    <a:pt x="1933" y="831"/>
                  </a:lnTo>
                  <a:lnTo>
                    <a:pt x="1931" y="828"/>
                  </a:lnTo>
                  <a:lnTo>
                    <a:pt x="1933" y="828"/>
                  </a:lnTo>
                  <a:lnTo>
                    <a:pt x="1933" y="831"/>
                  </a:lnTo>
                  <a:lnTo>
                    <a:pt x="1933" y="831"/>
                  </a:lnTo>
                  <a:lnTo>
                    <a:pt x="1933" y="831"/>
                  </a:lnTo>
                  <a:lnTo>
                    <a:pt x="1933" y="831"/>
                  </a:lnTo>
                  <a:lnTo>
                    <a:pt x="1933" y="833"/>
                  </a:lnTo>
                  <a:lnTo>
                    <a:pt x="1933" y="833"/>
                  </a:lnTo>
                  <a:lnTo>
                    <a:pt x="1933" y="833"/>
                  </a:lnTo>
                  <a:lnTo>
                    <a:pt x="1933" y="833"/>
                  </a:lnTo>
                  <a:lnTo>
                    <a:pt x="1933" y="835"/>
                  </a:lnTo>
                  <a:lnTo>
                    <a:pt x="1933" y="835"/>
                  </a:lnTo>
                  <a:lnTo>
                    <a:pt x="1933" y="838"/>
                  </a:lnTo>
                  <a:lnTo>
                    <a:pt x="1933" y="840"/>
                  </a:lnTo>
                  <a:lnTo>
                    <a:pt x="1933" y="840"/>
                  </a:lnTo>
                  <a:lnTo>
                    <a:pt x="1935" y="840"/>
                  </a:lnTo>
                  <a:lnTo>
                    <a:pt x="1938" y="843"/>
                  </a:lnTo>
                  <a:lnTo>
                    <a:pt x="1938" y="840"/>
                  </a:lnTo>
                  <a:lnTo>
                    <a:pt x="1938" y="840"/>
                  </a:lnTo>
                  <a:lnTo>
                    <a:pt x="1938" y="838"/>
                  </a:lnTo>
                  <a:lnTo>
                    <a:pt x="1938" y="838"/>
                  </a:lnTo>
                  <a:lnTo>
                    <a:pt x="1938" y="838"/>
                  </a:lnTo>
                  <a:lnTo>
                    <a:pt x="1938" y="838"/>
                  </a:lnTo>
                  <a:lnTo>
                    <a:pt x="1940" y="838"/>
                  </a:lnTo>
                  <a:lnTo>
                    <a:pt x="1940" y="838"/>
                  </a:lnTo>
                  <a:lnTo>
                    <a:pt x="1940" y="835"/>
                  </a:lnTo>
                  <a:lnTo>
                    <a:pt x="1940" y="835"/>
                  </a:lnTo>
                  <a:lnTo>
                    <a:pt x="1940" y="833"/>
                  </a:lnTo>
                  <a:lnTo>
                    <a:pt x="1940" y="831"/>
                  </a:lnTo>
                  <a:lnTo>
                    <a:pt x="1940" y="831"/>
                  </a:lnTo>
                  <a:lnTo>
                    <a:pt x="1940" y="831"/>
                  </a:lnTo>
                  <a:lnTo>
                    <a:pt x="1940" y="828"/>
                  </a:lnTo>
                  <a:lnTo>
                    <a:pt x="1938" y="828"/>
                  </a:lnTo>
                  <a:lnTo>
                    <a:pt x="1938" y="828"/>
                  </a:lnTo>
                  <a:lnTo>
                    <a:pt x="1938" y="828"/>
                  </a:lnTo>
                  <a:lnTo>
                    <a:pt x="1938" y="826"/>
                  </a:lnTo>
                  <a:lnTo>
                    <a:pt x="1938" y="826"/>
                  </a:lnTo>
                  <a:lnTo>
                    <a:pt x="1938" y="826"/>
                  </a:lnTo>
                  <a:lnTo>
                    <a:pt x="1940" y="826"/>
                  </a:lnTo>
                  <a:lnTo>
                    <a:pt x="1940" y="828"/>
                  </a:lnTo>
                  <a:lnTo>
                    <a:pt x="1940" y="828"/>
                  </a:lnTo>
                  <a:lnTo>
                    <a:pt x="1940" y="826"/>
                  </a:lnTo>
                  <a:lnTo>
                    <a:pt x="1940" y="826"/>
                  </a:lnTo>
                  <a:lnTo>
                    <a:pt x="1940" y="826"/>
                  </a:lnTo>
                  <a:lnTo>
                    <a:pt x="1940" y="824"/>
                  </a:lnTo>
                  <a:lnTo>
                    <a:pt x="1938" y="824"/>
                  </a:lnTo>
                  <a:lnTo>
                    <a:pt x="1938" y="824"/>
                  </a:lnTo>
                  <a:lnTo>
                    <a:pt x="1938" y="821"/>
                  </a:lnTo>
                  <a:lnTo>
                    <a:pt x="1938" y="821"/>
                  </a:lnTo>
                  <a:lnTo>
                    <a:pt x="1938" y="821"/>
                  </a:lnTo>
                  <a:lnTo>
                    <a:pt x="1938" y="821"/>
                  </a:lnTo>
                  <a:lnTo>
                    <a:pt x="1938" y="819"/>
                  </a:lnTo>
                  <a:lnTo>
                    <a:pt x="1935" y="817"/>
                  </a:lnTo>
                  <a:lnTo>
                    <a:pt x="1938" y="817"/>
                  </a:lnTo>
                  <a:lnTo>
                    <a:pt x="1938" y="817"/>
                  </a:lnTo>
                  <a:lnTo>
                    <a:pt x="1938" y="817"/>
                  </a:lnTo>
                  <a:lnTo>
                    <a:pt x="1938" y="817"/>
                  </a:lnTo>
                  <a:lnTo>
                    <a:pt x="1938" y="817"/>
                  </a:lnTo>
                  <a:lnTo>
                    <a:pt x="1938" y="814"/>
                  </a:lnTo>
                  <a:lnTo>
                    <a:pt x="1935" y="812"/>
                  </a:lnTo>
                  <a:lnTo>
                    <a:pt x="1935" y="812"/>
                  </a:lnTo>
                  <a:lnTo>
                    <a:pt x="1935" y="812"/>
                  </a:lnTo>
                  <a:lnTo>
                    <a:pt x="1935" y="812"/>
                  </a:lnTo>
                  <a:lnTo>
                    <a:pt x="1935" y="809"/>
                  </a:lnTo>
                  <a:lnTo>
                    <a:pt x="1933" y="809"/>
                  </a:lnTo>
                  <a:lnTo>
                    <a:pt x="1931" y="807"/>
                  </a:lnTo>
                  <a:lnTo>
                    <a:pt x="1931" y="807"/>
                  </a:lnTo>
                  <a:lnTo>
                    <a:pt x="1931" y="805"/>
                  </a:lnTo>
                  <a:lnTo>
                    <a:pt x="1923" y="800"/>
                  </a:lnTo>
                  <a:lnTo>
                    <a:pt x="1921" y="800"/>
                  </a:lnTo>
                  <a:lnTo>
                    <a:pt x="1921" y="798"/>
                  </a:lnTo>
                  <a:lnTo>
                    <a:pt x="1919" y="798"/>
                  </a:lnTo>
                  <a:lnTo>
                    <a:pt x="1919" y="800"/>
                  </a:lnTo>
                  <a:lnTo>
                    <a:pt x="1916" y="800"/>
                  </a:lnTo>
                  <a:lnTo>
                    <a:pt x="1916" y="802"/>
                  </a:lnTo>
                  <a:lnTo>
                    <a:pt x="1914" y="802"/>
                  </a:lnTo>
                  <a:lnTo>
                    <a:pt x="1914" y="802"/>
                  </a:lnTo>
                  <a:lnTo>
                    <a:pt x="1914" y="802"/>
                  </a:lnTo>
                  <a:lnTo>
                    <a:pt x="1914" y="802"/>
                  </a:lnTo>
                  <a:lnTo>
                    <a:pt x="1914" y="805"/>
                  </a:lnTo>
                  <a:lnTo>
                    <a:pt x="1912" y="805"/>
                  </a:lnTo>
                  <a:lnTo>
                    <a:pt x="1909" y="805"/>
                  </a:lnTo>
                  <a:lnTo>
                    <a:pt x="1912" y="805"/>
                  </a:lnTo>
                  <a:lnTo>
                    <a:pt x="1912" y="807"/>
                  </a:lnTo>
                  <a:lnTo>
                    <a:pt x="1912" y="807"/>
                  </a:lnTo>
                  <a:lnTo>
                    <a:pt x="1914" y="807"/>
                  </a:lnTo>
                  <a:lnTo>
                    <a:pt x="1916" y="807"/>
                  </a:lnTo>
                  <a:lnTo>
                    <a:pt x="1916" y="807"/>
                  </a:lnTo>
                  <a:lnTo>
                    <a:pt x="1916" y="807"/>
                  </a:lnTo>
                  <a:lnTo>
                    <a:pt x="1909" y="809"/>
                  </a:lnTo>
                  <a:lnTo>
                    <a:pt x="1909" y="809"/>
                  </a:lnTo>
                  <a:lnTo>
                    <a:pt x="1909" y="812"/>
                  </a:lnTo>
                  <a:lnTo>
                    <a:pt x="1909" y="812"/>
                  </a:lnTo>
                  <a:lnTo>
                    <a:pt x="1912" y="812"/>
                  </a:lnTo>
                  <a:lnTo>
                    <a:pt x="1912" y="812"/>
                  </a:lnTo>
                  <a:lnTo>
                    <a:pt x="1912" y="812"/>
                  </a:lnTo>
                  <a:lnTo>
                    <a:pt x="1912" y="812"/>
                  </a:lnTo>
                  <a:lnTo>
                    <a:pt x="1914" y="812"/>
                  </a:lnTo>
                  <a:lnTo>
                    <a:pt x="1914" y="809"/>
                  </a:lnTo>
                  <a:lnTo>
                    <a:pt x="1914" y="809"/>
                  </a:lnTo>
                  <a:lnTo>
                    <a:pt x="1914" y="809"/>
                  </a:lnTo>
                  <a:lnTo>
                    <a:pt x="1914" y="809"/>
                  </a:lnTo>
                  <a:lnTo>
                    <a:pt x="1914" y="809"/>
                  </a:lnTo>
                  <a:lnTo>
                    <a:pt x="1914" y="809"/>
                  </a:lnTo>
                  <a:lnTo>
                    <a:pt x="1916" y="812"/>
                  </a:lnTo>
                  <a:lnTo>
                    <a:pt x="1916" y="812"/>
                  </a:lnTo>
                  <a:lnTo>
                    <a:pt x="1914" y="812"/>
                  </a:lnTo>
                  <a:lnTo>
                    <a:pt x="1912" y="814"/>
                  </a:lnTo>
                  <a:lnTo>
                    <a:pt x="1912" y="814"/>
                  </a:lnTo>
                  <a:lnTo>
                    <a:pt x="1909" y="814"/>
                  </a:lnTo>
                  <a:lnTo>
                    <a:pt x="1909" y="817"/>
                  </a:lnTo>
                  <a:lnTo>
                    <a:pt x="1909" y="819"/>
                  </a:lnTo>
                  <a:lnTo>
                    <a:pt x="1912" y="819"/>
                  </a:lnTo>
                  <a:lnTo>
                    <a:pt x="1912" y="817"/>
                  </a:lnTo>
                  <a:lnTo>
                    <a:pt x="1912" y="817"/>
                  </a:lnTo>
                  <a:lnTo>
                    <a:pt x="1914" y="814"/>
                  </a:lnTo>
                  <a:lnTo>
                    <a:pt x="1916" y="814"/>
                  </a:lnTo>
                  <a:lnTo>
                    <a:pt x="1916" y="814"/>
                  </a:lnTo>
                  <a:lnTo>
                    <a:pt x="1916" y="814"/>
                  </a:lnTo>
                  <a:lnTo>
                    <a:pt x="1916" y="814"/>
                  </a:lnTo>
                  <a:lnTo>
                    <a:pt x="1914" y="817"/>
                  </a:lnTo>
                  <a:lnTo>
                    <a:pt x="1914" y="817"/>
                  </a:lnTo>
                  <a:lnTo>
                    <a:pt x="1914" y="817"/>
                  </a:lnTo>
                  <a:lnTo>
                    <a:pt x="1914" y="817"/>
                  </a:lnTo>
                  <a:lnTo>
                    <a:pt x="1912" y="817"/>
                  </a:lnTo>
                  <a:lnTo>
                    <a:pt x="1912" y="817"/>
                  </a:lnTo>
                  <a:lnTo>
                    <a:pt x="1914" y="819"/>
                  </a:lnTo>
                  <a:lnTo>
                    <a:pt x="1914" y="819"/>
                  </a:lnTo>
                  <a:lnTo>
                    <a:pt x="1914" y="819"/>
                  </a:lnTo>
                  <a:lnTo>
                    <a:pt x="1912" y="819"/>
                  </a:lnTo>
                  <a:lnTo>
                    <a:pt x="1912" y="819"/>
                  </a:lnTo>
                  <a:lnTo>
                    <a:pt x="1912" y="819"/>
                  </a:lnTo>
                  <a:lnTo>
                    <a:pt x="1912" y="819"/>
                  </a:lnTo>
                  <a:lnTo>
                    <a:pt x="1912" y="819"/>
                  </a:lnTo>
                  <a:lnTo>
                    <a:pt x="1912" y="821"/>
                  </a:lnTo>
                  <a:lnTo>
                    <a:pt x="1912" y="821"/>
                  </a:lnTo>
                  <a:lnTo>
                    <a:pt x="1912" y="821"/>
                  </a:lnTo>
                  <a:lnTo>
                    <a:pt x="1912" y="824"/>
                  </a:lnTo>
                  <a:lnTo>
                    <a:pt x="1914" y="824"/>
                  </a:lnTo>
                  <a:lnTo>
                    <a:pt x="1914" y="824"/>
                  </a:lnTo>
                  <a:lnTo>
                    <a:pt x="1916" y="824"/>
                  </a:lnTo>
                  <a:lnTo>
                    <a:pt x="1916" y="826"/>
                  </a:lnTo>
                  <a:lnTo>
                    <a:pt x="1916" y="826"/>
                  </a:lnTo>
                  <a:lnTo>
                    <a:pt x="1914" y="826"/>
                  </a:lnTo>
                  <a:lnTo>
                    <a:pt x="1914" y="826"/>
                  </a:lnTo>
                  <a:lnTo>
                    <a:pt x="1914" y="826"/>
                  </a:lnTo>
                  <a:lnTo>
                    <a:pt x="1914" y="828"/>
                  </a:lnTo>
                  <a:lnTo>
                    <a:pt x="1914" y="828"/>
                  </a:lnTo>
                  <a:lnTo>
                    <a:pt x="1912" y="833"/>
                  </a:lnTo>
                  <a:lnTo>
                    <a:pt x="1912" y="833"/>
                  </a:lnTo>
                  <a:lnTo>
                    <a:pt x="1912" y="833"/>
                  </a:lnTo>
                  <a:lnTo>
                    <a:pt x="1914" y="835"/>
                  </a:lnTo>
                  <a:lnTo>
                    <a:pt x="1916" y="835"/>
                  </a:lnTo>
                  <a:lnTo>
                    <a:pt x="1916" y="835"/>
                  </a:lnTo>
                  <a:lnTo>
                    <a:pt x="1916" y="835"/>
                  </a:lnTo>
                  <a:lnTo>
                    <a:pt x="1916" y="835"/>
                  </a:lnTo>
                  <a:lnTo>
                    <a:pt x="1919" y="838"/>
                  </a:lnTo>
                  <a:lnTo>
                    <a:pt x="1919" y="838"/>
                  </a:lnTo>
                  <a:lnTo>
                    <a:pt x="1921" y="838"/>
                  </a:lnTo>
                  <a:lnTo>
                    <a:pt x="1923" y="840"/>
                  </a:lnTo>
                  <a:lnTo>
                    <a:pt x="1923" y="840"/>
                  </a:lnTo>
                  <a:lnTo>
                    <a:pt x="1923" y="838"/>
                  </a:lnTo>
                  <a:close/>
                  <a:moveTo>
                    <a:pt x="873" y="942"/>
                  </a:moveTo>
                  <a:lnTo>
                    <a:pt x="873" y="942"/>
                  </a:lnTo>
                  <a:lnTo>
                    <a:pt x="873" y="942"/>
                  </a:lnTo>
                  <a:lnTo>
                    <a:pt x="871" y="942"/>
                  </a:lnTo>
                  <a:lnTo>
                    <a:pt x="868" y="944"/>
                  </a:lnTo>
                  <a:lnTo>
                    <a:pt x="866" y="944"/>
                  </a:lnTo>
                  <a:lnTo>
                    <a:pt x="866" y="947"/>
                  </a:lnTo>
                  <a:lnTo>
                    <a:pt x="866" y="944"/>
                  </a:lnTo>
                  <a:lnTo>
                    <a:pt x="873" y="942"/>
                  </a:lnTo>
                  <a:lnTo>
                    <a:pt x="873" y="942"/>
                  </a:lnTo>
                  <a:close/>
                  <a:moveTo>
                    <a:pt x="1850" y="838"/>
                  </a:moveTo>
                  <a:lnTo>
                    <a:pt x="1852" y="838"/>
                  </a:lnTo>
                  <a:lnTo>
                    <a:pt x="1852" y="838"/>
                  </a:lnTo>
                  <a:lnTo>
                    <a:pt x="1852" y="835"/>
                  </a:lnTo>
                  <a:lnTo>
                    <a:pt x="1852" y="833"/>
                  </a:lnTo>
                  <a:lnTo>
                    <a:pt x="1852" y="833"/>
                  </a:lnTo>
                  <a:lnTo>
                    <a:pt x="1852" y="833"/>
                  </a:lnTo>
                  <a:lnTo>
                    <a:pt x="1852" y="833"/>
                  </a:lnTo>
                  <a:lnTo>
                    <a:pt x="1855" y="835"/>
                  </a:lnTo>
                  <a:lnTo>
                    <a:pt x="1855" y="833"/>
                  </a:lnTo>
                  <a:lnTo>
                    <a:pt x="1855" y="833"/>
                  </a:lnTo>
                  <a:lnTo>
                    <a:pt x="1857" y="831"/>
                  </a:lnTo>
                  <a:lnTo>
                    <a:pt x="1857" y="831"/>
                  </a:lnTo>
                  <a:lnTo>
                    <a:pt x="1857" y="828"/>
                  </a:lnTo>
                  <a:lnTo>
                    <a:pt x="1857" y="828"/>
                  </a:lnTo>
                  <a:lnTo>
                    <a:pt x="1857" y="831"/>
                  </a:lnTo>
                  <a:lnTo>
                    <a:pt x="1857" y="831"/>
                  </a:lnTo>
                  <a:lnTo>
                    <a:pt x="1855" y="831"/>
                  </a:lnTo>
                  <a:lnTo>
                    <a:pt x="1852" y="833"/>
                  </a:lnTo>
                  <a:lnTo>
                    <a:pt x="1852" y="833"/>
                  </a:lnTo>
                  <a:lnTo>
                    <a:pt x="1852" y="831"/>
                  </a:lnTo>
                  <a:lnTo>
                    <a:pt x="1852" y="831"/>
                  </a:lnTo>
                  <a:lnTo>
                    <a:pt x="1850" y="831"/>
                  </a:lnTo>
                  <a:lnTo>
                    <a:pt x="1850" y="831"/>
                  </a:lnTo>
                  <a:lnTo>
                    <a:pt x="1850" y="831"/>
                  </a:lnTo>
                  <a:lnTo>
                    <a:pt x="1848" y="831"/>
                  </a:lnTo>
                  <a:lnTo>
                    <a:pt x="1848" y="831"/>
                  </a:lnTo>
                  <a:lnTo>
                    <a:pt x="1848" y="833"/>
                  </a:lnTo>
                  <a:lnTo>
                    <a:pt x="1848" y="833"/>
                  </a:lnTo>
                  <a:lnTo>
                    <a:pt x="1848" y="831"/>
                  </a:lnTo>
                  <a:lnTo>
                    <a:pt x="1848" y="831"/>
                  </a:lnTo>
                  <a:lnTo>
                    <a:pt x="1845" y="831"/>
                  </a:lnTo>
                  <a:lnTo>
                    <a:pt x="1845" y="833"/>
                  </a:lnTo>
                  <a:lnTo>
                    <a:pt x="1848" y="833"/>
                  </a:lnTo>
                  <a:lnTo>
                    <a:pt x="1848" y="833"/>
                  </a:lnTo>
                  <a:lnTo>
                    <a:pt x="1845" y="833"/>
                  </a:lnTo>
                  <a:lnTo>
                    <a:pt x="1845" y="833"/>
                  </a:lnTo>
                  <a:lnTo>
                    <a:pt x="1845" y="835"/>
                  </a:lnTo>
                  <a:lnTo>
                    <a:pt x="1848" y="838"/>
                  </a:lnTo>
                  <a:lnTo>
                    <a:pt x="1850" y="838"/>
                  </a:lnTo>
                  <a:close/>
                  <a:moveTo>
                    <a:pt x="1855" y="828"/>
                  </a:moveTo>
                  <a:lnTo>
                    <a:pt x="1855" y="828"/>
                  </a:lnTo>
                  <a:lnTo>
                    <a:pt x="1855" y="828"/>
                  </a:lnTo>
                  <a:lnTo>
                    <a:pt x="1857" y="828"/>
                  </a:lnTo>
                  <a:lnTo>
                    <a:pt x="1857" y="828"/>
                  </a:lnTo>
                  <a:lnTo>
                    <a:pt x="1857" y="828"/>
                  </a:lnTo>
                  <a:lnTo>
                    <a:pt x="1857" y="831"/>
                  </a:lnTo>
                  <a:lnTo>
                    <a:pt x="1860" y="831"/>
                  </a:lnTo>
                  <a:lnTo>
                    <a:pt x="1860" y="831"/>
                  </a:lnTo>
                  <a:lnTo>
                    <a:pt x="1860" y="831"/>
                  </a:lnTo>
                  <a:lnTo>
                    <a:pt x="1860" y="831"/>
                  </a:lnTo>
                  <a:lnTo>
                    <a:pt x="1860" y="831"/>
                  </a:lnTo>
                  <a:lnTo>
                    <a:pt x="1860" y="831"/>
                  </a:lnTo>
                  <a:lnTo>
                    <a:pt x="1860" y="828"/>
                  </a:lnTo>
                  <a:lnTo>
                    <a:pt x="1860" y="828"/>
                  </a:lnTo>
                  <a:lnTo>
                    <a:pt x="1860" y="826"/>
                  </a:lnTo>
                  <a:lnTo>
                    <a:pt x="1860" y="826"/>
                  </a:lnTo>
                  <a:lnTo>
                    <a:pt x="1857" y="826"/>
                  </a:lnTo>
                  <a:lnTo>
                    <a:pt x="1857" y="826"/>
                  </a:lnTo>
                  <a:lnTo>
                    <a:pt x="1857" y="826"/>
                  </a:lnTo>
                  <a:lnTo>
                    <a:pt x="1857" y="824"/>
                  </a:lnTo>
                  <a:lnTo>
                    <a:pt x="1857" y="824"/>
                  </a:lnTo>
                  <a:lnTo>
                    <a:pt x="1855" y="824"/>
                  </a:lnTo>
                  <a:lnTo>
                    <a:pt x="1855" y="824"/>
                  </a:lnTo>
                  <a:lnTo>
                    <a:pt x="1855" y="826"/>
                  </a:lnTo>
                  <a:lnTo>
                    <a:pt x="1855" y="826"/>
                  </a:lnTo>
                  <a:lnTo>
                    <a:pt x="1855" y="826"/>
                  </a:lnTo>
                  <a:lnTo>
                    <a:pt x="1855" y="826"/>
                  </a:lnTo>
                  <a:lnTo>
                    <a:pt x="1857" y="826"/>
                  </a:lnTo>
                  <a:lnTo>
                    <a:pt x="1855" y="828"/>
                  </a:lnTo>
                  <a:lnTo>
                    <a:pt x="1855" y="828"/>
                  </a:lnTo>
                  <a:close/>
                  <a:moveTo>
                    <a:pt x="1855" y="852"/>
                  </a:moveTo>
                  <a:lnTo>
                    <a:pt x="1855" y="852"/>
                  </a:lnTo>
                  <a:lnTo>
                    <a:pt x="1855" y="852"/>
                  </a:lnTo>
                  <a:lnTo>
                    <a:pt x="1855" y="852"/>
                  </a:lnTo>
                  <a:lnTo>
                    <a:pt x="1857" y="854"/>
                  </a:lnTo>
                  <a:lnTo>
                    <a:pt x="1857" y="854"/>
                  </a:lnTo>
                  <a:lnTo>
                    <a:pt x="1857" y="852"/>
                  </a:lnTo>
                  <a:lnTo>
                    <a:pt x="1860" y="852"/>
                  </a:lnTo>
                  <a:lnTo>
                    <a:pt x="1860" y="852"/>
                  </a:lnTo>
                  <a:lnTo>
                    <a:pt x="1860" y="852"/>
                  </a:lnTo>
                  <a:lnTo>
                    <a:pt x="1860" y="850"/>
                  </a:lnTo>
                  <a:lnTo>
                    <a:pt x="1860" y="850"/>
                  </a:lnTo>
                  <a:lnTo>
                    <a:pt x="1860" y="850"/>
                  </a:lnTo>
                  <a:lnTo>
                    <a:pt x="1860" y="847"/>
                  </a:lnTo>
                  <a:lnTo>
                    <a:pt x="1857" y="847"/>
                  </a:lnTo>
                  <a:lnTo>
                    <a:pt x="1855" y="847"/>
                  </a:lnTo>
                  <a:lnTo>
                    <a:pt x="1855" y="847"/>
                  </a:lnTo>
                  <a:lnTo>
                    <a:pt x="1855" y="850"/>
                  </a:lnTo>
                  <a:lnTo>
                    <a:pt x="1855" y="850"/>
                  </a:lnTo>
                  <a:lnTo>
                    <a:pt x="1855" y="852"/>
                  </a:lnTo>
                  <a:close/>
                  <a:moveTo>
                    <a:pt x="1845" y="824"/>
                  </a:moveTo>
                  <a:lnTo>
                    <a:pt x="1845" y="824"/>
                  </a:lnTo>
                  <a:lnTo>
                    <a:pt x="1848" y="821"/>
                  </a:lnTo>
                  <a:lnTo>
                    <a:pt x="1848" y="821"/>
                  </a:lnTo>
                  <a:lnTo>
                    <a:pt x="1848" y="819"/>
                  </a:lnTo>
                  <a:lnTo>
                    <a:pt x="1848" y="819"/>
                  </a:lnTo>
                  <a:lnTo>
                    <a:pt x="1850" y="819"/>
                  </a:lnTo>
                  <a:lnTo>
                    <a:pt x="1850" y="819"/>
                  </a:lnTo>
                  <a:lnTo>
                    <a:pt x="1850" y="819"/>
                  </a:lnTo>
                  <a:lnTo>
                    <a:pt x="1852" y="819"/>
                  </a:lnTo>
                  <a:lnTo>
                    <a:pt x="1852" y="819"/>
                  </a:lnTo>
                  <a:lnTo>
                    <a:pt x="1852" y="819"/>
                  </a:lnTo>
                  <a:lnTo>
                    <a:pt x="1852" y="817"/>
                  </a:lnTo>
                  <a:lnTo>
                    <a:pt x="1852" y="817"/>
                  </a:lnTo>
                  <a:lnTo>
                    <a:pt x="1852" y="814"/>
                  </a:lnTo>
                  <a:lnTo>
                    <a:pt x="1852" y="814"/>
                  </a:lnTo>
                  <a:lnTo>
                    <a:pt x="1852" y="814"/>
                  </a:lnTo>
                  <a:lnTo>
                    <a:pt x="1852" y="814"/>
                  </a:lnTo>
                  <a:lnTo>
                    <a:pt x="1852" y="812"/>
                  </a:lnTo>
                  <a:lnTo>
                    <a:pt x="1852" y="809"/>
                  </a:lnTo>
                  <a:lnTo>
                    <a:pt x="1852" y="809"/>
                  </a:lnTo>
                  <a:lnTo>
                    <a:pt x="1850" y="809"/>
                  </a:lnTo>
                  <a:lnTo>
                    <a:pt x="1850" y="809"/>
                  </a:lnTo>
                  <a:lnTo>
                    <a:pt x="1848" y="809"/>
                  </a:lnTo>
                  <a:lnTo>
                    <a:pt x="1848" y="809"/>
                  </a:lnTo>
                  <a:lnTo>
                    <a:pt x="1848" y="812"/>
                  </a:lnTo>
                  <a:lnTo>
                    <a:pt x="1848" y="812"/>
                  </a:lnTo>
                  <a:lnTo>
                    <a:pt x="1845" y="812"/>
                  </a:lnTo>
                  <a:lnTo>
                    <a:pt x="1845" y="814"/>
                  </a:lnTo>
                  <a:lnTo>
                    <a:pt x="1845" y="814"/>
                  </a:lnTo>
                  <a:lnTo>
                    <a:pt x="1845" y="814"/>
                  </a:lnTo>
                  <a:lnTo>
                    <a:pt x="1843" y="814"/>
                  </a:lnTo>
                  <a:lnTo>
                    <a:pt x="1841" y="814"/>
                  </a:lnTo>
                  <a:lnTo>
                    <a:pt x="1841" y="814"/>
                  </a:lnTo>
                  <a:lnTo>
                    <a:pt x="1843" y="817"/>
                  </a:lnTo>
                  <a:lnTo>
                    <a:pt x="1845" y="814"/>
                  </a:lnTo>
                  <a:lnTo>
                    <a:pt x="1845" y="814"/>
                  </a:lnTo>
                  <a:lnTo>
                    <a:pt x="1845" y="817"/>
                  </a:lnTo>
                  <a:lnTo>
                    <a:pt x="1845" y="817"/>
                  </a:lnTo>
                  <a:lnTo>
                    <a:pt x="1843" y="817"/>
                  </a:lnTo>
                  <a:lnTo>
                    <a:pt x="1841" y="819"/>
                  </a:lnTo>
                  <a:lnTo>
                    <a:pt x="1841" y="819"/>
                  </a:lnTo>
                  <a:lnTo>
                    <a:pt x="1841" y="819"/>
                  </a:lnTo>
                  <a:lnTo>
                    <a:pt x="1841" y="819"/>
                  </a:lnTo>
                  <a:lnTo>
                    <a:pt x="1838" y="824"/>
                  </a:lnTo>
                  <a:lnTo>
                    <a:pt x="1838" y="826"/>
                  </a:lnTo>
                  <a:lnTo>
                    <a:pt x="1841" y="828"/>
                  </a:lnTo>
                  <a:lnTo>
                    <a:pt x="1841" y="828"/>
                  </a:lnTo>
                  <a:lnTo>
                    <a:pt x="1841" y="828"/>
                  </a:lnTo>
                  <a:lnTo>
                    <a:pt x="1843" y="828"/>
                  </a:lnTo>
                  <a:lnTo>
                    <a:pt x="1843" y="828"/>
                  </a:lnTo>
                  <a:lnTo>
                    <a:pt x="1843" y="828"/>
                  </a:lnTo>
                  <a:lnTo>
                    <a:pt x="1843" y="826"/>
                  </a:lnTo>
                  <a:lnTo>
                    <a:pt x="1845" y="826"/>
                  </a:lnTo>
                  <a:lnTo>
                    <a:pt x="1845" y="826"/>
                  </a:lnTo>
                  <a:lnTo>
                    <a:pt x="1845" y="826"/>
                  </a:lnTo>
                  <a:lnTo>
                    <a:pt x="1843" y="826"/>
                  </a:lnTo>
                  <a:lnTo>
                    <a:pt x="1843" y="824"/>
                  </a:lnTo>
                  <a:lnTo>
                    <a:pt x="1843" y="824"/>
                  </a:lnTo>
                  <a:lnTo>
                    <a:pt x="1845" y="824"/>
                  </a:lnTo>
                  <a:close/>
                  <a:moveTo>
                    <a:pt x="1855" y="850"/>
                  </a:moveTo>
                  <a:lnTo>
                    <a:pt x="1855" y="850"/>
                  </a:lnTo>
                  <a:lnTo>
                    <a:pt x="1852" y="847"/>
                  </a:lnTo>
                  <a:lnTo>
                    <a:pt x="1852" y="847"/>
                  </a:lnTo>
                  <a:lnTo>
                    <a:pt x="1852" y="847"/>
                  </a:lnTo>
                  <a:lnTo>
                    <a:pt x="1850" y="847"/>
                  </a:lnTo>
                  <a:lnTo>
                    <a:pt x="1850" y="847"/>
                  </a:lnTo>
                  <a:lnTo>
                    <a:pt x="1848" y="847"/>
                  </a:lnTo>
                  <a:lnTo>
                    <a:pt x="1848" y="847"/>
                  </a:lnTo>
                  <a:lnTo>
                    <a:pt x="1848" y="850"/>
                  </a:lnTo>
                  <a:lnTo>
                    <a:pt x="1848" y="850"/>
                  </a:lnTo>
                  <a:lnTo>
                    <a:pt x="1848" y="850"/>
                  </a:lnTo>
                  <a:lnTo>
                    <a:pt x="1848" y="850"/>
                  </a:lnTo>
                  <a:lnTo>
                    <a:pt x="1848" y="850"/>
                  </a:lnTo>
                  <a:lnTo>
                    <a:pt x="1850" y="850"/>
                  </a:lnTo>
                  <a:lnTo>
                    <a:pt x="1850" y="850"/>
                  </a:lnTo>
                  <a:lnTo>
                    <a:pt x="1850" y="850"/>
                  </a:lnTo>
                  <a:lnTo>
                    <a:pt x="1848" y="852"/>
                  </a:lnTo>
                  <a:lnTo>
                    <a:pt x="1848" y="854"/>
                  </a:lnTo>
                  <a:lnTo>
                    <a:pt x="1848" y="854"/>
                  </a:lnTo>
                  <a:lnTo>
                    <a:pt x="1848" y="854"/>
                  </a:lnTo>
                  <a:lnTo>
                    <a:pt x="1848" y="854"/>
                  </a:lnTo>
                  <a:lnTo>
                    <a:pt x="1850" y="854"/>
                  </a:lnTo>
                  <a:lnTo>
                    <a:pt x="1850" y="852"/>
                  </a:lnTo>
                  <a:lnTo>
                    <a:pt x="1850" y="852"/>
                  </a:lnTo>
                  <a:lnTo>
                    <a:pt x="1852" y="854"/>
                  </a:lnTo>
                  <a:lnTo>
                    <a:pt x="1852" y="854"/>
                  </a:lnTo>
                  <a:lnTo>
                    <a:pt x="1852" y="852"/>
                  </a:lnTo>
                  <a:lnTo>
                    <a:pt x="1852" y="852"/>
                  </a:lnTo>
                  <a:lnTo>
                    <a:pt x="1852" y="850"/>
                  </a:lnTo>
                  <a:lnTo>
                    <a:pt x="1855" y="850"/>
                  </a:lnTo>
                  <a:close/>
                  <a:moveTo>
                    <a:pt x="1867" y="776"/>
                  </a:moveTo>
                  <a:lnTo>
                    <a:pt x="1867" y="776"/>
                  </a:lnTo>
                  <a:lnTo>
                    <a:pt x="1867" y="776"/>
                  </a:lnTo>
                  <a:lnTo>
                    <a:pt x="1867" y="776"/>
                  </a:lnTo>
                  <a:lnTo>
                    <a:pt x="1864" y="776"/>
                  </a:lnTo>
                  <a:lnTo>
                    <a:pt x="1864" y="776"/>
                  </a:lnTo>
                  <a:lnTo>
                    <a:pt x="1864" y="776"/>
                  </a:lnTo>
                  <a:lnTo>
                    <a:pt x="1864" y="774"/>
                  </a:lnTo>
                  <a:lnTo>
                    <a:pt x="1864" y="774"/>
                  </a:lnTo>
                  <a:lnTo>
                    <a:pt x="1862" y="774"/>
                  </a:lnTo>
                  <a:lnTo>
                    <a:pt x="1862" y="774"/>
                  </a:lnTo>
                  <a:lnTo>
                    <a:pt x="1862" y="774"/>
                  </a:lnTo>
                  <a:lnTo>
                    <a:pt x="1862" y="774"/>
                  </a:lnTo>
                  <a:lnTo>
                    <a:pt x="1862" y="772"/>
                  </a:lnTo>
                  <a:lnTo>
                    <a:pt x="1860" y="772"/>
                  </a:lnTo>
                  <a:lnTo>
                    <a:pt x="1860" y="772"/>
                  </a:lnTo>
                  <a:lnTo>
                    <a:pt x="1860" y="772"/>
                  </a:lnTo>
                  <a:lnTo>
                    <a:pt x="1857" y="772"/>
                  </a:lnTo>
                  <a:lnTo>
                    <a:pt x="1857" y="769"/>
                  </a:lnTo>
                  <a:lnTo>
                    <a:pt x="1857" y="769"/>
                  </a:lnTo>
                  <a:lnTo>
                    <a:pt x="1855" y="767"/>
                  </a:lnTo>
                  <a:lnTo>
                    <a:pt x="1852" y="767"/>
                  </a:lnTo>
                  <a:lnTo>
                    <a:pt x="1852" y="769"/>
                  </a:lnTo>
                  <a:lnTo>
                    <a:pt x="1852" y="769"/>
                  </a:lnTo>
                  <a:lnTo>
                    <a:pt x="1850" y="767"/>
                  </a:lnTo>
                  <a:lnTo>
                    <a:pt x="1850" y="769"/>
                  </a:lnTo>
                  <a:lnTo>
                    <a:pt x="1850" y="769"/>
                  </a:lnTo>
                  <a:lnTo>
                    <a:pt x="1850" y="769"/>
                  </a:lnTo>
                  <a:lnTo>
                    <a:pt x="1852" y="772"/>
                  </a:lnTo>
                  <a:lnTo>
                    <a:pt x="1852" y="772"/>
                  </a:lnTo>
                  <a:lnTo>
                    <a:pt x="1852" y="772"/>
                  </a:lnTo>
                  <a:lnTo>
                    <a:pt x="1852" y="774"/>
                  </a:lnTo>
                  <a:lnTo>
                    <a:pt x="1852" y="774"/>
                  </a:lnTo>
                  <a:lnTo>
                    <a:pt x="1852" y="774"/>
                  </a:lnTo>
                  <a:lnTo>
                    <a:pt x="1855" y="776"/>
                  </a:lnTo>
                  <a:lnTo>
                    <a:pt x="1855" y="776"/>
                  </a:lnTo>
                  <a:lnTo>
                    <a:pt x="1855" y="779"/>
                  </a:lnTo>
                  <a:lnTo>
                    <a:pt x="1855" y="779"/>
                  </a:lnTo>
                  <a:lnTo>
                    <a:pt x="1855" y="779"/>
                  </a:lnTo>
                  <a:lnTo>
                    <a:pt x="1852" y="781"/>
                  </a:lnTo>
                  <a:lnTo>
                    <a:pt x="1855" y="781"/>
                  </a:lnTo>
                  <a:lnTo>
                    <a:pt x="1855" y="783"/>
                  </a:lnTo>
                  <a:lnTo>
                    <a:pt x="1855" y="786"/>
                  </a:lnTo>
                  <a:lnTo>
                    <a:pt x="1857" y="786"/>
                  </a:lnTo>
                  <a:lnTo>
                    <a:pt x="1860" y="786"/>
                  </a:lnTo>
                  <a:lnTo>
                    <a:pt x="1862" y="783"/>
                  </a:lnTo>
                  <a:lnTo>
                    <a:pt x="1862" y="783"/>
                  </a:lnTo>
                  <a:lnTo>
                    <a:pt x="1862" y="783"/>
                  </a:lnTo>
                  <a:lnTo>
                    <a:pt x="1862" y="783"/>
                  </a:lnTo>
                  <a:lnTo>
                    <a:pt x="1860" y="781"/>
                  </a:lnTo>
                  <a:lnTo>
                    <a:pt x="1862" y="781"/>
                  </a:lnTo>
                  <a:lnTo>
                    <a:pt x="1862" y="781"/>
                  </a:lnTo>
                  <a:lnTo>
                    <a:pt x="1862" y="781"/>
                  </a:lnTo>
                  <a:lnTo>
                    <a:pt x="1862" y="781"/>
                  </a:lnTo>
                  <a:lnTo>
                    <a:pt x="1864" y="781"/>
                  </a:lnTo>
                  <a:lnTo>
                    <a:pt x="1864" y="781"/>
                  </a:lnTo>
                  <a:lnTo>
                    <a:pt x="1864" y="781"/>
                  </a:lnTo>
                  <a:lnTo>
                    <a:pt x="1864" y="781"/>
                  </a:lnTo>
                  <a:lnTo>
                    <a:pt x="1864" y="779"/>
                  </a:lnTo>
                  <a:lnTo>
                    <a:pt x="1867" y="779"/>
                  </a:lnTo>
                  <a:lnTo>
                    <a:pt x="1867" y="779"/>
                  </a:lnTo>
                  <a:lnTo>
                    <a:pt x="1867" y="779"/>
                  </a:lnTo>
                  <a:lnTo>
                    <a:pt x="1867" y="776"/>
                  </a:lnTo>
                  <a:lnTo>
                    <a:pt x="1867" y="776"/>
                  </a:lnTo>
                  <a:lnTo>
                    <a:pt x="1867" y="776"/>
                  </a:lnTo>
                  <a:lnTo>
                    <a:pt x="1867" y="776"/>
                  </a:lnTo>
                  <a:close/>
                  <a:moveTo>
                    <a:pt x="1836" y="828"/>
                  </a:moveTo>
                  <a:lnTo>
                    <a:pt x="1836" y="828"/>
                  </a:lnTo>
                  <a:lnTo>
                    <a:pt x="1836" y="828"/>
                  </a:lnTo>
                  <a:lnTo>
                    <a:pt x="1836" y="831"/>
                  </a:lnTo>
                  <a:lnTo>
                    <a:pt x="1836" y="831"/>
                  </a:lnTo>
                  <a:lnTo>
                    <a:pt x="1836" y="831"/>
                  </a:lnTo>
                  <a:lnTo>
                    <a:pt x="1836" y="833"/>
                  </a:lnTo>
                  <a:lnTo>
                    <a:pt x="1838" y="833"/>
                  </a:lnTo>
                  <a:lnTo>
                    <a:pt x="1838" y="831"/>
                  </a:lnTo>
                  <a:lnTo>
                    <a:pt x="1838" y="828"/>
                  </a:lnTo>
                  <a:lnTo>
                    <a:pt x="1836" y="828"/>
                  </a:lnTo>
                  <a:close/>
                  <a:moveTo>
                    <a:pt x="1919" y="838"/>
                  </a:moveTo>
                  <a:lnTo>
                    <a:pt x="1912" y="835"/>
                  </a:lnTo>
                  <a:lnTo>
                    <a:pt x="1912" y="835"/>
                  </a:lnTo>
                  <a:lnTo>
                    <a:pt x="1912" y="835"/>
                  </a:lnTo>
                  <a:lnTo>
                    <a:pt x="1912" y="838"/>
                  </a:lnTo>
                  <a:lnTo>
                    <a:pt x="1912" y="838"/>
                  </a:lnTo>
                  <a:lnTo>
                    <a:pt x="1912" y="838"/>
                  </a:lnTo>
                  <a:lnTo>
                    <a:pt x="1912" y="838"/>
                  </a:lnTo>
                  <a:lnTo>
                    <a:pt x="1912" y="840"/>
                  </a:lnTo>
                  <a:lnTo>
                    <a:pt x="1914" y="840"/>
                  </a:lnTo>
                  <a:lnTo>
                    <a:pt x="1914" y="843"/>
                  </a:lnTo>
                  <a:lnTo>
                    <a:pt x="1916" y="847"/>
                  </a:lnTo>
                  <a:lnTo>
                    <a:pt x="1919" y="850"/>
                  </a:lnTo>
                  <a:lnTo>
                    <a:pt x="1919" y="850"/>
                  </a:lnTo>
                  <a:lnTo>
                    <a:pt x="1921" y="850"/>
                  </a:lnTo>
                  <a:lnTo>
                    <a:pt x="1921" y="850"/>
                  </a:lnTo>
                  <a:lnTo>
                    <a:pt x="1921" y="850"/>
                  </a:lnTo>
                  <a:lnTo>
                    <a:pt x="1921" y="850"/>
                  </a:lnTo>
                  <a:lnTo>
                    <a:pt x="1921" y="847"/>
                  </a:lnTo>
                  <a:lnTo>
                    <a:pt x="1921" y="847"/>
                  </a:lnTo>
                  <a:lnTo>
                    <a:pt x="1919" y="847"/>
                  </a:lnTo>
                  <a:lnTo>
                    <a:pt x="1919" y="845"/>
                  </a:lnTo>
                  <a:lnTo>
                    <a:pt x="1919" y="845"/>
                  </a:lnTo>
                  <a:lnTo>
                    <a:pt x="1919" y="845"/>
                  </a:lnTo>
                  <a:lnTo>
                    <a:pt x="1919" y="845"/>
                  </a:lnTo>
                  <a:lnTo>
                    <a:pt x="1921" y="845"/>
                  </a:lnTo>
                  <a:lnTo>
                    <a:pt x="1921" y="843"/>
                  </a:lnTo>
                  <a:lnTo>
                    <a:pt x="1919" y="840"/>
                  </a:lnTo>
                  <a:lnTo>
                    <a:pt x="1919" y="840"/>
                  </a:lnTo>
                  <a:lnTo>
                    <a:pt x="1921" y="840"/>
                  </a:lnTo>
                  <a:lnTo>
                    <a:pt x="1921" y="840"/>
                  </a:lnTo>
                  <a:lnTo>
                    <a:pt x="1921" y="843"/>
                  </a:lnTo>
                  <a:lnTo>
                    <a:pt x="1921" y="843"/>
                  </a:lnTo>
                  <a:lnTo>
                    <a:pt x="1921" y="840"/>
                  </a:lnTo>
                  <a:lnTo>
                    <a:pt x="1919" y="838"/>
                  </a:lnTo>
                  <a:close/>
                  <a:moveTo>
                    <a:pt x="1860" y="854"/>
                  </a:moveTo>
                  <a:lnTo>
                    <a:pt x="1860" y="854"/>
                  </a:lnTo>
                  <a:lnTo>
                    <a:pt x="1860" y="854"/>
                  </a:lnTo>
                  <a:lnTo>
                    <a:pt x="1857" y="854"/>
                  </a:lnTo>
                  <a:lnTo>
                    <a:pt x="1855" y="854"/>
                  </a:lnTo>
                  <a:lnTo>
                    <a:pt x="1855" y="854"/>
                  </a:lnTo>
                  <a:lnTo>
                    <a:pt x="1855" y="854"/>
                  </a:lnTo>
                  <a:lnTo>
                    <a:pt x="1855" y="857"/>
                  </a:lnTo>
                  <a:lnTo>
                    <a:pt x="1855" y="857"/>
                  </a:lnTo>
                  <a:lnTo>
                    <a:pt x="1855" y="857"/>
                  </a:lnTo>
                  <a:lnTo>
                    <a:pt x="1855" y="857"/>
                  </a:lnTo>
                  <a:lnTo>
                    <a:pt x="1855" y="859"/>
                  </a:lnTo>
                  <a:lnTo>
                    <a:pt x="1855" y="859"/>
                  </a:lnTo>
                  <a:lnTo>
                    <a:pt x="1855" y="859"/>
                  </a:lnTo>
                  <a:lnTo>
                    <a:pt x="1855" y="859"/>
                  </a:lnTo>
                  <a:lnTo>
                    <a:pt x="1855" y="861"/>
                  </a:lnTo>
                  <a:lnTo>
                    <a:pt x="1855" y="861"/>
                  </a:lnTo>
                  <a:lnTo>
                    <a:pt x="1855" y="861"/>
                  </a:lnTo>
                  <a:lnTo>
                    <a:pt x="1855" y="861"/>
                  </a:lnTo>
                  <a:lnTo>
                    <a:pt x="1855" y="861"/>
                  </a:lnTo>
                  <a:lnTo>
                    <a:pt x="1855" y="861"/>
                  </a:lnTo>
                  <a:lnTo>
                    <a:pt x="1855" y="861"/>
                  </a:lnTo>
                  <a:lnTo>
                    <a:pt x="1855" y="861"/>
                  </a:lnTo>
                  <a:lnTo>
                    <a:pt x="1855" y="864"/>
                  </a:lnTo>
                  <a:lnTo>
                    <a:pt x="1855" y="864"/>
                  </a:lnTo>
                  <a:lnTo>
                    <a:pt x="1857" y="864"/>
                  </a:lnTo>
                  <a:lnTo>
                    <a:pt x="1857" y="866"/>
                  </a:lnTo>
                  <a:lnTo>
                    <a:pt x="1857" y="866"/>
                  </a:lnTo>
                  <a:lnTo>
                    <a:pt x="1857" y="864"/>
                  </a:lnTo>
                  <a:lnTo>
                    <a:pt x="1857" y="864"/>
                  </a:lnTo>
                  <a:lnTo>
                    <a:pt x="1857" y="861"/>
                  </a:lnTo>
                  <a:lnTo>
                    <a:pt x="1857" y="859"/>
                  </a:lnTo>
                  <a:lnTo>
                    <a:pt x="1857" y="859"/>
                  </a:lnTo>
                  <a:lnTo>
                    <a:pt x="1857" y="859"/>
                  </a:lnTo>
                  <a:lnTo>
                    <a:pt x="1857" y="859"/>
                  </a:lnTo>
                  <a:lnTo>
                    <a:pt x="1857" y="859"/>
                  </a:lnTo>
                  <a:lnTo>
                    <a:pt x="1857" y="859"/>
                  </a:lnTo>
                  <a:lnTo>
                    <a:pt x="1860" y="859"/>
                  </a:lnTo>
                  <a:lnTo>
                    <a:pt x="1860" y="859"/>
                  </a:lnTo>
                  <a:lnTo>
                    <a:pt x="1860" y="859"/>
                  </a:lnTo>
                  <a:lnTo>
                    <a:pt x="1860" y="857"/>
                  </a:lnTo>
                  <a:lnTo>
                    <a:pt x="1860" y="857"/>
                  </a:lnTo>
                  <a:lnTo>
                    <a:pt x="1860" y="857"/>
                  </a:lnTo>
                  <a:lnTo>
                    <a:pt x="1860" y="857"/>
                  </a:lnTo>
                  <a:lnTo>
                    <a:pt x="1860" y="857"/>
                  </a:lnTo>
                  <a:lnTo>
                    <a:pt x="1860" y="857"/>
                  </a:lnTo>
                  <a:lnTo>
                    <a:pt x="1860" y="857"/>
                  </a:lnTo>
                  <a:lnTo>
                    <a:pt x="1860" y="857"/>
                  </a:lnTo>
                  <a:lnTo>
                    <a:pt x="1860" y="854"/>
                  </a:lnTo>
                  <a:lnTo>
                    <a:pt x="1860" y="854"/>
                  </a:lnTo>
                  <a:lnTo>
                    <a:pt x="1860" y="854"/>
                  </a:lnTo>
                  <a:close/>
                  <a:moveTo>
                    <a:pt x="1897" y="880"/>
                  </a:moveTo>
                  <a:lnTo>
                    <a:pt x="1897" y="880"/>
                  </a:lnTo>
                  <a:lnTo>
                    <a:pt x="1897" y="878"/>
                  </a:lnTo>
                  <a:lnTo>
                    <a:pt x="1897" y="878"/>
                  </a:lnTo>
                  <a:lnTo>
                    <a:pt x="1897" y="878"/>
                  </a:lnTo>
                  <a:lnTo>
                    <a:pt x="1895" y="878"/>
                  </a:lnTo>
                  <a:lnTo>
                    <a:pt x="1895" y="878"/>
                  </a:lnTo>
                  <a:lnTo>
                    <a:pt x="1895" y="878"/>
                  </a:lnTo>
                  <a:lnTo>
                    <a:pt x="1895" y="878"/>
                  </a:lnTo>
                  <a:lnTo>
                    <a:pt x="1895" y="878"/>
                  </a:lnTo>
                  <a:lnTo>
                    <a:pt x="1897" y="878"/>
                  </a:lnTo>
                  <a:lnTo>
                    <a:pt x="1897" y="878"/>
                  </a:lnTo>
                  <a:lnTo>
                    <a:pt x="1897" y="878"/>
                  </a:lnTo>
                  <a:lnTo>
                    <a:pt x="1897" y="876"/>
                  </a:lnTo>
                  <a:lnTo>
                    <a:pt x="1897" y="876"/>
                  </a:lnTo>
                  <a:lnTo>
                    <a:pt x="1897" y="876"/>
                  </a:lnTo>
                  <a:lnTo>
                    <a:pt x="1897" y="876"/>
                  </a:lnTo>
                  <a:lnTo>
                    <a:pt x="1897" y="876"/>
                  </a:lnTo>
                  <a:lnTo>
                    <a:pt x="1897" y="876"/>
                  </a:lnTo>
                  <a:lnTo>
                    <a:pt x="1897" y="873"/>
                  </a:lnTo>
                  <a:lnTo>
                    <a:pt x="1895" y="873"/>
                  </a:lnTo>
                  <a:lnTo>
                    <a:pt x="1895" y="873"/>
                  </a:lnTo>
                  <a:lnTo>
                    <a:pt x="1895" y="873"/>
                  </a:lnTo>
                  <a:lnTo>
                    <a:pt x="1895" y="873"/>
                  </a:lnTo>
                  <a:lnTo>
                    <a:pt x="1895" y="873"/>
                  </a:lnTo>
                  <a:lnTo>
                    <a:pt x="1895"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0" y="873"/>
                  </a:lnTo>
                  <a:lnTo>
                    <a:pt x="1890" y="873"/>
                  </a:lnTo>
                  <a:lnTo>
                    <a:pt x="1890" y="873"/>
                  </a:lnTo>
                  <a:lnTo>
                    <a:pt x="1890" y="873"/>
                  </a:lnTo>
                  <a:lnTo>
                    <a:pt x="1890" y="873"/>
                  </a:lnTo>
                  <a:lnTo>
                    <a:pt x="1890" y="876"/>
                  </a:lnTo>
                  <a:lnTo>
                    <a:pt x="1890" y="876"/>
                  </a:lnTo>
                  <a:lnTo>
                    <a:pt x="1890" y="876"/>
                  </a:lnTo>
                  <a:lnTo>
                    <a:pt x="1890" y="876"/>
                  </a:lnTo>
                  <a:lnTo>
                    <a:pt x="1893" y="876"/>
                  </a:lnTo>
                  <a:lnTo>
                    <a:pt x="1893" y="878"/>
                  </a:lnTo>
                  <a:lnTo>
                    <a:pt x="1893" y="878"/>
                  </a:lnTo>
                  <a:lnTo>
                    <a:pt x="1893" y="878"/>
                  </a:lnTo>
                  <a:lnTo>
                    <a:pt x="1893" y="878"/>
                  </a:lnTo>
                  <a:lnTo>
                    <a:pt x="1893" y="878"/>
                  </a:lnTo>
                  <a:lnTo>
                    <a:pt x="1893" y="878"/>
                  </a:lnTo>
                  <a:lnTo>
                    <a:pt x="1895" y="878"/>
                  </a:lnTo>
                  <a:lnTo>
                    <a:pt x="1895" y="878"/>
                  </a:lnTo>
                  <a:lnTo>
                    <a:pt x="1895" y="880"/>
                  </a:lnTo>
                  <a:lnTo>
                    <a:pt x="1895" y="880"/>
                  </a:lnTo>
                  <a:lnTo>
                    <a:pt x="1895" y="880"/>
                  </a:lnTo>
                  <a:lnTo>
                    <a:pt x="1895" y="880"/>
                  </a:lnTo>
                  <a:lnTo>
                    <a:pt x="1895" y="880"/>
                  </a:lnTo>
                  <a:lnTo>
                    <a:pt x="1897" y="880"/>
                  </a:lnTo>
                  <a:lnTo>
                    <a:pt x="1897" y="880"/>
                  </a:lnTo>
                  <a:lnTo>
                    <a:pt x="1897" y="883"/>
                  </a:lnTo>
                  <a:lnTo>
                    <a:pt x="1897" y="883"/>
                  </a:lnTo>
                  <a:lnTo>
                    <a:pt x="1900" y="883"/>
                  </a:lnTo>
                  <a:lnTo>
                    <a:pt x="1900" y="880"/>
                  </a:lnTo>
                  <a:lnTo>
                    <a:pt x="1897" y="880"/>
                  </a:lnTo>
                  <a:close/>
                  <a:moveTo>
                    <a:pt x="1921" y="878"/>
                  </a:moveTo>
                  <a:lnTo>
                    <a:pt x="1921" y="878"/>
                  </a:lnTo>
                  <a:lnTo>
                    <a:pt x="1921" y="876"/>
                  </a:lnTo>
                  <a:lnTo>
                    <a:pt x="1919" y="876"/>
                  </a:lnTo>
                  <a:lnTo>
                    <a:pt x="1919" y="876"/>
                  </a:lnTo>
                  <a:lnTo>
                    <a:pt x="1919" y="876"/>
                  </a:lnTo>
                  <a:lnTo>
                    <a:pt x="1919" y="873"/>
                  </a:lnTo>
                  <a:lnTo>
                    <a:pt x="1919" y="873"/>
                  </a:lnTo>
                  <a:lnTo>
                    <a:pt x="1919" y="873"/>
                  </a:lnTo>
                  <a:lnTo>
                    <a:pt x="1921" y="873"/>
                  </a:lnTo>
                  <a:lnTo>
                    <a:pt x="1921" y="873"/>
                  </a:lnTo>
                  <a:lnTo>
                    <a:pt x="1921" y="871"/>
                  </a:lnTo>
                  <a:lnTo>
                    <a:pt x="1919" y="871"/>
                  </a:lnTo>
                  <a:lnTo>
                    <a:pt x="1919" y="871"/>
                  </a:lnTo>
                  <a:lnTo>
                    <a:pt x="1919" y="871"/>
                  </a:lnTo>
                  <a:lnTo>
                    <a:pt x="1919" y="871"/>
                  </a:lnTo>
                  <a:lnTo>
                    <a:pt x="1919" y="871"/>
                  </a:lnTo>
                  <a:lnTo>
                    <a:pt x="1919" y="871"/>
                  </a:lnTo>
                  <a:lnTo>
                    <a:pt x="1919" y="871"/>
                  </a:lnTo>
                  <a:lnTo>
                    <a:pt x="1919" y="869"/>
                  </a:lnTo>
                  <a:lnTo>
                    <a:pt x="1919" y="869"/>
                  </a:lnTo>
                  <a:lnTo>
                    <a:pt x="1916" y="869"/>
                  </a:lnTo>
                  <a:lnTo>
                    <a:pt x="1916" y="869"/>
                  </a:lnTo>
                  <a:lnTo>
                    <a:pt x="1916" y="869"/>
                  </a:lnTo>
                  <a:lnTo>
                    <a:pt x="1916" y="866"/>
                  </a:lnTo>
                  <a:lnTo>
                    <a:pt x="1916" y="866"/>
                  </a:lnTo>
                  <a:lnTo>
                    <a:pt x="1916" y="866"/>
                  </a:lnTo>
                  <a:lnTo>
                    <a:pt x="1916" y="866"/>
                  </a:lnTo>
                  <a:lnTo>
                    <a:pt x="1916" y="864"/>
                  </a:lnTo>
                  <a:lnTo>
                    <a:pt x="1916" y="864"/>
                  </a:lnTo>
                  <a:lnTo>
                    <a:pt x="1916" y="864"/>
                  </a:lnTo>
                  <a:lnTo>
                    <a:pt x="1916" y="864"/>
                  </a:lnTo>
                  <a:lnTo>
                    <a:pt x="1916" y="864"/>
                  </a:lnTo>
                  <a:lnTo>
                    <a:pt x="1916" y="864"/>
                  </a:lnTo>
                  <a:lnTo>
                    <a:pt x="1914" y="864"/>
                  </a:lnTo>
                  <a:lnTo>
                    <a:pt x="1914" y="861"/>
                  </a:lnTo>
                  <a:lnTo>
                    <a:pt x="1914" y="861"/>
                  </a:lnTo>
                  <a:lnTo>
                    <a:pt x="1916" y="861"/>
                  </a:lnTo>
                  <a:lnTo>
                    <a:pt x="1916" y="861"/>
                  </a:lnTo>
                  <a:lnTo>
                    <a:pt x="1914" y="859"/>
                  </a:lnTo>
                  <a:lnTo>
                    <a:pt x="1914" y="859"/>
                  </a:lnTo>
                  <a:lnTo>
                    <a:pt x="1916" y="859"/>
                  </a:lnTo>
                  <a:lnTo>
                    <a:pt x="1914" y="859"/>
                  </a:lnTo>
                  <a:lnTo>
                    <a:pt x="1914" y="861"/>
                  </a:lnTo>
                  <a:lnTo>
                    <a:pt x="1912" y="861"/>
                  </a:lnTo>
                  <a:lnTo>
                    <a:pt x="1912" y="864"/>
                  </a:lnTo>
                  <a:lnTo>
                    <a:pt x="1912" y="864"/>
                  </a:lnTo>
                  <a:lnTo>
                    <a:pt x="1912" y="864"/>
                  </a:lnTo>
                  <a:lnTo>
                    <a:pt x="1912" y="864"/>
                  </a:lnTo>
                  <a:lnTo>
                    <a:pt x="1912" y="864"/>
                  </a:lnTo>
                  <a:lnTo>
                    <a:pt x="1912" y="864"/>
                  </a:lnTo>
                  <a:lnTo>
                    <a:pt x="1909" y="864"/>
                  </a:lnTo>
                  <a:lnTo>
                    <a:pt x="1909" y="864"/>
                  </a:lnTo>
                  <a:lnTo>
                    <a:pt x="1909" y="864"/>
                  </a:lnTo>
                  <a:lnTo>
                    <a:pt x="1909" y="864"/>
                  </a:lnTo>
                  <a:lnTo>
                    <a:pt x="1907" y="864"/>
                  </a:lnTo>
                  <a:lnTo>
                    <a:pt x="1907" y="864"/>
                  </a:lnTo>
                  <a:lnTo>
                    <a:pt x="1909" y="861"/>
                  </a:lnTo>
                  <a:lnTo>
                    <a:pt x="1909" y="861"/>
                  </a:lnTo>
                  <a:lnTo>
                    <a:pt x="1912" y="861"/>
                  </a:lnTo>
                  <a:lnTo>
                    <a:pt x="1912" y="859"/>
                  </a:lnTo>
                  <a:lnTo>
                    <a:pt x="1912" y="859"/>
                  </a:lnTo>
                  <a:lnTo>
                    <a:pt x="1912" y="859"/>
                  </a:lnTo>
                  <a:lnTo>
                    <a:pt x="1909" y="859"/>
                  </a:lnTo>
                  <a:lnTo>
                    <a:pt x="1909" y="859"/>
                  </a:lnTo>
                  <a:lnTo>
                    <a:pt x="1909" y="859"/>
                  </a:lnTo>
                  <a:lnTo>
                    <a:pt x="1909" y="859"/>
                  </a:lnTo>
                  <a:lnTo>
                    <a:pt x="1912" y="859"/>
                  </a:lnTo>
                  <a:lnTo>
                    <a:pt x="1912" y="857"/>
                  </a:lnTo>
                  <a:lnTo>
                    <a:pt x="1909" y="857"/>
                  </a:lnTo>
                  <a:lnTo>
                    <a:pt x="1909" y="857"/>
                  </a:lnTo>
                  <a:lnTo>
                    <a:pt x="1909" y="857"/>
                  </a:lnTo>
                  <a:lnTo>
                    <a:pt x="1909" y="857"/>
                  </a:lnTo>
                  <a:lnTo>
                    <a:pt x="1909" y="857"/>
                  </a:lnTo>
                  <a:lnTo>
                    <a:pt x="1912" y="857"/>
                  </a:lnTo>
                  <a:lnTo>
                    <a:pt x="1912" y="857"/>
                  </a:lnTo>
                  <a:lnTo>
                    <a:pt x="1912" y="857"/>
                  </a:lnTo>
                  <a:lnTo>
                    <a:pt x="1912" y="857"/>
                  </a:lnTo>
                  <a:lnTo>
                    <a:pt x="1912" y="854"/>
                  </a:lnTo>
                  <a:lnTo>
                    <a:pt x="1912" y="854"/>
                  </a:lnTo>
                  <a:lnTo>
                    <a:pt x="1912" y="854"/>
                  </a:lnTo>
                  <a:lnTo>
                    <a:pt x="1912" y="854"/>
                  </a:lnTo>
                  <a:lnTo>
                    <a:pt x="1912" y="852"/>
                  </a:lnTo>
                  <a:lnTo>
                    <a:pt x="1912" y="852"/>
                  </a:lnTo>
                  <a:lnTo>
                    <a:pt x="1912" y="850"/>
                  </a:lnTo>
                  <a:lnTo>
                    <a:pt x="1912" y="850"/>
                  </a:lnTo>
                  <a:lnTo>
                    <a:pt x="1912" y="847"/>
                  </a:lnTo>
                  <a:lnTo>
                    <a:pt x="1912" y="847"/>
                  </a:lnTo>
                  <a:lnTo>
                    <a:pt x="1909" y="847"/>
                  </a:lnTo>
                  <a:lnTo>
                    <a:pt x="1909" y="845"/>
                  </a:lnTo>
                  <a:lnTo>
                    <a:pt x="1909" y="845"/>
                  </a:lnTo>
                  <a:lnTo>
                    <a:pt x="1909" y="847"/>
                  </a:lnTo>
                  <a:lnTo>
                    <a:pt x="1907" y="847"/>
                  </a:lnTo>
                  <a:lnTo>
                    <a:pt x="1907" y="850"/>
                  </a:lnTo>
                  <a:lnTo>
                    <a:pt x="1907" y="852"/>
                  </a:lnTo>
                  <a:lnTo>
                    <a:pt x="1905" y="850"/>
                  </a:lnTo>
                  <a:lnTo>
                    <a:pt x="1905" y="850"/>
                  </a:lnTo>
                  <a:lnTo>
                    <a:pt x="1905" y="852"/>
                  </a:lnTo>
                  <a:lnTo>
                    <a:pt x="1905" y="852"/>
                  </a:lnTo>
                  <a:lnTo>
                    <a:pt x="1905" y="852"/>
                  </a:lnTo>
                  <a:lnTo>
                    <a:pt x="1902" y="852"/>
                  </a:lnTo>
                  <a:lnTo>
                    <a:pt x="1902" y="852"/>
                  </a:lnTo>
                  <a:lnTo>
                    <a:pt x="1902" y="852"/>
                  </a:lnTo>
                  <a:lnTo>
                    <a:pt x="1902" y="850"/>
                  </a:lnTo>
                  <a:lnTo>
                    <a:pt x="1902" y="850"/>
                  </a:lnTo>
                  <a:lnTo>
                    <a:pt x="1902" y="850"/>
                  </a:lnTo>
                  <a:lnTo>
                    <a:pt x="1902" y="850"/>
                  </a:lnTo>
                  <a:lnTo>
                    <a:pt x="1905" y="850"/>
                  </a:lnTo>
                  <a:lnTo>
                    <a:pt x="1905" y="850"/>
                  </a:lnTo>
                  <a:lnTo>
                    <a:pt x="1907" y="847"/>
                  </a:lnTo>
                  <a:lnTo>
                    <a:pt x="1907" y="847"/>
                  </a:lnTo>
                  <a:lnTo>
                    <a:pt x="1907" y="847"/>
                  </a:lnTo>
                  <a:lnTo>
                    <a:pt x="1907" y="845"/>
                  </a:lnTo>
                  <a:lnTo>
                    <a:pt x="1905" y="845"/>
                  </a:lnTo>
                  <a:lnTo>
                    <a:pt x="1905" y="845"/>
                  </a:lnTo>
                  <a:lnTo>
                    <a:pt x="1905" y="845"/>
                  </a:lnTo>
                  <a:lnTo>
                    <a:pt x="1905" y="845"/>
                  </a:lnTo>
                  <a:lnTo>
                    <a:pt x="1905" y="845"/>
                  </a:lnTo>
                  <a:lnTo>
                    <a:pt x="1905" y="845"/>
                  </a:lnTo>
                  <a:lnTo>
                    <a:pt x="1902" y="843"/>
                  </a:lnTo>
                  <a:lnTo>
                    <a:pt x="1902" y="843"/>
                  </a:lnTo>
                  <a:lnTo>
                    <a:pt x="1902" y="843"/>
                  </a:lnTo>
                  <a:lnTo>
                    <a:pt x="1902" y="843"/>
                  </a:lnTo>
                  <a:lnTo>
                    <a:pt x="1902" y="843"/>
                  </a:lnTo>
                  <a:lnTo>
                    <a:pt x="1902" y="843"/>
                  </a:lnTo>
                  <a:lnTo>
                    <a:pt x="1902" y="843"/>
                  </a:lnTo>
                  <a:lnTo>
                    <a:pt x="1902" y="843"/>
                  </a:lnTo>
                  <a:lnTo>
                    <a:pt x="1900" y="843"/>
                  </a:lnTo>
                  <a:lnTo>
                    <a:pt x="1900" y="840"/>
                  </a:lnTo>
                  <a:lnTo>
                    <a:pt x="1897" y="840"/>
                  </a:lnTo>
                  <a:lnTo>
                    <a:pt x="1897" y="843"/>
                  </a:lnTo>
                  <a:lnTo>
                    <a:pt x="1897" y="843"/>
                  </a:lnTo>
                  <a:lnTo>
                    <a:pt x="1895" y="843"/>
                  </a:lnTo>
                  <a:lnTo>
                    <a:pt x="1895" y="843"/>
                  </a:lnTo>
                  <a:lnTo>
                    <a:pt x="1895" y="843"/>
                  </a:lnTo>
                  <a:lnTo>
                    <a:pt x="1895" y="843"/>
                  </a:lnTo>
                  <a:lnTo>
                    <a:pt x="1895" y="845"/>
                  </a:lnTo>
                  <a:lnTo>
                    <a:pt x="1895" y="843"/>
                  </a:lnTo>
                  <a:lnTo>
                    <a:pt x="1895" y="843"/>
                  </a:lnTo>
                  <a:lnTo>
                    <a:pt x="1893" y="843"/>
                  </a:lnTo>
                  <a:lnTo>
                    <a:pt x="1893" y="843"/>
                  </a:lnTo>
                  <a:lnTo>
                    <a:pt x="1893" y="845"/>
                  </a:lnTo>
                  <a:lnTo>
                    <a:pt x="1893" y="845"/>
                  </a:lnTo>
                  <a:lnTo>
                    <a:pt x="1890" y="843"/>
                  </a:lnTo>
                  <a:lnTo>
                    <a:pt x="1890" y="843"/>
                  </a:lnTo>
                  <a:lnTo>
                    <a:pt x="1893" y="843"/>
                  </a:lnTo>
                  <a:lnTo>
                    <a:pt x="1895" y="840"/>
                  </a:lnTo>
                  <a:lnTo>
                    <a:pt x="1895" y="840"/>
                  </a:lnTo>
                  <a:lnTo>
                    <a:pt x="1895" y="840"/>
                  </a:lnTo>
                  <a:lnTo>
                    <a:pt x="1895" y="840"/>
                  </a:lnTo>
                  <a:lnTo>
                    <a:pt x="1895" y="840"/>
                  </a:lnTo>
                  <a:lnTo>
                    <a:pt x="1895" y="840"/>
                  </a:lnTo>
                  <a:lnTo>
                    <a:pt x="1897" y="840"/>
                  </a:lnTo>
                  <a:lnTo>
                    <a:pt x="1897" y="840"/>
                  </a:lnTo>
                  <a:lnTo>
                    <a:pt x="1897" y="840"/>
                  </a:lnTo>
                  <a:lnTo>
                    <a:pt x="1897" y="838"/>
                  </a:lnTo>
                  <a:lnTo>
                    <a:pt x="1895" y="838"/>
                  </a:lnTo>
                  <a:lnTo>
                    <a:pt x="1893" y="838"/>
                  </a:lnTo>
                  <a:lnTo>
                    <a:pt x="1893" y="838"/>
                  </a:lnTo>
                  <a:lnTo>
                    <a:pt x="1893" y="838"/>
                  </a:lnTo>
                  <a:lnTo>
                    <a:pt x="1893" y="835"/>
                  </a:lnTo>
                  <a:lnTo>
                    <a:pt x="1890" y="838"/>
                  </a:lnTo>
                  <a:lnTo>
                    <a:pt x="1890" y="838"/>
                  </a:lnTo>
                  <a:lnTo>
                    <a:pt x="1890" y="838"/>
                  </a:lnTo>
                  <a:lnTo>
                    <a:pt x="1890" y="838"/>
                  </a:lnTo>
                  <a:lnTo>
                    <a:pt x="1888" y="838"/>
                  </a:lnTo>
                  <a:lnTo>
                    <a:pt x="1888" y="838"/>
                  </a:lnTo>
                  <a:lnTo>
                    <a:pt x="1888" y="838"/>
                  </a:lnTo>
                  <a:lnTo>
                    <a:pt x="1888" y="838"/>
                  </a:lnTo>
                  <a:lnTo>
                    <a:pt x="1888" y="838"/>
                  </a:lnTo>
                  <a:lnTo>
                    <a:pt x="1888" y="838"/>
                  </a:lnTo>
                  <a:lnTo>
                    <a:pt x="1888" y="840"/>
                  </a:lnTo>
                  <a:lnTo>
                    <a:pt x="1888" y="840"/>
                  </a:lnTo>
                  <a:lnTo>
                    <a:pt x="1888" y="840"/>
                  </a:lnTo>
                  <a:lnTo>
                    <a:pt x="1888" y="840"/>
                  </a:lnTo>
                  <a:lnTo>
                    <a:pt x="1888" y="840"/>
                  </a:lnTo>
                  <a:lnTo>
                    <a:pt x="1886" y="843"/>
                  </a:lnTo>
                  <a:lnTo>
                    <a:pt x="1886" y="843"/>
                  </a:lnTo>
                  <a:lnTo>
                    <a:pt x="1886" y="845"/>
                  </a:lnTo>
                  <a:lnTo>
                    <a:pt x="1886" y="845"/>
                  </a:lnTo>
                  <a:lnTo>
                    <a:pt x="1886" y="843"/>
                  </a:lnTo>
                  <a:lnTo>
                    <a:pt x="1886" y="843"/>
                  </a:lnTo>
                  <a:lnTo>
                    <a:pt x="1883" y="843"/>
                  </a:lnTo>
                  <a:lnTo>
                    <a:pt x="1883" y="843"/>
                  </a:lnTo>
                  <a:lnTo>
                    <a:pt x="1883" y="843"/>
                  </a:lnTo>
                  <a:lnTo>
                    <a:pt x="1886" y="840"/>
                  </a:lnTo>
                  <a:lnTo>
                    <a:pt x="1886" y="838"/>
                  </a:lnTo>
                  <a:lnTo>
                    <a:pt x="1888" y="835"/>
                  </a:lnTo>
                  <a:lnTo>
                    <a:pt x="1888" y="835"/>
                  </a:lnTo>
                  <a:lnTo>
                    <a:pt x="1886" y="835"/>
                  </a:lnTo>
                  <a:lnTo>
                    <a:pt x="1886" y="835"/>
                  </a:lnTo>
                  <a:lnTo>
                    <a:pt x="1886" y="835"/>
                  </a:lnTo>
                  <a:lnTo>
                    <a:pt x="1886" y="835"/>
                  </a:lnTo>
                  <a:lnTo>
                    <a:pt x="1886" y="833"/>
                  </a:lnTo>
                  <a:lnTo>
                    <a:pt x="1886" y="833"/>
                  </a:lnTo>
                  <a:lnTo>
                    <a:pt x="1886" y="833"/>
                  </a:lnTo>
                  <a:lnTo>
                    <a:pt x="1886" y="833"/>
                  </a:lnTo>
                  <a:lnTo>
                    <a:pt x="1886" y="833"/>
                  </a:lnTo>
                  <a:lnTo>
                    <a:pt x="1886" y="833"/>
                  </a:lnTo>
                  <a:lnTo>
                    <a:pt x="1886" y="831"/>
                  </a:lnTo>
                  <a:lnTo>
                    <a:pt x="1888" y="833"/>
                  </a:lnTo>
                  <a:lnTo>
                    <a:pt x="1890" y="835"/>
                  </a:lnTo>
                  <a:lnTo>
                    <a:pt x="1890" y="835"/>
                  </a:lnTo>
                  <a:lnTo>
                    <a:pt x="1893" y="835"/>
                  </a:lnTo>
                  <a:lnTo>
                    <a:pt x="1895" y="835"/>
                  </a:lnTo>
                  <a:lnTo>
                    <a:pt x="1897" y="835"/>
                  </a:lnTo>
                  <a:lnTo>
                    <a:pt x="1897" y="838"/>
                  </a:lnTo>
                  <a:lnTo>
                    <a:pt x="1900" y="838"/>
                  </a:lnTo>
                  <a:lnTo>
                    <a:pt x="1902" y="838"/>
                  </a:lnTo>
                  <a:lnTo>
                    <a:pt x="1902" y="835"/>
                  </a:lnTo>
                  <a:lnTo>
                    <a:pt x="1900" y="835"/>
                  </a:lnTo>
                  <a:lnTo>
                    <a:pt x="1900" y="835"/>
                  </a:lnTo>
                  <a:lnTo>
                    <a:pt x="1897" y="833"/>
                  </a:lnTo>
                  <a:lnTo>
                    <a:pt x="1897" y="833"/>
                  </a:lnTo>
                  <a:lnTo>
                    <a:pt x="1895" y="833"/>
                  </a:lnTo>
                  <a:lnTo>
                    <a:pt x="1895" y="833"/>
                  </a:lnTo>
                  <a:lnTo>
                    <a:pt x="1893" y="831"/>
                  </a:lnTo>
                  <a:lnTo>
                    <a:pt x="1893" y="831"/>
                  </a:lnTo>
                  <a:lnTo>
                    <a:pt x="1893" y="831"/>
                  </a:lnTo>
                  <a:lnTo>
                    <a:pt x="1890" y="828"/>
                  </a:lnTo>
                  <a:lnTo>
                    <a:pt x="1890" y="828"/>
                  </a:lnTo>
                  <a:lnTo>
                    <a:pt x="1890" y="828"/>
                  </a:lnTo>
                  <a:lnTo>
                    <a:pt x="1890" y="828"/>
                  </a:lnTo>
                  <a:lnTo>
                    <a:pt x="1888" y="828"/>
                  </a:lnTo>
                  <a:lnTo>
                    <a:pt x="1888" y="831"/>
                  </a:lnTo>
                  <a:lnTo>
                    <a:pt x="1888" y="831"/>
                  </a:lnTo>
                  <a:lnTo>
                    <a:pt x="1888" y="831"/>
                  </a:lnTo>
                  <a:lnTo>
                    <a:pt x="1888" y="828"/>
                  </a:lnTo>
                  <a:lnTo>
                    <a:pt x="1888" y="828"/>
                  </a:lnTo>
                  <a:lnTo>
                    <a:pt x="1888" y="828"/>
                  </a:lnTo>
                  <a:lnTo>
                    <a:pt x="1888" y="826"/>
                  </a:lnTo>
                  <a:lnTo>
                    <a:pt x="1886" y="826"/>
                  </a:lnTo>
                  <a:lnTo>
                    <a:pt x="1886" y="826"/>
                  </a:lnTo>
                  <a:lnTo>
                    <a:pt x="1886" y="824"/>
                  </a:lnTo>
                  <a:lnTo>
                    <a:pt x="1886" y="824"/>
                  </a:lnTo>
                  <a:lnTo>
                    <a:pt x="1886" y="824"/>
                  </a:lnTo>
                  <a:lnTo>
                    <a:pt x="1886" y="821"/>
                  </a:lnTo>
                  <a:lnTo>
                    <a:pt x="1883" y="819"/>
                  </a:lnTo>
                  <a:lnTo>
                    <a:pt x="1881" y="819"/>
                  </a:lnTo>
                  <a:lnTo>
                    <a:pt x="1881" y="819"/>
                  </a:lnTo>
                  <a:lnTo>
                    <a:pt x="1881" y="819"/>
                  </a:lnTo>
                  <a:lnTo>
                    <a:pt x="1878" y="817"/>
                  </a:lnTo>
                  <a:lnTo>
                    <a:pt x="1878" y="817"/>
                  </a:lnTo>
                  <a:lnTo>
                    <a:pt x="1878" y="817"/>
                  </a:lnTo>
                  <a:lnTo>
                    <a:pt x="1878" y="817"/>
                  </a:lnTo>
                  <a:lnTo>
                    <a:pt x="1876" y="817"/>
                  </a:lnTo>
                  <a:lnTo>
                    <a:pt x="1876" y="814"/>
                  </a:lnTo>
                  <a:lnTo>
                    <a:pt x="1874" y="814"/>
                  </a:lnTo>
                  <a:lnTo>
                    <a:pt x="1874" y="814"/>
                  </a:lnTo>
                  <a:lnTo>
                    <a:pt x="1874" y="814"/>
                  </a:lnTo>
                  <a:lnTo>
                    <a:pt x="1871" y="812"/>
                  </a:lnTo>
                  <a:lnTo>
                    <a:pt x="1869" y="812"/>
                  </a:lnTo>
                  <a:lnTo>
                    <a:pt x="1869" y="812"/>
                  </a:lnTo>
                  <a:lnTo>
                    <a:pt x="1869" y="812"/>
                  </a:lnTo>
                  <a:lnTo>
                    <a:pt x="1869" y="812"/>
                  </a:lnTo>
                  <a:lnTo>
                    <a:pt x="1867" y="812"/>
                  </a:lnTo>
                  <a:lnTo>
                    <a:pt x="1867" y="812"/>
                  </a:lnTo>
                  <a:lnTo>
                    <a:pt x="1867" y="812"/>
                  </a:lnTo>
                  <a:lnTo>
                    <a:pt x="1867" y="812"/>
                  </a:lnTo>
                  <a:lnTo>
                    <a:pt x="1867" y="812"/>
                  </a:lnTo>
                  <a:lnTo>
                    <a:pt x="1867" y="812"/>
                  </a:lnTo>
                  <a:lnTo>
                    <a:pt x="1867" y="812"/>
                  </a:lnTo>
                  <a:lnTo>
                    <a:pt x="1867" y="812"/>
                  </a:lnTo>
                  <a:lnTo>
                    <a:pt x="1864" y="812"/>
                  </a:lnTo>
                  <a:lnTo>
                    <a:pt x="1864" y="812"/>
                  </a:lnTo>
                  <a:lnTo>
                    <a:pt x="1864" y="809"/>
                  </a:lnTo>
                  <a:lnTo>
                    <a:pt x="1864" y="809"/>
                  </a:lnTo>
                  <a:lnTo>
                    <a:pt x="1864" y="812"/>
                  </a:lnTo>
                  <a:lnTo>
                    <a:pt x="1864" y="812"/>
                  </a:lnTo>
                  <a:lnTo>
                    <a:pt x="1864" y="812"/>
                  </a:lnTo>
                  <a:lnTo>
                    <a:pt x="1864" y="812"/>
                  </a:lnTo>
                  <a:lnTo>
                    <a:pt x="1862" y="812"/>
                  </a:lnTo>
                  <a:lnTo>
                    <a:pt x="1862" y="812"/>
                  </a:lnTo>
                  <a:lnTo>
                    <a:pt x="1862" y="812"/>
                  </a:lnTo>
                  <a:lnTo>
                    <a:pt x="1860" y="812"/>
                  </a:lnTo>
                  <a:lnTo>
                    <a:pt x="1860" y="812"/>
                  </a:lnTo>
                  <a:lnTo>
                    <a:pt x="1860" y="812"/>
                  </a:lnTo>
                  <a:lnTo>
                    <a:pt x="1857" y="809"/>
                  </a:lnTo>
                  <a:lnTo>
                    <a:pt x="1857" y="809"/>
                  </a:lnTo>
                  <a:lnTo>
                    <a:pt x="1857" y="809"/>
                  </a:lnTo>
                  <a:lnTo>
                    <a:pt x="1860" y="809"/>
                  </a:lnTo>
                  <a:lnTo>
                    <a:pt x="1860" y="809"/>
                  </a:lnTo>
                  <a:lnTo>
                    <a:pt x="1860" y="807"/>
                  </a:lnTo>
                  <a:lnTo>
                    <a:pt x="1860" y="807"/>
                  </a:lnTo>
                  <a:lnTo>
                    <a:pt x="1860" y="807"/>
                  </a:lnTo>
                  <a:lnTo>
                    <a:pt x="1860" y="805"/>
                  </a:lnTo>
                  <a:lnTo>
                    <a:pt x="1860" y="805"/>
                  </a:lnTo>
                  <a:lnTo>
                    <a:pt x="1860" y="805"/>
                  </a:lnTo>
                  <a:lnTo>
                    <a:pt x="1860" y="805"/>
                  </a:lnTo>
                  <a:lnTo>
                    <a:pt x="1857" y="805"/>
                  </a:lnTo>
                  <a:lnTo>
                    <a:pt x="1857" y="805"/>
                  </a:lnTo>
                  <a:lnTo>
                    <a:pt x="1857" y="805"/>
                  </a:lnTo>
                  <a:lnTo>
                    <a:pt x="1857" y="805"/>
                  </a:lnTo>
                  <a:lnTo>
                    <a:pt x="1857" y="805"/>
                  </a:lnTo>
                  <a:lnTo>
                    <a:pt x="1857" y="805"/>
                  </a:lnTo>
                  <a:lnTo>
                    <a:pt x="1857" y="802"/>
                  </a:lnTo>
                  <a:lnTo>
                    <a:pt x="1857" y="802"/>
                  </a:lnTo>
                  <a:lnTo>
                    <a:pt x="1857" y="802"/>
                  </a:lnTo>
                  <a:lnTo>
                    <a:pt x="1857" y="802"/>
                  </a:lnTo>
                  <a:lnTo>
                    <a:pt x="1857" y="802"/>
                  </a:lnTo>
                  <a:lnTo>
                    <a:pt x="1855" y="802"/>
                  </a:lnTo>
                  <a:lnTo>
                    <a:pt x="1855" y="802"/>
                  </a:lnTo>
                  <a:lnTo>
                    <a:pt x="1855" y="802"/>
                  </a:lnTo>
                  <a:lnTo>
                    <a:pt x="1855" y="802"/>
                  </a:lnTo>
                  <a:lnTo>
                    <a:pt x="1855" y="802"/>
                  </a:lnTo>
                  <a:lnTo>
                    <a:pt x="1855" y="800"/>
                  </a:lnTo>
                  <a:lnTo>
                    <a:pt x="1855" y="800"/>
                  </a:lnTo>
                  <a:lnTo>
                    <a:pt x="1855" y="800"/>
                  </a:lnTo>
                  <a:lnTo>
                    <a:pt x="1852" y="800"/>
                  </a:lnTo>
                  <a:lnTo>
                    <a:pt x="1852" y="800"/>
                  </a:lnTo>
                  <a:lnTo>
                    <a:pt x="1852" y="798"/>
                  </a:lnTo>
                  <a:lnTo>
                    <a:pt x="1852" y="798"/>
                  </a:lnTo>
                  <a:lnTo>
                    <a:pt x="1850" y="798"/>
                  </a:lnTo>
                  <a:lnTo>
                    <a:pt x="1850" y="800"/>
                  </a:lnTo>
                  <a:lnTo>
                    <a:pt x="1848" y="800"/>
                  </a:lnTo>
                  <a:lnTo>
                    <a:pt x="1848" y="802"/>
                  </a:lnTo>
                  <a:lnTo>
                    <a:pt x="1848" y="802"/>
                  </a:lnTo>
                  <a:lnTo>
                    <a:pt x="1848" y="802"/>
                  </a:lnTo>
                  <a:lnTo>
                    <a:pt x="1848" y="802"/>
                  </a:lnTo>
                  <a:lnTo>
                    <a:pt x="1850" y="802"/>
                  </a:lnTo>
                  <a:lnTo>
                    <a:pt x="1848" y="802"/>
                  </a:lnTo>
                  <a:lnTo>
                    <a:pt x="1848" y="802"/>
                  </a:lnTo>
                  <a:lnTo>
                    <a:pt x="1848" y="800"/>
                  </a:lnTo>
                  <a:lnTo>
                    <a:pt x="1848" y="800"/>
                  </a:lnTo>
                  <a:lnTo>
                    <a:pt x="1848" y="800"/>
                  </a:lnTo>
                  <a:lnTo>
                    <a:pt x="1845" y="800"/>
                  </a:lnTo>
                  <a:lnTo>
                    <a:pt x="1843" y="800"/>
                  </a:lnTo>
                  <a:lnTo>
                    <a:pt x="1838" y="800"/>
                  </a:lnTo>
                  <a:lnTo>
                    <a:pt x="1838" y="802"/>
                  </a:lnTo>
                  <a:lnTo>
                    <a:pt x="1838" y="802"/>
                  </a:lnTo>
                  <a:lnTo>
                    <a:pt x="1838" y="802"/>
                  </a:lnTo>
                  <a:lnTo>
                    <a:pt x="1838" y="802"/>
                  </a:lnTo>
                  <a:lnTo>
                    <a:pt x="1841" y="805"/>
                  </a:lnTo>
                  <a:lnTo>
                    <a:pt x="1841" y="805"/>
                  </a:lnTo>
                  <a:lnTo>
                    <a:pt x="1838" y="805"/>
                  </a:lnTo>
                  <a:lnTo>
                    <a:pt x="1838" y="805"/>
                  </a:lnTo>
                  <a:lnTo>
                    <a:pt x="1838" y="807"/>
                  </a:lnTo>
                  <a:lnTo>
                    <a:pt x="1838" y="807"/>
                  </a:lnTo>
                  <a:lnTo>
                    <a:pt x="1838" y="807"/>
                  </a:lnTo>
                  <a:lnTo>
                    <a:pt x="1838" y="807"/>
                  </a:lnTo>
                  <a:lnTo>
                    <a:pt x="1838" y="807"/>
                  </a:lnTo>
                  <a:lnTo>
                    <a:pt x="1841" y="809"/>
                  </a:lnTo>
                  <a:lnTo>
                    <a:pt x="1841" y="809"/>
                  </a:lnTo>
                  <a:lnTo>
                    <a:pt x="1841" y="809"/>
                  </a:lnTo>
                  <a:lnTo>
                    <a:pt x="1841" y="809"/>
                  </a:lnTo>
                  <a:lnTo>
                    <a:pt x="1841" y="809"/>
                  </a:lnTo>
                  <a:lnTo>
                    <a:pt x="1841" y="809"/>
                  </a:lnTo>
                  <a:lnTo>
                    <a:pt x="1841" y="809"/>
                  </a:lnTo>
                  <a:lnTo>
                    <a:pt x="1841" y="809"/>
                  </a:lnTo>
                  <a:lnTo>
                    <a:pt x="1843" y="809"/>
                  </a:lnTo>
                  <a:lnTo>
                    <a:pt x="1843" y="809"/>
                  </a:lnTo>
                  <a:lnTo>
                    <a:pt x="1843" y="809"/>
                  </a:lnTo>
                  <a:lnTo>
                    <a:pt x="1845" y="809"/>
                  </a:lnTo>
                  <a:lnTo>
                    <a:pt x="1845" y="809"/>
                  </a:lnTo>
                  <a:lnTo>
                    <a:pt x="1848" y="809"/>
                  </a:lnTo>
                  <a:lnTo>
                    <a:pt x="1850" y="809"/>
                  </a:lnTo>
                  <a:lnTo>
                    <a:pt x="1850" y="809"/>
                  </a:lnTo>
                  <a:lnTo>
                    <a:pt x="1852" y="809"/>
                  </a:lnTo>
                  <a:lnTo>
                    <a:pt x="1852" y="812"/>
                  </a:lnTo>
                  <a:lnTo>
                    <a:pt x="1852" y="814"/>
                  </a:lnTo>
                  <a:lnTo>
                    <a:pt x="1855" y="814"/>
                  </a:lnTo>
                  <a:lnTo>
                    <a:pt x="1855" y="817"/>
                  </a:lnTo>
                  <a:lnTo>
                    <a:pt x="1855" y="819"/>
                  </a:lnTo>
                  <a:lnTo>
                    <a:pt x="1857" y="819"/>
                  </a:lnTo>
                  <a:lnTo>
                    <a:pt x="1857" y="819"/>
                  </a:lnTo>
                  <a:lnTo>
                    <a:pt x="1857" y="819"/>
                  </a:lnTo>
                  <a:lnTo>
                    <a:pt x="1857" y="821"/>
                  </a:lnTo>
                  <a:lnTo>
                    <a:pt x="1857" y="821"/>
                  </a:lnTo>
                  <a:lnTo>
                    <a:pt x="1857" y="821"/>
                  </a:lnTo>
                  <a:lnTo>
                    <a:pt x="1857" y="821"/>
                  </a:lnTo>
                  <a:lnTo>
                    <a:pt x="1857" y="824"/>
                  </a:lnTo>
                  <a:lnTo>
                    <a:pt x="1857" y="824"/>
                  </a:lnTo>
                  <a:lnTo>
                    <a:pt x="1857" y="824"/>
                  </a:lnTo>
                  <a:lnTo>
                    <a:pt x="1860" y="824"/>
                  </a:lnTo>
                  <a:lnTo>
                    <a:pt x="1860" y="824"/>
                  </a:lnTo>
                  <a:lnTo>
                    <a:pt x="1860" y="824"/>
                  </a:lnTo>
                  <a:lnTo>
                    <a:pt x="1860" y="824"/>
                  </a:lnTo>
                  <a:lnTo>
                    <a:pt x="1860" y="824"/>
                  </a:lnTo>
                  <a:lnTo>
                    <a:pt x="1860" y="824"/>
                  </a:lnTo>
                  <a:lnTo>
                    <a:pt x="1860" y="824"/>
                  </a:lnTo>
                  <a:lnTo>
                    <a:pt x="1862" y="824"/>
                  </a:lnTo>
                  <a:lnTo>
                    <a:pt x="1862" y="824"/>
                  </a:lnTo>
                  <a:lnTo>
                    <a:pt x="1862" y="826"/>
                  </a:lnTo>
                  <a:lnTo>
                    <a:pt x="1862" y="826"/>
                  </a:lnTo>
                  <a:lnTo>
                    <a:pt x="1862" y="826"/>
                  </a:lnTo>
                  <a:lnTo>
                    <a:pt x="1862" y="828"/>
                  </a:lnTo>
                  <a:lnTo>
                    <a:pt x="1862" y="828"/>
                  </a:lnTo>
                  <a:lnTo>
                    <a:pt x="1860" y="831"/>
                  </a:lnTo>
                  <a:lnTo>
                    <a:pt x="1860" y="831"/>
                  </a:lnTo>
                  <a:lnTo>
                    <a:pt x="1860" y="833"/>
                  </a:lnTo>
                  <a:lnTo>
                    <a:pt x="1860" y="833"/>
                  </a:lnTo>
                  <a:lnTo>
                    <a:pt x="1860" y="833"/>
                  </a:lnTo>
                  <a:lnTo>
                    <a:pt x="1857" y="831"/>
                  </a:lnTo>
                  <a:lnTo>
                    <a:pt x="1857" y="833"/>
                  </a:lnTo>
                  <a:lnTo>
                    <a:pt x="1857" y="833"/>
                  </a:lnTo>
                  <a:lnTo>
                    <a:pt x="1857" y="835"/>
                  </a:lnTo>
                  <a:lnTo>
                    <a:pt x="1857" y="835"/>
                  </a:lnTo>
                  <a:lnTo>
                    <a:pt x="1857" y="835"/>
                  </a:lnTo>
                  <a:lnTo>
                    <a:pt x="1857" y="835"/>
                  </a:lnTo>
                  <a:lnTo>
                    <a:pt x="1857" y="835"/>
                  </a:lnTo>
                  <a:lnTo>
                    <a:pt x="1857" y="835"/>
                  </a:lnTo>
                  <a:lnTo>
                    <a:pt x="1857" y="835"/>
                  </a:lnTo>
                  <a:lnTo>
                    <a:pt x="1857" y="835"/>
                  </a:lnTo>
                  <a:lnTo>
                    <a:pt x="1857" y="835"/>
                  </a:lnTo>
                  <a:lnTo>
                    <a:pt x="1857" y="835"/>
                  </a:lnTo>
                  <a:lnTo>
                    <a:pt x="1857" y="838"/>
                  </a:lnTo>
                  <a:lnTo>
                    <a:pt x="1857" y="838"/>
                  </a:lnTo>
                  <a:lnTo>
                    <a:pt x="1857" y="838"/>
                  </a:lnTo>
                  <a:lnTo>
                    <a:pt x="1857" y="838"/>
                  </a:lnTo>
                  <a:lnTo>
                    <a:pt x="1857" y="838"/>
                  </a:lnTo>
                  <a:lnTo>
                    <a:pt x="1857" y="840"/>
                  </a:lnTo>
                  <a:lnTo>
                    <a:pt x="1857" y="840"/>
                  </a:lnTo>
                  <a:lnTo>
                    <a:pt x="1860" y="840"/>
                  </a:lnTo>
                  <a:lnTo>
                    <a:pt x="1862" y="843"/>
                  </a:lnTo>
                  <a:lnTo>
                    <a:pt x="1864" y="840"/>
                  </a:lnTo>
                  <a:lnTo>
                    <a:pt x="1869" y="838"/>
                  </a:lnTo>
                  <a:lnTo>
                    <a:pt x="1869" y="838"/>
                  </a:lnTo>
                  <a:lnTo>
                    <a:pt x="1871" y="835"/>
                  </a:lnTo>
                  <a:lnTo>
                    <a:pt x="1871" y="835"/>
                  </a:lnTo>
                  <a:lnTo>
                    <a:pt x="1871" y="835"/>
                  </a:lnTo>
                  <a:lnTo>
                    <a:pt x="1874" y="835"/>
                  </a:lnTo>
                  <a:lnTo>
                    <a:pt x="1874" y="835"/>
                  </a:lnTo>
                  <a:lnTo>
                    <a:pt x="1874" y="835"/>
                  </a:lnTo>
                  <a:lnTo>
                    <a:pt x="1871" y="835"/>
                  </a:lnTo>
                  <a:lnTo>
                    <a:pt x="1871" y="838"/>
                  </a:lnTo>
                  <a:lnTo>
                    <a:pt x="1871" y="838"/>
                  </a:lnTo>
                  <a:lnTo>
                    <a:pt x="1869" y="838"/>
                  </a:lnTo>
                  <a:lnTo>
                    <a:pt x="1869" y="840"/>
                  </a:lnTo>
                  <a:lnTo>
                    <a:pt x="1869" y="840"/>
                  </a:lnTo>
                  <a:lnTo>
                    <a:pt x="1869" y="840"/>
                  </a:lnTo>
                  <a:lnTo>
                    <a:pt x="1869" y="843"/>
                  </a:lnTo>
                  <a:lnTo>
                    <a:pt x="1869" y="843"/>
                  </a:lnTo>
                  <a:lnTo>
                    <a:pt x="1869" y="845"/>
                  </a:lnTo>
                  <a:lnTo>
                    <a:pt x="1869" y="845"/>
                  </a:lnTo>
                  <a:lnTo>
                    <a:pt x="1869" y="845"/>
                  </a:lnTo>
                  <a:lnTo>
                    <a:pt x="1869" y="847"/>
                  </a:lnTo>
                  <a:lnTo>
                    <a:pt x="1871" y="847"/>
                  </a:lnTo>
                  <a:lnTo>
                    <a:pt x="1874" y="847"/>
                  </a:lnTo>
                  <a:lnTo>
                    <a:pt x="1874" y="847"/>
                  </a:lnTo>
                  <a:lnTo>
                    <a:pt x="1874" y="847"/>
                  </a:lnTo>
                  <a:lnTo>
                    <a:pt x="1874" y="847"/>
                  </a:lnTo>
                  <a:lnTo>
                    <a:pt x="1871" y="847"/>
                  </a:lnTo>
                  <a:lnTo>
                    <a:pt x="1871" y="850"/>
                  </a:lnTo>
                  <a:lnTo>
                    <a:pt x="1871" y="847"/>
                  </a:lnTo>
                  <a:lnTo>
                    <a:pt x="1874" y="847"/>
                  </a:lnTo>
                  <a:lnTo>
                    <a:pt x="1874" y="850"/>
                  </a:lnTo>
                  <a:lnTo>
                    <a:pt x="1874" y="850"/>
                  </a:lnTo>
                  <a:lnTo>
                    <a:pt x="1874" y="850"/>
                  </a:lnTo>
                  <a:lnTo>
                    <a:pt x="1874" y="850"/>
                  </a:lnTo>
                  <a:lnTo>
                    <a:pt x="1876" y="850"/>
                  </a:lnTo>
                  <a:lnTo>
                    <a:pt x="1878" y="850"/>
                  </a:lnTo>
                  <a:lnTo>
                    <a:pt x="1881" y="850"/>
                  </a:lnTo>
                  <a:lnTo>
                    <a:pt x="1878" y="850"/>
                  </a:lnTo>
                  <a:lnTo>
                    <a:pt x="1874" y="852"/>
                  </a:lnTo>
                  <a:lnTo>
                    <a:pt x="1874" y="852"/>
                  </a:lnTo>
                  <a:lnTo>
                    <a:pt x="1874" y="852"/>
                  </a:lnTo>
                  <a:lnTo>
                    <a:pt x="1874" y="852"/>
                  </a:lnTo>
                  <a:lnTo>
                    <a:pt x="1874" y="852"/>
                  </a:lnTo>
                  <a:lnTo>
                    <a:pt x="1871" y="852"/>
                  </a:lnTo>
                  <a:lnTo>
                    <a:pt x="1869" y="852"/>
                  </a:lnTo>
                  <a:lnTo>
                    <a:pt x="1869" y="852"/>
                  </a:lnTo>
                  <a:lnTo>
                    <a:pt x="1869" y="852"/>
                  </a:lnTo>
                  <a:lnTo>
                    <a:pt x="1869" y="852"/>
                  </a:lnTo>
                  <a:lnTo>
                    <a:pt x="1869" y="852"/>
                  </a:lnTo>
                  <a:lnTo>
                    <a:pt x="1869" y="852"/>
                  </a:lnTo>
                  <a:lnTo>
                    <a:pt x="1869" y="852"/>
                  </a:lnTo>
                  <a:lnTo>
                    <a:pt x="1869" y="852"/>
                  </a:lnTo>
                  <a:lnTo>
                    <a:pt x="1869" y="852"/>
                  </a:lnTo>
                  <a:lnTo>
                    <a:pt x="1867" y="854"/>
                  </a:lnTo>
                  <a:lnTo>
                    <a:pt x="1867" y="854"/>
                  </a:lnTo>
                  <a:lnTo>
                    <a:pt x="1867" y="854"/>
                  </a:lnTo>
                  <a:lnTo>
                    <a:pt x="1867" y="854"/>
                  </a:lnTo>
                  <a:lnTo>
                    <a:pt x="1867" y="854"/>
                  </a:lnTo>
                  <a:lnTo>
                    <a:pt x="1867" y="857"/>
                  </a:lnTo>
                  <a:lnTo>
                    <a:pt x="1869" y="857"/>
                  </a:lnTo>
                  <a:lnTo>
                    <a:pt x="1869" y="857"/>
                  </a:lnTo>
                  <a:lnTo>
                    <a:pt x="1869" y="857"/>
                  </a:lnTo>
                  <a:lnTo>
                    <a:pt x="1869" y="857"/>
                  </a:lnTo>
                  <a:lnTo>
                    <a:pt x="1869" y="859"/>
                  </a:lnTo>
                  <a:lnTo>
                    <a:pt x="1869" y="859"/>
                  </a:lnTo>
                  <a:lnTo>
                    <a:pt x="1871" y="859"/>
                  </a:lnTo>
                  <a:lnTo>
                    <a:pt x="1871" y="859"/>
                  </a:lnTo>
                  <a:lnTo>
                    <a:pt x="1871" y="857"/>
                  </a:lnTo>
                  <a:lnTo>
                    <a:pt x="1871" y="857"/>
                  </a:lnTo>
                  <a:lnTo>
                    <a:pt x="1874" y="857"/>
                  </a:lnTo>
                  <a:lnTo>
                    <a:pt x="1874" y="857"/>
                  </a:lnTo>
                  <a:lnTo>
                    <a:pt x="1874" y="857"/>
                  </a:lnTo>
                  <a:lnTo>
                    <a:pt x="1874" y="859"/>
                  </a:lnTo>
                  <a:lnTo>
                    <a:pt x="1874" y="857"/>
                  </a:lnTo>
                  <a:lnTo>
                    <a:pt x="1874" y="857"/>
                  </a:lnTo>
                  <a:lnTo>
                    <a:pt x="1878" y="857"/>
                  </a:lnTo>
                  <a:lnTo>
                    <a:pt x="1878" y="854"/>
                  </a:lnTo>
                  <a:lnTo>
                    <a:pt x="1878" y="854"/>
                  </a:lnTo>
                  <a:lnTo>
                    <a:pt x="1881" y="854"/>
                  </a:lnTo>
                  <a:lnTo>
                    <a:pt x="1881" y="857"/>
                  </a:lnTo>
                  <a:lnTo>
                    <a:pt x="1881" y="857"/>
                  </a:lnTo>
                  <a:lnTo>
                    <a:pt x="1878" y="859"/>
                  </a:lnTo>
                  <a:lnTo>
                    <a:pt x="1876" y="859"/>
                  </a:lnTo>
                  <a:lnTo>
                    <a:pt x="1876" y="859"/>
                  </a:lnTo>
                  <a:lnTo>
                    <a:pt x="1876" y="861"/>
                  </a:lnTo>
                  <a:lnTo>
                    <a:pt x="1881" y="859"/>
                  </a:lnTo>
                  <a:lnTo>
                    <a:pt x="1881" y="859"/>
                  </a:lnTo>
                  <a:lnTo>
                    <a:pt x="1881" y="859"/>
                  </a:lnTo>
                  <a:lnTo>
                    <a:pt x="1883" y="857"/>
                  </a:lnTo>
                  <a:lnTo>
                    <a:pt x="1883" y="857"/>
                  </a:lnTo>
                  <a:lnTo>
                    <a:pt x="1883" y="857"/>
                  </a:lnTo>
                  <a:lnTo>
                    <a:pt x="1883" y="857"/>
                  </a:lnTo>
                  <a:lnTo>
                    <a:pt x="1883" y="854"/>
                  </a:lnTo>
                  <a:lnTo>
                    <a:pt x="1883" y="854"/>
                  </a:lnTo>
                  <a:lnTo>
                    <a:pt x="1883" y="854"/>
                  </a:lnTo>
                  <a:lnTo>
                    <a:pt x="1883" y="854"/>
                  </a:lnTo>
                  <a:lnTo>
                    <a:pt x="1883" y="857"/>
                  </a:lnTo>
                  <a:lnTo>
                    <a:pt x="1883" y="857"/>
                  </a:lnTo>
                  <a:lnTo>
                    <a:pt x="1886" y="859"/>
                  </a:lnTo>
                  <a:lnTo>
                    <a:pt x="1886" y="859"/>
                  </a:lnTo>
                  <a:lnTo>
                    <a:pt x="1886" y="859"/>
                  </a:lnTo>
                  <a:lnTo>
                    <a:pt x="1888" y="859"/>
                  </a:lnTo>
                  <a:lnTo>
                    <a:pt x="1888" y="861"/>
                  </a:lnTo>
                  <a:lnTo>
                    <a:pt x="1890" y="861"/>
                  </a:lnTo>
                  <a:lnTo>
                    <a:pt x="1890" y="859"/>
                  </a:lnTo>
                  <a:lnTo>
                    <a:pt x="1893" y="859"/>
                  </a:lnTo>
                  <a:lnTo>
                    <a:pt x="1890" y="859"/>
                  </a:lnTo>
                  <a:lnTo>
                    <a:pt x="1890" y="857"/>
                  </a:lnTo>
                  <a:lnTo>
                    <a:pt x="1890" y="857"/>
                  </a:lnTo>
                  <a:lnTo>
                    <a:pt x="1890" y="857"/>
                  </a:lnTo>
                  <a:lnTo>
                    <a:pt x="1890" y="857"/>
                  </a:lnTo>
                  <a:lnTo>
                    <a:pt x="1888" y="854"/>
                  </a:lnTo>
                  <a:lnTo>
                    <a:pt x="1888" y="854"/>
                  </a:lnTo>
                  <a:lnTo>
                    <a:pt x="1890" y="854"/>
                  </a:lnTo>
                  <a:lnTo>
                    <a:pt x="1890" y="854"/>
                  </a:lnTo>
                  <a:lnTo>
                    <a:pt x="1890" y="857"/>
                  </a:lnTo>
                  <a:lnTo>
                    <a:pt x="1893" y="857"/>
                  </a:lnTo>
                  <a:lnTo>
                    <a:pt x="1893" y="857"/>
                  </a:lnTo>
                  <a:lnTo>
                    <a:pt x="1893" y="859"/>
                  </a:lnTo>
                  <a:lnTo>
                    <a:pt x="1893" y="859"/>
                  </a:lnTo>
                  <a:lnTo>
                    <a:pt x="1893" y="861"/>
                  </a:lnTo>
                  <a:lnTo>
                    <a:pt x="1893" y="864"/>
                  </a:lnTo>
                  <a:lnTo>
                    <a:pt x="1893" y="864"/>
                  </a:lnTo>
                  <a:lnTo>
                    <a:pt x="1893" y="864"/>
                  </a:lnTo>
                  <a:lnTo>
                    <a:pt x="1893" y="861"/>
                  </a:lnTo>
                  <a:lnTo>
                    <a:pt x="1895" y="861"/>
                  </a:lnTo>
                  <a:lnTo>
                    <a:pt x="1895" y="861"/>
                  </a:lnTo>
                  <a:lnTo>
                    <a:pt x="1895" y="861"/>
                  </a:lnTo>
                  <a:lnTo>
                    <a:pt x="1895" y="861"/>
                  </a:lnTo>
                  <a:lnTo>
                    <a:pt x="1895" y="861"/>
                  </a:lnTo>
                  <a:lnTo>
                    <a:pt x="1895" y="864"/>
                  </a:lnTo>
                  <a:lnTo>
                    <a:pt x="1897" y="864"/>
                  </a:lnTo>
                  <a:lnTo>
                    <a:pt x="1897" y="864"/>
                  </a:lnTo>
                  <a:lnTo>
                    <a:pt x="1897" y="864"/>
                  </a:lnTo>
                  <a:lnTo>
                    <a:pt x="1897" y="864"/>
                  </a:lnTo>
                  <a:lnTo>
                    <a:pt x="1897" y="864"/>
                  </a:lnTo>
                  <a:lnTo>
                    <a:pt x="1895" y="864"/>
                  </a:lnTo>
                  <a:lnTo>
                    <a:pt x="1895" y="866"/>
                  </a:lnTo>
                  <a:lnTo>
                    <a:pt x="1895" y="866"/>
                  </a:lnTo>
                  <a:lnTo>
                    <a:pt x="1895" y="866"/>
                  </a:lnTo>
                  <a:lnTo>
                    <a:pt x="1897" y="866"/>
                  </a:lnTo>
                  <a:lnTo>
                    <a:pt x="1897" y="866"/>
                  </a:lnTo>
                  <a:lnTo>
                    <a:pt x="1897" y="866"/>
                  </a:lnTo>
                  <a:lnTo>
                    <a:pt x="1897" y="866"/>
                  </a:lnTo>
                  <a:lnTo>
                    <a:pt x="1897" y="869"/>
                  </a:lnTo>
                  <a:lnTo>
                    <a:pt x="1897" y="869"/>
                  </a:lnTo>
                  <a:lnTo>
                    <a:pt x="1897" y="869"/>
                  </a:lnTo>
                  <a:lnTo>
                    <a:pt x="1895" y="869"/>
                  </a:lnTo>
                  <a:lnTo>
                    <a:pt x="1895" y="869"/>
                  </a:lnTo>
                  <a:lnTo>
                    <a:pt x="1895" y="869"/>
                  </a:lnTo>
                  <a:lnTo>
                    <a:pt x="1895" y="869"/>
                  </a:lnTo>
                  <a:lnTo>
                    <a:pt x="1897" y="871"/>
                  </a:lnTo>
                  <a:lnTo>
                    <a:pt x="1897" y="871"/>
                  </a:lnTo>
                  <a:lnTo>
                    <a:pt x="1900" y="871"/>
                  </a:lnTo>
                  <a:lnTo>
                    <a:pt x="1900" y="869"/>
                  </a:lnTo>
                  <a:lnTo>
                    <a:pt x="1900" y="866"/>
                  </a:lnTo>
                  <a:lnTo>
                    <a:pt x="1900" y="866"/>
                  </a:lnTo>
                  <a:lnTo>
                    <a:pt x="1900" y="869"/>
                  </a:lnTo>
                  <a:lnTo>
                    <a:pt x="1900" y="869"/>
                  </a:lnTo>
                  <a:lnTo>
                    <a:pt x="1900" y="869"/>
                  </a:lnTo>
                  <a:lnTo>
                    <a:pt x="1900" y="871"/>
                  </a:lnTo>
                  <a:lnTo>
                    <a:pt x="1900" y="871"/>
                  </a:lnTo>
                  <a:lnTo>
                    <a:pt x="1900" y="871"/>
                  </a:lnTo>
                  <a:lnTo>
                    <a:pt x="1900" y="871"/>
                  </a:lnTo>
                  <a:lnTo>
                    <a:pt x="1900" y="871"/>
                  </a:lnTo>
                  <a:lnTo>
                    <a:pt x="1900" y="871"/>
                  </a:lnTo>
                  <a:lnTo>
                    <a:pt x="1900" y="871"/>
                  </a:lnTo>
                  <a:lnTo>
                    <a:pt x="1902" y="871"/>
                  </a:lnTo>
                  <a:lnTo>
                    <a:pt x="1902" y="871"/>
                  </a:lnTo>
                  <a:lnTo>
                    <a:pt x="1902" y="871"/>
                  </a:lnTo>
                  <a:lnTo>
                    <a:pt x="1902" y="871"/>
                  </a:lnTo>
                  <a:lnTo>
                    <a:pt x="1902" y="869"/>
                  </a:lnTo>
                  <a:lnTo>
                    <a:pt x="1902" y="869"/>
                  </a:lnTo>
                  <a:lnTo>
                    <a:pt x="1902" y="869"/>
                  </a:lnTo>
                  <a:lnTo>
                    <a:pt x="1902" y="869"/>
                  </a:lnTo>
                  <a:lnTo>
                    <a:pt x="1902" y="866"/>
                  </a:lnTo>
                  <a:lnTo>
                    <a:pt x="1902" y="864"/>
                  </a:lnTo>
                  <a:lnTo>
                    <a:pt x="1902" y="864"/>
                  </a:lnTo>
                  <a:lnTo>
                    <a:pt x="1902" y="866"/>
                  </a:lnTo>
                  <a:lnTo>
                    <a:pt x="1902" y="866"/>
                  </a:lnTo>
                  <a:lnTo>
                    <a:pt x="1902" y="866"/>
                  </a:lnTo>
                  <a:lnTo>
                    <a:pt x="1902" y="869"/>
                  </a:lnTo>
                  <a:lnTo>
                    <a:pt x="1905" y="869"/>
                  </a:lnTo>
                  <a:lnTo>
                    <a:pt x="1905" y="869"/>
                  </a:lnTo>
                  <a:lnTo>
                    <a:pt x="1905" y="869"/>
                  </a:lnTo>
                  <a:lnTo>
                    <a:pt x="1905" y="869"/>
                  </a:lnTo>
                  <a:lnTo>
                    <a:pt x="1902" y="869"/>
                  </a:lnTo>
                  <a:lnTo>
                    <a:pt x="1905" y="869"/>
                  </a:lnTo>
                  <a:lnTo>
                    <a:pt x="1905" y="871"/>
                  </a:lnTo>
                  <a:lnTo>
                    <a:pt x="1905" y="871"/>
                  </a:lnTo>
                  <a:lnTo>
                    <a:pt x="1905" y="871"/>
                  </a:lnTo>
                  <a:lnTo>
                    <a:pt x="1905" y="871"/>
                  </a:lnTo>
                  <a:lnTo>
                    <a:pt x="1905" y="871"/>
                  </a:lnTo>
                  <a:lnTo>
                    <a:pt x="1905" y="871"/>
                  </a:lnTo>
                  <a:lnTo>
                    <a:pt x="1905" y="871"/>
                  </a:lnTo>
                  <a:lnTo>
                    <a:pt x="1907" y="871"/>
                  </a:lnTo>
                  <a:lnTo>
                    <a:pt x="1907" y="871"/>
                  </a:lnTo>
                  <a:lnTo>
                    <a:pt x="1907" y="871"/>
                  </a:lnTo>
                  <a:lnTo>
                    <a:pt x="1909" y="871"/>
                  </a:lnTo>
                  <a:lnTo>
                    <a:pt x="1907" y="871"/>
                  </a:lnTo>
                  <a:lnTo>
                    <a:pt x="1907" y="873"/>
                  </a:lnTo>
                  <a:lnTo>
                    <a:pt x="1907" y="873"/>
                  </a:lnTo>
                  <a:lnTo>
                    <a:pt x="1907" y="873"/>
                  </a:lnTo>
                  <a:lnTo>
                    <a:pt x="1909" y="873"/>
                  </a:lnTo>
                  <a:lnTo>
                    <a:pt x="1909" y="873"/>
                  </a:lnTo>
                  <a:lnTo>
                    <a:pt x="1909" y="873"/>
                  </a:lnTo>
                  <a:lnTo>
                    <a:pt x="1907" y="876"/>
                  </a:lnTo>
                  <a:lnTo>
                    <a:pt x="1907" y="876"/>
                  </a:lnTo>
                  <a:lnTo>
                    <a:pt x="1907" y="876"/>
                  </a:lnTo>
                  <a:lnTo>
                    <a:pt x="1909" y="876"/>
                  </a:lnTo>
                  <a:lnTo>
                    <a:pt x="1909" y="876"/>
                  </a:lnTo>
                  <a:lnTo>
                    <a:pt x="1909" y="876"/>
                  </a:lnTo>
                  <a:lnTo>
                    <a:pt x="1909" y="876"/>
                  </a:lnTo>
                  <a:lnTo>
                    <a:pt x="1909" y="876"/>
                  </a:lnTo>
                  <a:lnTo>
                    <a:pt x="1909" y="873"/>
                  </a:lnTo>
                  <a:lnTo>
                    <a:pt x="1912" y="873"/>
                  </a:lnTo>
                  <a:lnTo>
                    <a:pt x="1912" y="873"/>
                  </a:lnTo>
                  <a:lnTo>
                    <a:pt x="1912" y="876"/>
                  </a:lnTo>
                  <a:lnTo>
                    <a:pt x="1912" y="876"/>
                  </a:lnTo>
                  <a:lnTo>
                    <a:pt x="1912" y="876"/>
                  </a:lnTo>
                  <a:lnTo>
                    <a:pt x="1909" y="876"/>
                  </a:lnTo>
                  <a:lnTo>
                    <a:pt x="1909" y="878"/>
                  </a:lnTo>
                  <a:lnTo>
                    <a:pt x="1909" y="878"/>
                  </a:lnTo>
                  <a:lnTo>
                    <a:pt x="1909" y="878"/>
                  </a:lnTo>
                  <a:lnTo>
                    <a:pt x="1912" y="880"/>
                  </a:lnTo>
                  <a:lnTo>
                    <a:pt x="1912" y="880"/>
                  </a:lnTo>
                  <a:lnTo>
                    <a:pt x="1912" y="878"/>
                  </a:lnTo>
                  <a:lnTo>
                    <a:pt x="1914" y="878"/>
                  </a:lnTo>
                  <a:lnTo>
                    <a:pt x="1916" y="880"/>
                  </a:lnTo>
                  <a:lnTo>
                    <a:pt x="1916" y="880"/>
                  </a:lnTo>
                  <a:lnTo>
                    <a:pt x="1916" y="878"/>
                  </a:lnTo>
                  <a:lnTo>
                    <a:pt x="1916" y="878"/>
                  </a:lnTo>
                  <a:lnTo>
                    <a:pt x="1916" y="878"/>
                  </a:lnTo>
                  <a:lnTo>
                    <a:pt x="1919" y="878"/>
                  </a:lnTo>
                  <a:lnTo>
                    <a:pt x="1919" y="878"/>
                  </a:lnTo>
                  <a:lnTo>
                    <a:pt x="1921" y="878"/>
                  </a:lnTo>
                  <a:lnTo>
                    <a:pt x="1921" y="878"/>
                  </a:lnTo>
                  <a:lnTo>
                    <a:pt x="1921" y="878"/>
                  </a:lnTo>
                  <a:close/>
                  <a:moveTo>
                    <a:pt x="1883" y="861"/>
                  </a:moveTo>
                  <a:lnTo>
                    <a:pt x="1883" y="861"/>
                  </a:lnTo>
                  <a:lnTo>
                    <a:pt x="1883" y="861"/>
                  </a:lnTo>
                  <a:lnTo>
                    <a:pt x="1883" y="861"/>
                  </a:lnTo>
                  <a:lnTo>
                    <a:pt x="1883" y="864"/>
                  </a:lnTo>
                  <a:lnTo>
                    <a:pt x="1883" y="864"/>
                  </a:lnTo>
                  <a:lnTo>
                    <a:pt x="1886" y="864"/>
                  </a:lnTo>
                  <a:lnTo>
                    <a:pt x="1886" y="866"/>
                  </a:lnTo>
                  <a:lnTo>
                    <a:pt x="1886" y="864"/>
                  </a:lnTo>
                  <a:lnTo>
                    <a:pt x="1886" y="866"/>
                  </a:lnTo>
                  <a:lnTo>
                    <a:pt x="1888" y="866"/>
                  </a:lnTo>
                  <a:lnTo>
                    <a:pt x="1888" y="866"/>
                  </a:lnTo>
                  <a:lnTo>
                    <a:pt x="1886" y="866"/>
                  </a:lnTo>
                  <a:lnTo>
                    <a:pt x="1886" y="866"/>
                  </a:lnTo>
                  <a:lnTo>
                    <a:pt x="1886" y="866"/>
                  </a:lnTo>
                  <a:lnTo>
                    <a:pt x="1886" y="869"/>
                  </a:lnTo>
                  <a:lnTo>
                    <a:pt x="1886" y="869"/>
                  </a:lnTo>
                  <a:lnTo>
                    <a:pt x="1886" y="869"/>
                  </a:lnTo>
                  <a:lnTo>
                    <a:pt x="1888" y="869"/>
                  </a:lnTo>
                  <a:lnTo>
                    <a:pt x="1888" y="869"/>
                  </a:lnTo>
                  <a:lnTo>
                    <a:pt x="1888" y="869"/>
                  </a:lnTo>
                  <a:lnTo>
                    <a:pt x="1890" y="869"/>
                  </a:lnTo>
                  <a:lnTo>
                    <a:pt x="1890" y="869"/>
                  </a:lnTo>
                  <a:lnTo>
                    <a:pt x="1890" y="871"/>
                  </a:lnTo>
                  <a:lnTo>
                    <a:pt x="1893" y="866"/>
                  </a:lnTo>
                  <a:lnTo>
                    <a:pt x="1893" y="866"/>
                  </a:lnTo>
                  <a:lnTo>
                    <a:pt x="1888" y="861"/>
                  </a:lnTo>
                  <a:lnTo>
                    <a:pt x="1888" y="861"/>
                  </a:lnTo>
                  <a:lnTo>
                    <a:pt x="1886" y="859"/>
                  </a:lnTo>
                  <a:lnTo>
                    <a:pt x="1886" y="859"/>
                  </a:lnTo>
                  <a:lnTo>
                    <a:pt x="1883" y="859"/>
                  </a:lnTo>
                  <a:lnTo>
                    <a:pt x="1883" y="859"/>
                  </a:lnTo>
                  <a:lnTo>
                    <a:pt x="1883" y="861"/>
                  </a:lnTo>
                  <a:lnTo>
                    <a:pt x="1883" y="861"/>
                  </a:lnTo>
                  <a:lnTo>
                    <a:pt x="1883" y="861"/>
                  </a:lnTo>
                  <a:lnTo>
                    <a:pt x="1883" y="861"/>
                  </a:lnTo>
                  <a:close/>
                  <a:moveTo>
                    <a:pt x="1897" y="885"/>
                  </a:moveTo>
                  <a:lnTo>
                    <a:pt x="1897" y="885"/>
                  </a:lnTo>
                  <a:lnTo>
                    <a:pt x="1895" y="885"/>
                  </a:lnTo>
                  <a:lnTo>
                    <a:pt x="1895" y="885"/>
                  </a:lnTo>
                  <a:lnTo>
                    <a:pt x="1895" y="885"/>
                  </a:lnTo>
                  <a:lnTo>
                    <a:pt x="1895" y="883"/>
                  </a:lnTo>
                  <a:lnTo>
                    <a:pt x="1895" y="883"/>
                  </a:lnTo>
                  <a:lnTo>
                    <a:pt x="1895" y="883"/>
                  </a:lnTo>
                  <a:lnTo>
                    <a:pt x="1895" y="883"/>
                  </a:lnTo>
                  <a:lnTo>
                    <a:pt x="1895" y="880"/>
                  </a:lnTo>
                  <a:lnTo>
                    <a:pt x="1893" y="880"/>
                  </a:lnTo>
                  <a:lnTo>
                    <a:pt x="1893" y="880"/>
                  </a:lnTo>
                  <a:lnTo>
                    <a:pt x="1893" y="880"/>
                  </a:lnTo>
                  <a:lnTo>
                    <a:pt x="1893" y="880"/>
                  </a:lnTo>
                  <a:lnTo>
                    <a:pt x="1893" y="880"/>
                  </a:lnTo>
                  <a:lnTo>
                    <a:pt x="1890" y="880"/>
                  </a:lnTo>
                  <a:lnTo>
                    <a:pt x="1890" y="880"/>
                  </a:lnTo>
                  <a:lnTo>
                    <a:pt x="1890" y="878"/>
                  </a:lnTo>
                  <a:lnTo>
                    <a:pt x="1890" y="878"/>
                  </a:lnTo>
                  <a:lnTo>
                    <a:pt x="1890" y="878"/>
                  </a:lnTo>
                  <a:lnTo>
                    <a:pt x="1890" y="878"/>
                  </a:lnTo>
                  <a:lnTo>
                    <a:pt x="1890" y="878"/>
                  </a:lnTo>
                  <a:lnTo>
                    <a:pt x="1888" y="876"/>
                  </a:lnTo>
                  <a:lnTo>
                    <a:pt x="1888" y="876"/>
                  </a:lnTo>
                  <a:lnTo>
                    <a:pt x="1888" y="876"/>
                  </a:lnTo>
                  <a:lnTo>
                    <a:pt x="1888" y="876"/>
                  </a:lnTo>
                  <a:lnTo>
                    <a:pt x="1886" y="876"/>
                  </a:lnTo>
                  <a:lnTo>
                    <a:pt x="1886" y="876"/>
                  </a:lnTo>
                  <a:lnTo>
                    <a:pt x="1886" y="876"/>
                  </a:lnTo>
                  <a:lnTo>
                    <a:pt x="1886" y="873"/>
                  </a:lnTo>
                  <a:lnTo>
                    <a:pt x="1886" y="873"/>
                  </a:lnTo>
                  <a:lnTo>
                    <a:pt x="1886" y="876"/>
                  </a:lnTo>
                  <a:lnTo>
                    <a:pt x="1886" y="876"/>
                  </a:lnTo>
                  <a:lnTo>
                    <a:pt x="1886" y="873"/>
                  </a:lnTo>
                  <a:lnTo>
                    <a:pt x="1883" y="871"/>
                  </a:lnTo>
                  <a:lnTo>
                    <a:pt x="1883" y="871"/>
                  </a:lnTo>
                  <a:lnTo>
                    <a:pt x="1881" y="871"/>
                  </a:lnTo>
                  <a:lnTo>
                    <a:pt x="1881" y="871"/>
                  </a:lnTo>
                  <a:lnTo>
                    <a:pt x="1881" y="871"/>
                  </a:lnTo>
                  <a:lnTo>
                    <a:pt x="1878" y="871"/>
                  </a:lnTo>
                  <a:lnTo>
                    <a:pt x="1881" y="871"/>
                  </a:lnTo>
                  <a:lnTo>
                    <a:pt x="1881" y="869"/>
                  </a:lnTo>
                  <a:lnTo>
                    <a:pt x="1881" y="869"/>
                  </a:lnTo>
                  <a:lnTo>
                    <a:pt x="1878" y="869"/>
                  </a:lnTo>
                  <a:lnTo>
                    <a:pt x="1878" y="866"/>
                  </a:lnTo>
                  <a:lnTo>
                    <a:pt x="1878" y="866"/>
                  </a:lnTo>
                  <a:lnTo>
                    <a:pt x="1881" y="869"/>
                  </a:lnTo>
                  <a:lnTo>
                    <a:pt x="1883" y="869"/>
                  </a:lnTo>
                  <a:lnTo>
                    <a:pt x="1881" y="866"/>
                  </a:lnTo>
                  <a:lnTo>
                    <a:pt x="1881" y="866"/>
                  </a:lnTo>
                  <a:lnTo>
                    <a:pt x="1881" y="866"/>
                  </a:lnTo>
                  <a:lnTo>
                    <a:pt x="1881" y="866"/>
                  </a:lnTo>
                  <a:lnTo>
                    <a:pt x="1878" y="864"/>
                  </a:lnTo>
                  <a:lnTo>
                    <a:pt x="1878" y="864"/>
                  </a:lnTo>
                  <a:lnTo>
                    <a:pt x="1876" y="864"/>
                  </a:lnTo>
                  <a:lnTo>
                    <a:pt x="1876" y="861"/>
                  </a:lnTo>
                  <a:lnTo>
                    <a:pt x="1876" y="861"/>
                  </a:lnTo>
                  <a:lnTo>
                    <a:pt x="1876" y="861"/>
                  </a:lnTo>
                  <a:lnTo>
                    <a:pt x="1874" y="861"/>
                  </a:lnTo>
                  <a:lnTo>
                    <a:pt x="1874" y="861"/>
                  </a:lnTo>
                  <a:lnTo>
                    <a:pt x="1874" y="859"/>
                  </a:lnTo>
                  <a:lnTo>
                    <a:pt x="1874" y="859"/>
                  </a:lnTo>
                  <a:lnTo>
                    <a:pt x="1874" y="859"/>
                  </a:lnTo>
                  <a:lnTo>
                    <a:pt x="1874" y="859"/>
                  </a:lnTo>
                  <a:lnTo>
                    <a:pt x="1871" y="859"/>
                  </a:lnTo>
                  <a:lnTo>
                    <a:pt x="1871" y="861"/>
                  </a:lnTo>
                  <a:lnTo>
                    <a:pt x="1871" y="861"/>
                  </a:lnTo>
                  <a:lnTo>
                    <a:pt x="1871" y="861"/>
                  </a:lnTo>
                  <a:lnTo>
                    <a:pt x="1874" y="864"/>
                  </a:lnTo>
                  <a:lnTo>
                    <a:pt x="1871" y="864"/>
                  </a:lnTo>
                  <a:lnTo>
                    <a:pt x="1871" y="864"/>
                  </a:lnTo>
                  <a:lnTo>
                    <a:pt x="1871" y="864"/>
                  </a:lnTo>
                  <a:lnTo>
                    <a:pt x="1874" y="864"/>
                  </a:lnTo>
                  <a:lnTo>
                    <a:pt x="1874" y="864"/>
                  </a:lnTo>
                  <a:lnTo>
                    <a:pt x="1874" y="866"/>
                  </a:lnTo>
                  <a:lnTo>
                    <a:pt x="1874" y="866"/>
                  </a:lnTo>
                  <a:lnTo>
                    <a:pt x="1871" y="866"/>
                  </a:lnTo>
                  <a:lnTo>
                    <a:pt x="1871" y="866"/>
                  </a:lnTo>
                  <a:lnTo>
                    <a:pt x="1874" y="866"/>
                  </a:lnTo>
                  <a:lnTo>
                    <a:pt x="1874" y="866"/>
                  </a:lnTo>
                  <a:lnTo>
                    <a:pt x="1874" y="866"/>
                  </a:lnTo>
                  <a:lnTo>
                    <a:pt x="1876" y="866"/>
                  </a:lnTo>
                  <a:lnTo>
                    <a:pt x="1876" y="869"/>
                  </a:lnTo>
                  <a:lnTo>
                    <a:pt x="1874" y="869"/>
                  </a:lnTo>
                  <a:lnTo>
                    <a:pt x="1874" y="869"/>
                  </a:lnTo>
                  <a:lnTo>
                    <a:pt x="1874" y="869"/>
                  </a:lnTo>
                  <a:lnTo>
                    <a:pt x="1874" y="871"/>
                  </a:lnTo>
                  <a:lnTo>
                    <a:pt x="1874" y="871"/>
                  </a:lnTo>
                  <a:lnTo>
                    <a:pt x="1874" y="871"/>
                  </a:lnTo>
                  <a:lnTo>
                    <a:pt x="1876" y="873"/>
                  </a:lnTo>
                  <a:lnTo>
                    <a:pt x="1878" y="873"/>
                  </a:lnTo>
                  <a:lnTo>
                    <a:pt x="1876" y="876"/>
                  </a:lnTo>
                  <a:lnTo>
                    <a:pt x="1878" y="876"/>
                  </a:lnTo>
                  <a:lnTo>
                    <a:pt x="1878" y="876"/>
                  </a:lnTo>
                  <a:lnTo>
                    <a:pt x="1878" y="876"/>
                  </a:lnTo>
                  <a:lnTo>
                    <a:pt x="1878" y="876"/>
                  </a:lnTo>
                  <a:lnTo>
                    <a:pt x="1878" y="878"/>
                  </a:lnTo>
                  <a:lnTo>
                    <a:pt x="1878" y="878"/>
                  </a:lnTo>
                  <a:lnTo>
                    <a:pt x="1878" y="876"/>
                  </a:lnTo>
                  <a:lnTo>
                    <a:pt x="1881" y="876"/>
                  </a:lnTo>
                  <a:lnTo>
                    <a:pt x="1881" y="876"/>
                  </a:lnTo>
                  <a:lnTo>
                    <a:pt x="1881" y="876"/>
                  </a:lnTo>
                  <a:lnTo>
                    <a:pt x="1881" y="876"/>
                  </a:lnTo>
                  <a:lnTo>
                    <a:pt x="1881" y="878"/>
                  </a:lnTo>
                  <a:lnTo>
                    <a:pt x="1881" y="878"/>
                  </a:lnTo>
                  <a:lnTo>
                    <a:pt x="1881" y="878"/>
                  </a:lnTo>
                  <a:lnTo>
                    <a:pt x="1881" y="878"/>
                  </a:lnTo>
                  <a:lnTo>
                    <a:pt x="1881" y="878"/>
                  </a:lnTo>
                  <a:lnTo>
                    <a:pt x="1883" y="878"/>
                  </a:lnTo>
                  <a:lnTo>
                    <a:pt x="1883" y="878"/>
                  </a:lnTo>
                  <a:lnTo>
                    <a:pt x="1883" y="878"/>
                  </a:lnTo>
                  <a:lnTo>
                    <a:pt x="1883" y="880"/>
                  </a:lnTo>
                  <a:lnTo>
                    <a:pt x="1883" y="880"/>
                  </a:lnTo>
                  <a:lnTo>
                    <a:pt x="1883" y="880"/>
                  </a:lnTo>
                  <a:lnTo>
                    <a:pt x="1886" y="880"/>
                  </a:lnTo>
                  <a:lnTo>
                    <a:pt x="1886" y="883"/>
                  </a:lnTo>
                  <a:lnTo>
                    <a:pt x="1888" y="880"/>
                  </a:lnTo>
                  <a:lnTo>
                    <a:pt x="1888" y="880"/>
                  </a:lnTo>
                  <a:lnTo>
                    <a:pt x="1888" y="880"/>
                  </a:lnTo>
                  <a:lnTo>
                    <a:pt x="1888" y="880"/>
                  </a:lnTo>
                  <a:lnTo>
                    <a:pt x="1888" y="883"/>
                  </a:lnTo>
                  <a:lnTo>
                    <a:pt x="1888" y="883"/>
                  </a:lnTo>
                  <a:lnTo>
                    <a:pt x="1888" y="883"/>
                  </a:lnTo>
                  <a:lnTo>
                    <a:pt x="1888" y="883"/>
                  </a:lnTo>
                  <a:lnTo>
                    <a:pt x="1893" y="885"/>
                  </a:lnTo>
                  <a:lnTo>
                    <a:pt x="1893" y="885"/>
                  </a:lnTo>
                  <a:lnTo>
                    <a:pt x="1890" y="885"/>
                  </a:lnTo>
                  <a:lnTo>
                    <a:pt x="1890" y="885"/>
                  </a:lnTo>
                  <a:lnTo>
                    <a:pt x="1893" y="888"/>
                  </a:lnTo>
                  <a:lnTo>
                    <a:pt x="1893" y="888"/>
                  </a:lnTo>
                  <a:lnTo>
                    <a:pt x="1893" y="888"/>
                  </a:lnTo>
                  <a:lnTo>
                    <a:pt x="1895" y="888"/>
                  </a:lnTo>
                  <a:lnTo>
                    <a:pt x="1895" y="888"/>
                  </a:lnTo>
                  <a:lnTo>
                    <a:pt x="1895" y="888"/>
                  </a:lnTo>
                  <a:lnTo>
                    <a:pt x="1897" y="888"/>
                  </a:lnTo>
                  <a:lnTo>
                    <a:pt x="1897" y="888"/>
                  </a:lnTo>
                  <a:lnTo>
                    <a:pt x="1900" y="888"/>
                  </a:lnTo>
                  <a:lnTo>
                    <a:pt x="1897" y="885"/>
                  </a:lnTo>
                  <a:lnTo>
                    <a:pt x="1897" y="885"/>
                  </a:lnTo>
                  <a:close/>
                  <a:moveTo>
                    <a:pt x="1862" y="850"/>
                  </a:moveTo>
                  <a:lnTo>
                    <a:pt x="1862" y="850"/>
                  </a:lnTo>
                  <a:lnTo>
                    <a:pt x="1864" y="847"/>
                  </a:lnTo>
                  <a:lnTo>
                    <a:pt x="1864" y="847"/>
                  </a:lnTo>
                  <a:lnTo>
                    <a:pt x="1864" y="847"/>
                  </a:lnTo>
                  <a:lnTo>
                    <a:pt x="1864" y="847"/>
                  </a:lnTo>
                  <a:lnTo>
                    <a:pt x="1864" y="845"/>
                  </a:lnTo>
                  <a:lnTo>
                    <a:pt x="1864" y="845"/>
                  </a:lnTo>
                  <a:lnTo>
                    <a:pt x="1862" y="845"/>
                  </a:lnTo>
                  <a:lnTo>
                    <a:pt x="1862" y="845"/>
                  </a:lnTo>
                  <a:lnTo>
                    <a:pt x="1862" y="845"/>
                  </a:lnTo>
                  <a:lnTo>
                    <a:pt x="1860" y="845"/>
                  </a:lnTo>
                  <a:lnTo>
                    <a:pt x="1857" y="845"/>
                  </a:lnTo>
                  <a:lnTo>
                    <a:pt x="1857" y="845"/>
                  </a:lnTo>
                  <a:lnTo>
                    <a:pt x="1857" y="847"/>
                  </a:lnTo>
                  <a:lnTo>
                    <a:pt x="1860" y="847"/>
                  </a:lnTo>
                  <a:lnTo>
                    <a:pt x="1860" y="847"/>
                  </a:lnTo>
                  <a:lnTo>
                    <a:pt x="1862" y="850"/>
                  </a:lnTo>
                  <a:lnTo>
                    <a:pt x="1862" y="850"/>
                  </a:lnTo>
                  <a:lnTo>
                    <a:pt x="1862" y="850"/>
                  </a:lnTo>
                  <a:close/>
                  <a:moveTo>
                    <a:pt x="1869" y="859"/>
                  </a:moveTo>
                  <a:lnTo>
                    <a:pt x="1869" y="859"/>
                  </a:lnTo>
                  <a:lnTo>
                    <a:pt x="1869" y="859"/>
                  </a:lnTo>
                  <a:lnTo>
                    <a:pt x="1867" y="859"/>
                  </a:lnTo>
                  <a:lnTo>
                    <a:pt x="1867" y="861"/>
                  </a:lnTo>
                  <a:lnTo>
                    <a:pt x="1867" y="859"/>
                  </a:lnTo>
                  <a:lnTo>
                    <a:pt x="1867" y="859"/>
                  </a:lnTo>
                  <a:lnTo>
                    <a:pt x="1867" y="857"/>
                  </a:lnTo>
                  <a:lnTo>
                    <a:pt x="1867" y="857"/>
                  </a:lnTo>
                  <a:lnTo>
                    <a:pt x="1864" y="857"/>
                  </a:lnTo>
                  <a:lnTo>
                    <a:pt x="1864" y="857"/>
                  </a:lnTo>
                  <a:lnTo>
                    <a:pt x="1864" y="857"/>
                  </a:lnTo>
                  <a:lnTo>
                    <a:pt x="1864" y="857"/>
                  </a:lnTo>
                  <a:lnTo>
                    <a:pt x="1864" y="859"/>
                  </a:lnTo>
                  <a:lnTo>
                    <a:pt x="1864" y="859"/>
                  </a:lnTo>
                  <a:lnTo>
                    <a:pt x="1862" y="859"/>
                  </a:lnTo>
                  <a:lnTo>
                    <a:pt x="1862" y="859"/>
                  </a:lnTo>
                  <a:lnTo>
                    <a:pt x="1862" y="859"/>
                  </a:lnTo>
                  <a:lnTo>
                    <a:pt x="1862" y="861"/>
                  </a:lnTo>
                  <a:lnTo>
                    <a:pt x="1864" y="861"/>
                  </a:lnTo>
                  <a:lnTo>
                    <a:pt x="1864" y="861"/>
                  </a:lnTo>
                  <a:lnTo>
                    <a:pt x="1864" y="861"/>
                  </a:lnTo>
                  <a:lnTo>
                    <a:pt x="1862" y="861"/>
                  </a:lnTo>
                  <a:lnTo>
                    <a:pt x="1862" y="861"/>
                  </a:lnTo>
                  <a:lnTo>
                    <a:pt x="1862" y="864"/>
                  </a:lnTo>
                  <a:lnTo>
                    <a:pt x="1864" y="864"/>
                  </a:lnTo>
                  <a:lnTo>
                    <a:pt x="1864" y="864"/>
                  </a:lnTo>
                  <a:lnTo>
                    <a:pt x="1864" y="866"/>
                  </a:lnTo>
                  <a:lnTo>
                    <a:pt x="1864" y="866"/>
                  </a:lnTo>
                  <a:lnTo>
                    <a:pt x="1864" y="864"/>
                  </a:lnTo>
                  <a:lnTo>
                    <a:pt x="1864" y="864"/>
                  </a:lnTo>
                  <a:lnTo>
                    <a:pt x="1864" y="864"/>
                  </a:lnTo>
                  <a:lnTo>
                    <a:pt x="1864" y="864"/>
                  </a:lnTo>
                  <a:lnTo>
                    <a:pt x="1867" y="864"/>
                  </a:lnTo>
                  <a:lnTo>
                    <a:pt x="1867" y="864"/>
                  </a:lnTo>
                  <a:lnTo>
                    <a:pt x="1867" y="864"/>
                  </a:lnTo>
                  <a:lnTo>
                    <a:pt x="1867" y="864"/>
                  </a:lnTo>
                  <a:lnTo>
                    <a:pt x="1867" y="864"/>
                  </a:lnTo>
                  <a:lnTo>
                    <a:pt x="1869" y="864"/>
                  </a:lnTo>
                  <a:lnTo>
                    <a:pt x="1869" y="864"/>
                  </a:lnTo>
                  <a:lnTo>
                    <a:pt x="1869" y="864"/>
                  </a:lnTo>
                  <a:lnTo>
                    <a:pt x="1869" y="861"/>
                  </a:lnTo>
                  <a:lnTo>
                    <a:pt x="1869" y="861"/>
                  </a:lnTo>
                  <a:lnTo>
                    <a:pt x="1869" y="861"/>
                  </a:lnTo>
                  <a:lnTo>
                    <a:pt x="1869" y="859"/>
                  </a:lnTo>
                  <a:lnTo>
                    <a:pt x="1869" y="859"/>
                  </a:lnTo>
                  <a:close/>
                  <a:moveTo>
                    <a:pt x="1278" y="613"/>
                  </a:moveTo>
                  <a:lnTo>
                    <a:pt x="1280" y="613"/>
                  </a:lnTo>
                  <a:lnTo>
                    <a:pt x="1280" y="611"/>
                  </a:lnTo>
                  <a:lnTo>
                    <a:pt x="1280" y="611"/>
                  </a:lnTo>
                  <a:lnTo>
                    <a:pt x="1280" y="611"/>
                  </a:lnTo>
                  <a:lnTo>
                    <a:pt x="1278" y="611"/>
                  </a:lnTo>
                  <a:lnTo>
                    <a:pt x="1278" y="611"/>
                  </a:lnTo>
                  <a:lnTo>
                    <a:pt x="1278" y="613"/>
                  </a:lnTo>
                  <a:lnTo>
                    <a:pt x="1278" y="613"/>
                  </a:lnTo>
                  <a:lnTo>
                    <a:pt x="1278" y="613"/>
                  </a:lnTo>
                  <a:lnTo>
                    <a:pt x="1278" y="613"/>
                  </a:lnTo>
                  <a:lnTo>
                    <a:pt x="1278" y="613"/>
                  </a:lnTo>
                  <a:close/>
                  <a:moveTo>
                    <a:pt x="902" y="272"/>
                  </a:moveTo>
                  <a:lnTo>
                    <a:pt x="902" y="272"/>
                  </a:lnTo>
                  <a:lnTo>
                    <a:pt x="904" y="272"/>
                  </a:lnTo>
                  <a:lnTo>
                    <a:pt x="904" y="272"/>
                  </a:lnTo>
                  <a:lnTo>
                    <a:pt x="909" y="272"/>
                  </a:lnTo>
                  <a:lnTo>
                    <a:pt x="909" y="272"/>
                  </a:lnTo>
                  <a:lnTo>
                    <a:pt x="909" y="272"/>
                  </a:lnTo>
                  <a:lnTo>
                    <a:pt x="909" y="272"/>
                  </a:lnTo>
                  <a:lnTo>
                    <a:pt x="909" y="272"/>
                  </a:lnTo>
                  <a:lnTo>
                    <a:pt x="909" y="272"/>
                  </a:lnTo>
                  <a:lnTo>
                    <a:pt x="911" y="270"/>
                  </a:lnTo>
                  <a:lnTo>
                    <a:pt x="911" y="270"/>
                  </a:lnTo>
                  <a:lnTo>
                    <a:pt x="911" y="270"/>
                  </a:lnTo>
                  <a:lnTo>
                    <a:pt x="911" y="270"/>
                  </a:lnTo>
                  <a:lnTo>
                    <a:pt x="911" y="270"/>
                  </a:lnTo>
                  <a:lnTo>
                    <a:pt x="911" y="270"/>
                  </a:lnTo>
                  <a:lnTo>
                    <a:pt x="911" y="270"/>
                  </a:lnTo>
                  <a:lnTo>
                    <a:pt x="913" y="270"/>
                  </a:lnTo>
                  <a:lnTo>
                    <a:pt x="913" y="270"/>
                  </a:lnTo>
                  <a:lnTo>
                    <a:pt x="911" y="270"/>
                  </a:lnTo>
                  <a:lnTo>
                    <a:pt x="897" y="275"/>
                  </a:lnTo>
                  <a:lnTo>
                    <a:pt x="899" y="275"/>
                  </a:lnTo>
                  <a:lnTo>
                    <a:pt x="902" y="272"/>
                  </a:lnTo>
                  <a:close/>
                  <a:moveTo>
                    <a:pt x="897" y="275"/>
                  </a:moveTo>
                  <a:lnTo>
                    <a:pt x="897" y="275"/>
                  </a:lnTo>
                  <a:lnTo>
                    <a:pt x="897" y="275"/>
                  </a:lnTo>
                  <a:lnTo>
                    <a:pt x="897" y="275"/>
                  </a:lnTo>
                  <a:close/>
                  <a:moveTo>
                    <a:pt x="897" y="275"/>
                  </a:moveTo>
                  <a:lnTo>
                    <a:pt x="897" y="275"/>
                  </a:lnTo>
                  <a:lnTo>
                    <a:pt x="895" y="275"/>
                  </a:lnTo>
                  <a:lnTo>
                    <a:pt x="897" y="275"/>
                  </a:lnTo>
                  <a:lnTo>
                    <a:pt x="897" y="275"/>
                  </a:lnTo>
                  <a:close/>
                  <a:moveTo>
                    <a:pt x="895" y="275"/>
                  </a:moveTo>
                  <a:lnTo>
                    <a:pt x="895" y="275"/>
                  </a:lnTo>
                  <a:lnTo>
                    <a:pt x="895" y="275"/>
                  </a:lnTo>
                  <a:lnTo>
                    <a:pt x="895" y="275"/>
                  </a:lnTo>
                  <a:lnTo>
                    <a:pt x="895" y="275"/>
                  </a:lnTo>
                  <a:close/>
                  <a:moveTo>
                    <a:pt x="890" y="277"/>
                  </a:moveTo>
                  <a:lnTo>
                    <a:pt x="890" y="277"/>
                  </a:lnTo>
                  <a:lnTo>
                    <a:pt x="890" y="277"/>
                  </a:lnTo>
                  <a:lnTo>
                    <a:pt x="890" y="277"/>
                  </a:lnTo>
                  <a:lnTo>
                    <a:pt x="892" y="275"/>
                  </a:lnTo>
                  <a:lnTo>
                    <a:pt x="892" y="275"/>
                  </a:lnTo>
                  <a:lnTo>
                    <a:pt x="895" y="275"/>
                  </a:lnTo>
                  <a:lnTo>
                    <a:pt x="887" y="277"/>
                  </a:lnTo>
                  <a:lnTo>
                    <a:pt x="887" y="277"/>
                  </a:lnTo>
                  <a:lnTo>
                    <a:pt x="887" y="277"/>
                  </a:lnTo>
                  <a:lnTo>
                    <a:pt x="887" y="277"/>
                  </a:lnTo>
                  <a:lnTo>
                    <a:pt x="890" y="277"/>
                  </a:lnTo>
                  <a:close/>
                  <a:moveTo>
                    <a:pt x="876" y="284"/>
                  </a:moveTo>
                  <a:lnTo>
                    <a:pt x="878" y="282"/>
                  </a:lnTo>
                  <a:lnTo>
                    <a:pt x="878" y="282"/>
                  </a:lnTo>
                  <a:lnTo>
                    <a:pt x="878" y="282"/>
                  </a:lnTo>
                  <a:lnTo>
                    <a:pt x="878" y="282"/>
                  </a:lnTo>
                  <a:lnTo>
                    <a:pt x="878" y="282"/>
                  </a:lnTo>
                  <a:lnTo>
                    <a:pt x="876" y="282"/>
                  </a:lnTo>
                  <a:lnTo>
                    <a:pt x="876" y="282"/>
                  </a:lnTo>
                  <a:lnTo>
                    <a:pt x="876" y="284"/>
                  </a:lnTo>
                  <a:lnTo>
                    <a:pt x="876" y="284"/>
                  </a:lnTo>
                  <a:lnTo>
                    <a:pt x="876" y="284"/>
                  </a:lnTo>
                  <a:close/>
                  <a:moveTo>
                    <a:pt x="880" y="282"/>
                  </a:moveTo>
                  <a:lnTo>
                    <a:pt x="883" y="279"/>
                  </a:lnTo>
                  <a:lnTo>
                    <a:pt x="883" y="279"/>
                  </a:lnTo>
                  <a:lnTo>
                    <a:pt x="885" y="279"/>
                  </a:lnTo>
                  <a:lnTo>
                    <a:pt x="885" y="279"/>
                  </a:lnTo>
                  <a:lnTo>
                    <a:pt x="883" y="279"/>
                  </a:lnTo>
                  <a:lnTo>
                    <a:pt x="880" y="279"/>
                  </a:lnTo>
                  <a:lnTo>
                    <a:pt x="880" y="279"/>
                  </a:lnTo>
                  <a:lnTo>
                    <a:pt x="880" y="282"/>
                  </a:lnTo>
                  <a:lnTo>
                    <a:pt x="880" y="282"/>
                  </a:lnTo>
                  <a:lnTo>
                    <a:pt x="880" y="282"/>
                  </a:lnTo>
                  <a:lnTo>
                    <a:pt x="880" y="282"/>
                  </a:lnTo>
                  <a:close/>
                  <a:moveTo>
                    <a:pt x="975" y="97"/>
                  </a:moveTo>
                  <a:lnTo>
                    <a:pt x="975" y="95"/>
                  </a:lnTo>
                  <a:lnTo>
                    <a:pt x="975" y="92"/>
                  </a:lnTo>
                  <a:lnTo>
                    <a:pt x="975" y="90"/>
                  </a:lnTo>
                  <a:lnTo>
                    <a:pt x="977" y="90"/>
                  </a:lnTo>
                  <a:lnTo>
                    <a:pt x="977" y="90"/>
                  </a:lnTo>
                  <a:lnTo>
                    <a:pt x="975" y="90"/>
                  </a:lnTo>
                  <a:lnTo>
                    <a:pt x="975" y="92"/>
                  </a:lnTo>
                  <a:lnTo>
                    <a:pt x="975" y="95"/>
                  </a:lnTo>
                  <a:lnTo>
                    <a:pt x="975" y="97"/>
                  </a:lnTo>
                  <a:lnTo>
                    <a:pt x="975" y="99"/>
                  </a:lnTo>
                  <a:lnTo>
                    <a:pt x="975" y="99"/>
                  </a:lnTo>
                  <a:lnTo>
                    <a:pt x="975" y="102"/>
                  </a:lnTo>
                  <a:lnTo>
                    <a:pt x="975" y="97"/>
                  </a:lnTo>
                  <a:lnTo>
                    <a:pt x="975" y="97"/>
                  </a:lnTo>
                  <a:close/>
                  <a:moveTo>
                    <a:pt x="977" y="746"/>
                  </a:moveTo>
                  <a:lnTo>
                    <a:pt x="977" y="748"/>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close/>
                  <a:moveTo>
                    <a:pt x="1427" y="73"/>
                  </a:moveTo>
                  <a:lnTo>
                    <a:pt x="1427" y="73"/>
                  </a:lnTo>
                  <a:lnTo>
                    <a:pt x="1427" y="73"/>
                  </a:lnTo>
                  <a:lnTo>
                    <a:pt x="1429" y="73"/>
                  </a:lnTo>
                  <a:lnTo>
                    <a:pt x="1431" y="73"/>
                  </a:lnTo>
                  <a:lnTo>
                    <a:pt x="1434" y="76"/>
                  </a:lnTo>
                  <a:lnTo>
                    <a:pt x="1434" y="78"/>
                  </a:lnTo>
                  <a:lnTo>
                    <a:pt x="1436" y="78"/>
                  </a:lnTo>
                  <a:lnTo>
                    <a:pt x="1436" y="78"/>
                  </a:lnTo>
                  <a:lnTo>
                    <a:pt x="1434" y="76"/>
                  </a:lnTo>
                  <a:lnTo>
                    <a:pt x="1434" y="76"/>
                  </a:lnTo>
                  <a:lnTo>
                    <a:pt x="1431" y="73"/>
                  </a:lnTo>
                  <a:lnTo>
                    <a:pt x="1424" y="71"/>
                  </a:lnTo>
                  <a:lnTo>
                    <a:pt x="1424" y="71"/>
                  </a:lnTo>
                  <a:lnTo>
                    <a:pt x="1424" y="73"/>
                  </a:lnTo>
                  <a:lnTo>
                    <a:pt x="1427" y="73"/>
                  </a:lnTo>
                  <a:close/>
                  <a:moveTo>
                    <a:pt x="1008" y="54"/>
                  </a:moveTo>
                  <a:lnTo>
                    <a:pt x="1015" y="57"/>
                  </a:lnTo>
                  <a:lnTo>
                    <a:pt x="1008" y="54"/>
                  </a:lnTo>
                  <a:lnTo>
                    <a:pt x="1006" y="54"/>
                  </a:lnTo>
                  <a:lnTo>
                    <a:pt x="1006" y="57"/>
                  </a:lnTo>
                  <a:lnTo>
                    <a:pt x="1006" y="57"/>
                  </a:lnTo>
                  <a:lnTo>
                    <a:pt x="1006" y="54"/>
                  </a:lnTo>
                  <a:lnTo>
                    <a:pt x="1008" y="54"/>
                  </a:lnTo>
                  <a:close/>
                  <a:moveTo>
                    <a:pt x="989" y="73"/>
                  </a:moveTo>
                  <a:lnTo>
                    <a:pt x="989" y="71"/>
                  </a:lnTo>
                  <a:lnTo>
                    <a:pt x="991" y="69"/>
                  </a:lnTo>
                  <a:lnTo>
                    <a:pt x="991" y="69"/>
                  </a:lnTo>
                  <a:lnTo>
                    <a:pt x="991" y="69"/>
                  </a:lnTo>
                  <a:lnTo>
                    <a:pt x="991" y="69"/>
                  </a:lnTo>
                  <a:lnTo>
                    <a:pt x="989" y="69"/>
                  </a:lnTo>
                  <a:lnTo>
                    <a:pt x="989" y="71"/>
                  </a:lnTo>
                  <a:lnTo>
                    <a:pt x="989" y="71"/>
                  </a:lnTo>
                  <a:lnTo>
                    <a:pt x="987" y="73"/>
                  </a:lnTo>
                  <a:lnTo>
                    <a:pt x="984" y="76"/>
                  </a:lnTo>
                  <a:lnTo>
                    <a:pt x="987" y="73"/>
                  </a:lnTo>
                  <a:lnTo>
                    <a:pt x="989" y="73"/>
                  </a:lnTo>
                  <a:close/>
                  <a:moveTo>
                    <a:pt x="994" y="66"/>
                  </a:moveTo>
                  <a:lnTo>
                    <a:pt x="994" y="64"/>
                  </a:lnTo>
                  <a:lnTo>
                    <a:pt x="996" y="61"/>
                  </a:lnTo>
                  <a:lnTo>
                    <a:pt x="1001" y="59"/>
                  </a:lnTo>
                  <a:lnTo>
                    <a:pt x="999" y="59"/>
                  </a:lnTo>
                  <a:lnTo>
                    <a:pt x="994" y="64"/>
                  </a:lnTo>
                  <a:lnTo>
                    <a:pt x="994" y="64"/>
                  </a:lnTo>
                  <a:lnTo>
                    <a:pt x="991" y="66"/>
                  </a:lnTo>
                  <a:lnTo>
                    <a:pt x="991" y="66"/>
                  </a:lnTo>
                  <a:lnTo>
                    <a:pt x="994" y="66"/>
                  </a:lnTo>
                  <a:close/>
                  <a:moveTo>
                    <a:pt x="980" y="83"/>
                  </a:moveTo>
                  <a:lnTo>
                    <a:pt x="980" y="83"/>
                  </a:lnTo>
                  <a:lnTo>
                    <a:pt x="984" y="78"/>
                  </a:lnTo>
                  <a:lnTo>
                    <a:pt x="984" y="76"/>
                  </a:lnTo>
                  <a:lnTo>
                    <a:pt x="980" y="80"/>
                  </a:lnTo>
                  <a:lnTo>
                    <a:pt x="980" y="83"/>
                  </a:lnTo>
                  <a:lnTo>
                    <a:pt x="980" y="83"/>
                  </a:lnTo>
                  <a:lnTo>
                    <a:pt x="977" y="90"/>
                  </a:lnTo>
                  <a:lnTo>
                    <a:pt x="977" y="88"/>
                  </a:lnTo>
                  <a:lnTo>
                    <a:pt x="980" y="83"/>
                  </a:lnTo>
                  <a:close/>
                  <a:moveTo>
                    <a:pt x="861" y="289"/>
                  </a:moveTo>
                  <a:lnTo>
                    <a:pt x="864" y="289"/>
                  </a:lnTo>
                  <a:lnTo>
                    <a:pt x="866" y="286"/>
                  </a:lnTo>
                  <a:lnTo>
                    <a:pt x="866" y="286"/>
                  </a:lnTo>
                  <a:lnTo>
                    <a:pt x="866" y="286"/>
                  </a:lnTo>
                  <a:lnTo>
                    <a:pt x="866" y="286"/>
                  </a:lnTo>
                  <a:lnTo>
                    <a:pt x="868" y="286"/>
                  </a:lnTo>
                  <a:lnTo>
                    <a:pt x="871" y="284"/>
                  </a:lnTo>
                  <a:lnTo>
                    <a:pt x="873" y="284"/>
                  </a:lnTo>
                  <a:lnTo>
                    <a:pt x="873" y="284"/>
                  </a:lnTo>
                  <a:lnTo>
                    <a:pt x="873" y="284"/>
                  </a:lnTo>
                  <a:lnTo>
                    <a:pt x="876" y="284"/>
                  </a:lnTo>
                  <a:lnTo>
                    <a:pt x="873" y="284"/>
                  </a:lnTo>
                  <a:lnTo>
                    <a:pt x="871" y="284"/>
                  </a:lnTo>
                  <a:lnTo>
                    <a:pt x="859" y="289"/>
                  </a:lnTo>
                  <a:lnTo>
                    <a:pt x="859" y="289"/>
                  </a:lnTo>
                  <a:lnTo>
                    <a:pt x="859" y="291"/>
                  </a:lnTo>
                  <a:lnTo>
                    <a:pt x="859" y="289"/>
                  </a:lnTo>
                  <a:lnTo>
                    <a:pt x="861" y="289"/>
                  </a:lnTo>
                  <a:close/>
                  <a:moveTo>
                    <a:pt x="1268" y="50"/>
                  </a:moveTo>
                  <a:lnTo>
                    <a:pt x="1271" y="52"/>
                  </a:lnTo>
                  <a:lnTo>
                    <a:pt x="1273" y="52"/>
                  </a:lnTo>
                  <a:lnTo>
                    <a:pt x="1273" y="52"/>
                  </a:lnTo>
                  <a:lnTo>
                    <a:pt x="1273" y="52"/>
                  </a:lnTo>
                  <a:lnTo>
                    <a:pt x="1275" y="52"/>
                  </a:lnTo>
                  <a:lnTo>
                    <a:pt x="1275" y="52"/>
                  </a:lnTo>
                  <a:lnTo>
                    <a:pt x="1273" y="52"/>
                  </a:lnTo>
                  <a:lnTo>
                    <a:pt x="1273" y="52"/>
                  </a:lnTo>
                  <a:lnTo>
                    <a:pt x="1273" y="52"/>
                  </a:lnTo>
                  <a:lnTo>
                    <a:pt x="1273" y="52"/>
                  </a:lnTo>
                  <a:lnTo>
                    <a:pt x="1273" y="52"/>
                  </a:lnTo>
                  <a:lnTo>
                    <a:pt x="1266" y="50"/>
                  </a:lnTo>
                  <a:lnTo>
                    <a:pt x="1266" y="50"/>
                  </a:lnTo>
                  <a:lnTo>
                    <a:pt x="1266" y="50"/>
                  </a:lnTo>
                  <a:lnTo>
                    <a:pt x="1266" y="50"/>
                  </a:lnTo>
                  <a:lnTo>
                    <a:pt x="1266" y="50"/>
                  </a:lnTo>
                  <a:lnTo>
                    <a:pt x="1268" y="50"/>
                  </a:lnTo>
                  <a:close/>
                  <a:moveTo>
                    <a:pt x="835" y="530"/>
                  </a:moveTo>
                  <a:lnTo>
                    <a:pt x="835" y="530"/>
                  </a:lnTo>
                  <a:lnTo>
                    <a:pt x="835" y="530"/>
                  </a:lnTo>
                  <a:lnTo>
                    <a:pt x="835" y="530"/>
                  </a:lnTo>
                  <a:lnTo>
                    <a:pt x="833" y="532"/>
                  </a:lnTo>
                  <a:lnTo>
                    <a:pt x="833" y="532"/>
                  </a:lnTo>
                  <a:lnTo>
                    <a:pt x="833" y="532"/>
                  </a:lnTo>
                  <a:lnTo>
                    <a:pt x="833" y="532"/>
                  </a:lnTo>
                  <a:lnTo>
                    <a:pt x="835" y="532"/>
                  </a:lnTo>
                  <a:lnTo>
                    <a:pt x="835" y="532"/>
                  </a:lnTo>
                  <a:lnTo>
                    <a:pt x="835" y="532"/>
                  </a:lnTo>
                  <a:lnTo>
                    <a:pt x="835" y="532"/>
                  </a:lnTo>
                  <a:lnTo>
                    <a:pt x="835" y="532"/>
                  </a:lnTo>
                  <a:lnTo>
                    <a:pt x="835" y="532"/>
                  </a:lnTo>
                  <a:lnTo>
                    <a:pt x="835" y="532"/>
                  </a:lnTo>
                  <a:lnTo>
                    <a:pt x="835" y="532"/>
                  </a:lnTo>
                  <a:lnTo>
                    <a:pt x="835" y="532"/>
                  </a:lnTo>
                  <a:lnTo>
                    <a:pt x="835" y="532"/>
                  </a:lnTo>
                  <a:lnTo>
                    <a:pt x="835" y="532"/>
                  </a:lnTo>
                  <a:lnTo>
                    <a:pt x="835" y="530"/>
                  </a:lnTo>
                  <a:lnTo>
                    <a:pt x="835" y="530"/>
                  </a:lnTo>
                  <a:lnTo>
                    <a:pt x="835" y="530"/>
                  </a:lnTo>
                  <a:close/>
                  <a:moveTo>
                    <a:pt x="833" y="540"/>
                  </a:moveTo>
                  <a:lnTo>
                    <a:pt x="833" y="540"/>
                  </a:lnTo>
                  <a:lnTo>
                    <a:pt x="833" y="542"/>
                  </a:lnTo>
                  <a:lnTo>
                    <a:pt x="833" y="542"/>
                  </a:lnTo>
                  <a:lnTo>
                    <a:pt x="833" y="542"/>
                  </a:lnTo>
                  <a:lnTo>
                    <a:pt x="833" y="540"/>
                  </a:lnTo>
                  <a:lnTo>
                    <a:pt x="833" y="537"/>
                  </a:lnTo>
                  <a:lnTo>
                    <a:pt x="833" y="535"/>
                  </a:lnTo>
                  <a:lnTo>
                    <a:pt x="835" y="535"/>
                  </a:lnTo>
                  <a:lnTo>
                    <a:pt x="833" y="535"/>
                  </a:lnTo>
                  <a:lnTo>
                    <a:pt x="833" y="537"/>
                  </a:lnTo>
                  <a:lnTo>
                    <a:pt x="833" y="540"/>
                  </a:lnTo>
                  <a:close/>
                  <a:moveTo>
                    <a:pt x="866" y="502"/>
                  </a:moveTo>
                  <a:lnTo>
                    <a:pt x="866" y="502"/>
                  </a:lnTo>
                  <a:lnTo>
                    <a:pt x="866" y="502"/>
                  </a:lnTo>
                  <a:lnTo>
                    <a:pt x="868" y="502"/>
                  </a:lnTo>
                  <a:lnTo>
                    <a:pt x="866" y="502"/>
                  </a:lnTo>
                  <a:close/>
                  <a:moveTo>
                    <a:pt x="991" y="878"/>
                  </a:moveTo>
                  <a:lnTo>
                    <a:pt x="991" y="878"/>
                  </a:lnTo>
                  <a:lnTo>
                    <a:pt x="991" y="878"/>
                  </a:lnTo>
                  <a:lnTo>
                    <a:pt x="991" y="878"/>
                  </a:lnTo>
                  <a:lnTo>
                    <a:pt x="991" y="878"/>
                  </a:lnTo>
                  <a:lnTo>
                    <a:pt x="991" y="878"/>
                  </a:lnTo>
                  <a:lnTo>
                    <a:pt x="991" y="878"/>
                  </a:lnTo>
                  <a:close/>
                  <a:moveTo>
                    <a:pt x="984" y="762"/>
                  </a:moveTo>
                  <a:lnTo>
                    <a:pt x="984" y="762"/>
                  </a:lnTo>
                  <a:lnTo>
                    <a:pt x="984" y="760"/>
                  </a:lnTo>
                  <a:lnTo>
                    <a:pt x="982" y="760"/>
                  </a:lnTo>
                  <a:lnTo>
                    <a:pt x="982" y="760"/>
                  </a:lnTo>
                  <a:lnTo>
                    <a:pt x="982" y="760"/>
                  </a:lnTo>
                  <a:lnTo>
                    <a:pt x="982" y="760"/>
                  </a:lnTo>
                  <a:lnTo>
                    <a:pt x="982" y="760"/>
                  </a:lnTo>
                  <a:lnTo>
                    <a:pt x="982" y="762"/>
                  </a:lnTo>
                  <a:lnTo>
                    <a:pt x="984" y="762"/>
                  </a:lnTo>
                  <a:close/>
                  <a:moveTo>
                    <a:pt x="994" y="876"/>
                  </a:moveTo>
                  <a:lnTo>
                    <a:pt x="994" y="876"/>
                  </a:lnTo>
                  <a:lnTo>
                    <a:pt x="994" y="876"/>
                  </a:lnTo>
                  <a:lnTo>
                    <a:pt x="994" y="876"/>
                  </a:lnTo>
                  <a:lnTo>
                    <a:pt x="994" y="876"/>
                  </a:lnTo>
                  <a:lnTo>
                    <a:pt x="994" y="878"/>
                  </a:lnTo>
                  <a:lnTo>
                    <a:pt x="994" y="878"/>
                  </a:lnTo>
                  <a:lnTo>
                    <a:pt x="994" y="878"/>
                  </a:lnTo>
                  <a:lnTo>
                    <a:pt x="994" y="876"/>
                  </a:lnTo>
                  <a:close/>
                  <a:moveTo>
                    <a:pt x="871" y="502"/>
                  </a:moveTo>
                  <a:lnTo>
                    <a:pt x="871" y="502"/>
                  </a:lnTo>
                  <a:lnTo>
                    <a:pt x="868" y="502"/>
                  </a:lnTo>
                  <a:lnTo>
                    <a:pt x="868" y="502"/>
                  </a:lnTo>
                  <a:lnTo>
                    <a:pt x="868" y="502"/>
                  </a:lnTo>
                  <a:lnTo>
                    <a:pt x="868" y="502"/>
                  </a:lnTo>
                  <a:lnTo>
                    <a:pt x="868" y="502"/>
                  </a:lnTo>
                  <a:lnTo>
                    <a:pt x="868" y="502"/>
                  </a:lnTo>
                  <a:lnTo>
                    <a:pt x="871" y="504"/>
                  </a:lnTo>
                  <a:lnTo>
                    <a:pt x="871" y="504"/>
                  </a:lnTo>
                  <a:lnTo>
                    <a:pt x="871" y="502"/>
                  </a:lnTo>
                  <a:lnTo>
                    <a:pt x="871" y="502"/>
                  </a:lnTo>
                  <a:lnTo>
                    <a:pt x="871" y="502"/>
                  </a:lnTo>
                  <a:close/>
                  <a:moveTo>
                    <a:pt x="871" y="502"/>
                  </a:moveTo>
                  <a:lnTo>
                    <a:pt x="871" y="502"/>
                  </a:lnTo>
                  <a:lnTo>
                    <a:pt x="871" y="502"/>
                  </a:lnTo>
                  <a:lnTo>
                    <a:pt x="871" y="502"/>
                  </a:lnTo>
                  <a:lnTo>
                    <a:pt x="871" y="502"/>
                  </a:lnTo>
                  <a:lnTo>
                    <a:pt x="871" y="502"/>
                  </a:lnTo>
                  <a:lnTo>
                    <a:pt x="871" y="502"/>
                  </a:lnTo>
                  <a:close/>
                  <a:moveTo>
                    <a:pt x="871" y="506"/>
                  </a:moveTo>
                  <a:lnTo>
                    <a:pt x="868" y="506"/>
                  </a:lnTo>
                  <a:lnTo>
                    <a:pt x="868" y="506"/>
                  </a:lnTo>
                  <a:lnTo>
                    <a:pt x="868" y="506"/>
                  </a:lnTo>
                  <a:lnTo>
                    <a:pt x="868" y="506"/>
                  </a:lnTo>
                  <a:lnTo>
                    <a:pt x="871" y="506"/>
                  </a:lnTo>
                  <a:lnTo>
                    <a:pt x="871" y="506"/>
                  </a:lnTo>
                  <a:lnTo>
                    <a:pt x="871" y="506"/>
                  </a:lnTo>
                  <a:lnTo>
                    <a:pt x="871" y="506"/>
                  </a:lnTo>
                  <a:lnTo>
                    <a:pt x="871" y="506"/>
                  </a:lnTo>
                  <a:lnTo>
                    <a:pt x="871" y="506"/>
                  </a:lnTo>
                  <a:close/>
                  <a:moveTo>
                    <a:pt x="1070" y="890"/>
                  </a:moveTo>
                  <a:lnTo>
                    <a:pt x="1070" y="890"/>
                  </a:lnTo>
                  <a:lnTo>
                    <a:pt x="1070" y="888"/>
                  </a:lnTo>
                  <a:lnTo>
                    <a:pt x="1067" y="888"/>
                  </a:lnTo>
                  <a:lnTo>
                    <a:pt x="1065" y="888"/>
                  </a:lnTo>
                  <a:lnTo>
                    <a:pt x="1062" y="888"/>
                  </a:lnTo>
                  <a:lnTo>
                    <a:pt x="1062" y="888"/>
                  </a:lnTo>
                  <a:lnTo>
                    <a:pt x="1060" y="890"/>
                  </a:lnTo>
                  <a:lnTo>
                    <a:pt x="1060" y="890"/>
                  </a:lnTo>
                  <a:lnTo>
                    <a:pt x="1060" y="890"/>
                  </a:lnTo>
                  <a:lnTo>
                    <a:pt x="1060" y="890"/>
                  </a:lnTo>
                  <a:lnTo>
                    <a:pt x="1060" y="890"/>
                  </a:lnTo>
                  <a:lnTo>
                    <a:pt x="1060" y="892"/>
                  </a:lnTo>
                  <a:lnTo>
                    <a:pt x="1060" y="892"/>
                  </a:lnTo>
                  <a:lnTo>
                    <a:pt x="1062" y="892"/>
                  </a:lnTo>
                  <a:lnTo>
                    <a:pt x="1065" y="890"/>
                  </a:lnTo>
                  <a:lnTo>
                    <a:pt x="1065" y="892"/>
                  </a:lnTo>
                  <a:lnTo>
                    <a:pt x="1065" y="892"/>
                  </a:lnTo>
                  <a:lnTo>
                    <a:pt x="1065" y="892"/>
                  </a:lnTo>
                  <a:lnTo>
                    <a:pt x="1065" y="892"/>
                  </a:lnTo>
                  <a:lnTo>
                    <a:pt x="1065" y="890"/>
                  </a:lnTo>
                  <a:lnTo>
                    <a:pt x="1065" y="890"/>
                  </a:lnTo>
                  <a:lnTo>
                    <a:pt x="1070" y="890"/>
                  </a:lnTo>
                  <a:lnTo>
                    <a:pt x="1070" y="890"/>
                  </a:lnTo>
                  <a:lnTo>
                    <a:pt x="1070" y="892"/>
                  </a:lnTo>
                  <a:lnTo>
                    <a:pt x="1070" y="892"/>
                  </a:lnTo>
                  <a:lnTo>
                    <a:pt x="1072" y="892"/>
                  </a:lnTo>
                  <a:lnTo>
                    <a:pt x="1070" y="890"/>
                  </a:lnTo>
                  <a:lnTo>
                    <a:pt x="1070" y="890"/>
                  </a:lnTo>
                  <a:close/>
                  <a:moveTo>
                    <a:pt x="883" y="478"/>
                  </a:moveTo>
                  <a:lnTo>
                    <a:pt x="883" y="478"/>
                  </a:lnTo>
                  <a:lnTo>
                    <a:pt x="883" y="478"/>
                  </a:lnTo>
                  <a:lnTo>
                    <a:pt x="883" y="478"/>
                  </a:lnTo>
                  <a:lnTo>
                    <a:pt x="883" y="478"/>
                  </a:lnTo>
                  <a:lnTo>
                    <a:pt x="883" y="478"/>
                  </a:lnTo>
                  <a:lnTo>
                    <a:pt x="883" y="478"/>
                  </a:lnTo>
                  <a:lnTo>
                    <a:pt x="883" y="478"/>
                  </a:lnTo>
                  <a:lnTo>
                    <a:pt x="883" y="478"/>
                  </a:lnTo>
                  <a:lnTo>
                    <a:pt x="883" y="478"/>
                  </a:lnTo>
                  <a:close/>
                  <a:moveTo>
                    <a:pt x="942" y="452"/>
                  </a:moveTo>
                  <a:lnTo>
                    <a:pt x="939" y="452"/>
                  </a:lnTo>
                  <a:lnTo>
                    <a:pt x="939" y="452"/>
                  </a:lnTo>
                  <a:lnTo>
                    <a:pt x="939" y="452"/>
                  </a:lnTo>
                  <a:lnTo>
                    <a:pt x="939" y="452"/>
                  </a:lnTo>
                  <a:lnTo>
                    <a:pt x="939" y="452"/>
                  </a:lnTo>
                  <a:lnTo>
                    <a:pt x="937" y="454"/>
                  </a:lnTo>
                  <a:lnTo>
                    <a:pt x="939" y="454"/>
                  </a:lnTo>
                  <a:lnTo>
                    <a:pt x="939" y="454"/>
                  </a:lnTo>
                  <a:lnTo>
                    <a:pt x="939" y="457"/>
                  </a:lnTo>
                  <a:lnTo>
                    <a:pt x="939" y="457"/>
                  </a:lnTo>
                  <a:lnTo>
                    <a:pt x="942" y="457"/>
                  </a:lnTo>
                  <a:lnTo>
                    <a:pt x="947" y="457"/>
                  </a:lnTo>
                  <a:lnTo>
                    <a:pt x="947" y="457"/>
                  </a:lnTo>
                  <a:lnTo>
                    <a:pt x="947" y="457"/>
                  </a:lnTo>
                  <a:lnTo>
                    <a:pt x="947" y="457"/>
                  </a:lnTo>
                  <a:lnTo>
                    <a:pt x="947" y="457"/>
                  </a:lnTo>
                  <a:lnTo>
                    <a:pt x="947" y="457"/>
                  </a:lnTo>
                  <a:lnTo>
                    <a:pt x="947" y="454"/>
                  </a:lnTo>
                  <a:lnTo>
                    <a:pt x="947" y="454"/>
                  </a:lnTo>
                  <a:lnTo>
                    <a:pt x="947" y="454"/>
                  </a:lnTo>
                  <a:lnTo>
                    <a:pt x="947" y="454"/>
                  </a:lnTo>
                  <a:lnTo>
                    <a:pt x="947" y="454"/>
                  </a:lnTo>
                  <a:lnTo>
                    <a:pt x="947" y="454"/>
                  </a:lnTo>
                  <a:lnTo>
                    <a:pt x="947" y="454"/>
                  </a:lnTo>
                  <a:lnTo>
                    <a:pt x="947" y="454"/>
                  </a:lnTo>
                  <a:lnTo>
                    <a:pt x="947" y="454"/>
                  </a:lnTo>
                  <a:lnTo>
                    <a:pt x="947" y="452"/>
                  </a:lnTo>
                  <a:lnTo>
                    <a:pt x="947" y="452"/>
                  </a:lnTo>
                  <a:lnTo>
                    <a:pt x="947" y="452"/>
                  </a:lnTo>
                  <a:lnTo>
                    <a:pt x="947" y="452"/>
                  </a:lnTo>
                  <a:lnTo>
                    <a:pt x="944" y="452"/>
                  </a:lnTo>
                  <a:lnTo>
                    <a:pt x="944" y="452"/>
                  </a:lnTo>
                  <a:lnTo>
                    <a:pt x="944" y="452"/>
                  </a:lnTo>
                  <a:lnTo>
                    <a:pt x="944" y="452"/>
                  </a:lnTo>
                  <a:lnTo>
                    <a:pt x="942" y="452"/>
                  </a:lnTo>
                  <a:lnTo>
                    <a:pt x="942" y="452"/>
                  </a:lnTo>
                  <a:lnTo>
                    <a:pt x="942" y="452"/>
                  </a:lnTo>
                  <a:lnTo>
                    <a:pt x="942" y="452"/>
                  </a:lnTo>
                  <a:lnTo>
                    <a:pt x="942" y="452"/>
                  </a:lnTo>
                  <a:close/>
                  <a:moveTo>
                    <a:pt x="883" y="473"/>
                  </a:moveTo>
                  <a:lnTo>
                    <a:pt x="883" y="476"/>
                  </a:lnTo>
                  <a:lnTo>
                    <a:pt x="883" y="476"/>
                  </a:lnTo>
                  <a:lnTo>
                    <a:pt x="883" y="476"/>
                  </a:lnTo>
                  <a:lnTo>
                    <a:pt x="883" y="476"/>
                  </a:lnTo>
                  <a:lnTo>
                    <a:pt x="883" y="476"/>
                  </a:lnTo>
                  <a:lnTo>
                    <a:pt x="883" y="476"/>
                  </a:lnTo>
                  <a:lnTo>
                    <a:pt x="883" y="476"/>
                  </a:lnTo>
                  <a:lnTo>
                    <a:pt x="883" y="476"/>
                  </a:lnTo>
                  <a:lnTo>
                    <a:pt x="883" y="476"/>
                  </a:lnTo>
                  <a:lnTo>
                    <a:pt x="883" y="473"/>
                  </a:lnTo>
                  <a:close/>
                  <a:moveTo>
                    <a:pt x="868" y="506"/>
                  </a:moveTo>
                  <a:lnTo>
                    <a:pt x="868" y="506"/>
                  </a:lnTo>
                  <a:lnTo>
                    <a:pt x="868" y="506"/>
                  </a:lnTo>
                  <a:lnTo>
                    <a:pt x="868" y="506"/>
                  </a:lnTo>
                  <a:lnTo>
                    <a:pt x="868" y="506"/>
                  </a:lnTo>
                  <a:lnTo>
                    <a:pt x="868" y="506"/>
                  </a:lnTo>
                  <a:lnTo>
                    <a:pt x="868" y="506"/>
                  </a:lnTo>
                  <a:lnTo>
                    <a:pt x="868" y="506"/>
                  </a:lnTo>
                  <a:lnTo>
                    <a:pt x="868" y="506"/>
                  </a:lnTo>
                  <a:close/>
                  <a:moveTo>
                    <a:pt x="847" y="296"/>
                  </a:moveTo>
                  <a:lnTo>
                    <a:pt x="847" y="296"/>
                  </a:lnTo>
                  <a:lnTo>
                    <a:pt x="850" y="296"/>
                  </a:lnTo>
                  <a:lnTo>
                    <a:pt x="850" y="296"/>
                  </a:lnTo>
                  <a:lnTo>
                    <a:pt x="850" y="296"/>
                  </a:lnTo>
                  <a:lnTo>
                    <a:pt x="850" y="296"/>
                  </a:lnTo>
                  <a:lnTo>
                    <a:pt x="852" y="293"/>
                  </a:lnTo>
                  <a:lnTo>
                    <a:pt x="852" y="293"/>
                  </a:lnTo>
                  <a:lnTo>
                    <a:pt x="857" y="291"/>
                  </a:lnTo>
                  <a:lnTo>
                    <a:pt x="857" y="291"/>
                  </a:lnTo>
                  <a:lnTo>
                    <a:pt x="857" y="291"/>
                  </a:lnTo>
                  <a:lnTo>
                    <a:pt x="857" y="291"/>
                  </a:lnTo>
                  <a:lnTo>
                    <a:pt x="857" y="291"/>
                  </a:lnTo>
                  <a:lnTo>
                    <a:pt x="847" y="296"/>
                  </a:lnTo>
                  <a:lnTo>
                    <a:pt x="845" y="296"/>
                  </a:lnTo>
                  <a:lnTo>
                    <a:pt x="847" y="296"/>
                  </a:lnTo>
                  <a:lnTo>
                    <a:pt x="847" y="296"/>
                  </a:lnTo>
                  <a:close/>
                  <a:moveTo>
                    <a:pt x="833" y="305"/>
                  </a:moveTo>
                  <a:lnTo>
                    <a:pt x="833" y="303"/>
                  </a:lnTo>
                  <a:lnTo>
                    <a:pt x="835" y="303"/>
                  </a:lnTo>
                  <a:lnTo>
                    <a:pt x="833" y="303"/>
                  </a:lnTo>
                  <a:lnTo>
                    <a:pt x="833" y="303"/>
                  </a:lnTo>
                  <a:lnTo>
                    <a:pt x="835" y="301"/>
                  </a:lnTo>
                  <a:lnTo>
                    <a:pt x="838" y="301"/>
                  </a:lnTo>
                  <a:lnTo>
                    <a:pt x="838" y="301"/>
                  </a:lnTo>
                  <a:lnTo>
                    <a:pt x="838" y="301"/>
                  </a:lnTo>
                  <a:lnTo>
                    <a:pt x="833" y="301"/>
                  </a:lnTo>
                  <a:lnTo>
                    <a:pt x="833" y="301"/>
                  </a:lnTo>
                  <a:lnTo>
                    <a:pt x="833" y="303"/>
                  </a:lnTo>
                  <a:lnTo>
                    <a:pt x="833" y="303"/>
                  </a:lnTo>
                  <a:lnTo>
                    <a:pt x="833" y="303"/>
                  </a:lnTo>
                  <a:lnTo>
                    <a:pt x="833" y="303"/>
                  </a:lnTo>
                  <a:lnTo>
                    <a:pt x="833" y="305"/>
                  </a:lnTo>
                  <a:close/>
                  <a:moveTo>
                    <a:pt x="1219" y="767"/>
                  </a:moveTo>
                  <a:lnTo>
                    <a:pt x="1219" y="767"/>
                  </a:lnTo>
                  <a:lnTo>
                    <a:pt x="1219" y="767"/>
                  </a:lnTo>
                  <a:lnTo>
                    <a:pt x="1216" y="767"/>
                  </a:lnTo>
                  <a:lnTo>
                    <a:pt x="1216" y="769"/>
                  </a:lnTo>
                  <a:lnTo>
                    <a:pt x="1216" y="769"/>
                  </a:lnTo>
                  <a:lnTo>
                    <a:pt x="1214" y="769"/>
                  </a:lnTo>
                  <a:lnTo>
                    <a:pt x="1214" y="769"/>
                  </a:lnTo>
                  <a:lnTo>
                    <a:pt x="1214" y="772"/>
                  </a:lnTo>
                  <a:lnTo>
                    <a:pt x="1214" y="772"/>
                  </a:lnTo>
                  <a:lnTo>
                    <a:pt x="1211" y="772"/>
                  </a:lnTo>
                  <a:lnTo>
                    <a:pt x="1211" y="772"/>
                  </a:lnTo>
                  <a:lnTo>
                    <a:pt x="1211" y="772"/>
                  </a:lnTo>
                  <a:lnTo>
                    <a:pt x="1211" y="774"/>
                  </a:lnTo>
                  <a:lnTo>
                    <a:pt x="1211" y="774"/>
                  </a:lnTo>
                  <a:lnTo>
                    <a:pt x="1211" y="774"/>
                  </a:lnTo>
                  <a:lnTo>
                    <a:pt x="1216" y="776"/>
                  </a:lnTo>
                  <a:lnTo>
                    <a:pt x="1216" y="776"/>
                  </a:lnTo>
                  <a:lnTo>
                    <a:pt x="1216" y="776"/>
                  </a:lnTo>
                  <a:lnTo>
                    <a:pt x="1219" y="774"/>
                  </a:lnTo>
                  <a:lnTo>
                    <a:pt x="1221" y="772"/>
                  </a:lnTo>
                  <a:lnTo>
                    <a:pt x="1221" y="772"/>
                  </a:lnTo>
                  <a:lnTo>
                    <a:pt x="1221" y="769"/>
                  </a:lnTo>
                  <a:lnTo>
                    <a:pt x="1221" y="769"/>
                  </a:lnTo>
                  <a:lnTo>
                    <a:pt x="1221" y="769"/>
                  </a:lnTo>
                  <a:lnTo>
                    <a:pt x="1221" y="767"/>
                  </a:lnTo>
                  <a:lnTo>
                    <a:pt x="1221" y="767"/>
                  </a:lnTo>
                  <a:lnTo>
                    <a:pt x="1221" y="767"/>
                  </a:lnTo>
                  <a:lnTo>
                    <a:pt x="1221" y="767"/>
                  </a:lnTo>
                  <a:lnTo>
                    <a:pt x="1221" y="767"/>
                  </a:lnTo>
                  <a:lnTo>
                    <a:pt x="1219" y="767"/>
                  </a:lnTo>
                  <a:close/>
                  <a:moveTo>
                    <a:pt x="1869" y="798"/>
                  </a:moveTo>
                  <a:lnTo>
                    <a:pt x="1869" y="800"/>
                  </a:lnTo>
                  <a:lnTo>
                    <a:pt x="1869" y="800"/>
                  </a:lnTo>
                  <a:lnTo>
                    <a:pt x="1869" y="800"/>
                  </a:lnTo>
                  <a:lnTo>
                    <a:pt x="1869" y="802"/>
                  </a:lnTo>
                  <a:lnTo>
                    <a:pt x="1869" y="802"/>
                  </a:lnTo>
                  <a:lnTo>
                    <a:pt x="1869" y="802"/>
                  </a:lnTo>
                  <a:lnTo>
                    <a:pt x="1869" y="805"/>
                  </a:lnTo>
                  <a:lnTo>
                    <a:pt x="1871" y="805"/>
                  </a:lnTo>
                  <a:lnTo>
                    <a:pt x="1871" y="807"/>
                  </a:lnTo>
                  <a:lnTo>
                    <a:pt x="1871" y="807"/>
                  </a:lnTo>
                  <a:lnTo>
                    <a:pt x="1874" y="807"/>
                  </a:lnTo>
                  <a:lnTo>
                    <a:pt x="1874" y="809"/>
                  </a:lnTo>
                  <a:lnTo>
                    <a:pt x="1874" y="807"/>
                  </a:lnTo>
                  <a:lnTo>
                    <a:pt x="1874" y="807"/>
                  </a:lnTo>
                  <a:lnTo>
                    <a:pt x="1874" y="807"/>
                  </a:lnTo>
                  <a:lnTo>
                    <a:pt x="1874" y="807"/>
                  </a:lnTo>
                  <a:lnTo>
                    <a:pt x="1874" y="807"/>
                  </a:lnTo>
                  <a:lnTo>
                    <a:pt x="1876" y="807"/>
                  </a:lnTo>
                  <a:lnTo>
                    <a:pt x="1876" y="807"/>
                  </a:lnTo>
                  <a:lnTo>
                    <a:pt x="1876" y="807"/>
                  </a:lnTo>
                  <a:lnTo>
                    <a:pt x="1881" y="805"/>
                  </a:lnTo>
                  <a:lnTo>
                    <a:pt x="1881" y="807"/>
                  </a:lnTo>
                  <a:lnTo>
                    <a:pt x="1881" y="807"/>
                  </a:lnTo>
                  <a:lnTo>
                    <a:pt x="1881" y="807"/>
                  </a:lnTo>
                  <a:lnTo>
                    <a:pt x="1883" y="807"/>
                  </a:lnTo>
                  <a:lnTo>
                    <a:pt x="1883" y="807"/>
                  </a:lnTo>
                  <a:lnTo>
                    <a:pt x="1883" y="807"/>
                  </a:lnTo>
                  <a:lnTo>
                    <a:pt x="1883" y="809"/>
                  </a:lnTo>
                  <a:lnTo>
                    <a:pt x="1883" y="809"/>
                  </a:lnTo>
                  <a:lnTo>
                    <a:pt x="1883" y="809"/>
                  </a:lnTo>
                  <a:lnTo>
                    <a:pt x="1883" y="812"/>
                  </a:lnTo>
                  <a:lnTo>
                    <a:pt x="1883" y="812"/>
                  </a:lnTo>
                  <a:lnTo>
                    <a:pt x="1883" y="812"/>
                  </a:lnTo>
                  <a:lnTo>
                    <a:pt x="1886" y="812"/>
                  </a:lnTo>
                  <a:lnTo>
                    <a:pt x="1886" y="812"/>
                  </a:lnTo>
                  <a:lnTo>
                    <a:pt x="1886" y="812"/>
                  </a:lnTo>
                  <a:lnTo>
                    <a:pt x="1886" y="812"/>
                  </a:lnTo>
                  <a:lnTo>
                    <a:pt x="1888" y="812"/>
                  </a:lnTo>
                  <a:lnTo>
                    <a:pt x="1888" y="812"/>
                  </a:lnTo>
                  <a:lnTo>
                    <a:pt x="1888" y="812"/>
                  </a:lnTo>
                  <a:lnTo>
                    <a:pt x="1888" y="812"/>
                  </a:lnTo>
                  <a:lnTo>
                    <a:pt x="1888" y="812"/>
                  </a:lnTo>
                  <a:lnTo>
                    <a:pt x="1888" y="812"/>
                  </a:lnTo>
                  <a:lnTo>
                    <a:pt x="1890" y="812"/>
                  </a:lnTo>
                  <a:lnTo>
                    <a:pt x="1890" y="809"/>
                  </a:lnTo>
                  <a:lnTo>
                    <a:pt x="1890" y="809"/>
                  </a:lnTo>
                  <a:lnTo>
                    <a:pt x="1890" y="809"/>
                  </a:lnTo>
                  <a:lnTo>
                    <a:pt x="1890" y="809"/>
                  </a:lnTo>
                  <a:lnTo>
                    <a:pt x="1890" y="809"/>
                  </a:lnTo>
                  <a:lnTo>
                    <a:pt x="1890" y="809"/>
                  </a:lnTo>
                  <a:lnTo>
                    <a:pt x="1893" y="809"/>
                  </a:lnTo>
                  <a:lnTo>
                    <a:pt x="1893" y="809"/>
                  </a:lnTo>
                  <a:lnTo>
                    <a:pt x="1893" y="807"/>
                  </a:lnTo>
                  <a:lnTo>
                    <a:pt x="1890" y="807"/>
                  </a:lnTo>
                  <a:lnTo>
                    <a:pt x="1890" y="807"/>
                  </a:lnTo>
                  <a:lnTo>
                    <a:pt x="1890" y="807"/>
                  </a:lnTo>
                  <a:lnTo>
                    <a:pt x="1890" y="807"/>
                  </a:lnTo>
                  <a:lnTo>
                    <a:pt x="1890" y="805"/>
                  </a:lnTo>
                  <a:lnTo>
                    <a:pt x="1890" y="805"/>
                  </a:lnTo>
                  <a:lnTo>
                    <a:pt x="1888" y="805"/>
                  </a:lnTo>
                  <a:lnTo>
                    <a:pt x="1888" y="805"/>
                  </a:lnTo>
                  <a:lnTo>
                    <a:pt x="1888" y="805"/>
                  </a:lnTo>
                  <a:lnTo>
                    <a:pt x="1888" y="802"/>
                  </a:lnTo>
                  <a:lnTo>
                    <a:pt x="1888" y="802"/>
                  </a:lnTo>
                  <a:lnTo>
                    <a:pt x="1888" y="802"/>
                  </a:lnTo>
                  <a:lnTo>
                    <a:pt x="1888" y="802"/>
                  </a:lnTo>
                  <a:lnTo>
                    <a:pt x="1888" y="802"/>
                  </a:lnTo>
                  <a:lnTo>
                    <a:pt x="1888" y="802"/>
                  </a:lnTo>
                  <a:lnTo>
                    <a:pt x="1888" y="802"/>
                  </a:lnTo>
                  <a:lnTo>
                    <a:pt x="1890" y="802"/>
                  </a:lnTo>
                  <a:lnTo>
                    <a:pt x="1888" y="800"/>
                  </a:lnTo>
                  <a:lnTo>
                    <a:pt x="1890" y="800"/>
                  </a:lnTo>
                  <a:lnTo>
                    <a:pt x="1890" y="800"/>
                  </a:lnTo>
                  <a:lnTo>
                    <a:pt x="1890" y="800"/>
                  </a:lnTo>
                  <a:lnTo>
                    <a:pt x="1890" y="800"/>
                  </a:lnTo>
                  <a:lnTo>
                    <a:pt x="1890" y="800"/>
                  </a:lnTo>
                  <a:lnTo>
                    <a:pt x="1890" y="800"/>
                  </a:lnTo>
                  <a:lnTo>
                    <a:pt x="1888" y="798"/>
                  </a:lnTo>
                  <a:lnTo>
                    <a:pt x="1888" y="798"/>
                  </a:lnTo>
                  <a:lnTo>
                    <a:pt x="1886" y="798"/>
                  </a:lnTo>
                  <a:lnTo>
                    <a:pt x="1886" y="798"/>
                  </a:lnTo>
                  <a:lnTo>
                    <a:pt x="1883" y="798"/>
                  </a:lnTo>
                  <a:lnTo>
                    <a:pt x="1881" y="798"/>
                  </a:lnTo>
                  <a:lnTo>
                    <a:pt x="1881" y="795"/>
                  </a:lnTo>
                  <a:lnTo>
                    <a:pt x="1878" y="795"/>
                  </a:lnTo>
                  <a:lnTo>
                    <a:pt x="1878" y="798"/>
                  </a:lnTo>
                  <a:lnTo>
                    <a:pt x="1878" y="798"/>
                  </a:lnTo>
                  <a:lnTo>
                    <a:pt x="1876" y="800"/>
                  </a:lnTo>
                  <a:lnTo>
                    <a:pt x="1876" y="798"/>
                  </a:lnTo>
                  <a:lnTo>
                    <a:pt x="1876" y="798"/>
                  </a:lnTo>
                  <a:lnTo>
                    <a:pt x="1878" y="798"/>
                  </a:lnTo>
                  <a:lnTo>
                    <a:pt x="1878" y="795"/>
                  </a:lnTo>
                  <a:lnTo>
                    <a:pt x="1878" y="795"/>
                  </a:lnTo>
                  <a:lnTo>
                    <a:pt x="1878" y="795"/>
                  </a:lnTo>
                  <a:lnTo>
                    <a:pt x="1878" y="795"/>
                  </a:lnTo>
                  <a:lnTo>
                    <a:pt x="1878" y="793"/>
                  </a:lnTo>
                  <a:lnTo>
                    <a:pt x="1878" y="793"/>
                  </a:lnTo>
                  <a:lnTo>
                    <a:pt x="1878" y="793"/>
                  </a:lnTo>
                  <a:lnTo>
                    <a:pt x="1876" y="793"/>
                  </a:lnTo>
                  <a:lnTo>
                    <a:pt x="1876" y="790"/>
                  </a:lnTo>
                  <a:lnTo>
                    <a:pt x="1876" y="790"/>
                  </a:lnTo>
                  <a:lnTo>
                    <a:pt x="1876" y="790"/>
                  </a:lnTo>
                  <a:lnTo>
                    <a:pt x="1876" y="790"/>
                  </a:lnTo>
                  <a:lnTo>
                    <a:pt x="1876" y="788"/>
                  </a:lnTo>
                  <a:lnTo>
                    <a:pt x="1874" y="788"/>
                  </a:lnTo>
                  <a:lnTo>
                    <a:pt x="1871" y="790"/>
                  </a:lnTo>
                  <a:lnTo>
                    <a:pt x="1871" y="790"/>
                  </a:lnTo>
                  <a:lnTo>
                    <a:pt x="1871" y="790"/>
                  </a:lnTo>
                  <a:lnTo>
                    <a:pt x="1871" y="793"/>
                  </a:lnTo>
                  <a:lnTo>
                    <a:pt x="1871" y="793"/>
                  </a:lnTo>
                  <a:lnTo>
                    <a:pt x="1871" y="793"/>
                  </a:lnTo>
                  <a:lnTo>
                    <a:pt x="1871" y="793"/>
                  </a:lnTo>
                  <a:lnTo>
                    <a:pt x="1871" y="798"/>
                  </a:lnTo>
                  <a:lnTo>
                    <a:pt x="1871" y="798"/>
                  </a:lnTo>
                  <a:lnTo>
                    <a:pt x="1869" y="798"/>
                  </a:lnTo>
                  <a:close/>
                  <a:moveTo>
                    <a:pt x="1207" y="788"/>
                  </a:moveTo>
                  <a:lnTo>
                    <a:pt x="1209" y="788"/>
                  </a:lnTo>
                  <a:lnTo>
                    <a:pt x="1207" y="788"/>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4" y="786"/>
                  </a:lnTo>
                  <a:lnTo>
                    <a:pt x="1204" y="786"/>
                  </a:lnTo>
                  <a:lnTo>
                    <a:pt x="1204" y="786"/>
                  </a:lnTo>
                  <a:lnTo>
                    <a:pt x="1204" y="786"/>
                  </a:lnTo>
                  <a:lnTo>
                    <a:pt x="1204" y="786"/>
                  </a:lnTo>
                  <a:lnTo>
                    <a:pt x="1204" y="786"/>
                  </a:lnTo>
                  <a:lnTo>
                    <a:pt x="1204" y="786"/>
                  </a:lnTo>
                  <a:lnTo>
                    <a:pt x="1204" y="786"/>
                  </a:lnTo>
                  <a:lnTo>
                    <a:pt x="1207" y="788"/>
                  </a:lnTo>
                  <a:lnTo>
                    <a:pt x="1207" y="788"/>
                  </a:lnTo>
                  <a:lnTo>
                    <a:pt x="1207" y="788"/>
                  </a:lnTo>
                  <a:lnTo>
                    <a:pt x="1207" y="788"/>
                  </a:lnTo>
                  <a:lnTo>
                    <a:pt x="1207" y="788"/>
                  </a:lnTo>
                  <a:close/>
                  <a:moveTo>
                    <a:pt x="1237" y="788"/>
                  </a:moveTo>
                  <a:lnTo>
                    <a:pt x="1237" y="788"/>
                  </a:lnTo>
                  <a:lnTo>
                    <a:pt x="1235" y="793"/>
                  </a:lnTo>
                  <a:lnTo>
                    <a:pt x="1235" y="793"/>
                  </a:lnTo>
                  <a:lnTo>
                    <a:pt x="1237" y="793"/>
                  </a:lnTo>
                  <a:lnTo>
                    <a:pt x="1237" y="793"/>
                  </a:lnTo>
                  <a:lnTo>
                    <a:pt x="1237" y="793"/>
                  </a:lnTo>
                  <a:lnTo>
                    <a:pt x="1237" y="793"/>
                  </a:lnTo>
                  <a:lnTo>
                    <a:pt x="1237" y="793"/>
                  </a:lnTo>
                  <a:lnTo>
                    <a:pt x="1240" y="790"/>
                  </a:lnTo>
                  <a:lnTo>
                    <a:pt x="1240" y="790"/>
                  </a:lnTo>
                  <a:lnTo>
                    <a:pt x="1240" y="788"/>
                  </a:lnTo>
                  <a:lnTo>
                    <a:pt x="1237" y="788"/>
                  </a:lnTo>
                  <a:close/>
                  <a:moveTo>
                    <a:pt x="1228" y="663"/>
                  </a:moveTo>
                  <a:lnTo>
                    <a:pt x="1226" y="663"/>
                  </a:lnTo>
                  <a:lnTo>
                    <a:pt x="1226" y="663"/>
                  </a:lnTo>
                  <a:lnTo>
                    <a:pt x="1226" y="663"/>
                  </a:lnTo>
                  <a:lnTo>
                    <a:pt x="1226" y="663"/>
                  </a:lnTo>
                  <a:lnTo>
                    <a:pt x="1228" y="663"/>
                  </a:lnTo>
                  <a:lnTo>
                    <a:pt x="1228" y="663"/>
                  </a:lnTo>
                  <a:lnTo>
                    <a:pt x="1230" y="660"/>
                  </a:lnTo>
                  <a:lnTo>
                    <a:pt x="1230" y="660"/>
                  </a:lnTo>
                  <a:lnTo>
                    <a:pt x="1230" y="660"/>
                  </a:lnTo>
                  <a:lnTo>
                    <a:pt x="1230" y="658"/>
                  </a:lnTo>
                  <a:lnTo>
                    <a:pt x="1230" y="658"/>
                  </a:lnTo>
                  <a:lnTo>
                    <a:pt x="1230" y="658"/>
                  </a:lnTo>
                  <a:lnTo>
                    <a:pt x="1230" y="658"/>
                  </a:lnTo>
                  <a:lnTo>
                    <a:pt x="1230" y="658"/>
                  </a:lnTo>
                  <a:lnTo>
                    <a:pt x="1233" y="656"/>
                  </a:lnTo>
                  <a:lnTo>
                    <a:pt x="1233" y="656"/>
                  </a:lnTo>
                  <a:lnTo>
                    <a:pt x="1233" y="656"/>
                  </a:lnTo>
                  <a:lnTo>
                    <a:pt x="1233" y="656"/>
                  </a:lnTo>
                  <a:lnTo>
                    <a:pt x="1233" y="656"/>
                  </a:lnTo>
                  <a:lnTo>
                    <a:pt x="1233" y="653"/>
                  </a:lnTo>
                  <a:lnTo>
                    <a:pt x="1233" y="653"/>
                  </a:lnTo>
                  <a:lnTo>
                    <a:pt x="1230" y="653"/>
                  </a:lnTo>
                  <a:lnTo>
                    <a:pt x="1230" y="653"/>
                  </a:lnTo>
                  <a:lnTo>
                    <a:pt x="1230" y="653"/>
                  </a:lnTo>
                  <a:lnTo>
                    <a:pt x="1230" y="653"/>
                  </a:lnTo>
                  <a:lnTo>
                    <a:pt x="1230" y="656"/>
                  </a:lnTo>
                  <a:lnTo>
                    <a:pt x="1230" y="656"/>
                  </a:lnTo>
                  <a:lnTo>
                    <a:pt x="1230" y="656"/>
                  </a:lnTo>
                  <a:lnTo>
                    <a:pt x="1230" y="658"/>
                  </a:lnTo>
                  <a:lnTo>
                    <a:pt x="1228" y="658"/>
                  </a:lnTo>
                  <a:lnTo>
                    <a:pt x="1228" y="658"/>
                  </a:lnTo>
                  <a:lnTo>
                    <a:pt x="1228" y="660"/>
                  </a:lnTo>
                  <a:lnTo>
                    <a:pt x="1228" y="660"/>
                  </a:lnTo>
                  <a:lnTo>
                    <a:pt x="1228" y="660"/>
                  </a:lnTo>
                  <a:lnTo>
                    <a:pt x="1228" y="660"/>
                  </a:lnTo>
                  <a:lnTo>
                    <a:pt x="1228" y="660"/>
                  </a:lnTo>
                  <a:lnTo>
                    <a:pt x="1228" y="663"/>
                  </a:lnTo>
                  <a:lnTo>
                    <a:pt x="1228" y="663"/>
                  </a:lnTo>
                  <a:close/>
                  <a:moveTo>
                    <a:pt x="1233" y="786"/>
                  </a:moveTo>
                  <a:lnTo>
                    <a:pt x="1233" y="783"/>
                  </a:lnTo>
                  <a:lnTo>
                    <a:pt x="1233" y="783"/>
                  </a:lnTo>
                  <a:lnTo>
                    <a:pt x="1233" y="783"/>
                  </a:lnTo>
                  <a:lnTo>
                    <a:pt x="1233" y="783"/>
                  </a:lnTo>
                  <a:lnTo>
                    <a:pt x="1233" y="783"/>
                  </a:lnTo>
                  <a:lnTo>
                    <a:pt x="1233" y="786"/>
                  </a:lnTo>
                  <a:lnTo>
                    <a:pt x="1233" y="786"/>
                  </a:lnTo>
                  <a:lnTo>
                    <a:pt x="1230" y="788"/>
                  </a:lnTo>
                  <a:lnTo>
                    <a:pt x="1230" y="788"/>
                  </a:lnTo>
                  <a:lnTo>
                    <a:pt x="1230" y="786"/>
                  </a:lnTo>
                  <a:lnTo>
                    <a:pt x="1230" y="786"/>
                  </a:lnTo>
                  <a:lnTo>
                    <a:pt x="1230" y="786"/>
                  </a:lnTo>
                  <a:lnTo>
                    <a:pt x="1228" y="786"/>
                  </a:lnTo>
                  <a:lnTo>
                    <a:pt x="1228" y="788"/>
                  </a:lnTo>
                  <a:lnTo>
                    <a:pt x="1228" y="788"/>
                  </a:lnTo>
                  <a:lnTo>
                    <a:pt x="1228" y="790"/>
                  </a:lnTo>
                  <a:lnTo>
                    <a:pt x="1228" y="790"/>
                  </a:lnTo>
                  <a:lnTo>
                    <a:pt x="1228" y="788"/>
                  </a:lnTo>
                  <a:lnTo>
                    <a:pt x="1228" y="786"/>
                  </a:lnTo>
                  <a:lnTo>
                    <a:pt x="1230" y="783"/>
                  </a:lnTo>
                  <a:lnTo>
                    <a:pt x="1230" y="781"/>
                  </a:lnTo>
                  <a:lnTo>
                    <a:pt x="1230" y="781"/>
                  </a:lnTo>
                  <a:lnTo>
                    <a:pt x="1228" y="781"/>
                  </a:lnTo>
                  <a:lnTo>
                    <a:pt x="1228" y="781"/>
                  </a:lnTo>
                  <a:lnTo>
                    <a:pt x="1228" y="781"/>
                  </a:lnTo>
                  <a:lnTo>
                    <a:pt x="1228" y="781"/>
                  </a:lnTo>
                  <a:lnTo>
                    <a:pt x="1226" y="783"/>
                  </a:lnTo>
                  <a:lnTo>
                    <a:pt x="1226" y="783"/>
                  </a:lnTo>
                  <a:lnTo>
                    <a:pt x="1226" y="783"/>
                  </a:lnTo>
                  <a:lnTo>
                    <a:pt x="1223" y="783"/>
                  </a:lnTo>
                  <a:lnTo>
                    <a:pt x="1223" y="781"/>
                  </a:lnTo>
                  <a:lnTo>
                    <a:pt x="1223" y="781"/>
                  </a:lnTo>
                  <a:lnTo>
                    <a:pt x="1226" y="781"/>
                  </a:lnTo>
                  <a:lnTo>
                    <a:pt x="1223" y="781"/>
                  </a:lnTo>
                  <a:lnTo>
                    <a:pt x="1223" y="781"/>
                  </a:lnTo>
                  <a:lnTo>
                    <a:pt x="1223" y="781"/>
                  </a:lnTo>
                  <a:lnTo>
                    <a:pt x="1223" y="781"/>
                  </a:lnTo>
                  <a:lnTo>
                    <a:pt x="1223" y="779"/>
                  </a:lnTo>
                  <a:lnTo>
                    <a:pt x="1223" y="779"/>
                  </a:lnTo>
                  <a:lnTo>
                    <a:pt x="1223" y="779"/>
                  </a:lnTo>
                  <a:lnTo>
                    <a:pt x="1223" y="779"/>
                  </a:lnTo>
                  <a:lnTo>
                    <a:pt x="1223" y="781"/>
                  </a:lnTo>
                  <a:lnTo>
                    <a:pt x="1221" y="779"/>
                  </a:lnTo>
                  <a:lnTo>
                    <a:pt x="1221" y="779"/>
                  </a:lnTo>
                  <a:lnTo>
                    <a:pt x="1221" y="781"/>
                  </a:lnTo>
                  <a:lnTo>
                    <a:pt x="1221" y="781"/>
                  </a:lnTo>
                  <a:lnTo>
                    <a:pt x="1221" y="783"/>
                  </a:lnTo>
                  <a:lnTo>
                    <a:pt x="1221" y="783"/>
                  </a:lnTo>
                  <a:lnTo>
                    <a:pt x="1221" y="783"/>
                  </a:lnTo>
                  <a:lnTo>
                    <a:pt x="1221" y="786"/>
                  </a:lnTo>
                  <a:lnTo>
                    <a:pt x="1219" y="786"/>
                  </a:lnTo>
                  <a:lnTo>
                    <a:pt x="1221" y="783"/>
                  </a:lnTo>
                  <a:lnTo>
                    <a:pt x="1219" y="783"/>
                  </a:lnTo>
                  <a:lnTo>
                    <a:pt x="1219" y="783"/>
                  </a:lnTo>
                  <a:lnTo>
                    <a:pt x="1219" y="783"/>
                  </a:lnTo>
                  <a:lnTo>
                    <a:pt x="1219" y="781"/>
                  </a:lnTo>
                  <a:lnTo>
                    <a:pt x="1219" y="783"/>
                  </a:lnTo>
                  <a:lnTo>
                    <a:pt x="1219" y="783"/>
                  </a:lnTo>
                  <a:lnTo>
                    <a:pt x="1219" y="783"/>
                  </a:lnTo>
                  <a:lnTo>
                    <a:pt x="1219" y="783"/>
                  </a:lnTo>
                  <a:lnTo>
                    <a:pt x="1216" y="783"/>
                  </a:lnTo>
                  <a:lnTo>
                    <a:pt x="1216" y="781"/>
                  </a:lnTo>
                  <a:lnTo>
                    <a:pt x="1219" y="781"/>
                  </a:lnTo>
                  <a:lnTo>
                    <a:pt x="1219" y="781"/>
                  </a:lnTo>
                  <a:lnTo>
                    <a:pt x="1216" y="781"/>
                  </a:lnTo>
                  <a:lnTo>
                    <a:pt x="1216" y="781"/>
                  </a:lnTo>
                  <a:lnTo>
                    <a:pt x="1216" y="779"/>
                  </a:lnTo>
                  <a:lnTo>
                    <a:pt x="1216" y="779"/>
                  </a:lnTo>
                  <a:lnTo>
                    <a:pt x="1216" y="776"/>
                  </a:lnTo>
                  <a:lnTo>
                    <a:pt x="1214" y="776"/>
                  </a:lnTo>
                  <a:lnTo>
                    <a:pt x="1214" y="776"/>
                  </a:lnTo>
                  <a:lnTo>
                    <a:pt x="1214" y="779"/>
                  </a:lnTo>
                  <a:lnTo>
                    <a:pt x="1214" y="776"/>
                  </a:lnTo>
                  <a:lnTo>
                    <a:pt x="1214" y="776"/>
                  </a:lnTo>
                  <a:lnTo>
                    <a:pt x="1211" y="776"/>
                  </a:lnTo>
                  <a:lnTo>
                    <a:pt x="1211" y="776"/>
                  </a:lnTo>
                  <a:lnTo>
                    <a:pt x="1211" y="776"/>
                  </a:lnTo>
                  <a:lnTo>
                    <a:pt x="1211" y="776"/>
                  </a:lnTo>
                  <a:lnTo>
                    <a:pt x="1211" y="779"/>
                  </a:lnTo>
                  <a:lnTo>
                    <a:pt x="1211" y="779"/>
                  </a:lnTo>
                  <a:lnTo>
                    <a:pt x="1211" y="779"/>
                  </a:lnTo>
                  <a:lnTo>
                    <a:pt x="1211" y="779"/>
                  </a:lnTo>
                  <a:lnTo>
                    <a:pt x="1211" y="779"/>
                  </a:lnTo>
                  <a:lnTo>
                    <a:pt x="1209" y="779"/>
                  </a:lnTo>
                  <a:lnTo>
                    <a:pt x="1209" y="779"/>
                  </a:lnTo>
                  <a:lnTo>
                    <a:pt x="1209" y="779"/>
                  </a:lnTo>
                  <a:lnTo>
                    <a:pt x="1209" y="779"/>
                  </a:lnTo>
                  <a:lnTo>
                    <a:pt x="1209" y="779"/>
                  </a:lnTo>
                  <a:lnTo>
                    <a:pt x="1209" y="781"/>
                  </a:lnTo>
                  <a:lnTo>
                    <a:pt x="1207" y="781"/>
                  </a:lnTo>
                  <a:lnTo>
                    <a:pt x="1204" y="781"/>
                  </a:lnTo>
                  <a:lnTo>
                    <a:pt x="1204" y="781"/>
                  </a:lnTo>
                  <a:lnTo>
                    <a:pt x="1204" y="781"/>
                  </a:lnTo>
                  <a:lnTo>
                    <a:pt x="1207" y="783"/>
                  </a:lnTo>
                  <a:lnTo>
                    <a:pt x="1209" y="783"/>
                  </a:lnTo>
                  <a:lnTo>
                    <a:pt x="1209" y="783"/>
                  </a:lnTo>
                  <a:lnTo>
                    <a:pt x="1209" y="783"/>
                  </a:lnTo>
                  <a:lnTo>
                    <a:pt x="1207" y="783"/>
                  </a:lnTo>
                  <a:lnTo>
                    <a:pt x="1207" y="783"/>
                  </a:lnTo>
                  <a:lnTo>
                    <a:pt x="1207" y="783"/>
                  </a:lnTo>
                  <a:lnTo>
                    <a:pt x="1209" y="786"/>
                  </a:lnTo>
                  <a:lnTo>
                    <a:pt x="1209" y="786"/>
                  </a:lnTo>
                  <a:lnTo>
                    <a:pt x="1209" y="786"/>
                  </a:lnTo>
                  <a:lnTo>
                    <a:pt x="1209" y="788"/>
                  </a:lnTo>
                  <a:lnTo>
                    <a:pt x="1209" y="788"/>
                  </a:lnTo>
                  <a:lnTo>
                    <a:pt x="1209" y="788"/>
                  </a:lnTo>
                  <a:lnTo>
                    <a:pt x="1209" y="790"/>
                  </a:lnTo>
                  <a:lnTo>
                    <a:pt x="1207" y="788"/>
                  </a:lnTo>
                  <a:lnTo>
                    <a:pt x="1207" y="788"/>
                  </a:lnTo>
                  <a:lnTo>
                    <a:pt x="1207" y="788"/>
                  </a:lnTo>
                  <a:lnTo>
                    <a:pt x="1207" y="788"/>
                  </a:lnTo>
                  <a:lnTo>
                    <a:pt x="1204" y="788"/>
                  </a:lnTo>
                  <a:lnTo>
                    <a:pt x="1202" y="788"/>
                  </a:lnTo>
                  <a:lnTo>
                    <a:pt x="1202" y="788"/>
                  </a:lnTo>
                  <a:lnTo>
                    <a:pt x="1202" y="786"/>
                  </a:lnTo>
                  <a:lnTo>
                    <a:pt x="1200" y="786"/>
                  </a:lnTo>
                  <a:lnTo>
                    <a:pt x="1200" y="786"/>
                  </a:lnTo>
                  <a:lnTo>
                    <a:pt x="1200" y="788"/>
                  </a:lnTo>
                  <a:lnTo>
                    <a:pt x="1197" y="788"/>
                  </a:lnTo>
                  <a:lnTo>
                    <a:pt x="1200" y="790"/>
                  </a:lnTo>
                  <a:lnTo>
                    <a:pt x="1200" y="790"/>
                  </a:lnTo>
                  <a:lnTo>
                    <a:pt x="1200" y="790"/>
                  </a:lnTo>
                  <a:lnTo>
                    <a:pt x="1200" y="790"/>
                  </a:lnTo>
                  <a:lnTo>
                    <a:pt x="1200" y="793"/>
                  </a:lnTo>
                  <a:lnTo>
                    <a:pt x="1202" y="793"/>
                  </a:lnTo>
                  <a:lnTo>
                    <a:pt x="1204" y="795"/>
                  </a:lnTo>
                  <a:lnTo>
                    <a:pt x="1204" y="795"/>
                  </a:lnTo>
                  <a:lnTo>
                    <a:pt x="1204" y="795"/>
                  </a:lnTo>
                  <a:lnTo>
                    <a:pt x="1202" y="795"/>
                  </a:lnTo>
                  <a:lnTo>
                    <a:pt x="1202" y="793"/>
                  </a:lnTo>
                  <a:lnTo>
                    <a:pt x="1202" y="793"/>
                  </a:lnTo>
                  <a:lnTo>
                    <a:pt x="1202" y="795"/>
                  </a:lnTo>
                  <a:lnTo>
                    <a:pt x="1202" y="795"/>
                  </a:lnTo>
                  <a:lnTo>
                    <a:pt x="1202" y="795"/>
                  </a:lnTo>
                  <a:lnTo>
                    <a:pt x="1200" y="795"/>
                  </a:lnTo>
                  <a:lnTo>
                    <a:pt x="1200" y="793"/>
                  </a:lnTo>
                  <a:lnTo>
                    <a:pt x="1200" y="793"/>
                  </a:lnTo>
                  <a:lnTo>
                    <a:pt x="1195" y="793"/>
                  </a:lnTo>
                  <a:lnTo>
                    <a:pt x="1195" y="793"/>
                  </a:lnTo>
                  <a:lnTo>
                    <a:pt x="1195" y="795"/>
                  </a:lnTo>
                  <a:lnTo>
                    <a:pt x="1195" y="795"/>
                  </a:lnTo>
                  <a:lnTo>
                    <a:pt x="1195" y="798"/>
                  </a:lnTo>
                  <a:lnTo>
                    <a:pt x="1195" y="798"/>
                  </a:lnTo>
                  <a:lnTo>
                    <a:pt x="1197" y="798"/>
                  </a:lnTo>
                  <a:lnTo>
                    <a:pt x="1200" y="798"/>
                  </a:lnTo>
                  <a:lnTo>
                    <a:pt x="1200" y="800"/>
                  </a:lnTo>
                  <a:lnTo>
                    <a:pt x="1200" y="800"/>
                  </a:lnTo>
                  <a:lnTo>
                    <a:pt x="1200" y="800"/>
                  </a:lnTo>
                  <a:lnTo>
                    <a:pt x="1200" y="802"/>
                  </a:lnTo>
                  <a:lnTo>
                    <a:pt x="1202" y="802"/>
                  </a:lnTo>
                  <a:lnTo>
                    <a:pt x="1204" y="805"/>
                  </a:lnTo>
                  <a:lnTo>
                    <a:pt x="1207" y="805"/>
                  </a:lnTo>
                  <a:lnTo>
                    <a:pt x="1209" y="805"/>
                  </a:lnTo>
                  <a:lnTo>
                    <a:pt x="1209" y="805"/>
                  </a:lnTo>
                  <a:lnTo>
                    <a:pt x="1209" y="802"/>
                  </a:lnTo>
                  <a:lnTo>
                    <a:pt x="1209" y="800"/>
                  </a:lnTo>
                  <a:lnTo>
                    <a:pt x="1209" y="802"/>
                  </a:lnTo>
                  <a:lnTo>
                    <a:pt x="1209" y="802"/>
                  </a:lnTo>
                  <a:lnTo>
                    <a:pt x="1211" y="802"/>
                  </a:lnTo>
                  <a:lnTo>
                    <a:pt x="1211" y="800"/>
                  </a:lnTo>
                  <a:lnTo>
                    <a:pt x="1211" y="800"/>
                  </a:lnTo>
                  <a:lnTo>
                    <a:pt x="1211" y="800"/>
                  </a:lnTo>
                  <a:lnTo>
                    <a:pt x="1214" y="800"/>
                  </a:lnTo>
                  <a:lnTo>
                    <a:pt x="1214" y="800"/>
                  </a:lnTo>
                  <a:lnTo>
                    <a:pt x="1214" y="800"/>
                  </a:lnTo>
                  <a:lnTo>
                    <a:pt x="1214" y="800"/>
                  </a:lnTo>
                  <a:lnTo>
                    <a:pt x="1214" y="798"/>
                  </a:lnTo>
                  <a:lnTo>
                    <a:pt x="1214" y="798"/>
                  </a:lnTo>
                  <a:lnTo>
                    <a:pt x="1214" y="795"/>
                  </a:lnTo>
                  <a:lnTo>
                    <a:pt x="1214" y="793"/>
                  </a:lnTo>
                  <a:lnTo>
                    <a:pt x="1214" y="793"/>
                  </a:lnTo>
                  <a:lnTo>
                    <a:pt x="1214" y="793"/>
                  </a:lnTo>
                  <a:lnTo>
                    <a:pt x="1216" y="793"/>
                  </a:lnTo>
                  <a:lnTo>
                    <a:pt x="1216" y="793"/>
                  </a:lnTo>
                  <a:lnTo>
                    <a:pt x="1216" y="795"/>
                  </a:lnTo>
                  <a:lnTo>
                    <a:pt x="1216" y="798"/>
                  </a:lnTo>
                  <a:lnTo>
                    <a:pt x="1216" y="800"/>
                  </a:lnTo>
                  <a:lnTo>
                    <a:pt x="1216" y="800"/>
                  </a:lnTo>
                  <a:lnTo>
                    <a:pt x="1216" y="798"/>
                  </a:lnTo>
                  <a:lnTo>
                    <a:pt x="1219" y="798"/>
                  </a:lnTo>
                  <a:lnTo>
                    <a:pt x="1219" y="798"/>
                  </a:lnTo>
                  <a:lnTo>
                    <a:pt x="1219" y="798"/>
                  </a:lnTo>
                  <a:lnTo>
                    <a:pt x="1221" y="798"/>
                  </a:lnTo>
                  <a:lnTo>
                    <a:pt x="1221" y="798"/>
                  </a:lnTo>
                  <a:lnTo>
                    <a:pt x="1221" y="798"/>
                  </a:lnTo>
                  <a:lnTo>
                    <a:pt x="1221" y="798"/>
                  </a:lnTo>
                  <a:lnTo>
                    <a:pt x="1221" y="798"/>
                  </a:lnTo>
                  <a:lnTo>
                    <a:pt x="1221" y="798"/>
                  </a:lnTo>
                  <a:lnTo>
                    <a:pt x="1223" y="798"/>
                  </a:lnTo>
                  <a:lnTo>
                    <a:pt x="1223" y="798"/>
                  </a:lnTo>
                  <a:lnTo>
                    <a:pt x="1223" y="798"/>
                  </a:lnTo>
                  <a:lnTo>
                    <a:pt x="1223" y="798"/>
                  </a:lnTo>
                  <a:lnTo>
                    <a:pt x="1223" y="798"/>
                  </a:lnTo>
                  <a:lnTo>
                    <a:pt x="1223" y="798"/>
                  </a:lnTo>
                  <a:lnTo>
                    <a:pt x="1223" y="795"/>
                  </a:lnTo>
                  <a:lnTo>
                    <a:pt x="1223" y="795"/>
                  </a:lnTo>
                  <a:lnTo>
                    <a:pt x="1223" y="795"/>
                  </a:lnTo>
                  <a:lnTo>
                    <a:pt x="1223" y="793"/>
                  </a:lnTo>
                  <a:lnTo>
                    <a:pt x="1221" y="793"/>
                  </a:lnTo>
                  <a:lnTo>
                    <a:pt x="1221" y="793"/>
                  </a:lnTo>
                  <a:lnTo>
                    <a:pt x="1221" y="793"/>
                  </a:lnTo>
                  <a:lnTo>
                    <a:pt x="1221" y="793"/>
                  </a:lnTo>
                  <a:lnTo>
                    <a:pt x="1221" y="793"/>
                  </a:lnTo>
                  <a:lnTo>
                    <a:pt x="1223" y="793"/>
                  </a:lnTo>
                  <a:lnTo>
                    <a:pt x="1223" y="793"/>
                  </a:lnTo>
                  <a:lnTo>
                    <a:pt x="1223" y="793"/>
                  </a:lnTo>
                  <a:lnTo>
                    <a:pt x="1223" y="793"/>
                  </a:lnTo>
                  <a:lnTo>
                    <a:pt x="1223" y="793"/>
                  </a:lnTo>
                  <a:lnTo>
                    <a:pt x="1223" y="793"/>
                  </a:lnTo>
                  <a:lnTo>
                    <a:pt x="1223" y="790"/>
                  </a:lnTo>
                  <a:lnTo>
                    <a:pt x="1223" y="790"/>
                  </a:lnTo>
                  <a:lnTo>
                    <a:pt x="1223" y="788"/>
                  </a:lnTo>
                  <a:lnTo>
                    <a:pt x="1223" y="790"/>
                  </a:lnTo>
                  <a:lnTo>
                    <a:pt x="1223" y="788"/>
                  </a:lnTo>
                  <a:lnTo>
                    <a:pt x="1223" y="788"/>
                  </a:lnTo>
                  <a:lnTo>
                    <a:pt x="1223" y="788"/>
                  </a:lnTo>
                  <a:lnTo>
                    <a:pt x="1226" y="788"/>
                  </a:lnTo>
                  <a:lnTo>
                    <a:pt x="1226" y="788"/>
                  </a:lnTo>
                  <a:lnTo>
                    <a:pt x="1226" y="790"/>
                  </a:lnTo>
                  <a:lnTo>
                    <a:pt x="1226" y="793"/>
                  </a:lnTo>
                  <a:lnTo>
                    <a:pt x="1226" y="793"/>
                  </a:lnTo>
                  <a:lnTo>
                    <a:pt x="1228" y="795"/>
                  </a:lnTo>
                  <a:lnTo>
                    <a:pt x="1228" y="795"/>
                  </a:lnTo>
                  <a:lnTo>
                    <a:pt x="1230" y="795"/>
                  </a:lnTo>
                  <a:lnTo>
                    <a:pt x="1230" y="793"/>
                  </a:lnTo>
                  <a:lnTo>
                    <a:pt x="1230" y="793"/>
                  </a:lnTo>
                  <a:lnTo>
                    <a:pt x="1230" y="793"/>
                  </a:lnTo>
                  <a:lnTo>
                    <a:pt x="1230" y="793"/>
                  </a:lnTo>
                  <a:lnTo>
                    <a:pt x="1230" y="793"/>
                  </a:lnTo>
                  <a:lnTo>
                    <a:pt x="1233" y="793"/>
                  </a:lnTo>
                  <a:lnTo>
                    <a:pt x="1233" y="790"/>
                  </a:lnTo>
                  <a:lnTo>
                    <a:pt x="1233" y="790"/>
                  </a:lnTo>
                  <a:lnTo>
                    <a:pt x="1233" y="788"/>
                  </a:lnTo>
                  <a:lnTo>
                    <a:pt x="1233" y="788"/>
                  </a:lnTo>
                  <a:lnTo>
                    <a:pt x="1233" y="786"/>
                  </a:lnTo>
                  <a:lnTo>
                    <a:pt x="1233" y="786"/>
                  </a:lnTo>
                  <a:lnTo>
                    <a:pt x="1233" y="786"/>
                  </a:lnTo>
                  <a:close/>
                  <a:moveTo>
                    <a:pt x="1221" y="750"/>
                  </a:moveTo>
                  <a:lnTo>
                    <a:pt x="1221" y="750"/>
                  </a:lnTo>
                  <a:lnTo>
                    <a:pt x="1221" y="750"/>
                  </a:lnTo>
                  <a:lnTo>
                    <a:pt x="1221" y="750"/>
                  </a:lnTo>
                  <a:lnTo>
                    <a:pt x="1223" y="750"/>
                  </a:lnTo>
                  <a:lnTo>
                    <a:pt x="1223" y="748"/>
                  </a:lnTo>
                  <a:lnTo>
                    <a:pt x="1226" y="748"/>
                  </a:lnTo>
                  <a:lnTo>
                    <a:pt x="1226" y="748"/>
                  </a:lnTo>
                  <a:lnTo>
                    <a:pt x="1226" y="748"/>
                  </a:lnTo>
                  <a:lnTo>
                    <a:pt x="1226" y="748"/>
                  </a:lnTo>
                  <a:lnTo>
                    <a:pt x="1226" y="748"/>
                  </a:lnTo>
                  <a:lnTo>
                    <a:pt x="1226" y="748"/>
                  </a:lnTo>
                  <a:lnTo>
                    <a:pt x="1226" y="748"/>
                  </a:lnTo>
                  <a:lnTo>
                    <a:pt x="1226" y="748"/>
                  </a:lnTo>
                  <a:lnTo>
                    <a:pt x="1223" y="748"/>
                  </a:lnTo>
                  <a:lnTo>
                    <a:pt x="1223" y="748"/>
                  </a:lnTo>
                  <a:lnTo>
                    <a:pt x="1221" y="746"/>
                  </a:lnTo>
                  <a:lnTo>
                    <a:pt x="1221" y="746"/>
                  </a:lnTo>
                  <a:lnTo>
                    <a:pt x="1221" y="748"/>
                  </a:lnTo>
                  <a:lnTo>
                    <a:pt x="1221" y="748"/>
                  </a:lnTo>
                  <a:lnTo>
                    <a:pt x="1221" y="750"/>
                  </a:lnTo>
                  <a:close/>
                  <a:moveTo>
                    <a:pt x="1230" y="748"/>
                  </a:moveTo>
                  <a:lnTo>
                    <a:pt x="1228" y="750"/>
                  </a:lnTo>
                  <a:lnTo>
                    <a:pt x="1230" y="750"/>
                  </a:lnTo>
                  <a:lnTo>
                    <a:pt x="1230" y="750"/>
                  </a:lnTo>
                  <a:lnTo>
                    <a:pt x="1230" y="750"/>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close/>
                  <a:moveTo>
                    <a:pt x="1282" y="715"/>
                  </a:moveTo>
                  <a:lnTo>
                    <a:pt x="1282" y="715"/>
                  </a:lnTo>
                  <a:lnTo>
                    <a:pt x="1280" y="715"/>
                  </a:lnTo>
                  <a:lnTo>
                    <a:pt x="1280" y="715"/>
                  </a:lnTo>
                  <a:lnTo>
                    <a:pt x="1278" y="717"/>
                  </a:lnTo>
                  <a:lnTo>
                    <a:pt x="1278" y="717"/>
                  </a:lnTo>
                  <a:lnTo>
                    <a:pt x="1278" y="717"/>
                  </a:lnTo>
                  <a:lnTo>
                    <a:pt x="1280" y="717"/>
                  </a:lnTo>
                  <a:lnTo>
                    <a:pt x="1280" y="717"/>
                  </a:lnTo>
                  <a:lnTo>
                    <a:pt x="1280" y="717"/>
                  </a:lnTo>
                  <a:lnTo>
                    <a:pt x="1280" y="717"/>
                  </a:lnTo>
                  <a:lnTo>
                    <a:pt x="1280" y="717"/>
                  </a:lnTo>
                  <a:lnTo>
                    <a:pt x="1280" y="717"/>
                  </a:lnTo>
                  <a:lnTo>
                    <a:pt x="1280" y="715"/>
                  </a:lnTo>
                  <a:lnTo>
                    <a:pt x="1282" y="715"/>
                  </a:lnTo>
                  <a:lnTo>
                    <a:pt x="1282" y="717"/>
                  </a:lnTo>
                  <a:lnTo>
                    <a:pt x="1282" y="717"/>
                  </a:lnTo>
                  <a:lnTo>
                    <a:pt x="1282" y="717"/>
                  </a:lnTo>
                  <a:lnTo>
                    <a:pt x="1282" y="717"/>
                  </a:lnTo>
                  <a:lnTo>
                    <a:pt x="1282" y="717"/>
                  </a:lnTo>
                  <a:lnTo>
                    <a:pt x="1282" y="715"/>
                  </a:lnTo>
                  <a:lnTo>
                    <a:pt x="1282" y="715"/>
                  </a:lnTo>
                  <a:lnTo>
                    <a:pt x="1282" y="715"/>
                  </a:lnTo>
                  <a:close/>
                  <a:moveTo>
                    <a:pt x="1346" y="637"/>
                  </a:moveTo>
                  <a:lnTo>
                    <a:pt x="1346" y="637"/>
                  </a:lnTo>
                  <a:lnTo>
                    <a:pt x="1349" y="637"/>
                  </a:lnTo>
                  <a:lnTo>
                    <a:pt x="1349" y="637"/>
                  </a:lnTo>
                  <a:lnTo>
                    <a:pt x="1349" y="637"/>
                  </a:lnTo>
                  <a:lnTo>
                    <a:pt x="1349" y="634"/>
                  </a:lnTo>
                  <a:lnTo>
                    <a:pt x="1349" y="634"/>
                  </a:lnTo>
                  <a:lnTo>
                    <a:pt x="1351" y="634"/>
                  </a:lnTo>
                  <a:lnTo>
                    <a:pt x="1349" y="634"/>
                  </a:lnTo>
                  <a:lnTo>
                    <a:pt x="1349" y="634"/>
                  </a:lnTo>
                  <a:lnTo>
                    <a:pt x="1349" y="632"/>
                  </a:lnTo>
                  <a:lnTo>
                    <a:pt x="1349" y="632"/>
                  </a:lnTo>
                  <a:lnTo>
                    <a:pt x="1349" y="632"/>
                  </a:lnTo>
                  <a:lnTo>
                    <a:pt x="1346" y="632"/>
                  </a:lnTo>
                  <a:lnTo>
                    <a:pt x="1346" y="634"/>
                  </a:lnTo>
                  <a:lnTo>
                    <a:pt x="1346" y="632"/>
                  </a:lnTo>
                  <a:lnTo>
                    <a:pt x="1346" y="632"/>
                  </a:lnTo>
                  <a:lnTo>
                    <a:pt x="1346" y="632"/>
                  </a:lnTo>
                  <a:lnTo>
                    <a:pt x="1346" y="632"/>
                  </a:lnTo>
                  <a:lnTo>
                    <a:pt x="1346" y="632"/>
                  </a:lnTo>
                  <a:lnTo>
                    <a:pt x="1346" y="632"/>
                  </a:lnTo>
                  <a:lnTo>
                    <a:pt x="1346" y="634"/>
                  </a:lnTo>
                  <a:lnTo>
                    <a:pt x="1346" y="634"/>
                  </a:lnTo>
                  <a:lnTo>
                    <a:pt x="1346" y="632"/>
                  </a:lnTo>
                  <a:lnTo>
                    <a:pt x="1346" y="632"/>
                  </a:lnTo>
                  <a:lnTo>
                    <a:pt x="1344" y="634"/>
                  </a:lnTo>
                  <a:lnTo>
                    <a:pt x="1346" y="637"/>
                  </a:lnTo>
                  <a:lnTo>
                    <a:pt x="1346" y="637"/>
                  </a:lnTo>
                  <a:close/>
                  <a:moveTo>
                    <a:pt x="1353" y="658"/>
                  </a:moveTo>
                  <a:lnTo>
                    <a:pt x="1351" y="658"/>
                  </a:lnTo>
                  <a:lnTo>
                    <a:pt x="1351" y="658"/>
                  </a:lnTo>
                  <a:lnTo>
                    <a:pt x="1351" y="660"/>
                  </a:lnTo>
                  <a:lnTo>
                    <a:pt x="1351" y="660"/>
                  </a:lnTo>
                  <a:lnTo>
                    <a:pt x="1351" y="660"/>
                  </a:lnTo>
                  <a:lnTo>
                    <a:pt x="1351" y="660"/>
                  </a:lnTo>
                  <a:lnTo>
                    <a:pt x="1351" y="660"/>
                  </a:lnTo>
                  <a:lnTo>
                    <a:pt x="1351" y="663"/>
                  </a:lnTo>
                  <a:lnTo>
                    <a:pt x="1351" y="663"/>
                  </a:lnTo>
                  <a:lnTo>
                    <a:pt x="1353" y="663"/>
                  </a:lnTo>
                  <a:lnTo>
                    <a:pt x="1353" y="663"/>
                  </a:lnTo>
                  <a:lnTo>
                    <a:pt x="1353" y="660"/>
                  </a:lnTo>
                  <a:lnTo>
                    <a:pt x="1353" y="663"/>
                  </a:lnTo>
                  <a:lnTo>
                    <a:pt x="1353" y="665"/>
                  </a:lnTo>
                  <a:lnTo>
                    <a:pt x="1353" y="665"/>
                  </a:lnTo>
                  <a:lnTo>
                    <a:pt x="1353" y="665"/>
                  </a:lnTo>
                  <a:lnTo>
                    <a:pt x="1353" y="665"/>
                  </a:lnTo>
                  <a:lnTo>
                    <a:pt x="1353" y="665"/>
                  </a:lnTo>
                  <a:lnTo>
                    <a:pt x="1356" y="665"/>
                  </a:lnTo>
                  <a:lnTo>
                    <a:pt x="1356" y="665"/>
                  </a:lnTo>
                  <a:lnTo>
                    <a:pt x="1356" y="663"/>
                  </a:lnTo>
                  <a:lnTo>
                    <a:pt x="1356" y="660"/>
                  </a:lnTo>
                  <a:lnTo>
                    <a:pt x="1356" y="660"/>
                  </a:lnTo>
                  <a:lnTo>
                    <a:pt x="1356" y="660"/>
                  </a:lnTo>
                  <a:lnTo>
                    <a:pt x="1356" y="658"/>
                  </a:lnTo>
                  <a:lnTo>
                    <a:pt x="1358" y="656"/>
                  </a:lnTo>
                  <a:lnTo>
                    <a:pt x="1358" y="653"/>
                  </a:lnTo>
                  <a:lnTo>
                    <a:pt x="1358" y="653"/>
                  </a:lnTo>
                  <a:lnTo>
                    <a:pt x="1358" y="651"/>
                  </a:lnTo>
                  <a:lnTo>
                    <a:pt x="1356" y="653"/>
                  </a:lnTo>
                  <a:lnTo>
                    <a:pt x="1356" y="653"/>
                  </a:lnTo>
                  <a:lnTo>
                    <a:pt x="1356" y="653"/>
                  </a:lnTo>
                  <a:lnTo>
                    <a:pt x="1356" y="653"/>
                  </a:lnTo>
                  <a:lnTo>
                    <a:pt x="1356" y="651"/>
                  </a:lnTo>
                  <a:lnTo>
                    <a:pt x="1356" y="651"/>
                  </a:lnTo>
                  <a:lnTo>
                    <a:pt x="1358" y="651"/>
                  </a:lnTo>
                  <a:lnTo>
                    <a:pt x="1358" y="651"/>
                  </a:lnTo>
                  <a:lnTo>
                    <a:pt x="1358" y="648"/>
                  </a:lnTo>
                  <a:lnTo>
                    <a:pt x="1358" y="648"/>
                  </a:lnTo>
                  <a:lnTo>
                    <a:pt x="1358" y="648"/>
                  </a:lnTo>
                  <a:lnTo>
                    <a:pt x="1358" y="648"/>
                  </a:lnTo>
                  <a:lnTo>
                    <a:pt x="1358" y="648"/>
                  </a:lnTo>
                  <a:lnTo>
                    <a:pt x="1358" y="648"/>
                  </a:lnTo>
                  <a:lnTo>
                    <a:pt x="1358" y="646"/>
                  </a:lnTo>
                  <a:lnTo>
                    <a:pt x="1358" y="646"/>
                  </a:lnTo>
                  <a:lnTo>
                    <a:pt x="1358" y="646"/>
                  </a:lnTo>
                  <a:lnTo>
                    <a:pt x="1356" y="646"/>
                  </a:lnTo>
                  <a:lnTo>
                    <a:pt x="1356" y="648"/>
                  </a:lnTo>
                  <a:lnTo>
                    <a:pt x="1356" y="646"/>
                  </a:lnTo>
                  <a:lnTo>
                    <a:pt x="1356" y="646"/>
                  </a:lnTo>
                  <a:lnTo>
                    <a:pt x="1356" y="646"/>
                  </a:lnTo>
                  <a:lnTo>
                    <a:pt x="1356" y="648"/>
                  </a:lnTo>
                  <a:lnTo>
                    <a:pt x="1356" y="648"/>
                  </a:lnTo>
                  <a:lnTo>
                    <a:pt x="1356" y="648"/>
                  </a:lnTo>
                  <a:lnTo>
                    <a:pt x="1353" y="651"/>
                  </a:lnTo>
                  <a:lnTo>
                    <a:pt x="1353" y="648"/>
                  </a:lnTo>
                  <a:lnTo>
                    <a:pt x="1353" y="648"/>
                  </a:lnTo>
                  <a:lnTo>
                    <a:pt x="1353" y="646"/>
                  </a:lnTo>
                  <a:lnTo>
                    <a:pt x="1353" y="648"/>
                  </a:lnTo>
                  <a:lnTo>
                    <a:pt x="1353" y="648"/>
                  </a:lnTo>
                  <a:lnTo>
                    <a:pt x="1351" y="653"/>
                  </a:lnTo>
                  <a:lnTo>
                    <a:pt x="1353" y="653"/>
                  </a:lnTo>
                  <a:lnTo>
                    <a:pt x="1353" y="651"/>
                  </a:lnTo>
                  <a:lnTo>
                    <a:pt x="1353" y="651"/>
                  </a:lnTo>
                  <a:lnTo>
                    <a:pt x="1353" y="653"/>
                  </a:lnTo>
                  <a:lnTo>
                    <a:pt x="1353" y="653"/>
                  </a:lnTo>
                  <a:lnTo>
                    <a:pt x="1353" y="653"/>
                  </a:lnTo>
                  <a:lnTo>
                    <a:pt x="1351" y="653"/>
                  </a:lnTo>
                  <a:lnTo>
                    <a:pt x="1351" y="653"/>
                  </a:lnTo>
                  <a:lnTo>
                    <a:pt x="1351" y="653"/>
                  </a:lnTo>
                  <a:lnTo>
                    <a:pt x="1353" y="656"/>
                  </a:lnTo>
                  <a:lnTo>
                    <a:pt x="1353" y="656"/>
                  </a:lnTo>
                  <a:lnTo>
                    <a:pt x="1351" y="656"/>
                  </a:lnTo>
                  <a:lnTo>
                    <a:pt x="1351" y="656"/>
                  </a:lnTo>
                  <a:lnTo>
                    <a:pt x="1351" y="656"/>
                  </a:lnTo>
                  <a:lnTo>
                    <a:pt x="1351" y="656"/>
                  </a:lnTo>
                  <a:lnTo>
                    <a:pt x="1351" y="656"/>
                  </a:lnTo>
                  <a:lnTo>
                    <a:pt x="1351" y="656"/>
                  </a:lnTo>
                  <a:lnTo>
                    <a:pt x="1353" y="656"/>
                  </a:lnTo>
                  <a:lnTo>
                    <a:pt x="1353" y="656"/>
                  </a:lnTo>
                  <a:lnTo>
                    <a:pt x="1353" y="656"/>
                  </a:lnTo>
                  <a:lnTo>
                    <a:pt x="1353" y="658"/>
                  </a:lnTo>
                  <a:lnTo>
                    <a:pt x="1353" y="658"/>
                  </a:lnTo>
                  <a:close/>
                  <a:moveTo>
                    <a:pt x="1349" y="670"/>
                  </a:moveTo>
                  <a:lnTo>
                    <a:pt x="1349" y="670"/>
                  </a:lnTo>
                  <a:lnTo>
                    <a:pt x="1346" y="672"/>
                  </a:lnTo>
                  <a:lnTo>
                    <a:pt x="1346" y="672"/>
                  </a:lnTo>
                  <a:lnTo>
                    <a:pt x="1346" y="675"/>
                  </a:lnTo>
                  <a:lnTo>
                    <a:pt x="1344" y="675"/>
                  </a:lnTo>
                  <a:lnTo>
                    <a:pt x="1344" y="677"/>
                  </a:lnTo>
                  <a:lnTo>
                    <a:pt x="1346" y="677"/>
                  </a:lnTo>
                  <a:lnTo>
                    <a:pt x="1346" y="677"/>
                  </a:lnTo>
                  <a:lnTo>
                    <a:pt x="1349" y="675"/>
                  </a:lnTo>
                  <a:lnTo>
                    <a:pt x="1346" y="675"/>
                  </a:lnTo>
                  <a:lnTo>
                    <a:pt x="1346" y="675"/>
                  </a:lnTo>
                  <a:lnTo>
                    <a:pt x="1346" y="672"/>
                  </a:lnTo>
                  <a:lnTo>
                    <a:pt x="1349" y="672"/>
                  </a:lnTo>
                  <a:lnTo>
                    <a:pt x="1349" y="672"/>
                  </a:lnTo>
                  <a:lnTo>
                    <a:pt x="1351" y="672"/>
                  </a:lnTo>
                  <a:lnTo>
                    <a:pt x="1351" y="670"/>
                  </a:lnTo>
                  <a:lnTo>
                    <a:pt x="1351" y="670"/>
                  </a:lnTo>
                  <a:lnTo>
                    <a:pt x="1351" y="670"/>
                  </a:lnTo>
                  <a:lnTo>
                    <a:pt x="1351" y="670"/>
                  </a:lnTo>
                  <a:lnTo>
                    <a:pt x="1351" y="670"/>
                  </a:lnTo>
                  <a:lnTo>
                    <a:pt x="1351" y="670"/>
                  </a:lnTo>
                  <a:lnTo>
                    <a:pt x="1349" y="667"/>
                  </a:lnTo>
                  <a:lnTo>
                    <a:pt x="1349" y="667"/>
                  </a:lnTo>
                  <a:lnTo>
                    <a:pt x="1349" y="667"/>
                  </a:lnTo>
                  <a:lnTo>
                    <a:pt x="1349" y="667"/>
                  </a:lnTo>
                  <a:lnTo>
                    <a:pt x="1349" y="670"/>
                  </a:lnTo>
                  <a:lnTo>
                    <a:pt x="1349" y="670"/>
                  </a:lnTo>
                  <a:close/>
                  <a:moveTo>
                    <a:pt x="1344" y="675"/>
                  </a:moveTo>
                  <a:lnTo>
                    <a:pt x="1344" y="672"/>
                  </a:lnTo>
                  <a:lnTo>
                    <a:pt x="1344" y="672"/>
                  </a:lnTo>
                  <a:lnTo>
                    <a:pt x="1346" y="672"/>
                  </a:lnTo>
                  <a:lnTo>
                    <a:pt x="1346" y="672"/>
                  </a:lnTo>
                  <a:lnTo>
                    <a:pt x="1346" y="672"/>
                  </a:lnTo>
                  <a:lnTo>
                    <a:pt x="1346" y="670"/>
                  </a:lnTo>
                  <a:lnTo>
                    <a:pt x="1346" y="670"/>
                  </a:lnTo>
                  <a:lnTo>
                    <a:pt x="1346" y="667"/>
                  </a:lnTo>
                  <a:lnTo>
                    <a:pt x="1346" y="665"/>
                  </a:lnTo>
                  <a:lnTo>
                    <a:pt x="1346" y="665"/>
                  </a:lnTo>
                  <a:lnTo>
                    <a:pt x="1346" y="665"/>
                  </a:lnTo>
                  <a:lnTo>
                    <a:pt x="1346" y="665"/>
                  </a:lnTo>
                  <a:lnTo>
                    <a:pt x="1346" y="667"/>
                  </a:lnTo>
                  <a:lnTo>
                    <a:pt x="1346" y="667"/>
                  </a:lnTo>
                  <a:lnTo>
                    <a:pt x="1346" y="670"/>
                  </a:lnTo>
                  <a:lnTo>
                    <a:pt x="1344" y="670"/>
                  </a:lnTo>
                  <a:lnTo>
                    <a:pt x="1344" y="667"/>
                  </a:lnTo>
                  <a:lnTo>
                    <a:pt x="1344" y="667"/>
                  </a:lnTo>
                  <a:lnTo>
                    <a:pt x="1342" y="672"/>
                  </a:lnTo>
                  <a:lnTo>
                    <a:pt x="1339" y="672"/>
                  </a:lnTo>
                  <a:lnTo>
                    <a:pt x="1342" y="672"/>
                  </a:lnTo>
                  <a:lnTo>
                    <a:pt x="1344" y="672"/>
                  </a:lnTo>
                  <a:lnTo>
                    <a:pt x="1342" y="672"/>
                  </a:lnTo>
                  <a:lnTo>
                    <a:pt x="1342" y="675"/>
                  </a:lnTo>
                  <a:lnTo>
                    <a:pt x="1339" y="675"/>
                  </a:lnTo>
                  <a:lnTo>
                    <a:pt x="1339" y="675"/>
                  </a:lnTo>
                  <a:lnTo>
                    <a:pt x="1342" y="675"/>
                  </a:lnTo>
                  <a:lnTo>
                    <a:pt x="1344" y="675"/>
                  </a:lnTo>
                  <a:lnTo>
                    <a:pt x="1342" y="675"/>
                  </a:lnTo>
                  <a:lnTo>
                    <a:pt x="1339" y="675"/>
                  </a:lnTo>
                  <a:lnTo>
                    <a:pt x="1339" y="675"/>
                  </a:lnTo>
                  <a:lnTo>
                    <a:pt x="1342" y="677"/>
                  </a:lnTo>
                  <a:lnTo>
                    <a:pt x="1342" y="677"/>
                  </a:lnTo>
                  <a:lnTo>
                    <a:pt x="1344" y="675"/>
                  </a:lnTo>
                  <a:lnTo>
                    <a:pt x="1344" y="675"/>
                  </a:lnTo>
                  <a:close/>
                  <a:moveTo>
                    <a:pt x="1344" y="630"/>
                  </a:moveTo>
                  <a:lnTo>
                    <a:pt x="1346" y="627"/>
                  </a:lnTo>
                  <a:lnTo>
                    <a:pt x="1346" y="627"/>
                  </a:lnTo>
                  <a:lnTo>
                    <a:pt x="1346" y="627"/>
                  </a:lnTo>
                  <a:lnTo>
                    <a:pt x="1346" y="627"/>
                  </a:lnTo>
                  <a:lnTo>
                    <a:pt x="1346" y="627"/>
                  </a:lnTo>
                  <a:lnTo>
                    <a:pt x="1346" y="627"/>
                  </a:lnTo>
                  <a:lnTo>
                    <a:pt x="1346" y="627"/>
                  </a:lnTo>
                  <a:lnTo>
                    <a:pt x="1346" y="625"/>
                  </a:lnTo>
                  <a:lnTo>
                    <a:pt x="1346" y="622"/>
                  </a:lnTo>
                  <a:lnTo>
                    <a:pt x="1346" y="622"/>
                  </a:lnTo>
                  <a:lnTo>
                    <a:pt x="1344" y="620"/>
                  </a:lnTo>
                  <a:lnTo>
                    <a:pt x="1342" y="622"/>
                  </a:lnTo>
                  <a:lnTo>
                    <a:pt x="1342" y="622"/>
                  </a:lnTo>
                  <a:lnTo>
                    <a:pt x="1342" y="622"/>
                  </a:lnTo>
                  <a:lnTo>
                    <a:pt x="1342" y="622"/>
                  </a:lnTo>
                  <a:lnTo>
                    <a:pt x="1342" y="622"/>
                  </a:lnTo>
                  <a:lnTo>
                    <a:pt x="1342" y="625"/>
                  </a:lnTo>
                  <a:lnTo>
                    <a:pt x="1342" y="625"/>
                  </a:lnTo>
                  <a:lnTo>
                    <a:pt x="1342" y="627"/>
                  </a:lnTo>
                  <a:lnTo>
                    <a:pt x="1342" y="627"/>
                  </a:lnTo>
                  <a:lnTo>
                    <a:pt x="1342" y="627"/>
                  </a:lnTo>
                  <a:lnTo>
                    <a:pt x="1342" y="627"/>
                  </a:lnTo>
                  <a:lnTo>
                    <a:pt x="1342" y="630"/>
                  </a:lnTo>
                  <a:lnTo>
                    <a:pt x="1342" y="630"/>
                  </a:lnTo>
                  <a:lnTo>
                    <a:pt x="1342" y="630"/>
                  </a:lnTo>
                  <a:lnTo>
                    <a:pt x="1344" y="630"/>
                  </a:lnTo>
                  <a:lnTo>
                    <a:pt x="1344" y="630"/>
                  </a:lnTo>
                  <a:close/>
                  <a:moveTo>
                    <a:pt x="1339" y="634"/>
                  </a:moveTo>
                  <a:lnTo>
                    <a:pt x="1339" y="637"/>
                  </a:lnTo>
                  <a:lnTo>
                    <a:pt x="1342" y="637"/>
                  </a:lnTo>
                  <a:lnTo>
                    <a:pt x="1342" y="639"/>
                  </a:lnTo>
                  <a:lnTo>
                    <a:pt x="1342" y="639"/>
                  </a:lnTo>
                  <a:lnTo>
                    <a:pt x="1342" y="639"/>
                  </a:lnTo>
                  <a:lnTo>
                    <a:pt x="1342" y="637"/>
                  </a:lnTo>
                  <a:lnTo>
                    <a:pt x="1342" y="637"/>
                  </a:lnTo>
                  <a:lnTo>
                    <a:pt x="1342" y="634"/>
                  </a:lnTo>
                  <a:lnTo>
                    <a:pt x="1342" y="634"/>
                  </a:lnTo>
                  <a:lnTo>
                    <a:pt x="1342" y="634"/>
                  </a:lnTo>
                  <a:lnTo>
                    <a:pt x="1342" y="634"/>
                  </a:lnTo>
                  <a:lnTo>
                    <a:pt x="1342" y="634"/>
                  </a:lnTo>
                  <a:lnTo>
                    <a:pt x="1342" y="632"/>
                  </a:lnTo>
                  <a:lnTo>
                    <a:pt x="1342" y="632"/>
                  </a:lnTo>
                  <a:lnTo>
                    <a:pt x="1342" y="632"/>
                  </a:lnTo>
                  <a:lnTo>
                    <a:pt x="1339" y="632"/>
                  </a:lnTo>
                  <a:lnTo>
                    <a:pt x="1339" y="632"/>
                  </a:lnTo>
                  <a:lnTo>
                    <a:pt x="1339" y="632"/>
                  </a:lnTo>
                  <a:lnTo>
                    <a:pt x="1339" y="632"/>
                  </a:lnTo>
                  <a:lnTo>
                    <a:pt x="1339" y="634"/>
                  </a:lnTo>
                  <a:lnTo>
                    <a:pt x="1339" y="634"/>
                  </a:lnTo>
                  <a:close/>
                  <a:moveTo>
                    <a:pt x="1169" y="892"/>
                  </a:moveTo>
                  <a:lnTo>
                    <a:pt x="1169" y="895"/>
                  </a:lnTo>
                  <a:lnTo>
                    <a:pt x="1167" y="892"/>
                  </a:lnTo>
                  <a:lnTo>
                    <a:pt x="1167" y="895"/>
                  </a:lnTo>
                  <a:lnTo>
                    <a:pt x="1167" y="895"/>
                  </a:lnTo>
                  <a:lnTo>
                    <a:pt x="1164" y="895"/>
                  </a:lnTo>
                  <a:lnTo>
                    <a:pt x="1167" y="895"/>
                  </a:lnTo>
                  <a:lnTo>
                    <a:pt x="1167" y="895"/>
                  </a:lnTo>
                  <a:lnTo>
                    <a:pt x="1167" y="895"/>
                  </a:lnTo>
                  <a:lnTo>
                    <a:pt x="1169" y="895"/>
                  </a:lnTo>
                  <a:lnTo>
                    <a:pt x="1169" y="895"/>
                  </a:lnTo>
                  <a:lnTo>
                    <a:pt x="1169" y="895"/>
                  </a:lnTo>
                  <a:lnTo>
                    <a:pt x="1171" y="895"/>
                  </a:lnTo>
                  <a:lnTo>
                    <a:pt x="1171" y="895"/>
                  </a:lnTo>
                  <a:lnTo>
                    <a:pt x="1174" y="895"/>
                  </a:lnTo>
                  <a:lnTo>
                    <a:pt x="1174" y="892"/>
                  </a:lnTo>
                  <a:lnTo>
                    <a:pt x="1174" y="892"/>
                  </a:lnTo>
                  <a:lnTo>
                    <a:pt x="1169" y="892"/>
                  </a:lnTo>
                  <a:lnTo>
                    <a:pt x="1169" y="892"/>
                  </a:lnTo>
                  <a:close/>
                  <a:moveTo>
                    <a:pt x="1216" y="809"/>
                  </a:moveTo>
                  <a:lnTo>
                    <a:pt x="1219" y="809"/>
                  </a:lnTo>
                  <a:lnTo>
                    <a:pt x="1221" y="812"/>
                  </a:lnTo>
                  <a:lnTo>
                    <a:pt x="1221" y="812"/>
                  </a:lnTo>
                  <a:lnTo>
                    <a:pt x="1221" y="812"/>
                  </a:lnTo>
                  <a:lnTo>
                    <a:pt x="1221" y="812"/>
                  </a:lnTo>
                  <a:lnTo>
                    <a:pt x="1221" y="812"/>
                  </a:lnTo>
                  <a:lnTo>
                    <a:pt x="1223" y="809"/>
                  </a:lnTo>
                  <a:lnTo>
                    <a:pt x="1223" y="809"/>
                  </a:lnTo>
                  <a:lnTo>
                    <a:pt x="1223" y="809"/>
                  </a:lnTo>
                  <a:lnTo>
                    <a:pt x="1223" y="809"/>
                  </a:lnTo>
                  <a:lnTo>
                    <a:pt x="1221" y="809"/>
                  </a:lnTo>
                  <a:lnTo>
                    <a:pt x="1221" y="809"/>
                  </a:lnTo>
                  <a:lnTo>
                    <a:pt x="1221" y="809"/>
                  </a:lnTo>
                  <a:lnTo>
                    <a:pt x="1221" y="809"/>
                  </a:lnTo>
                  <a:lnTo>
                    <a:pt x="1221" y="809"/>
                  </a:lnTo>
                  <a:lnTo>
                    <a:pt x="1221" y="809"/>
                  </a:lnTo>
                  <a:lnTo>
                    <a:pt x="1221" y="809"/>
                  </a:lnTo>
                  <a:lnTo>
                    <a:pt x="1219" y="807"/>
                  </a:lnTo>
                  <a:lnTo>
                    <a:pt x="1221" y="807"/>
                  </a:lnTo>
                  <a:lnTo>
                    <a:pt x="1219" y="807"/>
                  </a:lnTo>
                  <a:lnTo>
                    <a:pt x="1219" y="807"/>
                  </a:lnTo>
                  <a:lnTo>
                    <a:pt x="1219" y="807"/>
                  </a:lnTo>
                  <a:lnTo>
                    <a:pt x="1219" y="807"/>
                  </a:lnTo>
                  <a:lnTo>
                    <a:pt x="1219" y="807"/>
                  </a:lnTo>
                  <a:lnTo>
                    <a:pt x="1219" y="807"/>
                  </a:lnTo>
                  <a:lnTo>
                    <a:pt x="1219" y="807"/>
                  </a:lnTo>
                  <a:lnTo>
                    <a:pt x="1219" y="807"/>
                  </a:lnTo>
                  <a:lnTo>
                    <a:pt x="1219" y="807"/>
                  </a:lnTo>
                  <a:lnTo>
                    <a:pt x="1219" y="807"/>
                  </a:lnTo>
                  <a:lnTo>
                    <a:pt x="1219" y="807"/>
                  </a:lnTo>
                  <a:lnTo>
                    <a:pt x="1219" y="809"/>
                  </a:lnTo>
                  <a:lnTo>
                    <a:pt x="1216" y="809"/>
                  </a:lnTo>
                  <a:close/>
                  <a:moveTo>
                    <a:pt x="1157" y="890"/>
                  </a:moveTo>
                  <a:lnTo>
                    <a:pt x="1155" y="890"/>
                  </a:lnTo>
                  <a:lnTo>
                    <a:pt x="1155" y="890"/>
                  </a:lnTo>
                  <a:lnTo>
                    <a:pt x="1155" y="890"/>
                  </a:lnTo>
                  <a:lnTo>
                    <a:pt x="1152" y="890"/>
                  </a:lnTo>
                  <a:lnTo>
                    <a:pt x="1152" y="890"/>
                  </a:lnTo>
                  <a:lnTo>
                    <a:pt x="1145" y="895"/>
                  </a:lnTo>
                  <a:lnTo>
                    <a:pt x="1145" y="895"/>
                  </a:lnTo>
                  <a:lnTo>
                    <a:pt x="1143" y="897"/>
                  </a:lnTo>
                  <a:lnTo>
                    <a:pt x="1143" y="899"/>
                  </a:lnTo>
                  <a:lnTo>
                    <a:pt x="1145" y="902"/>
                  </a:lnTo>
                  <a:lnTo>
                    <a:pt x="1145" y="902"/>
                  </a:lnTo>
                  <a:lnTo>
                    <a:pt x="1145" y="902"/>
                  </a:lnTo>
                  <a:lnTo>
                    <a:pt x="1145" y="899"/>
                  </a:lnTo>
                  <a:lnTo>
                    <a:pt x="1148" y="899"/>
                  </a:lnTo>
                  <a:lnTo>
                    <a:pt x="1150" y="897"/>
                  </a:lnTo>
                  <a:lnTo>
                    <a:pt x="1150" y="895"/>
                  </a:lnTo>
                  <a:lnTo>
                    <a:pt x="1152" y="895"/>
                  </a:lnTo>
                  <a:lnTo>
                    <a:pt x="1152" y="895"/>
                  </a:lnTo>
                  <a:lnTo>
                    <a:pt x="1152" y="895"/>
                  </a:lnTo>
                  <a:lnTo>
                    <a:pt x="1152" y="895"/>
                  </a:lnTo>
                  <a:lnTo>
                    <a:pt x="1152" y="892"/>
                  </a:lnTo>
                  <a:lnTo>
                    <a:pt x="1152" y="890"/>
                  </a:lnTo>
                  <a:lnTo>
                    <a:pt x="1155" y="890"/>
                  </a:lnTo>
                  <a:lnTo>
                    <a:pt x="1155" y="890"/>
                  </a:lnTo>
                  <a:lnTo>
                    <a:pt x="1155" y="892"/>
                  </a:lnTo>
                  <a:lnTo>
                    <a:pt x="1155" y="892"/>
                  </a:lnTo>
                  <a:lnTo>
                    <a:pt x="1155" y="892"/>
                  </a:lnTo>
                  <a:lnTo>
                    <a:pt x="1155" y="892"/>
                  </a:lnTo>
                  <a:lnTo>
                    <a:pt x="1155" y="892"/>
                  </a:lnTo>
                  <a:lnTo>
                    <a:pt x="1155" y="892"/>
                  </a:lnTo>
                  <a:lnTo>
                    <a:pt x="1155" y="892"/>
                  </a:lnTo>
                  <a:lnTo>
                    <a:pt x="1155" y="892"/>
                  </a:lnTo>
                  <a:lnTo>
                    <a:pt x="1155" y="892"/>
                  </a:lnTo>
                  <a:lnTo>
                    <a:pt x="1155" y="892"/>
                  </a:lnTo>
                  <a:lnTo>
                    <a:pt x="1157" y="892"/>
                  </a:lnTo>
                  <a:lnTo>
                    <a:pt x="1157" y="892"/>
                  </a:lnTo>
                  <a:lnTo>
                    <a:pt x="1157" y="892"/>
                  </a:lnTo>
                  <a:lnTo>
                    <a:pt x="1157" y="890"/>
                  </a:lnTo>
                  <a:close/>
                  <a:moveTo>
                    <a:pt x="1167" y="892"/>
                  </a:moveTo>
                  <a:lnTo>
                    <a:pt x="1167" y="892"/>
                  </a:lnTo>
                  <a:lnTo>
                    <a:pt x="1167" y="892"/>
                  </a:lnTo>
                  <a:lnTo>
                    <a:pt x="1167" y="892"/>
                  </a:lnTo>
                  <a:lnTo>
                    <a:pt x="1167" y="890"/>
                  </a:lnTo>
                  <a:lnTo>
                    <a:pt x="1167" y="892"/>
                  </a:lnTo>
                  <a:lnTo>
                    <a:pt x="1169" y="892"/>
                  </a:lnTo>
                  <a:lnTo>
                    <a:pt x="1167" y="892"/>
                  </a:lnTo>
                  <a:lnTo>
                    <a:pt x="1167" y="890"/>
                  </a:lnTo>
                  <a:lnTo>
                    <a:pt x="1167" y="890"/>
                  </a:lnTo>
                  <a:lnTo>
                    <a:pt x="1167" y="890"/>
                  </a:lnTo>
                  <a:lnTo>
                    <a:pt x="1167" y="890"/>
                  </a:lnTo>
                  <a:lnTo>
                    <a:pt x="1167" y="890"/>
                  </a:lnTo>
                  <a:lnTo>
                    <a:pt x="1164" y="890"/>
                  </a:lnTo>
                  <a:lnTo>
                    <a:pt x="1162" y="890"/>
                  </a:lnTo>
                  <a:lnTo>
                    <a:pt x="1162" y="890"/>
                  </a:lnTo>
                  <a:lnTo>
                    <a:pt x="1159" y="890"/>
                  </a:lnTo>
                  <a:lnTo>
                    <a:pt x="1159" y="890"/>
                  </a:lnTo>
                  <a:lnTo>
                    <a:pt x="1159" y="892"/>
                  </a:lnTo>
                  <a:lnTo>
                    <a:pt x="1157" y="892"/>
                  </a:lnTo>
                  <a:lnTo>
                    <a:pt x="1159" y="895"/>
                  </a:lnTo>
                  <a:lnTo>
                    <a:pt x="1159" y="895"/>
                  </a:lnTo>
                  <a:lnTo>
                    <a:pt x="1159" y="895"/>
                  </a:lnTo>
                  <a:lnTo>
                    <a:pt x="1159" y="895"/>
                  </a:lnTo>
                  <a:lnTo>
                    <a:pt x="1162" y="895"/>
                  </a:lnTo>
                  <a:lnTo>
                    <a:pt x="1164" y="895"/>
                  </a:lnTo>
                  <a:lnTo>
                    <a:pt x="1164" y="895"/>
                  </a:lnTo>
                  <a:lnTo>
                    <a:pt x="1164" y="895"/>
                  </a:lnTo>
                  <a:lnTo>
                    <a:pt x="1164" y="895"/>
                  </a:lnTo>
                  <a:lnTo>
                    <a:pt x="1167" y="892"/>
                  </a:lnTo>
                  <a:lnTo>
                    <a:pt x="1167" y="892"/>
                  </a:lnTo>
                  <a:close/>
                  <a:moveTo>
                    <a:pt x="1167" y="883"/>
                  </a:moveTo>
                  <a:lnTo>
                    <a:pt x="1167" y="885"/>
                  </a:lnTo>
                  <a:lnTo>
                    <a:pt x="1169" y="885"/>
                  </a:lnTo>
                  <a:lnTo>
                    <a:pt x="1169" y="885"/>
                  </a:lnTo>
                  <a:lnTo>
                    <a:pt x="1169" y="883"/>
                  </a:lnTo>
                  <a:lnTo>
                    <a:pt x="1169" y="883"/>
                  </a:lnTo>
                  <a:lnTo>
                    <a:pt x="1169" y="883"/>
                  </a:lnTo>
                  <a:lnTo>
                    <a:pt x="1169" y="883"/>
                  </a:lnTo>
                  <a:lnTo>
                    <a:pt x="1169" y="883"/>
                  </a:lnTo>
                  <a:lnTo>
                    <a:pt x="1167" y="883"/>
                  </a:lnTo>
                  <a:lnTo>
                    <a:pt x="1167" y="883"/>
                  </a:lnTo>
                  <a:lnTo>
                    <a:pt x="1167" y="883"/>
                  </a:lnTo>
                  <a:lnTo>
                    <a:pt x="1167" y="883"/>
                  </a:lnTo>
                  <a:lnTo>
                    <a:pt x="1164" y="883"/>
                  </a:lnTo>
                  <a:lnTo>
                    <a:pt x="1167" y="883"/>
                  </a:lnTo>
                  <a:lnTo>
                    <a:pt x="1167" y="883"/>
                  </a:lnTo>
                  <a:lnTo>
                    <a:pt x="1167" y="883"/>
                  </a:lnTo>
                  <a:lnTo>
                    <a:pt x="1167" y="883"/>
                  </a:lnTo>
                  <a:lnTo>
                    <a:pt x="1167" y="883"/>
                  </a:lnTo>
                  <a:close/>
                  <a:moveTo>
                    <a:pt x="1077" y="911"/>
                  </a:moveTo>
                  <a:lnTo>
                    <a:pt x="1077" y="911"/>
                  </a:lnTo>
                  <a:lnTo>
                    <a:pt x="1077" y="911"/>
                  </a:lnTo>
                  <a:lnTo>
                    <a:pt x="1077" y="911"/>
                  </a:lnTo>
                  <a:lnTo>
                    <a:pt x="1077" y="911"/>
                  </a:lnTo>
                  <a:lnTo>
                    <a:pt x="1077" y="911"/>
                  </a:lnTo>
                  <a:lnTo>
                    <a:pt x="1077" y="911"/>
                  </a:lnTo>
                  <a:lnTo>
                    <a:pt x="1077" y="911"/>
                  </a:lnTo>
                  <a:lnTo>
                    <a:pt x="1077" y="911"/>
                  </a:lnTo>
                  <a:lnTo>
                    <a:pt x="1077" y="911"/>
                  </a:lnTo>
                  <a:lnTo>
                    <a:pt x="1077" y="914"/>
                  </a:lnTo>
                  <a:lnTo>
                    <a:pt x="1077" y="914"/>
                  </a:lnTo>
                  <a:lnTo>
                    <a:pt x="1077" y="914"/>
                  </a:lnTo>
                  <a:lnTo>
                    <a:pt x="1077" y="914"/>
                  </a:lnTo>
                  <a:lnTo>
                    <a:pt x="1077" y="914"/>
                  </a:lnTo>
                  <a:lnTo>
                    <a:pt x="1077" y="914"/>
                  </a:lnTo>
                  <a:lnTo>
                    <a:pt x="1077" y="914"/>
                  </a:lnTo>
                  <a:lnTo>
                    <a:pt x="1077" y="914"/>
                  </a:lnTo>
                  <a:lnTo>
                    <a:pt x="1077" y="911"/>
                  </a:lnTo>
                  <a:close/>
                  <a:moveTo>
                    <a:pt x="1079" y="921"/>
                  </a:moveTo>
                  <a:lnTo>
                    <a:pt x="1079" y="921"/>
                  </a:lnTo>
                  <a:lnTo>
                    <a:pt x="1079" y="921"/>
                  </a:lnTo>
                  <a:lnTo>
                    <a:pt x="1079" y="921"/>
                  </a:lnTo>
                  <a:lnTo>
                    <a:pt x="1079" y="921"/>
                  </a:lnTo>
                  <a:lnTo>
                    <a:pt x="1079" y="921"/>
                  </a:lnTo>
                  <a:lnTo>
                    <a:pt x="1079" y="921"/>
                  </a:lnTo>
                  <a:lnTo>
                    <a:pt x="1079" y="921"/>
                  </a:lnTo>
                  <a:lnTo>
                    <a:pt x="1079" y="921"/>
                  </a:lnTo>
                  <a:lnTo>
                    <a:pt x="1077" y="921"/>
                  </a:lnTo>
                  <a:lnTo>
                    <a:pt x="1077" y="923"/>
                  </a:lnTo>
                  <a:lnTo>
                    <a:pt x="1079" y="923"/>
                  </a:lnTo>
                  <a:lnTo>
                    <a:pt x="1079" y="923"/>
                  </a:lnTo>
                  <a:lnTo>
                    <a:pt x="1079" y="923"/>
                  </a:lnTo>
                  <a:lnTo>
                    <a:pt x="1079" y="923"/>
                  </a:lnTo>
                  <a:lnTo>
                    <a:pt x="1079" y="923"/>
                  </a:lnTo>
                  <a:lnTo>
                    <a:pt x="1079" y="923"/>
                  </a:lnTo>
                  <a:lnTo>
                    <a:pt x="1079" y="923"/>
                  </a:lnTo>
                  <a:lnTo>
                    <a:pt x="1079" y="923"/>
                  </a:lnTo>
                  <a:lnTo>
                    <a:pt x="1079" y="923"/>
                  </a:lnTo>
                  <a:lnTo>
                    <a:pt x="1079" y="923"/>
                  </a:lnTo>
                  <a:lnTo>
                    <a:pt x="1079" y="923"/>
                  </a:lnTo>
                  <a:lnTo>
                    <a:pt x="1079" y="921"/>
                  </a:lnTo>
                  <a:lnTo>
                    <a:pt x="1079" y="921"/>
                  </a:lnTo>
                  <a:lnTo>
                    <a:pt x="1079" y="921"/>
                  </a:lnTo>
                  <a:close/>
                  <a:moveTo>
                    <a:pt x="1096" y="843"/>
                  </a:moveTo>
                  <a:lnTo>
                    <a:pt x="1096" y="843"/>
                  </a:lnTo>
                  <a:lnTo>
                    <a:pt x="1096" y="843"/>
                  </a:lnTo>
                  <a:lnTo>
                    <a:pt x="1096" y="843"/>
                  </a:lnTo>
                  <a:lnTo>
                    <a:pt x="1096" y="843"/>
                  </a:lnTo>
                  <a:lnTo>
                    <a:pt x="1096" y="843"/>
                  </a:lnTo>
                  <a:lnTo>
                    <a:pt x="1096" y="843"/>
                  </a:lnTo>
                  <a:lnTo>
                    <a:pt x="1096" y="843"/>
                  </a:lnTo>
                  <a:lnTo>
                    <a:pt x="1096" y="843"/>
                  </a:lnTo>
                  <a:lnTo>
                    <a:pt x="1096" y="843"/>
                  </a:lnTo>
                  <a:close/>
                  <a:moveTo>
                    <a:pt x="1114" y="930"/>
                  </a:moveTo>
                  <a:lnTo>
                    <a:pt x="1114" y="930"/>
                  </a:lnTo>
                  <a:lnTo>
                    <a:pt x="1114" y="932"/>
                  </a:lnTo>
                  <a:lnTo>
                    <a:pt x="1112" y="932"/>
                  </a:lnTo>
                  <a:lnTo>
                    <a:pt x="1112" y="935"/>
                  </a:lnTo>
                  <a:lnTo>
                    <a:pt x="1110" y="935"/>
                  </a:lnTo>
                  <a:lnTo>
                    <a:pt x="1112" y="935"/>
                  </a:lnTo>
                  <a:lnTo>
                    <a:pt x="1112" y="935"/>
                  </a:lnTo>
                  <a:lnTo>
                    <a:pt x="1112" y="937"/>
                  </a:lnTo>
                  <a:lnTo>
                    <a:pt x="1112" y="937"/>
                  </a:lnTo>
                  <a:lnTo>
                    <a:pt x="1112" y="937"/>
                  </a:lnTo>
                  <a:lnTo>
                    <a:pt x="1112" y="937"/>
                  </a:lnTo>
                  <a:lnTo>
                    <a:pt x="1114" y="937"/>
                  </a:lnTo>
                  <a:lnTo>
                    <a:pt x="1114" y="940"/>
                  </a:lnTo>
                  <a:lnTo>
                    <a:pt x="1117" y="940"/>
                  </a:lnTo>
                  <a:lnTo>
                    <a:pt x="1117" y="937"/>
                  </a:lnTo>
                  <a:lnTo>
                    <a:pt x="1117" y="937"/>
                  </a:lnTo>
                  <a:lnTo>
                    <a:pt x="1117" y="937"/>
                  </a:lnTo>
                  <a:lnTo>
                    <a:pt x="1117" y="935"/>
                  </a:lnTo>
                  <a:lnTo>
                    <a:pt x="1117" y="932"/>
                  </a:lnTo>
                  <a:lnTo>
                    <a:pt x="1117" y="932"/>
                  </a:lnTo>
                  <a:lnTo>
                    <a:pt x="1117" y="930"/>
                  </a:lnTo>
                  <a:lnTo>
                    <a:pt x="1117" y="930"/>
                  </a:lnTo>
                  <a:lnTo>
                    <a:pt x="1114" y="930"/>
                  </a:lnTo>
                  <a:close/>
                  <a:moveTo>
                    <a:pt x="1190" y="802"/>
                  </a:moveTo>
                  <a:lnTo>
                    <a:pt x="1190" y="802"/>
                  </a:lnTo>
                  <a:lnTo>
                    <a:pt x="1193" y="802"/>
                  </a:lnTo>
                  <a:lnTo>
                    <a:pt x="1193" y="802"/>
                  </a:lnTo>
                  <a:lnTo>
                    <a:pt x="1193" y="800"/>
                  </a:lnTo>
                  <a:lnTo>
                    <a:pt x="1193" y="800"/>
                  </a:lnTo>
                  <a:lnTo>
                    <a:pt x="1193" y="800"/>
                  </a:lnTo>
                  <a:lnTo>
                    <a:pt x="1195" y="802"/>
                  </a:lnTo>
                  <a:lnTo>
                    <a:pt x="1195" y="805"/>
                  </a:lnTo>
                  <a:lnTo>
                    <a:pt x="1195" y="802"/>
                  </a:lnTo>
                  <a:lnTo>
                    <a:pt x="1197" y="805"/>
                  </a:lnTo>
                  <a:lnTo>
                    <a:pt x="1200" y="805"/>
                  </a:lnTo>
                  <a:lnTo>
                    <a:pt x="1200" y="807"/>
                  </a:lnTo>
                  <a:lnTo>
                    <a:pt x="1202" y="807"/>
                  </a:lnTo>
                  <a:lnTo>
                    <a:pt x="1202" y="807"/>
                  </a:lnTo>
                  <a:lnTo>
                    <a:pt x="1202" y="805"/>
                  </a:lnTo>
                  <a:lnTo>
                    <a:pt x="1204" y="805"/>
                  </a:lnTo>
                  <a:lnTo>
                    <a:pt x="1204" y="805"/>
                  </a:lnTo>
                  <a:lnTo>
                    <a:pt x="1204" y="805"/>
                  </a:lnTo>
                  <a:lnTo>
                    <a:pt x="1204" y="805"/>
                  </a:lnTo>
                  <a:lnTo>
                    <a:pt x="1202" y="802"/>
                  </a:lnTo>
                  <a:lnTo>
                    <a:pt x="1200" y="802"/>
                  </a:lnTo>
                  <a:lnTo>
                    <a:pt x="1200" y="802"/>
                  </a:lnTo>
                  <a:lnTo>
                    <a:pt x="1200" y="802"/>
                  </a:lnTo>
                  <a:lnTo>
                    <a:pt x="1200" y="800"/>
                  </a:lnTo>
                  <a:lnTo>
                    <a:pt x="1200" y="800"/>
                  </a:lnTo>
                  <a:lnTo>
                    <a:pt x="1197" y="800"/>
                  </a:lnTo>
                  <a:lnTo>
                    <a:pt x="1197" y="800"/>
                  </a:lnTo>
                  <a:lnTo>
                    <a:pt x="1197" y="800"/>
                  </a:lnTo>
                  <a:lnTo>
                    <a:pt x="1195" y="800"/>
                  </a:lnTo>
                  <a:lnTo>
                    <a:pt x="1195" y="800"/>
                  </a:lnTo>
                  <a:lnTo>
                    <a:pt x="1195" y="798"/>
                  </a:lnTo>
                  <a:lnTo>
                    <a:pt x="1193" y="798"/>
                  </a:lnTo>
                  <a:lnTo>
                    <a:pt x="1193" y="798"/>
                  </a:lnTo>
                  <a:lnTo>
                    <a:pt x="1193" y="798"/>
                  </a:lnTo>
                  <a:lnTo>
                    <a:pt x="1190" y="798"/>
                  </a:lnTo>
                  <a:lnTo>
                    <a:pt x="1190" y="798"/>
                  </a:lnTo>
                  <a:lnTo>
                    <a:pt x="1190" y="798"/>
                  </a:lnTo>
                  <a:lnTo>
                    <a:pt x="1188" y="802"/>
                  </a:lnTo>
                  <a:lnTo>
                    <a:pt x="1190" y="802"/>
                  </a:lnTo>
                  <a:close/>
                  <a:moveTo>
                    <a:pt x="1188" y="807"/>
                  </a:moveTo>
                  <a:lnTo>
                    <a:pt x="1185" y="807"/>
                  </a:lnTo>
                  <a:lnTo>
                    <a:pt x="1185" y="807"/>
                  </a:lnTo>
                  <a:lnTo>
                    <a:pt x="1185" y="807"/>
                  </a:lnTo>
                  <a:lnTo>
                    <a:pt x="1183" y="809"/>
                  </a:lnTo>
                  <a:lnTo>
                    <a:pt x="1185" y="809"/>
                  </a:lnTo>
                  <a:lnTo>
                    <a:pt x="1188" y="814"/>
                  </a:lnTo>
                  <a:lnTo>
                    <a:pt x="1190" y="814"/>
                  </a:lnTo>
                  <a:lnTo>
                    <a:pt x="1190" y="814"/>
                  </a:lnTo>
                  <a:lnTo>
                    <a:pt x="1190" y="814"/>
                  </a:lnTo>
                  <a:lnTo>
                    <a:pt x="1193" y="814"/>
                  </a:lnTo>
                  <a:lnTo>
                    <a:pt x="1190" y="814"/>
                  </a:lnTo>
                  <a:lnTo>
                    <a:pt x="1190" y="814"/>
                  </a:lnTo>
                  <a:lnTo>
                    <a:pt x="1190" y="814"/>
                  </a:lnTo>
                  <a:lnTo>
                    <a:pt x="1190" y="814"/>
                  </a:lnTo>
                  <a:lnTo>
                    <a:pt x="1190" y="814"/>
                  </a:lnTo>
                  <a:lnTo>
                    <a:pt x="1190" y="814"/>
                  </a:lnTo>
                  <a:lnTo>
                    <a:pt x="1193" y="817"/>
                  </a:lnTo>
                  <a:lnTo>
                    <a:pt x="1193" y="817"/>
                  </a:lnTo>
                  <a:lnTo>
                    <a:pt x="1193" y="817"/>
                  </a:lnTo>
                  <a:lnTo>
                    <a:pt x="1193" y="817"/>
                  </a:lnTo>
                  <a:lnTo>
                    <a:pt x="1193" y="817"/>
                  </a:lnTo>
                  <a:lnTo>
                    <a:pt x="1195" y="817"/>
                  </a:lnTo>
                  <a:lnTo>
                    <a:pt x="1195" y="817"/>
                  </a:lnTo>
                  <a:lnTo>
                    <a:pt x="1195" y="817"/>
                  </a:lnTo>
                  <a:lnTo>
                    <a:pt x="1195" y="814"/>
                  </a:lnTo>
                  <a:lnTo>
                    <a:pt x="1193" y="812"/>
                  </a:lnTo>
                  <a:lnTo>
                    <a:pt x="1193" y="812"/>
                  </a:lnTo>
                  <a:lnTo>
                    <a:pt x="1190" y="809"/>
                  </a:lnTo>
                  <a:lnTo>
                    <a:pt x="1188" y="807"/>
                  </a:lnTo>
                  <a:lnTo>
                    <a:pt x="1188" y="807"/>
                  </a:lnTo>
                  <a:close/>
                  <a:moveTo>
                    <a:pt x="1209" y="807"/>
                  </a:moveTo>
                  <a:lnTo>
                    <a:pt x="1209" y="807"/>
                  </a:lnTo>
                  <a:lnTo>
                    <a:pt x="1209" y="807"/>
                  </a:lnTo>
                  <a:lnTo>
                    <a:pt x="1209" y="807"/>
                  </a:lnTo>
                  <a:lnTo>
                    <a:pt x="1207" y="807"/>
                  </a:lnTo>
                  <a:lnTo>
                    <a:pt x="1207" y="807"/>
                  </a:lnTo>
                  <a:lnTo>
                    <a:pt x="1207" y="807"/>
                  </a:lnTo>
                  <a:lnTo>
                    <a:pt x="1207" y="809"/>
                  </a:lnTo>
                  <a:lnTo>
                    <a:pt x="1207" y="809"/>
                  </a:lnTo>
                  <a:lnTo>
                    <a:pt x="1207" y="809"/>
                  </a:lnTo>
                  <a:lnTo>
                    <a:pt x="1209" y="809"/>
                  </a:lnTo>
                  <a:lnTo>
                    <a:pt x="1209" y="809"/>
                  </a:lnTo>
                  <a:lnTo>
                    <a:pt x="1209" y="809"/>
                  </a:lnTo>
                  <a:lnTo>
                    <a:pt x="1209" y="807"/>
                  </a:lnTo>
                  <a:lnTo>
                    <a:pt x="1209" y="807"/>
                  </a:lnTo>
                  <a:lnTo>
                    <a:pt x="1209" y="807"/>
                  </a:lnTo>
                  <a:lnTo>
                    <a:pt x="1209" y="807"/>
                  </a:lnTo>
                  <a:close/>
                  <a:moveTo>
                    <a:pt x="1344" y="656"/>
                  </a:moveTo>
                  <a:lnTo>
                    <a:pt x="1344" y="658"/>
                  </a:lnTo>
                  <a:lnTo>
                    <a:pt x="1344" y="658"/>
                  </a:lnTo>
                  <a:lnTo>
                    <a:pt x="1344" y="658"/>
                  </a:lnTo>
                  <a:lnTo>
                    <a:pt x="1344" y="660"/>
                  </a:lnTo>
                  <a:lnTo>
                    <a:pt x="1346" y="660"/>
                  </a:lnTo>
                  <a:lnTo>
                    <a:pt x="1346" y="660"/>
                  </a:lnTo>
                  <a:lnTo>
                    <a:pt x="1346" y="658"/>
                  </a:lnTo>
                  <a:lnTo>
                    <a:pt x="1346" y="658"/>
                  </a:lnTo>
                  <a:lnTo>
                    <a:pt x="1346" y="656"/>
                  </a:lnTo>
                  <a:lnTo>
                    <a:pt x="1346" y="656"/>
                  </a:lnTo>
                  <a:lnTo>
                    <a:pt x="1349" y="656"/>
                  </a:lnTo>
                  <a:lnTo>
                    <a:pt x="1349" y="653"/>
                  </a:lnTo>
                  <a:lnTo>
                    <a:pt x="1346" y="653"/>
                  </a:lnTo>
                  <a:lnTo>
                    <a:pt x="1344" y="656"/>
                  </a:lnTo>
                  <a:close/>
                  <a:moveTo>
                    <a:pt x="1204" y="854"/>
                  </a:moveTo>
                  <a:lnTo>
                    <a:pt x="1204" y="854"/>
                  </a:lnTo>
                  <a:lnTo>
                    <a:pt x="1204" y="857"/>
                  </a:lnTo>
                  <a:lnTo>
                    <a:pt x="1204" y="857"/>
                  </a:lnTo>
                  <a:lnTo>
                    <a:pt x="1204" y="854"/>
                  </a:lnTo>
                  <a:lnTo>
                    <a:pt x="1202" y="854"/>
                  </a:lnTo>
                  <a:lnTo>
                    <a:pt x="1200" y="854"/>
                  </a:lnTo>
                  <a:lnTo>
                    <a:pt x="1200" y="854"/>
                  </a:lnTo>
                  <a:lnTo>
                    <a:pt x="1200" y="854"/>
                  </a:lnTo>
                  <a:lnTo>
                    <a:pt x="1200" y="854"/>
                  </a:lnTo>
                  <a:lnTo>
                    <a:pt x="1200" y="854"/>
                  </a:lnTo>
                  <a:lnTo>
                    <a:pt x="1197" y="854"/>
                  </a:lnTo>
                  <a:lnTo>
                    <a:pt x="1197" y="857"/>
                  </a:lnTo>
                  <a:lnTo>
                    <a:pt x="1195" y="857"/>
                  </a:lnTo>
                  <a:lnTo>
                    <a:pt x="1197" y="854"/>
                  </a:lnTo>
                  <a:lnTo>
                    <a:pt x="1195" y="854"/>
                  </a:lnTo>
                  <a:lnTo>
                    <a:pt x="1195" y="854"/>
                  </a:lnTo>
                  <a:lnTo>
                    <a:pt x="1195" y="854"/>
                  </a:lnTo>
                  <a:lnTo>
                    <a:pt x="1195" y="852"/>
                  </a:lnTo>
                  <a:lnTo>
                    <a:pt x="1195" y="852"/>
                  </a:lnTo>
                  <a:lnTo>
                    <a:pt x="1193" y="852"/>
                  </a:lnTo>
                  <a:lnTo>
                    <a:pt x="1193" y="854"/>
                  </a:lnTo>
                  <a:lnTo>
                    <a:pt x="1193" y="854"/>
                  </a:lnTo>
                  <a:lnTo>
                    <a:pt x="1193" y="854"/>
                  </a:lnTo>
                  <a:lnTo>
                    <a:pt x="1193" y="854"/>
                  </a:lnTo>
                  <a:lnTo>
                    <a:pt x="1190" y="857"/>
                  </a:lnTo>
                  <a:lnTo>
                    <a:pt x="1190" y="859"/>
                  </a:lnTo>
                  <a:lnTo>
                    <a:pt x="1190" y="859"/>
                  </a:lnTo>
                  <a:lnTo>
                    <a:pt x="1190" y="859"/>
                  </a:lnTo>
                  <a:lnTo>
                    <a:pt x="1190" y="859"/>
                  </a:lnTo>
                  <a:lnTo>
                    <a:pt x="1190" y="859"/>
                  </a:lnTo>
                  <a:lnTo>
                    <a:pt x="1190" y="859"/>
                  </a:lnTo>
                  <a:lnTo>
                    <a:pt x="1190" y="859"/>
                  </a:lnTo>
                  <a:lnTo>
                    <a:pt x="1190" y="859"/>
                  </a:lnTo>
                  <a:lnTo>
                    <a:pt x="1190" y="859"/>
                  </a:lnTo>
                  <a:lnTo>
                    <a:pt x="1190" y="861"/>
                  </a:lnTo>
                  <a:lnTo>
                    <a:pt x="1188" y="861"/>
                  </a:lnTo>
                  <a:lnTo>
                    <a:pt x="1190" y="861"/>
                  </a:lnTo>
                  <a:lnTo>
                    <a:pt x="1190" y="861"/>
                  </a:lnTo>
                  <a:lnTo>
                    <a:pt x="1193" y="861"/>
                  </a:lnTo>
                  <a:lnTo>
                    <a:pt x="1193" y="861"/>
                  </a:lnTo>
                  <a:lnTo>
                    <a:pt x="1193" y="861"/>
                  </a:lnTo>
                  <a:lnTo>
                    <a:pt x="1193" y="861"/>
                  </a:lnTo>
                  <a:lnTo>
                    <a:pt x="1190" y="861"/>
                  </a:lnTo>
                  <a:lnTo>
                    <a:pt x="1190" y="864"/>
                  </a:lnTo>
                  <a:lnTo>
                    <a:pt x="1193" y="864"/>
                  </a:lnTo>
                  <a:lnTo>
                    <a:pt x="1193" y="864"/>
                  </a:lnTo>
                  <a:lnTo>
                    <a:pt x="1193" y="864"/>
                  </a:lnTo>
                  <a:lnTo>
                    <a:pt x="1193" y="864"/>
                  </a:lnTo>
                  <a:lnTo>
                    <a:pt x="1190" y="866"/>
                  </a:lnTo>
                  <a:lnTo>
                    <a:pt x="1193" y="866"/>
                  </a:lnTo>
                  <a:lnTo>
                    <a:pt x="1193" y="866"/>
                  </a:lnTo>
                  <a:lnTo>
                    <a:pt x="1195" y="864"/>
                  </a:lnTo>
                  <a:lnTo>
                    <a:pt x="1195" y="864"/>
                  </a:lnTo>
                  <a:lnTo>
                    <a:pt x="1195" y="861"/>
                  </a:lnTo>
                  <a:lnTo>
                    <a:pt x="1195" y="861"/>
                  </a:lnTo>
                  <a:lnTo>
                    <a:pt x="1195" y="861"/>
                  </a:lnTo>
                  <a:lnTo>
                    <a:pt x="1195" y="861"/>
                  </a:lnTo>
                  <a:lnTo>
                    <a:pt x="1197" y="859"/>
                  </a:lnTo>
                  <a:lnTo>
                    <a:pt x="1197" y="859"/>
                  </a:lnTo>
                  <a:lnTo>
                    <a:pt x="1200" y="859"/>
                  </a:lnTo>
                  <a:lnTo>
                    <a:pt x="1200" y="859"/>
                  </a:lnTo>
                  <a:lnTo>
                    <a:pt x="1200" y="859"/>
                  </a:lnTo>
                  <a:lnTo>
                    <a:pt x="1202" y="857"/>
                  </a:lnTo>
                  <a:lnTo>
                    <a:pt x="1202" y="857"/>
                  </a:lnTo>
                  <a:lnTo>
                    <a:pt x="1202" y="859"/>
                  </a:lnTo>
                  <a:lnTo>
                    <a:pt x="1202" y="859"/>
                  </a:lnTo>
                  <a:lnTo>
                    <a:pt x="1202" y="859"/>
                  </a:lnTo>
                  <a:lnTo>
                    <a:pt x="1204" y="857"/>
                  </a:lnTo>
                  <a:lnTo>
                    <a:pt x="1204" y="857"/>
                  </a:lnTo>
                  <a:lnTo>
                    <a:pt x="1207" y="857"/>
                  </a:lnTo>
                  <a:lnTo>
                    <a:pt x="1207" y="857"/>
                  </a:lnTo>
                  <a:lnTo>
                    <a:pt x="1204" y="854"/>
                  </a:lnTo>
                  <a:close/>
                  <a:moveTo>
                    <a:pt x="1176" y="833"/>
                  </a:moveTo>
                  <a:lnTo>
                    <a:pt x="1174" y="833"/>
                  </a:lnTo>
                  <a:lnTo>
                    <a:pt x="1174" y="833"/>
                  </a:lnTo>
                  <a:lnTo>
                    <a:pt x="1174" y="833"/>
                  </a:lnTo>
                  <a:lnTo>
                    <a:pt x="1174" y="835"/>
                  </a:lnTo>
                  <a:lnTo>
                    <a:pt x="1174" y="835"/>
                  </a:lnTo>
                  <a:lnTo>
                    <a:pt x="1174" y="835"/>
                  </a:lnTo>
                  <a:lnTo>
                    <a:pt x="1174" y="835"/>
                  </a:lnTo>
                  <a:lnTo>
                    <a:pt x="1174" y="838"/>
                  </a:lnTo>
                  <a:lnTo>
                    <a:pt x="1174" y="838"/>
                  </a:lnTo>
                  <a:lnTo>
                    <a:pt x="1174" y="840"/>
                  </a:lnTo>
                  <a:lnTo>
                    <a:pt x="1176" y="838"/>
                  </a:lnTo>
                  <a:lnTo>
                    <a:pt x="1176" y="835"/>
                  </a:lnTo>
                  <a:lnTo>
                    <a:pt x="1176" y="835"/>
                  </a:lnTo>
                  <a:lnTo>
                    <a:pt x="1176" y="835"/>
                  </a:lnTo>
                  <a:lnTo>
                    <a:pt x="1176" y="833"/>
                  </a:lnTo>
                  <a:close/>
                  <a:moveTo>
                    <a:pt x="1223" y="826"/>
                  </a:moveTo>
                  <a:lnTo>
                    <a:pt x="1221" y="828"/>
                  </a:lnTo>
                  <a:lnTo>
                    <a:pt x="1221" y="828"/>
                  </a:lnTo>
                  <a:lnTo>
                    <a:pt x="1221" y="826"/>
                  </a:lnTo>
                  <a:lnTo>
                    <a:pt x="1221" y="826"/>
                  </a:lnTo>
                  <a:lnTo>
                    <a:pt x="1221" y="824"/>
                  </a:lnTo>
                  <a:lnTo>
                    <a:pt x="1221" y="824"/>
                  </a:lnTo>
                  <a:lnTo>
                    <a:pt x="1221" y="824"/>
                  </a:lnTo>
                  <a:lnTo>
                    <a:pt x="1219" y="826"/>
                  </a:lnTo>
                  <a:lnTo>
                    <a:pt x="1219" y="826"/>
                  </a:lnTo>
                  <a:lnTo>
                    <a:pt x="1219" y="826"/>
                  </a:lnTo>
                  <a:lnTo>
                    <a:pt x="1219" y="824"/>
                  </a:lnTo>
                  <a:lnTo>
                    <a:pt x="1219" y="824"/>
                  </a:lnTo>
                  <a:lnTo>
                    <a:pt x="1219" y="824"/>
                  </a:lnTo>
                  <a:lnTo>
                    <a:pt x="1219" y="821"/>
                  </a:lnTo>
                  <a:lnTo>
                    <a:pt x="1219" y="821"/>
                  </a:lnTo>
                  <a:lnTo>
                    <a:pt x="1219" y="821"/>
                  </a:lnTo>
                  <a:lnTo>
                    <a:pt x="1219" y="821"/>
                  </a:lnTo>
                  <a:lnTo>
                    <a:pt x="1216" y="824"/>
                  </a:lnTo>
                  <a:lnTo>
                    <a:pt x="1216" y="824"/>
                  </a:lnTo>
                  <a:lnTo>
                    <a:pt x="1216" y="824"/>
                  </a:lnTo>
                  <a:lnTo>
                    <a:pt x="1216" y="821"/>
                  </a:lnTo>
                  <a:lnTo>
                    <a:pt x="1219" y="821"/>
                  </a:lnTo>
                  <a:lnTo>
                    <a:pt x="1219" y="819"/>
                  </a:lnTo>
                  <a:lnTo>
                    <a:pt x="1221" y="817"/>
                  </a:lnTo>
                  <a:lnTo>
                    <a:pt x="1223" y="814"/>
                  </a:lnTo>
                  <a:lnTo>
                    <a:pt x="1223" y="814"/>
                  </a:lnTo>
                  <a:lnTo>
                    <a:pt x="1223" y="814"/>
                  </a:lnTo>
                  <a:lnTo>
                    <a:pt x="1221" y="814"/>
                  </a:lnTo>
                  <a:lnTo>
                    <a:pt x="1221" y="814"/>
                  </a:lnTo>
                  <a:lnTo>
                    <a:pt x="1221" y="814"/>
                  </a:lnTo>
                  <a:lnTo>
                    <a:pt x="1221" y="817"/>
                  </a:lnTo>
                  <a:lnTo>
                    <a:pt x="1221" y="817"/>
                  </a:lnTo>
                  <a:lnTo>
                    <a:pt x="1219" y="814"/>
                  </a:lnTo>
                  <a:lnTo>
                    <a:pt x="1221" y="814"/>
                  </a:lnTo>
                  <a:lnTo>
                    <a:pt x="1221" y="814"/>
                  </a:lnTo>
                  <a:lnTo>
                    <a:pt x="1219" y="812"/>
                  </a:lnTo>
                  <a:lnTo>
                    <a:pt x="1219" y="812"/>
                  </a:lnTo>
                  <a:lnTo>
                    <a:pt x="1219" y="812"/>
                  </a:lnTo>
                  <a:lnTo>
                    <a:pt x="1219" y="812"/>
                  </a:lnTo>
                  <a:lnTo>
                    <a:pt x="1219" y="809"/>
                  </a:lnTo>
                  <a:lnTo>
                    <a:pt x="1216" y="809"/>
                  </a:lnTo>
                  <a:lnTo>
                    <a:pt x="1216" y="809"/>
                  </a:lnTo>
                  <a:lnTo>
                    <a:pt x="1216" y="809"/>
                  </a:lnTo>
                  <a:lnTo>
                    <a:pt x="1216" y="812"/>
                  </a:lnTo>
                  <a:lnTo>
                    <a:pt x="1216" y="812"/>
                  </a:lnTo>
                  <a:lnTo>
                    <a:pt x="1216" y="809"/>
                  </a:lnTo>
                  <a:lnTo>
                    <a:pt x="1216" y="809"/>
                  </a:lnTo>
                  <a:lnTo>
                    <a:pt x="1214" y="809"/>
                  </a:lnTo>
                  <a:lnTo>
                    <a:pt x="1214" y="809"/>
                  </a:lnTo>
                  <a:lnTo>
                    <a:pt x="1214" y="809"/>
                  </a:lnTo>
                  <a:lnTo>
                    <a:pt x="1214" y="809"/>
                  </a:lnTo>
                  <a:lnTo>
                    <a:pt x="1214" y="809"/>
                  </a:lnTo>
                  <a:lnTo>
                    <a:pt x="1214" y="812"/>
                  </a:lnTo>
                  <a:lnTo>
                    <a:pt x="1214" y="812"/>
                  </a:lnTo>
                  <a:lnTo>
                    <a:pt x="1214" y="812"/>
                  </a:lnTo>
                  <a:lnTo>
                    <a:pt x="1214" y="814"/>
                  </a:lnTo>
                  <a:lnTo>
                    <a:pt x="1214" y="812"/>
                  </a:lnTo>
                  <a:lnTo>
                    <a:pt x="1211" y="812"/>
                  </a:lnTo>
                  <a:lnTo>
                    <a:pt x="1211" y="812"/>
                  </a:lnTo>
                  <a:lnTo>
                    <a:pt x="1211" y="812"/>
                  </a:lnTo>
                  <a:lnTo>
                    <a:pt x="1211" y="814"/>
                  </a:lnTo>
                  <a:lnTo>
                    <a:pt x="1209" y="814"/>
                  </a:lnTo>
                  <a:lnTo>
                    <a:pt x="1209" y="817"/>
                  </a:lnTo>
                  <a:lnTo>
                    <a:pt x="1209" y="814"/>
                  </a:lnTo>
                  <a:lnTo>
                    <a:pt x="1209" y="814"/>
                  </a:lnTo>
                  <a:lnTo>
                    <a:pt x="1209" y="814"/>
                  </a:lnTo>
                  <a:lnTo>
                    <a:pt x="1207" y="814"/>
                  </a:lnTo>
                  <a:lnTo>
                    <a:pt x="1207" y="814"/>
                  </a:lnTo>
                  <a:lnTo>
                    <a:pt x="1207" y="817"/>
                  </a:lnTo>
                  <a:lnTo>
                    <a:pt x="1207" y="819"/>
                  </a:lnTo>
                  <a:lnTo>
                    <a:pt x="1207" y="819"/>
                  </a:lnTo>
                  <a:lnTo>
                    <a:pt x="1207" y="821"/>
                  </a:lnTo>
                  <a:lnTo>
                    <a:pt x="1207" y="821"/>
                  </a:lnTo>
                  <a:lnTo>
                    <a:pt x="1207" y="821"/>
                  </a:lnTo>
                  <a:lnTo>
                    <a:pt x="1207" y="821"/>
                  </a:lnTo>
                  <a:lnTo>
                    <a:pt x="1204" y="821"/>
                  </a:lnTo>
                  <a:lnTo>
                    <a:pt x="1204" y="821"/>
                  </a:lnTo>
                  <a:lnTo>
                    <a:pt x="1204" y="821"/>
                  </a:lnTo>
                  <a:lnTo>
                    <a:pt x="1204" y="819"/>
                  </a:lnTo>
                  <a:lnTo>
                    <a:pt x="1204" y="819"/>
                  </a:lnTo>
                  <a:lnTo>
                    <a:pt x="1204" y="817"/>
                  </a:lnTo>
                  <a:lnTo>
                    <a:pt x="1204" y="814"/>
                  </a:lnTo>
                  <a:lnTo>
                    <a:pt x="1204" y="814"/>
                  </a:lnTo>
                  <a:lnTo>
                    <a:pt x="1207" y="812"/>
                  </a:lnTo>
                  <a:lnTo>
                    <a:pt x="1207" y="812"/>
                  </a:lnTo>
                  <a:lnTo>
                    <a:pt x="1207" y="812"/>
                  </a:lnTo>
                  <a:lnTo>
                    <a:pt x="1204" y="812"/>
                  </a:lnTo>
                  <a:lnTo>
                    <a:pt x="1204" y="812"/>
                  </a:lnTo>
                  <a:lnTo>
                    <a:pt x="1207" y="812"/>
                  </a:lnTo>
                  <a:lnTo>
                    <a:pt x="1207" y="812"/>
                  </a:lnTo>
                  <a:lnTo>
                    <a:pt x="1207" y="809"/>
                  </a:lnTo>
                  <a:lnTo>
                    <a:pt x="1207" y="809"/>
                  </a:lnTo>
                  <a:lnTo>
                    <a:pt x="1202" y="807"/>
                  </a:lnTo>
                  <a:lnTo>
                    <a:pt x="1202" y="809"/>
                  </a:lnTo>
                  <a:lnTo>
                    <a:pt x="1202" y="809"/>
                  </a:lnTo>
                  <a:lnTo>
                    <a:pt x="1202" y="809"/>
                  </a:lnTo>
                  <a:lnTo>
                    <a:pt x="1200" y="809"/>
                  </a:lnTo>
                  <a:lnTo>
                    <a:pt x="1200" y="809"/>
                  </a:lnTo>
                  <a:lnTo>
                    <a:pt x="1197" y="807"/>
                  </a:lnTo>
                  <a:lnTo>
                    <a:pt x="1197" y="807"/>
                  </a:lnTo>
                  <a:lnTo>
                    <a:pt x="1195" y="805"/>
                  </a:lnTo>
                  <a:lnTo>
                    <a:pt x="1193" y="805"/>
                  </a:lnTo>
                  <a:lnTo>
                    <a:pt x="1193" y="805"/>
                  </a:lnTo>
                  <a:lnTo>
                    <a:pt x="1193" y="805"/>
                  </a:lnTo>
                  <a:lnTo>
                    <a:pt x="1193" y="805"/>
                  </a:lnTo>
                  <a:lnTo>
                    <a:pt x="1193" y="805"/>
                  </a:lnTo>
                  <a:lnTo>
                    <a:pt x="1193" y="805"/>
                  </a:lnTo>
                  <a:lnTo>
                    <a:pt x="1193" y="807"/>
                  </a:lnTo>
                  <a:lnTo>
                    <a:pt x="1193" y="807"/>
                  </a:lnTo>
                  <a:lnTo>
                    <a:pt x="1195" y="807"/>
                  </a:lnTo>
                  <a:lnTo>
                    <a:pt x="1195" y="809"/>
                  </a:lnTo>
                  <a:lnTo>
                    <a:pt x="1197" y="812"/>
                  </a:lnTo>
                  <a:lnTo>
                    <a:pt x="1197" y="812"/>
                  </a:lnTo>
                  <a:lnTo>
                    <a:pt x="1197" y="812"/>
                  </a:lnTo>
                  <a:lnTo>
                    <a:pt x="1197" y="814"/>
                  </a:lnTo>
                  <a:lnTo>
                    <a:pt x="1197" y="814"/>
                  </a:lnTo>
                  <a:lnTo>
                    <a:pt x="1200" y="814"/>
                  </a:lnTo>
                  <a:lnTo>
                    <a:pt x="1200" y="814"/>
                  </a:lnTo>
                  <a:lnTo>
                    <a:pt x="1200" y="814"/>
                  </a:lnTo>
                  <a:lnTo>
                    <a:pt x="1200" y="817"/>
                  </a:lnTo>
                  <a:lnTo>
                    <a:pt x="1200" y="814"/>
                  </a:lnTo>
                  <a:lnTo>
                    <a:pt x="1197" y="814"/>
                  </a:lnTo>
                  <a:lnTo>
                    <a:pt x="1195" y="812"/>
                  </a:lnTo>
                  <a:lnTo>
                    <a:pt x="1195" y="812"/>
                  </a:lnTo>
                  <a:lnTo>
                    <a:pt x="1195" y="812"/>
                  </a:lnTo>
                  <a:lnTo>
                    <a:pt x="1195" y="812"/>
                  </a:lnTo>
                  <a:lnTo>
                    <a:pt x="1195" y="814"/>
                  </a:lnTo>
                  <a:lnTo>
                    <a:pt x="1195" y="814"/>
                  </a:lnTo>
                  <a:lnTo>
                    <a:pt x="1195" y="817"/>
                  </a:lnTo>
                  <a:lnTo>
                    <a:pt x="1195" y="821"/>
                  </a:lnTo>
                  <a:lnTo>
                    <a:pt x="1195" y="821"/>
                  </a:lnTo>
                  <a:lnTo>
                    <a:pt x="1195" y="824"/>
                  </a:lnTo>
                  <a:lnTo>
                    <a:pt x="1195" y="824"/>
                  </a:lnTo>
                  <a:lnTo>
                    <a:pt x="1195" y="824"/>
                  </a:lnTo>
                  <a:lnTo>
                    <a:pt x="1195" y="821"/>
                  </a:lnTo>
                  <a:lnTo>
                    <a:pt x="1195" y="821"/>
                  </a:lnTo>
                  <a:lnTo>
                    <a:pt x="1195" y="821"/>
                  </a:lnTo>
                  <a:lnTo>
                    <a:pt x="1195" y="819"/>
                  </a:lnTo>
                  <a:lnTo>
                    <a:pt x="1195" y="819"/>
                  </a:lnTo>
                  <a:lnTo>
                    <a:pt x="1195" y="819"/>
                  </a:lnTo>
                  <a:lnTo>
                    <a:pt x="1193" y="817"/>
                  </a:lnTo>
                  <a:lnTo>
                    <a:pt x="1190" y="817"/>
                  </a:lnTo>
                  <a:lnTo>
                    <a:pt x="1188" y="814"/>
                  </a:lnTo>
                  <a:lnTo>
                    <a:pt x="1188" y="814"/>
                  </a:lnTo>
                  <a:lnTo>
                    <a:pt x="1185" y="814"/>
                  </a:lnTo>
                  <a:lnTo>
                    <a:pt x="1185" y="817"/>
                  </a:lnTo>
                  <a:lnTo>
                    <a:pt x="1188" y="817"/>
                  </a:lnTo>
                  <a:lnTo>
                    <a:pt x="1188" y="819"/>
                  </a:lnTo>
                  <a:lnTo>
                    <a:pt x="1188" y="819"/>
                  </a:lnTo>
                  <a:lnTo>
                    <a:pt x="1188" y="819"/>
                  </a:lnTo>
                  <a:lnTo>
                    <a:pt x="1188" y="819"/>
                  </a:lnTo>
                  <a:lnTo>
                    <a:pt x="1190" y="819"/>
                  </a:lnTo>
                  <a:lnTo>
                    <a:pt x="1190" y="819"/>
                  </a:lnTo>
                  <a:lnTo>
                    <a:pt x="1190" y="819"/>
                  </a:lnTo>
                  <a:lnTo>
                    <a:pt x="1190" y="819"/>
                  </a:lnTo>
                  <a:lnTo>
                    <a:pt x="1190" y="821"/>
                  </a:lnTo>
                  <a:lnTo>
                    <a:pt x="1190" y="821"/>
                  </a:lnTo>
                  <a:lnTo>
                    <a:pt x="1190" y="824"/>
                  </a:lnTo>
                  <a:lnTo>
                    <a:pt x="1190" y="824"/>
                  </a:lnTo>
                  <a:lnTo>
                    <a:pt x="1190" y="821"/>
                  </a:lnTo>
                  <a:lnTo>
                    <a:pt x="1188" y="821"/>
                  </a:lnTo>
                  <a:lnTo>
                    <a:pt x="1188" y="821"/>
                  </a:lnTo>
                  <a:lnTo>
                    <a:pt x="1188" y="819"/>
                  </a:lnTo>
                  <a:lnTo>
                    <a:pt x="1188" y="819"/>
                  </a:lnTo>
                  <a:lnTo>
                    <a:pt x="1185" y="819"/>
                  </a:lnTo>
                  <a:lnTo>
                    <a:pt x="1185" y="819"/>
                  </a:lnTo>
                  <a:lnTo>
                    <a:pt x="1185" y="821"/>
                  </a:lnTo>
                  <a:lnTo>
                    <a:pt x="1185" y="821"/>
                  </a:lnTo>
                  <a:lnTo>
                    <a:pt x="1188" y="824"/>
                  </a:lnTo>
                  <a:lnTo>
                    <a:pt x="1188" y="824"/>
                  </a:lnTo>
                  <a:lnTo>
                    <a:pt x="1188" y="824"/>
                  </a:lnTo>
                  <a:lnTo>
                    <a:pt x="1185" y="824"/>
                  </a:lnTo>
                  <a:lnTo>
                    <a:pt x="1185" y="821"/>
                  </a:lnTo>
                  <a:lnTo>
                    <a:pt x="1185" y="824"/>
                  </a:lnTo>
                  <a:lnTo>
                    <a:pt x="1185" y="826"/>
                  </a:lnTo>
                  <a:lnTo>
                    <a:pt x="1185" y="828"/>
                  </a:lnTo>
                  <a:lnTo>
                    <a:pt x="1185" y="826"/>
                  </a:lnTo>
                  <a:lnTo>
                    <a:pt x="1183" y="824"/>
                  </a:lnTo>
                  <a:lnTo>
                    <a:pt x="1183" y="821"/>
                  </a:lnTo>
                  <a:lnTo>
                    <a:pt x="1183" y="819"/>
                  </a:lnTo>
                  <a:lnTo>
                    <a:pt x="1183" y="817"/>
                  </a:lnTo>
                  <a:lnTo>
                    <a:pt x="1183" y="817"/>
                  </a:lnTo>
                  <a:lnTo>
                    <a:pt x="1183" y="814"/>
                  </a:lnTo>
                  <a:lnTo>
                    <a:pt x="1183" y="814"/>
                  </a:lnTo>
                  <a:lnTo>
                    <a:pt x="1181" y="814"/>
                  </a:lnTo>
                  <a:lnTo>
                    <a:pt x="1181" y="814"/>
                  </a:lnTo>
                  <a:lnTo>
                    <a:pt x="1181" y="812"/>
                  </a:lnTo>
                  <a:lnTo>
                    <a:pt x="1181" y="812"/>
                  </a:lnTo>
                  <a:lnTo>
                    <a:pt x="1181" y="812"/>
                  </a:lnTo>
                  <a:lnTo>
                    <a:pt x="1181" y="812"/>
                  </a:lnTo>
                  <a:lnTo>
                    <a:pt x="1178" y="812"/>
                  </a:lnTo>
                  <a:lnTo>
                    <a:pt x="1178" y="812"/>
                  </a:lnTo>
                  <a:lnTo>
                    <a:pt x="1178" y="812"/>
                  </a:lnTo>
                  <a:lnTo>
                    <a:pt x="1178" y="812"/>
                  </a:lnTo>
                  <a:lnTo>
                    <a:pt x="1176" y="812"/>
                  </a:lnTo>
                  <a:lnTo>
                    <a:pt x="1176" y="812"/>
                  </a:lnTo>
                  <a:lnTo>
                    <a:pt x="1176" y="814"/>
                  </a:lnTo>
                  <a:lnTo>
                    <a:pt x="1176" y="814"/>
                  </a:lnTo>
                  <a:lnTo>
                    <a:pt x="1176" y="812"/>
                  </a:lnTo>
                  <a:lnTo>
                    <a:pt x="1176" y="814"/>
                  </a:lnTo>
                  <a:lnTo>
                    <a:pt x="1174" y="814"/>
                  </a:lnTo>
                  <a:lnTo>
                    <a:pt x="1174" y="814"/>
                  </a:lnTo>
                  <a:lnTo>
                    <a:pt x="1171" y="817"/>
                  </a:lnTo>
                  <a:lnTo>
                    <a:pt x="1171" y="819"/>
                  </a:lnTo>
                  <a:lnTo>
                    <a:pt x="1171" y="821"/>
                  </a:lnTo>
                  <a:lnTo>
                    <a:pt x="1174" y="824"/>
                  </a:lnTo>
                  <a:lnTo>
                    <a:pt x="1174" y="824"/>
                  </a:lnTo>
                  <a:lnTo>
                    <a:pt x="1178" y="824"/>
                  </a:lnTo>
                  <a:lnTo>
                    <a:pt x="1178" y="824"/>
                  </a:lnTo>
                  <a:lnTo>
                    <a:pt x="1181" y="826"/>
                  </a:lnTo>
                  <a:lnTo>
                    <a:pt x="1183" y="828"/>
                  </a:lnTo>
                  <a:lnTo>
                    <a:pt x="1183" y="828"/>
                  </a:lnTo>
                  <a:lnTo>
                    <a:pt x="1183" y="828"/>
                  </a:lnTo>
                  <a:lnTo>
                    <a:pt x="1183" y="828"/>
                  </a:lnTo>
                  <a:lnTo>
                    <a:pt x="1183" y="828"/>
                  </a:lnTo>
                  <a:lnTo>
                    <a:pt x="1183" y="828"/>
                  </a:lnTo>
                  <a:lnTo>
                    <a:pt x="1181" y="831"/>
                  </a:lnTo>
                  <a:lnTo>
                    <a:pt x="1181" y="828"/>
                  </a:lnTo>
                  <a:lnTo>
                    <a:pt x="1181" y="826"/>
                  </a:lnTo>
                  <a:lnTo>
                    <a:pt x="1176" y="826"/>
                  </a:lnTo>
                  <a:lnTo>
                    <a:pt x="1174" y="826"/>
                  </a:lnTo>
                  <a:lnTo>
                    <a:pt x="1174" y="826"/>
                  </a:lnTo>
                  <a:lnTo>
                    <a:pt x="1174" y="828"/>
                  </a:lnTo>
                  <a:lnTo>
                    <a:pt x="1178" y="831"/>
                  </a:lnTo>
                  <a:lnTo>
                    <a:pt x="1178" y="833"/>
                  </a:lnTo>
                  <a:lnTo>
                    <a:pt x="1178" y="833"/>
                  </a:lnTo>
                  <a:lnTo>
                    <a:pt x="1181" y="833"/>
                  </a:lnTo>
                  <a:lnTo>
                    <a:pt x="1181" y="833"/>
                  </a:lnTo>
                  <a:lnTo>
                    <a:pt x="1178" y="833"/>
                  </a:lnTo>
                  <a:lnTo>
                    <a:pt x="1178" y="833"/>
                  </a:lnTo>
                  <a:lnTo>
                    <a:pt x="1176" y="833"/>
                  </a:lnTo>
                  <a:lnTo>
                    <a:pt x="1176" y="831"/>
                  </a:lnTo>
                  <a:lnTo>
                    <a:pt x="1176" y="831"/>
                  </a:lnTo>
                  <a:lnTo>
                    <a:pt x="1174" y="831"/>
                  </a:lnTo>
                  <a:lnTo>
                    <a:pt x="1174" y="831"/>
                  </a:lnTo>
                  <a:lnTo>
                    <a:pt x="1174" y="833"/>
                  </a:lnTo>
                  <a:lnTo>
                    <a:pt x="1174" y="833"/>
                  </a:lnTo>
                  <a:lnTo>
                    <a:pt x="1176" y="835"/>
                  </a:lnTo>
                  <a:lnTo>
                    <a:pt x="1176" y="835"/>
                  </a:lnTo>
                  <a:lnTo>
                    <a:pt x="1176" y="835"/>
                  </a:lnTo>
                  <a:lnTo>
                    <a:pt x="1176" y="840"/>
                  </a:lnTo>
                  <a:lnTo>
                    <a:pt x="1176" y="843"/>
                  </a:lnTo>
                  <a:lnTo>
                    <a:pt x="1176" y="843"/>
                  </a:lnTo>
                  <a:lnTo>
                    <a:pt x="1176" y="843"/>
                  </a:lnTo>
                  <a:lnTo>
                    <a:pt x="1178" y="845"/>
                  </a:lnTo>
                  <a:lnTo>
                    <a:pt x="1178" y="845"/>
                  </a:lnTo>
                  <a:lnTo>
                    <a:pt x="1178" y="847"/>
                  </a:lnTo>
                  <a:lnTo>
                    <a:pt x="1178" y="847"/>
                  </a:lnTo>
                  <a:lnTo>
                    <a:pt x="1181" y="847"/>
                  </a:lnTo>
                  <a:lnTo>
                    <a:pt x="1181" y="850"/>
                  </a:lnTo>
                  <a:lnTo>
                    <a:pt x="1181" y="850"/>
                  </a:lnTo>
                  <a:lnTo>
                    <a:pt x="1178" y="847"/>
                  </a:lnTo>
                  <a:lnTo>
                    <a:pt x="1176" y="847"/>
                  </a:lnTo>
                  <a:lnTo>
                    <a:pt x="1176" y="843"/>
                  </a:lnTo>
                  <a:lnTo>
                    <a:pt x="1174" y="843"/>
                  </a:lnTo>
                  <a:lnTo>
                    <a:pt x="1174" y="843"/>
                  </a:lnTo>
                  <a:lnTo>
                    <a:pt x="1174" y="840"/>
                  </a:lnTo>
                  <a:lnTo>
                    <a:pt x="1174" y="840"/>
                  </a:lnTo>
                  <a:lnTo>
                    <a:pt x="1171" y="835"/>
                  </a:lnTo>
                  <a:lnTo>
                    <a:pt x="1171" y="833"/>
                  </a:lnTo>
                  <a:lnTo>
                    <a:pt x="1171" y="833"/>
                  </a:lnTo>
                  <a:lnTo>
                    <a:pt x="1167" y="833"/>
                  </a:lnTo>
                  <a:lnTo>
                    <a:pt x="1167" y="833"/>
                  </a:lnTo>
                  <a:lnTo>
                    <a:pt x="1169" y="833"/>
                  </a:lnTo>
                  <a:lnTo>
                    <a:pt x="1171" y="831"/>
                  </a:lnTo>
                  <a:lnTo>
                    <a:pt x="1169" y="828"/>
                  </a:lnTo>
                  <a:lnTo>
                    <a:pt x="1169" y="826"/>
                  </a:lnTo>
                  <a:lnTo>
                    <a:pt x="1169" y="826"/>
                  </a:lnTo>
                  <a:lnTo>
                    <a:pt x="1164" y="826"/>
                  </a:lnTo>
                  <a:lnTo>
                    <a:pt x="1164" y="826"/>
                  </a:lnTo>
                  <a:lnTo>
                    <a:pt x="1164" y="826"/>
                  </a:lnTo>
                  <a:lnTo>
                    <a:pt x="1162" y="826"/>
                  </a:lnTo>
                  <a:lnTo>
                    <a:pt x="1162" y="826"/>
                  </a:lnTo>
                  <a:lnTo>
                    <a:pt x="1162" y="826"/>
                  </a:lnTo>
                  <a:lnTo>
                    <a:pt x="1162" y="826"/>
                  </a:lnTo>
                  <a:lnTo>
                    <a:pt x="1159" y="826"/>
                  </a:lnTo>
                  <a:lnTo>
                    <a:pt x="1159" y="826"/>
                  </a:lnTo>
                  <a:lnTo>
                    <a:pt x="1159" y="826"/>
                  </a:lnTo>
                  <a:lnTo>
                    <a:pt x="1157" y="826"/>
                  </a:lnTo>
                  <a:lnTo>
                    <a:pt x="1157" y="826"/>
                  </a:lnTo>
                  <a:lnTo>
                    <a:pt x="1157" y="828"/>
                  </a:lnTo>
                  <a:lnTo>
                    <a:pt x="1157" y="828"/>
                  </a:lnTo>
                  <a:lnTo>
                    <a:pt x="1157" y="828"/>
                  </a:lnTo>
                  <a:lnTo>
                    <a:pt x="1155" y="831"/>
                  </a:lnTo>
                  <a:lnTo>
                    <a:pt x="1157" y="831"/>
                  </a:lnTo>
                  <a:lnTo>
                    <a:pt x="1157" y="831"/>
                  </a:lnTo>
                  <a:lnTo>
                    <a:pt x="1155" y="831"/>
                  </a:lnTo>
                  <a:lnTo>
                    <a:pt x="1152" y="831"/>
                  </a:lnTo>
                  <a:lnTo>
                    <a:pt x="1152" y="831"/>
                  </a:lnTo>
                  <a:lnTo>
                    <a:pt x="1152" y="833"/>
                  </a:lnTo>
                  <a:lnTo>
                    <a:pt x="1152" y="835"/>
                  </a:lnTo>
                  <a:lnTo>
                    <a:pt x="1152" y="833"/>
                  </a:lnTo>
                  <a:lnTo>
                    <a:pt x="1152" y="833"/>
                  </a:lnTo>
                  <a:lnTo>
                    <a:pt x="1152" y="833"/>
                  </a:lnTo>
                  <a:lnTo>
                    <a:pt x="1150" y="833"/>
                  </a:lnTo>
                  <a:lnTo>
                    <a:pt x="1150" y="833"/>
                  </a:lnTo>
                  <a:lnTo>
                    <a:pt x="1150" y="835"/>
                  </a:lnTo>
                  <a:lnTo>
                    <a:pt x="1148" y="835"/>
                  </a:lnTo>
                  <a:lnTo>
                    <a:pt x="1148" y="838"/>
                  </a:lnTo>
                  <a:lnTo>
                    <a:pt x="1150" y="838"/>
                  </a:lnTo>
                  <a:lnTo>
                    <a:pt x="1148" y="838"/>
                  </a:lnTo>
                  <a:lnTo>
                    <a:pt x="1148" y="838"/>
                  </a:lnTo>
                  <a:lnTo>
                    <a:pt x="1145" y="840"/>
                  </a:lnTo>
                  <a:lnTo>
                    <a:pt x="1148" y="840"/>
                  </a:lnTo>
                  <a:lnTo>
                    <a:pt x="1148" y="843"/>
                  </a:lnTo>
                  <a:lnTo>
                    <a:pt x="1148" y="843"/>
                  </a:lnTo>
                  <a:lnTo>
                    <a:pt x="1145" y="843"/>
                  </a:lnTo>
                  <a:lnTo>
                    <a:pt x="1145" y="845"/>
                  </a:lnTo>
                  <a:lnTo>
                    <a:pt x="1145" y="845"/>
                  </a:lnTo>
                  <a:lnTo>
                    <a:pt x="1145" y="845"/>
                  </a:lnTo>
                  <a:lnTo>
                    <a:pt x="1148" y="845"/>
                  </a:lnTo>
                  <a:lnTo>
                    <a:pt x="1148" y="845"/>
                  </a:lnTo>
                  <a:lnTo>
                    <a:pt x="1145" y="845"/>
                  </a:lnTo>
                  <a:lnTo>
                    <a:pt x="1145" y="845"/>
                  </a:lnTo>
                  <a:lnTo>
                    <a:pt x="1145" y="845"/>
                  </a:lnTo>
                  <a:lnTo>
                    <a:pt x="1143" y="845"/>
                  </a:lnTo>
                  <a:lnTo>
                    <a:pt x="1143" y="845"/>
                  </a:lnTo>
                  <a:lnTo>
                    <a:pt x="1145" y="845"/>
                  </a:lnTo>
                  <a:lnTo>
                    <a:pt x="1145" y="847"/>
                  </a:lnTo>
                  <a:lnTo>
                    <a:pt x="1145" y="847"/>
                  </a:lnTo>
                  <a:lnTo>
                    <a:pt x="1145" y="847"/>
                  </a:lnTo>
                  <a:lnTo>
                    <a:pt x="1145" y="847"/>
                  </a:lnTo>
                  <a:lnTo>
                    <a:pt x="1143" y="847"/>
                  </a:lnTo>
                  <a:lnTo>
                    <a:pt x="1145" y="850"/>
                  </a:lnTo>
                  <a:lnTo>
                    <a:pt x="1145" y="850"/>
                  </a:lnTo>
                  <a:lnTo>
                    <a:pt x="1145" y="850"/>
                  </a:lnTo>
                  <a:lnTo>
                    <a:pt x="1148" y="847"/>
                  </a:lnTo>
                  <a:lnTo>
                    <a:pt x="1148" y="850"/>
                  </a:lnTo>
                  <a:lnTo>
                    <a:pt x="1148" y="850"/>
                  </a:lnTo>
                  <a:lnTo>
                    <a:pt x="1148" y="850"/>
                  </a:lnTo>
                  <a:lnTo>
                    <a:pt x="1148" y="850"/>
                  </a:lnTo>
                  <a:lnTo>
                    <a:pt x="1150" y="850"/>
                  </a:lnTo>
                  <a:lnTo>
                    <a:pt x="1150" y="850"/>
                  </a:lnTo>
                  <a:lnTo>
                    <a:pt x="1150" y="850"/>
                  </a:lnTo>
                  <a:lnTo>
                    <a:pt x="1150" y="850"/>
                  </a:lnTo>
                  <a:lnTo>
                    <a:pt x="1150" y="852"/>
                  </a:lnTo>
                  <a:lnTo>
                    <a:pt x="1152" y="854"/>
                  </a:lnTo>
                  <a:lnTo>
                    <a:pt x="1152" y="854"/>
                  </a:lnTo>
                  <a:lnTo>
                    <a:pt x="1152" y="857"/>
                  </a:lnTo>
                  <a:lnTo>
                    <a:pt x="1152" y="859"/>
                  </a:lnTo>
                  <a:lnTo>
                    <a:pt x="1152" y="861"/>
                  </a:lnTo>
                  <a:lnTo>
                    <a:pt x="1152" y="861"/>
                  </a:lnTo>
                  <a:lnTo>
                    <a:pt x="1152" y="864"/>
                  </a:lnTo>
                  <a:lnTo>
                    <a:pt x="1152" y="866"/>
                  </a:lnTo>
                  <a:lnTo>
                    <a:pt x="1152" y="866"/>
                  </a:lnTo>
                  <a:lnTo>
                    <a:pt x="1152" y="866"/>
                  </a:lnTo>
                  <a:lnTo>
                    <a:pt x="1152" y="866"/>
                  </a:lnTo>
                  <a:lnTo>
                    <a:pt x="1155" y="866"/>
                  </a:lnTo>
                  <a:lnTo>
                    <a:pt x="1155" y="866"/>
                  </a:lnTo>
                  <a:lnTo>
                    <a:pt x="1155" y="866"/>
                  </a:lnTo>
                  <a:lnTo>
                    <a:pt x="1157" y="866"/>
                  </a:lnTo>
                  <a:lnTo>
                    <a:pt x="1157" y="869"/>
                  </a:lnTo>
                  <a:lnTo>
                    <a:pt x="1159" y="871"/>
                  </a:lnTo>
                  <a:lnTo>
                    <a:pt x="1159" y="871"/>
                  </a:lnTo>
                  <a:lnTo>
                    <a:pt x="1159" y="871"/>
                  </a:lnTo>
                  <a:lnTo>
                    <a:pt x="1159" y="873"/>
                  </a:lnTo>
                  <a:lnTo>
                    <a:pt x="1159" y="873"/>
                  </a:lnTo>
                  <a:lnTo>
                    <a:pt x="1159" y="873"/>
                  </a:lnTo>
                  <a:lnTo>
                    <a:pt x="1159" y="873"/>
                  </a:lnTo>
                  <a:lnTo>
                    <a:pt x="1162" y="873"/>
                  </a:lnTo>
                  <a:lnTo>
                    <a:pt x="1162" y="873"/>
                  </a:lnTo>
                  <a:lnTo>
                    <a:pt x="1162" y="873"/>
                  </a:lnTo>
                  <a:lnTo>
                    <a:pt x="1162" y="873"/>
                  </a:lnTo>
                  <a:lnTo>
                    <a:pt x="1159" y="873"/>
                  </a:lnTo>
                  <a:lnTo>
                    <a:pt x="1159" y="873"/>
                  </a:lnTo>
                  <a:lnTo>
                    <a:pt x="1159" y="873"/>
                  </a:lnTo>
                  <a:lnTo>
                    <a:pt x="1159" y="871"/>
                  </a:lnTo>
                  <a:lnTo>
                    <a:pt x="1159" y="871"/>
                  </a:lnTo>
                  <a:lnTo>
                    <a:pt x="1159" y="871"/>
                  </a:lnTo>
                  <a:lnTo>
                    <a:pt x="1159" y="871"/>
                  </a:lnTo>
                  <a:lnTo>
                    <a:pt x="1159" y="873"/>
                  </a:lnTo>
                  <a:lnTo>
                    <a:pt x="1162" y="871"/>
                  </a:lnTo>
                  <a:lnTo>
                    <a:pt x="1162" y="871"/>
                  </a:lnTo>
                  <a:lnTo>
                    <a:pt x="1162" y="871"/>
                  </a:lnTo>
                  <a:lnTo>
                    <a:pt x="1162" y="871"/>
                  </a:lnTo>
                  <a:lnTo>
                    <a:pt x="1162" y="871"/>
                  </a:lnTo>
                  <a:lnTo>
                    <a:pt x="1162" y="871"/>
                  </a:lnTo>
                  <a:lnTo>
                    <a:pt x="1162" y="871"/>
                  </a:lnTo>
                  <a:lnTo>
                    <a:pt x="1162" y="869"/>
                  </a:lnTo>
                  <a:lnTo>
                    <a:pt x="1162" y="869"/>
                  </a:lnTo>
                  <a:lnTo>
                    <a:pt x="1164" y="869"/>
                  </a:lnTo>
                  <a:lnTo>
                    <a:pt x="1164" y="869"/>
                  </a:lnTo>
                  <a:lnTo>
                    <a:pt x="1164" y="869"/>
                  </a:lnTo>
                  <a:lnTo>
                    <a:pt x="1164" y="866"/>
                  </a:lnTo>
                  <a:lnTo>
                    <a:pt x="1164" y="866"/>
                  </a:lnTo>
                  <a:lnTo>
                    <a:pt x="1164" y="866"/>
                  </a:lnTo>
                  <a:lnTo>
                    <a:pt x="1164" y="864"/>
                  </a:lnTo>
                  <a:lnTo>
                    <a:pt x="1164" y="864"/>
                  </a:lnTo>
                  <a:lnTo>
                    <a:pt x="1167" y="861"/>
                  </a:lnTo>
                  <a:lnTo>
                    <a:pt x="1167" y="859"/>
                  </a:lnTo>
                  <a:lnTo>
                    <a:pt x="1167" y="859"/>
                  </a:lnTo>
                  <a:lnTo>
                    <a:pt x="1167" y="859"/>
                  </a:lnTo>
                  <a:lnTo>
                    <a:pt x="1162" y="859"/>
                  </a:lnTo>
                  <a:lnTo>
                    <a:pt x="1159" y="859"/>
                  </a:lnTo>
                  <a:lnTo>
                    <a:pt x="1159" y="859"/>
                  </a:lnTo>
                  <a:lnTo>
                    <a:pt x="1159" y="861"/>
                  </a:lnTo>
                  <a:lnTo>
                    <a:pt x="1157" y="861"/>
                  </a:lnTo>
                  <a:lnTo>
                    <a:pt x="1157" y="861"/>
                  </a:lnTo>
                  <a:lnTo>
                    <a:pt x="1157" y="861"/>
                  </a:lnTo>
                  <a:lnTo>
                    <a:pt x="1155" y="861"/>
                  </a:lnTo>
                  <a:lnTo>
                    <a:pt x="1155" y="861"/>
                  </a:lnTo>
                  <a:lnTo>
                    <a:pt x="1155" y="859"/>
                  </a:lnTo>
                  <a:lnTo>
                    <a:pt x="1152" y="859"/>
                  </a:lnTo>
                  <a:lnTo>
                    <a:pt x="1155" y="859"/>
                  </a:lnTo>
                  <a:lnTo>
                    <a:pt x="1157" y="859"/>
                  </a:lnTo>
                  <a:lnTo>
                    <a:pt x="1157" y="857"/>
                  </a:lnTo>
                  <a:lnTo>
                    <a:pt x="1157" y="857"/>
                  </a:lnTo>
                  <a:lnTo>
                    <a:pt x="1157" y="857"/>
                  </a:lnTo>
                  <a:lnTo>
                    <a:pt x="1159" y="857"/>
                  </a:lnTo>
                  <a:lnTo>
                    <a:pt x="1162" y="857"/>
                  </a:lnTo>
                  <a:lnTo>
                    <a:pt x="1164" y="857"/>
                  </a:lnTo>
                  <a:lnTo>
                    <a:pt x="1167" y="857"/>
                  </a:lnTo>
                  <a:lnTo>
                    <a:pt x="1167" y="857"/>
                  </a:lnTo>
                  <a:lnTo>
                    <a:pt x="1167" y="857"/>
                  </a:lnTo>
                  <a:lnTo>
                    <a:pt x="1167" y="859"/>
                  </a:lnTo>
                  <a:lnTo>
                    <a:pt x="1171" y="859"/>
                  </a:lnTo>
                  <a:lnTo>
                    <a:pt x="1167" y="861"/>
                  </a:lnTo>
                  <a:lnTo>
                    <a:pt x="1167" y="864"/>
                  </a:lnTo>
                  <a:lnTo>
                    <a:pt x="1167" y="864"/>
                  </a:lnTo>
                  <a:lnTo>
                    <a:pt x="1167" y="864"/>
                  </a:lnTo>
                  <a:lnTo>
                    <a:pt x="1164" y="866"/>
                  </a:lnTo>
                  <a:lnTo>
                    <a:pt x="1164" y="866"/>
                  </a:lnTo>
                  <a:lnTo>
                    <a:pt x="1164" y="866"/>
                  </a:lnTo>
                  <a:lnTo>
                    <a:pt x="1167" y="866"/>
                  </a:lnTo>
                  <a:lnTo>
                    <a:pt x="1167" y="869"/>
                  </a:lnTo>
                  <a:lnTo>
                    <a:pt x="1167" y="866"/>
                  </a:lnTo>
                  <a:lnTo>
                    <a:pt x="1169" y="866"/>
                  </a:lnTo>
                  <a:lnTo>
                    <a:pt x="1169" y="864"/>
                  </a:lnTo>
                  <a:lnTo>
                    <a:pt x="1171" y="861"/>
                  </a:lnTo>
                  <a:lnTo>
                    <a:pt x="1174" y="859"/>
                  </a:lnTo>
                  <a:lnTo>
                    <a:pt x="1176" y="859"/>
                  </a:lnTo>
                  <a:lnTo>
                    <a:pt x="1176" y="857"/>
                  </a:lnTo>
                  <a:lnTo>
                    <a:pt x="1176" y="857"/>
                  </a:lnTo>
                  <a:lnTo>
                    <a:pt x="1176" y="857"/>
                  </a:lnTo>
                  <a:lnTo>
                    <a:pt x="1176" y="857"/>
                  </a:lnTo>
                  <a:lnTo>
                    <a:pt x="1178" y="857"/>
                  </a:lnTo>
                  <a:lnTo>
                    <a:pt x="1178" y="859"/>
                  </a:lnTo>
                  <a:lnTo>
                    <a:pt x="1178" y="859"/>
                  </a:lnTo>
                  <a:lnTo>
                    <a:pt x="1176" y="859"/>
                  </a:lnTo>
                  <a:lnTo>
                    <a:pt x="1176" y="859"/>
                  </a:lnTo>
                  <a:lnTo>
                    <a:pt x="1176" y="859"/>
                  </a:lnTo>
                  <a:lnTo>
                    <a:pt x="1176" y="859"/>
                  </a:lnTo>
                  <a:lnTo>
                    <a:pt x="1176" y="859"/>
                  </a:lnTo>
                  <a:lnTo>
                    <a:pt x="1176" y="859"/>
                  </a:lnTo>
                  <a:lnTo>
                    <a:pt x="1174" y="861"/>
                  </a:lnTo>
                  <a:lnTo>
                    <a:pt x="1174" y="861"/>
                  </a:lnTo>
                  <a:lnTo>
                    <a:pt x="1174" y="861"/>
                  </a:lnTo>
                  <a:lnTo>
                    <a:pt x="1171" y="864"/>
                  </a:lnTo>
                  <a:lnTo>
                    <a:pt x="1171" y="866"/>
                  </a:lnTo>
                  <a:lnTo>
                    <a:pt x="1171" y="866"/>
                  </a:lnTo>
                  <a:lnTo>
                    <a:pt x="1171" y="866"/>
                  </a:lnTo>
                  <a:lnTo>
                    <a:pt x="1171" y="869"/>
                  </a:lnTo>
                  <a:lnTo>
                    <a:pt x="1171" y="869"/>
                  </a:lnTo>
                  <a:lnTo>
                    <a:pt x="1174" y="869"/>
                  </a:lnTo>
                  <a:lnTo>
                    <a:pt x="1174" y="866"/>
                  </a:lnTo>
                  <a:lnTo>
                    <a:pt x="1174" y="866"/>
                  </a:lnTo>
                  <a:lnTo>
                    <a:pt x="1174" y="864"/>
                  </a:lnTo>
                  <a:lnTo>
                    <a:pt x="1174" y="864"/>
                  </a:lnTo>
                  <a:lnTo>
                    <a:pt x="1176" y="864"/>
                  </a:lnTo>
                  <a:lnTo>
                    <a:pt x="1176" y="866"/>
                  </a:lnTo>
                  <a:lnTo>
                    <a:pt x="1174" y="866"/>
                  </a:lnTo>
                  <a:lnTo>
                    <a:pt x="1174" y="869"/>
                  </a:lnTo>
                  <a:lnTo>
                    <a:pt x="1176" y="866"/>
                  </a:lnTo>
                  <a:lnTo>
                    <a:pt x="1176" y="866"/>
                  </a:lnTo>
                  <a:lnTo>
                    <a:pt x="1176" y="866"/>
                  </a:lnTo>
                  <a:lnTo>
                    <a:pt x="1176" y="869"/>
                  </a:lnTo>
                  <a:lnTo>
                    <a:pt x="1174" y="871"/>
                  </a:lnTo>
                  <a:lnTo>
                    <a:pt x="1171" y="871"/>
                  </a:lnTo>
                  <a:lnTo>
                    <a:pt x="1171" y="871"/>
                  </a:lnTo>
                  <a:lnTo>
                    <a:pt x="1171" y="871"/>
                  </a:lnTo>
                  <a:lnTo>
                    <a:pt x="1171" y="873"/>
                  </a:lnTo>
                  <a:lnTo>
                    <a:pt x="1169" y="873"/>
                  </a:lnTo>
                  <a:lnTo>
                    <a:pt x="1167" y="876"/>
                  </a:lnTo>
                  <a:lnTo>
                    <a:pt x="1164" y="878"/>
                  </a:lnTo>
                  <a:lnTo>
                    <a:pt x="1164" y="880"/>
                  </a:lnTo>
                  <a:lnTo>
                    <a:pt x="1164" y="880"/>
                  </a:lnTo>
                  <a:lnTo>
                    <a:pt x="1164" y="880"/>
                  </a:lnTo>
                  <a:lnTo>
                    <a:pt x="1164" y="880"/>
                  </a:lnTo>
                  <a:lnTo>
                    <a:pt x="1164" y="880"/>
                  </a:lnTo>
                  <a:lnTo>
                    <a:pt x="1167" y="880"/>
                  </a:lnTo>
                  <a:lnTo>
                    <a:pt x="1167" y="880"/>
                  </a:lnTo>
                  <a:lnTo>
                    <a:pt x="1167" y="880"/>
                  </a:lnTo>
                  <a:lnTo>
                    <a:pt x="1169" y="880"/>
                  </a:lnTo>
                  <a:lnTo>
                    <a:pt x="1169" y="880"/>
                  </a:lnTo>
                  <a:lnTo>
                    <a:pt x="1169" y="880"/>
                  </a:lnTo>
                  <a:lnTo>
                    <a:pt x="1169" y="880"/>
                  </a:lnTo>
                  <a:lnTo>
                    <a:pt x="1171" y="880"/>
                  </a:lnTo>
                  <a:lnTo>
                    <a:pt x="1171" y="880"/>
                  </a:lnTo>
                  <a:lnTo>
                    <a:pt x="1174" y="878"/>
                  </a:lnTo>
                  <a:lnTo>
                    <a:pt x="1174" y="878"/>
                  </a:lnTo>
                  <a:lnTo>
                    <a:pt x="1174" y="876"/>
                  </a:lnTo>
                  <a:lnTo>
                    <a:pt x="1174" y="876"/>
                  </a:lnTo>
                  <a:lnTo>
                    <a:pt x="1176" y="876"/>
                  </a:lnTo>
                  <a:lnTo>
                    <a:pt x="1176" y="876"/>
                  </a:lnTo>
                  <a:lnTo>
                    <a:pt x="1176" y="876"/>
                  </a:lnTo>
                  <a:lnTo>
                    <a:pt x="1176" y="876"/>
                  </a:lnTo>
                  <a:lnTo>
                    <a:pt x="1176" y="876"/>
                  </a:lnTo>
                  <a:lnTo>
                    <a:pt x="1176" y="876"/>
                  </a:lnTo>
                  <a:lnTo>
                    <a:pt x="1176" y="876"/>
                  </a:lnTo>
                  <a:lnTo>
                    <a:pt x="1178" y="876"/>
                  </a:lnTo>
                  <a:lnTo>
                    <a:pt x="1178" y="873"/>
                  </a:lnTo>
                  <a:lnTo>
                    <a:pt x="1178" y="873"/>
                  </a:lnTo>
                  <a:lnTo>
                    <a:pt x="1181" y="873"/>
                  </a:lnTo>
                  <a:lnTo>
                    <a:pt x="1181" y="873"/>
                  </a:lnTo>
                  <a:lnTo>
                    <a:pt x="1178" y="873"/>
                  </a:lnTo>
                  <a:lnTo>
                    <a:pt x="1178" y="873"/>
                  </a:lnTo>
                  <a:lnTo>
                    <a:pt x="1176" y="873"/>
                  </a:lnTo>
                  <a:lnTo>
                    <a:pt x="1178" y="871"/>
                  </a:lnTo>
                  <a:lnTo>
                    <a:pt x="1178" y="873"/>
                  </a:lnTo>
                  <a:lnTo>
                    <a:pt x="1178" y="871"/>
                  </a:lnTo>
                  <a:lnTo>
                    <a:pt x="1181" y="866"/>
                  </a:lnTo>
                  <a:lnTo>
                    <a:pt x="1181" y="869"/>
                  </a:lnTo>
                  <a:lnTo>
                    <a:pt x="1181" y="869"/>
                  </a:lnTo>
                  <a:lnTo>
                    <a:pt x="1181" y="869"/>
                  </a:lnTo>
                  <a:lnTo>
                    <a:pt x="1181" y="869"/>
                  </a:lnTo>
                  <a:lnTo>
                    <a:pt x="1181" y="869"/>
                  </a:lnTo>
                  <a:lnTo>
                    <a:pt x="1183" y="869"/>
                  </a:lnTo>
                  <a:lnTo>
                    <a:pt x="1183" y="869"/>
                  </a:lnTo>
                  <a:lnTo>
                    <a:pt x="1183" y="869"/>
                  </a:lnTo>
                  <a:lnTo>
                    <a:pt x="1183" y="869"/>
                  </a:lnTo>
                  <a:lnTo>
                    <a:pt x="1183" y="869"/>
                  </a:lnTo>
                  <a:lnTo>
                    <a:pt x="1183" y="869"/>
                  </a:lnTo>
                  <a:lnTo>
                    <a:pt x="1183" y="869"/>
                  </a:lnTo>
                  <a:lnTo>
                    <a:pt x="1183" y="869"/>
                  </a:lnTo>
                  <a:lnTo>
                    <a:pt x="1183" y="866"/>
                  </a:lnTo>
                  <a:lnTo>
                    <a:pt x="1183" y="866"/>
                  </a:lnTo>
                  <a:lnTo>
                    <a:pt x="1183" y="866"/>
                  </a:lnTo>
                  <a:lnTo>
                    <a:pt x="1181" y="866"/>
                  </a:lnTo>
                  <a:lnTo>
                    <a:pt x="1181" y="864"/>
                  </a:lnTo>
                  <a:lnTo>
                    <a:pt x="1181" y="864"/>
                  </a:lnTo>
                  <a:lnTo>
                    <a:pt x="1181" y="864"/>
                  </a:lnTo>
                  <a:lnTo>
                    <a:pt x="1183" y="864"/>
                  </a:lnTo>
                  <a:lnTo>
                    <a:pt x="1183" y="864"/>
                  </a:lnTo>
                  <a:lnTo>
                    <a:pt x="1183" y="864"/>
                  </a:lnTo>
                  <a:lnTo>
                    <a:pt x="1183" y="864"/>
                  </a:lnTo>
                  <a:lnTo>
                    <a:pt x="1183" y="861"/>
                  </a:lnTo>
                  <a:lnTo>
                    <a:pt x="1178" y="864"/>
                  </a:lnTo>
                  <a:lnTo>
                    <a:pt x="1178" y="861"/>
                  </a:lnTo>
                  <a:lnTo>
                    <a:pt x="1178" y="861"/>
                  </a:lnTo>
                  <a:lnTo>
                    <a:pt x="1183" y="861"/>
                  </a:lnTo>
                  <a:lnTo>
                    <a:pt x="1185" y="861"/>
                  </a:lnTo>
                  <a:lnTo>
                    <a:pt x="1185" y="861"/>
                  </a:lnTo>
                  <a:lnTo>
                    <a:pt x="1185" y="859"/>
                  </a:lnTo>
                  <a:lnTo>
                    <a:pt x="1185" y="859"/>
                  </a:lnTo>
                  <a:lnTo>
                    <a:pt x="1185" y="859"/>
                  </a:lnTo>
                  <a:lnTo>
                    <a:pt x="1185" y="859"/>
                  </a:lnTo>
                  <a:lnTo>
                    <a:pt x="1185" y="857"/>
                  </a:lnTo>
                  <a:lnTo>
                    <a:pt x="1185" y="854"/>
                  </a:lnTo>
                  <a:lnTo>
                    <a:pt x="1185" y="854"/>
                  </a:lnTo>
                  <a:lnTo>
                    <a:pt x="1185" y="857"/>
                  </a:lnTo>
                  <a:lnTo>
                    <a:pt x="1185" y="854"/>
                  </a:lnTo>
                  <a:lnTo>
                    <a:pt x="1185" y="854"/>
                  </a:lnTo>
                  <a:lnTo>
                    <a:pt x="1185" y="854"/>
                  </a:lnTo>
                  <a:lnTo>
                    <a:pt x="1185" y="854"/>
                  </a:lnTo>
                  <a:lnTo>
                    <a:pt x="1185" y="854"/>
                  </a:lnTo>
                  <a:lnTo>
                    <a:pt x="1185" y="857"/>
                  </a:lnTo>
                  <a:lnTo>
                    <a:pt x="1185" y="857"/>
                  </a:lnTo>
                  <a:lnTo>
                    <a:pt x="1188" y="859"/>
                  </a:lnTo>
                  <a:lnTo>
                    <a:pt x="1188" y="859"/>
                  </a:lnTo>
                  <a:lnTo>
                    <a:pt x="1188" y="859"/>
                  </a:lnTo>
                  <a:lnTo>
                    <a:pt x="1188" y="857"/>
                  </a:lnTo>
                  <a:lnTo>
                    <a:pt x="1188" y="857"/>
                  </a:lnTo>
                  <a:lnTo>
                    <a:pt x="1190" y="854"/>
                  </a:lnTo>
                  <a:lnTo>
                    <a:pt x="1190" y="854"/>
                  </a:lnTo>
                  <a:lnTo>
                    <a:pt x="1190" y="854"/>
                  </a:lnTo>
                  <a:lnTo>
                    <a:pt x="1190" y="852"/>
                  </a:lnTo>
                  <a:lnTo>
                    <a:pt x="1190" y="854"/>
                  </a:lnTo>
                  <a:lnTo>
                    <a:pt x="1190" y="854"/>
                  </a:lnTo>
                  <a:lnTo>
                    <a:pt x="1190" y="854"/>
                  </a:lnTo>
                  <a:lnTo>
                    <a:pt x="1193" y="854"/>
                  </a:lnTo>
                  <a:lnTo>
                    <a:pt x="1193" y="852"/>
                  </a:lnTo>
                  <a:lnTo>
                    <a:pt x="1193" y="852"/>
                  </a:lnTo>
                  <a:lnTo>
                    <a:pt x="1193" y="852"/>
                  </a:lnTo>
                  <a:lnTo>
                    <a:pt x="1193" y="852"/>
                  </a:lnTo>
                  <a:lnTo>
                    <a:pt x="1195" y="852"/>
                  </a:lnTo>
                  <a:lnTo>
                    <a:pt x="1195" y="852"/>
                  </a:lnTo>
                  <a:lnTo>
                    <a:pt x="1195" y="852"/>
                  </a:lnTo>
                  <a:lnTo>
                    <a:pt x="1195" y="852"/>
                  </a:lnTo>
                  <a:lnTo>
                    <a:pt x="1195" y="852"/>
                  </a:lnTo>
                  <a:lnTo>
                    <a:pt x="1195" y="852"/>
                  </a:lnTo>
                  <a:lnTo>
                    <a:pt x="1200" y="852"/>
                  </a:lnTo>
                  <a:lnTo>
                    <a:pt x="1200" y="852"/>
                  </a:lnTo>
                  <a:lnTo>
                    <a:pt x="1204" y="850"/>
                  </a:lnTo>
                  <a:lnTo>
                    <a:pt x="1202" y="850"/>
                  </a:lnTo>
                  <a:lnTo>
                    <a:pt x="1202" y="847"/>
                  </a:lnTo>
                  <a:lnTo>
                    <a:pt x="1202" y="847"/>
                  </a:lnTo>
                  <a:lnTo>
                    <a:pt x="1200" y="847"/>
                  </a:lnTo>
                  <a:lnTo>
                    <a:pt x="1200" y="847"/>
                  </a:lnTo>
                  <a:lnTo>
                    <a:pt x="1197" y="847"/>
                  </a:lnTo>
                  <a:lnTo>
                    <a:pt x="1195" y="847"/>
                  </a:lnTo>
                  <a:lnTo>
                    <a:pt x="1197" y="847"/>
                  </a:lnTo>
                  <a:lnTo>
                    <a:pt x="1197" y="845"/>
                  </a:lnTo>
                  <a:lnTo>
                    <a:pt x="1197" y="845"/>
                  </a:lnTo>
                  <a:lnTo>
                    <a:pt x="1197" y="845"/>
                  </a:lnTo>
                  <a:lnTo>
                    <a:pt x="1197" y="845"/>
                  </a:lnTo>
                  <a:lnTo>
                    <a:pt x="1197" y="845"/>
                  </a:lnTo>
                  <a:lnTo>
                    <a:pt x="1197" y="845"/>
                  </a:lnTo>
                  <a:lnTo>
                    <a:pt x="1197" y="847"/>
                  </a:lnTo>
                  <a:lnTo>
                    <a:pt x="1197" y="847"/>
                  </a:lnTo>
                  <a:lnTo>
                    <a:pt x="1200" y="847"/>
                  </a:lnTo>
                  <a:lnTo>
                    <a:pt x="1200" y="845"/>
                  </a:lnTo>
                  <a:lnTo>
                    <a:pt x="1202" y="845"/>
                  </a:lnTo>
                  <a:lnTo>
                    <a:pt x="1202" y="845"/>
                  </a:lnTo>
                  <a:lnTo>
                    <a:pt x="1202" y="845"/>
                  </a:lnTo>
                  <a:lnTo>
                    <a:pt x="1204" y="845"/>
                  </a:lnTo>
                  <a:lnTo>
                    <a:pt x="1204" y="845"/>
                  </a:lnTo>
                  <a:lnTo>
                    <a:pt x="1207" y="845"/>
                  </a:lnTo>
                  <a:lnTo>
                    <a:pt x="1207" y="845"/>
                  </a:lnTo>
                  <a:lnTo>
                    <a:pt x="1207" y="845"/>
                  </a:lnTo>
                  <a:lnTo>
                    <a:pt x="1204" y="847"/>
                  </a:lnTo>
                  <a:lnTo>
                    <a:pt x="1204" y="847"/>
                  </a:lnTo>
                  <a:lnTo>
                    <a:pt x="1207" y="847"/>
                  </a:lnTo>
                  <a:lnTo>
                    <a:pt x="1207" y="847"/>
                  </a:lnTo>
                  <a:lnTo>
                    <a:pt x="1207" y="850"/>
                  </a:lnTo>
                  <a:lnTo>
                    <a:pt x="1207" y="850"/>
                  </a:lnTo>
                  <a:lnTo>
                    <a:pt x="1209" y="850"/>
                  </a:lnTo>
                  <a:lnTo>
                    <a:pt x="1209" y="847"/>
                  </a:lnTo>
                  <a:lnTo>
                    <a:pt x="1211" y="847"/>
                  </a:lnTo>
                  <a:lnTo>
                    <a:pt x="1211" y="847"/>
                  </a:lnTo>
                  <a:lnTo>
                    <a:pt x="1211" y="850"/>
                  </a:lnTo>
                  <a:lnTo>
                    <a:pt x="1211" y="847"/>
                  </a:lnTo>
                  <a:lnTo>
                    <a:pt x="1214" y="847"/>
                  </a:lnTo>
                  <a:lnTo>
                    <a:pt x="1214" y="845"/>
                  </a:lnTo>
                  <a:lnTo>
                    <a:pt x="1214" y="845"/>
                  </a:lnTo>
                  <a:lnTo>
                    <a:pt x="1214" y="845"/>
                  </a:lnTo>
                  <a:lnTo>
                    <a:pt x="1214" y="843"/>
                  </a:lnTo>
                  <a:lnTo>
                    <a:pt x="1216" y="843"/>
                  </a:lnTo>
                  <a:lnTo>
                    <a:pt x="1214" y="843"/>
                  </a:lnTo>
                  <a:lnTo>
                    <a:pt x="1214" y="843"/>
                  </a:lnTo>
                  <a:lnTo>
                    <a:pt x="1214" y="843"/>
                  </a:lnTo>
                  <a:lnTo>
                    <a:pt x="1214" y="843"/>
                  </a:lnTo>
                  <a:lnTo>
                    <a:pt x="1214" y="840"/>
                  </a:lnTo>
                  <a:lnTo>
                    <a:pt x="1211" y="840"/>
                  </a:lnTo>
                  <a:lnTo>
                    <a:pt x="1209" y="838"/>
                  </a:lnTo>
                  <a:lnTo>
                    <a:pt x="1207" y="838"/>
                  </a:lnTo>
                  <a:lnTo>
                    <a:pt x="1202" y="838"/>
                  </a:lnTo>
                  <a:lnTo>
                    <a:pt x="1202" y="838"/>
                  </a:lnTo>
                  <a:lnTo>
                    <a:pt x="1202" y="840"/>
                  </a:lnTo>
                  <a:lnTo>
                    <a:pt x="1200" y="840"/>
                  </a:lnTo>
                  <a:lnTo>
                    <a:pt x="1200" y="840"/>
                  </a:lnTo>
                  <a:lnTo>
                    <a:pt x="1200" y="838"/>
                  </a:lnTo>
                  <a:lnTo>
                    <a:pt x="1202" y="838"/>
                  </a:lnTo>
                  <a:lnTo>
                    <a:pt x="1202" y="838"/>
                  </a:lnTo>
                  <a:lnTo>
                    <a:pt x="1202" y="838"/>
                  </a:lnTo>
                  <a:lnTo>
                    <a:pt x="1202" y="838"/>
                  </a:lnTo>
                  <a:lnTo>
                    <a:pt x="1202" y="838"/>
                  </a:lnTo>
                  <a:lnTo>
                    <a:pt x="1204" y="835"/>
                  </a:lnTo>
                  <a:lnTo>
                    <a:pt x="1204" y="835"/>
                  </a:lnTo>
                  <a:lnTo>
                    <a:pt x="1204" y="835"/>
                  </a:lnTo>
                  <a:lnTo>
                    <a:pt x="1202" y="835"/>
                  </a:lnTo>
                  <a:lnTo>
                    <a:pt x="1202" y="833"/>
                  </a:lnTo>
                  <a:lnTo>
                    <a:pt x="1204" y="833"/>
                  </a:lnTo>
                  <a:lnTo>
                    <a:pt x="1204" y="833"/>
                  </a:lnTo>
                  <a:lnTo>
                    <a:pt x="1204" y="835"/>
                  </a:lnTo>
                  <a:lnTo>
                    <a:pt x="1204" y="835"/>
                  </a:lnTo>
                  <a:lnTo>
                    <a:pt x="1207" y="833"/>
                  </a:lnTo>
                  <a:lnTo>
                    <a:pt x="1207" y="833"/>
                  </a:lnTo>
                  <a:lnTo>
                    <a:pt x="1207" y="835"/>
                  </a:lnTo>
                  <a:lnTo>
                    <a:pt x="1207" y="835"/>
                  </a:lnTo>
                  <a:lnTo>
                    <a:pt x="1209" y="835"/>
                  </a:lnTo>
                  <a:lnTo>
                    <a:pt x="1209" y="835"/>
                  </a:lnTo>
                  <a:lnTo>
                    <a:pt x="1209" y="835"/>
                  </a:lnTo>
                  <a:lnTo>
                    <a:pt x="1211" y="835"/>
                  </a:lnTo>
                  <a:lnTo>
                    <a:pt x="1211" y="835"/>
                  </a:lnTo>
                  <a:lnTo>
                    <a:pt x="1211" y="835"/>
                  </a:lnTo>
                  <a:lnTo>
                    <a:pt x="1211" y="835"/>
                  </a:lnTo>
                  <a:lnTo>
                    <a:pt x="1211" y="838"/>
                  </a:lnTo>
                  <a:lnTo>
                    <a:pt x="1211" y="838"/>
                  </a:lnTo>
                  <a:lnTo>
                    <a:pt x="1211" y="838"/>
                  </a:lnTo>
                  <a:lnTo>
                    <a:pt x="1214" y="838"/>
                  </a:lnTo>
                  <a:lnTo>
                    <a:pt x="1214" y="838"/>
                  </a:lnTo>
                  <a:lnTo>
                    <a:pt x="1214" y="835"/>
                  </a:lnTo>
                  <a:lnTo>
                    <a:pt x="1214" y="835"/>
                  </a:lnTo>
                  <a:lnTo>
                    <a:pt x="1214" y="835"/>
                  </a:lnTo>
                  <a:lnTo>
                    <a:pt x="1214" y="838"/>
                  </a:lnTo>
                  <a:lnTo>
                    <a:pt x="1214" y="838"/>
                  </a:lnTo>
                  <a:lnTo>
                    <a:pt x="1214" y="838"/>
                  </a:lnTo>
                  <a:lnTo>
                    <a:pt x="1214" y="838"/>
                  </a:lnTo>
                  <a:lnTo>
                    <a:pt x="1214" y="838"/>
                  </a:lnTo>
                  <a:lnTo>
                    <a:pt x="1216" y="838"/>
                  </a:lnTo>
                  <a:lnTo>
                    <a:pt x="1216" y="838"/>
                  </a:lnTo>
                  <a:lnTo>
                    <a:pt x="1216" y="838"/>
                  </a:lnTo>
                  <a:lnTo>
                    <a:pt x="1216" y="838"/>
                  </a:lnTo>
                  <a:lnTo>
                    <a:pt x="1216" y="838"/>
                  </a:lnTo>
                  <a:lnTo>
                    <a:pt x="1216" y="838"/>
                  </a:lnTo>
                  <a:lnTo>
                    <a:pt x="1216" y="838"/>
                  </a:lnTo>
                  <a:lnTo>
                    <a:pt x="1216" y="838"/>
                  </a:lnTo>
                  <a:lnTo>
                    <a:pt x="1216" y="838"/>
                  </a:lnTo>
                  <a:lnTo>
                    <a:pt x="1216" y="838"/>
                  </a:lnTo>
                  <a:lnTo>
                    <a:pt x="1219" y="838"/>
                  </a:lnTo>
                  <a:lnTo>
                    <a:pt x="1219" y="838"/>
                  </a:lnTo>
                  <a:lnTo>
                    <a:pt x="1219" y="838"/>
                  </a:lnTo>
                  <a:lnTo>
                    <a:pt x="1219" y="838"/>
                  </a:lnTo>
                  <a:lnTo>
                    <a:pt x="1219" y="838"/>
                  </a:lnTo>
                  <a:lnTo>
                    <a:pt x="1219" y="838"/>
                  </a:lnTo>
                  <a:lnTo>
                    <a:pt x="1219" y="838"/>
                  </a:lnTo>
                  <a:lnTo>
                    <a:pt x="1219" y="838"/>
                  </a:lnTo>
                  <a:lnTo>
                    <a:pt x="1219" y="838"/>
                  </a:lnTo>
                  <a:lnTo>
                    <a:pt x="1219" y="840"/>
                  </a:lnTo>
                  <a:lnTo>
                    <a:pt x="1219" y="840"/>
                  </a:lnTo>
                  <a:lnTo>
                    <a:pt x="1219" y="840"/>
                  </a:lnTo>
                  <a:lnTo>
                    <a:pt x="1219" y="840"/>
                  </a:lnTo>
                  <a:lnTo>
                    <a:pt x="1219" y="838"/>
                  </a:lnTo>
                  <a:lnTo>
                    <a:pt x="1219" y="838"/>
                  </a:lnTo>
                  <a:lnTo>
                    <a:pt x="1221" y="838"/>
                  </a:lnTo>
                  <a:lnTo>
                    <a:pt x="1221" y="838"/>
                  </a:lnTo>
                  <a:lnTo>
                    <a:pt x="1221" y="838"/>
                  </a:lnTo>
                  <a:lnTo>
                    <a:pt x="1221" y="838"/>
                  </a:lnTo>
                  <a:lnTo>
                    <a:pt x="1223" y="840"/>
                  </a:lnTo>
                  <a:lnTo>
                    <a:pt x="1223" y="838"/>
                  </a:lnTo>
                  <a:lnTo>
                    <a:pt x="1223" y="838"/>
                  </a:lnTo>
                  <a:lnTo>
                    <a:pt x="1223" y="838"/>
                  </a:lnTo>
                  <a:lnTo>
                    <a:pt x="1223" y="835"/>
                  </a:lnTo>
                  <a:lnTo>
                    <a:pt x="1223" y="835"/>
                  </a:lnTo>
                  <a:lnTo>
                    <a:pt x="1226" y="833"/>
                  </a:lnTo>
                  <a:lnTo>
                    <a:pt x="1226" y="833"/>
                  </a:lnTo>
                  <a:lnTo>
                    <a:pt x="1226" y="833"/>
                  </a:lnTo>
                  <a:lnTo>
                    <a:pt x="1228" y="828"/>
                  </a:lnTo>
                  <a:lnTo>
                    <a:pt x="1228" y="828"/>
                  </a:lnTo>
                  <a:lnTo>
                    <a:pt x="1228" y="828"/>
                  </a:lnTo>
                  <a:lnTo>
                    <a:pt x="1228" y="826"/>
                  </a:lnTo>
                  <a:lnTo>
                    <a:pt x="1223" y="826"/>
                  </a:lnTo>
                  <a:close/>
                  <a:moveTo>
                    <a:pt x="1271" y="717"/>
                  </a:moveTo>
                  <a:lnTo>
                    <a:pt x="1271" y="717"/>
                  </a:lnTo>
                  <a:lnTo>
                    <a:pt x="1271" y="719"/>
                  </a:lnTo>
                  <a:lnTo>
                    <a:pt x="1271" y="719"/>
                  </a:lnTo>
                  <a:lnTo>
                    <a:pt x="1271" y="719"/>
                  </a:lnTo>
                  <a:lnTo>
                    <a:pt x="1268" y="722"/>
                  </a:lnTo>
                  <a:lnTo>
                    <a:pt x="1268" y="722"/>
                  </a:lnTo>
                  <a:lnTo>
                    <a:pt x="1268" y="724"/>
                  </a:lnTo>
                  <a:lnTo>
                    <a:pt x="1271" y="724"/>
                  </a:lnTo>
                  <a:lnTo>
                    <a:pt x="1271" y="724"/>
                  </a:lnTo>
                  <a:lnTo>
                    <a:pt x="1271" y="724"/>
                  </a:lnTo>
                  <a:lnTo>
                    <a:pt x="1273" y="722"/>
                  </a:lnTo>
                  <a:lnTo>
                    <a:pt x="1273" y="719"/>
                  </a:lnTo>
                  <a:lnTo>
                    <a:pt x="1273" y="719"/>
                  </a:lnTo>
                  <a:lnTo>
                    <a:pt x="1271" y="717"/>
                  </a:lnTo>
                  <a:close/>
                  <a:moveTo>
                    <a:pt x="1722" y="734"/>
                  </a:moveTo>
                  <a:lnTo>
                    <a:pt x="1722" y="731"/>
                  </a:lnTo>
                  <a:lnTo>
                    <a:pt x="1722" y="731"/>
                  </a:lnTo>
                  <a:lnTo>
                    <a:pt x="1725" y="731"/>
                  </a:lnTo>
                  <a:lnTo>
                    <a:pt x="1725" y="731"/>
                  </a:lnTo>
                  <a:lnTo>
                    <a:pt x="1722" y="729"/>
                  </a:lnTo>
                  <a:lnTo>
                    <a:pt x="1720" y="729"/>
                  </a:lnTo>
                  <a:lnTo>
                    <a:pt x="1720" y="727"/>
                  </a:lnTo>
                  <a:lnTo>
                    <a:pt x="1718" y="727"/>
                  </a:lnTo>
                  <a:lnTo>
                    <a:pt x="1718" y="727"/>
                  </a:lnTo>
                  <a:lnTo>
                    <a:pt x="1718" y="727"/>
                  </a:lnTo>
                  <a:lnTo>
                    <a:pt x="1718" y="729"/>
                  </a:lnTo>
                  <a:lnTo>
                    <a:pt x="1718" y="729"/>
                  </a:lnTo>
                  <a:lnTo>
                    <a:pt x="1718" y="731"/>
                  </a:lnTo>
                  <a:lnTo>
                    <a:pt x="1718" y="731"/>
                  </a:lnTo>
                  <a:lnTo>
                    <a:pt x="1718" y="731"/>
                  </a:lnTo>
                  <a:lnTo>
                    <a:pt x="1718" y="731"/>
                  </a:lnTo>
                  <a:lnTo>
                    <a:pt x="1718" y="731"/>
                  </a:lnTo>
                  <a:lnTo>
                    <a:pt x="1718" y="731"/>
                  </a:lnTo>
                  <a:lnTo>
                    <a:pt x="1720" y="731"/>
                  </a:lnTo>
                  <a:lnTo>
                    <a:pt x="1718" y="734"/>
                  </a:lnTo>
                  <a:lnTo>
                    <a:pt x="1718" y="734"/>
                  </a:lnTo>
                  <a:lnTo>
                    <a:pt x="1718" y="736"/>
                  </a:lnTo>
                  <a:lnTo>
                    <a:pt x="1720" y="736"/>
                  </a:lnTo>
                  <a:lnTo>
                    <a:pt x="1720" y="736"/>
                  </a:lnTo>
                  <a:lnTo>
                    <a:pt x="1718" y="736"/>
                  </a:lnTo>
                  <a:lnTo>
                    <a:pt x="1720" y="738"/>
                  </a:lnTo>
                  <a:lnTo>
                    <a:pt x="1720" y="738"/>
                  </a:lnTo>
                  <a:lnTo>
                    <a:pt x="1720" y="736"/>
                  </a:lnTo>
                  <a:lnTo>
                    <a:pt x="1720" y="736"/>
                  </a:lnTo>
                  <a:lnTo>
                    <a:pt x="1720" y="736"/>
                  </a:lnTo>
                  <a:lnTo>
                    <a:pt x="1720" y="736"/>
                  </a:lnTo>
                  <a:lnTo>
                    <a:pt x="1720" y="736"/>
                  </a:lnTo>
                  <a:lnTo>
                    <a:pt x="1720" y="736"/>
                  </a:lnTo>
                  <a:lnTo>
                    <a:pt x="1720" y="738"/>
                  </a:lnTo>
                  <a:lnTo>
                    <a:pt x="1720" y="738"/>
                  </a:lnTo>
                  <a:lnTo>
                    <a:pt x="1720" y="738"/>
                  </a:lnTo>
                  <a:lnTo>
                    <a:pt x="1720" y="738"/>
                  </a:lnTo>
                  <a:lnTo>
                    <a:pt x="1722" y="738"/>
                  </a:lnTo>
                  <a:lnTo>
                    <a:pt x="1722" y="738"/>
                  </a:lnTo>
                  <a:lnTo>
                    <a:pt x="1722" y="738"/>
                  </a:lnTo>
                  <a:lnTo>
                    <a:pt x="1722" y="738"/>
                  </a:lnTo>
                  <a:lnTo>
                    <a:pt x="1722" y="741"/>
                  </a:lnTo>
                  <a:lnTo>
                    <a:pt x="1722" y="741"/>
                  </a:lnTo>
                  <a:lnTo>
                    <a:pt x="1722" y="741"/>
                  </a:lnTo>
                  <a:lnTo>
                    <a:pt x="1725" y="741"/>
                  </a:lnTo>
                  <a:lnTo>
                    <a:pt x="1725" y="738"/>
                  </a:lnTo>
                  <a:lnTo>
                    <a:pt x="1725" y="736"/>
                  </a:lnTo>
                  <a:lnTo>
                    <a:pt x="1722" y="734"/>
                  </a:lnTo>
                  <a:close/>
                  <a:moveTo>
                    <a:pt x="1457" y="665"/>
                  </a:moveTo>
                  <a:lnTo>
                    <a:pt x="1457" y="665"/>
                  </a:lnTo>
                  <a:lnTo>
                    <a:pt x="1457" y="665"/>
                  </a:lnTo>
                  <a:lnTo>
                    <a:pt x="1457" y="665"/>
                  </a:lnTo>
                  <a:lnTo>
                    <a:pt x="1457" y="665"/>
                  </a:lnTo>
                  <a:lnTo>
                    <a:pt x="1457" y="663"/>
                  </a:lnTo>
                  <a:lnTo>
                    <a:pt x="1457" y="663"/>
                  </a:lnTo>
                  <a:lnTo>
                    <a:pt x="1457" y="663"/>
                  </a:lnTo>
                  <a:lnTo>
                    <a:pt x="1457" y="660"/>
                  </a:lnTo>
                  <a:lnTo>
                    <a:pt x="1457" y="660"/>
                  </a:lnTo>
                  <a:lnTo>
                    <a:pt x="1455" y="660"/>
                  </a:lnTo>
                  <a:lnTo>
                    <a:pt x="1455" y="660"/>
                  </a:lnTo>
                  <a:lnTo>
                    <a:pt x="1455" y="660"/>
                  </a:lnTo>
                  <a:lnTo>
                    <a:pt x="1455" y="663"/>
                  </a:lnTo>
                  <a:lnTo>
                    <a:pt x="1457" y="663"/>
                  </a:lnTo>
                  <a:lnTo>
                    <a:pt x="1457" y="663"/>
                  </a:lnTo>
                  <a:lnTo>
                    <a:pt x="1457" y="663"/>
                  </a:lnTo>
                  <a:lnTo>
                    <a:pt x="1457" y="665"/>
                  </a:lnTo>
                  <a:lnTo>
                    <a:pt x="1457" y="665"/>
                  </a:lnTo>
                  <a:close/>
                  <a:moveTo>
                    <a:pt x="1755" y="762"/>
                  </a:moveTo>
                  <a:lnTo>
                    <a:pt x="1755" y="762"/>
                  </a:lnTo>
                  <a:lnTo>
                    <a:pt x="1755" y="762"/>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57"/>
                  </a:lnTo>
                  <a:lnTo>
                    <a:pt x="1755" y="757"/>
                  </a:lnTo>
                  <a:lnTo>
                    <a:pt x="1755" y="757"/>
                  </a:lnTo>
                  <a:lnTo>
                    <a:pt x="1758" y="757"/>
                  </a:lnTo>
                  <a:lnTo>
                    <a:pt x="1758" y="755"/>
                  </a:lnTo>
                  <a:lnTo>
                    <a:pt x="1758" y="755"/>
                  </a:lnTo>
                  <a:lnTo>
                    <a:pt x="1755" y="753"/>
                  </a:lnTo>
                  <a:lnTo>
                    <a:pt x="1755" y="753"/>
                  </a:lnTo>
                  <a:lnTo>
                    <a:pt x="1755" y="753"/>
                  </a:lnTo>
                  <a:lnTo>
                    <a:pt x="1755" y="753"/>
                  </a:lnTo>
                  <a:lnTo>
                    <a:pt x="1755" y="753"/>
                  </a:lnTo>
                  <a:lnTo>
                    <a:pt x="1755" y="753"/>
                  </a:lnTo>
                  <a:lnTo>
                    <a:pt x="1755" y="750"/>
                  </a:lnTo>
                  <a:lnTo>
                    <a:pt x="1755" y="750"/>
                  </a:lnTo>
                  <a:lnTo>
                    <a:pt x="1753" y="750"/>
                  </a:lnTo>
                  <a:lnTo>
                    <a:pt x="1753" y="750"/>
                  </a:lnTo>
                  <a:lnTo>
                    <a:pt x="1753" y="750"/>
                  </a:lnTo>
                  <a:lnTo>
                    <a:pt x="1753" y="750"/>
                  </a:lnTo>
                  <a:lnTo>
                    <a:pt x="1753" y="750"/>
                  </a:lnTo>
                  <a:lnTo>
                    <a:pt x="1755" y="750"/>
                  </a:lnTo>
                  <a:lnTo>
                    <a:pt x="1755" y="750"/>
                  </a:lnTo>
                  <a:lnTo>
                    <a:pt x="1753" y="748"/>
                  </a:lnTo>
                  <a:lnTo>
                    <a:pt x="1753" y="748"/>
                  </a:lnTo>
                  <a:lnTo>
                    <a:pt x="1753" y="748"/>
                  </a:lnTo>
                  <a:lnTo>
                    <a:pt x="1751" y="748"/>
                  </a:lnTo>
                  <a:lnTo>
                    <a:pt x="1748" y="746"/>
                  </a:lnTo>
                  <a:lnTo>
                    <a:pt x="1748" y="746"/>
                  </a:lnTo>
                  <a:lnTo>
                    <a:pt x="1746" y="748"/>
                  </a:lnTo>
                  <a:lnTo>
                    <a:pt x="1746" y="746"/>
                  </a:lnTo>
                  <a:lnTo>
                    <a:pt x="1748" y="746"/>
                  </a:lnTo>
                  <a:lnTo>
                    <a:pt x="1748" y="746"/>
                  </a:lnTo>
                  <a:lnTo>
                    <a:pt x="1748" y="743"/>
                  </a:lnTo>
                  <a:lnTo>
                    <a:pt x="1748" y="743"/>
                  </a:lnTo>
                  <a:lnTo>
                    <a:pt x="1748" y="743"/>
                  </a:lnTo>
                  <a:lnTo>
                    <a:pt x="1748" y="743"/>
                  </a:lnTo>
                  <a:lnTo>
                    <a:pt x="1748" y="741"/>
                  </a:lnTo>
                  <a:lnTo>
                    <a:pt x="1746" y="741"/>
                  </a:lnTo>
                  <a:lnTo>
                    <a:pt x="1746" y="743"/>
                  </a:lnTo>
                  <a:lnTo>
                    <a:pt x="1746" y="743"/>
                  </a:lnTo>
                  <a:lnTo>
                    <a:pt x="1746" y="741"/>
                  </a:lnTo>
                  <a:lnTo>
                    <a:pt x="1746" y="741"/>
                  </a:lnTo>
                  <a:lnTo>
                    <a:pt x="1744" y="741"/>
                  </a:lnTo>
                  <a:lnTo>
                    <a:pt x="1744" y="741"/>
                  </a:lnTo>
                  <a:lnTo>
                    <a:pt x="1746" y="741"/>
                  </a:lnTo>
                  <a:lnTo>
                    <a:pt x="1751" y="743"/>
                  </a:lnTo>
                  <a:lnTo>
                    <a:pt x="1753" y="743"/>
                  </a:lnTo>
                  <a:lnTo>
                    <a:pt x="1753" y="743"/>
                  </a:lnTo>
                  <a:lnTo>
                    <a:pt x="1753" y="743"/>
                  </a:lnTo>
                  <a:lnTo>
                    <a:pt x="1755" y="746"/>
                  </a:lnTo>
                  <a:lnTo>
                    <a:pt x="1758" y="746"/>
                  </a:lnTo>
                  <a:lnTo>
                    <a:pt x="1763" y="746"/>
                  </a:lnTo>
                  <a:lnTo>
                    <a:pt x="1767" y="750"/>
                  </a:lnTo>
                  <a:lnTo>
                    <a:pt x="1772" y="750"/>
                  </a:lnTo>
                  <a:lnTo>
                    <a:pt x="1774" y="750"/>
                  </a:lnTo>
                  <a:lnTo>
                    <a:pt x="1777" y="750"/>
                  </a:lnTo>
                  <a:lnTo>
                    <a:pt x="1779" y="750"/>
                  </a:lnTo>
                  <a:lnTo>
                    <a:pt x="1779" y="748"/>
                  </a:lnTo>
                  <a:lnTo>
                    <a:pt x="1777" y="748"/>
                  </a:lnTo>
                  <a:lnTo>
                    <a:pt x="1779" y="748"/>
                  </a:lnTo>
                  <a:lnTo>
                    <a:pt x="1779" y="748"/>
                  </a:lnTo>
                  <a:lnTo>
                    <a:pt x="1779" y="748"/>
                  </a:lnTo>
                  <a:lnTo>
                    <a:pt x="1779" y="746"/>
                  </a:lnTo>
                  <a:lnTo>
                    <a:pt x="1779" y="746"/>
                  </a:lnTo>
                  <a:lnTo>
                    <a:pt x="1779" y="746"/>
                  </a:lnTo>
                  <a:lnTo>
                    <a:pt x="1779" y="746"/>
                  </a:lnTo>
                  <a:lnTo>
                    <a:pt x="1777" y="743"/>
                  </a:lnTo>
                  <a:lnTo>
                    <a:pt x="1777" y="743"/>
                  </a:lnTo>
                  <a:lnTo>
                    <a:pt x="1777" y="743"/>
                  </a:lnTo>
                  <a:lnTo>
                    <a:pt x="1777" y="741"/>
                  </a:lnTo>
                  <a:lnTo>
                    <a:pt x="1774" y="738"/>
                  </a:lnTo>
                  <a:lnTo>
                    <a:pt x="1774" y="738"/>
                  </a:lnTo>
                  <a:lnTo>
                    <a:pt x="1774" y="736"/>
                  </a:lnTo>
                  <a:lnTo>
                    <a:pt x="1774" y="736"/>
                  </a:lnTo>
                  <a:lnTo>
                    <a:pt x="1772" y="734"/>
                  </a:lnTo>
                  <a:lnTo>
                    <a:pt x="1772" y="734"/>
                  </a:lnTo>
                  <a:lnTo>
                    <a:pt x="1772" y="734"/>
                  </a:lnTo>
                  <a:lnTo>
                    <a:pt x="1770" y="734"/>
                  </a:lnTo>
                  <a:lnTo>
                    <a:pt x="1770" y="734"/>
                  </a:lnTo>
                  <a:lnTo>
                    <a:pt x="1770" y="734"/>
                  </a:lnTo>
                  <a:lnTo>
                    <a:pt x="1770" y="734"/>
                  </a:lnTo>
                  <a:lnTo>
                    <a:pt x="1767" y="734"/>
                  </a:lnTo>
                  <a:lnTo>
                    <a:pt x="1767" y="734"/>
                  </a:lnTo>
                  <a:lnTo>
                    <a:pt x="1767" y="734"/>
                  </a:lnTo>
                  <a:lnTo>
                    <a:pt x="1767" y="734"/>
                  </a:lnTo>
                  <a:lnTo>
                    <a:pt x="1767" y="734"/>
                  </a:lnTo>
                  <a:lnTo>
                    <a:pt x="1767" y="736"/>
                  </a:lnTo>
                  <a:lnTo>
                    <a:pt x="1767" y="736"/>
                  </a:lnTo>
                  <a:lnTo>
                    <a:pt x="1765" y="736"/>
                  </a:lnTo>
                  <a:lnTo>
                    <a:pt x="1765" y="736"/>
                  </a:lnTo>
                  <a:lnTo>
                    <a:pt x="1765" y="738"/>
                  </a:lnTo>
                  <a:lnTo>
                    <a:pt x="1763" y="738"/>
                  </a:lnTo>
                  <a:lnTo>
                    <a:pt x="1763" y="738"/>
                  </a:lnTo>
                  <a:lnTo>
                    <a:pt x="1763" y="738"/>
                  </a:lnTo>
                  <a:lnTo>
                    <a:pt x="1763" y="738"/>
                  </a:lnTo>
                  <a:lnTo>
                    <a:pt x="1763" y="738"/>
                  </a:lnTo>
                  <a:lnTo>
                    <a:pt x="1760" y="738"/>
                  </a:lnTo>
                  <a:lnTo>
                    <a:pt x="1760" y="738"/>
                  </a:lnTo>
                  <a:lnTo>
                    <a:pt x="1758" y="738"/>
                  </a:lnTo>
                  <a:lnTo>
                    <a:pt x="1758" y="738"/>
                  </a:lnTo>
                  <a:lnTo>
                    <a:pt x="1758" y="738"/>
                  </a:lnTo>
                  <a:lnTo>
                    <a:pt x="1758" y="738"/>
                  </a:lnTo>
                  <a:lnTo>
                    <a:pt x="1760" y="736"/>
                  </a:lnTo>
                  <a:lnTo>
                    <a:pt x="1760" y="736"/>
                  </a:lnTo>
                  <a:lnTo>
                    <a:pt x="1758" y="736"/>
                  </a:lnTo>
                  <a:lnTo>
                    <a:pt x="1758" y="734"/>
                  </a:lnTo>
                  <a:lnTo>
                    <a:pt x="1755" y="734"/>
                  </a:lnTo>
                  <a:lnTo>
                    <a:pt x="1755" y="734"/>
                  </a:lnTo>
                  <a:lnTo>
                    <a:pt x="1753" y="734"/>
                  </a:lnTo>
                  <a:lnTo>
                    <a:pt x="1753" y="734"/>
                  </a:lnTo>
                  <a:lnTo>
                    <a:pt x="1753" y="734"/>
                  </a:lnTo>
                  <a:lnTo>
                    <a:pt x="1751" y="731"/>
                  </a:lnTo>
                  <a:lnTo>
                    <a:pt x="1751" y="731"/>
                  </a:lnTo>
                  <a:lnTo>
                    <a:pt x="1751" y="731"/>
                  </a:lnTo>
                  <a:lnTo>
                    <a:pt x="1751" y="731"/>
                  </a:lnTo>
                  <a:lnTo>
                    <a:pt x="1751" y="731"/>
                  </a:lnTo>
                  <a:lnTo>
                    <a:pt x="1748" y="731"/>
                  </a:lnTo>
                  <a:lnTo>
                    <a:pt x="1748" y="731"/>
                  </a:lnTo>
                  <a:lnTo>
                    <a:pt x="1741" y="731"/>
                  </a:lnTo>
                  <a:lnTo>
                    <a:pt x="1741" y="729"/>
                  </a:lnTo>
                  <a:lnTo>
                    <a:pt x="1741" y="729"/>
                  </a:lnTo>
                  <a:lnTo>
                    <a:pt x="1739" y="729"/>
                  </a:lnTo>
                  <a:lnTo>
                    <a:pt x="1739" y="729"/>
                  </a:lnTo>
                  <a:lnTo>
                    <a:pt x="1739" y="727"/>
                  </a:lnTo>
                  <a:lnTo>
                    <a:pt x="1739" y="727"/>
                  </a:lnTo>
                  <a:lnTo>
                    <a:pt x="1739" y="727"/>
                  </a:lnTo>
                  <a:lnTo>
                    <a:pt x="1746" y="729"/>
                  </a:lnTo>
                  <a:lnTo>
                    <a:pt x="1751" y="731"/>
                  </a:lnTo>
                  <a:lnTo>
                    <a:pt x="1753" y="731"/>
                  </a:lnTo>
                  <a:lnTo>
                    <a:pt x="1753" y="731"/>
                  </a:lnTo>
                  <a:lnTo>
                    <a:pt x="1753" y="731"/>
                  </a:lnTo>
                  <a:lnTo>
                    <a:pt x="1755" y="731"/>
                  </a:lnTo>
                  <a:lnTo>
                    <a:pt x="1760" y="734"/>
                  </a:lnTo>
                  <a:lnTo>
                    <a:pt x="1763" y="734"/>
                  </a:lnTo>
                  <a:lnTo>
                    <a:pt x="1767" y="731"/>
                  </a:lnTo>
                  <a:lnTo>
                    <a:pt x="1770" y="731"/>
                  </a:lnTo>
                  <a:lnTo>
                    <a:pt x="1770" y="731"/>
                  </a:lnTo>
                  <a:lnTo>
                    <a:pt x="1770" y="731"/>
                  </a:lnTo>
                  <a:lnTo>
                    <a:pt x="1770" y="731"/>
                  </a:lnTo>
                  <a:lnTo>
                    <a:pt x="1770" y="729"/>
                  </a:lnTo>
                  <a:lnTo>
                    <a:pt x="1770" y="729"/>
                  </a:lnTo>
                  <a:lnTo>
                    <a:pt x="1770" y="729"/>
                  </a:lnTo>
                  <a:lnTo>
                    <a:pt x="1767" y="729"/>
                  </a:lnTo>
                  <a:lnTo>
                    <a:pt x="1767" y="729"/>
                  </a:lnTo>
                  <a:lnTo>
                    <a:pt x="1767" y="729"/>
                  </a:lnTo>
                  <a:lnTo>
                    <a:pt x="1767" y="727"/>
                  </a:lnTo>
                  <a:lnTo>
                    <a:pt x="1765" y="727"/>
                  </a:lnTo>
                  <a:lnTo>
                    <a:pt x="1765" y="727"/>
                  </a:lnTo>
                  <a:lnTo>
                    <a:pt x="1763" y="727"/>
                  </a:lnTo>
                  <a:lnTo>
                    <a:pt x="1763" y="727"/>
                  </a:lnTo>
                  <a:lnTo>
                    <a:pt x="1760" y="727"/>
                  </a:lnTo>
                  <a:lnTo>
                    <a:pt x="1760" y="724"/>
                  </a:lnTo>
                  <a:lnTo>
                    <a:pt x="1760" y="724"/>
                  </a:lnTo>
                  <a:lnTo>
                    <a:pt x="1763" y="724"/>
                  </a:lnTo>
                  <a:lnTo>
                    <a:pt x="1763" y="724"/>
                  </a:lnTo>
                  <a:lnTo>
                    <a:pt x="1763" y="724"/>
                  </a:lnTo>
                  <a:lnTo>
                    <a:pt x="1765" y="727"/>
                  </a:lnTo>
                  <a:lnTo>
                    <a:pt x="1770" y="727"/>
                  </a:lnTo>
                  <a:lnTo>
                    <a:pt x="1770" y="727"/>
                  </a:lnTo>
                  <a:lnTo>
                    <a:pt x="1770" y="727"/>
                  </a:lnTo>
                  <a:lnTo>
                    <a:pt x="1770" y="727"/>
                  </a:lnTo>
                  <a:lnTo>
                    <a:pt x="1767" y="727"/>
                  </a:lnTo>
                  <a:lnTo>
                    <a:pt x="1767" y="724"/>
                  </a:lnTo>
                  <a:lnTo>
                    <a:pt x="1770" y="724"/>
                  </a:lnTo>
                  <a:lnTo>
                    <a:pt x="1770" y="724"/>
                  </a:lnTo>
                  <a:lnTo>
                    <a:pt x="1770" y="722"/>
                  </a:lnTo>
                  <a:lnTo>
                    <a:pt x="1770" y="722"/>
                  </a:lnTo>
                  <a:lnTo>
                    <a:pt x="1767" y="722"/>
                  </a:lnTo>
                  <a:lnTo>
                    <a:pt x="1767" y="722"/>
                  </a:lnTo>
                  <a:lnTo>
                    <a:pt x="1767" y="722"/>
                  </a:lnTo>
                  <a:lnTo>
                    <a:pt x="1767" y="719"/>
                  </a:lnTo>
                  <a:lnTo>
                    <a:pt x="1770" y="719"/>
                  </a:lnTo>
                  <a:lnTo>
                    <a:pt x="1770" y="719"/>
                  </a:lnTo>
                  <a:lnTo>
                    <a:pt x="1767" y="717"/>
                  </a:lnTo>
                  <a:lnTo>
                    <a:pt x="1765" y="717"/>
                  </a:lnTo>
                  <a:lnTo>
                    <a:pt x="1760" y="717"/>
                  </a:lnTo>
                  <a:lnTo>
                    <a:pt x="1760" y="717"/>
                  </a:lnTo>
                  <a:lnTo>
                    <a:pt x="1760" y="715"/>
                  </a:lnTo>
                  <a:lnTo>
                    <a:pt x="1760" y="715"/>
                  </a:lnTo>
                  <a:lnTo>
                    <a:pt x="1760" y="715"/>
                  </a:lnTo>
                  <a:lnTo>
                    <a:pt x="1760" y="715"/>
                  </a:lnTo>
                  <a:lnTo>
                    <a:pt x="1758" y="715"/>
                  </a:lnTo>
                  <a:lnTo>
                    <a:pt x="1758" y="717"/>
                  </a:lnTo>
                  <a:lnTo>
                    <a:pt x="1755" y="715"/>
                  </a:lnTo>
                  <a:lnTo>
                    <a:pt x="1755" y="715"/>
                  </a:lnTo>
                  <a:lnTo>
                    <a:pt x="1755" y="717"/>
                  </a:lnTo>
                  <a:lnTo>
                    <a:pt x="1753" y="717"/>
                  </a:lnTo>
                  <a:lnTo>
                    <a:pt x="1753" y="717"/>
                  </a:lnTo>
                  <a:lnTo>
                    <a:pt x="1753" y="715"/>
                  </a:lnTo>
                  <a:lnTo>
                    <a:pt x="1753" y="715"/>
                  </a:lnTo>
                  <a:lnTo>
                    <a:pt x="1753" y="715"/>
                  </a:lnTo>
                  <a:lnTo>
                    <a:pt x="1751" y="715"/>
                  </a:lnTo>
                  <a:lnTo>
                    <a:pt x="1751" y="715"/>
                  </a:lnTo>
                  <a:lnTo>
                    <a:pt x="1751" y="715"/>
                  </a:lnTo>
                  <a:lnTo>
                    <a:pt x="1751" y="717"/>
                  </a:lnTo>
                  <a:lnTo>
                    <a:pt x="1748" y="717"/>
                  </a:lnTo>
                  <a:lnTo>
                    <a:pt x="1751" y="717"/>
                  </a:lnTo>
                  <a:lnTo>
                    <a:pt x="1751" y="717"/>
                  </a:lnTo>
                  <a:lnTo>
                    <a:pt x="1751" y="717"/>
                  </a:lnTo>
                  <a:lnTo>
                    <a:pt x="1751" y="719"/>
                  </a:lnTo>
                  <a:lnTo>
                    <a:pt x="1748" y="722"/>
                  </a:lnTo>
                  <a:lnTo>
                    <a:pt x="1748" y="724"/>
                  </a:lnTo>
                  <a:lnTo>
                    <a:pt x="1748" y="724"/>
                  </a:lnTo>
                  <a:lnTo>
                    <a:pt x="1748" y="727"/>
                  </a:lnTo>
                  <a:lnTo>
                    <a:pt x="1746" y="727"/>
                  </a:lnTo>
                  <a:lnTo>
                    <a:pt x="1746" y="727"/>
                  </a:lnTo>
                  <a:lnTo>
                    <a:pt x="1746" y="727"/>
                  </a:lnTo>
                  <a:lnTo>
                    <a:pt x="1746" y="727"/>
                  </a:lnTo>
                  <a:lnTo>
                    <a:pt x="1746" y="727"/>
                  </a:lnTo>
                  <a:lnTo>
                    <a:pt x="1746" y="729"/>
                  </a:lnTo>
                  <a:lnTo>
                    <a:pt x="1746" y="729"/>
                  </a:lnTo>
                  <a:lnTo>
                    <a:pt x="1746" y="727"/>
                  </a:lnTo>
                  <a:lnTo>
                    <a:pt x="1744" y="727"/>
                  </a:lnTo>
                  <a:lnTo>
                    <a:pt x="1741" y="727"/>
                  </a:lnTo>
                  <a:lnTo>
                    <a:pt x="1741" y="727"/>
                  </a:lnTo>
                  <a:lnTo>
                    <a:pt x="1744" y="727"/>
                  </a:lnTo>
                  <a:lnTo>
                    <a:pt x="1746" y="727"/>
                  </a:lnTo>
                  <a:lnTo>
                    <a:pt x="1746" y="724"/>
                  </a:lnTo>
                  <a:lnTo>
                    <a:pt x="1746" y="724"/>
                  </a:lnTo>
                  <a:lnTo>
                    <a:pt x="1746" y="724"/>
                  </a:lnTo>
                  <a:lnTo>
                    <a:pt x="1746" y="724"/>
                  </a:lnTo>
                  <a:lnTo>
                    <a:pt x="1744" y="724"/>
                  </a:lnTo>
                  <a:lnTo>
                    <a:pt x="1744" y="724"/>
                  </a:lnTo>
                  <a:lnTo>
                    <a:pt x="1744" y="724"/>
                  </a:lnTo>
                  <a:lnTo>
                    <a:pt x="1744" y="724"/>
                  </a:lnTo>
                  <a:lnTo>
                    <a:pt x="1741" y="724"/>
                  </a:lnTo>
                  <a:lnTo>
                    <a:pt x="1741" y="724"/>
                  </a:lnTo>
                  <a:lnTo>
                    <a:pt x="1741" y="724"/>
                  </a:lnTo>
                  <a:lnTo>
                    <a:pt x="1744" y="722"/>
                  </a:lnTo>
                  <a:lnTo>
                    <a:pt x="1746" y="722"/>
                  </a:lnTo>
                  <a:lnTo>
                    <a:pt x="1746" y="722"/>
                  </a:lnTo>
                  <a:lnTo>
                    <a:pt x="1746" y="719"/>
                  </a:lnTo>
                  <a:lnTo>
                    <a:pt x="1746" y="719"/>
                  </a:lnTo>
                  <a:lnTo>
                    <a:pt x="1746" y="719"/>
                  </a:lnTo>
                  <a:lnTo>
                    <a:pt x="1748" y="719"/>
                  </a:lnTo>
                  <a:lnTo>
                    <a:pt x="1748" y="719"/>
                  </a:lnTo>
                  <a:lnTo>
                    <a:pt x="1748" y="717"/>
                  </a:lnTo>
                  <a:lnTo>
                    <a:pt x="1748" y="717"/>
                  </a:lnTo>
                  <a:lnTo>
                    <a:pt x="1748" y="717"/>
                  </a:lnTo>
                  <a:lnTo>
                    <a:pt x="1748" y="715"/>
                  </a:lnTo>
                  <a:lnTo>
                    <a:pt x="1748" y="715"/>
                  </a:lnTo>
                  <a:lnTo>
                    <a:pt x="1746" y="715"/>
                  </a:lnTo>
                  <a:lnTo>
                    <a:pt x="1746" y="715"/>
                  </a:lnTo>
                  <a:lnTo>
                    <a:pt x="1746" y="712"/>
                  </a:lnTo>
                  <a:lnTo>
                    <a:pt x="1746" y="712"/>
                  </a:lnTo>
                  <a:lnTo>
                    <a:pt x="1746" y="712"/>
                  </a:lnTo>
                  <a:lnTo>
                    <a:pt x="1744" y="712"/>
                  </a:lnTo>
                  <a:lnTo>
                    <a:pt x="1744" y="712"/>
                  </a:lnTo>
                  <a:lnTo>
                    <a:pt x="1741" y="712"/>
                  </a:lnTo>
                  <a:lnTo>
                    <a:pt x="1741" y="712"/>
                  </a:lnTo>
                  <a:lnTo>
                    <a:pt x="1741" y="712"/>
                  </a:lnTo>
                  <a:lnTo>
                    <a:pt x="1741" y="712"/>
                  </a:lnTo>
                  <a:lnTo>
                    <a:pt x="1739" y="712"/>
                  </a:lnTo>
                  <a:lnTo>
                    <a:pt x="1737" y="710"/>
                  </a:lnTo>
                  <a:lnTo>
                    <a:pt x="1737" y="710"/>
                  </a:lnTo>
                  <a:lnTo>
                    <a:pt x="1737" y="710"/>
                  </a:lnTo>
                  <a:lnTo>
                    <a:pt x="1734" y="715"/>
                  </a:lnTo>
                  <a:lnTo>
                    <a:pt x="1732" y="715"/>
                  </a:lnTo>
                  <a:lnTo>
                    <a:pt x="1732" y="717"/>
                  </a:lnTo>
                  <a:lnTo>
                    <a:pt x="1732" y="717"/>
                  </a:lnTo>
                  <a:lnTo>
                    <a:pt x="1734" y="717"/>
                  </a:lnTo>
                  <a:lnTo>
                    <a:pt x="1734" y="719"/>
                  </a:lnTo>
                  <a:lnTo>
                    <a:pt x="1732" y="719"/>
                  </a:lnTo>
                  <a:lnTo>
                    <a:pt x="1729" y="717"/>
                  </a:lnTo>
                  <a:lnTo>
                    <a:pt x="1727" y="717"/>
                  </a:lnTo>
                  <a:lnTo>
                    <a:pt x="1727" y="717"/>
                  </a:lnTo>
                  <a:lnTo>
                    <a:pt x="1727" y="717"/>
                  </a:lnTo>
                  <a:lnTo>
                    <a:pt x="1727" y="717"/>
                  </a:lnTo>
                  <a:lnTo>
                    <a:pt x="1727" y="717"/>
                  </a:lnTo>
                  <a:lnTo>
                    <a:pt x="1727" y="719"/>
                  </a:lnTo>
                  <a:lnTo>
                    <a:pt x="1727" y="719"/>
                  </a:lnTo>
                  <a:lnTo>
                    <a:pt x="1727" y="719"/>
                  </a:lnTo>
                  <a:lnTo>
                    <a:pt x="1727" y="719"/>
                  </a:lnTo>
                  <a:lnTo>
                    <a:pt x="1727" y="722"/>
                  </a:lnTo>
                  <a:lnTo>
                    <a:pt x="1727" y="722"/>
                  </a:lnTo>
                  <a:lnTo>
                    <a:pt x="1727" y="722"/>
                  </a:lnTo>
                  <a:lnTo>
                    <a:pt x="1727" y="722"/>
                  </a:lnTo>
                  <a:lnTo>
                    <a:pt x="1727" y="724"/>
                  </a:lnTo>
                  <a:lnTo>
                    <a:pt x="1729" y="724"/>
                  </a:lnTo>
                  <a:lnTo>
                    <a:pt x="1729" y="724"/>
                  </a:lnTo>
                  <a:lnTo>
                    <a:pt x="1729" y="727"/>
                  </a:lnTo>
                  <a:lnTo>
                    <a:pt x="1729" y="727"/>
                  </a:lnTo>
                  <a:lnTo>
                    <a:pt x="1727" y="724"/>
                  </a:lnTo>
                  <a:lnTo>
                    <a:pt x="1727" y="724"/>
                  </a:lnTo>
                  <a:lnTo>
                    <a:pt x="1727" y="724"/>
                  </a:lnTo>
                  <a:lnTo>
                    <a:pt x="1727" y="722"/>
                  </a:lnTo>
                  <a:lnTo>
                    <a:pt x="1727" y="722"/>
                  </a:lnTo>
                  <a:lnTo>
                    <a:pt x="1725" y="722"/>
                  </a:lnTo>
                  <a:lnTo>
                    <a:pt x="1725" y="722"/>
                  </a:lnTo>
                  <a:lnTo>
                    <a:pt x="1725" y="719"/>
                  </a:lnTo>
                  <a:lnTo>
                    <a:pt x="1725" y="719"/>
                  </a:lnTo>
                  <a:lnTo>
                    <a:pt x="1722" y="719"/>
                  </a:lnTo>
                  <a:lnTo>
                    <a:pt x="1722" y="717"/>
                  </a:lnTo>
                  <a:lnTo>
                    <a:pt x="1722" y="717"/>
                  </a:lnTo>
                  <a:lnTo>
                    <a:pt x="1722" y="717"/>
                  </a:lnTo>
                  <a:lnTo>
                    <a:pt x="1720" y="719"/>
                  </a:lnTo>
                  <a:lnTo>
                    <a:pt x="1720" y="719"/>
                  </a:lnTo>
                  <a:lnTo>
                    <a:pt x="1722" y="722"/>
                  </a:lnTo>
                  <a:lnTo>
                    <a:pt x="1722" y="722"/>
                  </a:lnTo>
                  <a:lnTo>
                    <a:pt x="1722" y="724"/>
                  </a:lnTo>
                  <a:lnTo>
                    <a:pt x="1725" y="724"/>
                  </a:lnTo>
                  <a:lnTo>
                    <a:pt x="1725" y="724"/>
                  </a:lnTo>
                  <a:lnTo>
                    <a:pt x="1725" y="724"/>
                  </a:lnTo>
                  <a:lnTo>
                    <a:pt x="1725" y="724"/>
                  </a:lnTo>
                  <a:lnTo>
                    <a:pt x="1722" y="724"/>
                  </a:lnTo>
                  <a:lnTo>
                    <a:pt x="1722" y="724"/>
                  </a:lnTo>
                  <a:lnTo>
                    <a:pt x="1720" y="724"/>
                  </a:lnTo>
                  <a:lnTo>
                    <a:pt x="1720" y="724"/>
                  </a:lnTo>
                  <a:lnTo>
                    <a:pt x="1720" y="724"/>
                  </a:lnTo>
                  <a:lnTo>
                    <a:pt x="1720" y="727"/>
                  </a:lnTo>
                  <a:lnTo>
                    <a:pt x="1720" y="727"/>
                  </a:lnTo>
                  <a:lnTo>
                    <a:pt x="1725" y="729"/>
                  </a:lnTo>
                  <a:lnTo>
                    <a:pt x="1725" y="731"/>
                  </a:lnTo>
                  <a:lnTo>
                    <a:pt x="1727" y="731"/>
                  </a:lnTo>
                  <a:lnTo>
                    <a:pt x="1727" y="731"/>
                  </a:lnTo>
                  <a:lnTo>
                    <a:pt x="1729" y="731"/>
                  </a:lnTo>
                  <a:lnTo>
                    <a:pt x="1732" y="736"/>
                  </a:lnTo>
                  <a:lnTo>
                    <a:pt x="1734" y="736"/>
                  </a:lnTo>
                  <a:lnTo>
                    <a:pt x="1737" y="738"/>
                  </a:lnTo>
                  <a:lnTo>
                    <a:pt x="1737" y="738"/>
                  </a:lnTo>
                  <a:lnTo>
                    <a:pt x="1734" y="738"/>
                  </a:lnTo>
                  <a:lnTo>
                    <a:pt x="1732" y="736"/>
                  </a:lnTo>
                  <a:lnTo>
                    <a:pt x="1727" y="731"/>
                  </a:lnTo>
                  <a:lnTo>
                    <a:pt x="1725" y="731"/>
                  </a:lnTo>
                  <a:lnTo>
                    <a:pt x="1725" y="731"/>
                  </a:lnTo>
                  <a:lnTo>
                    <a:pt x="1725" y="731"/>
                  </a:lnTo>
                  <a:lnTo>
                    <a:pt x="1725" y="731"/>
                  </a:lnTo>
                  <a:lnTo>
                    <a:pt x="1725" y="734"/>
                  </a:lnTo>
                  <a:lnTo>
                    <a:pt x="1725" y="734"/>
                  </a:lnTo>
                  <a:lnTo>
                    <a:pt x="1725" y="734"/>
                  </a:lnTo>
                  <a:lnTo>
                    <a:pt x="1725" y="736"/>
                  </a:lnTo>
                  <a:lnTo>
                    <a:pt x="1725" y="736"/>
                  </a:lnTo>
                  <a:lnTo>
                    <a:pt x="1725" y="736"/>
                  </a:lnTo>
                  <a:lnTo>
                    <a:pt x="1725" y="738"/>
                  </a:lnTo>
                  <a:lnTo>
                    <a:pt x="1725" y="741"/>
                  </a:lnTo>
                  <a:lnTo>
                    <a:pt x="1725" y="741"/>
                  </a:lnTo>
                  <a:lnTo>
                    <a:pt x="1725" y="743"/>
                  </a:lnTo>
                  <a:lnTo>
                    <a:pt x="1725" y="743"/>
                  </a:lnTo>
                  <a:lnTo>
                    <a:pt x="1725" y="743"/>
                  </a:lnTo>
                  <a:lnTo>
                    <a:pt x="1725" y="741"/>
                  </a:lnTo>
                  <a:lnTo>
                    <a:pt x="1725" y="741"/>
                  </a:lnTo>
                  <a:lnTo>
                    <a:pt x="1727" y="741"/>
                  </a:lnTo>
                  <a:lnTo>
                    <a:pt x="1727" y="741"/>
                  </a:lnTo>
                  <a:lnTo>
                    <a:pt x="1727" y="741"/>
                  </a:lnTo>
                  <a:lnTo>
                    <a:pt x="1727" y="743"/>
                  </a:lnTo>
                  <a:lnTo>
                    <a:pt x="1727" y="743"/>
                  </a:lnTo>
                  <a:lnTo>
                    <a:pt x="1729" y="743"/>
                  </a:lnTo>
                  <a:lnTo>
                    <a:pt x="1729" y="743"/>
                  </a:lnTo>
                  <a:lnTo>
                    <a:pt x="1729" y="743"/>
                  </a:lnTo>
                  <a:lnTo>
                    <a:pt x="1729" y="743"/>
                  </a:lnTo>
                  <a:lnTo>
                    <a:pt x="1732" y="743"/>
                  </a:lnTo>
                  <a:lnTo>
                    <a:pt x="1732" y="743"/>
                  </a:lnTo>
                  <a:lnTo>
                    <a:pt x="1732" y="743"/>
                  </a:lnTo>
                  <a:lnTo>
                    <a:pt x="1732" y="746"/>
                  </a:lnTo>
                  <a:lnTo>
                    <a:pt x="1737" y="748"/>
                  </a:lnTo>
                  <a:lnTo>
                    <a:pt x="1737" y="748"/>
                  </a:lnTo>
                  <a:lnTo>
                    <a:pt x="1737" y="748"/>
                  </a:lnTo>
                  <a:lnTo>
                    <a:pt x="1737" y="748"/>
                  </a:lnTo>
                  <a:lnTo>
                    <a:pt x="1737" y="750"/>
                  </a:lnTo>
                  <a:lnTo>
                    <a:pt x="1737" y="750"/>
                  </a:lnTo>
                  <a:lnTo>
                    <a:pt x="1737" y="750"/>
                  </a:lnTo>
                  <a:lnTo>
                    <a:pt x="1737" y="750"/>
                  </a:lnTo>
                  <a:lnTo>
                    <a:pt x="1739" y="750"/>
                  </a:lnTo>
                  <a:lnTo>
                    <a:pt x="1739" y="750"/>
                  </a:lnTo>
                  <a:lnTo>
                    <a:pt x="1737" y="750"/>
                  </a:lnTo>
                  <a:lnTo>
                    <a:pt x="1739" y="750"/>
                  </a:lnTo>
                  <a:lnTo>
                    <a:pt x="1739" y="750"/>
                  </a:lnTo>
                  <a:lnTo>
                    <a:pt x="1739" y="750"/>
                  </a:lnTo>
                  <a:lnTo>
                    <a:pt x="1739" y="750"/>
                  </a:lnTo>
                  <a:lnTo>
                    <a:pt x="1739" y="750"/>
                  </a:lnTo>
                  <a:lnTo>
                    <a:pt x="1741" y="750"/>
                  </a:lnTo>
                  <a:lnTo>
                    <a:pt x="1741" y="750"/>
                  </a:lnTo>
                  <a:lnTo>
                    <a:pt x="1741" y="750"/>
                  </a:lnTo>
                  <a:lnTo>
                    <a:pt x="1741" y="750"/>
                  </a:lnTo>
                  <a:lnTo>
                    <a:pt x="1741" y="750"/>
                  </a:lnTo>
                  <a:lnTo>
                    <a:pt x="1741" y="750"/>
                  </a:lnTo>
                  <a:lnTo>
                    <a:pt x="1741" y="753"/>
                  </a:lnTo>
                  <a:lnTo>
                    <a:pt x="1741" y="753"/>
                  </a:lnTo>
                  <a:lnTo>
                    <a:pt x="1741" y="753"/>
                  </a:lnTo>
                  <a:lnTo>
                    <a:pt x="1741" y="753"/>
                  </a:lnTo>
                  <a:lnTo>
                    <a:pt x="1741" y="750"/>
                  </a:lnTo>
                  <a:lnTo>
                    <a:pt x="1739" y="750"/>
                  </a:lnTo>
                  <a:lnTo>
                    <a:pt x="1739" y="753"/>
                  </a:lnTo>
                  <a:lnTo>
                    <a:pt x="1739" y="753"/>
                  </a:lnTo>
                  <a:lnTo>
                    <a:pt x="1741" y="753"/>
                  </a:lnTo>
                  <a:lnTo>
                    <a:pt x="1748" y="757"/>
                  </a:lnTo>
                  <a:lnTo>
                    <a:pt x="1748" y="757"/>
                  </a:lnTo>
                  <a:lnTo>
                    <a:pt x="1751" y="760"/>
                  </a:lnTo>
                  <a:lnTo>
                    <a:pt x="1751" y="760"/>
                  </a:lnTo>
                  <a:lnTo>
                    <a:pt x="1748" y="760"/>
                  </a:lnTo>
                  <a:lnTo>
                    <a:pt x="1746" y="757"/>
                  </a:lnTo>
                  <a:lnTo>
                    <a:pt x="1744" y="755"/>
                  </a:lnTo>
                  <a:lnTo>
                    <a:pt x="1744" y="755"/>
                  </a:lnTo>
                  <a:lnTo>
                    <a:pt x="1741" y="757"/>
                  </a:lnTo>
                  <a:lnTo>
                    <a:pt x="1744" y="757"/>
                  </a:lnTo>
                  <a:lnTo>
                    <a:pt x="1744" y="757"/>
                  </a:lnTo>
                  <a:lnTo>
                    <a:pt x="1744" y="760"/>
                  </a:lnTo>
                  <a:lnTo>
                    <a:pt x="1746" y="760"/>
                  </a:lnTo>
                  <a:lnTo>
                    <a:pt x="1746" y="760"/>
                  </a:lnTo>
                  <a:lnTo>
                    <a:pt x="1746" y="760"/>
                  </a:lnTo>
                  <a:lnTo>
                    <a:pt x="1748" y="760"/>
                  </a:lnTo>
                  <a:lnTo>
                    <a:pt x="1748" y="762"/>
                  </a:lnTo>
                  <a:lnTo>
                    <a:pt x="1748" y="762"/>
                  </a:lnTo>
                  <a:lnTo>
                    <a:pt x="1751" y="762"/>
                  </a:lnTo>
                  <a:lnTo>
                    <a:pt x="1753" y="762"/>
                  </a:lnTo>
                  <a:lnTo>
                    <a:pt x="1755" y="762"/>
                  </a:lnTo>
                  <a:close/>
                  <a:moveTo>
                    <a:pt x="1439" y="653"/>
                  </a:moveTo>
                  <a:lnTo>
                    <a:pt x="1439" y="653"/>
                  </a:lnTo>
                  <a:lnTo>
                    <a:pt x="1439" y="653"/>
                  </a:lnTo>
                  <a:lnTo>
                    <a:pt x="1439" y="653"/>
                  </a:lnTo>
                  <a:lnTo>
                    <a:pt x="1436" y="653"/>
                  </a:lnTo>
                  <a:lnTo>
                    <a:pt x="1436" y="653"/>
                  </a:lnTo>
                  <a:lnTo>
                    <a:pt x="1436" y="653"/>
                  </a:lnTo>
                  <a:lnTo>
                    <a:pt x="1436" y="653"/>
                  </a:lnTo>
                  <a:lnTo>
                    <a:pt x="1436" y="653"/>
                  </a:lnTo>
                  <a:lnTo>
                    <a:pt x="1439" y="653"/>
                  </a:lnTo>
                  <a:lnTo>
                    <a:pt x="1439" y="653"/>
                  </a:lnTo>
                  <a:lnTo>
                    <a:pt x="1439" y="653"/>
                  </a:lnTo>
                  <a:lnTo>
                    <a:pt x="1439" y="653"/>
                  </a:lnTo>
                  <a:lnTo>
                    <a:pt x="1439" y="653"/>
                  </a:lnTo>
                  <a:close/>
                  <a:moveTo>
                    <a:pt x="1349" y="675"/>
                  </a:moveTo>
                  <a:lnTo>
                    <a:pt x="1349" y="675"/>
                  </a:lnTo>
                  <a:lnTo>
                    <a:pt x="1349" y="675"/>
                  </a:lnTo>
                  <a:lnTo>
                    <a:pt x="1349" y="675"/>
                  </a:lnTo>
                  <a:lnTo>
                    <a:pt x="1349" y="675"/>
                  </a:lnTo>
                  <a:lnTo>
                    <a:pt x="1349" y="675"/>
                  </a:lnTo>
                  <a:lnTo>
                    <a:pt x="1349" y="675"/>
                  </a:lnTo>
                  <a:lnTo>
                    <a:pt x="1346" y="677"/>
                  </a:lnTo>
                  <a:lnTo>
                    <a:pt x="1346" y="677"/>
                  </a:lnTo>
                  <a:lnTo>
                    <a:pt x="1344" y="679"/>
                  </a:lnTo>
                  <a:lnTo>
                    <a:pt x="1344" y="679"/>
                  </a:lnTo>
                  <a:lnTo>
                    <a:pt x="1344" y="679"/>
                  </a:lnTo>
                  <a:lnTo>
                    <a:pt x="1344" y="677"/>
                  </a:lnTo>
                  <a:lnTo>
                    <a:pt x="1344" y="677"/>
                  </a:lnTo>
                  <a:lnTo>
                    <a:pt x="1342" y="677"/>
                  </a:lnTo>
                  <a:lnTo>
                    <a:pt x="1342"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2" y="679"/>
                  </a:lnTo>
                  <a:lnTo>
                    <a:pt x="1342" y="682"/>
                  </a:lnTo>
                  <a:lnTo>
                    <a:pt x="1344" y="682"/>
                  </a:lnTo>
                  <a:lnTo>
                    <a:pt x="1346" y="679"/>
                  </a:lnTo>
                  <a:lnTo>
                    <a:pt x="1346" y="679"/>
                  </a:lnTo>
                  <a:lnTo>
                    <a:pt x="1346" y="679"/>
                  </a:lnTo>
                  <a:lnTo>
                    <a:pt x="1349" y="675"/>
                  </a:lnTo>
                  <a:lnTo>
                    <a:pt x="1349" y="675"/>
                  </a:lnTo>
                  <a:close/>
                  <a:moveTo>
                    <a:pt x="1770" y="703"/>
                  </a:moveTo>
                  <a:lnTo>
                    <a:pt x="1767" y="701"/>
                  </a:lnTo>
                  <a:lnTo>
                    <a:pt x="1767" y="701"/>
                  </a:lnTo>
                  <a:lnTo>
                    <a:pt x="1767" y="701"/>
                  </a:lnTo>
                  <a:lnTo>
                    <a:pt x="1767" y="701"/>
                  </a:lnTo>
                  <a:lnTo>
                    <a:pt x="1765" y="701"/>
                  </a:lnTo>
                  <a:lnTo>
                    <a:pt x="1765" y="698"/>
                  </a:lnTo>
                  <a:lnTo>
                    <a:pt x="1765" y="698"/>
                  </a:lnTo>
                  <a:lnTo>
                    <a:pt x="1763" y="698"/>
                  </a:lnTo>
                  <a:lnTo>
                    <a:pt x="1763" y="698"/>
                  </a:lnTo>
                  <a:lnTo>
                    <a:pt x="1763" y="698"/>
                  </a:lnTo>
                  <a:lnTo>
                    <a:pt x="1763" y="698"/>
                  </a:lnTo>
                  <a:lnTo>
                    <a:pt x="1760" y="698"/>
                  </a:lnTo>
                  <a:lnTo>
                    <a:pt x="1760" y="696"/>
                  </a:lnTo>
                  <a:lnTo>
                    <a:pt x="1760" y="696"/>
                  </a:lnTo>
                  <a:lnTo>
                    <a:pt x="1760" y="696"/>
                  </a:lnTo>
                  <a:lnTo>
                    <a:pt x="1760" y="696"/>
                  </a:lnTo>
                  <a:lnTo>
                    <a:pt x="1760" y="696"/>
                  </a:lnTo>
                  <a:lnTo>
                    <a:pt x="1760" y="698"/>
                  </a:lnTo>
                  <a:lnTo>
                    <a:pt x="1760" y="698"/>
                  </a:lnTo>
                  <a:lnTo>
                    <a:pt x="1763" y="703"/>
                  </a:lnTo>
                  <a:lnTo>
                    <a:pt x="1763" y="703"/>
                  </a:lnTo>
                  <a:lnTo>
                    <a:pt x="1763" y="703"/>
                  </a:lnTo>
                  <a:lnTo>
                    <a:pt x="1763" y="703"/>
                  </a:lnTo>
                  <a:lnTo>
                    <a:pt x="1765" y="703"/>
                  </a:lnTo>
                  <a:lnTo>
                    <a:pt x="1765" y="705"/>
                  </a:lnTo>
                  <a:lnTo>
                    <a:pt x="1765" y="705"/>
                  </a:lnTo>
                  <a:lnTo>
                    <a:pt x="1765" y="708"/>
                  </a:lnTo>
                  <a:lnTo>
                    <a:pt x="1765" y="708"/>
                  </a:lnTo>
                  <a:lnTo>
                    <a:pt x="1765" y="708"/>
                  </a:lnTo>
                  <a:lnTo>
                    <a:pt x="1765" y="708"/>
                  </a:lnTo>
                  <a:lnTo>
                    <a:pt x="1767" y="708"/>
                  </a:lnTo>
                  <a:lnTo>
                    <a:pt x="1767" y="708"/>
                  </a:lnTo>
                  <a:lnTo>
                    <a:pt x="1767" y="710"/>
                  </a:lnTo>
                  <a:lnTo>
                    <a:pt x="1770" y="712"/>
                  </a:lnTo>
                  <a:lnTo>
                    <a:pt x="1770" y="712"/>
                  </a:lnTo>
                  <a:lnTo>
                    <a:pt x="1770" y="710"/>
                  </a:lnTo>
                  <a:lnTo>
                    <a:pt x="1770" y="710"/>
                  </a:lnTo>
                  <a:lnTo>
                    <a:pt x="1770" y="708"/>
                  </a:lnTo>
                  <a:lnTo>
                    <a:pt x="1770" y="708"/>
                  </a:lnTo>
                  <a:lnTo>
                    <a:pt x="1770" y="708"/>
                  </a:lnTo>
                  <a:lnTo>
                    <a:pt x="1770" y="708"/>
                  </a:lnTo>
                  <a:lnTo>
                    <a:pt x="1770" y="705"/>
                  </a:lnTo>
                  <a:lnTo>
                    <a:pt x="1770" y="708"/>
                  </a:lnTo>
                  <a:lnTo>
                    <a:pt x="1770" y="708"/>
                  </a:lnTo>
                  <a:lnTo>
                    <a:pt x="1770" y="708"/>
                  </a:lnTo>
                  <a:lnTo>
                    <a:pt x="1770" y="708"/>
                  </a:lnTo>
                  <a:lnTo>
                    <a:pt x="1770" y="710"/>
                  </a:lnTo>
                  <a:lnTo>
                    <a:pt x="1770" y="710"/>
                  </a:lnTo>
                  <a:lnTo>
                    <a:pt x="1770" y="710"/>
                  </a:lnTo>
                  <a:lnTo>
                    <a:pt x="1770" y="710"/>
                  </a:lnTo>
                  <a:lnTo>
                    <a:pt x="1772" y="710"/>
                  </a:lnTo>
                  <a:lnTo>
                    <a:pt x="1772" y="712"/>
                  </a:lnTo>
                  <a:lnTo>
                    <a:pt x="1770" y="715"/>
                  </a:lnTo>
                  <a:lnTo>
                    <a:pt x="1770" y="715"/>
                  </a:lnTo>
                  <a:lnTo>
                    <a:pt x="1770" y="715"/>
                  </a:lnTo>
                  <a:lnTo>
                    <a:pt x="1772" y="717"/>
                  </a:lnTo>
                  <a:lnTo>
                    <a:pt x="1772" y="717"/>
                  </a:lnTo>
                  <a:lnTo>
                    <a:pt x="1772" y="717"/>
                  </a:lnTo>
                  <a:lnTo>
                    <a:pt x="1772" y="719"/>
                  </a:lnTo>
                  <a:lnTo>
                    <a:pt x="1772" y="719"/>
                  </a:lnTo>
                  <a:lnTo>
                    <a:pt x="1774" y="719"/>
                  </a:lnTo>
                  <a:lnTo>
                    <a:pt x="1774" y="724"/>
                  </a:lnTo>
                  <a:lnTo>
                    <a:pt x="1777" y="724"/>
                  </a:lnTo>
                  <a:lnTo>
                    <a:pt x="1777" y="727"/>
                  </a:lnTo>
                  <a:lnTo>
                    <a:pt x="1779" y="729"/>
                  </a:lnTo>
                  <a:lnTo>
                    <a:pt x="1779" y="731"/>
                  </a:lnTo>
                  <a:lnTo>
                    <a:pt x="1779" y="731"/>
                  </a:lnTo>
                  <a:lnTo>
                    <a:pt x="1779" y="731"/>
                  </a:lnTo>
                  <a:lnTo>
                    <a:pt x="1779" y="731"/>
                  </a:lnTo>
                  <a:lnTo>
                    <a:pt x="1779" y="734"/>
                  </a:lnTo>
                  <a:lnTo>
                    <a:pt x="1779" y="734"/>
                  </a:lnTo>
                  <a:lnTo>
                    <a:pt x="1782" y="736"/>
                  </a:lnTo>
                  <a:lnTo>
                    <a:pt x="1782" y="736"/>
                  </a:lnTo>
                  <a:lnTo>
                    <a:pt x="1782" y="738"/>
                  </a:lnTo>
                  <a:lnTo>
                    <a:pt x="1782" y="738"/>
                  </a:lnTo>
                  <a:lnTo>
                    <a:pt x="1784" y="741"/>
                  </a:lnTo>
                  <a:lnTo>
                    <a:pt x="1784" y="741"/>
                  </a:lnTo>
                  <a:lnTo>
                    <a:pt x="1784" y="741"/>
                  </a:lnTo>
                  <a:lnTo>
                    <a:pt x="1784" y="741"/>
                  </a:lnTo>
                  <a:lnTo>
                    <a:pt x="1786" y="743"/>
                  </a:lnTo>
                  <a:lnTo>
                    <a:pt x="1786" y="743"/>
                  </a:lnTo>
                  <a:lnTo>
                    <a:pt x="1789" y="743"/>
                  </a:lnTo>
                  <a:lnTo>
                    <a:pt x="1789" y="741"/>
                  </a:lnTo>
                  <a:lnTo>
                    <a:pt x="1791" y="741"/>
                  </a:lnTo>
                  <a:lnTo>
                    <a:pt x="1793" y="741"/>
                  </a:lnTo>
                  <a:lnTo>
                    <a:pt x="1791" y="741"/>
                  </a:lnTo>
                  <a:lnTo>
                    <a:pt x="1791" y="743"/>
                  </a:lnTo>
                  <a:lnTo>
                    <a:pt x="1791" y="743"/>
                  </a:lnTo>
                  <a:lnTo>
                    <a:pt x="1789" y="743"/>
                  </a:lnTo>
                  <a:lnTo>
                    <a:pt x="1789" y="746"/>
                  </a:lnTo>
                  <a:lnTo>
                    <a:pt x="1789" y="746"/>
                  </a:lnTo>
                  <a:lnTo>
                    <a:pt x="1789" y="746"/>
                  </a:lnTo>
                  <a:lnTo>
                    <a:pt x="1789" y="746"/>
                  </a:lnTo>
                  <a:lnTo>
                    <a:pt x="1786" y="746"/>
                  </a:lnTo>
                  <a:lnTo>
                    <a:pt x="1786" y="746"/>
                  </a:lnTo>
                  <a:lnTo>
                    <a:pt x="1789" y="746"/>
                  </a:lnTo>
                  <a:lnTo>
                    <a:pt x="1789" y="746"/>
                  </a:lnTo>
                  <a:lnTo>
                    <a:pt x="1789" y="746"/>
                  </a:lnTo>
                  <a:lnTo>
                    <a:pt x="1789" y="746"/>
                  </a:lnTo>
                  <a:lnTo>
                    <a:pt x="1791" y="748"/>
                  </a:lnTo>
                  <a:lnTo>
                    <a:pt x="1791" y="750"/>
                  </a:lnTo>
                  <a:lnTo>
                    <a:pt x="1791" y="750"/>
                  </a:lnTo>
                  <a:lnTo>
                    <a:pt x="1793" y="750"/>
                  </a:lnTo>
                  <a:lnTo>
                    <a:pt x="1796" y="748"/>
                  </a:lnTo>
                  <a:lnTo>
                    <a:pt x="1798" y="748"/>
                  </a:lnTo>
                  <a:lnTo>
                    <a:pt x="1796" y="748"/>
                  </a:lnTo>
                  <a:lnTo>
                    <a:pt x="1796" y="750"/>
                  </a:lnTo>
                  <a:lnTo>
                    <a:pt x="1796" y="750"/>
                  </a:lnTo>
                  <a:lnTo>
                    <a:pt x="1796" y="750"/>
                  </a:lnTo>
                  <a:lnTo>
                    <a:pt x="1796" y="750"/>
                  </a:lnTo>
                  <a:lnTo>
                    <a:pt x="1796" y="750"/>
                  </a:lnTo>
                  <a:lnTo>
                    <a:pt x="1798" y="750"/>
                  </a:lnTo>
                  <a:lnTo>
                    <a:pt x="1798" y="753"/>
                  </a:lnTo>
                  <a:lnTo>
                    <a:pt x="1798" y="753"/>
                  </a:lnTo>
                  <a:lnTo>
                    <a:pt x="1796" y="750"/>
                  </a:lnTo>
                  <a:lnTo>
                    <a:pt x="1791" y="750"/>
                  </a:lnTo>
                  <a:lnTo>
                    <a:pt x="1791" y="750"/>
                  </a:lnTo>
                  <a:lnTo>
                    <a:pt x="1791" y="750"/>
                  </a:lnTo>
                  <a:lnTo>
                    <a:pt x="1789" y="750"/>
                  </a:lnTo>
                  <a:lnTo>
                    <a:pt x="1789" y="750"/>
                  </a:lnTo>
                  <a:lnTo>
                    <a:pt x="1789" y="750"/>
                  </a:lnTo>
                  <a:lnTo>
                    <a:pt x="1791" y="753"/>
                  </a:lnTo>
                  <a:lnTo>
                    <a:pt x="1791" y="753"/>
                  </a:lnTo>
                  <a:lnTo>
                    <a:pt x="1791" y="753"/>
                  </a:lnTo>
                  <a:lnTo>
                    <a:pt x="1791" y="753"/>
                  </a:lnTo>
                  <a:lnTo>
                    <a:pt x="1791" y="753"/>
                  </a:lnTo>
                  <a:lnTo>
                    <a:pt x="1793" y="753"/>
                  </a:lnTo>
                  <a:lnTo>
                    <a:pt x="1793" y="755"/>
                  </a:lnTo>
                  <a:lnTo>
                    <a:pt x="1793" y="755"/>
                  </a:lnTo>
                  <a:lnTo>
                    <a:pt x="1791" y="755"/>
                  </a:lnTo>
                  <a:lnTo>
                    <a:pt x="1791" y="755"/>
                  </a:lnTo>
                  <a:lnTo>
                    <a:pt x="1791" y="757"/>
                  </a:lnTo>
                  <a:lnTo>
                    <a:pt x="1791" y="757"/>
                  </a:lnTo>
                  <a:lnTo>
                    <a:pt x="1791" y="757"/>
                  </a:lnTo>
                  <a:lnTo>
                    <a:pt x="1791" y="760"/>
                  </a:lnTo>
                  <a:lnTo>
                    <a:pt x="1791" y="760"/>
                  </a:lnTo>
                  <a:lnTo>
                    <a:pt x="1793" y="760"/>
                  </a:lnTo>
                  <a:lnTo>
                    <a:pt x="1793" y="760"/>
                  </a:lnTo>
                  <a:lnTo>
                    <a:pt x="1793" y="760"/>
                  </a:lnTo>
                  <a:lnTo>
                    <a:pt x="1793" y="760"/>
                  </a:lnTo>
                  <a:lnTo>
                    <a:pt x="1791" y="760"/>
                  </a:lnTo>
                  <a:lnTo>
                    <a:pt x="1791" y="762"/>
                  </a:lnTo>
                  <a:lnTo>
                    <a:pt x="1791" y="762"/>
                  </a:lnTo>
                  <a:lnTo>
                    <a:pt x="1791" y="762"/>
                  </a:lnTo>
                  <a:lnTo>
                    <a:pt x="1791" y="762"/>
                  </a:lnTo>
                  <a:lnTo>
                    <a:pt x="1791" y="764"/>
                  </a:lnTo>
                  <a:lnTo>
                    <a:pt x="1793" y="764"/>
                  </a:lnTo>
                  <a:lnTo>
                    <a:pt x="1793" y="764"/>
                  </a:lnTo>
                  <a:lnTo>
                    <a:pt x="1791" y="767"/>
                  </a:lnTo>
                  <a:lnTo>
                    <a:pt x="1791" y="767"/>
                  </a:lnTo>
                  <a:lnTo>
                    <a:pt x="1793" y="769"/>
                  </a:lnTo>
                  <a:lnTo>
                    <a:pt x="1793" y="772"/>
                  </a:lnTo>
                  <a:lnTo>
                    <a:pt x="1793" y="774"/>
                  </a:lnTo>
                  <a:lnTo>
                    <a:pt x="1796" y="772"/>
                  </a:lnTo>
                  <a:lnTo>
                    <a:pt x="1796" y="772"/>
                  </a:lnTo>
                  <a:lnTo>
                    <a:pt x="1798" y="772"/>
                  </a:lnTo>
                  <a:lnTo>
                    <a:pt x="1798" y="772"/>
                  </a:lnTo>
                  <a:lnTo>
                    <a:pt x="1798" y="769"/>
                  </a:lnTo>
                  <a:lnTo>
                    <a:pt x="1798" y="769"/>
                  </a:lnTo>
                  <a:lnTo>
                    <a:pt x="1800" y="767"/>
                  </a:lnTo>
                  <a:lnTo>
                    <a:pt x="1800" y="767"/>
                  </a:lnTo>
                  <a:lnTo>
                    <a:pt x="1800" y="767"/>
                  </a:lnTo>
                  <a:lnTo>
                    <a:pt x="1800" y="767"/>
                  </a:lnTo>
                  <a:lnTo>
                    <a:pt x="1800" y="767"/>
                  </a:lnTo>
                  <a:lnTo>
                    <a:pt x="1800" y="767"/>
                  </a:lnTo>
                  <a:lnTo>
                    <a:pt x="1800" y="764"/>
                  </a:lnTo>
                  <a:lnTo>
                    <a:pt x="1800" y="764"/>
                  </a:lnTo>
                  <a:lnTo>
                    <a:pt x="1800" y="764"/>
                  </a:lnTo>
                  <a:lnTo>
                    <a:pt x="1800" y="764"/>
                  </a:lnTo>
                  <a:lnTo>
                    <a:pt x="1800" y="764"/>
                  </a:lnTo>
                  <a:lnTo>
                    <a:pt x="1800" y="764"/>
                  </a:lnTo>
                  <a:lnTo>
                    <a:pt x="1800" y="764"/>
                  </a:lnTo>
                  <a:lnTo>
                    <a:pt x="1800" y="764"/>
                  </a:lnTo>
                  <a:lnTo>
                    <a:pt x="1800" y="764"/>
                  </a:lnTo>
                  <a:lnTo>
                    <a:pt x="1800" y="764"/>
                  </a:lnTo>
                  <a:lnTo>
                    <a:pt x="1800" y="762"/>
                  </a:lnTo>
                  <a:lnTo>
                    <a:pt x="1803" y="762"/>
                  </a:lnTo>
                  <a:lnTo>
                    <a:pt x="1803" y="762"/>
                  </a:lnTo>
                  <a:lnTo>
                    <a:pt x="1803" y="762"/>
                  </a:lnTo>
                  <a:lnTo>
                    <a:pt x="1803" y="760"/>
                  </a:lnTo>
                  <a:lnTo>
                    <a:pt x="1803" y="760"/>
                  </a:lnTo>
                  <a:lnTo>
                    <a:pt x="1803" y="760"/>
                  </a:lnTo>
                  <a:lnTo>
                    <a:pt x="1803" y="760"/>
                  </a:lnTo>
                  <a:lnTo>
                    <a:pt x="1803" y="760"/>
                  </a:lnTo>
                  <a:lnTo>
                    <a:pt x="1803" y="760"/>
                  </a:lnTo>
                  <a:lnTo>
                    <a:pt x="1805" y="760"/>
                  </a:lnTo>
                  <a:lnTo>
                    <a:pt x="1805" y="760"/>
                  </a:lnTo>
                  <a:lnTo>
                    <a:pt x="1805" y="760"/>
                  </a:lnTo>
                  <a:lnTo>
                    <a:pt x="1805" y="757"/>
                  </a:lnTo>
                  <a:lnTo>
                    <a:pt x="1805" y="757"/>
                  </a:lnTo>
                  <a:lnTo>
                    <a:pt x="1805" y="755"/>
                  </a:lnTo>
                  <a:lnTo>
                    <a:pt x="1805" y="755"/>
                  </a:lnTo>
                  <a:lnTo>
                    <a:pt x="1805" y="755"/>
                  </a:lnTo>
                  <a:lnTo>
                    <a:pt x="1805" y="755"/>
                  </a:lnTo>
                  <a:lnTo>
                    <a:pt x="1805" y="755"/>
                  </a:lnTo>
                  <a:lnTo>
                    <a:pt x="1805" y="753"/>
                  </a:lnTo>
                  <a:lnTo>
                    <a:pt x="1805" y="753"/>
                  </a:lnTo>
                  <a:lnTo>
                    <a:pt x="1805" y="753"/>
                  </a:lnTo>
                  <a:lnTo>
                    <a:pt x="1805" y="753"/>
                  </a:lnTo>
                  <a:lnTo>
                    <a:pt x="1803" y="753"/>
                  </a:lnTo>
                  <a:lnTo>
                    <a:pt x="1803" y="753"/>
                  </a:lnTo>
                  <a:lnTo>
                    <a:pt x="1803" y="750"/>
                  </a:lnTo>
                  <a:lnTo>
                    <a:pt x="1803" y="750"/>
                  </a:lnTo>
                  <a:lnTo>
                    <a:pt x="1800" y="748"/>
                  </a:lnTo>
                  <a:lnTo>
                    <a:pt x="1803" y="748"/>
                  </a:lnTo>
                  <a:lnTo>
                    <a:pt x="1803" y="748"/>
                  </a:lnTo>
                  <a:lnTo>
                    <a:pt x="1803" y="748"/>
                  </a:lnTo>
                  <a:lnTo>
                    <a:pt x="1803" y="748"/>
                  </a:lnTo>
                  <a:lnTo>
                    <a:pt x="1805" y="750"/>
                  </a:lnTo>
                  <a:lnTo>
                    <a:pt x="1805" y="750"/>
                  </a:lnTo>
                  <a:lnTo>
                    <a:pt x="1805" y="750"/>
                  </a:lnTo>
                  <a:lnTo>
                    <a:pt x="1805" y="750"/>
                  </a:lnTo>
                  <a:lnTo>
                    <a:pt x="1805" y="750"/>
                  </a:lnTo>
                  <a:lnTo>
                    <a:pt x="1805" y="748"/>
                  </a:lnTo>
                  <a:lnTo>
                    <a:pt x="1805" y="748"/>
                  </a:lnTo>
                  <a:lnTo>
                    <a:pt x="1805" y="748"/>
                  </a:lnTo>
                  <a:lnTo>
                    <a:pt x="1805" y="748"/>
                  </a:lnTo>
                  <a:lnTo>
                    <a:pt x="1805" y="748"/>
                  </a:lnTo>
                  <a:lnTo>
                    <a:pt x="1805" y="748"/>
                  </a:lnTo>
                  <a:lnTo>
                    <a:pt x="1808" y="750"/>
                  </a:lnTo>
                  <a:lnTo>
                    <a:pt x="1810" y="750"/>
                  </a:lnTo>
                  <a:lnTo>
                    <a:pt x="1810" y="750"/>
                  </a:lnTo>
                  <a:lnTo>
                    <a:pt x="1810" y="748"/>
                  </a:lnTo>
                  <a:lnTo>
                    <a:pt x="1810" y="748"/>
                  </a:lnTo>
                  <a:lnTo>
                    <a:pt x="1812" y="748"/>
                  </a:lnTo>
                  <a:lnTo>
                    <a:pt x="1812" y="746"/>
                  </a:lnTo>
                  <a:lnTo>
                    <a:pt x="1810" y="746"/>
                  </a:lnTo>
                  <a:lnTo>
                    <a:pt x="1810" y="743"/>
                  </a:lnTo>
                  <a:lnTo>
                    <a:pt x="1810" y="743"/>
                  </a:lnTo>
                  <a:lnTo>
                    <a:pt x="1810" y="743"/>
                  </a:lnTo>
                  <a:lnTo>
                    <a:pt x="1810" y="743"/>
                  </a:lnTo>
                  <a:lnTo>
                    <a:pt x="1810" y="743"/>
                  </a:lnTo>
                  <a:lnTo>
                    <a:pt x="1810" y="741"/>
                  </a:lnTo>
                  <a:lnTo>
                    <a:pt x="1808" y="743"/>
                  </a:lnTo>
                  <a:lnTo>
                    <a:pt x="1808" y="743"/>
                  </a:lnTo>
                  <a:lnTo>
                    <a:pt x="1808" y="743"/>
                  </a:lnTo>
                  <a:lnTo>
                    <a:pt x="1808" y="743"/>
                  </a:lnTo>
                  <a:lnTo>
                    <a:pt x="1808" y="743"/>
                  </a:lnTo>
                  <a:lnTo>
                    <a:pt x="1805" y="743"/>
                  </a:lnTo>
                  <a:lnTo>
                    <a:pt x="1805" y="741"/>
                  </a:lnTo>
                  <a:lnTo>
                    <a:pt x="1805" y="741"/>
                  </a:lnTo>
                  <a:lnTo>
                    <a:pt x="1803" y="743"/>
                  </a:lnTo>
                  <a:lnTo>
                    <a:pt x="1803" y="741"/>
                  </a:lnTo>
                  <a:lnTo>
                    <a:pt x="1803" y="741"/>
                  </a:lnTo>
                  <a:lnTo>
                    <a:pt x="1803" y="741"/>
                  </a:lnTo>
                  <a:lnTo>
                    <a:pt x="1803" y="741"/>
                  </a:lnTo>
                  <a:lnTo>
                    <a:pt x="1803" y="741"/>
                  </a:lnTo>
                  <a:lnTo>
                    <a:pt x="1803" y="741"/>
                  </a:lnTo>
                  <a:lnTo>
                    <a:pt x="1803" y="738"/>
                  </a:lnTo>
                  <a:lnTo>
                    <a:pt x="1803" y="738"/>
                  </a:lnTo>
                  <a:lnTo>
                    <a:pt x="1803" y="741"/>
                  </a:lnTo>
                  <a:lnTo>
                    <a:pt x="1803" y="741"/>
                  </a:lnTo>
                  <a:lnTo>
                    <a:pt x="1805" y="741"/>
                  </a:lnTo>
                  <a:lnTo>
                    <a:pt x="1808" y="741"/>
                  </a:lnTo>
                  <a:lnTo>
                    <a:pt x="1808" y="741"/>
                  </a:lnTo>
                  <a:lnTo>
                    <a:pt x="1808" y="741"/>
                  </a:lnTo>
                  <a:lnTo>
                    <a:pt x="1808" y="738"/>
                  </a:lnTo>
                  <a:lnTo>
                    <a:pt x="1808" y="738"/>
                  </a:lnTo>
                  <a:lnTo>
                    <a:pt x="1808" y="738"/>
                  </a:lnTo>
                  <a:lnTo>
                    <a:pt x="1808" y="738"/>
                  </a:lnTo>
                  <a:lnTo>
                    <a:pt x="1808" y="738"/>
                  </a:lnTo>
                  <a:lnTo>
                    <a:pt x="1808" y="738"/>
                  </a:lnTo>
                  <a:lnTo>
                    <a:pt x="1808" y="738"/>
                  </a:lnTo>
                  <a:lnTo>
                    <a:pt x="1810" y="741"/>
                  </a:lnTo>
                  <a:lnTo>
                    <a:pt x="1810" y="741"/>
                  </a:lnTo>
                  <a:lnTo>
                    <a:pt x="1810" y="741"/>
                  </a:lnTo>
                  <a:lnTo>
                    <a:pt x="1810" y="738"/>
                  </a:lnTo>
                  <a:lnTo>
                    <a:pt x="1808" y="738"/>
                  </a:lnTo>
                  <a:lnTo>
                    <a:pt x="1805" y="736"/>
                  </a:lnTo>
                  <a:lnTo>
                    <a:pt x="1805" y="736"/>
                  </a:lnTo>
                  <a:lnTo>
                    <a:pt x="1805" y="734"/>
                  </a:lnTo>
                  <a:lnTo>
                    <a:pt x="1805" y="731"/>
                  </a:lnTo>
                  <a:lnTo>
                    <a:pt x="1803" y="731"/>
                  </a:lnTo>
                  <a:lnTo>
                    <a:pt x="1803" y="731"/>
                  </a:lnTo>
                  <a:lnTo>
                    <a:pt x="1803" y="731"/>
                  </a:lnTo>
                  <a:lnTo>
                    <a:pt x="1800" y="731"/>
                  </a:lnTo>
                  <a:lnTo>
                    <a:pt x="1800" y="731"/>
                  </a:lnTo>
                  <a:lnTo>
                    <a:pt x="1798" y="731"/>
                  </a:lnTo>
                  <a:lnTo>
                    <a:pt x="1800" y="729"/>
                  </a:lnTo>
                  <a:lnTo>
                    <a:pt x="1800" y="729"/>
                  </a:lnTo>
                  <a:lnTo>
                    <a:pt x="1800" y="729"/>
                  </a:lnTo>
                  <a:lnTo>
                    <a:pt x="1791" y="722"/>
                  </a:lnTo>
                  <a:lnTo>
                    <a:pt x="1791" y="722"/>
                  </a:lnTo>
                  <a:lnTo>
                    <a:pt x="1791" y="724"/>
                  </a:lnTo>
                  <a:lnTo>
                    <a:pt x="1789" y="722"/>
                  </a:lnTo>
                  <a:lnTo>
                    <a:pt x="1789" y="722"/>
                  </a:lnTo>
                  <a:lnTo>
                    <a:pt x="1789" y="719"/>
                  </a:lnTo>
                  <a:lnTo>
                    <a:pt x="1789" y="719"/>
                  </a:lnTo>
                  <a:lnTo>
                    <a:pt x="1789" y="719"/>
                  </a:lnTo>
                  <a:lnTo>
                    <a:pt x="1789" y="717"/>
                  </a:lnTo>
                  <a:lnTo>
                    <a:pt x="1789" y="717"/>
                  </a:lnTo>
                  <a:lnTo>
                    <a:pt x="1786" y="715"/>
                  </a:lnTo>
                  <a:lnTo>
                    <a:pt x="1786" y="715"/>
                  </a:lnTo>
                  <a:lnTo>
                    <a:pt x="1786" y="715"/>
                  </a:lnTo>
                  <a:lnTo>
                    <a:pt x="1789" y="715"/>
                  </a:lnTo>
                  <a:lnTo>
                    <a:pt x="1789" y="715"/>
                  </a:lnTo>
                  <a:lnTo>
                    <a:pt x="1789" y="715"/>
                  </a:lnTo>
                  <a:lnTo>
                    <a:pt x="1789" y="712"/>
                  </a:lnTo>
                  <a:lnTo>
                    <a:pt x="1789" y="712"/>
                  </a:lnTo>
                  <a:lnTo>
                    <a:pt x="1786" y="712"/>
                  </a:lnTo>
                  <a:lnTo>
                    <a:pt x="1786" y="710"/>
                  </a:lnTo>
                  <a:lnTo>
                    <a:pt x="1786" y="710"/>
                  </a:lnTo>
                  <a:lnTo>
                    <a:pt x="1786" y="710"/>
                  </a:lnTo>
                  <a:lnTo>
                    <a:pt x="1786" y="712"/>
                  </a:lnTo>
                  <a:lnTo>
                    <a:pt x="1786" y="710"/>
                  </a:lnTo>
                  <a:lnTo>
                    <a:pt x="1786" y="710"/>
                  </a:lnTo>
                  <a:lnTo>
                    <a:pt x="1786" y="710"/>
                  </a:lnTo>
                  <a:lnTo>
                    <a:pt x="1786" y="708"/>
                  </a:lnTo>
                  <a:lnTo>
                    <a:pt x="1784" y="708"/>
                  </a:lnTo>
                  <a:lnTo>
                    <a:pt x="1784" y="708"/>
                  </a:lnTo>
                  <a:lnTo>
                    <a:pt x="1784" y="708"/>
                  </a:lnTo>
                  <a:lnTo>
                    <a:pt x="1786" y="708"/>
                  </a:lnTo>
                  <a:lnTo>
                    <a:pt x="1786" y="708"/>
                  </a:lnTo>
                  <a:lnTo>
                    <a:pt x="1786" y="708"/>
                  </a:lnTo>
                  <a:lnTo>
                    <a:pt x="1786" y="708"/>
                  </a:lnTo>
                  <a:lnTo>
                    <a:pt x="1786" y="708"/>
                  </a:lnTo>
                  <a:lnTo>
                    <a:pt x="1789" y="710"/>
                  </a:lnTo>
                  <a:lnTo>
                    <a:pt x="1789" y="710"/>
                  </a:lnTo>
                  <a:lnTo>
                    <a:pt x="1791" y="712"/>
                  </a:lnTo>
                  <a:lnTo>
                    <a:pt x="1791" y="712"/>
                  </a:lnTo>
                  <a:lnTo>
                    <a:pt x="1789" y="712"/>
                  </a:lnTo>
                  <a:lnTo>
                    <a:pt x="1789" y="710"/>
                  </a:lnTo>
                  <a:lnTo>
                    <a:pt x="1789" y="710"/>
                  </a:lnTo>
                  <a:lnTo>
                    <a:pt x="1789" y="710"/>
                  </a:lnTo>
                  <a:lnTo>
                    <a:pt x="1791" y="712"/>
                  </a:lnTo>
                  <a:lnTo>
                    <a:pt x="1791" y="712"/>
                  </a:lnTo>
                  <a:lnTo>
                    <a:pt x="1791" y="715"/>
                  </a:lnTo>
                  <a:lnTo>
                    <a:pt x="1793" y="715"/>
                  </a:lnTo>
                  <a:lnTo>
                    <a:pt x="1793" y="719"/>
                  </a:lnTo>
                  <a:lnTo>
                    <a:pt x="1796" y="719"/>
                  </a:lnTo>
                  <a:lnTo>
                    <a:pt x="1796" y="719"/>
                  </a:lnTo>
                  <a:lnTo>
                    <a:pt x="1796" y="722"/>
                  </a:lnTo>
                  <a:lnTo>
                    <a:pt x="1798" y="722"/>
                  </a:lnTo>
                  <a:lnTo>
                    <a:pt x="1798" y="722"/>
                  </a:lnTo>
                  <a:lnTo>
                    <a:pt x="1800" y="724"/>
                  </a:lnTo>
                  <a:lnTo>
                    <a:pt x="1800" y="724"/>
                  </a:lnTo>
                  <a:lnTo>
                    <a:pt x="1800" y="724"/>
                  </a:lnTo>
                  <a:lnTo>
                    <a:pt x="1800" y="724"/>
                  </a:lnTo>
                  <a:lnTo>
                    <a:pt x="1800" y="727"/>
                  </a:lnTo>
                  <a:lnTo>
                    <a:pt x="1800" y="727"/>
                  </a:lnTo>
                  <a:lnTo>
                    <a:pt x="1803" y="727"/>
                  </a:lnTo>
                  <a:lnTo>
                    <a:pt x="1803" y="729"/>
                  </a:lnTo>
                  <a:lnTo>
                    <a:pt x="1805" y="729"/>
                  </a:lnTo>
                  <a:lnTo>
                    <a:pt x="1808" y="731"/>
                  </a:lnTo>
                  <a:lnTo>
                    <a:pt x="1808" y="731"/>
                  </a:lnTo>
                  <a:lnTo>
                    <a:pt x="1808" y="734"/>
                  </a:lnTo>
                  <a:lnTo>
                    <a:pt x="1810" y="734"/>
                  </a:lnTo>
                  <a:lnTo>
                    <a:pt x="1810" y="731"/>
                  </a:lnTo>
                  <a:lnTo>
                    <a:pt x="1808" y="731"/>
                  </a:lnTo>
                  <a:lnTo>
                    <a:pt x="1805" y="729"/>
                  </a:lnTo>
                  <a:lnTo>
                    <a:pt x="1805" y="729"/>
                  </a:lnTo>
                  <a:lnTo>
                    <a:pt x="1805" y="727"/>
                  </a:lnTo>
                  <a:lnTo>
                    <a:pt x="1805" y="727"/>
                  </a:lnTo>
                  <a:lnTo>
                    <a:pt x="1805" y="724"/>
                  </a:lnTo>
                  <a:lnTo>
                    <a:pt x="1803" y="724"/>
                  </a:lnTo>
                  <a:lnTo>
                    <a:pt x="1803" y="724"/>
                  </a:lnTo>
                  <a:lnTo>
                    <a:pt x="1803" y="722"/>
                  </a:lnTo>
                  <a:lnTo>
                    <a:pt x="1803" y="722"/>
                  </a:lnTo>
                  <a:lnTo>
                    <a:pt x="1803" y="722"/>
                  </a:lnTo>
                  <a:lnTo>
                    <a:pt x="1803" y="722"/>
                  </a:lnTo>
                  <a:lnTo>
                    <a:pt x="1800" y="719"/>
                  </a:lnTo>
                  <a:lnTo>
                    <a:pt x="1800" y="719"/>
                  </a:lnTo>
                  <a:lnTo>
                    <a:pt x="1798" y="717"/>
                  </a:lnTo>
                  <a:lnTo>
                    <a:pt x="1796" y="715"/>
                  </a:lnTo>
                  <a:lnTo>
                    <a:pt x="1796" y="712"/>
                  </a:lnTo>
                  <a:lnTo>
                    <a:pt x="1793" y="712"/>
                  </a:lnTo>
                  <a:lnTo>
                    <a:pt x="1793" y="710"/>
                  </a:lnTo>
                  <a:lnTo>
                    <a:pt x="1789" y="708"/>
                  </a:lnTo>
                  <a:lnTo>
                    <a:pt x="1789" y="705"/>
                  </a:lnTo>
                  <a:lnTo>
                    <a:pt x="1789" y="705"/>
                  </a:lnTo>
                  <a:lnTo>
                    <a:pt x="1786" y="705"/>
                  </a:lnTo>
                  <a:lnTo>
                    <a:pt x="1789" y="705"/>
                  </a:lnTo>
                  <a:lnTo>
                    <a:pt x="1789" y="705"/>
                  </a:lnTo>
                  <a:lnTo>
                    <a:pt x="1789" y="705"/>
                  </a:lnTo>
                  <a:lnTo>
                    <a:pt x="1789" y="703"/>
                  </a:lnTo>
                  <a:lnTo>
                    <a:pt x="1789" y="703"/>
                  </a:lnTo>
                  <a:lnTo>
                    <a:pt x="1786" y="703"/>
                  </a:lnTo>
                  <a:lnTo>
                    <a:pt x="1786" y="703"/>
                  </a:lnTo>
                  <a:lnTo>
                    <a:pt x="1784" y="705"/>
                  </a:lnTo>
                  <a:lnTo>
                    <a:pt x="1782" y="705"/>
                  </a:lnTo>
                  <a:lnTo>
                    <a:pt x="1782" y="705"/>
                  </a:lnTo>
                  <a:lnTo>
                    <a:pt x="1779" y="705"/>
                  </a:lnTo>
                  <a:lnTo>
                    <a:pt x="1779" y="705"/>
                  </a:lnTo>
                  <a:lnTo>
                    <a:pt x="1777" y="705"/>
                  </a:lnTo>
                  <a:lnTo>
                    <a:pt x="1774" y="705"/>
                  </a:lnTo>
                  <a:lnTo>
                    <a:pt x="1774" y="705"/>
                  </a:lnTo>
                  <a:lnTo>
                    <a:pt x="1774" y="705"/>
                  </a:lnTo>
                  <a:lnTo>
                    <a:pt x="1772" y="708"/>
                  </a:lnTo>
                  <a:lnTo>
                    <a:pt x="1772" y="708"/>
                  </a:lnTo>
                  <a:lnTo>
                    <a:pt x="1770" y="705"/>
                  </a:lnTo>
                  <a:lnTo>
                    <a:pt x="1770" y="705"/>
                  </a:lnTo>
                  <a:lnTo>
                    <a:pt x="1770" y="703"/>
                  </a:lnTo>
                  <a:lnTo>
                    <a:pt x="1770" y="703"/>
                  </a:lnTo>
                  <a:lnTo>
                    <a:pt x="1770" y="703"/>
                  </a:lnTo>
                  <a:close/>
                  <a:moveTo>
                    <a:pt x="1443" y="653"/>
                  </a:moveTo>
                  <a:lnTo>
                    <a:pt x="1441" y="653"/>
                  </a:lnTo>
                  <a:lnTo>
                    <a:pt x="1441" y="653"/>
                  </a:lnTo>
                  <a:lnTo>
                    <a:pt x="1441" y="653"/>
                  </a:lnTo>
                  <a:lnTo>
                    <a:pt x="1441" y="653"/>
                  </a:lnTo>
                  <a:lnTo>
                    <a:pt x="1441" y="653"/>
                  </a:lnTo>
                  <a:lnTo>
                    <a:pt x="1441" y="653"/>
                  </a:lnTo>
                  <a:lnTo>
                    <a:pt x="1443" y="653"/>
                  </a:lnTo>
                  <a:lnTo>
                    <a:pt x="1443" y="653"/>
                  </a:lnTo>
                  <a:lnTo>
                    <a:pt x="1443" y="653"/>
                  </a:lnTo>
                  <a:lnTo>
                    <a:pt x="1443" y="653"/>
                  </a:lnTo>
                  <a:lnTo>
                    <a:pt x="1443" y="653"/>
                  </a:lnTo>
                  <a:lnTo>
                    <a:pt x="1443" y="653"/>
                  </a:lnTo>
                  <a:close/>
                  <a:moveTo>
                    <a:pt x="1826" y="833"/>
                  </a:moveTo>
                  <a:lnTo>
                    <a:pt x="1826" y="833"/>
                  </a:lnTo>
                  <a:lnTo>
                    <a:pt x="1824" y="833"/>
                  </a:lnTo>
                  <a:lnTo>
                    <a:pt x="1824" y="833"/>
                  </a:lnTo>
                  <a:lnTo>
                    <a:pt x="1824" y="833"/>
                  </a:lnTo>
                  <a:lnTo>
                    <a:pt x="1824" y="833"/>
                  </a:lnTo>
                  <a:lnTo>
                    <a:pt x="1822" y="833"/>
                  </a:lnTo>
                  <a:lnTo>
                    <a:pt x="1822" y="833"/>
                  </a:lnTo>
                  <a:lnTo>
                    <a:pt x="1822" y="835"/>
                  </a:lnTo>
                  <a:lnTo>
                    <a:pt x="1824" y="835"/>
                  </a:lnTo>
                  <a:lnTo>
                    <a:pt x="1824" y="835"/>
                  </a:lnTo>
                  <a:lnTo>
                    <a:pt x="1824" y="838"/>
                  </a:lnTo>
                  <a:lnTo>
                    <a:pt x="1824" y="838"/>
                  </a:lnTo>
                  <a:lnTo>
                    <a:pt x="1824" y="838"/>
                  </a:lnTo>
                  <a:lnTo>
                    <a:pt x="1826" y="838"/>
                  </a:lnTo>
                  <a:lnTo>
                    <a:pt x="1826" y="838"/>
                  </a:lnTo>
                  <a:lnTo>
                    <a:pt x="1826" y="835"/>
                  </a:lnTo>
                  <a:lnTo>
                    <a:pt x="1826" y="835"/>
                  </a:lnTo>
                  <a:lnTo>
                    <a:pt x="1829" y="833"/>
                  </a:lnTo>
                  <a:lnTo>
                    <a:pt x="1829" y="833"/>
                  </a:lnTo>
                  <a:lnTo>
                    <a:pt x="1829" y="831"/>
                  </a:lnTo>
                  <a:lnTo>
                    <a:pt x="1829" y="831"/>
                  </a:lnTo>
                  <a:lnTo>
                    <a:pt x="1826" y="833"/>
                  </a:lnTo>
                  <a:close/>
                  <a:moveTo>
                    <a:pt x="1838" y="795"/>
                  </a:moveTo>
                  <a:lnTo>
                    <a:pt x="1841" y="793"/>
                  </a:lnTo>
                  <a:lnTo>
                    <a:pt x="1841" y="793"/>
                  </a:lnTo>
                  <a:lnTo>
                    <a:pt x="1841" y="793"/>
                  </a:lnTo>
                  <a:lnTo>
                    <a:pt x="1841" y="793"/>
                  </a:lnTo>
                  <a:lnTo>
                    <a:pt x="1841" y="790"/>
                  </a:lnTo>
                  <a:lnTo>
                    <a:pt x="1841" y="790"/>
                  </a:lnTo>
                  <a:lnTo>
                    <a:pt x="1841" y="790"/>
                  </a:lnTo>
                  <a:lnTo>
                    <a:pt x="1841" y="790"/>
                  </a:lnTo>
                  <a:lnTo>
                    <a:pt x="1841" y="790"/>
                  </a:lnTo>
                  <a:lnTo>
                    <a:pt x="1843" y="790"/>
                  </a:lnTo>
                  <a:lnTo>
                    <a:pt x="1843" y="790"/>
                  </a:lnTo>
                  <a:lnTo>
                    <a:pt x="1843" y="790"/>
                  </a:lnTo>
                  <a:lnTo>
                    <a:pt x="1843" y="790"/>
                  </a:lnTo>
                  <a:lnTo>
                    <a:pt x="1845" y="790"/>
                  </a:lnTo>
                  <a:lnTo>
                    <a:pt x="1845" y="790"/>
                  </a:lnTo>
                  <a:lnTo>
                    <a:pt x="1848" y="790"/>
                  </a:lnTo>
                  <a:lnTo>
                    <a:pt x="1848" y="790"/>
                  </a:lnTo>
                  <a:lnTo>
                    <a:pt x="1848" y="790"/>
                  </a:lnTo>
                  <a:lnTo>
                    <a:pt x="1848" y="790"/>
                  </a:lnTo>
                  <a:lnTo>
                    <a:pt x="1848" y="790"/>
                  </a:lnTo>
                  <a:lnTo>
                    <a:pt x="1850" y="790"/>
                  </a:lnTo>
                  <a:lnTo>
                    <a:pt x="1850" y="790"/>
                  </a:lnTo>
                  <a:lnTo>
                    <a:pt x="1850" y="790"/>
                  </a:lnTo>
                  <a:lnTo>
                    <a:pt x="1850" y="790"/>
                  </a:lnTo>
                  <a:lnTo>
                    <a:pt x="1850" y="788"/>
                  </a:lnTo>
                  <a:lnTo>
                    <a:pt x="1850" y="788"/>
                  </a:lnTo>
                  <a:lnTo>
                    <a:pt x="1850" y="786"/>
                  </a:lnTo>
                  <a:lnTo>
                    <a:pt x="1850" y="786"/>
                  </a:lnTo>
                  <a:lnTo>
                    <a:pt x="1850" y="786"/>
                  </a:lnTo>
                  <a:lnTo>
                    <a:pt x="1850" y="783"/>
                  </a:lnTo>
                  <a:lnTo>
                    <a:pt x="1850" y="783"/>
                  </a:lnTo>
                  <a:lnTo>
                    <a:pt x="1848" y="783"/>
                  </a:lnTo>
                  <a:lnTo>
                    <a:pt x="1848" y="783"/>
                  </a:lnTo>
                  <a:lnTo>
                    <a:pt x="1848" y="781"/>
                  </a:lnTo>
                  <a:lnTo>
                    <a:pt x="1848" y="781"/>
                  </a:lnTo>
                  <a:lnTo>
                    <a:pt x="1848" y="781"/>
                  </a:lnTo>
                  <a:lnTo>
                    <a:pt x="1848" y="781"/>
                  </a:lnTo>
                  <a:lnTo>
                    <a:pt x="1848" y="781"/>
                  </a:lnTo>
                  <a:lnTo>
                    <a:pt x="1850" y="781"/>
                  </a:lnTo>
                  <a:lnTo>
                    <a:pt x="1848" y="781"/>
                  </a:lnTo>
                  <a:lnTo>
                    <a:pt x="1848" y="781"/>
                  </a:lnTo>
                  <a:lnTo>
                    <a:pt x="1845" y="781"/>
                  </a:lnTo>
                  <a:lnTo>
                    <a:pt x="1845" y="781"/>
                  </a:lnTo>
                  <a:lnTo>
                    <a:pt x="1845" y="781"/>
                  </a:lnTo>
                  <a:lnTo>
                    <a:pt x="1845" y="781"/>
                  </a:lnTo>
                  <a:lnTo>
                    <a:pt x="1845" y="781"/>
                  </a:lnTo>
                  <a:lnTo>
                    <a:pt x="1843" y="781"/>
                  </a:lnTo>
                  <a:lnTo>
                    <a:pt x="1843" y="781"/>
                  </a:lnTo>
                  <a:lnTo>
                    <a:pt x="1843" y="781"/>
                  </a:lnTo>
                  <a:lnTo>
                    <a:pt x="1843" y="781"/>
                  </a:lnTo>
                  <a:lnTo>
                    <a:pt x="1843" y="779"/>
                  </a:lnTo>
                  <a:lnTo>
                    <a:pt x="1843" y="779"/>
                  </a:lnTo>
                  <a:lnTo>
                    <a:pt x="1843" y="776"/>
                  </a:lnTo>
                  <a:lnTo>
                    <a:pt x="1843" y="776"/>
                  </a:lnTo>
                  <a:lnTo>
                    <a:pt x="1843" y="776"/>
                  </a:lnTo>
                  <a:lnTo>
                    <a:pt x="1841" y="776"/>
                  </a:lnTo>
                  <a:lnTo>
                    <a:pt x="1841" y="776"/>
                  </a:lnTo>
                  <a:lnTo>
                    <a:pt x="1841" y="776"/>
                  </a:lnTo>
                  <a:lnTo>
                    <a:pt x="1841" y="776"/>
                  </a:lnTo>
                  <a:lnTo>
                    <a:pt x="1838" y="776"/>
                  </a:lnTo>
                  <a:lnTo>
                    <a:pt x="1838" y="774"/>
                  </a:lnTo>
                  <a:lnTo>
                    <a:pt x="1838" y="774"/>
                  </a:lnTo>
                  <a:lnTo>
                    <a:pt x="1838" y="774"/>
                  </a:lnTo>
                  <a:lnTo>
                    <a:pt x="1838" y="774"/>
                  </a:lnTo>
                  <a:lnTo>
                    <a:pt x="1836" y="772"/>
                  </a:lnTo>
                  <a:lnTo>
                    <a:pt x="1836" y="772"/>
                  </a:lnTo>
                  <a:lnTo>
                    <a:pt x="1838" y="772"/>
                  </a:lnTo>
                  <a:lnTo>
                    <a:pt x="1841" y="772"/>
                  </a:lnTo>
                  <a:lnTo>
                    <a:pt x="1841" y="772"/>
                  </a:lnTo>
                  <a:lnTo>
                    <a:pt x="1841" y="772"/>
                  </a:lnTo>
                  <a:lnTo>
                    <a:pt x="1841" y="772"/>
                  </a:lnTo>
                  <a:lnTo>
                    <a:pt x="1841" y="772"/>
                  </a:lnTo>
                  <a:lnTo>
                    <a:pt x="1843" y="774"/>
                  </a:lnTo>
                  <a:lnTo>
                    <a:pt x="1843" y="774"/>
                  </a:lnTo>
                  <a:lnTo>
                    <a:pt x="1843" y="776"/>
                  </a:lnTo>
                  <a:lnTo>
                    <a:pt x="1848" y="779"/>
                  </a:lnTo>
                  <a:lnTo>
                    <a:pt x="1848" y="779"/>
                  </a:lnTo>
                  <a:lnTo>
                    <a:pt x="1850" y="779"/>
                  </a:lnTo>
                  <a:lnTo>
                    <a:pt x="1850" y="779"/>
                  </a:lnTo>
                  <a:lnTo>
                    <a:pt x="1850" y="781"/>
                  </a:lnTo>
                  <a:lnTo>
                    <a:pt x="1852" y="781"/>
                  </a:lnTo>
                  <a:lnTo>
                    <a:pt x="1852" y="781"/>
                  </a:lnTo>
                  <a:lnTo>
                    <a:pt x="1852" y="781"/>
                  </a:lnTo>
                  <a:lnTo>
                    <a:pt x="1852" y="779"/>
                  </a:lnTo>
                  <a:lnTo>
                    <a:pt x="1852" y="779"/>
                  </a:lnTo>
                  <a:lnTo>
                    <a:pt x="1852" y="779"/>
                  </a:lnTo>
                  <a:lnTo>
                    <a:pt x="1852" y="776"/>
                  </a:lnTo>
                  <a:lnTo>
                    <a:pt x="1852" y="776"/>
                  </a:lnTo>
                  <a:lnTo>
                    <a:pt x="1852" y="776"/>
                  </a:lnTo>
                  <a:lnTo>
                    <a:pt x="1852" y="776"/>
                  </a:lnTo>
                  <a:lnTo>
                    <a:pt x="1852" y="774"/>
                  </a:lnTo>
                  <a:lnTo>
                    <a:pt x="1852" y="774"/>
                  </a:lnTo>
                  <a:lnTo>
                    <a:pt x="1852" y="774"/>
                  </a:lnTo>
                  <a:lnTo>
                    <a:pt x="1850" y="772"/>
                  </a:lnTo>
                  <a:lnTo>
                    <a:pt x="1850" y="772"/>
                  </a:lnTo>
                  <a:lnTo>
                    <a:pt x="1850" y="769"/>
                  </a:lnTo>
                  <a:lnTo>
                    <a:pt x="1848" y="769"/>
                  </a:lnTo>
                  <a:lnTo>
                    <a:pt x="1848" y="769"/>
                  </a:lnTo>
                  <a:lnTo>
                    <a:pt x="1850" y="767"/>
                  </a:lnTo>
                  <a:lnTo>
                    <a:pt x="1850" y="767"/>
                  </a:lnTo>
                  <a:lnTo>
                    <a:pt x="1850" y="767"/>
                  </a:lnTo>
                  <a:lnTo>
                    <a:pt x="1850" y="764"/>
                  </a:lnTo>
                  <a:lnTo>
                    <a:pt x="1848" y="762"/>
                  </a:lnTo>
                  <a:lnTo>
                    <a:pt x="1848" y="762"/>
                  </a:lnTo>
                  <a:lnTo>
                    <a:pt x="1845" y="762"/>
                  </a:lnTo>
                  <a:lnTo>
                    <a:pt x="1845" y="762"/>
                  </a:lnTo>
                  <a:lnTo>
                    <a:pt x="1845" y="762"/>
                  </a:lnTo>
                  <a:lnTo>
                    <a:pt x="1843" y="760"/>
                  </a:lnTo>
                  <a:lnTo>
                    <a:pt x="1843" y="760"/>
                  </a:lnTo>
                  <a:lnTo>
                    <a:pt x="1841" y="760"/>
                  </a:lnTo>
                  <a:lnTo>
                    <a:pt x="1838" y="760"/>
                  </a:lnTo>
                  <a:lnTo>
                    <a:pt x="1836" y="760"/>
                  </a:lnTo>
                  <a:lnTo>
                    <a:pt x="1836" y="762"/>
                  </a:lnTo>
                  <a:lnTo>
                    <a:pt x="1836" y="762"/>
                  </a:lnTo>
                  <a:lnTo>
                    <a:pt x="1838" y="764"/>
                  </a:lnTo>
                  <a:lnTo>
                    <a:pt x="1838" y="764"/>
                  </a:lnTo>
                  <a:lnTo>
                    <a:pt x="1838" y="764"/>
                  </a:lnTo>
                  <a:lnTo>
                    <a:pt x="1836" y="764"/>
                  </a:lnTo>
                  <a:lnTo>
                    <a:pt x="1836" y="762"/>
                  </a:lnTo>
                  <a:lnTo>
                    <a:pt x="1836" y="762"/>
                  </a:lnTo>
                  <a:lnTo>
                    <a:pt x="1834" y="762"/>
                  </a:lnTo>
                  <a:lnTo>
                    <a:pt x="1834" y="762"/>
                  </a:lnTo>
                  <a:lnTo>
                    <a:pt x="1831" y="762"/>
                  </a:lnTo>
                  <a:lnTo>
                    <a:pt x="1829" y="762"/>
                  </a:lnTo>
                  <a:lnTo>
                    <a:pt x="1829" y="762"/>
                  </a:lnTo>
                  <a:lnTo>
                    <a:pt x="1826" y="762"/>
                  </a:lnTo>
                  <a:lnTo>
                    <a:pt x="1826" y="762"/>
                  </a:lnTo>
                  <a:lnTo>
                    <a:pt x="1822" y="762"/>
                  </a:lnTo>
                  <a:lnTo>
                    <a:pt x="1819" y="762"/>
                  </a:lnTo>
                  <a:lnTo>
                    <a:pt x="1815" y="762"/>
                  </a:lnTo>
                  <a:lnTo>
                    <a:pt x="1815" y="762"/>
                  </a:lnTo>
                  <a:lnTo>
                    <a:pt x="1815" y="762"/>
                  </a:lnTo>
                  <a:lnTo>
                    <a:pt x="1815" y="762"/>
                  </a:lnTo>
                  <a:lnTo>
                    <a:pt x="1815" y="762"/>
                  </a:lnTo>
                  <a:lnTo>
                    <a:pt x="1815" y="764"/>
                  </a:lnTo>
                  <a:lnTo>
                    <a:pt x="1815" y="764"/>
                  </a:lnTo>
                  <a:lnTo>
                    <a:pt x="1812" y="764"/>
                  </a:lnTo>
                  <a:lnTo>
                    <a:pt x="1812" y="764"/>
                  </a:lnTo>
                  <a:lnTo>
                    <a:pt x="1812" y="764"/>
                  </a:lnTo>
                  <a:lnTo>
                    <a:pt x="1812" y="767"/>
                  </a:lnTo>
                  <a:lnTo>
                    <a:pt x="1812" y="767"/>
                  </a:lnTo>
                  <a:lnTo>
                    <a:pt x="1812" y="767"/>
                  </a:lnTo>
                  <a:lnTo>
                    <a:pt x="1812" y="767"/>
                  </a:lnTo>
                  <a:lnTo>
                    <a:pt x="1817" y="769"/>
                  </a:lnTo>
                  <a:lnTo>
                    <a:pt x="1819" y="772"/>
                  </a:lnTo>
                  <a:lnTo>
                    <a:pt x="1824" y="772"/>
                  </a:lnTo>
                  <a:lnTo>
                    <a:pt x="1824" y="772"/>
                  </a:lnTo>
                  <a:lnTo>
                    <a:pt x="1824" y="772"/>
                  </a:lnTo>
                  <a:lnTo>
                    <a:pt x="1822" y="774"/>
                  </a:lnTo>
                  <a:lnTo>
                    <a:pt x="1819" y="772"/>
                  </a:lnTo>
                  <a:lnTo>
                    <a:pt x="1819" y="772"/>
                  </a:lnTo>
                  <a:lnTo>
                    <a:pt x="1819" y="772"/>
                  </a:lnTo>
                  <a:lnTo>
                    <a:pt x="1819" y="774"/>
                  </a:lnTo>
                  <a:lnTo>
                    <a:pt x="1819" y="774"/>
                  </a:lnTo>
                  <a:lnTo>
                    <a:pt x="1819" y="774"/>
                  </a:lnTo>
                  <a:lnTo>
                    <a:pt x="1822" y="774"/>
                  </a:lnTo>
                  <a:lnTo>
                    <a:pt x="1822" y="774"/>
                  </a:lnTo>
                  <a:lnTo>
                    <a:pt x="1822" y="774"/>
                  </a:lnTo>
                  <a:lnTo>
                    <a:pt x="1822" y="774"/>
                  </a:lnTo>
                  <a:lnTo>
                    <a:pt x="1822" y="774"/>
                  </a:lnTo>
                  <a:lnTo>
                    <a:pt x="1822" y="774"/>
                  </a:lnTo>
                  <a:lnTo>
                    <a:pt x="1822" y="774"/>
                  </a:lnTo>
                  <a:lnTo>
                    <a:pt x="1822" y="774"/>
                  </a:lnTo>
                  <a:lnTo>
                    <a:pt x="1822" y="776"/>
                  </a:lnTo>
                  <a:lnTo>
                    <a:pt x="1824" y="776"/>
                  </a:lnTo>
                  <a:lnTo>
                    <a:pt x="1824" y="776"/>
                  </a:lnTo>
                  <a:lnTo>
                    <a:pt x="1824" y="776"/>
                  </a:lnTo>
                  <a:lnTo>
                    <a:pt x="1824" y="776"/>
                  </a:lnTo>
                  <a:lnTo>
                    <a:pt x="1824" y="776"/>
                  </a:lnTo>
                  <a:lnTo>
                    <a:pt x="1824" y="776"/>
                  </a:lnTo>
                  <a:lnTo>
                    <a:pt x="1824" y="776"/>
                  </a:lnTo>
                  <a:lnTo>
                    <a:pt x="1824" y="776"/>
                  </a:lnTo>
                  <a:lnTo>
                    <a:pt x="1826" y="776"/>
                  </a:lnTo>
                  <a:lnTo>
                    <a:pt x="1826" y="776"/>
                  </a:lnTo>
                  <a:lnTo>
                    <a:pt x="1826" y="776"/>
                  </a:lnTo>
                  <a:lnTo>
                    <a:pt x="1826" y="774"/>
                  </a:lnTo>
                  <a:lnTo>
                    <a:pt x="1826" y="774"/>
                  </a:lnTo>
                  <a:lnTo>
                    <a:pt x="1826" y="774"/>
                  </a:lnTo>
                  <a:lnTo>
                    <a:pt x="1826" y="774"/>
                  </a:lnTo>
                  <a:lnTo>
                    <a:pt x="1826" y="774"/>
                  </a:lnTo>
                  <a:lnTo>
                    <a:pt x="1826" y="774"/>
                  </a:lnTo>
                  <a:lnTo>
                    <a:pt x="1826" y="774"/>
                  </a:lnTo>
                  <a:lnTo>
                    <a:pt x="1826" y="776"/>
                  </a:lnTo>
                  <a:lnTo>
                    <a:pt x="1829" y="776"/>
                  </a:lnTo>
                  <a:lnTo>
                    <a:pt x="1826" y="776"/>
                  </a:lnTo>
                  <a:lnTo>
                    <a:pt x="1826" y="776"/>
                  </a:lnTo>
                  <a:lnTo>
                    <a:pt x="1826" y="776"/>
                  </a:lnTo>
                  <a:lnTo>
                    <a:pt x="1826" y="776"/>
                  </a:lnTo>
                  <a:lnTo>
                    <a:pt x="1826" y="779"/>
                  </a:lnTo>
                  <a:lnTo>
                    <a:pt x="1829" y="779"/>
                  </a:lnTo>
                  <a:lnTo>
                    <a:pt x="1829" y="779"/>
                  </a:lnTo>
                  <a:lnTo>
                    <a:pt x="1826" y="779"/>
                  </a:lnTo>
                  <a:lnTo>
                    <a:pt x="1829" y="781"/>
                  </a:lnTo>
                  <a:lnTo>
                    <a:pt x="1829" y="781"/>
                  </a:lnTo>
                  <a:lnTo>
                    <a:pt x="1829" y="783"/>
                  </a:lnTo>
                  <a:lnTo>
                    <a:pt x="1829" y="783"/>
                  </a:lnTo>
                  <a:lnTo>
                    <a:pt x="1829" y="783"/>
                  </a:lnTo>
                  <a:lnTo>
                    <a:pt x="1829" y="786"/>
                  </a:lnTo>
                  <a:lnTo>
                    <a:pt x="1831" y="786"/>
                  </a:lnTo>
                  <a:lnTo>
                    <a:pt x="1831" y="786"/>
                  </a:lnTo>
                  <a:lnTo>
                    <a:pt x="1831" y="786"/>
                  </a:lnTo>
                  <a:lnTo>
                    <a:pt x="1831" y="786"/>
                  </a:lnTo>
                  <a:lnTo>
                    <a:pt x="1831" y="788"/>
                  </a:lnTo>
                  <a:lnTo>
                    <a:pt x="1831" y="788"/>
                  </a:lnTo>
                  <a:lnTo>
                    <a:pt x="1831" y="788"/>
                  </a:lnTo>
                  <a:lnTo>
                    <a:pt x="1831" y="788"/>
                  </a:lnTo>
                  <a:lnTo>
                    <a:pt x="1831" y="790"/>
                  </a:lnTo>
                  <a:lnTo>
                    <a:pt x="1831" y="790"/>
                  </a:lnTo>
                  <a:lnTo>
                    <a:pt x="1834" y="795"/>
                  </a:lnTo>
                  <a:lnTo>
                    <a:pt x="1836" y="795"/>
                  </a:lnTo>
                  <a:lnTo>
                    <a:pt x="1838" y="795"/>
                  </a:lnTo>
                  <a:close/>
                  <a:moveTo>
                    <a:pt x="1831" y="817"/>
                  </a:moveTo>
                  <a:lnTo>
                    <a:pt x="1831" y="817"/>
                  </a:lnTo>
                  <a:lnTo>
                    <a:pt x="1831" y="817"/>
                  </a:lnTo>
                  <a:lnTo>
                    <a:pt x="1831" y="817"/>
                  </a:lnTo>
                  <a:lnTo>
                    <a:pt x="1831" y="814"/>
                  </a:lnTo>
                  <a:lnTo>
                    <a:pt x="1831" y="814"/>
                  </a:lnTo>
                  <a:lnTo>
                    <a:pt x="1829" y="814"/>
                  </a:lnTo>
                  <a:lnTo>
                    <a:pt x="1829" y="812"/>
                  </a:lnTo>
                  <a:lnTo>
                    <a:pt x="1831" y="812"/>
                  </a:lnTo>
                  <a:lnTo>
                    <a:pt x="1831" y="812"/>
                  </a:lnTo>
                  <a:lnTo>
                    <a:pt x="1829" y="809"/>
                  </a:lnTo>
                  <a:lnTo>
                    <a:pt x="1829" y="809"/>
                  </a:lnTo>
                  <a:lnTo>
                    <a:pt x="1829" y="809"/>
                  </a:lnTo>
                  <a:lnTo>
                    <a:pt x="1826" y="809"/>
                  </a:lnTo>
                  <a:lnTo>
                    <a:pt x="1826" y="809"/>
                  </a:lnTo>
                  <a:lnTo>
                    <a:pt x="1826" y="807"/>
                  </a:lnTo>
                  <a:lnTo>
                    <a:pt x="1826" y="807"/>
                  </a:lnTo>
                  <a:lnTo>
                    <a:pt x="1826" y="805"/>
                  </a:lnTo>
                  <a:lnTo>
                    <a:pt x="1826" y="805"/>
                  </a:lnTo>
                  <a:lnTo>
                    <a:pt x="1826" y="805"/>
                  </a:lnTo>
                  <a:lnTo>
                    <a:pt x="1826" y="805"/>
                  </a:lnTo>
                  <a:lnTo>
                    <a:pt x="1826" y="805"/>
                  </a:lnTo>
                  <a:lnTo>
                    <a:pt x="1829" y="807"/>
                  </a:lnTo>
                  <a:lnTo>
                    <a:pt x="1831" y="807"/>
                  </a:lnTo>
                  <a:lnTo>
                    <a:pt x="1831" y="807"/>
                  </a:lnTo>
                  <a:lnTo>
                    <a:pt x="1831" y="807"/>
                  </a:lnTo>
                  <a:lnTo>
                    <a:pt x="1831" y="805"/>
                  </a:lnTo>
                  <a:lnTo>
                    <a:pt x="1831" y="805"/>
                  </a:lnTo>
                  <a:lnTo>
                    <a:pt x="1829" y="802"/>
                  </a:lnTo>
                  <a:lnTo>
                    <a:pt x="1826" y="802"/>
                  </a:lnTo>
                  <a:lnTo>
                    <a:pt x="1826" y="802"/>
                  </a:lnTo>
                  <a:lnTo>
                    <a:pt x="1826" y="802"/>
                  </a:lnTo>
                  <a:lnTo>
                    <a:pt x="1829" y="802"/>
                  </a:lnTo>
                  <a:lnTo>
                    <a:pt x="1829" y="802"/>
                  </a:lnTo>
                  <a:lnTo>
                    <a:pt x="1829" y="800"/>
                  </a:lnTo>
                  <a:lnTo>
                    <a:pt x="1826" y="800"/>
                  </a:lnTo>
                  <a:lnTo>
                    <a:pt x="1826" y="800"/>
                  </a:lnTo>
                  <a:lnTo>
                    <a:pt x="1826" y="800"/>
                  </a:lnTo>
                  <a:lnTo>
                    <a:pt x="1826" y="800"/>
                  </a:lnTo>
                  <a:lnTo>
                    <a:pt x="1829" y="800"/>
                  </a:lnTo>
                  <a:lnTo>
                    <a:pt x="1829" y="798"/>
                  </a:lnTo>
                  <a:lnTo>
                    <a:pt x="1829" y="798"/>
                  </a:lnTo>
                  <a:lnTo>
                    <a:pt x="1829" y="798"/>
                  </a:lnTo>
                  <a:lnTo>
                    <a:pt x="1826" y="798"/>
                  </a:lnTo>
                  <a:lnTo>
                    <a:pt x="1826" y="798"/>
                  </a:lnTo>
                  <a:lnTo>
                    <a:pt x="1826" y="795"/>
                  </a:lnTo>
                  <a:lnTo>
                    <a:pt x="1826" y="795"/>
                  </a:lnTo>
                  <a:lnTo>
                    <a:pt x="1826" y="795"/>
                  </a:lnTo>
                  <a:lnTo>
                    <a:pt x="1826" y="795"/>
                  </a:lnTo>
                  <a:lnTo>
                    <a:pt x="1824" y="795"/>
                  </a:lnTo>
                  <a:lnTo>
                    <a:pt x="1824" y="795"/>
                  </a:lnTo>
                  <a:lnTo>
                    <a:pt x="1824" y="795"/>
                  </a:lnTo>
                  <a:lnTo>
                    <a:pt x="1826" y="795"/>
                  </a:lnTo>
                  <a:lnTo>
                    <a:pt x="1826" y="793"/>
                  </a:lnTo>
                  <a:lnTo>
                    <a:pt x="1826" y="793"/>
                  </a:lnTo>
                  <a:lnTo>
                    <a:pt x="1826" y="790"/>
                  </a:lnTo>
                  <a:lnTo>
                    <a:pt x="1826" y="790"/>
                  </a:lnTo>
                  <a:lnTo>
                    <a:pt x="1826" y="790"/>
                  </a:lnTo>
                  <a:lnTo>
                    <a:pt x="1824" y="790"/>
                  </a:lnTo>
                  <a:lnTo>
                    <a:pt x="1822" y="788"/>
                  </a:lnTo>
                  <a:lnTo>
                    <a:pt x="1824" y="788"/>
                  </a:lnTo>
                  <a:lnTo>
                    <a:pt x="1826" y="788"/>
                  </a:lnTo>
                  <a:lnTo>
                    <a:pt x="1826" y="788"/>
                  </a:lnTo>
                  <a:lnTo>
                    <a:pt x="1826" y="790"/>
                  </a:lnTo>
                  <a:lnTo>
                    <a:pt x="1829" y="790"/>
                  </a:lnTo>
                  <a:lnTo>
                    <a:pt x="1829" y="790"/>
                  </a:lnTo>
                  <a:lnTo>
                    <a:pt x="1829" y="790"/>
                  </a:lnTo>
                  <a:lnTo>
                    <a:pt x="1829" y="790"/>
                  </a:lnTo>
                  <a:lnTo>
                    <a:pt x="1829" y="790"/>
                  </a:lnTo>
                  <a:lnTo>
                    <a:pt x="1829" y="788"/>
                  </a:lnTo>
                  <a:lnTo>
                    <a:pt x="1829" y="788"/>
                  </a:lnTo>
                  <a:lnTo>
                    <a:pt x="1829" y="786"/>
                  </a:lnTo>
                  <a:lnTo>
                    <a:pt x="1829" y="786"/>
                  </a:lnTo>
                  <a:lnTo>
                    <a:pt x="1829" y="786"/>
                  </a:lnTo>
                  <a:lnTo>
                    <a:pt x="1829" y="786"/>
                  </a:lnTo>
                  <a:lnTo>
                    <a:pt x="1826" y="783"/>
                  </a:lnTo>
                  <a:lnTo>
                    <a:pt x="1826" y="783"/>
                  </a:lnTo>
                  <a:lnTo>
                    <a:pt x="1826" y="783"/>
                  </a:lnTo>
                  <a:lnTo>
                    <a:pt x="1826" y="783"/>
                  </a:lnTo>
                  <a:lnTo>
                    <a:pt x="1826" y="779"/>
                  </a:lnTo>
                  <a:lnTo>
                    <a:pt x="1826" y="779"/>
                  </a:lnTo>
                  <a:lnTo>
                    <a:pt x="1824" y="779"/>
                  </a:lnTo>
                  <a:lnTo>
                    <a:pt x="1824" y="779"/>
                  </a:lnTo>
                  <a:lnTo>
                    <a:pt x="1824" y="779"/>
                  </a:lnTo>
                  <a:lnTo>
                    <a:pt x="1824" y="779"/>
                  </a:lnTo>
                  <a:lnTo>
                    <a:pt x="1822" y="779"/>
                  </a:lnTo>
                  <a:lnTo>
                    <a:pt x="1822" y="779"/>
                  </a:lnTo>
                  <a:lnTo>
                    <a:pt x="1822" y="779"/>
                  </a:lnTo>
                  <a:lnTo>
                    <a:pt x="1822" y="779"/>
                  </a:lnTo>
                  <a:lnTo>
                    <a:pt x="1822" y="781"/>
                  </a:lnTo>
                  <a:lnTo>
                    <a:pt x="1822" y="781"/>
                  </a:lnTo>
                  <a:lnTo>
                    <a:pt x="1822" y="781"/>
                  </a:lnTo>
                  <a:lnTo>
                    <a:pt x="1822" y="783"/>
                  </a:lnTo>
                  <a:lnTo>
                    <a:pt x="1822" y="783"/>
                  </a:lnTo>
                  <a:lnTo>
                    <a:pt x="1822" y="783"/>
                  </a:lnTo>
                  <a:lnTo>
                    <a:pt x="1822" y="783"/>
                  </a:lnTo>
                  <a:lnTo>
                    <a:pt x="1822" y="783"/>
                  </a:lnTo>
                  <a:lnTo>
                    <a:pt x="1822" y="783"/>
                  </a:lnTo>
                  <a:lnTo>
                    <a:pt x="1822" y="786"/>
                  </a:lnTo>
                  <a:lnTo>
                    <a:pt x="1822" y="786"/>
                  </a:lnTo>
                  <a:lnTo>
                    <a:pt x="1822" y="786"/>
                  </a:lnTo>
                  <a:lnTo>
                    <a:pt x="1822" y="786"/>
                  </a:lnTo>
                  <a:lnTo>
                    <a:pt x="1822" y="788"/>
                  </a:lnTo>
                  <a:lnTo>
                    <a:pt x="1819" y="788"/>
                  </a:lnTo>
                  <a:lnTo>
                    <a:pt x="1819" y="788"/>
                  </a:lnTo>
                  <a:lnTo>
                    <a:pt x="1819" y="788"/>
                  </a:lnTo>
                  <a:lnTo>
                    <a:pt x="1819" y="788"/>
                  </a:lnTo>
                  <a:lnTo>
                    <a:pt x="1822" y="786"/>
                  </a:lnTo>
                  <a:lnTo>
                    <a:pt x="1822" y="786"/>
                  </a:lnTo>
                  <a:lnTo>
                    <a:pt x="1822" y="783"/>
                  </a:lnTo>
                  <a:lnTo>
                    <a:pt x="1822" y="783"/>
                  </a:lnTo>
                  <a:lnTo>
                    <a:pt x="1822" y="783"/>
                  </a:lnTo>
                  <a:lnTo>
                    <a:pt x="1822" y="783"/>
                  </a:lnTo>
                  <a:lnTo>
                    <a:pt x="1822" y="783"/>
                  </a:lnTo>
                  <a:lnTo>
                    <a:pt x="1822" y="783"/>
                  </a:lnTo>
                  <a:lnTo>
                    <a:pt x="1822" y="781"/>
                  </a:lnTo>
                  <a:lnTo>
                    <a:pt x="1822" y="781"/>
                  </a:lnTo>
                  <a:lnTo>
                    <a:pt x="1822" y="781"/>
                  </a:lnTo>
                  <a:lnTo>
                    <a:pt x="1822" y="781"/>
                  </a:lnTo>
                  <a:lnTo>
                    <a:pt x="1819" y="781"/>
                  </a:lnTo>
                  <a:lnTo>
                    <a:pt x="1819" y="781"/>
                  </a:lnTo>
                  <a:lnTo>
                    <a:pt x="1819" y="779"/>
                  </a:lnTo>
                  <a:lnTo>
                    <a:pt x="1819" y="779"/>
                  </a:lnTo>
                  <a:lnTo>
                    <a:pt x="1819" y="779"/>
                  </a:lnTo>
                  <a:lnTo>
                    <a:pt x="1819" y="779"/>
                  </a:lnTo>
                  <a:lnTo>
                    <a:pt x="1819" y="779"/>
                  </a:lnTo>
                  <a:lnTo>
                    <a:pt x="1817" y="776"/>
                  </a:lnTo>
                  <a:lnTo>
                    <a:pt x="1817" y="776"/>
                  </a:lnTo>
                  <a:lnTo>
                    <a:pt x="1817" y="779"/>
                  </a:lnTo>
                  <a:lnTo>
                    <a:pt x="1817" y="776"/>
                  </a:lnTo>
                  <a:lnTo>
                    <a:pt x="1815" y="774"/>
                  </a:lnTo>
                  <a:lnTo>
                    <a:pt x="1815" y="774"/>
                  </a:lnTo>
                  <a:lnTo>
                    <a:pt x="1812" y="774"/>
                  </a:lnTo>
                  <a:lnTo>
                    <a:pt x="1812" y="774"/>
                  </a:lnTo>
                  <a:lnTo>
                    <a:pt x="1810" y="774"/>
                  </a:lnTo>
                  <a:lnTo>
                    <a:pt x="1810" y="774"/>
                  </a:lnTo>
                  <a:lnTo>
                    <a:pt x="1808" y="774"/>
                  </a:lnTo>
                  <a:lnTo>
                    <a:pt x="1805" y="774"/>
                  </a:lnTo>
                  <a:lnTo>
                    <a:pt x="1808" y="774"/>
                  </a:lnTo>
                  <a:lnTo>
                    <a:pt x="1808" y="774"/>
                  </a:lnTo>
                  <a:lnTo>
                    <a:pt x="1808" y="776"/>
                  </a:lnTo>
                  <a:lnTo>
                    <a:pt x="1810" y="776"/>
                  </a:lnTo>
                  <a:lnTo>
                    <a:pt x="1810" y="776"/>
                  </a:lnTo>
                  <a:lnTo>
                    <a:pt x="1812" y="776"/>
                  </a:lnTo>
                  <a:lnTo>
                    <a:pt x="1812" y="776"/>
                  </a:lnTo>
                  <a:lnTo>
                    <a:pt x="1812" y="776"/>
                  </a:lnTo>
                  <a:lnTo>
                    <a:pt x="1812" y="779"/>
                  </a:lnTo>
                  <a:lnTo>
                    <a:pt x="1812" y="779"/>
                  </a:lnTo>
                  <a:lnTo>
                    <a:pt x="1812" y="779"/>
                  </a:lnTo>
                  <a:lnTo>
                    <a:pt x="1810" y="779"/>
                  </a:lnTo>
                  <a:lnTo>
                    <a:pt x="1810" y="779"/>
                  </a:lnTo>
                  <a:lnTo>
                    <a:pt x="1808" y="776"/>
                  </a:lnTo>
                  <a:lnTo>
                    <a:pt x="1808" y="776"/>
                  </a:lnTo>
                  <a:lnTo>
                    <a:pt x="1805" y="776"/>
                  </a:lnTo>
                  <a:lnTo>
                    <a:pt x="1805" y="779"/>
                  </a:lnTo>
                  <a:lnTo>
                    <a:pt x="1805" y="779"/>
                  </a:lnTo>
                  <a:lnTo>
                    <a:pt x="1808" y="779"/>
                  </a:lnTo>
                  <a:lnTo>
                    <a:pt x="1808" y="781"/>
                  </a:lnTo>
                  <a:lnTo>
                    <a:pt x="1808" y="781"/>
                  </a:lnTo>
                  <a:lnTo>
                    <a:pt x="1808" y="781"/>
                  </a:lnTo>
                  <a:lnTo>
                    <a:pt x="1808" y="783"/>
                  </a:lnTo>
                  <a:lnTo>
                    <a:pt x="1808" y="781"/>
                  </a:lnTo>
                  <a:lnTo>
                    <a:pt x="1805" y="781"/>
                  </a:lnTo>
                  <a:lnTo>
                    <a:pt x="1805" y="779"/>
                  </a:lnTo>
                  <a:lnTo>
                    <a:pt x="1805" y="779"/>
                  </a:lnTo>
                  <a:lnTo>
                    <a:pt x="1805" y="779"/>
                  </a:lnTo>
                  <a:lnTo>
                    <a:pt x="1803" y="779"/>
                  </a:lnTo>
                  <a:lnTo>
                    <a:pt x="1803" y="779"/>
                  </a:lnTo>
                  <a:lnTo>
                    <a:pt x="1803" y="781"/>
                  </a:lnTo>
                  <a:lnTo>
                    <a:pt x="1803" y="781"/>
                  </a:lnTo>
                  <a:lnTo>
                    <a:pt x="1805" y="783"/>
                  </a:lnTo>
                  <a:lnTo>
                    <a:pt x="1805" y="783"/>
                  </a:lnTo>
                  <a:lnTo>
                    <a:pt x="1805" y="786"/>
                  </a:lnTo>
                  <a:lnTo>
                    <a:pt x="1805" y="786"/>
                  </a:lnTo>
                  <a:lnTo>
                    <a:pt x="1805" y="788"/>
                  </a:lnTo>
                  <a:lnTo>
                    <a:pt x="1805" y="788"/>
                  </a:lnTo>
                  <a:lnTo>
                    <a:pt x="1808" y="788"/>
                  </a:lnTo>
                  <a:lnTo>
                    <a:pt x="1808" y="790"/>
                  </a:lnTo>
                  <a:lnTo>
                    <a:pt x="1810" y="790"/>
                  </a:lnTo>
                  <a:lnTo>
                    <a:pt x="1810" y="790"/>
                  </a:lnTo>
                  <a:lnTo>
                    <a:pt x="1812" y="790"/>
                  </a:lnTo>
                  <a:lnTo>
                    <a:pt x="1812" y="788"/>
                  </a:lnTo>
                  <a:lnTo>
                    <a:pt x="1810" y="788"/>
                  </a:lnTo>
                  <a:lnTo>
                    <a:pt x="1812" y="788"/>
                  </a:lnTo>
                  <a:lnTo>
                    <a:pt x="1812" y="788"/>
                  </a:lnTo>
                  <a:lnTo>
                    <a:pt x="1812" y="788"/>
                  </a:lnTo>
                  <a:lnTo>
                    <a:pt x="1812" y="788"/>
                  </a:lnTo>
                  <a:lnTo>
                    <a:pt x="1812" y="790"/>
                  </a:lnTo>
                  <a:lnTo>
                    <a:pt x="1812" y="790"/>
                  </a:lnTo>
                  <a:lnTo>
                    <a:pt x="1812" y="790"/>
                  </a:lnTo>
                  <a:lnTo>
                    <a:pt x="1810" y="790"/>
                  </a:lnTo>
                  <a:lnTo>
                    <a:pt x="1812" y="793"/>
                  </a:lnTo>
                  <a:lnTo>
                    <a:pt x="1812" y="793"/>
                  </a:lnTo>
                  <a:lnTo>
                    <a:pt x="1812" y="793"/>
                  </a:lnTo>
                  <a:lnTo>
                    <a:pt x="1815" y="790"/>
                  </a:lnTo>
                  <a:lnTo>
                    <a:pt x="1817" y="788"/>
                  </a:lnTo>
                  <a:lnTo>
                    <a:pt x="1817" y="788"/>
                  </a:lnTo>
                  <a:lnTo>
                    <a:pt x="1817" y="790"/>
                  </a:lnTo>
                  <a:lnTo>
                    <a:pt x="1817" y="790"/>
                  </a:lnTo>
                  <a:lnTo>
                    <a:pt x="1815" y="790"/>
                  </a:lnTo>
                  <a:lnTo>
                    <a:pt x="1815" y="790"/>
                  </a:lnTo>
                  <a:lnTo>
                    <a:pt x="1815" y="793"/>
                  </a:lnTo>
                  <a:lnTo>
                    <a:pt x="1812" y="793"/>
                  </a:lnTo>
                  <a:lnTo>
                    <a:pt x="1812" y="795"/>
                  </a:lnTo>
                  <a:lnTo>
                    <a:pt x="1812" y="795"/>
                  </a:lnTo>
                  <a:lnTo>
                    <a:pt x="1812" y="795"/>
                  </a:lnTo>
                  <a:lnTo>
                    <a:pt x="1815" y="795"/>
                  </a:lnTo>
                  <a:lnTo>
                    <a:pt x="1815" y="795"/>
                  </a:lnTo>
                  <a:lnTo>
                    <a:pt x="1815" y="795"/>
                  </a:lnTo>
                  <a:lnTo>
                    <a:pt x="1817" y="798"/>
                  </a:lnTo>
                  <a:lnTo>
                    <a:pt x="1817" y="798"/>
                  </a:lnTo>
                  <a:lnTo>
                    <a:pt x="1817" y="798"/>
                  </a:lnTo>
                  <a:lnTo>
                    <a:pt x="1819" y="798"/>
                  </a:lnTo>
                  <a:lnTo>
                    <a:pt x="1819" y="798"/>
                  </a:lnTo>
                  <a:lnTo>
                    <a:pt x="1819" y="795"/>
                  </a:lnTo>
                  <a:lnTo>
                    <a:pt x="1819" y="795"/>
                  </a:lnTo>
                  <a:lnTo>
                    <a:pt x="1819" y="795"/>
                  </a:lnTo>
                  <a:lnTo>
                    <a:pt x="1819" y="795"/>
                  </a:lnTo>
                  <a:lnTo>
                    <a:pt x="1819" y="795"/>
                  </a:lnTo>
                  <a:lnTo>
                    <a:pt x="1819" y="798"/>
                  </a:lnTo>
                  <a:lnTo>
                    <a:pt x="1822" y="798"/>
                  </a:lnTo>
                  <a:lnTo>
                    <a:pt x="1822" y="798"/>
                  </a:lnTo>
                  <a:lnTo>
                    <a:pt x="1822" y="798"/>
                  </a:lnTo>
                  <a:lnTo>
                    <a:pt x="1822" y="798"/>
                  </a:lnTo>
                  <a:lnTo>
                    <a:pt x="1822" y="798"/>
                  </a:lnTo>
                  <a:lnTo>
                    <a:pt x="1822" y="798"/>
                  </a:lnTo>
                  <a:lnTo>
                    <a:pt x="1822" y="798"/>
                  </a:lnTo>
                  <a:lnTo>
                    <a:pt x="1822" y="800"/>
                  </a:lnTo>
                  <a:lnTo>
                    <a:pt x="1822" y="800"/>
                  </a:lnTo>
                  <a:lnTo>
                    <a:pt x="1822" y="800"/>
                  </a:lnTo>
                  <a:lnTo>
                    <a:pt x="1822" y="802"/>
                  </a:lnTo>
                  <a:lnTo>
                    <a:pt x="1822" y="802"/>
                  </a:lnTo>
                  <a:lnTo>
                    <a:pt x="1824" y="805"/>
                  </a:lnTo>
                  <a:lnTo>
                    <a:pt x="1824" y="805"/>
                  </a:lnTo>
                  <a:lnTo>
                    <a:pt x="1824" y="805"/>
                  </a:lnTo>
                  <a:lnTo>
                    <a:pt x="1822" y="805"/>
                  </a:lnTo>
                  <a:lnTo>
                    <a:pt x="1822" y="805"/>
                  </a:lnTo>
                  <a:lnTo>
                    <a:pt x="1822" y="802"/>
                  </a:lnTo>
                  <a:lnTo>
                    <a:pt x="1822" y="802"/>
                  </a:lnTo>
                  <a:lnTo>
                    <a:pt x="1819" y="802"/>
                  </a:lnTo>
                  <a:lnTo>
                    <a:pt x="1819" y="805"/>
                  </a:lnTo>
                  <a:lnTo>
                    <a:pt x="1822" y="805"/>
                  </a:lnTo>
                  <a:lnTo>
                    <a:pt x="1822" y="805"/>
                  </a:lnTo>
                  <a:lnTo>
                    <a:pt x="1819" y="805"/>
                  </a:lnTo>
                  <a:lnTo>
                    <a:pt x="1819" y="807"/>
                  </a:lnTo>
                  <a:lnTo>
                    <a:pt x="1819" y="802"/>
                  </a:lnTo>
                  <a:lnTo>
                    <a:pt x="1819" y="802"/>
                  </a:lnTo>
                  <a:lnTo>
                    <a:pt x="1819" y="802"/>
                  </a:lnTo>
                  <a:lnTo>
                    <a:pt x="1817" y="802"/>
                  </a:lnTo>
                  <a:lnTo>
                    <a:pt x="1817" y="802"/>
                  </a:lnTo>
                  <a:lnTo>
                    <a:pt x="1817" y="802"/>
                  </a:lnTo>
                  <a:lnTo>
                    <a:pt x="1819" y="802"/>
                  </a:lnTo>
                  <a:lnTo>
                    <a:pt x="1819" y="802"/>
                  </a:lnTo>
                  <a:lnTo>
                    <a:pt x="1817" y="805"/>
                  </a:lnTo>
                  <a:lnTo>
                    <a:pt x="1817" y="805"/>
                  </a:lnTo>
                  <a:lnTo>
                    <a:pt x="1817" y="805"/>
                  </a:lnTo>
                  <a:lnTo>
                    <a:pt x="1817" y="802"/>
                  </a:lnTo>
                  <a:lnTo>
                    <a:pt x="1817" y="805"/>
                  </a:lnTo>
                  <a:lnTo>
                    <a:pt x="1817" y="805"/>
                  </a:lnTo>
                  <a:lnTo>
                    <a:pt x="1817" y="807"/>
                  </a:lnTo>
                  <a:lnTo>
                    <a:pt x="1817" y="807"/>
                  </a:lnTo>
                  <a:lnTo>
                    <a:pt x="1817" y="807"/>
                  </a:lnTo>
                  <a:lnTo>
                    <a:pt x="1817" y="807"/>
                  </a:lnTo>
                  <a:lnTo>
                    <a:pt x="1817" y="809"/>
                  </a:lnTo>
                  <a:lnTo>
                    <a:pt x="1817" y="809"/>
                  </a:lnTo>
                  <a:lnTo>
                    <a:pt x="1817" y="809"/>
                  </a:lnTo>
                  <a:lnTo>
                    <a:pt x="1817" y="812"/>
                  </a:lnTo>
                  <a:lnTo>
                    <a:pt x="1817" y="812"/>
                  </a:lnTo>
                  <a:lnTo>
                    <a:pt x="1817" y="812"/>
                  </a:lnTo>
                  <a:lnTo>
                    <a:pt x="1817" y="812"/>
                  </a:lnTo>
                  <a:lnTo>
                    <a:pt x="1817" y="812"/>
                  </a:lnTo>
                  <a:lnTo>
                    <a:pt x="1817" y="812"/>
                  </a:lnTo>
                  <a:lnTo>
                    <a:pt x="1819" y="809"/>
                  </a:lnTo>
                  <a:lnTo>
                    <a:pt x="1819" y="809"/>
                  </a:lnTo>
                  <a:lnTo>
                    <a:pt x="1819" y="809"/>
                  </a:lnTo>
                  <a:lnTo>
                    <a:pt x="1819" y="807"/>
                  </a:lnTo>
                  <a:lnTo>
                    <a:pt x="1822" y="809"/>
                  </a:lnTo>
                  <a:lnTo>
                    <a:pt x="1822" y="809"/>
                  </a:lnTo>
                  <a:lnTo>
                    <a:pt x="1819" y="809"/>
                  </a:lnTo>
                  <a:lnTo>
                    <a:pt x="1819" y="809"/>
                  </a:lnTo>
                  <a:lnTo>
                    <a:pt x="1819" y="812"/>
                  </a:lnTo>
                  <a:lnTo>
                    <a:pt x="1819" y="812"/>
                  </a:lnTo>
                  <a:lnTo>
                    <a:pt x="1819" y="812"/>
                  </a:lnTo>
                  <a:lnTo>
                    <a:pt x="1819" y="812"/>
                  </a:lnTo>
                  <a:lnTo>
                    <a:pt x="1819" y="812"/>
                  </a:lnTo>
                  <a:lnTo>
                    <a:pt x="1819" y="814"/>
                  </a:lnTo>
                  <a:lnTo>
                    <a:pt x="1819" y="814"/>
                  </a:lnTo>
                  <a:lnTo>
                    <a:pt x="1819" y="814"/>
                  </a:lnTo>
                  <a:lnTo>
                    <a:pt x="1819" y="817"/>
                  </a:lnTo>
                  <a:lnTo>
                    <a:pt x="1819" y="817"/>
                  </a:lnTo>
                  <a:lnTo>
                    <a:pt x="1819" y="817"/>
                  </a:lnTo>
                  <a:lnTo>
                    <a:pt x="1822" y="819"/>
                  </a:lnTo>
                  <a:lnTo>
                    <a:pt x="1822" y="819"/>
                  </a:lnTo>
                  <a:lnTo>
                    <a:pt x="1822" y="819"/>
                  </a:lnTo>
                  <a:lnTo>
                    <a:pt x="1822" y="819"/>
                  </a:lnTo>
                  <a:lnTo>
                    <a:pt x="1822" y="819"/>
                  </a:lnTo>
                  <a:lnTo>
                    <a:pt x="1822" y="821"/>
                  </a:lnTo>
                  <a:lnTo>
                    <a:pt x="1822" y="821"/>
                  </a:lnTo>
                  <a:lnTo>
                    <a:pt x="1822" y="821"/>
                  </a:lnTo>
                  <a:lnTo>
                    <a:pt x="1822" y="821"/>
                  </a:lnTo>
                  <a:lnTo>
                    <a:pt x="1824" y="821"/>
                  </a:lnTo>
                  <a:lnTo>
                    <a:pt x="1824" y="824"/>
                  </a:lnTo>
                  <a:lnTo>
                    <a:pt x="1822" y="824"/>
                  </a:lnTo>
                  <a:lnTo>
                    <a:pt x="1824" y="824"/>
                  </a:lnTo>
                  <a:lnTo>
                    <a:pt x="1824" y="824"/>
                  </a:lnTo>
                  <a:lnTo>
                    <a:pt x="1826" y="824"/>
                  </a:lnTo>
                  <a:lnTo>
                    <a:pt x="1826" y="826"/>
                  </a:lnTo>
                  <a:lnTo>
                    <a:pt x="1826" y="826"/>
                  </a:lnTo>
                  <a:lnTo>
                    <a:pt x="1826" y="826"/>
                  </a:lnTo>
                  <a:lnTo>
                    <a:pt x="1829" y="826"/>
                  </a:lnTo>
                  <a:lnTo>
                    <a:pt x="1829" y="826"/>
                  </a:lnTo>
                  <a:lnTo>
                    <a:pt x="1826" y="824"/>
                  </a:lnTo>
                  <a:lnTo>
                    <a:pt x="1826" y="824"/>
                  </a:lnTo>
                  <a:lnTo>
                    <a:pt x="1826" y="824"/>
                  </a:lnTo>
                  <a:lnTo>
                    <a:pt x="1826" y="821"/>
                  </a:lnTo>
                  <a:lnTo>
                    <a:pt x="1826" y="821"/>
                  </a:lnTo>
                  <a:lnTo>
                    <a:pt x="1826" y="821"/>
                  </a:lnTo>
                  <a:lnTo>
                    <a:pt x="1826" y="821"/>
                  </a:lnTo>
                  <a:lnTo>
                    <a:pt x="1826" y="819"/>
                  </a:lnTo>
                  <a:lnTo>
                    <a:pt x="1826" y="819"/>
                  </a:lnTo>
                  <a:lnTo>
                    <a:pt x="1824" y="819"/>
                  </a:lnTo>
                  <a:lnTo>
                    <a:pt x="1824" y="819"/>
                  </a:lnTo>
                  <a:lnTo>
                    <a:pt x="1824" y="819"/>
                  </a:lnTo>
                  <a:lnTo>
                    <a:pt x="1824" y="819"/>
                  </a:lnTo>
                  <a:lnTo>
                    <a:pt x="1824" y="819"/>
                  </a:lnTo>
                  <a:lnTo>
                    <a:pt x="1822" y="817"/>
                  </a:lnTo>
                  <a:lnTo>
                    <a:pt x="1822" y="817"/>
                  </a:lnTo>
                  <a:lnTo>
                    <a:pt x="1824" y="817"/>
                  </a:lnTo>
                  <a:lnTo>
                    <a:pt x="1824" y="814"/>
                  </a:lnTo>
                  <a:lnTo>
                    <a:pt x="1824" y="812"/>
                  </a:lnTo>
                  <a:lnTo>
                    <a:pt x="1824" y="812"/>
                  </a:lnTo>
                  <a:lnTo>
                    <a:pt x="1824" y="809"/>
                  </a:lnTo>
                  <a:lnTo>
                    <a:pt x="1824" y="809"/>
                  </a:lnTo>
                  <a:lnTo>
                    <a:pt x="1824" y="807"/>
                  </a:lnTo>
                  <a:lnTo>
                    <a:pt x="1824" y="807"/>
                  </a:lnTo>
                  <a:lnTo>
                    <a:pt x="1826" y="809"/>
                  </a:lnTo>
                  <a:lnTo>
                    <a:pt x="1826" y="812"/>
                  </a:lnTo>
                  <a:lnTo>
                    <a:pt x="1826" y="814"/>
                  </a:lnTo>
                  <a:lnTo>
                    <a:pt x="1826" y="814"/>
                  </a:lnTo>
                  <a:lnTo>
                    <a:pt x="1826" y="814"/>
                  </a:lnTo>
                  <a:lnTo>
                    <a:pt x="1829" y="814"/>
                  </a:lnTo>
                  <a:lnTo>
                    <a:pt x="1829" y="819"/>
                  </a:lnTo>
                  <a:lnTo>
                    <a:pt x="1829" y="819"/>
                  </a:lnTo>
                  <a:lnTo>
                    <a:pt x="1829" y="819"/>
                  </a:lnTo>
                  <a:lnTo>
                    <a:pt x="1829" y="821"/>
                  </a:lnTo>
                  <a:lnTo>
                    <a:pt x="1831" y="821"/>
                  </a:lnTo>
                  <a:lnTo>
                    <a:pt x="1831" y="819"/>
                  </a:lnTo>
                  <a:lnTo>
                    <a:pt x="1831" y="819"/>
                  </a:lnTo>
                  <a:lnTo>
                    <a:pt x="1831" y="819"/>
                  </a:lnTo>
                  <a:lnTo>
                    <a:pt x="1831" y="819"/>
                  </a:lnTo>
                  <a:lnTo>
                    <a:pt x="1831" y="817"/>
                  </a:lnTo>
                  <a:close/>
                  <a:moveTo>
                    <a:pt x="1869" y="788"/>
                  </a:moveTo>
                  <a:lnTo>
                    <a:pt x="1867" y="788"/>
                  </a:lnTo>
                  <a:lnTo>
                    <a:pt x="1867" y="786"/>
                  </a:lnTo>
                  <a:lnTo>
                    <a:pt x="1867" y="786"/>
                  </a:lnTo>
                  <a:lnTo>
                    <a:pt x="1867" y="786"/>
                  </a:lnTo>
                  <a:lnTo>
                    <a:pt x="1864" y="786"/>
                  </a:lnTo>
                  <a:lnTo>
                    <a:pt x="1862" y="786"/>
                  </a:lnTo>
                  <a:lnTo>
                    <a:pt x="1862" y="788"/>
                  </a:lnTo>
                  <a:lnTo>
                    <a:pt x="1862" y="788"/>
                  </a:lnTo>
                  <a:lnTo>
                    <a:pt x="1860" y="788"/>
                  </a:lnTo>
                  <a:lnTo>
                    <a:pt x="1860" y="788"/>
                  </a:lnTo>
                  <a:lnTo>
                    <a:pt x="1860" y="788"/>
                  </a:lnTo>
                  <a:lnTo>
                    <a:pt x="1857" y="788"/>
                  </a:lnTo>
                  <a:lnTo>
                    <a:pt x="1857" y="788"/>
                  </a:lnTo>
                  <a:lnTo>
                    <a:pt x="1857" y="790"/>
                  </a:lnTo>
                  <a:lnTo>
                    <a:pt x="1855" y="790"/>
                  </a:lnTo>
                  <a:lnTo>
                    <a:pt x="1855" y="795"/>
                  </a:lnTo>
                  <a:lnTo>
                    <a:pt x="1855" y="795"/>
                  </a:lnTo>
                  <a:lnTo>
                    <a:pt x="1855" y="798"/>
                  </a:lnTo>
                  <a:lnTo>
                    <a:pt x="1857" y="798"/>
                  </a:lnTo>
                  <a:lnTo>
                    <a:pt x="1862" y="800"/>
                  </a:lnTo>
                  <a:lnTo>
                    <a:pt x="1864" y="800"/>
                  </a:lnTo>
                  <a:lnTo>
                    <a:pt x="1867" y="798"/>
                  </a:lnTo>
                  <a:lnTo>
                    <a:pt x="1869" y="798"/>
                  </a:lnTo>
                  <a:lnTo>
                    <a:pt x="1869" y="795"/>
                  </a:lnTo>
                  <a:lnTo>
                    <a:pt x="1869" y="795"/>
                  </a:lnTo>
                  <a:lnTo>
                    <a:pt x="1869" y="793"/>
                  </a:lnTo>
                  <a:lnTo>
                    <a:pt x="1867" y="793"/>
                  </a:lnTo>
                  <a:lnTo>
                    <a:pt x="1867" y="790"/>
                  </a:lnTo>
                  <a:lnTo>
                    <a:pt x="1867" y="790"/>
                  </a:lnTo>
                  <a:lnTo>
                    <a:pt x="1869" y="788"/>
                  </a:lnTo>
                  <a:lnTo>
                    <a:pt x="1869" y="788"/>
                  </a:lnTo>
                  <a:close/>
                  <a:moveTo>
                    <a:pt x="1763" y="774"/>
                  </a:moveTo>
                  <a:lnTo>
                    <a:pt x="1763" y="774"/>
                  </a:lnTo>
                  <a:lnTo>
                    <a:pt x="1760" y="774"/>
                  </a:lnTo>
                  <a:lnTo>
                    <a:pt x="1760" y="774"/>
                  </a:lnTo>
                  <a:lnTo>
                    <a:pt x="1760" y="772"/>
                  </a:lnTo>
                  <a:lnTo>
                    <a:pt x="1760" y="772"/>
                  </a:lnTo>
                  <a:lnTo>
                    <a:pt x="1760" y="769"/>
                  </a:lnTo>
                  <a:lnTo>
                    <a:pt x="1758" y="769"/>
                  </a:lnTo>
                  <a:lnTo>
                    <a:pt x="1760" y="769"/>
                  </a:lnTo>
                  <a:lnTo>
                    <a:pt x="1760" y="769"/>
                  </a:lnTo>
                  <a:lnTo>
                    <a:pt x="1760" y="769"/>
                  </a:lnTo>
                  <a:lnTo>
                    <a:pt x="1760" y="769"/>
                  </a:lnTo>
                  <a:lnTo>
                    <a:pt x="1758" y="767"/>
                  </a:lnTo>
                  <a:lnTo>
                    <a:pt x="1758" y="767"/>
                  </a:lnTo>
                  <a:lnTo>
                    <a:pt x="1753" y="764"/>
                  </a:lnTo>
                  <a:lnTo>
                    <a:pt x="1751" y="764"/>
                  </a:lnTo>
                  <a:lnTo>
                    <a:pt x="1751" y="767"/>
                  </a:lnTo>
                  <a:lnTo>
                    <a:pt x="1751" y="767"/>
                  </a:lnTo>
                  <a:lnTo>
                    <a:pt x="1751" y="769"/>
                  </a:lnTo>
                  <a:lnTo>
                    <a:pt x="1751" y="769"/>
                  </a:lnTo>
                  <a:lnTo>
                    <a:pt x="1751" y="769"/>
                  </a:lnTo>
                  <a:lnTo>
                    <a:pt x="1751" y="772"/>
                  </a:lnTo>
                  <a:lnTo>
                    <a:pt x="1751" y="772"/>
                  </a:lnTo>
                  <a:lnTo>
                    <a:pt x="1753" y="772"/>
                  </a:lnTo>
                  <a:lnTo>
                    <a:pt x="1753" y="772"/>
                  </a:lnTo>
                  <a:lnTo>
                    <a:pt x="1753" y="772"/>
                  </a:lnTo>
                  <a:lnTo>
                    <a:pt x="1753" y="772"/>
                  </a:lnTo>
                  <a:lnTo>
                    <a:pt x="1753" y="774"/>
                  </a:lnTo>
                  <a:lnTo>
                    <a:pt x="1753" y="774"/>
                  </a:lnTo>
                  <a:lnTo>
                    <a:pt x="1753" y="774"/>
                  </a:lnTo>
                  <a:lnTo>
                    <a:pt x="1755" y="774"/>
                  </a:lnTo>
                  <a:lnTo>
                    <a:pt x="1758" y="774"/>
                  </a:lnTo>
                  <a:lnTo>
                    <a:pt x="1758" y="774"/>
                  </a:lnTo>
                  <a:lnTo>
                    <a:pt x="1758" y="776"/>
                  </a:lnTo>
                  <a:lnTo>
                    <a:pt x="1755" y="779"/>
                  </a:lnTo>
                  <a:lnTo>
                    <a:pt x="1755" y="779"/>
                  </a:lnTo>
                  <a:lnTo>
                    <a:pt x="1755" y="779"/>
                  </a:lnTo>
                  <a:lnTo>
                    <a:pt x="1755" y="781"/>
                  </a:lnTo>
                  <a:lnTo>
                    <a:pt x="1755" y="781"/>
                  </a:lnTo>
                  <a:lnTo>
                    <a:pt x="1755" y="786"/>
                  </a:lnTo>
                  <a:lnTo>
                    <a:pt x="1760" y="783"/>
                  </a:lnTo>
                  <a:lnTo>
                    <a:pt x="1760" y="783"/>
                  </a:lnTo>
                  <a:lnTo>
                    <a:pt x="1760" y="783"/>
                  </a:lnTo>
                  <a:lnTo>
                    <a:pt x="1760" y="783"/>
                  </a:lnTo>
                  <a:lnTo>
                    <a:pt x="1763" y="783"/>
                  </a:lnTo>
                  <a:lnTo>
                    <a:pt x="1763" y="783"/>
                  </a:lnTo>
                  <a:lnTo>
                    <a:pt x="1763" y="781"/>
                  </a:lnTo>
                  <a:lnTo>
                    <a:pt x="1763" y="776"/>
                  </a:lnTo>
                  <a:lnTo>
                    <a:pt x="1763" y="774"/>
                  </a:lnTo>
                  <a:lnTo>
                    <a:pt x="1763" y="774"/>
                  </a:lnTo>
                  <a:close/>
                  <a:moveTo>
                    <a:pt x="1431" y="653"/>
                  </a:moveTo>
                  <a:lnTo>
                    <a:pt x="1431" y="653"/>
                  </a:lnTo>
                  <a:lnTo>
                    <a:pt x="1431" y="653"/>
                  </a:lnTo>
                  <a:lnTo>
                    <a:pt x="1431" y="653"/>
                  </a:lnTo>
                  <a:lnTo>
                    <a:pt x="1431" y="653"/>
                  </a:lnTo>
                  <a:lnTo>
                    <a:pt x="1429" y="653"/>
                  </a:lnTo>
                  <a:lnTo>
                    <a:pt x="1431" y="653"/>
                  </a:lnTo>
                  <a:lnTo>
                    <a:pt x="1431" y="653"/>
                  </a:lnTo>
                  <a:lnTo>
                    <a:pt x="1431" y="653"/>
                  </a:lnTo>
                  <a:lnTo>
                    <a:pt x="1431" y="653"/>
                  </a:lnTo>
                  <a:lnTo>
                    <a:pt x="1431" y="653"/>
                  </a:lnTo>
                  <a:lnTo>
                    <a:pt x="1431" y="653"/>
                  </a:lnTo>
                  <a:lnTo>
                    <a:pt x="1431" y="653"/>
                  </a:lnTo>
                  <a:lnTo>
                    <a:pt x="1431" y="653"/>
                  </a:lnTo>
                  <a:close/>
                  <a:moveTo>
                    <a:pt x="1772" y="701"/>
                  </a:moveTo>
                  <a:lnTo>
                    <a:pt x="1772" y="703"/>
                  </a:lnTo>
                  <a:lnTo>
                    <a:pt x="1774" y="703"/>
                  </a:lnTo>
                  <a:lnTo>
                    <a:pt x="1774" y="703"/>
                  </a:lnTo>
                  <a:lnTo>
                    <a:pt x="1774" y="703"/>
                  </a:lnTo>
                  <a:lnTo>
                    <a:pt x="1777" y="703"/>
                  </a:lnTo>
                  <a:lnTo>
                    <a:pt x="1777" y="703"/>
                  </a:lnTo>
                  <a:lnTo>
                    <a:pt x="1784" y="701"/>
                  </a:lnTo>
                  <a:lnTo>
                    <a:pt x="1784" y="701"/>
                  </a:lnTo>
                  <a:lnTo>
                    <a:pt x="1779" y="698"/>
                  </a:lnTo>
                  <a:lnTo>
                    <a:pt x="1777" y="696"/>
                  </a:lnTo>
                  <a:lnTo>
                    <a:pt x="1774" y="696"/>
                  </a:lnTo>
                  <a:lnTo>
                    <a:pt x="1772" y="696"/>
                  </a:lnTo>
                  <a:lnTo>
                    <a:pt x="1772" y="696"/>
                  </a:lnTo>
                  <a:lnTo>
                    <a:pt x="1772" y="698"/>
                  </a:lnTo>
                  <a:lnTo>
                    <a:pt x="1772" y="698"/>
                  </a:lnTo>
                  <a:lnTo>
                    <a:pt x="1770" y="698"/>
                  </a:lnTo>
                  <a:lnTo>
                    <a:pt x="1770" y="698"/>
                  </a:lnTo>
                  <a:lnTo>
                    <a:pt x="1770" y="701"/>
                  </a:lnTo>
                  <a:lnTo>
                    <a:pt x="1772" y="701"/>
                  </a:lnTo>
                  <a:close/>
                  <a:moveTo>
                    <a:pt x="1808" y="819"/>
                  </a:moveTo>
                  <a:lnTo>
                    <a:pt x="1808" y="819"/>
                  </a:lnTo>
                  <a:lnTo>
                    <a:pt x="1808" y="817"/>
                  </a:lnTo>
                  <a:lnTo>
                    <a:pt x="1805" y="817"/>
                  </a:lnTo>
                  <a:lnTo>
                    <a:pt x="1805" y="817"/>
                  </a:lnTo>
                  <a:lnTo>
                    <a:pt x="1805" y="814"/>
                  </a:lnTo>
                  <a:lnTo>
                    <a:pt x="1805" y="812"/>
                  </a:lnTo>
                  <a:lnTo>
                    <a:pt x="1805" y="812"/>
                  </a:lnTo>
                  <a:lnTo>
                    <a:pt x="1805" y="812"/>
                  </a:lnTo>
                  <a:lnTo>
                    <a:pt x="1805" y="809"/>
                  </a:lnTo>
                  <a:lnTo>
                    <a:pt x="1805" y="809"/>
                  </a:lnTo>
                  <a:lnTo>
                    <a:pt x="1805" y="807"/>
                  </a:lnTo>
                  <a:lnTo>
                    <a:pt x="1803" y="807"/>
                  </a:lnTo>
                  <a:lnTo>
                    <a:pt x="1803" y="807"/>
                  </a:lnTo>
                  <a:lnTo>
                    <a:pt x="1803" y="805"/>
                  </a:lnTo>
                  <a:lnTo>
                    <a:pt x="1803" y="805"/>
                  </a:lnTo>
                  <a:lnTo>
                    <a:pt x="1803" y="805"/>
                  </a:lnTo>
                  <a:lnTo>
                    <a:pt x="1800" y="800"/>
                  </a:lnTo>
                  <a:lnTo>
                    <a:pt x="1800" y="798"/>
                  </a:lnTo>
                  <a:lnTo>
                    <a:pt x="1800" y="798"/>
                  </a:lnTo>
                  <a:lnTo>
                    <a:pt x="1800" y="798"/>
                  </a:lnTo>
                  <a:lnTo>
                    <a:pt x="1800" y="800"/>
                  </a:lnTo>
                  <a:lnTo>
                    <a:pt x="1800" y="800"/>
                  </a:lnTo>
                  <a:lnTo>
                    <a:pt x="1800" y="800"/>
                  </a:lnTo>
                  <a:lnTo>
                    <a:pt x="1803" y="800"/>
                  </a:lnTo>
                  <a:lnTo>
                    <a:pt x="1803" y="800"/>
                  </a:lnTo>
                  <a:lnTo>
                    <a:pt x="1803" y="800"/>
                  </a:lnTo>
                  <a:lnTo>
                    <a:pt x="1803" y="800"/>
                  </a:lnTo>
                  <a:lnTo>
                    <a:pt x="1800" y="798"/>
                  </a:lnTo>
                  <a:lnTo>
                    <a:pt x="1798" y="790"/>
                  </a:lnTo>
                  <a:lnTo>
                    <a:pt x="1798" y="788"/>
                  </a:lnTo>
                  <a:lnTo>
                    <a:pt x="1798" y="788"/>
                  </a:lnTo>
                  <a:lnTo>
                    <a:pt x="1798" y="788"/>
                  </a:lnTo>
                  <a:lnTo>
                    <a:pt x="1798" y="788"/>
                  </a:lnTo>
                  <a:lnTo>
                    <a:pt x="1798" y="786"/>
                  </a:lnTo>
                  <a:lnTo>
                    <a:pt x="1796" y="783"/>
                  </a:lnTo>
                  <a:lnTo>
                    <a:pt x="1796" y="783"/>
                  </a:lnTo>
                  <a:lnTo>
                    <a:pt x="1793" y="781"/>
                  </a:lnTo>
                  <a:lnTo>
                    <a:pt x="1793" y="781"/>
                  </a:lnTo>
                  <a:lnTo>
                    <a:pt x="1793" y="779"/>
                  </a:lnTo>
                  <a:lnTo>
                    <a:pt x="1793" y="779"/>
                  </a:lnTo>
                  <a:lnTo>
                    <a:pt x="1791" y="779"/>
                  </a:lnTo>
                  <a:lnTo>
                    <a:pt x="1791" y="779"/>
                  </a:lnTo>
                  <a:lnTo>
                    <a:pt x="1791" y="776"/>
                  </a:lnTo>
                  <a:lnTo>
                    <a:pt x="1791" y="776"/>
                  </a:lnTo>
                  <a:lnTo>
                    <a:pt x="1791" y="774"/>
                  </a:lnTo>
                  <a:lnTo>
                    <a:pt x="1791" y="774"/>
                  </a:lnTo>
                  <a:lnTo>
                    <a:pt x="1791" y="774"/>
                  </a:lnTo>
                  <a:lnTo>
                    <a:pt x="1791" y="774"/>
                  </a:lnTo>
                  <a:lnTo>
                    <a:pt x="1791" y="774"/>
                  </a:lnTo>
                  <a:lnTo>
                    <a:pt x="1791" y="774"/>
                  </a:lnTo>
                  <a:lnTo>
                    <a:pt x="1789" y="774"/>
                  </a:lnTo>
                  <a:lnTo>
                    <a:pt x="1789" y="772"/>
                  </a:lnTo>
                  <a:lnTo>
                    <a:pt x="1789" y="772"/>
                  </a:lnTo>
                  <a:lnTo>
                    <a:pt x="1789" y="772"/>
                  </a:lnTo>
                  <a:lnTo>
                    <a:pt x="1789" y="772"/>
                  </a:lnTo>
                  <a:lnTo>
                    <a:pt x="1789" y="772"/>
                  </a:lnTo>
                  <a:lnTo>
                    <a:pt x="1786" y="772"/>
                  </a:lnTo>
                  <a:lnTo>
                    <a:pt x="1789" y="769"/>
                  </a:lnTo>
                  <a:lnTo>
                    <a:pt x="1786" y="769"/>
                  </a:lnTo>
                  <a:lnTo>
                    <a:pt x="1786" y="767"/>
                  </a:lnTo>
                  <a:lnTo>
                    <a:pt x="1784" y="767"/>
                  </a:lnTo>
                  <a:lnTo>
                    <a:pt x="1786" y="767"/>
                  </a:lnTo>
                  <a:lnTo>
                    <a:pt x="1786" y="764"/>
                  </a:lnTo>
                  <a:lnTo>
                    <a:pt x="1784" y="764"/>
                  </a:lnTo>
                  <a:lnTo>
                    <a:pt x="1784" y="764"/>
                  </a:lnTo>
                  <a:lnTo>
                    <a:pt x="1784" y="764"/>
                  </a:lnTo>
                  <a:lnTo>
                    <a:pt x="1784" y="762"/>
                  </a:lnTo>
                  <a:lnTo>
                    <a:pt x="1784" y="762"/>
                  </a:lnTo>
                  <a:lnTo>
                    <a:pt x="1784" y="762"/>
                  </a:lnTo>
                  <a:lnTo>
                    <a:pt x="1784" y="762"/>
                  </a:lnTo>
                  <a:lnTo>
                    <a:pt x="1782" y="762"/>
                  </a:lnTo>
                  <a:lnTo>
                    <a:pt x="1782" y="762"/>
                  </a:lnTo>
                  <a:lnTo>
                    <a:pt x="1779" y="762"/>
                  </a:lnTo>
                  <a:lnTo>
                    <a:pt x="1779" y="762"/>
                  </a:lnTo>
                  <a:lnTo>
                    <a:pt x="1779" y="760"/>
                  </a:lnTo>
                  <a:lnTo>
                    <a:pt x="1779" y="760"/>
                  </a:lnTo>
                  <a:lnTo>
                    <a:pt x="1779" y="760"/>
                  </a:lnTo>
                  <a:lnTo>
                    <a:pt x="1779" y="760"/>
                  </a:lnTo>
                  <a:lnTo>
                    <a:pt x="1779" y="760"/>
                  </a:lnTo>
                  <a:lnTo>
                    <a:pt x="1779" y="760"/>
                  </a:lnTo>
                  <a:lnTo>
                    <a:pt x="1777" y="760"/>
                  </a:lnTo>
                  <a:lnTo>
                    <a:pt x="1777" y="760"/>
                  </a:lnTo>
                  <a:lnTo>
                    <a:pt x="1777" y="760"/>
                  </a:lnTo>
                  <a:lnTo>
                    <a:pt x="1779" y="757"/>
                  </a:lnTo>
                  <a:lnTo>
                    <a:pt x="1779" y="757"/>
                  </a:lnTo>
                  <a:lnTo>
                    <a:pt x="1777" y="757"/>
                  </a:lnTo>
                  <a:lnTo>
                    <a:pt x="1777" y="757"/>
                  </a:lnTo>
                  <a:lnTo>
                    <a:pt x="1777" y="757"/>
                  </a:lnTo>
                  <a:lnTo>
                    <a:pt x="1779" y="757"/>
                  </a:lnTo>
                  <a:lnTo>
                    <a:pt x="1779" y="757"/>
                  </a:lnTo>
                  <a:lnTo>
                    <a:pt x="1777" y="755"/>
                  </a:lnTo>
                  <a:lnTo>
                    <a:pt x="1774" y="755"/>
                  </a:lnTo>
                  <a:lnTo>
                    <a:pt x="1774" y="755"/>
                  </a:lnTo>
                  <a:lnTo>
                    <a:pt x="1774" y="753"/>
                  </a:lnTo>
                  <a:lnTo>
                    <a:pt x="1772" y="753"/>
                  </a:lnTo>
                  <a:lnTo>
                    <a:pt x="1770" y="753"/>
                  </a:lnTo>
                  <a:lnTo>
                    <a:pt x="1770" y="753"/>
                  </a:lnTo>
                  <a:lnTo>
                    <a:pt x="1770" y="755"/>
                  </a:lnTo>
                  <a:lnTo>
                    <a:pt x="1770" y="755"/>
                  </a:lnTo>
                  <a:lnTo>
                    <a:pt x="1770" y="753"/>
                  </a:lnTo>
                  <a:lnTo>
                    <a:pt x="1770" y="753"/>
                  </a:lnTo>
                  <a:lnTo>
                    <a:pt x="1770" y="753"/>
                  </a:lnTo>
                  <a:lnTo>
                    <a:pt x="1767" y="750"/>
                  </a:lnTo>
                  <a:lnTo>
                    <a:pt x="1767" y="753"/>
                  </a:lnTo>
                  <a:lnTo>
                    <a:pt x="1767" y="753"/>
                  </a:lnTo>
                  <a:lnTo>
                    <a:pt x="1767" y="753"/>
                  </a:lnTo>
                  <a:lnTo>
                    <a:pt x="1765" y="753"/>
                  </a:lnTo>
                  <a:lnTo>
                    <a:pt x="1765" y="753"/>
                  </a:lnTo>
                  <a:lnTo>
                    <a:pt x="1765" y="753"/>
                  </a:lnTo>
                  <a:lnTo>
                    <a:pt x="1765" y="753"/>
                  </a:lnTo>
                  <a:lnTo>
                    <a:pt x="1763" y="755"/>
                  </a:lnTo>
                  <a:lnTo>
                    <a:pt x="1763" y="755"/>
                  </a:lnTo>
                  <a:lnTo>
                    <a:pt x="1763" y="755"/>
                  </a:lnTo>
                  <a:lnTo>
                    <a:pt x="1763" y="755"/>
                  </a:lnTo>
                  <a:lnTo>
                    <a:pt x="1763" y="753"/>
                  </a:lnTo>
                  <a:lnTo>
                    <a:pt x="1765" y="753"/>
                  </a:lnTo>
                  <a:lnTo>
                    <a:pt x="1765" y="750"/>
                  </a:lnTo>
                  <a:lnTo>
                    <a:pt x="1763" y="750"/>
                  </a:lnTo>
                  <a:lnTo>
                    <a:pt x="1760" y="748"/>
                  </a:lnTo>
                  <a:lnTo>
                    <a:pt x="1760" y="750"/>
                  </a:lnTo>
                  <a:lnTo>
                    <a:pt x="1758" y="753"/>
                  </a:lnTo>
                  <a:lnTo>
                    <a:pt x="1758" y="753"/>
                  </a:lnTo>
                  <a:lnTo>
                    <a:pt x="1758" y="753"/>
                  </a:lnTo>
                  <a:lnTo>
                    <a:pt x="1758" y="753"/>
                  </a:lnTo>
                  <a:lnTo>
                    <a:pt x="1758" y="753"/>
                  </a:lnTo>
                  <a:lnTo>
                    <a:pt x="1758" y="753"/>
                  </a:lnTo>
                  <a:lnTo>
                    <a:pt x="1758" y="753"/>
                  </a:lnTo>
                  <a:lnTo>
                    <a:pt x="1758" y="755"/>
                  </a:lnTo>
                  <a:lnTo>
                    <a:pt x="1758" y="755"/>
                  </a:lnTo>
                  <a:lnTo>
                    <a:pt x="1758" y="755"/>
                  </a:lnTo>
                  <a:lnTo>
                    <a:pt x="1758" y="755"/>
                  </a:lnTo>
                  <a:lnTo>
                    <a:pt x="1758" y="755"/>
                  </a:lnTo>
                  <a:lnTo>
                    <a:pt x="1758" y="755"/>
                  </a:lnTo>
                  <a:lnTo>
                    <a:pt x="1758" y="757"/>
                  </a:lnTo>
                  <a:lnTo>
                    <a:pt x="1758" y="757"/>
                  </a:lnTo>
                  <a:lnTo>
                    <a:pt x="1758" y="757"/>
                  </a:lnTo>
                  <a:lnTo>
                    <a:pt x="1758" y="757"/>
                  </a:lnTo>
                  <a:lnTo>
                    <a:pt x="1758" y="757"/>
                  </a:lnTo>
                  <a:lnTo>
                    <a:pt x="1758" y="760"/>
                  </a:lnTo>
                  <a:lnTo>
                    <a:pt x="1758" y="760"/>
                  </a:lnTo>
                  <a:lnTo>
                    <a:pt x="1758" y="760"/>
                  </a:lnTo>
                  <a:lnTo>
                    <a:pt x="1758" y="760"/>
                  </a:lnTo>
                  <a:lnTo>
                    <a:pt x="1758" y="760"/>
                  </a:lnTo>
                  <a:lnTo>
                    <a:pt x="1760" y="760"/>
                  </a:lnTo>
                  <a:lnTo>
                    <a:pt x="1760" y="760"/>
                  </a:lnTo>
                  <a:lnTo>
                    <a:pt x="1760" y="760"/>
                  </a:lnTo>
                  <a:lnTo>
                    <a:pt x="1763" y="762"/>
                  </a:lnTo>
                  <a:lnTo>
                    <a:pt x="1760" y="762"/>
                  </a:lnTo>
                  <a:lnTo>
                    <a:pt x="1758" y="762"/>
                  </a:lnTo>
                  <a:lnTo>
                    <a:pt x="1755" y="762"/>
                  </a:lnTo>
                  <a:lnTo>
                    <a:pt x="1755" y="762"/>
                  </a:lnTo>
                  <a:lnTo>
                    <a:pt x="1755" y="762"/>
                  </a:lnTo>
                  <a:lnTo>
                    <a:pt x="1755" y="762"/>
                  </a:lnTo>
                  <a:lnTo>
                    <a:pt x="1755" y="764"/>
                  </a:lnTo>
                  <a:lnTo>
                    <a:pt x="1758" y="764"/>
                  </a:lnTo>
                  <a:lnTo>
                    <a:pt x="1760" y="767"/>
                  </a:lnTo>
                  <a:lnTo>
                    <a:pt x="1760" y="769"/>
                  </a:lnTo>
                  <a:lnTo>
                    <a:pt x="1763" y="769"/>
                  </a:lnTo>
                  <a:lnTo>
                    <a:pt x="1763" y="769"/>
                  </a:lnTo>
                  <a:lnTo>
                    <a:pt x="1763" y="767"/>
                  </a:lnTo>
                  <a:lnTo>
                    <a:pt x="1763" y="767"/>
                  </a:lnTo>
                  <a:lnTo>
                    <a:pt x="1765" y="767"/>
                  </a:lnTo>
                  <a:lnTo>
                    <a:pt x="1765" y="767"/>
                  </a:lnTo>
                  <a:lnTo>
                    <a:pt x="1767" y="767"/>
                  </a:lnTo>
                  <a:lnTo>
                    <a:pt x="1767" y="769"/>
                  </a:lnTo>
                  <a:lnTo>
                    <a:pt x="1767" y="769"/>
                  </a:lnTo>
                  <a:lnTo>
                    <a:pt x="1767" y="769"/>
                  </a:lnTo>
                  <a:lnTo>
                    <a:pt x="1767" y="772"/>
                  </a:lnTo>
                  <a:lnTo>
                    <a:pt x="1767" y="772"/>
                  </a:lnTo>
                  <a:lnTo>
                    <a:pt x="1767" y="772"/>
                  </a:lnTo>
                  <a:lnTo>
                    <a:pt x="1767" y="772"/>
                  </a:lnTo>
                  <a:lnTo>
                    <a:pt x="1767" y="772"/>
                  </a:lnTo>
                  <a:lnTo>
                    <a:pt x="1767" y="772"/>
                  </a:lnTo>
                  <a:lnTo>
                    <a:pt x="1770" y="769"/>
                  </a:lnTo>
                  <a:lnTo>
                    <a:pt x="1770" y="769"/>
                  </a:lnTo>
                  <a:lnTo>
                    <a:pt x="1770" y="769"/>
                  </a:lnTo>
                  <a:lnTo>
                    <a:pt x="1772" y="769"/>
                  </a:lnTo>
                  <a:lnTo>
                    <a:pt x="1772" y="772"/>
                  </a:lnTo>
                  <a:lnTo>
                    <a:pt x="1770" y="772"/>
                  </a:lnTo>
                  <a:lnTo>
                    <a:pt x="1770" y="772"/>
                  </a:lnTo>
                  <a:lnTo>
                    <a:pt x="1767" y="774"/>
                  </a:lnTo>
                  <a:lnTo>
                    <a:pt x="1770" y="776"/>
                  </a:lnTo>
                  <a:lnTo>
                    <a:pt x="1770" y="776"/>
                  </a:lnTo>
                  <a:lnTo>
                    <a:pt x="1772" y="779"/>
                  </a:lnTo>
                  <a:lnTo>
                    <a:pt x="1772" y="779"/>
                  </a:lnTo>
                  <a:lnTo>
                    <a:pt x="1774" y="776"/>
                  </a:lnTo>
                  <a:lnTo>
                    <a:pt x="1777" y="776"/>
                  </a:lnTo>
                  <a:lnTo>
                    <a:pt x="1777" y="776"/>
                  </a:lnTo>
                  <a:lnTo>
                    <a:pt x="1777" y="779"/>
                  </a:lnTo>
                  <a:lnTo>
                    <a:pt x="1777" y="779"/>
                  </a:lnTo>
                  <a:lnTo>
                    <a:pt x="1777" y="779"/>
                  </a:lnTo>
                  <a:lnTo>
                    <a:pt x="1774" y="779"/>
                  </a:lnTo>
                  <a:lnTo>
                    <a:pt x="1774" y="779"/>
                  </a:lnTo>
                  <a:lnTo>
                    <a:pt x="1774" y="779"/>
                  </a:lnTo>
                  <a:lnTo>
                    <a:pt x="1774" y="781"/>
                  </a:lnTo>
                  <a:lnTo>
                    <a:pt x="1774" y="781"/>
                  </a:lnTo>
                  <a:lnTo>
                    <a:pt x="1774" y="781"/>
                  </a:lnTo>
                  <a:lnTo>
                    <a:pt x="1772" y="781"/>
                  </a:lnTo>
                  <a:lnTo>
                    <a:pt x="1772" y="781"/>
                  </a:lnTo>
                  <a:lnTo>
                    <a:pt x="1772" y="783"/>
                  </a:lnTo>
                  <a:lnTo>
                    <a:pt x="1772" y="783"/>
                  </a:lnTo>
                  <a:lnTo>
                    <a:pt x="1772" y="783"/>
                  </a:lnTo>
                  <a:lnTo>
                    <a:pt x="1772" y="783"/>
                  </a:lnTo>
                  <a:lnTo>
                    <a:pt x="1772" y="783"/>
                  </a:lnTo>
                  <a:lnTo>
                    <a:pt x="1772" y="783"/>
                  </a:lnTo>
                  <a:lnTo>
                    <a:pt x="1772" y="783"/>
                  </a:lnTo>
                  <a:lnTo>
                    <a:pt x="1774" y="786"/>
                  </a:lnTo>
                  <a:lnTo>
                    <a:pt x="1774" y="786"/>
                  </a:lnTo>
                  <a:lnTo>
                    <a:pt x="1774" y="786"/>
                  </a:lnTo>
                  <a:lnTo>
                    <a:pt x="1774" y="786"/>
                  </a:lnTo>
                  <a:lnTo>
                    <a:pt x="1774" y="786"/>
                  </a:lnTo>
                  <a:lnTo>
                    <a:pt x="1774" y="788"/>
                  </a:lnTo>
                  <a:lnTo>
                    <a:pt x="1772" y="788"/>
                  </a:lnTo>
                  <a:lnTo>
                    <a:pt x="1772" y="788"/>
                  </a:lnTo>
                  <a:lnTo>
                    <a:pt x="1774" y="790"/>
                  </a:lnTo>
                  <a:lnTo>
                    <a:pt x="1774" y="790"/>
                  </a:lnTo>
                  <a:lnTo>
                    <a:pt x="1774" y="790"/>
                  </a:lnTo>
                  <a:lnTo>
                    <a:pt x="1774" y="790"/>
                  </a:lnTo>
                  <a:lnTo>
                    <a:pt x="1774" y="793"/>
                  </a:lnTo>
                  <a:lnTo>
                    <a:pt x="1777" y="793"/>
                  </a:lnTo>
                  <a:lnTo>
                    <a:pt x="1779" y="788"/>
                  </a:lnTo>
                  <a:lnTo>
                    <a:pt x="1782" y="788"/>
                  </a:lnTo>
                  <a:lnTo>
                    <a:pt x="1782" y="788"/>
                  </a:lnTo>
                  <a:lnTo>
                    <a:pt x="1782" y="788"/>
                  </a:lnTo>
                  <a:lnTo>
                    <a:pt x="1782" y="790"/>
                  </a:lnTo>
                  <a:lnTo>
                    <a:pt x="1782" y="790"/>
                  </a:lnTo>
                  <a:lnTo>
                    <a:pt x="1782" y="790"/>
                  </a:lnTo>
                  <a:lnTo>
                    <a:pt x="1782" y="790"/>
                  </a:lnTo>
                  <a:lnTo>
                    <a:pt x="1782" y="793"/>
                  </a:lnTo>
                  <a:lnTo>
                    <a:pt x="1782" y="793"/>
                  </a:lnTo>
                  <a:lnTo>
                    <a:pt x="1782" y="793"/>
                  </a:lnTo>
                  <a:lnTo>
                    <a:pt x="1782" y="795"/>
                  </a:lnTo>
                  <a:lnTo>
                    <a:pt x="1782" y="795"/>
                  </a:lnTo>
                  <a:lnTo>
                    <a:pt x="1782" y="795"/>
                  </a:lnTo>
                  <a:lnTo>
                    <a:pt x="1782" y="795"/>
                  </a:lnTo>
                  <a:lnTo>
                    <a:pt x="1782" y="795"/>
                  </a:lnTo>
                  <a:lnTo>
                    <a:pt x="1782" y="795"/>
                  </a:lnTo>
                  <a:lnTo>
                    <a:pt x="1782" y="798"/>
                  </a:lnTo>
                  <a:lnTo>
                    <a:pt x="1782" y="798"/>
                  </a:lnTo>
                  <a:lnTo>
                    <a:pt x="1782" y="798"/>
                  </a:lnTo>
                  <a:lnTo>
                    <a:pt x="1782" y="798"/>
                  </a:lnTo>
                  <a:lnTo>
                    <a:pt x="1782" y="798"/>
                  </a:lnTo>
                  <a:lnTo>
                    <a:pt x="1784" y="795"/>
                  </a:lnTo>
                  <a:lnTo>
                    <a:pt x="1784" y="793"/>
                  </a:lnTo>
                  <a:lnTo>
                    <a:pt x="1784" y="790"/>
                  </a:lnTo>
                  <a:lnTo>
                    <a:pt x="1784" y="790"/>
                  </a:lnTo>
                  <a:lnTo>
                    <a:pt x="1786" y="790"/>
                  </a:lnTo>
                  <a:lnTo>
                    <a:pt x="1786" y="790"/>
                  </a:lnTo>
                  <a:lnTo>
                    <a:pt x="1786" y="790"/>
                  </a:lnTo>
                  <a:lnTo>
                    <a:pt x="1786" y="793"/>
                  </a:lnTo>
                  <a:lnTo>
                    <a:pt x="1784" y="795"/>
                  </a:lnTo>
                  <a:lnTo>
                    <a:pt x="1784" y="795"/>
                  </a:lnTo>
                  <a:lnTo>
                    <a:pt x="1784" y="798"/>
                  </a:lnTo>
                  <a:lnTo>
                    <a:pt x="1784" y="798"/>
                  </a:lnTo>
                  <a:lnTo>
                    <a:pt x="1784" y="800"/>
                  </a:lnTo>
                  <a:lnTo>
                    <a:pt x="1784" y="800"/>
                  </a:lnTo>
                  <a:lnTo>
                    <a:pt x="1786" y="802"/>
                  </a:lnTo>
                  <a:lnTo>
                    <a:pt x="1786" y="802"/>
                  </a:lnTo>
                  <a:lnTo>
                    <a:pt x="1786" y="800"/>
                  </a:lnTo>
                  <a:lnTo>
                    <a:pt x="1786" y="800"/>
                  </a:lnTo>
                  <a:lnTo>
                    <a:pt x="1789" y="800"/>
                  </a:lnTo>
                  <a:lnTo>
                    <a:pt x="1789" y="798"/>
                  </a:lnTo>
                  <a:lnTo>
                    <a:pt x="1786" y="795"/>
                  </a:lnTo>
                  <a:lnTo>
                    <a:pt x="1789" y="793"/>
                  </a:lnTo>
                  <a:lnTo>
                    <a:pt x="1789" y="793"/>
                  </a:lnTo>
                  <a:lnTo>
                    <a:pt x="1789" y="793"/>
                  </a:lnTo>
                  <a:lnTo>
                    <a:pt x="1789" y="793"/>
                  </a:lnTo>
                  <a:lnTo>
                    <a:pt x="1789" y="795"/>
                  </a:lnTo>
                  <a:lnTo>
                    <a:pt x="1789" y="795"/>
                  </a:lnTo>
                  <a:lnTo>
                    <a:pt x="1789" y="798"/>
                  </a:lnTo>
                  <a:lnTo>
                    <a:pt x="1789" y="798"/>
                  </a:lnTo>
                  <a:lnTo>
                    <a:pt x="1789" y="798"/>
                  </a:lnTo>
                  <a:lnTo>
                    <a:pt x="1791" y="798"/>
                  </a:lnTo>
                  <a:lnTo>
                    <a:pt x="1791" y="798"/>
                  </a:lnTo>
                  <a:lnTo>
                    <a:pt x="1791" y="798"/>
                  </a:lnTo>
                  <a:lnTo>
                    <a:pt x="1791" y="795"/>
                  </a:lnTo>
                  <a:lnTo>
                    <a:pt x="1791" y="795"/>
                  </a:lnTo>
                  <a:lnTo>
                    <a:pt x="1791" y="795"/>
                  </a:lnTo>
                  <a:lnTo>
                    <a:pt x="1791" y="795"/>
                  </a:lnTo>
                  <a:lnTo>
                    <a:pt x="1793" y="793"/>
                  </a:lnTo>
                  <a:lnTo>
                    <a:pt x="1791" y="798"/>
                  </a:lnTo>
                  <a:lnTo>
                    <a:pt x="1791" y="798"/>
                  </a:lnTo>
                  <a:lnTo>
                    <a:pt x="1791" y="800"/>
                  </a:lnTo>
                  <a:lnTo>
                    <a:pt x="1791" y="800"/>
                  </a:lnTo>
                  <a:lnTo>
                    <a:pt x="1789" y="802"/>
                  </a:lnTo>
                  <a:lnTo>
                    <a:pt x="1789" y="802"/>
                  </a:lnTo>
                  <a:lnTo>
                    <a:pt x="1789" y="802"/>
                  </a:lnTo>
                  <a:lnTo>
                    <a:pt x="1789" y="802"/>
                  </a:lnTo>
                  <a:lnTo>
                    <a:pt x="1789" y="802"/>
                  </a:lnTo>
                  <a:lnTo>
                    <a:pt x="1789" y="802"/>
                  </a:lnTo>
                  <a:lnTo>
                    <a:pt x="1789" y="805"/>
                  </a:lnTo>
                  <a:lnTo>
                    <a:pt x="1789" y="805"/>
                  </a:lnTo>
                  <a:lnTo>
                    <a:pt x="1789" y="805"/>
                  </a:lnTo>
                  <a:lnTo>
                    <a:pt x="1789" y="805"/>
                  </a:lnTo>
                  <a:lnTo>
                    <a:pt x="1789" y="805"/>
                  </a:lnTo>
                  <a:lnTo>
                    <a:pt x="1791" y="807"/>
                  </a:lnTo>
                  <a:lnTo>
                    <a:pt x="1791" y="807"/>
                  </a:lnTo>
                  <a:lnTo>
                    <a:pt x="1791" y="807"/>
                  </a:lnTo>
                  <a:lnTo>
                    <a:pt x="1793" y="809"/>
                  </a:lnTo>
                  <a:lnTo>
                    <a:pt x="1793" y="812"/>
                  </a:lnTo>
                  <a:lnTo>
                    <a:pt x="1796" y="812"/>
                  </a:lnTo>
                  <a:lnTo>
                    <a:pt x="1796" y="812"/>
                  </a:lnTo>
                  <a:lnTo>
                    <a:pt x="1796" y="812"/>
                  </a:lnTo>
                  <a:lnTo>
                    <a:pt x="1796" y="812"/>
                  </a:lnTo>
                  <a:lnTo>
                    <a:pt x="1796" y="814"/>
                  </a:lnTo>
                  <a:lnTo>
                    <a:pt x="1796" y="814"/>
                  </a:lnTo>
                  <a:lnTo>
                    <a:pt x="1798" y="814"/>
                  </a:lnTo>
                  <a:lnTo>
                    <a:pt x="1798" y="814"/>
                  </a:lnTo>
                  <a:lnTo>
                    <a:pt x="1798" y="814"/>
                  </a:lnTo>
                  <a:lnTo>
                    <a:pt x="1798" y="814"/>
                  </a:lnTo>
                  <a:lnTo>
                    <a:pt x="1800" y="817"/>
                  </a:lnTo>
                  <a:lnTo>
                    <a:pt x="1800" y="817"/>
                  </a:lnTo>
                  <a:lnTo>
                    <a:pt x="1800" y="817"/>
                  </a:lnTo>
                  <a:lnTo>
                    <a:pt x="1800" y="817"/>
                  </a:lnTo>
                  <a:lnTo>
                    <a:pt x="1800" y="817"/>
                  </a:lnTo>
                  <a:lnTo>
                    <a:pt x="1800" y="817"/>
                  </a:lnTo>
                  <a:lnTo>
                    <a:pt x="1800" y="817"/>
                  </a:lnTo>
                  <a:lnTo>
                    <a:pt x="1800" y="819"/>
                  </a:lnTo>
                  <a:lnTo>
                    <a:pt x="1803" y="819"/>
                  </a:lnTo>
                  <a:lnTo>
                    <a:pt x="1803" y="819"/>
                  </a:lnTo>
                  <a:lnTo>
                    <a:pt x="1803" y="819"/>
                  </a:lnTo>
                  <a:lnTo>
                    <a:pt x="1803" y="819"/>
                  </a:lnTo>
                  <a:lnTo>
                    <a:pt x="1803" y="821"/>
                  </a:lnTo>
                  <a:lnTo>
                    <a:pt x="1803" y="819"/>
                  </a:lnTo>
                  <a:lnTo>
                    <a:pt x="1805" y="819"/>
                  </a:lnTo>
                  <a:lnTo>
                    <a:pt x="1805" y="819"/>
                  </a:lnTo>
                  <a:lnTo>
                    <a:pt x="1805" y="819"/>
                  </a:lnTo>
                  <a:lnTo>
                    <a:pt x="1805" y="819"/>
                  </a:lnTo>
                  <a:lnTo>
                    <a:pt x="1805" y="819"/>
                  </a:lnTo>
                  <a:lnTo>
                    <a:pt x="1805" y="819"/>
                  </a:lnTo>
                  <a:lnTo>
                    <a:pt x="1805" y="819"/>
                  </a:lnTo>
                  <a:lnTo>
                    <a:pt x="1805" y="821"/>
                  </a:lnTo>
                  <a:lnTo>
                    <a:pt x="1805" y="821"/>
                  </a:lnTo>
                  <a:lnTo>
                    <a:pt x="1808" y="821"/>
                  </a:lnTo>
                  <a:lnTo>
                    <a:pt x="1808" y="821"/>
                  </a:lnTo>
                  <a:lnTo>
                    <a:pt x="1808" y="819"/>
                  </a:lnTo>
                  <a:lnTo>
                    <a:pt x="1808" y="819"/>
                  </a:lnTo>
                  <a:close/>
                  <a:moveTo>
                    <a:pt x="1460" y="665"/>
                  </a:moveTo>
                  <a:lnTo>
                    <a:pt x="1457" y="665"/>
                  </a:lnTo>
                  <a:lnTo>
                    <a:pt x="1457" y="667"/>
                  </a:lnTo>
                  <a:lnTo>
                    <a:pt x="1455" y="667"/>
                  </a:lnTo>
                  <a:lnTo>
                    <a:pt x="1455" y="672"/>
                  </a:lnTo>
                  <a:lnTo>
                    <a:pt x="1453" y="672"/>
                  </a:lnTo>
                  <a:lnTo>
                    <a:pt x="1453" y="672"/>
                  </a:lnTo>
                  <a:lnTo>
                    <a:pt x="1453" y="677"/>
                  </a:lnTo>
                  <a:lnTo>
                    <a:pt x="1453" y="677"/>
                  </a:lnTo>
                  <a:lnTo>
                    <a:pt x="1453" y="675"/>
                  </a:lnTo>
                  <a:lnTo>
                    <a:pt x="1457" y="670"/>
                  </a:lnTo>
                  <a:lnTo>
                    <a:pt x="1457" y="670"/>
                  </a:lnTo>
                  <a:lnTo>
                    <a:pt x="1457" y="670"/>
                  </a:lnTo>
                  <a:lnTo>
                    <a:pt x="1457" y="667"/>
                  </a:lnTo>
                  <a:lnTo>
                    <a:pt x="1457" y="667"/>
                  </a:lnTo>
                  <a:lnTo>
                    <a:pt x="1462" y="665"/>
                  </a:lnTo>
                  <a:lnTo>
                    <a:pt x="1462" y="663"/>
                  </a:lnTo>
                  <a:lnTo>
                    <a:pt x="1462" y="663"/>
                  </a:lnTo>
                  <a:lnTo>
                    <a:pt x="1462" y="663"/>
                  </a:lnTo>
                  <a:lnTo>
                    <a:pt x="1462" y="663"/>
                  </a:lnTo>
                  <a:lnTo>
                    <a:pt x="1460" y="663"/>
                  </a:lnTo>
                  <a:lnTo>
                    <a:pt x="1460" y="665"/>
                  </a:lnTo>
                  <a:close/>
                  <a:moveTo>
                    <a:pt x="1431" y="648"/>
                  </a:moveTo>
                  <a:lnTo>
                    <a:pt x="1431" y="648"/>
                  </a:lnTo>
                  <a:lnTo>
                    <a:pt x="1431" y="648"/>
                  </a:lnTo>
                  <a:lnTo>
                    <a:pt x="1431" y="648"/>
                  </a:lnTo>
                  <a:lnTo>
                    <a:pt x="1431" y="648"/>
                  </a:lnTo>
                  <a:lnTo>
                    <a:pt x="1431" y="646"/>
                  </a:lnTo>
                  <a:lnTo>
                    <a:pt x="1431" y="646"/>
                  </a:lnTo>
                  <a:lnTo>
                    <a:pt x="1431" y="644"/>
                  </a:lnTo>
                  <a:lnTo>
                    <a:pt x="1431" y="644"/>
                  </a:lnTo>
                  <a:lnTo>
                    <a:pt x="1431" y="641"/>
                  </a:lnTo>
                  <a:lnTo>
                    <a:pt x="1431" y="644"/>
                  </a:lnTo>
                  <a:lnTo>
                    <a:pt x="1429" y="644"/>
                  </a:lnTo>
                  <a:lnTo>
                    <a:pt x="1427" y="648"/>
                  </a:lnTo>
                  <a:lnTo>
                    <a:pt x="1427" y="648"/>
                  </a:lnTo>
                  <a:lnTo>
                    <a:pt x="1429" y="648"/>
                  </a:lnTo>
                  <a:lnTo>
                    <a:pt x="1429" y="648"/>
                  </a:lnTo>
                  <a:lnTo>
                    <a:pt x="1429" y="648"/>
                  </a:lnTo>
                  <a:lnTo>
                    <a:pt x="1429" y="648"/>
                  </a:lnTo>
                  <a:lnTo>
                    <a:pt x="1431" y="648"/>
                  </a:lnTo>
                  <a:lnTo>
                    <a:pt x="1431" y="648"/>
                  </a:lnTo>
                  <a:close/>
                  <a:moveTo>
                    <a:pt x="1368" y="658"/>
                  </a:moveTo>
                  <a:lnTo>
                    <a:pt x="1365" y="658"/>
                  </a:lnTo>
                  <a:lnTo>
                    <a:pt x="1365" y="658"/>
                  </a:lnTo>
                  <a:lnTo>
                    <a:pt x="1363" y="658"/>
                  </a:lnTo>
                  <a:lnTo>
                    <a:pt x="1363" y="660"/>
                  </a:lnTo>
                  <a:lnTo>
                    <a:pt x="1363" y="660"/>
                  </a:lnTo>
                  <a:lnTo>
                    <a:pt x="1363" y="660"/>
                  </a:lnTo>
                  <a:lnTo>
                    <a:pt x="1363" y="660"/>
                  </a:lnTo>
                  <a:lnTo>
                    <a:pt x="1363" y="660"/>
                  </a:lnTo>
                  <a:lnTo>
                    <a:pt x="1363" y="663"/>
                  </a:lnTo>
                  <a:lnTo>
                    <a:pt x="1363" y="660"/>
                  </a:lnTo>
                  <a:lnTo>
                    <a:pt x="1365" y="660"/>
                  </a:lnTo>
                  <a:lnTo>
                    <a:pt x="1368" y="658"/>
                  </a:lnTo>
                  <a:lnTo>
                    <a:pt x="1368" y="658"/>
                  </a:lnTo>
                  <a:lnTo>
                    <a:pt x="1368" y="658"/>
                  </a:lnTo>
                  <a:lnTo>
                    <a:pt x="1368" y="658"/>
                  </a:lnTo>
                  <a:lnTo>
                    <a:pt x="1368" y="658"/>
                  </a:lnTo>
                  <a:close/>
                  <a:moveTo>
                    <a:pt x="1379" y="620"/>
                  </a:move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close/>
                  <a:moveTo>
                    <a:pt x="1353" y="675"/>
                  </a:moveTo>
                  <a:lnTo>
                    <a:pt x="1353" y="672"/>
                  </a:lnTo>
                  <a:lnTo>
                    <a:pt x="1353" y="672"/>
                  </a:lnTo>
                  <a:lnTo>
                    <a:pt x="1353" y="672"/>
                  </a:lnTo>
                  <a:lnTo>
                    <a:pt x="1353" y="672"/>
                  </a:lnTo>
                  <a:lnTo>
                    <a:pt x="1353" y="672"/>
                  </a:lnTo>
                  <a:lnTo>
                    <a:pt x="1353" y="672"/>
                  </a:lnTo>
                  <a:lnTo>
                    <a:pt x="1351" y="672"/>
                  </a:lnTo>
                  <a:lnTo>
                    <a:pt x="1351" y="675"/>
                  </a:lnTo>
                  <a:lnTo>
                    <a:pt x="1349" y="677"/>
                  </a:lnTo>
                  <a:lnTo>
                    <a:pt x="1349" y="679"/>
                  </a:lnTo>
                  <a:lnTo>
                    <a:pt x="1349" y="679"/>
                  </a:lnTo>
                  <a:lnTo>
                    <a:pt x="1349" y="679"/>
                  </a:lnTo>
                  <a:lnTo>
                    <a:pt x="1351" y="679"/>
                  </a:lnTo>
                  <a:lnTo>
                    <a:pt x="1351" y="679"/>
                  </a:lnTo>
                  <a:lnTo>
                    <a:pt x="1353" y="677"/>
                  </a:lnTo>
                  <a:lnTo>
                    <a:pt x="1353" y="677"/>
                  </a:lnTo>
                  <a:lnTo>
                    <a:pt x="1353" y="675"/>
                  </a:lnTo>
                  <a:close/>
                  <a:moveTo>
                    <a:pt x="1360" y="637"/>
                  </a:moveTo>
                  <a:lnTo>
                    <a:pt x="1360" y="637"/>
                  </a:lnTo>
                  <a:lnTo>
                    <a:pt x="1360" y="634"/>
                  </a:lnTo>
                  <a:lnTo>
                    <a:pt x="1360" y="637"/>
                  </a:lnTo>
                  <a:lnTo>
                    <a:pt x="1360" y="637"/>
                  </a:lnTo>
                  <a:lnTo>
                    <a:pt x="1360" y="637"/>
                  </a:lnTo>
                  <a:lnTo>
                    <a:pt x="1363" y="637"/>
                  </a:lnTo>
                  <a:lnTo>
                    <a:pt x="1363" y="637"/>
                  </a:lnTo>
                  <a:lnTo>
                    <a:pt x="1363" y="637"/>
                  </a:lnTo>
                  <a:lnTo>
                    <a:pt x="1365" y="637"/>
                  </a:lnTo>
                  <a:lnTo>
                    <a:pt x="1365" y="637"/>
                  </a:lnTo>
                  <a:lnTo>
                    <a:pt x="1365" y="634"/>
                  </a:lnTo>
                  <a:lnTo>
                    <a:pt x="1365" y="634"/>
                  </a:lnTo>
                  <a:lnTo>
                    <a:pt x="1365" y="634"/>
                  </a:lnTo>
                  <a:lnTo>
                    <a:pt x="1365" y="634"/>
                  </a:lnTo>
                  <a:lnTo>
                    <a:pt x="1365" y="634"/>
                  </a:lnTo>
                  <a:lnTo>
                    <a:pt x="1365" y="634"/>
                  </a:lnTo>
                  <a:lnTo>
                    <a:pt x="1363" y="634"/>
                  </a:lnTo>
                  <a:lnTo>
                    <a:pt x="1363" y="634"/>
                  </a:lnTo>
                  <a:lnTo>
                    <a:pt x="1363" y="634"/>
                  </a:lnTo>
                  <a:lnTo>
                    <a:pt x="1363" y="632"/>
                  </a:lnTo>
                  <a:lnTo>
                    <a:pt x="1363" y="632"/>
                  </a:lnTo>
                  <a:lnTo>
                    <a:pt x="1363" y="632"/>
                  </a:lnTo>
                  <a:lnTo>
                    <a:pt x="1360" y="634"/>
                  </a:lnTo>
                  <a:lnTo>
                    <a:pt x="1360" y="634"/>
                  </a:lnTo>
                  <a:lnTo>
                    <a:pt x="1360" y="634"/>
                  </a:lnTo>
                  <a:lnTo>
                    <a:pt x="1360" y="634"/>
                  </a:lnTo>
                  <a:lnTo>
                    <a:pt x="1360" y="634"/>
                  </a:lnTo>
                  <a:lnTo>
                    <a:pt x="1360" y="634"/>
                  </a:lnTo>
                  <a:lnTo>
                    <a:pt x="1360" y="637"/>
                  </a:lnTo>
                  <a:lnTo>
                    <a:pt x="1360" y="637"/>
                  </a:lnTo>
                  <a:close/>
                  <a:moveTo>
                    <a:pt x="1403" y="705"/>
                  </a:moveTo>
                  <a:lnTo>
                    <a:pt x="1403" y="705"/>
                  </a:lnTo>
                  <a:lnTo>
                    <a:pt x="1403" y="708"/>
                  </a:lnTo>
                  <a:lnTo>
                    <a:pt x="1403" y="708"/>
                  </a:lnTo>
                  <a:lnTo>
                    <a:pt x="1403" y="705"/>
                  </a:lnTo>
                  <a:lnTo>
                    <a:pt x="1403" y="705"/>
                  </a:lnTo>
                  <a:lnTo>
                    <a:pt x="1403" y="705"/>
                  </a:lnTo>
                  <a:lnTo>
                    <a:pt x="1403" y="705"/>
                  </a:lnTo>
                  <a:close/>
                  <a:moveTo>
                    <a:pt x="1375" y="658"/>
                  </a:moveTo>
                  <a:lnTo>
                    <a:pt x="1375" y="658"/>
                  </a:lnTo>
                  <a:lnTo>
                    <a:pt x="1377" y="653"/>
                  </a:lnTo>
                  <a:lnTo>
                    <a:pt x="1377" y="653"/>
                  </a:lnTo>
                  <a:lnTo>
                    <a:pt x="1372" y="653"/>
                  </a:lnTo>
                  <a:lnTo>
                    <a:pt x="1372" y="653"/>
                  </a:lnTo>
                  <a:lnTo>
                    <a:pt x="1375" y="653"/>
                  </a:lnTo>
                  <a:lnTo>
                    <a:pt x="1375" y="651"/>
                  </a:lnTo>
                  <a:lnTo>
                    <a:pt x="1372" y="651"/>
                  </a:lnTo>
                  <a:lnTo>
                    <a:pt x="1372" y="651"/>
                  </a:lnTo>
                  <a:lnTo>
                    <a:pt x="1370" y="653"/>
                  </a:lnTo>
                  <a:lnTo>
                    <a:pt x="1370" y="653"/>
                  </a:lnTo>
                  <a:lnTo>
                    <a:pt x="1370" y="653"/>
                  </a:lnTo>
                  <a:lnTo>
                    <a:pt x="1372" y="656"/>
                  </a:lnTo>
                  <a:lnTo>
                    <a:pt x="1372" y="656"/>
                  </a:lnTo>
                  <a:lnTo>
                    <a:pt x="1372" y="656"/>
                  </a:lnTo>
                  <a:lnTo>
                    <a:pt x="1372" y="656"/>
                  </a:lnTo>
                  <a:lnTo>
                    <a:pt x="1372" y="656"/>
                  </a:lnTo>
                  <a:lnTo>
                    <a:pt x="1372" y="656"/>
                  </a:lnTo>
                  <a:lnTo>
                    <a:pt x="1372" y="656"/>
                  </a:lnTo>
                  <a:lnTo>
                    <a:pt x="1370" y="656"/>
                  </a:lnTo>
                  <a:lnTo>
                    <a:pt x="1370" y="658"/>
                  </a:lnTo>
                  <a:lnTo>
                    <a:pt x="1370" y="658"/>
                  </a:lnTo>
                  <a:lnTo>
                    <a:pt x="1370" y="658"/>
                  </a:lnTo>
                  <a:lnTo>
                    <a:pt x="1370" y="658"/>
                  </a:lnTo>
                  <a:lnTo>
                    <a:pt x="1372" y="658"/>
                  </a:lnTo>
                  <a:lnTo>
                    <a:pt x="1372" y="658"/>
                  </a:lnTo>
                  <a:lnTo>
                    <a:pt x="1372" y="660"/>
                  </a:lnTo>
                  <a:lnTo>
                    <a:pt x="1372" y="660"/>
                  </a:lnTo>
                  <a:lnTo>
                    <a:pt x="1370" y="660"/>
                  </a:lnTo>
                  <a:lnTo>
                    <a:pt x="1370" y="660"/>
                  </a:lnTo>
                  <a:lnTo>
                    <a:pt x="1370" y="660"/>
                  </a:lnTo>
                  <a:lnTo>
                    <a:pt x="1370" y="660"/>
                  </a:lnTo>
                  <a:lnTo>
                    <a:pt x="1370" y="660"/>
                  </a:lnTo>
                  <a:lnTo>
                    <a:pt x="1368" y="660"/>
                  </a:lnTo>
                  <a:lnTo>
                    <a:pt x="1368" y="660"/>
                  </a:lnTo>
                  <a:lnTo>
                    <a:pt x="1368" y="663"/>
                  </a:lnTo>
                  <a:lnTo>
                    <a:pt x="1368" y="665"/>
                  </a:lnTo>
                  <a:lnTo>
                    <a:pt x="1368" y="665"/>
                  </a:lnTo>
                  <a:lnTo>
                    <a:pt x="1368" y="665"/>
                  </a:lnTo>
                  <a:lnTo>
                    <a:pt x="1368" y="667"/>
                  </a:lnTo>
                  <a:lnTo>
                    <a:pt x="1365" y="667"/>
                  </a:lnTo>
                  <a:lnTo>
                    <a:pt x="1363" y="672"/>
                  </a:lnTo>
                  <a:lnTo>
                    <a:pt x="1363" y="672"/>
                  </a:lnTo>
                  <a:lnTo>
                    <a:pt x="1358" y="675"/>
                  </a:lnTo>
                  <a:lnTo>
                    <a:pt x="1358" y="677"/>
                  </a:lnTo>
                  <a:lnTo>
                    <a:pt x="1358" y="677"/>
                  </a:lnTo>
                  <a:lnTo>
                    <a:pt x="1358" y="677"/>
                  </a:lnTo>
                  <a:lnTo>
                    <a:pt x="1358" y="677"/>
                  </a:lnTo>
                  <a:lnTo>
                    <a:pt x="1358" y="679"/>
                  </a:lnTo>
                  <a:lnTo>
                    <a:pt x="1356" y="679"/>
                  </a:lnTo>
                  <a:lnTo>
                    <a:pt x="1356" y="679"/>
                  </a:lnTo>
                  <a:lnTo>
                    <a:pt x="1356" y="682"/>
                  </a:lnTo>
                  <a:lnTo>
                    <a:pt x="1356" y="682"/>
                  </a:lnTo>
                  <a:lnTo>
                    <a:pt x="1356" y="682"/>
                  </a:lnTo>
                  <a:lnTo>
                    <a:pt x="1358" y="682"/>
                  </a:lnTo>
                  <a:lnTo>
                    <a:pt x="1356" y="684"/>
                  </a:lnTo>
                  <a:lnTo>
                    <a:pt x="1356" y="684"/>
                  </a:lnTo>
                  <a:lnTo>
                    <a:pt x="1356" y="684"/>
                  </a:lnTo>
                  <a:lnTo>
                    <a:pt x="1353" y="684"/>
                  </a:lnTo>
                  <a:lnTo>
                    <a:pt x="1353" y="684"/>
                  </a:lnTo>
                  <a:lnTo>
                    <a:pt x="1353" y="686"/>
                  </a:lnTo>
                  <a:lnTo>
                    <a:pt x="1353" y="689"/>
                  </a:lnTo>
                  <a:lnTo>
                    <a:pt x="1353" y="689"/>
                  </a:lnTo>
                  <a:lnTo>
                    <a:pt x="1353" y="689"/>
                  </a:lnTo>
                  <a:lnTo>
                    <a:pt x="1353" y="689"/>
                  </a:lnTo>
                  <a:lnTo>
                    <a:pt x="1353" y="689"/>
                  </a:lnTo>
                  <a:lnTo>
                    <a:pt x="1356" y="689"/>
                  </a:lnTo>
                  <a:lnTo>
                    <a:pt x="1356" y="689"/>
                  </a:lnTo>
                  <a:lnTo>
                    <a:pt x="1358" y="686"/>
                  </a:lnTo>
                  <a:lnTo>
                    <a:pt x="1360" y="686"/>
                  </a:lnTo>
                  <a:lnTo>
                    <a:pt x="1360" y="686"/>
                  </a:lnTo>
                  <a:lnTo>
                    <a:pt x="1360" y="684"/>
                  </a:lnTo>
                  <a:lnTo>
                    <a:pt x="1363" y="684"/>
                  </a:lnTo>
                  <a:lnTo>
                    <a:pt x="1365" y="684"/>
                  </a:lnTo>
                  <a:lnTo>
                    <a:pt x="1365" y="684"/>
                  </a:lnTo>
                  <a:lnTo>
                    <a:pt x="1365" y="682"/>
                  </a:lnTo>
                  <a:lnTo>
                    <a:pt x="1365" y="682"/>
                  </a:lnTo>
                  <a:lnTo>
                    <a:pt x="1365" y="679"/>
                  </a:lnTo>
                  <a:lnTo>
                    <a:pt x="1365" y="679"/>
                  </a:lnTo>
                  <a:lnTo>
                    <a:pt x="1365" y="679"/>
                  </a:lnTo>
                  <a:lnTo>
                    <a:pt x="1365" y="679"/>
                  </a:lnTo>
                  <a:lnTo>
                    <a:pt x="1365" y="679"/>
                  </a:lnTo>
                  <a:lnTo>
                    <a:pt x="1365" y="677"/>
                  </a:lnTo>
                  <a:lnTo>
                    <a:pt x="1365" y="677"/>
                  </a:lnTo>
                  <a:lnTo>
                    <a:pt x="1368" y="677"/>
                  </a:lnTo>
                  <a:lnTo>
                    <a:pt x="1368" y="675"/>
                  </a:lnTo>
                  <a:lnTo>
                    <a:pt x="1368" y="675"/>
                  </a:lnTo>
                  <a:lnTo>
                    <a:pt x="1368" y="675"/>
                  </a:lnTo>
                  <a:lnTo>
                    <a:pt x="1368" y="675"/>
                  </a:lnTo>
                  <a:lnTo>
                    <a:pt x="1368" y="672"/>
                  </a:lnTo>
                  <a:lnTo>
                    <a:pt x="1370" y="670"/>
                  </a:lnTo>
                  <a:lnTo>
                    <a:pt x="1372" y="667"/>
                  </a:lnTo>
                  <a:lnTo>
                    <a:pt x="1377" y="660"/>
                  </a:lnTo>
                  <a:lnTo>
                    <a:pt x="1377" y="658"/>
                  </a:lnTo>
                  <a:lnTo>
                    <a:pt x="1379" y="656"/>
                  </a:lnTo>
                  <a:lnTo>
                    <a:pt x="1379" y="656"/>
                  </a:lnTo>
                  <a:lnTo>
                    <a:pt x="1379" y="656"/>
                  </a:lnTo>
                  <a:lnTo>
                    <a:pt x="1379" y="656"/>
                  </a:lnTo>
                  <a:lnTo>
                    <a:pt x="1379" y="656"/>
                  </a:lnTo>
                  <a:lnTo>
                    <a:pt x="1379" y="656"/>
                  </a:lnTo>
                  <a:lnTo>
                    <a:pt x="1375" y="658"/>
                  </a:lnTo>
                  <a:close/>
                  <a:moveTo>
                    <a:pt x="1368" y="620"/>
                  </a:moveTo>
                  <a:lnTo>
                    <a:pt x="1368" y="620"/>
                  </a:lnTo>
                  <a:lnTo>
                    <a:pt x="1368" y="620"/>
                  </a:lnTo>
                  <a:lnTo>
                    <a:pt x="1365" y="620"/>
                  </a:lnTo>
                  <a:lnTo>
                    <a:pt x="1365" y="620"/>
                  </a:lnTo>
                  <a:lnTo>
                    <a:pt x="1365" y="622"/>
                  </a:lnTo>
                  <a:lnTo>
                    <a:pt x="1365" y="622"/>
                  </a:lnTo>
                  <a:lnTo>
                    <a:pt x="1365" y="622"/>
                  </a:lnTo>
                  <a:lnTo>
                    <a:pt x="1365" y="622"/>
                  </a:lnTo>
                  <a:lnTo>
                    <a:pt x="1365" y="622"/>
                  </a:lnTo>
                  <a:lnTo>
                    <a:pt x="1365" y="622"/>
                  </a:lnTo>
                  <a:lnTo>
                    <a:pt x="1365" y="622"/>
                  </a:lnTo>
                  <a:lnTo>
                    <a:pt x="1365" y="622"/>
                  </a:lnTo>
                  <a:lnTo>
                    <a:pt x="1365" y="622"/>
                  </a:lnTo>
                  <a:lnTo>
                    <a:pt x="1365" y="622"/>
                  </a:lnTo>
                  <a:lnTo>
                    <a:pt x="1368" y="622"/>
                  </a:lnTo>
                  <a:lnTo>
                    <a:pt x="1368" y="622"/>
                  </a:lnTo>
                  <a:lnTo>
                    <a:pt x="1368" y="622"/>
                  </a:lnTo>
                  <a:lnTo>
                    <a:pt x="1368" y="622"/>
                  </a:lnTo>
                  <a:lnTo>
                    <a:pt x="1368" y="622"/>
                  </a:lnTo>
                  <a:lnTo>
                    <a:pt x="1368" y="622"/>
                  </a:lnTo>
                  <a:lnTo>
                    <a:pt x="1368" y="622"/>
                  </a:lnTo>
                  <a:lnTo>
                    <a:pt x="1368" y="622"/>
                  </a:lnTo>
                  <a:lnTo>
                    <a:pt x="1368" y="622"/>
                  </a:lnTo>
                  <a:lnTo>
                    <a:pt x="1368" y="622"/>
                  </a:lnTo>
                  <a:lnTo>
                    <a:pt x="1368" y="622"/>
                  </a:lnTo>
                  <a:lnTo>
                    <a:pt x="1370" y="622"/>
                  </a:lnTo>
                  <a:lnTo>
                    <a:pt x="1370" y="622"/>
                  </a:lnTo>
                  <a:lnTo>
                    <a:pt x="1370" y="622"/>
                  </a:lnTo>
                  <a:lnTo>
                    <a:pt x="1372" y="620"/>
                  </a:lnTo>
                  <a:lnTo>
                    <a:pt x="1370" y="620"/>
                  </a:lnTo>
                  <a:lnTo>
                    <a:pt x="1370" y="620"/>
                  </a:lnTo>
                  <a:lnTo>
                    <a:pt x="1370" y="620"/>
                  </a:lnTo>
                  <a:lnTo>
                    <a:pt x="1370" y="620"/>
                  </a:lnTo>
                  <a:lnTo>
                    <a:pt x="1370" y="620"/>
                  </a:lnTo>
                  <a:lnTo>
                    <a:pt x="1370" y="620"/>
                  </a:lnTo>
                  <a:lnTo>
                    <a:pt x="1370" y="622"/>
                  </a:lnTo>
                  <a:lnTo>
                    <a:pt x="1370" y="622"/>
                  </a:lnTo>
                  <a:lnTo>
                    <a:pt x="1370" y="622"/>
                  </a:lnTo>
                  <a:lnTo>
                    <a:pt x="1370" y="622"/>
                  </a:lnTo>
                  <a:lnTo>
                    <a:pt x="1370" y="620"/>
                  </a:lnTo>
                  <a:lnTo>
                    <a:pt x="1370" y="620"/>
                  </a:lnTo>
                  <a:lnTo>
                    <a:pt x="1370" y="620"/>
                  </a:lnTo>
                  <a:lnTo>
                    <a:pt x="1370" y="620"/>
                  </a:lnTo>
                  <a:lnTo>
                    <a:pt x="1370" y="620"/>
                  </a:lnTo>
                  <a:lnTo>
                    <a:pt x="1370" y="620"/>
                  </a:lnTo>
                  <a:lnTo>
                    <a:pt x="1370" y="620"/>
                  </a:lnTo>
                  <a:lnTo>
                    <a:pt x="1368" y="620"/>
                  </a:lnTo>
                  <a:lnTo>
                    <a:pt x="1368" y="620"/>
                  </a:lnTo>
                  <a:lnTo>
                    <a:pt x="1368" y="620"/>
                  </a:lnTo>
                  <a:lnTo>
                    <a:pt x="1368" y="620"/>
                  </a:lnTo>
                  <a:lnTo>
                    <a:pt x="1368" y="620"/>
                  </a:lnTo>
                  <a:lnTo>
                    <a:pt x="1368" y="620"/>
                  </a:lnTo>
                  <a:lnTo>
                    <a:pt x="1368" y="620"/>
                  </a:lnTo>
                  <a:lnTo>
                    <a:pt x="1368" y="620"/>
                  </a:lnTo>
                  <a:lnTo>
                    <a:pt x="1368" y="620"/>
                  </a:lnTo>
                  <a:lnTo>
                    <a:pt x="1368" y="620"/>
                  </a:lnTo>
                  <a:lnTo>
                    <a:pt x="1368" y="620"/>
                  </a:lnTo>
                  <a:close/>
                  <a:moveTo>
                    <a:pt x="1422" y="651"/>
                  </a:moveTo>
                  <a:lnTo>
                    <a:pt x="1420" y="651"/>
                  </a:lnTo>
                  <a:lnTo>
                    <a:pt x="1420" y="651"/>
                  </a:lnTo>
                  <a:lnTo>
                    <a:pt x="1420" y="651"/>
                  </a:lnTo>
                  <a:lnTo>
                    <a:pt x="1420" y="651"/>
                  </a:lnTo>
                  <a:lnTo>
                    <a:pt x="1420" y="651"/>
                  </a:lnTo>
                  <a:lnTo>
                    <a:pt x="1420" y="651"/>
                  </a:lnTo>
                  <a:lnTo>
                    <a:pt x="1420" y="651"/>
                  </a:lnTo>
                  <a:lnTo>
                    <a:pt x="1420" y="648"/>
                  </a:lnTo>
                  <a:lnTo>
                    <a:pt x="1420" y="648"/>
                  </a:lnTo>
                  <a:lnTo>
                    <a:pt x="1417" y="648"/>
                  </a:lnTo>
                  <a:lnTo>
                    <a:pt x="1417" y="648"/>
                  </a:lnTo>
                  <a:lnTo>
                    <a:pt x="1417" y="648"/>
                  </a:lnTo>
                  <a:lnTo>
                    <a:pt x="1417" y="648"/>
                  </a:lnTo>
                  <a:lnTo>
                    <a:pt x="1417" y="648"/>
                  </a:lnTo>
                  <a:lnTo>
                    <a:pt x="1420" y="651"/>
                  </a:lnTo>
                  <a:lnTo>
                    <a:pt x="1420" y="651"/>
                  </a:lnTo>
                  <a:lnTo>
                    <a:pt x="1420" y="651"/>
                  </a:lnTo>
                  <a:lnTo>
                    <a:pt x="1420" y="651"/>
                  </a:lnTo>
                  <a:lnTo>
                    <a:pt x="1420" y="651"/>
                  </a:lnTo>
                  <a:lnTo>
                    <a:pt x="1420" y="651"/>
                  </a:lnTo>
                  <a:lnTo>
                    <a:pt x="1420" y="651"/>
                  </a:lnTo>
                  <a:lnTo>
                    <a:pt x="1422" y="651"/>
                  </a:lnTo>
                  <a:lnTo>
                    <a:pt x="1422" y="651"/>
                  </a:lnTo>
                  <a:lnTo>
                    <a:pt x="1422" y="651"/>
                  </a:lnTo>
                  <a:lnTo>
                    <a:pt x="1422" y="651"/>
                  </a:lnTo>
                  <a:close/>
                  <a:moveTo>
                    <a:pt x="1429" y="653"/>
                  </a:moveTo>
                  <a:lnTo>
                    <a:pt x="1427" y="653"/>
                  </a:lnTo>
                  <a:lnTo>
                    <a:pt x="1427" y="651"/>
                  </a:lnTo>
                  <a:lnTo>
                    <a:pt x="1424" y="651"/>
                  </a:lnTo>
                  <a:lnTo>
                    <a:pt x="1424" y="651"/>
                  </a:lnTo>
                  <a:lnTo>
                    <a:pt x="1424" y="651"/>
                  </a:lnTo>
                  <a:lnTo>
                    <a:pt x="1424" y="651"/>
                  </a:lnTo>
                  <a:lnTo>
                    <a:pt x="1427" y="653"/>
                  </a:lnTo>
                  <a:lnTo>
                    <a:pt x="1427" y="653"/>
                  </a:lnTo>
                  <a:lnTo>
                    <a:pt x="1427" y="653"/>
                  </a:lnTo>
                  <a:lnTo>
                    <a:pt x="1429" y="653"/>
                  </a:lnTo>
                  <a:lnTo>
                    <a:pt x="1429" y="653"/>
                  </a:lnTo>
                  <a:lnTo>
                    <a:pt x="1429" y="653"/>
                  </a:lnTo>
                  <a:lnTo>
                    <a:pt x="1429" y="653"/>
                  </a:lnTo>
                  <a:lnTo>
                    <a:pt x="1429" y="653"/>
                  </a:lnTo>
                  <a:close/>
                  <a:moveTo>
                    <a:pt x="1413" y="648"/>
                  </a:moveTo>
                  <a:lnTo>
                    <a:pt x="1415" y="648"/>
                  </a:lnTo>
                  <a:lnTo>
                    <a:pt x="1415" y="648"/>
                  </a:lnTo>
                  <a:lnTo>
                    <a:pt x="1415" y="648"/>
                  </a:lnTo>
                  <a:lnTo>
                    <a:pt x="1415" y="648"/>
                  </a:lnTo>
                  <a:lnTo>
                    <a:pt x="1413" y="648"/>
                  </a:lnTo>
                  <a:close/>
                  <a:moveTo>
                    <a:pt x="1413" y="648"/>
                  </a:moveTo>
                  <a:lnTo>
                    <a:pt x="1413" y="648"/>
                  </a:lnTo>
                  <a:lnTo>
                    <a:pt x="1413" y="648"/>
                  </a:lnTo>
                  <a:lnTo>
                    <a:pt x="1413" y="648"/>
                  </a:lnTo>
                  <a:lnTo>
                    <a:pt x="1413" y="648"/>
                  </a:lnTo>
                  <a:close/>
                  <a:moveTo>
                    <a:pt x="1408" y="637"/>
                  </a:moveTo>
                  <a:lnTo>
                    <a:pt x="1410" y="634"/>
                  </a:lnTo>
                  <a:lnTo>
                    <a:pt x="1410" y="634"/>
                  </a:lnTo>
                  <a:lnTo>
                    <a:pt x="1413" y="634"/>
                  </a:lnTo>
                  <a:lnTo>
                    <a:pt x="1413" y="634"/>
                  </a:lnTo>
                  <a:lnTo>
                    <a:pt x="1413" y="634"/>
                  </a:lnTo>
                  <a:lnTo>
                    <a:pt x="1413" y="634"/>
                  </a:lnTo>
                  <a:lnTo>
                    <a:pt x="1410" y="634"/>
                  </a:lnTo>
                  <a:lnTo>
                    <a:pt x="1410" y="632"/>
                  </a:lnTo>
                  <a:lnTo>
                    <a:pt x="1413" y="632"/>
                  </a:lnTo>
                  <a:lnTo>
                    <a:pt x="1410" y="632"/>
                  </a:lnTo>
                  <a:lnTo>
                    <a:pt x="1410" y="634"/>
                  </a:lnTo>
                  <a:lnTo>
                    <a:pt x="1408" y="634"/>
                  </a:lnTo>
                  <a:lnTo>
                    <a:pt x="1405" y="634"/>
                  </a:lnTo>
                  <a:lnTo>
                    <a:pt x="1405" y="637"/>
                  </a:lnTo>
                  <a:lnTo>
                    <a:pt x="1405" y="637"/>
                  </a:lnTo>
                  <a:lnTo>
                    <a:pt x="1405" y="637"/>
                  </a:lnTo>
                  <a:lnTo>
                    <a:pt x="1405" y="637"/>
                  </a:lnTo>
                  <a:lnTo>
                    <a:pt x="1403" y="637"/>
                  </a:lnTo>
                  <a:lnTo>
                    <a:pt x="1401" y="639"/>
                  </a:lnTo>
                  <a:lnTo>
                    <a:pt x="1403" y="639"/>
                  </a:lnTo>
                  <a:lnTo>
                    <a:pt x="1403" y="639"/>
                  </a:lnTo>
                  <a:lnTo>
                    <a:pt x="1401" y="639"/>
                  </a:lnTo>
                  <a:lnTo>
                    <a:pt x="1396" y="641"/>
                  </a:lnTo>
                  <a:lnTo>
                    <a:pt x="1396" y="641"/>
                  </a:lnTo>
                  <a:lnTo>
                    <a:pt x="1396" y="641"/>
                  </a:lnTo>
                  <a:lnTo>
                    <a:pt x="1396" y="644"/>
                  </a:lnTo>
                  <a:lnTo>
                    <a:pt x="1396" y="644"/>
                  </a:lnTo>
                  <a:lnTo>
                    <a:pt x="1403" y="641"/>
                  </a:lnTo>
                  <a:lnTo>
                    <a:pt x="1403" y="641"/>
                  </a:lnTo>
                  <a:lnTo>
                    <a:pt x="1405" y="639"/>
                  </a:lnTo>
                  <a:lnTo>
                    <a:pt x="1405" y="639"/>
                  </a:lnTo>
                  <a:lnTo>
                    <a:pt x="1408" y="639"/>
                  </a:lnTo>
                  <a:lnTo>
                    <a:pt x="1408" y="637"/>
                  </a:lnTo>
                  <a:close/>
                  <a:moveTo>
                    <a:pt x="1410" y="646"/>
                  </a:moveTo>
                  <a:lnTo>
                    <a:pt x="1410" y="646"/>
                  </a:lnTo>
                  <a:lnTo>
                    <a:pt x="1410" y="646"/>
                  </a:lnTo>
                  <a:lnTo>
                    <a:pt x="1410" y="646"/>
                  </a:lnTo>
                  <a:lnTo>
                    <a:pt x="1410" y="646"/>
                  </a:lnTo>
                  <a:lnTo>
                    <a:pt x="1410" y="646"/>
                  </a:lnTo>
                  <a:lnTo>
                    <a:pt x="1410" y="646"/>
                  </a:lnTo>
                  <a:close/>
                  <a:moveTo>
                    <a:pt x="1401" y="646"/>
                  </a:moveTo>
                  <a:lnTo>
                    <a:pt x="1401" y="646"/>
                  </a:lnTo>
                  <a:lnTo>
                    <a:pt x="1403" y="646"/>
                  </a:lnTo>
                  <a:lnTo>
                    <a:pt x="1403" y="646"/>
                  </a:lnTo>
                  <a:lnTo>
                    <a:pt x="1401" y="644"/>
                  </a:lnTo>
                  <a:lnTo>
                    <a:pt x="1401" y="644"/>
                  </a:lnTo>
                  <a:lnTo>
                    <a:pt x="1398" y="646"/>
                  </a:lnTo>
                  <a:lnTo>
                    <a:pt x="1396" y="646"/>
                  </a:lnTo>
                  <a:lnTo>
                    <a:pt x="1396" y="646"/>
                  </a:lnTo>
                  <a:lnTo>
                    <a:pt x="1396" y="646"/>
                  </a:lnTo>
                  <a:lnTo>
                    <a:pt x="1396" y="644"/>
                  </a:lnTo>
                  <a:lnTo>
                    <a:pt x="1396" y="644"/>
                  </a:lnTo>
                  <a:lnTo>
                    <a:pt x="1394" y="644"/>
                  </a:lnTo>
                  <a:lnTo>
                    <a:pt x="1394" y="644"/>
                  </a:lnTo>
                  <a:lnTo>
                    <a:pt x="1394" y="644"/>
                  </a:lnTo>
                  <a:lnTo>
                    <a:pt x="1391" y="644"/>
                  </a:lnTo>
                  <a:lnTo>
                    <a:pt x="1389" y="644"/>
                  </a:lnTo>
                  <a:lnTo>
                    <a:pt x="1389" y="644"/>
                  </a:lnTo>
                  <a:lnTo>
                    <a:pt x="1389" y="644"/>
                  </a:lnTo>
                  <a:lnTo>
                    <a:pt x="1389" y="644"/>
                  </a:lnTo>
                  <a:lnTo>
                    <a:pt x="1389" y="644"/>
                  </a:lnTo>
                  <a:lnTo>
                    <a:pt x="1389" y="644"/>
                  </a:lnTo>
                  <a:lnTo>
                    <a:pt x="1389" y="644"/>
                  </a:lnTo>
                  <a:lnTo>
                    <a:pt x="1386" y="644"/>
                  </a:lnTo>
                  <a:lnTo>
                    <a:pt x="1386" y="644"/>
                  </a:lnTo>
                  <a:lnTo>
                    <a:pt x="1386" y="646"/>
                  </a:lnTo>
                  <a:lnTo>
                    <a:pt x="1386" y="646"/>
                  </a:lnTo>
                  <a:lnTo>
                    <a:pt x="1386" y="646"/>
                  </a:lnTo>
                  <a:lnTo>
                    <a:pt x="1386" y="646"/>
                  </a:lnTo>
                  <a:lnTo>
                    <a:pt x="1384" y="648"/>
                  </a:lnTo>
                  <a:lnTo>
                    <a:pt x="1384" y="651"/>
                  </a:lnTo>
                  <a:lnTo>
                    <a:pt x="1386" y="651"/>
                  </a:lnTo>
                  <a:lnTo>
                    <a:pt x="1386" y="653"/>
                  </a:lnTo>
                  <a:lnTo>
                    <a:pt x="1389" y="651"/>
                  </a:lnTo>
                  <a:lnTo>
                    <a:pt x="1386" y="651"/>
                  </a:lnTo>
                  <a:lnTo>
                    <a:pt x="1389" y="651"/>
                  </a:lnTo>
                  <a:lnTo>
                    <a:pt x="1389" y="651"/>
                  </a:lnTo>
                  <a:lnTo>
                    <a:pt x="1389" y="651"/>
                  </a:lnTo>
                  <a:lnTo>
                    <a:pt x="1389" y="651"/>
                  </a:lnTo>
                  <a:lnTo>
                    <a:pt x="1389" y="651"/>
                  </a:lnTo>
                  <a:lnTo>
                    <a:pt x="1391" y="651"/>
                  </a:lnTo>
                  <a:lnTo>
                    <a:pt x="1391" y="651"/>
                  </a:lnTo>
                  <a:lnTo>
                    <a:pt x="1386" y="653"/>
                  </a:lnTo>
                  <a:lnTo>
                    <a:pt x="1386" y="656"/>
                  </a:lnTo>
                  <a:lnTo>
                    <a:pt x="1386" y="656"/>
                  </a:lnTo>
                  <a:lnTo>
                    <a:pt x="1389" y="658"/>
                  </a:lnTo>
                  <a:lnTo>
                    <a:pt x="1389" y="658"/>
                  </a:lnTo>
                  <a:lnTo>
                    <a:pt x="1389" y="658"/>
                  </a:lnTo>
                  <a:lnTo>
                    <a:pt x="1389" y="658"/>
                  </a:lnTo>
                  <a:lnTo>
                    <a:pt x="1391" y="656"/>
                  </a:lnTo>
                  <a:lnTo>
                    <a:pt x="1391" y="653"/>
                  </a:lnTo>
                  <a:lnTo>
                    <a:pt x="1396" y="651"/>
                  </a:lnTo>
                  <a:lnTo>
                    <a:pt x="1398" y="651"/>
                  </a:lnTo>
                  <a:lnTo>
                    <a:pt x="1398" y="651"/>
                  </a:lnTo>
                  <a:lnTo>
                    <a:pt x="1401" y="651"/>
                  </a:lnTo>
                  <a:lnTo>
                    <a:pt x="1401" y="648"/>
                  </a:lnTo>
                  <a:lnTo>
                    <a:pt x="1401" y="648"/>
                  </a:lnTo>
                  <a:lnTo>
                    <a:pt x="1401" y="648"/>
                  </a:lnTo>
                  <a:lnTo>
                    <a:pt x="1401" y="648"/>
                  </a:lnTo>
                  <a:lnTo>
                    <a:pt x="1401" y="648"/>
                  </a:lnTo>
                  <a:lnTo>
                    <a:pt x="1401" y="648"/>
                  </a:lnTo>
                  <a:lnTo>
                    <a:pt x="1403" y="646"/>
                  </a:lnTo>
                  <a:lnTo>
                    <a:pt x="1403" y="646"/>
                  </a:lnTo>
                  <a:lnTo>
                    <a:pt x="1403" y="646"/>
                  </a:lnTo>
                  <a:lnTo>
                    <a:pt x="1403" y="646"/>
                  </a:lnTo>
                  <a:lnTo>
                    <a:pt x="1403" y="646"/>
                  </a:lnTo>
                  <a:lnTo>
                    <a:pt x="1403" y="646"/>
                  </a:lnTo>
                  <a:lnTo>
                    <a:pt x="1401" y="646"/>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b="1" dirty="0"/>
            </a:p>
          </p:txBody>
        </p:sp>
      </p:grpSp>
      <p:sp>
        <p:nvSpPr>
          <p:cNvPr id="70" name="TextBox 69"/>
          <p:cNvSpPr txBox="1"/>
          <p:nvPr/>
        </p:nvSpPr>
        <p:spPr>
          <a:xfrm>
            <a:off x="1865068" y="2479777"/>
            <a:ext cx="3606116" cy="646331"/>
          </a:xfrm>
          <a:prstGeom prst="rect">
            <a:avLst/>
          </a:prstGeom>
          <a:noFill/>
        </p:spPr>
        <p:txBody>
          <a:bodyPr wrap="square" lIns="91440" tIns="45720" rIns="91440" bIns="45720" rtlCol="0">
            <a:spAutoFit/>
          </a:bodyPr>
          <a:lstStyle/>
          <a:p>
            <a:pPr>
              <a:lnSpc>
                <a:spcPct val="90000"/>
              </a:lnSpc>
            </a:pPr>
            <a:r>
              <a:rPr lang="en-US" sz="2000" b="1" dirty="0" err="1">
                <a:solidFill>
                  <a:schemeClr val="tx2"/>
                </a:solidFill>
                <a:latin typeface="Montserrat SemiBold" panose="00000700000000000000" pitchFamily="50" charset="0"/>
                <a:cs typeface="Amatic SC" panose="00000500000000000000" pitchFamily="2" charset="-79"/>
              </a:rPr>
              <a:t>Numero</a:t>
            </a:r>
            <a:r>
              <a:rPr lang="en-US" sz="2000" b="1" dirty="0">
                <a:solidFill>
                  <a:schemeClr val="tx2"/>
                </a:solidFill>
                <a:latin typeface="Montserrat SemiBold" panose="00000700000000000000" pitchFamily="50" charset="0"/>
                <a:cs typeface="Amatic SC" panose="00000500000000000000" pitchFamily="2" charset="-79"/>
              </a:rPr>
              <a:t> di </a:t>
            </a:r>
            <a:r>
              <a:rPr lang="en-US" sz="2000" b="1" dirty="0" err="1">
                <a:solidFill>
                  <a:schemeClr val="tx2"/>
                </a:solidFill>
                <a:latin typeface="Montserrat SemiBold" panose="00000700000000000000" pitchFamily="50" charset="0"/>
                <a:cs typeface="Amatic SC" panose="00000500000000000000" pitchFamily="2" charset="-79"/>
              </a:rPr>
              <a:t>pubblicazioni</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inviate</a:t>
            </a:r>
            <a:r>
              <a:rPr lang="en-US" sz="2000" b="1" dirty="0">
                <a:solidFill>
                  <a:schemeClr val="tx2"/>
                </a:solidFill>
                <a:latin typeface="Montserrat SemiBold" panose="00000700000000000000" pitchFamily="50" charset="0"/>
                <a:cs typeface="Amatic SC" panose="00000500000000000000" pitchFamily="2" charset="-79"/>
              </a:rPr>
              <a:t> </a:t>
            </a:r>
            <a:r>
              <a:rPr lang="en-US" sz="2000" b="1" dirty="0" err="1">
                <a:solidFill>
                  <a:schemeClr val="tx2"/>
                </a:solidFill>
                <a:latin typeface="Montserrat SemiBold" panose="00000700000000000000" pitchFamily="50" charset="0"/>
                <a:cs typeface="Amatic SC" panose="00000500000000000000" pitchFamily="2" charset="-79"/>
              </a:rPr>
              <a:t>dagli</a:t>
            </a:r>
            <a:r>
              <a:rPr lang="en-US" sz="2000" b="1" dirty="0">
                <a:solidFill>
                  <a:schemeClr val="tx2"/>
                </a:solidFill>
                <a:latin typeface="Montserrat SemiBold" panose="00000700000000000000" pitchFamily="50" charset="0"/>
                <a:cs typeface="Amatic SC" panose="00000500000000000000" pitchFamily="2" charset="-79"/>
              </a:rPr>
              <a:t> USA</a:t>
            </a:r>
            <a:endParaRPr lang="en-US" sz="2000" b="1" dirty="0">
              <a:solidFill>
                <a:schemeClr val="accent4"/>
              </a:solidFill>
              <a:latin typeface="Montserrat SemiBold" panose="00000700000000000000" pitchFamily="50" charset="0"/>
              <a:cs typeface="Amatic SC" panose="00000500000000000000" pitchFamily="2" charset="-79"/>
            </a:endParaRPr>
          </a:p>
        </p:txBody>
      </p:sp>
      <p:sp>
        <p:nvSpPr>
          <p:cNvPr id="71" name="TextBox 70"/>
          <p:cNvSpPr txBox="1"/>
          <p:nvPr/>
        </p:nvSpPr>
        <p:spPr>
          <a:xfrm>
            <a:off x="1865068" y="1722434"/>
            <a:ext cx="2971180" cy="754374"/>
          </a:xfrm>
          <a:prstGeom prst="rect">
            <a:avLst/>
          </a:prstGeom>
          <a:noFill/>
        </p:spPr>
        <p:txBody>
          <a:bodyPr wrap="square" lIns="91440" tIns="45720" rIns="91440" bIns="45720" rtlCol="0" anchor="ctr">
            <a:spAutoFit/>
          </a:bodyPr>
          <a:lstStyle/>
          <a:p>
            <a:pPr>
              <a:lnSpc>
                <a:spcPct val="130000"/>
              </a:lnSpc>
            </a:pPr>
            <a:r>
              <a:rPr lang="en-US" sz="3600" b="1" dirty="0">
                <a:solidFill>
                  <a:srgbClr val="F2C6B4"/>
                </a:solidFill>
                <a:latin typeface="Montserrat" panose="00000500000000000000" pitchFamily="50" charset="0"/>
              </a:rPr>
              <a:t>12.905</a:t>
            </a:r>
          </a:p>
        </p:txBody>
      </p:sp>
      <p:sp>
        <p:nvSpPr>
          <p:cNvPr id="75" name="TextBox 74"/>
          <p:cNvSpPr txBox="1"/>
          <p:nvPr/>
        </p:nvSpPr>
        <p:spPr>
          <a:xfrm>
            <a:off x="1865067" y="3953482"/>
            <a:ext cx="3606115" cy="923330"/>
          </a:xfrm>
          <a:prstGeom prst="rect">
            <a:avLst/>
          </a:prstGeom>
          <a:noFill/>
        </p:spPr>
        <p:txBody>
          <a:bodyPr wrap="square" lIns="91440" tIns="45720" rIns="91440" bIns="45720" rtlCol="0">
            <a:spAutoFit/>
          </a:bodyPr>
          <a:lstStyle/>
          <a:p>
            <a:pPr>
              <a:lnSpc>
                <a:spcPct val="90000"/>
              </a:lnSpc>
            </a:pPr>
            <a:r>
              <a:rPr lang="en-US" sz="2000" b="1" dirty="0" err="1">
                <a:solidFill>
                  <a:schemeClr val="tx2"/>
                </a:solidFill>
                <a:latin typeface="Montserrat SemiBold" panose="00000700000000000000" pitchFamily="50" charset="0"/>
                <a:cs typeface="Amatic SC" panose="00000500000000000000" pitchFamily="2" charset="-79"/>
              </a:rPr>
              <a:t>Numero</a:t>
            </a:r>
            <a:r>
              <a:rPr lang="en-US" sz="2000" b="1" dirty="0">
                <a:solidFill>
                  <a:schemeClr val="tx2"/>
                </a:solidFill>
                <a:latin typeface="Montserrat SemiBold" panose="00000700000000000000" pitchFamily="50" charset="0"/>
                <a:cs typeface="Amatic SC" panose="00000500000000000000" pitchFamily="2" charset="-79"/>
              </a:rPr>
              <a:t> di </a:t>
            </a:r>
            <a:r>
              <a:rPr lang="en-US" sz="2000" b="1" dirty="0" err="1">
                <a:solidFill>
                  <a:schemeClr val="tx2"/>
                </a:solidFill>
                <a:latin typeface="Montserrat SemiBold" panose="00000700000000000000" pitchFamily="50" charset="0"/>
                <a:cs typeface="Amatic SC" panose="00000500000000000000" pitchFamily="2" charset="-79"/>
              </a:rPr>
              <a:t>pubblicazioni</a:t>
            </a:r>
            <a:r>
              <a:rPr lang="en-US" sz="2000" b="1" dirty="0">
                <a:solidFill>
                  <a:schemeClr val="tx2"/>
                </a:solidFill>
                <a:latin typeface="Montserrat SemiBold" panose="00000700000000000000" pitchFamily="50" charset="0"/>
                <a:cs typeface="Amatic SC" panose="00000500000000000000" pitchFamily="2" charset="-79"/>
              </a:rPr>
              <a:t> con il campo </a:t>
            </a:r>
            <a:r>
              <a:rPr lang="en-US" sz="2000" b="1" i="1" dirty="0">
                <a:solidFill>
                  <a:schemeClr val="tx2"/>
                </a:solidFill>
                <a:latin typeface="Montserrat SemiBold" panose="00000700000000000000" pitchFamily="50" charset="0"/>
                <a:cs typeface="Amatic SC" panose="00000500000000000000" pitchFamily="2" charset="-79"/>
              </a:rPr>
              <a:t>abstract</a:t>
            </a:r>
            <a:r>
              <a:rPr lang="en-US" sz="2000" b="1" dirty="0">
                <a:solidFill>
                  <a:schemeClr val="tx2"/>
                </a:solidFill>
                <a:latin typeface="Montserrat SemiBold" panose="00000700000000000000" pitchFamily="50" charset="0"/>
                <a:cs typeface="Amatic SC" panose="00000500000000000000" pitchFamily="2" charset="-79"/>
              </a:rPr>
              <a:t> non </a:t>
            </a:r>
            <a:r>
              <a:rPr lang="en-US" sz="2000" b="1" dirty="0" err="1">
                <a:solidFill>
                  <a:schemeClr val="tx2"/>
                </a:solidFill>
                <a:latin typeface="Montserrat SemiBold" panose="00000700000000000000" pitchFamily="50" charset="0"/>
                <a:cs typeface="Amatic SC" panose="00000500000000000000" pitchFamily="2" charset="-79"/>
              </a:rPr>
              <a:t>vuoto</a:t>
            </a:r>
            <a:endParaRPr lang="en-US" sz="2000" b="1" dirty="0">
              <a:solidFill>
                <a:schemeClr val="accent4"/>
              </a:solidFill>
              <a:latin typeface="Montserrat SemiBold" panose="00000700000000000000" pitchFamily="50" charset="0"/>
              <a:cs typeface="Amatic SC" panose="00000500000000000000" pitchFamily="2" charset="-79"/>
            </a:endParaRPr>
          </a:p>
        </p:txBody>
      </p:sp>
      <p:sp>
        <p:nvSpPr>
          <p:cNvPr id="76" name="TextBox 75"/>
          <p:cNvSpPr txBox="1"/>
          <p:nvPr/>
        </p:nvSpPr>
        <p:spPr>
          <a:xfrm>
            <a:off x="1865068" y="3197614"/>
            <a:ext cx="2971180" cy="751424"/>
          </a:xfrm>
          <a:prstGeom prst="rect">
            <a:avLst/>
          </a:prstGeom>
          <a:noFill/>
        </p:spPr>
        <p:txBody>
          <a:bodyPr wrap="square" lIns="91440" tIns="45720" rIns="91440" bIns="45720" rtlCol="0" anchor="ctr">
            <a:spAutoFit/>
          </a:bodyPr>
          <a:lstStyle/>
          <a:p>
            <a:pPr>
              <a:lnSpc>
                <a:spcPct val="130000"/>
              </a:lnSpc>
            </a:pPr>
            <a:r>
              <a:rPr lang="en-US" sz="3600" b="1" dirty="0">
                <a:solidFill>
                  <a:srgbClr val="99E1E5"/>
                </a:solidFill>
                <a:latin typeface="Montserrat" panose="00000500000000000000" pitchFamily="50" charset="0"/>
              </a:rPr>
              <a:t>7.504</a:t>
            </a:r>
            <a:endParaRPr lang="vi-VN" sz="3600" b="1" dirty="0">
              <a:solidFill>
                <a:srgbClr val="99E1E5"/>
              </a:solidFill>
              <a:latin typeface="Montserrat" panose="00000500000000000000" pitchFamily="50" charset="0"/>
            </a:endParaRPr>
          </a:p>
        </p:txBody>
      </p:sp>
      <p:sp>
        <p:nvSpPr>
          <p:cNvPr id="67" name="Freeform 66"/>
          <p:cNvSpPr/>
          <p:nvPr/>
        </p:nvSpPr>
        <p:spPr>
          <a:xfrm>
            <a:off x="729345" y="1925607"/>
            <a:ext cx="907233" cy="909089"/>
          </a:xfrm>
          <a:custGeom>
            <a:avLst/>
            <a:gdLst>
              <a:gd name="connsiteX0" fmla="*/ 1146342 w 2336521"/>
              <a:gd name="connsiteY0" fmla="*/ 614 h 2063391"/>
              <a:gd name="connsiteX1" fmla="*/ 2158084 w 2336521"/>
              <a:gd name="connsiteY1" fmla="*/ 588464 h 2063391"/>
              <a:gd name="connsiteX2" fmla="*/ 2327489 w 2336521"/>
              <a:gd name="connsiteY2" fmla="*/ 1272624 h 2063391"/>
              <a:gd name="connsiteX3" fmla="*/ 1586449 w 2336521"/>
              <a:gd name="connsiteY3" fmla="*/ 2017354 h 2063391"/>
              <a:gd name="connsiteX4" fmla="*/ 199 w 2336521"/>
              <a:gd name="connsiteY4" fmla="*/ 1231521 h 2063391"/>
              <a:gd name="connsiteX5" fmla="*/ 416354 w 2336521"/>
              <a:gd name="connsiteY5" fmla="*/ 349755 h 2063391"/>
              <a:gd name="connsiteX6" fmla="*/ 690912 w 2336521"/>
              <a:gd name="connsiteY6" fmla="*/ 133454 h 2063391"/>
              <a:gd name="connsiteX7" fmla="*/ 982868 w 2336521"/>
              <a:gd name="connsiteY7" fmla="*/ 20798 h 2063391"/>
              <a:gd name="connsiteX8" fmla="*/ 1146342 w 2336521"/>
              <a:gd name="connsiteY8" fmla="*/ 614 h 206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521" h="2063391">
                <a:moveTo>
                  <a:pt x="1146342" y="614"/>
                </a:moveTo>
                <a:cubicBezTo>
                  <a:pt x="1527906" y="-13100"/>
                  <a:pt x="1904695" y="203858"/>
                  <a:pt x="2158084" y="588464"/>
                </a:cubicBezTo>
                <a:cubicBezTo>
                  <a:pt x="2288884" y="791098"/>
                  <a:pt x="2363474" y="1035710"/>
                  <a:pt x="2327489" y="1272624"/>
                </a:cubicBezTo>
                <a:cubicBezTo>
                  <a:pt x="2267301" y="1638302"/>
                  <a:pt x="1944835" y="1921598"/>
                  <a:pt x="1586449" y="2017354"/>
                </a:cubicBezTo>
                <a:cubicBezTo>
                  <a:pt x="1027403" y="2166302"/>
                  <a:pt x="20942" y="1966521"/>
                  <a:pt x="199" y="1231521"/>
                </a:cubicBezTo>
                <a:cubicBezTo>
                  <a:pt x="-7396" y="917705"/>
                  <a:pt x="203793" y="567251"/>
                  <a:pt x="416354" y="349755"/>
                </a:cubicBezTo>
                <a:cubicBezTo>
                  <a:pt x="503587" y="259644"/>
                  <a:pt x="595800" y="187912"/>
                  <a:pt x="690912" y="133454"/>
                </a:cubicBezTo>
                <a:cubicBezTo>
                  <a:pt x="786023" y="78997"/>
                  <a:pt x="884035" y="41813"/>
                  <a:pt x="982868" y="20798"/>
                </a:cubicBezTo>
                <a:cubicBezTo>
                  <a:pt x="1037226" y="9240"/>
                  <a:pt x="1091833" y="2573"/>
                  <a:pt x="1146342" y="614"/>
                </a:cubicBezTo>
                <a:close/>
              </a:path>
            </a:pathLst>
          </a:custGeom>
          <a:solidFill>
            <a:srgbClr val="F2C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729345" y="3399312"/>
            <a:ext cx="907233" cy="909089"/>
          </a:xfrm>
          <a:custGeom>
            <a:avLst/>
            <a:gdLst>
              <a:gd name="connsiteX0" fmla="*/ 1146342 w 2336521"/>
              <a:gd name="connsiteY0" fmla="*/ 614 h 2063391"/>
              <a:gd name="connsiteX1" fmla="*/ 2158084 w 2336521"/>
              <a:gd name="connsiteY1" fmla="*/ 588464 h 2063391"/>
              <a:gd name="connsiteX2" fmla="*/ 2327489 w 2336521"/>
              <a:gd name="connsiteY2" fmla="*/ 1272624 h 2063391"/>
              <a:gd name="connsiteX3" fmla="*/ 1586449 w 2336521"/>
              <a:gd name="connsiteY3" fmla="*/ 2017354 h 2063391"/>
              <a:gd name="connsiteX4" fmla="*/ 199 w 2336521"/>
              <a:gd name="connsiteY4" fmla="*/ 1231521 h 2063391"/>
              <a:gd name="connsiteX5" fmla="*/ 416354 w 2336521"/>
              <a:gd name="connsiteY5" fmla="*/ 349755 h 2063391"/>
              <a:gd name="connsiteX6" fmla="*/ 690912 w 2336521"/>
              <a:gd name="connsiteY6" fmla="*/ 133454 h 2063391"/>
              <a:gd name="connsiteX7" fmla="*/ 982868 w 2336521"/>
              <a:gd name="connsiteY7" fmla="*/ 20798 h 2063391"/>
              <a:gd name="connsiteX8" fmla="*/ 1146342 w 2336521"/>
              <a:gd name="connsiteY8" fmla="*/ 614 h 206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521" h="2063391">
                <a:moveTo>
                  <a:pt x="1146342" y="614"/>
                </a:moveTo>
                <a:cubicBezTo>
                  <a:pt x="1527906" y="-13100"/>
                  <a:pt x="1904695" y="203858"/>
                  <a:pt x="2158084" y="588464"/>
                </a:cubicBezTo>
                <a:cubicBezTo>
                  <a:pt x="2288884" y="791098"/>
                  <a:pt x="2363474" y="1035710"/>
                  <a:pt x="2327489" y="1272624"/>
                </a:cubicBezTo>
                <a:cubicBezTo>
                  <a:pt x="2267301" y="1638302"/>
                  <a:pt x="1944835" y="1921598"/>
                  <a:pt x="1586449" y="2017354"/>
                </a:cubicBezTo>
                <a:cubicBezTo>
                  <a:pt x="1027403" y="2166302"/>
                  <a:pt x="20942" y="1966521"/>
                  <a:pt x="199" y="1231521"/>
                </a:cubicBezTo>
                <a:cubicBezTo>
                  <a:pt x="-7396" y="917705"/>
                  <a:pt x="203793" y="567251"/>
                  <a:pt x="416354" y="349755"/>
                </a:cubicBezTo>
                <a:cubicBezTo>
                  <a:pt x="503587" y="259644"/>
                  <a:pt x="595800" y="187912"/>
                  <a:pt x="690912" y="133454"/>
                </a:cubicBezTo>
                <a:cubicBezTo>
                  <a:pt x="786023" y="78997"/>
                  <a:pt x="884035" y="41813"/>
                  <a:pt x="982868" y="20798"/>
                </a:cubicBezTo>
                <a:cubicBezTo>
                  <a:pt x="1037226" y="9240"/>
                  <a:pt x="1091833" y="2573"/>
                  <a:pt x="1146342" y="614"/>
                </a:cubicBezTo>
                <a:close/>
              </a:path>
            </a:pathLst>
          </a:custGeom>
          <a:solidFill>
            <a:srgbClr val="99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34">
            <a:extLst>
              <a:ext uri="{FF2B5EF4-FFF2-40B4-BE49-F238E27FC236}">
                <a16:creationId xmlns:a16="http://schemas.microsoft.com/office/drawing/2014/main" id="{D7DA2647-B48B-425C-9622-AED942E1C550}"/>
              </a:ext>
            </a:extLst>
          </p:cNvPr>
          <p:cNvSpPr txBox="1"/>
          <p:nvPr/>
        </p:nvSpPr>
        <p:spPr>
          <a:xfrm>
            <a:off x="575361" y="438417"/>
            <a:ext cx="6704713" cy="646331"/>
          </a:xfrm>
          <a:prstGeom prst="rect">
            <a:avLst/>
          </a:prstGeom>
          <a:noFill/>
        </p:spPr>
        <p:txBody>
          <a:bodyPr wrap="square" lIns="91440" tIns="45720" rIns="91440" bIns="45720" rtlCol="0">
            <a:spAutoFit/>
          </a:bodyPr>
          <a:lstStyle/>
          <a:p>
            <a:pPr>
              <a:lnSpc>
                <a:spcPct val="90000"/>
              </a:lnSpc>
            </a:pPr>
            <a:r>
              <a:rPr lang="en-US" sz="4000" b="1" dirty="0" err="1">
                <a:solidFill>
                  <a:schemeClr val="tx2"/>
                </a:solidFill>
                <a:latin typeface="Montserrat" panose="00000500000000000000" pitchFamily="50" charset="0"/>
                <a:cs typeface="Amatic SC" panose="00000500000000000000" pitchFamily="2" charset="-79"/>
              </a:rPr>
              <a:t>Dati</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sulle</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pubblicazioni</a:t>
            </a:r>
            <a:endParaRPr lang="en-US" sz="4000" b="1" dirty="0">
              <a:solidFill>
                <a:schemeClr val="accent4"/>
              </a:solidFill>
              <a:latin typeface="Montserrat" panose="00000500000000000000" pitchFamily="50" charset="0"/>
              <a:cs typeface="Amatic SC" panose="00000500000000000000" pitchFamily="2" charset="-79"/>
            </a:endParaRPr>
          </a:p>
        </p:txBody>
      </p:sp>
      <p:sp>
        <p:nvSpPr>
          <p:cNvPr id="91" name="Freeform 28">
            <a:extLst>
              <a:ext uri="{FF2B5EF4-FFF2-40B4-BE49-F238E27FC236}">
                <a16:creationId xmlns:a16="http://schemas.microsoft.com/office/drawing/2014/main" id="{8FC5FC5B-1F94-4DE8-962C-67505C4EFD52}"/>
              </a:ext>
            </a:extLst>
          </p:cNvPr>
          <p:cNvSpPr>
            <a:spLocks noEditPoints="1"/>
          </p:cNvSpPr>
          <p:nvPr/>
        </p:nvSpPr>
        <p:spPr bwMode="auto">
          <a:xfrm>
            <a:off x="986620" y="2183443"/>
            <a:ext cx="392681" cy="393415"/>
          </a:xfrm>
          <a:custGeom>
            <a:avLst/>
            <a:gdLst>
              <a:gd name="T0" fmla="*/ 990 w 1639"/>
              <a:gd name="T1" fmla="*/ 1564 h 1642"/>
              <a:gd name="T2" fmla="*/ 1156 w 1639"/>
              <a:gd name="T3" fmla="*/ 1590 h 1642"/>
              <a:gd name="T4" fmla="*/ 1300 w 1639"/>
              <a:gd name="T5" fmla="*/ 1562 h 1642"/>
              <a:gd name="T6" fmla="*/ 1414 w 1639"/>
              <a:gd name="T7" fmla="*/ 1635 h 1642"/>
              <a:gd name="T8" fmla="*/ 1495 w 1639"/>
              <a:gd name="T9" fmla="*/ 1440 h 1642"/>
              <a:gd name="T10" fmla="*/ 1495 w 1639"/>
              <a:gd name="T11" fmla="*/ 96 h 1642"/>
              <a:gd name="T12" fmla="*/ 1396 w 1639"/>
              <a:gd name="T13" fmla="*/ 0 h 1642"/>
              <a:gd name="T14" fmla="*/ 628 w 1639"/>
              <a:gd name="T15" fmla="*/ 0 h 1642"/>
              <a:gd name="T16" fmla="*/ 196 w 1639"/>
              <a:gd name="T17" fmla="*/ 96 h 1642"/>
              <a:gd name="T18" fmla="*/ 0 w 1639"/>
              <a:gd name="T19" fmla="*/ 1296 h 1642"/>
              <a:gd name="T20" fmla="*/ 649 w 1639"/>
              <a:gd name="T21" fmla="*/ 1564 h 1642"/>
              <a:gd name="T22" fmla="*/ 1543 w 1639"/>
              <a:gd name="T23" fmla="*/ 240 h 1642"/>
              <a:gd name="T24" fmla="*/ 1444 w 1639"/>
              <a:gd name="T25" fmla="*/ 1344 h 1642"/>
              <a:gd name="T26" fmla="*/ 1334 w 1639"/>
              <a:gd name="T27" fmla="*/ 1460 h 1642"/>
              <a:gd name="T28" fmla="*/ 1252 w 1639"/>
              <a:gd name="T29" fmla="*/ 1248 h 1642"/>
              <a:gd name="T30" fmla="*/ 868 w 1639"/>
              <a:gd name="T31" fmla="*/ 240 h 1642"/>
              <a:gd name="T32" fmla="*/ 1348 w 1639"/>
              <a:gd name="T33" fmla="*/ 1152 h 1642"/>
              <a:gd name="T34" fmla="*/ 868 w 1639"/>
              <a:gd name="T35" fmla="*/ 240 h 1642"/>
              <a:gd name="T36" fmla="*/ 772 w 1639"/>
              <a:gd name="T37" fmla="*/ 240 h 1642"/>
              <a:gd name="T38" fmla="*/ 292 w 1639"/>
              <a:gd name="T39" fmla="*/ 1152 h 1642"/>
              <a:gd name="T40" fmla="*/ 96 w 1639"/>
              <a:gd name="T41" fmla="*/ 240 h 1642"/>
              <a:gd name="T42" fmla="*/ 196 w 1639"/>
              <a:gd name="T43" fmla="*/ 1200 h 1642"/>
              <a:gd name="T44" fmla="*/ 772 w 1639"/>
              <a:gd name="T45" fmla="*/ 1392 h 1642"/>
              <a:gd name="T46" fmla="*/ 1012 w 1639"/>
              <a:gd name="T47" fmla="*/ 1248 h 1642"/>
              <a:gd name="T48" fmla="*/ 1012 w 1639"/>
              <a:gd name="T49" fmla="*/ 1344 h 1642"/>
              <a:gd name="T50" fmla="*/ 676 w 1639"/>
              <a:gd name="T51" fmla="*/ 1392 h 1642"/>
              <a:gd name="T52" fmla="*/ 96 w 1639"/>
              <a:gd name="T53" fmla="*/ 1296 h 1642"/>
              <a:gd name="T54" fmla="*/ 1252 w 1639"/>
              <a:gd name="T55" fmla="*/ 432 h 1642"/>
              <a:gd name="T56" fmla="*/ 1012 w 1639"/>
              <a:gd name="T57" fmla="*/ 192 h 1642"/>
              <a:gd name="T58" fmla="*/ 1012 w 1639"/>
              <a:gd name="T59" fmla="*/ 480 h 1642"/>
              <a:gd name="T60" fmla="*/ 1156 w 1639"/>
              <a:gd name="T61" fmla="*/ 384 h 1642"/>
              <a:gd name="T62" fmla="*/ 964 w 1639"/>
              <a:gd name="T63" fmla="*/ 624 h 1642"/>
              <a:gd name="T64" fmla="*/ 1252 w 1639"/>
              <a:gd name="T65" fmla="*/ 624 h 1642"/>
              <a:gd name="T66" fmla="*/ 964 w 1639"/>
              <a:gd name="T67" fmla="*/ 624 h 1642"/>
              <a:gd name="T68" fmla="*/ 1204 w 1639"/>
              <a:gd name="T69" fmla="*/ 768 h 1642"/>
              <a:gd name="T70" fmla="*/ 1012 w 1639"/>
              <a:gd name="T71" fmla="*/ 864 h 1642"/>
              <a:gd name="T72" fmla="*/ 964 w 1639"/>
              <a:gd name="T73" fmla="*/ 1008 h 1642"/>
              <a:gd name="T74" fmla="*/ 1252 w 1639"/>
              <a:gd name="T75" fmla="*/ 1008 h 1642"/>
              <a:gd name="T76" fmla="*/ 388 w 1639"/>
              <a:gd name="T77" fmla="*/ 624 h 1642"/>
              <a:gd name="T78" fmla="*/ 676 w 1639"/>
              <a:gd name="T79" fmla="*/ 624 h 1642"/>
              <a:gd name="T80" fmla="*/ 388 w 1639"/>
              <a:gd name="T81" fmla="*/ 624 h 1642"/>
              <a:gd name="T82" fmla="*/ 628 w 1639"/>
              <a:gd name="T83" fmla="*/ 384 h 1642"/>
              <a:gd name="T84" fmla="*/ 436 w 1639"/>
              <a:gd name="T85" fmla="*/ 480 h 1642"/>
              <a:gd name="T86" fmla="*/ 532 w 1639"/>
              <a:gd name="T87" fmla="*/ 192 h 1642"/>
              <a:gd name="T88" fmla="*/ 628 w 1639"/>
              <a:gd name="T89" fmla="*/ 288 h 1642"/>
              <a:gd name="T90" fmla="*/ 388 w 1639"/>
              <a:gd name="T91" fmla="*/ 816 h 1642"/>
              <a:gd name="T92" fmla="*/ 676 w 1639"/>
              <a:gd name="T93" fmla="*/ 816 h 1642"/>
              <a:gd name="T94" fmla="*/ 388 w 1639"/>
              <a:gd name="T95" fmla="*/ 816 h 1642"/>
              <a:gd name="T96" fmla="*/ 388 w 1639"/>
              <a:gd name="T97" fmla="*/ 1008 h 1642"/>
              <a:gd name="T98" fmla="*/ 676 w 1639"/>
              <a:gd name="T99" fmla="*/ 1008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39" h="1642">
                <a:moveTo>
                  <a:pt x="649" y="1564"/>
                </a:moveTo>
                <a:cubicBezTo>
                  <a:pt x="695" y="1612"/>
                  <a:pt x="756" y="1638"/>
                  <a:pt x="820" y="1638"/>
                </a:cubicBezTo>
                <a:cubicBezTo>
                  <a:pt x="884" y="1638"/>
                  <a:pt x="944" y="1612"/>
                  <a:pt x="990" y="1564"/>
                </a:cubicBezTo>
                <a:cubicBezTo>
                  <a:pt x="1024" y="1529"/>
                  <a:pt x="1046" y="1486"/>
                  <a:pt x="1055" y="1440"/>
                </a:cubicBezTo>
                <a:cubicBezTo>
                  <a:pt x="1156" y="1440"/>
                  <a:pt x="1156" y="1440"/>
                  <a:pt x="1156" y="1440"/>
                </a:cubicBezTo>
                <a:cubicBezTo>
                  <a:pt x="1156" y="1590"/>
                  <a:pt x="1156" y="1590"/>
                  <a:pt x="1156" y="1590"/>
                </a:cubicBezTo>
                <a:cubicBezTo>
                  <a:pt x="1156" y="1610"/>
                  <a:pt x="1167" y="1627"/>
                  <a:pt x="1185" y="1635"/>
                </a:cubicBezTo>
                <a:cubicBezTo>
                  <a:pt x="1203" y="1642"/>
                  <a:pt x="1224" y="1638"/>
                  <a:pt x="1238" y="1624"/>
                </a:cubicBezTo>
                <a:cubicBezTo>
                  <a:pt x="1300" y="1562"/>
                  <a:pt x="1300" y="1562"/>
                  <a:pt x="1300" y="1562"/>
                </a:cubicBezTo>
                <a:cubicBezTo>
                  <a:pt x="1362" y="1624"/>
                  <a:pt x="1362" y="1624"/>
                  <a:pt x="1362" y="1624"/>
                </a:cubicBezTo>
                <a:cubicBezTo>
                  <a:pt x="1371" y="1634"/>
                  <a:pt x="1383" y="1638"/>
                  <a:pt x="1396" y="1638"/>
                </a:cubicBezTo>
                <a:cubicBezTo>
                  <a:pt x="1402" y="1638"/>
                  <a:pt x="1408" y="1637"/>
                  <a:pt x="1414" y="1635"/>
                </a:cubicBezTo>
                <a:cubicBezTo>
                  <a:pt x="1432" y="1627"/>
                  <a:pt x="1444" y="1610"/>
                  <a:pt x="1444" y="1590"/>
                </a:cubicBezTo>
                <a:cubicBezTo>
                  <a:pt x="1444" y="1440"/>
                  <a:pt x="1444" y="1440"/>
                  <a:pt x="1444" y="1440"/>
                </a:cubicBezTo>
                <a:cubicBezTo>
                  <a:pt x="1495" y="1440"/>
                  <a:pt x="1495" y="1440"/>
                  <a:pt x="1495" y="1440"/>
                </a:cubicBezTo>
                <a:cubicBezTo>
                  <a:pt x="1574" y="1440"/>
                  <a:pt x="1639" y="1375"/>
                  <a:pt x="1639" y="1296"/>
                </a:cubicBezTo>
                <a:cubicBezTo>
                  <a:pt x="1639" y="240"/>
                  <a:pt x="1639" y="240"/>
                  <a:pt x="1639" y="240"/>
                </a:cubicBezTo>
                <a:cubicBezTo>
                  <a:pt x="1639" y="161"/>
                  <a:pt x="1574" y="96"/>
                  <a:pt x="1495" y="96"/>
                </a:cubicBezTo>
                <a:cubicBezTo>
                  <a:pt x="1444" y="96"/>
                  <a:pt x="1444" y="96"/>
                  <a:pt x="1444" y="96"/>
                </a:cubicBezTo>
                <a:cubicBezTo>
                  <a:pt x="1444" y="48"/>
                  <a:pt x="1444" y="48"/>
                  <a:pt x="1444" y="48"/>
                </a:cubicBezTo>
                <a:cubicBezTo>
                  <a:pt x="1444" y="21"/>
                  <a:pt x="1422" y="0"/>
                  <a:pt x="1396" y="0"/>
                </a:cubicBezTo>
                <a:cubicBezTo>
                  <a:pt x="1012" y="0"/>
                  <a:pt x="1012" y="0"/>
                  <a:pt x="1012" y="0"/>
                </a:cubicBezTo>
                <a:cubicBezTo>
                  <a:pt x="933" y="0"/>
                  <a:pt x="864" y="38"/>
                  <a:pt x="820" y="96"/>
                </a:cubicBezTo>
                <a:cubicBezTo>
                  <a:pt x="776" y="38"/>
                  <a:pt x="706" y="0"/>
                  <a:pt x="628" y="0"/>
                </a:cubicBezTo>
                <a:cubicBezTo>
                  <a:pt x="244" y="0"/>
                  <a:pt x="244" y="0"/>
                  <a:pt x="244" y="0"/>
                </a:cubicBezTo>
                <a:cubicBezTo>
                  <a:pt x="217" y="0"/>
                  <a:pt x="196" y="21"/>
                  <a:pt x="196" y="48"/>
                </a:cubicBezTo>
                <a:cubicBezTo>
                  <a:pt x="196" y="96"/>
                  <a:pt x="196" y="96"/>
                  <a:pt x="196" y="96"/>
                </a:cubicBezTo>
                <a:cubicBezTo>
                  <a:pt x="144" y="96"/>
                  <a:pt x="144" y="96"/>
                  <a:pt x="144" y="96"/>
                </a:cubicBezTo>
                <a:cubicBezTo>
                  <a:pt x="65" y="96"/>
                  <a:pt x="0" y="161"/>
                  <a:pt x="0" y="240"/>
                </a:cubicBezTo>
                <a:cubicBezTo>
                  <a:pt x="0" y="1296"/>
                  <a:pt x="0" y="1296"/>
                  <a:pt x="0" y="1296"/>
                </a:cubicBezTo>
                <a:cubicBezTo>
                  <a:pt x="0" y="1375"/>
                  <a:pt x="65" y="1440"/>
                  <a:pt x="144" y="1440"/>
                </a:cubicBezTo>
                <a:cubicBezTo>
                  <a:pt x="584" y="1440"/>
                  <a:pt x="584" y="1440"/>
                  <a:pt x="584" y="1440"/>
                </a:cubicBezTo>
                <a:cubicBezTo>
                  <a:pt x="594" y="1486"/>
                  <a:pt x="616" y="1529"/>
                  <a:pt x="649" y="1564"/>
                </a:cubicBezTo>
                <a:close/>
                <a:moveTo>
                  <a:pt x="1444" y="192"/>
                </a:moveTo>
                <a:cubicBezTo>
                  <a:pt x="1495" y="192"/>
                  <a:pt x="1495" y="192"/>
                  <a:pt x="1495" y="192"/>
                </a:cubicBezTo>
                <a:cubicBezTo>
                  <a:pt x="1521" y="192"/>
                  <a:pt x="1543" y="214"/>
                  <a:pt x="1543" y="240"/>
                </a:cubicBezTo>
                <a:cubicBezTo>
                  <a:pt x="1543" y="1296"/>
                  <a:pt x="1543" y="1296"/>
                  <a:pt x="1543" y="1296"/>
                </a:cubicBezTo>
                <a:cubicBezTo>
                  <a:pt x="1543" y="1322"/>
                  <a:pt x="1521" y="1344"/>
                  <a:pt x="1495" y="1344"/>
                </a:cubicBezTo>
                <a:cubicBezTo>
                  <a:pt x="1444" y="1344"/>
                  <a:pt x="1444" y="1344"/>
                  <a:pt x="1444" y="1344"/>
                </a:cubicBezTo>
                <a:lnTo>
                  <a:pt x="1444" y="192"/>
                </a:lnTo>
                <a:close/>
                <a:moveTo>
                  <a:pt x="1348" y="1475"/>
                </a:moveTo>
                <a:cubicBezTo>
                  <a:pt x="1334" y="1460"/>
                  <a:pt x="1334" y="1460"/>
                  <a:pt x="1334" y="1460"/>
                </a:cubicBezTo>
                <a:cubicBezTo>
                  <a:pt x="1315" y="1442"/>
                  <a:pt x="1284" y="1442"/>
                  <a:pt x="1266" y="1460"/>
                </a:cubicBezTo>
                <a:cubicBezTo>
                  <a:pt x="1252" y="1475"/>
                  <a:pt x="1252" y="1475"/>
                  <a:pt x="1252" y="1475"/>
                </a:cubicBezTo>
                <a:cubicBezTo>
                  <a:pt x="1252" y="1248"/>
                  <a:pt x="1252" y="1248"/>
                  <a:pt x="1252" y="1248"/>
                </a:cubicBezTo>
                <a:cubicBezTo>
                  <a:pt x="1348" y="1248"/>
                  <a:pt x="1348" y="1248"/>
                  <a:pt x="1348" y="1248"/>
                </a:cubicBezTo>
                <a:lnTo>
                  <a:pt x="1348" y="1475"/>
                </a:lnTo>
                <a:close/>
                <a:moveTo>
                  <a:pt x="868" y="240"/>
                </a:moveTo>
                <a:cubicBezTo>
                  <a:pt x="868" y="161"/>
                  <a:pt x="932" y="96"/>
                  <a:pt x="1012" y="96"/>
                </a:cubicBezTo>
                <a:cubicBezTo>
                  <a:pt x="1348" y="96"/>
                  <a:pt x="1348" y="96"/>
                  <a:pt x="1348" y="96"/>
                </a:cubicBezTo>
                <a:cubicBezTo>
                  <a:pt x="1348" y="1152"/>
                  <a:pt x="1348" y="1152"/>
                  <a:pt x="1348" y="1152"/>
                </a:cubicBezTo>
                <a:cubicBezTo>
                  <a:pt x="1012" y="1152"/>
                  <a:pt x="1012" y="1152"/>
                  <a:pt x="1012" y="1152"/>
                </a:cubicBezTo>
                <a:cubicBezTo>
                  <a:pt x="958" y="1152"/>
                  <a:pt x="908" y="1170"/>
                  <a:pt x="868" y="1200"/>
                </a:cubicBezTo>
                <a:lnTo>
                  <a:pt x="868" y="240"/>
                </a:lnTo>
                <a:close/>
                <a:moveTo>
                  <a:pt x="292" y="96"/>
                </a:moveTo>
                <a:cubicBezTo>
                  <a:pt x="628" y="96"/>
                  <a:pt x="628" y="96"/>
                  <a:pt x="628" y="96"/>
                </a:cubicBezTo>
                <a:cubicBezTo>
                  <a:pt x="707" y="96"/>
                  <a:pt x="772" y="161"/>
                  <a:pt x="772" y="240"/>
                </a:cubicBezTo>
                <a:cubicBezTo>
                  <a:pt x="772" y="1200"/>
                  <a:pt x="772" y="1200"/>
                  <a:pt x="772" y="1200"/>
                </a:cubicBezTo>
                <a:cubicBezTo>
                  <a:pt x="732" y="1170"/>
                  <a:pt x="682" y="1152"/>
                  <a:pt x="628" y="1152"/>
                </a:cubicBezTo>
                <a:cubicBezTo>
                  <a:pt x="292" y="1152"/>
                  <a:pt x="292" y="1152"/>
                  <a:pt x="292" y="1152"/>
                </a:cubicBezTo>
                <a:lnTo>
                  <a:pt x="292" y="96"/>
                </a:lnTo>
                <a:close/>
                <a:moveTo>
                  <a:pt x="96" y="1296"/>
                </a:moveTo>
                <a:cubicBezTo>
                  <a:pt x="96" y="240"/>
                  <a:pt x="96" y="240"/>
                  <a:pt x="96" y="240"/>
                </a:cubicBezTo>
                <a:cubicBezTo>
                  <a:pt x="96" y="214"/>
                  <a:pt x="118" y="192"/>
                  <a:pt x="144" y="192"/>
                </a:cubicBezTo>
                <a:cubicBezTo>
                  <a:pt x="196" y="192"/>
                  <a:pt x="196" y="192"/>
                  <a:pt x="196" y="192"/>
                </a:cubicBezTo>
                <a:cubicBezTo>
                  <a:pt x="196" y="1200"/>
                  <a:pt x="196" y="1200"/>
                  <a:pt x="196" y="1200"/>
                </a:cubicBezTo>
                <a:cubicBezTo>
                  <a:pt x="196" y="1227"/>
                  <a:pt x="217" y="1248"/>
                  <a:pt x="244" y="1248"/>
                </a:cubicBezTo>
                <a:cubicBezTo>
                  <a:pt x="628" y="1248"/>
                  <a:pt x="628" y="1248"/>
                  <a:pt x="628" y="1248"/>
                </a:cubicBezTo>
                <a:cubicBezTo>
                  <a:pt x="707" y="1248"/>
                  <a:pt x="772" y="1313"/>
                  <a:pt x="772" y="1392"/>
                </a:cubicBezTo>
                <a:cubicBezTo>
                  <a:pt x="772" y="1419"/>
                  <a:pt x="793" y="1440"/>
                  <a:pt x="820" y="1440"/>
                </a:cubicBezTo>
                <a:cubicBezTo>
                  <a:pt x="846" y="1440"/>
                  <a:pt x="868" y="1419"/>
                  <a:pt x="868" y="1392"/>
                </a:cubicBezTo>
                <a:cubicBezTo>
                  <a:pt x="868" y="1313"/>
                  <a:pt x="932" y="1248"/>
                  <a:pt x="1012" y="1248"/>
                </a:cubicBezTo>
                <a:cubicBezTo>
                  <a:pt x="1156" y="1248"/>
                  <a:pt x="1156" y="1248"/>
                  <a:pt x="1156" y="1248"/>
                </a:cubicBezTo>
                <a:cubicBezTo>
                  <a:pt x="1156" y="1344"/>
                  <a:pt x="1156" y="1344"/>
                  <a:pt x="1156" y="1344"/>
                </a:cubicBezTo>
                <a:cubicBezTo>
                  <a:pt x="1012" y="1344"/>
                  <a:pt x="1012" y="1344"/>
                  <a:pt x="1012" y="1344"/>
                </a:cubicBezTo>
                <a:cubicBezTo>
                  <a:pt x="985" y="1344"/>
                  <a:pt x="964" y="1365"/>
                  <a:pt x="964" y="1392"/>
                </a:cubicBezTo>
                <a:cubicBezTo>
                  <a:pt x="964" y="1474"/>
                  <a:pt x="898" y="1542"/>
                  <a:pt x="820" y="1542"/>
                </a:cubicBezTo>
                <a:cubicBezTo>
                  <a:pt x="742" y="1542"/>
                  <a:pt x="676" y="1474"/>
                  <a:pt x="676" y="1392"/>
                </a:cubicBezTo>
                <a:cubicBezTo>
                  <a:pt x="676" y="1365"/>
                  <a:pt x="654" y="1344"/>
                  <a:pt x="628" y="1344"/>
                </a:cubicBezTo>
                <a:cubicBezTo>
                  <a:pt x="144" y="1344"/>
                  <a:pt x="144" y="1344"/>
                  <a:pt x="144" y="1344"/>
                </a:cubicBezTo>
                <a:cubicBezTo>
                  <a:pt x="118" y="1344"/>
                  <a:pt x="96" y="1322"/>
                  <a:pt x="96" y="1296"/>
                </a:cubicBezTo>
                <a:close/>
                <a:moveTo>
                  <a:pt x="1012" y="480"/>
                </a:moveTo>
                <a:cubicBezTo>
                  <a:pt x="1204" y="480"/>
                  <a:pt x="1204" y="480"/>
                  <a:pt x="1204" y="480"/>
                </a:cubicBezTo>
                <a:cubicBezTo>
                  <a:pt x="1230" y="480"/>
                  <a:pt x="1252" y="459"/>
                  <a:pt x="1252" y="432"/>
                </a:cubicBezTo>
                <a:cubicBezTo>
                  <a:pt x="1252" y="240"/>
                  <a:pt x="1252" y="240"/>
                  <a:pt x="1252" y="240"/>
                </a:cubicBezTo>
                <a:cubicBezTo>
                  <a:pt x="1252" y="213"/>
                  <a:pt x="1230" y="192"/>
                  <a:pt x="1204" y="192"/>
                </a:cubicBezTo>
                <a:cubicBezTo>
                  <a:pt x="1012" y="192"/>
                  <a:pt x="1012" y="192"/>
                  <a:pt x="1012" y="192"/>
                </a:cubicBezTo>
                <a:cubicBezTo>
                  <a:pt x="985" y="192"/>
                  <a:pt x="964" y="213"/>
                  <a:pt x="964" y="240"/>
                </a:cubicBezTo>
                <a:cubicBezTo>
                  <a:pt x="964" y="432"/>
                  <a:pt x="964" y="432"/>
                  <a:pt x="964" y="432"/>
                </a:cubicBezTo>
                <a:cubicBezTo>
                  <a:pt x="964" y="459"/>
                  <a:pt x="985" y="480"/>
                  <a:pt x="1012" y="480"/>
                </a:cubicBezTo>
                <a:close/>
                <a:moveTo>
                  <a:pt x="1060" y="288"/>
                </a:moveTo>
                <a:cubicBezTo>
                  <a:pt x="1156" y="288"/>
                  <a:pt x="1156" y="288"/>
                  <a:pt x="1156" y="288"/>
                </a:cubicBezTo>
                <a:cubicBezTo>
                  <a:pt x="1156" y="384"/>
                  <a:pt x="1156" y="384"/>
                  <a:pt x="1156" y="384"/>
                </a:cubicBezTo>
                <a:cubicBezTo>
                  <a:pt x="1060" y="384"/>
                  <a:pt x="1060" y="384"/>
                  <a:pt x="1060" y="384"/>
                </a:cubicBezTo>
                <a:lnTo>
                  <a:pt x="1060" y="288"/>
                </a:lnTo>
                <a:close/>
                <a:moveTo>
                  <a:pt x="964" y="624"/>
                </a:moveTo>
                <a:cubicBezTo>
                  <a:pt x="964" y="597"/>
                  <a:pt x="985" y="576"/>
                  <a:pt x="1012" y="576"/>
                </a:cubicBezTo>
                <a:cubicBezTo>
                  <a:pt x="1204" y="576"/>
                  <a:pt x="1204" y="576"/>
                  <a:pt x="1204" y="576"/>
                </a:cubicBezTo>
                <a:cubicBezTo>
                  <a:pt x="1230" y="576"/>
                  <a:pt x="1252" y="597"/>
                  <a:pt x="1252" y="624"/>
                </a:cubicBezTo>
                <a:cubicBezTo>
                  <a:pt x="1252" y="651"/>
                  <a:pt x="1230" y="672"/>
                  <a:pt x="1204" y="672"/>
                </a:cubicBezTo>
                <a:cubicBezTo>
                  <a:pt x="1012" y="672"/>
                  <a:pt x="1012" y="672"/>
                  <a:pt x="1012" y="672"/>
                </a:cubicBezTo>
                <a:cubicBezTo>
                  <a:pt x="985" y="672"/>
                  <a:pt x="964" y="651"/>
                  <a:pt x="964" y="624"/>
                </a:cubicBezTo>
                <a:close/>
                <a:moveTo>
                  <a:pt x="964" y="816"/>
                </a:moveTo>
                <a:cubicBezTo>
                  <a:pt x="964" y="789"/>
                  <a:pt x="985" y="768"/>
                  <a:pt x="1012" y="768"/>
                </a:cubicBezTo>
                <a:cubicBezTo>
                  <a:pt x="1204" y="768"/>
                  <a:pt x="1204" y="768"/>
                  <a:pt x="1204" y="768"/>
                </a:cubicBezTo>
                <a:cubicBezTo>
                  <a:pt x="1230" y="768"/>
                  <a:pt x="1252" y="789"/>
                  <a:pt x="1252" y="816"/>
                </a:cubicBezTo>
                <a:cubicBezTo>
                  <a:pt x="1252" y="843"/>
                  <a:pt x="1230" y="864"/>
                  <a:pt x="1204" y="864"/>
                </a:cubicBezTo>
                <a:cubicBezTo>
                  <a:pt x="1012" y="864"/>
                  <a:pt x="1012" y="864"/>
                  <a:pt x="1012" y="864"/>
                </a:cubicBezTo>
                <a:cubicBezTo>
                  <a:pt x="985" y="864"/>
                  <a:pt x="964" y="843"/>
                  <a:pt x="964" y="816"/>
                </a:cubicBezTo>
                <a:close/>
                <a:moveTo>
                  <a:pt x="1012" y="1056"/>
                </a:moveTo>
                <a:cubicBezTo>
                  <a:pt x="985" y="1056"/>
                  <a:pt x="964" y="1035"/>
                  <a:pt x="964" y="1008"/>
                </a:cubicBezTo>
                <a:cubicBezTo>
                  <a:pt x="964" y="981"/>
                  <a:pt x="985" y="960"/>
                  <a:pt x="1012" y="960"/>
                </a:cubicBezTo>
                <a:cubicBezTo>
                  <a:pt x="1204" y="960"/>
                  <a:pt x="1204" y="960"/>
                  <a:pt x="1204" y="960"/>
                </a:cubicBezTo>
                <a:cubicBezTo>
                  <a:pt x="1230" y="960"/>
                  <a:pt x="1252" y="981"/>
                  <a:pt x="1252" y="1008"/>
                </a:cubicBezTo>
                <a:cubicBezTo>
                  <a:pt x="1252" y="1035"/>
                  <a:pt x="1230" y="1056"/>
                  <a:pt x="1204" y="1056"/>
                </a:cubicBezTo>
                <a:lnTo>
                  <a:pt x="1012" y="1056"/>
                </a:lnTo>
                <a:close/>
                <a:moveTo>
                  <a:pt x="388" y="624"/>
                </a:moveTo>
                <a:cubicBezTo>
                  <a:pt x="388" y="597"/>
                  <a:pt x="409" y="576"/>
                  <a:pt x="436" y="576"/>
                </a:cubicBezTo>
                <a:cubicBezTo>
                  <a:pt x="628" y="576"/>
                  <a:pt x="628" y="576"/>
                  <a:pt x="628" y="576"/>
                </a:cubicBezTo>
                <a:cubicBezTo>
                  <a:pt x="654" y="576"/>
                  <a:pt x="676" y="597"/>
                  <a:pt x="676" y="624"/>
                </a:cubicBezTo>
                <a:cubicBezTo>
                  <a:pt x="676" y="651"/>
                  <a:pt x="654" y="672"/>
                  <a:pt x="628" y="672"/>
                </a:cubicBezTo>
                <a:cubicBezTo>
                  <a:pt x="436" y="672"/>
                  <a:pt x="436" y="672"/>
                  <a:pt x="436" y="672"/>
                </a:cubicBezTo>
                <a:cubicBezTo>
                  <a:pt x="409" y="672"/>
                  <a:pt x="388" y="651"/>
                  <a:pt x="388" y="624"/>
                </a:cubicBezTo>
                <a:close/>
                <a:moveTo>
                  <a:pt x="388" y="432"/>
                </a:moveTo>
                <a:cubicBezTo>
                  <a:pt x="388" y="405"/>
                  <a:pt x="409" y="384"/>
                  <a:pt x="436" y="384"/>
                </a:cubicBezTo>
                <a:cubicBezTo>
                  <a:pt x="628" y="384"/>
                  <a:pt x="628" y="384"/>
                  <a:pt x="628" y="384"/>
                </a:cubicBezTo>
                <a:cubicBezTo>
                  <a:pt x="654" y="384"/>
                  <a:pt x="676" y="405"/>
                  <a:pt x="676" y="432"/>
                </a:cubicBezTo>
                <a:cubicBezTo>
                  <a:pt x="676" y="459"/>
                  <a:pt x="654" y="480"/>
                  <a:pt x="628" y="480"/>
                </a:cubicBezTo>
                <a:cubicBezTo>
                  <a:pt x="436" y="480"/>
                  <a:pt x="436" y="480"/>
                  <a:pt x="436" y="480"/>
                </a:cubicBezTo>
                <a:cubicBezTo>
                  <a:pt x="409" y="480"/>
                  <a:pt x="388" y="459"/>
                  <a:pt x="388" y="432"/>
                </a:cubicBezTo>
                <a:close/>
                <a:moveTo>
                  <a:pt x="484" y="240"/>
                </a:moveTo>
                <a:cubicBezTo>
                  <a:pt x="484" y="213"/>
                  <a:pt x="505" y="192"/>
                  <a:pt x="532" y="192"/>
                </a:cubicBezTo>
                <a:cubicBezTo>
                  <a:pt x="628" y="192"/>
                  <a:pt x="628" y="192"/>
                  <a:pt x="628" y="192"/>
                </a:cubicBezTo>
                <a:cubicBezTo>
                  <a:pt x="654" y="192"/>
                  <a:pt x="676" y="213"/>
                  <a:pt x="676" y="240"/>
                </a:cubicBezTo>
                <a:cubicBezTo>
                  <a:pt x="676" y="267"/>
                  <a:pt x="654" y="288"/>
                  <a:pt x="628" y="288"/>
                </a:cubicBezTo>
                <a:cubicBezTo>
                  <a:pt x="532" y="288"/>
                  <a:pt x="532" y="288"/>
                  <a:pt x="532" y="288"/>
                </a:cubicBezTo>
                <a:cubicBezTo>
                  <a:pt x="505" y="288"/>
                  <a:pt x="484" y="267"/>
                  <a:pt x="484" y="240"/>
                </a:cubicBezTo>
                <a:close/>
                <a:moveTo>
                  <a:pt x="388" y="816"/>
                </a:moveTo>
                <a:cubicBezTo>
                  <a:pt x="388" y="789"/>
                  <a:pt x="409" y="768"/>
                  <a:pt x="436" y="768"/>
                </a:cubicBezTo>
                <a:cubicBezTo>
                  <a:pt x="628" y="768"/>
                  <a:pt x="628" y="768"/>
                  <a:pt x="628" y="768"/>
                </a:cubicBezTo>
                <a:cubicBezTo>
                  <a:pt x="654" y="768"/>
                  <a:pt x="676" y="789"/>
                  <a:pt x="676" y="816"/>
                </a:cubicBezTo>
                <a:cubicBezTo>
                  <a:pt x="676" y="843"/>
                  <a:pt x="654" y="864"/>
                  <a:pt x="628" y="864"/>
                </a:cubicBezTo>
                <a:cubicBezTo>
                  <a:pt x="436" y="864"/>
                  <a:pt x="436" y="864"/>
                  <a:pt x="436" y="864"/>
                </a:cubicBezTo>
                <a:cubicBezTo>
                  <a:pt x="409" y="864"/>
                  <a:pt x="388" y="843"/>
                  <a:pt x="388" y="816"/>
                </a:cubicBezTo>
                <a:close/>
                <a:moveTo>
                  <a:pt x="628" y="1056"/>
                </a:moveTo>
                <a:cubicBezTo>
                  <a:pt x="436" y="1056"/>
                  <a:pt x="436" y="1056"/>
                  <a:pt x="436" y="1056"/>
                </a:cubicBezTo>
                <a:cubicBezTo>
                  <a:pt x="409" y="1056"/>
                  <a:pt x="388" y="1035"/>
                  <a:pt x="388" y="1008"/>
                </a:cubicBezTo>
                <a:cubicBezTo>
                  <a:pt x="388" y="981"/>
                  <a:pt x="409" y="960"/>
                  <a:pt x="436" y="960"/>
                </a:cubicBezTo>
                <a:cubicBezTo>
                  <a:pt x="628" y="960"/>
                  <a:pt x="628" y="960"/>
                  <a:pt x="628" y="960"/>
                </a:cubicBezTo>
                <a:cubicBezTo>
                  <a:pt x="654" y="960"/>
                  <a:pt x="676" y="981"/>
                  <a:pt x="676" y="1008"/>
                </a:cubicBezTo>
                <a:cubicBezTo>
                  <a:pt x="676" y="1035"/>
                  <a:pt x="654" y="1056"/>
                  <a:pt x="628" y="10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31">
            <a:extLst>
              <a:ext uri="{FF2B5EF4-FFF2-40B4-BE49-F238E27FC236}">
                <a16:creationId xmlns:a16="http://schemas.microsoft.com/office/drawing/2014/main" id="{84B65499-DC61-4F86-9F50-E7AD0B9292AB}"/>
              </a:ext>
            </a:extLst>
          </p:cNvPr>
          <p:cNvSpPr>
            <a:spLocks noEditPoints="1"/>
          </p:cNvSpPr>
          <p:nvPr/>
        </p:nvSpPr>
        <p:spPr bwMode="auto">
          <a:xfrm>
            <a:off x="983318" y="3657075"/>
            <a:ext cx="399284" cy="393561"/>
          </a:xfrm>
          <a:custGeom>
            <a:avLst/>
            <a:gdLst>
              <a:gd name="T0" fmla="*/ 483 w 1666"/>
              <a:gd name="T1" fmla="*/ 1502 h 1642"/>
              <a:gd name="T2" fmla="*/ 621 w 1666"/>
              <a:gd name="T3" fmla="*/ 1364 h 1642"/>
              <a:gd name="T4" fmla="*/ 1403 w 1666"/>
              <a:gd name="T5" fmla="*/ 1641 h 1642"/>
              <a:gd name="T6" fmla="*/ 1506 w 1666"/>
              <a:gd name="T7" fmla="*/ 1165 h 1642"/>
              <a:gd name="T8" fmla="*/ 1372 w 1666"/>
              <a:gd name="T9" fmla="*/ 1032 h 1642"/>
              <a:gd name="T10" fmla="*/ 1162 w 1666"/>
              <a:gd name="T11" fmla="*/ 822 h 1642"/>
              <a:gd name="T12" fmla="*/ 1495 w 1666"/>
              <a:gd name="T13" fmla="*/ 488 h 1642"/>
              <a:gd name="T14" fmla="*/ 1499 w 1666"/>
              <a:gd name="T15" fmla="*/ 482 h 1642"/>
              <a:gd name="T16" fmla="*/ 1503 w 1666"/>
              <a:gd name="T17" fmla="*/ 475 h 1642"/>
              <a:gd name="T18" fmla="*/ 1627 w 1666"/>
              <a:gd name="T19" fmla="*/ 18 h 1642"/>
              <a:gd name="T20" fmla="*/ 1170 w 1666"/>
              <a:gd name="T21" fmla="*/ 142 h 1642"/>
              <a:gd name="T22" fmla="*/ 1162 w 1666"/>
              <a:gd name="T23" fmla="*/ 146 h 1642"/>
              <a:gd name="T24" fmla="*/ 1156 w 1666"/>
              <a:gd name="T25" fmla="*/ 150 h 1642"/>
              <a:gd name="T26" fmla="*/ 1014 w 1666"/>
              <a:gd name="T27" fmla="*/ 292 h 1642"/>
              <a:gd name="T28" fmla="*/ 492 w 1666"/>
              <a:gd name="T29" fmla="*/ 154 h 1642"/>
              <a:gd name="T30" fmla="*/ 484 w 1666"/>
              <a:gd name="T31" fmla="*/ 148 h 1642"/>
              <a:gd name="T32" fmla="*/ 478 w 1666"/>
              <a:gd name="T33" fmla="*/ 145 h 1642"/>
              <a:gd name="T34" fmla="*/ 67 w 1666"/>
              <a:gd name="T35" fmla="*/ 7 h 1642"/>
              <a:gd name="T36" fmla="*/ 142 w 1666"/>
              <a:gd name="T37" fmla="*/ 475 h 1642"/>
              <a:gd name="T38" fmla="*/ 144 w 1666"/>
              <a:gd name="T39" fmla="*/ 481 h 1642"/>
              <a:gd name="T40" fmla="*/ 149 w 1666"/>
              <a:gd name="T41" fmla="*/ 488 h 1642"/>
              <a:gd name="T42" fmla="*/ 153 w 1666"/>
              <a:gd name="T43" fmla="*/ 493 h 1642"/>
              <a:gd name="T44" fmla="*/ 484 w 1666"/>
              <a:gd name="T45" fmla="*/ 823 h 1642"/>
              <a:gd name="T46" fmla="*/ 75 w 1666"/>
              <a:gd name="T47" fmla="*/ 1572 h 1642"/>
              <a:gd name="T48" fmla="*/ 480 w 1666"/>
              <a:gd name="T49" fmla="*/ 1505 h 1642"/>
              <a:gd name="T50" fmla="*/ 1131 w 1666"/>
              <a:gd name="T51" fmla="*/ 1198 h 1642"/>
              <a:gd name="T52" fmla="*/ 1504 w 1666"/>
              <a:gd name="T53" fmla="*/ 1299 h 1642"/>
              <a:gd name="T54" fmla="*/ 1267 w 1666"/>
              <a:gd name="T55" fmla="*/ 1469 h 1642"/>
              <a:gd name="T56" fmla="*/ 1402 w 1666"/>
              <a:gd name="T57" fmla="*/ 1198 h 1642"/>
              <a:gd name="T58" fmla="*/ 1233 w 1666"/>
              <a:gd name="T59" fmla="*/ 1232 h 1642"/>
              <a:gd name="T60" fmla="*/ 1335 w 1666"/>
              <a:gd name="T61" fmla="*/ 1130 h 1642"/>
              <a:gd name="T62" fmla="*/ 1199 w 1666"/>
              <a:gd name="T63" fmla="*/ 1130 h 1642"/>
              <a:gd name="T64" fmla="*/ 1267 w 1666"/>
              <a:gd name="T65" fmla="*/ 1062 h 1642"/>
              <a:gd name="T66" fmla="*/ 789 w 1666"/>
              <a:gd name="T67" fmla="*/ 1060 h 1642"/>
              <a:gd name="T68" fmla="*/ 516 w 1666"/>
              <a:gd name="T69" fmla="*/ 1199 h 1642"/>
              <a:gd name="T70" fmla="*/ 925 w 1666"/>
              <a:gd name="T71" fmla="*/ 924 h 1642"/>
              <a:gd name="T72" fmla="*/ 1275 w 1666"/>
              <a:gd name="T73" fmla="*/ 208 h 1642"/>
              <a:gd name="T74" fmla="*/ 1390 w 1666"/>
              <a:gd name="T75" fmla="*/ 458 h 1642"/>
              <a:gd name="T76" fmla="*/ 1220 w 1666"/>
              <a:gd name="T77" fmla="*/ 424 h 1642"/>
              <a:gd name="T78" fmla="*/ 1186 w 1666"/>
              <a:gd name="T79" fmla="*/ 255 h 1642"/>
              <a:gd name="T80" fmla="*/ 687 w 1666"/>
              <a:gd name="T81" fmla="*/ 620 h 1642"/>
              <a:gd name="T82" fmla="*/ 127 w 1666"/>
              <a:gd name="T83" fmla="*/ 128 h 1642"/>
              <a:gd name="T84" fmla="*/ 127 w 1666"/>
              <a:gd name="T85" fmla="*/ 128 h 1642"/>
              <a:gd name="T86" fmla="*/ 526 w 1666"/>
              <a:gd name="T87" fmla="*/ 324 h 1642"/>
              <a:gd name="T88" fmla="*/ 391 w 1666"/>
              <a:gd name="T89" fmla="*/ 595 h 1642"/>
              <a:gd name="T90" fmla="*/ 552 w 1666"/>
              <a:gd name="T91" fmla="*/ 755 h 1642"/>
              <a:gd name="T92" fmla="*/ 1119 w 1666"/>
              <a:gd name="T93" fmla="*/ 458 h 1642"/>
              <a:gd name="T94" fmla="*/ 1051 w 1666"/>
              <a:gd name="T95" fmla="*/ 391 h 1642"/>
              <a:gd name="T96" fmla="*/ 414 w 1666"/>
              <a:gd name="T97" fmla="*/ 1233 h 1642"/>
              <a:gd name="T98" fmla="*/ 245 w 1666"/>
              <a:gd name="T99" fmla="*/ 1199 h 1642"/>
              <a:gd name="T100" fmla="*/ 143 w 1666"/>
              <a:gd name="T101" fmla="*/ 1504 h 1642"/>
              <a:gd name="T102" fmla="*/ 380 w 1666"/>
              <a:gd name="T103" fmla="*/ 147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66" h="1642">
                <a:moveTo>
                  <a:pt x="480" y="1505"/>
                </a:moveTo>
                <a:cubicBezTo>
                  <a:pt x="481" y="1505"/>
                  <a:pt x="481" y="1505"/>
                  <a:pt x="482" y="1504"/>
                </a:cubicBezTo>
                <a:cubicBezTo>
                  <a:pt x="482" y="1504"/>
                  <a:pt x="483" y="1503"/>
                  <a:pt x="483" y="1502"/>
                </a:cubicBezTo>
                <a:cubicBezTo>
                  <a:pt x="614" y="1372"/>
                  <a:pt x="614" y="1372"/>
                  <a:pt x="614" y="1372"/>
                </a:cubicBezTo>
                <a:cubicBezTo>
                  <a:pt x="615" y="1371"/>
                  <a:pt x="616" y="1370"/>
                  <a:pt x="618" y="1368"/>
                </a:cubicBezTo>
                <a:cubicBezTo>
                  <a:pt x="619" y="1367"/>
                  <a:pt x="620" y="1366"/>
                  <a:pt x="621" y="1364"/>
                </a:cubicBezTo>
                <a:cubicBezTo>
                  <a:pt x="823" y="1162"/>
                  <a:pt x="823" y="1162"/>
                  <a:pt x="823" y="1162"/>
                </a:cubicBezTo>
                <a:cubicBezTo>
                  <a:pt x="1233" y="1571"/>
                  <a:pt x="1233" y="1571"/>
                  <a:pt x="1233" y="1571"/>
                </a:cubicBezTo>
                <a:cubicBezTo>
                  <a:pt x="1280" y="1617"/>
                  <a:pt x="1341" y="1641"/>
                  <a:pt x="1403" y="1641"/>
                </a:cubicBezTo>
                <a:cubicBezTo>
                  <a:pt x="1464" y="1641"/>
                  <a:pt x="1525" y="1617"/>
                  <a:pt x="1572" y="1571"/>
                </a:cubicBezTo>
                <a:cubicBezTo>
                  <a:pt x="1666" y="1477"/>
                  <a:pt x="1666" y="1325"/>
                  <a:pt x="1572" y="1232"/>
                </a:cubicBezTo>
                <a:cubicBezTo>
                  <a:pt x="1506" y="1165"/>
                  <a:pt x="1506" y="1165"/>
                  <a:pt x="1506" y="1165"/>
                </a:cubicBezTo>
                <a:cubicBezTo>
                  <a:pt x="1505" y="1165"/>
                  <a:pt x="1505" y="1164"/>
                  <a:pt x="1504" y="1164"/>
                </a:cubicBezTo>
                <a:cubicBezTo>
                  <a:pt x="1504" y="1163"/>
                  <a:pt x="1503" y="1163"/>
                  <a:pt x="1503" y="1162"/>
                </a:cubicBezTo>
                <a:cubicBezTo>
                  <a:pt x="1372" y="1032"/>
                  <a:pt x="1372" y="1032"/>
                  <a:pt x="1372" y="1032"/>
                </a:cubicBezTo>
                <a:cubicBezTo>
                  <a:pt x="1371" y="1031"/>
                  <a:pt x="1370" y="1030"/>
                  <a:pt x="1369" y="1028"/>
                </a:cubicBezTo>
                <a:cubicBezTo>
                  <a:pt x="1367" y="1027"/>
                  <a:pt x="1366" y="1026"/>
                  <a:pt x="1365" y="1025"/>
                </a:cubicBezTo>
                <a:cubicBezTo>
                  <a:pt x="1162" y="822"/>
                  <a:pt x="1162" y="822"/>
                  <a:pt x="1162" y="822"/>
                </a:cubicBezTo>
                <a:cubicBezTo>
                  <a:pt x="1491" y="492"/>
                  <a:pt x="1491" y="492"/>
                  <a:pt x="1491" y="492"/>
                </a:cubicBezTo>
                <a:cubicBezTo>
                  <a:pt x="1492" y="492"/>
                  <a:pt x="1492" y="492"/>
                  <a:pt x="1492" y="492"/>
                </a:cubicBezTo>
                <a:cubicBezTo>
                  <a:pt x="1493" y="491"/>
                  <a:pt x="1494" y="490"/>
                  <a:pt x="1495" y="488"/>
                </a:cubicBezTo>
                <a:cubicBezTo>
                  <a:pt x="1495" y="488"/>
                  <a:pt x="1496" y="487"/>
                  <a:pt x="1496" y="487"/>
                </a:cubicBezTo>
                <a:cubicBezTo>
                  <a:pt x="1497" y="486"/>
                  <a:pt x="1497" y="485"/>
                  <a:pt x="1498" y="484"/>
                </a:cubicBezTo>
                <a:cubicBezTo>
                  <a:pt x="1498" y="483"/>
                  <a:pt x="1499" y="483"/>
                  <a:pt x="1499" y="482"/>
                </a:cubicBezTo>
                <a:cubicBezTo>
                  <a:pt x="1499" y="481"/>
                  <a:pt x="1500" y="480"/>
                  <a:pt x="1500" y="479"/>
                </a:cubicBezTo>
                <a:cubicBezTo>
                  <a:pt x="1501" y="479"/>
                  <a:pt x="1501" y="478"/>
                  <a:pt x="1501" y="478"/>
                </a:cubicBezTo>
                <a:cubicBezTo>
                  <a:pt x="1502" y="477"/>
                  <a:pt x="1502" y="476"/>
                  <a:pt x="1503" y="475"/>
                </a:cubicBezTo>
                <a:cubicBezTo>
                  <a:pt x="1503" y="474"/>
                  <a:pt x="1503" y="474"/>
                  <a:pt x="1503" y="473"/>
                </a:cubicBezTo>
                <a:cubicBezTo>
                  <a:pt x="1639" y="67"/>
                  <a:pt x="1639" y="67"/>
                  <a:pt x="1639" y="67"/>
                </a:cubicBezTo>
                <a:cubicBezTo>
                  <a:pt x="1644" y="49"/>
                  <a:pt x="1640" y="30"/>
                  <a:pt x="1627" y="18"/>
                </a:cubicBezTo>
                <a:cubicBezTo>
                  <a:pt x="1614" y="5"/>
                  <a:pt x="1595" y="0"/>
                  <a:pt x="1578" y="6"/>
                </a:cubicBezTo>
                <a:cubicBezTo>
                  <a:pt x="1171" y="142"/>
                  <a:pt x="1171" y="142"/>
                  <a:pt x="1171" y="142"/>
                </a:cubicBezTo>
                <a:cubicBezTo>
                  <a:pt x="1171" y="142"/>
                  <a:pt x="1170" y="142"/>
                  <a:pt x="1170" y="142"/>
                </a:cubicBezTo>
                <a:cubicBezTo>
                  <a:pt x="1169" y="142"/>
                  <a:pt x="1168" y="143"/>
                  <a:pt x="1167" y="143"/>
                </a:cubicBezTo>
                <a:cubicBezTo>
                  <a:pt x="1166" y="144"/>
                  <a:pt x="1166" y="144"/>
                  <a:pt x="1165" y="144"/>
                </a:cubicBezTo>
                <a:cubicBezTo>
                  <a:pt x="1164" y="145"/>
                  <a:pt x="1163" y="145"/>
                  <a:pt x="1162" y="146"/>
                </a:cubicBezTo>
                <a:cubicBezTo>
                  <a:pt x="1162" y="146"/>
                  <a:pt x="1161" y="146"/>
                  <a:pt x="1161" y="147"/>
                </a:cubicBezTo>
                <a:cubicBezTo>
                  <a:pt x="1160" y="147"/>
                  <a:pt x="1159" y="148"/>
                  <a:pt x="1158" y="149"/>
                </a:cubicBezTo>
                <a:cubicBezTo>
                  <a:pt x="1157" y="149"/>
                  <a:pt x="1157" y="149"/>
                  <a:pt x="1156" y="150"/>
                </a:cubicBezTo>
                <a:cubicBezTo>
                  <a:pt x="1155" y="151"/>
                  <a:pt x="1154" y="152"/>
                  <a:pt x="1152" y="153"/>
                </a:cubicBezTo>
                <a:cubicBezTo>
                  <a:pt x="1017" y="289"/>
                  <a:pt x="1017" y="289"/>
                  <a:pt x="1017" y="289"/>
                </a:cubicBezTo>
                <a:cubicBezTo>
                  <a:pt x="1016" y="290"/>
                  <a:pt x="1015" y="291"/>
                  <a:pt x="1014" y="292"/>
                </a:cubicBezTo>
                <a:cubicBezTo>
                  <a:pt x="823" y="484"/>
                  <a:pt x="823" y="484"/>
                  <a:pt x="823" y="484"/>
                </a:cubicBezTo>
                <a:cubicBezTo>
                  <a:pt x="492" y="154"/>
                  <a:pt x="492" y="154"/>
                  <a:pt x="492" y="154"/>
                </a:cubicBezTo>
                <a:cubicBezTo>
                  <a:pt x="492" y="154"/>
                  <a:pt x="492" y="154"/>
                  <a:pt x="492" y="154"/>
                </a:cubicBezTo>
                <a:cubicBezTo>
                  <a:pt x="491" y="153"/>
                  <a:pt x="490" y="152"/>
                  <a:pt x="488" y="151"/>
                </a:cubicBezTo>
                <a:cubicBezTo>
                  <a:pt x="488" y="151"/>
                  <a:pt x="488" y="150"/>
                  <a:pt x="487" y="150"/>
                </a:cubicBezTo>
                <a:cubicBezTo>
                  <a:pt x="486" y="149"/>
                  <a:pt x="485" y="148"/>
                  <a:pt x="484" y="148"/>
                </a:cubicBezTo>
                <a:cubicBezTo>
                  <a:pt x="484" y="147"/>
                  <a:pt x="483" y="147"/>
                  <a:pt x="483" y="147"/>
                </a:cubicBezTo>
                <a:cubicBezTo>
                  <a:pt x="482" y="146"/>
                  <a:pt x="481" y="146"/>
                  <a:pt x="479" y="145"/>
                </a:cubicBezTo>
                <a:cubicBezTo>
                  <a:pt x="479" y="145"/>
                  <a:pt x="479" y="145"/>
                  <a:pt x="478" y="145"/>
                </a:cubicBezTo>
                <a:cubicBezTo>
                  <a:pt x="477" y="144"/>
                  <a:pt x="476" y="144"/>
                  <a:pt x="474" y="143"/>
                </a:cubicBezTo>
                <a:cubicBezTo>
                  <a:pt x="474" y="143"/>
                  <a:pt x="474" y="143"/>
                  <a:pt x="474" y="143"/>
                </a:cubicBezTo>
                <a:cubicBezTo>
                  <a:pt x="67" y="7"/>
                  <a:pt x="67" y="7"/>
                  <a:pt x="67" y="7"/>
                </a:cubicBezTo>
                <a:cubicBezTo>
                  <a:pt x="50" y="1"/>
                  <a:pt x="31" y="6"/>
                  <a:pt x="18" y="19"/>
                </a:cubicBezTo>
                <a:cubicBezTo>
                  <a:pt x="5" y="32"/>
                  <a:pt x="0" y="51"/>
                  <a:pt x="6" y="68"/>
                </a:cubicBezTo>
                <a:cubicBezTo>
                  <a:pt x="142" y="475"/>
                  <a:pt x="142" y="475"/>
                  <a:pt x="142" y="475"/>
                </a:cubicBezTo>
                <a:cubicBezTo>
                  <a:pt x="142" y="475"/>
                  <a:pt x="142" y="475"/>
                  <a:pt x="142" y="476"/>
                </a:cubicBezTo>
                <a:cubicBezTo>
                  <a:pt x="143" y="477"/>
                  <a:pt x="143" y="478"/>
                  <a:pt x="144" y="479"/>
                </a:cubicBezTo>
                <a:cubicBezTo>
                  <a:pt x="144" y="480"/>
                  <a:pt x="144" y="480"/>
                  <a:pt x="144" y="481"/>
                </a:cubicBezTo>
                <a:cubicBezTo>
                  <a:pt x="145" y="482"/>
                  <a:pt x="145" y="483"/>
                  <a:pt x="146" y="484"/>
                </a:cubicBezTo>
                <a:cubicBezTo>
                  <a:pt x="146" y="484"/>
                  <a:pt x="147" y="485"/>
                  <a:pt x="147" y="485"/>
                </a:cubicBezTo>
                <a:cubicBezTo>
                  <a:pt x="148" y="486"/>
                  <a:pt x="148" y="487"/>
                  <a:pt x="149" y="488"/>
                </a:cubicBezTo>
                <a:cubicBezTo>
                  <a:pt x="149" y="489"/>
                  <a:pt x="150" y="489"/>
                  <a:pt x="150" y="490"/>
                </a:cubicBezTo>
                <a:cubicBezTo>
                  <a:pt x="151" y="491"/>
                  <a:pt x="152" y="492"/>
                  <a:pt x="153" y="493"/>
                </a:cubicBezTo>
                <a:cubicBezTo>
                  <a:pt x="153" y="493"/>
                  <a:pt x="153" y="493"/>
                  <a:pt x="153" y="493"/>
                </a:cubicBezTo>
                <a:cubicBezTo>
                  <a:pt x="289" y="629"/>
                  <a:pt x="289" y="629"/>
                  <a:pt x="289" y="629"/>
                </a:cubicBezTo>
                <a:cubicBezTo>
                  <a:pt x="290" y="630"/>
                  <a:pt x="291" y="631"/>
                  <a:pt x="292" y="632"/>
                </a:cubicBezTo>
                <a:cubicBezTo>
                  <a:pt x="484" y="823"/>
                  <a:pt x="484" y="823"/>
                  <a:pt x="484" y="823"/>
                </a:cubicBezTo>
                <a:cubicBezTo>
                  <a:pt x="75" y="1233"/>
                  <a:pt x="75" y="1233"/>
                  <a:pt x="75" y="1233"/>
                </a:cubicBezTo>
                <a:cubicBezTo>
                  <a:pt x="30" y="1278"/>
                  <a:pt x="5" y="1338"/>
                  <a:pt x="5" y="1402"/>
                </a:cubicBezTo>
                <a:cubicBezTo>
                  <a:pt x="5" y="1466"/>
                  <a:pt x="30" y="1527"/>
                  <a:pt x="75" y="1572"/>
                </a:cubicBezTo>
                <a:cubicBezTo>
                  <a:pt x="122" y="1619"/>
                  <a:pt x="183" y="1642"/>
                  <a:pt x="245" y="1642"/>
                </a:cubicBezTo>
                <a:cubicBezTo>
                  <a:pt x="306" y="1642"/>
                  <a:pt x="367" y="1619"/>
                  <a:pt x="414" y="1572"/>
                </a:cubicBezTo>
                <a:lnTo>
                  <a:pt x="480" y="1505"/>
                </a:lnTo>
                <a:close/>
                <a:moveTo>
                  <a:pt x="891" y="1094"/>
                </a:moveTo>
                <a:cubicBezTo>
                  <a:pt x="959" y="1026"/>
                  <a:pt x="959" y="1026"/>
                  <a:pt x="959" y="1026"/>
                </a:cubicBezTo>
                <a:cubicBezTo>
                  <a:pt x="1131" y="1198"/>
                  <a:pt x="1131" y="1198"/>
                  <a:pt x="1131" y="1198"/>
                </a:cubicBezTo>
                <a:cubicBezTo>
                  <a:pt x="1063" y="1266"/>
                  <a:pt x="1063" y="1266"/>
                  <a:pt x="1063" y="1266"/>
                </a:cubicBezTo>
                <a:lnTo>
                  <a:pt x="891" y="1094"/>
                </a:lnTo>
                <a:close/>
                <a:moveTo>
                  <a:pt x="1504" y="1299"/>
                </a:moveTo>
                <a:cubicBezTo>
                  <a:pt x="1560" y="1356"/>
                  <a:pt x="1560" y="1447"/>
                  <a:pt x="1504" y="1503"/>
                </a:cubicBezTo>
                <a:cubicBezTo>
                  <a:pt x="1448" y="1559"/>
                  <a:pt x="1357" y="1559"/>
                  <a:pt x="1301" y="1503"/>
                </a:cubicBezTo>
                <a:cubicBezTo>
                  <a:pt x="1267" y="1469"/>
                  <a:pt x="1267" y="1469"/>
                  <a:pt x="1267" y="1469"/>
                </a:cubicBezTo>
                <a:cubicBezTo>
                  <a:pt x="1470" y="1266"/>
                  <a:pt x="1470" y="1266"/>
                  <a:pt x="1470" y="1266"/>
                </a:cubicBezTo>
                <a:lnTo>
                  <a:pt x="1504" y="1299"/>
                </a:lnTo>
                <a:close/>
                <a:moveTo>
                  <a:pt x="1402" y="1198"/>
                </a:moveTo>
                <a:cubicBezTo>
                  <a:pt x="1199" y="1401"/>
                  <a:pt x="1199" y="1401"/>
                  <a:pt x="1199" y="1401"/>
                </a:cubicBezTo>
                <a:cubicBezTo>
                  <a:pt x="1131" y="1334"/>
                  <a:pt x="1131" y="1334"/>
                  <a:pt x="1131" y="1334"/>
                </a:cubicBezTo>
                <a:cubicBezTo>
                  <a:pt x="1233" y="1232"/>
                  <a:pt x="1233" y="1232"/>
                  <a:pt x="1233" y="1232"/>
                </a:cubicBezTo>
                <a:cubicBezTo>
                  <a:pt x="1233" y="1232"/>
                  <a:pt x="1233" y="1232"/>
                  <a:pt x="1233" y="1232"/>
                </a:cubicBezTo>
                <a:cubicBezTo>
                  <a:pt x="1233" y="1232"/>
                  <a:pt x="1233" y="1232"/>
                  <a:pt x="1233" y="1232"/>
                </a:cubicBezTo>
                <a:cubicBezTo>
                  <a:pt x="1335" y="1130"/>
                  <a:pt x="1335" y="1130"/>
                  <a:pt x="1335" y="1130"/>
                </a:cubicBezTo>
                <a:lnTo>
                  <a:pt x="1402" y="1198"/>
                </a:lnTo>
                <a:close/>
                <a:moveTo>
                  <a:pt x="1267" y="1062"/>
                </a:moveTo>
                <a:cubicBezTo>
                  <a:pt x="1199" y="1130"/>
                  <a:pt x="1199" y="1130"/>
                  <a:pt x="1199" y="1130"/>
                </a:cubicBezTo>
                <a:cubicBezTo>
                  <a:pt x="1027" y="958"/>
                  <a:pt x="1027" y="958"/>
                  <a:pt x="1027" y="958"/>
                </a:cubicBezTo>
                <a:cubicBezTo>
                  <a:pt x="1094" y="890"/>
                  <a:pt x="1094" y="890"/>
                  <a:pt x="1094" y="890"/>
                </a:cubicBezTo>
                <a:lnTo>
                  <a:pt x="1267" y="1062"/>
                </a:lnTo>
                <a:close/>
                <a:moveTo>
                  <a:pt x="925" y="924"/>
                </a:moveTo>
                <a:cubicBezTo>
                  <a:pt x="925" y="924"/>
                  <a:pt x="925" y="924"/>
                  <a:pt x="925" y="924"/>
                </a:cubicBezTo>
                <a:cubicBezTo>
                  <a:pt x="789" y="1060"/>
                  <a:pt x="789" y="1060"/>
                  <a:pt x="789" y="1060"/>
                </a:cubicBezTo>
                <a:cubicBezTo>
                  <a:pt x="789" y="1060"/>
                  <a:pt x="789" y="1060"/>
                  <a:pt x="789" y="1060"/>
                </a:cubicBezTo>
                <a:cubicBezTo>
                  <a:pt x="583" y="1266"/>
                  <a:pt x="583" y="1266"/>
                  <a:pt x="583" y="1266"/>
                </a:cubicBezTo>
                <a:cubicBezTo>
                  <a:pt x="516" y="1199"/>
                  <a:pt x="516" y="1199"/>
                  <a:pt x="516" y="1199"/>
                </a:cubicBezTo>
                <a:cubicBezTo>
                  <a:pt x="1186" y="526"/>
                  <a:pt x="1186" y="526"/>
                  <a:pt x="1186" y="526"/>
                </a:cubicBezTo>
                <a:cubicBezTo>
                  <a:pt x="1254" y="594"/>
                  <a:pt x="1254" y="594"/>
                  <a:pt x="1254" y="594"/>
                </a:cubicBezTo>
                <a:lnTo>
                  <a:pt x="925" y="924"/>
                </a:lnTo>
                <a:close/>
                <a:moveTo>
                  <a:pt x="1517" y="127"/>
                </a:moveTo>
                <a:cubicBezTo>
                  <a:pt x="1437" y="370"/>
                  <a:pt x="1437" y="370"/>
                  <a:pt x="1437" y="370"/>
                </a:cubicBezTo>
                <a:cubicBezTo>
                  <a:pt x="1275" y="208"/>
                  <a:pt x="1275" y="208"/>
                  <a:pt x="1275" y="208"/>
                </a:cubicBezTo>
                <a:lnTo>
                  <a:pt x="1517" y="127"/>
                </a:lnTo>
                <a:close/>
                <a:moveTo>
                  <a:pt x="1186" y="255"/>
                </a:moveTo>
                <a:cubicBezTo>
                  <a:pt x="1390" y="458"/>
                  <a:pt x="1390" y="458"/>
                  <a:pt x="1390" y="458"/>
                </a:cubicBezTo>
                <a:cubicBezTo>
                  <a:pt x="1322" y="526"/>
                  <a:pt x="1322" y="526"/>
                  <a:pt x="1322" y="526"/>
                </a:cubicBezTo>
                <a:cubicBezTo>
                  <a:pt x="1220" y="424"/>
                  <a:pt x="1220" y="424"/>
                  <a:pt x="1220" y="424"/>
                </a:cubicBezTo>
                <a:cubicBezTo>
                  <a:pt x="1220" y="424"/>
                  <a:pt x="1220" y="424"/>
                  <a:pt x="1220" y="424"/>
                </a:cubicBezTo>
                <a:cubicBezTo>
                  <a:pt x="1220" y="424"/>
                  <a:pt x="1220" y="424"/>
                  <a:pt x="1220" y="424"/>
                </a:cubicBezTo>
                <a:cubicBezTo>
                  <a:pt x="1119" y="323"/>
                  <a:pt x="1119" y="323"/>
                  <a:pt x="1119" y="323"/>
                </a:cubicBezTo>
                <a:lnTo>
                  <a:pt x="1186" y="255"/>
                </a:lnTo>
                <a:close/>
                <a:moveTo>
                  <a:pt x="594" y="391"/>
                </a:moveTo>
                <a:cubicBezTo>
                  <a:pt x="755" y="552"/>
                  <a:pt x="755" y="552"/>
                  <a:pt x="755" y="552"/>
                </a:cubicBezTo>
                <a:cubicBezTo>
                  <a:pt x="687" y="620"/>
                  <a:pt x="687" y="620"/>
                  <a:pt x="687" y="620"/>
                </a:cubicBezTo>
                <a:cubicBezTo>
                  <a:pt x="526" y="459"/>
                  <a:pt x="526" y="459"/>
                  <a:pt x="526" y="459"/>
                </a:cubicBezTo>
                <a:lnTo>
                  <a:pt x="594" y="391"/>
                </a:lnTo>
                <a:close/>
                <a:moveTo>
                  <a:pt x="127" y="128"/>
                </a:moveTo>
                <a:cubicBezTo>
                  <a:pt x="370" y="209"/>
                  <a:pt x="370" y="209"/>
                  <a:pt x="370" y="209"/>
                </a:cubicBezTo>
                <a:cubicBezTo>
                  <a:pt x="208" y="371"/>
                  <a:pt x="208" y="371"/>
                  <a:pt x="208" y="371"/>
                </a:cubicBezTo>
                <a:lnTo>
                  <a:pt x="127" y="128"/>
                </a:lnTo>
                <a:close/>
                <a:moveTo>
                  <a:pt x="255" y="459"/>
                </a:moveTo>
                <a:cubicBezTo>
                  <a:pt x="458" y="256"/>
                  <a:pt x="458" y="256"/>
                  <a:pt x="458" y="256"/>
                </a:cubicBezTo>
                <a:cubicBezTo>
                  <a:pt x="526" y="324"/>
                  <a:pt x="526" y="324"/>
                  <a:pt x="526" y="324"/>
                </a:cubicBezTo>
                <a:cubicBezTo>
                  <a:pt x="323" y="527"/>
                  <a:pt x="323" y="527"/>
                  <a:pt x="323" y="527"/>
                </a:cubicBezTo>
                <a:lnTo>
                  <a:pt x="255" y="459"/>
                </a:lnTo>
                <a:close/>
                <a:moveTo>
                  <a:pt x="391" y="595"/>
                </a:moveTo>
                <a:cubicBezTo>
                  <a:pt x="459" y="527"/>
                  <a:pt x="459" y="527"/>
                  <a:pt x="459" y="527"/>
                </a:cubicBezTo>
                <a:cubicBezTo>
                  <a:pt x="619" y="687"/>
                  <a:pt x="619" y="687"/>
                  <a:pt x="619" y="687"/>
                </a:cubicBezTo>
                <a:cubicBezTo>
                  <a:pt x="552" y="755"/>
                  <a:pt x="552" y="755"/>
                  <a:pt x="552" y="755"/>
                </a:cubicBezTo>
                <a:lnTo>
                  <a:pt x="391" y="595"/>
                </a:lnTo>
                <a:close/>
                <a:moveTo>
                  <a:pt x="1051" y="391"/>
                </a:moveTo>
                <a:cubicBezTo>
                  <a:pt x="1119" y="458"/>
                  <a:pt x="1119" y="458"/>
                  <a:pt x="1119" y="458"/>
                </a:cubicBezTo>
                <a:cubicBezTo>
                  <a:pt x="448" y="1131"/>
                  <a:pt x="448" y="1131"/>
                  <a:pt x="448" y="1131"/>
                </a:cubicBezTo>
                <a:cubicBezTo>
                  <a:pt x="380" y="1063"/>
                  <a:pt x="380" y="1063"/>
                  <a:pt x="380" y="1063"/>
                </a:cubicBezTo>
                <a:lnTo>
                  <a:pt x="1051" y="391"/>
                </a:lnTo>
                <a:close/>
                <a:moveTo>
                  <a:pt x="312" y="1131"/>
                </a:moveTo>
                <a:cubicBezTo>
                  <a:pt x="414" y="1233"/>
                  <a:pt x="414" y="1233"/>
                  <a:pt x="414" y="1233"/>
                </a:cubicBezTo>
                <a:cubicBezTo>
                  <a:pt x="414" y="1233"/>
                  <a:pt x="414" y="1233"/>
                  <a:pt x="414" y="1233"/>
                </a:cubicBezTo>
                <a:cubicBezTo>
                  <a:pt x="516" y="1334"/>
                  <a:pt x="516" y="1334"/>
                  <a:pt x="516" y="1334"/>
                </a:cubicBezTo>
                <a:cubicBezTo>
                  <a:pt x="448" y="1402"/>
                  <a:pt x="448" y="1402"/>
                  <a:pt x="448" y="1402"/>
                </a:cubicBezTo>
                <a:cubicBezTo>
                  <a:pt x="245" y="1199"/>
                  <a:pt x="245" y="1199"/>
                  <a:pt x="245" y="1199"/>
                </a:cubicBezTo>
                <a:lnTo>
                  <a:pt x="312" y="1131"/>
                </a:lnTo>
                <a:close/>
                <a:moveTo>
                  <a:pt x="346" y="1504"/>
                </a:moveTo>
                <a:cubicBezTo>
                  <a:pt x="290" y="1560"/>
                  <a:pt x="199" y="1560"/>
                  <a:pt x="143" y="1504"/>
                </a:cubicBezTo>
                <a:cubicBezTo>
                  <a:pt x="87" y="1448"/>
                  <a:pt x="87" y="1357"/>
                  <a:pt x="143" y="1301"/>
                </a:cubicBezTo>
                <a:cubicBezTo>
                  <a:pt x="177" y="1267"/>
                  <a:pt x="177" y="1267"/>
                  <a:pt x="177" y="1267"/>
                </a:cubicBezTo>
                <a:cubicBezTo>
                  <a:pt x="380" y="1470"/>
                  <a:pt x="380" y="1470"/>
                  <a:pt x="380" y="1470"/>
                </a:cubicBezTo>
                <a:lnTo>
                  <a:pt x="346" y="15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67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6"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magine 19">
            <a:extLst>
              <a:ext uri="{FF2B5EF4-FFF2-40B4-BE49-F238E27FC236}">
                <a16:creationId xmlns:a16="http://schemas.microsoft.com/office/drawing/2014/main" id="{E4750607-97F4-4472-AE6E-D3E2FFE970E6}"/>
              </a:ext>
            </a:extLst>
          </p:cNvPr>
          <p:cNvPicPr>
            <a:picLocks noChangeAspect="1"/>
          </p:cNvPicPr>
          <p:nvPr/>
        </p:nvPicPr>
        <p:blipFill rotWithShape="1">
          <a:blip r:embed="rId2"/>
          <a:srcRect l="1864" t="4202"/>
          <a:stretch/>
        </p:blipFill>
        <p:spPr>
          <a:xfrm>
            <a:off x="442913" y="1945178"/>
            <a:ext cx="8567834" cy="4331913"/>
          </a:xfrm>
          <a:prstGeom prst="rect">
            <a:avLst/>
          </a:prstGeom>
        </p:spPr>
      </p:pic>
      <p:grpSp>
        <p:nvGrpSpPr>
          <p:cNvPr id="349" name="Group 348"/>
          <p:cNvGrpSpPr/>
          <p:nvPr/>
        </p:nvGrpSpPr>
        <p:grpSpPr>
          <a:xfrm rot="10800000">
            <a:off x="10153219" y="5289167"/>
            <a:ext cx="2038781" cy="1579947"/>
            <a:chOff x="3176" y="24616"/>
            <a:chExt cx="2600544" cy="2015283"/>
          </a:xfrm>
          <a:solidFill>
            <a:srgbClr val="99E1E5">
              <a:alpha val="60000"/>
            </a:srgbClr>
          </a:solidFill>
        </p:grpSpPr>
        <p:sp>
          <p:nvSpPr>
            <p:cNvPr id="350" name="Freeform 6"/>
            <p:cNvSpPr>
              <a:spLocks/>
            </p:cNvSpPr>
            <p:nvPr/>
          </p:nvSpPr>
          <p:spPr bwMode="auto">
            <a:xfrm>
              <a:off x="373749" y="779764"/>
              <a:ext cx="912897" cy="1260135"/>
            </a:xfrm>
            <a:custGeom>
              <a:avLst/>
              <a:gdLst>
                <a:gd name="T0" fmla="*/ 100 w 382"/>
                <a:gd name="T1" fmla="*/ 422 h 527"/>
                <a:gd name="T2" fmla="*/ 372 w 382"/>
                <a:gd name="T3" fmla="*/ 383 h 527"/>
                <a:gd name="T4" fmla="*/ 350 w 382"/>
                <a:gd name="T5" fmla="*/ 240 h 527"/>
                <a:gd name="T6" fmla="*/ 175 w 382"/>
                <a:gd name="T7" fmla="*/ 120 h 527"/>
                <a:gd name="T8" fmla="*/ 125 w 382"/>
                <a:gd name="T9" fmla="*/ 21 h 527"/>
                <a:gd name="T10" fmla="*/ 17 w 382"/>
                <a:gd name="T11" fmla="*/ 57 h 527"/>
                <a:gd name="T12" fmla="*/ 2 w 382"/>
                <a:gd name="T13" fmla="*/ 131 h 527"/>
                <a:gd name="T14" fmla="*/ 97 w 382"/>
                <a:gd name="T15" fmla="*/ 418 h 527"/>
                <a:gd name="T16" fmla="*/ 100 w 382"/>
                <a:gd name="T17" fmla="*/ 422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527">
                  <a:moveTo>
                    <a:pt x="100" y="422"/>
                  </a:moveTo>
                  <a:cubicBezTo>
                    <a:pt x="183" y="509"/>
                    <a:pt x="342" y="527"/>
                    <a:pt x="372" y="383"/>
                  </a:cubicBezTo>
                  <a:cubicBezTo>
                    <a:pt x="382" y="335"/>
                    <a:pt x="376" y="282"/>
                    <a:pt x="350" y="240"/>
                  </a:cubicBezTo>
                  <a:cubicBezTo>
                    <a:pt x="312" y="175"/>
                    <a:pt x="221" y="176"/>
                    <a:pt x="175" y="120"/>
                  </a:cubicBezTo>
                  <a:cubicBezTo>
                    <a:pt x="152" y="91"/>
                    <a:pt x="161" y="42"/>
                    <a:pt x="125" y="21"/>
                  </a:cubicBezTo>
                  <a:cubicBezTo>
                    <a:pt x="90" y="0"/>
                    <a:pt x="34" y="22"/>
                    <a:pt x="17" y="57"/>
                  </a:cubicBezTo>
                  <a:cubicBezTo>
                    <a:pt x="5" y="79"/>
                    <a:pt x="3" y="105"/>
                    <a:pt x="2" y="131"/>
                  </a:cubicBezTo>
                  <a:cubicBezTo>
                    <a:pt x="0" y="231"/>
                    <a:pt x="28" y="341"/>
                    <a:pt x="97" y="418"/>
                  </a:cubicBezTo>
                  <a:cubicBezTo>
                    <a:pt x="98" y="419"/>
                    <a:pt x="99" y="421"/>
                    <a:pt x="100" y="4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
            <p:cNvSpPr>
              <a:spLocks/>
            </p:cNvSpPr>
            <p:nvPr/>
          </p:nvSpPr>
          <p:spPr bwMode="auto">
            <a:xfrm>
              <a:off x="3176" y="24616"/>
              <a:ext cx="2600544" cy="1318941"/>
            </a:xfrm>
            <a:custGeom>
              <a:avLst/>
              <a:gdLst>
                <a:gd name="T0" fmla="*/ 0 w 1088"/>
                <a:gd name="T1" fmla="*/ 0 h 552"/>
                <a:gd name="T2" fmla="*/ 0 w 1088"/>
                <a:gd name="T3" fmla="*/ 552 h 552"/>
                <a:gd name="T4" fmla="*/ 54 w 1088"/>
                <a:gd name="T5" fmla="*/ 520 h 552"/>
                <a:gd name="T6" fmla="*/ 69 w 1088"/>
                <a:gd name="T7" fmla="*/ 340 h 552"/>
                <a:gd name="T8" fmla="*/ 215 w 1088"/>
                <a:gd name="T9" fmla="*/ 220 h 552"/>
                <a:gd name="T10" fmla="*/ 395 w 1088"/>
                <a:gd name="T11" fmla="*/ 305 h 552"/>
                <a:gd name="T12" fmla="*/ 474 w 1088"/>
                <a:gd name="T13" fmla="*/ 371 h 552"/>
                <a:gd name="T14" fmla="*/ 587 w 1088"/>
                <a:gd name="T15" fmla="*/ 296 h 552"/>
                <a:gd name="T16" fmla="*/ 686 w 1088"/>
                <a:gd name="T17" fmla="*/ 196 h 552"/>
                <a:gd name="T18" fmla="*/ 819 w 1088"/>
                <a:gd name="T19" fmla="*/ 226 h 552"/>
                <a:gd name="T20" fmla="*/ 1019 w 1088"/>
                <a:gd name="T21" fmla="*/ 127 h 552"/>
                <a:gd name="T22" fmla="*/ 1088 w 1088"/>
                <a:gd name="T23" fmla="*/ 9 h 552"/>
                <a:gd name="T24" fmla="*/ 1088 w 1088"/>
                <a:gd name="T25" fmla="*/ 0 h 552"/>
                <a:gd name="T26" fmla="*/ 0 w 1088"/>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552">
                  <a:moveTo>
                    <a:pt x="0" y="0"/>
                  </a:moveTo>
                  <a:cubicBezTo>
                    <a:pt x="0" y="552"/>
                    <a:pt x="0" y="552"/>
                    <a:pt x="0" y="552"/>
                  </a:cubicBezTo>
                  <a:cubicBezTo>
                    <a:pt x="21" y="549"/>
                    <a:pt x="40" y="538"/>
                    <a:pt x="54" y="520"/>
                  </a:cubicBezTo>
                  <a:cubicBezTo>
                    <a:pt x="93" y="470"/>
                    <a:pt x="59" y="398"/>
                    <a:pt x="69" y="340"/>
                  </a:cubicBezTo>
                  <a:cubicBezTo>
                    <a:pt x="80" y="273"/>
                    <a:pt x="147" y="223"/>
                    <a:pt x="215" y="220"/>
                  </a:cubicBezTo>
                  <a:cubicBezTo>
                    <a:pt x="284" y="217"/>
                    <a:pt x="350" y="254"/>
                    <a:pt x="395" y="305"/>
                  </a:cubicBezTo>
                  <a:cubicBezTo>
                    <a:pt x="418" y="332"/>
                    <a:pt x="440" y="364"/>
                    <a:pt x="474" y="371"/>
                  </a:cubicBezTo>
                  <a:cubicBezTo>
                    <a:pt x="522" y="381"/>
                    <a:pt x="562" y="337"/>
                    <a:pt x="587" y="296"/>
                  </a:cubicBezTo>
                  <a:cubicBezTo>
                    <a:pt x="612" y="254"/>
                    <a:pt x="639" y="205"/>
                    <a:pt x="686" y="196"/>
                  </a:cubicBezTo>
                  <a:cubicBezTo>
                    <a:pt x="731" y="187"/>
                    <a:pt x="774" y="218"/>
                    <a:pt x="819" y="226"/>
                  </a:cubicBezTo>
                  <a:cubicBezTo>
                    <a:pt x="896" y="238"/>
                    <a:pt x="966" y="183"/>
                    <a:pt x="1019" y="127"/>
                  </a:cubicBezTo>
                  <a:cubicBezTo>
                    <a:pt x="1051" y="94"/>
                    <a:pt x="1083" y="55"/>
                    <a:pt x="1088" y="9"/>
                  </a:cubicBezTo>
                  <a:cubicBezTo>
                    <a:pt x="1088" y="6"/>
                    <a:pt x="1088" y="3"/>
                    <a:pt x="10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9"/>
            <p:cNvSpPr>
              <a:spLocks/>
            </p:cNvSpPr>
            <p:nvPr/>
          </p:nvSpPr>
          <p:spPr bwMode="auto">
            <a:xfrm>
              <a:off x="1447197" y="650950"/>
              <a:ext cx="532991" cy="511521"/>
            </a:xfrm>
            <a:custGeom>
              <a:avLst/>
              <a:gdLst>
                <a:gd name="T0" fmla="*/ 61 w 223"/>
                <a:gd name="T1" fmla="*/ 185 h 214"/>
                <a:gd name="T2" fmla="*/ 107 w 223"/>
                <a:gd name="T3" fmla="*/ 202 h 214"/>
                <a:gd name="T4" fmla="*/ 141 w 223"/>
                <a:gd name="T5" fmla="*/ 37 h 214"/>
                <a:gd name="T6" fmla="*/ 61 w 223"/>
                <a:gd name="T7" fmla="*/ 185 h 214"/>
              </a:gdLst>
              <a:ahLst/>
              <a:cxnLst>
                <a:cxn ang="0">
                  <a:pos x="T0" y="T1"/>
                </a:cxn>
                <a:cxn ang="0">
                  <a:pos x="T2" y="T3"/>
                </a:cxn>
                <a:cxn ang="0">
                  <a:pos x="T4" y="T5"/>
                </a:cxn>
                <a:cxn ang="0">
                  <a:pos x="T6" y="T7"/>
                </a:cxn>
              </a:cxnLst>
              <a:rect l="0" t="0" r="r" b="b"/>
              <a:pathLst>
                <a:path w="223" h="214">
                  <a:moveTo>
                    <a:pt x="61" y="185"/>
                  </a:moveTo>
                  <a:cubicBezTo>
                    <a:pt x="74" y="196"/>
                    <a:pt x="91" y="199"/>
                    <a:pt x="107" y="202"/>
                  </a:cubicBezTo>
                  <a:cubicBezTo>
                    <a:pt x="198" y="214"/>
                    <a:pt x="223" y="71"/>
                    <a:pt x="141" y="37"/>
                  </a:cubicBezTo>
                  <a:cubicBezTo>
                    <a:pt x="54" y="0"/>
                    <a:pt x="0" y="130"/>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30">
            <a:extLst>
              <a:ext uri="{FF2B5EF4-FFF2-40B4-BE49-F238E27FC236}">
                <a16:creationId xmlns:a16="http://schemas.microsoft.com/office/drawing/2014/main" id="{7A32E387-BE02-49BF-8D4C-CEC822FF45C1}"/>
              </a:ext>
            </a:extLst>
          </p:cNvPr>
          <p:cNvGrpSpPr/>
          <p:nvPr/>
        </p:nvGrpSpPr>
        <p:grpSpPr>
          <a:xfrm>
            <a:off x="10084985" y="0"/>
            <a:ext cx="2107015" cy="1517301"/>
            <a:chOff x="10084985" y="0"/>
            <a:chExt cx="2107015" cy="1517301"/>
          </a:xfrm>
          <a:solidFill>
            <a:srgbClr val="99E1E5">
              <a:alpha val="57000"/>
            </a:srgbClr>
          </a:solidFill>
        </p:grpSpPr>
        <p:sp>
          <p:nvSpPr>
            <p:cNvPr id="30" name="Freeform 5">
              <a:extLst>
                <a:ext uri="{FF2B5EF4-FFF2-40B4-BE49-F238E27FC236}">
                  <a16:creationId xmlns:a16="http://schemas.microsoft.com/office/drawing/2014/main" id="{E84F6760-FED0-4EDA-8709-FB095EF4282E}"/>
                </a:ext>
              </a:extLst>
            </p:cNvPr>
            <p:cNvSpPr>
              <a:spLocks/>
            </p:cNvSpPr>
            <p:nvPr/>
          </p:nvSpPr>
          <p:spPr bwMode="auto">
            <a:xfrm>
              <a:off x="11253762" y="435553"/>
              <a:ext cx="608007" cy="823254"/>
            </a:xfrm>
            <a:custGeom>
              <a:avLst/>
              <a:gdLst>
                <a:gd name="T0" fmla="*/ 33 w 277"/>
                <a:gd name="T1" fmla="*/ 83 h 375"/>
                <a:gd name="T2" fmla="*/ 6 w 277"/>
                <a:gd name="T3" fmla="*/ 190 h 375"/>
                <a:gd name="T4" fmla="*/ 55 w 277"/>
                <a:gd name="T5" fmla="*/ 264 h 375"/>
                <a:gd name="T6" fmla="*/ 112 w 277"/>
                <a:gd name="T7" fmla="*/ 295 h 375"/>
                <a:gd name="T8" fmla="*/ 126 w 277"/>
                <a:gd name="T9" fmla="*/ 358 h 375"/>
                <a:gd name="T10" fmla="*/ 164 w 277"/>
                <a:gd name="T11" fmla="*/ 375 h 375"/>
                <a:gd name="T12" fmla="*/ 224 w 277"/>
                <a:gd name="T13" fmla="*/ 351 h 375"/>
                <a:gd name="T14" fmla="*/ 221 w 277"/>
                <a:gd name="T15" fmla="*/ 287 h 375"/>
                <a:gd name="T16" fmla="*/ 255 w 277"/>
                <a:gd name="T17" fmla="*/ 192 h 375"/>
                <a:gd name="T18" fmla="*/ 253 w 277"/>
                <a:gd name="T19" fmla="*/ 76 h 375"/>
                <a:gd name="T20" fmla="*/ 33 w 277"/>
                <a:gd name="T21" fmla="*/ 8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375">
                  <a:moveTo>
                    <a:pt x="33" y="83"/>
                  </a:moveTo>
                  <a:cubicBezTo>
                    <a:pt x="10" y="113"/>
                    <a:pt x="0" y="152"/>
                    <a:pt x="6" y="190"/>
                  </a:cubicBezTo>
                  <a:cubicBezTo>
                    <a:pt x="11" y="220"/>
                    <a:pt x="28" y="250"/>
                    <a:pt x="55" y="264"/>
                  </a:cubicBezTo>
                  <a:cubicBezTo>
                    <a:pt x="75" y="274"/>
                    <a:pt x="101" y="276"/>
                    <a:pt x="112" y="295"/>
                  </a:cubicBezTo>
                  <a:cubicBezTo>
                    <a:pt x="123" y="314"/>
                    <a:pt x="114" y="340"/>
                    <a:pt x="126" y="358"/>
                  </a:cubicBezTo>
                  <a:cubicBezTo>
                    <a:pt x="134" y="370"/>
                    <a:pt x="150" y="374"/>
                    <a:pt x="164" y="375"/>
                  </a:cubicBezTo>
                  <a:cubicBezTo>
                    <a:pt x="187" y="375"/>
                    <a:pt x="210" y="368"/>
                    <a:pt x="224" y="351"/>
                  </a:cubicBezTo>
                  <a:cubicBezTo>
                    <a:pt x="243" y="328"/>
                    <a:pt x="234" y="308"/>
                    <a:pt x="221" y="287"/>
                  </a:cubicBezTo>
                  <a:cubicBezTo>
                    <a:pt x="193" y="241"/>
                    <a:pt x="233" y="225"/>
                    <a:pt x="255" y="192"/>
                  </a:cubicBezTo>
                  <a:cubicBezTo>
                    <a:pt x="277" y="158"/>
                    <a:pt x="276" y="110"/>
                    <a:pt x="253" y="76"/>
                  </a:cubicBezTo>
                  <a:cubicBezTo>
                    <a:pt x="200" y="0"/>
                    <a:pt x="84" y="15"/>
                    <a:pt x="3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F9FB72AF-FD9D-4C61-A470-A7EAED6CEF7B}"/>
                </a:ext>
              </a:extLst>
            </p:cNvPr>
            <p:cNvSpPr>
              <a:spLocks/>
            </p:cNvSpPr>
            <p:nvPr/>
          </p:nvSpPr>
          <p:spPr bwMode="auto">
            <a:xfrm>
              <a:off x="10500900" y="278171"/>
              <a:ext cx="558269" cy="472514"/>
            </a:xfrm>
            <a:custGeom>
              <a:avLst/>
              <a:gdLst>
                <a:gd name="T0" fmla="*/ 125 w 254"/>
                <a:gd name="T1" fmla="*/ 2 h 215"/>
                <a:gd name="T2" fmla="*/ 54 w 254"/>
                <a:gd name="T3" fmla="*/ 17 h 215"/>
                <a:gd name="T4" fmla="*/ 9 w 254"/>
                <a:gd name="T5" fmla="*/ 69 h 215"/>
                <a:gd name="T6" fmla="*/ 18 w 254"/>
                <a:gd name="T7" fmla="*/ 149 h 215"/>
                <a:gd name="T8" fmla="*/ 130 w 254"/>
                <a:gd name="T9" fmla="*/ 209 h 215"/>
                <a:gd name="T10" fmla="*/ 233 w 254"/>
                <a:gd name="T11" fmla="*/ 136 h 215"/>
                <a:gd name="T12" fmla="*/ 186 w 254"/>
                <a:gd name="T13" fmla="*/ 24 h 215"/>
                <a:gd name="T14" fmla="*/ 125 w 254"/>
                <a:gd name="T15" fmla="*/ 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15">
                  <a:moveTo>
                    <a:pt x="125" y="2"/>
                  </a:moveTo>
                  <a:cubicBezTo>
                    <a:pt x="101" y="0"/>
                    <a:pt x="76" y="4"/>
                    <a:pt x="54" y="17"/>
                  </a:cubicBezTo>
                  <a:cubicBezTo>
                    <a:pt x="34" y="29"/>
                    <a:pt x="17" y="47"/>
                    <a:pt x="9" y="69"/>
                  </a:cubicBezTo>
                  <a:cubicBezTo>
                    <a:pt x="0" y="95"/>
                    <a:pt x="4" y="125"/>
                    <a:pt x="18" y="149"/>
                  </a:cubicBezTo>
                  <a:cubicBezTo>
                    <a:pt x="40" y="186"/>
                    <a:pt x="86" y="215"/>
                    <a:pt x="130" y="209"/>
                  </a:cubicBezTo>
                  <a:cubicBezTo>
                    <a:pt x="173" y="204"/>
                    <a:pt x="215" y="175"/>
                    <a:pt x="233" y="136"/>
                  </a:cubicBezTo>
                  <a:cubicBezTo>
                    <a:pt x="254" y="93"/>
                    <a:pt x="221" y="47"/>
                    <a:pt x="186" y="24"/>
                  </a:cubicBezTo>
                  <a:cubicBezTo>
                    <a:pt x="168" y="12"/>
                    <a:pt x="147" y="4"/>
                    <a:pt x="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9FDCE2CF-6E75-4145-9770-EDC186F517EE}"/>
                </a:ext>
              </a:extLst>
            </p:cNvPr>
            <p:cNvSpPr>
              <a:spLocks/>
            </p:cNvSpPr>
            <p:nvPr/>
          </p:nvSpPr>
          <p:spPr bwMode="auto">
            <a:xfrm>
              <a:off x="10084985" y="0"/>
              <a:ext cx="2107015" cy="1517301"/>
            </a:xfrm>
            <a:custGeom>
              <a:avLst/>
              <a:gdLst>
                <a:gd name="T0" fmla="*/ 960 w 960"/>
                <a:gd name="T1" fmla="*/ 286 h 886"/>
                <a:gd name="T2" fmla="*/ 928 w 960"/>
                <a:gd name="T3" fmla="*/ 283 h 886"/>
                <a:gd name="T4" fmla="*/ 822 w 960"/>
                <a:gd name="T5" fmla="*/ 308 h 886"/>
                <a:gd name="T6" fmla="*/ 666 w 960"/>
                <a:gd name="T7" fmla="*/ 242 h 886"/>
                <a:gd name="T8" fmla="*/ 594 w 960"/>
                <a:gd name="T9" fmla="*/ 240 h 886"/>
                <a:gd name="T10" fmla="*/ 571 w 960"/>
                <a:gd name="T11" fmla="*/ 273 h 886"/>
                <a:gd name="T12" fmla="*/ 530 w 960"/>
                <a:gd name="T13" fmla="*/ 355 h 886"/>
                <a:gd name="T14" fmla="*/ 491 w 960"/>
                <a:gd name="T15" fmla="*/ 534 h 886"/>
                <a:gd name="T16" fmla="*/ 553 w 960"/>
                <a:gd name="T17" fmla="*/ 662 h 886"/>
                <a:gd name="T18" fmla="*/ 448 w 960"/>
                <a:gd name="T19" fmla="*/ 846 h 886"/>
                <a:gd name="T20" fmla="*/ 218 w 960"/>
                <a:gd name="T21" fmla="*/ 850 h 886"/>
                <a:gd name="T22" fmla="*/ 99 w 960"/>
                <a:gd name="T23" fmla="*/ 657 h 886"/>
                <a:gd name="T24" fmla="*/ 234 w 960"/>
                <a:gd name="T25" fmla="*/ 481 h 886"/>
                <a:gd name="T26" fmla="*/ 369 w 960"/>
                <a:gd name="T27" fmla="*/ 472 h 886"/>
                <a:gd name="T28" fmla="*/ 492 w 960"/>
                <a:gd name="T29" fmla="*/ 324 h 886"/>
                <a:gd name="T30" fmla="*/ 446 w 960"/>
                <a:gd name="T31" fmla="*/ 152 h 886"/>
                <a:gd name="T32" fmla="*/ 321 w 960"/>
                <a:gd name="T33" fmla="*/ 137 h 886"/>
                <a:gd name="T34" fmla="*/ 195 w 960"/>
                <a:gd name="T35" fmla="*/ 161 h 886"/>
                <a:gd name="T36" fmla="*/ 48 w 960"/>
                <a:gd name="T37" fmla="*/ 98 h 886"/>
                <a:gd name="T38" fmla="*/ 0 w 960"/>
                <a:gd name="T39" fmla="*/ 0 h 886"/>
                <a:gd name="T40" fmla="*/ 960 w 960"/>
                <a:gd name="T41" fmla="*/ 0 h 886"/>
                <a:gd name="T42" fmla="*/ 960 w 960"/>
                <a:gd name="T43" fmla="*/ 28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0" h="886">
                  <a:moveTo>
                    <a:pt x="960" y="286"/>
                  </a:moveTo>
                  <a:cubicBezTo>
                    <a:pt x="950" y="283"/>
                    <a:pt x="939" y="283"/>
                    <a:pt x="928" y="283"/>
                  </a:cubicBezTo>
                  <a:cubicBezTo>
                    <a:pt x="892" y="286"/>
                    <a:pt x="859" y="307"/>
                    <a:pt x="822" y="308"/>
                  </a:cubicBezTo>
                  <a:cubicBezTo>
                    <a:pt x="765" y="311"/>
                    <a:pt x="718" y="266"/>
                    <a:pt x="666" y="242"/>
                  </a:cubicBezTo>
                  <a:cubicBezTo>
                    <a:pt x="643" y="232"/>
                    <a:pt x="615" y="225"/>
                    <a:pt x="594" y="240"/>
                  </a:cubicBezTo>
                  <a:cubicBezTo>
                    <a:pt x="583" y="248"/>
                    <a:pt x="577" y="260"/>
                    <a:pt x="571" y="273"/>
                  </a:cubicBezTo>
                  <a:cubicBezTo>
                    <a:pt x="557" y="300"/>
                    <a:pt x="544" y="328"/>
                    <a:pt x="530" y="355"/>
                  </a:cubicBezTo>
                  <a:cubicBezTo>
                    <a:pt x="502" y="411"/>
                    <a:pt x="474" y="474"/>
                    <a:pt x="491" y="534"/>
                  </a:cubicBezTo>
                  <a:cubicBezTo>
                    <a:pt x="504" y="580"/>
                    <a:pt x="542" y="616"/>
                    <a:pt x="553" y="662"/>
                  </a:cubicBezTo>
                  <a:cubicBezTo>
                    <a:pt x="572" y="736"/>
                    <a:pt x="516" y="812"/>
                    <a:pt x="448" y="846"/>
                  </a:cubicBezTo>
                  <a:cubicBezTo>
                    <a:pt x="377" y="882"/>
                    <a:pt x="289" y="886"/>
                    <a:pt x="218" y="850"/>
                  </a:cubicBezTo>
                  <a:cubicBezTo>
                    <a:pt x="147" y="814"/>
                    <a:pt x="97" y="737"/>
                    <a:pt x="99" y="657"/>
                  </a:cubicBezTo>
                  <a:cubicBezTo>
                    <a:pt x="100" y="578"/>
                    <a:pt x="157" y="501"/>
                    <a:pt x="234" y="481"/>
                  </a:cubicBezTo>
                  <a:cubicBezTo>
                    <a:pt x="278" y="470"/>
                    <a:pt x="324" y="476"/>
                    <a:pt x="369" y="472"/>
                  </a:cubicBezTo>
                  <a:cubicBezTo>
                    <a:pt x="461" y="462"/>
                    <a:pt x="475" y="402"/>
                    <a:pt x="492" y="324"/>
                  </a:cubicBezTo>
                  <a:cubicBezTo>
                    <a:pt x="506" y="262"/>
                    <a:pt x="498" y="187"/>
                    <a:pt x="446" y="152"/>
                  </a:cubicBezTo>
                  <a:cubicBezTo>
                    <a:pt x="410" y="128"/>
                    <a:pt x="363" y="129"/>
                    <a:pt x="321" y="137"/>
                  </a:cubicBezTo>
                  <a:cubicBezTo>
                    <a:pt x="279" y="146"/>
                    <a:pt x="238" y="160"/>
                    <a:pt x="195" y="161"/>
                  </a:cubicBezTo>
                  <a:cubicBezTo>
                    <a:pt x="140" y="162"/>
                    <a:pt x="85" y="139"/>
                    <a:pt x="48" y="98"/>
                  </a:cubicBezTo>
                  <a:cubicBezTo>
                    <a:pt x="23" y="71"/>
                    <a:pt x="6" y="36"/>
                    <a:pt x="0" y="0"/>
                  </a:cubicBezTo>
                  <a:cubicBezTo>
                    <a:pt x="960" y="0"/>
                    <a:pt x="960" y="0"/>
                    <a:pt x="960" y="0"/>
                  </a:cubicBezTo>
                  <a:lnTo>
                    <a:pt x="960"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tangle 336">
            <a:extLst>
              <a:ext uri="{FF2B5EF4-FFF2-40B4-BE49-F238E27FC236}">
                <a16:creationId xmlns:a16="http://schemas.microsoft.com/office/drawing/2014/main" id="{8121250F-CB80-4FC4-9F95-2D46427924C1}"/>
              </a:ext>
            </a:extLst>
          </p:cNvPr>
          <p:cNvSpPr/>
          <p:nvPr/>
        </p:nvSpPr>
        <p:spPr>
          <a:xfrm>
            <a:off x="9464479" y="2367788"/>
            <a:ext cx="2436998" cy="2264210"/>
          </a:xfrm>
          <a:prstGeom prst="rect">
            <a:avLst/>
          </a:prstGeom>
        </p:spPr>
        <p:txBody>
          <a:bodyPr wrap="square">
            <a:spAutoFit/>
          </a:bodyPr>
          <a:lstStyle/>
          <a:p>
            <a:pPr>
              <a:lnSpc>
                <a:spcPct val="150000"/>
              </a:lnSpc>
            </a:pPr>
            <a:r>
              <a:rPr lang="it-IT" sz="1600" dirty="0">
                <a:solidFill>
                  <a:schemeClr val="tx2">
                    <a:lumMod val="75000"/>
                    <a:lumOff val="25000"/>
                  </a:schemeClr>
                </a:solidFill>
                <a:latin typeface="Montserrat Light" panose="00000400000000000000" pitchFamily="50" charset="0"/>
              </a:rPr>
              <a:t>Gli USA hanno pubblicato in modo costante dall’inizio della pandemia, con un trend in crescita nell’ultimo anno.</a:t>
            </a:r>
          </a:p>
        </p:txBody>
      </p:sp>
      <p:sp>
        <p:nvSpPr>
          <p:cNvPr id="19" name="TextBox 34">
            <a:extLst>
              <a:ext uri="{FF2B5EF4-FFF2-40B4-BE49-F238E27FC236}">
                <a16:creationId xmlns:a16="http://schemas.microsoft.com/office/drawing/2014/main" id="{B693710F-616D-49BE-BB7B-6D93F0C27B11}"/>
              </a:ext>
            </a:extLst>
          </p:cNvPr>
          <p:cNvSpPr txBox="1"/>
          <p:nvPr/>
        </p:nvSpPr>
        <p:spPr>
          <a:xfrm>
            <a:off x="408941" y="283535"/>
            <a:ext cx="9865590" cy="1200329"/>
          </a:xfrm>
          <a:prstGeom prst="rect">
            <a:avLst/>
          </a:prstGeom>
          <a:noFill/>
        </p:spPr>
        <p:txBody>
          <a:bodyPr wrap="square" lIns="91440" tIns="45720" rIns="91440" bIns="45720" rtlCol="0">
            <a:spAutoFit/>
          </a:bodyPr>
          <a:lstStyle/>
          <a:p>
            <a:pPr>
              <a:lnSpc>
                <a:spcPct val="90000"/>
              </a:lnSpc>
            </a:pPr>
            <a:r>
              <a:rPr lang="en-US" sz="4000" b="1" dirty="0">
                <a:solidFill>
                  <a:schemeClr val="tx2"/>
                </a:solidFill>
                <a:latin typeface="Montserrat" panose="00000500000000000000" pitchFamily="50" charset="0"/>
                <a:cs typeface="Amatic SC" panose="00000500000000000000" pitchFamily="2" charset="-79"/>
              </a:rPr>
              <a:t>Con </a:t>
            </a:r>
            <a:r>
              <a:rPr lang="en-US" sz="4000" b="1" dirty="0" err="1">
                <a:solidFill>
                  <a:schemeClr val="tx2"/>
                </a:solidFill>
                <a:latin typeface="Montserrat" panose="00000500000000000000" pitchFamily="50" charset="0"/>
                <a:cs typeface="Amatic SC" panose="00000500000000000000" pitchFamily="2" charset="-79"/>
              </a:rPr>
              <a:t>che</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frequenza</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hanno</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pubblicato</a:t>
            </a:r>
            <a:r>
              <a:rPr lang="en-US" sz="4000" b="1" dirty="0">
                <a:solidFill>
                  <a:schemeClr val="tx2"/>
                </a:solidFill>
                <a:latin typeface="Montserrat" panose="00000500000000000000" pitchFamily="50" charset="0"/>
                <a:cs typeface="Amatic SC" panose="00000500000000000000" pitchFamily="2" charset="-79"/>
              </a:rPr>
              <a:t> </a:t>
            </a:r>
            <a:r>
              <a:rPr lang="en-US" sz="4000" b="1" dirty="0" err="1">
                <a:solidFill>
                  <a:schemeClr val="tx2"/>
                </a:solidFill>
                <a:latin typeface="Montserrat" panose="00000500000000000000" pitchFamily="50" charset="0"/>
                <a:cs typeface="Amatic SC" panose="00000500000000000000" pitchFamily="2" charset="-79"/>
              </a:rPr>
              <a:t>gli</a:t>
            </a:r>
            <a:r>
              <a:rPr lang="en-US" sz="4000" b="1" dirty="0">
                <a:solidFill>
                  <a:schemeClr val="tx2"/>
                </a:solidFill>
                <a:latin typeface="Montserrat" panose="00000500000000000000" pitchFamily="50" charset="0"/>
                <a:cs typeface="Amatic SC" panose="00000500000000000000" pitchFamily="2" charset="-79"/>
              </a:rPr>
              <a:t> USA?</a:t>
            </a:r>
            <a:endParaRPr lang="en-US" sz="4000" b="1" dirty="0">
              <a:solidFill>
                <a:schemeClr val="accent4"/>
              </a:solidFill>
              <a:latin typeface="Montserrat" panose="00000500000000000000" pitchFamily="50" charset="0"/>
              <a:cs typeface="Amatic SC" panose="00000500000000000000" pitchFamily="2" charset="-79"/>
            </a:endParaRPr>
          </a:p>
        </p:txBody>
      </p:sp>
    </p:spTree>
    <p:extLst>
      <p:ext uri="{BB962C8B-B14F-4D97-AF65-F5344CB8AC3E}">
        <p14:creationId xmlns:p14="http://schemas.microsoft.com/office/powerpoint/2010/main" val="27129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3774</TotalTime>
  <Words>1682</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25</vt:i4>
      </vt:variant>
    </vt:vector>
  </HeadingPairs>
  <TitlesOfParts>
    <vt:vector size="34" baseType="lpstr">
      <vt:lpstr>Arial</vt:lpstr>
      <vt:lpstr>Calibri</vt:lpstr>
      <vt:lpstr>Calibri Light</vt:lpstr>
      <vt:lpstr>Montserrat</vt:lpstr>
      <vt:lpstr>Montserrat Black</vt:lpstr>
      <vt:lpstr>Montserrat ExtraBold</vt:lpstr>
      <vt:lpstr>Montserrat Light</vt:lpstr>
      <vt:lpstr>Montserrat SemiBold</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m.campironi@campus.unimib.it</dc:creator>
  <cp:lastModifiedBy>m.campironi@campus.unimib.it</cp:lastModifiedBy>
  <cp:revision>107</cp:revision>
  <dcterms:created xsi:type="dcterms:W3CDTF">2021-05-18T14:10:30Z</dcterms:created>
  <dcterms:modified xsi:type="dcterms:W3CDTF">2021-05-24T10:36:46Z</dcterms:modified>
</cp:coreProperties>
</file>